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9" r:id="rId2"/>
    <p:sldId id="257" r:id="rId3"/>
    <p:sldId id="258" r:id="rId4"/>
    <p:sldId id="296" r:id="rId5"/>
    <p:sldId id="262" r:id="rId6"/>
    <p:sldId id="290" r:id="rId7"/>
    <p:sldId id="297" r:id="rId8"/>
    <p:sldId id="259" r:id="rId9"/>
    <p:sldId id="299" r:id="rId10"/>
    <p:sldId id="300" r:id="rId11"/>
    <p:sldId id="301" r:id="rId12"/>
    <p:sldId id="302" r:id="rId13"/>
    <p:sldId id="303" r:id="rId14"/>
    <p:sldId id="261" r:id="rId15"/>
    <p:sldId id="277" r:id="rId16"/>
    <p:sldId id="27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8893" autoAdjust="0"/>
  </p:normalViewPr>
  <p:slideViewPr>
    <p:cSldViewPr snapToGrid="0">
      <p:cViewPr varScale="1">
        <p:scale>
          <a:sx n="61" d="100"/>
          <a:sy n="61" d="100"/>
        </p:scale>
        <p:origin x="102" y="1188"/>
      </p:cViewPr>
      <p:guideLst>
        <p:guide orient="horz" pos="2160"/>
        <p:guide pos="3840"/>
      </p:guideLst>
    </p:cSldViewPr>
  </p:slideViewPr>
  <p:notesTextViewPr>
    <p:cViewPr>
      <p:scale>
        <a:sx n="1" d="1"/>
        <a:sy n="1" d="1"/>
      </p:scale>
      <p:origin x="0" y="0"/>
    </p:cViewPr>
  </p:notesTextViewPr>
  <p:sorterViewPr>
    <p:cViewPr>
      <p:scale>
        <a:sx n="45" d="100"/>
        <a:sy n="4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B1F7D-4E4D-48F4-9713-DEDE9934BCB4}" type="datetimeFigureOut">
              <a:rPr lang="zh-CN" altLang="en-US" smtClean="0"/>
              <a:t>2019/9/4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203DD-D06D-4143-B4FB-EDD75A146158}" type="slidenum">
              <a:rPr lang="zh-CN" altLang="en-US" smtClean="0"/>
              <a:t>‹#›</a:t>
            </a:fld>
            <a:endParaRPr lang="zh-CN" altLang="en-US"/>
          </a:p>
        </p:txBody>
      </p:sp>
    </p:spTree>
    <p:extLst>
      <p:ext uri="{BB962C8B-B14F-4D97-AF65-F5344CB8AC3E}">
        <p14:creationId xmlns:p14="http://schemas.microsoft.com/office/powerpoint/2010/main" val="3516124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2061FF-90AD-43F4-8CA8-E1B3DF62A795}" type="datetimeFigureOut">
              <a:rPr lang="zh-CN" altLang="en-US" smtClean="0"/>
              <a:t>2019/9/4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D2040-782F-47F5-8010-6D7E7A5642F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10" name="图片占位符 9"/>
          <p:cNvSpPr>
            <a:spLocks noGrp="1"/>
          </p:cNvSpPr>
          <p:nvPr>
            <p:ph type="pic" sz="quarter" idx="13"/>
          </p:nvPr>
        </p:nvSpPr>
        <p:spPr>
          <a:xfrm>
            <a:off x="1408256" y="1847273"/>
            <a:ext cx="2644070" cy="1955772"/>
          </a:xfrm>
          <a:custGeom>
            <a:avLst/>
            <a:gdLst>
              <a:gd name="connsiteX0" fmla="*/ 0 w 2644070"/>
              <a:gd name="connsiteY0" fmla="*/ 0 h 1955772"/>
              <a:gd name="connsiteX1" fmla="*/ 2644070 w 2644070"/>
              <a:gd name="connsiteY1" fmla="*/ 0 h 1955772"/>
              <a:gd name="connsiteX2" fmla="*/ 2644070 w 2644070"/>
              <a:gd name="connsiteY2" fmla="*/ 1955772 h 1955772"/>
              <a:gd name="connsiteX3" fmla="*/ 0 w 2644070"/>
              <a:gd name="connsiteY3" fmla="*/ 1955772 h 1955772"/>
            </a:gdLst>
            <a:ahLst/>
            <a:cxnLst>
              <a:cxn ang="0">
                <a:pos x="connsiteX0" y="connsiteY0"/>
              </a:cxn>
              <a:cxn ang="0">
                <a:pos x="connsiteX1" y="connsiteY1"/>
              </a:cxn>
              <a:cxn ang="0">
                <a:pos x="connsiteX2" y="connsiteY2"/>
              </a:cxn>
              <a:cxn ang="0">
                <a:pos x="connsiteX3" y="connsiteY3"/>
              </a:cxn>
            </a:cxnLst>
            <a:rect l="l" t="t" r="r" b="b"/>
            <a:pathLst>
              <a:path w="2644070" h="1955772">
                <a:moveTo>
                  <a:pt x="0" y="0"/>
                </a:moveTo>
                <a:lnTo>
                  <a:pt x="2644070" y="0"/>
                </a:lnTo>
                <a:lnTo>
                  <a:pt x="2644070" y="1955772"/>
                </a:lnTo>
                <a:lnTo>
                  <a:pt x="0" y="1955772"/>
                </a:lnTo>
                <a:close/>
              </a:path>
            </a:pathLst>
          </a:custGeom>
          <a:effectLst>
            <a:innerShdw blurRad="63500" dist="50800" dir="13500000">
              <a:prstClr val="black">
                <a:alpha val="50000"/>
              </a:prstClr>
            </a:innerShdw>
          </a:effectLst>
        </p:spPr>
        <p:txBody>
          <a:bodyPr wrap="square">
            <a:noAutofit/>
          </a:bodyPr>
          <a:lstStyle/>
          <a:p>
            <a:endParaRPr lang="zh-CN" altLang="en-US"/>
          </a:p>
        </p:txBody>
      </p:sp>
      <p:sp>
        <p:nvSpPr>
          <p:cNvPr id="11" name="图片占位符 10"/>
          <p:cNvSpPr>
            <a:spLocks noGrp="1"/>
          </p:cNvSpPr>
          <p:nvPr>
            <p:ph type="pic" sz="quarter" idx="14"/>
          </p:nvPr>
        </p:nvSpPr>
        <p:spPr>
          <a:xfrm>
            <a:off x="4226222" y="4100945"/>
            <a:ext cx="2644070" cy="1955772"/>
          </a:xfrm>
          <a:custGeom>
            <a:avLst/>
            <a:gdLst>
              <a:gd name="connsiteX0" fmla="*/ 0 w 2644070"/>
              <a:gd name="connsiteY0" fmla="*/ 0 h 1955772"/>
              <a:gd name="connsiteX1" fmla="*/ 2644070 w 2644070"/>
              <a:gd name="connsiteY1" fmla="*/ 0 h 1955772"/>
              <a:gd name="connsiteX2" fmla="*/ 2644070 w 2644070"/>
              <a:gd name="connsiteY2" fmla="*/ 1955772 h 1955772"/>
              <a:gd name="connsiteX3" fmla="*/ 0 w 2644070"/>
              <a:gd name="connsiteY3" fmla="*/ 1955772 h 1955772"/>
            </a:gdLst>
            <a:ahLst/>
            <a:cxnLst>
              <a:cxn ang="0">
                <a:pos x="connsiteX0" y="connsiteY0"/>
              </a:cxn>
              <a:cxn ang="0">
                <a:pos x="connsiteX1" y="connsiteY1"/>
              </a:cxn>
              <a:cxn ang="0">
                <a:pos x="connsiteX2" y="connsiteY2"/>
              </a:cxn>
              <a:cxn ang="0">
                <a:pos x="connsiteX3" y="connsiteY3"/>
              </a:cxn>
            </a:cxnLst>
            <a:rect l="l" t="t" r="r" b="b"/>
            <a:pathLst>
              <a:path w="2644070" h="1955772">
                <a:moveTo>
                  <a:pt x="0" y="0"/>
                </a:moveTo>
                <a:lnTo>
                  <a:pt x="2644070" y="0"/>
                </a:lnTo>
                <a:lnTo>
                  <a:pt x="2644070" y="1955772"/>
                </a:lnTo>
                <a:lnTo>
                  <a:pt x="0" y="1955772"/>
                </a:lnTo>
                <a:close/>
              </a:path>
            </a:pathLst>
          </a:custGeom>
          <a:effectLst>
            <a:innerShdw blurRad="63500" dist="50800" dir="13500000">
              <a:prstClr val="black">
                <a:alpha val="50000"/>
              </a:prstClr>
            </a:innerShdw>
          </a:effectLst>
        </p:spPr>
        <p:txBody>
          <a:bodyPr wrap="square">
            <a:noAutofit/>
          </a:bodyPr>
          <a:lstStyle/>
          <a:p>
            <a:endParaRPr lang="zh-CN" altLang="en-US"/>
          </a:p>
        </p:txBody>
      </p:sp>
      <p:sp>
        <p:nvSpPr>
          <p:cNvPr id="2" name="日期占位符 1"/>
          <p:cNvSpPr>
            <a:spLocks noGrp="1"/>
          </p:cNvSpPr>
          <p:nvPr>
            <p:ph type="dt" sz="half" idx="10"/>
          </p:nvPr>
        </p:nvSpPr>
        <p:spPr/>
        <p:txBody>
          <a:bodyPr/>
          <a:lstStyle/>
          <a:p>
            <a:fld id="{5B2061FF-90AD-43F4-8CA8-E1B3DF62A795}" type="datetimeFigureOut">
              <a:rPr lang="zh-CN" altLang="en-US" smtClean="0"/>
              <a:t>2019/9/4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5D2040-782F-47F5-8010-6D7E7A5642F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061FF-90AD-43F4-8CA8-E1B3DF62A795}" type="datetimeFigureOut">
              <a:rPr lang="zh-CN" altLang="en-US" smtClean="0"/>
              <a:t>2019/9/4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D2040-782F-47F5-8010-6D7E7A5642F8}" type="slidenum">
              <a:rPr lang="zh-CN" altLang="en-US" smtClean="0"/>
              <a:t>‹#›</a:t>
            </a:fld>
            <a:endParaRPr lang="zh-CN" altLang="en-US"/>
          </a:p>
        </p:txBody>
      </p:sp>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p:cNvGrpSpPr/>
          <p:nvPr/>
        </p:nvGrpSpPr>
        <p:grpSpPr>
          <a:xfrm>
            <a:off x="1047926" y="579607"/>
            <a:ext cx="4264854" cy="5461990"/>
            <a:chOff x="1378035" y="1025526"/>
            <a:chExt cx="3604636" cy="4616450"/>
          </a:xfrm>
        </p:grpSpPr>
        <p:grpSp>
          <p:nvGrpSpPr>
            <p:cNvPr id="23" name="组合 22"/>
            <p:cNvGrpSpPr/>
            <p:nvPr/>
          </p:nvGrpSpPr>
          <p:grpSpPr>
            <a:xfrm>
              <a:off x="1378035" y="1576388"/>
              <a:ext cx="2074863" cy="4065588"/>
              <a:chOff x="1920875" y="1576388"/>
              <a:chExt cx="2074863" cy="4065588"/>
            </a:xfrm>
            <a:solidFill>
              <a:schemeClr val="accent1"/>
            </a:solidFill>
          </p:grpSpPr>
          <p:sp>
            <p:nvSpPr>
              <p:cNvPr id="7" name="Freeform 5"/>
              <p:cNvSpPr/>
              <p:nvPr/>
            </p:nvSpPr>
            <p:spPr bwMode="auto">
              <a:xfrm>
                <a:off x="2952750" y="3621088"/>
                <a:ext cx="230188" cy="1038225"/>
              </a:xfrm>
              <a:custGeom>
                <a:avLst/>
                <a:gdLst>
                  <a:gd name="T0" fmla="*/ 30 w 107"/>
                  <a:gd name="T1" fmla="*/ 439 h 484"/>
                  <a:gd name="T2" fmla="*/ 35 w 107"/>
                  <a:gd name="T3" fmla="*/ 415 h 484"/>
                  <a:gd name="T4" fmla="*/ 38 w 107"/>
                  <a:gd name="T5" fmla="*/ 403 h 484"/>
                  <a:gd name="T6" fmla="*/ 42 w 107"/>
                  <a:gd name="T7" fmla="*/ 373 h 484"/>
                  <a:gd name="T8" fmla="*/ 43 w 107"/>
                  <a:gd name="T9" fmla="*/ 355 h 484"/>
                  <a:gd name="T10" fmla="*/ 44 w 107"/>
                  <a:gd name="T11" fmla="*/ 351 h 484"/>
                  <a:gd name="T12" fmla="*/ 44 w 107"/>
                  <a:gd name="T13" fmla="*/ 329 h 484"/>
                  <a:gd name="T14" fmla="*/ 50 w 107"/>
                  <a:gd name="T15" fmla="*/ 322 h 484"/>
                  <a:gd name="T16" fmla="*/ 57 w 107"/>
                  <a:gd name="T17" fmla="*/ 300 h 484"/>
                  <a:gd name="T18" fmla="*/ 63 w 107"/>
                  <a:gd name="T19" fmla="*/ 277 h 484"/>
                  <a:gd name="T20" fmla="*/ 64 w 107"/>
                  <a:gd name="T21" fmla="*/ 269 h 484"/>
                  <a:gd name="T22" fmla="*/ 65 w 107"/>
                  <a:gd name="T23" fmla="*/ 260 h 484"/>
                  <a:gd name="T24" fmla="*/ 69 w 107"/>
                  <a:gd name="T25" fmla="*/ 252 h 484"/>
                  <a:gd name="T26" fmla="*/ 67 w 107"/>
                  <a:gd name="T27" fmla="*/ 245 h 484"/>
                  <a:gd name="T28" fmla="*/ 73 w 107"/>
                  <a:gd name="T29" fmla="*/ 230 h 484"/>
                  <a:gd name="T30" fmla="*/ 75 w 107"/>
                  <a:gd name="T31" fmla="*/ 215 h 484"/>
                  <a:gd name="T32" fmla="*/ 74 w 107"/>
                  <a:gd name="T33" fmla="*/ 211 h 484"/>
                  <a:gd name="T34" fmla="*/ 76 w 107"/>
                  <a:gd name="T35" fmla="*/ 207 h 484"/>
                  <a:gd name="T36" fmla="*/ 83 w 107"/>
                  <a:gd name="T37" fmla="*/ 192 h 484"/>
                  <a:gd name="T38" fmla="*/ 88 w 107"/>
                  <a:gd name="T39" fmla="*/ 166 h 484"/>
                  <a:gd name="T40" fmla="*/ 89 w 107"/>
                  <a:gd name="T41" fmla="*/ 145 h 484"/>
                  <a:gd name="T42" fmla="*/ 89 w 107"/>
                  <a:gd name="T43" fmla="*/ 128 h 484"/>
                  <a:gd name="T44" fmla="*/ 92 w 107"/>
                  <a:gd name="T45" fmla="*/ 125 h 484"/>
                  <a:gd name="T46" fmla="*/ 90 w 107"/>
                  <a:gd name="T47" fmla="*/ 124 h 484"/>
                  <a:gd name="T48" fmla="*/ 97 w 107"/>
                  <a:gd name="T49" fmla="*/ 103 h 484"/>
                  <a:gd name="T50" fmla="*/ 101 w 107"/>
                  <a:gd name="T51" fmla="*/ 88 h 484"/>
                  <a:gd name="T52" fmla="*/ 99 w 107"/>
                  <a:gd name="T53" fmla="*/ 83 h 484"/>
                  <a:gd name="T54" fmla="*/ 102 w 107"/>
                  <a:gd name="T55" fmla="*/ 72 h 484"/>
                  <a:gd name="T56" fmla="*/ 104 w 107"/>
                  <a:gd name="T57" fmla="*/ 65 h 484"/>
                  <a:gd name="T58" fmla="*/ 104 w 107"/>
                  <a:gd name="T59" fmla="*/ 58 h 484"/>
                  <a:gd name="T60" fmla="*/ 107 w 107"/>
                  <a:gd name="T61" fmla="*/ 40 h 484"/>
                  <a:gd name="T62" fmla="*/ 72 w 107"/>
                  <a:gd name="T63" fmla="*/ 100 h 484"/>
                  <a:gd name="T64" fmla="*/ 65 w 107"/>
                  <a:gd name="T65" fmla="*/ 137 h 484"/>
                  <a:gd name="T66" fmla="*/ 63 w 107"/>
                  <a:gd name="T67" fmla="*/ 147 h 484"/>
                  <a:gd name="T68" fmla="*/ 62 w 107"/>
                  <a:gd name="T69" fmla="*/ 149 h 484"/>
                  <a:gd name="T70" fmla="*/ 58 w 107"/>
                  <a:gd name="T71" fmla="*/ 176 h 484"/>
                  <a:gd name="T72" fmla="*/ 53 w 107"/>
                  <a:gd name="T73" fmla="*/ 197 h 484"/>
                  <a:gd name="T74" fmla="*/ 53 w 107"/>
                  <a:gd name="T75" fmla="*/ 213 h 484"/>
                  <a:gd name="T76" fmla="*/ 55 w 107"/>
                  <a:gd name="T77" fmla="*/ 218 h 484"/>
                  <a:gd name="T78" fmla="*/ 46 w 107"/>
                  <a:gd name="T79" fmla="*/ 232 h 484"/>
                  <a:gd name="T80" fmla="*/ 34 w 107"/>
                  <a:gd name="T81" fmla="*/ 294 h 484"/>
                  <a:gd name="T82" fmla="*/ 34 w 107"/>
                  <a:gd name="T83" fmla="*/ 300 h 484"/>
                  <a:gd name="T84" fmla="*/ 24 w 107"/>
                  <a:gd name="T85" fmla="*/ 36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484">
                    <a:moveTo>
                      <a:pt x="14" y="407"/>
                    </a:moveTo>
                    <a:cubicBezTo>
                      <a:pt x="12" y="420"/>
                      <a:pt x="12" y="420"/>
                      <a:pt x="12" y="420"/>
                    </a:cubicBezTo>
                    <a:cubicBezTo>
                      <a:pt x="12" y="420"/>
                      <a:pt x="0" y="484"/>
                      <a:pt x="30" y="439"/>
                    </a:cubicBezTo>
                    <a:cubicBezTo>
                      <a:pt x="30" y="439"/>
                      <a:pt x="30" y="439"/>
                      <a:pt x="30" y="439"/>
                    </a:cubicBezTo>
                    <a:cubicBezTo>
                      <a:pt x="33" y="432"/>
                      <a:pt x="34" y="427"/>
                      <a:pt x="32" y="422"/>
                    </a:cubicBezTo>
                    <a:cubicBezTo>
                      <a:pt x="36" y="422"/>
                      <a:pt x="33" y="416"/>
                      <a:pt x="35" y="415"/>
                    </a:cubicBezTo>
                    <a:cubicBezTo>
                      <a:pt x="35" y="415"/>
                      <a:pt x="35" y="415"/>
                      <a:pt x="35" y="415"/>
                    </a:cubicBezTo>
                    <a:cubicBezTo>
                      <a:pt x="33" y="410"/>
                      <a:pt x="39" y="406"/>
                      <a:pt x="37" y="402"/>
                    </a:cubicBezTo>
                    <a:cubicBezTo>
                      <a:pt x="37" y="402"/>
                      <a:pt x="38" y="402"/>
                      <a:pt x="38" y="403"/>
                    </a:cubicBezTo>
                    <a:cubicBezTo>
                      <a:pt x="38" y="400"/>
                      <a:pt x="38" y="396"/>
                      <a:pt x="40" y="396"/>
                    </a:cubicBezTo>
                    <a:cubicBezTo>
                      <a:pt x="41" y="388"/>
                      <a:pt x="44" y="378"/>
                      <a:pt x="41" y="373"/>
                    </a:cubicBezTo>
                    <a:cubicBezTo>
                      <a:pt x="42" y="373"/>
                      <a:pt x="42" y="373"/>
                      <a:pt x="42" y="373"/>
                    </a:cubicBezTo>
                    <a:cubicBezTo>
                      <a:pt x="40" y="370"/>
                      <a:pt x="42" y="370"/>
                      <a:pt x="42" y="366"/>
                    </a:cubicBezTo>
                    <a:cubicBezTo>
                      <a:pt x="42" y="366"/>
                      <a:pt x="42" y="366"/>
                      <a:pt x="42" y="366"/>
                    </a:cubicBezTo>
                    <a:cubicBezTo>
                      <a:pt x="41" y="363"/>
                      <a:pt x="43" y="358"/>
                      <a:pt x="43" y="355"/>
                    </a:cubicBezTo>
                    <a:cubicBezTo>
                      <a:pt x="44" y="355"/>
                      <a:pt x="44" y="355"/>
                      <a:pt x="44" y="355"/>
                    </a:cubicBezTo>
                    <a:cubicBezTo>
                      <a:pt x="45" y="349"/>
                      <a:pt x="45" y="349"/>
                      <a:pt x="45" y="349"/>
                    </a:cubicBezTo>
                    <a:cubicBezTo>
                      <a:pt x="44" y="351"/>
                      <a:pt x="44" y="351"/>
                      <a:pt x="44" y="351"/>
                    </a:cubicBezTo>
                    <a:cubicBezTo>
                      <a:pt x="41" y="350"/>
                      <a:pt x="47" y="347"/>
                      <a:pt x="46" y="343"/>
                    </a:cubicBezTo>
                    <a:cubicBezTo>
                      <a:pt x="47" y="339"/>
                      <a:pt x="40" y="333"/>
                      <a:pt x="42" y="329"/>
                    </a:cubicBezTo>
                    <a:cubicBezTo>
                      <a:pt x="41" y="327"/>
                      <a:pt x="45" y="332"/>
                      <a:pt x="44" y="329"/>
                    </a:cubicBezTo>
                    <a:cubicBezTo>
                      <a:pt x="46" y="329"/>
                      <a:pt x="45" y="330"/>
                      <a:pt x="47" y="330"/>
                    </a:cubicBezTo>
                    <a:cubicBezTo>
                      <a:pt x="46" y="327"/>
                      <a:pt x="49" y="325"/>
                      <a:pt x="49" y="322"/>
                    </a:cubicBezTo>
                    <a:cubicBezTo>
                      <a:pt x="50" y="322"/>
                      <a:pt x="50" y="322"/>
                      <a:pt x="50" y="322"/>
                    </a:cubicBezTo>
                    <a:cubicBezTo>
                      <a:pt x="48" y="317"/>
                      <a:pt x="54" y="313"/>
                      <a:pt x="52" y="310"/>
                    </a:cubicBezTo>
                    <a:cubicBezTo>
                      <a:pt x="52" y="305"/>
                      <a:pt x="57" y="307"/>
                      <a:pt x="55" y="302"/>
                    </a:cubicBezTo>
                    <a:cubicBezTo>
                      <a:pt x="57" y="300"/>
                      <a:pt x="57" y="300"/>
                      <a:pt x="57" y="300"/>
                    </a:cubicBezTo>
                    <a:cubicBezTo>
                      <a:pt x="58" y="298"/>
                      <a:pt x="55" y="298"/>
                      <a:pt x="57" y="296"/>
                    </a:cubicBezTo>
                    <a:cubicBezTo>
                      <a:pt x="58" y="297"/>
                      <a:pt x="58" y="293"/>
                      <a:pt x="59" y="295"/>
                    </a:cubicBezTo>
                    <a:cubicBezTo>
                      <a:pt x="62" y="290"/>
                      <a:pt x="58" y="284"/>
                      <a:pt x="63" y="277"/>
                    </a:cubicBezTo>
                    <a:cubicBezTo>
                      <a:pt x="61" y="275"/>
                      <a:pt x="63" y="272"/>
                      <a:pt x="62" y="271"/>
                    </a:cubicBezTo>
                    <a:cubicBezTo>
                      <a:pt x="63" y="271"/>
                      <a:pt x="63" y="264"/>
                      <a:pt x="65" y="268"/>
                    </a:cubicBezTo>
                    <a:cubicBezTo>
                      <a:pt x="65" y="268"/>
                      <a:pt x="65" y="269"/>
                      <a:pt x="64" y="269"/>
                    </a:cubicBezTo>
                    <a:cubicBezTo>
                      <a:pt x="66" y="270"/>
                      <a:pt x="66" y="270"/>
                      <a:pt x="66" y="270"/>
                    </a:cubicBezTo>
                    <a:cubicBezTo>
                      <a:pt x="69" y="266"/>
                      <a:pt x="66" y="262"/>
                      <a:pt x="67" y="258"/>
                    </a:cubicBezTo>
                    <a:cubicBezTo>
                      <a:pt x="66" y="259"/>
                      <a:pt x="66" y="261"/>
                      <a:pt x="65" y="260"/>
                    </a:cubicBezTo>
                    <a:cubicBezTo>
                      <a:pt x="66" y="256"/>
                      <a:pt x="66" y="256"/>
                      <a:pt x="66" y="256"/>
                    </a:cubicBezTo>
                    <a:cubicBezTo>
                      <a:pt x="67" y="257"/>
                      <a:pt x="67" y="257"/>
                      <a:pt x="67" y="257"/>
                    </a:cubicBezTo>
                    <a:cubicBezTo>
                      <a:pt x="69" y="252"/>
                      <a:pt x="69" y="252"/>
                      <a:pt x="69" y="252"/>
                    </a:cubicBezTo>
                    <a:cubicBezTo>
                      <a:pt x="67" y="252"/>
                      <a:pt x="67" y="252"/>
                      <a:pt x="67" y="252"/>
                    </a:cubicBezTo>
                    <a:cubicBezTo>
                      <a:pt x="69" y="250"/>
                      <a:pt x="71" y="249"/>
                      <a:pt x="70" y="246"/>
                    </a:cubicBezTo>
                    <a:cubicBezTo>
                      <a:pt x="69" y="244"/>
                      <a:pt x="67" y="248"/>
                      <a:pt x="67" y="245"/>
                    </a:cubicBezTo>
                    <a:cubicBezTo>
                      <a:pt x="69" y="242"/>
                      <a:pt x="72" y="237"/>
                      <a:pt x="73" y="232"/>
                    </a:cubicBezTo>
                    <a:cubicBezTo>
                      <a:pt x="71" y="232"/>
                      <a:pt x="72" y="231"/>
                      <a:pt x="72" y="230"/>
                    </a:cubicBezTo>
                    <a:cubicBezTo>
                      <a:pt x="73" y="230"/>
                      <a:pt x="73" y="230"/>
                      <a:pt x="73" y="230"/>
                    </a:cubicBezTo>
                    <a:cubicBezTo>
                      <a:pt x="72" y="224"/>
                      <a:pt x="77" y="229"/>
                      <a:pt x="76" y="224"/>
                    </a:cubicBezTo>
                    <a:cubicBezTo>
                      <a:pt x="74" y="222"/>
                      <a:pt x="74" y="222"/>
                      <a:pt x="74" y="222"/>
                    </a:cubicBezTo>
                    <a:cubicBezTo>
                      <a:pt x="72" y="217"/>
                      <a:pt x="78" y="221"/>
                      <a:pt x="75" y="215"/>
                    </a:cubicBezTo>
                    <a:cubicBezTo>
                      <a:pt x="75" y="217"/>
                      <a:pt x="71" y="215"/>
                      <a:pt x="72" y="213"/>
                    </a:cubicBezTo>
                    <a:cubicBezTo>
                      <a:pt x="74" y="214"/>
                      <a:pt x="74" y="214"/>
                      <a:pt x="74" y="214"/>
                    </a:cubicBezTo>
                    <a:cubicBezTo>
                      <a:pt x="74" y="212"/>
                      <a:pt x="73" y="212"/>
                      <a:pt x="74" y="211"/>
                    </a:cubicBezTo>
                    <a:cubicBezTo>
                      <a:pt x="74" y="212"/>
                      <a:pt x="76" y="212"/>
                      <a:pt x="76" y="210"/>
                    </a:cubicBezTo>
                    <a:cubicBezTo>
                      <a:pt x="78" y="212"/>
                      <a:pt x="78" y="212"/>
                      <a:pt x="78" y="212"/>
                    </a:cubicBezTo>
                    <a:cubicBezTo>
                      <a:pt x="76" y="207"/>
                      <a:pt x="76" y="207"/>
                      <a:pt x="76" y="207"/>
                    </a:cubicBezTo>
                    <a:cubicBezTo>
                      <a:pt x="78" y="205"/>
                      <a:pt x="77" y="200"/>
                      <a:pt x="79" y="199"/>
                    </a:cubicBezTo>
                    <a:cubicBezTo>
                      <a:pt x="79" y="199"/>
                      <a:pt x="81" y="194"/>
                      <a:pt x="80" y="192"/>
                    </a:cubicBezTo>
                    <a:cubicBezTo>
                      <a:pt x="81" y="193"/>
                      <a:pt x="82" y="190"/>
                      <a:pt x="83" y="192"/>
                    </a:cubicBezTo>
                    <a:cubicBezTo>
                      <a:pt x="82" y="190"/>
                      <a:pt x="82" y="185"/>
                      <a:pt x="84" y="183"/>
                    </a:cubicBezTo>
                    <a:cubicBezTo>
                      <a:pt x="84" y="184"/>
                      <a:pt x="84" y="184"/>
                      <a:pt x="84" y="184"/>
                    </a:cubicBezTo>
                    <a:cubicBezTo>
                      <a:pt x="87" y="177"/>
                      <a:pt x="84" y="172"/>
                      <a:pt x="88" y="166"/>
                    </a:cubicBezTo>
                    <a:cubicBezTo>
                      <a:pt x="86" y="166"/>
                      <a:pt x="87" y="163"/>
                      <a:pt x="85" y="163"/>
                    </a:cubicBezTo>
                    <a:cubicBezTo>
                      <a:pt x="84" y="156"/>
                      <a:pt x="92" y="153"/>
                      <a:pt x="86" y="149"/>
                    </a:cubicBezTo>
                    <a:cubicBezTo>
                      <a:pt x="86" y="146"/>
                      <a:pt x="88" y="146"/>
                      <a:pt x="89" y="145"/>
                    </a:cubicBezTo>
                    <a:cubicBezTo>
                      <a:pt x="89" y="145"/>
                      <a:pt x="89" y="145"/>
                      <a:pt x="89" y="145"/>
                    </a:cubicBezTo>
                    <a:cubicBezTo>
                      <a:pt x="90" y="140"/>
                      <a:pt x="90" y="138"/>
                      <a:pt x="91" y="134"/>
                    </a:cubicBezTo>
                    <a:cubicBezTo>
                      <a:pt x="91" y="132"/>
                      <a:pt x="88" y="131"/>
                      <a:pt x="89" y="128"/>
                    </a:cubicBezTo>
                    <a:cubicBezTo>
                      <a:pt x="90" y="129"/>
                      <a:pt x="90" y="128"/>
                      <a:pt x="91" y="126"/>
                    </a:cubicBezTo>
                    <a:cubicBezTo>
                      <a:pt x="91" y="127"/>
                      <a:pt x="91" y="128"/>
                      <a:pt x="92" y="126"/>
                    </a:cubicBezTo>
                    <a:cubicBezTo>
                      <a:pt x="92" y="126"/>
                      <a:pt x="92" y="125"/>
                      <a:pt x="92" y="125"/>
                    </a:cubicBezTo>
                    <a:cubicBezTo>
                      <a:pt x="92" y="125"/>
                      <a:pt x="92" y="125"/>
                      <a:pt x="92" y="125"/>
                    </a:cubicBezTo>
                    <a:cubicBezTo>
                      <a:pt x="92" y="123"/>
                      <a:pt x="92" y="123"/>
                      <a:pt x="91" y="124"/>
                    </a:cubicBezTo>
                    <a:cubicBezTo>
                      <a:pt x="91" y="124"/>
                      <a:pt x="91" y="124"/>
                      <a:pt x="90" y="124"/>
                    </a:cubicBezTo>
                    <a:cubicBezTo>
                      <a:pt x="93" y="122"/>
                      <a:pt x="92" y="118"/>
                      <a:pt x="94" y="118"/>
                    </a:cubicBezTo>
                    <a:cubicBezTo>
                      <a:pt x="95" y="111"/>
                      <a:pt x="94" y="106"/>
                      <a:pt x="95" y="100"/>
                    </a:cubicBezTo>
                    <a:cubicBezTo>
                      <a:pt x="96" y="100"/>
                      <a:pt x="97" y="101"/>
                      <a:pt x="97" y="103"/>
                    </a:cubicBezTo>
                    <a:cubicBezTo>
                      <a:pt x="97" y="99"/>
                      <a:pt x="97" y="99"/>
                      <a:pt x="97" y="99"/>
                    </a:cubicBezTo>
                    <a:cubicBezTo>
                      <a:pt x="99" y="99"/>
                      <a:pt x="98" y="101"/>
                      <a:pt x="98" y="103"/>
                    </a:cubicBezTo>
                    <a:cubicBezTo>
                      <a:pt x="101" y="99"/>
                      <a:pt x="97" y="93"/>
                      <a:pt x="101" y="88"/>
                    </a:cubicBezTo>
                    <a:cubicBezTo>
                      <a:pt x="100" y="86"/>
                      <a:pt x="100" y="86"/>
                      <a:pt x="100" y="86"/>
                    </a:cubicBezTo>
                    <a:cubicBezTo>
                      <a:pt x="100" y="86"/>
                      <a:pt x="100" y="86"/>
                      <a:pt x="100" y="86"/>
                    </a:cubicBezTo>
                    <a:cubicBezTo>
                      <a:pt x="100" y="86"/>
                      <a:pt x="99" y="84"/>
                      <a:pt x="99" y="83"/>
                    </a:cubicBezTo>
                    <a:cubicBezTo>
                      <a:pt x="101" y="83"/>
                      <a:pt x="102" y="84"/>
                      <a:pt x="103" y="82"/>
                    </a:cubicBezTo>
                    <a:cubicBezTo>
                      <a:pt x="105" y="80"/>
                      <a:pt x="104" y="75"/>
                      <a:pt x="104" y="72"/>
                    </a:cubicBezTo>
                    <a:cubicBezTo>
                      <a:pt x="103" y="74"/>
                      <a:pt x="102" y="73"/>
                      <a:pt x="102" y="72"/>
                    </a:cubicBezTo>
                    <a:cubicBezTo>
                      <a:pt x="102" y="71"/>
                      <a:pt x="104" y="71"/>
                      <a:pt x="104" y="69"/>
                    </a:cubicBezTo>
                    <a:cubicBezTo>
                      <a:pt x="105" y="70"/>
                      <a:pt x="105" y="70"/>
                      <a:pt x="105" y="70"/>
                    </a:cubicBezTo>
                    <a:cubicBezTo>
                      <a:pt x="104" y="69"/>
                      <a:pt x="104" y="66"/>
                      <a:pt x="104" y="65"/>
                    </a:cubicBezTo>
                    <a:cubicBezTo>
                      <a:pt x="105" y="65"/>
                      <a:pt x="104" y="67"/>
                      <a:pt x="105" y="68"/>
                    </a:cubicBezTo>
                    <a:cubicBezTo>
                      <a:pt x="107" y="62"/>
                      <a:pt x="106" y="65"/>
                      <a:pt x="107" y="60"/>
                    </a:cubicBezTo>
                    <a:cubicBezTo>
                      <a:pt x="106" y="56"/>
                      <a:pt x="105" y="60"/>
                      <a:pt x="104" y="58"/>
                    </a:cubicBezTo>
                    <a:cubicBezTo>
                      <a:pt x="104" y="55"/>
                      <a:pt x="104" y="53"/>
                      <a:pt x="105" y="50"/>
                    </a:cubicBezTo>
                    <a:cubicBezTo>
                      <a:pt x="104" y="50"/>
                      <a:pt x="104" y="50"/>
                      <a:pt x="104" y="50"/>
                    </a:cubicBezTo>
                    <a:cubicBezTo>
                      <a:pt x="103" y="45"/>
                      <a:pt x="104" y="42"/>
                      <a:pt x="107" y="40"/>
                    </a:cubicBezTo>
                    <a:cubicBezTo>
                      <a:pt x="103" y="0"/>
                      <a:pt x="90" y="27"/>
                      <a:pt x="90" y="27"/>
                    </a:cubicBezTo>
                    <a:cubicBezTo>
                      <a:pt x="83" y="40"/>
                      <a:pt x="86" y="49"/>
                      <a:pt x="83" y="66"/>
                    </a:cubicBezTo>
                    <a:cubicBezTo>
                      <a:pt x="78" y="81"/>
                      <a:pt x="74" y="84"/>
                      <a:pt x="72" y="100"/>
                    </a:cubicBezTo>
                    <a:cubicBezTo>
                      <a:pt x="70" y="107"/>
                      <a:pt x="69" y="115"/>
                      <a:pt x="67" y="122"/>
                    </a:cubicBezTo>
                    <a:cubicBezTo>
                      <a:pt x="69" y="126"/>
                      <a:pt x="65" y="132"/>
                      <a:pt x="66" y="136"/>
                    </a:cubicBezTo>
                    <a:cubicBezTo>
                      <a:pt x="65" y="137"/>
                      <a:pt x="65" y="137"/>
                      <a:pt x="65" y="137"/>
                    </a:cubicBezTo>
                    <a:cubicBezTo>
                      <a:pt x="65" y="139"/>
                      <a:pt x="65" y="141"/>
                      <a:pt x="64" y="142"/>
                    </a:cubicBezTo>
                    <a:cubicBezTo>
                      <a:pt x="64" y="142"/>
                      <a:pt x="64" y="142"/>
                      <a:pt x="64" y="142"/>
                    </a:cubicBezTo>
                    <a:cubicBezTo>
                      <a:pt x="64" y="144"/>
                      <a:pt x="63" y="146"/>
                      <a:pt x="63" y="147"/>
                    </a:cubicBezTo>
                    <a:cubicBezTo>
                      <a:pt x="63" y="147"/>
                      <a:pt x="63" y="147"/>
                      <a:pt x="63" y="147"/>
                    </a:cubicBezTo>
                    <a:cubicBezTo>
                      <a:pt x="62" y="150"/>
                      <a:pt x="62" y="150"/>
                      <a:pt x="62" y="150"/>
                    </a:cubicBezTo>
                    <a:cubicBezTo>
                      <a:pt x="62" y="149"/>
                      <a:pt x="62" y="149"/>
                      <a:pt x="62" y="149"/>
                    </a:cubicBezTo>
                    <a:cubicBezTo>
                      <a:pt x="62" y="153"/>
                      <a:pt x="62" y="157"/>
                      <a:pt x="60" y="160"/>
                    </a:cubicBezTo>
                    <a:cubicBezTo>
                      <a:pt x="62" y="160"/>
                      <a:pt x="62" y="160"/>
                      <a:pt x="62" y="160"/>
                    </a:cubicBezTo>
                    <a:cubicBezTo>
                      <a:pt x="59" y="167"/>
                      <a:pt x="62" y="170"/>
                      <a:pt x="58" y="176"/>
                    </a:cubicBezTo>
                    <a:cubicBezTo>
                      <a:pt x="57" y="176"/>
                      <a:pt x="57" y="176"/>
                      <a:pt x="57" y="176"/>
                    </a:cubicBezTo>
                    <a:cubicBezTo>
                      <a:pt x="60" y="185"/>
                      <a:pt x="52" y="188"/>
                      <a:pt x="54" y="197"/>
                    </a:cubicBezTo>
                    <a:cubicBezTo>
                      <a:pt x="54" y="196"/>
                      <a:pt x="53" y="197"/>
                      <a:pt x="53" y="197"/>
                    </a:cubicBezTo>
                    <a:cubicBezTo>
                      <a:pt x="52" y="201"/>
                      <a:pt x="52" y="205"/>
                      <a:pt x="55" y="206"/>
                    </a:cubicBezTo>
                    <a:cubicBezTo>
                      <a:pt x="55" y="209"/>
                      <a:pt x="54" y="208"/>
                      <a:pt x="52" y="208"/>
                    </a:cubicBezTo>
                    <a:cubicBezTo>
                      <a:pt x="54" y="209"/>
                      <a:pt x="54" y="211"/>
                      <a:pt x="53" y="213"/>
                    </a:cubicBezTo>
                    <a:cubicBezTo>
                      <a:pt x="53" y="212"/>
                      <a:pt x="53" y="212"/>
                      <a:pt x="53" y="212"/>
                    </a:cubicBezTo>
                    <a:cubicBezTo>
                      <a:pt x="52" y="219"/>
                      <a:pt x="52" y="219"/>
                      <a:pt x="52" y="219"/>
                    </a:cubicBezTo>
                    <a:cubicBezTo>
                      <a:pt x="55" y="218"/>
                      <a:pt x="55" y="218"/>
                      <a:pt x="55" y="218"/>
                    </a:cubicBezTo>
                    <a:cubicBezTo>
                      <a:pt x="54" y="221"/>
                      <a:pt x="52" y="218"/>
                      <a:pt x="52" y="221"/>
                    </a:cubicBezTo>
                    <a:cubicBezTo>
                      <a:pt x="54" y="222"/>
                      <a:pt x="54" y="222"/>
                      <a:pt x="54" y="222"/>
                    </a:cubicBezTo>
                    <a:cubicBezTo>
                      <a:pt x="53" y="226"/>
                      <a:pt x="49" y="228"/>
                      <a:pt x="46" y="232"/>
                    </a:cubicBezTo>
                    <a:cubicBezTo>
                      <a:pt x="41" y="250"/>
                      <a:pt x="43" y="272"/>
                      <a:pt x="36" y="288"/>
                    </a:cubicBezTo>
                    <a:cubicBezTo>
                      <a:pt x="34" y="288"/>
                      <a:pt x="34" y="288"/>
                      <a:pt x="34" y="288"/>
                    </a:cubicBezTo>
                    <a:cubicBezTo>
                      <a:pt x="31" y="288"/>
                      <a:pt x="37" y="294"/>
                      <a:pt x="34" y="294"/>
                    </a:cubicBezTo>
                    <a:cubicBezTo>
                      <a:pt x="35" y="296"/>
                      <a:pt x="35" y="296"/>
                      <a:pt x="35" y="296"/>
                    </a:cubicBezTo>
                    <a:cubicBezTo>
                      <a:pt x="34" y="297"/>
                      <a:pt x="34" y="298"/>
                      <a:pt x="33" y="297"/>
                    </a:cubicBezTo>
                    <a:cubicBezTo>
                      <a:pt x="33" y="298"/>
                      <a:pt x="33" y="299"/>
                      <a:pt x="34" y="300"/>
                    </a:cubicBezTo>
                    <a:cubicBezTo>
                      <a:pt x="32" y="302"/>
                      <a:pt x="32" y="302"/>
                      <a:pt x="32" y="302"/>
                    </a:cubicBezTo>
                    <a:cubicBezTo>
                      <a:pt x="29" y="309"/>
                      <a:pt x="31" y="316"/>
                      <a:pt x="29" y="323"/>
                    </a:cubicBezTo>
                    <a:cubicBezTo>
                      <a:pt x="24" y="332"/>
                      <a:pt x="24" y="350"/>
                      <a:pt x="24" y="360"/>
                    </a:cubicBezTo>
                    <a:cubicBezTo>
                      <a:pt x="25" y="375"/>
                      <a:pt x="12" y="389"/>
                      <a:pt x="14" y="405"/>
                    </a:cubicBezTo>
                    <a:cubicBezTo>
                      <a:pt x="13" y="405"/>
                      <a:pt x="14" y="407"/>
                      <a:pt x="14" y="4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8" name="Freeform 6"/>
              <p:cNvSpPr/>
              <p:nvPr/>
            </p:nvSpPr>
            <p:spPr bwMode="auto">
              <a:xfrm>
                <a:off x="2651125" y="4127501"/>
                <a:ext cx="301625" cy="1146175"/>
              </a:xfrm>
              <a:custGeom>
                <a:avLst/>
                <a:gdLst>
                  <a:gd name="T0" fmla="*/ 119 w 140"/>
                  <a:gd name="T1" fmla="*/ 113 h 534"/>
                  <a:gd name="T2" fmla="*/ 125 w 140"/>
                  <a:gd name="T3" fmla="*/ 96 h 534"/>
                  <a:gd name="T4" fmla="*/ 124 w 140"/>
                  <a:gd name="T5" fmla="*/ 91 h 534"/>
                  <a:gd name="T6" fmla="*/ 128 w 140"/>
                  <a:gd name="T7" fmla="*/ 79 h 534"/>
                  <a:gd name="T8" fmla="*/ 131 w 140"/>
                  <a:gd name="T9" fmla="*/ 71 h 534"/>
                  <a:gd name="T10" fmla="*/ 132 w 140"/>
                  <a:gd name="T11" fmla="*/ 64 h 534"/>
                  <a:gd name="T12" fmla="*/ 137 w 140"/>
                  <a:gd name="T13" fmla="*/ 44 h 534"/>
                  <a:gd name="T14" fmla="*/ 94 w 140"/>
                  <a:gd name="T15" fmla="*/ 108 h 534"/>
                  <a:gd name="T16" fmla="*/ 84 w 140"/>
                  <a:gd name="T17" fmla="*/ 150 h 534"/>
                  <a:gd name="T18" fmla="*/ 82 w 140"/>
                  <a:gd name="T19" fmla="*/ 161 h 534"/>
                  <a:gd name="T20" fmla="*/ 81 w 140"/>
                  <a:gd name="T21" fmla="*/ 163 h 534"/>
                  <a:gd name="T22" fmla="*/ 75 w 140"/>
                  <a:gd name="T23" fmla="*/ 193 h 534"/>
                  <a:gd name="T24" fmla="*/ 69 w 140"/>
                  <a:gd name="T25" fmla="*/ 217 h 534"/>
                  <a:gd name="T26" fmla="*/ 69 w 140"/>
                  <a:gd name="T27" fmla="*/ 235 h 534"/>
                  <a:gd name="T28" fmla="*/ 71 w 140"/>
                  <a:gd name="T29" fmla="*/ 240 h 534"/>
                  <a:gd name="T30" fmla="*/ 61 w 140"/>
                  <a:gd name="T31" fmla="*/ 256 h 534"/>
                  <a:gd name="T32" fmla="*/ 46 w 140"/>
                  <a:gd name="T33" fmla="*/ 324 h 534"/>
                  <a:gd name="T34" fmla="*/ 45 w 140"/>
                  <a:gd name="T35" fmla="*/ 331 h 534"/>
                  <a:gd name="T36" fmla="*/ 33 w 140"/>
                  <a:gd name="T37" fmla="*/ 375 h 534"/>
                  <a:gd name="T38" fmla="*/ 18 w 140"/>
                  <a:gd name="T39" fmla="*/ 448 h 534"/>
                  <a:gd name="T40" fmla="*/ 32 w 140"/>
                  <a:gd name="T41" fmla="*/ 484 h 534"/>
                  <a:gd name="T42" fmla="*/ 38 w 140"/>
                  <a:gd name="T43" fmla="*/ 458 h 534"/>
                  <a:gd name="T44" fmla="*/ 44 w 140"/>
                  <a:gd name="T45" fmla="*/ 436 h 534"/>
                  <a:gd name="T46" fmla="*/ 48 w 140"/>
                  <a:gd name="T47" fmla="*/ 404 h 534"/>
                  <a:gd name="T48" fmla="*/ 51 w 140"/>
                  <a:gd name="T49" fmla="*/ 392 h 534"/>
                  <a:gd name="T50" fmla="*/ 54 w 140"/>
                  <a:gd name="T51" fmla="*/ 378 h 534"/>
                  <a:gd name="T52" fmla="*/ 56 w 140"/>
                  <a:gd name="T53" fmla="*/ 364 h 534"/>
                  <a:gd name="T54" fmla="*/ 63 w 140"/>
                  <a:gd name="T55" fmla="*/ 342 h 534"/>
                  <a:gd name="T56" fmla="*/ 68 w 140"/>
                  <a:gd name="T57" fmla="*/ 327 h 534"/>
                  <a:gd name="T58" fmla="*/ 75 w 140"/>
                  <a:gd name="T59" fmla="*/ 298 h 534"/>
                  <a:gd name="T60" fmla="*/ 79 w 140"/>
                  <a:gd name="T61" fmla="*/ 297 h 534"/>
                  <a:gd name="T62" fmla="*/ 80 w 140"/>
                  <a:gd name="T63" fmla="*/ 282 h 534"/>
                  <a:gd name="T64" fmla="*/ 81 w 140"/>
                  <a:gd name="T65" fmla="*/ 278 h 534"/>
                  <a:gd name="T66" fmla="*/ 88 w 140"/>
                  <a:gd name="T67" fmla="*/ 255 h 534"/>
                  <a:gd name="T68" fmla="*/ 92 w 140"/>
                  <a:gd name="T69" fmla="*/ 246 h 534"/>
                  <a:gd name="T70" fmla="*/ 91 w 140"/>
                  <a:gd name="T71" fmla="*/ 236 h 534"/>
                  <a:gd name="T72" fmla="*/ 90 w 140"/>
                  <a:gd name="T73" fmla="*/ 232 h 534"/>
                  <a:gd name="T74" fmla="*/ 92 w 140"/>
                  <a:gd name="T75" fmla="*/ 228 h 534"/>
                  <a:gd name="T76" fmla="*/ 100 w 140"/>
                  <a:gd name="T77" fmla="*/ 210 h 534"/>
                  <a:gd name="T78" fmla="*/ 106 w 140"/>
                  <a:gd name="T79" fmla="*/ 182 h 534"/>
                  <a:gd name="T80" fmla="*/ 108 w 140"/>
                  <a:gd name="T81" fmla="*/ 158 h 534"/>
                  <a:gd name="T82" fmla="*/ 110 w 140"/>
                  <a:gd name="T83" fmla="*/ 140 h 534"/>
                  <a:gd name="T84" fmla="*/ 113 w 140"/>
                  <a:gd name="T85" fmla="*/ 137 h 534"/>
                  <a:gd name="T86" fmla="*/ 111 w 140"/>
                  <a:gd name="T87" fmla="*/ 13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 h="534">
                    <a:moveTo>
                      <a:pt x="115" y="129"/>
                    </a:moveTo>
                    <a:cubicBezTo>
                      <a:pt x="117" y="122"/>
                      <a:pt x="116" y="116"/>
                      <a:pt x="117" y="110"/>
                    </a:cubicBezTo>
                    <a:cubicBezTo>
                      <a:pt x="119" y="109"/>
                      <a:pt x="119" y="111"/>
                      <a:pt x="119" y="113"/>
                    </a:cubicBezTo>
                    <a:cubicBezTo>
                      <a:pt x="120" y="108"/>
                      <a:pt x="120" y="108"/>
                      <a:pt x="120" y="108"/>
                    </a:cubicBezTo>
                    <a:cubicBezTo>
                      <a:pt x="122" y="109"/>
                      <a:pt x="120" y="111"/>
                      <a:pt x="120" y="113"/>
                    </a:cubicBezTo>
                    <a:cubicBezTo>
                      <a:pt x="124" y="108"/>
                      <a:pt x="121" y="101"/>
                      <a:pt x="125" y="96"/>
                    </a:cubicBezTo>
                    <a:cubicBezTo>
                      <a:pt x="124" y="94"/>
                      <a:pt x="124" y="94"/>
                      <a:pt x="124" y="94"/>
                    </a:cubicBezTo>
                    <a:cubicBezTo>
                      <a:pt x="125" y="94"/>
                      <a:pt x="125" y="94"/>
                      <a:pt x="125" y="94"/>
                    </a:cubicBezTo>
                    <a:cubicBezTo>
                      <a:pt x="124" y="94"/>
                      <a:pt x="123" y="92"/>
                      <a:pt x="124" y="91"/>
                    </a:cubicBezTo>
                    <a:cubicBezTo>
                      <a:pt x="125" y="91"/>
                      <a:pt x="127" y="93"/>
                      <a:pt x="128" y="90"/>
                    </a:cubicBezTo>
                    <a:cubicBezTo>
                      <a:pt x="130" y="88"/>
                      <a:pt x="129" y="83"/>
                      <a:pt x="129" y="79"/>
                    </a:cubicBezTo>
                    <a:cubicBezTo>
                      <a:pt x="129" y="81"/>
                      <a:pt x="128" y="80"/>
                      <a:pt x="128" y="79"/>
                    </a:cubicBezTo>
                    <a:cubicBezTo>
                      <a:pt x="128" y="78"/>
                      <a:pt x="130" y="78"/>
                      <a:pt x="130" y="76"/>
                    </a:cubicBezTo>
                    <a:cubicBezTo>
                      <a:pt x="131" y="77"/>
                      <a:pt x="131" y="77"/>
                      <a:pt x="131" y="77"/>
                    </a:cubicBezTo>
                    <a:cubicBezTo>
                      <a:pt x="130" y="76"/>
                      <a:pt x="131" y="72"/>
                      <a:pt x="131" y="71"/>
                    </a:cubicBezTo>
                    <a:cubicBezTo>
                      <a:pt x="132" y="71"/>
                      <a:pt x="131" y="74"/>
                      <a:pt x="132" y="75"/>
                    </a:cubicBezTo>
                    <a:cubicBezTo>
                      <a:pt x="134" y="69"/>
                      <a:pt x="133" y="72"/>
                      <a:pt x="135" y="66"/>
                    </a:cubicBezTo>
                    <a:cubicBezTo>
                      <a:pt x="134" y="62"/>
                      <a:pt x="133" y="66"/>
                      <a:pt x="132" y="64"/>
                    </a:cubicBezTo>
                    <a:cubicBezTo>
                      <a:pt x="132" y="61"/>
                      <a:pt x="132" y="58"/>
                      <a:pt x="134" y="55"/>
                    </a:cubicBezTo>
                    <a:cubicBezTo>
                      <a:pt x="132" y="55"/>
                      <a:pt x="132" y="55"/>
                      <a:pt x="132" y="55"/>
                    </a:cubicBezTo>
                    <a:cubicBezTo>
                      <a:pt x="133" y="50"/>
                      <a:pt x="134" y="47"/>
                      <a:pt x="137" y="44"/>
                    </a:cubicBezTo>
                    <a:cubicBezTo>
                      <a:pt x="140" y="0"/>
                      <a:pt x="123" y="29"/>
                      <a:pt x="123" y="29"/>
                    </a:cubicBezTo>
                    <a:cubicBezTo>
                      <a:pt x="113" y="43"/>
                      <a:pt x="115" y="53"/>
                      <a:pt x="109" y="71"/>
                    </a:cubicBezTo>
                    <a:cubicBezTo>
                      <a:pt x="103" y="87"/>
                      <a:pt x="98" y="91"/>
                      <a:pt x="94" y="108"/>
                    </a:cubicBezTo>
                    <a:cubicBezTo>
                      <a:pt x="92" y="116"/>
                      <a:pt x="90" y="125"/>
                      <a:pt x="88" y="133"/>
                    </a:cubicBezTo>
                    <a:cubicBezTo>
                      <a:pt x="90" y="138"/>
                      <a:pt x="85" y="144"/>
                      <a:pt x="86" y="149"/>
                    </a:cubicBezTo>
                    <a:cubicBezTo>
                      <a:pt x="84" y="150"/>
                      <a:pt x="84" y="150"/>
                      <a:pt x="84" y="150"/>
                    </a:cubicBezTo>
                    <a:cubicBezTo>
                      <a:pt x="84" y="152"/>
                      <a:pt x="84" y="154"/>
                      <a:pt x="83" y="155"/>
                    </a:cubicBezTo>
                    <a:cubicBezTo>
                      <a:pt x="83" y="155"/>
                      <a:pt x="83" y="155"/>
                      <a:pt x="83" y="155"/>
                    </a:cubicBezTo>
                    <a:cubicBezTo>
                      <a:pt x="83" y="158"/>
                      <a:pt x="82" y="160"/>
                      <a:pt x="82" y="161"/>
                    </a:cubicBezTo>
                    <a:cubicBezTo>
                      <a:pt x="82" y="161"/>
                      <a:pt x="82" y="161"/>
                      <a:pt x="82" y="161"/>
                    </a:cubicBezTo>
                    <a:cubicBezTo>
                      <a:pt x="81" y="164"/>
                      <a:pt x="81" y="164"/>
                      <a:pt x="81" y="164"/>
                    </a:cubicBezTo>
                    <a:cubicBezTo>
                      <a:pt x="81" y="163"/>
                      <a:pt x="81" y="163"/>
                      <a:pt x="81" y="163"/>
                    </a:cubicBezTo>
                    <a:cubicBezTo>
                      <a:pt x="81" y="168"/>
                      <a:pt x="80" y="172"/>
                      <a:pt x="79" y="176"/>
                    </a:cubicBezTo>
                    <a:cubicBezTo>
                      <a:pt x="80" y="176"/>
                      <a:pt x="80" y="176"/>
                      <a:pt x="80" y="176"/>
                    </a:cubicBezTo>
                    <a:cubicBezTo>
                      <a:pt x="76" y="183"/>
                      <a:pt x="79" y="187"/>
                      <a:pt x="75" y="193"/>
                    </a:cubicBezTo>
                    <a:cubicBezTo>
                      <a:pt x="75" y="193"/>
                      <a:pt x="75" y="193"/>
                      <a:pt x="75" y="193"/>
                    </a:cubicBezTo>
                    <a:cubicBezTo>
                      <a:pt x="77" y="203"/>
                      <a:pt x="68" y="207"/>
                      <a:pt x="70" y="217"/>
                    </a:cubicBezTo>
                    <a:cubicBezTo>
                      <a:pt x="70" y="216"/>
                      <a:pt x="69" y="217"/>
                      <a:pt x="69" y="217"/>
                    </a:cubicBezTo>
                    <a:cubicBezTo>
                      <a:pt x="69" y="221"/>
                      <a:pt x="68" y="226"/>
                      <a:pt x="71" y="227"/>
                    </a:cubicBezTo>
                    <a:cubicBezTo>
                      <a:pt x="70" y="230"/>
                      <a:pt x="70" y="229"/>
                      <a:pt x="68" y="229"/>
                    </a:cubicBezTo>
                    <a:cubicBezTo>
                      <a:pt x="70" y="229"/>
                      <a:pt x="70" y="232"/>
                      <a:pt x="69" y="235"/>
                    </a:cubicBezTo>
                    <a:cubicBezTo>
                      <a:pt x="69" y="233"/>
                      <a:pt x="69" y="233"/>
                      <a:pt x="69" y="233"/>
                    </a:cubicBezTo>
                    <a:cubicBezTo>
                      <a:pt x="68" y="241"/>
                      <a:pt x="68" y="241"/>
                      <a:pt x="68" y="241"/>
                    </a:cubicBezTo>
                    <a:cubicBezTo>
                      <a:pt x="71" y="240"/>
                      <a:pt x="71" y="240"/>
                      <a:pt x="71" y="240"/>
                    </a:cubicBezTo>
                    <a:cubicBezTo>
                      <a:pt x="69" y="243"/>
                      <a:pt x="67" y="240"/>
                      <a:pt x="67" y="244"/>
                    </a:cubicBezTo>
                    <a:cubicBezTo>
                      <a:pt x="70" y="244"/>
                      <a:pt x="70" y="244"/>
                      <a:pt x="70" y="244"/>
                    </a:cubicBezTo>
                    <a:cubicBezTo>
                      <a:pt x="68" y="249"/>
                      <a:pt x="64" y="251"/>
                      <a:pt x="61" y="256"/>
                    </a:cubicBezTo>
                    <a:cubicBezTo>
                      <a:pt x="55" y="276"/>
                      <a:pt x="56" y="299"/>
                      <a:pt x="48" y="317"/>
                    </a:cubicBezTo>
                    <a:cubicBezTo>
                      <a:pt x="46" y="318"/>
                      <a:pt x="46" y="318"/>
                      <a:pt x="46" y="318"/>
                    </a:cubicBezTo>
                    <a:cubicBezTo>
                      <a:pt x="43" y="318"/>
                      <a:pt x="49" y="324"/>
                      <a:pt x="46" y="324"/>
                    </a:cubicBezTo>
                    <a:cubicBezTo>
                      <a:pt x="47" y="327"/>
                      <a:pt x="47" y="327"/>
                      <a:pt x="47" y="327"/>
                    </a:cubicBezTo>
                    <a:cubicBezTo>
                      <a:pt x="46" y="327"/>
                      <a:pt x="45" y="328"/>
                      <a:pt x="45" y="327"/>
                    </a:cubicBezTo>
                    <a:cubicBezTo>
                      <a:pt x="44" y="329"/>
                      <a:pt x="45" y="329"/>
                      <a:pt x="45" y="331"/>
                    </a:cubicBezTo>
                    <a:cubicBezTo>
                      <a:pt x="43" y="333"/>
                      <a:pt x="43" y="333"/>
                      <a:pt x="43" y="333"/>
                    </a:cubicBezTo>
                    <a:cubicBezTo>
                      <a:pt x="40" y="340"/>
                      <a:pt x="42" y="348"/>
                      <a:pt x="39" y="356"/>
                    </a:cubicBezTo>
                    <a:cubicBezTo>
                      <a:pt x="36" y="361"/>
                      <a:pt x="34" y="368"/>
                      <a:pt x="33" y="375"/>
                    </a:cubicBezTo>
                    <a:cubicBezTo>
                      <a:pt x="32" y="383"/>
                      <a:pt x="31" y="391"/>
                      <a:pt x="30" y="397"/>
                    </a:cubicBezTo>
                    <a:cubicBezTo>
                      <a:pt x="30" y="413"/>
                      <a:pt x="16" y="429"/>
                      <a:pt x="17" y="446"/>
                    </a:cubicBezTo>
                    <a:cubicBezTo>
                      <a:pt x="17" y="447"/>
                      <a:pt x="17" y="448"/>
                      <a:pt x="18" y="448"/>
                    </a:cubicBezTo>
                    <a:cubicBezTo>
                      <a:pt x="17" y="453"/>
                      <a:pt x="16" y="458"/>
                      <a:pt x="15" y="463"/>
                    </a:cubicBezTo>
                    <a:cubicBezTo>
                      <a:pt x="15" y="463"/>
                      <a:pt x="0" y="534"/>
                      <a:pt x="32" y="484"/>
                    </a:cubicBezTo>
                    <a:cubicBezTo>
                      <a:pt x="32" y="484"/>
                      <a:pt x="32" y="484"/>
                      <a:pt x="32" y="484"/>
                    </a:cubicBezTo>
                    <a:cubicBezTo>
                      <a:pt x="35" y="477"/>
                      <a:pt x="37" y="472"/>
                      <a:pt x="35" y="466"/>
                    </a:cubicBezTo>
                    <a:cubicBezTo>
                      <a:pt x="38" y="465"/>
                      <a:pt x="36" y="459"/>
                      <a:pt x="38" y="458"/>
                    </a:cubicBezTo>
                    <a:cubicBezTo>
                      <a:pt x="38" y="458"/>
                      <a:pt x="38" y="458"/>
                      <a:pt x="38" y="458"/>
                    </a:cubicBezTo>
                    <a:cubicBezTo>
                      <a:pt x="36" y="452"/>
                      <a:pt x="42" y="448"/>
                      <a:pt x="41" y="443"/>
                    </a:cubicBezTo>
                    <a:cubicBezTo>
                      <a:pt x="41" y="443"/>
                      <a:pt x="42" y="443"/>
                      <a:pt x="42" y="444"/>
                    </a:cubicBezTo>
                    <a:cubicBezTo>
                      <a:pt x="42" y="441"/>
                      <a:pt x="42" y="436"/>
                      <a:pt x="44" y="436"/>
                    </a:cubicBezTo>
                    <a:cubicBezTo>
                      <a:pt x="46" y="428"/>
                      <a:pt x="49" y="417"/>
                      <a:pt x="47" y="411"/>
                    </a:cubicBezTo>
                    <a:cubicBezTo>
                      <a:pt x="47" y="412"/>
                      <a:pt x="47" y="412"/>
                      <a:pt x="47" y="412"/>
                    </a:cubicBezTo>
                    <a:cubicBezTo>
                      <a:pt x="46" y="408"/>
                      <a:pt x="48" y="408"/>
                      <a:pt x="48" y="404"/>
                    </a:cubicBezTo>
                    <a:cubicBezTo>
                      <a:pt x="48" y="404"/>
                      <a:pt x="48" y="404"/>
                      <a:pt x="48" y="404"/>
                    </a:cubicBezTo>
                    <a:cubicBezTo>
                      <a:pt x="47" y="400"/>
                      <a:pt x="50" y="395"/>
                      <a:pt x="50" y="392"/>
                    </a:cubicBezTo>
                    <a:cubicBezTo>
                      <a:pt x="51" y="392"/>
                      <a:pt x="51" y="392"/>
                      <a:pt x="51" y="392"/>
                    </a:cubicBezTo>
                    <a:cubicBezTo>
                      <a:pt x="53" y="386"/>
                      <a:pt x="53" y="386"/>
                      <a:pt x="53" y="386"/>
                    </a:cubicBezTo>
                    <a:cubicBezTo>
                      <a:pt x="52" y="388"/>
                      <a:pt x="52" y="388"/>
                      <a:pt x="52" y="388"/>
                    </a:cubicBezTo>
                    <a:cubicBezTo>
                      <a:pt x="48" y="386"/>
                      <a:pt x="55" y="384"/>
                      <a:pt x="54" y="378"/>
                    </a:cubicBezTo>
                    <a:cubicBezTo>
                      <a:pt x="56" y="374"/>
                      <a:pt x="49" y="368"/>
                      <a:pt x="52" y="363"/>
                    </a:cubicBezTo>
                    <a:cubicBezTo>
                      <a:pt x="50" y="361"/>
                      <a:pt x="54" y="366"/>
                      <a:pt x="53" y="362"/>
                    </a:cubicBezTo>
                    <a:cubicBezTo>
                      <a:pt x="55" y="363"/>
                      <a:pt x="54" y="364"/>
                      <a:pt x="56" y="364"/>
                    </a:cubicBezTo>
                    <a:cubicBezTo>
                      <a:pt x="56" y="360"/>
                      <a:pt x="59" y="359"/>
                      <a:pt x="59" y="355"/>
                    </a:cubicBezTo>
                    <a:cubicBezTo>
                      <a:pt x="60" y="355"/>
                      <a:pt x="60" y="355"/>
                      <a:pt x="60" y="355"/>
                    </a:cubicBezTo>
                    <a:cubicBezTo>
                      <a:pt x="59" y="349"/>
                      <a:pt x="65" y="346"/>
                      <a:pt x="63" y="342"/>
                    </a:cubicBezTo>
                    <a:cubicBezTo>
                      <a:pt x="63" y="336"/>
                      <a:pt x="68" y="339"/>
                      <a:pt x="66" y="333"/>
                    </a:cubicBezTo>
                    <a:cubicBezTo>
                      <a:pt x="69" y="331"/>
                      <a:pt x="69" y="331"/>
                      <a:pt x="69" y="331"/>
                    </a:cubicBezTo>
                    <a:cubicBezTo>
                      <a:pt x="70" y="329"/>
                      <a:pt x="67" y="329"/>
                      <a:pt x="68" y="327"/>
                    </a:cubicBezTo>
                    <a:cubicBezTo>
                      <a:pt x="70" y="327"/>
                      <a:pt x="70" y="324"/>
                      <a:pt x="71" y="325"/>
                    </a:cubicBezTo>
                    <a:cubicBezTo>
                      <a:pt x="74" y="320"/>
                      <a:pt x="71" y="313"/>
                      <a:pt x="76" y="306"/>
                    </a:cubicBezTo>
                    <a:cubicBezTo>
                      <a:pt x="74" y="303"/>
                      <a:pt x="76" y="300"/>
                      <a:pt x="75" y="298"/>
                    </a:cubicBezTo>
                    <a:cubicBezTo>
                      <a:pt x="76" y="298"/>
                      <a:pt x="77" y="290"/>
                      <a:pt x="78" y="295"/>
                    </a:cubicBezTo>
                    <a:cubicBezTo>
                      <a:pt x="78" y="296"/>
                      <a:pt x="78" y="296"/>
                      <a:pt x="78" y="296"/>
                    </a:cubicBezTo>
                    <a:cubicBezTo>
                      <a:pt x="79" y="297"/>
                      <a:pt x="79" y="297"/>
                      <a:pt x="79" y="297"/>
                    </a:cubicBezTo>
                    <a:cubicBezTo>
                      <a:pt x="83" y="293"/>
                      <a:pt x="79" y="289"/>
                      <a:pt x="81" y="284"/>
                    </a:cubicBezTo>
                    <a:cubicBezTo>
                      <a:pt x="80" y="286"/>
                      <a:pt x="80" y="287"/>
                      <a:pt x="79" y="286"/>
                    </a:cubicBezTo>
                    <a:cubicBezTo>
                      <a:pt x="80" y="282"/>
                      <a:pt x="80" y="282"/>
                      <a:pt x="80" y="282"/>
                    </a:cubicBezTo>
                    <a:cubicBezTo>
                      <a:pt x="81" y="283"/>
                      <a:pt x="81" y="283"/>
                      <a:pt x="81" y="283"/>
                    </a:cubicBezTo>
                    <a:cubicBezTo>
                      <a:pt x="83" y="277"/>
                      <a:pt x="83" y="277"/>
                      <a:pt x="83" y="277"/>
                    </a:cubicBezTo>
                    <a:cubicBezTo>
                      <a:pt x="81" y="278"/>
                      <a:pt x="81" y="278"/>
                      <a:pt x="81" y="278"/>
                    </a:cubicBezTo>
                    <a:cubicBezTo>
                      <a:pt x="83" y="275"/>
                      <a:pt x="86" y="274"/>
                      <a:pt x="84" y="271"/>
                    </a:cubicBezTo>
                    <a:cubicBezTo>
                      <a:pt x="83" y="269"/>
                      <a:pt x="82" y="273"/>
                      <a:pt x="82" y="270"/>
                    </a:cubicBezTo>
                    <a:cubicBezTo>
                      <a:pt x="84" y="266"/>
                      <a:pt x="87" y="260"/>
                      <a:pt x="88" y="255"/>
                    </a:cubicBezTo>
                    <a:cubicBezTo>
                      <a:pt x="86" y="255"/>
                      <a:pt x="87" y="254"/>
                      <a:pt x="87" y="253"/>
                    </a:cubicBezTo>
                    <a:cubicBezTo>
                      <a:pt x="88" y="253"/>
                      <a:pt x="88" y="253"/>
                      <a:pt x="88" y="253"/>
                    </a:cubicBezTo>
                    <a:cubicBezTo>
                      <a:pt x="87" y="247"/>
                      <a:pt x="92" y="252"/>
                      <a:pt x="92" y="246"/>
                    </a:cubicBezTo>
                    <a:cubicBezTo>
                      <a:pt x="93" y="247"/>
                      <a:pt x="93" y="247"/>
                      <a:pt x="93" y="247"/>
                    </a:cubicBezTo>
                    <a:cubicBezTo>
                      <a:pt x="90" y="244"/>
                      <a:pt x="90" y="244"/>
                      <a:pt x="90" y="244"/>
                    </a:cubicBezTo>
                    <a:cubicBezTo>
                      <a:pt x="88" y="239"/>
                      <a:pt x="93" y="243"/>
                      <a:pt x="91" y="236"/>
                    </a:cubicBezTo>
                    <a:cubicBezTo>
                      <a:pt x="90" y="238"/>
                      <a:pt x="87" y="236"/>
                      <a:pt x="88" y="234"/>
                    </a:cubicBezTo>
                    <a:cubicBezTo>
                      <a:pt x="90" y="235"/>
                      <a:pt x="90" y="235"/>
                      <a:pt x="90" y="235"/>
                    </a:cubicBezTo>
                    <a:cubicBezTo>
                      <a:pt x="90" y="234"/>
                      <a:pt x="89" y="233"/>
                      <a:pt x="90" y="232"/>
                    </a:cubicBezTo>
                    <a:cubicBezTo>
                      <a:pt x="90" y="233"/>
                      <a:pt x="92" y="233"/>
                      <a:pt x="92" y="231"/>
                    </a:cubicBezTo>
                    <a:cubicBezTo>
                      <a:pt x="93" y="233"/>
                      <a:pt x="93" y="233"/>
                      <a:pt x="93" y="233"/>
                    </a:cubicBezTo>
                    <a:cubicBezTo>
                      <a:pt x="92" y="228"/>
                      <a:pt x="92" y="228"/>
                      <a:pt x="92" y="228"/>
                    </a:cubicBezTo>
                    <a:cubicBezTo>
                      <a:pt x="94" y="225"/>
                      <a:pt x="93" y="220"/>
                      <a:pt x="95" y="219"/>
                    </a:cubicBezTo>
                    <a:cubicBezTo>
                      <a:pt x="95" y="219"/>
                      <a:pt x="98" y="213"/>
                      <a:pt x="96" y="211"/>
                    </a:cubicBezTo>
                    <a:cubicBezTo>
                      <a:pt x="97" y="212"/>
                      <a:pt x="99" y="209"/>
                      <a:pt x="100" y="210"/>
                    </a:cubicBezTo>
                    <a:cubicBezTo>
                      <a:pt x="99" y="208"/>
                      <a:pt x="99" y="203"/>
                      <a:pt x="101" y="201"/>
                    </a:cubicBezTo>
                    <a:cubicBezTo>
                      <a:pt x="101" y="202"/>
                      <a:pt x="101" y="202"/>
                      <a:pt x="101" y="202"/>
                    </a:cubicBezTo>
                    <a:cubicBezTo>
                      <a:pt x="105" y="195"/>
                      <a:pt x="102" y="188"/>
                      <a:pt x="106" y="182"/>
                    </a:cubicBezTo>
                    <a:cubicBezTo>
                      <a:pt x="104" y="182"/>
                      <a:pt x="106" y="179"/>
                      <a:pt x="103" y="179"/>
                    </a:cubicBezTo>
                    <a:cubicBezTo>
                      <a:pt x="103" y="172"/>
                      <a:pt x="111" y="168"/>
                      <a:pt x="105" y="163"/>
                    </a:cubicBezTo>
                    <a:cubicBezTo>
                      <a:pt x="105" y="160"/>
                      <a:pt x="107" y="160"/>
                      <a:pt x="108" y="158"/>
                    </a:cubicBezTo>
                    <a:cubicBezTo>
                      <a:pt x="108" y="159"/>
                      <a:pt x="108" y="159"/>
                      <a:pt x="108" y="159"/>
                    </a:cubicBezTo>
                    <a:cubicBezTo>
                      <a:pt x="109" y="153"/>
                      <a:pt x="110" y="152"/>
                      <a:pt x="111" y="147"/>
                    </a:cubicBezTo>
                    <a:cubicBezTo>
                      <a:pt x="111" y="145"/>
                      <a:pt x="108" y="144"/>
                      <a:pt x="110" y="140"/>
                    </a:cubicBezTo>
                    <a:cubicBezTo>
                      <a:pt x="111" y="142"/>
                      <a:pt x="111" y="140"/>
                      <a:pt x="111" y="138"/>
                    </a:cubicBezTo>
                    <a:cubicBezTo>
                      <a:pt x="111" y="139"/>
                      <a:pt x="112" y="140"/>
                      <a:pt x="113" y="138"/>
                    </a:cubicBezTo>
                    <a:cubicBezTo>
                      <a:pt x="113" y="138"/>
                      <a:pt x="113" y="137"/>
                      <a:pt x="113" y="137"/>
                    </a:cubicBezTo>
                    <a:cubicBezTo>
                      <a:pt x="113" y="137"/>
                      <a:pt x="113" y="137"/>
                      <a:pt x="113" y="137"/>
                    </a:cubicBezTo>
                    <a:cubicBezTo>
                      <a:pt x="113" y="134"/>
                      <a:pt x="113" y="135"/>
                      <a:pt x="112" y="136"/>
                    </a:cubicBezTo>
                    <a:cubicBezTo>
                      <a:pt x="112" y="136"/>
                      <a:pt x="112" y="136"/>
                      <a:pt x="111" y="136"/>
                    </a:cubicBezTo>
                    <a:cubicBezTo>
                      <a:pt x="114" y="134"/>
                      <a:pt x="113" y="129"/>
                      <a:pt x="115"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9" name="Freeform 7"/>
              <p:cNvSpPr/>
              <p:nvPr/>
            </p:nvSpPr>
            <p:spPr bwMode="auto">
              <a:xfrm>
                <a:off x="2978150" y="4189413"/>
                <a:ext cx="269875" cy="984250"/>
              </a:xfrm>
              <a:custGeom>
                <a:avLst/>
                <a:gdLst>
                  <a:gd name="T0" fmla="*/ 100 w 125"/>
                  <a:gd name="T1" fmla="*/ 63 h 458"/>
                  <a:gd name="T2" fmla="*/ 81 w 125"/>
                  <a:gd name="T3" fmla="*/ 129 h 458"/>
                  <a:gd name="T4" fmla="*/ 78 w 125"/>
                  <a:gd name="T5" fmla="*/ 134 h 458"/>
                  <a:gd name="T6" fmla="*/ 77 w 125"/>
                  <a:gd name="T7" fmla="*/ 142 h 458"/>
                  <a:gd name="T8" fmla="*/ 76 w 125"/>
                  <a:gd name="T9" fmla="*/ 152 h 458"/>
                  <a:gd name="T10" fmla="*/ 67 w 125"/>
                  <a:gd name="T11" fmla="*/ 187 h 458"/>
                  <a:gd name="T12" fmla="*/ 64 w 125"/>
                  <a:gd name="T13" fmla="*/ 197 h 458"/>
                  <a:gd name="T14" fmla="*/ 64 w 125"/>
                  <a:gd name="T15" fmla="*/ 207 h 458"/>
                  <a:gd name="T16" fmla="*/ 66 w 125"/>
                  <a:gd name="T17" fmla="*/ 210 h 458"/>
                  <a:gd name="T18" fmla="*/ 42 w 125"/>
                  <a:gd name="T19" fmla="*/ 273 h 458"/>
                  <a:gd name="T20" fmla="*/ 41 w 125"/>
                  <a:gd name="T21" fmla="*/ 281 h 458"/>
                  <a:gd name="T22" fmla="*/ 35 w 125"/>
                  <a:gd name="T23" fmla="*/ 306 h 458"/>
                  <a:gd name="T24" fmla="*/ 17 w 125"/>
                  <a:gd name="T25" fmla="*/ 385 h 458"/>
                  <a:gd name="T26" fmla="*/ 31 w 125"/>
                  <a:gd name="T27" fmla="*/ 417 h 458"/>
                  <a:gd name="T28" fmla="*/ 37 w 125"/>
                  <a:gd name="T29" fmla="*/ 394 h 458"/>
                  <a:gd name="T30" fmla="*/ 43 w 125"/>
                  <a:gd name="T31" fmla="*/ 376 h 458"/>
                  <a:gd name="T32" fmla="*/ 46 w 125"/>
                  <a:gd name="T33" fmla="*/ 348 h 458"/>
                  <a:gd name="T34" fmla="*/ 49 w 125"/>
                  <a:gd name="T35" fmla="*/ 338 h 458"/>
                  <a:gd name="T36" fmla="*/ 51 w 125"/>
                  <a:gd name="T37" fmla="*/ 326 h 458"/>
                  <a:gd name="T38" fmla="*/ 53 w 125"/>
                  <a:gd name="T39" fmla="*/ 313 h 458"/>
                  <a:gd name="T40" fmla="*/ 59 w 125"/>
                  <a:gd name="T41" fmla="*/ 295 h 458"/>
                  <a:gd name="T42" fmla="*/ 64 w 125"/>
                  <a:gd name="T43" fmla="*/ 282 h 458"/>
                  <a:gd name="T44" fmla="*/ 71 w 125"/>
                  <a:gd name="T45" fmla="*/ 258 h 458"/>
                  <a:gd name="T46" fmla="*/ 75 w 125"/>
                  <a:gd name="T47" fmla="*/ 257 h 458"/>
                  <a:gd name="T48" fmla="*/ 76 w 125"/>
                  <a:gd name="T49" fmla="*/ 244 h 458"/>
                  <a:gd name="T50" fmla="*/ 77 w 125"/>
                  <a:gd name="T51" fmla="*/ 240 h 458"/>
                  <a:gd name="T52" fmla="*/ 84 w 125"/>
                  <a:gd name="T53" fmla="*/ 221 h 458"/>
                  <a:gd name="T54" fmla="*/ 87 w 125"/>
                  <a:gd name="T55" fmla="*/ 213 h 458"/>
                  <a:gd name="T56" fmla="*/ 84 w 125"/>
                  <a:gd name="T57" fmla="*/ 203 h 458"/>
                  <a:gd name="T58" fmla="*/ 88 w 125"/>
                  <a:gd name="T59" fmla="*/ 200 h 458"/>
                  <a:gd name="T60" fmla="*/ 91 w 125"/>
                  <a:gd name="T61" fmla="*/ 191 h 458"/>
                  <a:gd name="T62" fmla="*/ 97 w 125"/>
                  <a:gd name="T63" fmla="*/ 175 h 458"/>
                  <a:gd name="T64" fmla="*/ 99 w 125"/>
                  <a:gd name="T65" fmla="*/ 156 h 458"/>
                  <a:gd name="T66" fmla="*/ 104 w 125"/>
                  <a:gd name="T67" fmla="*/ 139 h 458"/>
                  <a:gd name="T68" fmla="*/ 106 w 125"/>
                  <a:gd name="T69" fmla="*/ 121 h 458"/>
                  <a:gd name="T70" fmla="*/ 108 w 125"/>
                  <a:gd name="T71" fmla="*/ 120 h 458"/>
                  <a:gd name="T72" fmla="*/ 110 w 125"/>
                  <a:gd name="T73" fmla="*/ 113 h 458"/>
                  <a:gd name="T74" fmla="*/ 113 w 125"/>
                  <a:gd name="T75" fmla="*/ 95 h 458"/>
                  <a:gd name="T76" fmla="*/ 117 w 125"/>
                  <a:gd name="T77" fmla="*/ 83 h 458"/>
                  <a:gd name="T78" fmla="*/ 120 w 125"/>
                  <a:gd name="T79" fmla="*/ 78 h 458"/>
                  <a:gd name="T80" fmla="*/ 121 w 125"/>
                  <a:gd name="T81" fmla="*/ 67 h 458"/>
                  <a:gd name="T82" fmla="*/ 123 w 125"/>
                  <a:gd name="T83" fmla="*/ 65 h 458"/>
                  <a:gd name="T84" fmla="*/ 123 w 125"/>
                  <a:gd name="T85" fmla="*/ 4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458">
                    <a:moveTo>
                      <a:pt x="125" y="38"/>
                    </a:moveTo>
                    <a:cubicBezTo>
                      <a:pt x="121" y="0"/>
                      <a:pt x="108" y="25"/>
                      <a:pt x="108" y="25"/>
                    </a:cubicBezTo>
                    <a:cubicBezTo>
                      <a:pt x="101" y="38"/>
                      <a:pt x="104" y="46"/>
                      <a:pt x="100" y="63"/>
                    </a:cubicBezTo>
                    <a:cubicBezTo>
                      <a:pt x="95" y="76"/>
                      <a:pt x="91" y="79"/>
                      <a:pt x="88" y="94"/>
                    </a:cubicBezTo>
                    <a:cubicBezTo>
                      <a:pt x="86" y="101"/>
                      <a:pt x="84" y="109"/>
                      <a:pt x="83" y="116"/>
                    </a:cubicBezTo>
                    <a:cubicBezTo>
                      <a:pt x="84" y="119"/>
                      <a:pt x="80" y="124"/>
                      <a:pt x="81" y="129"/>
                    </a:cubicBezTo>
                    <a:cubicBezTo>
                      <a:pt x="80" y="130"/>
                      <a:pt x="80" y="130"/>
                      <a:pt x="80" y="130"/>
                    </a:cubicBezTo>
                    <a:cubicBezTo>
                      <a:pt x="80" y="131"/>
                      <a:pt x="80" y="133"/>
                      <a:pt x="79" y="134"/>
                    </a:cubicBezTo>
                    <a:cubicBezTo>
                      <a:pt x="78" y="134"/>
                      <a:pt x="78" y="134"/>
                      <a:pt x="78" y="134"/>
                    </a:cubicBezTo>
                    <a:cubicBezTo>
                      <a:pt x="79" y="136"/>
                      <a:pt x="78" y="138"/>
                      <a:pt x="78" y="140"/>
                    </a:cubicBezTo>
                    <a:cubicBezTo>
                      <a:pt x="77" y="139"/>
                      <a:pt x="77" y="139"/>
                      <a:pt x="77" y="139"/>
                    </a:cubicBezTo>
                    <a:cubicBezTo>
                      <a:pt x="77" y="142"/>
                      <a:pt x="77" y="142"/>
                      <a:pt x="77" y="142"/>
                    </a:cubicBezTo>
                    <a:cubicBezTo>
                      <a:pt x="77" y="141"/>
                      <a:pt x="77" y="141"/>
                      <a:pt x="77" y="141"/>
                    </a:cubicBezTo>
                    <a:cubicBezTo>
                      <a:pt x="77" y="145"/>
                      <a:pt x="76" y="148"/>
                      <a:pt x="74" y="151"/>
                    </a:cubicBezTo>
                    <a:cubicBezTo>
                      <a:pt x="76" y="152"/>
                      <a:pt x="76" y="152"/>
                      <a:pt x="76" y="152"/>
                    </a:cubicBezTo>
                    <a:cubicBezTo>
                      <a:pt x="72" y="158"/>
                      <a:pt x="75" y="161"/>
                      <a:pt x="71" y="167"/>
                    </a:cubicBezTo>
                    <a:cubicBezTo>
                      <a:pt x="71" y="166"/>
                      <a:pt x="71" y="166"/>
                      <a:pt x="71" y="166"/>
                    </a:cubicBezTo>
                    <a:cubicBezTo>
                      <a:pt x="73" y="175"/>
                      <a:pt x="64" y="178"/>
                      <a:pt x="67" y="187"/>
                    </a:cubicBezTo>
                    <a:cubicBezTo>
                      <a:pt x="66" y="186"/>
                      <a:pt x="66" y="187"/>
                      <a:pt x="65" y="187"/>
                    </a:cubicBezTo>
                    <a:cubicBezTo>
                      <a:pt x="65" y="190"/>
                      <a:pt x="64" y="194"/>
                      <a:pt x="67" y="195"/>
                    </a:cubicBezTo>
                    <a:cubicBezTo>
                      <a:pt x="67" y="198"/>
                      <a:pt x="66" y="197"/>
                      <a:pt x="64" y="197"/>
                    </a:cubicBezTo>
                    <a:cubicBezTo>
                      <a:pt x="66" y="198"/>
                      <a:pt x="66" y="200"/>
                      <a:pt x="65" y="202"/>
                    </a:cubicBezTo>
                    <a:cubicBezTo>
                      <a:pt x="65" y="201"/>
                      <a:pt x="65" y="201"/>
                      <a:pt x="65" y="201"/>
                    </a:cubicBezTo>
                    <a:cubicBezTo>
                      <a:pt x="64" y="207"/>
                      <a:pt x="64" y="207"/>
                      <a:pt x="64" y="207"/>
                    </a:cubicBezTo>
                    <a:cubicBezTo>
                      <a:pt x="67" y="207"/>
                      <a:pt x="67" y="207"/>
                      <a:pt x="67" y="207"/>
                    </a:cubicBezTo>
                    <a:cubicBezTo>
                      <a:pt x="65" y="210"/>
                      <a:pt x="63" y="207"/>
                      <a:pt x="63" y="210"/>
                    </a:cubicBezTo>
                    <a:cubicBezTo>
                      <a:pt x="66" y="210"/>
                      <a:pt x="66" y="210"/>
                      <a:pt x="66" y="210"/>
                    </a:cubicBezTo>
                    <a:cubicBezTo>
                      <a:pt x="64" y="215"/>
                      <a:pt x="60" y="216"/>
                      <a:pt x="57" y="220"/>
                    </a:cubicBezTo>
                    <a:cubicBezTo>
                      <a:pt x="51" y="237"/>
                      <a:pt x="52" y="257"/>
                      <a:pt x="44" y="273"/>
                    </a:cubicBezTo>
                    <a:cubicBezTo>
                      <a:pt x="42" y="273"/>
                      <a:pt x="42" y="273"/>
                      <a:pt x="42" y="273"/>
                    </a:cubicBezTo>
                    <a:cubicBezTo>
                      <a:pt x="39" y="272"/>
                      <a:pt x="45" y="278"/>
                      <a:pt x="42" y="278"/>
                    </a:cubicBezTo>
                    <a:cubicBezTo>
                      <a:pt x="43" y="280"/>
                      <a:pt x="43" y="280"/>
                      <a:pt x="43" y="280"/>
                    </a:cubicBezTo>
                    <a:cubicBezTo>
                      <a:pt x="42" y="281"/>
                      <a:pt x="41" y="282"/>
                      <a:pt x="41" y="281"/>
                    </a:cubicBezTo>
                    <a:cubicBezTo>
                      <a:pt x="40" y="283"/>
                      <a:pt x="41" y="283"/>
                      <a:pt x="41" y="284"/>
                    </a:cubicBezTo>
                    <a:cubicBezTo>
                      <a:pt x="39" y="286"/>
                      <a:pt x="39" y="286"/>
                      <a:pt x="39" y="286"/>
                    </a:cubicBezTo>
                    <a:cubicBezTo>
                      <a:pt x="36" y="292"/>
                      <a:pt x="38" y="299"/>
                      <a:pt x="35" y="306"/>
                    </a:cubicBezTo>
                    <a:cubicBezTo>
                      <a:pt x="30" y="314"/>
                      <a:pt x="29" y="331"/>
                      <a:pt x="28" y="341"/>
                    </a:cubicBezTo>
                    <a:cubicBezTo>
                      <a:pt x="29" y="355"/>
                      <a:pt x="15" y="369"/>
                      <a:pt x="16" y="383"/>
                    </a:cubicBezTo>
                    <a:cubicBezTo>
                      <a:pt x="16" y="384"/>
                      <a:pt x="17" y="385"/>
                      <a:pt x="17" y="385"/>
                    </a:cubicBezTo>
                    <a:cubicBezTo>
                      <a:pt x="14" y="398"/>
                      <a:pt x="14" y="398"/>
                      <a:pt x="14" y="398"/>
                    </a:cubicBezTo>
                    <a:cubicBezTo>
                      <a:pt x="14" y="398"/>
                      <a:pt x="0" y="458"/>
                      <a:pt x="31" y="417"/>
                    </a:cubicBezTo>
                    <a:cubicBezTo>
                      <a:pt x="31" y="417"/>
                      <a:pt x="31" y="417"/>
                      <a:pt x="31" y="417"/>
                    </a:cubicBezTo>
                    <a:cubicBezTo>
                      <a:pt x="34" y="411"/>
                      <a:pt x="36" y="406"/>
                      <a:pt x="34" y="401"/>
                    </a:cubicBezTo>
                    <a:cubicBezTo>
                      <a:pt x="37" y="401"/>
                      <a:pt x="35" y="395"/>
                      <a:pt x="37" y="394"/>
                    </a:cubicBezTo>
                    <a:cubicBezTo>
                      <a:pt x="37" y="394"/>
                      <a:pt x="37" y="394"/>
                      <a:pt x="37" y="394"/>
                    </a:cubicBezTo>
                    <a:cubicBezTo>
                      <a:pt x="35" y="390"/>
                      <a:pt x="41" y="386"/>
                      <a:pt x="40" y="382"/>
                    </a:cubicBezTo>
                    <a:cubicBezTo>
                      <a:pt x="40" y="382"/>
                      <a:pt x="41" y="382"/>
                      <a:pt x="41" y="383"/>
                    </a:cubicBezTo>
                    <a:cubicBezTo>
                      <a:pt x="41" y="380"/>
                      <a:pt x="41" y="376"/>
                      <a:pt x="43" y="376"/>
                    </a:cubicBezTo>
                    <a:cubicBezTo>
                      <a:pt x="44" y="369"/>
                      <a:pt x="48" y="360"/>
                      <a:pt x="45" y="354"/>
                    </a:cubicBezTo>
                    <a:cubicBezTo>
                      <a:pt x="46" y="355"/>
                      <a:pt x="46" y="355"/>
                      <a:pt x="46" y="355"/>
                    </a:cubicBezTo>
                    <a:cubicBezTo>
                      <a:pt x="44" y="352"/>
                      <a:pt x="46" y="351"/>
                      <a:pt x="46" y="348"/>
                    </a:cubicBezTo>
                    <a:cubicBezTo>
                      <a:pt x="46" y="348"/>
                      <a:pt x="46" y="348"/>
                      <a:pt x="47" y="348"/>
                    </a:cubicBezTo>
                    <a:cubicBezTo>
                      <a:pt x="45" y="345"/>
                      <a:pt x="48" y="340"/>
                      <a:pt x="48" y="337"/>
                    </a:cubicBezTo>
                    <a:cubicBezTo>
                      <a:pt x="49" y="338"/>
                      <a:pt x="49" y="338"/>
                      <a:pt x="49" y="338"/>
                    </a:cubicBezTo>
                    <a:cubicBezTo>
                      <a:pt x="50" y="332"/>
                      <a:pt x="50" y="332"/>
                      <a:pt x="50" y="332"/>
                    </a:cubicBezTo>
                    <a:cubicBezTo>
                      <a:pt x="49" y="334"/>
                      <a:pt x="49" y="334"/>
                      <a:pt x="49" y="334"/>
                    </a:cubicBezTo>
                    <a:cubicBezTo>
                      <a:pt x="46" y="332"/>
                      <a:pt x="53" y="330"/>
                      <a:pt x="51" y="326"/>
                    </a:cubicBezTo>
                    <a:cubicBezTo>
                      <a:pt x="53" y="322"/>
                      <a:pt x="46" y="316"/>
                      <a:pt x="48" y="313"/>
                    </a:cubicBezTo>
                    <a:cubicBezTo>
                      <a:pt x="47" y="311"/>
                      <a:pt x="51" y="315"/>
                      <a:pt x="50" y="312"/>
                    </a:cubicBezTo>
                    <a:cubicBezTo>
                      <a:pt x="52" y="312"/>
                      <a:pt x="51" y="314"/>
                      <a:pt x="53" y="313"/>
                    </a:cubicBezTo>
                    <a:cubicBezTo>
                      <a:pt x="52" y="310"/>
                      <a:pt x="56" y="309"/>
                      <a:pt x="55" y="306"/>
                    </a:cubicBezTo>
                    <a:cubicBezTo>
                      <a:pt x="57" y="306"/>
                      <a:pt x="57" y="306"/>
                      <a:pt x="57" y="306"/>
                    </a:cubicBezTo>
                    <a:cubicBezTo>
                      <a:pt x="55" y="301"/>
                      <a:pt x="61" y="298"/>
                      <a:pt x="59" y="295"/>
                    </a:cubicBezTo>
                    <a:cubicBezTo>
                      <a:pt x="59" y="290"/>
                      <a:pt x="64" y="293"/>
                      <a:pt x="62" y="287"/>
                    </a:cubicBezTo>
                    <a:cubicBezTo>
                      <a:pt x="65" y="286"/>
                      <a:pt x="65" y="286"/>
                      <a:pt x="65" y="286"/>
                    </a:cubicBezTo>
                    <a:cubicBezTo>
                      <a:pt x="66" y="284"/>
                      <a:pt x="63" y="284"/>
                      <a:pt x="64" y="282"/>
                    </a:cubicBezTo>
                    <a:cubicBezTo>
                      <a:pt x="66" y="282"/>
                      <a:pt x="66" y="279"/>
                      <a:pt x="67" y="281"/>
                    </a:cubicBezTo>
                    <a:cubicBezTo>
                      <a:pt x="70" y="276"/>
                      <a:pt x="67" y="270"/>
                      <a:pt x="72" y="264"/>
                    </a:cubicBezTo>
                    <a:cubicBezTo>
                      <a:pt x="70" y="262"/>
                      <a:pt x="72" y="259"/>
                      <a:pt x="71" y="258"/>
                    </a:cubicBezTo>
                    <a:cubicBezTo>
                      <a:pt x="72" y="258"/>
                      <a:pt x="72" y="251"/>
                      <a:pt x="74" y="255"/>
                    </a:cubicBezTo>
                    <a:cubicBezTo>
                      <a:pt x="74" y="256"/>
                      <a:pt x="74" y="256"/>
                      <a:pt x="73" y="256"/>
                    </a:cubicBezTo>
                    <a:cubicBezTo>
                      <a:pt x="75" y="257"/>
                      <a:pt x="75" y="257"/>
                      <a:pt x="75" y="257"/>
                    </a:cubicBezTo>
                    <a:cubicBezTo>
                      <a:pt x="78" y="254"/>
                      <a:pt x="75" y="250"/>
                      <a:pt x="76" y="246"/>
                    </a:cubicBezTo>
                    <a:cubicBezTo>
                      <a:pt x="76" y="247"/>
                      <a:pt x="75" y="249"/>
                      <a:pt x="75" y="247"/>
                    </a:cubicBezTo>
                    <a:cubicBezTo>
                      <a:pt x="76" y="244"/>
                      <a:pt x="76" y="244"/>
                      <a:pt x="76" y="244"/>
                    </a:cubicBezTo>
                    <a:cubicBezTo>
                      <a:pt x="77" y="245"/>
                      <a:pt x="77" y="245"/>
                      <a:pt x="77" y="245"/>
                    </a:cubicBezTo>
                    <a:cubicBezTo>
                      <a:pt x="79" y="240"/>
                      <a:pt x="79" y="240"/>
                      <a:pt x="79" y="240"/>
                    </a:cubicBezTo>
                    <a:cubicBezTo>
                      <a:pt x="77" y="240"/>
                      <a:pt x="77" y="240"/>
                      <a:pt x="77" y="240"/>
                    </a:cubicBezTo>
                    <a:cubicBezTo>
                      <a:pt x="79" y="238"/>
                      <a:pt x="81" y="238"/>
                      <a:pt x="80" y="234"/>
                    </a:cubicBezTo>
                    <a:cubicBezTo>
                      <a:pt x="79" y="233"/>
                      <a:pt x="77" y="236"/>
                      <a:pt x="78" y="233"/>
                    </a:cubicBezTo>
                    <a:cubicBezTo>
                      <a:pt x="79" y="230"/>
                      <a:pt x="82" y="226"/>
                      <a:pt x="84" y="221"/>
                    </a:cubicBezTo>
                    <a:cubicBezTo>
                      <a:pt x="82" y="221"/>
                      <a:pt x="83" y="220"/>
                      <a:pt x="83" y="219"/>
                    </a:cubicBezTo>
                    <a:cubicBezTo>
                      <a:pt x="84" y="219"/>
                      <a:pt x="84" y="219"/>
                      <a:pt x="84" y="219"/>
                    </a:cubicBezTo>
                    <a:cubicBezTo>
                      <a:pt x="83" y="214"/>
                      <a:pt x="88" y="218"/>
                      <a:pt x="87" y="213"/>
                    </a:cubicBezTo>
                    <a:cubicBezTo>
                      <a:pt x="86" y="212"/>
                      <a:pt x="86" y="212"/>
                      <a:pt x="86" y="212"/>
                    </a:cubicBezTo>
                    <a:cubicBezTo>
                      <a:pt x="84" y="207"/>
                      <a:pt x="89" y="211"/>
                      <a:pt x="86" y="205"/>
                    </a:cubicBezTo>
                    <a:cubicBezTo>
                      <a:pt x="86" y="207"/>
                      <a:pt x="83" y="205"/>
                      <a:pt x="84" y="203"/>
                    </a:cubicBezTo>
                    <a:cubicBezTo>
                      <a:pt x="86" y="204"/>
                      <a:pt x="86" y="204"/>
                      <a:pt x="86" y="204"/>
                    </a:cubicBezTo>
                    <a:cubicBezTo>
                      <a:pt x="86" y="203"/>
                      <a:pt x="85" y="202"/>
                      <a:pt x="86" y="201"/>
                    </a:cubicBezTo>
                    <a:cubicBezTo>
                      <a:pt x="86" y="202"/>
                      <a:pt x="88" y="202"/>
                      <a:pt x="88" y="200"/>
                    </a:cubicBezTo>
                    <a:cubicBezTo>
                      <a:pt x="89" y="202"/>
                      <a:pt x="89" y="202"/>
                      <a:pt x="89" y="202"/>
                    </a:cubicBezTo>
                    <a:cubicBezTo>
                      <a:pt x="88" y="198"/>
                      <a:pt x="88" y="198"/>
                      <a:pt x="88" y="198"/>
                    </a:cubicBezTo>
                    <a:cubicBezTo>
                      <a:pt x="90" y="196"/>
                      <a:pt x="89" y="191"/>
                      <a:pt x="91" y="191"/>
                    </a:cubicBezTo>
                    <a:cubicBezTo>
                      <a:pt x="91" y="191"/>
                      <a:pt x="94" y="185"/>
                      <a:pt x="92" y="183"/>
                    </a:cubicBezTo>
                    <a:cubicBezTo>
                      <a:pt x="93" y="184"/>
                      <a:pt x="95" y="182"/>
                      <a:pt x="96" y="183"/>
                    </a:cubicBezTo>
                    <a:cubicBezTo>
                      <a:pt x="95" y="181"/>
                      <a:pt x="95" y="177"/>
                      <a:pt x="97" y="175"/>
                    </a:cubicBezTo>
                    <a:cubicBezTo>
                      <a:pt x="97" y="176"/>
                      <a:pt x="97" y="176"/>
                      <a:pt x="97" y="176"/>
                    </a:cubicBezTo>
                    <a:cubicBezTo>
                      <a:pt x="100" y="170"/>
                      <a:pt x="98" y="164"/>
                      <a:pt x="101" y="159"/>
                    </a:cubicBezTo>
                    <a:cubicBezTo>
                      <a:pt x="100" y="159"/>
                      <a:pt x="101" y="156"/>
                      <a:pt x="99" y="156"/>
                    </a:cubicBezTo>
                    <a:cubicBezTo>
                      <a:pt x="98" y="149"/>
                      <a:pt x="106" y="146"/>
                      <a:pt x="100" y="142"/>
                    </a:cubicBezTo>
                    <a:cubicBezTo>
                      <a:pt x="101" y="140"/>
                      <a:pt x="103" y="140"/>
                      <a:pt x="103" y="138"/>
                    </a:cubicBezTo>
                    <a:cubicBezTo>
                      <a:pt x="104" y="139"/>
                      <a:pt x="104" y="139"/>
                      <a:pt x="104" y="139"/>
                    </a:cubicBezTo>
                    <a:cubicBezTo>
                      <a:pt x="105" y="134"/>
                      <a:pt x="105" y="132"/>
                      <a:pt x="106" y="129"/>
                    </a:cubicBezTo>
                    <a:cubicBezTo>
                      <a:pt x="106" y="127"/>
                      <a:pt x="103" y="125"/>
                      <a:pt x="105" y="122"/>
                    </a:cubicBezTo>
                    <a:cubicBezTo>
                      <a:pt x="106" y="124"/>
                      <a:pt x="106" y="122"/>
                      <a:pt x="106" y="121"/>
                    </a:cubicBezTo>
                    <a:cubicBezTo>
                      <a:pt x="106" y="122"/>
                      <a:pt x="106" y="122"/>
                      <a:pt x="108" y="121"/>
                    </a:cubicBezTo>
                    <a:cubicBezTo>
                      <a:pt x="107" y="120"/>
                      <a:pt x="107" y="120"/>
                      <a:pt x="107" y="120"/>
                    </a:cubicBezTo>
                    <a:cubicBezTo>
                      <a:pt x="107" y="120"/>
                      <a:pt x="107" y="120"/>
                      <a:pt x="108" y="120"/>
                    </a:cubicBezTo>
                    <a:cubicBezTo>
                      <a:pt x="108" y="117"/>
                      <a:pt x="107" y="118"/>
                      <a:pt x="107" y="119"/>
                    </a:cubicBezTo>
                    <a:cubicBezTo>
                      <a:pt x="107" y="118"/>
                      <a:pt x="106" y="118"/>
                      <a:pt x="106" y="119"/>
                    </a:cubicBezTo>
                    <a:cubicBezTo>
                      <a:pt x="108" y="117"/>
                      <a:pt x="108" y="113"/>
                      <a:pt x="110" y="113"/>
                    </a:cubicBezTo>
                    <a:cubicBezTo>
                      <a:pt x="111" y="106"/>
                      <a:pt x="110" y="101"/>
                      <a:pt x="111" y="96"/>
                    </a:cubicBezTo>
                    <a:cubicBezTo>
                      <a:pt x="112" y="96"/>
                      <a:pt x="113" y="97"/>
                      <a:pt x="113" y="99"/>
                    </a:cubicBezTo>
                    <a:cubicBezTo>
                      <a:pt x="113" y="95"/>
                      <a:pt x="113" y="95"/>
                      <a:pt x="113" y="95"/>
                    </a:cubicBezTo>
                    <a:cubicBezTo>
                      <a:pt x="115" y="95"/>
                      <a:pt x="114" y="97"/>
                      <a:pt x="114" y="99"/>
                    </a:cubicBezTo>
                    <a:cubicBezTo>
                      <a:pt x="118" y="95"/>
                      <a:pt x="114" y="89"/>
                      <a:pt x="118" y="84"/>
                    </a:cubicBezTo>
                    <a:cubicBezTo>
                      <a:pt x="117" y="83"/>
                      <a:pt x="117" y="83"/>
                      <a:pt x="117" y="83"/>
                    </a:cubicBezTo>
                    <a:cubicBezTo>
                      <a:pt x="117" y="82"/>
                      <a:pt x="117" y="82"/>
                      <a:pt x="117" y="82"/>
                    </a:cubicBezTo>
                    <a:cubicBezTo>
                      <a:pt x="116" y="82"/>
                      <a:pt x="116" y="81"/>
                      <a:pt x="116" y="80"/>
                    </a:cubicBezTo>
                    <a:cubicBezTo>
                      <a:pt x="117" y="80"/>
                      <a:pt x="119" y="81"/>
                      <a:pt x="120" y="78"/>
                    </a:cubicBezTo>
                    <a:cubicBezTo>
                      <a:pt x="122" y="77"/>
                      <a:pt x="121" y="72"/>
                      <a:pt x="121" y="69"/>
                    </a:cubicBezTo>
                    <a:cubicBezTo>
                      <a:pt x="120" y="71"/>
                      <a:pt x="119" y="70"/>
                      <a:pt x="119" y="69"/>
                    </a:cubicBezTo>
                    <a:cubicBezTo>
                      <a:pt x="119" y="68"/>
                      <a:pt x="121" y="68"/>
                      <a:pt x="121" y="67"/>
                    </a:cubicBezTo>
                    <a:cubicBezTo>
                      <a:pt x="122" y="67"/>
                      <a:pt x="122" y="67"/>
                      <a:pt x="122" y="67"/>
                    </a:cubicBezTo>
                    <a:cubicBezTo>
                      <a:pt x="121" y="66"/>
                      <a:pt x="122" y="63"/>
                      <a:pt x="121" y="62"/>
                    </a:cubicBezTo>
                    <a:cubicBezTo>
                      <a:pt x="123" y="62"/>
                      <a:pt x="122" y="65"/>
                      <a:pt x="123" y="65"/>
                    </a:cubicBezTo>
                    <a:cubicBezTo>
                      <a:pt x="124" y="60"/>
                      <a:pt x="123" y="63"/>
                      <a:pt x="125" y="58"/>
                    </a:cubicBezTo>
                    <a:cubicBezTo>
                      <a:pt x="124" y="54"/>
                      <a:pt x="123" y="58"/>
                      <a:pt x="121" y="56"/>
                    </a:cubicBezTo>
                    <a:cubicBezTo>
                      <a:pt x="122" y="53"/>
                      <a:pt x="121" y="50"/>
                      <a:pt x="123" y="48"/>
                    </a:cubicBezTo>
                    <a:cubicBezTo>
                      <a:pt x="121" y="48"/>
                      <a:pt x="121" y="48"/>
                      <a:pt x="121" y="48"/>
                    </a:cubicBezTo>
                    <a:cubicBezTo>
                      <a:pt x="121" y="43"/>
                      <a:pt x="122" y="41"/>
                      <a:pt x="12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0" name="Freeform 8"/>
              <p:cNvSpPr/>
              <p:nvPr/>
            </p:nvSpPr>
            <p:spPr bwMode="auto">
              <a:xfrm>
                <a:off x="1920875" y="3721101"/>
                <a:ext cx="1949450" cy="1920875"/>
              </a:xfrm>
              <a:custGeom>
                <a:avLst/>
                <a:gdLst>
                  <a:gd name="T0" fmla="*/ 833 w 905"/>
                  <a:gd name="T1" fmla="*/ 570 h 894"/>
                  <a:gd name="T2" fmla="*/ 825 w 905"/>
                  <a:gd name="T3" fmla="*/ 491 h 894"/>
                  <a:gd name="T4" fmla="*/ 796 w 905"/>
                  <a:gd name="T5" fmla="*/ 438 h 894"/>
                  <a:gd name="T6" fmla="*/ 755 w 905"/>
                  <a:gd name="T7" fmla="*/ 415 h 894"/>
                  <a:gd name="T8" fmla="*/ 688 w 905"/>
                  <a:gd name="T9" fmla="*/ 413 h 894"/>
                  <a:gd name="T10" fmla="*/ 648 w 905"/>
                  <a:gd name="T11" fmla="*/ 426 h 894"/>
                  <a:gd name="T12" fmla="*/ 671 w 905"/>
                  <a:gd name="T13" fmla="*/ 329 h 894"/>
                  <a:gd name="T14" fmla="*/ 693 w 905"/>
                  <a:gd name="T15" fmla="*/ 252 h 894"/>
                  <a:gd name="T16" fmla="*/ 708 w 905"/>
                  <a:gd name="T17" fmla="*/ 169 h 894"/>
                  <a:gd name="T18" fmla="*/ 724 w 905"/>
                  <a:gd name="T19" fmla="*/ 77 h 894"/>
                  <a:gd name="T20" fmla="*/ 708 w 905"/>
                  <a:gd name="T21" fmla="*/ 54 h 894"/>
                  <a:gd name="T22" fmla="*/ 673 w 905"/>
                  <a:gd name="T23" fmla="*/ 225 h 894"/>
                  <a:gd name="T24" fmla="*/ 640 w 905"/>
                  <a:gd name="T25" fmla="*/ 360 h 894"/>
                  <a:gd name="T26" fmla="*/ 705 w 905"/>
                  <a:gd name="T27" fmla="*/ 437 h 894"/>
                  <a:gd name="T28" fmla="*/ 763 w 905"/>
                  <a:gd name="T29" fmla="*/ 445 h 894"/>
                  <a:gd name="T30" fmla="*/ 816 w 905"/>
                  <a:gd name="T31" fmla="*/ 547 h 894"/>
                  <a:gd name="T32" fmla="*/ 704 w 905"/>
                  <a:gd name="T33" fmla="*/ 548 h 894"/>
                  <a:gd name="T34" fmla="*/ 655 w 905"/>
                  <a:gd name="T35" fmla="*/ 627 h 894"/>
                  <a:gd name="T36" fmla="*/ 863 w 905"/>
                  <a:gd name="T37" fmla="*/ 642 h 894"/>
                  <a:gd name="T38" fmla="*/ 833 w 905"/>
                  <a:gd name="T39" fmla="*/ 789 h 894"/>
                  <a:gd name="T40" fmla="*/ 611 w 905"/>
                  <a:gd name="T41" fmla="*/ 766 h 894"/>
                  <a:gd name="T42" fmla="*/ 563 w 905"/>
                  <a:gd name="T43" fmla="*/ 849 h 894"/>
                  <a:gd name="T44" fmla="*/ 494 w 905"/>
                  <a:gd name="T45" fmla="*/ 867 h 894"/>
                  <a:gd name="T46" fmla="*/ 436 w 905"/>
                  <a:gd name="T47" fmla="*/ 851 h 894"/>
                  <a:gd name="T48" fmla="*/ 387 w 905"/>
                  <a:gd name="T49" fmla="*/ 803 h 894"/>
                  <a:gd name="T50" fmla="*/ 372 w 905"/>
                  <a:gd name="T51" fmla="*/ 744 h 894"/>
                  <a:gd name="T52" fmla="*/ 279 w 905"/>
                  <a:gd name="T53" fmla="*/ 842 h 894"/>
                  <a:gd name="T54" fmla="*/ 197 w 905"/>
                  <a:gd name="T55" fmla="*/ 803 h 894"/>
                  <a:gd name="T56" fmla="*/ 186 w 905"/>
                  <a:gd name="T57" fmla="*/ 758 h 894"/>
                  <a:gd name="T58" fmla="*/ 217 w 905"/>
                  <a:gd name="T59" fmla="*/ 676 h 894"/>
                  <a:gd name="T60" fmla="*/ 266 w 905"/>
                  <a:gd name="T61" fmla="*/ 647 h 894"/>
                  <a:gd name="T62" fmla="*/ 180 w 905"/>
                  <a:gd name="T63" fmla="*/ 689 h 894"/>
                  <a:gd name="T64" fmla="*/ 89 w 905"/>
                  <a:gd name="T65" fmla="*/ 733 h 894"/>
                  <a:gd name="T66" fmla="*/ 26 w 905"/>
                  <a:gd name="T67" fmla="*/ 664 h 894"/>
                  <a:gd name="T68" fmla="*/ 36 w 905"/>
                  <a:gd name="T69" fmla="*/ 612 h 894"/>
                  <a:gd name="T70" fmla="*/ 103 w 905"/>
                  <a:gd name="T71" fmla="*/ 551 h 894"/>
                  <a:gd name="T72" fmla="*/ 168 w 905"/>
                  <a:gd name="T73" fmla="*/ 544 h 894"/>
                  <a:gd name="T74" fmla="*/ 102 w 905"/>
                  <a:gd name="T75" fmla="*/ 524 h 894"/>
                  <a:gd name="T76" fmla="*/ 127 w 905"/>
                  <a:gd name="T77" fmla="*/ 451 h 894"/>
                  <a:gd name="T78" fmla="*/ 193 w 905"/>
                  <a:gd name="T79" fmla="*/ 409 h 894"/>
                  <a:gd name="T80" fmla="*/ 234 w 905"/>
                  <a:gd name="T81" fmla="*/ 395 h 894"/>
                  <a:gd name="T82" fmla="*/ 305 w 905"/>
                  <a:gd name="T83" fmla="*/ 399 h 894"/>
                  <a:gd name="T84" fmla="*/ 342 w 905"/>
                  <a:gd name="T85" fmla="*/ 442 h 894"/>
                  <a:gd name="T86" fmla="*/ 373 w 905"/>
                  <a:gd name="T87" fmla="*/ 437 h 894"/>
                  <a:gd name="T88" fmla="*/ 397 w 905"/>
                  <a:gd name="T89" fmla="*/ 319 h 894"/>
                  <a:gd name="T90" fmla="*/ 413 w 905"/>
                  <a:gd name="T91" fmla="*/ 250 h 894"/>
                  <a:gd name="T92" fmla="*/ 434 w 905"/>
                  <a:gd name="T93" fmla="*/ 144 h 894"/>
                  <a:gd name="T94" fmla="*/ 448 w 905"/>
                  <a:gd name="T95" fmla="*/ 75 h 894"/>
                  <a:gd name="T96" fmla="*/ 407 w 905"/>
                  <a:gd name="T97" fmla="*/ 162 h 894"/>
                  <a:gd name="T98" fmla="*/ 391 w 905"/>
                  <a:gd name="T99" fmla="*/ 260 h 894"/>
                  <a:gd name="T100" fmla="*/ 292 w 905"/>
                  <a:gd name="T101" fmla="*/ 371 h 894"/>
                  <a:gd name="T102" fmla="*/ 213 w 905"/>
                  <a:gd name="T103" fmla="*/ 382 h 894"/>
                  <a:gd name="T104" fmla="*/ 79 w 905"/>
                  <a:gd name="T105" fmla="*/ 534 h 894"/>
                  <a:gd name="T106" fmla="*/ 19 w 905"/>
                  <a:gd name="T107" fmla="*/ 602 h 894"/>
                  <a:gd name="T108" fmla="*/ 144 w 905"/>
                  <a:gd name="T109" fmla="*/ 758 h 894"/>
                  <a:gd name="T110" fmla="*/ 221 w 905"/>
                  <a:gd name="T111" fmla="*/ 850 h 894"/>
                  <a:gd name="T112" fmla="*/ 413 w 905"/>
                  <a:gd name="T113" fmla="*/ 870 h 894"/>
                  <a:gd name="T114" fmla="*/ 558 w 905"/>
                  <a:gd name="T115" fmla="*/ 876 h 894"/>
                  <a:gd name="T116" fmla="*/ 695 w 905"/>
                  <a:gd name="T117" fmla="*/ 842 h 894"/>
                  <a:gd name="T118" fmla="*/ 861 w 905"/>
                  <a:gd name="T119" fmla="*/ 793 h 894"/>
                  <a:gd name="T120" fmla="*/ 901 w 905"/>
                  <a:gd name="T121" fmla="*/ 666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5" h="894">
                    <a:moveTo>
                      <a:pt x="901" y="666"/>
                    </a:moveTo>
                    <a:cubicBezTo>
                      <a:pt x="901" y="665"/>
                      <a:pt x="900" y="665"/>
                      <a:pt x="899" y="665"/>
                    </a:cubicBezTo>
                    <a:cubicBezTo>
                      <a:pt x="894" y="658"/>
                      <a:pt x="901" y="659"/>
                      <a:pt x="894" y="652"/>
                    </a:cubicBezTo>
                    <a:cubicBezTo>
                      <a:pt x="895" y="655"/>
                      <a:pt x="891" y="655"/>
                      <a:pt x="890" y="650"/>
                    </a:cubicBezTo>
                    <a:cubicBezTo>
                      <a:pt x="892" y="651"/>
                      <a:pt x="892" y="651"/>
                      <a:pt x="892" y="651"/>
                    </a:cubicBezTo>
                    <a:cubicBezTo>
                      <a:pt x="891" y="649"/>
                      <a:pt x="890" y="648"/>
                      <a:pt x="890" y="647"/>
                    </a:cubicBezTo>
                    <a:cubicBezTo>
                      <a:pt x="891" y="648"/>
                      <a:pt x="892" y="647"/>
                      <a:pt x="890" y="643"/>
                    </a:cubicBezTo>
                    <a:cubicBezTo>
                      <a:pt x="893" y="645"/>
                      <a:pt x="893" y="645"/>
                      <a:pt x="893" y="645"/>
                    </a:cubicBezTo>
                    <a:cubicBezTo>
                      <a:pt x="891" y="643"/>
                      <a:pt x="890" y="641"/>
                      <a:pt x="888" y="640"/>
                    </a:cubicBezTo>
                    <a:cubicBezTo>
                      <a:pt x="887" y="634"/>
                      <a:pt x="881" y="628"/>
                      <a:pt x="882" y="625"/>
                    </a:cubicBezTo>
                    <a:cubicBezTo>
                      <a:pt x="882" y="625"/>
                      <a:pt x="877" y="616"/>
                      <a:pt x="873" y="615"/>
                    </a:cubicBezTo>
                    <a:cubicBezTo>
                      <a:pt x="875" y="615"/>
                      <a:pt x="873" y="610"/>
                      <a:pt x="875" y="611"/>
                    </a:cubicBezTo>
                    <a:cubicBezTo>
                      <a:pt x="872" y="609"/>
                      <a:pt x="865" y="603"/>
                      <a:pt x="864" y="600"/>
                    </a:cubicBezTo>
                    <a:cubicBezTo>
                      <a:pt x="865" y="600"/>
                      <a:pt x="865" y="600"/>
                      <a:pt x="865" y="600"/>
                    </a:cubicBezTo>
                    <a:cubicBezTo>
                      <a:pt x="858" y="589"/>
                      <a:pt x="848" y="586"/>
                      <a:pt x="841" y="578"/>
                    </a:cubicBezTo>
                    <a:cubicBezTo>
                      <a:pt x="840" y="579"/>
                      <a:pt x="836" y="575"/>
                      <a:pt x="836" y="578"/>
                    </a:cubicBezTo>
                    <a:cubicBezTo>
                      <a:pt x="833" y="576"/>
                      <a:pt x="831" y="575"/>
                      <a:pt x="830" y="573"/>
                    </a:cubicBezTo>
                    <a:cubicBezTo>
                      <a:pt x="831" y="572"/>
                      <a:pt x="832" y="571"/>
                      <a:pt x="833" y="570"/>
                    </a:cubicBezTo>
                    <a:cubicBezTo>
                      <a:pt x="834" y="571"/>
                      <a:pt x="834" y="571"/>
                      <a:pt x="834" y="571"/>
                    </a:cubicBezTo>
                    <a:cubicBezTo>
                      <a:pt x="836" y="566"/>
                      <a:pt x="837" y="562"/>
                      <a:pt x="835" y="558"/>
                    </a:cubicBezTo>
                    <a:cubicBezTo>
                      <a:pt x="838" y="558"/>
                      <a:pt x="836" y="554"/>
                      <a:pt x="837" y="553"/>
                    </a:cubicBezTo>
                    <a:cubicBezTo>
                      <a:pt x="837" y="553"/>
                      <a:pt x="837" y="553"/>
                      <a:pt x="837" y="553"/>
                    </a:cubicBezTo>
                    <a:cubicBezTo>
                      <a:pt x="835" y="549"/>
                      <a:pt x="841" y="547"/>
                      <a:pt x="838" y="543"/>
                    </a:cubicBezTo>
                    <a:cubicBezTo>
                      <a:pt x="839" y="543"/>
                      <a:pt x="840" y="543"/>
                      <a:pt x="840" y="544"/>
                    </a:cubicBezTo>
                    <a:cubicBezTo>
                      <a:pt x="839" y="542"/>
                      <a:pt x="839" y="539"/>
                      <a:pt x="841" y="538"/>
                    </a:cubicBezTo>
                    <a:cubicBezTo>
                      <a:pt x="841" y="533"/>
                      <a:pt x="841" y="525"/>
                      <a:pt x="838" y="521"/>
                    </a:cubicBezTo>
                    <a:cubicBezTo>
                      <a:pt x="838" y="522"/>
                      <a:pt x="838" y="522"/>
                      <a:pt x="838" y="522"/>
                    </a:cubicBezTo>
                    <a:cubicBezTo>
                      <a:pt x="836" y="520"/>
                      <a:pt x="838" y="519"/>
                      <a:pt x="836" y="517"/>
                    </a:cubicBezTo>
                    <a:cubicBezTo>
                      <a:pt x="837" y="517"/>
                      <a:pt x="837" y="517"/>
                      <a:pt x="837" y="517"/>
                    </a:cubicBezTo>
                    <a:cubicBezTo>
                      <a:pt x="834" y="515"/>
                      <a:pt x="836" y="510"/>
                      <a:pt x="834" y="509"/>
                    </a:cubicBezTo>
                    <a:cubicBezTo>
                      <a:pt x="836" y="508"/>
                      <a:pt x="836" y="508"/>
                      <a:pt x="836" y="508"/>
                    </a:cubicBezTo>
                    <a:cubicBezTo>
                      <a:pt x="834" y="504"/>
                      <a:pt x="834" y="504"/>
                      <a:pt x="834" y="504"/>
                    </a:cubicBezTo>
                    <a:cubicBezTo>
                      <a:pt x="834" y="506"/>
                      <a:pt x="834" y="506"/>
                      <a:pt x="834" y="506"/>
                    </a:cubicBezTo>
                    <a:cubicBezTo>
                      <a:pt x="831" y="506"/>
                      <a:pt x="836" y="502"/>
                      <a:pt x="833" y="499"/>
                    </a:cubicBezTo>
                    <a:cubicBezTo>
                      <a:pt x="833" y="496"/>
                      <a:pt x="824" y="496"/>
                      <a:pt x="824" y="492"/>
                    </a:cubicBezTo>
                    <a:cubicBezTo>
                      <a:pt x="822" y="492"/>
                      <a:pt x="828" y="493"/>
                      <a:pt x="825" y="491"/>
                    </a:cubicBezTo>
                    <a:cubicBezTo>
                      <a:pt x="827" y="490"/>
                      <a:pt x="827" y="492"/>
                      <a:pt x="828" y="490"/>
                    </a:cubicBezTo>
                    <a:cubicBezTo>
                      <a:pt x="827" y="489"/>
                      <a:pt x="829" y="486"/>
                      <a:pt x="827" y="484"/>
                    </a:cubicBezTo>
                    <a:cubicBezTo>
                      <a:pt x="828" y="484"/>
                      <a:pt x="828" y="484"/>
                      <a:pt x="828" y="484"/>
                    </a:cubicBezTo>
                    <a:cubicBezTo>
                      <a:pt x="824" y="482"/>
                      <a:pt x="827" y="477"/>
                      <a:pt x="823" y="476"/>
                    </a:cubicBezTo>
                    <a:cubicBezTo>
                      <a:pt x="820" y="473"/>
                      <a:pt x="826" y="471"/>
                      <a:pt x="821" y="470"/>
                    </a:cubicBezTo>
                    <a:cubicBezTo>
                      <a:pt x="822" y="467"/>
                      <a:pt x="822" y="467"/>
                      <a:pt x="822" y="467"/>
                    </a:cubicBezTo>
                    <a:cubicBezTo>
                      <a:pt x="822" y="465"/>
                      <a:pt x="819" y="468"/>
                      <a:pt x="819" y="465"/>
                    </a:cubicBezTo>
                    <a:cubicBezTo>
                      <a:pt x="820" y="465"/>
                      <a:pt x="819" y="463"/>
                      <a:pt x="820" y="463"/>
                    </a:cubicBezTo>
                    <a:cubicBezTo>
                      <a:pt x="819" y="458"/>
                      <a:pt x="813" y="458"/>
                      <a:pt x="812" y="452"/>
                    </a:cubicBezTo>
                    <a:cubicBezTo>
                      <a:pt x="809" y="453"/>
                      <a:pt x="808" y="450"/>
                      <a:pt x="806" y="450"/>
                    </a:cubicBezTo>
                    <a:cubicBezTo>
                      <a:pt x="807" y="449"/>
                      <a:pt x="802" y="446"/>
                      <a:pt x="806" y="447"/>
                    </a:cubicBezTo>
                    <a:cubicBezTo>
                      <a:pt x="806" y="447"/>
                      <a:pt x="807" y="447"/>
                      <a:pt x="806" y="447"/>
                    </a:cubicBezTo>
                    <a:cubicBezTo>
                      <a:pt x="808" y="447"/>
                      <a:pt x="808" y="447"/>
                      <a:pt x="808" y="447"/>
                    </a:cubicBezTo>
                    <a:cubicBezTo>
                      <a:pt x="807" y="442"/>
                      <a:pt x="802" y="444"/>
                      <a:pt x="800" y="442"/>
                    </a:cubicBezTo>
                    <a:cubicBezTo>
                      <a:pt x="801" y="443"/>
                      <a:pt x="802" y="443"/>
                      <a:pt x="800" y="443"/>
                    </a:cubicBezTo>
                    <a:cubicBezTo>
                      <a:pt x="800" y="443"/>
                      <a:pt x="799" y="442"/>
                      <a:pt x="798" y="442"/>
                    </a:cubicBezTo>
                    <a:cubicBezTo>
                      <a:pt x="799" y="441"/>
                      <a:pt x="799" y="441"/>
                      <a:pt x="799" y="441"/>
                    </a:cubicBezTo>
                    <a:cubicBezTo>
                      <a:pt x="798" y="440"/>
                      <a:pt x="797" y="439"/>
                      <a:pt x="796" y="438"/>
                    </a:cubicBezTo>
                    <a:cubicBezTo>
                      <a:pt x="796" y="439"/>
                      <a:pt x="796" y="439"/>
                      <a:pt x="796" y="439"/>
                    </a:cubicBezTo>
                    <a:cubicBezTo>
                      <a:pt x="795" y="437"/>
                      <a:pt x="796" y="435"/>
                      <a:pt x="792" y="435"/>
                    </a:cubicBezTo>
                    <a:cubicBezTo>
                      <a:pt x="791" y="436"/>
                      <a:pt x="793" y="438"/>
                      <a:pt x="791" y="437"/>
                    </a:cubicBezTo>
                    <a:cubicBezTo>
                      <a:pt x="789" y="435"/>
                      <a:pt x="786" y="431"/>
                      <a:pt x="783" y="429"/>
                    </a:cubicBezTo>
                    <a:cubicBezTo>
                      <a:pt x="783" y="431"/>
                      <a:pt x="782" y="430"/>
                      <a:pt x="781" y="430"/>
                    </a:cubicBezTo>
                    <a:cubicBezTo>
                      <a:pt x="782" y="429"/>
                      <a:pt x="782" y="429"/>
                      <a:pt x="782" y="429"/>
                    </a:cubicBezTo>
                    <a:cubicBezTo>
                      <a:pt x="777" y="429"/>
                      <a:pt x="782" y="425"/>
                      <a:pt x="778" y="425"/>
                    </a:cubicBezTo>
                    <a:cubicBezTo>
                      <a:pt x="776" y="426"/>
                      <a:pt x="776" y="426"/>
                      <a:pt x="776" y="426"/>
                    </a:cubicBezTo>
                    <a:cubicBezTo>
                      <a:pt x="772" y="428"/>
                      <a:pt x="776" y="423"/>
                      <a:pt x="771" y="425"/>
                    </a:cubicBezTo>
                    <a:cubicBezTo>
                      <a:pt x="772" y="425"/>
                      <a:pt x="770" y="428"/>
                      <a:pt x="769" y="427"/>
                    </a:cubicBezTo>
                    <a:cubicBezTo>
                      <a:pt x="770" y="426"/>
                      <a:pt x="770" y="426"/>
                      <a:pt x="770" y="426"/>
                    </a:cubicBezTo>
                    <a:cubicBezTo>
                      <a:pt x="769" y="426"/>
                      <a:pt x="768" y="426"/>
                      <a:pt x="768" y="425"/>
                    </a:cubicBezTo>
                    <a:cubicBezTo>
                      <a:pt x="769" y="425"/>
                      <a:pt x="769" y="424"/>
                      <a:pt x="767" y="423"/>
                    </a:cubicBezTo>
                    <a:cubicBezTo>
                      <a:pt x="769" y="422"/>
                      <a:pt x="769" y="422"/>
                      <a:pt x="769" y="422"/>
                    </a:cubicBezTo>
                    <a:cubicBezTo>
                      <a:pt x="765" y="423"/>
                      <a:pt x="765" y="423"/>
                      <a:pt x="765" y="423"/>
                    </a:cubicBezTo>
                    <a:cubicBezTo>
                      <a:pt x="764" y="421"/>
                      <a:pt x="760" y="422"/>
                      <a:pt x="760" y="419"/>
                    </a:cubicBezTo>
                    <a:cubicBezTo>
                      <a:pt x="760" y="419"/>
                      <a:pt x="756" y="417"/>
                      <a:pt x="754" y="419"/>
                    </a:cubicBezTo>
                    <a:cubicBezTo>
                      <a:pt x="756" y="418"/>
                      <a:pt x="753" y="416"/>
                      <a:pt x="755" y="415"/>
                    </a:cubicBezTo>
                    <a:cubicBezTo>
                      <a:pt x="753" y="416"/>
                      <a:pt x="749" y="416"/>
                      <a:pt x="748" y="414"/>
                    </a:cubicBezTo>
                    <a:cubicBezTo>
                      <a:pt x="749" y="414"/>
                      <a:pt x="749" y="414"/>
                      <a:pt x="749" y="414"/>
                    </a:cubicBezTo>
                    <a:cubicBezTo>
                      <a:pt x="744" y="411"/>
                      <a:pt x="739" y="414"/>
                      <a:pt x="735" y="411"/>
                    </a:cubicBezTo>
                    <a:cubicBezTo>
                      <a:pt x="735" y="413"/>
                      <a:pt x="733" y="412"/>
                      <a:pt x="733" y="414"/>
                    </a:cubicBezTo>
                    <a:cubicBezTo>
                      <a:pt x="728" y="415"/>
                      <a:pt x="725" y="408"/>
                      <a:pt x="723" y="415"/>
                    </a:cubicBezTo>
                    <a:cubicBezTo>
                      <a:pt x="720" y="415"/>
                      <a:pt x="720" y="413"/>
                      <a:pt x="719" y="412"/>
                    </a:cubicBezTo>
                    <a:cubicBezTo>
                      <a:pt x="720" y="412"/>
                      <a:pt x="720" y="412"/>
                      <a:pt x="720" y="412"/>
                    </a:cubicBezTo>
                    <a:cubicBezTo>
                      <a:pt x="716" y="412"/>
                      <a:pt x="715" y="412"/>
                      <a:pt x="712" y="411"/>
                    </a:cubicBezTo>
                    <a:cubicBezTo>
                      <a:pt x="710" y="412"/>
                      <a:pt x="710" y="415"/>
                      <a:pt x="707" y="414"/>
                    </a:cubicBezTo>
                    <a:cubicBezTo>
                      <a:pt x="708" y="413"/>
                      <a:pt x="707" y="413"/>
                      <a:pt x="706" y="413"/>
                    </a:cubicBezTo>
                    <a:cubicBezTo>
                      <a:pt x="707" y="413"/>
                      <a:pt x="707" y="413"/>
                      <a:pt x="706" y="412"/>
                    </a:cubicBezTo>
                    <a:cubicBezTo>
                      <a:pt x="705" y="412"/>
                      <a:pt x="705" y="412"/>
                      <a:pt x="705" y="412"/>
                    </a:cubicBezTo>
                    <a:cubicBezTo>
                      <a:pt x="705" y="412"/>
                      <a:pt x="705" y="412"/>
                      <a:pt x="705" y="412"/>
                    </a:cubicBezTo>
                    <a:cubicBezTo>
                      <a:pt x="703" y="412"/>
                      <a:pt x="703" y="413"/>
                      <a:pt x="704" y="413"/>
                    </a:cubicBezTo>
                    <a:cubicBezTo>
                      <a:pt x="704" y="413"/>
                      <a:pt x="704" y="414"/>
                      <a:pt x="704" y="414"/>
                    </a:cubicBezTo>
                    <a:cubicBezTo>
                      <a:pt x="703" y="412"/>
                      <a:pt x="700" y="414"/>
                      <a:pt x="699" y="412"/>
                    </a:cubicBezTo>
                    <a:cubicBezTo>
                      <a:pt x="694" y="412"/>
                      <a:pt x="691" y="414"/>
                      <a:pt x="687" y="415"/>
                    </a:cubicBezTo>
                    <a:cubicBezTo>
                      <a:pt x="686" y="414"/>
                      <a:pt x="687" y="413"/>
                      <a:pt x="688" y="413"/>
                    </a:cubicBezTo>
                    <a:cubicBezTo>
                      <a:pt x="688" y="413"/>
                      <a:pt x="687" y="413"/>
                      <a:pt x="686" y="413"/>
                    </a:cubicBezTo>
                    <a:cubicBezTo>
                      <a:pt x="686" y="411"/>
                      <a:pt x="687" y="412"/>
                      <a:pt x="688" y="412"/>
                    </a:cubicBezTo>
                    <a:cubicBezTo>
                      <a:pt x="684" y="409"/>
                      <a:pt x="681" y="415"/>
                      <a:pt x="677" y="413"/>
                    </a:cubicBezTo>
                    <a:cubicBezTo>
                      <a:pt x="676" y="414"/>
                      <a:pt x="676" y="414"/>
                      <a:pt x="676" y="414"/>
                    </a:cubicBezTo>
                    <a:cubicBezTo>
                      <a:pt x="676" y="414"/>
                      <a:pt x="676" y="414"/>
                      <a:pt x="676" y="414"/>
                    </a:cubicBezTo>
                    <a:cubicBezTo>
                      <a:pt x="676" y="414"/>
                      <a:pt x="675" y="416"/>
                      <a:pt x="674" y="416"/>
                    </a:cubicBezTo>
                    <a:cubicBezTo>
                      <a:pt x="674" y="414"/>
                      <a:pt x="674" y="412"/>
                      <a:pt x="672" y="413"/>
                    </a:cubicBezTo>
                    <a:cubicBezTo>
                      <a:pt x="670" y="412"/>
                      <a:pt x="668" y="414"/>
                      <a:pt x="666" y="415"/>
                    </a:cubicBezTo>
                    <a:cubicBezTo>
                      <a:pt x="667" y="415"/>
                      <a:pt x="667" y="416"/>
                      <a:pt x="666" y="417"/>
                    </a:cubicBezTo>
                    <a:cubicBezTo>
                      <a:pt x="665" y="417"/>
                      <a:pt x="664" y="415"/>
                      <a:pt x="664" y="416"/>
                    </a:cubicBezTo>
                    <a:cubicBezTo>
                      <a:pt x="663" y="415"/>
                      <a:pt x="663" y="415"/>
                      <a:pt x="663" y="415"/>
                    </a:cubicBezTo>
                    <a:cubicBezTo>
                      <a:pt x="664" y="416"/>
                      <a:pt x="661" y="417"/>
                      <a:pt x="661" y="418"/>
                    </a:cubicBezTo>
                    <a:cubicBezTo>
                      <a:pt x="660" y="416"/>
                      <a:pt x="662" y="416"/>
                      <a:pt x="662" y="415"/>
                    </a:cubicBezTo>
                    <a:cubicBezTo>
                      <a:pt x="658" y="416"/>
                      <a:pt x="660" y="415"/>
                      <a:pt x="656" y="416"/>
                    </a:cubicBezTo>
                    <a:cubicBezTo>
                      <a:pt x="654" y="418"/>
                      <a:pt x="657" y="418"/>
                      <a:pt x="656" y="420"/>
                    </a:cubicBezTo>
                    <a:cubicBezTo>
                      <a:pt x="655" y="421"/>
                      <a:pt x="653" y="423"/>
                      <a:pt x="651" y="422"/>
                    </a:cubicBezTo>
                    <a:cubicBezTo>
                      <a:pt x="652" y="424"/>
                      <a:pt x="652" y="424"/>
                      <a:pt x="652" y="424"/>
                    </a:cubicBezTo>
                    <a:cubicBezTo>
                      <a:pt x="650" y="425"/>
                      <a:pt x="649" y="425"/>
                      <a:pt x="648" y="426"/>
                    </a:cubicBezTo>
                    <a:cubicBezTo>
                      <a:pt x="648" y="423"/>
                      <a:pt x="648" y="421"/>
                      <a:pt x="647" y="419"/>
                    </a:cubicBezTo>
                    <a:cubicBezTo>
                      <a:pt x="648" y="420"/>
                      <a:pt x="648" y="420"/>
                      <a:pt x="648" y="420"/>
                    </a:cubicBezTo>
                    <a:cubicBezTo>
                      <a:pt x="646" y="416"/>
                      <a:pt x="648" y="416"/>
                      <a:pt x="648" y="412"/>
                    </a:cubicBezTo>
                    <a:cubicBezTo>
                      <a:pt x="648" y="412"/>
                      <a:pt x="648" y="412"/>
                      <a:pt x="649" y="412"/>
                    </a:cubicBezTo>
                    <a:cubicBezTo>
                      <a:pt x="647" y="408"/>
                      <a:pt x="651" y="401"/>
                      <a:pt x="650" y="398"/>
                    </a:cubicBezTo>
                    <a:cubicBezTo>
                      <a:pt x="652" y="399"/>
                      <a:pt x="652" y="399"/>
                      <a:pt x="652" y="399"/>
                    </a:cubicBezTo>
                    <a:cubicBezTo>
                      <a:pt x="653" y="392"/>
                      <a:pt x="653" y="392"/>
                      <a:pt x="653" y="392"/>
                    </a:cubicBezTo>
                    <a:cubicBezTo>
                      <a:pt x="652" y="394"/>
                      <a:pt x="652" y="394"/>
                      <a:pt x="652" y="394"/>
                    </a:cubicBezTo>
                    <a:cubicBezTo>
                      <a:pt x="649" y="392"/>
                      <a:pt x="656" y="390"/>
                      <a:pt x="655" y="384"/>
                    </a:cubicBezTo>
                    <a:cubicBezTo>
                      <a:pt x="657" y="379"/>
                      <a:pt x="650" y="373"/>
                      <a:pt x="653" y="368"/>
                    </a:cubicBezTo>
                    <a:cubicBezTo>
                      <a:pt x="652" y="365"/>
                      <a:pt x="655" y="371"/>
                      <a:pt x="655" y="367"/>
                    </a:cubicBezTo>
                    <a:cubicBezTo>
                      <a:pt x="657" y="368"/>
                      <a:pt x="655" y="369"/>
                      <a:pt x="657" y="369"/>
                    </a:cubicBezTo>
                    <a:cubicBezTo>
                      <a:pt x="657" y="365"/>
                      <a:pt x="661" y="364"/>
                      <a:pt x="660" y="359"/>
                    </a:cubicBezTo>
                    <a:cubicBezTo>
                      <a:pt x="662" y="359"/>
                      <a:pt x="662" y="359"/>
                      <a:pt x="662" y="359"/>
                    </a:cubicBezTo>
                    <a:cubicBezTo>
                      <a:pt x="661" y="353"/>
                      <a:pt x="667" y="349"/>
                      <a:pt x="665" y="345"/>
                    </a:cubicBezTo>
                    <a:cubicBezTo>
                      <a:pt x="665" y="339"/>
                      <a:pt x="670" y="343"/>
                      <a:pt x="669" y="336"/>
                    </a:cubicBezTo>
                    <a:cubicBezTo>
                      <a:pt x="672" y="334"/>
                      <a:pt x="672" y="334"/>
                      <a:pt x="672" y="334"/>
                    </a:cubicBezTo>
                    <a:cubicBezTo>
                      <a:pt x="673" y="332"/>
                      <a:pt x="670" y="332"/>
                      <a:pt x="671" y="329"/>
                    </a:cubicBezTo>
                    <a:cubicBezTo>
                      <a:pt x="673" y="330"/>
                      <a:pt x="673" y="326"/>
                      <a:pt x="674" y="328"/>
                    </a:cubicBezTo>
                    <a:cubicBezTo>
                      <a:pt x="678" y="322"/>
                      <a:pt x="675" y="314"/>
                      <a:pt x="680" y="307"/>
                    </a:cubicBezTo>
                    <a:cubicBezTo>
                      <a:pt x="678" y="304"/>
                      <a:pt x="680" y="300"/>
                      <a:pt x="679" y="299"/>
                    </a:cubicBezTo>
                    <a:cubicBezTo>
                      <a:pt x="680" y="299"/>
                      <a:pt x="681" y="290"/>
                      <a:pt x="682" y="295"/>
                    </a:cubicBezTo>
                    <a:cubicBezTo>
                      <a:pt x="682" y="296"/>
                      <a:pt x="682" y="297"/>
                      <a:pt x="682" y="296"/>
                    </a:cubicBezTo>
                    <a:cubicBezTo>
                      <a:pt x="683" y="297"/>
                      <a:pt x="683" y="297"/>
                      <a:pt x="683" y="297"/>
                    </a:cubicBezTo>
                    <a:cubicBezTo>
                      <a:pt x="687" y="293"/>
                      <a:pt x="684" y="288"/>
                      <a:pt x="685" y="283"/>
                    </a:cubicBezTo>
                    <a:cubicBezTo>
                      <a:pt x="684" y="285"/>
                      <a:pt x="684" y="287"/>
                      <a:pt x="683" y="285"/>
                    </a:cubicBezTo>
                    <a:cubicBezTo>
                      <a:pt x="684" y="281"/>
                      <a:pt x="684" y="281"/>
                      <a:pt x="684" y="281"/>
                    </a:cubicBezTo>
                    <a:cubicBezTo>
                      <a:pt x="686" y="282"/>
                      <a:pt x="686" y="282"/>
                      <a:pt x="686" y="282"/>
                    </a:cubicBezTo>
                    <a:cubicBezTo>
                      <a:pt x="688" y="275"/>
                      <a:pt x="688" y="275"/>
                      <a:pt x="688" y="275"/>
                    </a:cubicBezTo>
                    <a:cubicBezTo>
                      <a:pt x="686" y="276"/>
                      <a:pt x="686" y="276"/>
                      <a:pt x="686" y="276"/>
                    </a:cubicBezTo>
                    <a:cubicBezTo>
                      <a:pt x="687" y="273"/>
                      <a:pt x="690" y="272"/>
                      <a:pt x="689" y="268"/>
                    </a:cubicBezTo>
                    <a:cubicBezTo>
                      <a:pt x="688" y="269"/>
                      <a:pt x="688" y="268"/>
                      <a:pt x="688" y="268"/>
                    </a:cubicBezTo>
                    <a:cubicBezTo>
                      <a:pt x="688" y="268"/>
                      <a:pt x="687" y="269"/>
                      <a:pt x="688" y="268"/>
                    </a:cubicBezTo>
                    <a:cubicBezTo>
                      <a:pt x="687" y="268"/>
                      <a:pt x="687" y="268"/>
                      <a:pt x="687" y="268"/>
                    </a:cubicBezTo>
                    <a:cubicBezTo>
                      <a:pt x="687" y="269"/>
                      <a:pt x="686" y="269"/>
                      <a:pt x="686" y="268"/>
                    </a:cubicBezTo>
                    <a:cubicBezTo>
                      <a:pt x="688" y="264"/>
                      <a:pt x="691" y="258"/>
                      <a:pt x="693" y="252"/>
                    </a:cubicBezTo>
                    <a:cubicBezTo>
                      <a:pt x="691" y="252"/>
                      <a:pt x="692" y="251"/>
                      <a:pt x="692" y="249"/>
                    </a:cubicBezTo>
                    <a:cubicBezTo>
                      <a:pt x="693" y="250"/>
                      <a:pt x="693" y="250"/>
                      <a:pt x="693" y="250"/>
                    </a:cubicBezTo>
                    <a:cubicBezTo>
                      <a:pt x="692" y="243"/>
                      <a:pt x="697" y="248"/>
                      <a:pt x="697" y="242"/>
                    </a:cubicBezTo>
                    <a:cubicBezTo>
                      <a:pt x="695" y="240"/>
                      <a:pt x="695" y="240"/>
                      <a:pt x="695" y="240"/>
                    </a:cubicBezTo>
                    <a:cubicBezTo>
                      <a:pt x="693" y="235"/>
                      <a:pt x="699" y="238"/>
                      <a:pt x="696" y="232"/>
                    </a:cubicBezTo>
                    <a:cubicBezTo>
                      <a:pt x="695" y="234"/>
                      <a:pt x="692" y="232"/>
                      <a:pt x="693" y="229"/>
                    </a:cubicBezTo>
                    <a:cubicBezTo>
                      <a:pt x="695" y="230"/>
                      <a:pt x="695" y="230"/>
                      <a:pt x="695" y="230"/>
                    </a:cubicBezTo>
                    <a:cubicBezTo>
                      <a:pt x="695" y="229"/>
                      <a:pt x="694" y="228"/>
                      <a:pt x="695" y="227"/>
                    </a:cubicBezTo>
                    <a:cubicBezTo>
                      <a:pt x="695" y="228"/>
                      <a:pt x="697" y="228"/>
                      <a:pt x="697" y="226"/>
                    </a:cubicBezTo>
                    <a:cubicBezTo>
                      <a:pt x="699" y="228"/>
                      <a:pt x="699" y="228"/>
                      <a:pt x="699" y="228"/>
                    </a:cubicBezTo>
                    <a:cubicBezTo>
                      <a:pt x="697" y="223"/>
                      <a:pt x="697" y="223"/>
                      <a:pt x="697" y="223"/>
                    </a:cubicBezTo>
                    <a:cubicBezTo>
                      <a:pt x="699" y="220"/>
                      <a:pt x="698" y="214"/>
                      <a:pt x="701" y="213"/>
                    </a:cubicBezTo>
                    <a:cubicBezTo>
                      <a:pt x="701" y="213"/>
                      <a:pt x="703" y="206"/>
                      <a:pt x="701" y="204"/>
                    </a:cubicBezTo>
                    <a:cubicBezTo>
                      <a:pt x="702" y="205"/>
                      <a:pt x="704" y="202"/>
                      <a:pt x="705" y="203"/>
                    </a:cubicBezTo>
                    <a:cubicBezTo>
                      <a:pt x="704" y="201"/>
                      <a:pt x="704" y="195"/>
                      <a:pt x="706" y="193"/>
                    </a:cubicBezTo>
                    <a:cubicBezTo>
                      <a:pt x="706" y="194"/>
                      <a:pt x="706" y="194"/>
                      <a:pt x="706" y="194"/>
                    </a:cubicBezTo>
                    <a:cubicBezTo>
                      <a:pt x="709" y="186"/>
                      <a:pt x="706" y="179"/>
                      <a:pt x="710" y="173"/>
                    </a:cubicBezTo>
                    <a:cubicBezTo>
                      <a:pt x="708" y="173"/>
                      <a:pt x="710" y="169"/>
                      <a:pt x="708" y="169"/>
                    </a:cubicBezTo>
                    <a:cubicBezTo>
                      <a:pt x="707" y="161"/>
                      <a:pt x="715" y="157"/>
                      <a:pt x="709" y="152"/>
                    </a:cubicBezTo>
                    <a:cubicBezTo>
                      <a:pt x="709" y="149"/>
                      <a:pt x="711" y="149"/>
                      <a:pt x="712" y="147"/>
                    </a:cubicBezTo>
                    <a:cubicBezTo>
                      <a:pt x="712" y="148"/>
                      <a:pt x="712" y="148"/>
                      <a:pt x="712" y="148"/>
                    </a:cubicBezTo>
                    <a:cubicBezTo>
                      <a:pt x="713" y="141"/>
                      <a:pt x="713" y="139"/>
                      <a:pt x="714" y="135"/>
                    </a:cubicBezTo>
                    <a:cubicBezTo>
                      <a:pt x="714" y="132"/>
                      <a:pt x="711" y="131"/>
                      <a:pt x="713" y="127"/>
                    </a:cubicBezTo>
                    <a:cubicBezTo>
                      <a:pt x="714" y="129"/>
                      <a:pt x="714" y="127"/>
                      <a:pt x="714" y="125"/>
                    </a:cubicBezTo>
                    <a:cubicBezTo>
                      <a:pt x="714" y="126"/>
                      <a:pt x="714" y="127"/>
                      <a:pt x="716" y="125"/>
                    </a:cubicBezTo>
                    <a:cubicBezTo>
                      <a:pt x="715" y="124"/>
                      <a:pt x="715" y="124"/>
                      <a:pt x="715" y="123"/>
                    </a:cubicBezTo>
                    <a:cubicBezTo>
                      <a:pt x="715" y="123"/>
                      <a:pt x="715" y="123"/>
                      <a:pt x="715" y="123"/>
                    </a:cubicBezTo>
                    <a:cubicBezTo>
                      <a:pt x="716" y="121"/>
                      <a:pt x="715" y="121"/>
                      <a:pt x="715" y="122"/>
                    </a:cubicBezTo>
                    <a:cubicBezTo>
                      <a:pt x="714" y="122"/>
                      <a:pt x="714" y="122"/>
                      <a:pt x="714" y="123"/>
                    </a:cubicBezTo>
                    <a:cubicBezTo>
                      <a:pt x="716" y="120"/>
                      <a:pt x="715" y="115"/>
                      <a:pt x="718" y="115"/>
                    </a:cubicBezTo>
                    <a:cubicBezTo>
                      <a:pt x="719" y="107"/>
                      <a:pt x="718" y="101"/>
                      <a:pt x="718" y="94"/>
                    </a:cubicBezTo>
                    <a:cubicBezTo>
                      <a:pt x="720" y="93"/>
                      <a:pt x="720" y="95"/>
                      <a:pt x="720" y="97"/>
                    </a:cubicBezTo>
                    <a:cubicBezTo>
                      <a:pt x="721" y="92"/>
                      <a:pt x="721" y="92"/>
                      <a:pt x="721" y="92"/>
                    </a:cubicBezTo>
                    <a:cubicBezTo>
                      <a:pt x="723" y="93"/>
                      <a:pt x="721" y="95"/>
                      <a:pt x="721" y="97"/>
                    </a:cubicBezTo>
                    <a:cubicBezTo>
                      <a:pt x="725" y="92"/>
                      <a:pt x="721" y="85"/>
                      <a:pt x="725" y="79"/>
                    </a:cubicBezTo>
                    <a:cubicBezTo>
                      <a:pt x="724" y="77"/>
                      <a:pt x="724" y="77"/>
                      <a:pt x="724" y="77"/>
                    </a:cubicBezTo>
                    <a:cubicBezTo>
                      <a:pt x="725" y="77"/>
                      <a:pt x="725" y="77"/>
                      <a:pt x="725" y="77"/>
                    </a:cubicBezTo>
                    <a:cubicBezTo>
                      <a:pt x="724" y="77"/>
                      <a:pt x="723" y="75"/>
                      <a:pt x="723" y="74"/>
                    </a:cubicBezTo>
                    <a:cubicBezTo>
                      <a:pt x="725" y="73"/>
                      <a:pt x="727" y="75"/>
                      <a:pt x="727" y="72"/>
                    </a:cubicBezTo>
                    <a:cubicBezTo>
                      <a:pt x="729" y="69"/>
                      <a:pt x="729" y="64"/>
                      <a:pt x="729" y="61"/>
                    </a:cubicBezTo>
                    <a:cubicBezTo>
                      <a:pt x="728" y="62"/>
                      <a:pt x="727" y="62"/>
                      <a:pt x="727" y="61"/>
                    </a:cubicBezTo>
                    <a:cubicBezTo>
                      <a:pt x="727" y="59"/>
                      <a:pt x="729" y="59"/>
                      <a:pt x="729" y="57"/>
                    </a:cubicBezTo>
                    <a:cubicBezTo>
                      <a:pt x="730" y="57"/>
                      <a:pt x="730" y="57"/>
                      <a:pt x="730" y="57"/>
                    </a:cubicBezTo>
                    <a:cubicBezTo>
                      <a:pt x="729" y="57"/>
                      <a:pt x="730" y="53"/>
                      <a:pt x="729" y="52"/>
                    </a:cubicBezTo>
                    <a:cubicBezTo>
                      <a:pt x="731" y="51"/>
                      <a:pt x="730" y="55"/>
                      <a:pt x="731" y="55"/>
                    </a:cubicBezTo>
                    <a:cubicBezTo>
                      <a:pt x="732" y="49"/>
                      <a:pt x="732" y="52"/>
                      <a:pt x="733" y="45"/>
                    </a:cubicBezTo>
                    <a:cubicBezTo>
                      <a:pt x="733" y="41"/>
                      <a:pt x="731" y="46"/>
                      <a:pt x="730" y="44"/>
                    </a:cubicBezTo>
                    <a:cubicBezTo>
                      <a:pt x="730" y="40"/>
                      <a:pt x="730" y="37"/>
                      <a:pt x="731" y="33"/>
                    </a:cubicBezTo>
                    <a:cubicBezTo>
                      <a:pt x="730" y="34"/>
                      <a:pt x="730" y="34"/>
                      <a:pt x="730" y="34"/>
                    </a:cubicBezTo>
                    <a:cubicBezTo>
                      <a:pt x="729" y="28"/>
                      <a:pt x="730" y="25"/>
                      <a:pt x="732" y="21"/>
                    </a:cubicBezTo>
                    <a:cubicBezTo>
                      <a:pt x="730" y="9"/>
                      <a:pt x="725" y="4"/>
                      <a:pt x="722" y="2"/>
                    </a:cubicBezTo>
                    <a:cubicBezTo>
                      <a:pt x="719" y="0"/>
                      <a:pt x="717" y="1"/>
                      <a:pt x="716" y="3"/>
                    </a:cubicBezTo>
                    <a:cubicBezTo>
                      <a:pt x="714" y="6"/>
                      <a:pt x="713" y="12"/>
                      <a:pt x="713" y="12"/>
                    </a:cubicBezTo>
                    <a:cubicBezTo>
                      <a:pt x="709" y="25"/>
                      <a:pt x="712" y="34"/>
                      <a:pt x="708" y="54"/>
                    </a:cubicBezTo>
                    <a:cubicBezTo>
                      <a:pt x="702" y="72"/>
                      <a:pt x="698" y="76"/>
                      <a:pt x="695" y="95"/>
                    </a:cubicBezTo>
                    <a:cubicBezTo>
                      <a:pt x="693" y="103"/>
                      <a:pt x="692" y="113"/>
                      <a:pt x="690" y="122"/>
                    </a:cubicBezTo>
                    <a:cubicBezTo>
                      <a:pt x="692" y="127"/>
                      <a:pt x="688" y="133"/>
                      <a:pt x="689" y="139"/>
                    </a:cubicBezTo>
                    <a:cubicBezTo>
                      <a:pt x="687" y="140"/>
                      <a:pt x="687" y="140"/>
                      <a:pt x="687" y="140"/>
                    </a:cubicBezTo>
                    <a:cubicBezTo>
                      <a:pt x="688" y="142"/>
                      <a:pt x="688" y="144"/>
                      <a:pt x="687" y="146"/>
                    </a:cubicBezTo>
                    <a:cubicBezTo>
                      <a:pt x="686" y="145"/>
                      <a:pt x="686" y="145"/>
                      <a:pt x="686" y="145"/>
                    </a:cubicBezTo>
                    <a:cubicBezTo>
                      <a:pt x="687" y="148"/>
                      <a:pt x="686" y="151"/>
                      <a:pt x="686" y="152"/>
                    </a:cubicBezTo>
                    <a:cubicBezTo>
                      <a:pt x="685" y="152"/>
                      <a:pt x="685" y="152"/>
                      <a:pt x="685" y="152"/>
                    </a:cubicBezTo>
                    <a:cubicBezTo>
                      <a:pt x="685" y="155"/>
                      <a:pt x="685" y="155"/>
                      <a:pt x="685" y="155"/>
                    </a:cubicBezTo>
                    <a:cubicBezTo>
                      <a:pt x="685" y="154"/>
                      <a:pt x="685" y="154"/>
                      <a:pt x="685" y="154"/>
                    </a:cubicBezTo>
                    <a:cubicBezTo>
                      <a:pt x="685" y="159"/>
                      <a:pt x="684" y="163"/>
                      <a:pt x="683" y="167"/>
                    </a:cubicBezTo>
                    <a:cubicBezTo>
                      <a:pt x="684" y="167"/>
                      <a:pt x="684" y="167"/>
                      <a:pt x="684" y="167"/>
                    </a:cubicBezTo>
                    <a:cubicBezTo>
                      <a:pt x="681" y="175"/>
                      <a:pt x="684" y="179"/>
                      <a:pt x="680" y="186"/>
                    </a:cubicBezTo>
                    <a:cubicBezTo>
                      <a:pt x="679" y="186"/>
                      <a:pt x="679" y="186"/>
                      <a:pt x="679" y="186"/>
                    </a:cubicBezTo>
                    <a:cubicBezTo>
                      <a:pt x="682" y="197"/>
                      <a:pt x="673" y="201"/>
                      <a:pt x="675" y="211"/>
                    </a:cubicBezTo>
                    <a:cubicBezTo>
                      <a:pt x="675" y="210"/>
                      <a:pt x="674" y="212"/>
                      <a:pt x="674" y="212"/>
                    </a:cubicBezTo>
                    <a:cubicBezTo>
                      <a:pt x="674" y="216"/>
                      <a:pt x="673" y="221"/>
                      <a:pt x="676" y="222"/>
                    </a:cubicBezTo>
                    <a:cubicBezTo>
                      <a:pt x="675" y="225"/>
                      <a:pt x="675" y="224"/>
                      <a:pt x="673" y="225"/>
                    </a:cubicBezTo>
                    <a:cubicBezTo>
                      <a:pt x="675" y="225"/>
                      <a:pt x="675" y="228"/>
                      <a:pt x="674" y="231"/>
                    </a:cubicBezTo>
                    <a:cubicBezTo>
                      <a:pt x="674" y="229"/>
                      <a:pt x="674" y="229"/>
                      <a:pt x="674" y="229"/>
                    </a:cubicBezTo>
                    <a:cubicBezTo>
                      <a:pt x="673" y="237"/>
                      <a:pt x="673" y="237"/>
                      <a:pt x="673" y="237"/>
                    </a:cubicBezTo>
                    <a:cubicBezTo>
                      <a:pt x="676" y="236"/>
                      <a:pt x="676" y="236"/>
                      <a:pt x="676" y="236"/>
                    </a:cubicBezTo>
                    <a:cubicBezTo>
                      <a:pt x="674" y="240"/>
                      <a:pt x="672" y="236"/>
                      <a:pt x="672" y="240"/>
                    </a:cubicBezTo>
                    <a:cubicBezTo>
                      <a:pt x="674" y="241"/>
                      <a:pt x="674" y="241"/>
                      <a:pt x="674" y="241"/>
                    </a:cubicBezTo>
                    <a:cubicBezTo>
                      <a:pt x="673" y="246"/>
                      <a:pt x="668" y="248"/>
                      <a:pt x="665" y="253"/>
                    </a:cubicBezTo>
                    <a:cubicBezTo>
                      <a:pt x="665" y="256"/>
                      <a:pt x="664" y="258"/>
                      <a:pt x="663" y="261"/>
                    </a:cubicBezTo>
                    <a:cubicBezTo>
                      <a:pt x="663" y="265"/>
                      <a:pt x="662" y="267"/>
                      <a:pt x="662" y="270"/>
                    </a:cubicBezTo>
                    <a:cubicBezTo>
                      <a:pt x="661" y="276"/>
                      <a:pt x="661" y="281"/>
                      <a:pt x="660" y="287"/>
                    </a:cubicBezTo>
                    <a:cubicBezTo>
                      <a:pt x="658" y="298"/>
                      <a:pt x="656" y="309"/>
                      <a:pt x="651" y="319"/>
                    </a:cubicBezTo>
                    <a:cubicBezTo>
                      <a:pt x="649" y="319"/>
                      <a:pt x="649" y="319"/>
                      <a:pt x="649" y="319"/>
                    </a:cubicBezTo>
                    <a:cubicBezTo>
                      <a:pt x="646" y="319"/>
                      <a:pt x="652" y="326"/>
                      <a:pt x="649" y="326"/>
                    </a:cubicBezTo>
                    <a:cubicBezTo>
                      <a:pt x="649" y="329"/>
                      <a:pt x="649" y="329"/>
                      <a:pt x="649" y="329"/>
                    </a:cubicBezTo>
                    <a:cubicBezTo>
                      <a:pt x="649" y="329"/>
                      <a:pt x="648" y="330"/>
                      <a:pt x="648" y="329"/>
                    </a:cubicBezTo>
                    <a:cubicBezTo>
                      <a:pt x="647" y="331"/>
                      <a:pt x="647" y="331"/>
                      <a:pt x="648" y="333"/>
                    </a:cubicBezTo>
                    <a:cubicBezTo>
                      <a:pt x="646" y="335"/>
                      <a:pt x="646" y="335"/>
                      <a:pt x="646" y="335"/>
                    </a:cubicBezTo>
                    <a:cubicBezTo>
                      <a:pt x="642" y="343"/>
                      <a:pt x="643" y="351"/>
                      <a:pt x="640" y="360"/>
                    </a:cubicBezTo>
                    <a:cubicBezTo>
                      <a:pt x="634" y="370"/>
                      <a:pt x="632" y="392"/>
                      <a:pt x="631" y="404"/>
                    </a:cubicBezTo>
                    <a:cubicBezTo>
                      <a:pt x="630" y="421"/>
                      <a:pt x="616" y="439"/>
                      <a:pt x="617" y="457"/>
                    </a:cubicBezTo>
                    <a:cubicBezTo>
                      <a:pt x="616" y="458"/>
                      <a:pt x="617" y="460"/>
                      <a:pt x="617" y="460"/>
                    </a:cubicBezTo>
                    <a:cubicBezTo>
                      <a:pt x="616" y="465"/>
                      <a:pt x="615" y="470"/>
                      <a:pt x="614" y="476"/>
                    </a:cubicBezTo>
                    <a:cubicBezTo>
                      <a:pt x="614" y="476"/>
                      <a:pt x="611" y="495"/>
                      <a:pt x="613" y="508"/>
                    </a:cubicBezTo>
                    <a:cubicBezTo>
                      <a:pt x="614" y="521"/>
                      <a:pt x="619" y="525"/>
                      <a:pt x="632" y="497"/>
                    </a:cubicBezTo>
                    <a:cubicBezTo>
                      <a:pt x="633" y="497"/>
                      <a:pt x="633" y="497"/>
                      <a:pt x="633" y="497"/>
                    </a:cubicBezTo>
                    <a:cubicBezTo>
                      <a:pt x="635" y="489"/>
                      <a:pt x="636" y="484"/>
                      <a:pt x="634" y="477"/>
                    </a:cubicBezTo>
                    <a:cubicBezTo>
                      <a:pt x="638" y="477"/>
                      <a:pt x="636" y="470"/>
                      <a:pt x="637" y="469"/>
                    </a:cubicBezTo>
                    <a:cubicBezTo>
                      <a:pt x="638" y="469"/>
                      <a:pt x="638" y="469"/>
                      <a:pt x="638" y="469"/>
                    </a:cubicBezTo>
                    <a:cubicBezTo>
                      <a:pt x="636" y="463"/>
                      <a:pt x="642" y="459"/>
                      <a:pt x="640" y="453"/>
                    </a:cubicBezTo>
                    <a:cubicBezTo>
                      <a:pt x="641" y="453"/>
                      <a:pt x="641" y="454"/>
                      <a:pt x="641" y="455"/>
                    </a:cubicBezTo>
                    <a:cubicBezTo>
                      <a:pt x="642" y="451"/>
                      <a:pt x="642" y="446"/>
                      <a:pt x="644" y="446"/>
                    </a:cubicBezTo>
                    <a:cubicBezTo>
                      <a:pt x="644" y="446"/>
                      <a:pt x="644" y="445"/>
                      <a:pt x="644" y="445"/>
                    </a:cubicBezTo>
                    <a:cubicBezTo>
                      <a:pt x="645" y="445"/>
                      <a:pt x="646" y="445"/>
                      <a:pt x="646" y="445"/>
                    </a:cubicBezTo>
                    <a:cubicBezTo>
                      <a:pt x="655" y="446"/>
                      <a:pt x="658" y="440"/>
                      <a:pt x="668" y="436"/>
                    </a:cubicBezTo>
                    <a:cubicBezTo>
                      <a:pt x="678" y="436"/>
                      <a:pt x="681" y="439"/>
                      <a:pt x="691" y="437"/>
                    </a:cubicBezTo>
                    <a:cubicBezTo>
                      <a:pt x="695" y="438"/>
                      <a:pt x="701" y="437"/>
                      <a:pt x="705" y="437"/>
                    </a:cubicBezTo>
                    <a:cubicBezTo>
                      <a:pt x="708" y="434"/>
                      <a:pt x="711" y="437"/>
                      <a:pt x="714" y="436"/>
                    </a:cubicBezTo>
                    <a:cubicBezTo>
                      <a:pt x="715" y="437"/>
                      <a:pt x="715" y="437"/>
                      <a:pt x="715" y="437"/>
                    </a:cubicBezTo>
                    <a:cubicBezTo>
                      <a:pt x="716" y="436"/>
                      <a:pt x="717" y="436"/>
                      <a:pt x="718" y="437"/>
                    </a:cubicBezTo>
                    <a:cubicBezTo>
                      <a:pt x="718" y="437"/>
                      <a:pt x="718" y="437"/>
                      <a:pt x="718" y="437"/>
                    </a:cubicBezTo>
                    <a:cubicBezTo>
                      <a:pt x="719" y="437"/>
                      <a:pt x="721" y="437"/>
                      <a:pt x="722" y="437"/>
                    </a:cubicBezTo>
                    <a:cubicBezTo>
                      <a:pt x="722" y="437"/>
                      <a:pt x="722" y="437"/>
                      <a:pt x="722" y="437"/>
                    </a:cubicBezTo>
                    <a:cubicBezTo>
                      <a:pt x="723" y="438"/>
                      <a:pt x="723" y="438"/>
                      <a:pt x="723" y="438"/>
                    </a:cubicBezTo>
                    <a:cubicBezTo>
                      <a:pt x="723" y="438"/>
                      <a:pt x="723" y="438"/>
                      <a:pt x="723" y="438"/>
                    </a:cubicBezTo>
                    <a:cubicBezTo>
                      <a:pt x="725" y="437"/>
                      <a:pt x="728" y="438"/>
                      <a:pt x="730" y="439"/>
                    </a:cubicBezTo>
                    <a:cubicBezTo>
                      <a:pt x="730" y="437"/>
                      <a:pt x="730" y="437"/>
                      <a:pt x="730" y="437"/>
                    </a:cubicBezTo>
                    <a:cubicBezTo>
                      <a:pt x="734" y="440"/>
                      <a:pt x="737" y="437"/>
                      <a:pt x="740" y="440"/>
                    </a:cubicBezTo>
                    <a:cubicBezTo>
                      <a:pt x="740" y="440"/>
                      <a:pt x="740" y="440"/>
                      <a:pt x="740" y="440"/>
                    </a:cubicBezTo>
                    <a:cubicBezTo>
                      <a:pt x="746" y="437"/>
                      <a:pt x="747" y="446"/>
                      <a:pt x="753" y="443"/>
                    </a:cubicBezTo>
                    <a:cubicBezTo>
                      <a:pt x="752" y="444"/>
                      <a:pt x="753" y="444"/>
                      <a:pt x="753" y="445"/>
                    </a:cubicBezTo>
                    <a:cubicBezTo>
                      <a:pt x="756" y="445"/>
                      <a:pt x="758" y="446"/>
                      <a:pt x="759" y="443"/>
                    </a:cubicBezTo>
                    <a:cubicBezTo>
                      <a:pt x="761" y="444"/>
                      <a:pt x="760" y="444"/>
                      <a:pt x="760" y="446"/>
                    </a:cubicBezTo>
                    <a:cubicBezTo>
                      <a:pt x="761" y="444"/>
                      <a:pt x="762" y="444"/>
                      <a:pt x="764" y="445"/>
                    </a:cubicBezTo>
                    <a:cubicBezTo>
                      <a:pt x="763" y="445"/>
                      <a:pt x="763" y="445"/>
                      <a:pt x="763" y="445"/>
                    </a:cubicBezTo>
                    <a:cubicBezTo>
                      <a:pt x="764" y="446"/>
                      <a:pt x="766" y="446"/>
                      <a:pt x="767" y="446"/>
                    </a:cubicBezTo>
                    <a:cubicBezTo>
                      <a:pt x="767" y="443"/>
                      <a:pt x="767" y="443"/>
                      <a:pt x="767" y="443"/>
                    </a:cubicBezTo>
                    <a:cubicBezTo>
                      <a:pt x="769" y="445"/>
                      <a:pt x="766" y="447"/>
                      <a:pt x="769" y="447"/>
                    </a:cubicBezTo>
                    <a:cubicBezTo>
                      <a:pt x="770" y="445"/>
                      <a:pt x="770" y="445"/>
                      <a:pt x="770" y="445"/>
                    </a:cubicBezTo>
                    <a:cubicBezTo>
                      <a:pt x="772" y="447"/>
                      <a:pt x="772" y="451"/>
                      <a:pt x="773" y="454"/>
                    </a:cubicBezTo>
                    <a:cubicBezTo>
                      <a:pt x="778" y="457"/>
                      <a:pt x="784" y="460"/>
                      <a:pt x="789" y="463"/>
                    </a:cubicBezTo>
                    <a:cubicBezTo>
                      <a:pt x="794" y="466"/>
                      <a:pt x="798" y="471"/>
                      <a:pt x="800" y="476"/>
                    </a:cubicBezTo>
                    <a:cubicBezTo>
                      <a:pt x="798" y="478"/>
                      <a:pt x="798" y="478"/>
                      <a:pt x="798" y="478"/>
                    </a:cubicBezTo>
                    <a:cubicBezTo>
                      <a:pt x="796" y="479"/>
                      <a:pt x="803" y="478"/>
                      <a:pt x="802" y="479"/>
                    </a:cubicBezTo>
                    <a:cubicBezTo>
                      <a:pt x="803" y="480"/>
                      <a:pt x="803" y="480"/>
                      <a:pt x="803" y="480"/>
                    </a:cubicBezTo>
                    <a:cubicBezTo>
                      <a:pt x="803" y="480"/>
                      <a:pt x="803" y="481"/>
                      <a:pt x="802" y="481"/>
                    </a:cubicBezTo>
                    <a:cubicBezTo>
                      <a:pt x="803" y="482"/>
                      <a:pt x="803" y="482"/>
                      <a:pt x="804" y="482"/>
                    </a:cubicBezTo>
                    <a:cubicBezTo>
                      <a:pt x="804" y="483"/>
                      <a:pt x="804" y="483"/>
                      <a:pt x="803" y="484"/>
                    </a:cubicBezTo>
                    <a:cubicBezTo>
                      <a:pt x="805" y="488"/>
                      <a:pt x="809" y="490"/>
                      <a:pt x="810" y="495"/>
                    </a:cubicBezTo>
                    <a:cubicBezTo>
                      <a:pt x="809" y="501"/>
                      <a:pt x="815" y="511"/>
                      <a:pt x="817" y="517"/>
                    </a:cubicBezTo>
                    <a:cubicBezTo>
                      <a:pt x="820" y="521"/>
                      <a:pt x="819" y="526"/>
                      <a:pt x="817" y="531"/>
                    </a:cubicBezTo>
                    <a:cubicBezTo>
                      <a:pt x="816" y="536"/>
                      <a:pt x="814" y="541"/>
                      <a:pt x="816" y="546"/>
                    </a:cubicBezTo>
                    <a:cubicBezTo>
                      <a:pt x="815" y="546"/>
                      <a:pt x="816" y="547"/>
                      <a:pt x="816" y="547"/>
                    </a:cubicBezTo>
                    <a:cubicBezTo>
                      <a:pt x="816" y="550"/>
                      <a:pt x="815" y="553"/>
                      <a:pt x="815" y="556"/>
                    </a:cubicBezTo>
                    <a:cubicBezTo>
                      <a:pt x="815" y="556"/>
                      <a:pt x="814" y="560"/>
                      <a:pt x="813" y="565"/>
                    </a:cubicBezTo>
                    <a:cubicBezTo>
                      <a:pt x="809" y="563"/>
                      <a:pt x="809" y="561"/>
                      <a:pt x="807" y="560"/>
                    </a:cubicBezTo>
                    <a:cubicBezTo>
                      <a:pt x="808" y="560"/>
                      <a:pt x="808" y="560"/>
                      <a:pt x="808" y="560"/>
                    </a:cubicBezTo>
                    <a:cubicBezTo>
                      <a:pt x="799" y="556"/>
                      <a:pt x="796" y="555"/>
                      <a:pt x="789" y="552"/>
                    </a:cubicBezTo>
                    <a:cubicBezTo>
                      <a:pt x="786" y="551"/>
                      <a:pt x="784" y="554"/>
                      <a:pt x="778" y="552"/>
                    </a:cubicBezTo>
                    <a:cubicBezTo>
                      <a:pt x="781" y="551"/>
                      <a:pt x="778" y="550"/>
                      <a:pt x="776" y="550"/>
                    </a:cubicBezTo>
                    <a:cubicBezTo>
                      <a:pt x="777" y="550"/>
                      <a:pt x="778" y="550"/>
                      <a:pt x="775" y="548"/>
                    </a:cubicBezTo>
                    <a:cubicBezTo>
                      <a:pt x="774" y="548"/>
                      <a:pt x="774" y="548"/>
                      <a:pt x="773" y="548"/>
                    </a:cubicBezTo>
                    <a:cubicBezTo>
                      <a:pt x="773" y="548"/>
                      <a:pt x="773" y="548"/>
                      <a:pt x="773" y="548"/>
                    </a:cubicBezTo>
                    <a:cubicBezTo>
                      <a:pt x="769" y="547"/>
                      <a:pt x="770" y="548"/>
                      <a:pt x="771" y="549"/>
                    </a:cubicBezTo>
                    <a:cubicBezTo>
                      <a:pt x="771" y="549"/>
                      <a:pt x="771" y="549"/>
                      <a:pt x="772" y="549"/>
                    </a:cubicBezTo>
                    <a:cubicBezTo>
                      <a:pt x="768" y="547"/>
                      <a:pt x="760" y="547"/>
                      <a:pt x="760" y="545"/>
                    </a:cubicBezTo>
                    <a:cubicBezTo>
                      <a:pt x="748" y="543"/>
                      <a:pt x="739" y="545"/>
                      <a:pt x="729" y="547"/>
                    </a:cubicBezTo>
                    <a:cubicBezTo>
                      <a:pt x="727" y="546"/>
                      <a:pt x="730" y="545"/>
                      <a:pt x="733" y="544"/>
                    </a:cubicBezTo>
                    <a:cubicBezTo>
                      <a:pt x="730" y="544"/>
                      <a:pt x="728" y="545"/>
                      <a:pt x="725" y="545"/>
                    </a:cubicBezTo>
                    <a:cubicBezTo>
                      <a:pt x="725" y="543"/>
                      <a:pt x="730" y="544"/>
                      <a:pt x="732" y="543"/>
                    </a:cubicBezTo>
                    <a:cubicBezTo>
                      <a:pt x="723" y="541"/>
                      <a:pt x="714" y="548"/>
                      <a:pt x="704" y="548"/>
                    </a:cubicBezTo>
                    <a:cubicBezTo>
                      <a:pt x="702" y="550"/>
                      <a:pt x="702" y="550"/>
                      <a:pt x="702" y="550"/>
                    </a:cubicBezTo>
                    <a:cubicBezTo>
                      <a:pt x="701" y="550"/>
                      <a:pt x="701" y="550"/>
                      <a:pt x="701" y="550"/>
                    </a:cubicBezTo>
                    <a:cubicBezTo>
                      <a:pt x="702" y="551"/>
                      <a:pt x="700" y="553"/>
                      <a:pt x="698" y="553"/>
                    </a:cubicBezTo>
                    <a:cubicBezTo>
                      <a:pt x="697" y="552"/>
                      <a:pt x="697" y="550"/>
                      <a:pt x="693" y="552"/>
                    </a:cubicBezTo>
                    <a:cubicBezTo>
                      <a:pt x="688" y="553"/>
                      <a:pt x="682" y="558"/>
                      <a:pt x="678" y="561"/>
                    </a:cubicBezTo>
                    <a:cubicBezTo>
                      <a:pt x="681" y="560"/>
                      <a:pt x="681" y="561"/>
                      <a:pt x="680" y="562"/>
                    </a:cubicBezTo>
                    <a:cubicBezTo>
                      <a:pt x="678" y="564"/>
                      <a:pt x="676" y="563"/>
                      <a:pt x="674" y="565"/>
                    </a:cubicBezTo>
                    <a:cubicBezTo>
                      <a:pt x="673" y="564"/>
                      <a:pt x="673" y="564"/>
                      <a:pt x="673" y="564"/>
                    </a:cubicBezTo>
                    <a:cubicBezTo>
                      <a:pt x="674" y="565"/>
                      <a:pt x="669" y="569"/>
                      <a:pt x="669" y="570"/>
                    </a:cubicBezTo>
                    <a:cubicBezTo>
                      <a:pt x="667" y="570"/>
                      <a:pt x="671" y="567"/>
                      <a:pt x="671" y="566"/>
                    </a:cubicBezTo>
                    <a:cubicBezTo>
                      <a:pt x="663" y="572"/>
                      <a:pt x="667" y="569"/>
                      <a:pt x="660" y="576"/>
                    </a:cubicBezTo>
                    <a:cubicBezTo>
                      <a:pt x="657" y="581"/>
                      <a:pt x="662" y="577"/>
                      <a:pt x="661" y="580"/>
                    </a:cubicBezTo>
                    <a:cubicBezTo>
                      <a:pt x="658" y="583"/>
                      <a:pt x="656" y="588"/>
                      <a:pt x="652" y="591"/>
                    </a:cubicBezTo>
                    <a:cubicBezTo>
                      <a:pt x="654" y="591"/>
                      <a:pt x="654" y="591"/>
                      <a:pt x="654" y="591"/>
                    </a:cubicBezTo>
                    <a:cubicBezTo>
                      <a:pt x="650" y="599"/>
                      <a:pt x="648" y="603"/>
                      <a:pt x="643" y="607"/>
                    </a:cubicBezTo>
                    <a:cubicBezTo>
                      <a:pt x="639" y="623"/>
                      <a:pt x="639" y="632"/>
                      <a:pt x="640" y="636"/>
                    </a:cubicBezTo>
                    <a:cubicBezTo>
                      <a:pt x="641" y="641"/>
                      <a:pt x="643" y="641"/>
                      <a:pt x="645" y="640"/>
                    </a:cubicBezTo>
                    <a:cubicBezTo>
                      <a:pt x="649" y="636"/>
                      <a:pt x="655" y="627"/>
                      <a:pt x="655" y="627"/>
                    </a:cubicBezTo>
                    <a:cubicBezTo>
                      <a:pt x="661" y="618"/>
                      <a:pt x="665" y="611"/>
                      <a:pt x="669" y="603"/>
                    </a:cubicBezTo>
                    <a:cubicBezTo>
                      <a:pt x="674" y="596"/>
                      <a:pt x="679" y="588"/>
                      <a:pt x="689" y="580"/>
                    </a:cubicBezTo>
                    <a:cubicBezTo>
                      <a:pt x="698" y="575"/>
                      <a:pt x="705" y="573"/>
                      <a:pt x="712" y="572"/>
                    </a:cubicBezTo>
                    <a:cubicBezTo>
                      <a:pt x="719" y="571"/>
                      <a:pt x="726" y="570"/>
                      <a:pt x="737" y="569"/>
                    </a:cubicBezTo>
                    <a:cubicBezTo>
                      <a:pt x="748" y="569"/>
                      <a:pt x="760" y="570"/>
                      <a:pt x="771" y="573"/>
                    </a:cubicBezTo>
                    <a:cubicBezTo>
                      <a:pt x="777" y="572"/>
                      <a:pt x="785" y="578"/>
                      <a:pt x="792" y="579"/>
                    </a:cubicBezTo>
                    <a:cubicBezTo>
                      <a:pt x="793" y="581"/>
                      <a:pt x="793" y="581"/>
                      <a:pt x="793" y="581"/>
                    </a:cubicBezTo>
                    <a:cubicBezTo>
                      <a:pt x="795" y="581"/>
                      <a:pt x="798" y="582"/>
                      <a:pt x="800" y="584"/>
                    </a:cubicBezTo>
                    <a:cubicBezTo>
                      <a:pt x="799" y="584"/>
                      <a:pt x="799" y="584"/>
                      <a:pt x="799" y="584"/>
                    </a:cubicBezTo>
                    <a:cubicBezTo>
                      <a:pt x="803" y="585"/>
                      <a:pt x="806" y="587"/>
                      <a:pt x="807" y="588"/>
                    </a:cubicBezTo>
                    <a:cubicBezTo>
                      <a:pt x="807" y="588"/>
                      <a:pt x="807" y="588"/>
                      <a:pt x="807" y="588"/>
                    </a:cubicBezTo>
                    <a:cubicBezTo>
                      <a:pt x="810" y="590"/>
                      <a:pt x="810" y="590"/>
                      <a:pt x="810" y="590"/>
                    </a:cubicBezTo>
                    <a:cubicBezTo>
                      <a:pt x="810" y="590"/>
                      <a:pt x="810" y="590"/>
                      <a:pt x="810" y="590"/>
                    </a:cubicBezTo>
                    <a:cubicBezTo>
                      <a:pt x="815" y="592"/>
                      <a:pt x="820" y="596"/>
                      <a:pt x="824" y="599"/>
                    </a:cubicBezTo>
                    <a:cubicBezTo>
                      <a:pt x="824" y="598"/>
                      <a:pt x="824" y="598"/>
                      <a:pt x="824" y="598"/>
                    </a:cubicBezTo>
                    <a:cubicBezTo>
                      <a:pt x="832" y="606"/>
                      <a:pt x="837" y="607"/>
                      <a:pt x="843" y="616"/>
                    </a:cubicBezTo>
                    <a:cubicBezTo>
                      <a:pt x="842" y="616"/>
                      <a:pt x="842" y="616"/>
                      <a:pt x="842" y="616"/>
                    </a:cubicBezTo>
                    <a:cubicBezTo>
                      <a:pt x="854" y="623"/>
                      <a:pt x="853" y="633"/>
                      <a:pt x="863" y="642"/>
                    </a:cubicBezTo>
                    <a:cubicBezTo>
                      <a:pt x="862" y="641"/>
                      <a:pt x="862" y="643"/>
                      <a:pt x="862" y="643"/>
                    </a:cubicBezTo>
                    <a:cubicBezTo>
                      <a:pt x="865" y="648"/>
                      <a:pt x="868" y="654"/>
                      <a:pt x="871" y="653"/>
                    </a:cubicBezTo>
                    <a:cubicBezTo>
                      <a:pt x="873" y="657"/>
                      <a:pt x="872" y="657"/>
                      <a:pt x="871" y="658"/>
                    </a:cubicBezTo>
                    <a:cubicBezTo>
                      <a:pt x="872" y="657"/>
                      <a:pt x="874" y="660"/>
                      <a:pt x="875" y="664"/>
                    </a:cubicBezTo>
                    <a:cubicBezTo>
                      <a:pt x="874" y="662"/>
                      <a:pt x="874" y="662"/>
                      <a:pt x="874" y="662"/>
                    </a:cubicBezTo>
                    <a:cubicBezTo>
                      <a:pt x="876" y="665"/>
                      <a:pt x="877" y="669"/>
                      <a:pt x="878" y="672"/>
                    </a:cubicBezTo>
                    <a:cubicBezTo>
                      <a:pt x="880" y="669"/>
                      <a:pt x="880" y="669"/>
                      <a:pt x="880" y="669"/>
                    </a:cubicBezTo>
                    <a:cubicBezTo>
                      <a:pt x="881" y="674"/>
                      <a:pt x="877" y="671"/>
                      <a:pt x="879" y="676"/>
                    </a:cubicBezTo>
                    <a:cubicBezTo>
                      <a:pt x="881" y="675"/>
                      <a:pt x="881" y="675"/>
                      <a:pt x="881" y="675"/>
                    </a:cubicBezTo>
                    <a:cubicBezTo>
                      <a:pt x="882" y="683"/>
                      <a:pt x="879" y="688"/>
                      <a:pt x="878" y="695"/>
                    </a:cubicBezTo>
                    <a:cubicBezTo>
                      <a:pt x="878" y="709"/>
                      <a:pt x="877" y="723"/>
                      <a:pt x="872" y="737"/>
                    </a:cubicBezTo>
                    <a:cubicBezTo>
                      <a:pt x="868" y="751"/>
                      <a:pt x="860" y="764"/>
                      <a:pt x="849" y="774"/>
                    </a:cubicBezTo>
                    <a:cubicBezTo>
                      <a:pt x="847" y="773"/>
                      <a:pt x="847" y="773"/>
                      <a:pt x="847" y="773"/>
                    </a:cubicBezTo>
                    <a:cubicBezTo>
                      <a:pt x="845" y="772"/>
                      <a:pt x="845" y="782"/>
                      <a:pt x="842" y="781"/>
                    </a:cubicBezTo>
                    <a:cubicBezTo>
                      <a:pt x="841" y="784"/>
                      <a:pt x="841" y="784"/>
                      <a:pt x="841" y="784"/>
                    </a:cubicBezTo>
                    <a:cubicBezTo>
                      <a:pt x="840" y="784"/>
                      <a:pt x="838" y="785"/>
                      <a:pt x="839" y="784"/>
                    </a:cubicBezTo>
                    <a:cubicBezTo>
                      <a:pt x="837" y="786"/>
                      <a:pt x="837" y="786"/>
                      <a:pt x="836" y="788"/>
                    </a:cubicBezTo>
                    <a:cubicBezTo>
                      <a:pt x="835" y="788"/>
                      <a:pt x="834" y="789"/>
                      <a:pt x="833" y="789"/>
                    </a:cubicBezTo>
                    <a:cubicBezTo>
                      <a:pt x="823" y="796"/>
                      <a:pt x="817" y="804"/>
                      <a:pt x="806" y="809"/>
                    </a:cubicBezTo>
                    <a:cubicBezTo>
                      <a:pt x="799" y="811"/>
                      <a:pt x="790" y="815"/>
                      <a:pt x="780" y="819"/>
                    </a:cubicBezTo>
                    <a:cubicBezTo>
                      <a:pt x="770" y="822"/>
                      <a:pt x="759" y="825"/>
                      <a:pt x="751" y="826"/>
                    </a:cubicBezTo>
                    <a:cubicBezTo>
                      <a:pt x="740" y="829"/>
                      <a:pt x="727" y="826"/>
                      <a:pt x="716" y="822"/>
                    </a:cubicBezTo>
                    <a:cubicBezTo>
                      <a:pt x="704" y="819"/>
                      <a:pt x="693" y="814"/>
                      <a:pt x="682" y="811"/>
                    </a:cubicBezTo>
                    <a:cubicBezTo>
                      <a:pt x="681" y="810"/>
                      <a:pt x="679" y="810"/>
                      <a:pt x="679" y="811"/>
                    </a:cubicBezTo>
                    <a:cubicBezTo>
                      <a:pt x="673" y="808"/>
                      <a:pt x="667" y="804"/>
                      <a:pt x="661" y="800"/>
                    </a:cubicBezTo>
                    <a:cubicBezTo>
                      <a:pt x="661" y="800"/>
                      <a:pt x="656" y="797"/>
                      <a:pt x="650" y="792"/>
                    </a:cubicBezTo>
                    <a:cubicBezTo>
                      <a:pt x="644" y="787"/>
                      <a:pt x="637" y="780"/>
                      <a:pt x="634" y="774"/>
                    </a:cubicBezTo>
                    <a:cubicBezTo>
                      <a:pt x="634" y="773"/>
                      <a:pt x="633" y="773"/>
                      <a:pt x="633" y="772"/>
                    </a:cubicBezTo>
                    <a:cubicBezTo>
                      <a:pt x="633" y="768"/>
                      <a:pt x="634" y="764"/>
                      <a:pt x="634" y="760"/>
                    </a:cubicBezTo>
                    <a:cubicBezTo>
                      <a:pt x="635" y="760"/>
                      <a:pt x="636" y="743"/>
                      <a:pt x="632" y="732"/>
                    </a:cubicBezTo>
                    <a:cubicBezTo>
                      <a:pt x="630" y="727"/>
                      <a:pt x="627" y="724"/>
                      <a:pt x="624" y="725"/>
                    </a:cubicBezTo>
                    <a:cubicBezTo>
                      <a:pt x="621" y="726"/>
                      <a:pt x="619" y="732"/>
                      <a:pt x="614" y="744"/>
                    </a:cubicBezTo>
                    <a:cubicBezTo>
                      <a:pt x="613" y="744"/>
                      <a:pt x="613" y="744"/>
                      <a:pt x="613" y="744"/>
                    </a:cubicBezTo>
                    <a:cubicBezTo>
                      <a:pt x="612" y="751"/>
                      <a:pt x="611" y="755"/>
                      <a:pt x="614" y="760"/>
                    </a:cubicBezTo>
                    <a:cubicBezTo>
                      <a:pt x="610" y="760"/>
                      <a:pt x="613" y="765"/>
                      <a:pt x="612" y="767"/>
                    </a:cubicBezTo>
                    <a:cubicBezTo>
                      <a:pt x="611" y="766"/>
                      <a:pt x="611" y="766"/>
                      <a:pt x="611" y="766"/>
                    </a:cubicBezTo>
                    <a:cubicBezTo>
                      <a:pt x="613" y="771"/>
                      <a:pt x="608" y="774"/>
                      <a:pt x="609" y="779"/>
                    </a:cubicBezTo>
                    <a:cubicBezTo>
                      <a:pt x="609" y="778"/>
                      <a:pt x="608" y="778"/>
                      <a:pt x="608" y="777"/>
                    </a:cubicBezTo>
                    <a:cubicBezTo>
                      <a:pt x="608" y="780"/>
                      <a:pt x="608" y="784"/>
                      <a:pt x="606" y="784"/>
                    </a:cubicBezTo>
                    <a:cubicBezTo>
                      <a:pt x="604" y="790"/>
                      <a:pt x="600" y="799"/>
                      <a:pt x="600" y="804"/>
                    </a:cubicBezTo>
                    <a:cubicBezTo>
                      <a:pt x="600" y="803"/>
                      <a:pt x="600" y="803"/>
                      <a:pt x="600" y="803"/>
                    </a:cubicBezTo>
                    <a:cubicBezTo>
                      <a:pt x="601" y="807"/>
                      <a:pt x="599" y="806"/>
                      <a:pt x="599" y="809"/>
                    </a:cubicBezTo>
                    <a:cubicBezTo>
                      <a:pt x="598" y="809"/>
                      <a:pt x="598" y="810"/>
                      <a:pt x="598" y="809"/>
                    </a:cubicBezTo>
                    <a:cubicBezTo>
                      <a:pt x="598" y="813"/>
                      <a:pt x="594" y="817"/>
                      <a:pt x="593" y="819"/>
                    </a:cubicBezTo>
                    <a:cubicBezTo>
                      <a:pt x="592" y="818"/>
                      <a:pt x="592" y="818"/>
                      <a:pt x="592" y="818"/>
                    </a:cubicBezTo>
                    <a:cubicBezTo>
                      <a:pt x="591" y="820"/>
                      <a:pt x="590" y="821"/>
                      <a:pt x="589" y="823"/>
                    </a:cubicBezTo>
                    <a:cubicBezTo>
                      <a:pt x="591" y="821"/>
                      <a:pt x="591" y="821"/>
                      <a:pt x="591" y="821"/>
                    </a:cubicBezTo>
                    <a:cubicBezTo>
                      <a:pt x="593" y="824"/>
                      <a:pt x="586" y="823"/>
                      <a:pt x="586" y="828"/>
                    </a:cubicBezTo>
                    <a:cubicBezTo>
                      <a:pt x="583" y="830"/>
                      <a:pt x="586" y="839"/>
                      <a:pt x="582" y="841"/>
                    </a:cubicBezTo>
                    <a:cubicBezTo>
                      <a:pt x="582" y="843"/>
                      <a:pt x="581" y="837"/>
                      <a:pt x="580" y="840"/>
                    </a:cubicBezTo>
                    <a:cubicBezTo>
                      <a:pt x="579" y="839"/>
                      <a:pt x="580" y="839"/>
                      <a:pt x="579" y="838"/>
                    </a:cubicBezTo>
                    <a:cubicBezTo>
                      <a:pt x="577" y="841"/>
                      <a:pt x="574" y="840"/>
                      <a:pt x="572" y="843"/>
                    </a:cubicBezTo>
                    <a:cubicBezTo>
                      <a:pt x="571" y="842"/>
                      <a:pt x="571" y="842"/>
                      <a:pt x="571" y="842"/>
                    </a:cubicBezTo>
                    <a:cubicBezTo>
                      <a:pt x="570" y="847"/>
                      <a:pt x="564" y="845"/>
                      <a:pt x="563" y="849"/>
                    </a:cubicBezTo>
                    <a:cubicBezTo>
                      <a:pt x="560" y="853"/>
                      <a:pt x="558" y="847"/>
                      <a:pt x="556" y="852"/>
                    </a:cubicBezTo>
                    <a:cubicBezTo>
                      <a:pt x="555" y="852"/>
                      <a:pt x="554" y="852"/>
                      <a:pt x="553" y="852"/>
                    </a:cubicBezTo>
                    <a:cubicBezTo>
                      <a:pt x="551" y="852"/>
                      <a:pt x="553" y="855"/>
                      <a:pt x="551" y="855"/>
                    </a:cubicBezTo>
                    <a:cubicBezTo>
                      <a:pt x="550" y="854"/>
                      <a:pt x="548" y="855"/>
                      <a:pt x="548" y="854"/>
                    </a:cubicBezTo>
                    <a:cubicBezTo>
                      <a:pt x="543" y="854"/>
                      <a:pt x="541" y="861"/>
                      <a:pt x="533" y="860"/>
                    </a:cubicBezTo>
                    <a:cubicBezTo>
                      <a:pt x="533" y="863"/>
                      <a:pt x="529" y="863"/>
                      <a:pt x="529" y="865"/>
                    </a:cubicBezTo>
                    <a:cubicBezTo>
                      <a:pt x="528" y="864"/>
                      <a:pt x="523" y="867"/>
                      <a:pt x="525" y="864"/>
                    </a:cubicBezTo>
                    <a:cubicBezTo>
                      <a:pt x="526" y="863"/>
                      <a:pt x="526" y="863"/>
                      <a:pt x="526" y="864"/>
                    </a:cubicBezTo>
                    <a:cubicBezTo>
                      <a:pt x="526" y="862"/>
                      <a:pt x="526" y="862"/>
                      <a:pt x="526" y="862"/>
                    </a:cubicBezTo>
                    <a:cubicBezTo>
                      <a:pt x="522" y="860"/>
                      <a:pt x="520" y="865"/>
                      <a:pt x="517" y="866"/>
                    </a:cubicBezTo>
                    <a:cubicBezTo>
                      <a:pt x="518" y="866"/>
                      <a:pt x="519" y="866"/>
                      <a:pt x="519" y="867"/>
                    </a:cubicBezTo>
                    <a:cubicBezTo>
                      <a:pt x="518" y="867"/>
                      <a:pt x="516" y="867"/>
                      <a:pt x="515" y="867"/>
                    </a:cubicBezTo>
                    <a:cubicBezTo>
                      <a:pt x="516" y="866"/>
                      <a:pt x="516" y="866"/>
                      <a:pt x="516" y="866"/>
                    </a:cubicBezTo>
                    <a:cubicBezTo>
                      <a:pt x="514" y="866"/>
                      <a:pt x="512" y="866"/>
                      <a:pt x="511" y="866"/>
                    </a:cubicBezTo>
                    <a:cubicBezTo>
                      <a:pt x="512" y="868"/>
                      <a:pt x="512" y="868"/>
                      <a:pt x="512" y="868"/>
                    </a:cubicBezTo>
                    <a:cubicBezTo>
                      <a:pt x="509" y="867"/>
                      <a:pt x="508" y="865"/>
                      <a:pt x="506" y="867"/>
                    </a:cubicBezTo>
                    <a:cubicBezTo>
                      <a:pt x="505" y="869"/>
                      <a:pt x="508" y="869"/>
                      <a:pt x="506" y="870"/>
                    </a:cubicBezTo>
                    <a:cubicBezTo>
                      <a:pt x="502" y="869"/>
                      <a:pt x="498" y="868"/>
                      <a:pt x="494" y="867"/>
                    </a:cubicBezTo>
                    <a:cubicBezTo>
                      <a:pt x="494" y="869"/>
                      <a:pt x="493" y="869"/>
                      <a:pt x="492" y="869"/>
                    </a:cubicBezTo>
                    <a:cubicBezTo>
                      <a:pt x="492" y="868"/>
                      <a:pt x="492" y="868"/>
                      <a:pt x="492" y="868"/>
                    </a:cubicBezTo>
                    <a:cubicBezTo>
                      <a:pt x="487" y="869"/>
                      <a:pt x="491" y="864"/>
                      <a:pt x="486" y="865"/>
                    </a:cubicBezTo>
                    <a:cubicBezTo>
                      <a:pt x="487" y="864"/>
                      <a:pt x="487" y="864"/>
                      <a:pt x="487" y="864"/>
                    </a:cubicBezTo>
                    <a:cubicBezTo>
                      <a:pt x="485" y="867"/>
                      <a:pt x="485" y="867"/>
                      <a:pt x="485" y="867"/>
                    </a:cubicBezTo>
                    <a:cubicBezTo>
                      <a:pt x="481" y="870"/>
                      <a:pt x="483" y="864"/>
                      <a:pt x="478" y="867"/>
                    </a:cubicBezTo>
                    <a:cubicBezTo>
                      <a:pt x="480" y="867"/>
                      <a:pt x="479" y="871"/>
                      <a:pt x="476" y="870"/>
                    </a:cubicBezTo>
                    <a:cubicBezTo>
                      <a:pt x="477" y="868"/>
                      <a:pt x="477" y="868"/>
                      <a:pt x="477" y="868"/>
                    </a:cubicBezTo>
                    <a:cubicBezTo>
                      <a:pt x="476" y="869"/>
                      <a:pt x="476" y="869"/>
                      <a:pt x="475" y="869"/>
                    </a:cubicBezTo>
                    <a:cubicBezTo>
                      <a:pt x="476" y="868"/>
                      <a:pt x="476" y="867"/>
                      <a:pt x="474" y="867"/>
                    </a:cubicBezTo>
                    <a:cubicBezTo>
                      <a:pt x="475" y="865"/>
                      <a:pt x="475" y="865"/>
                      <a:pt x="475" y="865"/>
                    </a:cubicBezTo>
                    <a:cubicBezTo>
                      <a:pt x="474" y="866"/>
                      <a:pt x="473" y="866"/>
                      <a:pt x="471" y="867"/>
                    </a:cubicBezTo>
                    <a:cubicBezTo>
                      <a:pt x="469" y="865"/>
                      <a:pt x="465" y="866"/>
                      <a:pt x="464" y="863"/>
                    </a:cubicBezTo>
                    <a:cubicBezTo>
                      <a:pt x="464" y="863"/>
                      <a:pt x="459" y="861"/>
                      <a:pt x="457" y="863"/>
                    </a:cubicBezTo>
                    <a:cubicBezTo>
                      <a:pt x="459" y="862"/>
                      <a:pt x="456" y="860"/>
                      <a:pt x="457" y="859"/>
                    </a:cubicBezTo>
                    <a:cubicBezTo>
                      <a:pt x="456" y="860"/>
                      <a:pt x="451" y="860"/>
                      <a:pt x="450" y="857"/>
                    </a:cubicBezTo>
                    <a:cubicBezTo>
                      <a:pt x="450" y="857"/>
                      <a:pt x="450" y="857"/>
                      <a:pt x="450" y="857"/>
                    </a:cubicBezTo>
                    <a:cubicBezTo>
                      <a:pt x="445" y="853"/>
                      <a:pt x="440" y="855"/>
                      <a:pt x="436" y="851"/>
                    </a:cubicBezTo>
                    <a:cubicBezTo>
                      <a:pt x="435" y="852"/>
                      <a:pt x="433" y="850"/>
                      <a:pt x="432" y="852"/>
                    </a:cubicBezTo>
                    <a:cubicBezTo>
                      <a:pt x="426" y="851"/>
                      <a:pt x="426" y="843"/>
                      <a:pt x="420" y="848"/>
                    </a:cubicBezTo>
                    <a:cubicBezTo>
                      <a:pt x="418" y="846"/>
                      <a:pt x="419" y="844"/>
                      <a:pt x="418" y="843"/>
                    </a:cubicBezTo>
                    <a:cubicBezTo>
                      <a:pt x="418" y="843"/>
                      <a:pt x="418" y="843"/>
                      <a:pt x="418" y="843"/>
                    </a:cubicBezTo>
                    <a:cubicBezTo>
                      <a:pt x="414" y="841"/>
                      <a:pt x="413" y="840"/>
                      <a:pt x="410" y="837"/>
                    </a:cubicBezTo>
                    <a:cubicBezTo>
                      <a:pt x="409" y="836"/>
                      <a:pt x="406" y="839"/>
                      <a:pt x="404" y="836"/>
                    </a:cubicBezTo>
                    <a:cubicBezTo>
                      <a:pt x="406" y="835"/>
                      <a:pt x="405" y="835"/>
                      <a:pt x="404" y="834"/>
                    </a:cubicBezTo>
                    <a:cubicBezTo>
                      <a:pt x="405" y="834"/>
                      <a:pt x="405" y="834"/>
                      <a:pt x="405" y="832"/>
                    </a:cubicBezTo>
                    <a:cubicBezTo>
                      <a:pt x="404" y="832"/>
                      <a:pt x="404" y="832"/>
                      <a:pt x="403" y="832"/>
                    </a:cubicBezTo>
                    <a:cubicBezTo>
                      <a:pt x="403" y="832"/>
                      <a:pt x="403" y="832"/>
                      <a:pt x="404" y="832"/>
                    </a:cubicBezTo>
                    <a:cubicBezTo>
                      <a:pt x="402" y="831"/>
                      <a:pt x="402" y="831"/>
                      <a:pt x="402" y="832"/>
                    </a:cubicBezTo>
                    <a:cubicBezTo>
                      <a:pt x="402" y="832"/>
                      <a:pt x="402" y="832"/>
                      <a:pt x="402" y="833"/>
                    </a:cubicBezTo>
                    <a:cubicBezTo>
                      <a:pt x="402" y="830"/>
                      <a:pt x="398" y="828"/>
                      <a:pt x="400" y="827"/>
                    </a:cubicBezTo>
                    <a:cubicBezTo>
                      <a:pt x="395" y="822"/>
                      <a:pt x="391" y="820"/>
                      <a:pt x="388" y="815"/>
                    </a:cubicBezTo>
                    <a:cubicBezTo>
                      <a:pt x="389" y="814"/>
                      <a:pt x="390" y="815"/>
                      <a:pt x="391" y="816"/>
                    </a:cubicBezTo>
                    <a:cubicBezTo>
                      <a:pt x="391" y="815"/>
                      <a:pt x="390" y="814"/>
                      <a:pt x="389" y="813"/>
                    </a:cubicBezTo>
                    <a:cubicBezTo>
                      <a:pt x="391" y="812"/>
                      <a:pt x="391" y="814"/>
                      <a:pt x="392" y="815"/>
                    </a:cubicBezTo>
                    <a:cubicBezTo>
                      <a:pt x="392" y="811"/>
                      <a:pt x="386" y="808"/>
                      <a:pt x="387" y="803"/>
                    </a:cubicBezTo>
                    <a:cubicBezTo>
                      <a:pt x="385" y="802"/>
                      <a:pt x="385" y="802"/>
                      <a:pt x="385" y="802"/>
                    </a:cubicBezTo>
                    <a:cubicBezTo>
                      <a:pt x="385" y="802"/>
                      <a:pt x="385" y="802"/>
                      <a:pt x="385" y="802"/>
                    </a:cubicBezTo>
                    <a:cubicBezTo>
                      <a:pt x="385" y="802"/>
                      <a:pt x="383" y="801"/>
                      <a:pt x="383" y="800"/>
                    </a:cubicBezTo>
                    <a:cubicBezTo>
                      <a:pt x="384" y="799"/>
                      <a:pt x="386" y="800"/>
                      <a:pt x="386" y="798"/>
                    </a:cubicBezTo>
                    <a:cubicBezTo>
                      <a:pt x="387" y="795"/>
                      <a:pt x="384" y="792"/>
                      <a:pt x="383" y="790"/>
                    </a:cubicBezTo>
                    <a:cubicBezTo>
                      <a:pt x="383" y="791"/>
                      <a:pt x="382" y="791"/>
                      <a:pt x="382" y="790"/>
                    </a:cubicBezTo>
                    <a:cubicBezTo>
                      <a:pt x="382" y="789"/>
                      <a:pt x="383" y="788"/>
                      <a:pt x="383" y="787"/>
                    </a:cubicBezTo>
                    <a:cubicBezTo>
                      <a:pt x="384" y="787"/>
                      <a:pt x="384" y="787"/>
                      <a:pt x="384" y="787"/>
                    </a:cubicBezTo>
                    <a:cubicBezTo>
                      <a:pt x="383" y="787"/>
                      <a:pt x="383" y="784"/>
                      <a:pt x="382" y="783"/>
                    </a:cubicBezTo>
                    <a:cubicBezTo>
                      <a:pt x="383" y="783"/>
                      <a:pt x="383" y="785"/>
                      <a:pt x="384" y="786"/>
                    </a:cubicBezTo>
                    <a:cubicBezTo>
                      <a:pt x="384" y="781"/>
                      <a:pt x="384" y="783"/>
                      <a:pt x="385" y="779"/>
                    </a:cubicBezTo>
                    <a:cubicBezTo>
                      <a:pt x="384" y="776"/>
                      <a:pt x="383" y="779"/>
                      <a:pt x="381" y="777"/>
                    </a:cubicBezTo>
                    <a:cubicBezTo>
                      <a:pt x="381" y="775"/>
                      <a:pt x="381" y="772"/>
                      <a:pt x="383" y="770"/>
                    </a:cubicBezTo>
                    <a:cubicBezTo>
                      <a:pt x="381" y="770"/>
                      <a:pt x="381" y="770"/>
                      <a:pt x="381" y="770"/>
                    </a:cubicBezTo>
                    <a:cubicBezTo>
                      <a:pt x="381" y="765"/>
                      <a:pt x="382" y="762"/>
                      <a:pt x="385" y="760"/>
                    </a:cubicBezTo>
                    <a:cubicBezTo>
                      <a:pt x="386" y="751"/>
                      <a:pt x="387" y="745"/>
                      <a:pt x="386" y="741"/>
                    </a:cubicBezTo>
                    <a:cubicBezTo>
                      <a:pt x="385" y="738"/>
                      <a:pt x="384" y="737"/>
                      <a:pt x="382" y="737"/>
                    </a:cubicBezTo>
                    <a:cubicBezTo>
                      <a:pt x="377" y="737"/>
                      <a:pt x="372" y="744"/>
                      <a:pt x="372" y="744"/>
                    </a:cubicBezTo>
                    <a:cubicBezTo>
                      <a:pt x="366" y="750"/>
                      <a:pt x="363" y="757"/>
                      <a:pt x="362" y="764"/>
                    </a:cubicBezTo>
                    <a:cubicBezTo>
                      <a:pt x="361" y="771"/>
                      <a:pt x="361" y="779"/>
                      <a:pt x="362" y="789"/>
                    </a:cubicBezTo>
                    <a:cubicBezTo>
                      <a:pt x="362" y="793"/>
                      <a:pt x="362" y="797"/>
                      <a:pt x="362" y="800"/>
                    </a:cubicBezTo>
                    <a:cubicBezTo>
                      <a:pt x="360" y="801"/>
                      <a:pt x="358" y="803"/>
                      <a:pt x="356" y="805"/>
                    </a:cubicBezTo>
                    <a:cubicBezTo>
                      <a:pt x="355" y="805"/>
                      <a:pt x="355" y="805"/>
                      <a:pt x="355" y="805"/>
                    </a:cubicBezTo>
                    <a:cubicBezTo>
                      <a:pt x="351" y="811"/>
                      <a:pt x="348" y="814"/>
                      <a:pt x="348" y="819"/>
                    </a:cubicBezTo>
                    <a:cubicBezTo>
                      <a:pt x="344" y="817"/>
                      <a:pt x="343" y="823"/>
                      <a:pt x="341" y="823"/>
                    </a:cubicBezTo>
                    <a:cubicBezTo>
                      <a:pt x="341" y="823"/>
                      <a:pt x="341" y="823"/>
                      <a:pt x="341" y="823"/>
                    </a:cubicBezTo>
                    <a:cubicBezTo>
                      <a:pt x="340" y="828"/>
                      <a:pt x="333" y="827"/>
                      <a:pt x="331" y="831"/>
                    </a:cubicBezTo>
                    <a:cubicBezTo>
                      <a:pt x="331" y="830"/>
                      <a:pt x="331" y="830"/>
                      <a:pt x="331" y="829"/>
                    </a:cubicBezTo>
                    <a:cubicBezTo>
                      <a:pt x="329" y="831"/>
                      <a:pt x="326" y="833"/>
                      <a:pt x="325" y="832"/>
                    </a:cubicBezTo>
                    <a:cubicBezTo>
                      <a:pt x="318" y="835"/>
                      <a:pt x="308" y="836"/>
                      <a:pt x="304" y="840"/>
                    </a:cubicBezTo>
                    <a:cubicBezTo>
                      <a:pt x="304" y="840"/>
                      <a:pt x="304" y="840"/>
                      <a:pt x="304" y="840"/>
                    </a:cubicBezTo>
                    <a:cubicBezTo>
                      <a:pt x="302" y="842"/>
                      <a:pt x="301" y="841"/>
                      <a:pt x="298" y="842"/>
                    </a:cubicBezTo>
                    <a:cubicBezTo>
                      <a:pt x="298" y="842"/>
                      <a:pt x="297" y="842"/>
                      <a:pt x="297" y="842"/>
                    </a:cubicBezTo>
                    <a:cubicBezTo>
                      <a:pt x="294" y="844"/>
                      <a:pt x="288" y="842"/>
                      <a:pt x="286" y="843"/>
                    </a:cubicBezTo>
                    <a:cubicBezTo>
                      <a:pt x="286" y="842"/>
                      <a:pt x="286" y="842"/>
                      <a:pt x="286" y="842"/>
                    </a:cubicBezTo>
                    <a:cubicBezTo>
                      <a:pt x="284" y="842"/>
                      <a:pt x="282" y="842"/>
                      <a:pt x="279" y="842"/>
                    </a:cubicBezTo>
                    <a:cubicBezTo>
                      <a:pt x="282" y="842"/>
                      <a:pt x="282" y="842"/>
                      <a:pt x="282" y="842"/>
                    </a:cubicBezTo>
                    <a:cubicBezTo>
                      <a:pt x="281" y="846"/>
                      <a:pt x="277" y="840"/>
                      <a:pt x="272" y="842"/>
                    </a:cubicBezTo>
                    <a:cubicBezTo>
                      <a:pt x="268" y="841"/>
                      <a:pt x="263" y="848"/>
                      <a:pt x="258" y="846"/>
                    </a:cubicBezTo>
                    <a:cubicBezTo>
                      <a:pt x="256" y="847"/>
                      <a:pt x="261" y="843"/>
                      <a:pt x="257" y="844"/>
                    </a:cubicBezTo>
                    <a:cubicBezTo>
                      <a:pt x="258" y="842"/>
                      <a:pt x="259" y="843"/>
                      <a:pt x="259" y="841"/>
                    </a:cubicBezTo>
                    <a:cubicBezTo>
                      <a:pt x="255" y="842"/>
                      <a:pt x="254" y="838"/>
                      <a:pt x="250" y="839"/>
                    </a:cubicBezTo>
                    <a:cubicBezTo>
                      <a:pt x="250" y="837"/>
                      <a:pt x="250" y="837"/>
                      <a:pt x="250" y="837"/>
                    </a:cubicBezTo>
                    <a:cubicBezTo>
                      <a:pt x="245" y="838"/>
                      <a:pt x="242" y="833"/>
                      <a:pt x="238" y="834"/>
                    </a:cubicBezTo>
                    <a:cubicBezTo>
                      <a:pt x="232" y="833"/>
                      <a:pt x="236" y="829"/>
                      <a:pt x="230" y="829"/>
                    </a:cubicBezTo>
                    <a:cubicBezTo>
                      <a:pt x="229" y="827"/>
                      <a:pt x="229" y="827"/>
                      <a:pt x="229" y="827"/>
                    </a:cubicBezTo>
                    <a:cubicBezTo>
                      <a:pt x="227" y="826"/>
                      <a:pt x="227" y="828"/>
                      <a:pt x="225" y="827"/>
                    </a:cubicBezTo>
                    <a:cubicBezTo>
                      <a:pt x="225" y="825"/>
                      <a:pt x="222" y="824"/>
                      <a:pt x="224" y="824"/>
                    </a:cubicBezTo>
                    <a:cubicBezTo>
                      <a:pt x="220" y="820"/>
                      <a:pt x="213" y="821"/>
                      <a:pt x="209" y="814"/>
                    </a:cubicBezTo>
                    <a:cubicBezTo>
                      <a:pt x="206" y="816"/>
                      <a:pt x="204" y="812"/>
                      <a:pt x="202" y="813"/>
                    </a:cubicBezTo>
                    <a:cubicBezTo>
                      <a:pt x="203" y="812"/>
                      <a:pt x="197" y="808"/>
                      <a:pt x="202" y="809"/>
                    </a:cubicBezTo>
                    <a:cubicBezTo>
                      <a:pt x="202" y="809"/>
                      <a:pt x="202" y="810"/>
                      <a:pt x="202" y="810"/>
                    </a:cubicBezTo>
                    <a:cubicBezTo>
                      <a:pt x="203" y="809"/>
                      <a:pt x="203" y="809"/>
                      <a:pt x="203" y="809"/>
                    </a:cubicBezTo>
                    <a:cubicBezTo>
                      <a:pt x="203" y="805"/>
                      <a:pt x="198" y="806"/>
                      <a:pt x="197" y="803"/>
                    </a:cubicBezTo>
                    <a:cubicBezTo>
                      <a:pt x="196" y="804"/>
                      <a:pt x="197" y="805"/>
                      <a:pt x="196" y="805"/>
                    </a:cubicBezTo>
                    <a:cubicBezTo>
                      <a:pt x="195" y="804"/>
                      <a:pt x="195" y="804"/>
                      <a:pt x="195" y="802"/>
                    </a:cubicBezTo>
                    <a:cubicBezTo>
                      <a:pt x="196" y="802"/>
                      <a:pt x="196" y="802"/>
                      <a:pt x="196" y="802"/>
                    </a:cubicBezTo>
                    <a:cubicBezTo>
                      <a:pt x="196" y="801"/>
                      <a:pt x="195" y="799"/>
                      <a:pt x="194" y="797"/>
                    </a:cubicBezTo>
                    <a:cubicBezTo>
                      <a:pt x="193" y="799"/>
                      <a:pt x="193" y="799"/>
                      <a:pt x="193" y="799"/>
                    </a:cubicBezTo>
                    <a:cubicBezTo>
                      <a:pt x="193" y="796"/>
                      <a:pt x="195" y="794"/>
                      <a:pt x="192" y="792"/>
                    </a:cubicBezTo>
                    <a:cubicBezTo>
                      <a:pt x="190" y="792"/>
                      <a:pt x="191" y="796"/>
                      <a:pt x="189" y="793"/>
                    </a:cubicBezTo>
                    <a:cubicBezTo>
                      <a:pt x="189" y="789"/>
                      <a:pt x="189" y="784"/>
                      <a:pt x="189" y="780"/>
                    </a:cubicBezTo>
                    <a:cubicBezTo>
                      <a:pt x="187" y="780"/>
                      <a:pt x="187" y="779"/>
                      <a:pt x="186" y="778"/>
                    </a:cubicBezTo>
                    <a:cubicBezTo>
                      <a:pt x="188" y="777"/>
                      <a:pt x="188" y="777"/>
                      <a:pt x="188" y="777"/>
                    </a:cubicBezTo>
                    <a:cubicBezTo>
                      <a:pt x="185" y="773"/>
                      <a:pt x="191" y="775"/>
                      <a:pt x="189" y="771"/>
                    </a:cubicBezTo>
                    <a:cubicBezTo>
                      <a:pt x="190" y="771"/>
                      <a:pt x="190" y="771"/>
                      <a:pt x="190" y="771"/>
                    </a:cubicBezTo>
                    <a:cubicBezTo>
                      <a:pt x="187" y="770"/>
                      <a:pt x="187" y="770"/>
                      <a:pt x="187" y="770"/>
                    </a:cubicBezTo>
                    <a:cubicBezTo>
                      <a:pt x="183" y="766"/>
                      <a:pt x="190" y="768"/>
                      <a:pt x="185" y="763"/>
                    </a:cubicBezTo>
                    <a:cubicBezTo>
                      <a:pt x="186" y="765"/>
                      <a:pt x="182" y="764"/>
                      <a:pt x="183" y="762"/>
                    </a:cubicBezTo>
                    <a:cubicBezTo>
                      <a:pt x="184" y="762"/>
                      <a:pt x="184" y="762"/>
                      <a:pt x="184" y="762"/>
                    </a:cubicBezTo>
                    <a:cubicBezTo>
                      <a:pt x="184" y="761"/>
                      <a:pt x="183" y="760"/>
                      <a:pt x="184" y="759"/>
                    </a:cubicBezTo>
                    <a:cubicBezTo>
                      <a:pt x="184" y="760"/>
                      <a:pt x="186" y="760"/>
                      <a:pt x="186" y="758"/>
                    </a:cubicBezTo>
                    <a:cubicBezTo>
                      <a:pt x="187" y="759"/>
                      <a:pt x="187" y="759"/>
                      <a:pt x="187" y="759"/>
                    </a:cubicBezTo>
                    <a:cubicBezTo>
                      <a:pt x="186" y="758"/>
                      <a:pt x="186" y="757"/>
                      <a:pt x="185" y="756"/>
                    </a:cubicBezTo>
                    <a:cubicBezTo>
                      <a:pt x="187" y="753"/>
                      <a:pt x="185" y="748"/>
                      <a:pt x="187" y="747"/>
                    </a:cubicBezTo>
                    <a:cubicBezTo>
                      <a:pt x="187" y="747"/>
                      <a:pt x="189" y="742"/>
                      <a:pt x="188" y="740"/>
                    </a:cubicBezTo>
                    <a:cubicBezTo>
                      <a:pt x="189" y="741"/>
                      <a:pt x="190" y="738"/>
                      <a:pt x="191" y="739"/>
                    </a:cubicBezTo>
                    <a:cubicBezTo>
                      <a:pt x="190" y="737"/>
                      <a:pt x="190" y="732"/>
                      <a:pt x="192" y="731"/>
                    </a:cubicBezTo>
                    <a:cubicBezTo>
                      <a:pt x="192" y="731"/>
                      <a:pt x="192" y="731"/>
                      <a:pt x="192" y="731"/>
                    </a:cubicBezTo>
                    <a:cubicBezTo>
                      <a:pt x="196" y="725"/>
                      <a:pt x="194" y="719"/>
                      <a:pt x="198" y="714"/>
                    </a:cubicBezTo>
                    <a:cubicBezTo>
                      <a:pt x="197" y="714"/>
                      <a:pt x="199" y="711"/>
                      <a:pt x="196" y="711"/>
                    </a:cubicBezTo>
                    <a:cubicBezTo>
                      <a:pt x="197" y="703"/>
                      <a:pt x="206" y="702"/>
                      <a:pt x="201" y="696"/>
                    </a:cubicBezTo>
                    <a:cubicBezTo>
                      <a:pt x="202" y="694"/>
                      <a:pt x="204" y="694"/>
                      <a:pt x="205" y="693"/>
                    </a:cubicBezTo>
                    <a:cubicBezTo>
                      <a:pt x="205" y="694"/>
                      <a:pt x="205" y="694"/>
                      <a:pt x="205" y="694"/>
                    </a:cubicBezTo>
                    <a:cubicBezTo>
                      <a:pt x="208" y="689"/>
                      <a:pt x="209" y="687"/>
                      <a:pt x="212" y="684"/>
                    </a:cubicBezTo>
                    <a:cubicBezTo>
                      <a:pt x="212" y="682"/>
                      <a:pt x="210" y="680"/>
                      <a:pt x="213" y="677"/>
                    </a:cubicBezTo>
                    <a:cubicBezTo>
                      <a:pt x="213" y="679"/>
                      <a:pt x="214" y="678"/>
                      <a:pt x="215" y="677"/>
                    </a:cubicBezTo>
                    <a:cubicBezTo>
                      <a:pt x="215" y="677"/>
                      <a:pt x="215" y="678"/>
                      <a:pt x="217" y="677"/>
                    </a:cubicBezTo>
                    <a:cubicBezTo>
                      <a:pt x="216" y="677"/>
                      <a:pt x="217" y="676"/>
                      <a:pt x="217" y="676"/>
                    </a:cubicBezTo>
                    <a:cubicBezTo>
                      <a:pt x="217" y="676"/>
                      <a:pt x="217" y="676"/>
                      <a:pt x="217" y="676"/>
                    </a:cubicBezTo>
                    <a:cubicBezTo>
                      <a:pt x="218" y="674"/>
                      <a:pt x="218" y="674"/>
                      <a:pt x="217" y="675"/>
                    </a:cubicBezTo>
                    <a:cubicBezTo>
                      <a:pt x="217" y="674"/>
                      <a:pt x="216" y="674"/>
                      <a:pt x="216" y="674"/>
                    </a:cubicBezTo>
                    <a:cubicBezTo>
                      <a:pt x="219" y="674"/>
                      <a:pt x="220" y="669"/>
                      <a:pt x="222" y="671"/>
                    </a:cubicBezTo>
                    <a:cubicBezTo>
                      <a:pt x="227" y="665"/>
                      <a:pt x="229" y="660"/>
                      <a:pt x="234" y="656"/>
                    </a:cubicBezTo>
                    <a:cubicBezTo>
                      <a:pt x="235" y="657"/>
                      <a:pt x="234" y="659"/>
                      <a:pt x="233" y="660"/>
                    </a:cubicBezTo>
                    <a:cubicBezTo>
                      <a:pt x="234" y="659"/>
                      <a:pt x="235" y="658"/>
                      <a:pt x="237" y="657"/>
                    </a:cubicBezTo>
                    <a:cubicBezTo>
                      <a:pt x="237" y="659"/>
                      <a:pt x="235" y="659"/>
                      <a:pt x="234" y="660"/>
                    </a:cubicBezTo>
                    <a:cubicBezTo>
                      <a:pt x="240" y="660"/>
                      <a:pt x="241" y="652"/>
                      <a:pt x="248" y="652"/>
                    </a:cubicBezTo>
                    <a:cubicBezTo>
                      <a:pt x="248" y="651"/>
                      <a:pt x="248" y="651"/>
                      <a:pt x="248" y="651"/>
                    </a:cubicBezTo>
                    <a:cubicBezTo>
                      <a:pt x="249" y="651"/>
                      <a:pt x="249" y="651"/>
                      <a:pt x="249" y="651"/>
                    </a:cubicBezTo>
                    <a:cubicBezTo>
                      <a:pt x="248" y="650"/>
                      <a:pt x="249" y="649"/>
                      <a:pt x="250" y="648"/>
                    </a:cubicBezTo>
                    <a:cubicBezTo>
                      <a:pt x="251" y="649"/>
                      <a:pt x="251" y="651"/>
                      <a:pt x="254" y="650"/>
                    </a:cubicBezTo>
                    <a:cubicBezTo>
                      <a:pt x="256" y="651"/>
                      <a:pt x="259" y="648"/>
                      <a:pt x="262" y="647"/>
                    </a:cubicBezTo>
                    <a:cubicBezTo>
                      <a:pt x="260" y="647"/>
                      <a:pt x="261" y="646"/>
                      <a:pt x="261" y="645"/>
                    </a:cubicBezTo>
                    <a:cubicBezTo>
                      <a:pt x="262" y="645"/>
                      <a:pt x="264" y="646"/>
                      <a:pt x="264" y="645"/>
                    </a:cubicBezTo>
                    <a:cubicBezTo>
                      <a:pt x="265" y="647"/>
                      <a:pt x="265" y="647"/>
                      <a:pt x="265" y="647"/>
                    </a:cubicBezTo>
                    <a:cubicBezTo>
                      <a:pt x="265" y="645"/>
                      <a:pt x="268" y="645"/>
                      <a:pt x="269" y="644"/>
                    </a:cubicBezTo>
                    <a:cubicBezTo>
                      <a:pt x="270" y="645"/>
                      <a:pt x="267" y="645"/>
                      <a:pt x="266" y="647"/>
                    </a:cubicBezTo>
                    <a:cubicBezTo>
                      <a:pt x="272" y="646"/>
                      <a:pt x="269" y="646"/>
                      <a:pt x="274" y="646"/>
                    </a:cubicBezTo>
                    <a:cubicBezTo>
                      <a:pt x="277" y="645"/>
                      <a:pt x="274" y="644"/>
                      <a:pt x="276" y="643"/>
                    </a:cubicBezTo>
                    <a:cubicBezTo>
                      <a:pt x="278" y="642"/>
                      <a:pt x="281" y="641"/>
                      <a:pt x="284" y="643"/>
                    </a:cubicBezTo>
                    <a:cubicBezTo>
                      <a:pt x="283" y="641"/>
                      <a:pt x="283" y="641"/>
                      <a:pt x="283" y="641"/>
                    </a:cubicBezTo>
                    <a:cubicBezTo>
                      <a:pt x="289" y="641"/>
                      <a:pt x="292" y="642"/>
                      <a:pt x="295" y="645"/>
                    </a:cubicBezTo>
                    <a:cubicBezTo>
                      <a:pt x="305" y="646"/>
                      <a:pt x="312" y="647"/>
                      <a:pt x="316" y="646"/>
                    </a:cubicBezTo>
                    <a:cubicBezTo>
                      <a:pt x="319" y="646"/>
                      <a:pt x="320" y="644"/>
                      <a:pt x="320" y="642"/>
                    </a:cubicBezTo>
                    <a:cubicBezTo>
                      <a:pt x="319" y="638"/>
                      <a:pt x="312" y="632"/>
                      <a:pt x="311" y="632"/>
                    </a:cubicBezTo>
                    <a:cubicBezTo>
                      <a:pt x="304" y="625"/>
                      <a:pt x="296" y="623"/>
                      <a:pt x="288" y="622"/>
                    </a:cubicBezTo>
                    <a:cubicBezTo>
                      <a:pt x="279" y="622"/>
                      <a:pt x="270" y="623"/>
                      <a:pt x="259" y="625"/>
                    </a:cubicBezTo>
                    <a:cubicBezTo>
                      <a:pt x="249" y="627"/>
                      <a:pt x="243" y="628"/>
                      <a:pt x="236" y="630"/>
                    </a:cubicBezTo>
                    <a:cubicBezTo>
                      <a:pt x="230" y="632"/>
                      <a:pt x="224" y="635"/>
                      <a:pt x="216" y="642"/>
                    </a:cubicBezTo>
                    <a:cubicBezTo>
                      <a:pt x="208" y="647"/>
                      <a:pt x="202" y="655"/>
                      <a:pt x="196" y="662"/>
                    </a:cubicBezTo>
                    <a:cubicBezTo>
                      <a:pt x="195" y="667"/>
                      <a:pt x="188" y="672"/>
                      <a:pt x="187" y="677"/>
                    </a:cubicBezTo>
                    <a:cubicBezTo>
                      <a:pt x="185" y="678"/>
                      <a:pt x="185" y="678"/>
                      <a:pt x="185" y="678"/>
                    </a:cubicBezTo>
                    <a:cubicBezTo>
                      <a:pt x="185" y="680"/>
                      <a:pt x="184" y="682"/>
                      <a:pt x="183" y="683"/>
                    </a:cubicBezTo>
                    <a:cubicBezTo>
                      <a:pt x="182" y="683"/>
                      <a:pt x="182" y="683"/>
                      <a:pt x="182" y="683"/>
                    </a:cubicBezTo>
                    <a:cubicBezTo>
                      <a:pt x="182" y="685"/>
                      <a:pt x="180" y="688"/>
                      <a:pt x="180" y="689"/>
                    </a:cubicBezTo>
                    <a:cubicBezTo>
                      <a:pt x="179" y="689"/>
                      <a:pt x="179" y="689"/>
                      <a:pt x="179" y="689"/>
                    </a:cubicBezTo>
                    <a:cubicBezTo>
                      <a:pt x="178" y="691"/>
                      <a:pt x="178" y="691"/>
                      <a:pt x="178" y="691"/>
                    </a:cubicBezTo>
                    <a:cubicBezTo>
                      <a:pt x="178" y="691"/>
                      <a:pt x="178" y="691"/>
                      <a:pt x="178" y="691"/>
                    </a:cubicBezTo>
                    <a:cubicBezTo>
                      <a:pt x="177" y="695"/>
                      <a:pt x="175" y="699"/>
                      <a:pt x="173" y="703"/>
                    </a:cubicBezTo>
                    <a:cubicBezTo>
                      <a:pt x="174" y="703"/>
                      <a:pt x="174" y="703"/>
                      <a:pt x="174" y="703"/>
                    </a:cubicBezTo>
                    <a:cubicBezTo>
                      <a:pt x="169" y="711"/>
                      <a:pt x="172" y="715"/>
                      <a:pt x="167" y="722"/>
                    </a:cubicBezTo>
                    <a:cubicBezTo>
                      <a:pt x="167" y="721"/>
                      <a:pt x="167" y="721"/>
                      <a:pt x="167" y="721"/>
                    </a:cubicBezTo>
                    <a:cubicBezTo>
                      <a:pt x="167" y="727"/>
                      <a:pt x="166" y="730"/>
                      <a:pt x="164" y="734"/>
                    </a:cubicBezTo>
                    <a:cubicBezTo>
                      <a:pt x="162" y="733"/>
                      <a:pt x="159" y="733"/>
                      <a:pt x="156" y="733"/>
                    </a:cubicBezTo>
                    <a:cubicBezTo>
                      <a:pt x="156" y="732"/>
                      <a:pt x="156" y="732"/>
                      <a:pt x="156" y="732"/>
                    </a:cubicBezTo>
                    <a:cubicBezTo>
                      <a:pt x="149" y="734"/>
                      <a:pt x="144" y="734"/>
                      <a:pt x="139" y="738"/>
                    </a:cubicBezTo>
                    <a:cubicBezTo>
                      <a:pt x="138" y="735"/>
                      <a:pt x="133" y="738"/>
                      <a:pt x="131" y="737"/>
                    </a:cubicBezTo>
                    <a:cubicBezTo>
                      <a:pt x="132" y="737"/>
                      <a:pt x="132" y="737"/>
                      <a:pt x="132" y="737"/>
                    </a:cubicBezTo>
                    <a:cubicBezTo>
                      <a:pt x="127" y="740"/>
                      <a:pt x="122" y="735"/>
                      <a:pt x="118" y="738"/>
                    </a:cubicBezTo>
                    <a:cubicBezTo>
                      <a:pt x="118" y="737"/>
                      <a:pt x="118" y="736"/>
                      <a:pt x="119" y="736"/>
                    </a:cubicBezTo>
                    <a:cubicBezTo>
                      <a:pt x="116" y="737"/>
                      <a:pt x="111" y="737"/>
                      <a:pt x="111" y="735"/>
                    </a:cubicBezTo>
                    <a:cubicBezTo>
                      <a:pt x="104" y="735"/>
                      <a:pt x="94" y="732"/>
                      <a:pt x="88" y="733"/>
                    </a:cubicBezTo>
                    <a:cubicBezTo>
                      <a:pt x="89" y="733"/>
                      <a:pt x="89" y="733"/>
                      <a:pt x="89" y="733"/>
                    </a:cubicBezTo>
                    <a:cubicBezTo>
                      <a:pt x="85" y="734"/>
                      <a:pt x="85" y="732"/>
                      <a:pt x="82" y="732"/>
                    </a:cubicBezTo>
                    <a:cubicBezTo>
                      <a:pt x="82" y="732"/>
                      <a:pt x="81" y="731"/>
                      <a:pt x="82" y="731"/>
                    </a:cubicBezTo>
                    <a:cubicBezTo>
                      <a:pt x="78" y="732"/>
                      <a:pt x="73" y="728"/>
                      <a:pt x="70" y="728"/>
                    </a:cubicBezTo>
                    <a:cubicBezTo>
                      <a:pt x="71" y="726"/>
                      <a:pt x="71" y="726"/>
                      <a:pt x="71" y="726"/>
                    </a:cubicBezTo>
                    <a:cubicBezTo>
                      <a:pt x="69" y="726"/>
                      <a:pt x="67" y="725"/>
                      <a:pt x="65" y="724"/>
                    </a:cubicBezTo>
                    <a:cubicBezTo>
                      <a:pt x="67" y="725"/>
                      <a:pt x="67" y="725"/>
                      <a:pt x="67" y="725"/>
                    </a:cubicBezTo>
                    <a:cubicBezTo>
                      <a:pt x="65" y="728"/>
                      <a:pt x="64" y="721"/>
                      <a:pt x="59" y="720"/>
                    </a:cubicBezTo>
                    <a:cubicBezTo>
                      <a:pt x="56" y="718"/>
                      <a:pt x="48" y="722"/>
                      <a:pt x="45" y="717"/>
                    </a:cubicBezTo>
                    <a:cubicBezTo>
                      <a:pt x="43" y="717"/>
                      <a:pt x="49" y="716"/>
                      <a:pt x="45" y="715"/>
                    </a:cubicBezTo>
                    <a:cubicBezTo>
                      <a:pt x="47" y="714"/>
                      <a:pt x="47" y="715"/>
                      <a:pt x="48" y="713"/>
                    </a:cubicBezTo>
                    <a:cubicBezTo>
                      <a:pt x="45" y="712"/>
                      <a:pt x="45" y="709"/>
                      <a:pt x="42" y="707"/>
                    </a:cubicBezTo>
                    <a:cubicBezTo>
                      <a:pt x="43" y="706"/>
                      <a:pt x="43" y="706"/>
                      <a:pt x="43" y="706"/>
                    </a:cubicBezTo>
                    <a:cubicBezTo>
                      <a:pt x="38" y="704"/>
                      <a:pt x="39" y="698"/>
                      <a:pt x="35" y="697"/>
                    </a:cubicBezTo>
                    <a:cubicBezTo>
                      <a:pt x="31" y="693"/>
                      <a:pt x="37" y="691"/>
                      <a:pt x="32" y="689"/>
                    </a:cubicBezTo>
                    <a:cubicBezTo>
                      <a:pt x="33" y="686"/>
                      <a:pt x="33" y="686"/>
                      <a:pt x="33" y="686"/>
                    </a:cubicBezTo>
                    <a:cubicBezTo>
                      <a:pt x="32" y="684"/>
                      <a:pt x="30" y="686"/>
                      <a:pt x="29" y="683"/>
                    </a:cubicBezTo>
                    <a:cubicBezTo>
                      <a:pt x="31" y="683"/>
                      <a:pt x="29" y="680"/>
                      <a:pt x="31" y="681"/>
                    </a:cubicBezTo>
                    <a:cubicBezTo>
                      <a:pt x="31" y="675"/>
                      <a:pt x="24" y="672"/>
                      <a:pt x="26" y="664"/>
                    </a:cubicBezTo>
                    <a:cubicBezTo>
                      <a:pt x="24" y="663"/>
                      <a:pt x="25" y="659"/>
                      <a:pt x="23" y="658"/>
                    </a:cubicBezTo>
                    <a:cubicBezTo>
                      <a:pt x="24" y="658"/>
                      <a:pt x="23" y="651"/>
                      <a:pt x="25" y="655"/>
                    </a:cubicBezTo>
                    <a:cubicBezTo>
                      <a:pt x="25" y="656"/>
                      <a:pt x="25" y="656"/>
                      <a:pt x="25" y="656"/>
                    </a:cubicBezTo>
                    <a:cubicBezTo>
                      <a:pt x="26" y="657"/>
                      <a:pt x="26" y="657"/>
                      <a:pt x="26" y="657"/>
                    </a:cubicBezTo>
                    <a:cubicBezTo>
                      <a:pt x="29" y="653"/>
                      <a:pt x="25" y="650"/>
                      <a:pt x="25" y="646"/>
                    </a:cubicBezTo>
                    <a:cubicBezTo>
                      <a:pt x="25" y="647"/>
                      <a:pt x="25" y="648"/>
                      <a:pt x="24" y="647"/>
                    </a:cubicBezTo>
                    <a:cubicBezTo>
                      <a:pt x="24" y="646"/>
                      <a:pt x="24" y="645"/>
                      <a:pt x="24" y="644"/>
                    </a:cubicBezTo>
                    <a:cubicBezTo>
                      <a:pt x="26" y="645"/>
                      <a:pt x="26" y="645"/>
                      <a:pt x="26" y="645"/>
                    </a:cubicBezTo>
                    <a:cubicBezTo>
                      <a:pt x="26" y="643"/>
                      <a:pt x="27" y="641"/>
                      <a:pt x="27" y="639"/>
                    </a:cubicBezTo>
                    <a:cubicBezTo>
                      <a:pt x="25" y="640"/>
                      <a:pt x="25" y="640"/>
                      <a:pt x="25" y="640"/>
                    </a:cubicBezTo>
                    <a:cubicBezTo>
                      <a:pt x="27" y="637"/>
                      <a:pt x="30" y="637"/>
                      <a:pt x="28" y="634"/>
                    </a:cubicBezTo>
                    <a:cubicBezTo>
                      <a:pt x="27" y="632"/>
                      <a:pt x="25" y="636"/>
                      <a:pt x="26" y="633"/>
                    </a:cubicBezTo>
                    <a:cubicBezTo>
                      <a:pt x="27" y="629"/>
                      <a:pt x="31" y="625"/>
                      <a:pt x="33" y="621"/>
                    </a:cubicBezTo>
                    <a:cubicBezTo>
                      <a:pt x="31" y="621"/>
                      <a:pt x="32" y="619"/>
                      <a:pt x="32" y="618"/>
                    </a:cubicBezTo>
                    <a:cubicBezTo>
                      <a:pt x="33" y="619"/>
                      <a:pt x="33" y="619"/>
                      <a:pt x="33" y="619"/>
                    </a:cubicBezTo>
                    <a:cubicBezTo>
                      <a:pt x="33" y="613"/>
                      <a:pt x="37" y="618"/>
                      <a:pt x="38" y="613"/>
                    </a:cubicBezTo>
                    <a:cubicBezTo>
                      <a:pt x="38" y="614"/>
                      <a:pt x="38" y="614"/>
                      <a:pt x="38" y="614"/>
                    </a:cubicBezTo>
                    <a:cubicBezTo>
                      <a:pt x="36" y="612"/>
                      <a:pt x="36" y="612"/>
                      <a:pt x="36" y="612"/>
                    </a:cubicBezTo>
                    <a:cubicBezTo>
                      <a:pt x="36" y="606"/>
                      <a:pt x="40" y="611"/>
                      <a:pt x="39" y="605"/>
                    </a:cubicBezTo>
                    <a:cubicBezTo>
                      <a:pt x="38" y="607"/>
                      <a:pt x="35" y="604"/>
                      <a:pt x="37" y="602"/>
                    </a:cubicBezTo>
                    <a:cubicBezTo>
                      <a:pt x="38" y="604"/>
                      <a:pt x="38" y="604"/>
                      <a:pt x="38" y="604"/>
                    </a:cubicBezTo>
                    <a:cubicBezTo>
                      <a:pt x="39" y="602"/>
                      <a:pt x="39" y="602"/>
                      <a:pt x="39" y="601"/>
                    </a:cubicBezTo>
                    <a:cubicBezTo>
                      <a:pt x="40" y="602"/>
                      <a:pt x="41" y="603"/>
                      <a:pt x="42" y="601"/>
                    </a:cubicBezTo>
                    <a:cubicBezTo>
                      <a:pt x="43" y="603"/>
                      <a:pt x="43" y="603"/>
                      <a:pt x="43" y="603"/>
                    </a:cubicBezTo>
                    <a:cubicBezTo>
                      <a:pt x="43" y="602"/>
                      <a:pt x="43" y="600"/>
                      <a:pt x="43" y="598"/>
                    </a:cubicBezTo>
                    <a:cubicBezTo>
                      <a:pt x="46" y="597"/>
                      <a:pt x="47" y="592"/>
                      <a:pt x="50" y="593"/>
                    </a:cubicBezTo>
                    <a:cubicBezTo>
                      <a:pt x="50" y="593"/>
                      <a:pt x="54" y="589"/>
                      <a:pt x="54" y="586"/>
                    </a:cubicBezTo>
                    <a:cubicBezTo>
                      <a:pt x="54" y="588"/>
                      <a:pt x="57" y="586"/>
                      <a:pt x="57" y="588"/>
                    </a:cubicBezTo>
                    <a:cubicBezTo>
                      <a:pt x="57" y="585"/>
                      <a:pt x="60" y="581"/>
                      <a:pt x="62" y="581"/>
                    </a:cubicBezTo>
                    <a:cubicBezTo>
                      <a:pt x="62" y="581"/>
                      <a:pt x="62" y="581"/>
                      <a:pt x="62" y="581"/>
                    </a:cubicBezTo>
                    <a:cubicBezTo>
                      <a:pt x="69" y="578"/>
                      <a:pt x="70" y="572"/>
                      <a:pt x="76" y="570"/>
                    </a:cubicBezTo>
                    <a:cubicBezTo>
                      <a:pt x="75" y="568"/>
                      <a:pt x="79" y="567"/>
                      <a:pt x="77" y="566"/>
                    </a:cubicBezTo>
                    <a:cubicBezTo>
                      <a:pt x="81" y="560"/>
                      <a:pt x="89" y="563"/>
                      <a:pt x="88" y="556"/>
                    </a:cubicBezTo>
                    <a:cubicBezTo>
                      <a:pt x="90" y="554"/>
                      <a:pt x="92" y="556"/>
                      <a:pt x="93" y="555"/>
                    </a:cubicBezTo>
                    <a:cubicBezTo>
                      <a:pt x="93" y="556"/>
                      <a:pt x="93" y="556"/>
                      <a:pt x="93" y="556"/>
                    </a:cubicBezTo>
                    <a:cubicBezTo>
                      <a:pt x="98" y="553"/>
                      <a:pt x="99" y="552"/>
                      <a:pt x="103" y="551"/>
                    </a:cubicBezTo>
                    <a:cubicBezTo>
                      <a:pt x="105" y="550"/>
                      <a:pt x="104" y="546"/>
                      <a:pt x="108" y="546"/>
                    </a:cubicBezTo>
                    <a:cubicBezTo>
                      <a:pt x="107" y="548"/>
                      <a:pt x="109" y="547"/>
                      <a:pt x="110" y="546"/>
                    </a:cubicBezTo>
                    <a:cubicBezTo>
                      <a:pt x="109" y="547"/>
                      <a:pt x="109" y="547"/>
                      <a:pt x="111" y="548"/>
                    </a:cubicBezTo>
                    <a:cubicBezTo>
                      <a:pt x="111" y="547"/>
                      <a:pt x="112" y="547"/>
                      <a:pt x="112" y="547"/>
                    </a:cubicBezTo>
                    <a:cubicBezTo>
                      <a:pt x="112" y="547"/>
                      <a:pt x="112" y="547"/>
                      <a:pt x="112" y="547"/>
                    </a:cubicBezTo>
                    <a:cubicBezTo>
                      <a:pt x="114" y="546"/>
                      <a:pt x="114" y="546"/>
                      <a:pt x="113" y="546"/>
                    </a:cubicBezTo>
                    <a:cubicBezTo>
                      <a:pt x="113" y="545"/>
                      <a:pt x="113" y="545"/>
                      <a:pt x="112" y="545"/>
                    </a:cubicBezTo>
                    <a:cubicBezTo>
                      <a:pt x="115" y="546"/>
                      <a:pt x="119" y="543"/>
                      <a:pt x="120" y="545"/>
                    </a:cubicBezTo>
                    <a:cubicBezTo>
                      <a:pt x="126" y="543"/>
                      <a:pt x="131" y="541"/>
                      <a:pt x="137" y="539"/>
                    </a:cubicBezTo>
                    <a:cubicBezTo>
                      <a:pt x="138" y="540"/>
                      <a:pt x="137" y="542"/>
                      <a:pt x="135" y="542"/>
                    </a:cubicBezTo>
                    <a:cubicBezTo>
                      <a:pt x="136" y="542"/>
                      <a:pt x="138" y="542"/>
                      <a:pt x="139" y="541"/>
                    </a:cubicBezTo>
                    <a:cubicBezTo>
                      <a:pt x="139" y="543"/>
                      <a:pt x="137" y="543"/>
                      <a:pt x="136" y="543"/>
                    </a:cubicBezTo>
                    <a:cubicBezTo>
                      <a:pt x="141" y="545"/>
                      <a:pt x="146" y="540"/>
                      <a:pt x="152" y="543"/>
                    </a:cubicBezTo>
                    <a:cubicBezTo>
                      <a:pt x="153" y="542"/>
                      <a:pt x="153" y="542"/>
                      <a:pt x="153" y="542"/>
                    </a:cubicBezTo>
                    <a:cubicBezTo>
                      <a:pt x="153" y="542"/>
                      <a:pt x="153" y="542"/>
                      <a:pt x="153" y="542"/>
                    </a:cubicBezTo>
                    <a:cubicBezTo>
                      <a:pt x="153" y="541"/>
                      <a:pt x="155" y="541"/>
                      <a:pt x="156" y="540"/>
                    </a:cubicBezTo>
                    <a:cubicBezTo>
                      <a:pt x="156" y="542"/>
                      <a:pt x="155" y="544"/>
                      <a:pt x="158" y="544"/>
                    </a:cubicBezTo>
                    <a:cubicBezTo>
                      <a:pt x="160" y="546"/>
                      <a:pt x="165" y="544"/>
                      <a:pt x="168" y="544"/>
                    </a:cubicBezTo>
                    <a:cubicBezTo>
                      <a:pt x="166" y="544"/>
                      <a:pt x="167" y="543"/>
                      <a:pt x="168" y="543"/>
                    </a:cubicBezTo>
                    <a:cubicBezTo>
                      <a:pt x="169" y="543"/>
                      <a:pt x="170" y="545"/>
                      <a:pt x="171" y="544"/>
                    </a:cubicBezTo>
                    <a:cubicBezTo>
                      <a:pt x="170" y="546"/>
                      <a:pt x="170" y="546"/>
                      <a:pt x="170" y="546"/>
                    </a:cubicBezTo>
                    <a:cubicBezTo>
                      <a:pt x="171" y="545"/>
                      <a:pt x="175" y="546"/>
                      <a:pt x="175" y="545"/>
                    </a:cubicBezTo>
                    <a:cubicBezTo>
                      <a:pt x="176" y="547"/>
                      <a:pt x="173" y="545"/>
                      <a:pt x="172" y="546"/>
                    </a:cubicBezTo>
                    <a:cubicBezTo>
                      <a:pt x="178" y="548"/>
                      <a:pt x="175" y="547"/>
                      <a:pt x="181" y="549"/>
                    </a:cubicBezTo>
                    <a:cubicBezTo>
                      <a:pt x="184" y="549"/>
                      <a:pt x="181" y="547"/>
                      <a:pt x="183" y="546"/>
                    </a:cubicBezTo>
                    <a:cubicBezTo>
                      <a:pt x="185" y="547"/>
                      <a:pt x="189" y="547"/>
                      <a:pt x="191" y="549"/>
                    </a:cubicBezTo>
                    <a:cubicBezTo>
                      <a:pt x="191" y="547"/>
                      <a:pt x="191" y="547"/>
                      <a:pt x="191" y="547"/>
                    </a:cubicBezTo>
                    <a:cubicBezTo>
                      <a:pt x="196" y="548"/>
                      <a:pt x="199" y="550"/>
                      <a:pt x="201" y="554"/>
                    </a:cubicBezTo>
                    <a:cubicBezTo>
                      <a:pt x="212" y="556"/>
                      <a:pt x="218" y="557"/>
                      <a:pt x="222" y="557"/>
                    </a:cubicBezTo>
                    <a:cubicBezTo>
                      <a:pt x="226" y="557"/>
                      <a:pt x="227" y="555"/>
                      <a:pt x="227" y="553"/>
                    </a:cubicBezTo>
                    <a:cubicBezTo>
                      <a:pt x="226" y="549"/>
                      <a:pt x="220" y="542"/>
                      <a:pt x="220" y="542"/>
                    </a:cubicBezTo>
                    <a:cubicBezTo>
                      <a:pt x="213" y="536"/>
                      <a:pt x="207" y="532"/>
                      <a:pt x="200" y="530"/>
                    </a:cubicBezTo>
                    <a:cubicBezTo>
                      <a:pt x="193" y="528"/>
                      <a:pt x="185" y="526"/>
                      <a:pt x="174" y="524"/>
                    </a:cubicBezTo>
                    <a:cubicBezTo>
                      <a:pt x="165" y="521"/>
                      <a:pt x="159" y="519"/>
                      <a:pt x="153" y="518"/>
                    </a:cubicBezTo>
                    <a:cubicBezTo>
                      <a:pt x="147" y="517"/>
                      <a:pt x="140" y="516"/>
                      <a:pt x="130" y="517"/>
                    </a:cubicBezTo>
                    <a:cubicBezTo>
                      <a:pt x="120" y="518"/>
                      <a:pt x="111" y="521"/>
                      <a:pt x="102" y="524"/>
                    </a:cubicBezTo>
                    <a:cubicBezTo>
                      <a:pt x="101" y="525"/>
                      <a:pt x="100" y="526"/>
                      <a:pt x="99" y="526"/>
                    </a:cubicBezTo>
                    <a:cubicBezTo>
                      <a:pt x="99" y="526"/>
                      <a:pt x="99" y="526"/>
                      <a:pt x="99" y="526"/>
                    </a:cubicBezTo>
                    <a:cubicBezTo>
                      <a:pt x="100" y="526"/>
                      <a:pt x="100" y="526"/>
                      <a:pt x="100" y="526"/>
                    </a:cubicBezTo>
                    <a:cubicBezTo>
                      <a:pt x="100" y="520"/>
                      <a:pt x="101" y="516"/>
                      <a:pt x="98" y="512"/>
                    </a:cubicBezTo>
                    <a:cubicBezTo>
                      <a:pt x="101" y="512"/>
                      <a:pt x="99" y="507"/>
                      <a:pt x="100" y="506"/>
                    </a:cubicBezTo>
                    <a:cubicBezTo>
                      <a:pt x="100" y="506"/>
                      <a:pt x="100" y="506"/>
                      <a:pt x="100" y="506"/>
                    </a:cubicBezTo>
                    <a:cubicBezTo>
                      <a:pt x="98" y="502"/>
                      <a:pt x="104" y="499"/>
                      <a:pt x="103" y="495"/>
                    </a:cubicBezTo>
                    <a:cubicBezTo>
                      <a:pt x="103" y="495"/>
                      <a:pt x="104" y="496"/>
                      <a:pt x="104" y="496"/>
                    </a:cubicBezTo>
                    <a:cubicBezTo>
                      <a:pt x="104" y="494"/>
                      <a:pt x="104" y="490"/>
                      <a:pt x="106" y="491"/>
                    </a:cubicBezTo>
                    <a:cubicBezTo>
                      <a:pt x="108" y="485"/>
                      <a:pt x="113" y="478"/>
                      <a:pt x="112" y="472"/>
                    </a:cubicBezTo>
                    <a:cubicBezTo>
                      <a:pt x="112" y="473"/>
                      <a:pt x="112" y="473"/>
                      <a:pt x="112" y="473"/>
                    </a:cubicBezTo>
                    <a:cubicBezTo>
                      <a:pt x="112" y="470"/>
                      <a:pt x="114" y="470"/>
                      <a:pt x="114" y="467"/>
                    </a:cubicBezTo>
                    <a:cubicBezTo>
                      <a:pt x="114" y="467"/>
                      <a:pt x="115" y="467"/>
                      <a:pt x="115" y="467"/>
                    </a:cubicBezTo>
                    <a:cubicBezTo>
                      <a:pt x="114" y="464"/>
                      <a:pt x="119" y="461"/>
                      <a:pt x="119" y="459"/>
                    </a:cubicBezTo>
                    <a:cubicBezTo>
                      <a:pt x="120" y="460"/>
                      <a:pt x="120" y="460"/>
                      <a:pt x="120" y="460"/>
                    </a:cubicBezTo>
                    <a:cubicBezTo>
                      <a:pt x="121" y="458"/>
                      <a:pt x="122" y="457"/>
                      <a:pt x="123" y="455"/>
                    </a:cubicBezTo>
                    <a:cubicBezTo>
                      <a:pt x="122" y="457"/>
                      <a:pt x="122" y="457"/>
                      <a:pt x="122" y="457"/>
                    </a:cubicBezTo>
                    <a:cubicBezTo>
                      <a:pt x="119" y="454"/>
                      <a:pt x="126" y="455"/>
                      <a:pt x="127" y="451"/>
                    </a:cubicBezTo>
                    <a:cubicBezTo>
                      <a:pt x="130" y="448"/>
                      <a:pt x="126" y="440"/>
                      <a:pt x="130" y="439"/>
                    </a:cubicBezTo>
                    <a:cubicBezTo>
                      <a:pt x="130" y="436"/>
                      <a:pt x="131" y="442"/>
                      <a:pt x="132" y="439"/>
                    </a:cubicBezTo>
                    <a:cubicBezTo>
                      <a:pt x="134" y="440"/>
                      <a:pt x="132" y="441"/>
                      <a:pt x="134" y="441"/>
                    </a:cubicBezTo>
                    <a:cubicBezTo>
                      <a:pt x="135" y="439"/>
                      <a:pt x="138" y="440"/>
                      <a:pt x="140" y="437"/>
                    </a:cubicBezTo>
                    <a:cubicBezTo>
                      <a:pt x="141" y="438"/>
                      <a:pt x="141" y="438"/>
                      <a:pt x="141" y="438"/>
                    </a:cubicBezTo>
                    <a:cubicBezTo>
                      <a:pt x="142" y="433"/>
                      <a:pt x="148" y="434"/>
                      <a:pt x="149" y="431"/>
                    </a:cubicBezTo>
                    <a:cubicBezTo>
                      <a:pt x="151" y="427"/>
                      <a:pt x="154" y="432"/>
                      <a:pt x="155" y="427"/>
                    </a:cubicBezTo>
                    <a:cubicBezTo>
                      <a:pt x="158" y="428"/>
                      <a:pt x="158" y="428"/>
                      <a:pt x="158" y="428"/>
                    </a:cubicBezTo>
                    <a:cubicBezTo>
                      <a:pt x="160" y="427"/>
                      <a:pt x="158" y="425"/>
                      <a:pt x="160" y="425"/>
                    </a:cubicBezTo>
                    <a:cubicBezTo>
                      <a:pt x="161" y="426"/>
                      <a:pt x="163" y="424"/>
                      <a:pt x="162" y="426"/>
                    </a:cubicBezTo>
                    <a:cubicBezTo>
                      <a:pt x="167" y="425"/>
                      <a:pt x="169" y="418"/>
                      <a:pt x="176" y="418"/>
                    </a:cubicBezTo>
                    <a:cubicBezTo>
                      <a:pt x="176" y="415"/>
                      <a:pt x="180" y="415"/>
                      <a:pt x="180" y="413"/>
                    </a:cubicBezTo>
                    <a:cubicBezTo>
                      <a:pt x="180" y="414"/>
                      <a:pt x="186" y="410"/>
                      <a:pt x="183" y="414"/>
                    </a:cubicBezTo>
                    <a:cubicBezTo>
                      <a:pt x="183" y="414"/>
                      <a:pt x="183" y="415"/>
                      <a:pt x="183" y="414"/>
                    </a:cubicBezTo>
                    <a:cubicBezTo>
                      <a:pt x="183" y="416"/>
                      <a:pt x="183" y="416"/>
                      <a:pt x="183" y="416"/>
                    </a:cubicBezTo>
                    <a:cubicBezTo>
                      <a:pt x="187" y="417"/>
                      <a:pt x="188" y="412"/>
                      <a:pt x="191" y="410"/>
                    </a:cubicBezTo>
                    <a:cubicBezTo>
                      <a:pt x="190" y="410"/>
                      <a:pt x="189" y="411"/>
                      <a:pt x="189" y="410"/>
                    </a:cubicBezTo>
                    <a:cubicBezTo>
                      <a:pt x="190" y="409"/>
                      <a:pt x="191" y="409"/>
                      <a:pt x="193" y="409"/>
                    </a:cubicBezTo>
                    <a:cubicBezTo>
                      <a:pt x="192" y="410"/>
                      <a:pt x="192" y="410"/>
                      <a:pt x="192" y="410"/>
                    </a:cubicBezTo>
                    <a:cubicBezTo>
                      <a:pt x="194" y="410"/>
                      <a:pt x="196" y="409"/>
                      <a:pt x="197" y="409"/>
                    </a:cubicBezTo>
                    <a:cubicBezTo>
                      <a:pt x="196" y="408"/>
                      <a:pt x="196" y="408"/>
                      <a:pt x="196" y="408"/>
                    </a:cubicBezTo>
                    <a:cubicBezTo>
                      <a:pt x="198" y="408"/>
                      <a:pt x="200" y="410"/>
                      <a:pt x="202" y="407"/>
                    </a:cubicBezTo>
                    <a:cubicBezTo>
                      <a:pt x="203" y="405"/>
                      <a:pt x="199" y="405"/>
                      <a:pt x="201" y="404"/>
                    </a:cubicBezTo>
                    <a:cubicBezTo>
                      <a:pt x="205" y="404"/>
                      <a:pt x="210" y="404"/>
                      <a:pt x="214" y="403"/>
                    </a:cubicBezTo>
                    <a:cubicBezTo>
                      <a:pt x="213" y="402"/>
                      <a:pt x="214" y="401"/>
                      <a:pt x="215" y="401"/>
                    </a:cubicBezTo>
                    <a:cubicBezTo>
                      <a:pt x="215" y="402"/>
                      <a:pt x="215" y="402"/>
                      <a:pt x="215" y="402"/>
                    </a:cubicBezTo>
                    <a:cubicBezTo>
                      <a:pt x="219" y="399"/>
                      <a:pt x="218" y="405"/>
                      <a:pt x="221" y="402"/>
                    </a:cubicBezTo>
                    <a:cubicBezTo>
                      <a:pt x="221" y="403"/>
                      <a:pt x="221" y="403"/>
                      <a:pt x="221" y="403"/>
                    </a:cubicBezTo>
                    <a:cubicBezTo>
                      <a:pt x="222" y="400"/>
                      <a:pt x="222" y="400"/>
                      <a:pt x="222" y="400"/>
                    </a:cubicBezTo>
                    <a:cubicBezTo>
                      <a:pt x="225" y="396"/>
                      <a:pt x="224" y="403"/>
                      <a:pt x="228" y="398"/>
                    </a:cubicBezTo>
                    <a:cubicBezTo>
                      <a:pt x="226" y="398"/>
                      <a:pt x="226" y="394"/>
                      <a:pt x="228" y="395"/>
                    </a:cubicBezTo>
                    <a:cubicBezTo>
                      <a:pt x="228" y="396"/>
                      <a:pt x="228" y="396"/>
                      <a:pt x="228" y="396"/>
                    </a:cubicBezTo>
                    <a:cubicBezTo>
                      <a:pt x="229" y="396"/>
                      <a:pt x="229" y="395"/>
                      <a:pt x="230" y="395"/>
                    </a:cubicBezTo>
                    <a:cubicBezTo>
                      <a:pt x="230" y="396"/>
                      <a:pt x="230" y="397"/>
                      <a:pt x="232" y="397"/>
                    </a:cubicBezTo>
                    <a:cubicBezTo>
                      <a:pt x="231" y="399"/>
                      <a:pt x="231" y="399"/>
                      <a:pt x="231" y="399"/>
                    </a:cubicBezTo>
                    <a:cubicBezTo>
                      <a:pt x="232" y="398"/>
                      <a:pt x="233" y="397"/>
                      <a:pt x="234" y="395"/>
                    </a:cubicBezTo>
                    <a:cubicBezTo>
                      <a:pt x="236" y="397"/>
                      <a:pt x="240" y="394"/>
                      <a:pt x="241" y="396"/>
                    </a:cubicBezTo>
                    <a:cubicBezTo>
                      <a:pt x="241" y="396"/>
                      <a:pt x="247" y="396"/>
                      <a:pt x="248" y="394"/>
                    </a:cubicBezTo>
                    <a:cubicBezTo>
                      <a:pt x="247" y="395"/>
                      <a:pt x="250" y="396"/>
                      <a:pt x="249" y="398"/>
                    </a:cubicBezTo>
                    <a:cubicBezTo>
                      <a:pt x="250" y="396"/>
                      <a:pt x="254" y="394"/>
                      <a:pt x="256" y="396"/>
                    </a:cubicBezTo>
                    <a:cubicBezTo>
                      <a:pt x="255" y="396"/>
                      <a:pt x="255" y="396"/>
                      <a:pt x="255" y="396"/>
                    </a:cubicBezTo>
                    <a:cubicBezTo>
                      <a:pt x="261" y="398"/>
                      <a:pt x="265" y="393"/>
                      <a:pt x="270" y="396"/>
                    </a:cubicBezTo>
                    <a:cubicBezTo>
                      <a:pt x="270" y="394"/>
                      <a:pt x="273" y="395"/>
                      <a:pt x="272" y="393"/>
                    </a:cubicBezTo>
                    <a:cubicBezTo>
                      <a:pt x="278" y="392"/>
                      <a:pt x="281" y="399"/>
                      <a:pt x="285" y="393"/>
                    </a:cubicBezTo>
                    <a:cubicBezTo>
                      <a:pt x="287" y="393"/>
                      <a:pt x="287" y="395"/>
                      <a:pt x="288" y="396"/>
                    </a:cubicBezTo>
                    <a:cubicBezTo>
                      <a:pt x="287" y="396"/>
                      <a:pt x="287" y="396"/>
                      <a:pt x="287" y="396"/>
                    </a:cubicBezTo>
                    <a:cubicBezTo>
                      <a:pt x="292" y="397"/>
                      <a:pt x="293" y="397"/>
                      <a:pt x="296" y="398"/>
                    </a:cubicBezTo>
                    <a:cubicBezTo>
                      <a:pt x="298" y="398"/>
                      <a:pt x="300" y="396"/>
                      <a:pt x="302" y="398"/>
                    </a:cubicBezTo>
                    <a:cubicBezTo>
                      <a:pt x="301" y="398"/>
                      <a:pt x="302" y="399"/>
                      <a:pt x="303" y="399"/>
                    </a:cubicBezTo>
                    <a:cubicBezTo>
                      <a:pt x="302" y="399"/>
                      <a:pt x="302" y="399"/>
                      <a:pt x="303" y="401"/>
                    </a:cubicBezTo>
                    <a:cubicBezTo>
                      <a:pt x="303" y="400"/>
                      <a:pt x="303" y="400"/>
                      <a:pt x="304" y="400"/>
                    </a:cubicBezTo>
                    <a:cubicBezTo>
                      <a:pt x="304" y="400"/>
                      <a:pt x="304" y="401"/>
                      <a:pt x="304" y="401"/>
                    </a:cubicBezTo>
                    <a:cubicBezTo>
                      <a:pt x="305" y="401"/>
                      <a:pt x="305" y="401"/>
                      <a:pt x="305" y="400"/>
                    </a:cubicBezTo>
                    <a:cubicBezTo>
                      <a:pt x="305" y="400"/>
                      <a:pt x="305" y="400"/>
                      <a:pt x="305" y="399"/>
                    </a:cubicBezTo>
                    <a:cubicBezTo>
                      <a:pt x="306" y="402"/>
                      <a:pt x="310" y="402"/>
                      <a:pt x="309" y="404"/>
                    </a:cubicBezTo>
                    <a:cubicBezTo>
                      <a:pt x="313" y="407"/>
                      <a:pt x="318" y="407"/>
                      <a:pt x="322" y="410"/>
                    </a:cubicBezTo>
                    <a:cubicBezTo>
                      <a:pt x="322" y="411"/>
                      <a:pt x="320" y="411"/>
                      <a:pt x="319" y="411"/>
                    </a:cubicBezTo>
                    <a:cubicBezTo>
                      <a:pt x="320" y="411"/>
                      <a:pt x="321" y="412"/>
                      <a:pt x="321" y="413"/>
                    </a:cubicBezTo>
                    <a:cubicBezTo>
                      <a:pt x="320" y="414"/>
                      <a:pt x="319" y="412"/>
                      <a:pt x="318" y="412"/>
                    </a:cubicBezTo>
                    <a:cubicBezTo>
                      <a:pt x="319" y="416"/>
                      <a:pt x="326" y="416"/>
                      <a:pt x="327" y="421"/>
                    </a:cubicBezTo>
                    <a:cubicBezTo>
                      <a:pt x="328" y="421"/>
                      <a:pt x="328" y="421"/>
                      <a:pt x="328" y="421"/>
                    </a:cubicBezTo>
                    <a:cubicBezTo>
                      <a:pt x="328" y="422"/>
                      <a:pt x="328" y="422"/>
                      <a:pt x="328" y="422"/>
                    </a:cubicBezTo>
                    <a:cubicBezTo>
                      <a:pt x="329" y="421"/>
                      <a:pt x="330" y="422"/>
                      <a:pt x="331" y="422"/>
                    </a:cubicBezTo>
                    <a:cubicBezTo>
                      <a:pt x="330" y="423"/>
                      <a:pt x="328" y="424"/>
                      <a:pt x="329" y="426"/>
                    </a:cubicBezTo>
                    <a:cubicBezTo>
                      <a:pt x="329" y="428"/>
                      <a:pt x="333" y="430"/>
                      <a:pt x="334" y="432"/>
                    </a:cubicBezTo>
                    <a:cubicBezTo>
                      <a:pt x="334" y="430"/>
                      <a:pt x="335" y="430"/>
                      <a:pt x="336" y="431"/>
                    </a:cubicBezTo>
                    <a:cubicBezTo>
                      <a:pt x="336" y="432"/>
                      <a:pt x="335" y="433"/>
                      <a:pt x="336" y="434"/>
                    </a:cubicBezTo>
                    <a:cubicBezTo>
                      <a:pt x="335" y="434"/>
                      <a:pt x="335" y="434"/>
                      <a:pt x="335" y="434"/>
                    </a:cubicBezTo>
                    <a:cubicBezTo>
                      <a:pt x="336" y="434"/>
                      <a:pt x="338" y="437"/>
                      <a:pt x="338" y="437"/>
                    </a:cubicBezTo>
                    <a:cubicBezTo>
                      <a:pt x="337" y="438"/>
                      <a:pt x="336" y="436"/>
                      <a:pt x="335" y="436"/>
                    </a:cubicBezTo>
                    <a:cubicBezTo>
                      <a:pt x="337" y="440"/>
                      <a:pt x="336" y="438"/>
                      <a:pt x="338" y="442"/>
                    </a:cubicBezTo>
                    <a:cubicBezTo>
                      <a:pt x="340" y="444"/>
                      <a:pt x="340" y="441"/>
                      <a:pt x="342" y="442"/>
                    </a:cubicBezTo>
                    <a:cubicBezTo>
                      <a:pt x="343" y="444"/>
                      <a:pt x="345" y="446"/>
                      <a:pt x="344" y="449"/>
                    </a:cubicBezTo>
                    <a:cubicBezTo>
                      <a:pt x="346" y="447"/>
                      <a:pt x="346" y="447"/>
                      <a:pt x="346" y="447"/>
                    </a:cubicBezTo>
                    <a:cubicBezTo>
                      <a:pt x="348" y="452"/>
                      <a:pt x="349" y="454"/>
                      <a:pt x="347" y="458"/>
                    </a:cubicBezTo>
                    <a:cubicBezTo>
                      <a:pt x="348" y="458"/>
                      <a:pt x="348" y="459"/>
                      <a:pt x="348" y="459"/>
                    </a:cubicBezTo>
                    <a:cubicBezTo>
                      <a:pt x="345" y="468"/>
                      <a:pt x="342" y="476"/>
                      <a:pt x="343" y="485"/>
                    </a:cubicBezTo>
                    <a:cubicBezTo>
                      <a:pt x="342" y="486"/>
                      <a:pt x="343" y="487"/>
                      <a:pt x="343" y="487"/>
                    </a:cubicBezTo>
                    <a:cubicBezTo>
                      <a:pt x="340" y="503"/>
                      <a:pt x="340" y="503"/>
                      <a:pt x="340" y="503"/>
                    </a:cubicBezTo>
                    <a:cubicBezTo>
                      <a:pt x="340" y="503"/>
                      <a:pt x="322" y="581"/>
                      <a:pt x="356" y="526"/>
                    </a:cubicBezTo>
                    <a:cubicBezTo>
                      <a:pt x="357" y="527"/>
                      <a:pt x="357" y="527"/>
                      <a:pt x="357" y="527"/>
                    </a:cubicBezTo>
                    <a:cubicBezTo>
                      <a:pt x="360" y="518"/>
                      <a:pt x="361" y="513"/>
                      <a:pt x="360" y="506"/>
                    </a:cubicBezTo>
                    <a:cubicBezTo>
                      <a:pt x="364" y="506"/>
                      <a:pt x="362" y="499"/>
                      <a:pt x="363" y="497"/>
                    </a:cubicBezTo>
                    <a:cubicBezTo>
                      <a:pt x="363" y="497"/>
                      <a:pt x="363" y="497"/>
                      <a:pt x="363" y="497"/>
                    </a:cubicBezTo>
                    <a:cubicBezTo>
                      <a:pt x="362" y="491"/>
                      <a:pt x="368" y="486"/>
                      <a:pt x="366" y="481"/>
                    </a:cubicBezTo>
                    <a:cubicBezTo>
                      <a:pt x="367" y="481"/>
                      <a:pt x="367" y="481"/>
                      <a:pt x="367" y="482"/>
                    </a:cubicBezTo>
                    <a:cubicBezTo>
                      <a:pt x="368" y="478"/>
                      <a:pt x="368" y="473"/>
                      <a:pt x="370" y="473"/>
                    </a:cubicBezTo>
                    <a:cubicBezTo>
                      <a:pt x="371" y="464"/>
                      <a:pt x="374" y="452"/>
                      <a:pt x="372" y="445"/>
                    </a:cubicBezTo>
                    <a:cubicBezTo>
                      <a:pt x="373" y="446"/>
                      <a:pt x="373" y="446"/>
                      <a:pt x="373" y="446"/>
                    </a:cubicBezTo>
                    <a:cubicBezTo>
                      <a:pt x="371" y="442"/>
                      <a:pt x="373" y="441"/>
                      <a:pt x="373" y="437"/>
                    </a:cubicBezTo>
                    <a:cubicBezTo>
                      <a:pt x="373" y="437"/>
                      <a:pt x="373" y="437"/>
                      <a:pt x="373" y="437"/>
                    </a:cubicBezTo>
                    <a:cubicBezTo>
                      <a:pt x="372" y="433"/>
                      <a:pt x="375" y="427"/>
                      <a:pt x="375" y="423"/>
                    </a:cubicBezTo>
                    <a:cubicBezTo>
                      <a:pt x="376" y="424"/>
                      <a:pt x="376" y="424"/>
                      <a:pt x="376" y="424"/>
                    </a:cubicBezTo>
                    <a:cubicBezTo>
                      <a:pt x="377" y="416"/>
                      <a:pt x="377" y="416"/>
                      <a:pt x="377" y="416"/>
                    </a:cubicBezTo>
                    <a:cubicBezTo>
                      <a:pt x="376" y="419"/>
                      <a:pt x="376" y="419"/>
                      <a:pt x="376" y="419"/>
                    </a:cubicBezTo>
                    <a:cubicBezTo>
                      <a:pt x="373" y="417"/>
                      <a:pt x="380" y="414"/>
                      <a:pt x="378" y="408"/>
                    </a:cubicBezTo>
                    <a:cubicBezTo>
                      <a:pt x="379" y="403"/>
                      <a:pt x="372" y="397"/>
                      <a:pt x="375" y="392"/>
                    </a:cubicBezTo>
                    <a:cubicBezTo>
                      <a:pt x="374" y="389"/>
                      <a:pt x="377" y="395"/>
                      <a:pt x="377" y="391"/>
                    </a:cubicBezTo>
                    <a:cubicBezTo>
                      <a:pt x="379" y="391"/>
                      <a:pt x="378" y="393"/>
                      <a:pt x="379" y="392"/>
                    </a:cubicBezTo>
                    <a:cubicBezTo>
                      <a:pt x="379" y="388"/>
                      <a:pt x="382" y="387"/>
                      <a:pt x="382" y="382"/>
                    </a:cubicBezTo>
                    <a:cubicBezTo>
                      <a:pt x="383" y="382"/>
                      <a:pt x="383" y="382"/>
                      <a:pt x="383" y="382"/>
                    </a:cubicBezTo>
                    <a:cubicBezTo>
                      <a:pt x="382" y="376"/>
                      <a:pt x="387" y="372"/>
                      <a:pt x="386" y="368"/>
                    </a:cubicBezTo>
                    <a:cubicBezTo>
                      <a:pt x="385" y="361"/>
                      <a:pt x="391" y="364"/>
                      <a:pt x="389" y="358"/>
                    </a:cubicBezTo>
                    <a:cubicBezTo>
                      <a:pt x="391" y="356"/>
                      <a:pt x="391" y="356"/>
                      <a:pt x="391" y="356"/>
                    </a:cubicBezTo>
                    <a:cubicBezTo>
                      <a:pt x="392" y="353"/>
                      <a:pt x="389" y="353"/>
                      <a:pt x="391" y="351"/>
                    </a:cubicBezTo>
                    <a:cubicBezTo>
                      <a:pt x="392" y="351"/>
                      <a:pt x="393" y="347"/>
                      <a:pt x="393" y="349"/>
                    </a:cubicBezTo>
                    <a:cubicBezTo>
                      <a:pt x="397" y="343"/>
                      <a:pt x="393" y="335"/>
                      <a:pt x="398" y="327"/>
                    </a:cubicBezTo>
                    <a:cubicBezTo>
                      <a:pt x="396" y="325"/>
                      <a:pt x="398" y="321"/>
                      <a:pt x="397" y="319"/>
                    </a:cubicBezTo>
                    <a:cubicBezTo>
                      <a:pt x="398" y="319"/>
                      <a:pt x="399" y="310"/>
                      <a:pt x="400" y="316"/>
                    </a:cubicBezTo>
                    <a:cubicBezTo>
                      <a:pt x="400" y="316"/>
                      <a:pt x="400" y="317"/>
                      <a:pt x="400" y="317"/>
                    </a:cubicBezTo>
                    <a:cubicBezTo>
                      <a:pt x="401" y="318"/>
                      <a:pt x="401" y="318"/>
                      <a:pt x="401" y="318"/>
                    </a:cubicBezTo>
                    <a:cubicBezTo>
                      <a:pt x="405" y="313"/>
                      <a:pt x="401" y="308"/>
                      <a:pt x="403" y="304"/>
                    </a:cubicBezTo>
                    <a:cubicBezTo>
                      <a:pt x="402" y="305"/>
                      <a:pt x="402" y="307"/>
                      <a:pt x="401" y="305"/>
                    </a:cubicBezTo>
                    <a:cubicBezTo>
                      <a:pt x="402" y="301"/>
                      <a:pt x="402" y="301"/>
                      <a:pt x="402" y="301"/>
                    </a:cubicBezTo>
                    <a:cubicBezTo>
                      <a:pt x="403" y="302"/>
                      <a:pt x="403" y="302"/>
                      <a:pt x="403" y="302"/>
                    </a:cubicBezTo>
                    <a:cubicBezTo>
                      <a:pt x="405" y="296"/>
                      <a:pt x="405" y="296"/>
                      <a:pt x="405" y="296"/>
                    </a:cubicBezTo>
                    <a:cubicBezTo>
                      <a:pt x="403" y="296"/>
                      <a:pt x="403" y="296"/>
                      <a:pt x="403" y="296"/>
                    </a:cubicBezTo>
                    <a:cubicBezTo>
                      <a:pt x="405" y="293"/>
                      <a:pt x="408" y="292"/>
                      <a:pt x="406" y="288"/>
                    </a:cubicBezTo>
                    <a:cubicBezTo>
                      <a:pt x="405" y="286"/>
                      <a:pt x="403" y="291"/>
                      <a:pt x="404" y="287"/>
                    </a:cubicBezTo>
                    <a:cubicBezTo>
                      <a:pt x="406" y="283"/>
                      <a:pt x="409" y="277"/>
                      <a:pt x="410" y="271"/>
                    </a:cubicBezTo>
                    <a:cubicBezTo>
                      <a:pt x="408" y="272"/>
                      <a:pt x="409" y="270"/>
                      <a:pt x="409" y="268"/>
                    </a:cubicBezTo>
                    <a:cubicBezTo>
                      <a:pt x="410" y="269"/>
                      <a:pt x="410" y="269"/>
                      <a:pt x="410" y="269"/>
                    </a:cubicBezTo>
                    <a:cubicBezTo>
                      <a:pt x="409" y="262"/>
                      <a:pt x="414" y="267"/>
                      <a:pt x="414" y="261"/>
                    </a:cubicBezTo>
                    <a:cubicBezTo>
                      <a:pt x="414" y="262"/>
                      <a:pt x="414" y="262"/>
                      <a:pt x="414" y="262"/>
                    </a:cubicBezTo>
                    <a:cubicBezTo>
                      <a:pt x="412" y="259"/>
                      <a:pt x="412" y="259"/>
                      <a:pt x="412" y="259"/>
                    </a:cubicBezTo>
                    <a:cubicBezTo>
                      <a:pt x="410" y="253"/>
                      <a:pt x="415" y="257"/>
                      <a:pt x="413" y="250"/>
                    </a:cubicBezTo>
                    <a:cubicBezTo>
                      <a:pt x="412" y="253"/>
                      <a:pt x="409" y="251"/>
                      <a:pt x="410" y="248"/>
                    </a:cubicBezTo>
                    <a:cubicBezTo>
                      <a:pt x="412" y="249"/>
                      <a:pt x="412" y="249"/>
                      <a:pt x="412" y="249"/>
                    </a:cubicBezTo>
                    <a:cubicBezTo>
                      <a:pt x="412" y="247"/>
                      <a:pt x="411" y="247"/>
                      <a:pt x="412" y="246"/>
                    </a:cubicBezTo>
                    <a:cubicBezTo>
                      <a:pt x="412" y="247"/>
                      <a:pt x="414" y="247"/>
                      <a:pt x="414" y="244"/>
                    </a:cubicBezTo>
                    <a:cubicBezTo>
                      <a:pt x="415" y="246"/>
                      <a:pt x="415" y="246"/>
                      <a:pt x="415" y="246"/>
                    </a:cubicBezTo>
                    <a:cubicBezTo>
                      <a:pt x="414" y="241"/>
                      <a:pt x="414" y="241"/>
                      <a:pt x="414" y="241"/>
                    </a:cubicBezTo>
                    <a:cubicBezTo>
                      <a:pt x="416" y="238"/>
                      <a:pt x="415" y="232"/>
                      <a:pt x="418" y="232"/>
                    </a:cubicBezTo>
                    <a:cubicBezTo>
                      <a:pt x="418" y="232"/>
                      <a:pt x="420" y="225"/>
                      <a:pt x="419" y="223"/>
                    </a:cubicBezTo>
                    <a:cubicBezTo>
                      <a:pt x="420" y="224"/>
                      <a:pt x="421" y="220"/>
                      <a:pt x="423" y="222"/>
                    </a:cubicBezTo>
                    <a:cubicBezTo>
                      <a:pt x="421" y="220"/>
                      <a:pt x="421" y="214"/>
                      <a:pt x="424" y="212"/>
                    </a:cubicBezTo>
                    <a:cubicBezTo>
                      <a:pt x="424" y="212"/>
                      <a:pt x="424" y="212"/>
                      <a:pt x="424" y="212"/>
                    </a:cubicBezTo>
                    <a:cubicBezTo>
                      <a:pt x="428" y="205"/>
                      <a:pt x="425" y="198"/>
                      <a:pt x="429" y="191"/>
                    </a:cubicBezTo>
                    <a:cubicBezTo>
                      <a:pt x="428" y="191"/>
                      <a:pt x="430" y="187"/>
                      <a:pt x="427" y="188"/>
                    </a:cubicBezTo>
                    <a:cubicBezTo>
                      <a:pt x="427" y="179"/>
                      <a:pt x="435" y="174"/>
                      <a:pt x="429" y="170"/>
                    </a:cubicBezTo>
                    <a:cubicBezTo>
                      <a:pt x="430" y="166"/>
                      <a:pt x="432" y="166"/>
                      <a:pt x="433" y="164"/>
                    </a:cubicBezTo>
                    <a:cubicBezTo>
                      <a:pt x="433" y="165"/>
                      <a:pt x="433" y="165"/>
                      <a:pt x="433" y="165"/>
                    </a:cubicBezTo>
                    <a:cubicBezTo>
                      <a:pt x="434" y="159"/>
                      <a:pt x="434" y="157"/>
                      <a:pt x="435" y="152"/>
                    </a:cubicBezTo>
                    <a:cubicBezTo>
                      <a:pt x="435" y="149"/>
                      <a:pt x="432" y="148"/>
                      <a:pt x="434" y="144"/>
                    </a:cubicBezTo>
                    <a:cubicBezTo>
                      <a:pt x="435" y="145"/>
                      <a:pt x="435" y="144"/>
                      <a:pt x="436" y="142"/>
                    </a:cubicBezTo>
                    <a:cubicBezTo>
                      <a:pt x="435" y="143"/>
                      <a:pt x="436" y="143"/>
                      <a:pt x="437" y="142"/>
                    </a:cubicBezTo>
                    <a:cubicBezTo>
                      <a:pt x="437" y="141"/>
                      <a:pt x="437" y="141"/>
                      <a:pt x="437" y="140"/>
                    </a:cubicBezTo>
                    <a:cubicBezTo>
                      <a:pt x="437" y="140"/>
                      <a:pt x="437" y="140"/>
                      <a:pt x="437" y="140"/>
                    </a:cubicBezTo>
                    <a:cubicBezTo>
                      <a:pt x="437" y="137"/>
                      <a:pt x="437" y="138"/>
                      <a:pt x="436" y="139"/>
                    </a:cubicBezTo>
                    <a:cubicBezTo>
                      <a:pt x="436" y="139"/>
                      <a:pt x="436" y="139"/>
                      <a:pt x="435" y="139"/>
                    </a:cubicBezTo>
                    <a:cubicBezTo>
                      <a:pt x="438" y="137"/>
                      <a:pt x="437" y="131"/>
                      <a:pt x="439" y="131"/>
                    </a:cubicBezTo>
                    <a:cubicBezTo>
                      <a:pt x="441" y="123"/>
                      <a:pt x="440" y="116"/>
                      <a:pt x="440" y="109"/>
                    </a:cubicBezTo>
                    <a:cubicBezTo>
                      <a:pt x="441" y="109"/>
                      <a:pt x="442" y="111"/>
                      <a:pt x="442" y="113"/>
                    </a:cubicBezTo>
                    <a:cubicBezTo>
                      <a:pt x="443" y="108"/>
                      <a:pt x="443" y="108"/>
                      <a:pt x="443" y="108"/>
                    </a:cubicBezTo>
                    <a:cubicBezTo>
                      <a:pt x="444" y="108"/>
                      <a:pt x="443" y="111"/>
                      <a:pt x="443" y="112"/>
                    </a:cubicBezTo>
                    <a:cubicBezTo>
                      <a:pt x="447" y="107"/>
                      <a:pt x="443" y="100"/>
                      <a:pt x="447" y="94"/>
                    </a:cubicBezTo>
                    <a:cubicBezTo>
                      <a:pt x="446" y="92"/>
                      <a:pt x="446" y="92"/>
                      <a:pt x="446" y="92"/>
                    </a:cubicBezTo>
                    <a:cubicBezTo>
                      <a:pt x="446" y="92"/>
                      <a:pt x="446" y="92"/>
                      <a:pt x="446" y="92"/>
                    </a:cubicBezTo>
                    <a:cubicBezTo>
                      <a:pt x="446" y="91"/>
                      <a:pt x="445" y="90"/>
                      <a:pt x="445" y="89"/>
                    </a:cubicBezTo>
                    <a:cubicBezTo>
                      <a:pt x="447" y="88"/>
                      <a:pt x="448" y="89"/>
                      <a:pt x="449" y="86"/>
                    </a:cubicBezTo>
                    <a:cubicBezTo>
                      <a:pt x="451" y="84"/>
                      <a:pt x="450" y="78"/>
                      <a:pt x="450" y="75"/>
                    </a:cubicBezTo>
                    <a:cubicBezTo>
                      <a:pt x="449" y="76"/>
                      <a:pt x="449" y="76"/>
                      <a:pt x="448" y="75"/>
                    </a:cubicBezTo>
                    <a:cubicBezTo>
                      <a:pt x="449" y="73"/>
                      <a:pt x="450" y="72"/>
                      <a:pt x="450" y="71"/>
                    </a:cubicBezTo>
                    <a:cubicBezTo>
                      <a:pt x="451" y="71"/>
                      <a:pt x="451" y="71"/>
                      <a:pt x="451" y="71"/>
                    </a:cubicBezTo>
                    <a:cubicBezTo>
                      <a:pt x="450" y="71"/>
                      <a:pt x="451" y="66"/>
                      <a:pt x="450" y="66"/>
                    </a:cubicBezTo>
                    <a:cubicBezTo>
                      <a:pt x="452" y="65"/>
                      <a:pt x="451" y="69"/>
                      <a:pt x="452" y="69"/>
                    </a:cubicBezTo>
                    <a:cubicBezTo>
                      <a:pt x="453" y="62"/>
                      <a:pt x="452" y="66"/>
                      <a:pt x="454" y="59"/>
                    </a:cubicBezTo>
                    <a:cubicBezTo>
                      <a:pt x="453" y="55"/>
                      <a:pt x="452" y="59"/>
                      <a:pt x="451" y="57"/>
                    </a:cubicBezTo>
                    <a:cubicBezTo>
                      <a:pt x="451" y="54"/>
                      <a:pt x="450" y="51"/>
                      <a:pt x="452" y="47"/>
                    </a:cubicBezTo>
                    <a:cubicBezTo>
                      <a:pt x="450" y="48"/>
                      <a:pt x="450" y="48"/>
                      <a:pt x="450" y="48"/>
                    </a:cubicBezTo>
                    <a:cubicBezTo>
                      <a:pt x="450" y="42"/>
                      <a:pt x="451" y="38"/>
                      <a:pt x="454" y="35"/>
                    </a:cubicBezTo>
                    <a:cubicBezTo>
                      <a:pt x="453" y="11"/>
                      <a:pt x="450" y="7"/>
                      <a:pt x="446" y="9"/>
                    </a:cubicBezTo>
                    <a:cubicBezTo>
                      <a:pt x="442" y="12"/>
                      <a:pt x="438" y="20"/>
                      <a:pt x="438" y="20"/>
                    </a:cubicBezTo>
                    <a:cubicBezTo>
                      <a:pt x="430" y="37"/>
                      <a:pt x="432" y="48"/>
                      <a:pt x="429" y="69"/>
                    </a:cubicBezTo>
                    <a:cubicBezTo>
                      <a:pt x="424" y="87"/>
                      <a:pt x="420" y="91"/>
                      <a:pt x="417" y="111"/>
                    </a:cubicBezTo>
                    <a:cubicBezTo>
                      <a:pt x="415" y="120"/>
                      <a:pt x="414" y="129"/>
                      <a:pt x="412" y="138"/>
                    </a:cubicBezTo>
                    <a:cubicBezTo>
                      <a:pt x="414" y="143"/>
                      <a:pt x="409" y="150"/>
                      <a:pt x="410" y="155"/>
                    </a:cubicBezTo>
                    <a:cubicBezTo>
                      <a:pt x="408" y="157"/>
                      <a:pt x="408" y="157"/>
                      <a:pt x="408" y="157"/>
                    </a:cubicBezTo>
                    <a:cubicBezTo>
                      <a:pt x="409" y="159"/>
                      <a:pt x="409" y="161"/>
                      <a:pt x="408" y="162"/>
                    </a:cubicBezTo>
                    <a:cubicBezTo>
                      <a:pt x="407" y="162"/>
                      <a:pt x="407" y="162"/>
                      <a:pt x="407" y="162"/>
                    </a:cubicBezTo>
                    <a:cubicBezTo>
                      <a:pt x="408" y="165"/>
                      <a:pt x="406" y="167"/>
                      <a:pt x="406" y="169"/>
                    </a:cubicBezTo>
                    <a:cubicBezTo>
                      <a:pt x="406" y="169"/>
                      <a:pt x="406" y="169"/>
                      <a:pt x="406" y="169"/>
                    </a:cubicBezTo>
                    <a:cubicBezTo>
                      <a:pt x="405" y="172"/>
                      <a:pt x="405" y="172"/>
                      <a:pt x="405" y="172"/>
                    </a:cubicBezTo>
                    <a:cubicBezTo>
                      <a:pt x="405" y="171"/>
                      <a:pt x="405" y="171"/>
                      <a:pt x="405" y="171"/>
                    </a:cubicBezTo>
                    <a:cubicBezTo>
                      <a:pt x="405" y="176"/>
                      <a:pt x="404" y="180"/>
                      <a:pt x="402" y="184"/>
                    </a:cubicBezTo>
                    <a:cubicBezTo>
                      <a:pt x="404" y="184"/>
                      <a:pt x="404" y="184"/>
                      <a:pt x="404" y="184"/>
                    </a:cubicBezTo>
                    <a:cubicBezTo>
                      <a:pt x="400" y="192"/>
                      <a:pt x="402" y="196"/>
                      <a:pt x="398" y="204"/>
                    </a:cubicBezTo>
                    <a:cubicBezTo>
                      <a:pt x="398" y="203"/>
                      <a:pt x="398" y="203"/>
                      <a:pt x="398" y="203"/>
                    </a:cubicBezTo>
                    <a:cubicBezTo>
                      <a:pt x="400" y="214"/>
                      <a:pt x="391" y="218"/>
                      <a:pt x="393" y="230"/>
                    </a:cubicBezTo>
                    <a:cubicBezTo>
                      <a:pt x="392" y="228"/>
                      <a:pt x="392" y="230"/>
                      <a:pt x="391" y="230"/>
                    </a:cubicBezTo>
                    <a:cubicBezTo>
                      <a:pt x="391" y="235"/>
                      <a:pt x="390" y="240"/>
                      <a:pt x="393" y="241"/>
                    </a:cubicBezTo>
                    <a:cubicBezTo>
                      <a:pt x="392" y="244"/>
                      <a:pt x="392" y="243"/>
                      <a:pt x="390" y="243"/>
                    </a:cubicBezTo>
                    <a:cubicBezTo>
                      <a:pt x="392" y="244"/>
                      <a:pt x="392" y="247"/>
                      <a:pt x="391" y="249"/>
                    </a:cubicBezTo>
                    <a:cubicBezTo>
                      <a:pt x="391" y="248"/>
                      <a:pt x="391" y="248"/>
                      <a:pt x="391" y="248"/>
                    </a:cubicBezTo>
                    <a:cubicBezTo>
                      <a:pt x="390" y="256"/>
                      <a:pt x="390" y="256"/>
                      <a:pt x="390" y="256"/>
                    </a:cubicBezTo>
                    <a:cubicBezTo>
                      <a:pt x="393" y="255"/>
                      <a:pt x="393" y="255"/>
                      <a:pt x="393" y="255"/>
                    </a:cubicBezTo>
                    <a:cubicBezTo>
                      <a:pt x="391" y="259"/>
                      <a:pt x="389" y="255"/>
                      <a:pt x="389" y="259"/>
                    </a:cubicBezTo>
                    <a:cubicBezTo>
                      <a:pt x="391" y="260"/>
                      <a:pt x="391" y="260"/>
                      <a:pt x="391" y="260"/>
                    </a:cubicBezTo>
                    <a:cubicBezTo>
                      <a:pt x="390" y="265"/>
                      <a:pt x="385" y="268"/>
                      <a:pt x="383" y="273"/>
                    </a:cubicBezTo>
                    <a:cubicBezTo>
                      <a:pt x="377" y="296"/>
                      <a:pt x="378" y="321"/>
                      <a:pt x="370" y="342"/>
                    </a:cubicBezTo>
                    <a:cubicBezTo>
                      <a:pt x="368" y="342"/>
                      <a:pt x="368" y="342"/>
                      <a:pt x="368" y="342"/>
                    </a:cubicBezTo>
                    <a:cubicBezTo>
                      <a:pt x="365" y="342"/>
                      <a:pt x="371" y="349"/>
                      <a:pt x="368" y="349"/>
                    </a:cubicBezTo>
                    <a:cubicBezTo>
                      <a:pt x="369" y="352"/>
                      <a:pt x="369" y="352"/>
                      <a:pt x="369" y="352"/>
                    </a:cubicBezTo>
                    <a:cubicBezTo>
                      <a:pt x="368" y="352"/>
                      <a:pt x="368" y="354"/>
                      <a:pt x="367" y="352"/>
                    </a:cubicBezTo>
                    <a:cubicBezTo>
                      <a:pt x="367" y="355"/>
                      <a:pt x="367" y="355"/>
                      <a:pt x="368" y="357"/>
                    </a:cubicBezTo>
                    <a:cubicBezTo>
                      <a:pt x="366" y="359"/>
                      <a:pt x="366" y="359"/>
                      <a:pt x="366" y="359"/>
                    </a:cubicBezTo>
                    <a:cubicBezTo>
                      <a:pt x="363" y="368"/>
                      <a:pt x="364" y="376"/>
                      <a:pt x="362" y="385"/>
                    </a:cubicBezTo>
                    <a:cubicBezTo>
                      <a:pt x="357" y="395"/>
                      <a:pt x="356" y="413"/>
                      <a:pt x="355" y="425"/>
                    </a:cubicBezTo>
                    <a:cubicBezTo>
                      <a:pt x="355" y="425"/>
                      <a:pt x="355" y="424"/>
                      <a:pt x="354" y="423"/>
                    </a:cubicBezTo>
                    <a:cubicBezTo>
                      <a:pt x="351" y="416"/>
                      <a:pt x="349" y="411"/>
                      <a:pt x="347" y="406"/>
                    </a:cubicBezTo>
                    <a:cubicBezTo>
                      <a:pt x="344" y="401"/>
                      <a:pt x="341" y="396"/>
                      <a:pt x="334" y="391"/>
                    </a:cubicBezTo>
                    <a:cubicBezTo>
                      <a:pt x="328" y="385"/>
                      <a:pt x="320" y="380"/>
                      <a:pt x="312" y="377"/>
                    </a:cubicBezTo>
                    <a:cubicBezTo>
                      <a:pt x="308" y="378"/>
                      <a:pt x="303" y="373"/>
                      <a:pt x="298" y="374"/>
                    </a:cubicBezTo>
                    <a:cubicBezTo>
                      <a:pt x="296" y="372"/>
                      <a:pt x="296" y="372"/>
                      <a:pt x="296" y="372"/>
                    </a:cubicBezTo>
                    <a:cubicBezTo>
                      <a:pt x="295" y="372"/>
                      <a:pt x="293" y="372"/>
                      <a:pt x="292" y="371"/>
                    </a:cubicBezTo>
                    <a:cubicBezTo>
                      <a:pt x="292" y="371"/>
                      <a:pt x="292" y="371"/>
                      <a:pt x="292" y="371"/>
                    </a:cubicBezTo>
                    <a:cubicBezTo>
                      <a:pt x="289" y="371"/>
                      <a:pt x="287" y="370"/>
                      <a:pt x="286" y="370"/>
                    </a:cubicBezTo>
                    <a:cubicBezTo>
                      <a:pt x="286" y="370"/>
                      <a:pt x="286" y="370"/>
                      <a:pt x="286" y="370"/>
                    </a:cubicBezTo>
                    <a:cubicBezTo>
                      <a:pt x="283" y="370"/>
                      <a:pt x="283" y="370"/>
                      <a:pt x="283" y="370"/>
                    </a:cubicBezTo>
                    <a:cubicBezTo>
                      <a:pt x="284" y="369"/>
                      <a:pt x="284" y="369"/>
                      <a:pt x="284" y="369"/>
                    </a:cubicBezTo>
                    <a:cubicBezTo>
                      <a:pt x="280" y="370"/>
                      <a:pt x="276" y="369"/>
                      <a:pt x="273" y="368"/>
                    </a:cubicBezTo>
                    <a:cubicBezTo>
                      <a:pt x="273" y="370"/>
                      <a:pt x="273" y="370"/>
                      <a:pt x="273" y="370"/>
                    </a:cubicBezTo>
                    <a:cubicBezTo>
                      <a:pt x="265" y="367"/>
                      <a:pt x="263" y="371"/>
                      <a:pt x="256" y="369"/>
                    </a:cubicBezTo>
                    <a:cubicBezTo>
                      <a:pt x="256" y="369"/>
                      <a:pt x="256" y="369"/>
                      <a:pt x="256" y="369"/>
                    </a:cubicBezTo>
                    <a:cubicBezTo>
                      <a:pt x="248" y="374"/>
                      <a:pt x="243" y="366"/>
                      <a:pt x="235" y="372"/>
                    </a:cubicBezTo>
                    <a:cubicBezTo>
                      <a:pt x="236" y="371"/>
                      <a:pt x="234" y="371"/>
                      <a:pt x="234" y="371"/>
                    </a:cubicBezTo>
                    <a:cubicBezTo>
                      <a:pt x="231" y="372"/>
                      <a:pt x="227" y="373"/>
                      <a:pt x="227" y="376"/>
                    </a:cubicBezTo>
                    <a:cubicBezTo>
                      <a:pt x="225" y="377"/>
                      <a:pt x="225" y="376"/>
                      <a:pt x="224" y="374"/>
                    </a:cubicBezTo>
                    <a:cubicBezTo>
                      <a:pt x="224" y="376"/>
                      <a:pt x="222" y="377"/>
                      <a:pt x="220" y="378"/>
                    </a:cubicBezTo>
                    <a:cubicBezTo>
                      <a:pt x="221" y="377"/>
                      <a:pt x="221" y="377"/>
                      <a:pt x="221" y="377"/>
                    </a:cubicBezTo>
                    <a:cubicBezTo>
                      <a:pt x="219" y="377"/>
                      <a:pt x="217" y="378"/>
                      <a:pt x="215" y="379"/>
                    </a:cubicBezTo>
                    <a:cubicBezTo>
                      <a:pt x="217" y="381"/>
                      <a:pt x="217" y="381"/>
                      <a:pt x="217" y="381"/>
                    </a:cubicBezTo>
                    <a:cubicBezTo>
                      <a:pt x="214" y="381"/>
                      <a:pt x="215" y="378"/>
                      <a:pt x="213" y="379"/>
                    </a:cubicBezTo>
                    <a:cubicBezTo>
                      <a:pt x="213" y="382"/>
                      <a:pt x="213" y="382"/>
                      <a:pt x="213" y="382"/>
                    </a:cubicBezTo>
                    <a:cubicBezTo>
                      <a:pt x="209" y="383"/>
                      <a:pt x="205" y="380"/>
                      <a:pt x="200" y="380"/>
                    </a:cubicBezTo>
                    <a:cubicBezTo>
                      <a:pt x="182" y="385"/>
                      <a:pt x="167" y="399"/>
                      <a:pt x="151" y="404"/>
                    </a:cubicBezTo>
                    <a:cubicBezTo>
                      <a:pt x="149" y="403"/>
                      <a:pt x="149" y="403"/>
                      <a:pt x="149" y="403"/>
                    </a:cubicBezTo>
                    <a:cubicBezTo>
                      <a:pt x="148" y="401"/>
                      <a:pt x="148" y="409"/>
                      <a:pt x="146" y="407"/>
                    </a:cubicBezTo>
                    <a:cubicBezTo>
                      <a:pt x="145" y="410"/>
                      <a:pt x="145" y="410"/>
                      <a:pt x="145" y="410"/>
                    </a:cubicBezTo>
                    <a:cubicBezTo>
                      <a:pt x="144" y="409"/>
                      <a:pt x="143" y="410"/>
                      <a:pt x="143" y="409"/>
                    </a:cubicBezTo>
                    <a:cubicBezTo>
                      <a:pt x="142" y="410"/>
                      <a:pt x="142" y="410"/>
                      <a:pt x="141" y="411"/>
                    </a:cubicBezTo>
                    <a:cubicBezTo>
                      <a:pt x="139" y="411"/>
                      <a:pt x="139" y="411"/>
                      <a:pt x="139" y="411"/>
                    </a:cubicBezTo>
                    <a:cubicBezTo>
                      <a:pt x="132" y="415"/>
                      <a:pt x="129" y="421"/>
                      <a:pt x="123" y="426"/>
                    </a:cubicBezTo>
                    <a:cubicBezTo>
                      <a:pt x="114" y="430"/>
                      <a:pt x="104" y="445"/>
                      <a:pt x="100" y="455"/>
                    </a:cubicBezTo>
                    <a:cubicBezTo>
                      <a:pt x="98" y="462"/>
                      <a:pt x="92" y="467"/>
                      <a:pt x="88" y="474"/>
                    </a:cubicBezTo>
                    <a:cubicBezTo>
                      <a:pt x="83" y="480"/>
                      <a:pt x="79" y="488"/>
                      <a:pt x="79" y="496"/>
                    </a:cubicBezTo>
                    <a:cubicBezTo>
                      <a:pt x="79" y="496"/>
                      <a:pt x="79" y="498"/>
                      <a:pt x="80" y="498"/>
                    </a:cubicBezTo>
                    <a:cubicBezTo>
                      <a:pt x="79" y="503"/>
                      <a:pt x="78" y="507"/>
                      <a:pt x="78" y="512"/>
                    </a:cubicBezTo>
                    <a:cubicBezTo>
                      <a:pt x="78" y="512"/>
                      <a:pt x="77" y="516"/>
                      <a:pt x="78" y="522"/>
                    </a:cubicBezTo>
                    <a:cubicBezTo>
                      <a:pt x="78" y="526"/>
                      <a:pt x="79" y="531"/>
                      <a:pt x="81" y="535"/>
                    </a:cubicBezTo>
                    <a:cubicBezTo>
                      <a:pt x="80" y="535"/>
                      <a:pt x="80" y="535"/>
                      <a:pt x="79" y="535"/>
                    </a:cubicBezTo>
                    <a:cubicBezTo>
                      <a:pt x="79" y="534"/>
                      <a:pt x="79" y="534"/>
                      <a:pt x="79" y="534"/>
                    </a:cubicBezTo>
                    <a:cubicBezTo>
                      <a:pt x="77" y="537"/>
                      <a:pt x="75" y="537"/>
                      <a:pt x="74" y="539"/>
                    </a:cubicBezTo>
                    <a:cubicBezTo>
                      <a:pt x="74" y="538"/>
                      <a:pt x="74" y="538"/>
                      <a:pt x="74" y="538"/>
                    </a:cubicBezTo>
                    <a:cubicBezTo>
                      <a:pt x="73" y="539"/>
                      <a:pt x="72" y="539"/>
                      <a:pt x="71" y="540"/>
                    </a:cubicBezTo>
                    <a:cubicBezTo>
                      <a:pt x="71" y="539"/>
                      <a:pt x="71" y="539"/>
                      <a:pt x="71" y="539"/>
                    </a:cubicBezTo>
                    <a:cubicBezTo>
                      <a:pt x="68" y="542"/>
                      <a:pt x="64" y="545"/>
                      <a:pt x="60" y="547"/>
                    </a:cubicBezTo>
                    <a:cubicBezTo>
                      <a:pt x="62" y="548"/>
                      <a:pt x="62" y="548"/>
                      <a:pt x="62" y="548"/>
                    </a:cubicBezTo>
                    <a:cubicBezTo>
                      <a:pt x="53" y="552"/>
                      <a:pt x="53" y="557"/>
                      <a:pt x="46" y="560"/>
                    </a:cubicBezTo>
                    <a:cubicBezTo>
                      <a:pt x="45" y="560"/>
                      <a:pt x="45" y="560"/>
                      <a:pt x="45" y="560"/>
                    </a:cubicBezTo>
                    <a:cubicBezTo>
                      <a:pt x="41" y="570"/>
                      <a:pt x="32" y="568"/>
                      <a:pt x="28" y="579"/>
                    </a:cubicBezTo>
                    <a:cubicBezTo>
                      <a:pt x="29" y="578"/>
                      <a:pt x="27" y="579"/>
                      <a:pt x="27" y="579"/>
                    </a:cubicBezTo>
                    <a:cubicBezTo>
                      <a:pt x="25" y="583"/>
                      <a:pt x="22" y="587"/>
                      <a:pt x="25" y="589"/>
                    </a:cubicBezTo>
                    <a:cubicBezTo>
                      <a:pt x="23" y="592"/>
                      <a:pt x="22" y="591"/>
                      <a:pt x="21" y="590"/>
                    </a:cubicBezTo>
                    <a:cubicBezTo>
                      <a:pt x="21" y="591"/>
                      <a:pt x="21" y="592"/>
                      <a:pt x="21" y="593"/>
                    </a:cubicBezTo>
                    <a:cubicBezTo>
                      <a:pt x="21" y="593"/>
                      <a:pt x="21" y="593"/>
                      <a:pt x="20" y="595"/>
                    </a:cubicBezTo>
                    <a:cubicBezTo>
                      <a:pt x="20" y="595"/>
                      <a:pt x="20" y="596"/>
                      <a:pt x="19" y="597"/>
                    </a:cubicBezTo>
                    <a:cubicBezTo>
                      <a:pt x="19" y="595"/>
                      <a:pt x="19" y="595"/>
                      <a:pt x="19" y="595"/>
                    </a:cubicBezTo>
                    <a:cubicBezTo>
                      <a:pt x="18" y="598"/>
                      <a:pt x="17" y="600"/>
                      <a:pt x="16" y="602"/>
                    </a:cubicBezTo>
                    <a:cubicBezTo>
                      <a:pt x="19" y="602"/>
                      <a:pt x="19" y="602"/>
                      <a:pt x="19" y="602"/>
                    </a:cubicBezTo>
                    <a:cubicBezTo>
                      <a:pt x="17" y="605"/>
                      <a:pt x="16" y="601"/>
                      <a:pt x="15" y="605"/>
                    </a:cubicBezTo>
                    <a:cubicBezTo>
                      <a:pt x="17" y="606"/>
                      <a:pt x="17" y="606"/>
                      <a:pt x="17" y="606"/>
                    </a:cubicBezTo>
                    <a:cubicBezTo>
                      <a:pt x="14" y="611"/>
                      <a:pt x="9" y="613"/>
                      <a:pt x="6" y="617"/>
                    </a:cubicBezTo>
                    <a:cubicBezTo>
                      <a:pt x="1" y="628"/>
                      <a:pt x="0" y="641"/>
                      <a:pt x="1" y="653"/>
                    </a:cubicBezTo>
                    <a:cubicBezTo>
                      <a:pt x="2" y="665"/>
                      <a:pt x="5" y="677"/>
                      <a:pt x="7" y="688"/>
                    </a:cubicBezTo>
                    <a:cubicBezTo>
                      <a:pt x="6" y="689"/>
                      <a:pt x="6" y="689"/>
                      <a:pt x="6" y="689"/>
                    </a:cubicBezTo>
                    <a:cubicBezTo>
                      <a:pt x="4" y="691"/>
                      <a:pt x="12" y="693"/>
                      <a:pt x="10" y="695"/>
                    </a:cubicBezTo>
                    <a:cubicBezTo>
                      <a:pt x="11" y="696"/>
                      <a:pt x="12" y="696"/>
                      <a:pt x="13" y="697"/>
                    </a:cubicBezTo>
                    <a:cubicBezTo>
                      <a:pt x="12" y="698"/>
                      <a:pt x="13" y="699"/>
                      <a:pt x="12" y="698"/>
                    </a:cubicBezTo>
                    <a:cubicBezTo>
                      <a:pt x="13" y="701"/>
                      <a:pt x="13" y="700"/>
                      <a:pt x="15" y="702"/>
                    </a:cubicBezTo>
                    <a:cubicBezTo>
                      <a:pt x="15" y="705"/>
                      <a:pt x="15" y="705"/>
                      <a:pt x="15" y="705"/>
                    </a:cubicBezTo>
                    <a:cubicBezTo>
                      <a:pt x="19" y="713"/>
                      <a:pt x="26" y="718"/>
                      <a:pt x="33" y="725"/>
                    </a:cubicBezTo>
                    <a:cubicBezTo>
                      <a:pt x="36" y="730"/>
                      <a:pt x="42" y="736"/>
                      <a:pt x="50" y="740"/>
                    </a:cubicBezTo>
                    <a:cubicBezTo>
                      <a:pt x="57" y="744"/>
                      <a:pt x="66" y="747"/>
                      <a:pt x="72" y="748"/>
                    </a:cubicBezTo>
                    <a:cubicBezTo>
                      <a:pt x="80" y="750"/>
                      <a:pt x="89" y="754"/>
                      <a:pt x="98" y="757"/>
                    </a:cubicBezTo>
                    <a:cubicBezTo>
                      <a:pt x="107" y="761"/>
                      <a:pt x="117" y="763"/>
                      <a:pt x="126" y="760"/>
                    </a:cubicBezTo>
                    <a:cubicBezTo>
                      <a:pt x="126" y="761"/>
                      <a:pt x="128" y="760"/>
                      <a:pt x="128" y="759"/>
                    </a:cubicBezTo>
                    <a:cubicBezTo>
                      <a:pt x="133" y="759"/>
                      <a:pt x="139" y="759"/>
                      <a:pt x="144" y="758"/>
                    </a:cubicBezTo>
                    <a:cubicBezTo>
                      <a:pt x="144" y="758"/>
                      <a:pt x="149" y="757"/>
                      <a:pt x="156" y="755"/>
                    </a:cubicBezTo>
                    <a:cubicBezTo>
                      <a:pt x="157" y="755"/>
                      <a:pt x="159" y="754"/>
                      <a:pt x="161" y="753"/>
                    </a:cubicBezTo>
                    <a:cubicBezTo>
                      <a:pt x="162" y="756"/>
                      <a:pt x="162" y="758"/>
                      <a:pt x="165" y="758"/>
                    </a:cubicBezTo>
                    <a:cubicBezTo>
                      <a:pt x="164" y="761"/>
                      <a:pt x="163" y="761"/>
                      <a:pt x="162" y="761"/>
                    </a:cubicBezTo>
                    <a:cubicBezTo>
                      <a:pt x="164" y="761"/>
                      <a:pt x="164" y="764"/>
                      <a:pt x="164" y="767"/>
                    </a:cubicBezTo>
                    <a:cubicBezTo>
                      <a:pt x="164" y="766"/>
                      <a:pt x="164" y="766"/>
                      <a:pt x="164" y="765"/>
                    </a:cubicBezTo>
                    <a:cubicBezTo>
                      <a:pt x="164" y="768"/>
                      <a:pt x="164" y="771"/>
                      <a:pt x="165" y="773"/>
                    </a:cubicBezTo>
                    <a:cubicBezTo>
                      <a:pt x="167" y="771"/>
                      <a:pt x="167" y="771"/>
                      <a:pt x="167" y="771"/>
                    </a:cubicBezTo>
                    <a:cubicBezTo>
                      <a:pt x="167" y="775"/>
                      <a:pt x="164" y="773"/>
                      <a:pt x="165" y="776"/>
                    </a:cubicBezTo>
                    <a:cubicBezTo>
                      <a:pt x="167" y="776"/>
                      <a:pt x="167" y="776"/>
                      <a:pt x="167" y="776"/>
                    </a:cubicBezTo>
                    <a:cubicBezTo>
                      <a:pt x="168" y="782"/>
                      <a:pt x="165" y="786"/>
                      <a:pt x="164" y="792"/>
                    </a:cubicBezTo>
                    <a:cubicBezTo>
                      <a:pt x="166" y="797"/>
                      <a:pt x="168" y="803"/>
                      <a:pt x="171" y="809"/>
                    </a:cubicBezTo>
                    <a:cubicBezTo>
                      <a:pt x="174" y="814"/>
                      <a:pt x="178" y="820"/>
                      <a:pt x="183" y="824"/>
                    </a:cubicBezTo>
                    <a:cubicBezTo>
                      <a:pt x="193" y="833"/>
                      <a:pt x="203" y="838"/>
                      <a:pt x="211" y="845"/>
                    </a:cubicBezTo>
                    <a:cubicBezTo>
                      <a:pt x="211" y="847"/>
                      <a:pt x="211" y="847"/>
                      <a:pt x="211" y="847"/>
                    </a:cubicBezTo>
                    <a:cubicBezTo>
                      <a:pt x="210" y="849"/>
                      <a:pt x="218" y="846"/>
                      <a:pt x="218" y="848"/>
                    </a:cubicBezTo>
                    <a:cubicBezTo>
                      <a:pt x="219" y="848"/>
                      <a:pt x="220" y="848"/>
                      <a:pt x="220" y="848"/>
                    </a:cubicBezTo>
                    <a:cubicBezTo>
                      <a:pt x="221" y="849"/>
                      <a:pt x="222" y="850"/>
                      <a:pt x="221" y="850"/>
                    </a:cubicBezTo>
                    <a:cubicBezTo>
                      <a:pt x="223" y="851"/>
                      <a:pt x="223" y="850"/>
                      <a:pt x="225" y="850"/>
                    </a:cubicBezTo>
                    <a:cubicBezTo>
                      <a:pt x="226" y="852"/>
                      <a:pt x="226" y="852"/>
                      <a:pt x="226" y="852"/>
                    </a:cubicBezTo>
                    <a:cubicBezTo>
                      <a:pt x="234" y="857"/>
                      <a:pt x="243" y="856"/>
                      <a:pt x="251" y="859"/>
                    </a:cubicBezTo>
                    <a:cubicBezTo>
                      <a:pt x="262" y="865"/>
                      <a:pt x="284" y="864"/>
                      <a:pt x="296" y="861"/>
                    </a:cubicBezTo>
                    <a:cubicBezTo>
                      <a:pt x="304" y="858"/>
                      <a:pt x="313" y="859"/>
                      <a:pt x="323" y="857"/>
                    </a:cubicBezTo>
                    <a:cubicBezTo>
                      <a:pt x="333" y="856"/>
                      <a:pt x="343" y="853"/>
                      <a:pt x="350" y="845"/>
                    </a:cubicBezTo>
                    <a:cubicBezTo>
                      <a:pt x="351" y="845"/>
                      <a:pt x="352" y="843"/>
                      <a:pt x="351" y="843"/>
                    </a:cubicBezTo>
                    <a:cubicBezTo>
                      <a:pt x="356" y="840"/>
                      <a:pt x="360" y="836"/>
                      <a:pt x="364" y="831"/>
                    </a:cubicBezTo>
                    <a:cubicBezTo>
                      <a:pt x="364" y="831"/>
                      <a:pt x="366" y="829"/>
                      <a:pt x="368" y="826"/>
                    </a:cubicBezTo>
                    <a:cubicBezTo>
                      <a:pt x="369" y="827"/>
                      <a:pt x="370" y="829"/>
                      <a:pt x="371" y="830"/>
                    </a:cubicBezTo>
                    <a:cubicBezTo>
                      <a:pt x="375" y="838"/>
                      <a:pt x="382" y="845"/>
                      <a:pt x="388" y="851"/>
                    </a:cubicBezTo>
                    <a:cubicBezTo>
                      <a:pt x="392" y="852"/>
                      <a:pt x="396" y="859"/>
                      <a:pt x="401" y="860"/>
                    </a:cubicBezTo>
                    <a:cubicBezTo>
                      <a:pt x="401" y="862"/>
                      <a:pt x="401" y="862"/>
                      <a:pt x="401" y="862"/>
                    </a:cubicBezTo>
                    <a:cubicBezTo>
                      <a:pt x="403" y="863"/>
                      <a:pt x="404" y="863"/>
                      <a:pt x="405" y="865"/>
                    </a:cubicBezTo>
                    <a:cubicBezTo>
                      <a:pt x="405" y="865"/>
                      <a:pt x="405" y="865"/>
                      <a:pt x="405" y="865"/>
                    </a:cubicBezTo>
                    <a:cubicBezTo>
                      <a:pt x="407" y="866"/>
                      <a:pt x="409" y="868"/>
                      <a:pt x="411" y="868"/>
                    </a:cubicBezTo>
                    <a:cubicBezTo>
                      <a:pt x="410" y="868"/>
                      <a:pt x="410" y="868"/>
                      <a:pt x="410" y="868"/>
                    </a:cubicBezTo>
                    <a:cubicBezTo>
                      <a:pt x="413" y="870"/>
                      <a:pt x="413" y="870"/>
                      <a:pt x="413" y="870"/>
                    </a:cubicBezTo>
                    <a:cubicBezTo>
                      <a:pt x="412" y="870"/>
                      <a:pt x="412" y="870"/>
                      <a:pt x="412" y="870"/>
                    </a:cubicBezTo>
                    <a:cubicBezTo>
                      <a:pt x="416" y="871"/>
                      <a:pt x="420" y="873"/>
                      <a:pt x="423" y="875"/>
                    </a:cubicBezTo>
                    <a:cubicBezTo>
                      <a:pt x="423" y="874"/>
                      <a:pt x="423" y="874"/>
                      <a:pt x="423" y="874"/>
                    </a:cubicBezTo>
                    <a:cubicBezTo>
                      <a:pt x="429" y="879"/>
                      <a:pt x="433" y="877"/>
                      <a:pt x="439" y="882"/>
                    </a:cubicBezTo>
                    <a:cubicBezTo>
                      <a:pt x="439" y="882"/>
                      <a:pt x="439" y="882"/>
                      <a:pt x="439" y="882"/>
                    </a:cubicBezTo>
                    <a:cubicBezTo>
                      <a:pt x="448" y="881"/>
                      <a:pt x="451" y="890"/>
                      <a:pt x="461" y="888"/>
                    </a:cubicBezTo>
                    <a:cubicBezTo>
                      <a:pt x="460" y="888"/>
                      <a:pt x="461" y="889"/>
                      <a:pt x="461" y="890"/>
                    </a:cubicBezTo>
                    <a:cubicBezTo>
                      <a:pt x="465" y="890"/>
                      <a:pt x="470" y="891"/>
                      <a:pt x="470" y="887"/>
                    </a:cubicBezTo>
                    <a:cubicBezTo>
                      <a:pt x="473" y="888"/>
                      <a:pt x="473" y="889"/>
                      <a:pt x="473" y="890"/>
                    </a:cubicBezTo>
                    <a:cubicBezTo>
                      <a:pt x="473" y="889"/>
                      <a:pt x="476" y="889"/>
                      <a:pt x="478" y="889"/>
                    </a:cubicBezTo>
                    <a:cubicBezTo>
                      <a:pt x="477" y="889"/>
                      <a:pt x="477" y="889"/>
                      <a:pt x="477" y="889"/>
                    </a:cubicBezTo>
                    <a:cubicBezTo>
                      <a:pt x="479" y="889"/>
                      <a:pt x="481" y="890"/>
                      <a:pt x="484" y="890"/>
                    </a:cubicBezTo>
                    <a:cubicBezTo>
                      <a:pt x="483" y="887"/>
                      <a:pt x="483" y="887"/>
                      <a:pt x="483" y="887"/>
                    </a:cubicBezTo>
                    <a:cubicBezTo>
                      <a:pt x="486" y="888"/>
                      <a:pt x="483" y="890"/>
                      <a:pt x="487" y="890"/>
                    </a:cubicBezTo>
                    <a:cubicBezTo>
                      <a:pt x="487" y="887"/>
                      <a:pt x="487" y="887"/>
                      <a:pt x="487" y="887"/>
                    </a:cubicBezTo>
                    <a:cubicBezTo>
                      <a:pt x="492" y="888"/>
                      <a:pt x="494" y="892"/>
                      <a:pt x="499" y="894"/>
                    </a:cubicBezTo>
                    <a:cubicBezTo>
                      <a:pt x="510" y="894"/>
                      <a:pt x="521" y="891"/>
                      <a:pt x="530" y="887"/>
                    </a:cubicBezTo>
                    <a:cubicBezTo>
                      <a:pt x="540" y="883"/>
                      <a:pt x="549" y="879"/>
                      <a:pt x="558" y="876"/>
                    </a:cubicBezTo>
                    <a:cubicBezTo>
                      <a:pt x="560" y="877"/>
                      <a:pt x="560" y="877"/>
                      <a:pt x="560" y="877"/>
                    </a:cubicBezTo>
                    <a:cubicBezTo>
                      <a:pt x="561" y="879"/>
                      <a:pt x="562" y="871"/>
                      <a:pt x="564" y="873"/>
                    </a:cubicBezTo>
                    <a:cubicBezTo>
                      <a:pt x="565" y="871"/>
                      <a:pt x="565" y="871"/>
                      <a:pt x="565" y="871"/>
                    </a:cubicBezTo>
                    <a:cubicBezTo>
                      <a:pt x="566" y="871"/>
                      <a:pt x="567" y="871"/>
                      <a:pt x="567" y="872"/>
                    </a:cubicBezTo>
                    <a:cubicBezTo>
                      <a:pt x="569" y="871"/>
                      <a:pt x="568" y="870"/>
                      <a:pt x="569" y="869"/>
                    </a:cubicBezTo>
                    <a:cubicBezTo>
                      <a:pt x="572" y="869"/>
                      <a:pt x="572" y="869"/>
                      <a:pt x="572" y="869"/>
                    </a:cubicBezTo>
                    <a:cubicBezTo>
                      <a:pt x="579" y="865"/>
                      <a:pt x="583" y="859"/>
                      <a:pt x="589" y="853"/>
                    </a:cubicBezTo>
                    <a:cubicBezTo>
                      <a:pt x="599" y="849"/>
                      <a:pt x="609" y="832"/>
                      <a:pt x="613" y="822"/>
                    </a:cubicBezTo>
                    <a:cubicBezTo>
                      <a:pt x="615" y="814"/>
                      <a:pt x="621" y="808"/>
                      <a:pt x="625" y="800"/>
                    </a:cubicBezTo>
                    <a:cubicBezTo>
                      <a:pt x="626" y="799"/>
                      <a:pt x="626" y="798"/>
                      <a:pt x="627" y="797"/>
                    </a:cubicBezTo>
                    <a:cubicBezTo>
                      <a:pt x="627" y="798"/>
                      <a:pt x="627" y="798"/>
                      <a:pt x="628" y="799"/>
                    </a:cubicBezTo>
                    <a:cubicBezTo>
                      <a:pt x="627" y="799"/>
                      <a:pt x="627" y="799"/>
                      <a:pt x="627" y="799"/>
                    </a:cubicBezTo>
                    <a:cubicBezTo>
                      <a:pt x="635" y="810"/>
                      <a:pt x="642" y="816"/>
                      <a:pt x="651" y="818"/>
                    </a:cubicBezTo>
                    <a:cubicBezTo>
                      <a:pt x="651" y="822"/>
                      <a:pt x="660" y="824"/>
                      <a:pt x="663" y="827"/>
                    </a:cubicBezTo>
                    <a:cubicBezTo>
                      <a:pt x="662" y="827"/>
                      <a:pt x="662" y="827"/>
                      <a:pt x="662" y="827"/>
                    </a:cubicBezTo>
                    <a:cubicBezTo>
                      <a:pt x="670" y="828"/>
                      <a:pt x="676" y="836"/>
                      <a:pt x="685" y="836"/>
                    </a:cubicBezTo>
                    <a:cubicBezTo>
                      <a:pt x="684" y="836"/>
                      <a:pt x="684" y="837"/>
                      <a:pt x="682" y="837"/>
                    </a:cubicBezTo>
                    <a:cubicBezTo>
                      <a:pt x="688" y="838"/>
                      <a:pt x="695" y="840"/>
                      <a:pt x="695" y="842"/>
                    </a:cubicBezTo>
                    <a:cubicBezTo>
                      <a:pt x="708" y="845"/>
                      <a:pt x="727" y="849"/>
                      <a:pt x="736" y="846"/>
                    </a:cubicBezTo>
                    <a:cubicBezTo>
                      <a:pt x="735" y="846"/>
                      <a:pt x="735" y="846"/>
                      <a:pt x="735" y="846"/>
                    </a:cubicBezTo>
                    <a:cubicBezTo>
                      <a:pt x="740" y="844"/>
                      <a:pt x="741" y="846"/>
                      <a:pt x="747" y="845"/>
                    </a:cubicBezTo>
                    <a:cubicBezTo>
                      <a:pt x="747" y="845"/>
                      <a:pt x="748" y="845"/>
                      <a:pt x="747" y="845"/>
                    </a:cubicBezTo>
                    <a:cubicBezTo>
                      <a:pt x="753" y="843"/>
                      <a:pt x="763" y="844"/>
                      <a:pt x="767" y="842"/>
                    </a:cubicBezTo>
                    <a:cubicBezTo>
                      <a:pt x="768" y="844"/>
                      <a:pt x="768" y="844"/>
                      <a:pt x="768" y="844"/>
                    </a:cubicBezTo>
                    <a:cubicBezTo>
                      <a:pt x="771" y="843"/>
                      <a:pt x="774" y="842"/>
                      <a:pt x="778" y="841"/>
                    </a:cubicBezTo>
                    <a:cubicBezTo>
                      <a:pt x="777" y="842"/>
                      <a:pt x="775" y="842"/>
                      <a:pt x="774" y="842"/>
                    </a:cubicBezTo>
                    <a:cubicBezTo>
                      <a:pt x="775" y="838"/>
                      <a:pt x="782" y="843"/>
                      <a:pt x="789" y="838"/>
                    </a:cubicBezTo>
                    <a:cubicBezTo>
                      <a:pt x="796" y="836"/>
                      <a:pt x="800" y="826"/>
                      <a:pt x="807" y="825"/>
                    </a:cubicBezTo>
                    <a:cubicBezTo>
                      <a:pt x="810" y="821"/>
                      <a:pt x="806" y="828"/>
                      <a:pt x="810" y="825"/>
                    </a:cubicBezTo>
                    <a:cubicBezTo>
                      <a:pt x="811" y="827"/>
                      <a:pt x="808" y="827"/>
                      <a:pt x="810" y="828"/>
                    </a:cubicBezTo>
                    <a:cubicBezTo>
                      <a:pt x="814" y="825"/>
                      <a:pt x="819" y="826"/>
                      <a:pt x="823" y="821"/>
                    </a:cubicBezTo>
                    <a:cubicBezTo>
                      <a:pt x="825" y="823"/>
                      <a:pt x="825" y="823"/>
                      <a:pt x="825" y="823"/>
                    </a:cubicBezTo>
                    <a:cubicBezTo>
                      <a:pt x="830" y="816"/>
                      <a:pt x="839" y="815"/>
                      <a:pt x="842" y="810"/>
                    </a:cubicBezTo>
                    <a:cubicBezTo>
                      <a:pt x="847" y="803"/>
                      <a:pt x="849" y="809"/>
                      <a:pt x="854" y="801"/>
                    </a:cubicBezTo>
                    <a:cubicBezTo>
                      <a:pt x="855" y="800"/>
                      <a:pt x="856" y="800"/>
                      <a:pt x="858" y="800"/>
                    </a:cubicBezTo>
                    <a:cubicBezTo>
                      <a:pt x="861" y="797"/>
                      <a:pt x="858" y="796"/>
                      <a:pt x="861" y="793"/>
                    </a:cubicBezTo>
                    <a:cubicBezTo>
                      <a:pt x="862" y="795"/>
                      <a:pt x="866" y="790"/>
                      <a:pt x="865" y="793"/>
                    </a:cubicBezTo>
                    <a:cubicBezTo>
                      <a:pt x="873" y="787"/>
                      <a:pt x="875" y="776"/>
                      <a:pt x="885" y="766"/>
                    </a:cubicBezTo>
                    <a:cubicBezTo>
                      <a:pt x="884" y="763"/>
                      <a:pt x="889" y="757"/>
                      <a:pt x="888" y="755"/>
                    </a:cubicBezTo>
                    <a:cubicBezTo>
                      <a:pt x="889" y="755"/>
                      <a:pt x="893" y="743"/>
                      <a:pt x="893" y="750"/>
                    </a:cubicBezTo>
                    <a:cubicBezTo>
                      <a:pt x="893" y="751"/>
                      <a:pt x="892" y="752"/>
                      <a:pt x="892" y="752"/>
                    </a:cubicBezTo>
                    <a:cubicBezTo>
                      <a:pt x="893" y="753"/>
                      <a:pt x="893" y="753"/>
                      <a:pt x="893" y="753"/>
                    </a:cubicBezTo>
                    <a:cubicBezTo>
                      <a:pt x="898" y="747"/>
                      <a:pt x="897" y="740"/>
                      <a:pt x="899" y="733"/>
                    </a:cubicBezTo>
                    <a:cubicBezTo>
                      <a:pt x="898" y="735"/>
                      <a:pt x="897" y="738"/>
                      <a:pt x="897" y="735"/>
                    </a:cubicBezTo>
                    <a:cubicBezTo>
                      <a:pt x="897" y="733"/>
                      <a:pt x="898" y="731"/>
                      <a:pt x="899" y="729"/>
                    </a:cubicBezTo>
                    <a:cubicBezTo>
                      <a:pt x="900" y="731"/>
                      <a:pt x="900" y="731"/>
                      <a:pt x="900" y="731"/>
                    </a:cubicBezTo>
                    <a:cubicBezTo>
                      <a:pt x="901" y="727"/>
                      <a:pt x="902" y="724"/>
                      <a:pt x="903" y="720"/>
                    </a:cubicBezTo>
                    <a:cubicBezTo>
                      <a:pt x="901" y="722"/>
                      <a:pt x="901" y="722"/>
                      <a:pt x="901" y="722"/>
                    </a:cubicBezTo>
                    <a:cubicBezTo>
                      <a:pt x="902" y="717"/>
                      <a:pt x="905" y="715"/>
                      <a:pt x="904" y="709"/>
                    </a:cubicBezTo>
                    <a:cubicBezTo>
                      <a:pt x="903" y="706"/>
                      <a:pt x="901" y="714"/>
                      <a:pt x="901" y="708"/>
                    </a:cubicBezTo>
                    <a:cubicBezTo>
                      <a:pt x="903" y="702"/>
                      <a:pt x="904" y="691"/>
                      <a:pt x="904" y="682"/>
                    </a:cubicBezTo>
                    <a:cubicBezTo>
                      <a:pt x="902" y="683"/>
                      <a:pt x="902" y="681"/>
                      <a:pt x="901" y="679"/>
                    </a:cubicBezTo>
                    <a:cubicBezTo>
                      <a:pt x="902" y="678"/>
                      <a:pt x="902" y="678"/>
                      <a:pt x="902" y="678"/>
                    </a:cubicBezTo>
                    <a:cubicBezTo>
                      <a:pt x="899" y="670"/>
                      <a:pt x="905" y="674"/>
                      <a:pt x="901" y="6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1" name="Freeform 9"/>
              <p:cNvSpPr>
                <a:spLocks noEditPoints="1"/>
              </p:cNvSpPr>
              <p:nvPr/>
            </p:nvSpPr>
            <p:spPr bwMode="auto">
              <a:xfrm>
                <a:off x="3000375" y="2727326"/>
                <a:ext cx="669925" cy="654050"/>
              </a:xfrm>
              <a:custGeom>
                <a:avLst/>
                <a:gdLst>
                  <a:gd name="T0" fmla="*/ 287 w 311"/>
                  <a:gd name="T1" fmla="*/ 69 h 305"/>
                  <a:gd name="T2" fmla="*/ 274 w 311"/>
                  <a:gd name="T3" fmla="*/ 73 h 305"/>
                  <a:gd name="T4" fmla="*/ 264 w 311"/>
                  <a:gd name="T5" fmla="*/ 72 h 305"/>
                  <a:gd name="T6" fmla="*/ 258 w 311"/>
                  <a:gd name="T7" fmla="*/ 75 h 305"/>
                  <a:gd name="T8" fmla="*/ 250 w 311"/>
                  <a:gd name="T9" fmla="*/ 71 h 305"/>
                  <a:gd name="T10" fmla="*/ 239 w 311"/>
                  <a:gd name="T11" fmla="*/ 76 h 305"/>
                  <a:gd name="T12" fmla="*/ 229 w 311"/>
                  <a:gd name="T13" fmla="*/ 83 h 305"/>
                  <a:gd name="T14" fmla="*/ 213 w 311"/>
                  <a:gd name="T15" fmla="*/ 109 h 305"/>
                  <a:gd name="T16" fmla="*/ 204 w 311"/>
                  <a:gd name="T17" fmla="*/ 126 h 305"/>
                  <a:gd name="T18" fmla="*/ 194 w 311"/>
                  <a:gd name="T19" fmla="*/ 154 h 305"/>
                  <a:gd name="T20" fmla="*/ 157 w 311"/>
                  <a:gd name="T21" fmla="*/ 77 h 305"/>
                  <a:gd name="T22" fmla="*/ 156 w 311"/>
                  <a:gd name="T23" fmla="*/ 84 h 305"/>
                  <a:gd name="T24" fmla="*/ 150 w 311"/>
                  <a:gd name="T25" fmla="*/ 66 h 305"/>
                  <a:gd name="T26" fmla="*/ 137 w 311"/>
                  <a:gd name="T27" fmla="*/ 68 h 305"/>
                  <a:gd name="T28" fmla="*/ 134 w 311"/>
                  <a:gd name="T29" fmla="*/ 54 h 305"/>
                  <a:gd name="T30" fmla="*/ 132 w 311"/>
                  <a:gd name="T31" fmla="*/ 49 h 305"/>
                  <a:gd name="T32" fmla="*/ 110 w 311"/>
                  <a:gd name="T33" fmla="*/ 44 h 305"/>
                  <a:gd name="T34" fmla="*/ 101 w 311"/>
                  <a:gd name="T35" fmla="*/ 41 h 305"/>
                  <a:gd name="T36" fmla="*/ 78 w 311"/>
                  <a:gd name="T37" fmla="*/ 31 h 305"/>
                  <a:gd name="T38" fmla="*/ 64 w 311"/>
                  <a:gd name="T39" fmla="*/ 38 h 305"/>
                  <a:gd name="T40" fmla="*/ 51 w 311"/>
                  <a:gd name="T41" fmla="*/ 26 h 305"/>
                  <a:gd name="T42" fmla="*/ 38 w 311"/>
                  <a:gd name="T43" fmla="*/ 45 h 305"/>
                  <a:gd name="T44" fmla="*/ 29 w 311"/>
                  <a:gd name="T45" fmla="*/ 141 h 305"/>
                  <a:gd name="T46" fmla="*/ 62 w 311"/>
                  <a:gd name="T47" fmla="*/ 233 h 305"/>
                  <a:gd name="T48" fmla="*/ 117 w 311"/>
                  <a:gd name="T49" fmla="*/ 226 h 305"/>
                  <a:gd name="T50" fmla="*/ 183 w 311"/>
                  <a:gd name="T51" fmla="*/ 192 h 305"/>
                  <a:gd name="T52" fmla="*/ 254 w 311"/>
                  <a:gd name="T53" fmla="*/ 137 h 305"/>
                  <a:gd name="T54" fmla="*/ 72 w 311"/>
                  <a:gd name="T55" fmla="*/ 195 h 305"/>
                  <a:gd name="T56" fmla="*/ 82 w 311"/>
                  <a:gd name="T57" fmla="*/ 64 h 305"/>
                  <a:gd name="T58" fmla="*/ 101 w 311"/>
                  <a:gd name="T59" fmla="*/ 61 h 305"/>
                  <a:gd name="T60" fmla="*/ 92 w 311"/>
                  <a:gd name="T61" fmla="*/ 110 h 305"/>
                  <a:gd name="T62" fmla="*/ 141 w 311"/>
                  <a:gd name="T63" fmla="*/ 223 h 305"/>
                  <a:gd name="T64" fmla="*/ 142 w 311"/>
                  <a:gd name="T65" fmla="*/ 219 h 305"/>
                  <a:gd name="T66" fmla="*/ 126 w 311"/>
                  <a:gd name="T67" fmla="*/ 151 h 305"/>
                  <a:gd name="T68" fmla="*/ 142 w 311"/>
                  <a:gd name="T69" fmla="*/ 204 h 305"/>
                  <a:gd name="T70" fmla="*/ 125 w 311"/>
                  <a:gd name="T71" fmla="*/ 112 h 305"/>
                  <a:gd name="T72" fmla="*/ 141 w 311"/>
                  <a:gd name="T73" fmla="*/ 224 h 305"/>
                  <a:gd name="T74" fmla="*/ 72 w 311"/>
                  <a:gd name="T75" fmla="*/ 195 h 305"/>
                  <a:gd name="T76" fmla="*/ 72 w 311"/>
                  <a:gd name="T77" fmla="*/ 185 h 305"/>
                  <a:gd name="T78" fmla="*/ 72 w 311"/>
                  <a:gd name="T79" fmla="*/ 196 h 305"/>
                  <a:gd name="T80" fmla="*/ 80 w 311"/>
                  <a:gd name="T81" fmla="*/ 173 h 305"/>
                  <a:gd name="T82" fmla="*/ 147 w 311"/>
                  <a:gd name="T83" fmla="*/ 241 h 305"/>
                  <a:gd name="T84" fmla="*/ 157 w 311"/>
                  <a:gd name="T85" fmla="*/ 97 h 305"/>
                  <a:gd name="T86" fmla="*/ 147 w 311"/>
                  <a:gd name="T87" fmla="*/ 91 h 305"/>
                  <a:gd name="T88" fmla="*/ 146 w 311"/>
                  <a:gd name="T89" fmla="*/ 90 h 305"/>
                  <a:gd name="T90" fmla="*/ 66 w 311"/>
                  <a:gd name="T91" fmla="*/ 45 h 305"/>
                  <a:gd name="T92" fmla="*/ 64 w 311"/>
                  <a:gd name="T93" fmla="*/ 75 h 305"/>
                  <a:gd name="T94" fmla="*/ 70 w 311"/>
                  <a:gd name="T95" fmla="*/ 113 h 305"/>
                  <a:gd name="T96" fmla="*/ 61 w 311"/>
                  <a:gd name="T97" fmla="*/ 90 h 305"/>
                  <a:gd name="T98" fmla="*/ 58 w 311"/>
                  <a:gd name="T99" fmla="*/ 66 h 305"/>
                  <a:gd name="T100" fmla="*/ 53 w 311"/>
                  <a:gd name="T101" fmla="*/ 43 h 305"/>
                  <a:gd name="T102" fmla="*/ 29 w 311"/>
                  <a:gd name="T103" fmla="*/ 121 h 305"/>
                  <a:gd name="T104" fmla="*/ 72 w 311"/>
                  <a:gd name="T105" fmla="*/ 191 h 305"/>
                  <a:gd name="T106" fmla="*/ 143 w 311"/>
                  <a:gd name="T107" fmla="*/ 248 h 305"/>
                  <a:gd name="T108" fmla="*/ 211 w 311"/>
                  <a:gd name="T109" fmla="*/ 159 h 305"/>
                  <a:gd name="T110" fmla="*/ 218 w 311"/>
                  <a:gd name="T111" fmla="*/ 196 h 305"/>
                  <a:gd name="T112" fmla="*/ 288 w 311"/>
                  <a:gd name="T113" fmla="*/ 75 h 305"/>
                  <a:gd name="T114" fmla="*/ 284 w 311"/>
                  <a:gd name="T115" fmla="*/ 82 h 305"/>
                  <a:gd name="T116" fmla="*/ 296 w 311"/>
                  <a:gd name="T117" fmla="*/ 71 h 305"/>
                  <a:gd name="T118" fmla="*/ 252 w 311"/>
                  <a:gd name="T119" fmla="*/ 84 h 305"/>
                  <a:gd name="T120" fmla="*/ 243 w 311"/>
                  <a:gd name="T121" fmla="*/ 108 h 305"/>
                  <a:gd name="T122" fmla="*/ 270 w 311"/>
                  <a:gd name="T123"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305">
                    <a:moveTo>
                      <a:pt x="296" y="71"/>
                    </a:moveTo>
                    <a:cubicBezTo>
                      <a:pt x="296" y="71"/>
                      <a:pt x="296" y="70"/>
                      <a:pt x="295" y="70"/>
                    </a:cubicBezTo>
                    <a:cubicBezTo>
                      <a:pt x="295" y="70"/>
                      <a:pt x="296" y="71"/>
                      <a:pt x="296" y="71"/>
                    </a:cubicBezTo>
                    <a:cubicBezTo>
                      <a:pt x="296" y="71"/>
                      <a:pt x="296" y="71"/>
                      <a:pt x="296" y="71"/>
                    </a:cubicBezTo>
                    <a:cubicBezTo>
                      <a:pt x="296" y="71"/>
                      <a:pt x="296" y="71"/>
                      <a:pt x="295" y="71"/>
                    </a:cubicBezTo>
                    <a:cubicBezTo>
                      <a:pt x="295" y="70"/>
                      <a:pt x="295" y="70"/>
                      <a:pt x="295" y="70"/>
                    </a:cubicBezTo>
                    <a:cubicBezTo>
                      <a:pt x="295" y="70"/>
                      <a:pt x="295" y="70"/>
                      <a:pt x="295" y="70"/>
                    </a:cubicBezTo>
                    <a:cubicBezTo>
                      <a:pt x="295" y="70"/>
                      <a:pt x="295" y="70"/>
                      <a:pt x="295" y="70"/>
                    </a:cubicBezTo>
                    <a:cubicBezTo>
                      <a:pt x="295" y="70"/>
                      <a:pt x="295" y="70"/>
                      <a:pt x="295" y="70"/>
                    </a:cubicBezTo>
                    <a:cubicBezTo>
                      <a:pt x="295" y="70"/>
                      <a:pt x="295" y="70"/>
                      <a:pt x="295" y="70"/>
                    </a:cubicBezTo>
                    <a:cubicBezTo>
                      <a:pt x="295" y="70"/>
                      <a:pt x="290" y="70"/>
                      <a:pt x="288" y="69"/>
                    </a:cubicBezTo>
                    <a:cubicBezTo>
                      <a:pt x="288" y="69"/>
                      <a:pt x="288" y="69"/>
                      <a:pt x="288" y="69"/>
                    </a:cubicBezTo>
                    <a:cubicBezTo>
                      <a:pt x="288" y="69"/>
                      <a:pt x="288" y="69"/>
                      <a:pt x="288" y="69"/>
                    </a:cubicBezTo>
                    <a:cubicBezTo>
                      <a:pt x="287" y="69"/>
                      <a:pt x="287" y="69"/>
                      <a:pt x="287" y="69"/>
                    </a:cubicBezTo>
                    <a:cubicBezTo>
                      <a:pt x="287" y="69"/>
                      <a:pt x="287" y="69"/>
                      <a:pt x="288" y="69"/>
                    </a:cubicBezTo>
                    <a:cubicBezTo>
                      <a:pt x="288" y="69"/>
                      <a:pt x="288" y="69"/>
                      <a:pt x="288" y="69"/>
                    </a:cubicBezTo>
                    <a:cubicBezTo>
                      <a:pt x="287" y="69"/>
                      <a:pt x="287" y="69"/>
                      <a:pt x="286"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8" y="70"/>
                    </a:cubicBezTo>
                    <a:cubicBezTo>
                      <a:pt x="288" y="70"/>
                      <a:pt x="288" y="70"/>
                      <a:pt x="288" y="70"/>
                    </a:cubicBezTo>
                    <a:cubicBezTo>
                      <a:pt x="287" y="70"/>
                      <a:pt x="287" y="69"/>
                      <a:pt x="287" y="69"/>
                    </a:cubicBezTo>
                    <a:cubicBezTo>
                      <a:pt x="287" y="69"/>
                      <a:pt x="287" y="69"/>
                      <a:pt x="287" y="70"/>
                    </a:cubicBezTo>
                    <a:cubicBezTo>
                      <a:pt x="287" y="69"/>
                      <a:pt x="286" y="69"/>
                      <a:pt x="286" y="69"/>
                    </a:cubicBezTo>
                    <a:cubicBezTo>
                      <a:pt x="286" y="69"/>
                      <a:pt x="286" y="69"/>
                      <a:pt x="286" y="69"/>
                    </a:cubicBezTo>
                    <a:cubicBezTo>
                      <a:pt x="286" y="69"/>
                      <a:pt x="286" y="69"/>
                      <a:pt x="286" y="69"/>
                    </a:cubicBezTo>
                    <a:cubicBezTo>
                      <a:pt x="286" y="69"/>
                      <a:pt x="286" y="69"/>
                      <a:pt x="286" y="69"/>
                    </a:cubicBezTo>
                    <a:cubicBezTo>
                      <a:pt x="286" y="69"/>
                      <a:pt x="286" y="69"/>
                      <a:pt x="286" y="69"/>
                    </a:cubicBezTo>
                    <a:cubicBezTo>
                      <a:pt x="286" y="69"/>
                      <a:pt x="286" y="69"/>
                      <a:pt x="287" y="69"/>
                    </a:cubicBezTo>
                    <a:cubicBezTo>
                      <a:pt x="286" y="69"/>
                      <a:pt x="286" y="69"/>
                      <a:pt x="286" y="69"/>
                    </a:cubicBezTo>
                    <a:cubicBezTo>
                      <a:pt x="287" y="67"/>
                      <a:pt x="287" y="66"/>
                      <a:pt x="287" y="65"/>
                    </a:cubicBezTo>
                    <a:cubicBezTo>
                      <a:pt x="288" y="63"/>
                      <a:pt x="287" y="63"/>
                      <a:pt x="287" y="62"/>
                    </a:cubicBezTo>
                    <a:cubicBezTo>
                      <a:pt x="283" y="63"/>
                      <a:pt x="280" y="67"/>
                      <a:pt x="280" y="67"/>
                    </a:cubicBezTo>
                    <a:cubicBezTo>
                      <a:pt x="275" y="74"/>
                      <a:pt x="276" y="78"/>
                      <a:pt x="275" y="87"/>
                    </a:cubicBezTo>
                    <a:cubicBezTo>
                      <a:pt x="274" y="94"/>
                      <a:pt x="272" y="96"/>
                      <a:pt x="272" y="103"/>
                    </a:cubicBezTo>
                    <a:cubicBezTo>
                      <a:pt x="271" y="107"/>
                      <a:pt x="272" y="110"/>
                      <a:pt x="271" y="114"/>
                    </a:cubicBezTo>
                    <a:cubicBezTo>
                      <a:pt x="272" y="116"/>
                      <a:pt x="271" y="118"/>
                      <a:pt x="272" y="120"/>
                    </a:cubicBezTo>
                    <a:cubicBezTo>
                      <a:pt x="271" y="121"/>
                      <a:pt x="271" y="121"/>
                      <a:pt x="271" y="121"/>
                    </a:cubicBezTo>
                    <a:cubicBezTo>
                      <a:pt x="271" y="122"/>
                      <a:pt x="272" y="122"/>
                      <a:pt x="271" y="123"/>
                    </a:cubicBezTo>
                    <a:cubicBezTo>
                      <a:pt x="270" y="120"/>
                      <a:pt x="269" y="115"/>
                      <a:pt x="270" y="109"/>
                    </a:cubicBezTo>
                    <a:cubicBezTo>
                      <a:pt x="270" y="110"/>
                      <a:pt x="270" y="110"/>
                      <a:pt x="270" y="110"/>
                    </a:cubicBezTo>
                    <a:cubicBezTo>
                      <a:pt x="271" y="100"/>
                      <a:pt x="273" y="93"/>
                      <a:pt x="272" y="85"/>
                    </a:cubicBezTo>
                    <a:cubicBezTo>
                      <a:pt x="274" y="84"/>
                      <a:pt x="273" y="76"/>
                      <a:pt x="274" y="73"/>
                    </a:cubicBezTo>
                    <a:cubicBezTo>
                      <a:pt x="274" y="73"/>
                      <a:pt x="274" y="73"/>
                      <a:pt x="274" y="73"/>
                    </a:cubicBezTo>
                    <a:cubicBezTo>
                      <a:pt x="274" y="73"/>
                      <a:pt x="273" y="72"/>
                      <a:pt x="273" y="72"/>
                    </a:cubicBezTo>
                    <a:cubicBezTo>
                      <a:pt x="273" y="72"/>
                      <a:pt x="273" y="72"/>
                      <a:pt x="273" y="72"/>
                    </a:cubicBezTo>
                    <a:cubicBezTo>
                      <a:pt x="273" y="72"/>
                      <a:pt x="273" y="72"/>
                      <a:pt x="273" y="72"/>
                    </a:cubicBezTo>
                    <a:cubicBezTo>
                      <a:pt x="274" y="72"/>
                      <a:pt x="274" y="72"/>
                      <a:pt x="274" y="72"/>
                    </a:cubicBezTo>
                    <a:cubicBezTo>
                      <a:pt x="274" y="72"/>
                      <a:pt x="274" y="72"/>
                      <a:pt x="274" y="72"/>
                    </a:cubicBezTo>
                    <a:cubicBezTo>
                      <a:pt x="274" y="72"/>
                      <a:pt x="274" y="72"/>
                      <a:pt x="274" y="72"/>
                    </a:cubicBezTo>
                    <a:cubicBezTo>
                      <a:pt x="274" y="72"/>
                      <a:pt x="274" y="72"/>
                      <a:pt x="273" y="72"/>
                    </a:cubicBezTo>
                    <a:cubicBezTo>
                      <a:pt x="273" y="71"/>
                      <a:pt x="273" y="71"/>
                      <a:pt x="273" y="70"/>
                    </a:cubicBezTo>
                    <a:cubicBezTo>
                      <a:pt x="273" y="70"/>
                      <a:pt x="273" y="70"/>
                      <a:pt x="273" y="70"/>
                    </a:cubicBezTo>
                    <a:cubicBezTo>
                      <a:pt x="273" y="70"/>
                      <a:pt x="273" y="70"/>
                      <a:pt x="273" y="70"/>
                    </a:cubicBezTo>
                    <a:cubicBezTo>
                      <a:pt x="273" y="70"/>
                      <a:pt x="273" y="70"/>
                      <a:pt x="273" y="70"/>
                    </a:cubicBezTo>
                    <a:cubicBezTo>
                      <a:pt x="273" y="70"/>
                      <a:pt x="273" y="70"/>
                      <a:pt x="273" y="70"/>
                    </a:cubicBezTo>
                    <a:cubicBezTo>
                      <a:pt x="269" y="70"/>
                      <a:pt x="281" y="70"/>
                      <a:pt x="265" y="69"/>
                    </a:cubicBezTo>
                    <a:cubicBezTo>
                      <a:pt x="265" y="69"/>
                      <a:pt x="265" y="69"/>
                      <a:pt x="265" y="69"/>
                    </a:cubicBezTo>
                    <a:cubicBezTo>
                      <a:pt x="265" y="69"/>
                      <a:pt x="265" y="69"/>
                      <a:pt x="265" y="69"/>
                    </a:cubicBezTo>
                    <a:cubicBezTo>
                      <a:pt x="265" y="69"/>
                      <a:pt x="265" y="69"/>
                      <a:pt x="265" y="69"/>
                    </a:cubicBezTo>
                    <a:cubicBezTo>
                      <a:pt x="265" y="70"/>
                      <a:pt x="265" y="70"/>
                      <a:pt x="265" y="70"/>
                    </a:cubicBezTo>
                    <a:cubicBezTo>
                      <a:pt x="264" y="71"/>
                      <a:pt x="264" y="71"/>
                      <a:pt x="264" y="71"/>
                    </a:cubicBezTo>
                    <a:cubicBezTo>
                      <a:pt x="262" y="71"/>
                      <a:pt x="261" y="71"/>
                      <a:pt x="264" y="71"/>
                    </a:cubicBezTo>
                    <a:cubicBezTo>
                      <a:pt x="264" y="71"/>
                      <a:pt x="264" y="71"/>
                      <a:pt x="264" y="71"/>
                    </a:cubicBezTo>
                    <a:cubicBezTo>
                      <a:pt x="264" y="71"/>
                      <a:pt x="264" y="71"/>
                      <a:pt x="264" y="71"/>
                    </a:cubicBezTo>
                    <a:cubicBezTo>
                      <a:pt x="264" y="71"/>
                      <a:pt x="264" y="71"/>
                      <a:pt x="264" y="71"/>
                    </a:cubicBezTo>
                    <a:cubicBezTo>
                      <a:pt x="264" y="72"/>
                      <a:pt x="264" y="72"/>
                      <a:pt x="264" y="72"/>
                    </a:cubicBezTo>
                    <a:cubicBezTo>
                      <a:pt x="264" y="73"/>
                      <a:pt x="263" y="75"/>
                      <a:pt x="263" y="76"/>
                    </a:cubicBezTo>
                    <a:cubicBezTo>
                      <a:pt x="262" y="79"/>
                      <a:pt x="260" y="82"/>
                      <a:pt x="260" y="85"/>
                    </a:cubicBezTo>
                    <a:cubicBezTo>
                      <a:pt x="260" y="85"/>
                      <a:pt x="260" y="85"/>
                      <a:pt x="260" y="85"/>
                    </a:cubicBezTo>
                    <a:cubicBezTo>
                      <a:pt x="260" y="85"/>
                      <a:pt x="260" y="84"/>
                      <a:pt x="260" y="84"/>
                    </a:cubicBezTo>
                    <a:cubicBezTo>
                      <a:pt x="260" y="84"/>
                      <a:pt x="260" y="85"/>
                      <a:pt x="260" y="85"/>
                    </a:cubicBezTo>
                    <a:cubicBezTo>
                      <a:pt x="257" y="85"/>
                      <a:pt x="255" y="84"/>
                      <a:pt x="254" y="84"/>
                    </a:cubicBezTo>
                    <a:cubicBezTo>
                      <a:pt x="254" y="84"/>
                      <a:pt x="253" y="84"/>
                      <a:pt x="252" y="84"/>
                    </a:cubicBezTo>
                    <a:cubicBezTo>
                      <a:pt x="252" y="84"/>
                      <a:pt x="252" y="84"/>
                      <a:pt x="252"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3"/>
                      <a:pt x="253" y="83"/>
                    </a:cubicBezTo>
                    <a:cubicBezTo>
                      <a:pt x="253" y="83"/>
                      <a:pt x="253" y="83"/>
                      <a:pt x="253" y="83"/>
                    </a:cubicBezTo>
                    <a:cubicBezTo>
                      <a:pt x="253" y="83"/>
                      <a:pt x="253" y="84"/>
                      <a:pt x="254" y="84"/>
                    </a:cubicBezTo>
                    <a:cubicBezTo>
                      <a:pt x="256" y="84"/>
                      <a:pt x="257" y="82"/>
                      <a:pt x="259" y="77"/>
                    </a:cubicBezTo>
                    <a:cubicBezTo>
                      <a:pt x="259" y="77"/>
                      <a:pt x="259" y="77"/>
                      <a:pt x="259" y="77"/>
                    </a:cubicBezTo>
                    <a:cubicBezTo>
                      <a:pt x="259" y="76"/>
                      <a:pt x="259" y="76"/>
                      <a:pt x="258" y="77"/>
                    </a:cubicBezTo>
                    <a:cubicBezTo>
                      <a:pt x="259" y="76"/>
                      <a:pt x="258" y="76"/>
                      <a:pt x="258" y="76"/>
                    </a:cubicBezTo>
                    <a:cubicBezTo>
                      <a:pt x="258" y="76"/>
                      <a:pt x="258" y="76"/>
                      <a:pt x="258" y="76"/>
                    </a:cubicBezTo>
                    <a:cubicBezTo>
                      <a:pt x="257" y="76"/>
                      <a:pt x="259" y="75"/>
                      <a:pt x="258" y="75"/>
                    </a:cubicBezTo>
                    <a:cubicBezTo>
                      <a:pt x="258" y="75"/>
                      <a:pt x="258" y="75"/>
                      <a:pt x="258" y="75"/>
                    </a:cubicBezTo>
                    <a:cubicBezTo>
                      <a:pt x="258" y="75"/>
                      <a:pt x="258" y="74"/>
                      <a:pt x="259" y="74"/>
                    </a:cubicBezTo>
                    <a:cubicBezTo>
                      <a:pt x="258" y="74"/>
                      <a:pt x="258" y="73"/>
                      <a:pt x="257" y="73"/>
                    </a:cubicBezTo>
                    <a:cubicBezTo>
                      <a:pt x="257" y="73"/>
                      <a:pt x="257" y="73"/>
                      <a:pt x="257" y="73"/>
                    </a:cubicBezTo>
                    <a:cubicBezTo>
                      <a:pt x="257" y="73"/>
                      <a:pt x="257" y="73"/>
                      <a:pt x="257" y="73"/>
                    </a:cubicBezTo>
                    <a:cubicBezTo>
                      <a:pt x="257" y="73"/>
                      <a:pt x="257" y="72"/>
                      <a:pt x="257" y="72"/>
                    </a:cubicBezTo>
                    <a:cubicBezTo>
                      <a:pt x="257" y="72"/>
                      <a:pt x="257" y="72"/>
                      <a:pt x="257" y="71"/>
                    </a:cubicBezTo>
                    <a:cubicBezTo>
                      <a:pt x="262" y="71"/>
                      <a:pt x="260" y="71"/>
                      <a:pt x="256" y="71"/>
                    </a:cubicBezTo>
                    <a:cubicBezTo>
                      <a:pt x="256" y="71"/>
                      <a:pt x="256" y="71"/>
                      <a:pt x="256" y="71"/>
                    </a:cubicBezTo>
                    <a:cubicBezTo>
                      <a:pt x="256" y="71"/>
                      <a:pt x="256" y="71"/>
                      <a:pt x="256" y="71"/>
                    </a:cubicBezTo>
                    <a:cubicBezTo>
                      <a:pt x="254" y="71"/>
                      <a:pt x="257" y="71"/>
                      <a:pt x="256" y="70"/>
                    </a:cubicBezTo>
                    <a:cubicBezTo>
                      <a:pt x="256" y="70"/>
                      <a:pt x="255" y="70"/>
                      <a:pt x="254" y="70"/>
                    </a:cubicBezTo>
                    <a:cubicBezTo>
                      <a:pt x="254" y="70"/>
                      <a:pt x="254" y="70"/>
                      <a:pt x="254" y="70"/>
                    </a:cubicBezTo>
                    <a:cubicBezTo>
                      <a:pt x="254" y="70"/>
                      <a:pt x="254" y="70"/>
                      <a:pt x="254" y="70"/>
                    </a:cubicBezTo>
                    <a:cubicBezTo>
                      <a:pt x="254" y="70"/>
                      <a:pt x="254" y="70"/>
                      <a:pt x="254" y="70"/>
                    </a:cubicBezTo>
                    <a:cubicBezTo>
                      <a:pt x="247" y="70"/>
                      <a:pt x="252" y="70"/>
                      <a:pt x="250" y="70"/>
                    </a:cubicBezTo>
                    <a:cubicBezTo>
                      <a:pt x="250" y="70"/>
                      <a:pt x="250" y="70"/>
                      <a:pt x="250" y="70"/>
                    </a:cubicBezTo>
                    <a:cubicBezTo>
                      <a:pt x="250" y="70"/>
                      <a:pt x="250" y="70"/>
                      <a:pt x="250" y="70"/>
                    </a:cubicBezTo>
                    <a:cubicBezTo>
                      <a:pt x="250" y="70"/>
                      <a:pt x="250" y="70"/>
                      <a:pt x="250" y="70"/>
                    </a:cubicBezTo>
                    <a:cubicBezTo>
                      <a:pt x="250" y="70"/>
                      <a:pt x="250" y="70"/>
                      <a:pt x="250" y="70"/>
                    </a:cubicBezTo>
                    <a:cubicBezTo>
                      <a:pt x="250" y="70"/>
                      <a:pt x="250" y="70"/>
                      <a:pt x="250" y="70"/>
                    </a:cubicBezTo>
                    <a:cubicBezTo>
                      <a:pt x="251" y="70"/>
                      <a:pt x="251" y="70"/>
                      <a:pt x="251" y="70"/>
                    </a:cubicBezTo>
                    <a:cubicBezTo>
                      <a:pt x="251" y="70"/>
                      <a:pt x="251" y="70"/>
                      <a:pt x="251" y="70"/>
                    </a:cubicBezTo>
                    <a:cubicBezTo>
                      <a:pt x="251" y="71"/>
                      <a:pt x="251" y="71"/>
                      <a:pt x="251" y="71"/>
                    </a:cubicBezTo>
                    <a:cubicBezTo>
                      <a:pt x="251" y="71"/>
                      <a:pt x="250" y="70"/>
                      <a:pt x="250" y="71"/>
                    </a:cubicBezTo>
                    <a:cubicBezTo>
                      <a:pt x="249" y="71"/>
                      <a:pt x="250" y="71"/>
                      <a:pt x="249" y="70"/>
                    </a:cubicBezTo>
                    <a:cubicBezTo>
                      <a:pt x="249" y="71"/>
                      <a:pt x="248" y="71"/>
                      <a:pt x="248" y="71"/>
                    </a:cubicBezTo>
                    <a:cubicBezTo>
                      <a:pt x="248" y="71"/>
                      <a:pt x="248" y="71"/>
                      <a:pt x="248" y="71"/>
                    </a:cubicBezTo>
                    <a:cubicBezTo>
                      <a:pt x="248" y="71"/>
                      <a:pt x="248" y="71"/>
                      <a:pt x="248" y="71"/>
                    </a:cubicBezTo>
                    <a:cubicBezTo>
                      <a:pt x="247"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7" y="71"/>
                      <a:pt x="247" y="71"/>
                      <a:pt x="247" y="71"/>
                    </a:cubicBezTo>
                    <a:cubicBezTo>
                      <a:pt x="247" y="72"/>
                      <a:pt x="247" y="72"/>
                      <a:pt x="247" y="72"/>
                    </a:cubicBezTo>
                    <a:cubicBezTo>
                      <a:pt x="247" y="72"/>
                      <a:pt x="247" y="72"/>
                      <a:pt x="247" y="72"/>
                    </a:cubicBezTo>
                    <a:cubicBezTo>
                      <a:pt x="247" y="72"/>
                      <a:pt x="247" y="72"/>
                      <a:pt x="247" y="72"/>
                    </a:cubicBezTo>
                    <a:cubicBezTo>
                      <a:pt x="247" y="72"/>
                      <a:pt x="247" y="72"/>
                      <a:pt x="247" y="72"/>
                    </a:cubicBezTo>
                    <a:cubicBezTo>
                      <a:pt x="246" y="72"/>
                      <a:pt x="246" y="71"/>
                      <a:pt x="247" y="71"/>
                    </a:cubicBezTo>
                    <a:cubicBezTo>
                      <a:pt x="240" y="68"/>
                      <a:pt x="238" y="71"/>
                      <a:pt x="238" y="71"/>
                    </a:cubicBezTo>
                    <a:cubicBezTo>
                      <a:pt x="237" y="72"/>
                      <a:pt x="239" y="73"/>
                      <a:pt x="240" y="75"/>
                    </a:cubicBezTo>
                    <a:cubicBezTo>
                      <a:pt x="240" y="75"/>
                      <a:pt x="240" y="75"/>
                      <a:pt x="240" y="75"/>
                    </a:cubicBezTo>
                    <a:cubicBezTo>
                      <a:pt x="239" y="75"/>
                      <a:pt x="239" y="75"/>
                      <a:pt x="239" y="75"/>
                    </a:cubicBezTo>
                    <a:cubicBezTo>
                      <a:pt x="239" y="75"/>
                      <a:pt x="239" y="75"/>
                      <a:pt x="239" y="75"/>
                    </a:cubicBezTo>
                    <a:cubicBezTo>
                      <a:pt x="239" y="75"/>
                      <a:pt x="239" y="75"/>
                      <a:pt x="239" y="75"/>
                    </a:cubicBezTo>
                    <a:cubicBezTo>
                      <a:pt x="239" y="76"/>
                      <a:pt x="239" y="76"/>
                      <a:pt x="239" y="76"/>
                    </a:cubicBezTo>
                    <a:cubicBezTo>
                      <a:pt x="239" y="76"/>
                      <a:pt x="239" y="76"/>
                      <a:pt x="239" y="76"/>
                    </a:cubicBezTo>
                    <a:cubicBezTo>
                      <a:pt x="239" y="77"/>
                      <a:pt x="239" y="77"/>
                      <a:pt x="239" y="77"/>
                    </a:cubicBezTo>
                    <a:cubicBezTo>
                      <a:pt x="236" y="78"/>
                      <a:pt x="234" y="78"/>
                      <a:pt x="238" y="77"/>
                    </a:cubicBezTo>
                    <a:cubicBezTo>
                      <a:pt x="238" y="77"/>
                      <a:pt x="238" y="77"/>
                      <a:pt x="238" y="77"/>
                    </a:cubicBezTo>
                    <a:cubicBezTo>
                      <a:pt x="238" y="78"/>
                      <a:pt x="238" y="78"/>
                      <a:pt x="238" y="78"/>
                    </a:cubicBezTo>
                    <a:cubicBezTo>
                      <a:pt x="238" y="78"/>
                      <a:pt x="238" y="78"/>
                      <a:pt x="238" y="78"/>
                    </a:cubicBezTo>
                    <a:cubicBezTo>
                      <a:pt x="238" y="79"/>
                      <a:pt x="238" y="79"/>
                      <a:pt x="238" y="79"/>
                    </a:cubicBezTo>
                    <a:cubicBezTo>
                      <a:pt x="238" y="79"/>
                      <a:pt x="238" y="79"/>
                      <a:pt x="238" y="79"/>
                    </a:cubicBezTo>
                    <a:cubicBezTo>
                      <a:pt x="238" y="80"/>
                      <a:pt x="238" y="81"/>
                      <a:pt x="238" y="81"/>
                    </a:cubicBezTo>
                    <a:cubicBezTo>
                      <a:pt x="238" y="81"/>
                      <a:pt x="238" y="81"/>
                      <a:pt x="238" y="81"/>
                    </a:cubicBezTo>
                    <a:cubicBezTo>
                      <a:pt x="233" y="81"/>
                      <a:pt x="223" y="80"/>
                      <a:pt x="230" y="81"/>
                    </a:cubicBezTo>
                    <a:cubicBezTo>
                      <a:pt x="230" y="81"/>
                      <a:pt x="230" y="81"/>
                      <a:pt x="230" y="81"/>
                    </a:cubicBezTo>
                    <a:cubicBezTo>
                      <a:pt x="230" y="81"/>
                      <a:pt x="230" y="81"/>
                      <a:pt x="230" y="81"/>
                    </a:cubicBezTo>
                    <a:cubicBezTo>
                      <a:pt x="230" y="81"/>
                      <a:pt x="230" y="81"/>
                      <a:pt x="230" y="81"/>
                    </a:cubicBezTo>
                    <a:cubicBezTo>
                      <a:pt x="230" y="81"/>
                      <a:pt x="230" y="81"/>
                      <a:pt x="230" y="81"/>
                    </a:cubicBezTo>
                    <a:cubicBezTo>
                      <a:pt x="230" y="81"/>
                      <a:pt x="230" y="81"/>
                      <a:pt x="230" y="81"/>
                    </a:cubicBezTo>
                    <a:cubicBezTo>
                      <a:pt x="229" y="81"/>
                      <a:pt x="229" y="81"/>
                      <a:pt x="229" y="81"/>
                    </a:cubicBezTo>
                    <a:cubicBezTo>
                      <a:pt x="229" y="82"/>
                      <a:pt x="229" y="82"/>
                      <a:pt x="229" y="82"/>
                    </a:cubicBezTo>
                    <a:cubicBezTo>
                      <a:pt x="227" y="82"/>
                      <a:pt x="226" y="82"/>
                      <a:pt x="229" y="82"/>
                    </a:cubicBezTo>
                    <a:cubicBezTo>
                      <a:pt x="229" y="82"/>
                      <a:pt x="229" y="82"/>
                      <a:pt x="229" y="82"/>
                    </a:cubicBezTo>
                    <a:cubicBezTo>
                      <a:pt x="229" y="82"/>
                      <a:pt x="229" y="82"/>
                      <a:pt x="229" y="82"/>
                    </a:cubicBezTo>
                    <a:cubicBezTo>
                      <a:pt x="229" y="82"/>
                      <a:pt x="229" y="82"/>
                      <a:pt x="229" y="82"/>
                    </a:cubicBezTo>
                    <a:cubicBezTo>
                      <a:pt x="229" y="82"/>
                      <a:pt x="229" y="82"/>
                      <a:pt x="229" y="82"/>
                    </a:cubicBezTo>
                    <a:cubicBezTo>
                      <a:pt x="229" y="82"/>
                      <a:pt x="229" y="83"/>
                      <a:pt x="229" y="83"/>
                    </a:cubicBezTo>
                    <a:cubicBezTo>
                      <a:pt x="229" y="85"/>
                      <a:pt x="229" y="86"/>
                      <a:pt x="229" y="87"/>
                    </a:cubicBezTo>
                    <a:cubicBezTo>
                      <a:pt x="228" y="89"/>
                      <a:pt x="228" y="92"/>
                      <a:pt x="227" y="92"/>
                    </a:cubicBezTo>
                    <a:cubicBezTo>
                      <a:pt x="227" y="92"/>
                      <a:pt x="226" y="101"/>
                      <a:pt x="226" y="103"/>
                    </a:cubicBezTo>
                    <a:cubicBezTo>
                      <a:pt x="226" y="102"/>
                      <a:pt x="225" y="107"/>
                      <a:pt x="224" y="105"/>
                    </a:cubicBezTo>
                    <a:cubicBezTo>
                      <a:pt x="225" y="108"/>
                      <a:pt x="224" y="115"/>
                      <a:pt x="223" y="117"/>
                    </a:cubicBezTo>
                    <a:cubicBezTo>
                      <a:pt x="223" y="117"/>
                      <a:pt x="223" y="117"/>
                      <a:pt x="223" y="117"/>
                    </a:cubicBezTo>
                    <a:cubicBezTo>
                      <a:pt x="223" y="119"/>
                      <a:pt x="223" y="121"/>
                      <a:pt x="222" y="123"/>
                    </a:cubicBezTo>
                    <a:cubicBezTo>
                      <a:pt x="222" y="121"/>
                      <a:pt x="222" y="120"/>
                      <a:pt x="222" y="119"/>
                    </a:cubicBezTo>
                    <a:cubicBezTo>
                      <a:pt x="222" y="118"/>
                      <a:pt x="222" y="117"/>
                      <a:pt x="223" y="116"/>
                    </a:cubicBezTo>
                    <a:cubicBezTo>
                      <a:pt x="223" y="115"/>
                      <a:pt x="223" y="114"/>
                      <a:pt x="224" y="113"/>
                    </a:cubicBezTo>
                    <a:cubicBezTo>
                      <a:pt x="224" y="113"/>
                      <a:pt x="224" y="113"/>
                      <a:pt x="224" y="113"/>
                    </a:cubicBezTo>
                    <a:cubicBezTo>
                      <a:pt x="224" y="112"/>
                      <a:pt x="224" y="112"/>
                      <a:pt x="224" y="112"/>
                    </a:cubicBezTo>
                    <a:cubicBezTo>
                      <a:pt x="224" y="112"/>
                      <a:pt x="224" y="112"/>
                      <a:pt x="224" y="112"/>
                    </a:cubicBezTo>
                    <a:cubicBezTo>
                      <a:pt x="223" y="112"/>
                      <a:pt x="223" y="112"/>
                      <a:pt x="222" y="112"/>
                    </a:cubicBezTo>
                    <a:cubicBezTo>
                      <a:pt x="222" y="111"/>
                      <a:pt x="222" y="110"/>
                      <a:pt x="222" y="109"/>
                    </a:cubicBezTo>
                    <a:cubicBezTo>
                      <a:pt x="222" y="109"/>
                      <a:pt x="222" y="109"/>
                      <a:pt x="222" y="109"/>
                    </a:cubicBezTo>
                    <a:cubicBezTo>
                      <a:pt x="222" y="109"/>
                      <a:pt x="222" y="109"/>
                      <a:pt x="222" y="109"/>
                    </a:cubicBezTo>
                    <a:cubicBezTo>
                      <a:pt x="222" y="109"/>
                      <a:pt x="222" y="109"/>
                      <a:pt x="222" y="109"/>
                    </a:cubicBezTo>
                    <a:cubicBezTo>
                      <a:pt x="222" y="109"/>
                      <a:pt x="222" y="109"/>
                      <a:pt x="222" y="109"/>
                    </a:cubicBezTo>
                    <a:cubicBezTo>
                      <a:pt x="205" y="108"/>
                      <a:pt x="217" y="109"/>
                      <a:pt x="213" y="108"/>
                    </a:cubicBezTo>
                    <a:cubicBezTo>
                      <a:pt x="213" y="108"/>
                      <a:pt x="213" y="108"/>
                      <a:pt x="213" y="108"/>
                    </a:cubicBezTo>
                    <a:cubicBezTo>
                      <a:pt x="213" y="108"/>
                      <a:pt x="213" y="108"/>
                      <a:pt x="213" y="108"/>
                    </a:cubicBezTo>
                    <a:cubicBezTo>
                      <a:pt x="213" y="109"/>
                      <a:pt x="213" y="109"/>
                      <a:pt x="213" y="109"/>
                    </a:cubicBezTo>
                    <a:cubicBezTo>
                      <a:pt x="213" y="109"/>
                      <a:pt x="213" y="109"/>
                      <a:pt x="213" y="109"/>
                    </a:cubicBezTo>
                    <a:cubicBezTo>
                      <a:pt x="212" y="111"/>
                      <a:pt x="212" y="111"/>
                      <a:pt x="212" y="111"/>
                    </a:cubicBezTo>
                    <a:cubicBezTo>
                      <a:pt x="212" y="111"/>
                      <a:pt x="212" y="111"/>
                      <a:pt x="212" y="112"/>
                    </a:cubicBezTo>
                    <a:cubicBezTo>
                      <a:pt x="204" y="111"/>
                      <a:pt x="215" y="112"/>
                      <a:pt x="210" y="112"/>
                    </a:cubicBezTo>
                    <a:cubicBezTo>
                      <a:pt x="210" y="112"/>
                      <a:pt x="210" y="112"/>
                      <a:pt x="210" y="112"/>
                    </a:cubicBezTo>
                    <a:cubicBezTo>
                      <a:pt x="210" y="112"/>
                      <a:pt x="210" y="112"/>
                      <a:pt x="210" y="112"/>
                    </a:cubicBezTo>
                    <a:cubicBezTo>
                      <a:pt x="210" y="112"/>
                      <a:pt x="210" y="112"/>
                      <a:pt x="210" y="112"/>
                    </a:cubicBezTo>
                    <a:cubicBezTo>
                      <a:pt x="211" y="112"/>
                      <a:pt x="211" y="112"/>
                      <a:pt x="211" y="112"/>
                    </a:cubicBezTo>
                    <a:cubicBezTo>
                      <a:pt x="211" y="114"/>
                      <a:pt x="211" y="114"/>
                      <a:pt x="211" y="114"/>
                    </a:cubicBezTo>
                    <a:cubicBezTo>
                      <a:pt x="211" y="114"/>
                      <a:pt x="211" y="115"/>
                      <a:pt x="211" y="116"/>
                    </a:cubicBezTo>
                    <a:cubicBezTo>
                      <a:pt x="211" y="120"/>
                      <a:pt x="210" y="123"/>
                      <a:pt x="209" y="126"/>
                    </a:cubicBezTo>
                    <a:cubicBezTo>
                      <a:pt x="209" y="127"/>
                      <a:pt x="209" y="127"/>
                      <a:pt x="209" y="127"/>
                    </a:cubicBezTo>
                    <a:cubicBezTo>
                      <a:pt x="209" y="127"/>
                      <a:pt x="209" y="127"/>
                      <a:pt x="208" y="127"/>
                    </a:cubicBezTo>
                    <a:cubicBezTo>
                      <a:pt x="208" y="126"/>
                      <a:pt x="207" y="125"/>
                      <a:pt x="207" y="124"/>
                    </a:cubicBezTo>
                    <a:cubicBezTo>
                      <a:pt x="207" y="124"/>
                      <a:pt x="207" y="125"/>
                      <a:pt x="207" y="126"/>
                    </a:cubicBezTo>
                    <a:cubicBezTo>
                      <a:pt x="206" y="124"/>
                      <a:pt x="206" y="124"/>
                      <a:pt x="206" y="124"/>
                    </a:cubicBezTo>
                    <a:cubicBezTo>
                      <a:pt x="206" y="124"/>
                      <a:pt x="206" y="124"/>
                      <a:pt x="206" y="124"/>
                    </a:cubicBezTo>
                    <a:cubicBezTo>
                      <a:pt x="206" y="124"/>
                      <a:pt x="206" y="124"/>
                      <a:pt x="206" y="124"/>
                    </a:cubicBezTo>
                    <a:cubicBezTo>
                      <a:pt x="206" y="124"/>
                      <a:pt x="206" y="124"/>
                      <a:pt x="206" y="124"/>
                    </a:cubicBezTo>
                    <a:cubicBezTo>
                      <a:pt x="206" y="124"/>
                      <a:pt x="206" y="124"/>
                      <a:pt x="206" y="124"/>
                    </a:cubicBezTo>
                    <a:cubicBezTo>
                      <a:pt x="202" y="125"/>
                      <a:pt x="205" y="124"/>
                      <a:pt x="204" y="125"/>
                    </a:cubicBezTo>
                    <a:cubicBezTo>
                      <a:pt x="204" y="125"/>
                      <a:pt x="204" y="125"/>
                      <a:pt x="204" y="125"/>
                    </a:cubicBezTo>
                    <a:cubicBezTo>
                      <a:pt x="204" y="125"/>
                      <a:pt x="204" y="125"/>
                      <a:pt x="204" y="125"/>
                    </a:cubicBezTo>
                    <a:cubicBezTo>
                      <a:pt x="204" y="125"/>
                      <a:pt x="204" y="125"/>
                      <a:pt x="204" y="125"/>
                    </a:cubicBezTo>
                    <a:cubicBezTo>
                      <a:pt x="204" y="126"/>
                      <a:pt x="204" y="126"/>
                      <a:pt x="204" y="126"/>
                    </a:cubicBezTo>
                    <a:cubicBezTo>
                      <a:pt x="204" y="126"/>
                      <a:pt x="204" y="127"/>
                      <a:pt x="204" y="128"/>
                    </a:cubicBezTo>
                    <a:cubicBezTo>
                      <a:pt x="198" y="129"/>
                      <a:pt x="193" y="130"/>
                      <a:pt x="199" y="129"/>
                    </a:cubicBezTo>
                    <a:cubicBezTo>
                      <a:pt x="199" y="129"/>
                      <a:pt x="199" y="129"/>
                      <a:pt x="199" y="129"/>
                    </a:cubicBezTo>
                    <a:cubicBezTo>
                      <a:pt x="199" y="129"/>
                      <a:pt x="199" y="129"/>
                      <a:pt x="199" y="129"/>
                    </a:cubicBezTo>
                    <a:cubicBezTo>
                      <a:pt x="199" y="129"/>
                      <a:pt x="199" y="129"/>
                      <a:pt x="199" y="129"/>
                    </a:cubicBezTo>
                    <a:cubicBezTo>
                      <a:pt x="199" y="129"/>
                      <a:pt x="199" y="129"/>
                      <a:pt x="199" y="129"/>
                    </a:cubicBezTo>
                    <a:cubicBezTo>
                      <a:pt x="200" y="129"/>
                      <a:pt x="200" y="129"/>
                      <a:pt x="200" y="129"/>
                    </a:cubicBezTo>
                    <a:cubicBezTo>
                      <a:pt x="201" y="131"/>
                      <a:pt x="202" y="133"/>
                      <a:pt x="202" y="136"/>
                    </a:cubicBezTo>
                    <a:cubicBezTo>
                      <a:pt x="202" y="137"/>
                      <a:pt x="202" y="138"/>
                      <a:pt x="201" y="140"/>
                    </a:cubicBezTo>
                    <a:cubicBezTo>
                      <a:pt x="201" y="143"/>
                      <a:pt x="201" y="146"/>
                      <a:pt x="201" y="149"/>
                    </a:cubicBezTo>
                    <a:cubicBezTo>
                      <a:pt x="201" y="150"/>
                      <a:pt x="201" y="152"/>
                      <a:pt x="201" y="153"/>
                    </a:cubicBezTo>
                    <a:cubicBezTo>
                      <a:pt x="201" y="153"/>
                      <a:pt x="201" y="153"/>
                      <a:pt x="201" y="154"/>
                    </a:cubicBezTo>
                    <a:cubicBezTo>
                      <a:pt x="200" y="154"/>
                      <a:pt x="200" y="154"/>
                      <a:pt x="200" y="154"/>
                    </a:cubicBezTo>
                    <a:cubicBezTo>
                      <a:pt x="200" y="150"/>
                      <a:pt x="200" y="147"/>
                      <a:pt x="201" y="145"/>
                    </a:cubicBezTo>
                    <a:cubicBezTo>
                      <a:pt x="201" y="140"/>
                      <a:pt x="200" y="141"/>
                      <a:pt x="199" y="142"/>
                    </a:cubicBezTo>
                    <a:cubicBezTo>
                      <a:pt x="197" y="144"/>
                      <a:pt x="195" y="148"/>
                      <a:pt x="194" y="152"/>
                    </a:cubicBezTo>
                    <a:cubicBezTo>
                      <a:pt x="194" y="153"/>
                      <a:pt x="194" y="153"/>
                      <a:pt x="194" y="153"/>
                    </a:cubicBezTo>
                    <a:cubicBezTo>
                      <a:pt x="194" y="153"/>
                      <a:pt x="194" y="153"/>
                      <a:pt x="194" y="153"/>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9" y="155"/>
                      <a:pt x="186" y="153"/>
                      <a:pt x="198" y="155"/>
                    </a:cubicBezTo>
                    <a:cubicBezTo>
                      <a:pt x="197" y="156"/>
                      <a:pt x="196" y="157"/>
                      <a:pt x="196" y="157"/>
                    </a:cubicBezTo>
                    <a:cubicBezTo>
                      <a:pt x="196" y="157"/>
                      <a:pt x="196" y="157"/>
                      <a:pt x="196" y="157"/>
                    </a:cubicBezTo>
                    <a:cubicBezTo>
                      <a:pt x="193" y="157"/>
                      <a:pt x="189" y="159"/>
                      <a:pt x="188" y="160"/>
                    </a:cubicBezTo>
                    <a:cubicBezTo>
                      <a:pt x="185" y="162"/>
                      <a:pt x="184" y="164"/>
                      <a:pt x="183" y="166"/>
                    </a:cubicBezTo>
                    <a:cubicBezTo>
                      <a:pt x="180" y="171"/>
                      <a:pt x="179" y="173"/>
                      <a:pt x="178" y="174"/>
                    </a:cubicBezTo>
                    <a:cubicBezTo>
                      <a:pt x="177" y="175"/>
                      <a:pt x="177" y="175"/>
                      <a:pt x="176" y="176"/>
                    </a:cubicBezTo>
                    <a:cubicBezTo>
                      <a:pt x="176" y="172"/>
                      <a:pt x="176" y="168"/>
                      <a:pt x="176" y="164"/>
                    </a:cubicBezTo>
                    <a:cubicBezTo>
                      <a:pt x="175" y="142"/>
                      <a:pt x="176" y="128"/>
                      <a:pt x="174" y="131"/>
                    </a:cubicBezTo>
                    <a:cubicBezTo>
                      <a:pt x="174" y="133"/>
                      <a:pt x="172" y="139"/>
                      <a:pt x="171" y="152"/>
                    </a:cubicBezTo>
                    <a:cubicBezTo>
                      <a:pt x="171" y="158"/>
                      <a:pt x="170" y="166"/>
                      <a:pt x="169" y="176"/>
                    </a:cubicBezTo>
                    <a:cubicBezTo>
                      <a:pt x="169" y="176"/>
                      <a:pt x="169" y="177"/>
                      <a:pt x="169" y="177"/>
                    </a:cubicBezTo>
                    <a:cubicBezTo>
                      <a:pt x="169" y="171"/>
                      <a:pt x="169" y="165"/>
                      <a:pt x="169" y="160"/>
                    </a:cubicBezTo>
                    <a:cubicBezTo>
                      <a:pt x="169" y="154"/>
                      <a:pt x="169" y="149"/>
                      <a:pt x="169" y="143"/>
                    </a:cubicBezTo>
                    <a:cubicBezTo>
                      <a:pt x="169" y="138"/>
                      <a:pt x="169" y="132"/>
                      <a:pt x="168" y="127"/>
                    </a:cubicBezTo>
                    <a:cubicBezTo>
                      <a:pt x="169" y="124"/>
                      <a:pt x="167" y="111"/>
                      <a:pt x="166" y="101"/>
                    </a:cubicBezTo>
                    <a:cubicBezTo>
                      <a:pt x="167" y="97"/>
                      <a:pt x="167" y="93"/>
                      <a:pt x="167" y="88"/>
                    </a:cubicBezTo>
                    <a:cubicBezTo>
                      <a:pt x="168" y="86"/>
                      <a:pt x="167" y="81"/>
                      <a:pt x="167" y="81"/>
                    </a:cubicBezTo>
                    <a:cubicBezTo>
                      <a:pt x="167" y="77"/>
                      <a:pt x="167" y="77"/>
                      <a:pt x="167" y="77"/>
                    </a:cubicBezTo>
                    <a:cubicBezTo>
                      <a:pt x="167" y="77"/>
                      <a:pt x="167" y="77"/>
                      <a:pt x="167" y="77"/>
                    </a:cubicBezTo>
                    <a:cubicBezTo>
                      <a:pt x="167" y="77"/>
                      <a:pt x="167" y="77"/>
                      <a:pt x="167" y="77"/>
                    </a:cubicBezTo>
                    <a:cubicBezTo>
                      <a:pt x="163" y="77"/>
                      <a:pt x="177" y="77"/>
                      <a:pt x="157" y="77"/>
                    </a:cubicBezTo>
                    <a:cubicBezTo>
                      <a:pt x="157" y="77"/>
                      <a:pt x="157" y="77"/>
                      <a:pt x="157" y="77"/>
                    </a:cubicBezTo>
                    <a:cubicBezTo>
                      <a:pt x="157" y="77"/>
                      <a:pt x="157" y="77"/>
                      <a:pt x="157" y="77"/>
                    </a:cubicBezTo>
                    <a:cubicBezTo>
                      <a:pt x="157" y="77"/>
                      <a:pt x="157" y="77"/>
                      <a:pt x="157" y="77"/>
                    </a:cubicBezTo>
                    <a:cubicBezTo>
                      <a:pt x="157" y="77"/>
                      <a:pt x="157" y="77"/>
                      <a:pt x="157" y="77"/>
                    </a:cubicBezTo>
                    <a:cubicBezTo>
                      <a:pt x="156" y="77"/>
                      <a:pt x="156" y="77"/>
                      <a:pt x="157" y="77"/>
                    </a:cubicBezTo>
                    <a:cubicBezTo>
                      <a:pt x="157" y="77"/>
                      <a:pt x="157" y="77"/>
                      <a:pt x="157" y="77"/>
                    </a:cubicBezTo>
                    <a:cubicBezTo>
                      <a:pt x="157" y="78"/>
                      <a:pt x="157" y="78"/>
                      <a:pt x="157" y="78"/>
                    </a:cubicBezTo>
                    <a:cubicBezTo>
                      <a:pt x="157" y="80"/>
                      <a:pt x="157" y="80"/>
                      <a:pt x="157" y="80"/>
                    </a:cubicBezTo>
                    <a:cubicBezTo>
                      <a:pt x="157" y="83"/>
                      <a:pt x="157" y="85"/>
                      <a:pt x="157" y="88"/>
                    </a:cubicBezTo>
                    <a:cubicBezTo>
                      <a:pt x="157" y="88"/>
                      <a:pt x="157" y="89"/>
                      <a:pt x="157" y="89"/>
                    </a:cubicBezTo>
                    <a:cubicBezTo>
                      <a:pt x="157" y="89"/>
                      <a:pt x="157" y="89"/>
                      <a:pt x="157" y="89"/>
                    </a:cubicBezTo>
                    <a:cubicBezTo>
                      <a:pt x="157" y="89"/>
                      <a:pt x="157" y="89"/>
                      <a:pt x="157" y="89"/>
                    </a:cubicBezTo>
                    <a:cubicBezTo>
                      <a:pt x="157" y="89"/>
                      <a:pt x="157" y="89"/>
                      <a:pt x="157" y="89"/>
                    </a:cubicBezTo>
                    <a:cubicBezTo>
                      <a:pt x="157" y="89"/>
                      <a:pt x="157" y="89"/>
                      <a:pt x="157" y="90"/>
                    </a:cubicBezTo>
                    <a:cubicBezTo>
                      <a:pt x="157" y="90"/>
                      <a:pt x="157" y="89"/>
                      <a:pt x="157" y="89"/>
                    </a:cubicBezTo>
                    <a:cubicBezTo>
                      <a:pt x="156" y="89"/>
                      <a:pt x="156" y="89"/>
                      <a:pt x="156" y="89"/>
                    </a:cubicBezTo>
                    <a:cubicBezTo>
                      <a:pt x="154" y="89"/>
                      <a:pt x="157" y="89"/>
                      <a:pt x="155" y="88"/>
                    </a:cubicBezTo>
                    <a:cubicBezTo>
                      <a:pt x="155" y="88"/>
                      <a:pt x="154" y="88"/>
                      <a:pt x="154" y="88"/>
                    </a:cubicBezTo>
                    <a:cubicBezTo>
                      <a:pt x="155" y="88"/>
                      <a:pt x="155" y="88"/>
                      <a:pt x="155" y="88"/>
                    </a:cubicBezTo>
                    <a:cubicBezTo>
                      <a:pt x="154" y="88"/>
                      <a:pt x="154" y="88"/>
                      <a:pt x="154" y="88"/>
                    </a:cubicBezTo>
                    <a:cubicBezTo>
                      <a:pt x="155" y="88"/>
                      <a:pt x="155" y="88"/>
                      <a:pt x="155" y="87"/>
                    </a:cubicBezTo>
                    <a:cubicBezTo>
                      <a:pt x="156" y="87"/>
                      <a:pt x="156" y="87"/>
                      <a:pt x="156" y="87"/>
                    </a:cubicBezTo>
                    <a:cubicBezTo>
                      <a:pt x="155" y="87"/>
                      <a:pt x="155" y="87"/>
                      <a:pt x="155" y="87"/>
                    </a:cubicBezTo>
                    <a:cubicBezTo>
                      <a:pt x="155" y="86"/>
                      <a:pt x="154" y="86"/>
                      <a:pt x="155" y="85"/>
                    </a:cubicBezTo>
                    <a:cubicBezTo>
                      <a:pt x="155" y="85"/>
                      <a:pt x="155" y="84"/>
                      <a:pt x="154" y="84"/>
                    </a:cubicBezTo>
                    <a:cubicBezTo>
                      <a:pt x="155" y="84"/>
                      <a:pt x="155" y="84"/>
                      <a:pt x="156" y="84"/>
                    </a:cubicBezTo>
                    <a:cubicBezTo>
                      <a:pt x="155" y="83"/>
                      <a:pt x="155" y="83"/>
                      <a:pt x="155" y="82"/>
                    </a:cubicBezTo>
                    <a:cubicBezTo>
                      <a:pt x="155" y="82"/>
                      <a:pt x="155" y="82"/>
                      <a:pt x="155" y="82"/>
                    </a:cubicBezTo>
                    <a:cubicBezTo>
                      <a:pt x="156" y="81"/>
                      <a:pt x="154" y="80"/>
                      <a:pt x="155" y="79"/>
                    </a:cubicBezTo>
                    <a:cubicBezTo>
                      <a:pt x="154" y="79"/>
                      <a:pt x="154" y="79"/>
                      <a:pt x="154" y="79"/>
                    </a:cubicBezTo>
                    <a:cubicBezTo>
                      <a:pt x="152" y="78"/>
                      <a:pt x="155" y="77"/>
                      <a:pt x="152" y="77"/>
                    </a:cubicBezTo>
                    <a:cubicBezTo>
                      <a:pt x="152" y="76"/>
                      <a:pt x="153" y="76"/>
                      <a:pt x="153" y="76"/>
                    </a:cubicBezTo>
                    <a:cubicBezTo>
                      <a:pt x="153" y="76"/>
                      <a:pt x="153" y="76"/>
                      <a:pt x="153" y="76"/>
                    </a:cubicBezTo>
                    <a:cubicBezTo>
                      <a:pt x="153" y="75"/>
                      <a:pt x="153" y="75"/>
                      <a:pt x="153" y="74"/>
                    </a:cubicBezTo>
                    <a:cubicBezTo>
                      <a:pt x="152" y="74"/>
                      <a:pt x="151" y="74"/>
                      <a:pt x="151" y="73"/>
                    </a:cubicBezTo>
                    <a:cubicBezTo>
                      <a:pt x="152" y="73"/>
                      <a:pt x="152" y="73"/>
                      <a:pt x="152" y="73"/>
                    </a:cubicBezTo>
                    <a:cubicBezTo>
                      <a:pt x="152" y="73"/>
                      <a:pt x="152" y="73"/>
                      <a:pt x="152" y="73"/>
                    </a:cubicBezTo>
                    <a:cubicBezTo>
                      <a:pt x="152" y="73"/>
                      <a:pt x="152" y="73"/>
                      <a:pt x="152" y="73"/>
                    </a:cubicBezTo>
                    <a:cubicBezTo>
                      <a:pt x="152" y="73"/>
                      <a:pt x="152" y="73"/>
                      <a:pt x="152" y="73"/>
                    </a:cubicBezTo>
                    <a:cubicBezTo>
                      <a:pt x="152" y="72"/>
                      <a:pt x="152" y="72"/>
                      <a:pt x="152" y="72"/>
                    </a:cubicBezTo>
                    <a:cubicBezTo>
                      <a:pt x="152" y="72"/>
                      <a:pt x="151" y="72"/>
                      <a:pt x="151" y="73"/>
                    </a:cubicBezTo>
                    <a:cubicBezTo>
                      <a:pt x="152" y="72"/>
                      <a:pt x="151" y="71"/>
                      <a:pt x="152" y="71"/>
                    </a:cubicBezTo>
                    <a:cubicBezTo>
                      <a:pt x="152" y="70"/>
                      <a:pt x="151" y="69"/>
                      <a:pt x="150" y="68"/>
                    </a:cubicBezTo>
                    <a:cubicBezTo>
                      <a:pt x="151" y="68"/>
                      <a:pt x="151" y="69"/>
                      <a:pt x="151" y="69"/>
                    </a:cubicBezTo>
                    <a:cubicBezTo>
                      <a:pt x="151" y="68"/>
                      <a:pt x="151" y="68"/>
                      <a:pt x="151" y="68"/>
                    </a:cubicBezTo>
                    <a:cubicBezTo>
                      <a:pt x="152" y="68"/>
                      <a:pt x="152" y="68"/>
                      <a:pt x="152" y="69"/>
                    </a:cubicBezTo>
                    <a:cubicBezTo>
                      <a:pt x="153" y="68"/>
                      <a:pt x="151" y="67"/>
                      <a:pt x="152" y="66"/>
                    </a:cubicBezTo>
                    <a:cubicBezTo>
                      <a:pt x="151" y="66"/>
                      <a:pt x="151" y="66"/>
                      <a:pt x="151" y="66"/>
                    </a:cubicBezTo>
                    <a:cubicBezTo>
                      <a:pt x="151" y="66"/>
                      <a:pt x="151" y="66"/>
                      <a:pt x="151" y="66"/>
                    </a:cubicBezTo>
                    <a:cubicBezTo>
                      <a:pt x="151" y="66"/>
                      <a:pt x="150" y="66"/>
                      <a:pt x="150" y="66"/>
                    </a:cubicBezTo>
                    <a:cubicBezTo>
                      <a:pt x="151" y="65"/>
                      <a:pt x="152" y="65"/>
                      <a:pt x="152" y="65"/>
                    </a:cubicBezTo>
                    <a:cubicBezTo>
                      <a:pt x="152" y="65"/>
                      <a:pt x="151" y="64"/>
                      <a:pt x="151" y="63"/>
                    </a:cubicBezTo>
                    <a:cubicBezTo>
                      <a:pt x="151" y="64"/>
                      <a:pt x="150" y="64"/>
                      <a:pt x="150" y="64"/>
                    </a:cubicBezTo>
                    <a:cubicBezTo>
                      <a:pt x="150" y="63"/>
                      <a:pt x="151" y="63"/>
                      <a:pt x="151" y="63"/>
                    </a:cubicBezTo>
                    <a:cubicBezTo>
                      <a:pt x="151" y="63"/>
                      <a:pt x="151" y="63"/>
                      <a:pt x="151" y="63"/>
                    </a:cubicBezTo>
                    <a:cubicBezTo>
                      <a:pt x="151" y="63"/>
                      <a:pt x="151" y="62"/>
                      <a:pt x="150" y="62"/>
                    </a:cubicBezTo>
                    <a:cubicBezTo>
                      <a:pt x="151" y="62"/>
                      <a:pt x="151" y="63"/>
                      <a:pt x="151" y="63"/>
                    </a:cubicBezTo>
                    <a:cubicBezTo>
                      <a:pt x="151" y="62"/>
                      <a:pt x="151" y="62"/>
                      <a:pt x="151" y="61"/>
                    </a:cubicBezTo>
                    <a:cubicBezTo>
                      <a:pt x="150" y="61"/>
                      <a:pt x="150" y="61"/>
                      <a:pt x="150" y="61"/>
                    </a:cubicBezTo>
                    <a:cubicBezTo>
                      <a:pt x="149" y="61"/>
                      <a:pt x="149" y="60"/>
                      <a:pt x="149" y="60"/>
                    </a:cubicBezTo>
                    <a:cubicBezTo>
                      <a:pt x="149" y="60"/>
                      <a:pt x="149" y="60"/>
                      <a:pt x="149" y="60"/>
                    </a:cubicBezTo>
                    <a:cubicBezTo>
                      <a:pt x="148" y="59"/>
                      <a:pt x="148" y="59"/>
                      <a:pt x="149" y="58"/>
                    </a:cubicBezTo>
                    <a:cubicBezTo>
                      <a:pt x="143" y="51"/>
                      <a:pt x="141" y="56"/>
                      <a:pt x="141" y="56"/>
                    </a:cubicBezTo>
                    <a:cubicBezTo>
                      <a:pt x="139" y="59"/>
                      <a:pt x="141" y="60"/>
                      <a:pt x="142" y="64"/>
                    </a:cubicBezTo>
                    <a:cubicBezTo>
                      <a:pt x="141" y="66"/>
                      <a:pt x="141" y="67"/>
                      <a:pt x="141" y="68"/>
                    </a:cubicBezTo>
                    <a:cubicBezTo>
                      <a:pt x="140" y="68"/>
                      <a:pt x="140" y="68"/>
                      <a:pt x="140" y="68"/>
                    </a:cubicBezTo>
                    <a:cubicBezTo>
                      <a:pt x="140" y="68"/>
                      <a:pt x="140" y="68"/>
                      <a:pt x="140" y="68"/>
                    </a:cubicBezTo>
                    <a:cubicBezTo>
                      <a:pt x="140" y="67"/>
                      <a:pt x="140" y="67"/>
                      <a:pt x="140" y="67"/>
                    </a:cubicBezTo>
                    <a:cubicBezTo>
                      <a:pt x="140" y="67"/>
                      <a:pt x="140" y="67"/>
                      <a:pt x="140" y="67"/>
                    </a:cubicBezTo>
                    <a:cubicBezTo>
                      <a:pt x="140" y="67"/>
                      <a:pt x="140" y="67"/>
                      <a:pt x="140" y="67"/>
                    </a:cubicBezTo>
                    <a:cubicBezTo>
                      <a:pt x="140" y="67"/>
                      <a:pt x="140" y="67"/>
                      <a:pt x="140" y="67"/>
                    </a:cubicBezTo>
                    <a:cubicBezTo>
                      <a:pt x="140" y="67"/>
                      <a:pt x="140" y="67"/>
                      <a:pt x="140" y="67"/>
                    </a:cubicBezTo>
                    <a:cubicBezTo>
                      <a:pt x="138" y="67"/>
                      <a:pt x="142" y="67"/>
                      <a:pt x="137" y="67"/>
                    </a:cubicBezTo>
                    <a:cubicBezTo>
                      <a:pt x="137" y="68"/>
                      <a:pt x="137" y="68"/>
                      <a:pt x="137" y="68"/>
                    </a:cubicBezTo>
                    <a:cubicBezTo>
                      <a:pt x="137" y="68"/>
                      <a:pt x="137" y="68"/>
                      <a:pt x="137" y="68"/>
                    </a:cubicBezTo>
                    <a:cubicBezTo>
                      <a:pt x="136" y="68"/>
                      <a:pt x="136" y="68"/>
                      <a:pt x="136" y="68"/>
                    </a:cubicBezTo>
                    <a:cubicBezTo>
                      <a:pt x="136" y="68"/>
                      <a:pt x="135" y="67"/>
                      <a:pt x="135" y="67"/>
                    </a:cubicBezTo>
                    <a:cubicBezTo>
                      <a:pt x="135" y="67"/>
                      <a:pt x="135" y="64"/>
                      <a:pt x="135" y="62"/>
                    </a:cubicBezTo>
                    <a:cubicBezTo>
                      <a:pt x="134" y="61"/>
                      <a:pt x="134" y="59"/>
                      <a:pt x="134" y="58"/>
                    </a:cubicBezTo>
                    <a:cubicBezTo>
                      <a:pt x="134" y="58"/>
                      <a:pt x="134" y="57"/>
                      <a:pt x="134" y="57"/>
                    </a:cubicBezTo>
                    <a:cubicBezTo>
                      <a:pt x="135" y="57"/>
                      <a:pt x="135" y="58"/>
                      <a:pt x="135" y="58"/>
                    </a:cubicBezTo>
                    <a:cubicBezTo>
                      <a:pt x="135" y="58"/>
                      <a:pt x="135" y="57"/>
                      <a:pt x="135" y="56"/>
                    </a:cubicBezTo>
                    <a:cubicBezTo>
                      <a:pt x="135" y="56"/>
                      <a:pt x="135" y="56"/>
                      <a:pt x="135" y="56"/>
                    </a:cubicBezTo>
                    <a:cubicBezTo>
                      <a:pt x="135" y="56"/>
                      <a:pt x="135" y="56"/>
                      <a:pt x="135" y="56"/>
                    </a:cubicBezTo>
                    <a:cubicBezTo>
                      <a:pt x="135" y="56"/>
                      <a:pt x="135" y="56"/>
                      <a:pt x="135" y="56"/>
                    </a:cubicBezTo>
                    <a:cubicBezTo>
                      <a:pt x="135" y="56"/>
                      <a:pt x="135" y="56"/>
                      <a:pt x="135" y="56"/>
                    </a:cubicBezTo>
                    <a:cubicBezTo>
                      <a:pt x="135" y="56"/>
                      <a:pt x="135" y="55"/>
                      <a:pt x="135" y="55"/>
                    </a:cubicBezTo>
                    <a:cubicBezTo>
                      <a:pt x="134" y="53"/>
                      <a:pt x="134" y="53"/>
                      <a:pt x="134" y="53"/>
                    </a:cubicBezTo>
                    <a:cubicBezTo>
                      <a:pt x="134" y="53"/>
                      <a:pt x="134" y="53"/>
                      <a:pt x="134" y="53"/>
                    </a:cubicBezTo>
                    <a:cubicBezTo>
                      <a:pt x="134" y="53"/>
                      <a:pt x="134" y="53"/>
                      <a:pt x="134" y="53"/>
                    </a:cubicBezTo>
                    <a:cubicBezTo>
                      <a:pt x="133" y="53"/>
                      <a:pt x="131" y="53"/>
                      <a:pt x="133" y="53"/>
                    </a:cubicBezTo>
                    <a:cubicBezTo>
                      <a:pt x="133" y="53"/>
                      <a:pt x="133" y="53"/>
                      <a:pt x="133" y="53"/>
                    </a:cubicBezTo>
                    <a:cubicBezTo>
                      <a:pt x="133" y="53"/>
                      <a:pt x="133" y="53"/>
                      <a:pt x="133" y="53"/>
                    </a:cubicBezTo>
                    <a:cubicBezTo>
                      <a:pt x="133" y="53"/>
                      <a:pt x="133" y="53"/>
                      <a:pt x="133" y="53"/>
                    </a:cubicBezTo>
                    <a:cubicBezTo>
                      <a:pt x="133" y="53"/>
                      <a:pt x="133" y="53"/>
                      <a:pt x="133" y="53"/>
                    </a:cubicBezTo>
                    <a:cubicBezTo>
                      <a:pt x="133" y="53"/>
                      <a:pt x="133" y="53"/>
                      <a:pt x="133" y="53"/>
                    </a:cubicBezTo>
                    <a:cubicBezTo>
                      <a:pt x="133" y="54"/>
                      <a:pt x="133" y="54"/>
                      <a:pt x="133" y="54"/>
                    </a:cubicBezTo>
                    <a:cubicBezTo>
                      <a:pt x="133" y="54"/>
                      <a:pt x="134" y="54"/>
                      <a:pt x="134" y="54"/>
                    </a:cubicBezTo>
                    <a:cubicBezTo>
                      <a:pt x="133" y="54"/>
                      <a:pt x="133" y="54"/>
                      <a:pt x="133" y="55"/>
                    </a:cubicBezTo>
                    <a:cubicBezTo>
                      <a:pt x="133" y="55"/>
                      <a:pt x="133" y="55"/>
                      <a:pt x="133" y="55"/>
                    </a:cubicBezTo>
                    <a:cubicBezTo>
                      <a:pt x="133" y="55"/>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2" y="53"/>
                      <a:pt x="132" y="53"/>
                      <a:pt x="132" y="53"/>
                    </a:cubicBezTo>
                    <a:cubicBezTo>
                      <a:pt x="132" y="53"/>
                      <a:pt x="132" y="53"/>
                      <a:pt x="132" y="53"/>
                    </a:cubicBezTo>
                    <a:cubicBezTo>
                      <a:pt x="132" y="53"/>
                      <a:pt x="132" y="53"/>
                      <a:pt x="132" y="53"/>
                    </a:cubicBezTo>
                    <a:cubicBezTo>
                      <a:pt x="132" y="53"/>
                      <a:pt x="132" y="53"/>
                      <a:pt x="132" y="53"/>
                    </a:cubicBezTo>
                    <a:cubicBezTo>
                      <a:pt x="133" y="53"/>
                      <a:pt x="132" y="53"/>
                      <a:pt x="132" y="53"/>
                    </a:cubicBezTo>
                    <a:cubicBezTo>
                      <a:pt x="132" y="53"/>
                      <a:pt x="132" y="53"/>
                      <a:pt x="131" y="53"/>
                    </a:cubicBezTo>
                    <a:cubicBezTo>
                      <a:pt x="131" y="53"/>
                      <a:pt x="131" y="53"/>
                      <a:pt x="131" y="53"/>
                    </a:cubicBezTo>
                    <a:cubicBezTo>
                      <a:pt x="133" y="53"/>
                      <a:pt x="134" y="53"/>
                      <a:pt x="134" y="53"/>
                    </a:cubicBezTo>
                    <a:cubicBezTo>
                      <a:pt x="134" y="53"/>
                      <a:pt x="134" y="53"/>
                      <a:pt x="134" y="53"/>
                    </a:cubicBezTo>
                    <a:cubicBezTo>
                      <a:pt x="134" y="52"/>
                      <a:pt x="134" y="52"/>
                      <a:pt x="134" y="52"/>
                    </a:cubicBezTo>
                    <a:cubicBezTo>
                      <a:pt x="134" y="52"/>
                      <a:pt x="134" y="52"/>
                      <a:pt x="134" y="52"/>
                    </a:cubicBezTo>
                    <a:cubicBezTo>
                      <a:pt x="134" y="52"/>
                      <a:pt x="134" y="52"/>
                      <a:pt x="134" y="52"/>
                    </a:cubicBezTo>
                    <a:cubicBezTo>
                      <a:pt x="134" y="52"/>
                      <a:pt x="134" y="52"/>
                      <a:pt x="134" y="52"/>
                    </a:cubicBezTo>
                    <a:cubicBezTo>
                      <a:pt x="135" y="52"/>
                      <a:pt x="133" y="52"/>
                      <a:pt x="131" y="53"/>
                    </a:cubicBezTo>
                    <a:cubicBezTo>
                      <a:pt x="132" y="51"/>
                      <a:pt x="133" y="50"/>
                      <a:pt x="132" y="49"/>
                    </a:cubicBezTo>
                    <a:cubicBezTo>
                      <a:pt x="131" y="48"/>
                      <a:pt x="129" y="48"/>
                      <a:pt x="126" y="46"/>
                    </a:cubicBezTo>
                    <a:cubicBezTo>
                      <a:pt x="126" y="46"/>
                      <a:pt x="126" y="46"/>
                      <a:pt x="126" y="46"/>
                    </a:cubicBezTo>
                    <a:cubicBezTo>
                      <a:pt x="124" y="45"/>
                      <a:pt x="123" y="45"/>
                      <a:pt x="122" y="47"/>
                    </a:cubicBezTo>
                    <a:cubicBezTo>
                      <a:pt x="122" y="45"/>
                      <a:pt x="120" y="47"/>
                      <a:pt x="120" y="46"/>
                    </a:cubicBezTo>
                    <a:cubicBezTo>
                      <a:pt x="120" y="46"/>
                      <a:pt x="120" y="46"/>
                      <a:pt x="120" y="46"/>
                    </a:cubicBezTo>
                    <a:cubicBezTo>
                      <a:pt x="120" y="46"/>
                      <a:pt x="120" y="46"/>
                      <a:pt x="120" y="47"/>
                    </a:cubicBezTo>
                    <a:cubicBezTo>
                      <a:pt x="119" y="46"/>
                      <a:pt x="119" y="46"/>
                      <a:pt x="119" y="46"/>
                    </a:cubicBezTo>
                    <a:cubicBezTo>
                      <a:pt x="119" y="46"/>
                      <a:pt x="119" y="46"/>
                      <a:pt x="119" y="46"/>
                    </a:cubicBezTo>
                    <a:cubicBezTo>
                      <a:pt x="119" y="46"/>
                      <a:pt x="119" y="46"/>
                      <a:pt x="119" y="46"/>
                    </a:cubicBezTo>
                    <a:cubicBezTo>
                      <a:pt x="119" y="46"/>
                      <a:pt x="119" y="45"/>
                      <a:pt x="118" y="45"/>
                    </a:cubicBezTo>
                    <a:cubicBezTo>
                      <a:pt x="117" y="45"/>
                      <a:pt x="117" y="44"/>
                      <a:pt x="115" y="44"/>
                    </a:cubicBezTo>
                    <a:cubicBezTo>
                      <a:pt x="115" y="44"/>
                      <a:pt x="115" y="44"/>
                      <a:pt x="115" y="44"/>
                    </a:cubicBezTo>
                    <a:cubicBezTo>
                      <a:pt x="115" y="44"/>
                      <a:pt x="115" y="44"/>
                      <a:pt x="115" y="44"/>
                    </a:cubicBezTo>
                    <a:cubicBezTo>
                      <a:pt x="115" y="44"/>
                      <a:pt x="114" y="44"/>
                      <a:pt x="114" y="44"/>
                    </a:cubicBezTo>
                    <a:cubicBezTo>
                      <a:pt x="114" y="43"/>
                      <a:pt x="114" y="43"/>
                      <a:pt x="113" y="43"/>
                    </a:cubicBezTo>
                    <a:cubicBezTo>
                      <a:pt x="113" y="42"/>
                      <a:pt x="113" y="42"/>
                      <a:pt x="113" y="42"/>
                    </a:cubicBezTo>
                    <a:cubicBezTo>
                      <a:pt x="113" y="43"/>
                      <a:pt x="113" y="43"/>
                      <a:pt x="113" y="43"/>
                    </a:cubicBezTo>
                    <a:cubicBezTo>
                      <a:pt x="112" y="44"/>
                      <a:pt x="112" y="44"/>
                      <a:pt x="112"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2" y="43"/>
                      <a:pt x="112" y="44"/>
                      <a:pt x="112" y="44"/>
                    </a:cubicBezTo>
                    <a:cubicBezTo>
                      <a:pt x="111" y="44"/>
                      <a:pt x="111" y="44"/>
                      <a:pt x="110" y="44"/>
                    </a:cubicBezTo>
                    <a:cubicBezTo>
                      <a:pt x="111" y="44"/>
                      <a:pt x="111" y="44"/>
                      <a:pt x="111"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5"/>
                      <a:pt x="109" y="46"/>
                      <a:pt x="109" y="46"/>
                    </a:cubicBezTo>
                    <a:cubicBezTo>
                      <a:pt x="109" y="46"/>
                      <a:pt x="108" y="46"/>
                      <a:pt x="108" y="46"/>
                    </a:cubicBezTo>
                    <a:cubicBezTo>
                      <a:pt x="107" y="46"/>
                      <a:pt x="107" y="46"/>
                      <a:pt x="107" y="46"/>
                    </a:cubicBezTo>
                    <a:cubicBezTo>
                      <a:pt x="107" y="46"/>
                      <a:pt x="107" y="46"/>
                      <a:pt x="107" y="46"/>
                    </a:cubicBezTo>
                    <a:cubicBezTo>
                      <a:pt x="107" y="46"/>
                      <a:pt x="107" y="46"/>
                      <a:pt x="107" y="46"/>
                    </a:cubicBezTo>
                    <a:cubicBezTo>
                      <a:pt x="107" y="45"/>
                      <a:pt x="108" y="45"/>
                      <a:pt x="107" y="45"/>
                    </a:cubicBezTo>
                    <a:cubicBezTo>
                      <a:pt x="107" y="44"/>
                      <a:pt x="106" y="44"/>
                      <a:pt x="105" y="44"/>
                    </a:cubicBezTo>
                    <a:cubicBezTo>
                      <a:pt x="105" y="44"/>
                      <a:pt x="105" y="44"/>
                      <a:pt x="105" y="44"/>
                    </a:cubicBezTo>
                    <a:cubicBezTo>
                      <a:pt x="105" y="44"/>
                      <a:pt x="105" y="43"/>
                      <a:pt x="105" y="43"/>
                    </a:cubicBezTo>
                    <a:cubicBezTo>
                      <a:pt x="105" y="43"/>
                      <a:pt x="105" y="43"/>
                      <a:pt x="105" y="43"/>
                    </a:cubicBezTo>
                    <a:cubicBezTo>
                      <a:pt x="105" y="43"/>
                      <a:pt x="104" y="43"/>
                      <a:pt x="104" y="43"/>
                    </a:cubicBezTo>
                    <a:cubicBezTo>
                      <a:pt x="104" y="42"/>
                      <a:pt x="104" y="43"/>
                      <a:pt x="105" y="43"/>
                    </a:cubicBezTo>
                    <a:cubicBezTo>
                      <a:pt x="104" y="42"/>
                      <a:pt x="104" y="42"/>
                      <a:pt x="104" y="41"/>
                    </a:cubicBezTo>
                    <a:cubicBezTo>
                      <a:pt x="103" y="41"/>
                      <a:pt x="103" y="42"/>
                      <a:pt x="102" y="42"/>
                    </a:cubicBezTo>
                    <a:cubicBezTo>
                      <a:pt x="102" y="42"/>
                      <a:pt x="101" y="42"/>
                      <a:pt x="101" y="41"/>
                    </a:cubicBezTo>
                    <a:cubicBezTo>
                      <a:pt x="101" y="41"/>
                      <a:pt x="101" y="41"/>
                      <a:pt x="101" y="41"/>
                    </a:cubicBezTo>
                    <a:cubicBezTo>
                      <a:pt x="99" y="41"/>
                      <a:pt x="99" y="40"/>
                      <a:pt x="100" y="39"/>
                    </a:cubicBezTo>
                    <a:cubicBezTo>
                      <a:pt x="95" y="36"/>
                      <a:pt x="93" y="35"/>
                      <a:pt x="92" y="36"/>
                    </a:cubicBezTo>
                    <a:cubicBezTo>
                      <a:pt x="91" y="37"/>
                      <a:pt x="91" y="40"/>
                      <a:pt x="91" y="40"/>
                    </a:cubicBezTo>
                    <a:cubicBezTo>
                      <a:pt x="91" y="40"/>
                      <a:pt x="91" y="40"/>
                      <a:pt x="91" y="40"/>
                    </a:cubicBezTo>
                    <a:cubicBezTo>
                      <a:pt x="91" y="40"/>
                      <a:pt x="90" y="40"/>
                      <a:pt x="90"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93" y="37"/>
                      <a:pt x="85" y="42"/>
                      <a:pt x="83" y="43"/>
                    </a:cubicBezTo>
                    <a:cubicBezTo>
                      <a:pt x="82" y="41"/>
                      <a:pt x="79" y="40"/>
                      <a:pt x="79" y="39"/>
                    </a:cubicBezTo>
                    <a:cubicBezTo>
                      <a:pt x="79" y="39"/>
                      <a:pt x="79" y="39"/>
                      <a:pt x="79" y="39"/>
                    </a:cubicBezTo>
                    <a:cubicBezTo>
                      <a:pt x="79" y="38"/>
                      <a:pt x="79" y="38"/>
                      <a:pt x="79" y="38"/>
                    </a:cubicBezTo>
                    <a:cubicBezTo>
                      <a:pt x="80" y="38"/>
                      <a:pt x="80" y="38"/>
                      <a:pt x="80" y="38"/>
                    </a:cubicBezTo>
                    <a:cubicBezTo>
                      <a:pt x="80" y="37"/>
                      <a:pt x="80" y="38"/>
                      <a:pt x="81" y="38"/>
                    </a:cubicBezTo>
                    <a:cubicBezTo>
                      <a:pt x="80" y="37"/>
                      <a:pt x="80" y="36"/>
                      <a:pt x="80" y="35"/>
                    </a:cubicBezTo>
                    <a:cubicBezTo>
                      <a:pt x="80" y="35"/>
                      <a:pt x="80" y="35"/>
                      <a:pt x="80" y="35"/>
                    </a:cubicBezTo>
                    <a:cubicBezTo>
                      <a:pt x="80" y="34"/>
                      <a:pt x="79" y="34"/>
                      <a:pt x="79" y="33"/>
                    </a:cubicBezTo>
                    <a:cubicBezTo>
                      <a:pt x="79" y="33"/>
                      <a:pt x="79" y="33"/>
                      <a:pt x="79" y="33"/>
                    </a:cubicBezTo>
                    <a:cubicBezTo>
                      <a:pt x="79" y="32"/>
                      <a:pt x="78" y="32"/>
                      <a:pt x="78" y="31"/>
                    </a:cubicBezTo>
                    <a:cubicBezTo>
                      <a:pt x="78" y="31"/>
                      <a:pt x="78" y="31"/>
                      <a:pt x="78" y="31"/>
                    </a:cubicBezTo>
                    <a:cubicBezTo>
                      <a:pt x="79" y="31"/>
                      <a:pt x="66" y="33"/>
                      <a:pt x="72" y="32"/>
                    </a:cubicBezTo>
                    <a:cubicBezTo>
                      <a:pt x="72" y="32"/>
                      <a:pt x="72" y="32"/>
                      <a:pt x="72" y="32"/>
                    </a:cubicBezTo>
                    <a:cubicBezTo>
                      <a:pt x="72" y="32"/>
                      <a:pt x="72" y="32"/>
                      <a:pt x="72" y="32"/>
                    </a:cubicBezTo>
                    <a:cubicBezTo>
                      <a:pt x="71" y="32"/>
                      <a:pt x="71" y="32"/>
                      <a:pt x="71" y="32"/>
                    </a:cubicBezTo>
                    <a:cubicBezTo>
                      <a:pt x="71" y="32"/>
                      <a:pt x="71" y="32"/>
                      <a:pt x="71" y="32"/>
                    </a:cubicBezTo>
                    <a:cubicBezTo>
                      <a:pt x="71" y="32"/>
                      <a:pt x="71" y="32"/>
                      <a:pt x="71" y="32"/>
                    </a:cubicBezTo>
                    <a:cubicBezTo>
                      <a:pt x="71" y="32"/>
                      <a:pt x="71" y="32"/>
                      <a:pt x="71" y="32"/>
                    </a:cubicBezTo>
                    <a:cubicBezTo>
                      <a:pt x="71" y="32"/>
                      <a:pt x="71" y="32"/>
                      <a:pt x="71" y="32"/>
                    </a:cubicBezTo>
                    <a:cubicBezTo>
                      <a:pt x="71" y="32"/>
                      <a:pt x="71" y="32"/>
                      <a:pt x="71" y="32"/>
                    </a:cubicBezTo>
                    <a:cubicBezTo>
                      <a:pt x="71" y="33"/>
                      <a:pt x="71" y="33"/>
                      <a:pt x="71" y="33"/>
                    </a:cubicBezTo>
                    <a:cubicBezTo>
                      <a:pt x="70" y="34"/>
                      <a:pt x="70" y="35"/>
                      <a:pt x="70" y="36"/>
                    </a:cubicBezTo>
                    <a:cubicBezTo>
                      <a:pt x="70" y="36"/>
                      <a:pt x="70" y="36"/>
                      <a:pt x="70" y="36"/>
                    </a:cubicBezTo>
                    <a:cubicBezTo>
                      <a:pt x="68" y="36"/>
                      <a:pt x="68" y="37"/>
                      <a:pt x="70" y="36"/>
                    </a:cubicBezTo>
                    <a:cubicBezTo>
                      <a:pt x="70" y="39"/>
                      <a:pt x="68" y="37"/>
                      <a:pt x="69" y="40"/>
                    </a:cubicBezTo>
                    <a:cubicBezTo>
                      <a:pt x="68" y="41"/>
                      <a:pt x="68" y="41"/>
                      <a:pt x="68" y="41"/>
                    </a:cubicBezTo>
                    <a:cubicBezTo>
                      <a:pt x="67" y="42"/>
                      <a:pt x="68" y="42"/>
                      <a:pt x="68" y="43"/>
                    </a:cubicBezTo>
                    <a:cubicBezTo>
                      <a:pt x="67" y="43"/>
                      <a:pt x="67" y="45"/>
                      <a:pt x="67" y="44"/>
                    </a:cubicBezTo>
                    <a:cubicBezTo>
                      <a:pt x="67" y="44"/>
                      <a:pt x="66" y="45"/>
                      <a:pt x="66" y="45"/>
                    </a:cubicBezTo>
                    <a:cubicBezTo>
                      <a:pt x="66" y="44"/>
                      <a:pt x="65" y="43"/>
                      <a:pt x="65" y="42"/>
                    </a:cubicBezTo>
                    <a:cubicBezTo>
                      <a:pt x="64" y="42"/>
                      <a:pt x="64" y="42"/>
                      <a:pt x="64" y="42"/>
                    </a:cubicBezTo>
                    <a:cubicBezTo>
                      <a:pt x="65" y="42"/>
                      <a:pt x="65" y="42"/>
                      <a:pt x="65" y="42"/>
                    </a:cubicBezTo>
                    <a:cubicBezTo>
                      <a:pt x="64" y="42"/>
                      <a:pt x="64" y="41"/>
                      <a:pt x="64" y="41"/>
                    </a:cubicBezTo>
                    <a:cubicBezTo>
                      <a:pt x="64" y="41"/>
                      <a:pt x="65" y="41"/>
                      <a:pt x="65" y="40"/>
                    </a:cubicBezTo>
                    <a:cubicBezTo>
                      <a:pt x="65" y="40"/>
                      <a:pt x="64" y="39"/>
                      <a:pt x="64" y="38"/>
                    </a:cubicBezTo>
                    <a:cubicBezTo>
                      <a:pt x="64" y="39"/>
                      <a:pt x="63" y="39"/>
                      <a:pt x="63" y="38"/>
                    </a:cubicBezTo>
                    <a:cubicBezTo>
                      <a:pt x="63" y="38"/>
                      <a:pt x="63" y="38"/>
                      <a:pt x="63" y="38"/>
                    </a:cubicBezTo>
                    <a:cubicBezTo>
                      <a:pt x="64" y="37"/>
                      <a:pt x="64" y="37"/>
                      <a:pt x="64" y="37"/>
                    </a:cubicBezTo>
                    <a:cubicBezTo>
                      <a:pt x="63" y="37"/>
                      <a:pt x="63" y="37"/>
                      <a:pt x="62" y="37"/>
                    </a:cubicBezTo>
                    <a:cubicBezTo>
                      <a:pt x="63" y="36"/>
                      <a:pt x="63" y="37"/>
                      <a:pt x="63" y="37"/>
                    </a:cubicBezTo>
                    <a:cubicBezTo>
                      <a:pt x="63" y="36"/>
                      <a:pt x="63" y="36"/>
                      <a:pt x="63" y="35"/>
                    </a:cubicBezTo>
                    <a:cubicBezTo>
                      <a:pt x="62" y="34"/>
                      <a:pt x="62" y="35"/>
                      <a:pt x="61" y="35"/>
                    </a:cubicBezTo>
                    <a:cubicBezTo>
                      <a:pt x="61" y="35"/>
                      <a:pt x="60" y="34"/>
                      <a:pt x="60" y="33"/>
                    </a:cubicBezTo>
                    <a:cubicBezTo>
                      <a:pt x="60" y="34"/>
                      <a:pt x="60" y="34"/>
                      <a:pt x="60" y="34"/>
                    </a:cubicBezTo>
                    <a:cubicBezTo>
                      <a:pt x="59" y="33"/>
                      <a:pt x="59" y="32"/>
                      <a:pt x="59" y="31"/>
                    </a:cubicBezTo>
                    <a:cubicBezTo>
                      <a:pt x="50" y="24"/>
                      <a:pt x="51" y="32"/>
                      <a:pt x="51" y="32"/>
                    </a:cubicBezTo>
                    <a:cubicBezTo>
                      <a:pt x="50" y="32"/>
                      <a:pt x="51" y="33"/>
                      <a:pt x="51" y="34"/>
                    </a:cubicBezTo>
                    <a:cubicBezTo>
                      <a:pt x="51" y="33"/>
                      <a:pt x="50" y="32"/>
                      <a:pt x="49" y="32"/>
                    </a:cubicBezTo>
                    <a:cubicBezTo>
                      <a:pt x="49" y="32"/>
                      <a:pt x="49" y="32"/>
                      <a:pt x="49" y="32"/>
                    </a:cubicBezTo>
                    <a:cubicBezTo>
                      <a:pt x="49" y="32"/>
                      <a:pt x="49" y="32"/>
                      <a:pt x="49" y="31"/>
                    </a:cubicBezTo>
                    <a:cubicBezTo>
                      <a:pt x="49" y="31"/>
                      <a:pt x="49" y="31"/>
                      <a:pt x="49" y="31"/>
                    </a:cubicBezTo>
                    <a:cubicBezTo>
                      <a:pt x="49" y="31"/>
                      <a:pt x="49" y="31"/>
                      <a:pt x="48" y="30"/>
                    </a:cubicBezTo>
                    <a:cubicBezTo>
                      <a:pt x="49" y="30"/>
                      <a:pt x="49" y="31"/>
                      <a:pt x="49" y="31"/>
                    </a:cubicBezTo>
                    <a:cubicBezTo>
                      <a:pt x="49" y="30"/>
                      <a:pt x="49" y="30"/>
                      <a:pt x="49" y="30"/>
                    </a:cubicBezTo>
                    <a:cubicBezTo>
                      <a:pt x="50" y="29"/>
                      <a:pt x="50" y="28"/>
                      <a:pt x="50" y="28"/>
                    </a:cubicBezTo>
                    <a:cubicBezTo>
                      <a:pt x="50" y="28"/>
                      <a:pt x="51" y="27"/>
                      <a:pt x="51" y="27"/>
                    </a:cubicBezTo>
                    <a:cubicBezTo>
                      <a:pt x="51" y="27"/>
                      <a:pt x="51" y="27"/>
                      <a:pt x="51" y="27"/>
                    </a:cubicBezTo>
                    <a:cubicBezTo>
                      <a:pt x="51" y="26"/>
                      <a:pt x="51" y="26"/>
                      <a:pt x="51" y="26"/>
                    </a:cubicBezTo>
                    <a:cubicBezTo>
                      <a:pt x="51" y="26"/>
                      <a:pt x="51" y="26"/>
                      <a:pt x="51" y="26"/>
                    </a:cubicBezTo>
                    <a:cubicBezTo>
                      <a:pt x="58" y="26"/>
                      <a:pt x="52" y="26"/>
                      <a:pt x="45" y="27"/>
                    </a:cubicBezTo>
                    <a:cubicBezTo>
                      <a:pt x="45" y="26"/>
                      <a:pt x="45" y="26"/>
                      <a:pt x="45" y="25"/>
                    </a:cubicBezTo>
                    <a:cubicBezTo>
                      <a:pt x="45" y="25"/>
                      <a:pt x="45" y="25"/>
                      <a:pt x="45" y="25"/>
                    </a:cubicBezTo>
                    <a:cubicBezTo>
                      <a:pt x="45" y="25"/>
                      <a:pt x="45" y="25"/>
                      <a:pt x="45" y="25"/>
                    </a:cubicBezTo>
                    <a:cubicBezTo>
                      <a:pt x="45" y="25"/>
                      <a:pt x="45" y="25"/>
                      <a:pt x="45" y="25"/>
                    </a:cubicBezTo>
                    <a:cubicBezTo>
                      <a:pt x="46" y="25"/>
                      <a:pt x="40" y="25"/>
                      <a:pt x="42" y="25"/>
                    </a:cubicBezTo>
                    <a:cubicBezTo>
                      <a:pt x="42" y="25"/>
                      <a:pt x="42" y="25"/>
                      <a:pt x="42" y="25"/>
                    </a:cubicBezTo>
                    <a:cubicBezTo>
                      <a:pt x="42" y="25"/>
                      <a:pt x="42" y="25"/>
                      <a:pt x="42" y="25"/>
                    </a:cubicBezTo>
                    <a:cubicBezTo>
                      <a:pt x="43" y="25"/>
                      <a:pt x="43" y="25"/>
                      <a:pt x="43" y="25"/>
                    </a:cubicBezTo>
                    <a:cubicBezTo>
                      <a:pt x="43" y="26"/>
                      <a:pt x="43" y="26"/>
                      <a:pt x="43" y="26"/>
                    </a:cubicBezTo>
                    <a:cubicBezTo>
                      <a:pt x="43" y="26"/>
                      <a:pt x="43" y="26"/>
                      <a:pt x="43" y="26"/>
                    </a:cubicBezTo>
                    <a:cubicBezTo>
                      <a:pt x="43" y="27"/>
                      <a:pt x="43" y="27"/>
                      <a:pt x="43" y="27"/>
                    </a:cubicBezTo>
                    <a:cubicBezTo>
                      <a:pt x="39" y="27"/>
                      <a:pt x="36" y="27"/>
                      <a:pt x="37" y="27"/>
                    </a:cubicBezTo>
                    <a:cubicBezTo>
                      <a:pt x="37" y="27"/>
                      <a:pt x="37" y="27"/>
                      <a:pt x="37" y="27"/>
                    </a:cubicBezTo>
                    <a:cubicBezTo>
                      <a:pt x="37" y="27"/>
                      <a:pt x="37" y="27"/>
                      <a:pt x="37" y="27"/>
                    </a:cubicBezTo>
                    <a:cubicBezTo>
                      <a:pt x="37" y="27"/>
                      <a:pt x="37" y="27"/>
                      <a:pt x="37" y="27"/>
                    </a:cubicBezTo>
                    <a:cubicBezTo>
                      <a:pt x="37" y="27"/>
                      <a:pt x="37" y="27"/>
                      <a:pt x="37" y="27"/>
                    </a:cubicBezTo>
                    <a:cubicBezTo>
                      <a:pt x="37" y="27"/>
                      <a:pt x="37" y="27"/>
                      <a:pt x="37" y="27"/>
                    </a:cubicBezTo>
                    <a:cubicBezTo>
                      <a:pt x="37" y="28"/>
                      <a:pt x="37" y="28"/>
                      <a:pt x="37" y="28"/>
                    </a:cubicBezTo>
                    <a:cubicBezTo>
                      <a:pt x="37" y="29"/>
                      <a:pt x="37" y="29"/>
                      <a:pt x="38" y="30"/>
                    </a:cubicBezTo>
                    <a:cubicBezTo>
                      <a:pt x="38" y="31"/>
                      <a:pt x="40" y="32"/>
                      <a:pt x="40" y="34"/>
                    </a:cubicBezTo>
                    <a:cubicBezTo>
                      <a:pt x="41" y="38"/>
                      <a:pt x="40" y="39"/>
                      <a:pt x="41" y="43"/>
                    </a:cubicBezTo>
                    <a:cubicBezTo>
                      <a:pt x="41" y="43"/>
                      <a:pt x="41" y="43"/>
                      <a:pt x="42" y="44"/>
                    </a:cubicBezTo>
                    <a:cubicBezTo>
                      <a:pt x="39" y="45"/>
                      <a:pt x="38" y="45"/>
                      <a:pt x="38" y="45"/>
                    </a:cubicBezTo>
                    <a:cubicBezTo>
                      <a:pt x="38" y="45"/>
                      <a:pt x="38" y="45"/>
                      <a:pt x="38" y="45"/>
                    </a:cubicBezTo>
                    <a:cubicBezTo>
                      <a:pt x="38" y="45"/>
                      <a:pt x="38" y="45"/>
                      <a:pt x="38" y="45"/>
                    </a:cubicBezTo>
                    <a:cubicBezTo>
                      <a:pt x="38" y="45"/>
                      <a:pt x="38" y="45"/>
                      <a:pt x="38" y="45"/>
                    </a:cubicBezTo>
                    <a:cubicBezTo>
                      <a:pt x="38" y="45"/>
                      <a:pt x="38" y="45"/>
                      <a:pt x="38" y="45"/>
                    </a:cubicBezTo>
                    <a:cubicBezTo>
                      <a:pt x="38" y="46"/>
                      <a:pt x="38" y="46"/>
                      <a:pt x="38" y="47"/>
                    </a:cubicBezTo>
                    <a:cubicBezTo>
                      <a:pt x="38" y="47"/>
                      <a:pt x="38" y="47"/>
                      <a:pt x="39" y="47"/>
                    </a:cubicBezTo>
                    <a:cubicBezTo>
                      <a:pt x="38" y="47"/>
                      <a:pt x="38" y="47"/>
                      <a:pt x="37" y="47"/>
                    </a:cubicBezTo>
                    <a:cubicBezTo>
                      <a:pt x="36" y="38"/>
                      <a:pt x="35" y="31"/>
                      <a:pt x="35" y="27"/>
                    </a:cubicBezTo>
                    <a:cubicBezTo>
                      <a:pt x="34" y="16"/>
                      <a:pt x="33" y="17"/>
                      <a:pt x="32" y="23"/>
                    </a:cubicBezTo>
                    <a:cubicBezTo>
                      <a:pt x="31" y="30"/>
                      <a:pt x="32" y="45"/>
                      <a:pt x="32" y="55"/>
                    </a:cubicBezTo>
                    <a:cubicBezTo>
                      <a:pt x="32" y="53"/>
                      <a:pt x="31" y="52"/>
                      <a:pt x="30" y="52"/>
                    </a:cubicBezTo>
                    <a:cubicBezTo>
                      <a:pt x="30" y="48"/>
                      <a:pt x="30" y="45"/>
                      <a:pt x="30" y="41"/>
                    </a:cubicBezTo>
                    <a:cubicBezTo>
                      <a:pt x="27" y="19"/>
                      <a:pt x="21" y="9"/>
                      <a:pt x="18" y="4"/>
                    </a:cubicBezTo>
                    <a:cubicBezTo>
                      <a:pt x="15" y="0"/>
                      <a:pt x="14" y="1"/>
                      <a:pt x="14" y="4"/>
                    </a:cubicBezTo>
                    <a:cubicBezTo>
                      <a:pt x="15" y="10"/>
                      <a:pt x="18" y="25"/>
                      <a:pt x="18" y="25"/>
                    </a:cubicBezTo>
                    <a:cubicBezTo>
                      <a:pt x="19" y="40"/>
                      <a:pt x="19" y="52"/>
                      <a:pt x="18" y="65"/>
                    </a:cubicBezTo>
                    <a:cubicBezTo>
                      <a:pt x="18" y="78"/>
                      <a:pt x="17" y="92"/>
                      <a:pt x="16" y="112"/>
                    </a:cubicBezTo>
                    <a:cubicBezTo>
                      <a:pt x="15" y="121"/>
                      <a:pt x="14" y="129"/>
                      <a:pt x="14" y="135"/>
                    </a:cubicBezTo>
                    <a:cubicBezTo>
                      <a:pt x="14" y="136"/>
                      <a:pt x="14" y="136"/>
                      <a:pt x="14" y="136"/>
                    </a:cubicBezTo>
                    <a:cubicBezTo>
                      <a:pt x="14" y="136"/>
                      <a:pt x="14" y="136"/>
                      <a:pt x="14" y="136"/>
                    </a:cubicBezTo>
                    <a:cubicBezTo>
                      <a:pt x="14" y="137"/>
                      <a:pt x="14" y="137"/>
                      <a:pt x="14" y="137"/>
                    </a:cubicBezTo>
                    <a:cubicBezTo>
                      <a:pt x="21" y="139"/>
                      <a:pt x="0" y="132"/>
                      <a:pt x="29" y="142"/>
                    </a:cubicBezTo>
                    <a:cubicBezTo>
                      <a:pt x="29" y="142"/>
                      <a:pt x="29" y="142"/>
                      <a:pt x="29" y="142"/>
                    </a:cubicBezTo>
                    <a:cubicBezTo>
                      <a:pt x="29" y="141"/>
                      <a:pt x="29" y="141"/>
                      <a:pt x="29" y="141"/>
                    </a:cubicBezTo>
                    <a:cubicBezTo>
                      <a:pt x="29" y="141"/>
                      <a:pt x="29" y="141"/>
                      <a:pt x="29" y="141"/>
                    </a:cubicBezTo>
                    <a:cubicBezTo>
                      <a:pt x="30" y="141"/>
                      <a:pt x="30" y="141"/>
                      <a:pt x="30" y="141"/>
                    </a:cubicBezTo>
                    <a:cubicBezTo>
                      <a:pt x="31" y="139"/>
                      <a:pt x="31" y="139"/>
                      <a:pt x="31" y="139"/>
                    </a:cubicBezTo>
                    <a:cubicBezTo>
                      <a:pt x="32" y="138"/>
                      <a:pt x="33" y="137"/>
                      <a:pt x="34" y="136"/>
                    </a:cubicBezTo>
                    <a:cubicBezTo>
                      <a:pt x="36" y="134"/>
                      <a:pt x="38" y="132"/>
                      <a:pt x="40" y="130"/>
                    </a:cubicBezTo>
                    <a:cubicBezTo>
                      <a:pt x="41" y="128"/>
                      <a:pt x="43" y="127"/>
                      <a:pt x="44" y="126"/>
                    </a:cubicBezTo>
                    <a:cubicBezTo>
                      <a:pt x="44" y="126"/>
                      <a:pt x="44" y="127"/>
                      <a:pt x="45" y="128"/>
                    </a:cubicBezTo>
                    <a:cubicBezTo>
                      <a:pt x="46" y="130"/>
                      <a:pt x="47" y="134"/>
                      <a:pt x="48" y="138"/>
                    </a:cubicBezTo>
                    <a:cubicBezTo>
                      <a:pt x="48" y="140"/>
                      <a:pt x="49" y="142"/>
                      <a:pt x="49" y="144"/>
                    </a:cubicBezTo>
                    <a:cubicBezTo>
                      <a:pt x="50" y="146"/>
                      <a:pt x="50" y="146"/>
                      <a:pt x="50" y="146"/>
                    </a:cubicBezTo>
                    <a:cubicBezTo>
                      <a:pt x="50" y="146"/>
                      <a:pt x="50" y="146"/>
                      <a:pt x="50" y="146"/>
                    </a:cubicBezTo>
                    <a:cubicBezTo>
                      <a:pt x="50" y="146"/>
                      <a:pt x="50" y="146"/>
                      <a:pt x="50" y="146"/>
                    </a:cubicBezTo>
                    <a:cubicBezTo>
                      <a:pt x="50" y="147"/>
                      <a:pt x="50" y="147"/>
                      <a:pt x="50" y="147"/>
                    </a:cubicBezTo>
                    <a:cubicBezTo>
                      <a:pt x="50" y="150"/>
                      <a:pt x="50" y="150"/>
                      <a:pt x="50" y="150"/>
                    </a:cubicBezTo>
                    <a:cubicBezTo>
                      <a:pt x="51" y="154"/>
                      <a:pt x="51" y="158"/>
                      <a:pt x="51" y="163"/>
                    </a:cubicBezTo>
                    <a:cubicBezTo>
                      <a:pt x="52" y="171"/>
                      <a:pt x="52" y="180"/>
                      <a:pt x="53" y="189"/>
                    </a:cubicBezTo>
                    <a:cubicBezTo>
                      <a:pt x="55" y="197"/>
                      <a:pt x="55" y="211"/>
                      <a:pt x="59" y="221"/>
                    </a:cubicBezTo>
                    <a:cubicBezTo>
                      <a:pt x="59" y="222"/>
                      <a:pt x="59" y="224"/>
                      <a:pt x="59" y="225"/>
                    </a:cubicBezTo>
                    <a:cubicBezTo>
                      <a:pt x="60" y="227"/>
                      <a:pt x="60" y="229"/>
                      <a:pt x="61" y="230"/>
                    </a:cubicBezTo>
                    <a:cubicBezTo>
                      <a:pt x="62" y="232"/>
                      <a:pt x="62" y="232"/>
                      <a:pt x="62" y="232"/>
                    </a:cubicBezTo>
                    <a:cubicBezTo>
                      <a:pt x="62" y="232"/>
                      <a:pt x="62" y="232"/>
                      <a:pt x="62" y="232"/>
                    </a:cubicBezTo>
                    <a:cubicBezTo>
                      <a:pt x="62" y="233"/>
                      <a:pt x="62" y="233"/>
                      <a:pt x="62" y="233"/>
                    </a:cubicBezTo>
                    <a:cubicBezTo>
                      <a:pt x="62" y="233"/>
                      <a:pt x="62" y="233"/>
                      <a:pt x="62" y="233"/>
                    </a:cubicBezTo>
                    <a:cubicBezTo>
                      <a:pt x="62" y="233"/>
                      <a:pt x="62" y="233"/>
                      <a:pt x="62" y="233"/>
                    </a:cubicBezTo>
                    <a:cubicBezTo>
                      <a:pt x="62" y="233"/>
                      <a:pt x="62" y="233"/>
                      <a:pt x="62" y="233"/>
                    </a:cubicBezTo>
                    <a:cubicBezTo>
                      <a:pt x="62" y="233"/>
                      <a:pt x="62" y="233"/>
                      <a:pt x="62" y="233"/>
                    </a:cubicBezTo>
                    <a:cubicBezTo>
                      <a:pt x="69" y="232"/>
                      <a:pt x="47" y="234"/>
                      <a:pt x="77" y="231"/>
                    </a:cubicBezTo>
                    <a:cubicBezTo>
                      <a:pt x="77" y="231"/>
                      <a:pt x="77" y="231"/>
                      <a:pt x="77" y="231"/>
                    </a:cubicBezTo>
                    <a:cubicBezTo>
                      <a:pt x="77" y="231"/>
                      <a:pt x="77" y="231"/>
                      <a:pt x="77" y="231"/>
                    </a:cubicBezTo>
                    <a:cubicBezTo>
                      <a:pt x="77" y="231"/>
                      <a:pt x="77" y="231"/>
                      <a:pt x="77" y="231"/>
                    </a:cubicBezTo>
                    <a:cubicBezTo>
                      <a:pt x="77" y="230"/>
                      <a:pt x="77" y="229"/>
                      <a:pt x="78" y="228"/>
                    </a:cubicBezTo>
                    <a:cubicBezTo>
                      <a:pt x="78" y="229"/>
                      <a:pt x="78" y="229"/>
                      <a:pt x="78" y="229"/>
                    </a:cubicBezTo>
                    <a:cubicBezTo>
                      <a:pt x="78" y="224"/>
                      <a:pt x="80" y="219"/>
                      <a:pt x="80" y="217"/>
                    </a:cubicBezTo>
                    <a:cubicBezTo>
                      <a:pt x="80" y="217"/>
                      <a:pt x="80" y="217"/>
                      <a:pt x="80" y="217"/>
                    </a:cubicBezTo>
                    <a:cubicBezTo>
                      <a:pt x="81" y="215"/>
                      <a:pt x="81" y="213"/>
                      <a:pt x="82" y="212"/>
                    </a:cubicBezTo>
                    <a:cubicBezTo>
                      <a:pt x="82" y="213"/>
                      <a:pt x="82" y="213"/>
                      <a:pt x="82" y="213"/>
                    </a:cubicBezTo>
                    <a:cubicBezTo>
                      <a:pt x="84" y="205"/>
                      <a:pt x="87" y="197"/>
                      <a:pt x="90" y="190"/>
                    </a:cubicBezTo>
                    <a:cubicBezTo>
                      <a:pt x="89" y="190"/>
                      <a:pt x="89" y="190"/>
                      <a:pt x="89" y="190"/>
                    </a:cubicBezTo>
                    <a:cubicBezTo>
                      <a:pt x="95" y="178"/>
                      <a:pt x="97" y="171"/>
                      <a:pt x="102" y="161"/>
                    </a:cubicBezTo>
                    <a:cubicBezTo>
                      <a:pt x="103" y="162"/>
                      <a:pt x="103" y="162"/>
                      <a:pt x="103" y="163"/>
                    </a:cubicBezTo>
                    <a:cubicBezTo>
                      <a:pt x="105" y="170"/>
                      <a:pt x="106" y="177"/>
                      <a:pt x="109" y="186"/>
                    </a:cubicBezTo>
                    <a:cubicBezTo>
                      <a:pt x="108" y="184"/>
                      <a:pt x="109" y="187"/>
                      <a:pt x="108" y="187"/>
                    </a:cubicBezTo>
                    <a:cubicBezTo>
                      <a:pt x="110" y="195"/>
                      <a:pt x="112" y="205"/>
                      <a:pt x="114" y="205"/>
                    </a:cubicBezTo>
                    <a:cubicBezTo>
                      <a:pt x="115" y="211"/>
                      <a:pt x="114" y="210"/>
                      <a:pt x="113" y="211"/>
                    </a:cubicBezTo>
                    <a:cubicBezTo>
                      <a:pt x="114" y="211"/>
                      <a:pt x="115" y="216"/>
                      <a:pt x="116" y="221"/>
                    </a:cubicBezTo>
                    <a:cubicBezTo>
                      <a:pt x="115" y="219"/>
                      <a:pt x="115" y="219"/>
                      <a:pt x="115" y="219"/>
                    </a:cubicBezTo>
                    <a:cubicBezTo>
                      <a:pt x="116" y="223"/>
                      <a:pt x="116" y="223"/>
                      <a:pt x="116" y="223"/>
                    </a:cubicBezTo>
                    <a:cubicBezTo>
                      <a:pt x="116" y="224"/>
                      <a:pt x="117" y="225"/>
                      <a:pt x="117" y="226"/>
                    </a:cubicBezTo>
                    <a:cubicBezTo>
                      <a:pt x="118" y="233"/>
                      <a:pt x="118" y="233"/>
                      <a:pt x="118" y="233"/>
                    </a:cubicBezTo>
                    <a:cubicBezTo>
                      <a:pt x="119" y="230"/>
                      <a:pt x="119" y="230"/>
                      <a:pt x="119" y="230"/>
                    </a:cubicBezTo>
                    <a:cubicBezTo>
                      <a:pt x="120" y="238"/>
                      <a:pt x="118" y="233"/>
                      <a:pt x="119" y="240"/>
                    </a:cubicBezTo>
                    <a:cubicBezTo>
                      <a:pt x="121" y="239"/>
                      <a:pt x="121" y="239"/>
                      <a:pt x="121" y="239"/>
                    </a:cubicBezTo>
                    <a:cubicBezTo>
                      <a:pt x="122" y="250"/>
                      <a:pt x="121" y="256"/>
                      <a:pt x="121" y="267"/>
                    </a:cubicBezTo>
                    <a:cubicBezTo>
                      <a:pt x="121" y="272"/>
                      <a:pt x="121" y="277"/>
                      <a:pt x="121" y="282"/>
                    </a:cubicBezTo>
                    <a:cubicBezTo>
                      <a:pt x="121" y="285"/>
                      <a:pt x="122" y="288"/>
                      <a:pt x="121" y="290"/>
                    </a:cubicBezTo>
                    <a:cubicBezTo>
                      <a:pt x="122" y="292"/>
                      <a:pt x="121" y="293"/>
                      <a:pt x="121" y="294"/>
                    </a:cubicBezTo>
                    <a:cubicBezTo>
                      <a:pt x="121" y="295"/>
                      <a:pt x="121" y="295"/>
                      <a:pt x="121" y="295"/>
                    </a:cubicBezTo>
                    <a:cubicBezTo>
                      <a:pt x="121" y="296"/>
                      <a:pt x="121" y="296"/>
                      <a:pt x="121" y="296"/>
                    </a:cubicBezTo>
                    <a:cubicBezTo>
                      <a:pt x="121" y="296"/>
                      <a:pt x="121" y="296"/>
                      <a:pt x="121" y="296"/>
                    </a:cubicBezTo>
                    <a:cubicBezTo>
                      <a:pt x="121" y="296"/>
                      <a:pt x="121" y="296"/>
                      <a:pt x="121" y="296"/>
                    </a:cubicBezTo>
                    <a:cubicBezTo>
                      <a:pt x="119" y="295"/>
                      <a:pt x="144" y="305"/>
                      <a:pt x="133" y="301"/>
                    </a:cubicBezTo>
                    <a:cubicBezTo>
                      <a:pt x="134" y="301"/>
                      <a:pt x="134" y="301"/>
                      <a:pt x="134" y="301"/>
                    </a:cubicBezTo>
                    <a:cubicBezTo>
                      <a:pt x="134" y="301"/>
                      <a:pt x="134" y="301"/>
                      <a:pt x="134" y="301"/>
                    </a:cubicBezTo>
                    <a:cubicBezTo>
                      <a:pt x="135" y="299"/>
                      <a:pt x="135" y="299"/>
                      <a:pt x="135" y="299"/>
                    </a:cubicBezTo>
                    <a:cubicBezTo>
                      <a:pt x="136" y="298"/>
                      <a:pt x="136" y="297"/>
                      <a:pt x="137" y="297"/>
                    </a:cubicBezTo>
                    <a:cubicBezTo>
                      <a:pt x="138" y="297"/>
                      <a:pt x="137" y="297"/>
                      <a:pt x="137" y="297"/>
                    </a:cubicBezTo>
                    <a:cubicBezTo>
                      <a:pt x="144" y="287"/>
                      <a:pt x="147" y="277"/>
                      <a:pt x="151" y="267"/>
                    </a:cubicBezTo>
                    <a:cubicBezTo>
                      <a:pt x="154" y="256"/>
                      <a:pt x="157" y="247"/>
                      <a:pt x="162" y="237"/>
                    </a:cubicBezTo>
                    <a:cubicBezTo>
                      <a:pt x="167" y="228"/>
                      <a:pt x="171" y="218"/>
                      <a:pt x="176" y="209"/>
                    </a:cubicBezTo>
                    <a:cubicBezTo>
                      <a:pt x="177" y="208"/>
                      <a:pt x="177" y="208"/>
                      <a:pt x="177" y="208"/>
                    </a:cubicBezTo>
                    <a:cubicBezTo>
                      <a:pt x="179" y="208"/>
                      <a:pt x="180" y="197"/>
                      <a:pt x="182" y="196"/>
                    </a:cubicBezTo>
                    <a:cubicBezTo>
                      <a:pt x="183" y="192"/>
                      <a:pt x="183" y="192"/>
                      <a:pt x="183" y="192"/>
                    </a:cubicBezTo>
                    <a:cubicBezTo>
                      <a:pt x="184" y="191"/>
                      <a:pt x="185" y="188"/>
                      <a:pt x="184" y="190"/>
                    </a:cubicBezTo>
                    <a:cubicBezTo>
                      <a:pt x="186" y="186"/>
                      <a:pt x="186" y="186"/>
                      <a:pt x="187" y="183"/>
                    </a:cubicBezTo>
                    <a:cubicBezTo>
                      <a:pt x="187" y="182"/>
                      <a:pt x="188" y="181"/>
                      <a:pt x="189" y="180"/>
                    </a:cubicBezTo>
                    <a:cubicBezTo>
                      <a:pt x="191" y="176"/>
                      <a:pt x="193" y="173"/>
                      <a:pt x="195" y="171"/>
                    </a:cubicBezTo>
                    <a:cubicBezTo>
                      <a:pt x="195" y="170"/>
                      <a:pt x="196" y="170"/>
                      <a:pt x="196" y="169"/>
                    </a:cubicBezTo>
                    <a:cubicBezTo>
                      <a:pt x="198" y="170"/>
                      <a:pt x="200" y="173"/>
                      <a:pt x="201" y="176"/>
                    </a:cubicBezTo>
                    <a:cubicBezTo>
                      <a:pt x="203" y="179"/>
                      <a:pt x="204" y="183"/>
                      <a:pt x="206" y="187"/>
                    </a:cubicBezTo>
                    <a:cubicBezTo>
                      <a:pt x="207" y="192"/>
                      <a:pt x="209" y="198"/>
                      <a:pt x="212" y="205"/>
                    </a:cubicBezTo>
                    <a:cubicBezTo>
                      <a:pt x="212" y="205"/>
                      <a:pt x="212" y="205"/>
                      <a:pt x="212" y="205"/>
                    </a:cubicBezTo>
                    <a:cubicBezTo>
                      <a:pt x="212" y="206"/>
                      <a:pt x="212" y="206"/>
                      <a:pt x="212" y="206"/>
                    </a:cubicBezTo>
                    <a:cubicBezTo>
                      <a:pt x="212" y="206"/>
                      <a:pt x="212" y="206"/>
                      <a:pt x="212" y="206"/>
                    </a:cubicBezTo>
                    <a:cubicBezTo>
                      <a:pt x="212" y="206"/>
                      <a:pt x="212" y="206"/>
                      <a:pt x="212" y="206"/>
                    </a:cubicBezTo>
                    <a:cubicBezTo>
                      <a:pt x="200" y="205"/>
                      <a:pt x="229" y="206"/>
                      <a:pt x="226" y="206"/>
                    </a:cubicBezTo>
                    <a:cubicBezTo>
                      <a:pt x="226" y="206"/>
                      <a:pt x="226" y="206"/>
                      <a:pt x="226" y="206"/>
                    </a:cubicBezTo>
                    <a:cubicBezTo>
                      <a:pt x="226" y="206"/>
                      <a:pt x="226" y="206"/>
                      <a:pt x="226" y="206"/>
                    </a:cubicBezTo>
                    <a:cubicBezTo>
                      <a:pt x="226" y="205"/>
                      <a:pt x="226" y="205"/>
                      <a:pt x="226" y="205"/>
                    </a:cubicBezTo>
                    <a:cubicBezTo>
                      <a:pt x="227" y="202"/>
                      <a:pt x="227" y="202"/>
                      <a:pt x="227" y="202"/>
                    </a:cubicBezTo>
                    <a:cubicBezTo>
                      <a:pt x="228" y="200"/>
                      <a:pt x="229" y="199"/>
                      <a:pt x="230" y="197"/>
                    </a:cubicBezTo>
                    <a:cubicBezTo>
                      <a:pt x="231" y="193"/>
                      <a:pt x="232" y="189"/>
                      <a:pt x="234" y="185"/>
                    </a:cubicBezTo>
                    <a:cubicBezTo>
                      <a:pt x="235" y="180"/>
                      <a:pt x="237" y="175"/>
                      <a:pt x="238" y="170"/>
                    </a:cubicBezTo>
                    <a:cubicBezTo>
                      <a:pt x="241" y="171"/>
                      <a:pt x="242" y="171"/>
                      <a:pt x="238" y="170"/>
                    </a:cubicBezTo>
                    <a:cubicBezTo>
                      <a:pt x="241" y="160"/>
                      <a:pt x="243" y="151"/>
                      <a:pt x="246" y="144"/>
                    </a:cubicBezTo>
                    <a:cubicBezTo>
                      <a:pt x="247" y="138"/>
                      <a:pt x="249" y="133"/>
                      <a:pt x="251" y="128"/>
                    </a:cubicBezTo>
                    <a:cubicBezTo>
                      <a:pt x="252" y="131"/>
                      <a:pt x="253" y="134"/>
                      <a:pt x="254" y="137"/>
                    </a:cubicBezTo>
                    <a:cubicBezTo>
                      <a:pt x="256" y="145"/>
                      <a:pt x="257" y="154"/>
                      <a:pt x="260" y="163"/>
                    </a:cubicBezTo>
                    <a:cubicBezTo>
                      <a:pt x="261" y="167"/>
                      <a:pt x="263" y="172"/>
                      <a:pt x="265" y="176"/>
                    </a:cubicBezTo>
                    <a:cubicBezTo>
                      <a:pt x="266" y="177"/>
                      <a:pt x="266" y="178"/>
                      <a:pt x="267" y="179"/>
                    </a:cubicBezTo>
                    <a:cubicBezTo>
                      <a:pt x="268" y="180"/>
                      <a:pt x="268" y="180"/>
                      <a:pt x="268" y="180"/>
                    </a:cubicBezTo>
                    <a:cubicBezTo>
                      <a:pt x="268" y="181"/>
                      <a:pt x="268" y="181"/>
                      <a:pt x="268" y="181"/>
                    </a:cubicBezTo>
                    <a:cubicBezTo>
                      <a:pt x="268" y="181"/>
                      <a:pt x="268" y="181"/>
                      <a:pt x="268" y="181"/>
                    </a:cubicBezTo>
                    <a:cubicBezTo>
                      <a:pt x="265" y="181"/>
                      <a:pt x="292" y="180"/>
                      <a:pt x="281" y="180"/>
                    </a:cubicBezTo>
                    <a:cubicBezTo>
                      <a:pt x="281" y="180"/>
                      <a:pt x="281" y="180"/>
                      <a:pt x="281" y="180"/>
                    </a:cubicBezTo>
                    <a:cubicBezTo>
                      <a:pt x="281" y="180"/>
                      <a:pt x="281" y="180"/>
                      <a:pt x="281" y="180"/>
                    </a:cubicBezTo>
                    <a:cubicBezTo>
                      <a:pt x="281" y="180"/>
                      <a:pt x="281" y="180"/>
                      <a:pt x="281" y="180"/>
                    </a:cubicBezTo>
                    <a:cubicBezTo>
                      <a:pt x="281" y="179"/>
                      <a:pt x="281" y="179"/>
                      <a:pt x="281" y="179"/>
                    </a:cubicBezTo>
                    <a:cubicBezTo>
                      <a:pt x="282" y="179"/>
                      <a:pt x="282" y="178"/>
                      <a:pt x="282" y="178"/>
                    </a:cubicBezTo>
                    <a:cubicBezTo>
                      <a:pt x="282" y="178"/>
                      <a:pt x="282" y="178"/>
                      <a:pt x="282" y="178"/>
                    </a:cubicBezTo>
                    <a:cubicBezTo>
                      <a:pt x="283" y="176"/>
                      <a:pt x="283" y="174"/>
                      <a:pt x="284" y="173"/>
                    </a:cubicBezTo>
                    <a:cubicBezTo>
                      <a:pt x="284" y="172"/>
                      <a:pt x="285" y="169"/>
                      <a:pt x="285" y="169"/>
                    </a:cubicBezTo>
                    <a:cubicBezTo>
                      <a:pt x="288" y="159"/>
                      <a:pt x="290" y="149"/>
                      <a:pt x="293" y="138"/>
                    </a:cubicBezTo>
                    <a:cubicBezTo>
                      <a:pt x="294" y="138"/>
                      <a:pt x="311" y="27"/>
                      <a:pt x="296" y="71"/>
                    </a:cubicBezTo>
                    <a:close/>
                    <a:moveTo>
                      <a:pt x="72" y="195"/>
                    </a:moveTo>
                    <a:cubicBezTo>
                      <a:pt x="72" y="195"/>
                      <a:pt x="72" y="195"/>
                      <a:pt x="72" y="195"/>
                    </a:cubicBezTo>
                    <a:cubicBezTo>
                      <a:pt x="72" y="195"/>
                      <a:pt x="73" y="195"/>
                      <a:pt x="73" y="195"/>
                    </a:cubicBezTo>
                    <a:cubicBezTo>
                      <a:pt x="73" y="195"/>
                      <a:pt x="73" y="195"/>
                      <a:pt x="73" y="195"/>
                    </a:cubicBezTo>
                    <a:cubicBezTo>
                      <a:pt x="73" y="195"/>
                      <a:pt x="73" y="195"/>
                      <a:pt x="72" y="195"/>
                    </a:cubicBezTo>
                    <a:cubicBezTo>
                      <a:pt x="72" y="195"/>
                      <a:pt x="73" y="195"/>
                      <a:pt x="73"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lose/>
                    <a:moveTo>
                      <a:pt x="42" y="72"/>
                    </a:moveTo>
                    <a:cubicBezTo>
                      <a:pt x="42" y="72"/>
                      <a:pt x="42" y="72"/>
                      <a:pt x="42" y="72"/>
                    </a:cubicBezTo>
                    <a:cubicBezTo>
                      <a:pt x="42" y="72"/>
                      <a:pt x="41" y="72"/>
                      <a:pt x="41" y="71"/>
                    </a:cubicBezTo>
                    <a:cubicBezTo>
                      <a:pt x="42" y="71"/>
                      <a:pt x="42" y="71"/>
                      <a:pt x="42" y="71"/>
                    </a:cubicBezTo>
                    <a:cubicBezTo>
                      <a:pt x="43" y="77"/>
                      <a:pt x="44" y="83"/>
                      <a:pt x="44" y="90"/>
                    </a:cubicBezTo>
                    <a:cubicBezTo>
                      <a:pt x="43" y="84"/>
                      <a:pt x="42" y="79"/>
                      <a:pt x="42" y="75"/>
                    </a:cubicBezTo>
                    <a:cubicBezTo>
                      <a:pt x="42" y="74"/>
                      <a:pt x="42" y="73"/>
                      <a:pt x="42" y="73"/>
                    </a:cubicBezTo>
                    <a:lnTo>
                      <a:pt x="42" y="72"/>
                    </a:lnTo>
                    <a:close/>
                    <a:moveTo>
                      <a:pt x="76" y="49"/>
                    </a:moveTo>
                    <a:cubicBezTo>
                      <a:pt x="77" y="52"/>
                      <a:pt x="78" y="54"/>
                      <a:pt x="79" y="56"/>
                    </a:cubicBezTo>
                    <a:cubicBezTo>
                      <a:pt x="80" y="58"/>
                      <a:pt x="81" y="59"/>
                      <a:pt x="81" y="61"/>
                    </a:cubicBezTo>
                    <a:cubicBezTo>
                      <a:pt x="81" y="61"/>
                      <a:pt x="81" y="61"/>
                      <a:pt x="81" y="61"/>
                    </a:cubicBezTo>
                    <a:cubicBezTo>
                      <a:pt x="81" y="61"/>
                      <a:pt x="81" y="62"/>
                      <a:pt x="81" y="62"/>
                    </a:cubicBezTo>
                    <a:cubicBezTo>
                      <a:pt x="81" y="63"/>
                      <a:pt x="81" y="63"/>
                      <a:pt x="81" y="63"/>
                    </a:cubicBezTo>
                    <a:cubicBezTo>
                      <a:pt x="82" y="64"/>
                      <a:pt x="82" y="64"/>
                      <a:pt x="82" y="64"/>
                    </a:cubicBezTo>
                    <a:cubicBezTo>
                      <a:pt x="82" y="64"/>
                      <a:pt x="82" y="64"/>
                      <a:pt x="82" y="64"/>
                    </a:cubicBezTo>
                    <a:cubicBezTo>
                      <a:pt x="82" y="64"/>
                      <a:pt x="82" y="64"/>
                      <a:pt x="82" y="64"/>
                    </a:cubicBezTo>
                    <a:cubicBezTo>
                      <a:pt x="78" y="64"/>
                      <a:pt x="80" y="64"/>
                      <a:pt x="83" y="64"/>
                    </a:cubicBezTo>
                    <a:cubicBezTo>
                      <a:pt x="83" y="64"/>
                      <a:pt x="83" y="64"/>
                      <a:pt x="83" y="64"/>
                    </a:cubicBezTo>
                    <a:cubicBezTo>
                      <a:pt x="82" y="67"/>
                      <a:pt x="82" y="68"/>
                      <a:pt x="82" y="70"/>
                    </a:cubicBezTo>
                    <a:cubicBezTo>
                      <a:pt x="81" y="70"/>
                      <a:pt x="79" y="70"/>
                      <a:pt x="77" y="70"/>
                    </a:cubicBezTo>
                    <a:cubicBezTo>
                      <a:pt x="77" y="63"/>
                      <a:pt x="75" y="56"/>
                      <a:pt x="76" y="49"/>
                    </a:cubicBezTo>
                    <a:close/>
                    <a:moveTo>
                      <a:pt x="102" y="58"/>
                    </a:moveTo>
                    <a:cubicBezTo>
                      <a:pt x="103" y="58"/>
                      <a:pt x="103" y="58"/>
                      <a:pt x="103" y="57"/>
                    </a:cubicBezTo>
                    <a:cubicBezTo>
                      <a:pt x="103" y="57"/>
                      <a:pt x="103" y="57"/>
                      <a:pt x="103" y="57"/>
                    </a:cubicBezTo>
                    <a:cubicBezTo>
                      <a:pt x="104" y="56"/>
                      <a:pt x="104" y="56"/>
                      <a:pt x="104" y="57"/>
                    </a:cubicBezTo>
                    <a:cubicBezTo>
                      <a:pt x="103" y="58"/>
                      <a:pt x="101" y="62"/>
                      <a:pt x="100" y="68"/>
                    </a:cubicBezTo>
                    <a:cubicBezTo>
                      <a:pt x="100" y="67"/>
                      <a:pt x="100" y="66"/>
                      <a:pt x="100" y="65"/>
                    </a:cubicBezTo>
                    <a:cubicBezTo>
                      <a:pt x="100" y="66"/>
                      <a:pt x="99" y="67"/>
                      <a:pt x="99" y="68"/>
                    </a:cubicBezTo>
                    <a:cubicBezTo>
                      <a:pt x="98" y="66"/>
                      <a:pt x="97" y="64"/>
                      <a:pt x="96" y="62"/>
                    </a:cubicBezTo>
                    <a:cubicBezTo>
                      <a:pt x="96" y="61"/>
                      <a:pt x="96" y="61"/>
                      <a:pt x="96" y="61"/>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100" y="60"/>
                      <a:pt x="96" y="60"/>
                      <a:pt x="91" y="60"/>
                    </a:cubicBezTo>
                    <a:cubicBezTo>
                      <a:pt x="92" y="58"/>
                      <a:pt x="92" y="56"/>
                      <a:pt x="92" y="54"/>
                    </a:cubicBezTo>
                    <a:cubicBezTo>
                      <a:pt x="94" y="55"/>
                      <a:pt x="96" y="56"/>
                      <a:pt x="98" y="57"/>
                    </a:cubicBezTo>
                    <a:cubicBezTo>
                      <a:pt x="99" y="58"/>
                      <a:pt x="101" y="59"/>
                      <a:pt x="102" y="58"/>
                    </a:cubicBezTo>
                    <a:cubicBezTo>
                      <a:pt x="101" y="59"/>
                      <a:pt x="101" y="60"/>
                      <a:pt x="101" y="61"/>
                    </a:cubicBezTo>
                    <a:cubicBezTo>
                      <a:pt x="101" y="60"/>
                      <a:pt x="102" y="59"/>
                      <a:pt x="102" y="58"/>
                    </a:cubicBezTo>
                    <a:close/>
                    <a:moveTo>
                      <a:pt x="134" y="56"/>
                    </a:moveTo>
                    <a:cubicBezTo>
                      <a:pt x="134" y="56"/>
                      <a:pt x="134" y="56"/>
                      <a:pt x="134" y="55"/>
                    </a:cubicBezTo>
                    <a:cubicBezTo>
                      <a:pt x="134" y="55"/>
                      <a:pt x="134" y="55"/>
                      <a:pt x="134" y="55"/>
                    </a:cubicBezTo>
                    <a:cubicBezTo>
                      <a:pt x="134" y="56"/>
                      <a:pt x="134" y="56"/>
                      <a:pt x="134" y="56"/>
                    </a:cubicBezTo>
                    <a:close/>
                    <a:moveTo>
                      <a:pt x="147" y="123"/>
                    </a:moveTo>
                    <a:cubicBezTo>
                      <a:pt x="147" y="123"/>
                      <a:pt x="147" y="123"/>
                      <a:pt x="147" y="123"/>
                    </a:cubicBezTo>
                    <a:cubicBezTo>
                      <a:pt x="147" y="123"/>
                      <a:pt x="147" y="123"/>
                      <a:pt x="147" y="123"/>
                    </a:cubicBezTo>
                    <a:cubicBezTo>
                      <a:pt x="147" y="123"/>
                      <a:pt x="147" y="123"/>
                      <a:pt x="147" y="123"/>
                    </a:cubicBezTo>
                    <a:close/>
                    <a:moveTo>
                      <a:pt x="92" y="103"/>
                    </a:moveTo>
                    <a:cubicBezTo>
                      <a:pt x="92" y="105"/>
                      <a:pt x="92" y="106"/>
                      <a:pt x="92" y="108"/>
                    </a:cubicBezTo>
                    <a:cubicBezTo>
                      <a:pt x="92" y="109"/>
                      <a:pt x="92" y="109"/>
                      <a:pt x="92" y="109"/>
                    </a:cubicBezTo>
                    <a:cubicBezTo>
                      <a:pt x="92" y="107"/>
                      <a:pt x="92" y="105"/>
                      <a:pt x="92" y="103"/>
                    </a:cubicBezTo>
                    <a:close/>
                    <a:moveTo>
                      <a:pt x="92" y="110"/>
                    </a:moveTo>
                    <a:cubicBezTo>
                      <a:pt x="93" y="118"/>
                      <a:pt x="93" y="126"/>
                      <a:pt x="93" y="134"/>
                    </a:cubicBezTo>
                    <a:cubicBezTo>
                      <a:pt x="93" y="137"/>
                      <a:pt x="93" y="140"/>
                      <a:pt x="93" y="144"/>
                    </a:cubicBezTo>
                    <a:cubicBezTo>
                      <a:pt x="92" y="144"/>
                      <a:pt x="91" y="144"/>
                      <a:pt x="93" y="144"/>
                    </a:cubicBezTo>
                    <a:cubicBezTo>
                      <a:pt x="93" y="144"/>
                      <a:pt x="93" y="144"/>
                      <a:pt x="93" y="144"/>
                    </a:cubicBezTo>
                    <a:cubicBezTo>
                      <a:pt x="93" y="147"/>
                      <a:pt x="93" y="147"/>
                      <a:pt x="93" y="147"/>
                    </a:cubicBezTo>
                    <a:cubicBezTo>
                      <a:pt x="93" y="147"/>
                      <a:pt x="93" y="147"/>
                      <a:pt x="92" y="147"/>
                    </a:cubicBezTo>
                    <a:cubicBezTo>
                      <a:pt x="93" y="146"/>
                      <a:pt x="93" y="146"/>
                      <a:pt x="93" y="146"/>
                    </a:cubicBezTo>
                    <a:cubicBezTo>
                      <a:pt x="92" y="147"/>
                      <a:pt x="92" y="148"/>
                      <a:pt x="91" y="149"/>
                    </a:cubicBezTo>
                    <a:cubicBezTo>
                      <a:pt x="91" y="149"/>
                      <a:pt x="91" y="149"/>
                      <a:pt x="91" y="148"/>
                    </a:cubicBezTo>
                    <a:cubicBezTo>
                      <a:pt x="91" y="135"/>
                      <a:pt x="92" y="122"/>
                      <a:pt x="92" y="110"/>
                    </a:cubicBezTo>
                    <a:close/>
                    <a:moveTo>
                      <a:pt x="105" y="142"/>
                    </a:moveTo>
                    <a:cubicBezTo>
                      <a:pt x="105" y="134"/>
                      <a:pt x="105" y="127"/>
                      <a:pt x="105" y="118"/>
                    </a:cubicBezTo>
                    <a:cubicBezTo>
                      <a:pt x="105" y="123"/>
                      <a:pt x="105" y="116"/>
                      <a:pt x="106" y="117"/>
                    </a:cubicBezTo>
                    <a:cubicBezTo>
                      <a:pt x="106" y="108"/>
                      <a:pt x="106" y="100"/>
                      <a:pt x="106" y="93"/>
                    </a:cubicBezTo>
                    <a:cubicBezTo>
                      <a:pt x="106" y="92"/>
                      <a:pt x="106" y="92"/>
                      <a:pt x="106" y="91"/>
                    </a:cubicBezTo>
                    <a:cubicBezTo>
                      <a:pt x="106" y="91"/>
                      <a:pt x="106" y="90"/>
                      <a:pt x="106" y="90"/>
                    </a:cubicBezTo>
                    <a:cubicBezTo>
                      <a:pt x="106" y="89"/>
                      <a:pt x="106" y="89"/>
                      <a:pt x="106" y="89"/>
                    </a:cubicBezTo>
                    <a:cubicBezTo>
                      <a:pt x="106" y="87"/>
                      <a:pt x="106" y="86"/>
                      <a:pt x="106" y="85"/>
                    </a:cubicBezTo>
                    <a:cubicBezTo>
                      <a:pt x="106" y="83"/>
                      <a:pt x="106" y="82"/>
                      <a:pt x="106" y="82"/>
                    </a:cubicBezTo>
                    <a:cubicBezTo>
                      <a:pt x="107" y="70"/>
                      <a:pt x="107" y="72"/>
                      <a:pt x="108" y="71"/>
                    </a:cubicBezTo>
                    <a:cubicBezTo>
                      <a:pt x="108" y="76"/>
                      <a:pt x="108" y="81"/>
                      <a:pt x="108" y="86"/>
                    </a:cubicBezTo>
                    <a:cubicBezTo>
                      <a:pt x="108" y="84"/>
                      <a:pt x="109" y="82"/>
                      <a:pt x="109" y="80"/>
                    </a:cubicBezTo>
                    <a:cubicBezTo>
                      <a:pt x="108" y="95"/>
                      <a:pt x="108" y="84"/>
                      <a:pt x="107" y="98"/>
                    </a:cubicBezTo>
                    <a:cubicBezTo>
                      <a:pt x="108" y="98"/>
                      <a:pt x="108" y="98"/>
                      <a:pt x="108" y="98"/>
                    </a:cubicBezTo>
                    <a:cubicBezTo>
                      <a:pt x="107" y="108"/>
                      <a:pt x="108" y="117"/>
                      <a:pt x="108" y="125"/>
                    </a:cubicBezTo>
                    <a:cubicBezTo>
                      <a:pt x="108" y="131"/>
                      <a:pt x="108" y="136"/>
                      <a:pt x="109" y="143"/>
                    </a:cubicBezTo>
                    <a:cubicBezTo>
                      <a:pt x="109" y="143"/>
                      <a:pt x="108" y="143"/>
                      <a:pt x="108" y="142"/>
                    </a:cubicBezTo>
                    <a:cubicBezTo>
                      <a:pt x="108" y="142"/>
                      <a:pt x="108" y="142"/>
                      <a:pt x="108" y="142"/>
                    </a:cubicBezTo>
                    <a:cubicBezTo>
                      <a:pt x="108" y="142"/>
                      <a:pt x="108" y="142"/>
                      <a:pt x="108" y="142"/>
                    </a:cubicBezTo>
                    <a:cubicBezTo>
                      <a:pt x="108" y="141"/>
                      <a:pt x="108" y="141"/>
                      <a:pt x="108" y="141"/>
                    </a:cubicBezTo>
                    <a:cubicBezTo>
                      <a:pt x="108" y="141"/>
                      <a:pt x="108" y="141"/>
                      <a:pt x="108" y="141"/>
                    </a:cubicBezTo>
                    <a:cubicBezTo>
                      <a:pt x="108" y="141"/>
                      <a:pt x="108" y="141"/>
                      <a:pt x="108" y="141"/>
                    </a:cubicBezTo>
                    <a:cubicBezTo>
                      <a:pt x="108" y="141"/>
                      <a:pt x="107" y="141"/>
                      <a:pt x="105" y="142"/>
                    </a:cubicBezTo>
                    <a:close/>
                    <a:moveTo>
                      <a:pt x="141" y="223"/>
                    </a:moveTo>
                    <a:cubicBezTo>
                      <a:pt x="141" y="223"/>
                      <a:pt x="141" y="223"/>
                      <a:pt x="141" y="223"/>
                    </a:cubicBezTo>
                    <a:cubicBezTo>
                      <a:pt x="141" y="224"/>
                      <a:pt x="141" y="224"/>
                      <a:pt x="141" y="224"/>
                    </a:cubicBezTo>
                    <a:cubicBezTo>
                      <a:pt x="141" y="223"/>
                      <a:pt x="141" y="223"/>
                      <a:pt x="141" y="223"/>
                    </a:cubicBezTo>
                    <a:cubicBezTo>
                      <a:pt x="141" y="223"/>
                      <a:pt x="141" y="224"/>
                      <a:pt x="141" y="224"/>
                    </a:cubicBezTo>
                    <a:cubicBezTo>
                      <a:pt x="141" y="224"/>
                      <a:pt x="141" y="224"/>
                      <a:pt x="141" y="224"/>
                    </a:cubicBezTo>
                    <a:cubicBezTo>
                      <a:pt x="139" y="225"/>
                      <a:pt x="140" y="224"/>
                      <a:pt x="139" y="225"/>
                    </a:cubicBezTo>
                    <a:cubicBezTo>
                      <a:pt x="138" y="226"/>
                      <a:pt x="139" y="226"/>
                      <a:pt x="139" y="227"/>
                    </a:cubicBezTo>
                    <a:cubicBezTo>
                      <a:pt x="139" y="227"/>
                      <a:pt x="139" y="227"/>
                      <a:pt x="139" y="227"/>
                    </a:cubicBezTo>
                    <a:cubicBezTo>
                      <a:pt x="138" y="226"/>
                      <a:pt x="138" y="224"/>
                      <a:pt x="139" y="223"/>
                    </a:cubicBezTo>
                    <a:cubicBezTo>
                      <a:pt x="138" y="219"/>
                      <a:pt x="137" y="217"/>
                      <a:pt x="136" y="215"/>
                    </a:cubicBezTo>
                    <a:cubicBezTo>
                      <a:pt x="136" y="216"/>
                      <a:pt x="137" y="216"/>
                      <a:pt x="137" y="216"/>
                    </a:cubicBezTo>
                    <a:cubicBezTo>
                      <a:pt x="137" y="216"/>
                      <a:pt x="137" y="215"/>
                      <a:pt x="137" y="215"/>
                    </a:cubicBezTo>
                    <a:cubicBezTo>
                      <a:pt x="137" y="216"/>
                      <a:pt x="137" y="216"/>
                      <a:pt x="137" y="216"/>
                    </a:cubicBezTo>
                    <a:cubicBezTo>
                      <a:pt x="137" y="216"/>
                      <a:pt x="137" y="216"/>
                      <a:pt x="137" y="216"/>
                    </a:cubicBezTo>
                    <a:cubicBezTo>
                      <a:pt x="137" y="216"/>
                      <a:pt x="137" y="216"/>
                      <a:pt x="138" y="216"/>
                    </a:cubicBezTo>
                    <a:cubicBezTo>
                      <a:pt x="137" y="217"/>
                      <a:pt x="137" y="216"/>
                      <a:pt x="137" y="216"/>
                    </a:cubicBezTo>
                    <a:cubicBezTo>
                      <a:pt x="137" y="217"/>
                      <a:pt x="137" y="217"/>
                      <a:pt x="137" y="217"/>
                    </a:cubicBezTo>
                    <a:cubicBezTo>
                      <a:pt x="138" y="217"/>
                      <a:pt x="138" y="217"/>
                      <a:pt x="139" y="217"/>
                    </a:cubicBezTo>
                    <a:cubicBezTo>
                      <a:pt x="139" y="217"/>
                      <a:pt x="140" y="217"/>
                      <a:pt x="139" y="217"/>
                    </a:cubicBezTo>
                    <a:cubicBezTo>
                      <a:pt x="140" y="217"/>
                      <a:pt x="140" y="217"/>
                      <a:pt x="140" y="217"/>
                    </a:cubicBezTo>
                    <a:cubicBezTo>
                      <a:pt x="141" y="217"/>
                      <a:pt x="141" y="217"/>
                      <a:pt x="140" y="218"/>
                    </a:cubicBezTo>
                    <a:cubicBezTo>
                      <a:pt x="141" y="218"/>
                      <a:pt x="142" y="218"/>
                      <a:pt x="143" y="218"/>
                    </a:cubicBezTo>
                    <a:cubicBezTo>
                      <a:pt x="143" y="218"/>
                      <a:pt x="143" y="218"/>
                      <a:pt x="143" y="218"/>
                    </a:cubicBezTo>
                    <a:cubicBezTo>
                      <a:pt x="142" y="219"/>
                      <a:pt x="142" y="219"/>
                      <a:pt x="142" y="219"/>
                    </a:cubicBezTo>
                    <a:cubicBezTo>
                      <a:pt x="142" y="219"/>
                      <a:pt x="142" y="220"/>
                      <a:pt x="142" y="221"/>
                    </a:cubicBezTo>
                    <a:cubicBezTo>
                      <a:pt x="142" y="220"/>
                      <a:pt x="142" y="220"/>
                      <a:pt x="142" y="220"/>
                    </a:cubicBezTo>
                    <a:cubicBezTo>
                      <a:pt x="142" y="221"/>
                      <a:pt x="141" y="222"/>
                      <a:pt x="141" y="223"/>
                    </a:cubicBezTo>
                    <a:cubicBezTo>
                      <a:pt x="141" y="223"/>
                      <a:pt x="141" y="223"/>
                      <a:pt x="141" y="223"/>
                    </a:cubicBezTo>
                    <a:cubicBezTo>
                      <a:pt x="141" y="223"/>
                      <a:pt x="141" y="223"/>
                      <a:pt x="141" y="223"/>
                    </a:cubicBezTo>
                    <a:cubicBezTo>
                      <a:pt x="141" y="223"/>
                      <a:pt x="141" y="223"/>
                      <a:pt x="141" y="223"/>
                    </a:cubicBezTo>
                    <a:close/>
                    <a:moveTo>
                      <a:pt x="108" y="70"/>
                    </a:moveTo>
                    <a:cubicBezTo>
                      <a:pt x="108" y="70"/>
                      <a:pt x="108" y="71"/>
                      <a:pt x="108" y="71"/>
                    </a:cubicBezTo>
                    <a:cubicBezTo>
                      <a:pt x="108" y="71"/>
                      <a:pt x="108" y="70"/>
                      <a:pt x="108" y="70"/>
                    </a:cubicBezTo>
                    <a:close/>
                    <a:moveTo>
                      <a:pt x="143" y="204"/>
                    </a:moveTo>
                    <a:cubicBezTo>
                      <a:pt x="143" y="204"/>
                      <a:pt x="143" y="204"/>
                      <a:pt x="143" y="204"/>
                    </a:cubicBezTo>
                    <a:cubicBezTo>
                      <a:pt x="143" y="204"/>
                      <a:pt x="143" y="204"/>
                      <a:pt x="143" y="204"/>
                    </a:cubicBezTo>
                    <a:cubicBezTo>
                      <a:pt x="143" y="204"/>
                      <a:pt x="143" y="204"/>
                      <a:pt x="142" y="204"/>
                    </a:cubicBezTo>
                    <a:cubicBezTo>
                      <a:pt x="142" y="204"/>
                      <a:pt x="142" y="204"/>
                      <a:pt x="142" y="204"/>
                    </a:cubicBezTo>
                    <a:lnTo>
                      <a:pt x="143" y="204"/>
                    </a:lnTo>
                    <a:close/>
                    <a:moveTo>
                      <a:pt x="127" y="215"/>
                    </a:moveTo>
                    <a:cubicBezTo>
                      <a:pt x="127" y="216"/>
                      <a:pt x="126" y="215"/>
                      <a:pt x="126" y="213"/>
                    </a:cubicBezTo>
                    <a:cubicBezTo>
                      <a:pt x="126" y="214"/>
                      <a:pt x="127" y="214"/>
                      <a:pt x="127" y="215"/>
                    </a:cubicBezTo>
                    <a:close/>
                    <a:moveTo>
                      <a:pt x="127" y="164"/>
                    </a:moveTo>
                    <a:cubicBezTo>
                      <a:pt x="126" y="167"/>
                      <a:pt x="126" y="167"/>
                      <a:pt x="126" y="167"/>
                    </a:cubicBezTo>
                    <a:cubicBezTo>
                      <a:pt x="126" y="167"/>
                      <a:pt x="126" y="168"/>
                      <a:pt x="126" y="170"/>
                    </a:cubicBezTo>
                    <a:cubicBezTo>
                      <a:pt x="125" y="169"/>
                      <a:pt x="125" y="168"/>
                      <a:pt x="124" y="167"/>
                    </a:cubicBezTo>
                    <a:cubicBezTo>
                      <a:pt x="124" y="164"/>
                      <a:pt x="125" y="162"/>
                      <a:pt x="125" y="160"/>
                    </a:cubicBezTo>
                    <a:cubicBezTo>
                      <a:pt x="125" y="157"/>
                      <a:pt x="126" y="154"/>
                      <a:pt x="126" y="151"/>
                    </a:cubicBezTo>
                    <a:cubicBezTo>
                      <a:pt x="126" y="155"/>
                      <a:pt x="126" y="159"/>
                      <a:pt x="127" y="164"/>
                    </a:cubicBezTo>
                    <a:close/>
                    <a:moveTo>
                      <a:pt x="143" y="205"/>
                    </a:moveTo>
                    <a:cubicBezTo>
                      <a:pt x="143" y="205"/>
                      <a:pt x="143" y="205"/>
                      <a:pt x="143" y="205"/>
                    </a:cubicBezTo>
                    <a:close/>
                    <a:moveTo>
                      <a:pt x="118" y="86"/>
                    </a:moveTo>
                    <a:cubicBezTo>
                      <a:pt x="118" y="86"/>
                      <a:pt x="118" y="86"/>
                      <a:pt x="118" y="86"/>
                    </a:cubicBezTo>
                    <a:cubicBezTo>
                      <a:pt x="119" y="88"/>
                      <a:pt x="119" y="88"/>
                      <a:pt x="119" y="88"/>
                    </a:cubicBezTo>
                    <a:cubicBezTo>
                      <a:pt x="119" y="87"/>
                      <a:pt x="119" y="87"/>
                      <a:pt x="118" y="86"/>
                    </a:cubicBezTo>
                    <a:close/>
                    <a:moveTo>
                      <a:pt x="117" y="66"/>
                    </a:moveTo>
                    <a:cubicBezTo>
                      <a:pt x="117" y="64"/>
                      <a:pt x="117" y="63"/>
                      <a:pt x="116" y="60"/>
                    </a:cubicBezTo>
                    <a:cubicBezTo>
                      <a:pt x="116" y="60"/>
                      <a:pt x="116" y="60"/>
                      <a:pt x="116" y="60"/>
                    </a:cubicBezTo>
                    <a:cubicBezTo>
                      <a:pt x="117" y="60"/>
                      <a:pt x="117" y="60"/>
                      <a:pt x="117" y="59"/>
                    </a:cubicBezTo>
                    <a:cubicBezTo>
                      <a:pt x="118" y="60"/>
                      <a:pt x="118" y="60"/>
                      <a:pt x="118" y="60"/>
                    </a:cubicBezTo>
                    <a:cubicBezTo>
                      <a:pt x="118" y="60"/>
                      <a:pt x="119" y="60"/>
                      <a:pt x="119" y="60"/>
                    </a:cubicBezTo>
                    <a:cubicBezTo>
                      <a:pt x="119" y="60"/>
                      <a:pt x="119" y="60"/>
                      <a:pt x="119" y="60"/>
                    </a:cubicBezTo>
                    <a:cubicBezTo>
                      <a:pt x="120" y="60"/>
                      <a:pt x="120" y="60"/>
                      <a:pt x="120" y="60"/>
                    </a:cubicBezTo>
                    <a:cubicBezTo>
                      <a:pt x="120" y="60"/>
                      <a:pt x="120" y="60"/>
                      <a:pt x="120" y="60"/>
                    </a:cubicBezTo>
                    <a:cubicBezTo>
                      <a:pt x="119" y="64"/>
                      <a:pt x="118" y="68"/>
                      <a:pt x="118" y="72"/>
                    </a:cubicBezTo>
                    <a:cubicBezTo>
                      <a:pt x="118" y="74"/>
                      <a:pt x="118" y="75"/>
                      <a:pt x="118" y="76"/>
                    </a:cubicBezTo>
                    <a:cubicBezTo>
                      <a:pt x="117" y="71"/>
                      <a:pt x="117" y="68"/>
                      <a:pt x="117" y="66"/>
                    </a:cubicBezTo>
                    <a:close/>
                    <a:moveTo>
                      <a:pt x="142" y="197"/>
                    </a:moveTo>
                    <a:cubicBezTo>
                      <a:pt x="143" y="199"/>
                      <a:pt x="143" y="201"/>
                      <a:pt x="143" y="204"/>
                    </a:cubicBezTo>
                    <a:cubicBezTo>
                      <a:pt x="143" y="203"/>
                      <a:pt x="143" y="203"/>
                      <a:pt x="143" y="203"/>
                    </a:cubicBezTo>
                    <a:cubicBezTo>
                      <a:pt x="143" y="204"/>
                      <a:pt x="143" y="204"/>
                      <a:pt x="143" y="204"/>
                    </a:cubicBezTo>
                    <a:cubicBezTo>
                      <a:pt x="143" y="204"/>
                      <a:pt x="142" y="204"/>
                      <a:pt x="142" y="204"/>
                    </a:cubicBezTo>
                    <a:cubicBezTo>
                      <a:pt x="142" y="203"/>
                      <a:pt x="142" y="203"/>
                      <a:pt x="142" y="203"/>
                    </a:cubicBezTo>
                    <a:cubicBezTo>
                      <a:pt x="142" y="203"/>
                      <a:pt x="143" y="203"/>
                      <a:pt x="142" y="203"/>
                    </a:cubicBezTo>
                    <a:cubicBezTo>
                      <a:pt x="142" y="203"/>
                      <a:pt x="142" y="203"/>
                      <a:pt x="142" y="203"/>
                    </a:cubicBezTo>
                    <a:cubicBezTo>
                      <a:pt x="143" y="203"/>
                      <a:pt x="143" y="203"/>
                      <a:pt x="143" y="203"/>
                    </a:cubicBezTo>
                    <a:cubicBezTo>
                      <a:pt x="140" y="202"/>
                      <a:pt x="144" y="201"/>
                      <a:pt x="142" y="200"/>
                    </a:cubicBezTo>
                    <a:cubicBezTo>
                      <a:pt x="142" y="201"/>
                      <a:pt x="142" y="200"/>
                      <a:pt x="142" y="200"/>
                    </a:cubicBezTo>
                    <a:cubicBezTo>
                      <a:pt x="142" y="200"/>
                      <a:pt x="142" y="200"/>
                      <a:pt x="141" y="200"/>
                    </a:cubicBezTo>
                    <a:cubicBezTo>
                      <a:pt x="141" y="199"/>
                      <a:pt x="141" y="199"/>
                      <a:pt x="141" y="199"/>
                    </a:cubicBezTo>
                    <a:cubicBezTo>
                      <a:pt x="142" y="199"/>
                      <a:pt x="142" y="199"/>
                      <a:pt x="141" y="199"/>
                    </a:cubicBezTo>
                    <a:cubicBezTo>
                      <a:pt x="141" y="199"/>
                      <a:pt x="141" y="199"/>
                      <a:pt x="141" y="199"/>
                    </a:cubicBezTo>
                    <a:cubicBezTo>
                      <a:pt x="142" y="198"/>
                      <a:pt x="142" y="198"/>
                      <a:pt x="142" y="198"/>
                    </a:cubicBezTo>
                    <a:cubicBezTo>
                      <a:pt x="142" y="198"/>
                      <a:pt x="142" y="198"/>
                      <a:pt x="141" y="198"/>
                    </a:cubicBezTo>
                    <a:cubicBezTo>
                      <a:pt x="141" y="198"/>
                      <a:pt x="141" y="198"/>
                      <a:pt x="142" y="198"/>
                    </a:cubicBezTo>
                    <a:cubicBezTo>
                      <a:pt x="142" y="198"/>
                      <a:pt x="142" y="198"/>
                      <a:pt x="142" y="198"/>
                    </a:cubicBezTo>
                    <a:cubicBezTo>
                      <a:pt x="142" y="197"/>
                      <a:pt x="142" y="197"/>
                      <a:pt x="142" y="197"/>
                    </a:cubicBezTo>
                    <a:cubicBezTo>
                      <a:pt x="142" y="196"/>
                      <a:pt x="142" y="196"/>
                      <a:pt x="142" y="195"/>
                    </a:cubicBezTo>
                    <a:cubicBezTo>
                      <a:pt x="142" y="195"/>
                      <a:pt x="142" y="195"/>
                      <a:pt x="142" y="195"/>
                    </a:cubicBezTo>
                    <a:cubicBezTo>
                      <a:pt x="142" y="195"/>
                      <a:pt x="142" y="195"/>
                      <a:pt x="142" y="195"/>
                    </a:cubicBezTo>
                    <a:cubicBezTo>
                      <a:pt x="142" y="194"/>
                      <a:pt x="142" y="194"/>
                      <a:pt x="142" y="193"/>
                    </a:cubicBezTo>
                    <a:cubicBezTo>
                      <a:pt x="142" y="192"/>
                      <a:pt x="142" y="190"/>
                      <a:pt x="142" y="188"/>
                    </a:cubicBezTo>
                    <a:cubicBezTo>
                      <a:pt x="142" y="191"/>
                      <a:pt x="142" y="194"/>
                      <a:pt x="142" y="197"/>
                    </a:cubicBezTo>
                    <a:close/>
                    <a:moveTo>
                      <a:pt x="127" y="104"/>
                    </a:moveTo>
                    <a:cubicBezTo>
                      <a:pt x="127" y="111"/>
                      <a:pt x="126" y="118"/>
                      <a:pt x="126" y="125"/>
                    </a:cubicBezTo>
                    <a:cubicBezTo>
                      <a:pt x="126" y="121"/>
                      <a:pt x="125" y="116"/>
                      <a:pt x="125" y="112"/>
                    </a:cubicBezTo>
                    <a:cubicBezTo>
                      <a:pt x="125" y="108"/>
                      <a:pt x="126" y="102"/>
                      <a:pt x="126" y="97"/>
                    </a:cubicBezTo>
                    <a:cubicBezTo>
                      <a:pt x="127" y="92"/>
                      <a:pt x="127" y="87"/>
                      <a:pt x="128" y="82"/>
                    </a:cubicBezTo>
                    <a:cubicBezTo>
                      <a:pt x="128" y="89"/>
                      <a:pt x="128" y="97"/>
                      <a:pt x="127" y="104"/>
                    </a:cubicBezTo>
                    <a:close/>
                    <a:moveTo>
                      <a:pt x="133" y="210"/>
                    </a:moveTo>
                    <a:cubicBezTo>
                      <a:pt x="134" y="210"/>
                      <a:pt x="134" y="210"/>
                      <a:pt x="134" y="210"/>
                    </a:cubicBezTo>
                    <a:cubicBezTo>
                      <a:pt x="134" y="210"/>
                      <a:pt x="134" y="210"/>
                      <a:pt x="134" y="210"/>
                    </a:cubicBezTo>
                    <a:cubicBezTo>
                      <a:pt x="134" y="210"/>
                      <a:pt x="134" y="210"/>
                      <a:pt x="134" y="210"/>
                    </a:cubicBezTo>
                    <a:cubicBezTo>
                      <a:pt x="134" y="210"/>
                      <a:pt x="134" y="210"/>
                      <a:pt x="134" y="210"/>
                    </a:cubicBezTo>
                    <a:cubicBezTo>
                      <a:pt x="134" y="210"/>
                      <a:pt x="135" y="210"/>
                      <a:pt x="135" y="210"/>
                    </a:cubicBezTo>
                    <a:cubicBezTo>
                      <a:pt x="135" y="210"/>
                      <a:pt x="135" y="210"/>
                      <a:pt x="135" y="210"/>
                    </a:cubicBezTo>
                    <a:cubicBezTo>
                      <a:pt x="134" y="210"/>
                      <a:pt x="135" y="211"/>
                      <a:pt x="134" y="211"/>
                    </a:cubicBezTo>
                    <a:cubicBezTo>
                      <a:pt x="135" y="212"/>
                      <a:pt x="136" y="212"/>
                      <a:pt x="136" y="212"/>
                    </a:cubicBezTo>
                    <a:cubicBezTo>
                      <a:pt x="136" y="213"/>
                      <a:pt x="136" y="213"/>
                      <a:pt x="135" y="212"/>
                    </a:cubicBezTo>
                    <a:cubicBezTo>
                      <a:pt x="136" y="213"/>
                      <a:pt x="136" y="213"/>
                      <a:pt x="136" y="213"/>
                    </a:cubicBezTo>
                    <a:cubicBezTo>
                      <a:pt x="135" y="213"/>
                      <a:pt x="135" y="213"/>
                      <a:pt x="135" y="213"/>
                    </a:cubicBezTo>
                    <a:cubicBezTo>
                      <a:pt x="134" y="214"/>
                      <a:pt x="136" y="213"/>
                      <a:pt x="136" y="214"/>
                    </a:cubicBezTo>
                    <a:cubicBezTo>
                      <a:pt x="136" y="214"/>
                      <a:pt x="136" y="214"/>
                      <a:pt x="136" y="214"/>
                    </a:cubicBezTo>
                    <a:cubicBezTo>
                      <a:pt x="136" y="214"/>
                      <a:pt x="136" y="214"/>
                      <a:pt x="136" y="214"/>
                    </a:cubicBezTo>
                    <a:cubicBezTo>
                      <a:pt x="136" y="214"/>
                      <a:pt x="137" y="214"/>
                      <a:pt x="137" y="214"/>
                    </a:cubicBezTo>
                    <a:cubicBezTo>
                      <a:pt x="136" y="215"/>
                      <a:pt x="136" y="215"/>
                      <a:pt x="136" y="215"/>
                    </a:cubicBezTo>
                    <a:cubicBezTo>
                      <a:pt x="136" y="215"/>
                      <a:pt x="136" y="215"/>
                      <a:pt x="136" y="215"/>
                    </a:cubicBezTo>
                    <a:cubicBezTo>
                      <a:pt x="135" y="214"/>
                      <a:pt x="134" y="214"/>
                      <a:pt x="134" y="214"/>
                    </a:cubicBezTo>
                    <a:cubicBezTo>
                      <a:pt x="134" y="213"/>
                      <a:pt x="134" y="211"/>
                      <a:pt x="133" y="210"/>
                    </a:cubicBezTo>
                    <a:close/>
                    <a:moveTo>
                      <a:pt x="141" y="224"/>
                    </a:moveTo>
                    <a:cubicBezTo>
                      <a:pt x="141" y="224"/>
                      <a:pt x="141" y="225"/>
                      <a:pt x="141" y="225"/>
                    </a:cubicBezTo>
                    <a:cubicBezTo>
                      <a:pt x="141" y="225"/>
                      <a:pt x="141" y="224"/>
                      <a:pt x="141" y="224"/>
                    </a:cubicBezTo>
                    <a:close/>
                    <a:moveTo>
                      <a:pt x="160" y="152"/>
                    </a:moveTo>
                    <a:cubicBezTo>
                      <a:pt x="159" y="152"/>
                      <a:pt x="159" y="153"/>
                      <a:pt x="159" y="153"/>
                    </a:cubicBezTo>
                    <a:cubicBezTo>
                      <a:pt x="159" y="151"/>
                      <a:pt x="159" y="149"/>
                      <a:pt x="160" y="147"/>
                    </a:cubicBezTo>
                    <a:cubicBezTo>
                      <a:pt x="160" y="148"/>
                      <a:pt x="160" y="150"/>
                      <a:pt x="160" y="152"/>
                    </a:cubicBezTo>
                    <a:close/>
                    <a:moveTo>
                      <a:pt x="151" y="133"/>
                    </a:moveTo>
                    <a:cubicBezTo>
                      <a:pt x="151" y="135"/>
                      <a:pt x="150" y="137"/>
                      <a:pt x="150" y="138"/>
                    </a:cubicBezTo>
                    <a:cubicBezTo>
                      <a:pt x="150" y="139"/>
                      <a:pt x="150" y="139"/>
                      <a:pt x="150" y="140"/>
                    </a:cubicBezTo>
                    <a:cubicBezTo>
                      <a:pt x="150" y="141"/>
                      <a:pt x="150" y="141"/>
                      <a:pt x="150" y="142"/>
                    </a:cubicBezTo>
                    <a:cubicBezTo>
                      <a:pt x="149" y="144"/>
                      <a:pt x="149" y="145"/>
                      <a:pt x="149" y="146"/>
                    </a:cubicBezTo>
                    <a:cubicBezTo>
                      <a:pt x="149" y="146"/>
                      <a:pt x="149" y="147"/>
                      <a:pt x="149" y="148"/>
                    </a:cubicBezTo>
                    <a:cubicBezTo>
                      <a:pt x="148" y="143"/>
                      <a:pt x="148" y="138"/>
                      <a:pt x="148" y="133"/>
                    </a:cubicBezTo>
                    <a:cubicBezTo>
                      <a:pt x="148" y="143"/>
                      <a:pt x="148" y="143"/>
                      <a:pt x="148" y="143"/>
                    </a:cubicBezTo>
                    <a:cubicBezTo>
                      <a:pt x="147" y="141"/>
                      <a:pt x="147" y="136"/>
                      <a:pt x="147" y="130"/>
                    </a:cubicBezTo>
                    <a:cubicBezTo>
                      <a:pt x="148" y="131"/>
                      <a:pt x="149" y="131"/>
                      <a:pt x="151" y="131"/>
                    </a:cubicBezTo>
                    <a:cubicBezTo>
                      <a:pt x="151" y="132"/>
                      <a:pt x="151" y="133"/>
                      <a:pt x="151" y="133"/>
                    </a:cubicBezTo>
                    <a:close/>
                    <a:moveTo>
                      <a:pt x="74" y="61"/>
                    </a:moveTo>
                    <a:cubicBezTo>
                      <a:pt x="74" y="61"/>
                      <a:pt x="74" y="61"/>
                      <a:pt x="74" y="61"/>
                    </a:cubicBezTo>
                    <a:cubicBezTo>
                      <a:pt x="74" y="61"/>
                      <a:pt x="74" y="61"/>
                      <a:pt x="74" y="61"/>
                    </a:cubicBezTo>
                    <a:close/>
                    <a:moveTo>
                      <a:pt x="73" y="195"/>
                    </a:moveTo>
                    <a:cubicBezTo>
                      <a:pt x="73" y="195"/>
                      <a:pt x="73" y="195"/>
                      <a:pt x="72" y="195"/>
                    </a:cubicBezTo>
                    <a:cubicBezTo>
                      <a:pt x="72" y="195"/>
                      <a:pt x="72" y="196"/>
                      <a:pt x="71" y="196"/>
                    </a:cubicBezTo>
                    <a:cubicBezTo>
                      <a:pt x="72" y="195"/>
                      <a:pt x="72" y="195"/>
                      <a:pt x="72" y="195"/>
                    </a:cubicBezTo>
                    <a:cubicBezTo>
                      <a:pt x="73" y="195"/>
                      <a:pt x="73" y="195"/>
                      <a:pt x="73" y="195"/>
                    </a:cubicBezTo>
                    <a:cubicBezTo>
                      <a:pt x="73" y="195"/>
                      <a:pt x="73" y="195"/>
                      <a:pt x="73" y="195"/>
                    </a:cubicBezTo>
                    <a:cubicBezTo>
                      <a:pt x="73" y="195"/>
                      <a:pt x="73" y="195"/>
                      <a:pt x="73" y="195"/>
                    </a:cubicBezTo>
                    <a:close/>
                    <a:moveTo>
                      <a:pt x="70" y="188"/>
                    </a:moveTo>
                    <a:cubicBezTo>
                      <a:pt x="70" y="188"/>
                      <a:pt x="70" y="188"/>
                      <a:pt x="70" y="188"/>
                    </a:cubicBezTo>
                    <a:cubicBezTo>
                      <a:pt x="69" y="187"/>
                      <a:pt x="69" y="187"/>
                      <a:pt x="70" y="187"/>
                    </a:cubicBezTo>
                    <a:cubicBezTo>
                      <a:pt x="70" y="187"/>
                      <a:pt x="70" y="187"/>
                      <a:pt x="70" y="187"/>
                    </a:cubicBezTo>
                    <a:cubicBezTo>
                      <a:pt x="70" y="188"/>
                      <a:pt x="70" y="188"/>
                      <a:pt x="70" y="188"/>
                    </a:cubicBezTo>
                    <a:close/>
                    <a:moveTo>
                      <a:pt x="70" y="187"/>
                    </a:moveTo>
                    <a:cubicBezTo>
                      <a:pt x="70" y="187"/>
                      <a:pt x="70" y="187"/>
                      <a:pt x="70" y="187"/>
                    </a:cubicBezTo>
                    <a:cubicBezTo>
                      <a:pt x="70" y="187"/>
                      <a:pt x="70" y="187"/>
                      <a:pt x="70" y="187"/>
                    </a:cubicBezTo>
                    <a:cubicBezTo>
                      <a:pt x="70" y="187"/>
                      <a:pt x="70" y="187"/>
                      <a:pt x="70" y="187"/>
                    </a:cubicBezTo>
                    <a:cubicBezTo>
                      <a:pt x="70" y="187"/>
                      <a:pt x="70" y="187"/>
                      <a:pt x="70" y="187"/>
                    </a:cubicBezTo>
                    <a:cubicBezTo>
                      <a:pt x="70" y="187"/>
                      <a:pt x="70" y="187"/>
                      <a:pt x="70" y="187"/>
                    </a:cubicBezTo>
                    <a:cubicBezTo>
                      <a:pt x="70" y="187"/>
                      <a:pt x="70" y="187"/>
                      <a:pt x="70" y="187"/>
                    </a:cubicBezTo>
                    <a:close/>
                    <a:moveTo>
                      <a:pt x="55" y="109"/>
                    </a:moveTo>
                    <a:cubicBezTo>
                      <a:pt x="55" y="110"/>
                      <a:pt x="54" y="110"/>
                      <a:pt x="54" y="111"/>
                    </a:cubicBezTo>
                    <a:cubicBezTo>
                      <a:pt x="54" y="110"/>
                      <a:pt x="54" y="110"/>
                      <a:pt x="54" y="109"/>
                    </a:cubicBezTo>
                    <a:cubicBezTo>
                      <a:pt x="54" y="109"/>
                      <a:pt x="55" y="109"/>
                      <a:pt x="55" y="109"/>
                    </a:cubicBezTo>
                    <a:close/>
                    <a:moveTo>
                      <a:pt x="59" y="127"/>
                    </a:moveTo>
                    <a:cubicBezTo>
                      <a:pt x="59" y="128"/>
                      <a:pt x="59" y="129"/>
                      <a:pt x="59" y="130"/>
                    </a:cubicBezTo>
                    <a:cubicBezTo>
                      <a:pt x="59" y="129"/>
                      <a:pt x="59" y="128"/>
                      <a:pt x="58" y="126"/>
                    </a:cubicBezTo>
                    <a:cubicBezTo>
                      <a:pt x="58" y="127"/>
                      <a:pt x="58" y="127"/>
                      <a:pt x="59" y="127"/>
                    </a:cubicBezTo>
                    <a:close/>
                    <a:moveTo>
                      <a:pt x="72" y="185"/>
                    </a:moveTo>
                    <a:cubicBezTo>
                      <a:pt x="73" y="185"/>
                      <a:pt x="74" y="185"/>
                      <a:pt x="75" y="185"/>
                    </a:cubicBezTo>
                    <a:cubicBezTo>
                      <a:pt x="75" y="185"/>
                      <a:pt x="75" y="185"/>
                      <a:pt x="75" y="185"/>
                    </a:cubicBezTo>
                    <a:cubicBezTo>
                      <a:pt x="75" y="185"/>
                      <a:pt x="74" y="185"/>
                      <a:pt x="72" y="185"/>
                    </a:cubicBezTo>
                    <a:cubicBezTo>
                      <a:pt x="72" y="185"/>
                      <a:pt x="72" y="185"/>
                      <a:pt x="72" y="185"/>
                    </a:cubicBezTo>
                    <a:close/>
                    <a:moveTo>
                      <a:pt x="36" y="114"/>
                    </a:moveTo>
                    <a:cubicBezTo>
                      <a:pt x="36" y="113"/>
                      <a:pt x="38" y="113"/>
                      <a:pt x="36" y="112"/>
                    </a:cubicBezTo>
                    <a:cubicBezTo>
                      <a:pt x="36" y="112"/>
                      <a:pt x="35" y="112"/>
                      <a:pt x="35" y="111"/>
                    </a:cubicBezTo>
                    <a:cubicBezTo>
                      <a:pt x="36" y="112"/>
                      <a:pt x="36" y="112"/>
                      <a:pt x="36" y="112"/>
                    </a:cubicBezTo>
                    <a:cubicBezTo>
                      <a:pt x="36" y="111"/>
                      <a:pt x="35" y="111"/>
                      <a:pt x="36" y="111"/>
                    </a:cubicBezTo>
                    <a:cubicBezTo>
                      <a:pt x="36" y="111"/>
                      <a:pt x="36" y="111"/>
                      <a:pt x="36" y="110"/>
                    </a:cubicBezTo>
                    <a:cubicBezTo>
                      <a:pt x="37" y="111"/>
                      <a:pt x="37" y="111"/>
                      <a:pt x="37" y="111"/>
                    </a:cubicBezTo>
                    <a:cubicBezTo>
                      <a:pt x="36" y="109"/>
                      <a:pt x="36" y="109"/>
                      <a:pt x="36" y="109"/>
                    </a:cubicBezTo>
                    <a:cubicBezTo>
                      <a:pt x="37" y="109"/>
                      <a:pt x="36" y="107"/>
                      <a:pt x="37" y="107"/>
                    </a:cubicBezTo>
                    <a:cubicBezTo>
                      <a:pt x="37" y="107"/>
                      <a:pt x="38" y="105"/>
                      <a:pt x="37" y="105"/>
                    </a:cubicBezTo>
                    <a:cubicBezTo>
                      <a:pt x="37" y="105"/>
                      <a:pt x="37" y="105"/>
                      <a:pt x="38" y="104"/>
                    </a:cubicBezTo>
                    <a:cubicBezTo>
                      <a:pt x="38" y="106"/>
                      <a:pt x="38" y="108"/>
                      <a:pt x="38" y="110"/>
                    </a:cubicBezTo>
                    <a:cubicBezTo>
                      <a:pt x="38" y="110"/>
                      <a:pt x="39" y="111"/>
                      <a:pt x="39" y="112"/>
                    </a:cubicBezTo>
                    <a:cubicBezTo>
                      <a:pt x="38" y="113"/>
                      <a:pt x="37" y="113"/>
                      <a:pt x="36" y="114"/>
                    </a:cubicBezTo>
                    <a:close/>
                    <a:moveTo>
                      <a:pt x="71" y="196"/>
                    </a:move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3" y="195"/>
                      <a:pt x="73" y="195"/>
                      <a:pt x="73" y="195"/>
                    </a:cubicBezTo>
                    <a:cubicBezTo>
                      <a:pt x="73" y="195"/>
                      <a:pt x="73" y="195"/>
                      <a:pt x="73" y="195"/>
                    </a:cubicBezTo>
                    <a:cubicBezTo>
                      <a:pt x="73" y="196"/>
                      <a:pt x="72" y="197"/>
                      <a:pt x="72" y="197"/>
                    </a:cubicBezTo>
                    <a:cubicBezTo>
                      <a:pt x="72" y="197"/>
                      <a:pt x="72" y="197"/>
                      <a:pt x="72" y="197"/>
                    </a:cubicBezTo>
                    <a:cubicBezTo>
                      <a:pt x="72" y="197"/>
                      <a:pt x="72" y="197"/>
                      <a:pt x="72" y="197"/>
                    </a:cubicBezTo>
                    <a:cubicBezTo>
                      <a:pt x="72" y="197"/>
                      <a:pt x="72" y="197"/>
                      <a:pt x="72" y="197"/>
                    </a:cubicBezTo>
                    <a:cubicBezTo>
                      <a:pt x="72" y="197"/>
                      <a:pt x="72" y="197"/>
                      <a:pt x="72" y="197"/>
                    </a:cubicBezTo>
                    <a:cubicBezTo>
                      <a:pt x="72" y="197"/>
                      <a:pt x="71" y="197"/>
                      <a:pt x="71" y="196"/>
                    </a:cubicBezTo>
                    <a:cubicBezTo>
                      <a:pt x="71" y="196"/>
                      <a:pt x="71" y="196"/>
                      <a:pt x="71" y="196"/>
                    </a:cubicBezTo>
                    <a:close/>
                    <a:moveTo>
                      <a:pt x="73" y="195"/>
                    </a:moveTo>
                    <a:cubicBezTo>
                      <a:pt x="73" y="195"/>
                      <a:pt x="73" y="195"/>
                      <a:pt x="73" y="195"/>
                    </a:cubicBezTo>
                    <a:cubicBezTo>
                      <a:pt x="73" y="195"/>
                      <a:pt x="73" y="195"/>
                      <a:pt x="73" y="195"/>
                    </a:cubicBezTo>
                    <a:cubicBezTo>
                      <a:pt x="73" y="195"/>
                      <a:pt x="73" y="195"/>
                      <a:pt x="73" y="195"/>
                    </a:cubicBezTo>
                    <a:close/>
                    <a:moveTo>
                      <a:pt x="72" y="185"/>
                    </a:moveTo>
                    <a:cubicBezTo>
                      <a:pt x="74" y="185"/>
                      <a:pt x="75" y="185"/>
                      <a:pt x="75" y="185"/>
                    </a:cubicBezTo>
                    <a:cubicBezTo>
                      <a:pt x="75" y="185"/>
                      <a:pt x="75" y="185"/>
                      <a:pt x="75" y="185"/>
                    </a:cubicBezTo>
                    <a:cubicBezTo>
                      <a:pt x="74" y="185"/>
                      <a:pt x="73" y="185"/>
                      <a:pt x="72" y="185"/>
                    </a:cubicBezTo>
                    <a:close/>
                    <a:moveTo>
                      <a:pt x="80" y="173"/>
                    </a:moveTo>
                    <a:cubicBezTo>
                      <a:pt x="80" y="173"/>
                      <a:pt x="81" y="173"/>
                      <a:pt x="81" y="173"/>
                    </a:cubicBezTo>
                    <a:cubicBezTo>
                      <a:pt x="81" y="173"/>
                      <a:pt x="80" y="173"/>
                      <a:pt x="80" y="174"/>
                    </a:cubicBezTo>
                    <a:cubicBezTo>
                      <a:pt x="80" y="173"/>
                      <a:pt x="80" y="173"/>
                      <a:pt x="80" y="173"/>
                    </a:cubicBezTo>
                    <a:close/>
                    <a:moveTo>
                      <a:pt x="91" y="148"/>
                    </a:moveTo>
                    <a:cubicBezTo>
                      <a:pt x="91" y="149"/>
                      <a:pt x="91" y="149"/>
                      <a:pt x="91" y="149"/>
                    </a:cubicBezTo>
                    <a:cubicBezTo>
                      <a:pt x="91" y="149"/>
                      <a:pt x="91" y="149"/>
                      <a:pt x="91" y="149"/>
                    </a:cubicBezTo>
                    <a:cubicBezTo>
                      <a:pt x="91" y="149"/>
                      <a:pt x="91" y="149"/>
                      <a:pt x="91" y="148"/>
                    </a:cubicBezTo>
                    <a:close/>
                    <a:moveTo>
                      <a:pt x="135" y="259"/>
                    </a:moveTo>
                    <a:cubicBezTo>
                      <a:pt x="136" y="259"/>
                      <a:pt x="137" y="259"/>
                      <a:pt x="138" y="259"/>
                    </a:cubicBezTo>
                    <a:cubicBezTo>
                      <a:pt x="137" y="262"/>
                      <a:pt x="136" y="264"/>
                      <a:pt x="135" y="267"/>
                    </a:cubicBezTo>
                    <a:cubicBezTo>
                      <a:pt x="135" y="264"/>
                      <a:pt x="135" y="261"/>
                      <a:pt x="135" y="259"/>
                    </a:cubicBezTo>
                    <a:close/>
                    <a:moveTo>
                      <a:pt x="139" y="259"/>
                    </a:moveTo>
                    <a:cubicBezTo>
                      <a:pt x="140" y="259"/>
                      <a:pt x="140" y="259"/>
                      <a:pt x="140" y="259"/>
                    </a:cubicBezTo>
                    <a:cubicBezTo>
                      <a:pt x="140" y="259"/>
                      <a:pt x="140" y="259"/>
                      <a:pt x="140" y="259"/>
                    </a:cubicBezTo>
                    <a:cubicBezTo>
                      <a:pt x="140" y="258"/>
                      <a:pt x="140" y="258"/>
                      <a:pt x="140" y="258"/>
                    </a:cubicBezTo>
                    <a:cubicBezTo>
                      <a:pt x="140" y="258"/>
                      <a:pt x="140" y="258"/>
                      <a:pt x="140" y="258"/>
                    </a:cubicBezTo>
                    <a:cubicBezTo>
                      <a:pt x="140" y="258"/>
                      <a:pt x="140" y="257"/>
                      <a:pt x="140" y="257"/>
                    </a:cubicBezTo>
                    <a:cubicBezTo>
                      <a:pt x="140" y="257"/>
                      <a:pt x="140" y="257"/>
                      <a:pt x="140" y="257"/>
                    </a:cubicBezTo>
                    <a:cubicBezTo>
                      <a:pt x="140" y="257"/>
                      <a:pt x="140" y="257"/>
                      <a:pt x="140" y="257"/>
                    </a:cubicBezTo>
                    <a:cubicBezTo>
                      <a:pt x="140" y="256"/>
                      <a:pt x="141" y="256"/>
                      <a:pt x="141" y="256"/>
                    </a:cubicBezTo>
                    <a:cubicBezTo>
                      <a:pt x="141" y="257"/>
                      <a:pt x="141" y="258"/>
                      <a:pt x="140" y="259"/>
                    </a:cubicBezTo>
                    <a:cubicBezTo>
                      <a:pt x="140" y="259"/>
                      <a:pt x="140" y="259"/>
                      <a:pt x="139" y="259"/>
                    </a:cubicBezTo>
                    <a:close/>
                    <a:moveTo>
                      <a:pt x="135" y="239"/>
                    </a:moveTo>
                    <a:cubicBezTo>
                      <a:pt x="135" y="237"/>
                      <a:pt x="134" y="235"/>
                      <a:pt x="135" y="233"/>
                    </a:cubicBezTo>
                    <a:cubicBezTo>
                      <a:pt x="135" y="234"/>
                      <a:pt x="136" y="234"/>
                      <a:pt x="137" y="234"/>
                    </a:cubicBezTo>
                    <a:cubicBezTo>
                      <a:pt x="137" y="237"/>
                      <a:pt x="136" y="238"/>
                      <a:pt x="135" y="239"/>
                    </a:cubicBezTo>
                    <a:close/>
                    <a:moveTo>
                      <a:pt x="147" y="241"/>
                    </a:moveTo>
                    <a:cubicBezTo>
                      <a:pt x="147" y="241"/>
                      <a:pt x="147" y="241"/>
                      <a:pt x="147" y="241"/>
                    </a:cubicBezTo>
                    <a:cubicBezTo>
                      <a:pt x="147" y="241"/>
                      <a:pt x="147" y="241"/>
                      <a:pt x="147" y="241"/>
                    </a:cubicBezTo>
                    <a:cubicBezTo>
                      <a:pt x="147" y="241"/>
                      <a:pt x="147" y="241"/>
                      <a:pt x="147" y="241"/>
                    </a:cubicBezTo>
                    <a:close/>
                    <a:moveTo>
                      <a:pt x="153" y="227"/>
                    </a:moveTo>
                    <a:cubicBezTo>
                      <a:pt x="153" y="227"/>
                      <a:pt x="153" y="227"/>
                      <a:pt x="153" y="227"/>
                    </a:cubicBezTo>
                    <a:cubicBezTo>
                      <a:pt x="153" y="227"/>
                      <a:pt x="153" y="227"/>
                      <a:pt x="153" y="227"/>
                    </a:cubicBezTo>
                    <a:cubicBezTo>
                      <a:pt x="153" y="227"/>
                      <a:pt x="153" y="227"/>
                      <a:pt x="153" y="227"/>
                    </a:cubicBezTo>
                    <a:close/>
                    <a:moveTo>
                      <a:pt x="156" y="91"/>
                    </a:moveTo>
                    <a:cubicBezTo>
                      <a:pt x="156" y="91"/>
                      <a:pt x="156" y="91"/>
                      <a:pt x="155" y="91"/>
                    </a:cubicBezTo>
                    <a:cubicBezTo>
                      <a:pt x="156" y="91"/>
                      <a:pt x="156" y="91"/>
                      <a:pt x="156" y="91"/>
                    </a:cubicBezTo>
                    <a:cubicBezTo>
                      <a:pt x="155" y="90"/>
                      <a:pt x="157" y="90"/>
                      <a:pt x="157" y="90"/>
                    </a:cubicBezTo>
                    <a:cubicBezTo>
                      <a:pt x="157" y="92"/>
                      <a:pt x="157" y="93"/>
                      <a:pt x="157" y="95"/>
                    </a:cubicBezTo>
                    <a:cubicBezTo>
                      <a:pt x="157" y="96"/>
                      <a:pt x="157" y="96"/>
                      <a:pt x="157" y="96"/>
                    </a:cubicBezTo>
                    <a:cubicBezTo>
                      <a:pt x="157" y="96"/>
                      <a:pt x="156" y="96"/>
                      <a:pt x="157" y="96"/>
                    </a:cubicBezTo>
                    <a:cubicBezTo>
                      <a:pt x="156" y="96"/>
                      <a:pt x="156" y="96"/>
                      <a:pt x="156" y="96"/>
                    </a:cubicBezTo>
                    <a:cubicBezTo>
                      <a:pt x="156" y="95"/>
                      <a:pt x="156" y="95"/>
                      <a:pt x="156" y="95"/>
                    </a:cubicBezTo>
                    <a:cubicBezTo>
                      <a:pt x="157" y="95"/>
                      <a:pt x="157" y="95"/>
                      <a:pt x="157" y="95"/>
                    </a:cubicBezTo>
                    <a:cubicBezTo>
                      <a:pt x="157" y="94"/>
                      <a:pt x="157" y="94"/>
                      <a:pt x="157" y="94"/>
                    </a:cubicBezTo>
                    <a:cubicBezTo>
                      <a:pt x="156" y="95"/>
                      <a:pt x="156" y="95"/>
                      <a:pt x="156" y="95"/>
                    </a:cubicBezTo>
                    <a:cubicBezTo>
                      <a:pt x="156" y="94"/>
                      <a:pt x="157" y="94"/>
                      <a:pt x="156" y="93"/>
                    </a:cubicBezTo>
                    <a:cubicBezTo>
                      <a:pt x="156" y="93"/>
                      <a:pt x="156" y="94"/>
                      <a:pt x="155" y="93"/>
                    </a:cubicBezTo>
                    <a:cubicBezTo>
                      <a:pt x="156" y="93"/>
                      <a:pt x="156" y="92"/>
                      <a:pt x="156" y="91"/>
                    </a:cubicBezTo>
                    <a:close/>
                    <a:moveTo>
                      <a:pt x="157" y="97"/>
                    </a:moveTo>
                    <a:cubicBezTo>
                      <a:pt x="157" y="97"/>
                      <a:pt x="157" y="97"/>
                      <a:pt x="157" y="97"/>
                    </a:cubicBezTo>
                    <a:cubicBezTo>
                      <a:pt x="157" y="98"/>
                      <a:pt x="157" y="98"/>
                      <a:pt x="157" y="98"/>
                    </a:cubicBezTo>
                    <a:cubicBezTo>
                      <a:pt x="157" y="98"/>
                      <a:pt x="157" y="98"/>
                      <a:pt x="157" y="98"/>
                    </a:cubicBezTo>
                    <a:cubicBezTo>
                      <a:pt x="157" y="98"/>
                      <a:pt x="157" y="98"/>
                      <a:pt x="157" y="98"/>
                    </a:cubicBezTo>
                    <a:cubicBezTo>
                      <a:pt x="157" y="98"/>
                      <a:pt x="157" y="98"/>
                      <a:pt x="157" y="99"/>
                    </a:cubicBezTo>
                    <a:cubicBezTo>
                      <a:pt x="156" y="99"/>
                      <a:pt x="156" y="98"/>
                      <a:pt x="156" y="98"/>
                    </a:cubicBezTo>
                    <a:cubicBezTo>
                      <a:pt x="156" y="98"/>
                      <a:pt x="156" y="97"/>
                      <a:pt x="157" y="97"/>
                    </a:cubicBezTo>
                    <a:close/>
                    <a:moveTo>
                      <a:pt x="156" y="105"/>
                    </a:moveTo>
                    <a:cubicBezTo>
                      <a:pt x="156" y="105"/>
                      <a:pt x="156" y="105"/>
                      <a:pt x="156" y="105"/>
                    </a:cubicBezTo>
                    <a:cubicBezTo>
                      <a:pt x="156" y="105"/>
                      <a:pt x="156" y="105"/>
                      <a:pt x="155" y="105"/>
                    </a:cubicBezTo>
                    <a:cubicBezTo>
                      <a:pt x="155" y="105"/>
                      <a:pt x="155" y="105"/>
                      <a:pt x="156" y="105"/>
                    </a:cubicBezTo>
                    <a:close/>
                    <a:moveTo>
                      <a:pt x="155" y="107"/>
                    </a:moveTo>
                    <a:cubicBezTo>
                      <a:pt x="155" y="107"/>
                      <a:pt x="155" y="107"/>
                      <a:pt x="155" y="107"/>
                    </a:cubicBezTo>
                    <a:cubicBezTo>
                      <a:pt x="155" y="107"/>
                      <a:pt x="155" y="107"/>
                      <a:pt x="155" y="107"/>
                    </a:cubicBezTo>
                    <a:close/>
                    <a:moveTo>
                      <a:pt x="155" y="107"/>
                    </a:moveTo>
                    <a:cubicBezTo>
                      <a:pt x="155" y="108"/>
                      <a:pt x="155" y="108"/>
                      <a:pt x="155" y="108"/>
                    </a:cubicBezTo>
                    <a:cubicBezTo>
                      <a:pt x="155" y="108"/>
                      <a:pt x="155" y="108"/>
                      <a:pt x="155" y="107"/>
                    </a:cubicBezTo>
                    <a:close/>
                    <a:moveTo>
                      <a:pt x="154" y="109"/>
                    </a:moveTo>
                    <a:cubicBezTo>
                      <a:pt x="155" y="109"/>
                      <a:pt x="154" y="109"/>
                      <a:pt x="155" y="109"/>
                    </a:cubicBezTo>
                    <a:cubicBezTo>
                      <a:pt x="155" y="109"/>
                      <a:pt x="155" y="108"/>
                      <a:pt x="155" y="108"/>
                    </a:cubicBezTo>
                    <a:cubicBezTo>
                      <a:pt x="155" y="109"/>
                      <a:pt x="155" y="110"/>
                      <a:pt x="155" y="111"/>
                    </a:cubicBezTo>
                    <a:cubicBezTo>
                      <a:pt x="154" y="110"/>
                      <a:pt x="153" y="110"/>
                      <a:pt x="153" y="109"/>
                    </a:cubicBezTo>
                    <a:cubicBezTo>
                      <a:pt x="152" y="109"/>
                      <a:pt x="154" y="109"/>
                      <a:pt x="154" y="109"/>
                    </a:cubicBezTo>
                    <a:close/>
                    <a:moveTo>
                      <a:pt x="146" y="91"/>
                    </a:moveTo>
                    <a:cubicBezTo>
                      <a:pt x="147" y="91"/>
                      <a:pt x="147" y="91"/>
                      <a:pt x="147" y="91"/>
                    </a:cubicBezTo>
                    <a:cubicBezTo>
                      <a:pt x="147" y="92"/>
                      <a:pt x="146" y="92"/>
                      <a:pt x="145" y="93"/>
                    </a:cubicBezTo>
                    <a:cubicBezTo>
                      <a:pt x="145" y="97"/>
                      <a:pt x="148" y="100"/>
                      <a:pt x="147" y="103"/>
                    </a:cubicBezTo>
                    <a:cubicBezTo>
                      <a:pt x="146" y="103"/>
                      <a:pt x="146" y="103"/>
                      <a:pt x="146" y="103"/>
                    </a:cubicBezTo>
                    <a:cubicBezTo>
                      <a:pt x="145" y="103"/>
                      <a:pt x="148" y="104"/>
                      <a:pt x="147" y="104"/>
                    </a:cubicBezTo>
                    <a:cubicBezTo>
                      <a:pt x="147" y="104"/>
                      <a:pt x="147" y="104"/>
                      <a:pt x="147" y="104"/>
                    </a:cubicBezTo>
                    <a:cubicBezTo>
                      <a:pt x="147" y="104"/>
                      <a:pt x="147" y="105"/>
                      <a:pt x="146" y="104"/>
                    </a:cubicBezTo>
                    <a:cubicBezTo>
                      <a:pt x="146" y="105"/>
                      <a:pt x="147" y="105"/>
                      <a:pt x="147" y="105"/>
                    </a:cubicBezTo>
                    <a:cubicBezTo>
                      <a:pt x="146" y="105"/>
                      <a:pt x="146" y="105"/>
                      <a:pt x="146" y="105"/>
                    </a:cubicBezTo>
                    <a:cubicBezTo>
                      <a:pt x="146" y="107"/>
                      <a:pt x="147" y="108"/>
                      <a:pt x="147" y="109"/>
                    </a:cubicBezTo>
                    <a:cubicBezTo>
                      <a:pt x="146" y="110"/>
                      <a:pt x="147" y="113"/>
                      <a:pt x="148" y="115"/>
                    </a:cubicBezTo>
                    <a:cubicBezTo>
                      <a:pt x="149" y="117"/>
                      <a:pt x="148" y="118"/>
                      <a:pt x="147" y="120"/>
                    </a:cubicBezTo>
                    <a:cubicBezTo>
                      <a:pt x="147" y="115"/>
                      <a:pt x="146" y="110"/>
                      <a:pt x="145" y="104"/>
                    </a:cubicBezTo>
                    <a:cubicBezTo>
                      <a:pt x="145" y="97"/>
                      <a:pt x="144" y="90"/>
                      <a:pt x="142" y="82"/>
                    </a:cubicBezTo>
                    <a:cubicBezTo>
                      <a:pt x="143" y="81"/>
                      <a:pt x="143" y="80"/>
                      <a:pt x="143" y="79"/>
                    </a:cubicBezTo>
                    <a:cubicBezTo>
                      <a:pt x="143" y="80"/>
                      <a:pt x="143" y="80"/>
                      <a:pt x="143" y="81"/>
                    </a:cubicBezTo>
                    <a:cubicBezTo>
                      <a:pt x="144" y="81"/>
                      <a:pt x="144" y="81"/>
                      <a:pt x="144" y="81"/>
                    </a:cubicBezTo>
                    <a:cubicBezTo>
                      <a:pt x="143" y="82"/>
                      <a:pt x="145" y="82"/>
                      <a:pt x="144" y="83"/>
                    </a:cubicBezTo>
                    <a:cubicBezTo>
                      <a:pt x="144" y="83"/>
                      <a:pt x="144" y="83"/>
                      <a:pt x="144" y="83"/>
                    </a:cubicBezTo>
                    <a:cubicBezTo>
                      <a:pt x="146" y="85"/>
                      <a:pt x="143" y="86"/>
                      <a:pt x="145" y="87"/>
                    </a:cubicBezTo>
                    <a:cubicBezTo>
                      <a:pt x="144" y="87"/>
                      <a:pt x="144" y="87"/>
                      <a:pt x="144" y="87"/>
                    </a:cubicBezTo>
                    <a:cubicBezTo>
                      <a:pt x="144" y="88"/>
                      <a:pt x="145" y="89"/>
                      <a:pt x="146" y="88"/>
                    </a:cubicBezTo>
                    <a:cubicBezTo>
                      <a:pt x="146" y="89"/>
                      <a:pt x="146" y="89"/>
                      <a:pt x="145" y="89"/>
                    </a:cubicBezTo>
                    <a:cubicBezTo>
                      <a:pt x="146" y="89"/>
                      <a:pt x="146" y="89"/>
                      <a:pt x="146" y="90"/>
                    </a:cubicBezTo>
                    <a:cubicBezTo>
                      <a:pt x="146" y="90"/>
                      <a:pt x="146" y="90"/>
                      <a:pt x="146" y="90"/>
                    </a:cubicBezTo>
                    <a:cubicBezTo>
                      <a:pt x="146" y="91"/>
                      <a:pt x="146" y="91"/>
                      <a:pt x="146" y="91"/>
                    </a:cubicBezTo>
                    <a:cubicBezTo>
                      <a:pt x="148" y="90"/>
                      <a:pt x="148" y="90"/>
                      <a:pt x="148" y="90"/>
                    </a:cubicBezTo>
                    <a:cubicBezTo>
                      <a:pt x="147" y="91"/>
                      <a:pt x="146" y="91"/>
                      <a:pt x="146" y="91"/>
                    </a:cubicBezTo>
                    <a:close/>
                    <a:moveTo>
                      <a:pt x="143" y="78"/>
                    </a:moveTo>
                    <a:cubicBezTo>
                      <a:pt x="143" y="78"/>
                      <a:pt x="143" y="78"/>
                      <a:pt x="143" y="78"/>
                    </a:cubicBezTo>
                    <a:cubicBezTo>
                      <a:pt x="143" y="78"/>
                      <a:pt x="143" y="78"/>
                      <a:pt x="143" y="78"/>
                    </a:cubicBezTo>
                    <a:cubicBezTo>
                      <a:pt x="143" y="78"/>
                      <a:pt x="143" y="78"/>
                      <a:pt x="143" y="78"/>
                    </a:cubicBezTo>
                    <a:close/>
                    <a:moveTo>
                      <a:pt x="143" y="79"/>
                    </a:moveTo>
                    <a:cubicBezTo>
                      <a:pt x="143" y="79"/>
                      <a:pt x="143" y="79"/>
                      <a:pt x="143" y="79"/>
                    </a:cubicBezTo>
                    <a:cubicBezTo>
                      <a:pt x="143" y="79"/>
                      <a:pt x="143" y="79"/>
                      <a:pt x="143" y="79"/>
                    </a:cubicBezTo>
                    <a:close/>
                    <a:moveTo>
                      <a:pt x="134" y="54"/>
                    </a:moveTo>
                    <a:cubicBezTo>
                      <a:pt x="134" y="54"/>
                      <a:pt x="134" y="55"/>
                      <a:pt x="134" y="55"/>
                    </a:cubicBezTo>
                    <a:cubicBezTo>
                      <a:pt x="134" y="55"/>
                      <a:pt x="134" y="55"/>
                      <a:pt x="134" y="55"/>
                    </a:cubicBezTo>
                    <a:cubicBezTo>
                      <a:pt x="134" y="55"/>
                      <a:pt x="134" y="55"/>
                      <a:pt x="134" y="55"/>
                    </a:cubicBezTo>
                    <a:cubicBezTo>
                      <a:pt x="134" y="55"/>
                      <a:pt x="134" y="55"/>
                      <a:pt x="134" y="55"/>
                    </a:cubicBezTo>
                    <a:cubicBezTo>
                      <a:pt x="134" y="55"/>
                      <a:pt x="133" y="55"/>
                      <a:pt x="133" y="55"/>
                    </a:cubicBezTo>
                    <a:cubicBezTo>
                      <a:pt x="133" y="54"/>
                      <a:pt x="134" y="54"/>
                      <a:pt x="134" y="54"/>
                    </a:cubicBezTo>
                    <a:close/>
                    <a:moveTo>
                      <a:pt x="124" y="46"/>
                    </a:moveTo>
                    <a:cubicBezTo>
                      <a:pt x="124" y="46"/>
                      <a:pt x="124" y="46"/>
                      <a:pt x="124" y="46"/>
                    </a:cubicBezTo>
                    <a:close/>
                    <a:moveTo>
                      <a:pt x="103" y="56"/>
                    </a:moveTo>
                    <a:cubicBezTo>
                      <a:pt x="103" y="56"/>
                      <a:pt x="103" y="56"/>
                      <a:pt x="103" y="56"/>
                    </a:cubicBezTo>
                    <a:cubicBezTo>
                      <a:pt x="103" y="56"/>
                      <a:pt x="102" y="55"/>
                      <a:pt x="102" y="55"/>
                    </a:cubicBezTo>
                    <a:cubicBezTo>
                      <a:pt x="102" y="55"/>
                      <a:pt x="103" y="55"/>
                      <a:pt x="103" y="56"/>
                    </a:cubicBezTo>
                    <a:close/>
                    <a:moveTo>
                      <a:pt x="66" y="45"/>
                    </a:moveTo>
                    <a:cubicBezTo>
                      <a:pt x="66" y="45"/>
                      <a:pt x="66" y="45"/>
                      <a:pt x="66" y="45"/>
                    </a:cubicBezTo>
                    <a:cubicBezTo>
                      <a:pt x="66" y="45"/>
                      <a:pt x="66" y="45"/>
                      <a:pt x="66" y="45"/>
                    </a:cubicBezTo>
                    <a:close/>
                    <a:moveTo>
                      <a:pt x="51" y="34"/>
                    </a:moveTo>
                    <a:cubicBezTo>
                      <a:pt x="51" y="34"/>
                      <a:pt x="51" y="34"/>
                      <a:pt x="51" y="34"/>
                    </a:cubicBezTo>
                    <a:cubicBezTo>
                      <a:pt x="51" y="36"/>
                      <a:pt x="53" y="37"/>
                      <a:pt x="55" y="41"/>
                    </a:cubicBezTo>
                    <a:cubicBezTo>
                      <a:pt x="55" y="44"/>
                      <a:pt x="54" y="46"/>
                      <a:pt x="56" y="49"/>
                    </a:cubicBezTo>
                    <a:cubicBezTo>
                      <a:pt x="56" y="51"/>
                      <a:pt x="57" y="53"/>
                      <a:pt x="58" y="55"/>
                    </a:cubicBezTo>
                    <a:cubicBezTo>
                      <a:pt x="59" y="55"/>
                      <a:pt x="58" y="57"/>
                      <a:pt x="59" y="58"/>
                    </a:cubicBezTo>
                    <a:cubicBezTo>
                      <a:pt x="59" y="58"/>
                      <a:pt x="59" y="58"/>
                      <a:pt x="59" y="58"/>
                    </a:cubicBezTo>
                    <a:cubicBezTo>
                      <a:pt x="59" y="59"/>
                      <a:pt x="60" y="59"/>
                      <a:pt x="59" y="59"/>
                    </a:cubicBezTo>
                    <a:cubicBezTo>
                      <a:pt x="59" y="59"/>
                      <a:pt x="59" y="59"/>
                      <a:pt x="59" y="59"/>
                    </a:cubicBezTo>
                    <a:cubicBezTo>
                      <a:pt x="60" y="60"/>
                      <a:pt x="60" y="60"/>
                      <a:pt x="60" y="61"/>
                    </a:cubicBezTo>
                    <a:cubicBezTo>
                      <a:pt x="60" y="61"/>
                      <a:pt x="60" y="61"/>
                      <a:pt x="60" y="61"/>
                    </a:cubicBezTo>
                    <a:cubicBezTo>
                      <a:pt x="60" y="61"/>
                      <a:pt x="60" y="61"/>
                      <a:pt x="60" y="61"/>
                    </a:cubicBezTo>
                    <a:cubicBezTo>
                      <a:pt x="60" y="61"/>
                      <a:pt x="60" y="61"/>
                      <a:pt x="60" y="61"/>
                    </a:cubicBezTo>
                    <a:cubicBezTo>
                      <a:pt x="60" y="62"/>
                      <a:pt x="61" y="63"/>
                      <a:pt x="60" y="64"/>
                    </a:cubicBezTo>
                    <a:cubicBezTo>
                      <a:pt x="61" y="63"/>
                      <a:pt x="61" y="63"/>
                      <a:pt x="61" y="63"/>
                    </a:cubicBezTo>
                    <a:cubicBezTo>
                      <a:pt x="61" y="65"/>
                      <a:pt x="62" y="66"/>
                      <a:pt x="62" y="68"/>
                    </a:cubicBezTo>
                    <a:cubicBezTo>
                      <a:pt x="62" y="68"/>
                      <a:pt x="62" y="68"/>
                      <a:pt x="62" y="68"/>
                    </a:cubicBezTo>
                    <a:cubicBezTo>
                      <a:pt x="64" y="69"/>
                      <a:pt x="61" y="71"/>
                      <a:pt x="63" y="73"/>
                    </a:cubicBezTo>
                    <a:cubicBezTo>
                      <a:pt x="63" y="72"/>
                      <a:pt x="63" y="73"/>
                      <a:pt x="63" y="73"/>
                    </a:cubicBezTo>
                    <a:cubicBezTo>
                      <a:pt x="63" y="74"/>
                      <a:pt x="63" y="75"/>
                      <a:pt x="64" y="75"/>
                    </a:cubicBezTo>
                    <a:cubicBezTo>
                      <a:pt x="65" y="75"/>
                      <a:pt x="64" y="75"/>
                      <a:pt x="64" y="75"/>
                    </a:cubicBezTo>
                    <a:cubicBezTo>
                      <a:pt x="64" y="75"/>
                      <a:pt x="64" y="75"/>
                      <a:pt x="64" y="75"/>
                    </a:cubicBezTo>
                    <a:cubicBezTo>
                      <a:pt x="64" y="75"/>
                      <a:pt x="64" y="75"/>
                      <a:pt x="64" y="75"/>
                    </a:cubicBezTo>
                    <a:cubicBezTo>
                      <a:pt x="64" y="77"/>
                      <a:pt x="65" y="78"/>
                      <a:pt x="65" y="80"/>
                    </a:cubicBezTo>
                    <a:cubicBezTo>
                      <a:pt x="65" y="80"/>
                      <a:pt x="65" y="81"/>
                      <a:pt x="65" y="81"/>
                    </a:cubicBezTo>
                    <a:cubicBezTo>
                      <a:pt x="65" y="81"/>
                      <a:pt x="64" y="81"/>
                      <a:pt x="64" y="82"/>
                    </a:cubicBezTo>
                    <a:cubicBezTo>
                      <a:pt x="64" y="82"/>
                      <a:pt x="65" y="83"/>
                      <a:pt x="65" y="84"/>
                    </a:cubicBezTo>
                    <a:cubicBezTo>
                      <a:pt x="65" y="87"/>
                      <a:pt x="65" y="89"/>
                      <a:pt x="65" y="92"/>
                    </a:cubicBezTo>
                    <a:cubicBezTo>
                      <a:pt x="67" y="94"/>
                      <a:pt x="65" y="97"/>
                      <a:pt x="67" y="99"/>
                    </a:cubicBezTo>
                    <a:cubicBezTo>
                      <a:pt x="66" y="100"/>
                      <a:pt x="66" y="100"/>
                      <a:pt x="66" y="100"/>
                    </a:cubicBezTo>
                    <a:cubicBezTo>
                      <a:pt x="66" y="101"/>
                      <a:pt x="67" y="101"/>
                      <a:pt x="66" y="102"/>
                    </a:cubicBezTo>
                    <a:cubicBezTo>
                      <a:pt x="66" y="102"/>
                      <a:pt x="66" y="102"/>
                      <a:pt x="66" y="102"/>
                    </a:cubicBezTo>
                    <a:cubicBezTo>
                      <a:pt x="67" y="103"/>
                      <a:pt x="66" y="105"/>
                      <a:pt x="67" y="105"/>
                    </a:cubicBezTo>
                    <a:cubicBezTo>
                      <a:pt x="66" y="105"/>
                      <a:pt x="66" y="105"/>
                      <a:pt x="66" y="105"/>
                    </a:cubicBezTo>
                    <a:cubicBezTo>
                      <a:pt x="67" y="107"/>
                      <a:pt x="67" y="107"/>
                      <a:pt x="67" y="107"/>
                    </a:cubicBezTo>
                    <a:cubicBezTo>
                      <a:pt x="66" y="106"/>
                      <a:pt x="66" y="106"/>
                      <a:pt x="66" y="106"/>
                    </a:cubicBezTo>
                    <a:cubicBezTo>
                      <a:pt x="67" y="108"/>
                      <a:pt x="67" y="109"/>
                      <a:pt x="67" y="111"/>
                    </a:cubicBezTo>
                    <a:cubicBezTo>
                      <a:pt x="66" y="111"/>
                      <a:pt x="66" y="111"/>
                      <a:pt x="67" y="111"/>
                    </a:cubicBezTo>
                    <a:cubicBezTo>
                      <a:pt x="67" y="111"/>
                      <a:pt x="68" y="112"/>
                      <a:pt x="68" y="112"/>
                    </a:cubicBezTo>
                    <a:cubicBezTo>
                      <a:pt x="68" y="112"/>
                      <a:pt x="68" y="112"/>
                      <a:pt x="68" y="112"/>
                    </a:cubicBezTo>
                    <a:cubicBezTo>
                      <a:pt x="68" y="112"/>
                      <a:pt x="68" y="112"/>
                      <a:pt x="68" y="112"/>
                    </a:cubicBezTo>
                    <a:cubicBezTo>
                      <a:pt x="68" y="113"/>
                      <a:pt x="68" y="113"/>
                      <a:pt x="68" y="113"/>
                    </a:cubicBezTo>
                    <a:cubicBezTo>
                      <a:pt x="68" y="113"/>
                      <a:pt x="68" y="113"/>
                      <a:pt x="68" y="113"/>
                    </a:cubicBezTo>
                    <a:cubicBezTo>
                      <a:pt x="68" y="113"/>
                      <a:pt x="68" y="113"/>
                      <a:pt x="68" y="113"/>
                    </a:cubicBezTo>
                    <a:cubicBezTo>
                      <a:pt x="68" y="113"/>
                      <a:pt x="68" y="113"/>
                      <a:pt x="68" y="113"/>
                    </a:cubicBezTo>
                    <a:cubicBezTo>
                      <a:pt x="68" y="113"/>
                      <a:pt x="69" y="113"/>
                      <a:pt x="70" y="113"/>
                    </a:cubicBezTo>
                    <a:cubicBezTo>
                      <a:pt x="70" y="113"/>
                      <a:pt x="70" y="113"/>
                      <a:pt x="70" y="113"/>
                    </a:cubicBezTo>
                    <a:cubicBezTo>
                      <a:pt x="72" y="117"/>
                      <a:pt x="69" y="122"/>
                      <a:pt x="71" y="125"/>
                    </a:cubicBezTo>
                    <a:cubicBezTo>
                      <a:pt x="71" y="125"/>
                      <a:pt x="71" y="125"/>
                      <a:pt x="71" y="125"/>
                    </a:cubicBezTo>
                    <a:cubicBezTo>
                      <a:pt x="72" y="129"/>
                      <a:pt x="72" y="129"/>
                      <a:pt x="72" y="129"/>
                    </a:cubicBezTo>
                    <a:cubicBezTo>
                      <a:pt x="72" y="129"/>
                      <a:pt x="72" y="130"/>
                      <a:pt x="72" y="131"/>
                    </a:cubicBezTo>
                    <a:cubicBezTo>
                      <a:pt x="72" y="133"/>
                      <a:pt x="72" y="135"/>
                      <a:pt x="72" y="138"/>
                    </a:cubicBezTo>
                    <a:cubicBezTo>
                      <a:pt x="70" y="132"/>
                      <a:pt x="69" y="126"/>
                      <a:pt x="68" y="119"/>
                    </a:cubicBezTo>
                    <a:cubicBezTo>
                      <a:pt x="66" y="114"/>
                      <a:pt x="66" y="114"/>
                      <a:pt x="66" y="114"/>
                    </a:cubicBezTo>
                    <a:cubicBezTo>
                      <a:pt x="66" y="113"/>
                      <a:pt x="66" y="113"/>
                      <a:pt x="66" y="113"/>
                    </a:cubicBezTo>
                    <a:cubicBezTo>
                      <a:pt x="66" y="113"/>
                      <a:pt x="65" y="112"/>
                      <a:pt x="65" y="110"/>
                    </a:cubicBezTo>
                    <a:cubicBezTo>
                      <a:pt x="65" y="110"/>
                      <a:pt x="65" y="109"/>
                      <a:pt x="65" y="109"/>
                    </a:cubicBezTo>
                    <a:cubicBezTo>
                      <a:pt x="65" y="109"/>
                      <a:pt x="65" y="109"/>
                      <a:pt x="65" y="109"/>
                    </a:cubicBezTo>
                    <a:cubicBezTo>
                      <a:pt x="65" y="109"/>
                      <a:pt x="65" y="108"/>
                      <a:pt x="64" y="108"/>
                    </a:cubicBezTo>
                    <a:cubicBezTo>
                      <a:pt x="65" y="107"/>
                      <a:pt x="65" y="107"/>
                      <a:pt x="65" y="106"/>
                    </a:cubicBezTo>
                    <a:cubicBezTo>
                      <a:pt x="65" y="102"/>
                      <a:pt x="65" y="98"/>
                      <a:pt x="64" y="95"/>
                    </a:cubicBezTo>
                    <a:cubicBezTo>
                      <a:pt x="64" y="94"/>
                      <a:pt x="64" y="94"/>
                      <a:pt x="64" y="93"/>
                    </a:cubicBezTo>
                    <a:cubicBezTo>
                      <a:pt x="64" y="93"/>
                      <a:pt x="64" y="93"/>
                      <a:pt x="64" y="93"/>
                    </a:cubicBezTo>
                    <a:cubicBezTo>
                      <a:pt x="63" y="93"/>
                      <a:pt x="63" y="93"/>
                      <a:pt x="62" y="93"/>
                    </a:cubicBezTo>
                    <a:cubicBezTo>
                      <a:pt x="62" y="93"/>
                      <a:pt x="62" y="93"/>
                      <a:pt x="62" y="93"/>
                    </a:cubicBezTo>
                    <a:cubicBezTo>
                      <a:pt x="62" y="93"/>
                      <a:pt x="62" y="93"/>
                      <a:pt x="62" y="93"/>
                    </a:cubicBezTo>
                    <a:cubicBezTo>
                      <a:pt x="62" y="93"/>
                      <a:pt x="62" y="93"/>
                      <a:pt x="62" y="93"/>
                    </a:cubicBezTo>
                    <a:cubicBezTo>
                      <a:pt x="62" y="93"/>
                      <a:pt x="62" y="93"/>
                      <a:pt x="62" y="93"/>
                    </a:cubicBezTo>
                    <a:cubicBezTo>
                      <a:pt x="62" y="93"/>
                      <a:pt x="62" y="93"/>
                      <a:pt x="61" y="93"/>
                    </a:cubicBezTo>
                    <a:cubicBezTo>
                      <a:pt x="60" y="92"/>
                      <a:pt x="62" y="91"/>
                      <a:pt x="61" y="90"/>
                    </a:cubicBezTo>
                    <a:cubicBezTo>
                      <a:pt x="60" y="89"/>
                      <a:pt x="63" y="89"/>
                      <a:pt x="61" y="88"/>
                    </a:cubicBezTo>
                    <a:cubicBezTo>
                      <a:pt x="62" y="88"/>
                      <a:pt x="62" y="88"/>
                      <a:pt x="62" y="88"/>
                    </a:cubicBezTo>
                    <a:cubicBezTo>
                      <a:pt x="62" y="87"/>
                      <a:pt x="61" y="87"/>
                      <a:pt x="61" y="87"/>
                    </a:cubicBezTo>
                    <a:cubicBezTo>
                      <a:pt x="62" y="87"/>
                      <a:pt x="62" y="86"/>
                      <a:pt x="62" y="86"/>
                    </a:cubicBezTo>
                    <a:cubicBezTo>
                      <a:pt x="63" y="85"/>
                      <a:pt x="60" y="84"/>
                      <a:pt x="62" y="82"/>
                    </a:cubicBezTo>
                    <a:cubicBezTo>
                      <a:pt x="61" y="82"/>
                      <a:pt x="61" y="81"/>
                      <a:pt x="60" y="80"/>
                    </a:cubicBezTo>
                    <a:cubicBezTo>
                      <a:pt x="61" y="80"/>
                      <a:pt x="60" y="79"/>
                      <a:pt x="61" y="79"/>
                    </a:cubicBezTo>
                    <a:cubicBezTo>
                      <a:pt x="61" y="80"/>
                      <a:pt x="61" y="80"/>
                      <a:pt x="61" y="80"/>
                    </a:cubicBezTo>
                    <a:cubicBezTo>
                      <a:pt x="62" y="80"/>
                      <a:pt x="62" y="80"/>
                      <a:pt x="62" y="80"/>
                    </a:cubicBezTo>
                    <a:cubicBezTo>
                      <a:pt x="63" y="79"/>
                      <a:pt x="61" y="78"/>
                      <a:pt x="61" y="77"/>
                    </a:cubicBezTo>
                    <a:cubicBezTo>
                      <a:pt x="61" y="77"/>
                      <a:pt x="61" y="78"/>
                      <a:pt x="60" y="78"/>
                    </a:cubicBezTo>
                    <a:cubicBezTo>
                      <a:pt x="60" y="77"/>
                      <a:pt x="60" y="77"/>
                      <a:pt x="60" y="77"/>
                    </a:cubicBezTo>
                    <a:cubicBezTo>
                      <a:pt x="61" y="77"/>
                      <a:pt x="61" y="77"/>
                      <a:pt x="61" y="77"/>
                    </a:cubicBezTo>
                    <a:cubicBezTo>
                      <a:pt x="61" y="75"/>
                      <a:pt x="61" y="75"/>
                      <a:pt x="61" y="75"/>
                    </a:cubicBezTo>
                    <a:cubicBezTo>
                      <a:pt x="60" y="76"/>
                      <a:pt x="60" y="76"/>
                      <a:pt x="60" y="76"/>
                    </a:cubicBezTo>
                    <a:cubicBezTo>
                      <a:pt x="61" y="75"/>
                      <a:pt x="62" y="74"/>
                      <a:pt x="61" y="74"/>
                    </a:cubicBezTo>
                    <a:cubicBezTo>
                      <a:pt x="60" y="74"/>
                      <a:pt x="60" y="75"/>
                      <a:pt x="59" y="74"/>
                    </a:cubicBezTo>
                    <a:cubicBezTo>
                      <a:pt x="60" y="73"/>
                      <a:pt x="60" y="72"/>
                      <a:pt x="60" y="70"/>
                    </a:cubicBezTo>
                    <a:cubicBezTo>
                      <a:pt x="60" y="71"/>
                      <a:pt x="60" y="70"/>
                      <a:pt x="59" y="70"/>
                    </a:cubicBezTo>
                    <a:cubicBezTo>
                      <a:pt x="60" y="70"/>
                      <a:pt x="60" y="70"/>
                      <a:pt x="60" y="70"/>
                    </a:cubicBezTo>
                    <a:cubicBezTo>
                      <a:pt x="59" y="69"/>
                      <a:pt x="61" y="69"/>
                      <a:pt x="60" y="68"/>
                    </a:cubicBezTo>
                    <a:cubicBezTo>
                      <a:pt x="59" y="68"/>
                      <a:pt x="59" y="68"/>
                      <a:pt x="59" y="68"/>
                    </a:cubicBezTo>
                    <a:cubicBezTo>
                      <a:pt x="58" y="67"/>
                      <a:pt x="61" y="67"/>
                      <a:pt x="59" y="66"/>
                    </a:cubicBezTo>
                    <a:cubicBezTo>
                      <a:pt x="59" y="67"/>
                      <a:pt x="57" y="67"/>
                      <a:pt x="58" y="66"/>
                    </a:cubicBezTo>
                    <a:cubicBezTo>
                      <a:pt x="58" y="66"/>
                      <a:pt x="58" y="66"/>
                      <a:pt x="58" y="66"/>
                    </a:cubicBezTo>
                    <a:cubicBezTo>
                      <a:pt x="58" y="66"/>
                      <a:pt x="58" y="66"/>
                      <a:pt x="58" y="66"/>
                    </a:cubicBezTo>
                    <a:cubicBezTo>
                      <a:pt x="58" y="66"/>
                      <a:pt x="59" y="66"/>
                      <a:pt x="59" y="65"/>
                    </a:cubicBezTo>
                    <a:cubicBezTo>
                      <a:pt x="59" y="65"/>
                      <a:pt x="59" y="65"/>
                      <a:pt x="59" y="65"/>
                    </a:cubicBezTo>
                    <a:cubicBezTo>
                      <a:pt x="58" y="65"/>
                      <a:pt x="58" y="65"/>
                      <a:pt x="58" y="65"/>
                    </a:cubicBezTo>
                    <a:cubicBezTo>
                      <a:pt x="59" y="64"/>
                      <a:pt x="58" y="63"/>
                      <a:pt x="58" y="63"/>
                    </a:cubicBezTo>
                    <a:cubicBezTo>
                      <a:pt x="58" y="63"/>
                      <a:pt x="59" y="61"/>
                      <a:pt x="58" y="61"/>
                    </a:cubicBezTo>
                    <a:cubicBezTo>
                      <a:pt x="58" y="61"/>
                      <a:pt x="58" y="60"/>
                      <a:pt x="59" y="60"/>
                    </a:cubicBezTo>
                    <a:cubicBezTo>
                      <a:pt x="58" y="60"/>
                      <a:pt x="57" y="59"/>
                      <a:pt x="58" y="58"/>
                    </a:cubicBezTo>
                    <a:cubicBezTo>
                      <a:pt x="58" y="58"/>
                      <a:pt x="58" y="58"/>
                      <a:pt x="58" y="58"/>
                    </a:cubicBezTo>
                    <a:cubicBezTo>
                      <a:pt x="59" y="57"/>
                      <a:pt x="57" y="56"/>
                      <a:pt x="57" y="54"/>
                    </a:cubicBezTo>
                    <a:cubicBezTo>
                      <a:pt x="57" y="54"/>
                      <a:pt x="57" y="53"/>
                      <a:pt x="56" y="54"/>
                    </a:cubicBezTo>
                    <a:cubicBezTo>
                      <a:pt x="55" y="53"/>
                      <a:pt x="57" y="51"/>
                      <a:pt x="54" y="51"/>
                    </a:cubicBezTo>
                    <a:cubicBezTo>
                      <a:pt x="54" y="50"/>
                      <a:pt x="55" y="50"/>
                      <a:pt x="55" y="49"/>
                    </a:cubicBezTo>
                    <a:cubicBezTo>
                      <a:pt x="55" y="49"/>
                      <a:pt x="55" y="49"/>
                      <a:pt x="55" y="49"/>
                    </a:cubicBezTo>
                    <a:cubicBezTo>
                      <a:pt x="54" y="48"/>
                      <a:pt x="54" y="48"/>
                      <a:pt x="54" y="47"/>
                    </a:cubicBezTo>
                    <a:cubicBezTo>
                      <a:pt x="54" y="46"/>
                      <a:pt x="52" y="47"/>
                      <a:pt x="52" y="46"/>
                    </a:cubicBezTo>
                    <a:cubicBezTo>
                      <a:pt x="53" y="46"/>
                      <a:pt x="53" y="45"/>
                      <a:pt x="53" y="45"/>
                    </a:cubicBezTo>
                    <a:cubicBezTo>
                      <a:pt x="53" y="45"/>
                      <a:pt x="53" y="45"/>
                      <a:pt x="53" y="45"/>
                    </a:cubicBezTo>
                    <a:cubicBezTo>
                      <a:pt x="53" y="45"/>
                      <a:pt x="53" y="45"/>
                      <a:pt x="53" y="45"/>
                    </a:cubicBezTo>
                    <a:cubicBezTo>
                      <a:pt x="53" y="45"/>
                      <a:pt x="53" y="45"/>
                      <a:pt x="53" y="45"/>
                    </a:cubicBezTo>
                    <a:cubicBezTo>
                      <a:pt x="53" y="44"/>
                      <a:pt x="53" y="44"/>
                      <a:pt x="53" y="45"/>
                    </a:cubicBezTo>
                    <a:cubicBezTo>
                      <a:pt x="53" y="45"/>
                      <a:pt x="52" y="45"/>
                      <a:pt x="52" y="45"/>
                    </a:cubicBezTo>
                    <a:cubicBezTo>
                      <a:pt x="53" y="44"/>
                      <a:pt x="52" y="43"/>
                      <a:pt x="53" y="43"/>
                    </a:cubicBezTo>
                    <a:cubicBezTo>
                      <a:pt x="52" y="41"/>
                      <a:pt x="51" y="40"/>
                      <a:pt x="50" y="39"/>
                    </a:cubicBezTo>
                    <a:cubicBezTo>
                      <a:pt x="51" y="39"/>
                      <a:pt x="51" y="39"/>
                      <a:pt x="52" y="39"/>
                    </a:cubicBezTo>
                    <a:cubicBezTo>
                      <a:pt x="51" y="39"/>
                      <a:pt x="51" y="39"/>
                      <a:pt x="51" y="39"/>
                    </a:cubicBezTo>
                    <a:cubicBezTo>
                      <a:pt x="52" y="38"/>
                      <a:pt x="52" y="39"/>
                      <a:pt x="52" y="39"/>
                    </a:cubicBezTo>
                    <a:cubicBezTo>
                      <a:pt x="53" y="38"/>
                      <a:pt x="50" y="37"/>
                      <a:pt x="51" y="36"/>
                    </a:cubicBezTo>
                    <a:cubicBezTo>
                      <a:pt x="50" y="35"/>
                      <a:pt x="50" y="35"/>
                      <a:pt x="50" y="35"/>
                    </a:cubicBezTo>
                    <a:cubicBezTo>
                      <a:pt x="50" y="35"/>
                      <a:pt x="50" y="35"/>
                      <a:pt x="50" y="35"/>
                    </a:cubicBezTo>
                    <a:cubicBezTo>
                      <a:pt x="50" y="35"/>
                      <a:pt x="50" y="35"/>
                      <a:pt x="49" y="35"/>
                    </a:cubicBezTo>
                    <a:cubicBezTo>
                      <a:pt x="50" y="35"/>
                      <a:pt x="51" y="35"/>
                      <a:pt x="51" y="34"/>
                    </a:cubicBezTo>
                    <a:close/>
                    <a:moveTo>
                      <a:pt x="38" y="50"/>
                    </a:moveTo>
                    <a:cubicBezTo>
                      <a:pt x="38" y="51"/>
                      <a:pt x="39" y="51"/>
                      <a:pt x="39" y="52"/>
                    </a:cubicBezTo>
                    <a:cubicBezTo>
                      <a:pt x="39" y="52"/>
                      <a:pt x="39" y="52"/>
                      <a:pt x="39" y="53"/>
                    </a:cubicBezTo>
                    <a:cubicBezTo>
                      <a:pt x="39" y="52"/>
                      <a:pt x="39" y="52"/>
                      <a:pt x="39" y="52"/>
                    </a:cubicBezTo>
                    <a:cubicBezTo>
                      <a:pt x="39" y="52"/>
                      <a:pt x="38" y="52"/>
                      <a:pt x="38" y="52"/>
                    </a:cubicBezTo>
                    <a:cubicBezTo>
                      <a:pt x="38" y="51"/>
                      <a:pt x="38" y="50"/>
                      <a:pt x="38" y="49"/>
                    </a:cubicBezTo>
                    <a:lnTo>
                      <a:pt x="38" y="50"/>
                    </a:lnTo>
                    <a:close/>
                    <a:moveTo>
                      <a:pt x="33" y="66"/>
                    </a:moveTo>
                    <a:cubicBezTo>
                      <a:pt x="33" y="67"/>
                      <a:pt x="33" y="67"/>
                      <a:pt x="33" y="67"/>
                    </a:cubicBezTo>
                    <a:cubicBezTo>
                      <a:pt x="33" y="67"/>
                      <a:pt x="33" y="67"/>
                      <a:pt x="33" y="67"/>
                    </a:cubicBezTo>
                    <a:cubicBezTo>
                      <a:pt x="33" y="67"/>
                      <a:pt x="33" y="67"/>
                      <a:pt x="33" y="67"/>
                    </a:cubicBezTo>
                    <a:lnTo>
                      <a:pt x="33" y="66"/>
                    </a:lnTo>
                    <a:close/>
                    <a:moveTo>
                      <a:pt x="28" y="122"/>
                    </a:moveTo>
                    <a:cubicBezTo>
                      <a:pt x="28" y="121"/>
                      <a:pt x="28" y="121"/>
                      <a:pt x="28" y="121"/>
                    </a:cubicBezTo>
                    <a:cubicBezTo>
                      <a:pt x="28" y="121"/>
                      <a:pt x="29" y="121"/>
                      <a:pt x="29" y="121"/>
                    </a:cubicBezTo>
                    <a:cubicBezTo>
                      <a:pt x="29" y="121"/>
                      <a:pt x="28" y="121"/>
                      <a:pt x="28" y="122"/>
                    </a:cubicBezTo>
                    <a:close/>
                    <a:moveTo>
                      <a:pt x="46" y="124"/>
                    </a:moveTo>
                    <a:cubicBezTo>
                      <a:pt x="46" y="124"/>
                      <a:pt x="47" y="124"/>
                      <a:pt x="46" y="124"/>
                    </a:cubicBezTo>
                    <a:cubicBezTo>
                      <a:pt x="46" y="124"/>
                      <a:pt x="46" y="124"/>
                      <a:pt x="46" y="124"/>
                    </a:cubicBezTo>
                    <a:close/>
                    <a:moveTo>
                      <a:pt x="70" y="204"/>
                    </a:moveTo>
                    <a:cubicBezTo>
                      <a:pt x="69" y="203"/>
                      <a:pt x="69" y="203"/>
                      <a:pt x="69" y="202"/>
                    </a:cubicBezTo>
                    <a:cubicBezTo>
                      <a:pt x="69" y="200"/>
                      <a:pt x="68" y="199"/>
                      <a:pt x="68" y="197"/>
                    </a:cubicBezTo>
                    <a:cubicBezTo>
                      <a:pt x="69" y="197"/>
                      <a:pt x="71" y="197"/>
                      <a:pt x="72" y="197"/>
                    </a:cubicBezTo>
                    <a:cubicBezTo>
                      <a:pt x="71" y="200"/>
                      <a:pt x="70" y="202"/>
                      <a:pt x="70" y="204"/>
                    </a:cubicBezTo>
                    <a:close/>
                    <a:moveTo>
                      <a:pt x="75" y="190"/>
                    </a:moveTo>
                    <a:cubicBezTo>
                      <a:pt x="74" y="191"/>
                      <a:pt x="74" y="193"/>
                      <a:pt x="73"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3" y="194"/>
                      <a:pt x="72" y="194"/>
                      <a:pt x="72" y="194"/>
                    </a:cubicBezTo>
                    <a:cubicBezTo>
                      <a:pt x="72" y="194"/>
                      <a:pt x="73" y="193"/>
                      <a:pt x="73" y="193"/>
                    </a:cubicBezTo>
                    <a:cubicBezTo>
                      <a:pt x="73" y="193"/>
                      <a:pt x="72" y="193"/>
                      <a:pt x="72" y="193"/>
                    </a:cubicBezTo>
                    <a:cubicBezTo>
                      <a:pt x="72" y="193"/>
                      <a:pt x="72" y="193"/>
                      <a:pt x="72" y="193"/>
                    </a:cubicBezTo>
                    <a:cubicBezTo>
                      <a:pt x="72" y="193"/>
                      <a:pt x="73" y="193"/>
                      <a:pt x="73" y="193"/>
                    </a:cubicBezTo>
                    <a:cubicBezTo>
                      <a:pt x="73" y="193"/>
                      <a:pt x="73" y="193"/>
                      <a:pt x="73" y="193"/>
                    </a:cubicBezTo>
                    <a:cubicBezTo>
                      <a:pt x="73" y="193"/>
                      <a:pt x="73" y="193"/>
                      <a:pt x="73" y="193"/>
                    </a:cubicBezTo>
                    <a:cubicBezTo>
                      <a:pt x="73" y="193"/>
                      <a:pt x="72" y="192"/>
                      <a:pt x="72" y="191"/>
                    </a:cubicBezTo>
                    <a:cubicBezTo>
                      <a:pt x="70" y="190"/>
                      <a:pt x="75" y="190"/>
                      <a:pt x="73" y="189"/>
                    </a:cubicBezTo>
                    <a:cubicBezTo>
                      <a:pt x="73" y="189"/>
                      <a:pt x="73" y="189"/>
                      <a:pt x="73" y="189"/>
                    </a:cubicBezTo>
                    <a:cubicBezTo>
                      <a:pt x="73" y="188"/>
                      <a:pt x="73" y="188"/>
                      <a:pt x="73" y="188"/>
                    </a:cubicBezTo>
                    <a:cubicBezTo>
                      <a:pt x="73" y="188"/>
                      <a:pt x="73" y="188"/>
                      <a:pt x="73" y="188"/>
                    </a:cubicBezTo>
                    <a:cubicBezTo>
                      <a:pt x="73" y="188"/>
                      <a:pt x="73" y="188"/>
                      <a:pt x="73" y="187"/>
                    </a:cubicBezTo>
                    <a:cubicBezTo>
                      <a:pt x="73" y="187"/>
                      <a:pt x="73" y="187"/>
                      <a:pt x="73" y="187"/>
                    </a:cubicBezTo>
                    <a:cubicBezTo>
                      <a:pt x="72" y="187"/>
                      <a:pt x="72" y="187"/>
                      <a:pt x="72" y="187"/>
                    </a:cubicBezTo>
                    <a:cubicBezTo>
                      <a:pt x="72" y="187"/>
                      <a:pt x="72" y="187"/>
                      <a:pt x="72" y="187"/>
                    </a:cubicBezTo>
                    <a:cubicBezTo>
                      <a:pt x="72" y="187"/>
                      <a:pt x="72" y="187"/>
                      <a:pt x="72" y="186"/>
                    </a:cubicBezTo>
                    <a:cubicBezTo>
                      <a:pt x="73" y="186"/>
                      <a:pt x="73" y="186"/>
                      <a:pt x="72" y="185"/>
                    </a:cubicBezTo>
                    <a:cubicBezTo>
                      <a:pt x="73" y="185"/>
                      <a:pt x="74" y="185"/>
                      <a:pt x="75" y="185"/>
                    </a:cubicBezTo>
                    <a:cubicBezTo>
                      <a:pt x="75" y="187"/>
                      <a:pt x="73" y="191"/>
                      <a:pt x="75" y="190"/>
                    </a:cubicBezTo>
                    <a:close/>
                    <a:moveTo>
                      <a:pt x="139" y="259"/>
                    </a:moveTo>
                    <a:cubicBezTo>
                      <a:pt x="140" y="259"/>
                      <a:pt x="140" y="259"/>
                      <a:pt x="140" y="259"/>
                    </a:cubicBezTo>
                    <a:cubicBezTo>
                      <a:pt x="140" y="260"/>
                      <a:pt x="139" y="261"/>
                      <a:pt x="139" y="259"/>
                    </a:cubicBezTo>
                    <a:close/>
                    <a:moveTo>
                      <a:pt x="142" y="254"/>
                    </a:moveTo>
                    <a:cubicBezTo>
                      <a:pt x="141" y="254"/>
                      <a:pt x="141" y="254"/>
                      <a:pt x="141" y="254"/>
                    </a:cubicBezTo>
                    <a:cubicBezTo>
                      <a:pt x="141" y="252"/>
                      <a:pt x="143" y="254"/>
                      <a:pt x="142" y="251"/>
                    </a:cubicBezTo>
                    <a:cubicBezTo>
                      <a:pt x="142" y="252"/>
                      <a:pt x="140" y="251"/>
                      <a:pt x="141" y="250"/>
                    </a:cubicBezTo>
                    <a:cubicBezTo>
                      <a:pt x="142" y="250"/>
                      <a:pt x="142" y="250"/>
                      <a:pt x="142" y="250"/>
                    </a:cubicBezTo>
                    <a:cubicBezTo>
                      <a:pt x="142" y="250"/>
                      <a:pt x="141" y="250"/>
                      <a:pt x="142" y="249"/>
                    </a:cubicBezTo>
                    <a:cubicBezTo>
                      <a:pt x="142" y="250"/>
                      <a:pt x="142" y="250"/>
                      <a:pt x="143" y="249"/>
                    </a:cubicBezTo>
                    <a:cubicBezTo>
                      <a:pt x="143" y="250"/>
                      <a:pt x="143" y="250"/>
                      <a:pt x="143" y="250"/>
                    </a:cubicBezTo>
                    <a:cubicBezTo>
                      <a:pt x="143" y="248"/>
                      <a:pt x="143" y="248"/>
                      <a:pt x="143" y="248"/>
                    </a:cubicBezTo>
                    <a:cubicBezTo>
                      <a:pt x="144" y="247"/>
                      <a:pt x="144" y="245"/>
                      <a:pt x="145" y="245"/>
                    </a:cubicBezTo>
                    <a:cubicBezTo>
                      <a:pt x="145" y="245"/>
                      <a:pt x="146" y="243"/>
                      <a:pt x="145" y="242"/>
                    </a:cubicBezTo>
                    <a:cubicBezTo>
                      <a:pt x="146" y="243"/>
                      <a:pt x="146" y="242"/>
                      <a:pt x="146" y="242"/>
                    </a:cubicBezTo>
                    <a:cubicBezTo>
                      <a:pt x="145" y="245"/>
                      <a:pt x="144" y="249"/>
                      <a:pt x="144" y="251"/>
                    </a:cubicBezTo>
                    <a:cubicBezTo>
                      <a:pt x="143" y="251"/>
                      <a:pt x="143" y="252"/>
                      <a:pt x="142" y="254"/>
                    </a:cubicBezTo>
                    <a:close/>
                    <a:moveTo>
                      <a:pt x="293" y="79"/>
                    </a:moveTo>
                    <a:cubicBezTo>
                      <a:pt x="293" y="79"/>
                      <a:pt x="293" y="79"/>
                      <a:pt x="293" y="79"/>
                    </a:cubicBezTo>
                    <a:cubicBezTo>
                      <a:pt x="293" y="79"/>
                      <a:pt x="293" y="79"/>
                      <a:pt x="293" y="79"/>
                    </a:cubicBezTo>
                    <a:cubicBezTo>
                      <a:pt x="293" y="79"/>
                      <a:pt x="293" y="79"/>
                      <a:pt x="293" y="79"/>
                    </a:cubicBezTo>
                    <a:close/>
                    <a:moveTo>
                      <a:pt x="207" y="155"/>
                    </a:moveTo>
                    <a:cubicBezTo>
                      <a:pt x="208" y="155"/>
                      <a:pt x="208" y="155"/>
                      <a:pt x="208" y="155"/>
                    </a:cubicBezTo>
                    <a:cubicBezTo>
                      <a:pt x="207" y="155"/>
                      <a:pt x="207" y="155"/>
                      <a:pt x="207" y="155"/>
                    </a:cubicBezTo>
                    <a:cubicBezTo>
                      <a:pt x="207" y="155"/>
                      <a:pt x="207" y="155"/>
                      <a:pt x="207" y="155"/>
                    </a:cubicBezTo>
                    <a:cubicBezTo>
                      <a:pt x="207" y="155"/>
                      <a:pt x="207" y="155"/>
                      <a:pt x="208" y="155"/>
                    </a:cubicBezTo>
                    <a:cubicBezTo>
                      <a:pt x="207" y="154"/>
                      <a:pt x="207" y="154"/>
                      <a:pt x="207" y="154"/>
                    </a:cubicBezTo>
                    <a:cubicBezTo>
                      <a:pt x="209" y="154"/>
                      <a:pt x="210" y="155"/>
                      <a:pt x="213" y="155"/>
                    </a:cubicBezTo>
                    <a:cubicBezTo>
                      <a:pt x="213" y="157"/>
                      <a:pt x="213" y="159"/>
                      <a:pt x="213" y="161"/>
                    </a:cubicBezTo>
                    <a:cubicBezTo>
                      <a:pt x="213" y="161"/>
                      <a:pt x="212" y="161"/>
                      <a:pt x="212" y="162"/>
                    </a:cubicBezTo>
                    <a:cubicBezTo>
                      <a:pt x="212" y="161"/>
                      <a:pt x="213" y="161"/>
                      <a:pt x="213" y="161"/>
                    </a:cubicBezTo>
                    <a:cubicBezTo>
                      <a:pt x="213" y="161"/>
                      <a:pt x="213" y="161"/>
                      <a:pt x="213" y="161"/>
                    </a:cubicBezTo>
                    <a:cubicBezTo>
                      <a:pt x="212" y="160"/>
                      <a:pt x="212" y="160"/>
                      <a:pt x="212" y="160"/>
                    </a:cubicBezTo>
                    <a:cubicBezTo>
                      <a:pt x="212" y="160"/>
                      <a:pt x="210" y="161"/>
                      <a:pt x="210" y="160"/>
                    </a:cubicBezTo>
                    <a:cubicBezTo>
                      <a:pt x="211" y="160"/>
                      <a:pt x="211" y="160"/>
                      <a:pt x="211" y="160"/>
                    </a:cubicBezTo>
                    <a:cubicBezTo>
                      <a:pt x="211" y="160"/>
                      <a:pt x="211" y="160"/>
                      <a:pt x="211" y="159"/>
                    </a:cubicBezTo>
                    <a:cubicBezTo>
                      <a:pt x="211" y="159"/>
                      <a:pt x="211" y="159"/>
                      <a:pt x="211" y="159"/>
                    </a:cubicBezTo>
                    <a:cubicBezTo>
                      <a:pt x="211" y="159"/>
                      <a:pt x="211" y="159"/>
                      <a:pt x="211" y="159"/>
                    </a:cubicBezTo>
                    <a:cubicBezTo>
                      <a:pt x="211" y="159"/>
                      <a:pt x="211" y="159"/>
                      <a:pt x="211" y="160"/>
                    </a:cubicBezTo>
                    <a:cubicBezTo>
                      <a:pt x="211" y="160"/>
                      <a:pt x="210" y="160"/>
                      <a:pt x="210" y="160"/>
                    </a:cubicBezTo>
                    <a:cubicBezTo>
                      <a:pt x="211" y="159"/>
                      <a:pt x="210" y="159"/>
                      <a:pt x="211" y="159"/>
                    </a:cubicBezTo>
                    <a:cubicBezTo>
                      <a:pt x="210" y="158"/>
                      <a:pt x="209" y="158"/>
                      <a:pt x="208" y="158"/>
                    </a:cubicBezTo>
                    <a:cubicBezTo>
                      <a:pt x="209" y="158"/>
                      <a:pt x="209" y="158"/>
                      <a:pt x="209" y="158"/>
                    </a:cubicBezTo>
                    <a:cubicBezTo>
                      <a:pt x="209" y="157"/>
                      <a:pt x="209" y="157"/>
                      <a:pt x="209" y="157"/>
                    </a:cubicBezTo>
                    <a:cubicBezTo>
                      <a:pt x="210" y="157"/>
                      <a:pt x="210" y="157"/>
                      <a:pt x="210" y="157"/>
                    </a:cubicBezTo>
                    <a:cubicBezTo>
                      <a:pt x="210" y="156"/>
                      <a:pt x="208" y="157"/>
                      <a:pt x="209" y="156"/>
                    </a:cubicBezTo>
                    <a:cubicBezTo>
                      <a:pt x="208" y="156"/>
                      <a:pt x="208" y="156"/>
                      <a:pt x="208" y="156"/>
                    </a:cubicBezTo>
                    <a:cubicBezTo>
                      <a:pt x="208" y="156"/>
                      <a:pt x="208" y="156"/>
                      <a:pt x="208" y="156"/>
                    </a:cubicBezTo>
                    <a:cubicBezTo>
                      <a:pt x="208" y="156"/>
                      <a:pt x="208" y="157"/>
                      <a:pt x="208" y="156"/>
                    </a:cubicBezTo>
                    <a:cubicBezTo>
                      <a:pt x="208" y="156"/>
                      <a:pt x="209" y="156"/>
                      <a:pt x="209" y="156"/>
                    </a:cubicBezTo>
                    <a:cubicBezTo>
                      <a:pt x="209" y="155"/>
                      <a:pt x="208" y="155"/>
                      <a:pt x="208" y="155"/>
                    </a:cubicBezTo>
                    <a:cubicBezTo>
                      <a:pt x="208" y="155"/>
                      <a:pt x="207" y="155"/>
                      <a:pt x="207" y="155"/>
                    </a:cubicBezTo>
                    <a:cubicBezTo>
                      <a:pt x="207" y="155"/>
                      <a:pt x="207" y="155"/>
                      <a:pt x="207" y="155"/>
                    </a:cubicBezTo>
                    <a:close/>
                    <a:moveTo>
                      <a:pt x="252" y="83"/>
                    </a:moveTo>
                    <a:cubicBezTo>
                      <a:pt x="252" y="83"/>
                      <a:pt x="252" y="83"/>
                      <a:pt x="251" y="83"/>
                    </a:cubicBezTo>
                    <a:cubicBezTo>
                      <a:pt x="251" y="83"/>
                      <a:pt x="251" y="83"/>
                      <a:pt x="251" y="83"/>
                    </a:cubicBezTo>
                    <a:cubicBezTo>
                      <a:pt x="252" y="83"/>
                      <a:pt x="252" y="83"/>
                      <a:pt x="252" y="83"/>
                    </a:cubicBezTo>
                    <a:close/>
                    <a:moveTo>
                      <a:pt x="225" y="182"/>
                    </a:moveTo>
                    <a:cubicBezTo>
                      <a:pt x="225" y="182"/>
                      <a:pt x="225" y="182"/>
                      <a:pt x="225" y="182"/>
                    </a:cubicBezTo>
                    <a:close/>
                    <a:moveTo>
                      <a:pt x="218" y="196"/>
                    </a:moveTo>
                    <a:cubicBezTo>
                      <a:pt x="217" y="195"/>
                      <a:pt x="217" y="193"/>
                      <a:pt x="216" y="192"/>
                    </a:cubicBezTo>
                    <a:cubicBezTo>
                      <a:pt x="214" y="188"/>
                      <a:pt x="219" y="195"/>
                      <a:pt x="216" y="189"/>
                    </a:cubicBezTo>
                    <a:cubicBezTo>
                      <a:pt x="217" y="188"/>
                      <a:pt x="218" y="190"/>
                      <a:pt x="218" y="190"/>
                    </a:cubicBezTo>
                    <a:cubicBezTo>
                      <a:pt x="218" y="190"/>
                      <a:pt x="218" y="190"/>
                      <a:pt x="218" y="190"/>
                    </a:cubicBezTo>
                    <a:cubicBezTo>
                      <a:pt x="218" y="190"/>
                      <a:pt x="218" y="191"/>
                      <a:pt x="219" y="192"/>
                    </a:cubicBezTo>
                    <a:cubicBezTo>
                      <a:pt x="218" y="193"/>
                      <a:pt x="218" y="195"/>
                      <a:pt x="218" y="196"/>
                    </a:cubicBezTo>
                    <a:close/>
                    <a:moveTo>
                      <a:pt x="217" y="187"/>
                    </a:moveTo>
                    <a:cubicBezTo>
                      <a:pt x="217" y="186"/>
                      <a:pt x="217" y="185"/>
                      <a:pt x="217" y="185"/>
                    </a:cubicBezTo>
                    <a:cubicBezTo>
                      <a:pt x="217" y="185"/>
                      <a:pt x="217" y="185"/>
                      <a:pt x="217" y="185"/>
                    </a:cubicBezTo>
                    <a:cubicBezTo>
                      <a:pt x="218" y="185"/>
                      <a:pt x="218" y="186"/>
                      <a:pt x="217" y="187"/>
                    </a:cubicBezTo>
                    <a:close/>
                    <a:moveTo>
                      <a:pt x="220" y="180"/>
                    </a:moveTo>
                    <a:cubicBezTo>
                      <a:pt x="220" y="180"/>
                      <a:pt x="222" y="179"/>
                      <a:pt x="221" y="179"/>
                    </a:cubicBezTo>
                    <a:cubicBezTo>
                      <a:pt x="221" y="179"/>
                      <a:pt x="221" y="179"/>
                      <a:pt x="221" y="179"/>
                    </a:cubicBezTo>
                    <a:cubicBezTo>
                      <a:pt x="222" y="179"/>
                      <a:pt x="222" y="179"/>
                      <a:pt x="223" y="179"/>
                    </a:cubicBezTo>
                    <a:cubicBezTo>
                      <a:pt x="223" y="179"/>
                      <a:pt x="223" y="179"/>
                      <a:pt x="222" y="179"/>
                    </a:cubicBezTo>
                    <a:cubicBezTo>
                      <a:pt x="222" y="180"/>
                      <a:pt x="220" y="180"/>
                      <a:pt x="220" y="180"/>
                    </a:cubicBezTo>
                    <a:close/>
                    <a:moveTo>
                      <a:pt x="242" y="107"/>
                    </a:moveTo>
                    <a:cubicBezTo>
                      <a:pt x="241" y="106"/>
                      <a:pt x="241" y="106"/>
                      <a:pt x="241" y="106"/>
                    </a:cubicBezTo>
                    <a:cubicBezTo>
                      <a:pt x="241" y="106"/>
                      <a:pt x="241" y="106"/>
                      <a:pt x="241" y="106"/>
                    </a:cubicBezTo>
                    <a:lnTo>
                      <a:pt x="242" y="107"/>
                    </a:lnTo>
                    <a:close/>
                    <a:moveTo>
                      <a:pt x="288" y="75"/>
                    </a:moveTo>
                    <a:cubicBezTo>
                      <a:pt x="287" y="75"/>
                      <a:pt x="288" y="75"/>
                      <a:pt x="289" y="75"/>
                    </a:cubicBezTo>
                    <a:cubicBezTo>
                      <a:pt x="289" y="75"/>
                      <a:pt x="288" y="75"/>
                      <a:pt x="288" y="75"/>
                    </a:cubicBezTo>
                    <a:cubicBezTo>
                      <a:pt x="288" y="75"/>
                      <a:pt x="288" y="75"/>
                      <a:pt x="288" y="75"/>
                    </a:cubicBezTo>
                    <a:cubicBezTo>
                      <a:pt x="288" y="75"/>
                      <a:pt x="288" y="75"/>
                      <a:pt x="288" y="75"/>
                    </a:cubicBezTo>
                    <a:close/>
                    <a:moveTo>
                      <a:pt x="293" y="78"/>
                    </a:moveTo>
                    <a:cubicBezTo>
                      <a:pt x="293" y="78"/>
                      <a:pt x="293" y="78"/>
                      <a:pt x="293" y="77"/>
                    </a:cubicBezTo>
                    <a:cubicBezTo>
                      <a:pt x="293" y="78"/>
                      <a:pt x="293" y="78"/>
                      <a:pt x="293" y="78"/>
                    </a:cubicBezTo>
                    <a:close/>
                    <a:moveTo>
                      <a:pt x="289" y="71"/>
                    </a:moveTo>
                    <a:cubicBezTo>
                      <a:pt x="289" y="71"/>
                      <a:pt x="288" y="71"/>
                      <a:pt x="288" y="71"/>
                    </a:cubicBezTo>
                    <a:cubicBezTo>
                      <a:pt x="288" y="71"/>
                      <a:pt x="289" y="71"/>
                      <a:pt x="289" y="71"/>
                    </a:cubicBezTo>
                    <a:close/>
                    <a:moveTo>
                      <a:pt x="286" y="70"/>
                    </a:moveTo>
                    <a:cubicBezTo>
                      <a:pt x="286" y="70"/>
                      <a:pt x="286" y="70"/>
                      <a:pt x="286" y="70"/>
                    </a:cubicBezTo>
                    <a:cubicBezTo>
                      <a:pt x="286" y="70"/>
                      <a:pt x="286" y="71"/>
                      <a:pt x="286" y="71"/>
                    </a:cubicBezTo>
                    <a:cubicBezTo>
                      <a:pt x="286" y="71"/>
                      <a:pt x="286" y="70"/>
                      <a:pt x="286" y="70"/>
                    </a:cubicBezTo>
                    <a:close/>
                    <a:moveTo>
                      <a:pt x="286" y="71"/>
                    </a:moveTo>
                    <a:cubicBezTo>
                      <a:pt x="286" y="71"/>
                      <a:pt x="286" y="71"/>
                      <a:pt x="286" y="71"/>
                    </a:cubicBezTo>
                    <a:cubicBezTo>
                      <a:pt x="286" y="71"/>
                      <a:pt x="286" y="71"/>
                      <a:pt x="286" y="71"/>
                    </a:cubicBezTo>
                    <a:cubicBezTo>
                      <a:pt x="286" y="71"/>
                      <a:pt x="286" y="71"/>
                      <a:pt x="286" y="71"/>
                    </a:cubicBezTo>
                    <a:close/>
                    <a:moveTo>
                      <a:pt x="285" y="75"/>
                    </a:moveTo>
                    <a:cubicBezTo>
                      <a:pt x="286" y="76"/>
                      <a:pt x="285" y="76"/>
                      <a:pt x="285" y="76"/>
                    </a:cubicBezTo>
                    <a:cubicBezTo>
                      <a:pt x="285" y="76"/>
                      <a:pt x="285" y="75"/>
                      <a:pt x="285" y="75"/>
                    </a:cubicBezTo>
                    <a:cubicBezTo>
                      <a:pt x="285" y="75"/>
                      <a:pt x="285" y="75"/>
                      <a:pt x="285" y="75"/>
                    </a:cubicBezTo>
                    <a:close/>
                    <a:moveTo>
                      <a:pt x="285" y="87"/>
                    </a:moveTo>
                    <a:cubicBezTo>
                      <a:pt x="285" y="87"/>
                      <a:pt x="285" y="87"/>
                      <a:pt x="285" y="87"/>
                    </a:cubicBezTo>
                    <a:close/>
                    <a:moveTo>
                      <a:pt x="285" y="85"/>
                    </a:moveTo>
                    <a:cubicBezTo>
                      <a:pt x="285" y="84"/>
                      <a:pt x="285" y="84"/>
                      <a:pt x="286" y="83"/>
                    </a:cubicBezTo>
                    <a:cubicBezTo>
                      <a:pt x="285" y="81"/>
                      <a:pt x="285" y="83"/>
                      <a:pt x="284" y="82"/>
                    </a:cubicBezTo>
                    <a:cubicBezTo>
                      <a:pt x="284" y="81"/>
                      <a:pt x="284" y="80"/>
                      <a:pt x="285" y="80"/>
                    </a:cubicBezTo>
                    <a:cubicBezTo>
                      <a:pt x="285" y="80"/>
                      <a:pt x="288" y="81"/>
                      <a:pt x="292" y="81"/>
                    </a:cubicBezTo>
                    <a:cubicBezTo>
                      <a:pt x="293" y="81"/>
                      <a:pt x="293" y="81"/>
                      <a:pt x="293" y="81"/>
                    </a:cubicBezTo>
                    <a:cubicBezTo>
                      <a:pt x="293" y="81"/>
                      <a:pt x="293" y="81"/>
                      <a:pt x="293" y="81"/>
                    </a:cubicBezTo>
                    <a:cubicBezTo>
                      <a:pt x="292" y="85"/>
                      <a:pt x="290" y="90"/>
                      <a:pt x="289" y="96"/>
                    </a:cubicBezTo>
                    <a:cubicBezTo>
                      <a:pt x="289" y="91"/>
                      <a:pt x="289" y="82"/>
                      <a:pt x="285" y="85"/>
                    </a:cubicBezTo>
                    <a:close/>
                    <a:moveTo>
                      <a:pt x="293" y="80"/>
                    </a:moveTo>
                    <a:cubicBezTo>
                      <a:pt x="293" y="80"/>
                      <a:pt x="293" y="80"/>
                      <a:pt x="292" y="80"/>
                    </a:cubicBezTo>
                    <a:cubicBezTo>
                      <a:pt x="294" y="80"/>
                      <a:pt x="293" y="80"/>
                      <a:pt x="293" y="80"/>
                    </a:cubicBezTo>
                    <a:cubicBezTo>
                      <a:pt x="293" y="80"/>
                      <a:pt x="293" y="80"/>
                      <a:pt x="293" y="80"/>
                    </a:cubicBezTo>
                    <a:cubicBezTo>
                      <a:pt x="292" y="80"/>
                      <a:pt x="293" y="80"/>
                      <a:pt x="293" y="80"/>
                    </a:cubicBezTo>
                    <a:cubicBezTo>
                      <a:pt x="293" y="80"/>
                      <a:pt x="293" y="80"/>
                      <a:pt x="293" y="80"/>
                    </a:cubicBezTo>
                    <a:close/>
                    <a:moveTo>
                      <a:pt x="294" y="78"/>
                    </a:moveTo>
                    <a:cubicBezTo>
                      <a:pt x="294" y="78"/>
                      <a:pt x="293" y="78"/>
                      <a:pt x="293" y="78"/>
                    </a:cubicBezTo>
                    <a:cubicBezTo>
                      <a:pt x="293" y="78"/>
                      <a:pt x="293" y="78"/>
                      <a:pt x="293" y="78"/>
                    </a:cubicBezTo>
                    <a:cubicBezTo>
                      <a:pt x="293" y="78"/>
                      <a:pt x="293" y="78"/>
                      <a:pt x="293" y="78"/>
                    </a:cubicBezTo>
                    <a:cubicBezTo>
                      <a:pt x="293" y="78"/>
                      <a:pt x="293" y="78"/>
                      <a:pt x="293" y="78"/>
                    </a:cubicBezTo>
                    <a:cubicBezTo>
                      <a:pt x="293" y="78"/>
                      <a:pt x="293" y="78"/>
                      <a:pt x="294" y="78"/>
                    </a:cubicBezTo>
                    <a:cubicBezTo>
                      <a:pt x="294" y="78"/>
                      <a:pt x="294" y="78"/>
                      <a:pt x="294" y="78"/>
                    </a:cubicBezTo>
                    <a:close/>
                    <a:moveTo>
                      <a:pt x="295" y="75"/>
                    </a:moveTo>
                    <a:cubicBezTo>
                      <a:pt x="295" y="75"/>
                      <a:pt x="295" y="75"/>
                      <a:pt x="295" y="75"/>
                    </a:cubicBezTo>
                    <a:cubicBezTo>
                      <a:pt x="295" y="75"/>
                      <a:pt x="295" y="75"/>
                      <a:pt x="295" y="75"/>
                    </a:cubicBezTo>
                    <a:close/>
                    <a:moveTo>
                      <a:pt x="296" y="71"/>
                    </a:moveTo>
                    <a:cubicBezTo>
                      <a:pt x="296" y="71"/>
                      <a:pt x="296" y="71"/>
                      <a:pt x="296" y="71"/>
                    </a:cubicBezTo>
                    <a:cubicBezTo>
                      <a:pt x="296" y="71"/>
                      <a:pt x="296" y="71"/>
                      <a:pt x="296" y="71"/>
                    </a:cubicBezTo>
                    <a:close/>
                    <a:moveTo>
                      <a:pt x="285" y="85"/>
                    </a:moveTo>
                    <a:cubicBezTo>
                      <a:pt x="285" y="85"/>
                      <a:pt x="285" y="86"/>
                      <a:pt x="284" y="86"/>
                    </a:cubicBezTo>
                    <a:cubicBezTo>
                      <a:pt x="284" y="85"/>
                      <a:pt x="284" y="85"/>
                      <a:pt x="284" y="85"/>
                    </a:cubicBezTo>
                    <a:cubicBezTo>
                      <a:pt x="285" y="85"/>
                      <a:pt x="285" y="85"/>
                      <a:pt x="285" y="85"/>
                    </a:cubicBezTo>
                    <a:close/>
                    <a:moveTo>
                      <a:pt x="254" y="84"/>
                    </a:moveTo>
                    <a:cubicBezTo>
                      <a:pt x="254" y="84"/>
                      <a:pt x="254" y="84"/>
                      <a:pt x="254" y="84"/>
                    </a:cubicBezTo>
                    <a:cubicBezTo>
                      <a:pt x="254" y="84"/>
                      <a:pt x="254" y="84"/>
                      <a:pt x="254" y="84"/>
                    </a:cubicBezTo>
                    <a:cubicBezTo>
                      <a:pt x="254" y="85"/>
                      <a:pt x="254" y="85"/>
                      <a:pt x="254" y="86"/>
                    </a:cubicBezTo>
                    <a:cubicBezTo>
                      <a:pt x="254" y="86"/>
                      <a:pt x="253" y="87"/>
                      <a:pt x="253" y="88"/>
                    </a:cubicBezTo>
                    <a:cubicBezTo>
                      <a:pt x="253" y="89"/>
                      <a:pt x="252" y="90"/>
                      <a:pt x="252" y="93"/>
                    </a:cubicBezTo>
                    <a:cubicBezTo>
                      <a:pt x="252" y="93"/>
                      <a:pt x="252" y="93"/>
                      <a:pt x="252" y="93"/>
                    </a:cubicBezTo>
                    <a:cubicBezTo>
                      <a:pt x="252" y="95"/>
                      <a:pt x="251" y="96"/>
                      <a:pt x="251" y="98"/>
                    </a:cubicBezTo>
                    <a:cubicBezTo>
                      <a:pt x="250" y="95"/>
                      <a:pt x="248" y="91"/>
                      <a:pt x="247" y="87"/>
                    </a:cubicBezTo>
                    <a:cubicBezTo>
                      <a:pt x="249" y="88"/>
                      <a:pt x="251" y="89"/>
                      <a:pt x="250" y="89"/>
                    </a:cubicBezTo>
                    <a:cubicBezTo>
                      <a:pt x="251" y="89"/>
                      <a:pt x="251" y="89"/>
                      <a:pt x="251" y="89"/>
                    </a:cubicBezTo>
                    <a:cubicBezTo>
                      <a:pt x="251" y="89"/>
                      <a:pt x="251" y="89"/>
                      <a:pt x="251" y="89"/>
                    </a:cubicBezTo>
                    <a:cubicBezTo>
                      <a:pt x="251" y="89"/>
                      <a:pt x="251" y="89"/>
                      <a:pt x="251" y="89"/>
                    </a:cubicBezTo>
                    <a:cubicBezTo>
                      <a:pt x="251" y="89"/>
                      <a:pt x="251" y="89"/>
                      <a:pt x="251" y="89"/>
                    </a:cubicBezTo>
                    <a:cubicBezTo>
                      <a:pt x="250" y="87"/>
                      <a:pt x="253" y="88"/>
                      <a:pt x="252" y="86"/>
                    </a:cubicBezTo>
                    <a:cubicBezTo>
                      <a:pt x="252" y="86"/>
                      <a:pt x="253" y="86"/>
                      <a:pt x="253" y="86"/>
                    </a:cubicBezTo>
                    <a:cubicBezTo>
                      <a:pt x="253" y="86"/>
                      <a:pt x="253" y="85"/>
                      <a:pt x="252" y="84"/>
                    </a:cubicBezTo>
                    <a:cubicBezTo>
                      <a:pt x="252" y="84"/>
                      <a:pt x="252" y="84"/>
                      <a:pt x="253" y="85"/>
                    </a:cubicBezTo>
                    <a:cubicBezTo>
                      <a:pt x="252" y="84"/>
                      <a:pt x="252" y="84"/>
                      <a:pt x="252" y="84"/>
                    </a:cubicBezTo>
                    <a:cubicBezTo>
                      <a:pt x="252" y="84"/>
                      <a:pt x="252" y="84"/>
                      <a:pt x="252" y="84"/>
                    </a:cubicBezTo>
                    <a:cubicBezTo>
                      <a:pt x="252" y="84"/>
                      <a:pt x="252" y="84"/>
                      <a:pt x="252" y="84"/>
                    </a:cubicBezTo>
                    <a:cubicBezTo>
                      <a:pt x="252" y="84"/>
                      <a:pt x="252" y="84"/>
                      <a:pt x="252" y="84"/>
                    </a:cubicBezTo>
                    <a:cubicBezTo>
                      <a:pt x="253" y="84"/>
                      <a:pt x="254" y="84"/>
                      <a:pt x="254" y="84"/>
                    </a:cubicBezTo>
                    <a:close/>
                    <a:moveTo>
                      <a:pt x="252" y="84"/>
                    </a:moveTo>
                    <a:cubicBezTo>
                      <a:pt x="252" y="84"/>
                      <a:pt x="252" y="84"/>
                      <a:pt x="252" y="84"/>
                    </a:cubicBezTo>
                    <a:cubicBezTo>
                      <a:pt x="252" y="84"/>
                      <a:pt x="252" y="84"/>
                      <a:pt x="252" y="84"/>
                    </a:cubicBezTo>
                    <a:cubicBezTo>
                      <a:pt x="252" y="84"/>
                      <a:pt x="252" y="84"/>
                      <a:pt x="252" y="84"/>
                    </a:cubicBezTo>
                    <a:close/>
                    <a:moveTo>
                      <a:pt x="252" y="83"/>
                    </a:moveTo>
                    <a:cubicBezTo>
                      <a:pt x="252" y="83"/>
                      <a:pt x="252" y="83"/>
                      <a:pt x="252" y="83"/>
                    </a:cubicBezTo>
                    <a:cubicBezTo>
                      <a:pt x="252" y="83"/>
                      <a:pt x="252" y="83"/>
                      <a:pt x="252" y="83"/>
                    </a:cubicBezTo>
                    <a:close/>
                    <a:moveTo>
                      <a:pt x="221" y="110"/>
                    </a:moveTo>
                    <a:cubicBezTo>
                      <a:pt x="221" y="110"/>
                      <a:pt x="222" y="111"/>
                      <a:pt x="222" y="112"/>
                    </a:cubicBezTo>
                    <a:cubicBezTo>
                      <a:pt x="222" y="112"/>
                      <a:pt x="222" y="112"/>
                      <a:pt x="222" y="112"/>
                    </a:cubicBezTo>
                    <a:cubicBezTo>
                      <a:pt x="221" y="111"/>
                      <a:pt x="221" y="110"/>
                      <a:pt x="221" y="110"/>
                    </a:cubicBezTo>
                    <a:close/>
                    <a:moveTo>
                      <a:pt x="196" y="169"/>
                    </a:moveTo>
                    <a:cubicBezTo>
                      <a:pt x="196" y="169"/>
                      <a:pt x="196" y="169"/>
                      <a:pt x="196" y="169"/>
                    </a:cubicBezTo>
                    <a:cubicBezTo>
                      <a:pt x="196" y="169"/>
                      <a:pt x="195" y="169"/>
                      <a:pt x="196" y="169"/>
                    </a:cubicBezTo>
                    <a:close/>
                    <a:moveTo>
                      <a:pt x="242" y="123"/>
                    </a:moveTo>
                    <a:cubicBezTo>
                      <a:pt x="242" y="121"/>
                      <a:pt x="241" y="119"/>
                      <a:pt x="242" y="118"/>
                    </a:cubicBezTo>
                    <a:cubicBezTo>
                      <a:pt x="242" y="115"/>
                      <a:pt x="242" y="115"/>
                      <a:pt x="242" y="115"/>
                    </a:cubicBezTo>
                    <a:cubicBezTo>
                      <a:pt x="242" y="115"/>
                      <a:pt x="242" y="113"/>
                      <a:pt x="243" y="114"/>
                    </a:cubicBezTo>
                    <a:cubicBezTo>
                      <a:pt x="243" y="112"/>
                      <a:pt x="243" y="111"/>
                      <a:pt x="243" y="109"/>
                    </a:cubicBezTo>
                    <a:cubicBezTo>
                      <a:pt x="243" y="108"/>
                      <a:pt x="243" y="108"/>
                      <a:pt x="243" y="108"/>
                    </a:cubicBezTo>
                    <a:cubicBezTo>
                      <a:pt x="243" y="110"/>
                      <a:pt x="243" y="111"/>
                      <a:pt x="244" y="113"/>
                    </a:cubicBezTo>
                    <a:cubicBezTo>
                      <a:pt x="244" y="115"/>
                      <a:pt x="244" y="115"/>
                      <a:pt x="244" y="115"/>
                    </a:cubicBezTo>
                    <a:cubicBezTo>
                      <a:pt x="244" y="115"/>
                      <a:pt x="244" y="115"/>
                      <a:pt x="244" y="115"/>
                    </a:cubicBezTo>
                    <a:cubicBezTo>
                      <a:pt x="244" y="115"/>
                      <a:pt x="244" y="115"/>
                      <a:pt x="244" y="115"/>
                    </a:cubicBezTo>
                    <a:cubicBezTo>
                      <a:pt x="244" y="115"/>
                      <a:pt x="244" y="115"/>
                      <a:pt x="244" y="115"/>
                    </a:cubicBezTo>
                    <a:cubicBezTo>
                      <a:pt x="244" y="115"/>
                      <a:pt x="244" y="115"/>
                      <a:pt x="244" y="115"/>
                    </a:cubicBezTo>
                    <a:cubicBezTo>
                      <a:pt x="247" y="116"/>
                      <a:pt x="240" y="114"/>
                      <a:pt x="245" y="116"/>
                    </a:cubicBezTo>
                    <a:cubicBezTo>
                      <a:pt x="244" y="117"/>
                      <a:pt x="244" y="119"/>
                      <a:pt x="243" y="120"/>
                    </a:cubicBezTo>
                    <a:cubicBezTo>
                      <a:pt x="243" y="119"/>
                      <a:pt x="243" y="119"/>
                      <a:pt x="243" y="119"/>
                    </a:cubicBezTo>
                    <a:cubicBezTo>
                      <a:pt x="243" y="121"/>
                      <a:pt x="242" y="122"/>
                      <a:pt x="242" y="123"/>
                    </a:cubicBezTo>
                    <a:close/>
                    <a:moveTo>
                      <a:pt x="258" y="112"/>
                    </a:moveTo>
                    <a:cubicBezTo>
                      <a:pt x="258" y="112"/>
                      <a:pt x="258" y="112"/>
                      <a:pt x="258" y="112"/>
                    </a:cubicBezTo>
                    <a:cubicBezTo>
                      <a:pt x="263" y="112"/>
                      <a:pt x="260" y="112"/>
                      <a:pt x="256" y="112"/>
                    </a:cubicBezTo>
                    <a:cubicBezTo>
                      <a:pt x="256" y="111"/>
                      <a:pt x="256" y="110"/>
                      <a:pt x="256" y="109"/>
                    </a:cubicBezTo>
                    <a:cubicBezTo>
                      <a:pt x="258" y="109"/>
                      <a:pt x="259" y="109"/>
                      <a:pt x="261" y="110"/>
                    </a:cubicBezTo>
                    <a:cubicBezTo>
                      <a:pt x="262" y="111"/>
                      <a:pt x="262" y="112"/>
                      <a:pt x="262" y="113"/>
                    </a:cubicBezTo>
                    <a:cubicBezTo>
                      <a:pt x="262" y="118"/>
                      <a:pt x="264" y="124"/>
                      <a:pt x="267" y="127"/>
                    </a:cubicBezTo>
                    <a:cubicBezTo>
                      <a:pt x="269" y="129"/>
                      <a:pt x="270" y="130"/>
                      <a:pt x="271" y="130"/>
                    </a:cubicBezTo>
                    <a:cubicBezTo>
                      <a:pt x="271" y="131"/>
                      <a:pt x="271" y="131"/>
                      <a:pt x="271" y="132"/>
                    </a:cubicBezTo>
                    <a:cubicBezTo>
                      <a:pt x="272" y="132"/>
                      <a:pt x="272" y="132"/>
                      <a:pt x="272" y="132"/>
                    </a:cubicBezTo>
                    <a:cubicBezTo>
                      <a:pt x="271" y="133"/>
                      <a:pt x="271" y="134"/>
                      <a:pt x="271" y="135"/>
                    </a:cubicBezTo>
                    <a:cubicBezTo>
                      <a:pt x="271" y="137"/>
                      <a:pt x="272" y="138"/>
                      <a:pt x="271" y="139"/>
                    </a:cubicBezTo>
                    <a:cubicBezTo>
                      <a:pt x="271" y="139"/>
                      <a:pt x="271" y="139"/>
                      <a:pt x="271" y="139"/>
                    </a:cubicBezTo>
                    <a:cubicBezTo>
                      <a:pt x="272" y="142"/>
                      <a:pt x="271" y="144"/>
                      <a:pt x="270" y="146"/>
                    </a:cubicBezTo>
                    <a:cubicBezTo>
                      <a:pt x="269" y="140"/>
                      <a:pt x="267" y="133"/>
                      <a:pt x="264" y="126"/>
                    </a:cubicBezTo>
                    <a:cubicBezTo>
                      <a:pt x="263" y="122"/>
                      <a:pt x="261" y="117"/>
                      <a:pt x="259" y="113"/>
                    </a:cubicBezTo>
                    <a:lnTo>
                      <a:pt x="258"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2" name="Freeform 10"/>
              <p:cNvSpPr>
                <a:spLocks noEditPoints="1"/>
              </p:cNvSpPr>
              <p:nvPr/>
            </p:nvSpPr>
            <p:spPr bwMode="auto">
              <a:xfrm>
                <a:off x="3354388" y="1585913"/>
                <a:ext cx="377825" cy="298450"/>
              </a:xfrm>
              <a:custGeom>
                <a:avLst/>
                <a:gdLst>
                  <a:gd name="T0" fmla="*/ 157 w 176"/>
                  <a:gd name="T1" fmla="*/ 96 h 139"/>
                  <a:gd name="T2" fmla="*/ 158 w 176"/>
                  <a:gd name="T3" fmla="*/ 91 h 139"/>
                  <a:gd name="T4" fmla="*/ 155 w 176"/>
                  <a:gd name="T5" fmla="*/ 82 h 139"/>
                  <a:gd name="T6" fmla="*/ 149 w 176"/>
                  <a:gd name="T7" fmla="*/ 85 h 139"/>
                  <a:gd name="T8" fmla="*/ 155 w 176"/>
                  <a:gd name="T9" fmla="*/ 72 h 139"/>
                  <a:gd name="T10" fmla="*/ 145 w 176"/>
                  <a:gd name="T11" fmla="*/ 65 h 139"/>
                  <a:gd name="T12" fmla="*/ 147 w 176"/>
                  <a:gd name="T13" fmla="*/ 52 h 139"/>
                  <a:gd name="T14" fmla="*/ 147 w 176"/>
                  <a:gd name="T15" fmla="*/ 52 h 139"/>
                  <a:gd name="T16" fmla="*/ 143 w 176"/>
                  <a:gd name="T17" fmla="*/ 45 h 139"/>
                  <a:gd name="T18" fmla="*/ 120 w 176"/>
                  <a:gd name="T19" fmla="*/ 56 h 139"/>
                  <a:gd name="T20" fmla="*/ 112 w 176"/>
                  <a:gd name="T21" fmla="*/ 37 h 139"/>
                  <a:gd name="T22" fmla="*/ 122 w 176"/>
                  <a:gd name="T23" fmla="*/ 18 h 139"/>
                  <a:gd name="T24" fmla="*/ 111 w 176"/>
                  <a:gd name="T25" fmla="*/ 12 h 139"/>
                  <a:gd name="T26" fmla="*/ 103 w 176"/>
                  <a:gd name="T27" fmla="*/ 3 h 139"/>
                  <a:gd name="T28" fmla="*/ 98 w 176"/>
                  <a:gd name="T29" fmla="*/ 2 h 139"/>
                  <a:gd name="T30" fmla="*/ 92 w 176"/>
                  <a:gd name="T31" fmla="*/ 13 h 139"/>
                  <a:gd name="T32" fmla="*/ 96 w 176"/>
                  <a:gd name="T33" fmla="*/ 18 h 139"/>
                  <a:gd name="T34" fmla="*/ 104 w 176"/>
                  <a:gd name="T35" fmla="*/ 25 h 139"/>
                  <a:gd name="T36" fmla="*/ 75 w 176"/>
                  <a:gd name="T37" fmla="*/ 13 h 139"/>
                  <a:gd name="T38" fmla="*/ 76 w 176"/>
                  <a:gd name="T39" fmla="*/ 27 h 139"/>
                  <a:gd name="T40" fmla="*/ 68 w 176"/>
                  <a:gd name="T41" fmla="*/ 21 h 139"/>
                  <a:gd name="T42" fmla="*/ 78 w 176"/>
                  <a:gd name="T43" fmla="*/ 46 h 139"/>
                  <a:gd name="T44" fmla="*/ 52 w 176"/>
                  <a:gd name="T45" fmla="*/ 39 h 139"/>
                  <a:gd name="T46" fmla="*/ 41 w 176"/>
                  <a:gd name="T47" fmla="*/ 50 h 139"/>
                  <a:gd name="T48" fmla="*/ 36 w 176"/>
                  <a:gd name="T49" fmla="*/ 54 h 139"/>
                  <a:gd name="T50" fmla="*/ 30 w 176"/>
                  <a:gd name="T51" fmla="*/ 51 h 139"/>
                  <a:gd name="T52" fmla="*/ 26 w 176"/>
                  <a:gd name="T53" fmla="*/ 57 h 139"/>
                  <a:gd name="T54" fmla="*/ 26 w 176"/>
                  <a:gd name="T55" fmla="*/ 58 h 139"/>
                  <a:gd name="T56" fmla="*/ 23 w 176"/>
                  <a:gd name="T57" fmla="*/ 61 h 139"/>
                  <a:gd name="T58" fmla="*/ 20 w 176"/>
                  <a:gd name="T59" fmla="*/ 70 h 139"/>
                  <a:gd name="T60" fmla="*/ 29 w 176"/>
                  <a:gd name="T61" fmla="*/ 89 h 139"/>
                  <a:gd name="T62" fmla="*/ 22 w 176"/>
                  <a:gd name="T63" fmla="*/ 93 h 139"/>
                  <a:gd name="T64" fmla="*/ 15 w 176"/>
                  <a:gd name="T65" fmla="*/ 89 h 139"/>
                  <a:gd name="T66" fmla="*/ 11 w 176"/>
                  <a:gd name="T67" fmla="*/ 86 h 139"/>
                  <a:gd name="T68" fmla="*/ 5 w 176"/>
                  <a:gd name="T69" fmla="*/ 94 h 139"/>
                  <a:gd name="T70" fmla="*/ 14 w 176"/>
                  <a:gd name="T71" fmla="*/ 100 h 139"/>
                  <a:gd name="T72" fmla="*/ 23 w 176"/>
                  <a:gd name="T73" fmla="*/ 108 h 139"/>
                  <a:gd name="T74" fmla="*/ 29 w 176"/>
                  <a:gd name="T75" fmla="*/ 113 h 139"/>
                  <a:gd name="T76" fmla="*/ 37 w 176"/>
                  <a:gd name="T77" fmla="*/ 110 h 139"/>
                  <a:gd name="T78" fmla="*/ 60 w 176"/>
                  <a:gd name="T79" fmla="*/ 110 h 139"/>
                  <a:gd name="T80" fmla="*/ 65 w 176"/>
                  <a:gd name="T81" fmla="*/ 113 h 139"/>
                  <a:gd name="T82" fmla="*/ 88 w 176"/>
                  <a:gd name="T83" fmla="*/ 113 h 139"/>
                  <a:gd name="T84" fmla="*/ 90 w 176"/>
                  <a:gd name="T85" fmla="*/ 120 h 139"/>
                  <a:gd name="T86" fmla="*/ 109 w 176"/>
                  <a:gd name="T87" fmla="*/ 124 h 139"/>
                  <a:gd name="T88" fmla="*/ 139 w 176"/>
                  <a:gd name="T89" fmla="*/ 116 h 139"/>
                  <a:gd name="T90" fmla="*/ 153 w 176"/>
                  <a:gd name="T91" fmla="*/ 74 h 139"/>
                  <a:gd name="T92" fmla="*/ 26 w 176"/>
                  <a:gd name="T93" fmla="*/ 57 h 139"/>
                  <a:gd name="T94" fmla="*/ 29 w 176"/>
                  <a:gd name="T95" fmla="*/ 99 h 139"/>
                  <a:gd name="T96" fmla="*/ 28 w 176"/>
                  <a:gd name="T97" fmla="*/ 98 h 139"/>
                  <a:gd name="T98" fmla="*/ 113 w 176"/>
                  <a:gd name="T99" fmla="*/ 98 h 139"/>
                  <a:gd name="T100" fmla="*/ 110 w 176"/>
                  <a:gd name="T101" fmla="*/ 63 h 139"/>
                  <a:gd name="T102" fmla="*/ 78 w 176"/>
                  <a:gd name="T103" fmla="*/ 77 h 139"/>
                  <a:gd name="T104" fmla="*/ 53 w 176"/>
                  <a:gd name="T105" fmla="*/ 103 h 139"/>
                  <a:gd name="T106" fmla="*/ 143 w 176"/>
                  <a:gd name="T107" fmla="*/ 88 h 139"/>
                  <a:gd name="T108" fmla="*/ 139 w 176"/>
                  <a:gd name="T109" fmla="*/ 90 h 139"/>
                  <a:gd name="T110" fmla="*/ 111 w 176"/>
                  <a:gd name="T111" fmla="*/ 33 h 139"/>
                  <a:gd name="T112" fmla="*/ 108 w 176"/>
                  <a:gd name="T113" fmla="*/ 30 h 139"/>
                  <a:gd name="T114" fmla="*/ 27 w 176"/>
                  <a:gd name="T115" fmla="*/ 61 h 139"/>
                  <a:gd name="T116" fmla="*/ 27 w 176"/>
                  <a:gd name="T117" fmla="*/ 61 h 139"/>
                  <a:gd name="T118" fmla="*/ 111 w 176"/>
                  <a:gd name="T119" fmla="*/ 1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39">
                    <a:moveTo>
                      <a:pt x="174" y="112"/>
                    </a:moveTo>
                    <a:cubicBezTo>
                      <a:pt x="173" y="112"/>
                      <a:pt x="171" y="113"/>
                      <a:pt x="166" y="114"/>
                    </a:cubicBezTo>
                    <a:cubicBezTo>
                      <a:pt x="162" y="115"/>
                      <a:pt x="156" y="118"/>
                      <a:pt x="149" y="119"/>
                    </a:cubicBezTo>
                    <a:cubicBezTo>
                      <a:pt x="149" y="119"/>
                      <a:pt x="149" y="118"/>
                      <a:pt x="150" y="118"/>
                    </a:cubicBezTo>
                    <a:cubicBezTo>
                      <a:pt x="152" y="115"/>
                      <a:pt x="155" y="112"/>
                      <a:pt x="158" y="109"/>
                    </a:cubicBezTo>
                    <a:cubicBezTo>
                      <a:pt x="159" y="108"/>
                      <a:pt x="160" y="106"/>
                      <a:pt x="162" y="103"/>
                    </a:cubicBezTo>
                    <a:cubicBezTo>
                      <a:pt x="162" y="102"/>
                      <a:pt x="162" y="102"/>
                      <a:pt x="162" y="102"/>
                    </a:cubicBezTo>
                    <a:cubicBezTo>
                      <a:pt x="162" y="102"/>
                      <a:pt x="162" y="102"/>
                      <a:pt x="162" y="102"/>
                    </a:cubicBezTo>
                    <a:cubicBezTo>
                      <a:pt x="162" y="102"/>
                      <a:pt x="162" y="102"/>
                      <a:pt x="162" y="102"/>
                    </a:cubicBezTo>
                    <a:cubicBezTo>
                      <a:pt x="162" y="102"/>
                      <a:pt x="162" y="102"/>
                      <a:pt x="162" y="102"/>
                    </a:cubicBezTo>
                    <a:cubicBezTo>
                      <a:pt x="162" y="102"/>
                      <a:pt x="162" y="102"/>
                      <a:pt x="162" y="102"/>
                    </a:cubicBezTo>
                    <a:cubicBezTo>
                      <a:pt x="167" y="108"/>
                      <a:pt x="156" y="95"/>
                      <a:pt x="157" y="96"/>
                    </a:cubicBezTo>
                    <a:cubicBezTo>
                      <a:pt x="157" y="96"/>
                      <a:pt x="157" y="96"/>
                      <a:pt x="157" y="96"/>
                    </a:cubicBezTo>
                    <a:cubicBezTo>
                      <a:pt x="157" y="96"/>
                      <a:pt x="157" y="96"/>
                      <a:pt x="157" y="96"/>
                    </a:cubicBezTo>
                    <a:cubicBezTo>
                      <a:pt x="157" y="96"/>
                      <a:pt x="157" y="96"/>
                      <a:pt x="157" y="96"/>
                    </a:cubicBezTo>
                    <a:cubicBezTo>
                      <a:pt x="156" y="96"/>
                      <a:pt x="156" y="96"/>
                      <a:pt x="156" y="96"/>
                    </a:cubicBezTo>
                    <a:cubicBezTo>
                      <a:pt x="156" y="97"/>
                      <a:pt x="155" y="97"/>
                      <a:pt x="155" y="97"/>
                    </a:cubicBezTo>
                    <a:cubicBezTo>
                      <a:pt x="154" y="97"/>
                      <a:pt x="154" y="97"/>
                      <a:pt x="153" y="97"/>
                    </a:cubicBezTo>
                    <a:cubicBezTo>
                      <a:pt x="153" y="97"/>
                      <a:pt x="152" y="96"/>
                      <a:pt x="153" y="97"/>
                    </a:cubicBezTo>
                    <a:cubicBezTo>
                      <a:pt x="153" y="98"/>
                      <a:pt x="152" y="98"/>
                      <a:pt x="151" y="98"/>
                    </a:cubicBezTo>
                    <a:cubicBezTo>
                      <a:pt x="152" y="98"/>
                      <a:pt x="152" y="98"/>
                      <a:pt x="152" y="98"/>
                    </a:cubicBezTo>
                    <a:cubicBezTo>
                      <a:pt x="151" y="98"/>
                      <a:pt x="150" y="99"/>
                      <a:pt x="149" y="99"/>
                    </a:cubicBezTo>
                    <a:cubicBezTo>
                      <a:pt x="152" y="96"/>
                      <a:pt x="155" y="94"/>
                      <a:pt x="157" y="91"/>
                    </a:cubicBezTo>
                    <a:cubicBezTo>
                      <a:pt x="157" y="91"/>
                      <a:pt x="157" y="91"/>
                      <a:pt x="157" y="91"/>
                    </a:cubicBezTo>
                    <a:cubicBezTo>
                      <a:pt x="157" y="91"/>
                      <a:pt x="157" y="91"/>
                      <a:pt x="157" y="91"/>
                    </a:cubicBezTo>
                    <a:cubicBezTo>
                      <a:pt x="158" y="91"/>
                      <a:pt x="158" y="91"/>
                      <a:pt x="158" y="91"/>
                    </a:cubicBezTo>
                    <a:cubicBezTo>
                      <a:pt x="158" y="91"/>
                      <a:pt x="158" y="91"/>
                      <a:pt x="158" y="91"/>
                    </a:cubicBezTo>
                    <a:cubicBezTo>
                      <a:pt x="158" y="91"/>
                      <a:pt x="158" y="91"/>
                      <a:pt x="158" y="91"/>
                    </a:cubicBezTo>
                    <a:cubicBezTo>
                      <a:pt x="158" y="91"/>
                      <a:pt x="158" y="91"/>
                      <a:pt x="158" y="91"/>
                    </a:cubicBezTo>
                    <a:cubicBezTo>
                      <a:pt x="158" y="91"/>
                      <a:pt x="158" y="91"/>
                      <a:pt x="158" y="90"/>
                    </a:cubicBezTo>
                    <a:cubicBezTo>
                      <a:pt x="158" y="90"/>
                      <a:pt x="158" y="90"/>
                      <a:pt x="158" y="90"/>
                    </a:cubicBezTo>
                    <a:cubicBezTo>
                      <a:pt x="159" y="91"/>
                      <a:pt x="159" y="92"/>
                      <a:pt x="158" y="90"/>
                    </a:cubicBezTo>
                    <a:cubicBezTo>
                      <a:pt x="158" y="90"/>
                      <a:pt x="159" y="90"/>
                      <a:pt x="159" y="89"/>
                    </a:cubicBezTo>
                    <a:cubicBezTo>
                      <a:pt x="160" y="88"/>
                      <a:pt x="160" y="88"/>
                      <a:pt x="160" y="88"/>
                    </a:cubicBezTo>
                    <a:cubicBezTo>
                      <a:pt x="160" y="88"/>
                      <a:pt x="160" y="88"/>
                      <a:pt x="160" y="88"/>
                    </a:cubicBezTo>
                    <a:cubicBezTo>
                      <a:pt x="160" y="88"/>
                      <a:pt x="160" y="88"/>
                      <a:pt x="160" y="88"/>
                    </a:cubicBezTo>
                    <a:cubicBezTo>
                      <a:pt x="160" y="88"/>
                      <a:pt x="160" y="88"/>
                      <a:pt x="160" y="88"/>
                    </a:cubicBezTo>
                    <a:cubicBezTo>
                      <a:pt x="161" y="90"/>
                      <a:pt x="151" y="77"/>
                      <a:pt x="155" y="82"/>
                    </a:cubicBezTo>
                    <a:cubicBezTo>
                      <a:pt x="155" y="82"/>
                      <a:pt x="155" y="82"/>
                      <a:pt x="155" y="82"/>
                    </a:cubicBezTo>
                    <a:cubicBezTo>
                      <a:pt x="155" y="82"/>
                      <a:pt x="155" y="82"/>
                      <a:pt x="155" y="82"/>
                    </a:cubicBezTo>
                    <a:cubicBezTo>
                      <a:pt x="155" y="82"/>
                      <a:pt x="155" y="82"/>
                      <a:pt x="155" y="82"/>
                    </a:cubicBezTo>
                    <a:cubicBezTo>
                      <a:pt x="155" y="82"/>
                      <a:pt x="155" y="82"/>
                      <a:pt x="155" y="82"/>
                    </a:cubicBezTo>
                    <a:cubicBezTo>
                      <a:pt x="155" y="82"/>
                      <a:pt x="155" y="82"/>
                      <a:pt x="155" y="82"/>
                    </a:cubicBezTo>
                    <a:cubicBezTo>
                      <a:pt x="154" y="83"/>
                      <a:pt x="154" y="83"/>
                      <a:pt x="154" y="83"/>
                    </a:cubicBezTo>
                    <a:cubicBezTo>
                      <a:pt x="154" y="83"/>
                      <a:pt x="153" y="83"/>
                      <a:pt x="153" y="83"/>
                    </a:cubicBezTo>
                    <a:cubicBezTo>
                      <a:pt x="153" y="83"/>
                      <a:pt x="153" y="83"/>
                      <a:pt x="153" y="83"/>
                    </a:cubicBezTo>
                    <a:cubicBezTo>
                      <a:pt x="153" y="83"/>
                      <a:pt x="153" y="83"/>
                      <a:pt x="153" y="83"/>
                    </a:cubicBezTo>
                    <a:cubicBezTo>
                      <a:pt x="152" y="83"/>
                      <a:pt x="152" y="83"/>
                      <a:pt x="152" y="83"/>
                    </a:cubicBezTo>
                    <a:cubicBezTo>
                      <a:pt x="152" y="83"/>
                      <a:pt x="152" y="83"/>
                      <a:pt x="152" y="83"/>
                    </a:cubicBezTo>
                    <a:cubicBezTo>
                      <a:pt x="152" y="83"/>
                      <a:pt x="152" y="83"/>
                      <a:pt x="152" y="83"/>
                    </a:cubicBezTo>
                    <a:cubicBezTo>
                      <a:pt x="152" y="84"/>
                      <a:pt x="152" y="84"/>
                      <a:pt x="152" y="84"/>
                    </a:cubicBezTo>
                    <a:cubicBezTo>
                      <a:pt x="151" y="84"/>
                      <a:pt x="150" y="84"/>
                      <a:pt x="149" y="85"/>
                    </a:cubicBezTo>
                    <a:cubicBezTo>
                      <a:pt x="150" y="84"/>
                      <a:pt x="151" y="84"/>
                      <a:pt x="152" y="84"/>
                    </a:cubicBezTo>
                    <a:cubicBezTo>
                      <a:pt x="152" y="84"/>
                      <a:pt x="152" y="84"/>
                      <a:pt x="152" y="84"/>
                    </a:cubicBezTo>
                    <a:cubicBezTo>
                      <a:pt x="151" y="85"/>
                      <a:pt x="151" y="85"/>
                      <a:pt x="151" y="85"/>
                    </a:cubicBezTo>
                    <a:cubicBezTo>
                      <a:pt x="150" y="85"/>
                      <a:pt x="148" y="86"/>
                      <a:pt x="146" y="87"/>
                    </a:cubicBezTo>
                    <a:cubicBezTo>
                      <a:pt x="148" y="85"/>
                      <a:pt x="149" y="84"/>
                      <a:pt x="150" y="82"/>
                    </a:cubicBezTo>
                    <a:cubicBezTo>
                      <a:pt x="151" y="80"/>
                      <a:pt x="152" y="79"/>
                      <a:pt x="153" y="77"/>
                    </a:cubicBezTo>
                    <a:cubicBezTo>
                      <a:pt x="153" y="76"/>
                      <a:pt x="154" y="75"/>
                      <a:pt x="154" y="74"/>
                    </a:cubicBezTo>
                    <a:cubicBezTo>
                      <a:pt x="155" y="73"/>
                      <a:pt x="155" y="73"/>
                      <a:pt x="155" y="73"/>
                    </a:cubicBezTo>
                    <a:cubicBezTo>
                      <a:pt x="156" y="74"/>
                      <a:pt x="155" y="74"/>
                      <a:pt x="155" y="73"/>
                    </a:cubicBezTo>
                    <a:cubicBezTo>
                      <a:pt x="155" y="73"/>
                      <a:pt x="155" y="73"/>
                      <a:pt x="155" y="73"/>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3"/>
                      <a:pt x="155" y="73"/>
                      <a:pt x="155" y="73"/>
                    </a:cubicBezTo>
                    <a:cubicBezTo>
                      <a:pt x="153" y="70"/>
                      <a:pt x="148" y="65"/>
                      <a:pt x="149" y="66"/>
                    </a:cubicBezTo>
                    <a:cubicBezTo>
                      <a:pt x="149" y="66"/>
                      <a:pt x="149" y="66"/>
                      <a:pt x="149" y="66"/>
                    </a:cubicBezTo>
                    <a:cubicBezTo>
                      <a:pt x="149" y="66"/>
                      <a:pt x="149" y="66"/>
                      <a:pt x="149" y="66"/>
                    </a:cubicBezTo>
                    <a:cubicBezTo>
                      <a:pt x="149" y="66"/>
                      <a:pt x="149" y="66"/>
                      <a:pt x="149" y="66"/>
                    </a:cubicBezTo>
                    <a:cubicBezTo>
                      <a:pt x="148" y="66"/>
                      <a:pt x="148" y="66"/>
                      <a:pt x="148" y="66"/>
                    </a:cubicBezTo>
                    <a:cubicBezTo>
                      <a:pt x="147" y="66"/>
                      <a:pt x="147" y="66"/>
                      <a:pt x="147" y="66"/>
                    </a:cubicBezTo>
                    <a:cubicBezTo>
                      <a:pt x="146" y="66"/>
                      <a:pt x="145" y="66"/>
                      <a:pt x="144" y="66"/>
                    </a:cubicBezTo>
                    <a:cubicBezTo>
                      <a:pt x="145" y="65"/>
                      <a:pt x="145" y="65"/>
                      <a:pt x="145" y="65"/>
                    </a:cubicBezTo>
                    <a:cubicBezTo>
                      <a:pt x="142" y="66"/>
                      <a:pt x="139" y="67"/>
                      <a:pt x="135" y="68"/>
                    </a:cubicBezTo>
                    <a:cubicBezTo>
                      <a:pt x="136" y="68"/>
                      <a:pt x="136" y="68"/>
                      <a:pt x="137" y="68"/>
                    </a:cubicBezTo>
                    <a:cubicBezTo>
                      <a:pt x="134" y="69"/>
                      <a:pt x="133" y="69"/>
                      <a:pt x="131" y="70"/>
                    </a:cubicBezTo>
                    <a:cubicBezTo>
                      <a:pt x="136" y="66"/>
                      <a:pt x="140" y="62"/>
                      <a:pt x="141" y="59"/>
                    </a:cubicBezTo>
                    <a:cubicBezTo>
                      <a:pt x="142" y="57"/>
                      <a:pt x="143" y="56"/>
                      <a:pt x="144" y="55"/>
                    </a:cubicBezTo>
                    <a:cubicBezTo>
                      <a:pt x="145" y="54"/>
                      <a:pt x="145" y="54"/>
                      <a:pt x="146" y="54"/>
                    </a:cubicBezTo>
                    <a:cubicBezTo>
                      <a:pt x="146" y="53"/>
                      <a:pt x="146" y="53"/>
                      <a:pt x="146" y="53"/>
                    </a:cubicBezTo>
                    <a:cubicBezTo>
                      <a:pt x="146" y="53"/>
                      <a:pt x="146" y="53"/>
                      <a:pt x="146" y="53"/>
                    </a:cubicBezTo>
                    <a:cubicBezTo>
                      <a:pt x="147" y="53"/>
                      <a:pt x="147" y="53"/>
                      <a:pt x="147" y="53"/>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6" y="51"/>
                      <a:pt x="146"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3"/>
                      <a:pt x="147" y="53"/>
                      <a:pt x="147" y="53"/>
                    </a:cubicBezTo>
                    <a:cubicBezTo>
                      <a:pt x="146" y="53"/>
                      <a:pt x="146" y="53"/>
                      <a:pt x="146" y="53"/>
                    </a:cubicBezTo>
                    <a:cubicBezTo>
                      <a:pt x="146" y="53"/>
                      <a:pt x="146" y="53"/>
                      <a:pt x="146" y="53"/>
                    </a:cubicBezTo>
                    <a:cubicBezTo>
                      <a:pt x="147" y="53"/>
                      <a:pt x="147" y="53"/>
                      <a:pt x="147" y="53"/>
                    </a:cubicBezTo>
                    <a:cubicBezTo>
                      <a:pt x="147" y="53"/>
                      <a:pt x="147" y="53"/>
                      <a:pt x="147" y="53"/>
                    </a:cubicBezTo>
                    <a:cubicBezTo>
                      <a:pt x="147" y="52"/>
                      <a:pt x="147" y="52"/>
                      <a:pt x="147" y="52"/>
                    </a:cubicBezTo>
                    <a:cubicBezTo>
                      <a:pt x="147" y="53"/>
                      <a:pt x="147" y="53"/>
                      <a:pt x="147" y="52"/>
                    </a:cubicBezTo>
                    <a:cubicBezTo>
                      <a:pt x="147" y="52"/>
                      <a:pt x="147" y="52"/>
                      <a:pt x="147" y="52"/>
                    </a:cubicBezTo>
                    <a:cubicBezTo>
                      <a:pt x="147" y="52"/>
                      <a:pt x="147" y="52"/>
                      <a:pt x="147" y="52"/>
                    </a:cubicBezTo>
                    <a:cubicBezTo>
                      <a:pt x="151" y="59"/>
                      <a:pt x="142" y="44"/>
                      <a:pt x="143" y="45"/>
                    </a:cubicBezTo>
                    <a:cubicBezTo>
                      <a:pt x="143" y="45"/>
                      <a:pt x="143" y="45"/>
                      <a:pt x="143" y="45"/>
                    </a:cubicBezTo>
                    <a:cubicBezTo>
                      <a:pt x="142" y="45"/>
                      <a:pt x="142" y="45"/>
                      <a:pt x="142" y="45"/>
                    </a:cubicBezTo>
                    <a:cubicBezTo>
                      <a:pt x="142" y="45"/>
                      <a:pt x="142" y="45"/>
                      <a:pt x="142" y="45"/>
                    </a:cubicBezTo>
                    <a:cubicBezTo>
                      <a:pt x="143" y="46"/>
                      <a:pt x="144" y="48"/>
                      <a:pt x="147" y="52"/>
                    </a:cubicBezTo>
                    <a:cubicBezTo>
                      <a:pt x="147" y="52"/>
                      <a:pt x="147" y="52"/>
                      <a:pt x="147" y="52"/>
                    </a:cubicBezTo>
                    <a:cubicBezTo>
                      <a:pt x="147" y="52"/>
                      <a:pt x="147" y="52"/>
                      <a:pt x="147" y="52"/>
                    </a:cubicBezTo>
                    <a:cubicBezTo>
                      <a:pt x="146" y="51"/>
                      <a:pt x="145" y="49"/>
                      <a:pt x="143" y="45"/>
                    </a:cubicBezTo>
                    <a:cubicBezTo>
                      <a:pt x="143" y="45"/>
                      <a:pt x="143" y="45"/>
                      <a:pt x="143" y="45"/>
                    </a:cubicBezTo>
                    <a:cubicBezTo>
                      <a:pt x="143" y="45"/>
                      <a:pt x="143" y="45"/>
                      <a:pt x="143" y="45"/>
                    </a:cubicBezTo>
                    <a:cubicBezTo>
                      <a:pt x="143" y="45"/>
                      <a:pt x="143" y="45"/>
                      <a:pt x="143" y="45"/>
                    </a:cubicBezTo>
                    <a:cubicBezTo>
                      <a:pt x="143" y="45"/>
                      <a:pt x="143" y="45"/>
                      <a:pt x="143" y="45"/>
                    </a:cubicBezTo>
                    <a:cubicBezTo>
                      <a:pt x="143" y="46"/>
                      <a:pt x="143" y="46"/>
                      <a:pt x="143" y="46"/>
                    </a:cubicBezTo>
                    <a:cubicBezTo>
                      <a:pt x="143" y="46"/>
                      <a:pt x="143" y="45"/>
                      <a:pt x="142" y="45"/>
                    </a:cubicBezTo>
                    <a:cubicBezTo>
                      <a:pt x="142" y="45"/>
                      <a:pt x="142" y="45"/>
                      <a:pt x="142" y="45"/>
                    </a:cubicBezTo>
                    <a:cubicBezTo>
                      <a:pt x="142" y="45"/>
                      <a:pt x="142" y="45"/>
                      <a:pt x="142" y="45"/>
                    </a:cubicBezTo>
                    <a:cubicBezTo>
                      <a:pt x="141" y="45"/>
                      <a:pt x="141" y="45"/>
                      <a:pt x="140" y="45"/>
                    </a:cubicBezTo>
                    <a:cubicBezTo>
                      <a:pt x="139" y="46"/>
                      <a:pt x="138" y="46"/>
                      <a:pt x="137" y="46"/>
                    </a:cubicBezTo>
                    <a:cubicBezTo>
                      <a:pt x="137" y="46"/>
                      <a:pt x="137" y="46"/>
                      <a:pt x="137" y="46"/>
                    </a:cubicBezTo>
                    <a:cubicBezTo>
                      <a:pt x="137" y="46"/>
                      <a:pt x="137" y="46"/>
                      <a:pt x="137" y="46"/>
                    </a:cubicBezTo>
                    <a:cubicBezTo>
                      <a:pt x="135" y="47"/>
                      <a:pt x="134" y="47"/>
                      <a:pt x="133" y="48"/>
                    </a:cubicBezTo>
                    <a:cubicBezTo>
                      <a:pt x="130" y="49"/>
                      <a:pt x="128" y="50"/>
                      <a:pt x="125" y="52"/>
                    </a:cubicBezTo>
                    <a:cubicBezTo>
                      <a:pt x="122" y="53"/>
                      <a:pt x="122" y="55"/>
                      <a:pt x="120" y="56"/>
                    </a:cubicBezTo>
                    <a:cubicBezTo>
                      <a:pt x="119" y="56"/>
                      <a:pt x="118" y="55"/>
                      <a:pt x="118" y="54"/>
                    </a:cubicBezTo>
                    <a:cubicBezTo>
                      <a:pt x="124" y="46"/>
                      <a:pt x="127" y="41"/>
                      <a:pt x="128" y="38"/>
                    </a:cubicBezTo>
                    <a:cubicBezTo>
                      <a:pt x="129" y="34"/>
                      <a:pt x="128" y="34"/>
                      <a:pt x="127" y="35"/>
                    </a:cubicBezTo>
                    <a:cubicBezTo>
                      <a:pt x="123" y="38"/>
                      <a:pt x="115" y="46"/>
                      <a:pt x="115" y="46"/>
                    </a:cubicBezTo>
                    <a:cubicBezTo>
                      <a:pt x="115" y="47"/>
                      <a:pt x="114" y="48"/>
                      <a:pt x="113" y="48"/>
                    </a:cubicBezTo>
                    <a:cubicBezTo>
                      <a:pt x="111" y="46"/>
                      <a:pt x="110" y="43"/>
                      <a:pt x="108" y="41"/>
                    </a:cubicBezTo>
                    <a:cubicBezTo>
                      <a:pt x="106" y="38"/>
                      <a:pt x="106" y="38"/>
                      <a:pt x="106" y="38"/>
                    </a:cubicBezTo>
                    <a:cubicBezTo>
                      <a:pt x="106" y="38"/>
                      <a:pt x="106" y="38"/>
                      <a:pt x="106" y="38"/>
                    </a:cubicBezTo>
                    <a:cubicBezTo>
                      <a:pt x="106" y="38"/>
                      <a:pt x="106" y="37"/>
                      <a:pt x="106" y="37"/>
                    </a:cubicBezTo>
                    <a:cubicBezTo>
                      <a:pt x="105" y="37"/>
                      <a:pt x="105" y="36"/>
                      <a:pt x="105" y="36"/>
                    </a:cubicBezTo>
                    <a:cubicBezTo>
                      <a:pt x="104" y="36"/>
                      <a:pt x="104" y="35"/>
                      <a:pt x="104" y="35"/>
                    </a:cubicBezTo>
                    <a:cubicBezTo>
                      <a:pt x="103" y="34"/>
                      <a:pt x="102" y="33"/>
                      <a:pt x="101" y="32"/>
                    </a:cubicBezTo>
                    <a:cubicBezTo>
                      <a:pt x="106" y="35"/>
                      <a:pt x="109" y="37"/>
                      <a:pt x="112" y="37"/>
                    </a:cubicBezTo>
                    <a:cubicBezTo>
                      <a:pt x="115" y="38"/>
                      <a:pt x="117" y="38"/>
                      <a:pt x="116" y="37"/>
                    </a:cubicBezTo>
                    <a:cubicBezTo>
                      <a:pt x="116" y="37"/>
                      <a:pt x="115" y="37"/>
                      <a:pt x="114" y="36"/>
                    </a:cubicBezTo>
                    <a:cubicBezTo>
                      <a:pt x="122" y="38"/>
                      <a:pt x="121" y="33"/>
                      <a:pt x="121" y="33"/>
                    </a:cubicBezTo>
                    <a:cubicBezTo>
                      <a:pt x="122" y="30"/>
                      <a:pt x="119" y="30"/>
                      <a:pt x="117" y="27"/>
                    </a:cubicBezTo>
                    <a:cubicBezTo>
                      <a:pt x="117" y="27"/>
                      <a:pt x="117" y="27"/>
                      <a:pt x="117" y="26"/>
                    </a:cubicBezTo>
                    <a:cubicBezTo>
                      <a:pt x="117" y="26"/>
                      <a:pt x="117" y="26"/>
                      <a:pt x="117" y="26"/>
                    </a:cubicBezTo>
                    <a:cubicBezTo>
                      <a:pt x="118" y="28"/>
                      <a:pt x="118" y="28"/>
                      <a:pt x="118" y="28"/>
                    </a:cubicBezTo>
                    <a:cubicBezTo>
                      <a:pt x="118" y="27"/>
                      <a:pt x="125" y="35"/>
                      <a:pt x="127" y="23"/>
                    </a:cubicBezTo>
                    <a:cubicBezTo>
                      <a:pt x="127" y="23"/>
                      <a:pt x="127" y="23"/>
                      <a:pt x="127" y="23"/>
                    </a:cubicBezTo>
                    <a:cubicBezTo>
                      <a:pt x="126" y="22"/>
                      <a:pt x="126" y="21"/>
                      <a:pt x="124" y="21"/>
                    </a:cubicBezTo>
                    <a:cubicBezTo>
                      <a:pt x="125" y="20"/>
                      <a:pt x="124" y="20"/>
                      <a:pt x="124" y="20"/>
                    </a:cubicBezTo>
                    <a:cubicBezTo>
                      <a:pt x="124" y="20"/>
                      <a:pt x="124" y="20"/>
                      <a:pt x="124" y="20"/>
                    </a:cubicBezTo>
                    <a:cubicBezTo>
                      <a:pt x="123" y="20"/>
                      <a:pt x="123" y="18"/>
                      <a:pt x="122" y="18"/>
                    </a:cubicBezTo>
                    <a:cubicBezTo>
                      <a:pt x="122" y="18"/>
                      <a:pt x="123" y="18"/>
                      <a:pt x="123" y="18"/>
                    </a:cubicBezTo>
                    <a:cubicBezTo>
                      <a:pt x="122" y="18"/>
                      <a:pt x="121" y="17"/>
                      <a:pt x="122" y="17"/>
                    </a:cubicBezTo>
                    <a:cubicBezTo>
                      <a:pt x="121" y="16"/>
                      <a:pt x="120" y="15"/>
                      <a:pt x="118" y="15"/>
                    </a:cubicBezTo>
                    <a:cubicBezTo>
                      <a:pt x="118" y="15"/>
                      <a:pt x="118" y="15"/>
                      <a:pt x="118" y="15"/>
                    </a:cubicBezTo>
                    <a:cubicBezTo>
                      <a:pt x="118" y="15"/>
                      <a:pt x="118" y="15"/>
                      <a:pt x="117" y="15"/>
                    </a:cubicBezTo>
                    <a:cubicBezTo>
                      <a:pt x="117" y="15"/>
                      <a:pt x="117" y="15"/>
                      <a:pt x="117" y="15"/>
                    </a:cubicBezTo>
                    <a:cubicBezTo>
                      <a:pt x="116" y="15"/>
                      <a:pt x="116" y="14"/>
                      <a:pt x="115" y="14"/>
                    </a:cubicBezTo>
                    <a:cubicBezTo>
                      <a:pt x="116" y="13"/>
                      <a:pt x="116" y="13"/>
                      <a:pt x="116" y="13"/>
                    </a:cubicBezTo>
                    <a:cubicBezTo>
                      <a:pt x="115" y="13"/>
                      <a:pt x="115" y="13"/>
                      <a:pt x="115" y="13"/>
                    </a:cubicBezTo>
                    <a:cubicBezTo>
                      <a:pt x="115" y="13"/>
                      <a:pt x="115" y="13"/>
                      <a:pt x="115" y="13"/>
                    </a:cubicBezTo>
                    <a:cubicBezTo>
                      <a:pt x="114" y="14"/>
                      <a:pt x="115" y="12"/>
                      <a:pt x="114" y="12"/>
                    </a:cubicBezTo>
                    <a:cubicBezTo>
                      <a:pt x="114" y="12"/>
                      <a:pt x="111" y="14"/>
                      <a:pt x="111" y="13"/>
                    </a:cubicBezTo>
                    <a:cubicBezTo>
                      <a:pt x="110" y="13"/>
                      <a:pt x="112" y="12"/>
                      <a:pt x="111" y="12"/>
                    </a:cubicBezTo>
                    <a:cubicBezTo>
                      <a:pt x="111" y="12"/>
                      <a:pt x="111" y="12"/>
                      <a:pt x="112" y="11"/>
                    </a:cubicBezTo>
                    <a:cubicBezTo>
                      <a:pt x="111" y="11"/>
                      <a:pt x="112" y="10"/>
                      <a:pt x="111" y="10"/>
                    </a:cubicBezTo>
                    <a:cubicBezTo>
                      <a:pt x="111" y="10"/>
                      <a:pt x="111" y="10"/>
                      <a:pt x="111" y="10"/>
                    </a:cubicBezTo>
                    <a:cubicBezTo>
                      <a:pt x="110" y="10"/>
                      <a:pt x="110" y="8"/>
                      <a:pt x="109" y="9"/>
                    </a:cubicBezTo>
                    <a:cubicBezTo>
                      <a:pt x="108" y="9"/>
                      <a:pt x="110" y="7"/>
                      <a:pt x="108" y="8"/>
                    </a:cubicBezTo>
                    <a:cubicBezTo>
                      <a:pt x="108" y="7"/>
                      <a:pt x="108" y="7"/>
                      <a:pt x="108" y="7"/>
                    </a:cubicBezTo>
                    <a:cubicBezTo>
                      <a:pt x="108" y="6"/>
                      <a:pt x="108" y="7"/>
                      <a:pt x="107" y="7"/>
                    </a:cubicBezTo>
                    <a:cubicBezTo>
                      <a:pt x="108" y="6"/>
                      <a:pt x="107" y="6"/>
                      <a:pt x="108" y="6"/>
                    </a:cubicBezTo>
                    <a:cubicBezTo>
                      <a:pt x="107" y="4"/>
                      <a:pt x="105" y="6"/>
                      <a:pt x="105" y="4"/>
                    </a:cubicBezTo>
                    <a:cubicBezTo>
                      <a:pt x="104" y="5"/>
                      <a:pt x="104" y="4"/>
                      <a:pt x="103" y="5"/>
                    </a:cubicBezTo>
                    <a:cubicBezTo>
                      <a:pt x="103" y="4"/>
                      <a:pt x="102" y="4"/>
                      <a:pt x="103" y="3"/>
                    </a:cubicBezTo>
                    <a:cubicBezTo>
                      <a:pt x="103" y="3"/>
                      <a:pt x="103" y="3"/>
                      <a:pt x="103" y="4"/>
                    </a:cubicBezTo>
                    <a:cubicBezTo>
                      <a:pt x="103" y="3"/>
                      <a:pt x="103" y="3"/>
                      <a:pt x="103" y="3"/>
                    </a:cubicBezTo>
                    <a:cubicBezTo>
                      <a:pt x="103" y="2"/>
                      <a:pt x="103" y="2"/>
                      <a:pt x="102" y="3"/>
                    </a:cubicBezTo>
                    <a:cubicBezTo>
                      <a:pt x="102" y="2"/>
                      <a:pt x="102" y="2"/>
                      <a:pt x="102" y="3"/>
                    </a:cubicBezTo>
                    <a:cubicBezTo>
                      <a:pt x="102" y="3"/>
                      <a:pt x="101" y="3"/>
                      <a:pt x="101" y="3"/>
                    </a:cubicBezTo>
                    <a:cubicBezTo>
                      <a:pt x="101" y="3"/>
                      <a:pt x="102" y="3"/>
                      <a:pt x="101" y="3"/>
                    </a:cubicBezTo>
                    <a:cubicBezTo>
                      <a:pt x="101" y="3"/>
                      <a:pt x="101" y="3"/>
                      <a:pt x="101" y="3"/>
                    </a:cubicBezTo>
                    <a:cubicBezTo>
                      <a:pt x="101" y="3"/>
                      <a:pt x="101" y="3"/>
                      <a:pt x="101" y="3"/>
                    </a:cubicBezTo>
                    <a:cubicBezTo>
                      <a:pt x="100" y="2"/>
                      <a:pt x="100" y="2"/>
                      <a:pt x="100" y="2"/>
                    </a:cubicBezTo>
                    <a:cubicBezTo>
                      <a:pt x="100" y="3"/>
                      <a:pt x="100" y="3"/>
                      <a:pt x="100" y="3"/>
                    </a:cubicBezTo>
                    <a:cubicBezTo>
                      <a:pt x="100" y="2"/>
                      <a:pt x="100" y="1"/>
                      <a:pt x="99" y="2"/>
                    </a:cubicBezTo>
                    <a:cubicBezTo>
                      <a:pt x="98" y="2"/>
                      <a:pt x="99" y="3"/>
                      <a:pt x="98" y="3"/>
                    </a:cubicBezTo>
                    <a:cubicBezTo>
                      <a:pt x="98" y="3"/>
                      <a:pt x="98" y="2"/>
                      <a:pt x="98" y="2"/>
                    </a:cubicBezTo>
                    <a:cubicBezTo>
                      <a:pt x="98" y="2"/>
                      <a:pt x="98" y="2"/>
                      <a:pt x="98" y="2"/>
                    </a:cubicBezTo>
                    <a:cubicBezTo>
                      <a:pt x="98" y="2"/>
                      <a:pt x="98" y="2"/>
                      <a:pt x="98" y="2"/>
                    </a:cubicBezTo>
                    <a:cubicBezTo>
                      <a:pt x="97" y="2"/>
                      <a:pt x="97" y="2"/>
                      <a:pt x="97" y="2"/>
                    </a:cubicBezTo>
                    <a:cubicBezTo>
                      <a:pt x="97" y="2"/>
                      <a:pt x="97" y="2"/>
                      <a:pt x="97" y="2"/>
                    </a:cubicBezTo>
                    <a:cubicBezTo>
                      <a:pt x="97" y="2"/>
                      <a:pt x="97" y="2"/>
                      <a:pt x="97" y="2"/>
                    </a:cubicBezTo>
                    <a:cubicBezTo>
                      <a:pt x="97" y="2"/>
                      <a:pt x="97" y="2"/>
                      <a:pt x="97" y="2"/>
                    </a:cubicBezTo>
                    <a:cubicBezTo>
                      <a:pt x="99" y="0"/>
                      <a:pt x="86" y="17"/>
                      <a:pt x="91" y="10"/>
                    </a:cubicBezTo>
                    <a:cubicBezTo>
                      <a:pt x="91" y="10"/>
                      <a:pt x="91" y="10"/>
                      <a:pt x="91" y="10"/>
                    </a:cubicBezTo>
                    <a:cubicBezTo>
                      <a:pt x="91" y="10"/>
                      <a:pt x="91" y="10"/>
                      <a:pt x="91" y="10"/>
                    </a:cubicBezTo>
                    <a:cubicBezTo>
                      <a:pt x="91" y="10"/>
                      <a:pt x="91" y="10"/>
                      <a:pt x="91" y="10"/>
                    </a:cubicBezTo>
                    <a:cubicBezTo>
                      <a:pt x="91" y="10"/>
                      <a:pt x="91" y="10"/>
                      <a:pt x="91" y="10"/>
                    </a:cubicBezTo>
                    <a:cubicBezTo>
                      <a:pt x="91" y="10"/>
                      <a:pt x="91" y="11"/>
                      <a:pt x="92" y="11"/>
                    </a:cubicBezTo>
                    <a:cubicBezTo>
                      <a:pt x="92" y="11"/>
                      <a:pt x="92" y="11"/>
                      <a:pt x="93" y="11"/>
                    </a:cubicBezTo>
                    <a:cubicBezTo>
                      <a:pt x="92" y="11"/>
                      <a:pt x="92" y="11"/>
                      <a:pt x="92" y="11"/>
                    </a:cubicBezTo>
                    <a:cubicBezTo>
                      <a:pt x="93" y="12"/>
                      <a:pt x="91" y="13"/>
                      <a:pt x="92" y="13"/>
                    </a:cubicBezTo>
                    <a:cubicBezTo>
                      <a:pt x="93" y="12"/>
                      <a:pt x="93" y="12"/>
                      <a:pt x="93" y="12"/>
                    </a:cubicBezTo>
                    <a:cubicBezTo>
                      <a:pt x="94" y="12"/>
                      <a:pt x="92" y="14"/>
                      <a:pt x="94" y="13"/>
                    </a:cubicBezTo>
                    <a:cubicBezTo>
                      <a:pt x="94" y="13"/>
                      <a:pt x="95" y="12"/>
                      <a:pt x="95" y="13"/>
                    </a:cubicBezTo>
                    <a:cubicBezTo>
                      <a:pt x="94" y="13"/>
                      <a:pt x="94" y="13"/>
                      <a:pt x="94" y="13"/>
                    </a:cubicBezTo>
                    <a:cubicBezTo>
                      <a:pt x="95" y="13"/>
                      <a:pt x="95" y="13"/>
                      <a:pt x="95" y="13"/>
                    </a:cubicBezTo>
                    <a:cubicBezTo>
                      <a:pt x="95" y="13"/>
                      <a:pt x="94" y="14"/>
                      <a:pt x="94" y="14"/>
                    </a:cubicBezTo>
                    <a:cubicBezTo>
                      <a:pt x="94" y="14"/>
                      <a:pt x="94" y="14"/>
                      <a:pt x="94" y="14"/>
                    </a:cubicBezTo>
                    <a:cubicBezTo>
                      <a:pt x="95" y="14"/>
                      <a:pt x="95" y="14"/>
                      <a:pt x="95" y="14"/>
                    </a:cubicBezTo>
                    <a:cubicBezTo>
                      <a:pt x="95" y="15"/>
                      <a:pt x="96" y="15"/>
                      <a:pt x="95" y="16"/>
                    </a:cubicBezTo>
                    <a:cubicBezTo>
                      <a:pt x="95" y="16"/>
                      <a:pt x="95" y="17"/>
                      <a:pt x="96" y="17"/>
                    </a:cubicBezTo>
                    <a:cubicBezTo>
                      <a:pt x="96" y="17"/>
                      <a:pt x="96" y="17"/>
                      <a:pt x="95" y="18"/>
                    </a:cubicBezTo>
                    <a:cubicBezTo>
                      <a:pt x="96" y="17"/>
                      <a:pt x="97" y="18"/>
                      <a:pt x="96" y="18"/>
                    </a:cubicBezTo>
                    <a:cubicBezTo>
                      <a:pt x="96" y="18"/>
                      <a:pt x="96" y="18"/>
                      <a:pt x="96" y="18"/>
                    </a:cubicBezTo>
                    <a:cubicBezTo>
                      <a:pt x="96" y="20"/>
                      <a:pt x="98" y="20"/>
                      <a:pt x="98" y="21"/>
                    </a:cubicBezTo>
                    <a:cubicBezTo>
                      <a:pt x="99" y="20"/>
                      <a:pt x="99" y="21"/>
                      <a:pt x="99" y="20"/>
                    </a:cubicBezTo>
                    <a:cubicBezTo>
                      <a:pt x="101" y="21"/>
                      <a:pt x="99" y="23"/>
                      <a:pt x="102" y="22"/>
                    </a:cubicBezTo>
                    <a:cubicBezTo>
                      <a:pt x="102" y="22"/>
                      <a:pt x="101" y="23"/>
                      <a:pt x="101" y="23"/>
                    </a:cubicBezTo>
                    <a:cubicBezTo>
                      <a:pt x="101" y="23"/>
                      <a:pt x="101" y="23"/>
                      <a:pt x="101" y="23"/>
                    </a:cubicBezTo>
                    <a:cubicBezTo>
                      <a:pt x="102" y="23"/>
                      <a:pt x="102" y="24"/>
                      <a:pt x="102" y="24"/>
                    </a:cubicBezTo>
                    <a:cubicBezTo>
                      <a:pt x="103" y="24"/>
                      <a:pt x="104" y="24"/>
                      <a:pt x="104" y="24"/>
                    </a:cubicBezTo>
                    <a:cubicBezTo>
                      <a:pt x="104" y="24"/>
                      <a:pt x="104" y="25"/>
                      <a:pt x="104" y="25"/>
                    </a:cubicBezTo>
                    <a:cubicBezTo>
                      <a:pt x="104" y="25"/>
                      <a:pt x="104" y="25"/>
                      <a:pt x="103" y="25"/>
                    </a:cubicBezTo>
                    <a:cubicBezTo>
                      <a:pt x="104" y="25"/>
                      <a:pt x="104" y="25"/>
                      <a:pt x="104" y="25"/>
                    </a:cubicBezTo>
                    <a:cubicBezTo>
                      <a:pt x="104" y="25"/>
                      <a:pt x="104" y="25"/>
                      <a:pt x="104" y="25"/>
                    </a:cubicBezTo>
                    <a:cubicBezTo>
                      <a:pt x="104" y="25"/>
                      <a:pt x="104" y="25"/>
                      <a:pt x="104" y="25"/>
                    </a:cubicBezTo>
                    <a:cubicBezTo>
                      <a:pt x="104" y="25"/>
                      <a:pt x="104" y="25"/>
                      <a:pt x="104" y="25"/>
                    </a:cubicBezTo>
                    <a:cubicBezTo>
                      <a:pt x="104" y="26"/>
                      <a:pt x="105" y="26"/>
                      <a:pt x="104" y="26"/>
                    </a:cubicBezTo>
                    <a:cubicBezTo>
                      <a:pt x="105" y="27"/>
                      <a:pt x="106" y="27"/>
                      <a:pt x="107" y="28"/>
                    </a:cubicBezTo>
                    <a:cubicBezTo>
                      <a:pt x="107" y="28"/>
                      <a:pt x="106" y="28"/>
                      <a:pt x="106" y="28"/>
                    </a:cubicBezTo>
                    <a:cubicBezTo>
                      <a:pt x="107" y="28"/>
                      <a:pt x="107" y="28"/>
                      <a:pt x="107" y="28"/>
                    </a:cubicBezTo>
                    <a:cubicBezTo>
                      <a:pt x="106" y="29"/>
                      <a:pt x="106" y="28"/>
                      <a:pt x="106" y="28"/>
                    </a:cubicBezTo>
                    <a:cubicBezTo>
                      <a:pt x="105" y="30"/>
                      <a:pt x="108" y="29"/>
                      <a:pt x="107" y="30"/>
                    </a:cubicBezTo>
                    <a:cubicBezTo>
                      <a:pt x="103" y="26"/>
                      <a:pt x="97" y="21"/>
                      <a:pt x="85" y="15"/>
                    </a:cubicBezTo>
                    <a:cubicBezTo>
                      <a:pt x="86" y="15"/>
                      <a:pt x="86" y="15"/>
                      <a:pt x="86" y="15"/>
                    </a:cubicBezTo>
                    <a:cubicBezTo>
                      <a:pt x="84" y="14"/>
                      <a:pt x="82" y="13"/>
                      <a:pt x="80" y="13"/>
                    </a:cubicBezTo>
                    <a:cubicBezTo>
                      <a:pt x="80" y="11"/>
                      <a:pt x="80" y="12"/>
                      <a:pt x="80" y="13"/>
                    </a:cubicBezTo>
                    <a:cubicBezTo>
                      <a:pt x="78" y="13"/>
                      <a:pt x="77" y="13"/>
                      <a:pt x="76" y="13"/>
                    </a:cubicBezTo>
                    <a:cubicBezTo>
                      <a:pt x="75" y="13"/>
                      <a:pt x="75" y="13"/>
                      <a:pt x="75" y="13"/>
                    </a:cubicBezTo>
                    <a:cubicBezTo>
                      <a:pt x="75" y="13"/>
                      <a:pt x="75" y="13"/>
                      <a:pt x="75" y="13"/>
                    </a:cubicBezTo>
                    <a:cubicBezTo>
                      <a:pt x="75" y="13"/>
                      <a:pt x="75" y="13"/>
                      <a:pt x="75" y="13"/>
                    </a:cubicBezTo>
                    <a:cubicBezTo>
                      <a:pt x="76" y="6"/>
                      <a:pt x="74" y="23"/>
                      <a:pt x="74" y="21"/>
                    </a:cubicBezTo>
                    <a:cubicBezTo>
                      <a:pt x="74" y="21"/>
                      <a:pt x="74" y="21"/>
                      <a:pt x="74" y="21"/>
                    </a:cubicBezTo>
                    <a:cubicBezTo>
                      <a:pt x="74" y="22"/>
                      <a:pt x="74" y="22"/>
                      <a:pt x="74" y="22"/>
                    </a:cubicBezTo>
                    <a:cubicBezTo>
                      <a:pt x="74" y="22"/>
                      <a:pt x="74" y="22"/>
                      <a:pt x="74" y="22"/>
                    </a:cubicBezTo>
                    <a:cubicBezTo>
                      <a:pt x="75" y="22"/>
                      <a:pt x="75" y="22"/>
                      <a:pt x="75" y="22"/>
                    </a:cubicBezTo>
                    <a:cubicBezTo>
                      <a:pt x="75" y="22"/>
                      <a:pt x="75" y="22"/>
                      <a:pt x="76" y="23"/>
                    </a:cubicBezTo>
                    <a:cubicBezTo>
                      <a:pt x="78" y="25"/>
                      <a:pt x="80" y="26"/>
                      <a:pt x="82" y="28"/>
                    </a:cubicBezTo>
                    <a:cubicBezTo>
                      <a:pt x="86" y="32"/>
                      <a:pt x="90" y="35"/>
                      <a:pt x="94" y="37"/>
                    </a:cubicBezTo>
                    <a:cubicBezTo>
                      <a:pt x="94" y="38"/>
                      <a:pt x="94" y="38"/>
                      <a:pt x="95" y="38"/>
                    </a:cubicBezTo>
                    <a:cubicBezTo>
                      <a:pt x="91" y="36"/>
                      <a:pt x="88" y="35"/>
                      <a:pt x="86" y="34"/>
                    </a:cubicBezTo>
                    <a:cubicBezTo>
                      <a:pt x="87" y="34"/>
                      <a:pt x="87" y="34"/>
                      <a:pt x="87" y="34"/>
                    </a:cubicBezTo>
                    <a:cubicBezTo>
                      <a:pt x="82" y="32"/>
                      <a:pt x="81" y="30"/>
                      <a:pt x="76" y="27"/>
                    </a:cubicBezTo>
                    <a:cubicBezTo>
                      <a:pt x="75" y="27"/>
                      <a:pt x="75" y="27"/>
                      <a:pt x="75" y="27"/>
                    </a:cubicBezTo>
                    <a:cubicBezTo>
                      <a:pt x="74" y="26"/>
                      <a:pt x="73" y="25"/>
                      <a:pt x="71" y="24"/>
                    </a:cubicBezTo>
                    <a:cubicBezTo>
                      <a:pt x="70" y="23"/>
                      <a:pt x="70" y="23"/>
                      <a:pt x="70" y="23"/>
                    </a:cubicBezTo>
                    <a:cubicBezTo>
                      <a:pt x="70" y="22"/>
                      <a:pt x="70" y="22"/>
                      <a:pt x="70" y="22"/>
                    </a:cubicBezTo>
                    <a:cubicBezTo>
                      <a:pt x="69" y="22"/>
                      <a:pt x="69" y="22"/>
                      <a:pt x="69" y="22"/>
                    </a:cubicBezTo>
                    <a:cubicBezTo>
                      <a:pt x="69" y="21"/>
                      <a:pt x="69" y="21"/>
                      <a:pt x="69" y="21"/>
                    </a:cubicBezTo>
                    <a:cubicBezTo>
                      <a:pt x="69" y="21"/>
                      <a:pt x="69" y="21"/>
                      <a:pt x="69" y="21"/>
                    </a:cubicBezTo>
                    <a:cubicBezTo>
                      <a:pt x="69" y="21"/>
                      <a:pt x="69" y="21"/>
                      <a:pt x="69" y="21"/>
                    </a:cubicBezTo>
                    <a:cubicBezTo>
                      <a:pt x="69" y="22"/>
                      <a:pt x="69" y="22"/>
                      <a:pt x="68" y="22"/>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58" y="31"/>
                      <a:pt x="65" y="24"/>
                      <a:pt x="63" y="26"/>
                    </a:cubicBezTo>
                    <a:cubicBezTo>
                      <a:pt x="63" y="26"/>
                      <a:pt x="63" y="26"/>
                      <a:pt x="63" y="26"/>
                    </a:cubicBezTo>
                    <a:cubicBezTo>
                      <a:pt x="63" y="27"/>
                      <a:pt x="63" y="27"/>
                      <a:pt x="63" y="27"/>
                    </a:cubicBezTo>
                    <a:cubicBezTo>
                      <a:pt x="63" y="27"/>
                      <a:pt x="63" y="27"/>
                      <a:pt x="63" y="27"/>
                    </a:cubicBezTo>
                    <a:cubicBezTo>
                      <a:pt x="60" y="30"/>
                      <a:pt x="65" y="25"/>
                      <a:pt x="63" y="27"/>
                    </a:cubicBezTo>
                    <a:cubicBezTo>
                      <a:pt x="63" y="27"/>
                      <a:pt x="63" y="27"/>
                      <a:pt x="63" y="27"/>
                    </a:cubicBezTo>
                    <a:cubicBezTo>
                      <a:pt x="63" y="27"/>
                      <a:pt x="63" y="27"/>
                      <a:pt x="63" y="27"/>
                    </a:cubicBezTo>
                    <a:cubicBezTo>
                      <a:pt x="63" y="28"/>
                      <a:pt x="64" y="29"/>
                      <a:pt x="65" y="29"/>
                    </a:cubicBezTo>
                    <a:cubicBezTo>
                      <a:pt x="67" y="32"/>
                      <a:pt x="69" y="35"/>
                      <a:pt x="71" y="36"/>
                    </a:cubicBezTo>
                    <a:cubicBezTo>
                      <a:pt x="71" y="37"/>
                      <a:pt x="71" y="37"/>
                      <a:pt x="71" y="37"/>
                    </a:cubicBezTo>
                    <a:cubicBezTo>
                      <a:pt x="78" y="46"/>
                      <a:pt x="78" y="46"/>
                      <a:pt x="78" y="46"/>
                    </a:cubicBezTo>
                    <a:cubicBezTo>
                      <a:pt x="76" y="43"/>
                      <a:pt x="76" y="43"/>
                      <a:pt x="76" y="43"/>
                    </a:cubicBezTo>
                    <a:cubicBezTo>
                      <a:pt x="77" y="43"/>
                      <a:pt x="79" y="47"/>
                      <a:pt x="82" y="51"/>
                    </a:cubicBezTo>
                    <a:cubicBezTo>
                      <a:pt x="80" y="49"/>
                      <a:pt x="80" y="50"/>
                      <a:pt x="77" y="47"/>
                    </a:cubicBezTo>
                    <a:cubicBezTo>
                      <a:pt x="77" y="47"/>
                      <a:pt x="72" y="43"/>
                      <a:pt x="75" y="44"/>
                    </a:cubicBezTo>
                    <a:cubicBezTo>
                      <a:pt x="71" y="40"/>
                      <a:pt x="67" y="37"/>
                      <a:pt x="62" y="33"/>
                    </a:cubicBezTo>
                    <a:cubicBezTo>
                      <a:pt x="60" y="32"/>
                      <a:pt x="60" y="32"/>
                      <a:pt x="60" y="32"/>
                    </a:cubicBezTo>
                    <a:cubicBezTo>
                      <a:pt x="60" y="31"/>
                      <a:pt x="60" y="31"/>
                      <a:pt x="60" y="31"/>
                    </a:cubicBezTo>
                    <a:cubicBezTo>
                      <a:pt x="60" y="31"/>
                      <a:pt x="60" y="31"/>
                      <a:pt x="60" y="31"/>
                    </a:cubicBezTo>
                    <a:cubicBezTo>
                      <a:pt x="60" y="31"/>
                      <a:pt x="60" y="31"/>
                      <a:pt x="60" y="31"/>
                    </a:cubicBezTo>
                    <a:cubicBezTo>
                      <a:pt x="60" y="31"/>
                      <a:pt x="60" y="31"/>
                      <a:pt x="60" y="31"/>
                    </a:cubicBezTo>
                    <a:cubicBezTo>
                      <a:pt x="44" y="46"/>
                      <a:pt x="55" y="35"/>
                      <a:pt x="52" y="39"/>
                    </a:cubicBezTo>
                    <a:cubicBezTo>
                      <a:pt x="52" y="39"/>
                      <a:pt x="52" y="39"/>
                      <a:pt x="52" y="39"/>
                    </a:cubicBezTo>
                    <a:cubicBezTo>
                      <a:pt x="52" y="39"/>
                      <a:pt x="52" y="39"/>
                      <a:pt x="52" y="39"/>
                    </a:cubicBezTo>
                    <a:cubicBezTo>
                      <a:pt x="52" y="39"/>
                      <a:pt x="52" y="39"/>
                      <a:pt x="52" y="39"/>
                    </a:cubicBezTo>
                    <a:cubicBezTo>
                      <a:pt x="53" y="40"/>
                      <a:pt x="53" y="40"/>
                      <a:pt x="53" y="40"/>
                    </a:cubicBezTo>
                    <a:cubicBezTo>
                      <a:pt x="54" y="41"/>
                      <a:pt x="55" y="42"/>
                      <a:pt x="56" y="44"/>
                    </a:cubicBezTo>
                    <a:cubicBezTo>
                      <a:pt x="58" y="46"/>
                      <a:pt x="60" y="48"/>
                      <a:pt x="62" y="51"/>
                    </a:cubicBezTo>
                    <a:cubicBezTo>
                      <a:pt x="61" y="50"/>
                      <a:pt x="61" y="50"/>
                      <a:pt x="60" y="50"/>
                    </a:cubicBezTo>
                    <a:cubicBezTo>
                      <a:pt x="58" y="48"/>
                      <a:pt x="54" y="46"/>
                      <a:pt x="51" y="44"/>
                    </a:cubicBezTo>
                    <a:cubicBezTo>
                      <a:pt x="51" y="44"/>
                      <a:pt x="51" y="43"/>
                      <a:pt x="50" y="43"/>
                    </a:cubicBezTo>
                    <a:cubicBezTo>
                      <a:pt x="50" y="43"/>
                      <a:pt x="51" y="43"/>
                      <a:pt x="50" y="43"/>
                    </a:cubicBezTo>
                    <a:cubicBezTo>
                      <a:pt x="50" y="43"/>
                      <a:pt x="49" y="43"/>
                      <a:pt x="49" y="43"/>
                    </a:cubicBezTo>
                    <a:cubicBezTo>
                      <a:pt x="48" y="42"/>
                      <a:pt x="48" y="42"/>
                      <a:pt x="48" y="42"/>
                    </a:cubicBezTo>
                    <a:cubicBezTo>
                      <a:pt x="48" y="42"/>
                      <a:pt x="48" y="42"/>
                      <a:pt x="48" y="42"/>
                    </a:cubicBezTo>
                    <a:cubicBezTo>
                      <a:pt x="48" y="42"/>
                      <a:pt x="48" y="42"/>
                      <a:pt x="48" y="42"/>
                    </a:cubicBezTo>
                    <a:cubicBezTo>
                      <a:pt x="45" y="45"/>
                      <a:pt x="55" y="34"/>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2" y="50"/>
                      <a:pt x="42" y="50"/>
                      <a:pt x="42" y="50"/>
                    </a:cubicBezTo>
                    <a:cubicBezTo>
                      <a:pt x="43" y="51"/>
                      <a:pt x="43" y="52"/>
                      <a:pt x="43" y="53"/>
                    </a:cubicBezTo>
                    <a:cubicBezTo>
                      <a:pt x="43" y="53"/>
                      <a:pt x="51" y="62"/>
                      <a:pt x="53" y="64"/>
                    </a:cubicBezTo>
                    <a:cubicBezTo>
                      <a:pt x="52" y="64"/>
                      <a:pt x="55" y="67"/>
                      <a:pt x="54" y="67"/>
                    </a:cubicBezTo>
                    <a:cubicBezTo>
                      <a:pt x="54" y="67"/>
                      <a:pt x="53" y="66"/>
                      <a:pt x="53" y="65"/>
                    </a:cubicBezTo>
                    <a:cubicBezTo>
                      <a:pt x="49" y="63"/>
                      <a:pt x="48" y="61"/>
                      <a:pt x="44" y="59"/>
                    </a:cubicBezTo>
                    <a:cubicBezTo>
                      <a:pt x="42" y="57"/>
                      <a:pt x="40" y="57"/>
                      <a:pt x="38" y="55"/>
                    </a:cubicBezTo>
                    <a:cubicBezTo>
                      <a:pt x="37" y="55"/>
                      <a:pt x="37" y="54"/>
                      <a:pt x="36" y="54"/>
                    </a:cubicBezTo>
                    <a:cubicBezTo>
                      <a:pt x="34" y="51"/>
                      <a:pt x="34" y="51"/>
                      <a:pt x="34" y="51"/>
                    </a:cubicBezTo>
                    <a:cubicBezTo>
                      <a:pt x="34" y="51"/>
                      <a:pt x="34" y="51"/>
                      <a:pt x="34" y="51"/>
                    </a:cubicBezTo>
                    <a:cubicBezTo>
                      <a:pt x="34" y="51"/>
                      <a:pt x="34" y="51"/>
                      <a:pt x="34" y="51"/>
                    </a:cubicBezTo>
                    <a:cubicBezTo>
                      <a:pt x="34" y="51"/>
                      <a:pt x="34" y="51"/>
                      <a:pt x="34" y="51"/>
                    </a:cubicBezTo>
                    <a:cubicBezTo>
                      <a:pt x="34" y="50"/>
                      <a:pt x="34" y="51"/>
                      <a:pt x="33" y="52"/>
                    </a:cubicBezTo>
                    <a:cubicBezTo>
                      <a:pt x="32" y="52"/>
                      <a:pt x="32" y="52"/>
                      <a:pt x="31" y="52"/>
                    </a:cubicBezTo>
                    <a:cubicBezTo>
                      <a:pt x="31" y="52"/>
                      <a:pt x="30" y="52"/>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4" y="45"/>
                      <a:pt x="25" y="59"/>
                      <a:pt x="26" y="57"/>
                    </a:cubicBezTo>
                    <a:cubicBezTo>
                      <a:pt x="26" y="57"/>
                      <a:pt x="26" y="57"/>
                      <a:pt x="26" y="57"/>
                    </a:cubicBezTo>
                    <a:cubicBezTo>
                      <a:pt x="26" y="57"/>
                      <a:pt x="26" y="57"/>
                      <a:pt x="26" y="57"/>
                    </a:cubicBezTo>
                    <a:cubicBezTo>
                      <a:pt x="26" y="57"/>
                      <a:pt x="26" y="58"/>
                      <a:pt x="26" y="58"/>
                    </a:cubicBezTo>
                    <a:cubicBezTo>
                      <a:pt x="26" y="57"/>
                      <a:pt x="27" y="55"/>
                      <a:pt x="30" y="51"/>
                    </a:cubicBezTo>
                    <a:cubicBezTo>
                      <a:pt x="30" y="51"/>
                      <a:pt x="30" y="51"/>
                      <a:pt x="30" y="51"/>
                    </a:cubicBezTo>
                    <a:cubicBezTo>
                      <a:pt x="30" y="51"/>
                      <a:pt x="30" y="51"/>
                      <a:pt x="30" y="51"/>
                    </a:cubicBezTo>
                    <a:cubicBezTo>
                      <a:pt x="29" y="52"/>
                      <a:pt x="27" y="55"/>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8"/>
                    </a:cubicBezTo>
                    <a:cubicBezTo>
                      <a:pt x="26" y="58"/>
                      <a:pt x="26" y="58"/>
                      <a:pt x="26" y="58"/>
                    </a:cubicBezTo>
                    <a:cubicBezTo>
                      <a:pt x="25" y="59"/>
                      <a:pt x="25" y="59"/>
                      <a:pt x="26" y="58"/>
                    </a:cubicBezTo>
                    <a:cubicBezTo>
                      <a:pt x="26" y="58"/>
                      <a:pt x="26" y="58"/>
                      <a:pt x="27" y="59"/>
                    </a:cubicBezTo>
                    <a:cubicBezTo>
                      <a:pt x="27" y="59"/>
                      <a:pt x="27" y="60"/>
                      <a:pt x="28" y="60"/>
                    </a:cubicBezTo>
                    <a:cubicBezTo>
                      <a:pt x="27" y="61"/>
                      <a:pt x="27" y="61"/>
                      <a:pt x="27" y="62"/>
                    </a:cubicBezTo>
                    <a:cubicBezTo>
                      <a:pt x="27" y="62"/>
                      <a:pt x="27" y="62"/>
                      <a:pt x="27" y="61"/>
                    </a:cubicBezTo>
                    <a:cubicBezTo>
                      <a:pt x="26" y="61"/>
                      <a:pt x="26" y="61"/>
                      <a:pt x="26" y="61"/>
                    </a:cubicBezTo>
                    <a:cubicBezTo>
                      <a:pt x="26" y="61"/>
                      <a:pt x="26" y="61"/>
                      <a:pt x="26" y="61"/>
                    </a:cubicBezTo>
                    <a:cubicBezTo>
                      <a:pt x="26" y="61"/>
                      <a:pt x="26" y="61"/>
                      <a:pt x="26" y="61"/>
                    </a:cubicBezTo>
                    <a:cubicBezTo>
                      <a:pt x="26" y="61"/>
                      <a:pt x="26" y="61"/>
                      <a:pt x="26" y="61"/>
                    </a:cubicBezTo>
                    <a:cubicBezTo>
                      <a:pt x="26" y="61"/>
                      <a:pt x="25" y="61"/>
                      <a:pt x="25" y="62"/>
                    </a:cubicBezTo>
                    <a:cubicBezTo>
                      <a:pt x="25" y="61"/>
                      <a:pt x="24"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13" y="72"/>
                      <a:pt x="20" y="64"/>
                      <a:pt x="18" y="66"/>
                    </a:cubicBezTo>
                    <a:cubicBezTo>
                      <a:pt x="18" y="66"/>
                      <a:pt x="18" y="66"/>
                      <a:pt x="18" y="66"/>
                    </a:cubicBezTo>
                    <a:cubicBezTo>
                      <a:pt x="18" y="66"/>
                      <a:pt x="18" y="66"/>
                      <a:pt x="18" y="66"/>
                    </a:cubicBezTo>
                    <a:cubicBezTo>
                      <a:pt x="18" y="66"/>
                      <a:pt x="18" y="66"/>
                      <a:pt x="18" y="66"/>
                    </a:cubicBezTo>
                    <a:cubicBezTo>
                      <a:pt x="19" y="67"/>
                      <a:pt x="19" y="67"/>
                      <a:pt x="19" y="67"/>
                    </a:cubicBezTo>
                    <a:cubicBezTo>
                      <a:pt x="19" y="68"/>
                      <a:pt x="19" y="68"/>
                      <a:pt x="19" y="68"/>
                    </a:cubicBezTo>
                    <a:cubicBezTo>
                      <a:pt x="20" y="68"/>
                      <a:pt x="20" y="68"/>
                      <a:pt x="20" y="68"/>
                    </a:cubicBezTo>
                    <a:cubicBezTo>
                      <a:pt x="15" y="73"/>
                      <a:pt x="21" y="66"/>
                      <a:pt x="18" y="69"/>
                    </a:cubicBezTo>
                    <a:cubicBezTo>
                      <a:pt x="19" y="69"/>
                      <a:pt x="19" y="69"/>
                      <a:pt x="19" y="69"/>
                    </a:cubicBezTo>
                    <a:cubicBezTo>
                      <a:pt x="19" y="69"/>
                      <a:pt x="19" y="69"/>
                      <a:pt x="19" y="69"/>
                    </a:cubicBezTo>
                    <a:cubicBezTo>
                      <a:pt x="20" y="70"/>
                      <a:pt x="20" y="70"/>
                      <a:pt x="20" y="70"/>
                    </a:cubicBezTo>
                    <a:cubicBezTo>
                      <a:pt x="20" y="70"/>
                      <a:pt x="21" y="71"/>
                      <a:pt x="22" y="71"/>
                    </a:cubicBezTo>
                    <a:cubicBezTo>
                      <a:pt x="22" y="71"/>
                      <a:pt x="22" y="71"/>
                      <a:pt x="22" y="72"/>
                    </a:cubicBezTo>
                    <a:cubicBezTo>
                      <a:pt x="23" y="73"/>
                      <a:pt x="23" y="73"/>
                      <a:pt x="24" y="74"/>
                    </a:cubicBezTo>
                    <a:cubicBezTo>
                      <a:pt x="23" y="75"/>
                      <a:pt x="23" y="75"/>
                      <a:pt x="23" y="75"/>
                    </a:cubicBezTo>
                    <a:cubicBezTo>
                      <a:pt x="24" y="75"/>
                      <a:pt x="27" y="81"/>
                      <a:pt x="27" y="82"/>
                    </a:cubicBezTo>
                    <a:cubicBezTo>
                      <a:pt x="27" y="84"/>
                      <a:pt x="25" y="78"/>
                      <a:pt x="24" y="78"/>
                    </a:cubicBezTo>
                    <a:cubicBezTo>
                      <a:pt x="27" y="83"/>
                      <a:pt x="27" y="84"/>
                      <a:pt x="28" y="86"/>
                    </a:cubicBezTo>
                    <a:cubicBezTo>
                      <a:pt x="28" y="86"/>
                      <a:pt x="28" y="86"/>
                      <a:pt x="28" y="87"/>
                    </a:cubicBezTo>
                    <a:cubicBezTo>
                      <a:pt x="28" y="87"/>
                      <a:pt x="28" y="87"/>
                      <a:pt x="28" y="87"/>
                    </a:cubicBezTo>
                    <a:cubicBezTo>
                      <a:pt x="28" y="87"/>
                      <a:pt x="28" y="87"/>
                      <a:pt x="29" y="87"/>
                    </a:cubicBezTo>
                    <a:cubicBezTo>
                      <a:pt x="29" y="88"/>
                      <a:pt x="29" y="88"/>
                      <a:pt x="29" y="88"/>
                    </a:cubicBezTo>
                    <a:cubicBezTo>
                      <a:pt x="29" y="88"/>
                      <a:pt x="29" y="88"/>
                      <a:pt x="29" y="88"/>
                    </a:cubicBezTo>
                    <a:cubicBezTo>
                      <a:pt x="29" y="89"/>
                      <a:pt x="29" y="89"/>
                      <a:pt x="29" y="89"/>
                    </a:cubicBezTo>
                    <a:cubicBezTo>
                      <a:pt x="14" y="73"/>
                      <a:pt x="11" y="74"/>
                      <a:pt x="13" y="78"/>
                    </a:cubicBezTo>
                    <a:cubicBezTo>
                      <a:pt x="16" y="82"/>
                      <a:pt x="25" y="94"/>
                      <a:pt x="25" y="94"/>
                    </a:cubicBezTo>
                    <a:cubicBezTo>
                      <a:pt x="25" y="94"/>
                      <a:pt x="25" y="94"/>
                      <a:pt x="25" y="94"/>
                    </a:cubicBezTo>
                    <a:cubicBezTo>
                      <a:pt x="25" y="95"/>
                      <a:pt x="25" y="95"/>
                      <a:pt x="25" y="95"/>
                    </a:cubicBezTo>
                    <a:cubicBezTo>
                      <a:pt x="23" y="96"/>
                      <a:pt x="25" y="94"/>
                      <a:pt x="24" y="95"/>
                    </a:cubicBezTo>
                    <a:cubicBezTo>
                      <a:pt x="24" y="95"/>
                      <a:pt x="23" y="96"/>
                      <a:pt x="23" y="95"/>
                    </a:cubicBezTo>
                    <a:cubicBezTo>
                      <a:pt x="23" y="95"/>
                      <a:pt x="23" y="95"/>
                      <a:pt x="23" y="95"/>
                    </a:cubicBezTo>
                    <a:cubicBezTo>
                      <a:pt x="23" y="95"/>
                      <a:pt x="23" y="95"/>
                      <a:pt x="23" y="95"/>
                    </a:cubicBezTo>
                    <a:cubicBezTo>
                      <a:pt x="23" y="95"/>
                      <a:pt x="24" y="94"/>
                      <a:pt x="23" y="94"/>
                    </a:cubicBezTo>
                    <a:cubicBezTo>
                      <a:pt x="24" y="94"/>
                      <a:pt x="24" y="94"/>
                      <a:pt x="24" y="94"/>
                    </a:cubicBezTo>
                    <a:cubicBezTo>
                      <a:pt x="23" y="94"/>
                      <a:pt x="23" y="94"/>
                      <a:pt x="23" y="94"/>
                    </a:cubicBezTo>
                    <a:cubicBezTo>
                      <a:pt x="23" y="94"/>
                      <a:pt x="22" y="94"/>
                      <a:pt x="23" y="93"/>
                    </a:cubicBezTo>
                    <a:cubicBezTo>
                      <a:pt x="23" y="93"/>
                      <a:pt x="22" y="92"/>
                      <a:pt x="22" y="93"/>
                    </a:cubicBezTo>
                    <a:cubicBezTo>
                      <a:pt x="22" y="93"/>
                      <a:pt x="22" y="92"/>
                      <a:pt x="23" y="92"/>
                    </a:cubicBezTo>
                    <a:cubicBezTo>
                      <a:pt x="22" y="92"/>
                      <a:pt x="21" y="92"/>
                      <a:pt x="22" y="92"/>
                    </a:cubicBezTo>
                    <a:cubicBezTo>
                      <a:pt x="22" y="92"/>
                      <a:pt x="22" y="92"/>
                      <a:pt x="22" y="92"/>
                    </a:cubicBezTo>
                    <a:cubicBezTo>
                      <a:pt x="22" y="90"/>
                      <a:pt x="20" y="91"/>
                      <a:pt x="20" y="90"/>
                    </a:cubicBezTo>
                    <a:cubicBezTo>
                      <a:pt x="20" y="91"/>
                      <a:pt x="20" y="90"/>
                      <a:pt x="19" y="91"/>
                    </a:cubicBezTo>
                    <a:cubicBezTo>
                      <a:pt x="18" y="91"/>
                      <a:pt x="19" y="89"/>
                      <a:pt x="17" y="91"/>
                    </a:cubicBezTo>
                    <a:cubicBezTo>
                      <a:pt x="17" y="91"/>
                      <a:pt x="17" y="90"/>
                      <a:pt x="17" y="90"/>
                    </a:cubicBezTo>
                    <a:cubicBezTo>
                      <a:pt x="17" y="90"/>
                      <a:pt x="17" y="90"/>
                      <a:pt x="17" y="90"/>
                    </a:cubicBezTo>
                    <a:cubicBezTo>
                      <a:pt x="17" y="90"/>
                      <a:pt x="17" y="89"/>
                      <a:pt x="16" y="89"/>
                    </a:cubicBezTo>
                    <a:cubicBezTo>
                      <a:pt x="16" y="89"/>
                      <a:pt x="15" y="90"/>
                      <a:pt x="15" y="90"/>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4" y="89"/>
                      <a:pt x="14" y="88"/>
                    </a:cubicBezTo>
                    <a:cubicBezTo>
                      <a:pt x="14" y="88"/>
                      <a:pt x="13" y="89"/>
                      <a:pt x="12" y="89"/>
                    </a:cubicBezTo>
                    <a:cubicBezTo>
                      <a:pt x="12" y="88"/>
                      <a:pt x="12" y="88"/>
                      <a:pt x="13" y="88"/>
                    </a:cubicBezTo>
                    <a:cubicBezTo>
                      <a:pt x="12" y="88"/>
                      <a:pt x="12" y="88"/>
                      <a:pt x="12" y="88"/>
                    </a:cubicBezTo>
                    <a:cubicBezTo>
                      <a:pt x="13" y="87"/>
                      <a:pt x="13" y="87"/>
                      <a:pt x="13" y="87"/>
                    </a:cubicBezTo>
                    <a:cubicBezTo>
                      <a:pt x="13" y="86"/>
                      <a:pt x="11" y="88"/>
                      <a:pt x="11" y="86"/>
                    </a:cubicBezTo>
                    <a:cubicBezTo>
                      <a:pt x="11" y="87"/>
                      <a:pt x="11" y="87"/>
                      <a:pt x="11" y="87"/>
                    </a:cubicBezTo>
                    <a:cubicBezTo>
                      <a:pt x="11" y="87"/>
                      <a:pt x="11" y="87"/>
                      <a:pt x="11" y="87"/>
                    </a:cubicBezTo>
                    <a:cubicBezTo>
                      <a:pt x="11" y="87"/>
                      <a:pt x="10" y="87"/>
                      <a:pt x="10" y="87"/>
                    </a:cubicBezTo>
                    <a:cubicBezTo>
                      <a:pt x="10" y="87"/>
                      <a:pt x="11" y="86"/>
                      <a:pt x="11" y="86"/>
                    </a:cubicBezTo>
                    <a:cubicBezTo>
                      <a:pt x="11" y="85"/>
                      <a:pt x="10" y="86"/>
                      <a:pt x="9" y="86"/>
                    </a:cubicBezTo>
                    <a:cubicBezTo>
                      <a:pt x="9" y="86"/>
                      <a:pt x="9" y="87"/>
                      <a:pt x="9" y="87"/>
                    </a:cubicBezTo>
                    <a:cubicBezTo>
                      <a:pt x="9" y="87"/>
                      <a:pt x="9" y="86"/>
                      <a:pt x="9" y="86"/>
                    </a:cubicBezTo>
                    <a:cubicBezTo>
                      <a:pt x="9" y="85"/>
                      <a:pt x="9" y="85"/>
                      <a:pt x="9" y="85"/>
                    </a:cubicBezTo>
                    <a:cubicBezTo>
                      <a:pt x="9" y="86"/>
                      <a:pt x="8" y="86"/>
                      <a:pt x="8" y="86"/>
                    </a:cubicBezTo>
                    <a:cubicBezTo>
                      <a:pt x="8" y="86"/>
                      <a:pt x="9" y="86"/>
                      <a:pt x="9" y="86"/>
                    </a:cubicBezTo>
                    <a:cubicBezTo>
                      <a:pt x="8" y="85"/>
                      <a:pt x="9" y="85"/>
                      <a:pt x="8" y="85"/>
                    </a:cubicBezTo>
                    <a:cubicBezTo>
                      <a:pt x="7" y="86"/>
                      <a:pt x="8" y="86"/>
                      <a:pt x="7" y="87"/>
                    </a:cubicBezTo>
                    <a:cubicBezTo>
                      <a:pt x="7" y="87"/>
                      <a:pt x="6" y="87"/>
                      <a:pt x="6" y="87"/>
                    </a:cubicBezTo>
                    <a:cubicBezTo>
                      <a:pt x="6" y="87"/>
                      <a:pt x="6" y="87"/>
                      <a:pt x="6" y="87"/>
                    </a:cubicBezTo>
                    <a:cubicBezTo>
                      <a:pt x="5" y="88"/>
                      <a:pt x="5" y="87"/>
                      <a:pt x="5" y="87"/>
                    </a:cubicBezTo>
                    <a:cubicBezTo>
                      <a:pt x="0" y="91"/>
                      <a:pt x="2" y="94"/>
                      <a:pt x="2" y="94"/>
                    </a:cubicBezTo>
                    <a:cubicBezTo>
                      <a:pt x="3" y="96"/>
                      <a:pt x="4" y="94"/>
                      <a:pt x="5" y="94"/>
                    </a:cubicBezTo>
                    <a:cubicBezTo>
                      <a:pt x="6" y="95"/>
                      <a:pt x="6" y="97"/>
                      <a:pt x="7" y="97"/>
                    </a:cubicBezTo>
                    <a:cubicBezTo>
                      <a:pt x="8" y="97"/>
                      <a:pt x="8" y="97"/>
                      <a:pt x="9" y="98"/>
                    </a:cubicBezTo>
                    <a:cubicBezTo>
                      <a:pt x="10" y="97"/>
                      <a:pt x="10" y="98"/>
                      <a:pt x="11" y="98"/>
                    </a:cubicBezTo>
                    <a:cubicBezTo>
                      <a:pt x="10" y="98"/>
                      <a:pt x="10" y="98"/>
                      <a:pt x="10" y="98"/>
                    </a:cubicBezTo>
                    <a:cubicBezTo>
                      <a:pt x="11" y="98"/>
                      <a:pt x="11" y="98"/>
                      <a:pt x="11" y="98"/>
                    </a:cubicBezTo>
                    <a:cubicBezTo>
                      <a:pt x="11" y="99"/>
                      <a:pt x="11" y="99"/>
                      <a:pt x="11" y="99"/>
                    </a:cubicBezTo>
                    <a:cubicBezTo>
                      <a:pt x="11" y="98"/>
                      <a:pt x="11" y="99"/>
                      <a:pt x="11" y="99"/>
                    </a:cubicBezTo>
                    <a:cubicBezTo>
                      <a:pt x="11" y="99"/>
                      <a:pt x="11" y="99"/>
                      <a:pt x="11" y="99"/>
                    </a:cubicBezTo>
                    <a:cubicBezTo>
                      <a:pt x="12" y="99"/>
                      <a:pt x="12" y="99"/>
                      <a:pt x="12" y="99"/>
                    </a:cubicBezTo>
                    <a:cubicBezTo>
                      <a:pt x="11" y="99"/>
                      <a:pt x="11" y="99"/>
                      <a:pt x="11" y="99"/>
                    </a:cubicBezTo>
                    <a:cubicBezTo>
                      <a:pt x="12" y="99"/>
                      <a:pt x="12" y="99"/>
                      <a:pt x="12" y="99"/>
                    </a:cubicBezTo>
                    <a:cubicBezTo>
                      <a:pt x="13" y="99"/>
                      <a:pt x="13" y="99"/>
                      <a:pt x="13" y="99"/>
                    </a:cubicBezTo>
                    <a:cubicBezTo>
                      <a:pt x="13" y="100"/>
                      <a:pt x="14" y="99"/>
                      <a:pt x="14" y="100"/>
                    </a:cubicBezTo>
                    <a:cubicBezTo>
                      <a:pt x="14" y="100"/>
                      <a:pt x="14" y="100"/>
                      <a:pt x="14" y="100"/>
                    </a:cubicBezTo>
                    <a:cubicBezTo>
                      <a:pt x="16" y="99"/>
                      <a:pt x="14" y="102"/>
                      <a:pt x="16" y="101"/>
                    </a:cubicBezTo>
                    <a:cubicBezTo>
                      <a:pt x="15" y="101"/>
                      <a:pt x="15" y="102"/>
                      <a:pt x="15" y="102"/>
                    </a:cubicBezTo>
                    <a:cubicBezTo>
                      <a:pt x="16" y="102"/>
                      <a:pt x="16" y="102"/>
                      <a:pt x="17" y="101"/>
                    </a:cubicBezTo>
                    <a:cubicBezTo>
                      <a:pt x="17" y="101"/>
                      <a:pt x="17" y="101"/>
                      <a:pt x="17" y="102"/>
                    </a:cubicBezTo>
                    <a:cubicBezTo>
                      <a:pt x="17" y="101"/>
                      <a:pt x="17" y="101"/>
                      <a:pt x="18" y="101"/>
                    </a:cubicBezTo>
                    <a:cubicBezTo>
                      <a:pt x="17" y="102"/>
                      <a:pt x="17" y="102"/>
                      <a:pt x="17" y="102"/>
                    </a:cubicBezTo>
                    <a:cubicBezTo>
                      <a:pt x="18" y="102"/>
                      <a:pt x="18" y="102"/>
                      <a:pt x="18" y="102"/>
                    </a:cubicBezTo>
                    <a:cubicBezTo>
                      <a:pt x="19" y="101"/>
                      <a:pt x="19" y="101"/>
                      <a:pt x="19" y="101"/>
                    </a:cubicBezTo>
                    <a:cubicBezTo>
                      <a:pt x="19" y="101"/>
                      <a:pt x="18" y="102"/>
                      <a:pt x="18" y="102"/>
                    </a:cubicBezTo>
                    <a:cubicBezTo>
                      <a:pt x="19" y="101"/>
                      <a:pt x="19" y="101"/>
                      <a:pt x="19" y="101"/>
                    </a:cubicBezTo>
                    <a:cubicBezTo>
                      <a:pt x="19" y="102"/>
                      <a:pt x="18" y="103"/>
                      <a:pt x="18" y="104"/>
                    </a:cubicBezTo>
                    <a:cubicBezTo>
                      <a:pt x="19" y="106"/>
                      <a:pt x="23" y="105"/>
                      <a:pt x="23" y="108"/>
                    </a:cubicBezTo>
                    <a:cubicBezTo>
                      <a:pt x="22" y="109"/>
                      <a:pt x="22" y="109"/>
                      <a:pt x="22" y="109"/>
                    </a:cubicBezTo>
                    <a:cubicBezTo>
                      <a:pt x="22" y="109"/>
                      <a:pt x="24" y="108"/>
                      <a:pt x="23" y="109"/>
                    </a:cubicBezTo>
                    <a:cubicBezTo>
                      <a:pt x="24" y="108"/>
                      <a:pt x="24" y="108"/>
                      <a:pt x="24" y="108"/>
                    </a:cubicBezTo>
                    <a:cubicBezTo>
                      <a:pt x="24" y="108"/>
                      <a:pt x="24" y="109"/>
                      <a:pt x="23" y="109"/>
                    </a:cubicBezTo>
                    <a:cubicBezTo>
                      <a:pt x="23" y="109"/>
                      <a:pt x="24" y="109"/>
                      <a:pt x="24" y="109"/>
                    </a:cubicBezTo>
                    <a:cubicBezTo>
                      <a:pt x="24" y="109"/>
                      <a:pt x="24" y="109"/>
                      <a:pt x="24" y="109"/>
                    </a:cubicBezTo>
                    <a:cubicBezTo>
                      <a:pt x="24" y="110"/>
                      <a:pt x="25" y="110"/>
                      <a:pt x="26" y="111"/>
                    </a:cubicBezTo>
                    <a:cubicBezTo>
                      <a:pt x="26" y="112"/>
                      <a:pt x="27"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7" y="115"/>
                      <a:pt x="28" y="114"/>
                      <a:pt x="29" y="113"/>
                    </a:cubicBezTo>
                    <a:cubicBezTo>
                      <a:pt x="29" y="113"/>
                      <a:pt x="29" y="113"/>
                      <a:pt x="30" y="113"/>
                    </a:cubicBezTo>
                    <a:cubicBezTo>
                      <a:pt x="30"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0" y="114"/>
                      <a:pt x="34" y="111"/>
                      <a:pt x="36" y="108"/>
                    </a:cubicBezTo>
                    <a:cubicBezTo>
                      <a:pt x="36" y="109"/>
                      <a:pt x="36" y="109"/>
                      <a:pt x="37" y="110"/>
                    </a:cubicBezTo>
                    <a:cubicBezTo>
                      <a:pt x="39" y="112"/>
                      <a:pt x="41" y="114"/>
                      <a:pt x="43" y="116"/>
                    </a:cubicBezTo>
                    <a:cubicBezTo>
                      <a:pt x="43" y="117"/>
                      <a:pt x="43" y="117"/>
                      <a:pt x="43" y="117"/>
                    </a:cubicBezTo>
                    <a:cubicBezTo>
                      <a:pt x="43" y="117"/>
                      <a:pt x="43" y="117"/>
                      <a:pt x="43" y="117"/>
                    </a:cubicBezTo>
                    <a:cubicBezTo>
                      <a:pt x="43" y="117"/>
                      <a:pt x="43" y="117"/>
                      <a:pt x="43" y="117"/>
                    </a:cubicBezTo>
                    <a:cubicBezTo>
                      <a:pt x="43" y="117"/>
                      <a:pt x="43" y="117"/>
                      <a:pt x="43" y="117"/>
                    </a:cubicBezTo>
                    <a:cubicBezTo>
                      <a:pt x="43" y="117"/>
                      <a:pt x="43" y="117"/>
                      <a:pt x="43" y="117"/>
                    </a:cubicBezTo>
                    <a:cubicBezTo>
                      <a:pt x="32" y="124"/>
                      <a:pt x="58" y="107"/>
                      <a:pt x="55" y="109"/>
                    </a:cubicBezTo>
                    <a:cubicBezTo>
                      <a:pt x="55" y="109"/>
                      <a:pt x="55" y="109"/>
                      <a:pt x="55" y="109"/>
                    </a:cubicBezTo>
                    <a:cubicBezTo>
                      <a:pt x="55" y="108"/>
                      <a:pt x="55" y="108"/>
                      <a:pt x="55" y="108"/>
                    </a:cubicBezTo>
                    <a:cubicBezTo>
                      <a:pt x="54" y="106"/>
                      <a:pt x="54" y="106"/>
                      <a:pt x="54" y="106"/>
                    </a:cubicBezTo>
                    <a:cubicBezTo>
                      <a:pt x="53" y="106"/>
                      <a:pt x="53" y="106"/>
                      <a:pt x="53" y="105"/>
                    </a:cubicBezTo>
                    <a:cubicBezTo>
                      <a:pt x="54" y="105"/>
                      <a:pt x="55" y="105"/>
                      <a:pt x="56" y="105"/>
                    </a:cubicBezTo>
                    <a:cubicBezTo>
                      <a:pt x="57" y="106"/>
                      <a:pt x="58" y="108"/>
                      <a:pt x="60" y="110"/>
                    </a:cubicBezTo>
                    <a:cubicBezTo>
                      <a:pt x="60" y="110"/>
                      <a:pt x="60" y="110"/>
                      <a:pt x="60" y="110"/>
                    </a:cubicBezTo>
                    <a:cubicBezTo>
                      <a:pt x="60" y="110"/>
                      <a:pt x="60" y="110"/>
                      <a:pt x="60" y="110"/>
                    </a:cubicBezTo>
                    <a:cubicBezTo>
                      <a:pt x="60" y="110"/>
                      <a:pt x="60" y="110"/>
                      <a:pt x="60" y="110"/>
                    </a:cubicBezTo>
                    <a:cubicBezTo>
                      <a:pt x="61" y="110"/>
                      <a:pt x="61" y="110"/>
                      <a:pt x="61" y="110"/>
                    </a:cubicBezTo>
                    <a:cubicBezTo>
                      <a:pt x="62" y="109"/>
                      <a:pt x="62" y="109"/>
                      <a:pt x="62" y="109"/>
                    </a:cubicBezTo>
                    <a:cubicBezTo>
                      <a:pt x="64" y="108"/>
                      <a:pt x="66" y="107"/>
                      <a:pt x="68" y="106"/>
                    </a:cubicBezTo>
                    <a:cubicBezTo>
                      <a:pt x="69" y="105"/>
                      <a:pt x="70" y="104"/>
                      <a:pt x="71" y="104"/>
                    </a:cubicBezTo>
                    <a:cubicBezTo>
                      <a:pt x="69" y="106"/>
                      <a:pt x="68" y="108"/>
                      <a:pt x="67" y="111"/>
                    </a:cubicBezTo>
                    <a:cubicBezTo>
                      <a:pt x="68" y="109"/>
                      <a:pt x="66" y="111"/>
                      <a:pt x="66" y="111"/>
                    </a:cubicBezTo>
                    <a:cubicBezTo>
                      <a:pt x="66" y="112"/>
                      <a:pt x="66" y="112"/>
                      <a:pt x="66" y="112"/>
                    </a:cubicBezTo>
                    <a:cubicBezTo>
                      <a:pt x="65" y="113"/>
                      <a:pt x="65" y="113"/>
                      <a:pt x="65" y="113"/>
                    </a:cubicBezTo>
                    <a:cubicBezTo>
                      <a:pt x="65" y="113"/>
                      <a:pt x="65" y="113"/>
                      <a:pt x="65" y="113"/>
                    </a:cubicBezTo>
                    <a:cubicBezTo>
                      <a:pt x="65" y="113"/>
                      <a:pt x="65" y="113"/>
                      <a:pt x="65" y="113"/>
                    </a:cubicBezTo>
                    <a:cubicBezTo>
                      <a:pt x="59" y="106"/>
                      <a:pt x="73" y="122"/>
                      <a:pt x="72" y="121"/>
                    </a:cubicBezTo>
                    <a:cubicBezTo>
                      <a:pt x="72" y="121"/>
                      <a:pt x="72" y="121"/>
                      <a:pt x="72" y="121"/>
                    </a:cubicBezTo>
                    <a:cubicBezTo>
                      <a:pt x="72" y="121"/>
                      <a:pt x="72" y="121"/>
                      <a:pt x="72" y="121"/>
                    </a:cubicBezTo>
                    <a:cubicBezTo>
                      <a:pt x="72" y="121"/>
                      <a:pt x="72" y="121"/>
                      <a:pt x="72" y="121"/>
                    </a:cubicBezTo>
                    <a:cubicBezTo>
                      <a:pt x="72" y="121"/>
                      <a:pt x="72" y="121"/>
                      <a:pt x="72" y="121"/>
                    </a:cubicBezTo>
                    <a:cubicBezTo>
                      <a:pt x="72" y="121"/>
                      <a:pt x="72" y="121"/>
                      <a:pt x="72" y="121"/>
                    </a:cubicBezTo>
                    <a:cubicBezTo>
                      <a:pt x="73" y="120"/>
                      <a:pt x="74" y="120"/>
                      <a:pt x="75" y="120"/>
                    </a:cubicBezTo>
                    <a:cubicBezTo>
                      <a:pt x="76" y="119"/>
                      <a:pt x="78" y="118"/>
                      <a:pt x="79" y="118"/>
                    </a:cubicBezTo>
                    <a:cubicBezTo>
                      <a:pt x="81" y="116"/>
                      <a:pt x="83" y="115"/>
                      <a:pt x="83" y="114"/>
                    </a:cubicBezTo>
                    <a:cubicBezTo>
                      <a:pt x="84" y="114"/>
                      <a:pt x="85" y="113"/>
                      <a:pt x="85" y="113"/>
                    </a:cubicBezTo>
                    <a:cubicBezTo>
                      <a:pt x="87" y="113"/>
                      <a:pt x="88" y="114"/>
                      <a:pt x="88" y="113"/>
                    </a:cubicBezTo>
                    <a:cubicBezTo>
                      <a:pt x="88" y="113"/>
                      <a:pt x="88" y="113"/>
                      <a:pt x="88" y="113"/>
                    </a:cubicBezTo>
                    <a:cubicBezTo>
                      <a:pt x="88" y="113"/>
                      <a:pt x="88" y="113"/>
                      <a:pt x="88" y="113"/>
                    </a:cubicBezTo>
                    <a:cubicBezTo>
                      <a:pt x="88" y="113"/>
                      <a:pt x="88" y="113"/>
                      <a:pt x="88" y="113"/>
                    </a:cubicBezTo>
                    <a:cubicBezTo>
                      <a:pt x="88" y="113"/>
                      <a:pt x="88" y="113"/>
                      <a:pt x="88" y="113"/>
                    </a:cubicBezTo>
                    <a:cubicBezTo>
                      <a:pt x="89" y="113"/>
                      <a:pt x="89" y="112"/>
                      <a:pt x="89" y="112"/>
                    </a:cubicBezTo>
                    <a:cubicBezTo>
                      <a:pt x="89" y="111"/>
                      <a:pt x="90" y="111"/>
                      <a:pt x="90" y="111"/>
                    </a:cubicBezTo>
                    <a:cubicBezTo>
                      <a:pt x="91" y="110"/>
                      <a:pt x="92" y="109"/>
                      <a:pt x="93" y="108"/>
                    </a:cubicBezTo>
                    <a:cubicBezTo>
                      <a:pt x="92" y="109"/>
                      <a:pt x="92" y="109"/>
                      <a:pt x="92" y="109"/>
                    </a:cubicBezTo>
                    <a:cubicBezTo>
                      <a:pt x="95" y="107"/>
                      <a:pt x="97" y="105"/>
                      <a:pt x="100" y="104"/>
                    </a:cubicBezTo>
                    <a:cubicBezTo>
                      <a:pt x="101" y="106"/>
                      <a:pt x="101" y="106"/>
                      <a:pt x="101" y="106"/>
                    </a:cubicBezTo>
                    <a:cubicBezTo>
                      <a:pt x="102" y="106"/>
                      <a:pt x="102" y="106"/>
                      <a:pt x="102" y="106"/>
                    </a:cubicBezTo>
                    <a:cubicBezTo>
                      <a:pt x="100" y="108"/>
                      <a:pt x="98" y="111"/>
                      <a:pt x="97" y="112"/>
                    </a:cubicBezTo>
                    <a:cubicBezTo>
                      <a:pt x="96" y="112"/>
                      <a:pt x="95" y="113"/>
                      <a:pt x="95" y="114"/>
                    </a:cubicBezTo>
                    <a:cubicBezTo>
                      <a:pt x="94" y="115"/>
                      <a:pt x="92" y="116"/>
                      <a:pt x="93" y="115"/>
                    </a:cubicBezTo>
                    <a:cubicBezTo>
                      <a:pt x="91" y="117"/>
                      <a:pt x="91" y="117"/>
                      <a:pt x="90" y="120"/>
                    </a:cubicBezTo>
                    <a:cubicBezTo>
                      <a:pt x="89" y="120"/>
                      <a:pt x="88" y="121"/>
                      <a:pt x="87" y="122"/>
                    </a:cubicBezTo>
                    <a:cubicBezTo>
                      <a:pt x="87" y="123"/>
                      <a:pt x="87" y="123"/>
                      <a:pt x="87" y="123"/>
                    </a:cubicBezTo>
                    <a:cubicBezTo>
                      <a:pt x="87" y="123"/>
                      <a:pt x="87" y="123"/>
                      <a:pt x="87" y="123"/>
                    </a:cubicBezTo>
                    <a:cubicBezTo>
                      <a:pt x="86" y="123"/>
                      <a:pt x="86" y="123"/>
                      <a:pt x="86" y="123"/>
                    </a:cubicBezTo>
                    <a:cubicBezTo>
                      <a:pt x="86" y="123"/>
                      <a:pt x="86" y="123"/>
                      <a:pt x="86" y="123"/>
                    </a:cubicBezTo>
                    <a:cubicBezTo>
                      <a:pt x="99" y="139"/>
                      <a:pt x="90" y="127"/>
                      <a:pt x="93" y="131"/>
                    </a:cubicBezTo>
                    <a:cubicBezTo>
                      <a:pt x="93" y="131"/>
                      <a:pt x="93" y="131"/>
                      <a:pt x="93" y="131"/>
                    </a:cubicBezTo>
                    <a:cubicBezTo>
                      <a:pt x="93" y="131"/>
                      <a:pt x="93" y="131"/>
                      <a:pt x="93" y="131"/>
                    </a:cubicBezTo>
                    <a:cubicBezTo>
                      <a:pt x="93" y="131"/>
                      <a:pt x="93" y="131"/>
                      <a:pt x="93" y="131"/>
                    </a:cubicBezTo>
                    <a:cubicBezTo>
                      <a:pt x="94" y="131"/>
                      <a:pt x="94" y="131"/>
                      <a:pt x="94" y="131"/>
                    </a:cubicBezTo>
                    <a:cubicBezTo>
                      <a:pt x="96" y="130"/>
                      <a:pt x="96" y="130"/>
                      <a:pt x="96" y="130"/>
                    </a:cubicBezTo>
                    <a:cubicBezTo>
                      <a:pt x="98" y="129"/>
                      <a:pt x="99" y="129"/>
                      <a:pt x="101" y="128"/>
                    </a:cubicBezTo>
                    <a:cubicBezTo>
                      <a:pt x="104" y="127"/>
                      <a:pt x="106" y="125"/>
                      <a:pt x="109" y="124"/>
                    </a:cubicBezTo>
                    <a:cubicBezTo>
                      <a:pt x="109" y="123"/>
                      <a:pt x="110" y="123"/>
                      <a:pt x="111" y="122"/>
                    </a:cubicBezTo>
                    <a:cubicBezTo>
                      <a:pt x="113" y="125"/>
                      <a:pt x="119" y="131"/>
                      <a:pt x="118" y="130"/>
                    </a:cubicBezTo>
                    <a:cubicBezTo>
                      <a:pt x="118" y="130"/>
                      <a:pt x="118" y="130"/>
                      <a:pt x="118" y="130"/>
                    </a:cubicBezTo>
                    <a:cubicBezTo>
                      <a:pt x="118" y="130"/>
                      <a:pt x="118" y="130"/>
                      <a:pt x="118" y="130"/>
                    </a:cubicBezTo>
                    <a:cubicBezTo>
                      <a:pt x="118" y="130"/>
                      <a:pt x="118" y="130"/>
                      <a:pt x="118" y="130"/>
                    </a:cubicBezTo>
                    <a:cubicBezTo>
                      <a:pt x="118" y="129"/>
                      <a:pt x="118" y="129"/>
                      <a:pt x="118" y="129"/>
                    </a:cubicBezTo>
                    <a:cubicBezTo>
                      <a:pt x="119" y="129"/>
                      <a:pt x="119" y="129"/>
                      <a:pt x="119" y="129"/>
                    </a:cubicBezTo>
                    <a:cubicBezTo>
                      <a:pt x="119" y="129"/>
                      <a:pt x="119" y="129"/>
                      <a:pt x="119" y="129"/>
                    </a:cubicBezTo>
                    <a:cubicBezTo>
                      <a:pt x="120" y="130"/>
                      <a:pt x="120" y="129"/>
                      <a:pt x="119" y="129"/>
                    </a:cubicBezTo>
                    <a:cubicBezTo>
                      <a:pt x="121" y="128"/>
                      <a:pt x="122" y="127"/>
                      <a:pt x="124" y="126"/>
                    </a:cubicBezTo>
                    <a:cubicBezTo>
                      <a:pt x="126" y="125"/>
                      <a:pt x="129" y="123"/>
                      <a:pt x="132" y="121"/>
                    </a:cubicBezTo>
                    <a:cubicBezTo>
                      <a:pt x="134" y="119"/>
                      <a:pt x="137" y="118"/>
                      <a:pt x="139" y="116"/>
                    </a:cubicBezTo>
                    <a:cubicBezTo>
                      <a:pt x="139" y="116"/>
                      <a:pt x="139" y="116"/>
                      <a:pt x="139" y="116"/>
                    </a:cubicBezTo>
                    <a:cubicBezTo>
                      <a:pt x="139" y="117"/>
                      <a:pt x="138" y="118"/>
                      <a:pt x="137" y="119"/>
                    </a:cubicBezTo>
                    <a:cubicBezTo>
                      <a:pt x="137" y="120"/>
                      <a:pt x="137" y="120"/>
                      <a:pt x="137" y="120"/>
                    </a:cubicBezTo>
                    <a:cubicBezTo>
                      <a:pt x="137" y="121"/>
                      <a:pt x="137" y="121"/>
                      <a:pt x="137" y="121"/>
                    </a:cubicBezTo>
                    <a:cubicBezTo>
                      <a:pt x="137" y="121"/>
                      <a:pt x="137" y="121"/>
                      <a:pt x="137" y="121"/>
                    </a:cubicBezTo>
                    <a:cubicBezTo>
                      <a:pt x="138" y="124"/>
                      <a:pt x="134" y="114"/>
                      <a:pt x="139" y="127"/>
                    </a:cubicBezTo>
                    <a:cubicBezTo>
                      <a:pt x="139" y="127"/>
                      <a:pt x="139" y="127"/>
                      <a:pt x="139" y="127"/>
                    </a:cubicBezTo>
                    <a:cubicBezTo>
                      <a:pt x="139" y="127"/>
                      <a:pt x="139" y="127"/>
                      <a:pt x="139" y="127"/>
                    </a:cubicBezTo>
                    <a:cubicBezTo>
                      <a:pt x="140" y="127"/>
                      <a:pt x="140" y="127"/>
                      <a:pt x="140" y="127"/>
                    </a:cubicBezTo>
                    <a:cubicBezTo>
                      <a:pt x="141" y="128"/>
                      <a:pt x="142" y="128"/>
                      <a:pt x="142" y="128"/>
                    </a:cubicBezTo>
                    <a:cubicBezTo>
                      <a:pt x="146" y="128"/>
                      <a:pt x="149" y="127"/>
                      <a:pt x="151" y="127"/>
                    </a:cubicBezTo>
                    <a:cubicBezTo>
                      <a:pt x="156" y="125"/>
                      <a:pt x="161" y="123"/>
                      <a:pt x="164" y="120"/>
                    </a:cubicBezTo>
                    <a:cubicBezTo>
                      <a:pt x="171" y="116"/>
                      <a:pt x="176" y="113"/>
                      <a:pt x="174" y="112"/>
                    </a:cubicBezTo>
                    <a:close/>
                    <a:moveTo>
                      <a:pt x="153" y="74"/>
                    </a:move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3"/>
                    </a:cubicBezTo>
                    <a:cubicBezTo>
                      <a:pt x="154" y="73"/>
                      <a:pt x="154" y="73"/>
                      <a:pt x="154" y="73"/>
                    </a:cubicBezTo>
                    <a:cubicBezTo>
                      <a:pt x="154" y="74"/>
                      <a:pt x="154" y="74"/>
                      <a:pt x="154" y="74"/>
                    </a:cubicBezTo>
                    <a:cubicBezTo>
                      <a:pt x="153" y="75"/>
                      <a:pt x="153" y="75"/>
                      <a:pt x="153" y="74"/>
                    </a:cubicBezTo>
                    <a:close/>
                    <a:moveTo>
                      <a:pt x="26" y="57"/>
                    </a:move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8"/>
                      <a:pt x="26" y="58"/>
                      <a:pt x="26" y="58"/>
                    </a:cubicBezTo>
                    <a:cubicBezTo>
                      <a:pt x="26" y="58"/>
                      <a:pt x="26" y="57"/>
                      <a:pt x="26" y="57"/>
                    </a:cubicBezTo>
                    <a:close/>
                    <a:moveTo>
                      <a:pt x="29" y="99"/>
                    </a:moveTo>
                    <a:cubicBezTo>
                      <a:pt x="28" y="100"/>
                      <a:pt x="28" y="99"/>
                      <a:pt x="27" y="99"/>
                    </a:cubicBezTo>
                    <a:cubicBezTo>
                      <a:pt x="28" y="99"/>
                      <a:pt x="27" y="99"/>
                      <a:pt x="28" y="98"/>
                    </a:cubicBezTo>
                    <a:cubicBezTo>
                      <a:pt x="28" y="98"/>
                      <a:pt x="28" y="98"/>
                      <a:pt x="28" y="99"/>
                    </a:cubicBezTo>
                    <a:cubicBezTo>
                      <a:pt x="28" y="98"/>
                      <a:pt x="28" y="98"/>
                      <a:pt x="28" y="98"/>
                    </a:cubicBezTo>
                    <a:cubicBezTo>
                      <a:pt x="28" y="99"/>
                      <a:pt x="28" y="99"/>
                      <a:pt x="29" y="99"/>
                    </a:cubicBezTo>
                    <a:close/>
                    <a:moveTo>
                      <a:pt x="29" y="101"/>
                    </a:moveTo>
                    <a:cubicBezTo>
                      <a:pt x="30" y="101"/>
                      <a:pt x="30" y="101"/>
                      <a:pt x="30" y="101"/>
                    </a:cubicBezTo>
                    <a:cubicBezTo>
                      <a:pt x="30" y="101"/>
                      <a:pt x="30" y="101"/>
                      <a:pt x="30" y="101"/>
                    </a:cubicBezTo>
                    <a:cubicBezTo>
                      <a:pt x="30" y="101"/>
                      <a:pt x="29" y="102"/>
                      <a:pt x="29" y="101"/>
                    </a:cubicBezTo>
                    <a:close/>
                    <a:moveTo>
                      <a:pt x="29" y="99"/>
                    </a:moveTo>
                    <a:cubicBezTo>
                      <a:pt x="29" y="100"/>
                      <a:pt x="29" y="100"/>
                      <a:pt x="29" y="100"/>
                    </a:cubicBezTo>
                    <a:cubicBezTo>
                      <a:pt x="29" y="100"/>
                      <a:pt x="29" y="100"/>
                      <a:pt x="29" y="99"/>
                    </a:cubicBezTo>
                    <a:close/>
                    <a:moveTo>
                      <a:pt x="27" y="98"/>
                    </a:moveTo>
                    <a:cubicBezTo>
                      <a:pt x="27" y="98"/>
                      <a:pt x="27" y="98"/>
                      <a:pt x="27" y="98"/>
                    </a:cubicBezTo>
                    <a:cubicBezTo>
                      <a:pt x="27" y="98"/>
                      <a:pt x="27" y="98"/>
                      <a:pt x="27" y="98"/>
                    </a:cubicBezTo>
                    <a:cubicBezTo>
                      <a:pt x="27" y="98"/>
                      <a:pt x="27" y="98"/>
                      <a:pt x="27" y="98"/>
                    </a:cubicBezTo>
                    <a:cubicBezTo>
                      <a:pt x="27" y="97"/>
                      <a:pt x="27" y="97"/>
                      <a:pt x="27" y="97"/>
                    </a:cubicBezTo>
                    <a:cubicBezTo>
                      <a:pt x="27" y="97"/>
                      <a:pt x="27" y="98"/>
                      <a:pt x="28" y="98"/>
                    </a:cubicBezTo>
                    <a:cubicBezTo>
                      <a:pt x="27" y="98"/>
                      <a:pt x="27" y="98"/>
                      <a:pt x="27" y="98"/>
                    </a:cubicBezTo>
                    <a:close/>
                    <a:moveTo>
                      <a:pt x="27" y="97"/>
                    </a:moveTo>
                    <a:cubicBezTo>
                      <a:pt x="27" y="97"/>
                      <a:pt x="27" y="97"/>
                      <a:pt x="27" y="97"/>
                    </a:cubicBezTo>
                    <a:cubicBezTo>
                      <a:pt x="27" y="97"/>
                      <a:pt x="27" y="97"/>
                      <a:pt x="27" y="97"/>
                    </a:cubicBezTo>
                    <a:close/>
                    <a:moveTo>
                      <a:pt x="30" y="101"/>
                    </a:moveTo>
                    <a:cubicBezTo>
                      <a:pt x="30" y="101"/>
                      <a:pt x="30" y="101"/>
                      <a:pt x="30" y="102"/>
                    </a:cubicBezTo>
                    <a:cubicBezTo>
                      <a:pt x="30" y="102"/>
                      <a:pt x="30" y="102"/>
                      <a:pt x="30" y="102"/>
                    </a:cubicBezTo>
                    <a:lnTo>
                      <a:pt x="30" y="101"/>
                    </a:lnTo>
                    <a:close/>
                    <a:moveTo>
                      <a:pt x="122" y="91"/>
                    </a:moveTo>
                    <a:cubicBezTo>
                      <a:pt x="121" y="92"/>
                      <a:pt x="121" y="92"/>
                      <a:pt x="121" y="92"/>
                    </a:cubicBezTo>
                    <a:cubicBezTo>
                      <a:pt x="121" y="92"/>
                      <a:pt x="121" y="92"/>
                      <a:pt x="120" y="93"/>
                    </a:cubicBezTo>
                    <a:cubicBezTo>
                      <a:pt x="118" y="95"/>
                      <a:pt x="118" y="95"/>
                      <a:pt x="118" y="95"/>
                    </a:cubicBezTo>
                    <a:cubicBezTo>
                      <a:pt x="116" y="96"/>
                      <a:pt x="115" y="97"/>
                      <a:pt x="113" y="98"/>
                    </a:cubicBezTo>
                    <a:cubicBezTo>
                      <a:pt x="113" y="99"/>
                      <a:pt x="112" y="99"/>
                      <a:pt x="111" y="100"/>
                    </a:cubicBezTo>
                    <a:cubicBezTo>
                      <a:pt x="110" y="99"/>
                      <a:pt x="109" y="97"/>
                      <a:pt x="108" y="96"/>
                    </a:cubicBezTo>
                    <a:cubicBezTo>
                      <a:pt x="112" y="94"/>
                      <a:pt x="116" y="92"/>
                      <a:pt x="120" y="89"/>
                    </a:cubicBezTo>
                    <a:cubicBezTo>
                      <a:pt x="126" y="85"/>
                      <a:pt x="132" y="82"/>
                      <a:pt x="138" y="79"/>
                    </a:cubicBezTo>
                    <a:cubicBezTo>
                      <a:pt x="133" y="83"/>
                      <a:pt x="128" y="87"/>
                      <a:pt x="122" y="91"/>
                    </a:cubicBezTo>
                    <a:close/>
                    <a:moveTo>
                      <a:pt x="52" y="104"/>
                    </a:moveTo>
                    <a:cubicBezTo>
                      <a:pt x="53" y="103"/>
                      <a:pt x="53" y="103"/>
                      <a:pt x="52" y="104"/>
                    </a:cubicBezTo>
                    <a:close/>
                    <a:moveTo>
                      <a:pt x="85" y="70"/>
                    </a:moveTo>
                    <a:cubicBezTo>
                      <a:pt x="86" y="70"/>
                      <a:pt x="86" y="70"/>
                      <a:pt x="86" y="70"/>
                    </a:cubicBezTo>
                    <a:cubicBezTo>
                      <a:pt x="85" y="70"/>
                      <a:pt x="85" y="70"/>
                      <a:pt x="85" y="70"/>
                    </a:cubicBezTo>
                    <a:close/>
                    <a:moveTo>
                      <a:pt x="110" y="63"/>
                    </a:moveTo>
                    <a:cubicBezTo>
                      <a:pt x="109" y="63"/>
                      <a:pt x="109" y="63"/>
                      <a:pt x="109" y="63"/>
                    </a:cubicBezTo>
                    <a:cubicBezTo>
                      <a:pt x="109" y="63"/>
                      <a:pt x="109" y="63"/>
                      <a:pt x="110" y="63"/>
                    </a:cubicBezTo>
                    <a:cubicBezTo>
                      <a:pt x="110" y="63"/>
                      <a:pt x="110" y="63"/>
                      <a:pt x="110" y="63"/>
                    </a:cubicBezTo>
                    <a:close/>
                    <a:moveTo>
                      <a:pt x="67" y="56"/>
                    </a:moveTo>
                    <a:cubicBezTo>
                      <a:pt x="67" y="56"/>
                      <a:pt x="66" y="55"/>
                      <a:pt x="66" y="55"/>
                    </a:cubicBezTo>
                    <a:cubicBezTo>
                      <a:pt x="66" y="55"/>
                      <a:pt x="66" y="55"/>
                      <a:pt x="66" y="55"/>
                    </a:cubicBezTo>
                    <a:cubicBezTo>
                      <a:pt x="67" y="55"/>
                      <a:pt x="67" y="56"/>
                      <a:pt x="67" y="56"/>
                    </a:cubicBezTo>
                    <a:close/>
                    <a:moveTo>
                      <a:pt x="78" y="77"/>
                    </a:moveTo>
                    <a:cubicBezTo>
                      <a:pt x="78" y="77"/>
                      <a:pt x="77" y="76"/>
                      <a:pt x="77" y="75"/>
                    </a:cubicBezTo>
                    <a:cubicBezTo>
                      <a:pt x="79" y="77"/>
                      <a:pt x="79" y="78"/>
                      <a:pt x="79" y="78"/>
                    </a:cubicBezTo>
                    <a:cubicBezTo>
                      <a:pt x="79" y="79"/>
                      <a:pt x="78" y="80"/>
                      <a:pt x="77" y="80"/>
                    </a:cubicBezTo>
                    <a:cubicBezTo>
                      <a:pt x="76" y="79"/>
                      <a:pt x="76" y="78"/>
                      <a:pt x="75" y="76"/>
                    </a:cubicBezTo>
                    <a:cubicBezTo>
                      <a:pt x="75" y="76"/>
                      <a:pt x="75" y="76"/>
                      <a:pt x="75" y="76"/>
                    </a:cubicBezTo>
                    <a:cubicBezTo>
                      <a:pt x="74" y="75"/>
                      <a:pt x="73" y="73"/>
                      <a:pt x="72" y="72"/>
                    </a:cubicBezTo>
                    <a:cubicBezTo>
                      <a:pt x="74" y="74"/>
                      <a:pt x="76" y="76"/>
                      <a:pt x="78" y="77"/>
                    </a:cubicBezTo>
                    <a:close/>
                    <a:moveTo>
                      <a:pt x="61" y="93"/>
                    </a:moveTo>
                    <a:cubicBezTo>
                      <a:pt x="60" y="92"/>
                      <a:pt x="60" y="91"/>
                      <a:pt x="59" y="89"/>
                    </a:cubicBezTo>
                    <a:cubicBezTo>
                      <a:pt x="59" y="88"/>
                      <a:pt x="59" y="88"/>
                      <a:pt x="58" y="87"/>
                    </a:cubicBezTo>
                    <a:cubicBezTo>
                      <a:pt x="60" y="89"/>
                      <a:pt x="62" y="90"/>
                      <a:pt x="63" y="92"/>
                    </a:cubicBezTo>
                    <a:cubicBezTo>
                      <a:pt x="62" y="92"/>
                      <a:pt x="62" y="93"/>
                      <a:pt x="61" y="93"/>
                    </a:cubicBezTo>
                    <a:close/>
                    <a:moveTo>
                      <a:pt x="52" y="104"/>
                    </a:moveTo>
                    <a:cubicBezTo>
                      <a:pt x="52" y="104"/>
                      <a:pt x="52" y="104"/>
                      <a:pt x="52" y="104"/>
                    </a:cubicBezTo>
                    <a:cubicBezTo>
                      <a:pt x="52" y="104"/>
                      <a:pt x="52" y="104"/>
                      <a:pt x="52" y="104"/>
                    </a:cubicBezTo>
                    <a:cubicBezTo>
                      <a:pt x="52" y="104"/>
                      <a:pt x="52" y="104"/>
                      <a:pt x="52" y="104"/>
                    </a:cubicBezTo>
                    <a:cubicBezTo>
                      <a:pt x="52" y="104"/>
                      <a:pt x="52" y="104"/>
                      <a:pt x="52" y="104"/>
                    </a:cubicBezTo>
                    <a:cubicBezTo>
                      <a:pt x="52" y="104"/>
                      <a:pt x="52" y="104"/>
                      <a:pt x="52" y="104"/>
                    </a:cubicBezTo>
                    <a:cubicBezTo>
                      <a:pt x="52" y="104"/>
                      <a:pt x="52" y="104"/>
                      <a:pt x="52" y="104"/>
                    </a:cubicBezTo>
                    <a:cubicBezTo>
                      <a:pt x="52" y="103"/>
                      <a:pt x="52" y="103"/>
                      <a:pt x="53" y="103"/>
                    </a:cubicBezTo>
                    <a:cubicBezTo>
                      <a:pt x="53" y="103"/>
                      <a:pt x="53" y="103"/>
                      <a:pt x="53" y="103"/>
                    </a:cubicBezTo>
                    <a:cubicBezTo>
                      <a:pt x="53" y="103"/>
                      <a:pt x="53" y="103"/>
                      <a:pt x="53" y="103"/>
                    </a:cubicBezTo>
                    <a:cubicBezTo>
                      <a:pt x="52" y="104"/>
                      <a:pt x="52" y="104"/>
                      <a:pt x="52" y="104"/>
                    </a:cubicBezTo>
                    <a:close/>
                    <a:moveTo>
                      <a:pt x="133" y="107"/>
                    </a:moveTo>
                    <a:cubicBezTo>
                      <a:pt x="133" y="107"/>
                      <a:pt x="133" y="107"/>
                      <a:pt x="133" y="107"/>
                    </a:cubicBezTo>
                    <a:cubicBezTo>
                      <a:pt x="133" y="107"/>
                      <a:pt x="133" y="107"/>
                      <a:pt x="133" y="107"/>
                    </a:cubicBezTo>
                    <a:close/>
                    <a:moveTo>
                      <a:pt x="153" y="83"/>
                    </a:moveTo>
                    <a:cubicBezTo>
                      <a:pt x="153" y="83"/>
                      <a:pt x="153" y="83"/>
                      <a:pt x="153" y="84"/>
                    </a:cubicBezTo>
                    <a:cubicBezTo>
                      <a:pt x="153" y="83"/>
                      <a:pt x="153" y="83"/>
                      <a:pt x="153" y="83"/>
                    </a:cubicBezTo>
                    <a:cubicBezTo>
                      <a:pt x="153" y="83"/>
                      <a:pt x="153" y="83"/>
                      <a:pt x="153" y="83"/>
                    </a:cubicBezTo>
                    <a:close/>
                    <a:moveTo>
                      <a:pt x="143" y="88"/>
                    </a:moveTo>
                    <a:cubicBezTo>
                      <a:pt x="143" y="88"/>
                      <a:pt x="143" y="88"/>
                      <a:pt x="143" y="88"/>
                    </a:cubicBezTo>
                    <a:cubicBezTo>
                      <a:pt x="143" y="88"/>
                      <a:pt x="143" y="88"/>
                      <a:pt x="143" y="88"/>
                    </a:cubicBezTo>
                    <a:cubicBezTo>
                      <a:pt x="142" y="89"/>
                      <a:pt x="141" y="90"/>
                      <a:pt x="140" y="90"/>
                    </a:cubicBezTo>
                    <a:cubicBezTo>
                      <a:pt x="134" y="94"/>
                      <a:pt x="130" y="101"/>
                      <a:pt x="125" y="104"/>
                    </a:cubicBezTo>
                    <a:cubicBezTo>
                      <a:pt x="122" y="107"/>
                      <a:pt x="126" y="102"/>
                      <a:pt x="123" y="105"/>
                    </a:cubicBezTo>
                    <a:cubicBezTo>
                      <a:pt x="122" y="104"/>
                      <a:pt x="124" y="103"/>
                      <a:pt x="123" y="103"/>
                    </a:cubicBezTo>
                    <a:cubicBezTo>
                      <a:pt x="122" y="104"/>
                      <a:pt x="121" y="105"/>
                      <a:pt x="120" y="106"/>
                    </a:cubicBezTo>
                    <a:cubicBezTo>
                      <a:pt x="121" y="104"/>
                      <a:pt x="123" y="103"/>
                      <a:pt x="125" y="101"/>
                    </a:cubicBezTo>
                    <a:cubicBezTo>
                      <a:pt x="126" y="100"/>
                      <a:pt x="126" y="100"/>
                      <a:pt x="126" y="100"/>
                    </a:cubicBezTo>
                    <a:cubicBezTo>
                      <a:pt x="126" y="100"/>
                      <a:pt x="126" y="100"/>
                      <a:pt x="126" y="100"/>
                    </a:cubicBezTo>
                    <a:cubicBezTo>
                      <a:pt x="126" y="100"/>
                      <a:pt x="126" y="100"/>
                      <a:pt x="126" y="100"/>
                    </a:cubicBezTo>
                    <a:cubicBezTo>
                      <a:pt x="127" y="100"/>
                      <a:pt x="127" y="100"/>
                      <a:pt x="127" y="100"/>
                    </a:cubicBezTo>
                    <a:cubicBezTo>
                      <a:pt x="127" y="99"/>
                      <a:pt x="127" y="99"/>
                      <a:pt x="127" y="99"/>
                    </a:cubicBezTo>
                    <a:cubicBezTo>
                      <a:pt x="129" y="98"/>
                      <a:pt x="130" y="98"/>
                      <a:pt x="131" y="97"/>
                    </a:cubicBezTo>
                    <a:cubicBezTo>
                      <a:pt x="133" y="95"/>
                      <a:pt x="138" y="92"/>
                      <a:pt x="139" y="90"/>
                    </a:cubicBezTo>
                    <a:cubicBezTo>
                      <a:pt x="140" y="90"/>
                      <a:pt x="149" y="82"/>
                      <a:pt x="144" y="87"/>
                    </a:cubicBezTo>
                    <a:cubicBezTo>
                      <a:pt x="144" y="87"/>
                      <a:pt x="144" y="88"/>
                      <a:pt x="143" y="88"/>
                    </a:cubicBezTo>
                    <a:cubicBezTo>
                      <a:pt x="143" y="88"/>
                      <a:pt x="143" y="88"/>
                      <a:pt x="143" y="88"/>
                    </a:cubicBezTo>
                    <a:close/>
                    <a:moveTo>
                      <a:pt x="126" y="74"/>
                    </a:moveTo>
                    <a:cubicBezTo>
                      <a:pt x="126" y="74"/>
                      <a:pt x="125" y="74"/>
                      <a:pt x="125" y="74"/>
                    </a:cubicBezTo>
                    <a:cubicBezTo>
                      <a:pt x="126" y="74"/>
                      <a:pt x="126" y="73"/>
                      <a:pt x="127" y="73"/>
                    </a:cubicBezTo>
                    <a:cubicBezTo>
                      <a:pt x="127" y="73"/>
                      <a:pt x="128" y="73"/>
                      <a:pt x="126" y="74"/>
                    </a:cubicBezTo>
                    <a:close/>
                    <a:moveTo>
                      <a:pt x="110" y="32"/>
                    </a:moveTo>
                    <a:cubicBezTo>
                      <a:pt x="110" y="32"/>
                      <a:pt x="110" y="32"/>
                      <a:pt x="110" y="32"/>
                    </a:cubicBezTo>
                    <a:cubicBezTo>
                      <a:pt x="110" y="32"/>
                      <a:pt x="109" y="32"/>
                      <a:pt x="109" y="32"/>
                    </a:cubicBezTo>
                    <a:cubicBezTo>
                      <a:pt x="109" y="32"/>
                      <a:pt x="110" y="32"/>
                      <a:pt x="110" y="32"/>
                    </a:cubicBezTo>
                    <a:close/>
                    <a:moveTo>
                      <a:pt x="111" y="33"/>
                    </a:moveTo>
                    <a:cubicBezTo>
                      <a:pt x="111" y="33"/>
                      <a:pt x="111" y="33"/>
                      <a:pt x="111" y="33"/>
                    </a:cubicBezTo>
                    <a:cubicBezTo>
                      <a:pt x="112" y="34"/>
                      <a:pt x="112" y="34"/>
                      <a:pt x="112" y="34"/>
                    </a:cubicBezTo>
                    <a:cubicBezTo>
                      <a:pt x="112" y="34"/>
                      <a:pt x="112" y="34"/>
                      <a:pt x="111" y="33"/>
                    </a:cubicBezTo>
                    <a:close/>
                    <a:moveTo>
                      <a:pt x="112" y="34"/>
                    </a:moveTo>
                    <a:cubicBezTo>
                      <a:pt x="113" y="34"/>
                      <a:pt x="113" y="34"/>
                      <a:pt x="113" y="34"/>
                    </a:cubicBezTo>
                    <a:cubicBezTo>
                      <a:pt x="114" y="34"/>
                      <a:pt x="114" y="35"/>
                      <a:pt x="114" y="35"/>
                    </a:cubicBezTo>
                    <a:cubicBezTo>
                      <a:pt x="113" y="35"/>
                      <a:pt x="113" y="35"/>
                      <a:pt x="112" y="34"/>
                    </a:cubicBezTo>
                    <a:close/>
                    <a:moveTo>
                      <a:pt x="108" y="30"/>
                    </a:moveTo>
                    <a:cubicBezTo>
                      <a:pt x="108" y="30"/>
                      <a:pt x="108" y="30"/>
                      <a:pt x="108" y="30"/>
                    </a:cubicBezTo>
                    <a:cubicBezTo>
                      <a:pt x="108" y="30"/>
                      <a:pt x="109" y="30"/>
                      <a:pt x="109" y="30"/>
                    </a:cubicBezTo>
                    <a:cubicBezTo>
                      <a:pt x="108" y="30"/>
                      <a:pt x="108" y="31"/>
                      <a:pt x="108" y="31"/>
                    </a:cubicBezTo>
                    <a:cubicBezTo>
                      <a:pt x="108" y="31"/>
                      <a:pt x="108" y="31"/>
                      <a:pt x="108" y="31"/>
                    </a:cubicBezTo>
                    <a:cubicBezTo>
                      <a:pt x="108" y="30"/>
                      <a:pt x="108" y="30"/>
                      <a:pt x="108" y="30"/>
                    </a:cubicBezTo>
                    <a:cubicBezTo>
                      <a:pt x="108" y="30"/>
                      <a:pt x="108" y="30"/>
                      <a:pt x="108" y="30"/>
                    </a:cubicBezTo>
                    <a:cubicBezTo>
                      <a:pt x="108" y="30"/>
                      <a:pt x="108" y="30"/>
                      <a:pt x="107" y="30"/>
                    </a:cubicBezTo>
                    <a:lnTo>
                      <a:pt x="108" y="30"/>
                    </a:lnTo>
                    <a:close/>
                    <a:moveTo>
                      <a:pt x="103" y="57"/>
                    </a:moveTo>
                    <a:cubicBezTo>
                      <a:pt x="103" y="57"/>
                      <a:pt x="103" y="57"/>
                      <a:pt x="103" y="57"/>
                    </a:cubicBezTo>
                    <a:cubicBezTo>
                      <a:pt x="103" y="58"/>
                      <a:pt x="102" y="59"/>
                      <a:pt x="101" y="60"/>
                    </a:cubicBezTo>
                    <a:cubicBezTo>
                      <a:pt x="98" y="56"/>
                      <a:pt x="94" y="51"/>
                      <a:pt x="91" y="47"/>
                    </a:cubicBezTo>
                    <a:cubicBezTo>
                      <a:pt x="91" y="47"/>
                      <a:pt x="91" y="47"/>
                      <a:pt x="91" y="47"/>
                    </a:cubicBezTo>
                    <a:cubicBezTo>
                      <a:pt x="95" y="50"/>
                      <a:pt x="99" y="53"/>
                      <a:pt x="103" y="57"/>
                    </a:cubicBezTo>
                    <a:close/>
                    <a:moveTo>
                      <a:pt x="32" y="53"/>
                    </a:moveTo>
                    <a:cubicBezTo>
                      <a:pt x="32" y="53"/>
                      <a:pt x="32" y="53"/>
                      <a:pt x="32" y="53"/>
                    </a:cubicBezTo>
                    <a:cubicBezTo>
                      <a:pt x="32" y="53"/>
                      <a:pt x="32" y="53"/>
                      <a:pt x="32" y="53"/>
                    </a:cubicBezTo>
                    <a:cubicBezTo>
                      <a:pt x="32" y="53"/>
                      <a:pt x="32" y="53"/>
                      <a:pt x="32" y="53"/>
                    </a:cubicBezTo>
                    <a:close/>
                    <a:moveTo>
                      <a:pt x="27" y="61"/>
                    </a:moveTo>
                    <a:cubicBezTo>
                      <a:pt x="27" y="61"/>
                      <a:pt x="27" y="61"/>
                      <a:pt x="27" y="61"/>
                    </a:cubicBezTo>
                    <a:cubicBezTo>
                      <a:pt x="27" y="61"/>
                      <a:pt x="27" y="61"/>
                      <a:pt x="27" y="61"/>
                    </a:cubicBezTo>
                    <a:cubicBezTo>
                      <a:pt x="27" y="61"/>
                      <a:pt x="27" y="61"/>
                      <a:pt x="27" y="61"/>
                    </a:cubicBezTo>
                    <a:cubicBezTo>
                      <a:pt x="27" y="61"/>
                      <a:pt x="27" y="61"/>
                      <a:pt x="27" y="61"/>
                    </a:cubicBezTo>
                    <a:cubicBezTo>
                      <a:pt x="28" y="61"/>
                      <a:pt x="28" y="61"/>
                      <a:pt x="28" y="62"/>
                    </a:cubicBezTo>
                    <a:cubicBezTo>
                      <a:pt x="28" y="62"/>
                      <a:pt x="29" y="62"/>
                      <a:pt x="29" y="62"/>
                    </a:cubicBezTo>
                    <a:cubicBezTo>
                      <a:pt x="31" y="64"/>
                      <a:pt x="31" y="63"/>
                      <a:pt x="30" y="62"/>
                    </a:cubicBezTo>
                    <a:cubicBezTo>
                      <a:pt x="30" y="62"/>
                      <a:pt x="30" y="62"/>
                      <a:pt x="30" y="62"/>
                    </a:cubicBezTo>
                    <a:cubicBezTo>
                      <a:pt x="31" y="64"/>
                      <a:pt x="33" y="66"/>
                      <a:pt x="35" y="68"/>
                    </a:cubicBezTo>
                    <a:cubicBezTo>
                      <a:pt x="33" y="67"/>
                      <a:pt x="31" y="65"/>
                      <a:pt x="28" y="63"/>
                    </a:cubicBezTo>
                    <a:cubicBezTo>
                      <a:pt x="28" y="63"/>
                      <a:pt x="28" y="63"/>
                      <a:pt x="28" y="63"/>
                    </a:cubicBezTo>
                    <a:cubicBezTo>
                      <a:pt x="27" y="63"/>
                      <a:pt x="27" y="62"/>
                      <a:pt x="27" y="62"/>
                    </a:cubicBezTo>
                    <a:cubicBezTo>
                      <a:pt x="27" y="62"/>
                      <a:pt x="27" y="61"/>
                      <a:pt x="27" y="61"/>
                    </a:cubicBezTo>
                    <a:close/>
                    <a:moveTo>
                      <a:pt x="25" y="95"/>
                    </a:moveTo>
                    <a:cubicBezTo>
                      <a:pt x="26" y="95"/>
                      <a:pt x="26" y="96"/>
                      <a:pt x="27" y="97"/>
                    </a:cubicBezTo>
                    <a:cubicBezTo>
                      <a:pt x="27" y="97"/>
                      <a:pt x="27" y="97"/>
                      <a:pt x="26" y="97"/>
                    </a:cubicBezTo>
                    <a:cubicBezTo>
                      <a:pt x="26" y="97"/>
                      <a:pt x="26" y="97"/>
                      <a:pt x="26" y="97"/>
                    </a:cubicBezTo>
                    <a:cubicBezTo>
                      <a:pt x="26" y="97"/>
                      <a:pt x="26" y="96"/>
                      <a:pt x="26" y="95"/>
                    </a:cubicBezTo>
                    <a:cubicBezTo>
                      <a:pt x="25" y="96"/>
                      <a:pt x="25" y="96"/>
                      <a:pt x="25" y="96"/>
                    </a:cubicBezTo>
                    <a:cubicBezTo>
                      <a:pt x="25" y="95"/>
                      <a:pt x="25" y="95"/>
                      <a:pt x="25" y="95"/>
                    </a:cubicBezTo>
                    <a:cubicBezTo>
                      <a:pt x="25" y="96"/>
                      <a:pt x="25" y="95"/>
                      <a:pt x="25" y="95"/>
                    </a:cubicBezTo>
                    <a:close/>
                    <a:moveTo>
                      <a:pt x="98" y="103"/>
                    </a:moveTo>
                    <a:cubicBezTo>
                      <a:pt x="98" y="103"/>
                      <a:pt x="98" y="103"/>
                      <a:pt x="99" y="103"/>
                    </a:cubicBezTo>
                    <a:cubicBezTo>
                      <a:pt x="99" y="103"/>
                      <a:pt x="99" y="103"/>
                      <a:pt x="99" y="103"/>
                    </a:cubicBezTo>
                    <a:lnTo>
                      <a:pt x="98" y="103"/>
                    </a:lnTo>
                    <a:close/>
                    <a:moveTo>
                      <a:pt x="111" y="122"/>
                    </a:moveTo>
                    <a:cubicBezTo>
                      <a:pt x="111" y="123"/>
                      <a:pt x="111" y="123"/>
                      <a:pt x="111" y="123"/>
                    </a:cubicBezTo>
                    <a:cubicBezTo>
                      <a:pt x="111" y="123"/>
                      <a:pt x="111" y="123"/>
                      <a:pt x="111" y="123"/>
                    </a:cubicBezTo>
                    <a:cubicBezTo>
                      <a:pt x="111" y="123"/>
                      <a:pt x="111" y="122"/>
                      <a:pt x="110" y="122"/>
                    </a:cubicBezTo>
                    <a:cubicBezTo>
                      <a:pt x="111" y="122"/>
                      <a:pt x="112" y="121"/>
                      <a:pt x="113" y="121"/>
                    </a:cubicBezTo>
                    <a:cubicBezTo>
                      <a:pt x="112" y="121"/>
                      <a:pt x="112" y="121"/>
                      <a:pt x="112" y="121"/>
                    </a:cubicBezTo>
                    <a:cubicBezTo>
                      <a:pt x="112" y="121"/>
                      <a:pt x="112" y="121"/>
                      <a:pt x="112" y="121"/>
                    </a:cubicBezTo>
                    <a:cubicBezTo>
                      <a:pt x="112" y="121"/>
                      <a:pt x="112" y="121"/>
                      <a:pt x="112" y="121"/>
                    </a:cubicBezTo>
                    <a:cubicBezTo>
                      <a:pt x="112" y="121"/>
                      <a:pt x="112" y="121"/>
                      <a:pt x="112" y="121"/>
                    </a:cubicBezTo>
                    <a:cubicBezTo>
                      <a:pt x="112" y="121"/>
                      <a:pt x="112" y="121"/>
                      <a:pt x="112" y="121"/>
                    </a:cubicBezTo>
                    <a:lnTo>
                      <a:pt x="111"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3" name="Freeform 11"/>
              <p:cNvSpPr/>
              <p:nvPr/>
            </p:nvSpPr>
            <p:spPr bwMode="auto">
              <a:xfrm>
                <a:off x="2941638" y="2678113"/>
                <a:ext cx="800100" cy="1006475"/>
              </a:xfrm>
              <a:custGeom>
                <a:avLst/>
                <a:gdLst>
                  <a:gd name="T0" fmla="*/ 316 w 371"/>
                  <a:gd name="T1" fmla="*/ 247 h 469"/>
                  <a:gd name="T2" fmla="*/ 299 w 371"/>
                  <a:gd name="T3" fmla="*/ 223 h 469"/>
                  <a:gd name="T4" fmla="*/ 287 w 371"/>
                  <a:gd name="T5" fmla="*/ 225 h 469"/>
                  <a:gd name="T6" fmla="*/ 278 w 371"/>
                  <a:gd name="T7" fmla="*/ 252 h 469"/>
                  <a:gd name="T8" fmla="*/ 249 w 371"/>
                  <a:gd name="T9" fmla="*/ 289 h 469"/>
                  <a:gd name="T10" fmla="*/ 242 w 371"/>
                  <a:gd name="T11" fmla="*/ 228 h 469"/>
                  <a:gd name="T12" fmla="*/ 228 w 371"/>
                  <a:gd name="T13" fmla="*/ 227 h 469"/>
                  <a:gd name="T14" fmla="*/ 189 w 371"/>
                  <a:gd name="T15" fmla="*/ 343 h 469"/>
                  <a:gd name="T16" fmla="*/ 188 w 371"/>
                  <a:gd name="T17" fmla="*/ 348 h 469"/>
                  <a:gd name="T18" fmla="*/ 185 w 371"/>
                  <a:gd name="T19" fmla="*/ 356 h 469"/>
                  <a:gd name="T20" fmla="*/ 151 w 371"/>
                  <a:gd name="T21" fmla="*/ 386 h 469"/>
                  <a:gd name="T22" fmla="*/ 112 w 371"/>
                  <a:gd name="T23" fmla="*/ 273 h 469"/>
                  <a:gd name="T24" fmla="*/ 94 w 371"/>
                  <a:gd name="T25" fmla="*/ 382 h 469"/>
                  <a:gd name="T26" fmla="*/ 85 w 371"/>
                  <a:gd name="T27" fmla="*/ 333 h 469"/>
                  <a:gd name="T28" fmla="*/ 79 w 371"/>
                  <a:gd name="T29" fmla="*/ 270 h 469"/>
                  <a:gd name="T30" fmla="*/ 61 w 371"/>
                  <a:gd name="T31" fmla="*/ 199 h 469"/>
                  <a:gd name="T32" fmla="*/ 57 w 371"/>
                  <a:gd name="T33" fmla="*/ 181 h 469"/>
                  <a:gd name="T34" fmla="*/ 42 w 371"/>
                  <a:gd name="T35" fmla="*/ 178 h 469"/>
                  <a:gd name="T36" fmla="*/ 26 w 371"/>
                  <a:gd name="T37" fmla="*/ 211 h 469"/>
                  <a:gd name="T38" fmla="*/ 18 w 371"/>
                  <a:gd name="T39" fmla="*/ 245 h 469"/>
                  <a:gd name="T40" fmla="*/ 15 w 371"/>
                  <a:gd name="T41" fmla="*/ 199 h 469"/>
                  <a:gd name="T42" fmla="*/ 15 w 371"/>
                  <a:gd name="T43" fmla="*/ 150 h 469"/>
                  <a:gd name="T44" fmla="*/ 16 w 371"/>
                  <a:gd name="T45" fmla="*/ 118 h 469"/>
                  <a:gd name="T46" fmla="*/ 18 w 371"/>
                  <a:gd name="T47" fmla="*/ 88 h 469"/>
                  <a:gd name="T48" fmla="*/ 1 w 371"/>
                  <a:gd name="T49" fmla="*/ 23 h 469"/>
                  <a:gd name="T50" fmla="*/ 2 w 371"/>
                  <a:gd name="T51" fmla="*/ 237 h 469"/>
                  <a:gd name="T52" fmla="*/ 6 w 371"/>
                  <a:gd name="T53" fmla="*/ 297 h 469"/>
                  <a:gd name="T54" fmla="*/ 5 w 371"/>
                  <a:gd name="T55" fmla="*/ 299 h 469"/>
                  <a:gd name="T56" fmla="*/ 6 w 371"/>
                  <a:gd name="T57" fmla="*/ 302 h 469"/>
                  <a:gd name="T58" fmla="*/ 20 w 371"/>
                  <a:gd name="T59" fmla="*/ 300 h 469"/>
                  <a:gd name="T60" fmla="*/ 21 w 371"/>
                  <a:gd name="T61" fmla="*/ 295 h 469"/>
                  <a:gd name="T62" fmla="*/ 31 w 371"/>
                  <a:gd name="T63" fmla="*/ 236 h 469"/>
                  <a:gd name="T64" fmla="*/ 46 w 371"/>
                  <a:gd name="T65" fmla="*/ 199 h 469"/>
                  <a:gd name="T66" fmla="*/ 71 w 371"/>
                  <a:gd name="T67" fmla="*/ 287 h 469"/>
                  <a:gd name="T68" fmla="*/ 91 w 371"/>
                  <a:gd name="T69" fmla="*/ 405 h 469"/>
                  <a:gd name="T70" fmla="*/ 101 w 371"/>
                  <a:gd name="T71" fmla="*/ 404 h 469"/>
                  <a:gd name="T72" fmla="*/ 120 w 371"/>
                  <a:gd name="T73" fmla="*/ 304 h 469"/>
                  <a:gd name="T74" fmla="*/ 135 w 371"/>
                  <a:gd name="T75" fmla="*/ 365 h 469"/>
                  <a:gd name="T76" fmla="*/ 151 w 371"/>
                  <a:gd name="T77" fmla="*/ 455 h 469"/>
                  <a:gd name="T78" fmla="*/ 151 w 371"/>
                  <a:gd name="T79" fmla="*/ 467 h 469"/>
                  <a:gd name="T80" fmla="*/ 161 w 371"/>
                  <a:gd name="T81" fmla="*/ 468 h 469"/>
                  <a:gd name="T82" fmla="*/ 163 w 371"/>
                  <a:gd name="T83" fmla="*/ 465 h 469"/>
                  <a:gd name="T84" fmla="*/ 172 w 371"/>
                  <a:gd name="T85" fmla="*/ 415 h 469"/>
                  <a:gd name="T86" fmla="*/ 199 w 371"/>
                  <a:gd name="T87" fmla="*/ 353 h 469"/>
                  <a:gd name="T88" fmla="*/ 200 w 371"/>
                  <a:gd name="T89" fmla="*/ 352 h 469"/>
                  <a:gd name="T90" fmla="*/ 216 w 371"/>
                  <a:gd name="T91" fmla="*/ 300 h 469"/>
                  <a:gd name="T92" fmla="*/ 229 w 371"/>
                  <a:gd name="T93" fmla="*/ 255 h 469"/>
                  <a:gd name="T94" fmla="*/ 233 w 371"/>
                  <a:gd name="T95" fmla="*/ 278 h 469"/>
                  <a:gd name="T96" fmla="*/ 238 w 371"/>
                  <a:gd name="T97" fmla="*/ 305 h 469"/>
                  <a:gd name="T98" fmla="*/ 245 w 371"/>
                  <a:gd name="T99" fmla="*/ 329 h 469"/>
                  <a:gd name="T100" fmla="*/ 259 w 371"/>
                  <a:gd name="T101" fmla="*/ 329 h 469"/>
                  <a:gd name="T102" fmla="*/ 292 w 371"/>
                  <a:gd name="T103" fmla="*/ 251 h 469"/>
                  <a:gd name="T104" fmla="*/ 314 w 371"/>
                  <a:gd name="T105" fmla="*/ 284 h 469"/>
                  <a:gd name="T106" fmla="*/ 316 w 371"/>
                  <a:gd name="T107" fmla="*/ 289 h 469"/>
                  <a:gd name="T108" fmla="*/ 316 w 371"/>
                  <a:gd name="T109" fmla="*/ 293 h 469"/>
                  <a:gd name="T110" fmla="*/ 327 w 371"/>
                  <a:gd name="T111" fmla="*/ 291 h 469"/>
                  <a:gd name="T112" fmla="*/ 330 w 371"/>
                  <a:gd name="T113" fmla="*/ 285 h 469"/>
                  <a:gd name="T114" fmla="*/ 346 w 371"/>
                  <a:gd name="T115" fmla="*/ 214 h 469"/>
                  <a:gd name="T116" fmla="*/ 355 w 371"/>
                  <a:gd name="T117" fmla="*/ 168 h 469"/>
                  <a:gd name="T118" fmla="*/ 367 w 371"/>
                  <a:gd name="T119" fmla="*/ 73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1" h="469">
                    <a:moveTo>
                      <a:pt x="367" y="73"/>
                    </a:moveTo>
                    <a:cubicBezTo>
                      <a:pt x="363" y="78"/>
                      <a:pt x="359" y="94"/>
                      <a:pt x="359" y="94"/>
                    </a:cubicBezTo>
                    <a:cubicBezTo>
                      <a:pt x="354" y="109"/>
                      <a:pt x="351" y="122"/>
                      <a:pt x="349" y="134"/>
                    </a:cubicBezTo>
                    <a:cubicBezTo>
                      <a:pt x="347" y="147"/>
                      <a:pt x="345" y="160"/>
                      <a:pt x="340" y="179"/>
                    </a:cubicBezTo>
                    <a:cubicBezTo>
                      <a:pt x="332" y="213"/>
                      <a:pt x="330" y="221"/>
                      <a:pt x="323" y="255"/>
                    </a:cubicBezTo>
                    <a:cubicBezTo>
                      <a:pt x="323" y="257"/>
                      <a:pt x="322" y="258"/>
                      <a:pt x="322" y="260"/>
                    </a:cubicBezTo>
                    <a:cubicBezTo>
                      <a:pt x="320" y="255"/>
                      <a:pt x="318" y="251"/>
                      <a:pt x="316" y="247"/>
                    </a:cubicBezTo>
                    <a:cubicBezTo>
                      <a:pt x="316" y="246"/>
                      <a:pt x="315" y="245"/>
                      <a:pt x="315" y="243"/>
                    </a:cubicBezTo>
                    <a:cubicBezTo>
                      <a:pt x="313" y="241"/>
                      <a:pt x="311" y="237"/>
                      <a:pt x="309" y="234"/>
                    </a:cubicBezTo>
                    <a:cubicBezTo>
                      <a:pt x="309" y="234"/>
                      <a:pt x="309" y="234"/>
                      <a:pt x="309" y="234"/>
                    </a:cubicBezTo>
                    <a:cubicBezTo>
                      <a:pt x="306" y="230"/>
                      <a:pt x="302" y="226"/>
                      <a:pt x="300" y="224"/>
                    </a:cubicBezTo>
                    <a:cubicBezTo>
                      <a:pt x="300" y="224"/>
                      <a:pt x="300" y="224"/>
                      <a:pt x="300" y="224"/>
                    </a:cubicBezTo>
                    <a:cubicBezTo>
                      <a:pt x="300" y="223"/>
                      <a:pt x="300" y="223"/>
                      <a:pt x="300" y="223"/>
                    </a:cubicBezTo>
                    <a:cubicBezTo>
                      <a:pt x="299" y="223"/>
                      <a:pt x="299" y="223"/>
                      <a:pt x="299" y="223"/>
                    </a:cubicBezTo>
                    <a:cubicBezTo>
                      <a:pt x="299" y="223"/>
                      <a:pt x="299" y="223"/>
                      <a:pt x="299" y="223"/>
                    </a:cubicBezTo>
                    <a:cubicBezTo>
                      <a:pt x="299" y="223"/>
                      <a:pt x="299" y="223"/>
                      <a:pt x="299" y="223"/>
                    </a:cubicBezTo>
                    <a:cubicBezTo>
                      <a:pt x="299" y="223"/>
                      <a:pt x="299" y="223"/>
                      <a:pt x="299" y="223"/>
                    </a:cubicBezTo>
                    <a:cubicBezTo>
                      <a:pt x="294" y="224"/>
                      <a:pt x="312" y="221"/>
                      <a:pt x="287" y="225"/>
                    </a:cubicBezTo>
                    <a:cubicBezTo>
                      <a:pt x="287" y="225"/>
                      <a:pt x="287" y="225"/>
                      <a:pt x="287" y="225"/>
                    </a:cubicBezTo>
                    <a:cubicBezTo>
                      <a:pt x="287" y="225"/>
                      <a:pt x="287" y="225"/>
                      <a:pt x="287" y="225"/>
                    </a:cubicBezTo>
                    <a:cubicBezTo>
                      <a:pt x="287" y="225"/>
                      <a:pt x="287" y="225"/>
                      <a:pt x="287" y="225"/>
                    </a:cubicBezTo>
                    <a:cubicBezTo>
                      <a:pt x="287" y="225"/>
                      <a:pt x="287" y="225"/>
                      <a:pt x="287" y="225"/>
                    </a:cubicBezTo>
                    <a:cubicBezTo>
                      <a:pt x="287" y="225"/>
                      <a:pt x="287" y="225"/>
                      <a:pt x="287" y="225"/>
                    </a:cubicBezTo>
                    <a:cubicBezTo>
                      <a:pt x="286" y="227"/>
                      <a:pt x="286" y="227"/>
                      <a:pt x="286" y="227"/>
                    </a:cubicBezTo>
                    <a:cubicBezTo>
                      <a:pt x="286" y="228"/>
                      <a:pt x="285" y="229"/>
                      <a:pt x="285" y="230"/>
                    </a:cubicBezTo>
                    <a:cubicBezTo>
                      <a:pt x="285" y="229"/>
                      <a:pt x="285" y="229"/>
                      <a:pt x="285" y="229"/>
                    </a:cubicBezTo>
                    <a:cubicBezTo>
                      <a:pt x="282" y="237"/>
                      <a:pt x="279" y="245"/>
                      <a:pt x="276" y="252"/>
                    </a:cubicBezTo>
                    <a:cubicBezTo>
                      <a:pt x="278" y="252"/>
                      <a:pt x="278" y="252"/>
                      <a:pt x="278" y="252"/>
                    </a:cubicBezTo>
                    <a:cubicBezTo>
                      <a:pt x="271" y="266"/>
                      <a:pt x="272" y="273"/>
                      <a:pt x="265" y="286"/>
                    </a:cubicBezTo>
                    <a:cubicBezTo>
                      <a:pt x="265" y="285"/>
                      <a:pt x="265" y="285"/>
                      <a:pt x="265" y="285"/>
                    </a:cubicBezTo>
                    <a:cubicBezTo>
                      <a:pt x="263" y="294"/>
                      <a:pt x="260" y="300"/>
                      <a:pt x="257" y="306"/>
                    </a:cubicBezTo>
                    <a:cubicBezTo>
                      <a:pt x="256" y="308"/>
                      <a:pt x="255" y="309"/>
                      <a:pt x="254" y="311"/>
                    </a:cubicBezTo>
                    <a:cubicBezTo>
                      <a:pt x="253" y="307"/>
                      <a:pt x="252" y="305"/>
                      <a:pt x="251" y="305"/>
                    </a:cubicBezTo>
                    <a:cubicBezTo>
                      <a:pt x="250" y="299"/>
                      <a:pt x="251" y="300"/>
                      <a:pt x="252" y="299"/>
                    </a:cubicBezTo>
                    <a:cubicBezTo>
                      <a:pt x="251" y="299"/>
                      <a:pt x="250" y="294"/>
                      <a:pt x="249" y="289"/>
                    </a:cubicBezTo>
                    <a:cubicBezTo>
                      <a:pt x="250" y="291"/>
                      <a:pt x="250" y="291"/>
                      <a:pt x="250" y="291"/>
                    </a:cubicBezTo>
                    <a:cubicBezTo>
                      <a:pt x="249" y="287"/>
                      <a:pt x="248" y="282"/>
                      <a:pt x="248" y="277"/>
                    </a:cubicBezTo>
                    <a:cubicBezTo>
                      <a:pt x="247" y="280"/>
                      <a:pt x="247" y="280"/>
                      <a:pt x="247" y="280"/>
                    </a:cubicBezTo>
                    <a:cubicBezTo>
                      <a:pt x="246" y="273"/>
                      <a:pt x="248" y="278"/>
                      <a:pt x="247" y="271"/>
                    </a:cubicBezTo>
                    <a:cubicBezTo>
                      <a:pt x="246" y="271"/>
                      <a:pt x="246" y="271"/>
                      <a:pt x="246" y="271"/>
                    </a:cubicBezTo>
                    <a:cubicBezTo>
                      <a:pt x="245" y="261"/>
                      <a:pt x="246" y="255"/>
                      <a:pt x="246" y="244"/>
                    </a:cubicBezTo>
                    <a:cubicBezTo>
                      <a:pt x="245" y="239"/>
                      <a:pt x="243" y="233"/>
                      <a:pt x="242" y="228"/>
                    </a:cubicBezTo>
                    <a:cubicBezTo>
                      <a:pt x="241" y="227"/>
                      <a:pt x="241" y="227"/>
                      <a:pt x="241" y="227"/>
                    </a:cubicBezTo>
                    <a:cubicBezTo>
                      <a:pt x="244" y="228"/>
                      <a:pt x="218" y="224"/>
                      <a:pt x="229" y="226"/>
                    </a:cubicBezTo>
                    <a:cubicBezTo>
                      <a:pt x="229" y="226"/>
                      <a:pt x="229" y="226"/>
                      <a:pt x="229" y="226"/>
                    </a:cubicBezTo>
                    <a:cubicBezTo>
                      <a:pt x="229" y="226"/>
                      <a:pt x="229" y="226"/>
                      <a:pt x="229" y="226"/>
                    </a:cubicBezTo>
                    <a:cubicBezTo>
                      <a:pt x="229" y="226"/>
                      <a:pt x="229" y="226"/>
                      <a:pt x="229" y="226"/>
                    </a:cubicBezTo>
                    <a:cubicBezTo>
                      <a:pt x="229" y="226"/>
                      <a:pt x="229" y="226"/>
                      <a:pt x="229" y="226"/>
                    </a:cubicBezTo>
                    <a:cubicBezTo>
                      <a:pt x="228" y="227"/>
                      <a:pt x="228" y="227"/>
                      <a:pt x="228" y="227"/>
                    </a:cubicBezTo>
                    <a:cubicBezTo>
                      <a:pt x="227" y="229"/>
                      <a:pt x="227" y="229"/>
                      <a:pt x="227" y="229"/>
                    </a:cubicBezTo>
                    <a:cubicBezTo>
                      <a:pt x="226" y="230"/>
                      <a:pt x="225" y="231"/>
                      <a:pt x="224" y="232"/>
                    </a:cubicBezTo>
                    <a:cubicBezTo>
                      <a:pt x="223" y="235"/>
                      <a:pt x="222" y="237"/>
                      <a:pt x="221" y="240"/>
                    </a:cubicBezTo>
                    <a:cubicBezTo>
                      <a:pt x="216" y="250"/>
                      <a:pt x="213" y="261"/>
                      <a:pt x="210" y="271"/>
                    </a:cubicBezTo>
                    <a:cubicBezTo>
                      <a:pt x="204" y="292"/>
                      <a:pt x="200" y="312"/>
                      <a:pt x="193" y="330"/>
                    </a:cubicBezTo>
                    <a:cubicBezTo>
                      <a:pt x="192" y="331"/>
                      <a:pt x="192" y="331"/>
                      <a:pt x="192" y="331"/>
                    </a:cubicBezTo>
                    <a:cubicBezTo>
                      <a:pt x="190" y="332"/>
                      <a:pt x="191" y="342"/>
                      <a:pt x="189" y="343"/>
                    </a:cubicBezTo>
                    <a:cubicBezTo>
                      <a:pt x="189" y="344"/>
                      <a:pt x="188" y="346"/>
                      <a:pt x="188" y="347"/>
                    </a:cubicBezTo>
                    <a:cubicBezTo>
                      <a:pt x="188" y="347"/>
                      <a:pt x="188" y="347"/>
                      <a:pt x="188" y="347"/>
                    </a:cubicBezTo>
                    <a:cubicBezTo>
                      <a:pt x="188" y="347"/>
                      <a:pt x="188" y="347"/>
                      <a:pt x="188" y="347"/>
                    </a:cubicBezTo>
                    <a:cubicBezTo>
                      <a:pt x="188" y="347"/>
                      <a:pt x="188" y="347"/>
                      <a:pt x="188" y="347"/>
                    </a:cubicBezTo>
                    <a:cubicBezTo>
                      <a:pt x="188" y="347"/>
                      <a:pt x="188" y="347"/>
                      <a:pt x="188" y="347"/>
                    </a:cubicBezTo>
                    <a:cubicBezTo>
                      <a:pt x="188" y="347"/>
                      <a:pt x="187" y="348"/>
                      <a:pt x="188" y="348"/>
                    </a:cubicBezTo>
                    <a:cubicBezTo>
                      <a:pt x="188" y="348"/>
                      <a:pt x="188" y="348"/>
                      <a:pt x="188" y="348"/>
                    </a:cubicBezTo>
                    <a:cubicBezTo>
                      <a:pt x="188" y="348"/>
                      <a:pt x="188" y="348"/>
                      <a:pt x="188" y="348"/>
                    </a:cubicBezTo>
                    <a:cubicBezTo>
                      <a:pt x="188" y="348"/>
                      <a:pt x="188" y="348"/>
                      <a:pt x="188" y="348"/>
                    </a:cubicBezTo>
                    <a:cubicBezTo>
                      <a:pt x="188" y="348"/>
                      <a:pt x="188" y="348"/>
                      <a:pt x="188" y="348"/>
                    </a:cubicBezTo>
                    <a:cubicBezTo>
                      <a:pt x="187" y="349"/>
                      <a:pt x="187" y="349"/>
                      <a:pt x="187" y="349"/>
                    </a:cubicBezTo>
                    <a:cubicBezTo>
                      <a:pt x="187" y="349"/>
                      <a:pt x="187" y="349"/>
                      <a:pt x="187" y="349"/>
                    </a:cubicBezTo>
                    <a:cubicBezTo>
                      <a:pt x="186" y="350"/>
                      <a:pt x="186" y="350"/>
                      <a:pt x="186" y="349"/>
                    </a:cubicBezTo>
                    <a:cubicBezTo>
                      <a:pt x="185" y="353"/>
                      <a:pt x="185" y="353"/>
                      <a:pt x="185" y="356"/>
                    </a:cubicBezTo>
                    <a:cubicBezTo>
                      <a:pt x="183" y="360"/>
                      <a:pt x="183" y="360"/>
                      <a:pt x="183" y="360"/>
                    </a:cubicBezTo>
                    <a:cubicBezTo>
                      <a:pt x="177" y="375"/>
                      <a:pt x="174" y="388"/>
                      <a:pt x="167" y="404"/>
                    </a:cubicBezTo>
                    <a:cubicBezTo>
                      <a:pt x="164" y="411"/>
                      <a:pt x="161" y="419"/>
                      <a:pt x="158" y="429"/>
                    </a:cubicBezTo>
                    <a:cubicBezTo>
                      <a:pt x="156" y="419"/>
                      <a:pt x="154" y="408"/>
                      <a:pt x="152" y="398"/>
                    </a:cubicBezTo>
                    <a:cubicBezTo>
                      <a:pt x="152" y="396"/>
                      <a:pt x="152" y="394"/>
                      <a:pt x="152" y="392"/>
                    </a:cubicBezTo>
                    <a:cubicBezTo>
                      <a:pt x="152" y="391"/>
                      <a:pt x="151" y="389"/>
                      <a:pt x="151" y="389"/>
                    </a:cubicBezTo>
                    <a:cubicBezTo>
                      <a:pt x="151" y="386"/>
                      <a:pt x="151" y="386"/>
                      <a:pt x="151" y="386"/>
                    </a:cubicBezTo>
                    <a:cubicBezTo>
                      <a:pt x="151" y="381"/>
                      <a:pt x="150" y="377"/>
                      <a:pt x="150" y="373"/>
                    </a:cubicBezTo>
                    <a:cubicBezTo>
                      <a:pt x="149" y="364"/>
                      <a:pt x="148" y="356"/>
                      <a:pt x="146" y="348"/>
                    </a:cubicBezTo>
                    <a:cubicBezTo>
                      <a:pt x="146" y="347"/>
                      <a:pt x="145" y="344"/>
                      <a:pt x="145" y="344"/>
                    </a:cubicBezTo>
                    <a:cubicBezTo>
                      <a:pt x="141" y="315"/>
                      <a:pt x="141" y="315"/>
                      <a:pt x="141" y="315"/>
                    </a:cubicBezTo>
                    <a:cubicBezTo>
                      <a:pt x="141" y="315"/>
                      <a:pt x="130" y="229"/>
                      <a:pt x="126" y="242"/>
                    </a:cubicBezTo>
                    <a:cubicBezTo>
                      <a:pt x="124" y="244"/>
                      <a:pt x="119" y="253"/>
                      <a:pt x="113" y="273"/>
                    </a:cubicBezTo>
                    <a:cubicBezTo>
                      <a:pt x="112" y="273"/>
                      <a:pt x="112" y="273"/>
                      <a:pt x="112" y="273"/>
                    </a:cubicBezTo>
                    <a:cubicBezTo>
                      <a:pt x="109" y="286"/>
                      <a:pt x="108" y="294"/>
                      <a:pt x="108" y="304"/>
                    </a:cubicBezTo>
                    <a:cubicBezTo>
                      <a:pt x="106" y="305"/>
                      <a:pt x="106" y="315"/>
                      <a:pt x="105" y="318"/>
                    </a:cubicBezTo>
                    <a:cubicBezTo>
                      <a:pt x="105" y="317"/>
                      <a:pt x="105" y="317"/>
                      <a:pt x="105" y="317"/>
                    </a:cubicBezTo>
                    <a:cubicBezTo>
                      <a:pt x="105" y="326"/>
                      <a:pt x="101" y="334"/>
                      <a:pt x="102" y="342"/>
                    </a:cubicBezTo>
                    <a:cubicBezTo>
                      <a:pt x="102" y="342"/>
                      <a:pt x="101" y="341"/>
                      <a:pt x="101" y="340"/>
                    </a:cubicBezTo>
                    <a:cubicBezTo>
                      <a:pt x="101" y="346"/>
                      <a:pt x="100" y="353"/>
                      <a:pt x="99" y="353"/>
                    </a:cubicBezTo>
                    <a:cubicBezTo>
                      <a:pt x="98" y="362"/>
                      <a:pt x="95" y="373"/>
                      <a:pt x="94" y="382"/>
                    </a:cubicBezTo>
                    <a:cubicBezTo>
                      <a:pt x="94" y="381"/>
                      <a:pt x="93" y="380"/>
                      <a:pt x="93" y="380"/>
                    </a:cubicBezTo>
                    <a:cubicBezTo>
                      <a:pt x="94" y="379"/>
                      <a:pt x="94" y="379"/>
                      <a:pt x="94" y="379"/>
                    </a:cubicBezTo>
                    <a:cubicBezTo>
                      <a:pt x="93" y="376"/>
                      <a:pt x="92" y="372"/>
                      <a:pt x="92" y="369"/>
                    </a:cubicBezTo>
                    <a:cubicBezTo>
                      <a:pt x="92" y="370"/>
                      <a:pt x="92" y="371"/>
                      <a:pt x="92" y="373"/>
                    </a:cubicBezTo>
                    <a:cubicBezTo>
                      <a:pt x="90" y="372"/>
                      <a:pt x="92" y="365"/>
                      <a:pt x="90" y="357"/>
                    </a:cubicBezTo>
                    <a:cubicBezTo>
                      <a:pt x="89" y="350"/>
                      <a:pt x="84" y="343"/>
                      <a:pt x="84" y="335"/>
                    </a:cubicBezTo>
                    <a:cubicBezTo>
                      <a:pt x="83" y="332"/>
                      <a:pt x="86" y="338"/>
                      <a:pt x="85" y="333"/>
                    </a:cubicBezTo>
                    <a:cubicBezTo>
                      <a:pt x="86" y="333"/>
                      <a:pt x="86" y="335"/>
                      <a:pt x="86" y="334"/>
                    </a:cubicBezTo>
                    <a:cubicBezTo>
                      <a:pt x="85" y="329"/>
                      <a:pt x="87" y="325"/>
                      <a:pt x="85" y="318"/>
                    </a:cubicBezTo>
                    <a:cubicBezTo>
                      <a:pt x="86" y="318"/>
                      <a:pt x="86" y="318"/>
                      <a:pt x="86" y="318"/>
                    </a:cubicBezTo>
                    <a:cubicBezTo>
                      <a:pt x="84" y="310"/>
                      <a:pt x="86" y="301"/>
                      <a:pt x="83" y="296"/>
                    </a:cubicBezTo>
                    <a:cubicBezTo>
                      <a:pt x="81" y="287"/>
                      <a:pt x="85" y="289"/>
                      <a:pt x="81" y="280"/>
                    </a:cubicBezTo>
                    <a:cubicBezTo>
                      <a:pt x="82" y="276"/>
                      <a:pt x="82" y="276"/>
                      <a:pt x="82" y="276"/>
                    </a:cubicBezTo>
                    <a:cubicBezTo>
                      <a:pt x="81" y="273"/>
                      <a:pt x="80" y="274"/>
                      <a:pt x="79" y="270"/>
                    </a:cubicBezTo>
                    <a:cubicBezTo>
                      <a:pt x="80" y="270"/>
                      <a:pt x="79" y="264"/>
                      <a:pt x="80" y="266"/>
                    </a:cubicBezTo>
                    <a:cubicBezTo>
                      <a:pt x="79" y="256"/>
                      <a:pt x="73" y="247"/>
                      <a:pt x="72" y="234"/>
                    </a:cubicBezTo>
                    <a:cubicBezTo>
                      <a:pt x="70" y="231"/>
                      <a:pt x="68" y="225"/>
                      <a:pt x="67" y="223"/>
                    </a:cubicBezTo>
                    <a:cubicBezTo>
                      <a:pt x="67" y="222"/>
                      <a:pt x="63" y="210"/>
                      <a:pt x="67" y="217"/>
                    </a:cubicBezTo>
                    <a:cubicBezTo>
                      <a:pt x="67" y="217"/>
                      <a:pt x="67" y="219"/>
                      <a:pt x="67" y="219"/>
                    </a:cubicBezTo>
                    <a:cubicBezTo>
                      <a:pt x="68" y="219"/>
                      <a:pt x="68" y="219"/>
                      <a:pt x="68" y="219"/>
                    </a:cubicBezTo>
                    <a:cubicBezTo>
                      <a:pt x="67" y="211"/>
                      <a:pt x="63" y="206"/>
                      <a:pt x="61" y="199"/>
                    </a:cubicBezTo>
                    <a:cubicBezTo>
                      <a:pt x="62" y="201"/>
                      <a:pt x="63" y="204"/>
                      <a:pt x="61" y="202"/>
                    </a:cubicBezTo>
                    <a:cubicBezTo>
                      <a:pt x="60" y="196"/>
                      <a:pt x="60" y="196"/>
                      <a:pt x="60" y="196"/>
                    </a:cubicBezTo>
                    <a:cubicBezTo>
                      <a:pt x="61" y="197"/>
                      <a:pt x="61" y="197"/>
                      <a:pt x="61" y="197"/>
                    </a:cubicBezTo>
                    <a:cubicBezTo>
                      <a:pt x="58" y="187"/>
                      <a:pt x="58" y="187"/>
                      <a:pt x="58" y="187"/>
                    </a:cubicBezTo>
                    <a:cubicBezTo>
                      <a:pt x="58" y="189"/>
                      <a:pt x="58" y="189"/>
                      <a:pt x="58" y="189"/>
                    </a:cubicBezTo>
                    <a:cubicBezTo>
                      <a:pt x="57" y="186"/>
                      <a:pt x="57" y="184"/>
                      <a:pt x="57" y="183"/>
                    </a:cubicBezTo>
                    <a:cubicBezTo>
                      <a:pt x="57" y="182"/>
                      <a:pt x="57" y="182"/>
                      <a:pt x="57" y="181"/>
                    </a:cubicBezTo>
                    <a:cubicBezTo>
                      <a:pt x="56" y="181"/>
                      <a:pt x="56" y="181"/>
                      <a:pt x="56" y="181"/>
                    </a:cubicBezTo>
                    <a:cubicBezTo>
                      <a:pt x="56" y="181"/>
                      <a:pt x="56" y="181"/>
                      <a:pt x="56" y="181"/>
                    </a:cubicBezTo>
                    <a:cubicBezTo>
                      <a:pt x="56" y="181"/>
                      <a:pt x="56" y="181"/>
                      <a:pt x="56" y="181"/>
                    </a:cubicBezTo>
                    <a:cubicBezTo>
                      <a:pt x="56" y="181"/>
                      <a:pt x="56" y="181"/>
                      <a:pt x="56" y="181"/>
                    </a:cubicBezTo>
                    <a:cubicBezTo>
                      <a:pt x="56" y="181"/>
                      <a:pt x="56" y="181"/>
                      <a:pt x="56" y="181"/>
                    </a:cubicBezTo>
                    <a:cubicBezTo>
                      <a:pt x="27" y="175"/>
                      <a:pt x="48" y="179"/>
                      <a:pt x="42" y="178"/>
                    </a:cubicBezTo>
                    <a:cubicBezTo>
                      <a:pt x="42" y="178"/>
                      <a:pt x="42" y="178"/>
                      <a:pt x="42" y="178"/>
                    </a:cubicBezTo>
                    <a:cubicBezTo>
                      <a:pt x="42" y="178"/>
                      <a:pt x="42" y="178"/>
                      <a:pt x="42" y="178"/>
                    </a:cubicBezTo>
                    <a:cubicBezTo>
                      <a:pt x="42" y="178"/>
                      <a:pt x="42" y="178"/>
                      <a:pt x="42" y="178"/>
                    </a:cubicBezTo>
                    <a:cubicBezTo>
                      <a:pt x="41" y="179"/>
                      <a:pt x="41" y="179"/>
                      <a:pt x="41" y="179"/>
                    </a:cubicBezTo>
                    <a:cubicBezTo>
                      <a:pt x="41" y="180"/>
                      <a:pt x="40" y="181"/>
                      <a:pt x="39" y="182"/>
                    </a:cubicBezTo>
                    <a:cubicBezTo>
                      <a:pt x="38" y="185"/>
                      <a:pt x="43" y="179"/>
                      <a:pt x="40" y="184"/>
                    </a:cubicBezTo>
                    <a:cubicBezTo>
                      <a:pt x="36" y="189"/>
                      <a:pt x="30" y="199"/>
                      <a:pt x="26" y="207"/>
                    </a:cubicBezTo>
                    <a:cubicBezTo>
                      <a:pt x="28" y="206"/>
                      <a:pt x="27" y="209"/>
                      <a:pt x="26" y="211"/>
                    </a:cubicBezTo>
                    <a:cubicBezTo>
                      <a:pt x="25" y="211"/>
                      <a:pt x="25" y="211"/>
                      <a:pt x="25" y="211"/>
                    </a:cubicBezTo>
                    <a:cubicBezTo>
                      <a:pt x="23" y="220"/>
                      <a:pt x="22" y="214"/>
                      <a:pt x="20" y="223"/>
                    </a:cubicBezTo>
                    <a:cubicBezTo>
                      <a:pt x="21" y="225"/>
                      <a:pt x="21" y="225"/>
                      <a:pt x="21" y="225"/>
                    </a:cubicBezTo>
                    <a:cubicBezTo>
                      <a:pt x="21" y="234"/>
                      <a:pt x="18" y="229"/>
                      <a:pt x="18" y="238"/>
                    </a:cubicBezTo>
                    <a:cubicBezTo>
                      <a:pt x="19" y="235"/>
                      <a:pt x="20" y="237"/>
                      <a:pt x="19" y="242"/>
                    </a:cubicBezTo>
                    <a:cubicBezTo>
                      <a:pt x="18" y="240"/>
                      <a:pt x="18" y="240"/>
                      <a:pt x="18" y="240"/>
                    </a:cubicBezTo>
                    <a:cubicBezTo>
                      <a:pt x="18" y="243"/>
                      <a:pt x="18" y="244"/>
                      <a:pt x="18" y="245"/>
                    </a:cubicBezTo>
                    <a:cubicBezTo>
                      <a:pt x="18" y="244"/>
                      <a:pt x="17" y="244"/>
                      <a:pt x="17" y="245"/>
                    </a:cubicBezTo>
                    <a:cubicBezTo>
                      <a:pt x="17" y="243"/>
                      <a:pt x="16" y="242"/>
                      <a:pt x="15" y="241"/>
                    </a:cubicBezTo>
                    <a:cubicBezTo>
                      <a:pt x="15" y="236"/>
                      <a:pt x="16" y="235"/>
                      <a:pt x="16" y="232"/>
                    </a:cubicBezTo>
                    <a:cubicBezTo>
                      <a:pt x="16" y="233"/>
                      <a:pt x="16" y="233"/>
                      <a:pt x="16" y="233"/>
                    </a:cubicBezTo>
                    <a:cubicBezTo>
                      <a:pt x="16" y="223"/>
                      <a:pt x="16" y="220"/>
                      <a:pt x="16" y="213"/>
                    </a:cubicBezTo>
                    <a:cubicBezTo>
                      <a:pt x="16" y="209"/>
                      <a:pt x="14" y="208"/>
                      <a:pt x="15" y="202"/>
                    </a:cubicBezTo>
                    <a:cubicBezTo>
                      <a:pt x="15" y="204"/>
                      <a:pt x="15" y="201"/>
                      <a:pt x="15" y="199"/>
                    </a:cubicBezTo>
                    <a:cubicBezTo>
                      <a:pt x="15" y="200"/>
                      <a:pt x="16" y="201"/>
                      <a:pt x="16" y="197"/>
                    </a:cubicBezTo>
                    <a:cubicBezTo>
                      <a:pt x="16" y="197"/>
                      <a:pt x="16" y="196"/>
                      <a:pt x="16" y="196"/>
                    </a:cubicBezTo>
                    <a:cubicBezTo>
                      <a:pt x="16" y="196"/>
                      <a:pt x="16" y="195"/>
                      <a:pt x="16" y="196"/>
                    </a:cubicBezTo>
                    <a:cubicBezTo>
                      <a:pt x="16" y="191"/>
                      <a:pt x="15" y="192"/>
                      <a:pt x="15" y="194"/>
                    </a:cubicBezTo>
                    <a:cubicBezTo>
                      <a:pt x="15" y="194"/>
                      <a:pt x="15" y="194"/>
                      <a:pt x="15" y="195"/>
                    </a:cubicBezTo>
                    <a:cubicBezTo>
                      <a:pt x="16" y="190"/>
                      <a:pt x="15" y="183"/>
                      <a:pt x="16" y="182"/>
                    </a:cubicBezTo>
                    <a:cubicBezTo>
                      <a:pt x="16" y="170"/>
                      <a:pt x="15" y="161"/>
                      <a:pt x="15" y="150"/>
                    </a:cubicBezTo>
                    <a:cubicBezTo>
                      <a:pt x="16" y="149"/>
                      <a:pt x="16" y="151"/>
                      <a:pt x="16" y="154"/>
                    </a:cubicBezTo>
                    <a:cubicBezTo>
                      <a:pt x="16" y="147"/>
                      <a:pt x="16" y="147"/>
                      <a:pt x="16" y="147"/>
                    </a:cubicBezTo>
                    <a:cubicBezTo>
                      <a:pt x="17" y="147"/>
                      <a:pt x="17" y="151"/>
                      <a:pt x="17" y="154"/>
                    </a:cubicBezTo>
                    <a:cubicBezTo>
                      <a:pt x="19" y="145"/>
                      <a:pt x="16" y="135"/>
                      <a:pt x="17" y="125"/>
                    </a:cubicBezTo>
                    <a:cubicBezTo>
                      <a:pt x="17" y="123"/>
                      <a:pt x="17" y="123"/>
                      <a:pt x="17" y="123"/>
                    </a:cubicBezTo>
                    <a:cubicBezTo>
                      <a:pt x="17" y="122"/>
                      <a:pt x="17" y="122"/>
                      <a:pt x="17" y="122"/>
                    </a:cubicBezTo>
                    <a:cubicBezTo>
                      <a:pt x="16" y="122"/>
                      <a:pt x="16" y="120"/>
                      <a:pt x="16" y="118"/>
                    </a:cubicBezTo>
                    <a:cubicBezTo>
                      <a:pt x="17" y="117"/>
                      <a:pt x="18" y="118"/>
                      <a:pt x="18" y="113"/>
                    </a:cubicBezTo>
                    <a:cubicBezTo>
                      <a:pt x="19" y="109"/>
                      <a:pt x="18" y="102"/>
                      <a:pt x="17" y="96"/>
                    </a:cubicBezTo>
                    <a:cubicBezTo>
                      <a:pt x="17" y="99"/>
                      <a:pt x="16" y="98"/>
                      <a:pt x="16" y="97"/>
                    </a:cubicBezTo>
                    <a:cubicBezTo>
                      <a:pt x="16" y="94"/>
                      <a:pt x="17" y="93"/>
                      <a:pt x="17" y="91"/>
                    </a:cubicBezTo>
                    <a:cubicBezTo>
                      <a:pt x="17" y="91"/>
                      <a:pt x="17" y="91"/>
                      <a:pt x="17" y="91"/>
                    </a:cubicBezTo>
                    <a:cubicBezTo>
                      <a:pt x="17" y="90"/>
                      <a:pt x="17" y="84"/>
                      <a:pt x="16" y="83"/>
                    </a:cubicBezTo>
                    <a:cubicBezTo>
                      <a:pt x="17" y="82"/>
                      <a:pt x="17" y="87"/>
                      <a:pt x="18" y="88"/>
                    </a:cubicBezTo>
                    <a:cubicBezTo>
                      <a:pt x="17" y="77"/>
                      <a:pt x="17" y="83"/>
                      <a:pt x="17" y="72"/>
                    </a:cubicBezTo>
                    <a:cubicBezTo>
                      <a:pt x="16" y="67"/>
                      <a:pt x="16" y="73"/>
                      <a:pt x="15" y="71"/>
                    </a:cubicBezTo>
                    <a:cubicBezTo>
                      <a:pt x="15" y="66"/>
                      <a:pt x="14" y="61"/>
                      <a:pt x="14" y="55"/>
                    </a:cubicBezTo>
                    <a:cubicBezTo>
                      <a:pt x="13" y="57"/>
                      <a:pt x="13" y="57"/>
                      <a:pt x="13" y="57"/>
                    </a:cubicBezTo>
                    <a:cubicBezTo>
                      <a:pt x="12" y="48"/>
                      <a:pt x="12" y="43"/>
                      <a:pt x="13" y="37"/>
                    </a:cubicBezTo>
                    <a:cubicBezTo>
                      <a:pt x="6" y="3"/>
                      <a:pt x="2" y="0"/>
                      <a:pt x="1" y="5"/>
                    </a:cubicBezTo>
                    <a:cubicBezTo>
                      <a:pt x="0" y="10"/>
                      <a:pt x="1" y="23"/>
                      <a:pt x="1" y="23"/>
                    </a:cubicBezTo>
                    <a:cubicBezTo>
                      <a:pt x="1" y="50"/>
                      <a:pt x="4" y="63"/>
                      <a:pt x="5" y="95"/>
                    </a:cubicBezTo>
                    <a:cubicBezTo>
                      <a:pt x="4" y="122"/>
                      <a:pt x="2" y="130"/>
                      <a:pt x="2" y="159"/>
                    </a:cubicBezTo>
                    <a:cubicBezTo>
                      <a:pt x="2" y="172"/>
                      <a:pt x="2" y="187"/>
                      <a:pt x="2" y="201"/>
                    </a:cubicBezTo>
                    <a:cubicBezTo>
                      <a:pt x="3" y="207"/>
                      <a:pt x="1" y="219"/>
                      <a:pt x="3" y="226"/>
                    </a:cubicBezTo>
                    <a:cubicBezTo>
                      <a:pt x="2" y="229"/>
                      <a:pt x="2" y="229"/>
                      <a:pt x="2" y="229"/>
                    </a:cubicBezTo>
                    <a:cubicBezTo>
                      <a:pt x="2" y="232"/>
                      <a:pt x="2" y="235"/>
                      <a:pt x="2" y="237"/>
                    </a:cubicBezTo>
                    <a:cubicBezTo>
                      <a:pt x="2" y="237"/>
                      <a:pt x="2" y="237"/>
                      <a:pt x="2" y="237"/>
                    </a:cubicBezTo>
                    <a:cubicBezTo>
                      <a:pt x="2" y="241"/>
                      <a:pt x="2" y="246"/>
                      <a:pt x="2" y="248"/>
                    </a:cubicBezTo>
                    <a:cubicBezTo>
                      <a:pt x="2" y="247"/>
                      <a:pt x="2" y="247"/>
                      <a:pt x="2" y="247"/>
                    </a:cubicBezTo>
                    <a:cubicBezTo>
                      <a:pt x="2" y="252"/>
                      <a:pt x="2" y="252"/>
                      <a:pt x="2" y="252"/>
                    </a:cubicBezTo>
                    <a:cubicBezTo>
                      <a:pt x="2" y="251"/>
                      <a:pt x="2" y="251"/>
                      <a:pt x="2" y="251"/>
                    </a:cubicBezTo>
                    <a:cubicBezTo>
                      <a:pt x="3" y="258"/>
                      <a:pt x="3" y="265"/>
                      <a:pt x="3" y="272"/>
                    </a:cubicBezTo>
                    <a:cubicBezTo>
                      <a:pt x="4" y="271"/>
                      <a:pt x="4" y="271"/>
                      <a:pt x="4" y="271"/>
                    </a:cubicBezTo>
                    <a:cubicBezTo>
                      <a:pt x="4" y="283"/>
                      <a:pt x="5" y="288"/>
                      <a:pt x="6" y="297"/>
                    </a:cubicBezTo>
                    <a:cubicBezTo>
                      <a:pt x="6" y="297"/>
                      <a:pt x="6" y="297"/>
                      <a:pt x="5" y="297"/>
                    </a:cubicBezTo>
                    <a:cubicBezTo>
                      <a:pt x="6" y="297"/>
                      <a:pt x="6" y="297"/>
                      <a:pt x="6" y="297"/>
                    </a:cubicBezTo>
                    <a:cubicBezTo>
                      <a:pt x="5" y="297"/>
                      <a:pt x="5" y="298"/>
                      <a:pt x="5" y="299"/>
                    </a:cubicBezTo>
                    <a:cubicBezTo>
                      <a:pt x="5" y="299"/>
                      <a:pt x="5" y="299"/>
                      <a:pt x="5" y="299"/>
                    </a:cubicBezTo>
                    <a:cubicBezTo>
                      <a:pt x="5" y="299"/>
                      <a:pt x="5" y="299"/>
                      <a:pt x="5" y="299"/>
                    </a:cubicBezTo>
                    <a:cubicBezTo>
                      <a:pt x="5" y="299"/>
                      <a:pt x="5" y="299"/>
                      <a:pt x="5" y="299"/>
                    </a:cubicBezTo>
                    <a:cubicBezTo>
                      <a:pt x="5" y="299"/>
                      <a:pt x="5" y="299"/>
                      <a:pt x="5" y="299"/>
                    </a:cubicBezTo>
                    <a:cubicBezTo>
                      <a:pt x="5" y="299"/>
                      <a:pt x="5" y="299"/>
                      <a:pt x="6" y="299"/>
                    </a:cubicBezTo>
                    <a:cubicBezTo>
                      <a:pt x="6" y="300"/>
                      <a:pt x="6" y="301"/>
                      <a:pt x="6" y="301"/>
                    </a:cubicBezTo>
                    <a:cubicBezTo>
                      <a:pt x="6" y="301"/>
                      <a:pt x="6" y="301"/>
                      <a:pt x="6" y="301"/>
                    </a:cubicBezTo>
                    <a:cubicBezTo>
                      <a:pt x="6" y="302"/>
                      <a:pt x="6" y="302"/>
                      <a:pt x="6" y="302"/>
                    </a:cubicBezTo>
                    <a:cubicBezTo>
                      <a:pt x="6" y="302"/>
                      <a:pt x="6" y="302"/>
                      <a:pt x="6" y="302"/>
                    </a:cubicBezTo>
                    <a:cubicBezTo>
                      <a:pt x="6" y="302"/>
                      <a:pt x="6" y="302"/>
                      <a:pt x="6" y="302"/>
                    </a:cubicBezTo>
                    <a:cubicBezTo>
                      <a:pt x="6" y="302"/>
                      <a:pt x="6" y="302"/>
                      <a:pt x="6" y="302"/>
                    </a:cubicBezTo>
                    <a:cubicBezTo>
                      <a:pt x="6" y="302"/>
                      <a:pt x="6" y="302"/>
                      <a:pt x="6" y="302"/>
                    </a:cubicBezTo>
                    <a:cubicBezTo>
                      <a:pt x="6" y="302"/>
                      <a:pt x="6" y="302"/>
                      <a:pt x="6" y="302"/>
                    </a:cubicBezTo>
                    <a:cubicBezTo>
                      <a:pt x="34" y="304"/>
                      <a:pt x="14" y="302"/>
                      <a:pt x="20" y="303"/>
                    </a:cubicBezTo>
                    <a:cubicBezTo>
                      <a:pt x="20" y="302"/>
                      <a:pt x="20" y="302"/>
                      <a:pt x="20" y="302"/>
                    </a:cubicBezTo>
                    <a:cubicBezTo>
                      <a:pt x="20" y="301"/>
                      <a:pt x="20" y="301"/>
                      <a:pt x="20" y="301"/>
                    </a:cubicBezTo>
                    <a:cubicBezTo>
                      <a:pt x="20" y="301"/>
                      <a:pt x="20" y="300"/>
                      <a:pt x="20" y="300"/>
                    </a:cubicBezTo>
                    <a:cubicBezTo>
                      <a:pt x="26" y="301"/>
                      <a:pt x="22" y="300"/>
                      <a:pt x="20" y="300"/>
                    </a:cubicBezTo>
                    <a:cubicBezTo>
                      <a:pt x="20" y="300"/>
                      <a:pt x="20" y="300"/>
                      <a:pt x="20" y="300"/>
                    </a:cubicBezTo>
                    <a:cubicBezTo>
                      <a:pt x="21" y="300"/>
                      <a:pt x="21" y="300"/>
                      <a:pt x="21" y="300"/>
                    </a:cubicBezTo>
                    <a:cubicBezTo>
                      <a:pt x="21" y="300"/>
                      <a:pt x="21" y="300"/>
                      <a:pt x="21" y="300"/>
                    </a:cubicBezTo>
                    <a:cubicBezTo>
                      <a:pt x="21" y="300"/>
                      <a:pt x="21" y="300"/>
                      <a:pt x="21" y="300"/>
                    </a:cubicBezTo>
                    <a:cubicBezTo>
                      <a:pt x="21" y="300"/>
                      <a:pt x="21" y="300"/>
                      <a:pt x="21" y="300"/>
                    </a:cubicBezTo>
                    <a:cubicBezTo>
                      <a:pt x="21" y="299"/>
                      <a:pt x="21" y="299"/>
                      <a:pt x="21" y="299"/>
                    </a:cubicBezTo>
                    <a:cubicBezTo>
                      <a:pt x="21" y="297"/>
                      <a:pt x="21" y="296"/>
                      <a:pt x="21" y="295"/>
                    </a:cubicBezTo>
                    <a:cubicBezTo>
                      <a:pt x="21" y="294"/>
                      <a:pt x="21" y="294"/>
                      <a:pt x="21" y="293"/>
                    </a:cubicBezTo>
                    <a:cubicBezTo>
                      <a:pt x="22" y="290"/>
                      <a:pt x="23" y="287"/>
                      <a:pt x="24" y="284"/>
                    </a:cubicBezTo>
                    <a:cubicBezTo>
                      <a:pt x="25" y="278"/>
                      <a:pt x="27" y="272"/>
                      <a:pt x="27" y="264"/>
                    </a:cubicBezTo>
                    <a:cubicBezTo>
                      <a:pt x="27" y="266"/>
                      <a:pt x="28" y="264"/>
                      <a:pt x="28" y="264"/>
                    </a:cubicBezTo>
                    <a:cubicBezTo>
                      <a:pt x="29" y="257"/>
                      <a:pt x="30" y="249"/>
                      <a:pt x="28" y="249"/>
                    </a:cubicBezTo>
                    <a:cubicBezTo>
                      <a:pt x="29" y="244"/>
                      <a:pt x="30" y="245"/>
                      <a:pt x="31" y="244"/>
                    </a:cubicBezTo>
                    <a:cubicBezTo>
                      <a:pt x="30" y="244"/>
                      <a:pt x="30" y="240"/>
                      <a:pt x="31" y="236"/>
                    </a:cubicBezTo>
                    <a:cubicBezTo>
                      <a:pt x="31" y="238"/>
                      <a:pt x="31" y="238"/>
                      <a:pt x="31" y="238"/>
                    </a:cubicBezTo>
                    <a:cubicBezTo>
                      <a:pt x="32" y="234"/>
                      <a:pt x="33" y="230"/>
                      <a:pt x="34" y="227"/>
                    </a:cubicBezTo>
                    <a:cubicBezTo>
                      <a:pt x="31" y="228"/>
                      <a:pt x="31" y="228"/>
                      <a:pt x="31" y="228"/>
                    </a:cubicBezTo>
                    <a:cubicBezTo>
                      <a:pt x="34" y="223"/>
                      <a:pt x="34" y="227"/>
                      <a:pt x="35" y="222"/>
                    </a:cubicBezTo>
                    <a:cubicBezTo>
                      <a:pt x="34" y="221"/>
                      <a:pt x="34" y="221"/>
                      <a:pt x="34" y="221"/>
                    </a:cubicBezTo>
                    <a:cubicBezTo>
                      <a:pt x="37" y="214"/>
                      <a:pt x="40" y="210"/>
                      <a:pt x="45" y="203"/>
                    </a:cubicBezTo>
                    <a:cubicBezTo>
                      <a:pt x="45" y="202"/>
                      <a:pt x="46" y="201"/>
                      <a:pt x="46" y="199"/>
                    </a:cubicBezTo>
                    <a:cubicBezTo>
                      <a:pt x="48" y="205"/>
                      <a:pt x="50" y="211"/>
                      <a:pt x="52" y="216"/>
                    </a:cubicBezTo>
                    <a:cubicBezTo>
                      <a:pt x="58" y="233"/>
                      <a:pt x="63" y="249"/>
                      <a:pt x="65" y="265"/>
                    </a:cubicBezTo>
                    <a:cubicBezTo>
                      <a:pt x="65" y="267"/>
                      <a:pt x="65" y="267"/>
                      <a:pt x="65" y="267"/>
                    </a:cubicBezTo>
                    <a:cubicBezTo>
                      <a:pt x="63" y="268"/>
                      <a:pt x="69" y="275"/>
                      <a:pt x="68" y="276"/>
                    </a:cubicBezTo>
                    <a:cubicBezTo>
                      <a:pt x="69" y="280"/>
                      <a:pt x="69" y="280"/>
                      <a:pt x="69" y="280"/>
                    </a:cubicBezTo>
                    <a:cubicBezTo>
                      <a:pt x="69" y="281"/>
                      <a:pt x="69" y="283"/>
                      <a:pt x="69" y="281"/>
                    </a:cubicBezTo>
                    <a:cubicBezTo>
                      <a:pt x="69" y="285"/>
                      <a:pt x="70" y="285"/>
                      <a:pt x="71" y="287"/>
                    </a:cubicBezTo>
                    <a:cubicBezTo>
                      <a:pt x="71" y="288"/>
                      <a:pt x="70" y="289"/>
                      <a:pt x="70" y="290"/>
                    </a:cubicBezTo>
                    <a:cubicBezTo>
                      <a:pt x="72" y="304"/>
                      <a:pt x="75" y="315"/>
                      <a:pt x="75" y="329"/>
                    </a:cubicBezTo>
                    <a:cubicBezTo>
                      <a:pt x="75" y="338"/>
                      <a:pt x="76" y="350"/>
                      <a:pt x="78" y="363"/>
                    </a:cubicBezTo>
                    <a:cubicBezTo>
                      <a:pt x="80" y="376"/>
                      <a:pt x="84" y="388"/>
                      <a:pt x="88" y="397"/>
                    </a:cubicBezTo>
                    <a:cubicBezTo>
                      <a:pt x="88" y="399"/>
                      <a:pt x="89" y="400"/>
                      <a:pt x="90" y="402"/>
                    </a:cubicBezTo>
                    <a:cubicBezTo>
                      <a:pt x="91" y="404"/>
                      <a:pt x="91" y="404"/>
                      <a:pt x="91" y="404"/>
                    </a:cubicBezTo>
                    <a:cubicBezTo>
                      <a:pt x="91" y="405"/>
                      <a:pt x="91" y="405"/>
                      <a:pt x="91" y="405"/>
                    </a:cubicBezTo>
                    <a:cubicBezTo>
                      <a:pt x="91" y="405"/>
                      <a:pt x="91" y="405"/>
                      <a:pt x="91" y="405"/>
                    </a:cubicBezTo>
                    <a:cubicBezTo>
                      <a:pt x="91" y="406"/>
                      <a:pt x="91" y="406"/>
                      <a:pt x="91" y="406"/>
                    </a:cubicBezTo>
                    <a:cubicBezTo>
                      <a:pt x="95" y="405"/>
                      <a:pt x="81" y="406"/>
                      <a:pt x="101" y="405"/>
                    </a:cubicBezTo>
                    <a:cubicBezTo>
                      <a:pt x="101" y="405"/>
                      <a:pt x="101" y="405"/>
                      <a:pt x="101" y="405"/>
                    </a:cubicBezTo>
                    <a:cubicBezTo>
                      <a:pt x="101" y="405"/>
                      <a:pt x="101" y="405"/>
                      <a:pt x="101" y="405"/>
                    </a:cubicBezTo>
                    <a:cubicBezTo>
                      <a:pt x="101" y="405"/>
                      <a:pt x="101" y="405"/>
                      <a:pt x="101" y="405"/>
                    </a:cubicBezTo>
                    <a:cubicBezTo>
                      <a:pt x="101" y="404"/>
                      <a:pt x="101" y="404"/>
                      <a:pt x="101" y="404"/>
                    </a:cubicBezTo>
                    <a:cubicBezTo>
                      <a:pt x="101" y="403"/>
                      <a:pt x="102" y="402"/>
                      <a:pt x="102" y="402"/>
                    </a:cubicBezTo>
                    <a:cubicBezTo>
                      <a:pt x="103" y="401"/>
                      <a:pt x="103" y="401"/>
                      <a:pt x="102" y="402"/>
                    </a:cubicBezTo>
                    <a:cubicBezTo>
                      <a:pt x="102" y="399"/>
                      <a:pt x="103" y="396"/>
                      <a:pt x="104" y="393"/>
                    </a:cubicBezTo>
                    <a:cubicBezTo>
                      <a:pt x="106" y="387"/>
                      <a:pt x="108" y="380"/>
                      <a:pt x="109" y="373"/>
                    </a:cubicBezTo>
                    <a:cubicBezTo>
                      <a:pt x="113" y="359"/>
                      <a:pt x="116" y="344"/>
                      <a:pt x="116" y="331"/>
                    </a:cubicBezTo>
                    <a:cubicBezTo>
                      <a:pt x="117" y="330"/>
                      <a:pt x="116" y="328"/>
                      <a:pt x="116" y="328"/>
                    </a:cubicBezTo>
                    <a:cubicBezTo>
                      <a:pt x="117" y="320"/>
                      <a:pt x="119" y="312"/>
                      <a:pt x="120" y="304"/>
                    </a:cubicBezTo>
                    <a:cubicBezTo>
                      <a:pt x="120" y="303"/>
                      <a:pt x="122" y="286"/>
                      <a:pt x="125" y="270"/>
                    </a:cubicBezTo>
                    <a:cubicBezTo>
                      <a:pt x="125" y="274"/>
                      <a:pt x="125" y="278"/>
                      <a:pt x="125" y="282"/>
                    </a:cubicBezTo>
                    <a:cubicBezTo>
                      <a:pt x="124" y="282"/>
                      <a:pt x="124" y="282"/>
                      <a:pt x="124" y="282"/>
                    </a:cubicBezTo>
                    <a:cubicBezTo>
                      <a:pt x="126" y="298"/>
                      <a:pt x="127" y="308"/>
                      <a:pt x="130" y="319"/>
                    </a:cubicBezTo>
                    <a:cubicBezTo>
                      <a:pt x="128" y="321"/>
                      <a:pt x="132" y="332"/>
                      <a:pt x="132" y="336"/>
                    </a:cubicBezTo>
                    <a:cubicBezTo>
                      <a:pt x="131" y="336"/>
                      <a:pt x="131" y="336"/>
                      <a:pt x="131" y="336"/>
                    </a:cubicBezTo>
                    <a:cubicBezTo>
                      <a:pt x="134" y="345"/>
                      <a:pt x="133" y="356"/>
                      <a:pt x="135" y="365"/>
                    </a:cubicBezTo>
                    <a:cubicBezTo>
                      <a:pt x="135" y="365"/>
                      <a:pt x="135" y="365"/>
                      <a:pt x="134" y="363"/>
                    </a:cubicBezTo>
                    <a:cubicBezTo>
                      <a:pt x="135" y="370"/>
                      <a:pt x="137" y="379"/>
                      <a:pt x="136" y="379"/>
                    </a:cubicBezTo>
                    <a:cubicBezTo>
                      <a:pt x="138" y="396"/>
                      <a:pt x="143" y="419"/>
                      <a:pt x="147" y="429"/>
                    </a:cubicBezTo>
                    <a:cubicBezTo>
                      <a:pt x="147" y="428"/>
                      <a:pt x="147" y="428"/>
                      <a:pt x="147" y="428"/>
                    </a:cubicBezTo>
                    <a:cubicBezTo>
                      <a:pt x="149" y="434"/>
                      <a:pt x="148" y="436"/>
                      <a:pt x="150" y="442"/>
                    </a:cubicBezTo>
                    <a:cubicBezTo>
                      <a:pt x="150" y="443"/>
                      <a:pt x="150" y="443"/>
                      <a:pt x="150" y="443"/>
                    </a:cubicBezTo>
                    <a:cubicBezTo>
                      <a:pt x="151" y="446"/>
                      <a:pt x="151" y="451"/>
                      <a:pt x="151" y="455"/>
                    </a:cubicBezTo>
                    <a:cubicBezTo>
                      <a:pt x="151" y="459"/>
                      <a:pt x="150" y="462"/>
                      <a:pt x="150" y="466"/>
                    </a:cubicBezTo>
                    <a:cubicBezTo>
                      <a:pt x="150" y="466"/>
                      <a:pt x="150" y="466"/>
                      <a:pt x="150" y="466"/>
                    </a:cubicBezTo>
                    <a:cubicBezTo>
                      <a:pt x="150" y="466"/>
                      <a:pt x="150" y="466"/>
                      <a:pt x="150" y="466"/>
                    </a:cubicBezTo>
                    <a:cubicBezTo>
                      <a:pt x="150" y="466"/>
                      <a:pt x="150" y="466"/>
                      <a:pt x="150" y="466"/>
                    </a:cubicBezTo>
                    <a:cubicBezTo>
                      <a:pt x="144" y="466"/>
                      <a:pt x="147" y="466"/>
                      <a:pt x="152" y="466"/>
                    </a:cubicBezTo>
                    <a:cubicBezTo>
                      <a:pt x="152" y="466"/>
                      <a:pt x="152" y="466"/>
                      <a:pt x="152" y="467"/>
                    </a:cubicBezTo>
                    <a:cubicBezTo>
                      <a:pt x="151" y="467"/>
                      <a:pt x="151" y="467"/>
                      <a:pt x="151" y="467"/>
                    </a:cubicBezTo>
                    <a:cubicBezTo>
                      <a:pt x="151" y="467"/>
                      <a:pt x="151" y="467"/>
                      <a:pt x="151" y="467"/>
                    </a:cubicBezTo>
                    <a:cubicBezTo>
                      <a:pt x="151" y="467"/>
                      <a:pt x="151" y="467"/>
                      <a:pt x="151" y="467"/>
                    </a:cubicBezTo>
                    <a:cubicBezTo>
                      <a:pt x="151" y="467"/>
                      <a:pt x="151" y="467"/>
                      <a:pt x="151" y="467"/>
                    </a:cubicBezTo>
                    <a:cubicBezTo>
                      <a:pt x="151" y="467"/>
                      <a:pt x="151" y="467"/>
                      <a:pt x="151" y="467"/>
                    </a:cubicBezTo>
                    <a:cubicBezTo>
                      <a:pt x="172" y="469"/>
                      <a:pt x="157" y="468"/>
                      <a:pt x="161" y="468"/>
                    </a:cubicBezTo>
                    <a:cubicBezTo>
                      <a:pt x="161" y="468"/>
                      <a:pt x="161" y="468"/>
                      <a:pt x="161" y="468"/>
                    </a:cubicBezTo>
                    <a:cubicBezTo>
                      <a:pt x="161" y="468"/>
                      <a:pt x="161" y="468"/>
                      <a:pt x="161" y="468"/>
                    </a:cubicBezTo>
                    <a:cubicBezTo>
                      <a:pt x="161" y="468"/>
                      <a:pt x="161" y="468"/>
                      <a:pt x="161" y="468"/>
                    </a:cubicBezTo>
                    <a:cubicBezTo>
                      <a:pt x="162" y="468"/>
                      <a:pt x="162" y="468"/>
                      <a:pt x="162" y="468"/>
                    </a:cubicBezTo>
                    <a:cubicBezTo>
                      <a:pt x="163" y="468"/>
                      <a:pt x="163" y="468"/>
                      <a:pt x="163" y="468"/>
                    </a:cubicBezTo>
                    <a:cubicBezTo>
                      <a:pt x="163" y="468"/>
                      <a:pt x="163" y="468"/>
                      <a:pt x="163" y="468"/>
                    </a:cubicBezTo>
                    <a:cubicBezTo>
                      <a:pt x="163" y="467"/>
                      <a:pt x="163" y="467"/>
                      <a:pt x="163" y="467"/>
                    </a:cubicBezTo>
                    <a:cubicBezTo>
                      <a:pt x="163" y="467"/>
                      <a:pt x="163" y="467"/>
                      <a:pt x="163" y="467"/>
                    </a:cubicBezTo>
                    <a:cubicBezTo>
                      <a:pt x="163" y="465"/>
                      <a:pt x="163" y="465"/>
                      <a:pt x="163" y="465"/>
                    </a:cubicBezTo>
                    <a:cubicBezTo>
                      <a:pt x="163" y="462"/>
                      <a:pt x="163" y="462"/>
                      <a:pt x="163" y="462"/>
                    </a:cubicBezTo>
                    <a:cubicBezTo>
                      <a:pt x="163" y="462"/>
                      <a:pt x="163" y="462"/>
                      <a:pt x="163" y="461"/>
                    </a:cubicBezTo>
                    <a:cubicBezTo>
                      <a:pt x="163" y="459"/>
                      <a:pt x="163" y="457"/>
                      <a:pt x="164" y="456"/>
                    </a:cubicBezTo>
                    <a:cubicBezTo>
                      <a:pt x="163" y="460"/>
                      <a:pt x="163" y="460"/>
                      <a:pt x="163" y="460"/>
                    </a:cubicBezTo>
                    <a:cubicBezTo>
                      <a:pt x="162" y="459"/>
                      <a:pt x="162" y="458"/>
                      <a:pt x="162" y="457"/>
                    </a:cubicBezTo>
                    <a:cubicBezTo>
                      <a:pt x="163" y="454"/>
                      <a:pt x="166" y="448"/>
                      <a:pt x="167" y="442"/>
                    </a:cubicBezTo>
                    <a:cubicBezTo>
                      <a:pt x="170" y="433"/>
                      <a:pt x="168" y="423"/>
                      <a:pt x="172" y="415"/>
                    </a:cubicBezTo>
                    <a:cubicBezTo>
                      <a:pt x="173" y="410"/>
                      <a:pt x="172" y="419"/>
                      <a:pt x="174" y="413"/>
                    </a:cubicBezTo>
                    <a:cubicBezTo>
                      <a:pt x="175" y="413"/>
                      <a:pt x="173" y="416"/>
                      <a:pt x="175" y="414"/>
                    </a:cubicBezTo>
                    <a:cubicBezTo>
                      <a:pt x="176" y="408"/>
                      <a:pt x="180" y="405"/>
                      <a:pt x="182" y="397"/>
                    </a:cubicBezTo>
                    <a:cubicBezTo>
                      <a:pt x="183" y="397"/>
                      <a:pt x="183" y="397"/>
                      <a:pt x="183" y="397"/>
                    </a:cubicBezTo>
                    <a:cubicBezTo>
                      <a:pt x="185" y="387"/>
                      <a:pt x="191" y="379"/>
                      <a:pt x="191" y="372"/>
                    </a:cubicBezTo>
                    <a:cubicBezTo>
                      <a:pt x="194" y="362"/>
                      <a:pt x="196" y="366"/>
                      <a:pt x="198" y="355"/>
                    </a:cubicBezTo>
                    <a:cubicBezTo>
                      <a:pt x="199" y="353"/>
                      <a:pt x="199" y="353"/>
                      <a:pt x="199" y="353"/>
                    </a:cubicBezTo>
                    <a:cubicBezTo>
                      <a:pt x="200" y="352"/>
                      <a:pt x="200" y="352"/>
                      <a:pt x="200" y="352"/>
                    </a:cubicBezTo>
                    <a:cubicBezTo>
                      <a:pt x="200" y="352"/>
                      <a:pt x="200" y="352"/>
                      <a:pt x="200" y="352"/>
                    </a:cubicBezTo>
                    <a:cubicBezTo>
                      <a:pt x="200" y="351"/>
                      <a:pt x="200" y="351"/>
                      <a:pt x="200" y="351"/>
                    </a:cubicBezTo>
                    <a:cubicBezTo>
                      <a:pt x="200" y="351"/>
                      <a:pt x="200" y="351"/>
                      <a:pt x="200" y="351"/>
                    </a:cubicBezTo>
                    <a:cubicBezTo>
                      <a:pt x="200" y="351"/>
                      <a:pt x="200" y="351"/>
                      <a:pt x="200" y="351"/>
                    </a:cubicBezTo>
                    <a:cubicBezTo>
                      <a:pt x="200" y="351"/>
                      <a:pt x="200" y="351"/>
                      <a:pt x="200" y="351"/>
                    </a:cubicBezTo>
                    <a:cubicBezTo>
                      <a:pt x="200" y="353"/>
                      <a:pt x="200" y="352"/>
                      <a:pt x="200" y="352"/>
                    </a:cubicBezTo>
                    <a:cubicBezTo>
                      <a:pt x="200" y="352"/>
                      <a:pt x="200" y="352"/>
                      <a:pt x="200" y="352"/>
                    </a:cubicBezTo>
                    <a:cubicBezTo>
                      <a:pt x="200" y="352"/>
                      <a:pt x="200" y="352"/>
                      <a:pt x="200" y="352"/>
                    </a:cubicBezTo>
                    <a:cubicBezTo>
                      <a:pt x="200" y="352"/>
                      <a:pt x="200" y="352"/>
                      <a:pt x="200" y="352"/>
                    </a:cubicBezTo>
                    <a:cubicBezTo>
                      <a:pt x="200" y="351"/>
                      <a:pt x="200" y="351"/>
                      <a:pt x="200" y="351"/>
                    </a:cubicBezTo>
                    <a:cubicBezTo>
                      <a:pt x="202" y="347"/>
                      <a:pt x="200" y="347"/>
                      <a:pt x="203" y="343"/>
                    </a:cubicBezTo>
                    <a:cubicBezTo>
                      <a:pt x="203" y="343"/>
                      <a:pt x="205" y="336"/>
                      <a:pt x="205" y="339"/>
                    </a:cubicBezTo>
                    <a:cubicBezTo>
                      <a:pt x="210" y="328"/>
                      <a:pt x="210" y="315"/>
                      <a:pt x="216" y="300"/>
                    </a:cubicBezTo>
                    <a:cubicBezTo>
                      <a:pt x="216" y="297"/>
                      <a:pt x="218" y="289"/>
                      <a:pt x="218" y="286"/>
                    </a:cubicBezTo>
                    <a:cubicBezTo>
                      <a:pt x="219" y="286"/>
                      <a:pt x="222" y="271"/>
                      <a:pt x="221" y="280"/>
                    </a:cubicBezTo>
                    <a:cubicBezTo>
                      <a:pt x="221" y="281"/>
                      <a:pt x="221" y="282"/>
                      <a:pt x="221" y="282"/>
                    </a:cubicBezTo>
                    <a:cubicBezTo>
                      <a:pt x="221" y="283"/>
                      <a:pt x="221" y="283"/>
                      <a:pt x="221" y="283"/>
                    </a:cubicBezTo>
                    <a:cubicBezTo>
                      <a:pt x="225" y="275"/>
                      <a:pt x="225" y="268"/>
                      <a:pt x="228" y="260"/>
                    </a:cubicBezTo>
                    <a:cubicBezTo>
                      <a:pt x="227" y="262"/>
                      <a:pt x="226" y="265"/>
                      <a:pt x="226" y="263"/>
                    </a:cubicBezTo>
                    <a:cubicBezTo>
                      <a:pt x="227" y="260"/>
                      <a:pt x="228" y="258"/>
                      <a:pt x="229" y="255"/>
                    </a:cubicBezTo>
                    <a:cubicBezTo>
                      <a:pt x="229" y="257"/>
                      <a:pt x="229" y="257"/>
                      <a:pt x="229" y="257"/>
                    </a:cubicBezTo>
                    <a:cubicBezTo>
                      <a:pt x="230" y="255"/>
                      <a:pt x="231" y="253"/>
                      <a:pt x="232" y="251"/>
                    </a:cubicBezTo>
                    <a:cubicBezTo>
                      <a:pt x="232" y="254"/>
                      <a:pt x="232" y="257"/>
                      <a:pt x="233" y="259"/>
                    </a:cubicBezTo>
                    <a:cubicBezTo>
                      <a:pt x="233" y="258"/>
                      <a:pt x="234" y="261"/>
                      <a:pt x="234" y="264"/>
                    </a:cubicBezTo>
                    <a:cubicBezTo>
                      <a:pt x="233" y="264"/>
                      <a:pt x="233" y="264"/>
                      <a:pt x="233" y="264"/>
                    </a:cubicBezTo>
                    <a:cubicBezTo>
                      <a:pt x="236" y="275"/>
                      <a:pt x="232" y="268"/>
                      <a:pt x="234" y="279"/>
                    </a:cubicBezTo>
                    <a:cubicBezTo>
                      <a:pt x="233" y="278"/>
                      <a:pt x="233" y="278"/>
                      <a:pt x="233" y="278"/>
                    </a:cubicBezTo>
                    <a:cubicBezTo>
                      <a:pt x="235" y="281"/>
                      <a:pt x="235" y="281"/>
                      <a:pt x="235" y="281"/>
                    </a:cubicBezTo>
                    <a:cubicBezTo>
                      <a:pt x="238" y="290"/>
                      <a:pt x="234" y="286"/>
                      <a:pt x="238" y="297"/>
                    </a:cubicBezTo>
                    <a:cubicBezTo>
                      <a:pt x="237" y="292"/>
                      <a:pt x="239" y="294"/>
                      <a:pt x="240" y="300"/>
                    </a:cubicBezTo>
                    <a:cubicBezTo>
                      <a:pt x="239" y="299"/>
                      <a:pt x="239" y="299"/>
                      <a:pt x="239" y="299"/>
                    </a:cubicBezTo>
                    <a:cubicBezTo>
                      <a:pt x="239" y="302"/>
                      <a:pt x="240" y="302"/>
                      <a:pt x="240" y="304"/>
                    </a:cubicBezTo>
                    <a:cubicBezTo>
                      <a:pt x="239" y="303"/>
                      <a:pt x="239" y="304"/>
                      <a:pt x="239" y="308"/>
                    </a:cubicBezTo>
                    <a:cubicBezTo>
                      <a:pt x="238" y="305"/>
                      <a:pt x="238" y="305"/>
                      <a:pt x="238" y="305"/>
                    </a:cubicBezTo>
                    <a:cubicBezTo>
                      <a:pt x="239" y="308"/>
                      <a:pt x="240" y="311"/>
                      <a:pt x="241" y="313"/>
                    </a:cubicBezTo>
                    <a:cubicBezTo>
                      <a:pt x="241" y="317"/>
                      <a:pt x="242" y="321"/>
                      <a:pt x="243" y="325"/>
                    </a:cubicBezTo>
                    <a:cubicBezTo>
                      <a:pt x="243" y="326"/>
                      <a:pt x="244" y="326"/>
                      <a:pt x="244" y="327"/>
                    </a:cubicBezTo>
                    <a:cubicBezTo>
                      <a:pt x="244" y="329"/>
                      <a:pt x="244" y="329"/>
                      <a:pt x="244" y="329"/>
                    </a:cubicBezTo>
                    <a:cubicBezTo>
                      <a:pt x="244" y="329"/>
                      <a:pt x="244" y="329"/>
                      <a:pt x="244" y="329"/>
                    </a:cubicBezTo>
                    <a:cubicBezTo>
                      <a:pt x="245" y="329"/>
                      <a:pt x="245" y="329"/>
                      <a:pt x="245" y="329"/>
                    </a:cubicBezTo>
                    <a:cubicBezTo>
                      <a:pt x="245" y="329"/>
                      <a:pt x="245" y="329"/>
                      <a:pt x="245" y="329"/>
                    </a:cubicBezTo>
                    <a:cubicBezTo>
                      <a:pt x="245" y="329"/>
                      <a:pt x="245" y="329"/>
                      <a:pt x="245" y="329"/>
                    </a:cubicBezTo>
                    <a:cubicBezTo>
                      <a:pt x="267" y="334"/>
                      <a:pt x="251" y="330"/>
                      <a:pt x="256" y="332"/>
                    </a:cubicBezTo>
                    <a:cubicBezTo>
                      <a:pt x="256" y="332"/>
                      <a:pt x="256" y="332"/>
                      <a:pt x="256" y="332"/>
                    </a:cubicBezTo>
                    <a:cubicBezTo>
                      <a:pt x="256" y="332"/>
                      <a:pt x="256" y="332"/>
                      <a:pt x="256" y="332"/>
                    </a:cubicBezTo>
                    <a:cubicBezTo>
                      <a:pt x="256" y="332"/>
                      <a:pt x="256" y="332"/>
                      <a:pt x="256" y="332"/>
                    </a:cubicBezTo>
                    <a:cubicBezTo>
                      <a:pt x="257" y="331"/>
                      <a:pt x="257" y="331"/>
                      <a:pt x="257" y="331"/>
                    </a:cubicBezTo>
                    <a:cubicBezTo>
                      <a:pt x="258" y="330"/>
                      <a:pt x="259" y="329"/>
                      <a:pt x="259" y="329"/>
                    </a:cubicBezTo>
                    <a:cubicBezTo>
                      <a:pt x="259" y="329"/>
                      <a:pt x="262" y="326"/>
                      <a:pt x="264" y="322"/>
                    </a:cubicBezTo>
                    <a:cubicBezTo>
                      <a:pt x="267" y="319"/>
                      <a:pt x="268" y="315"/>
                      <a:pt x="269" y="313"/>
                    </a:cubicBezTo>
                    <a:cubicBezTo>
                      <a:pt x="268" y="315"/>
                      <a:pt x="272" y="309"/>
                      <a:pt x="272" y="311"/>
                    </a:cubicBezTo>
                    <a:cubicBezTo>
                      <a:pt x="273" y="308"/>
                      <a:pt x="276" y="297"/>
                      <a:pt x="279" y="294"/>
                    </a:cubicBezTo>
                    <a:cubicBezTo>
                      <a:pt x="278" y="295"/>
                      <a:pt x="278" y="295"/>
                      <a:pt x="278" y="295"/>
                    </a:cubicBezTo>
                    <a:cubicBezTo>
                      <a:pt x="285" y="280"/>
                      <a:pt x="286" y="269"/>
                      <a:pt x="292" y="257"/>
                    </a:cubicBezTo>
                    <a:cubicBezTo>
                      <a:pt x="291" y="257"/>
                      <a:pt x="293" y="250"/>
                      <a:pt x="292" y="251"/>
                    </a:cubicBezTo>
                    <a:cubicBezTo>
                      <a:pt x="293" y="247"/>
                      <a:pt x="295" y="242"/>
                      <a:pt x="296" y="239"/>
                    </a:cubicBezTo>
                    <a:cubicBezTo>
                      <a:pt x="300" y="243"/>
                      <a:pt x="299" y="245"/>
                      <a:pt x="301" y="248"/>
                    </a:cubicBezTo>
                    <a:cubicBezTo>
                      <a:pt x="300" y="246"/>
                      <a:pt x="300" y="246"/>
                      <a:pt x="300" y="246"/>
                    </a:cubicBezTo>
                    <a:cubicBezTo>
                      <a:pt x="306" y="256"/>
                      <a:pt x="307" y="259"/>
                      <a:pt x="310" y="268"/>
                    </a:cubicBezTo>
                    <a:cubicBezTo>
                      <a:pt x="311" y="271"/>
                      <a:pt x="313" y="272"/>
                      <a:pt x="315" y="279"/>
                    </a:cubicBezTo>
                    <a:cubicBezTo>
                      <a:pt x="314" y="277"/>
                      <a:pt x="315" y="280"/>
                      <a:pt x="315" y="283"/>
                    </a:cubicBezTo>
                    <a:cubicBezTo>
                      <a:pt x="315" y="281"/>
                      <a:pt x="314" y="281"/>
                      <a:pt x="314" y="284"/>
                    </a:cubicBezTo>
                    <a:cubicBezTo>
                      <a:pt x="315" y="285"/>
                      <a:pt x="315" y="285"/>
                      <a:pt x="315" y="285"/>
                    </a:cubicBezTo>
                    <a:cubicBezTo>
                      <a:pt x="314" y="286"/>
                      <a:pt x="314" y="286"/>
                      <a:pt x="314" y="287"/>
                    </a:cubicBezTo>
                    <a:cubicBezTo>
                      <a:pt x="313" y="288"/>
                      <a:pt x="313" y="288"/>
                      <a:pt x="313" y="288"/>
                    </a:cubicBezTo>
                    <a:cubicBezTo>
                      <a:pt x="313" y="288"/>
                      <a:pt x="313" y="288"/>
                      <a:pt x="313" y="288"/>
                    </a:cubicBezTo>
                    <a:cubicBezTo>
                      <a:pt x="313" y="288"/>
                      <a:pt x="313" y="288"/>
                      <a:pt x="313" y="288"/>
                    </a:cubicBezTo>
                    <a:cubicBezTo>
                      <a:pt x="313" y="288"/>
                      <a:pt x="313" y="288"/>
                      <a:pt x="313" y="288"/>
                    </a:cubicBezTo>
                    <a:cubicBezTo>
                      <a:pt x="306" y="287"/>
                      <a:pt x="310" y="288"/>
                      <a:pt x="316" y="289"/>
                    </a:cubicBezTo>
                    <a:cubicBezTo>
                      <a:pt x="316" y="290"/>
                      <a:pt x="316" y="290"/>
                      <a:pt x="316" y="289"/>
                    </a:cubicBezTo>
                    <a:cubicBezTo>
                      <a:pt x="316" y="289"/>
                      <a:pt x="316" y="289"/>
                      <a:pt x="316" y="289"/>
                    </a:cubicBezTo>
                    <a:cubicBezTo>
                      <a:pt x="316" y="290"/>
                      <a:pt x="316" y="291"/>
                      <a:pt x="316" y="292"/>
                    </a:cubicBezTo>
                    <a:cubicBezTo>
                      <a:pt x="316" y="292"/>
                      <a:pt x="316" y="292"/>
                      <a:pt x="316" y="292"/>
                    </a:cubicBezTo>
                    <a:cubicBezTo>
                      <a:pt x="316" y="292"/>
                      <a:pt x="316" y="292"/>
                      <a:pt x="316" y="292"/>
                    </a:cubicBezTo>
                    <a:cubicBezTo>
                      <a:pt x="316" y="293"/>
                      <a:pt x="316" y="293"/>
                      <a:pt x="316" y="293"/>
                    </a:cubicBezTo>
                    <a:cubicBezTo>
                      <a:pt x="316" y="293"/>
                      <a:pt x="316" y="293"/>
                      <a:pt x="316" y="293"/>
                    </a:cubicBezTo>
                    <a:cubicBezTo>
                      <a:pt x="316" y="293"/>
                      <a:pt x="316" y="293"/>
                      <a:pt x="316" y="293"/>
                    </a:cubicBezTo>
                    <a:cubicBezTo>
                      <a:pt x="316" y="293"/>
                      <a:pt x="316" y="293"/>
                      <a:pt x="316" y="293"/>
                    </a:cubicBezTo>
                    <a:cubicBezTo>
                      <a:pt x="316" y="293"/>
                      <a:pt x="316" y="293"/>
                      <a:pt x="316" y="293"/>
                    </a:cubicBezTo>
                    <a:cubicBezTo>
                      <a:pt x="308" y="291"/>
                      <a:pt x="328" y="295"/>
                      <a:pt x="326" y="294"/>
                    </a:cubicBezTo>
                    <a:cubicBezTo>
                      <a:pt x="326" y="294"/>
                      <a:pt x="326" y="294"/>
                      <a:pt x="326" y="294"/>
                    </a:cubicBezTo>
                    <a:cubicBezTo>
                      <a:pt x="326" y="293"/>
                      <a:pt x="326" y="293"/>
                      <a:pt x="326" y="293"/>
                    </a:cubicBezTo>
                    <a:cubicBezTo>
                      <a:pt x="327" y="292"/>
                      <a:pt x="327" y="292"/>
                      <a:pt x="327" y="291"/>
                    </a:cubicBezTo>
                    <a:cubicBezTo>
                      <a:pt x="330" y="291"/>
                      <a:pt x="331" y="292"/>
                      <a:pt x="330" y="292"/>
                    </a:cubicBezTo>
                    <a:cubicBezTo>
                      <a:pt x="330" y="292"/>
                      <a:pt x="330" y="292"/>
                      <a:pt x="330" y="292"/>
                    </a:cubicBezTo>
                    <a:cubicBezTo>
                      <a:pt x="330" y="292"/>
                      <a:pt x="330" y="292"/>
                      <a:pt x="330" y="292"/>
                    </a:cubicBezTo>
                    <a:cubicBezTo>
                      <a:pt x="330" y="291"/>
                      <a:pt x="330" y="291"/>
                      <a:pt x="330" y="291"/>
                    </a:cubicBezTo>
                    <a:cubicBezTo>
                      <a:pt x="330" y="291"/>
                      <a:pt x="330" y="291"/>
                      <a:pt x="330" y="291"/>
                    </a:cubicBezTo>
                    <a:cubicBezTo>
                      <a:pt x="330" y="289"/>
                      <a:pt x="330" y="288"/>
                      <a:pt x="330" y="286"/>
                    </a:cubicBezTo>
                    <a:cubicBezTo>
                      <a:pt x="330" y="286"/>
                      <a:pt x="330" y="285"/>
                      <a:pt x="330" y="285"/>
                    </a:cubicBezTo>
                    <a:cubicBezTo>
                      <a:pt x="335" y="270"/>
                      <a:pt x="336" y="259"/>
                      <a:pt x="338" y="247"/>
                    </a:cubicBezTo>
                    <a:cubicBezTo>
                      <a:pt x="339" y="246"/>
                      <a:pt x="339" y="249"/>
                      <a:pt x="338" y="252"/>
                    </a:cubicBezTo>
                    <a:cubicBezTo>
                      <a:pt x="339" y="249"/>
                      <a:pt x="339" y="246"/>
                      <a:pt x="340" y="243"/>
                    </a:cubicBezTo>
                    <a:cubicBezTo>
                      <a:pt x="341" y="244"/>
                      <a:pt x="339" y="249"/>
                      <a:pt x="339" y="251"/>
                    </a:cubicBezTo>
                    <a:cubicBezTo>
                      <a:pt x="343" y="241"/>
                      <a:pt x="342" y="229"/>
                      <a:pt x="346" y="217"/>
                    </a:cubicBezTo>
                    <a:cubicBezTo>
                      <a:pt x="345" y="215"/>
                      <a:pt x="345" y="215"/>
                      <a:pt x="345" y="215"/>
                    </a:cubicBezTo>
                    <a:cubicBezTo>
                      <a:pt x="346" y="214"/>
                      <a:pt x="346" y="214"/>
                      <a:pt x="346" y="214"/>
                    </a:cubicBezTo>
                    <a:cubicBezTo>
                      <a:pt x="345" y="214"/>
                      <a:pt x="345" y="211"/>
                      <a:pt x="345" y="209"/>
                    </a:cubicBezTo>
                    <a:cubicBezTo>
                      <a:pt x="346" y="208"/>
                      <a:pt x="347" y="210"/>
                      <a:pt x="348" y="204"/>
                    </a:cubicBezTo>
                    <a:cubicBezTo>
                      <a:pt x="350" y="199"/>
                      <a:pt x="350" y="190"/>
                      <a:pt x="351" y="184"/>
                    </a:cubicBezTo>
                    <a:cubicBezTo>
                      <a:pt x="351" y="187"/>
                      <a:pt x="350" y="186"/>
                      <a:pt x="350" y="184"/>
                    </a:cubicBezTo>
                    <a:cubicBezTo>
                      <a:pt x="351" y="181"/>
                      <a:pt x="352" y="180"/>
                      <a:pt x="353" y="178"/>
                    </a:cubicBezTo>
                    <a:cubicBezTo>
                      <a:pt x="353" y="178"/>
                      <a:pt x="353" y="178"/>
                      <a:pt x="353" y="178"/>
                    </a:cubicBezTo>
                    <a:cubicBezTo>
                      <a:pt x="353" y="177"/>
                      <a:pt x="355" y="169"/>
                      <a:pt x="355" y="168"/>
                    </a:cubicBezTo>
                    <a:cubicBezTo>
                      <a:pt x="356" y="167"/>
                      <a:pt x="354" y="173"/>
                      <a:pt x="354" y="174"/>
                    </a:cubicBezTo>
                    <a:cubicBezTo>
                      <a:pt x="358" y="162"/>
                      <a:pt x="356" y="168"/>
                      <a:pt x="359" y="156"/>
                    </a:cubicBezTo>
                    <a:cubicBezTo>
                      <a:pt x="360" y="149"/>
                      <a:pt x="358" y="157"/>
                      <a:pt x="357" y="154"/>
                    </a:cubicBezTo>
                    <a:cubicBezTo>
                      <a:pt x="359" y="148"/>
                      <a:pt x="359" y="142"/>
                      <a:pt x="361" y="136"/>
                    </a:cubicBezTo>
                    <a:cubicBezTo>
                      <a:pt x="360" y="137"/>
                      <a:pt x="360" y="137"/>
                      <a:pt x="360" y="137"/>
                    </a:cubicBezTo>
                    <a:cubicBezTo>
                      <a:pt x="361" y="127"/>
                      <a:pt x="363" y="120"/>
                      <a:pt x="365" y="113"/>
                    </a:cubicBezTo>
                    <a:cubicBezTo>
                      <a:pt x="371" y="73"/>
                      <a:pt x="370" y="68"/>
                      <a:pt x="367"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4" name="Freeform 12"/>
              <p:cNvSpPr>
                <a:spLocks noEditPoints="1"/>
              </p:cNvSpPr>
              <p:nvPr/>
            </p:nvSpPr>
            <p:spPr bwMode="auto">
              <a:xfrm>
                <a:off x="2759075" y="1576388"/>
                <a:ext cx="1236663" cy="1577975"/>
              </a:xfrm>
              <a:custGeom>
                <a:avLst/>
                <a:gdLst>
                  <a:gd name="T0" fmla="*/ 509 w 574"/>
                  <a:gd name="T1" fmla="*/ 267 h 735"/>
                  <a:gd name="T2" fmla="*/ 467 w 574"/>
                  <a:gd name="T3" fmla="*/ 126 h 735"/>
                  <a:gd name="T4" fmla="*/ 424 w 574"/>
                  <a:gd name="T5" fmla="*/ 37 h 735"/>
                  <a:gd name="T6" fmla="*/ 257 w 574"/>
                  <a:gd name="T7" fmla="*/ 97 h 735"/>
                  <a:gd name="T8" fmla="*/ 175 w 574"/>
                  <a:gd name="T9" fmla="*/ 212 h 735"/>
                  <a:gd name="T10" fmla="*/ 55 w 574"/>
                  <a:gd name="T11" fmla="*/ 374 h 735"/>
                  <a:gd name="T12" fmla="*/ 10 w 574"/>
                  <a:gd name="T13" fmla="*/ 490 h 735"/>
                  <a:gd name="T14" fmla="*/ 37 w 574"/>
                  <a:gd name="T15" fmla="*/ 588 h 735"/>
                  <a:gd name="T16" fmla="*/ 59 w 574"/>
                  <a:gd name="T17" fmla="*/ 548 h 735"/>
                  <a:gd name="T18" fmla="*/ 148 w 574"/>
                  <a:gd name="T19" fmla="*/ 559 h 735"/>
                  <a:gd name="T20" fmla="*/ 249 w 574"/>
                  <a:gd name="T21" fmla="*/ 588 h 735"/>
                  <a:gd name="T22" fmla="*/ 334 w 574"/>
                  <a:gd name="T23" fmla="*/ 636 h 735"/>
                  <a:gd name="T24" fmla="*/ 387 w 574"/>
                  <a:gd name="T25" fmla="*/ 604 h 735"/>
                  <a:gd name="T26" fmla="*/ 463 w 574"/>
                  <a:gd name="T27" fmla="*/ 593 h 735"/>
                  <a:gd name="T28" fmla="*/ 500 w 574"/>
                  <a:gd name="T29" fmla="*/ 640 h 735"/>
                  <a:gd name="T30" fmla="*/ 556 w 574"/>
                  <a:gd name="T31" fmla="*/ 641 h 735"/>
                  <a:gd name="T32" fmla="*/ 573 w 574"/>
                  <a:gd name="T33" fmla="*/ 544 h 735"/>
                  <a:gd name="T34" fmla="*/ 454 w 574"/>
                  <a:gd name="T35" fmla="*/ 130 h 735"/>
                  <a:gd name="T36" fmla="*/ 391 w 574"/>
                  <a:gd name="T37" fmla="*/ 136 h 735"/>
                  <a:gd name="T38" fmla="*/ 349 w 574"/>
                  <a:gd name="T39" fmla="*/ 130 h 735"/>
                  <a:gd name="T40" fmla="*/ 307 w 574"/>
                  <a:gd name="T41" fmla="*/ 120 h 735"/>
                  <a:gd name="T42" fmla="*/ 271 w 574"/>
                  <a:gd name="T43" fmla="*/ 100 h 735"/>
                  <a:gd name="T44" fmla="*/ 281 w 574"/>
                  <a:gd name="T45" fmla="*/ 626 h 735"/>
                  <a:gd name="T46" fmla="*/ 294 w 574"/>
                  <a:gd name="T47" fmla="*/ 553 h 735"/>
                  <a:gd name="T48" fmla="*/ 316 w 574"/>
                  <a:gd name="T49" fmla="*/ 473 h 735"/>
                  <a:gd name="T50" fmla="*/ 326 w 574"/>
                  <a:gd name="T51" fmla="*/ 394 h 735"/>
                  <a:gd name="T52" fmla="*/ 354 w 574"/>
                  <a:gd name="T53" fmla="*/ 483 h 735"/>
                  <a:gd name="T54" fmla="*/ 559 w 574"/>
                  <a:gd name="T55" fmla="*/ 491 h 735"/>
                  <a:gd name="T56" fmla="*/ 557 w 574"/>
                  <a:gd name="T57" fmla="*/ 563 h 735"/>
                  <a:gd name="T58" fmla="*/ 539 w 574"/>
                  <a:gd name="T59" fmla="*/ 645 h 735"/>
                  <a:gd name="T60" fmla="*/ 517 w 574"/>
                  <a:gd name="T61" fmla="*/ 701 h 735"/>
                  <a:gd name="T62" fmla="*/ 516 w 574"/>
                  <a:gd name="T63" fmla="*/ 655 h 735"/>
                  <a:gd name="T64" fmla="*/ 509 w 574"/>
                  <a:gd name="T65" fmla="*/ 628 h 735"/>
                  <a:gd name="T66" fmla="*/ 492 w 574"/>
                  <a:gd name="T67" fmla="*/ 593 h 735"/>
                  <a:gd name="T68" fmla="*/ 454 w 574"/>
                  <a:gd name="T69" fmla="*/ 581 h 735"/>
                  <a:gd name="T70" fmla="*/ 418 w 574"/>
                  <a:gd name="T71" fmla="*/ 588 h 735"/>
                  <a:gd name="T72" fmla="*/ 397 w 574"/>
                  <a:gd name="T73" fmla="*/ 589 h 735"/>
                  <a:gd name="T74" fmla="*/ 363 w 574"/>
                  <a:gd name="T75" fmla="*/ 591 h 735"/>
                  <a:gd name="T76" fmla="*/ 360 w 574"/>
                  <a:gd name="T77" fmla="*/ 562 h 735"/>
                  <a:gd name="T78" fmla="*/ 367 w 574"/>
                  <a:gd name="T79" fmla="*/ 493 h 735"/>
                  <a:gd name="T80" fmla="*/ 352 w 574"/>
                  <a:gd name="T81" fmla="*/ 399 h 735"/>
                  <a:gd name="T82" fmla="*/ 305 w 574"/>
                  <a:gd name="T83" fmla="*/ 457 h 735"/>
                  <a:gd name="T84" fmla="*/ 264 w 574"/>
                  <a:gd name="T85" fmla="*/ 576 h 735"/>
                  <a:gd name="T86" fmla="*/ 221 w 574"/>
                  <a:gd name="T87" fmla="*/ 569 h 735"/>
                  <a:gd name="T88" fmla="*/ 181 w 574"/>
                  <a:gd name="T89" fmla="*/ 556 h 735"/>
                  <a:gd name="T90" fmla="*/ 140 w 574"/>
                  <a:gd name="T91" fmla="*/ 543 h 735"/>
                  <a:gd name="T92" fmla="*/ 110 w 574"/>
                  <a:gd name="T93" fmla="*/ 527 h 735"/>
                  <a:gd name="T94" fmla="*/ 62 w 574"/>
                  <a:gd name="T95" fmla="*/ 528 h 735"/>
                  <a:gd name="T96" fmla="*/ 38 w 574"/>
                  <a:gd name="T97" fmla="*/ 553 h 735"/>
                  <a:gd name="T98" fmla="*/ 25 w 574"/>
                  <a:gd name="T99" fmla="*/ 584 h 735"/>
                  <a:gd name="T100" fmla="*/ 15 w 574"/>
                  <a:gd name="T101" fmla="*/ 557 h 735"/>
                  <a:gd name="T102" fmla="*/ 29 w 574"/>
                  <a:gd name="T103" fmla="*/ 475 h 735"/>
                  <a:gd name="T104" fmla="*/ 48 w 574"/>
                  <a:gd name="T105" fmla="*/ 417 h 735"/>
                  <a:gd name="T106" fmla="*/ 92 w 574"/>
                  <a:gd name="T107" fmla="*/ 345 h 735"/>
                  <a:gd name="T108" fmla="*/ 105 w 574"/>
                  <a:gd name="T109" fmla="*/ 370 h 735"/>
                  <a:gd name="T110" fmla="*/ 88 w 574"/>
                  <a:gd name="T111" fmla="*/ 478 h 735"/>
                  <a:gd name="T112" fmla="*/ 161 w 574"/>
                  <a:gd name="T113" fmla="*/ 261 h 735"/>
                  <a:gd name="T114" fmla="*/ 313 w 574"/>
                  <a:gd name="T115" fmla="*/ 136 h 735"/>
                  <a:gd name="T116" fmla="*/ 388 w 574"/>
                  <a:gd name="T117" fmla="*/ 149 h 735"/>
                  <a:gd name="T118" fmla="*/ 486 w 574"/>
                  <a:gd name="T119" fmla="*/ 229 h 735"/>
                  <a:gd name="T120" fmla="*/ 474 w 574"/>
                  <a:gd name="T121" fmla="*/ 568 h 735"/>
                  <a:gd name="T122" fmla="*/ 519 w 574"/>
                  <a:gd name="T123" fmla="*/ 39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4" h="735">
                    <a:moveTo>
                      <a:pt x="568" y="462"/>
                    </a:moveTo>
                    <a:cubicBezTo>
                      <a:pt x="569" y="454"/>
                      <a:pt x="563" y="439"/>
                      <a:pt x="560" y="430"/>
                    </a:cubicBezTo>
                    <a:cubicBezTo>
                      <a:pt x="554" y="419"/>
                      <a:pt x="554" y="403"/>
                      <a:pt x="546" y="392"/>
                    </a:cubicBezTo>
                    <a:cubicBezTo>
                      <a:pt x="545" y="392"/>
                      <a:pt x="545" y="391"/>
                      <a:pt x="544" y="391"/>
                    </a:cubicBezTo>
                    <a:cubicBezTo>
                      <a:pt x="542" y="388"/>
                      <a:pt x="540" y="384"/>
                      <a:pt x="538" y="381"/>
                    </a:cubicBezTo>
                    <a:cubicBezTo>
                      <a:pt x="538" y="381"/>
                      <a:pt x="530" y="368"/>
                      <a:pt x="521" y="363"/>
                    </a:cubicBezTo>
                    <a:cubicBezTo>
                      <a:pt x="520" y="362"/>
                      <a:pt x="520" y="362"/>
                      <a:pt x="519" y="361"/>
                    </a:cubicBezTo>
                    <a:cubicBezTo>
                      <a:pt x="519" y="361"/>
                      <a:pt x="519" y="360"/>
                      <a:pt x="519" y="360"/>
                    </a:cubicBezTo>
                    <a:cubicBezTo>
                      <a:pt x="519" y="360"/>
                      <a:pt x="519" y="355"/>
                      <a:pt x="520" y="357"/>
                    </a:cubicBezTo>
                    <a:cubicBezTo>
                      <a:pt x="520" y="350"/>
                      <a:pt x="517" y="342"/>
                      <a:pt x="518" y="332"/>
                    </a:cubicBezTo>
                    <a:cubicBezTo>
                      <a:pt x="516" y="330"/>
                      <a:pt x="517" y="325"/>
                      <a:pt x="515" y="323"/>
                    </a:cubicBezTo>
                    <a:cubicBezTo>
                      <a:pt x="516" y="323"/>
                      <a:pt x="514" y="313"/>
                      <a:pt x="516" y="319"/>
                    </a:cubicBezTo>
                    <a:cubicBezTo>
                      <a:pt x="516" y="319"/>
                      <a:pt x="517" y="320"/>
                      <a:pt x="516" y="320"/>
                    </a:cubicBezTo>
                    <a:cubicBezTo>
                      <a:pt x="517" y="320"/>
                      <a:pt x="517" y="320"/>
                      <a:pt x="517" y="320"/>
                    </a:cubicBezTo>
                    <a:cubicBezTo>
                      <a:pt x="518" y="315"/>
                      <a:pt x="515" y="310"/>
                      <a:pt x="515" y="305"/>
                    </a:cubicBezTo>
                    <a:cubicBezTo>
                      <a:pt x="515" y="306"/>
                      <a:pt x="515" y="309"/>
                      <a:pt x="514" y="307"/>
                    </a:cubicBezTo>
                    <a:cubicBezTo>
                      <a:pt x="514" y="302"/>
                      <a:pt x="514" y="302"/>
                      <a:pt x="514" y="302"/>
                    </a:cubicBezTo>
                    <a:cubicBezTo>
                      <a:pt x="514" y="303"/>
                      <a:pt x="514" y="303"/>
                      <a:pt x="514" y="303"/>
                    </a:cubicBezTo>
                    <a:cubicBezTo>
                      <a:pt x="514" y="300"/>
                      <a:pt x="514" y="298"/>
                      <a:pt x="514" y="295"/>
                    </a:cubicBezTo>
                    <a:cubicBezTo>
                      <a:pt x="513" y="296"/>
                      <a:pt x="513" y="296"/>
                      <a:pt x="513" y="296"/>
                    </a:cubicBezTo>
                    <a:cubicBezTo>
                      <a:pt x="513" y="292"/>
                      <a:pt x="514" y="291"/>
                      <a:pt x="512" y="287"/>
                    </a:cubicBezTo>
                    <a:cubicBezTo>
                      <a:pt x="511" y="285"/>
                      <a:pt x="512" y="291"/>
                      <a:pt x="511" y="287"/>
                    </a:cubicBezTo>
                    <a:cubicBezTo>
                      <a:pt x="511" y="281"/>
                      <a:pt x="510" y="274"/>
                      <a:pt x="509" y="267"/>
                    </a:cubicBezTo>
                    <a:cubicBezTo>
                      <a:pt x="508" y="268"/>
                      <a:pt x="508" y="266"/>
                      <a:pt x="508" y="264"/>
                    </a:cubicBezTo>
                    <a:cubicBezTo>
                      <a:pt x="509" y="264"/>
                      <a:pt x="509" y="264"/>
                      <a:pt x="509" y="264"/>
                    </a:cubicBezTo>
                    <a:cubicBezTo>
                      <a:pt x="506" y="258"/>
                      <a:pt x="510" y="261"/>
                      <a:pt x="508" y="255"/>
                    </a:cubicBezTo>
                    <a:cubicBezTo>
                      <a:pt x="506" y="254"/>
                      <a:pt x="506" y="254"/>
                      <a:pt x="506" y="254"/>
                    </a:cubicBezTo>
                    <a:cubicBezTo>
                      <a:pt x="503" y="248"/>
                      <a:pt x="507" y="250"/>
                      <a:pt x="504" y="244"/>
                    </a:cubicBezTo>
                    <a:cubicBezTo>
                      <a:pt x="504" y="246"/>
                      <a:pt x="502" y="245"/>
                      <a:pt x="502" y="242"/>
                    </a:cubicBezTo>
                    <a:cubicBezTo>
                      <a:pt x="503" y="243"/>
                      <a:pt x="503" y="243"/>
                      <a:pt x="503" y="243"/>
                    </a:cubicBezTo>
                    <a:cubicBezTo>
                      <a:pt x="502" y="241"/>
                      <a:pt x="502" y="240"/>
                      <a:pt x="502" y="239"/>
                    </a:cubicBezTo>
                    <a:cubicBezTo>
                      <a:pt x="502" y="240"/>
                      <a:pt x="503" y="239"/>
                      <a:pt x="502" y="237"/>
                    </a:cubicBezTo>
                    <a:cubicBezTo>
                      <a:pt x="504" y="238"/>
                      <a:pt x="504" y="238"/>
                      <a:pt x="504" y="238"/>
                    </a:cubicBezTo>
                    <a:cubicBezTo>
                      <a:pt x="501" y="234"/>
                      <a:pt x="501" y="234"/>
                      <a:pt x="501" y="234"/>
                    </a:cubicBezTo>
                    <a:cubicBezTo>
                      <a:pt x="501" y="230"/>
                      <a:pt x="499" y="224"/>
                      <a:pt x="499" y="222"/>
                    </a:cubicBezTo>
                    <a:cubicBezTo>
                      <a:pt x="499" y="222"/>
                      <a:pt x="498" y="214"/>
                      <a:pt x="496" y="212"/>
                    </a:cubicBezTo>
                    <a:cubicBezTo>
                      <a:pt x="497" y="213"/>
                      <a:pt x="497" y="209"/>
                      <a:pt x="498" y="210"/>
                    </a:cubicBezTo>
                    <a:cubicBezTo>
                      <a:pt x="496" y="208"/>
                      <a:pt x="494" y="202"/>
                      <a:pt x="494" y="199"/>
                    </a:cubicBezTo>
                    <a:cubicBezTo>
                      <a:pt x="495" y="199"/>
                      <a:pt x="495" y="199"/>
                      <a:pt x="495" y="199"/>
                    </a:cubicBezTo>
                    <a:cubicBezTo>
                      <a:pt x="493" y="190"/>
                      <a:pt x="489" y="183"/>
                      <a:pt x="487" y="175"/>
                    </a:cubicBezTo>
                    <a:cubicBezTo>
                      <a:pt x="487" y="175"/>
                      <a:pt x="486" y="171"/>
                      <a:pt x="485" y="172"/>
                    </a:cubicBezTo>
                    <a:cubicBezTo>
                      <a:pt x="481" y="164"/>
                      <a:pt x="483" y="156"/>
                      <a:pt x="478" y="154"/>
                    </a:cubicBezTo>
                    <a:cubicBezTo>
                      <a:pt x="476" y="150"/>
                      <a:pt x="477" y="149"/>
                      <a:pt x="477" y="147"/>
                    </a:cubicBezTo>
                    <a:cubicBezTo>
                      <a:pt x="477" y="148"/>
                      <a:pt x="477" y="148"/>
                      <a:pt x="477" y="148"/>
                    </a:cubicBezTo>
                    <a:cubicBezTo>
                      <a:pt x="474" y="141"/>
                      <a:pt x="473" y="139"/>
                      <a:pt x="472" y="133"/>
                    </a:cubicBezTo>
                    <a:cubicBezTo>
                      <a:pt x="470" y="131"/>
                      <a:pt x="468" y="131"/>
                      <a:pt x="467" y="126"/>
                    </a:cubicBezTo>
                    <a:cubicBezTo>
                      <a:pt x="468" y="127"/>
                      <a:pt x="467" y="125"/>
                      <a:pt x="467" y="124"/>
                    </a:cubicBezTo>
                    <a:cubicBezTo>
                      <a:pt x="467" y="125"/>
                      <a:pt x="468" y="125"/>
                      <a:pt x="467" y="122"/>
                    </a:cubicBezTo>
                    <a:cubicBezTo>
                      <a:pt x="467" y="122"/>
                      <a:pt x="467" y="122"/>
                      <a:pt x="466" y="121"/>
                    </a:cubicBezTo>
                    <a:cubicBezTo>
                      <a:pt x="466" y="121"/>
                      <a:pt x="466" y="121"/>
                      <a:pt x="466" y="121"/>
                    </a:cubicBezTo>
                    <a:cubicBezTo>
                      <a:pt x="465" y="118"/>
                      <a:pt x="465" y="119"/>
                      <a:pt x="465" y="120"/>
                    </a:cubicBezTo>
                    <a:cubicBezTo>
                      <a:pt x="465" y="120"/>
                      <a:pt x="465" y="120"/>
                      <a:pt x="465" y="121"/>
                    </a:cubicBezTo>
                    <a:cubicBezTo>
                      <a:pt x="465" y="117"/>
                      <a:pt x="462" y="112"/>
                      <a:pt x="463" y="111"/>
                    </a:cubicBezTo>
                    <a:cubicBezTo>
                      <a:pt x="459" y="103"/>
                      <a:pt x="455" y="97"/>
                      <a:pt x="451" y="90"/>
                    </a:cubicBezTo>
                    <a:cubicBezTo>
                      <a:pt x="451" y="89"/>
                      <a:pt x="453" y="90"/>
                      <a:pt x="454" y="92"/>
                    </a:cubicBezTo>
                    <a:cubicBezTo>
                      <a:pt x="451" y="87"/>
                      <a:pt x="451" y="87"/>
                      <a:pt x="451" y="87"/>
                    </a:cubicBezTo>
                    <a:cubicBezTo>
                      <a:pt x="452" y="87"/>
                      <a:pt x="453" y="90"/>
                      <a:pt x="454" y="91"/>
                    </a:cubicBezTo>
                    <a:cubicBezTo>
                      <a:pt x="453" y="85"/>
                      <a:pt x="447" y="79"/>
                      <a:pt x="444" y="72"/>
                    </a:cubicBezTo>
                    <a:cubicBezTo>
                      <a:pt x="443" y="71"/>
                      <a:pt x="443" y="71"/>
                      <a:pt x="443" y="71"/>
                    </a:cubicBezTo>
                    <a:cubicBezTo>
                      <a:pt x="443" y="70"/>
                      <a:pt x="443" y="70"/>
                      <a:pt x="443" y="70"/>
                    </a:cubicBezTo>
                    <a:cubicBezTo>
                      <a:pt x="443" y="70"/>
                      <a:pt x="441" y="69"/>
                      <a:pt x="441" y="68"/>
                    </a:cubicBezTo>
                    <a:cubicBezTo>
                      <a:pt x="441" y="67"/>
                      <a:pt x="442" y="67"/>
                      <a:pt x="440" y="64"/>
                    </a:cubicBezTo>
                    <a:cubicBezTo>
                      <a:pt x="440" y="61"/>
                      <a:pt x="436" y="56"/>
                      <a:pt x="433" y="53"/>
                    </a:cubicBezTo>
                    <a:cubicBezTo>
                      <a:pt x="434" y="55"/>
                      <a:pt x="434" y="55"/>
                      <a:pt x="433" y="54"/>
                    </a:cubicBezTo>
                    <a:cubicBezTo>
                      <a:pt x="432" y="52"/>
                      <a:pt x="432" y="51"/>
                      <a:pt x="431" y="50"/>
                    </a:cubicBezTo>
                    <a:cubicBezTo>
                      <a:pt x="432" y="49"/>
                      <a:pt x="432" y="49"/>
                      <a:pt x="432" y="49"/>
                    </a:cubicBezTo>
                    <a:cubicBezTo>
                      <a:pt x="431" y="49"/>
                      <a:pt x="428" y="45"/>
                      <a:pt x="427" y="45"/>
                    </a:cubicBezTo>
                    <a:cubicBezTo>
                      <a:pt x="428" y="43"/>
                      <a:pt x="430" y="47"/>
                      <a:pt x="430" y="47"/>
                    </a:cubicBezTo>
                    <a:cubicBezTo>
                      <a:pt x="426" y="40"/>
                      <a:pt x="428" y="44"/>
                      <a:pt x="424" y="37"/>
                    </a:cubicBezTo>
                    <a:cubicBezTo>
                      <a:pt x="421" y="34"/>
                      <a:pt x="424" y="38"/>
                      <a:pt x="422" y="37"/>
                    </a:cubicBezTo>
                    <a:cubicBezTo>
                      <a:pt x="419" y="34"/>
                      <a:pt x="417" y="32"/>
                      <a:pt x="415" y="28"/>
                    </a:cubicBezTo>
                    <a:cubicBezTo>
                      <a:pt x="415" y="29"/>
                      <a:pt x="415" y="29"/>
                      <a:pt x="415" y="29"/>
                    </a:cubicBezTo>
                    <a:cubicBezTo>
                      <a:pt x="410" y="24"/>
                      <a:pt x="408" y="21"/>
                      <a:pt x="405" y="17"/>
                    </a:cubicBezTo>
                    <a:cubicBezTo>
                      <a:pt x="397" y="9"/>
                      <a:pt x="391" y="6"/>
                      <a:pt x="387" y="4"/>
                    </a:cubicBezTo>
                    <a:cubicBezTo>
                      <a:pt x="388" y="3"/>
                      <a:pt x="388" y="2"/>
                      <a:pt x="388" y="2"/>
                    </a:cubicBezTo>
                    <a:cubicBezTo>
                      <a:pt x="386" y="1"/>
                      <a:pt x="378" y="0"/>
                      <a:pt x="361" y="6"/>
                    </a:cubicBezTo>
                    <a:cubicBezTo>
                      <a:pt x="361" y="6"/>
                      <a:pt x="361" y="6"/>
                      <a:pt x="361" y="6"/>
                    </a:cubicBezTo>
                    <a:cubicBezTo>
                      <a:pt x="351" y="10"/>
                      <a:pt x="346" y="14"/>
                      <a:pt x="341" y="19"/>
                    </a:cubicBezTo>
                    <a:cubicBezTo>
                      <a:pt x="339" y="18"/>
                      <a:pt x="334" y="24"/>
                      <a:pt x="331" y="25"/>
                    </a:cubicBezTo>
                    <a:cubicBezTo>
                      <a:pt x="331" y="25"/>
                      <a:pt x="331" y="25"/>
                      <a:pt x="331" y="25"/>
                    </a:cubicBezTo>
                    <a:cubicBezTo>
                      <a:pt x="327" y="30"/>
                      <a:pt x="320" y="32"/>
                      <a:pt x="316" y="37"/>
                    </a:cubicBezTo>
                    <a:cubicBezTo>
                      <a:pt x="316" y="36"/>
                      <a:pt x="316" y="36"/>
                      <a:pt x="317" y="35"/>
                    </a:cubicBezTo>
                    <a:cubicBezTo>
                      <a:pt x="314" y="38"/>
                      <a:pt x="310" y="42"/>
                      <a:pt x="309" y="42"/>
                    </a:cubicBezTo>
                    <a:cubicBezTo>
                      <a:pt x="301" y="49"/>
                      <a:pt x="290" y="59"/>
                      <a:pt x="286" y="65"/>
                    </a:cubicBezTo>
                    <a:cubicBezTo>
                      <a:pt x="286" y="65"/>
                      <a:pt x="286" y="65"/>
                      <a:pt x="286" y="65"/>
                    </a:cubicBezTo>
                    <a:cubicBezTo>
                      <a:pt x="284" y="68"/>
                      <a:pt x="283" y="68"/>
                      <a:pt x="280" y="72"/>
                    </a:cubicBezTo>
                    <a:cubicBezTo>
                      <a:pt x="280" y="72"/>
                      <a:pt x="280" y="72"/>
                      <a:pt x="280" y="72"/>
                    </a:cubicBezTo>
                    <a:cubicBezTo>
                      <a:pt x="278" y="76"/>
                      <a:pt x="272" y="81"/>
                      <a:pt x="270" y="84"/>
                    </a:cubicBezTo>
                    <a:cubicBezTo>
                      <a:pt x="269" y="84"/>
                      <a:pt x="269" y="84"/>
                      <a:pt x="269" y="84"/>
                    </a:cubicBezTo>
                    <a:cubicBezTo>
                      <a:pt x="263" y="90"/>
                      <a:pt x="263" y="90"/>
                      <a:pt x="263" y="90"/>
                    </a:cubicBezTo>
                    <a:cubicBezTo>
                      <a:pt x="266" y="88"/>
                      <a:pt x="266" y="88"/>
                      <a:pt x="266" y="88"/>
                    </a:cubicBezTo>
                    <a:cubicBezTo>
                      <a:pt x="267" y="90"/>
                      <a:pt x="260" y="92"/>
                      <a:pt x="257" y="97"/>
                    </a:cubicBezTo>
                    <a:cubicBezTo>
                      <a:pt x="254" y="102"/>
                      <a:pt x="253" y="109"/>
                      <a:pt x="249" y="113"/>
                    </a:cubicBezTo>
                    <a:cubicBezTo>
                      <a:pt x="248" y="116"/>
                      <a:pt x="249" y="110"/>
                      <a:pt x="247" y="114"/>
                    </a:cubicBezTo>
                    <a:cubicBezTo>
                      <a:pt x="246" y="113"/>
                      <a:pt x="248" y="112"/>
                      <a:pt x="247" y="112"/>
                    </a:cubicBezTo>
                    <a:cubicBezTo>
                      <a:pt x="244" y="116"/>
                      <a:pt x="241" y="117"/>
                      <a:pt x="239" y="121"/>
                    </a:cubicBezTo>
                    <a:cubicBezTo>
                      <a:pt x="238" y="121"/>
                      <a:pt x="238" y="121"/>
                      <a:pt x="238" y="121"/>
                    </a:cubicBezTo>
                    <a:cubicBezTo>
                      <a:pt x="235" y="127"/>
                      <a:pt x="229" y="130"/>
                      <a:pt x="228" y="135"/>
                    </a:cubicBezTo>
                    <a:cubicBezTo>
                      <a:pt x="224" y="141"/>
                      <a:pt x="223" y="137"/>
                      <a:pt x="220" y="144"/>
                    </a:cubicBezTo>
                    <a:cubicBezTo>
                      <a:pt x="218" y="145"/>
                      <a:pt x="218" y="145"/>
                      <a:pt x="218" y="145"/>
                    </a:cubicBezTo>
                    <a:cubicBezTo>
                      <a:pt x="216" y="147"/>
                      <a:pt x="218" y="148"/>
                      <a:pt x="215" y="150"/>
                    </a:cubicBezTo>
                    <a:cubicBezTo>
                      <a:pt x="215" y="150"/>
                      <a:pt x="212" y="153"/>
                      <a:pt x="213" y="151"/>
                    </a:cubicBezTo>
                    <a:cubicBezTo>
                      <a:pt x="207" y="157"/>
                      <a:pt x="205" y="165"/>
                      <a:pt x="198" y="172"/>
                    </a:cubicBezTo>
                    <a:cubicBezTo>
                      <a:pt x="198" y="175"/>
                      <a:pt x="194" y="179"/>
                      <a:pt x="194" y="181"/>
                    </a:cubicBezTo>
                    <a:cubicBezTo>
                      <a:pt x="194" y="181"/>
                      <a:pt x="189" y="189"/>
                      <a:pt x="191" y="184"/>
                    </a:cubicBezTo>
                    <a:cubicBezTo>
                      <a:pt x="191" y="183"/>
                      <a:pt x="191" y="183"/>
                      <a:pt x="192" y="183"/>
                    </a:cubicBezTo>
                    <a:cubicBezTo>
                      <a:pt x="191" y="182"/>
                      <a:pt x="191" y="182"/>
                      <a:pt x="191" y="182"/>
                    </a:cubicBezTo>
                    <a:cubicBezTo>
                      <a:pt x="187" y="186"/>
                      <a:pt x="186" y="191"/>
                      <a:pt x="183" y="196"/>
                    </a:cubicBezTo>
                    <a:cubicBezTo>
                      <a:pt x="184" y="195"/>
                      <a:pt x="185" y="193"/>
                      <a:pt x="185" y="194"/>
                    </a:cubicBezTo>
                    <a:cubicBezTo>
                      <a:pt x="182" y="199"/>
                      <a:pt x="182" y="199"/>
                      <a:pt x="182" y="199"/>
                    </a:cubicBezTo>
                    <a:cubicBezTo>
                      <a:pt x="182" y="197"/>
                      <a:pt x="182" y="197"/>
                      <a:pt x="182" y="197"/>
                    </a:cubicBezTo>
                    <a:cubicBezTo>
                      <a:pt x="181" y="200"/>
                      <a:pt x="179" y="202"/>
                      <a:pt x="178" y="204"/>
                    </a:cubicBezTo>
                    <a:cubicBezTo>
                      <a:pt x="179" y="203"/>
                      <a:pt x="179" y="203"/>
                      <a:pt x="179" y="203"/>
                    </a:cubicBezTo>
                    <a:cubicBezTo>
                      <a:pt x="177" y="207"/>
                      <a:pt x="175" y="207"/>
                      <a:pt x="173" y="211"/>
                    </a:cubicBezTo>
                    <a:cubicBezTo>
                      <a:pt x="173" y="213"/>
                      <a:pt x="176" y="209"/>
                      <a:pt x="175" y="212"/>
                    </a:cubicBezTo>
                    <a:cubicBezTo>
                      <a:pt x="171" y="217"/>
                      <a:pt x="167" y="223"/>
                      <a:pt x="163" y="229"/>
                    </a:cubicBezTo>
                    <a:cubicBezTo>
                      <a:pt x="164" y="228"/>
                      <a:pt x="164" y="230"/>
                      <a:pt x="163" y="232"/>
                    </a:cubicBezTo>
                    <a:cubicBezTo>
                      <a:pt x="162" y="231"/>
                      <a:pt x="162" y="231"/>
                      <a:pt x="162" y="231"/>
                    </a:cubicBezTo>
                    <a:cubicBezTo>
                      <a:pt x="160" y="238"/>
                      <a:pt x="159" y="233"/>
                      <a:pt x="157" y="239"/>
                    </a:cubicBezTo>
                    <a:cubicBezTo>
                      <a:pt x="157" y="241"/>
                      <a:pt x="157" y="241"/>
                      <a:pt x="157" y="241"/>
                    </a:cubicBezTo>
                    <a:cubicBezTo>
                      <a:pt x="156" y="247"/>
                      <a:pt x="154" y="243"/>
                      <a:pt x="153" y="251"/>
                    </a:cubicBezTo>
                    <a:cubicBezTo>
                      <a:pt x="154" y="248"/>
                      <a:pt x="155" y="250"/>
                      <a:pt x="153" y="253"/>
                    </a:cubicBezTo>
                    <a:cubicBezTo>
                      <a:pt x="153" y="252"/>
                      <a:pt x="153" y="252"/>
                      <a:pt x="153" y="252"/>
                    </a:cubicBezTo>
                    <a:cubicBezTo>
                      <a:pt x="152" y="254"/>
                      <a:pt x="152" y="254"/>
                      <a:pt x="151" y="255"/>
                    </a:cubicBezTo>
                    <a:cubicBezTo>
                      <a:pt x="152" y="254"/>
                      <a:pt x="151" y="254"/>
                      <a:pt x="149" y="257"/>
                    </a:cubicBezTo>
                    <a:cubicBezTo>
                      <a:pt x="149" y="255"/>
                      <a:pt x="149" y="255"/>
                      <a:pt x="149" y="255"/>
                    </a:cubicBezTo>
                    <a:cubicBezTo>
                      <a:pt x="148" y="260"/>
                      <a:pt x="148" y="260"/>
                      <a:pt x="148" y="260"/>
                    </a:cubicBezTo>
                    <a:cubicBezTo>
                      <a:pt x="146" y="263"/>
                      <a:pt x="144" y="270"/>
                      <a:pt x="142" y="271"/>
                    </a:cubicBezTo>
                    <a:cubicBezTo>
                      <a:pt x="142" y="271"/>
                      <a:pt x="138" y="278"/>
                      <a:pt x="138" y="280"/>
                    </a:cubicBezTo>
                    <a:cubicBezTo>
                      <a:pt x="138" y="279"/>
                      <a:pt x="136" y="283"/>
                      <a:pt x="136" y="281"/>
                    </a:cubicBezTo>
                    <a:cubicBezTo>
                      <a:pt x="135" y="284"/>
                      <a:pt x="133" y="290"/>
                      <a:pt x="131" y="292"/>
                    </a:cubicBezTo>
                    <a:cubicBezTo>
                      <a:pt x="132" y="292"/>
                      <a:pt x="132" y="292"/>
                      <a:pt x="132" y="292"/>
                    </a:cubicBezTo>
                    <a:cubicBezTo>
                      <a:pt x="128" y="297"/>
                      <a:pt x="127" y="302"/>
                      <a:pt x="125" y="307"/>
                    </a:cubicBezTo>
                    <a:cubicBezTo>
                      <a:pt x="123" y="307"/>
                      <a:pt x="120" y="308"/>
                      <a:pt x="120" y="308"/>
                    </a:cubicBezTo>
                    <a:cubicBezTo>
                      <a:pt x="107" y="312"/>
                      <a:pt x="103" y="318"/>
                      <a:pt x="93" y="328"/>
                    </a:cubicBezTo>
                    <a:cubicBezTo>
                      <a:pt x="83" y="336"/>
                      <a:pt x="79" y="338"/>
                      <a:pt x="72" y="348"/>
                    </a:cubicBezTo>
                    <a:cubicBezTo>
                      <a:pt x="67" y="353"/>
                      <a:pt x="64" y="359"/>
                      <a:pt x="61" y="364"/>
                    </a:cubicBezTo>
                    <a:cubicBezTo>
                      <a:pt x="60" y="367"/>
                      <a:pt x="56" y="370"/>
                      <a:pt x="55" y="374"/>
                    </a:cubicBezTo>
                    <a:cubicBezTo>
                      <a:pt x="54" y="375"/>
                      <a:pt x="54" y="375"/>
                      <a:pt x="54" y="375"/>
                    </a:cubicBezTo>
                    <a:cubicBezTo>
                      <a:pt x="54" y="376"/>
                      <a:pt x="53" y="377"/>
                      <a:pt x="52" y="378"/>
                    </a:cubicBezTo>
                    <a:cubicBezTo>
                      <a:pt x="52" y="378"/>
                      <a:pt x="52" y="378"/>
                      <a:pt x="52" y="378"/>
                    </a:cubicBezTo>
                    <a:cubicBezTo>
                      <a:pt x="52" y="380"/>
                      <a:pt x="50" y="381"/>
                      <a:pt x="50" y="382"/>
                    </a:cubicBezTo>
                    <a:cubicBezTo>
                      <a:pt x="50" y="382"/>
                      <a:pt x="50" y="382"/>
                      <a:pt x="50" y="382"/>
                    </a:cubicBezTo>
                    <a:cubicBezTo>
                      <a:pt x="49" y="384"/>
                      <a:pt x="49" y="384"/>
                      <a:pt x="49" y="384"/>
                    </a:cubicBezTo>
                    <a:cubicBezTo>
                      <a:pt x="49" y="383"/>
                      <a:pt x="49" y="383"/>
                      <a:pt x="49" y="383"/>
                    </a:cubicBezTo>
                    <a:cubicBezTo>
                      <a:pt x="48" y="386"/>
                      <a:pt x="47" y="389"/>
                      <a:pt x="45" y="391"/>
                    </a:cubicBezTo>
                    <a:cubicBezTo>
                      <a:pt x="46" y="391"/>
                      <a:pt x="46" y="391"/>
                      <a:pt x="46" y="391"/>
                    </a:cubicBezTo>
                    <a:cubicBezTo>
                      <a:pt x="42" y="396"/>
                      <a:pt x="43" y="399"/>
                      <a:pt x="40" y="403"/>
                    </a:cubicBezTo>
                    <a:cubicBezTo>
                      <a:pt x="39" y="403"/>
                      <a:pt x="39" y="403"/>
                      <a:pt x="39" y="403"/>
                    </a:cubicBezTo>
                    <a:cubicBezTo>
                      <a:pt x="39" y="410"/>
                      <a:pt x="33" y="412"/>
                      <a:pt x="33" y="419"/>
                    </a:cubicBezTo>
                    <a:cubicBezTo>
                      <a:pt x="33" y="418"/>
                      <a:pt x="32" y="419"/>
                      <a:pt x="32" y="419"/>
                    </a:cubicBezTo>
                    <a:cubicBezTo>
                      <a:pt x="31" y="422"/>
                      <a:pt x="30" y="425"/>
                      <a:pt x="32" y="426"/>
                    </a:cubicBezTo>
                    <a:cubicBezTo>
                      <a:pt x="31" y="428"/>
                      <a:pt x="30" y="427"/>
                      <a:pt x="30" y="427"/>
                    </a:cubicBezTo>
                    <a:cubicBezTo>
                      <a:pt x="30" y="428"/>
                      <a:pt x="30" y="430"/>
                      <a:pt x="29" y="431"/>
                    </a:cubicBezTo>
                    <a:cubicBezTo>
                      <a:pt x="29" y="431"/>
                      <a:pt x="29" y="431"/>
                      <a:pt x="29" y="431"/>
                    </a:cubicBezTo>
                    <a:cubicBezTo>
                      <a:pt x="29" y="432"/>
                      <a:pt x="28" y="434"/>
                      <a:pt x="28" y="435"/>
                    </a:cubicBezTo>
                    <a:cubicBezTo>
                      <a:pt x="30" y="435"/>
                      <a:pt x="30" y="435"/>
                      <a:pt x="30" y="435"/>
                    </a:cubicBezTo>
                    <a:cubicBezTo>
                      <a:pt x="28" y="437"/>
                      <a:pt x="28" y="435"/>
                      <a:pt x="27" y="438"/>
                    </a:cubicBezTo>
                    <a:cubicBezTo>
                      <a:pt x="28" y="438"/>
                      <a:pt x="28" y="438"/>
                      <a:pt x="28" y="438"/>
                    </a:cubicBezTo>
                    <a:cubicBezTo>
                      <a:pt x="27" y="441"/>
                      <a:pt x="24" y="443"/>
                      <a:pt x="22" y="446"/>
                    </a:cubicBezTo>
                    <a:cubicBezTo>
                      <a:pt x="16" y="460"/>
                      <a:pt x="15" y="477"/>
                      <a:pt x="10" y="490"/>
                    </a:cubicBezTo>
                    <a:cubicBezTo>
                      <a:pt x="9" y="491"/>
                      <a:pt x="9" y="491"/>
                      <a:pt x="9" y="491"/>
                    </a:cubicBezTo>
                    <a:cubicBezTo>
                      <a:pt x="7" y="491"/>
                      <a:pt x="10" y="495"/>
                      <a:pt x="9" y="495"/>
                    </a:cubicBezTo>
                    <a:cubicBezTo>
                      <a:pt x="9" y="497"/>
                      <a:pt x="9" y="497"/>
                      <a:pt x="9" y="497"/>
                    </a:cubicBezTo>
                    <a:cubicBezTo>
                      <a:pt x="9" y="497"/>
                      <a:pt x="9" y="498"/>
                      <a:pt x="8" y="497"/>
                    </a:cubicBezTo>
                    <a:cubicBezTo>
                      <a:pt x="8" y="499"/>
                      <a:pt x="8" y="499"/>
                      <a:pt x="8" y="500"/>
                    </a:cubicBezTo>
                    <a:cubicBezTo>
                      <a:pt x="7" y="502"/>
                      <a:pt x="7" y="502"/>
                      <a:pt x="7" y="502"/>
                    </a:cubicBezTo>
                    <a:cubicBezTo>
                      <a:pt x="5" y="507"/>
                      <a:pt x="7" y="513"/>
                      <a:pt x="5" y="519"/>
                    </a:cubicBezTo>
                    <a:cubicBezTo>
                      <a:pt x="2" y="526"/>
                      <a:pt x="3" y="541"/>
                      <a:pt x="4" y="549"/>
                    </a:cubicBezTo>
                    <a:cubicBezTo>
                      <a:pt x="6" y="561"/>
                      <a:pt x="0" y="574"/>
                      <a:pt x="4" y="586"/>
                    </a:cubicBezTo>
                    <a:cubicBezTo>
                      <a:pt x="4" y="587"/>
                      <a:pt x="5" y="588"/>
                      <a:pt x="5" y="588"/>
                    </a:cubicBezTo>
                    <a:cubicBezTo>
                      <a:pt x="5" y="591"/>
                      <a:pt x="6" y="595"/>
                      <a:pt x="6" y="599"/>
                    </a:cubicBezTo>
                    <a:cubicBezTo>
                      <a:pt x="6" y="598"/>
                      <a:pt x="8" y="612"/>
                      <a:pt x="12" y="619"/>
                    </a:cubicBezTo>
                    <a:cubicBezTo>
                      <a:pt x="15" y="625"/>
                      <a:pt x="17" y="627"/>
                      <a:pt x="19" y="620"/>
                    </a:cubicBezTo>
                    <a:cubicBezTo>
                      <a:pt x="24" y="630"/>
                      <a:pt x="28" y="622"/>
                      <a:pt x="28" y="622"/>
                    </a:cubicBezTo>
                    <a:cubicBezTo>
                      <a:pt x="31" y="619"/>
                      <a:pt x="29" y="616"/>
                      <a:pt x="29" y="611"/>
                    </a:cubicBezTo>
                    <a:cubicBezTo>
                      <a:pt x="31" y="607"/>
                      <a:pt x="33" y="606"/>
                      <a:pt x="34" y="602"/>
                    </a:cubicBezTo>
                    <a:cubicBezTo>
                      <a:pt x="35" y="599"/>
                      <a:pt x="35" y="597"/>
                      <a:pt x="35" y="595"/>
                    </a:cubicBezTo>
                    <a:cubicBezTo>
                      <a:pt x="34" y="594"/>
                      <a:pt x="36" y="592"/>
                      <a:pt x="36" y="591"/>
                    </a:cubicBezTo>
                    <a:cubicBezTo>
                      <a:pt x="37" y="591"/>
                      <a:pt x="37" y="591"/>
                      <a:pt x="37" y="591"/>
                    </a:cubicBezTo>
                    <a:cubicBezTo>
                      <a:pt x="36" y="590"/>
                      <a:pt x="36" y="590"/>
                      <a:pt x="37" y="589"/>
                    </a:cubicBezTo>
                    <a:cubicBezTo>
                      <a:pt x="37" y="589"/>
                      <a:pt x="37" y="589"/>
                      <a:pt x="37" y="589"/>
                    </a:cubicBezTo>
                    <a:cubicBezTo>
                      <a:pt x="37" y="589"/>
                      <a:pt x="37" y="588"/>
                      <a:pt x="37" y="588"/>
                    </a:cubicBezTo>
                    <a:cubicBezTo>
                      <a:pt x="37" y="588"/>
                      <a:pt x="37" y="588"/>
                      <a:pt x="37" y="588"/>
                    </a:cubicBezTo>
                    <a:cubicBezTo>
                      <a:pt x="38" y="587"/>
                      <a:pt x="38" y="587"/>
                      <a:pt x="38" y="587"/>
                    </a:cubicBezTo>
                    <a:cubicBezTo>
                      <a:pt x="38" y="587"/>
                      <a:pt x="38" y="587"/>
                      <a:pt x="38" y="587"/>
                    </a:cubicBezTo>
                    <a:cubicBezTo>
                      <a:pt x="38" y="586"/>
                      <a:pt x="38" y="585"/>
                      <a:pt x="39" y="584"/>
                    </a:cubicBezTo>
                    <a:cubicBezTo>
                      <a:pt x="38" y="584"/>
                      <a:pt x="38" y="584"/>
                      <a:pt x="38" y="584"/>
                    </a:cubicBezTo>
                    <a:cubicBezTo>
                      <a:pt x="40" y="582"/>
                      <a:pt x="38" y="581"/>
                      <a:pt x="40" y="580"/>
                    </a:cubicBezTo>
                    <a:cubicBezTo>
                      <a:pt x="40" y="580"/>
                      <a:pt x="40" y="580"/>
                      <a:pt x="40" y="580"/>
                    </a:cubicBezTo>
                    <a:cubicBezTo>
                      <a:pt x="39" y="576"/>
                      <a:pt x="44" y="577"/>
                      <a:pt x="43" y="574"/>
                    </a:cubicBezTo>
                    <a:cubicBezTo>
                      <a:pt x="43" y="574"/>
                      <a:pt x="43" y="574"/>
                      <a:pt x="43" y="574"/>
                    </a:cubicBezTo>
                    <a:cubicBezTo>
                      <a:pt x="44" y="573"/>
                      <a:pt x="44" y="572"/>
                      <a:pt x="42" y="571"/>
                    </a:cubicBezTo>
                    <a:cubicBezTo>
                      <a:pt x="43" y="570"/>
                      <a:pt x="43" y="571"/>
                      <a:pt x="44" y="571"/>
                    </a:cubicBezTo>
                    <a:cubicBezTo>
                      <a:pt x="43" y="570"/>
                      <a:pt x="43" y="570"/>
                      <a:pt x="43" y="569"/>
                    </a:cubicBezTo>
                    <a:cubicBezTo>
                      <a:pt x="44" y="569"/>
                      <a:pt x="44" y="569"/>
                      <a:pt x="44" y="569"/>
                    </a:cubicBezTo>
                    <a:cubicBezTo>
                      <a:pt x="44" y="568"/>
                      <a:pt x="44" y="568"/>
                      <a:pt x="44" y="568"/>
                    </a:cubicBezTo>
                    <a:cubicBezTo>
                      <a:pt x="43" y="567"/>
                      <a:pt x="43" y="567"/>
                      <a:pt x="43" y="567"/>
                    </a:cubicBezTo>
                    <a:cubicBezTo>
                      <a:pt x="43" y="566"/>
                      <a:pt x="44" y="568"/>
                      <a:pt x="45" y="567"/>
                    </a:cubicBezTo>
                    <a:cubicBezTo>
                      <a:pt x="43" y="566"/>
                      <a:pt x="43" y="566"/>
                      <a:pt x="43" y="566"/>
                    </a:cubicBezTo>
                    <a:cubicBezTo>
                      <a:pt x="44" y="565"/>
                      <a:pt x="47" y="565"/>
                      <a:pt x="48" y="565"/>
                    </a:cubicBezTo>
                    <a:cubicBezTo>
                      <a:pt x="51" y="561"/>
                      <a:pt x="52" y="554"/>
                      <a:pt x="57" y="551"/>
                    </a:cubicBezTo>
                    <a:cubicBezTo>
                      <a:pt x="58" y="551"/>
                      <a:pt x="58" y="551"/>
                      <a:pt x="58" y="551"/>
                    </a:cubicBezTo>
                    <a:cubicBezTo>
                      <a:pt x="59" y="552"/>
                      <a:pt x="57" y="549"/>
                      <a:pt x="58" y="550"/>
                    </a:cubicBezTo>
                    <a:cubicBezTo>
                      <a:pt x="58" y="549"/>
                      <a:pt x="58" y="549"/>
                      <a:pt x="58" y="549"/>
                    </a:cubicBezTo>
                    <a:cubicBezTo>
                      <a:pt x="58" y="549"/>
                      <a:pt x="59" y="549"/>
                      <a:pt x="59" y="549"/>
                    </a:cubicBezTo>
                    <a:cubicBezTo>
                      <a:pt x="59" y="549"/>
                      <a:pt x="59" y="549"/>
                      <a:pt x="59" y="548"/>
                    </a:cubicBezTo>
                    <a:cubicBezTo>
                      <a:pt x="60" y="548"/>
                      <a:pt x="60" y="548"/>
                      <a:pt x="60" y="548"/>
                    </a:cubicBezTo>
                    <a:cubicBezTo>
                      <a:pt x="62" y="547"/>
                      <a:pt x="62" y="544"/>
                      <a:pt x="64" y="543"/>
                    </a:cubicBezTo>
                    <a:cubicBezTo>
                      <a:pt x="67" y="542"/>
                      <a:pt x="69" y="538"/>
                      <a:pt x="71" y="535"/>
                    </a:cubicBezTo>
                    <a:cubicBezTo>
                      <a:pt x="73" y="531"/>
                      <a:pt x="80" y="533"/>
                      <a:pt x="82" y="529"/>
                    </a:cubicBezTo>
                    <a:cubicBezTo>
                      <a:pt x="82" y="529"/>
                      <a:pt x="82" y="528"/>
                      <a:pt x="82" y="528"/>
                    </a:cubicBezTo>
                    <a:cubicBezTo>
                      <a:pt x="83" y="528"/>
                      <a:pt x="84" y="527"/>
                      <a:pt x="86" y="527"/>
                    </a:cubicBezTo>
                    <a:cubicBezTo>
                      <a:pt x="86" y="527"/>
                      <a:pt x="87" y="526"/>
                      <a:pt x="88" y="526"/>
                    </a:cubicBezTo>
                    <a:cubicBezTo>
                      <a:pt x="88" y="526"/>
                      <a:pt x="89" y="527"/>
                      <a:pt x="89" y="527"/>
                    </a:cubicBezTo>
                    <a:cubicBezTo>
                      <a:pt x="92" y="534"/>
                      <a:pt x="97" y="534"/>
                      <a:pt x="104" y="538"/>
                    </a:cubicBezTo>
                    <a:cubicBezTo>
                      <a:pt x="109" y="542"/>
                      <a:pt x="110" y="544"/>
                      <a:pt x="116" y="547"/>
                    </a:cubicBezTo>
                    <a:cubicBezTo>
                      <a:pt x="119" y="549"/>
                      <a:pt x="123" y="550"/>
                      <a:pt x="126" y="551"/>
                    </a:cubicBezTo>
                    <a:cubicBezTo>
                      <a:pt x="128" y="550"/>
                      <a:pt x="129" y="553"/>
                      <a:pt x="132" y="553"/>
                    </a:cubicBezTo>
                    <a:cubicBezTo>
                      <a:pt x="132" y="554"/>
                      <a:pt x="132" y="554"/>
                      <a:pt x="132" y="554"/>
                    </a:cubicBezTo>
                    <a:cubicBezTo>
                      <a:pt x="133" y="553"/>
                      <a:pt x="133" y="553"/>
                      <a:pt x="134" y="554"/>
                    </a:cubicBezTo>
                    <a:cubicBezTo>
                      <a:pt x="134" y="554"/>
                      <a:pt x="134" y="554"/>
                      <a:pt x="134" y="554"/>
                    </a:cubicBezTo>
                    <a:cubicBezTo>
                      <a:pt x="135" y="554"/>
                      <a:pt x="135" y="555"/>
                      <a:pt x="136" y="555"/>
                    </a:cubicBezTo>
                    <a:cubicBezTo>
                      <a:pt x="136" y="555"/>
                      <a:pt x="136" y="555"/>
                      <a:pt x="136" y="555"/>
                    </a:cubicBezTo>
                    <a:cubicBezTo>
                      <a:pt x="137" y="555"/>
                      <a:pt x="137" y="555"/>
                      <a:pt x="137" y="555"/>
                    </a:cubicBezTo>
                    <a:cubicBezTo>
                      <a:pt x="137" y="556"/>
                      <a:pt x="137" y="556"/>
                      <a:pt x="137" y="556"/>
                    </a:cubicBezTo>
                    <a:cubicBezTo>
                      <a:pt x="138" y="556"/>
                      <a:pt x="140" y="556"/>
                      <a:pt x="141" y="557"/>
                    </a:cubicBezTo>
                    <a:cubicBezTo>
                      <a:pt x="141" y="556"/>
                      <a:pt x="141" y="556"/>
                      <a:pt x="141" y="556"/>
                    </a:cubicBezTo>
                    <a:cubicBezTo>
                      <a:pt x="144" y="558"/>
                      <a:pt x="146" y="557"/>
                      <a:pt x="148" y="559"/>
                    </a:cubicBezTo>
                    <a:cubicBezTo>
                      <a:pt x="148" y="559"/>
                      <a:pt x="148" y="559"/>
                      <a:pt x="148" y="559"/>
                    </a:cubicBezTo>
                    <a:cubicBezTo>
                      <a:pt x="152" y="558"/>
                      <a:pt x="152" y="563"/>
                      <a:pt x="157" y="562"/>
                    </a:cubicBezTo>
                    <a:cubicBezTo>
                      <a:pt x="156" y="562"/>
                      <a:pt x="157" y="562"/>
                      <a:pt x="156" y="563"/>
                    </a:cubicBezTo>
                    <a:cubicBezTo>
                      <a:pt x="158" y="563"/>
                      <a:pt x="160" y="563"/>
                      <a:pt x="161" y="562"/>
                    </a:cubicBezTo>
                    <a:cubicBezTo>
                      <a:pt x="162" y="562"/>
                      <a:pt x="161" y="563"/>
                      <a:pt x="161" y="563"/>
                    </a:cubicBezTo>
                    <a:cubicBezTo>
                      <a:pt x="161" y="562"/>
                      <a:pt x="163" y="562"/>
                      <a:pt x="163" y="563"/>
                    </a:cubicBezTo>
                    <a:cubicBezTo>
                      <a:pt x="163" y="563"/>
                      <a:pt x="163" y="563"/>
                      <a:pt x="163" y="563"/>
                    </a:cubicBezTo>
                    <a:cubicBezTo>
                      <a:pt x="166" y="564"/>
                      <a:pt x="166" y="564"/>
                      <a:pt x="166" y="564"/>
                    </a:cubicBezTo>
                    <a:cubicBezTo>
                      <a:pt x="166" y="562"/>
                      <a:pt x="166" y="562"/>
                      <a:pt x="166" y="562"/>
                    </a:cubicBezTo>
                    <a:cubicBezTo>
                      <a:pt x="167" y="563"/>
                      <a:pt x="165" y="564"/>
                      <a:pt x="167" y="564"/>
                    </a:cubicBezTo>
                    <a:cubicBezTo>
                      <a:pt x="167" y="563"/>
                      <a:pt x="167" y="563"/>
                      <a:pt x="167" y="563"/>
                    </a:cubicBezTo>
                    <a:cubicBezTo>
                      <a:pt x="169" y="564"/>
                      <a:pt x="169" y="566"/>
                      <a:pt x="171" y="567"/>
                    </a:cubicBezTo>
                    <a:cubicBezTo>
                      <a:pt x="178" y="571"/>
                      <a:pt x="188" y="570"/>
                      <a:pt x="194" y="574"/>
                    </a:cubicBezTo>
                    <a:cubicBezTo>
                      <a:pt x="194" y="575"/>
                      <a:pt x="194" y="575"/>
                      <a:pt x="194" y="575"/>
                    </a:cubicBezTo>
                    <a:cubicBezTo>
                      <a:pt x="194" y="577"/>
                      <a:pt x="197" y="574"/>
                      <a:pt x="196" y="575"/>
                    </a:cubicBezTo>
                    <a:cubicBezTo>
                      <a:pt x="198" y="575"/>
                      <a:pt x="198" y="575"/>
                      <a:pt x="198" y="575"/>
                    </a:cubicBezTo>
                    <a:cubicBezTo>
                      <a:pt x="198" y="575"/>
                      <a:pt x="198" y="575"/>
                      <a:pt x="198" y="576"/>
                    </a:cubicBezTo>
                    <a:cubicBezTo>
                      <a:pt x="198" y="576"/>
                      <a:pt x="198" y="576"/>
                      <a:pt x="199" y="575"/>
                    </a:cubicBezTo>
                    <a:cubicBezTo>
                      <a:pt x="200" y="577"/>
                      <a:pt x="200" y="577"/>
                      <a:pt x="200" y="577"/>
                    </a:cubicBezTo>
                    <a:cubicBezTo>
                      <a:pt x="203" y="578"/>
                      <a:pt x="206" y="577"/>
                      <a:pt x="209" y="578"/>
                    </a:cubicBezTo>
                    <a:cubicBezTo>
                      <a:pt x="212" y="581"/>
                      <a:pt x="220" y="581"/>
                      <a:pt x="224" y="581"/>
                    </a:cubicBezTo>
                    <a:cubicBezTo>
                      <a:pt x="231" y="581"/>
                      <a:pt x="236" y="588"/>
                      <a:pt x="243" y="587"/>
                    </a:cubicBezTo>
                    <a:cubicBezTo>
                      <a:pt x="243" y="587"/>
                      <a:pt x="244" y="587"/>
                      <a:pt x="244" y="587"/>
                    </a:cubicBezTo>
                    <a:cubicBezTo>
                      <a:pt x="249" y="588"/>
                      <a:pt x="249" y="588"/>
                      <a:pt x="249" y="588"/>
                    </a:cubicBezTo>
                    <a:cubicBezTo>
                      <a:pt x="249" y="588"/>
                      <a:pt x="254" y="589"/>
                      <a:pt x="258" y="589"/>
                    </a:cubicBezTo>
                    <a:cubicBezTo>
                      <a:pt x="259" y="595"/>
                      <a:pt x="262" y="599"/>
                      <a:pt x="264" y="605"/>
                    </a:cubicBezTo>
                    <a:cubicBezTo>
                      <a:pt x="264" y="614"/>
                      <a:pt x="270" y="628"/>
                      <a:pt x="274" y="635"/>
                    </a:cubicBezTo>
                    <a:cubicBezTo>
                      <a:pt x="280" y="646"/>
                      <a:pt x="277" y="661"/>
                      <a:pt x="281" y="672"/>
                    </a:cubicBezTo>
                    <a:cubicBezTo>
                      <a:pt x="281" y="673"/>
                      <a:pt x="282" y="674"/>
                      <a:pt x="282" y="674"/>
                    </a:cubicBezTo>
                    <a:cubicBezTo>
                      <a:pt x="282" y="677"/>
                      <a:pt x="282" y="681"/>
                      <a:pt x="282" y="685"/>
                    </a:cubicBezTo>
                    <a:cubicBezTo>
                      <a:pt x="282" y="685"/>
                      <a:pt x="282" y="698"/>
                      <a:pt x="282" y="706"/>
                    </a:cubicBezTo>
                    <a:cubicBezTo>
                      <a:pt x="283" y="710"/>
                      <a:pt x="283" y="713"/>
                      <a:pt x="285" y="713"/>
                    </a:cubicBezTo>
                    <a:cubicBezTo>
                      <a:pt x="285" y="713"/>
                      <a:pt x="286" y="713"/>
                      <a:pt x="286" y="712"/>
                    </a:cubicBezTo>
                    <a:cubicBezTo>
                      <a:pt x="289" y="712"/>
                      <a:pt x="293" y="709"/>
                      <a:pt x="300" y="703"/>
                    </a:cubicBezTo>
                    <a:cubicBezTo>
                      <a:pt x="300" y="703"/>
                      <a:pt x="300" y="703"/>
                      <a:pt x="300" y="703"/>
                    </a:cubicBezTo>
                    <a:cubicBezTo>
                      <a:pt x="304" y="698"/>
                      <a:pt x="307" y="695"/>
                      <a:pt x="307" y="690"/>
                    </a:cubicBezTo>
                    <a:cubicBezTo>
                      <a:pt x="310" y="690"/>
                      <a:pt x="310" y="685"/>
                      <a:pt x="312" y="685"/>
                    </a:cubicBezTo>
                    <a:cubicBezTo>
                      <a:pt x="312" y="685"/>
                      <a:pt x="312" y="685"/>
                      <a:pt x="312" y="685"/>
                    </a:cubicBezTo>
                    <a:cubicBezTo>
                      <a:pt x="312" y="681"/>
                      <a:pt x="317" y="678"/>
                      <a:pt x="317" y="674"/>
                    </a:cubicBezTo>
                    <a:cubicBezTo>
                      <a:pt x="317" y="674"/>
                      <a:pt x="318" y="675"/>
                      <a:pt x="317" y="676"/>
                    </a:cubicBezTo>
                    <a:cubicBezTo>
                      <a:pt x="319" y="673"/>
                      <a:pt x="320" y="669"/>
                      <a:pt x="321" y="670"/>
                    </a:cubicBezTo>
                    <a:cubicBezTo>
                      <a:pt x="324" y="664"/>
                      <a:pt x="328" y="656"/>
                      <a:pt x="328" y="651"/>
                    </a:cubicBezTo>
                    <a:cubicBezTo>
                      <a:pt x="328" y="651"/>
                      <a:pt x="328" y="651"/>
                      <a:pt x="328" y="651"/>
                    </a:cubicBezTo>
                    <a:cubicBezTo>
                      <a:pt x="328" y="649"/>
                      <a:pt x="330" y="648"/>
                      <a:pt x="330" y="646"/>
                    </a:cubicBezTo>
                    <a:cubicBezTo>
                      <a:pt x="330" y="646"/>
                      <a:pt x="330" y="645"/>
                      <a:pt x="331" y="645"/>
                    </a:cubicBezTo>
                    <a:cubicBezTo>
                      <a:pt x="330" y="643"/>
                      <a:pt x="333" y="638"/>
                      <a:pt x="334" y="636"/>
                    </a:cubicBezTo>
                    <a:cubicBezTo>
                      <a:pt x="334" y="636"/>
                      <a:pt x="334" y="636"/>
                      <a:pt x="334" y="636"/>
                    </a:cubicBezTo>
                    <a:cubicBezTo>
                      <a:pt x="335" y="635"/>
                      <a:pt x="336" y="633"/>
                      <a:pt x="336" y="631"/>
                    </a:cubicBezTo>
                    <a:cubicBezTo>
                      <a:pt x="335" y="633"/>
                      <a:pt x="335" y="633"/>
                      <a:pt x="335" y="633"/>
                    </a:cubicBezTo>
                    <a:cubicBezTo>
                      <a:pt x="334" y="632"/>
                      <a:pt x="338" y="630"/>
                      <a:pt x="338" y="626"/>
                    </a:cubicBezTo>
                    <a:cubicBezTo>
                      <a:pt x="340" y="623"/>
                      <a:pt x="337" y="618"/>
                      <a:pt x="339" y="615"/>
                    </a:cubicBezTo>
                    <a:cubicBezTo>
                      <a:pt x="338" y="613"/>
                      <a:pt x="340" y="617"/>
                      <a:pt x="340" y="614"/>
                    </a:cubicBezTo>
                    <a:cubicBezTo>
                      <a:pt x="341" y="614"/>
                      <a:pt x="340" y="615"/>
                      <a:pt x="341" y="615"/>
                    </a:cubicBezTo>
                    <a:cubicBezTo>
                      <a:pt x="342" y="612"/>
                      <a:pt x="344" y="611"/>
                      <a:pt x="344" y="608"/>
                    </a:cubicBezTo>
                    <a:cubicBezTo>
                      <a:pt x="345" y="608"/>
                      <a:pt x="345" y="608"/>
                      <a:pt x="345" y="608"/>
                    </a:cubicBezTo>
                    <a:cubicBezTo>
                      <a:pt x="345" y="607"/>
                      <a:pt x="345" y="606"/>
                      <a:pt x="346" y="604"/>
                    </a:cubicBezTo>
                    <a:cubicBezTo>
                      <a:pt x="346" y="605"/>
                      <a:pt x="346" y="605"/>
                      <a:pt x="346" y="605"/>
                    </a:cubicBezTo>
                    <a:cubicBezTo>
                      <a:pt x="350" y="607"/>
                      <a:pt x="353" y="604"/>
                      <a:pt x="358" y="604"/>
                    </a:cubicBezTo>
                    <a:cubicBezTo>
                      <a:pt x="362" y="605"/>
                      <a:pt x="364" y="607"/>
                      <a:pt x="368" y="606"/>
                    </a:cubicBezTo>
                    <a:cubicBezTo>
                      <a:pt x="371" y="606"/>
                      <a:pt x="373" y="606"/>
                      <a:pt x="375" y="606"/>
                    </a:cubicBezTo>
                    <a:cubicBezTo>
                      <a:pt x="377" y="604"/>
                      <a:pt x="378" y="606"/>
                      <a:pt x="380" y="604"/>
                    </a:cubicBezTo>
                    <a:cubicBezTo>
                      <a:pt x="380" y="605"/>
                      <a:pt x="380" y="605"/>
                      <a:pt x="380" y="605"/>
                    </a:cubicBezTo>
                    <a:cubicBezTo>
                      <a:pt x="381" y="605"/>
                      <a:pt x="381" y="604"/>
                      <a:pt x="381" y="605"/>
                    </a:cubicBezTo>
                    <a:cubicBezTo>
                      <a:pt x="381" y="605"/>
                      <a:pt x="381" y="605"/>
                      <a:pt x="381" y="605"/>
                    </a:cubicBezTo>
                    <a:cubicBezTo>
                      <a:pt x="382" y="605"/>
                      <a:pt x="383" y="605"/>
                      <a:pt x="383" y="605"/>
                    </a:cubicBezTo>
                    <a:cubicBezTo>
                      <a:pt x="383" y="605"/>
                      <a:pt x="383" y="605"/>
                      <a:pt x="383" y="605"/>
                    </a:cubicBezTo>
                    <a:cubicBezTo>
                      <a:pt x="384" y="605"/>
                      <a:pt x="384" y="605"/>
                      <a:pt x="384" y="605"/>
                    </a:cubicBezTo>
                    <a:cubicBezTo>
                      <a:pt x="384" y="605"/>
                      <a:pt x="384" y="605"/>
                      <a:pt x="384" y="605"/>
                    </a:cubicBezTo>
                    <a:cubicBezTo>
                      <a:pt x="385" y="604"/>
                      <a:pt x="386" y="604"/>
                      <a:pt x="387" y="605"/>
                    </a:cubicBezTo>
                    <a:cubicBezTo>
                      <a:pt x="387" y="604"/>
                      <a:pt x="387" y="604"/>
                      <a:pt x="387" y="604"/>
                    </a:cubicBezTo>
                    <a:cubicBezTo>
                      <a:pt x="389" y="605"/>
                      <a:pt x="390" y="603"/>
                      <a:pt x="392" y="604"/>
                    </a:cubicBezTo>
                    <a:cubicBezTo>
                      <a:pt x="392" y="604"/>
                      <a:pt x="392" y="604"/>
                      <a:pt x="392" y="604"/>
                    </a:cubicBezTo>
                    <a:cubicBezTo>
                      <a:pt x="394" y="601"/>
                      <a:pt x="396" y="606"/>
                      <a:pt x="398" y="603"/>
                    </a:cubicBezTo>
                    <a:cubicBezTo>
                      <a:pt x="398" y="604"/>
                      <a:pt x="399" y="604"/>
                      <a:pt x="399" y="604"/>
                    </a:cubicBezTo>
                    <a:cubicBezTo>
                      <a:pt x="400" y="604"/>
                      <a:pt x="401" y="604"/>
                      <a:pt x="401" y="602"/>
                    </a:cubicBezTo>
                    <a:cubicBezTo>
                      <a:pt x="402" y="602"/>
                      <a:pt x="402" y="602"/>
                      <a:pt x="402" y="603"/>
                    </a:cubicBezTo>
                    <a:cubicBezTo>
                      <a:pt x="402" y="602"/>
                      <a:pt x="403" y="602"/>
                      <a:pt x="403" y="602"/>
                    </a:cubicBezTo>
                    <a:cubicBezTo>
                      <a:pt x="403" y="602"/>
                      <a:pt x="403" y="602"/>
                      <a:pt x="403" y="602"/>
                    </a:cubicBezTo>
                    <a:cubicBezTo>
                      <a:pt x="405" y="602"/>
                      <a:pt x="405" y="602"/>
                      <a:pt x="405" y="602"/>
                    </a:cubicBezTo>
                    <a:cubicBezTo>
                      <a:pt x="404" y="600"/>
                      <a:pt x="404" y="600"/>
                      <a:pt x="404" y="600"/>
                    </a:cubicBezTo>
                    <a:cubicBezTo>
                      <a:pt x="405" y="600"/>
                      <a:pt x="405" y="602"/>
                      <a:pt x="406" y="601"/>
                    </a:cubicBezTo>
                    <a:cubicBezTo>
                      <a:pt x="406" y="600"/>
                      <a:pt x="406" y="600"/>
                      <a:pt x="406" y="600"/>
                    </a:cubicBezTo>
                    <a:cubicBezTo>
                      <a:pt x="407" y="600"/>
                      <a:pt x="408" y="602"/>
                      <a:pt x="409" y="603"/>
                    </a:cubicBezTo>
                    <a:cubicBezTo>
                      <a:pt x="415" y="603"/>
                      <a:pt x="421" y="599"/>
                      <a:pt x="427" y="601"/>
                    </a:cubicBezTo>
                    <a:cubicBezTo>
                      <a:pt x="427" y="602"/>
                      <a:pt x="427" y="602"/>
                      <a:pt x="427" y="602"/>
                    </a:cubicBezTo>
                    <a:cubicBezTo>
                      <a:pt x="427" y="604"/>
                      <a:pt x="428" y="600"/>
                      <a:pt x="428" y="601"/>
                    </a:cubicBezTo>
                    <a:cubicBezTo>
                      <a:pt x="429" y="600"/>
                      <a:pt x="429" y="600"/>
                      <a:pt x="429" y="600"/>
                    </a:cubicBezTo>
                    <a:cubicBezTo>
                      <a:pt x="429" y="600"/>
                      <a:pt x="430" y="601"/>
                      <a:pt x="429" y="601"/>
                    </a:cubicBezTo>
                    <a:cubicBezTo>
                      <a:pt x="430" y="601"/>
                      <a:pt x="430" y="601"/>
                      <a:pt x="430" y="600"/>
                    </a:cubicBezTo>
                    <a:cubicBezTo>
                      <a:pt x="431" y="601"/>
                      <a:pt x="431" y="601"/>
                      <a:pt x="431" y="601"/>
                    </a:cubicBezTo>
                    <a:cubicBezTo>
                      <a:pt x="433" y="602"/>
                      <a:pt x="435" y="599"/>
                      <a:pt x="437" y="599"/>
                    </a:cubicBezTo>
                    <a:cubicBezTo>
                      <a:pt x="441" y="601"/>
                      <a:pt x="446" y="598"/>
                      <a:pt x="449" y="596"/>
                    </a:cubicBezTo>
                    <a:cubicBezTo>
                      <a:pt x="452" y="593"/>
                      <a:pt x="459" y="597"/>
                      <a:pt x="463" y="593"/>
                    </a:cubicBezTo>
                    <a:cubicBezTo>
                      <a:pt x="463" y="593"/>
                      <a:pt x="463" y="592"/>
                      <a:pt x="463" y="592"/>
                    </a:cubicBezTo>
                    <a:cubicBezTo>
                      <a:pt x="464" y="592"/>
                      <a:pt x="466" y="591"/>
                      <a:pt x="467" y="591"/>
                    </a:cubicBezTo>
                    <a:cubicBezTo>
                      <a:pt x="467" y="591"/>
                      <a:pt x="468" y="590"/>
                      <a:pt x="470" y="589"/>
                    </a:cubicBezTo>
                    <a:cubicBezTo>
                      <a:pt x="472" y="593"/>
                      <a:pt x="475" y="593"/>
                      <a:pt x="479" y="596"/>
                    </a:cubicBezTo>
                    <a:cubicBezTo>
                      <a:pt x="481" y="600"/>
                      <a:pt x="480" y="603"/>
                      <a:pt x="484" y="606"/>
                    </a:cubicBezTo>
                    <a:cubicBezTo>
                      <a:pt x="485" y="608"/>
                      <a:pt x="486" y="610"/>
                      <a:pt x="487" y="612"/>
                    </a:cubicBezTo>
                    <a:cubicBezTo>
                      <a:pt x="489" y="613"/>
                      <a:pt x="489" y="615"/>
                      <a:pt x="490" y="616"/>
                    </a:cubicBezTo>
                    <a:cubicBezTo>
                      <a:pt x="490" y="617"/>
                      <a:pt x="490" y="617"/>
                      <a:pt x="490" y="617"/>
                    </a:cubicBezTo>
                    <a:cubicBezTo>
                      <a:pt x="490" y="617"/>
                      <a:pt x="491" y="617"/>
                      <a:pt x="491" y="618"/>
                    </a:cubicBezTo>
                    <a:cubicBezTo>
                      <a:pt x="490" y="618"/>
                      <a:pt x="490" y="618"/>
                      <a:pt x="490" y="618"/>
                    </a:cubicBezTo>
                    <a:cubicBezTo>
                      <a:pt x="491" y="618"/>
                      <a:pt x="491" y="619"/>
                      <a:pt x="492" y="620"/>
                    </a:cubicBezTo>
                    <a:cubicBezTo>
                      <a:pt x="491" y="620"/>
                      <a:pt x="491" y="620"/>
                      <a:pt x="491" y="620"/>
                    </a:cubicBezTo>
                    <a:cubicBezTo>
                      <a:pt x="492" y="620"/>
                      <a:pt x="492" y="620"/>
                      <a:pt x="492" y="620"/>
                    </a:cubicBezTo>
                    <a:cubicBezTo>
                      <a:pt x="491" y="620"/>
                      <a:pt x="491" y="620"/>
                      <a:pt x="491" y="620"/>
                    </a:cubicBezTo>
                    <a:cubicBezTo>
                      <a:pt x="492" y="621"/>
                      <a:pt x="493" y="622"/>
                      <a:pt x="493" y="624"/>
                    </a:cubicBezTo>
                    <a:cubicBezTo>
                      <a:pt x="494" y="623"/>
                      <a:pt x="494" y="623"/>
                      <a:pt x="494" y="623"/>
                    </a:cubicBezTo>
                    <a:cubicBezTo>
                      <a:pt x="494" y="626"/>
                      <a:pt x="496" y="626"/>
                      <a:pt x="495" y="628"/>
                    </a:cubicBezTo>
                    <a:cubicBezTo>
                      <a:pt x="495" y="628"/>
                      <a:pt x="495" y="628"/>
                      <a:pt x="495" y="628"/>
                    </a:cubicBezTo>
                    <a:cubicBezTo>
                      <a:pt x="498" y="630"/>
                      <a:pt x="494" y="633"/>
                      <a:pt x="498" y="635"/>
                    </a:cubicBezTo>
                    <a:cubicBezTo>
                      <a:pt x="497" y="635"/>
                      <a:pt x="497" y="635"/>
                      <a:pt x="497" y="635"/>
                    </a:cubicBezTo>
                    <a:cubicBezTo>
                      <a:pt x="498" y="636"/>
                      <a:pt x="498" y="638"/>
                      <a:pt x="500" y="637"/>
                    </a:cubicBezTo>
                    <a:cubicBezTo>
                      <a:pt x="500" y="638"/>
                      <a:pt x="500" y="638"/>
                      <a:pt x="499" y="639"/>
                    </a:cubicBezTo>
                    <a:cubicBezTo>
                      <a:pt x="500" y="638"/>
                      <a:pt x="500" y="639"/>
                      <a:pt x="500" y="640"/>
                    </a:cubicBezTo>
                    <a:cubicBezTo>
                      <a:pt x="500" y="640"/>
                      <a:pt x="500" y="640"/>
                      <a:pt x="500" y="640"/>
                    </a:cubicBezTo>
                    <a:cubicBezTo>
                      <a:pt x="501" y="642"/>
                      <a:pt x="501" y="642"/>
                      <a:pt x="501" y="642"/>
                    </a:cubicBezTo>
                    <a:cubicBezTo>
                      <a:pt x="502" y="641"/>
                      <a:pt x="502" y="641"/>
                      <a:pt x="502" y="641"/>
                    </a:cubicBezTo>
                    <a:cubicBezTo>
                      <a:pt x="502" y="642"/>
                      <a:pt x="500" y="641"/>
                      <a:pt x="501" y="642"/>
                    </a:cubicBezTo>
                    <a:cubicBezTo>
                      <a:pt x="502" y="642"/>
                      <a:pt x="502" y="642"/>
                      <a:pt x="502" y="642"/>
                    </a:cubicBezTo>
                    <a:cubicBezTo>
                      <a:pt x="503" y="644"/>
                      <a:pt x="501" y="645"/>
                      <a:pt x="500" y="647"/>
                    </a:cubicBezTo>
                    <a:cubicBezTo>
                      <a:pt x="500" y="653"/>
                      <a:pt x="505" y="659"/>
                      <a:pt x="503" y="665"/>
                    </a:cubicBezTo>
                    <a:cubicBezTo>
                      <a:pt x="502" y="666"/>
                      <a:pt x="502" y="666"/>
                      <a:pt x="502" y="666"/>
                    </a:cubicBezTo>
                    <a:cubicBezTo>
                      <a:pt x="500" y="666"/>
                      <a:pt x="504" y="667"/>
                      <a:pt x="503" y="667"/>
                    </a:cubicBezTo>
                    <a:cubicBezTo>
                      <a:pt x="504" y="668"/>
                      <a:pt x="504" y="668"/>
                      <a:pt x="504" y="668"/>
                    </a:cubicBezTo>
                    <a:cubicBezTo>
                      <a:pt x="503" y="668"/>
                      <a:pt x="503" y="669"/>
                      <a:pt x="503" y="668"/>
                    </a:cubicBezTo>
                    <a:cubicBezTo>
                      <a:pt x="503" y="669"/>
                      <a:pt x="503" y="669"/>
                      <a:pt x="504" y="669"/>
                    </a:cubicBezTo>
                    <a:cubicBezTo>
                      <a:pt x="503" y="670"/>
                      <a:pt x="503" y="670"/>
                      <a:pt x="503" y="670"/>
                    </a:cubicBezTo>
                    <a:cubicBezTo>
                      <a:pt x="502" y="673"/>
                      <a:pt x="504" y="675"/>
                      <a:pt x="504" y="677"/>
                    </a:cubicBezTo>
                    <a:cubicBezTo>
                      <a:pt x="502" y="681"/>
                      <a:pt x="504" y="687"/>
                      <a:pt x="505" y="690"/>
                    </a:cubicBezTo>
                    <a:cubicBezTo>
                      <a:pt x="507" y="695"/>
                      <a:pt x="501" y="700"/>
                      <a:pt x="503" y="705"/>
                    </a:cubicBezTo>
                    <a:cubicBezTo>
                      <a:pt x="503" y="705"/>
                      <a:pt x="504" y="706"/>
                      <a:pt x="504" y="706"/>
                    </a:cubicBezTo>
                    <a:cubicBezTo>
                      <a:pt x="503" y="710"/>
                      <a:pt x="503" y="710"/>
                      <a:pt x="503" y="710"/>
                    </a:cubicBezTo>
                    <a:cubicBezTo>
                      <a:pt x="504" y="710"/>
                      <a:pt x="501" y="730"/>
                      <a:pt x="512" y="719"/>
                    </a:cubicBezTo>
                    <a:cubicBezTo>
                      <a:pt x="510" y="735"/>
                      <a:pt x="521" y="720"/>
                      <a:pt x="521" y="720"/>
                    </a:cubicBezTo>
                    <a:cubicBezTo>
                      <a:pt x="529" y="710"/>
                      <a:pt x="530" y="702"/>
                      <a:pt x="536" y="688"/>
                    </a:cubicBezTo>
                    <a:cubicBezTo>
                      <a:pt x="542" y="676"/>
                      <a:pt x="545" y="674"/>
                      <a:pt x="550" y="660"/>
                    </a:cubicBezTo>
                    <a:cubicBezTo>
                      <a:pt x="552" y="654"/>
                      <a:pt x="554" y="647"/>
                      <a:pt x="556" y="641"/>
                    </a:cubicBezTo>
                    <a:cubicBezTo>
                      <a:pt x="555" y="637"/>
                      <a:pt x="558" y="633"/>
                      <a:pt x="558" y="629"/>
                    </a:cubicBezTo>
                    <a:cubicBezTo>
                      <a:pt x="559" y="628"/>
                      <a:pt x="559" y="628"/>
                      <a:pt x="559" y="628"/>
                    </a:cubicBezTo>
                    <a:cubicBezTo>
                      <a:pt x="559" y="626"/>
                      <a:pt x="559" y="625"/>
                      <a:pt x="560" y="624"/>
                    </a:cubicBezTo>
                    <a:cubicBezTo>
                      <a:pt x="560" y="624"/>
                      <a:pt x="560" y="624"/>
                      <a:pt x="560" y="624"/>
                    </a:cubicBezTo>
                    <a:cubicBezTo>
                      <a:pt x="560" y="622"/>
                      <a:pt x="561" y="620"/>
                      <a:pt x="561" y="619"/>
                    </a:cubicBezTo>
                    <a:cubicBezTo>
                      <a:pt x="561" y="619"/>
                      <a:pt x="561" y="619"/>
                      <a:pt x="561" y="619"/>
                    </a:cubicBezTo>
                    <a:cubicBezTo>
                      <a:pt x="562" y="617"/>
                      <a:pt x="562" y="617"/>
                      <a:pt x="562" y="617"/>
                    </a:cubicBezTo>
                    <a:cubicBezTo>
                      <a:pt x="562" y="617"/>
                      <a:pt x="562" y="617"/>
                      <a:pt x="562" y="617"/>
                    </a:cubicBezTo>
                    <a:cubicBezTo>
                      <a:pt x="562" y="614"/>
                      <a:pt x="563" y="611"/>
                      <a:pt x="564" y="608"/>
                    </a:cubicBezTo>
                    <a:cubicBezTo>
                      <a:pt x="563" y="608"/>
                      <a:pt x="563" y="608"/>
                      <a:pt x="563" y="608"/>
                    </a:cubicBezTo>
                    <a:cubicBezTo>
                      <a:pt x="565" y="602"/>
                      <a:pt x="564" y="599"/>
                      <a:pt x="566" y="594"/>
                    </a:cubicBezTo>
                    <a:cubicBezTo>
                      <a:pt x="566" y="594"/>
                      <a:pt x="566" y="594"/>
                      <a:pt x="566" y="594"/>
                    </a:cubicBezTo>
                    <a:cubicBezTo>
                      <a:pt x="565" y="586"/>
                      <a:pt x="570" y="583"/>
                      <a:pt x="569" y="575"/>
                    </a:cubicBezTo>
                    <a:cubicBezTo>
                      <a:pt x="569" y="576"/>
                      <a:pt x="569" y="575"/>
                      <a:pt x="570" y="575"/>
                    </a:cubicBezTo>
                    <a:cubicBezTo>
                      <a:pt x="570" y="571"/>
                      <a:pt x="570" y="568"/>
                      <a:pt x="568" y="568"/>
                    </a:cubicBezTo>
                    <a:cubicBezTo>
                      <a:pt x="569" y="565"/>
                      <a:pt x="569" y="566"/>
                      <a:pt x="570" y="565"/>
                    </a:cubicBezTo>
                    <a:cubicBezTo>
                      <a:pt x="569" y="565"/>
                      <a:pt x="569" y="563"/>
                      <a:pt x="569" y="561"/>
                    </a:cubicBezTo>
                    <a:cubicBezTo>
                      <a:pt x="569" y="562"/>
                      <a:pt x="569" y="562"/>
                      <a:pt x="569" y="562"/>
                    </a:cubicBezTo>
                    <a:cubicBezTo>
                      <a:pt x="569" y="560"/>
                      <a:pt x="570" y="558"/>
                      <a:pt x="570" y="556"/>
                    </a:cubicBezTo>
                    <a:cubicBezTo>
                      <a:pt x="568" y="557"/>
                      <a:pt x="568" y="557"/>
                      <a:pt x="568" y="557"/>
                    </a:cubicBezTo>
                    <a:cubicBezTo>
                      <a:pt x="569" y="554"/>
                      <a:pt x="570" y="557"/>
                      <a:pt x="570" y="554"/>
                    </a:cubicBezTo>
                    <a:cubicBezTo>
                      <a:pt x="568" y="554"/>
                      <a:pt x="568" y="554"/>
                      <a:pt x="568" y="554"/>
                    </a:cubicBezTo>
                    <a:cubicBezTo>
                      <a:pt x="569" y="550"/>
                      <a:pt x="571" y="548"/>
                      <a:pt x="573" y="544"/>
                    </a:cubicBezTo>
                    <a:cubicBezTo>
                      <a:pt x="574" y="527"/>
                      <a:pt x="571" y="509"/>
                      <a:pt x="572" y="494"/>
                    </a:cubicBezTo>
                    <a:cubicBezTo>
                      <a:pt x="573" y="493"/>
                      <a:pt x="573" y="493"/>
                      <a:pt x="573" y="493"/>
                    </a:cubicBezTo>
                    <a:cubicBezTo>
                      <a:pt x="574" y="493"/>
                      <a:pt x="570" y="489"/>
                      <a:pt x="572" y="488"/>
                    </a:cubicBezTo>
                    <a:cubicBezTo>
                      <a:pt x="571" y="487"/>
                      <a:pt x="571" y="487"/>
                      <a:pt x="571" y="487"/>
                    </a:cubicBezTo>
                    <a:cubicBezTo>
                      <a:pt x="571" y="486"/>
                      <a:pt x="571" y="485"/>
                      <a:pt x="572" y="486"/>
                    </a:cubicBezTo>
                    <a:cubicBezTo>
                      <a:pt x="572" y="484"/>
                      <a:pt x="571" y="484"/>
                      <a:pt x="571" y="483"/>
                    </a:cubicBezTo>
                    <a:cubicBezTo>
                      <a:pt x="572" y="481"/>
                      <a:pt x="572" y="481"/>
                      <a:pt x="572" y="481"/>
                    </a:cubicBezTo>
                    <a:cubicBezTo>
                      <a:pt x="571" y="474"/>
                      <a:pt x="569" y="469"/>
                      <a:pt x="568" y="462"/>
                    </a:cubicBezTo>
                    <a:close/>
                    <a:moveTo>
                      <a:pt x="455" y="130"/>
                    </a:moveTo>
                    <a:cubicBezTo>
                      <a:pt x="455" y="130"/>
                      <a:pt x="455" y="130"/>
                      <a:pt x="455" y="130"/>
                    </a:cubicBezTo>
                    <a:cubicBezTo>
                      <a:pt x="455" y="130"/>
                      <a:pt x="455" y="130"/>
                      <a:pt x="455" y="130"/>
                    </a:cubicBezTo>
                    <a:close/>
                    <a:moveTo>
                      <a:pt x="285" y="82"/>
                    </a:moveTo>
                    <a:cubicBezTo>
                      <a:pt x="297" y="66"/>
                      <a:pt x="318" y="55"/>
                      <a:pt x="332" y="40"/>
                    </a:cubicBezTo>
                    <a:cubicBezTo>
                      <a:pt x="333" y="40"/>
                      <a:pt x="334" y="39"/>
                      <a:pt x="334" y="39"/>
                    </a:cubicBezTo>
                    <a:cubicBezTo>
                      <a:pt x="339" y="35"/>
                      <a:pt x="344" y="31"/>
                      <a:pt x="349" y="28"/>
                    </a:cubicBezTo>
                    <a:cubicBezTo>
                      <a:pt x="349" y="28"/>
                      <a:pt x="367" y="15"/>
                      <a:pt x="379" y="9"/>
                    </a:cubicBezTo>
                    <a:cubicBezTo>
                      <a:pt x="381" y="8"/>
                      <a:pt x="382" y="7"/>
                      <a:pt x="383" y="7"/>
                    </a:cubicBezTo>
                    <a:cubicBezTo>
                      <a:pt x="386" y="10"/>
                      <a:pt x="390" y="16"/>
                      <a:pt x="390" y="16"/>
                    </a:cubicBezTo>
                    <a:cubicBezTo>
                      <a:pt x="401" y="32"/>
                      <a:pt x="409" y="38"/>
                      <a:pt x="422" y="58"/>
                    </a:cubicBezTo>
                    <a:cubicBezTo>
                      <a:pt x="432" y="76"/>
                      <a:pt x="433" y="82"/>
                      <a:pt x="442" y="101"/>
                    </a:cubicBezTo>
                    <a:cubicBezTo>
                      <a:pt x="446" y="111"/>
                      <a:pt x="451" y="121"/>
                      <a:pt x="455" y="130"/>
                    </a:cubicBezTo>
                    <a:cubicBezTo>
                      <a:pt x="455" y="130"/>
                      <a:pt x="455" y="130"/>
                      <a:pt x="455" y="130"/>
                    </a:cubicBezTo>
                    <a:cubicBezTo>
                      <a:pt x="455" y="130"/>
                      <a:pt x="454" y="130"/>
                      <a:pt x="454" y="130"/>
                    </a:cubicBezTo>
                    <a:cubicBezTo>
                      <a:pt x="455" y="130"/>
                      <a:pt x="455" y="130"/>
                      <a:pt x="455" y="130"/>
                    </a:cubicBezTo>
                    <a:cubicBezTo>
                      <a:pt x="451" y="130"/>
                      <a:pt x="450" y="131"/>
                      <a:pt x="448" y="133"/>
                    </a:cubicBezTo>
                    <a:cubicBezTo>
                      <a:pt x="447" y="131"/>
                      <a:pt x="445" y="133"/>
                      <a:pt x="444" y="133"/>
                    </a:cubicBezTo>
                    <a:cubicBezTo>
                      <a:pt x="444" y="133"/>
                      <a:pt x="444" y="133"/>
                      <a:pt x="444" y="133"/>
                    </a:cubicBezTo>
                    <a:cubicBezTo>
                      <a:pt x="443" y="135"/>
                      <a:pt x="440" y="132"/>
                      <a:pt x="438" y="134"/>
                    </a:cubicBezTo>
                    <a:cubicBezTo>
                      <a:pt x="438" y="134"/>
                      <a:pt x="438" y="133"/>
                      <a:pt x="439" y="133"/>
                    </a:cubicBezTo>
                    <a:cubicBezTo>
                      <a:pt x="437" y="134"/>
                      <a:pt x="435" y="134"/>
                      <a:pt x="435" y="133"/>
                    </a:cubicBezTo>
                    <a:cubicBezTo>
                      <a:pt x="432" y="134"/>
                      <a:pt x="427" y="134"/>
                      <a:pt x="425" y="136"/>
                    </a:cubicBezTo>
                    <a:cubicBezTo>
                      <a:pt x="425" y="136"/>
                      <a:pt x="425" y="136"/>
                      <a:pt x="425" y="136"/>
                    </a:cubicBezTo>
                    <a:cubicBezTo>
                      <a:pt x="424" y="137"/>
                      <a:pt x="423" y="136"/>
                      <a:pt x="422" y="137"/>
                    </a:cubicBezTo>
                    <a:cubicBezTo>
                      <a:pt x="422" y="137"/>
                      <a:pt x="422" y="137"/>
                      <a:pt x="422" y="137"/>
                    </a:cubicBezTo>
                    <a:cubicBezTo>
                      <a:pt x="420" y="138"/>
                      <a:pt x="418" y="137"/>
                      <a:pt x="417" y="138"/>
                    </a:cubicBezTo>
                    <a:cubicBezTo>
                      <a:pt x="416" y="137"/>
                      <a:pt x="416" y="137"/>
                      <a:pt x="416" y="137"/>
                    </a:cubicBezTo>
                    <a:cubicBezTo>
                      <a:pt x="414" y="137"/>
                      <a:pt x="414" y="137"/>
                      <a:pt x="414" y="137"/>
                    </a:cubicBezTo>
                    <a:cubicBezTo>
                      <a:pt x="415" y="137"/>
                      <a:pt x="415" y="137"/>
                      <a:pt x="415" y="137"/>
                    </a:cubicBezTo>
                    <a:cubicBezTo>
                      <a:pt x="414" y="139"/>
                      <a:pt x="412" y="136"/>
                      <a:pt x="411" y="137"/>
                    </a:cubicBezTo>
                    <a:cubicBezTo>
                      <a:pt x="409" y="137"/>
                      <a:pt x="407" y="142"/>
                      <a:pt x="405" y="141"/>
                    </a:cubicBezTo>
                    <a:cubicBezTo>
                      <a:pt x="404" y="142"/>
                      <a:pt x="406" y="139"/>
                      <a:pt x="404" y="140"/>
                    </a:cubicBezTo>
                    <a:cubicBezTo>
                      <a:pt x="404" y="139"/>
                      <a:pt x="405" y="139"/>
                      <a:pt x="404" y="138"/>
                    </a:cubicBezTo>
                    <a:cubicBezTo>
                      <a:pt x="403" y="139"/>
                      <a:pt x="402" y="137"/>
                      <a:pt x="400" y="138"/>
                    </a:cubicBezTo>
                    <a:cubicBezTo>
                      <a:pt x="400" y="137"/>
                      <a:pt x="400" y="137"/>
                      <a:pt x="400" y="137"/>
                    </a:cubicBezTo>
                    <a:cubicBezTo>
                      <a:pt x="398" y="139"/>
                      <a:pt x="396" y="136"/>
                      <a:pt x="395" y="137"/>
                    </a:cubicBezTo>
                    <a:cubicBezTo>
                      <a:pt x="392" y="138"/>
                      <a:pt x="393" y="135"/>
                      <a:pt x="391" y="136"/>
                    </a:cubicBezTo>
                    <a:cubicBezTo>
                      <a:pt x="390" y="135"/>
                      <a:pt x="390" y="135"/>
                      <a:pt x="390" y="135"/>
                    </a:cubicBezTo>
                    <a:cubicBezTo>
                      <a:pt x="389" y="135"/>
                      <a:pt x="389" y="137"/>
                      <a:pt x="388" y="136"/>
                    </a:cubicBezTo>
                    <a:cubicBezTo>
                      <a:pt x="388" y="135"/>
                      <a:pt x="387" y="135"/>
                      <a:pt x="387" y="135"/>
                    </a:cubicBezTo>
                    <a:cubicBezTo>
                      <a:pt x="385" y="133"/>
                      <a:pt x="382" y="136"/>
                      <a:pt x="379" y="134"/>
                    </a:cubicBezTo>
                    <a:cubicBezTo>
                      <a:pt x="378" y="135"/>
                      <a:pt x="376" y="134"/>
                      <a:pt x="376" y="135"/>
                    </a:cubicBezTo>
                    <a:cubicBezTo>
                      <a:pt x="376" y="134"/>
                      <a:pt x="372" y="135"/>
                      <a:pt x="374" y="133"/>
                    </a:cubicBezTo>
                    <a:cubicBezTo>
                      <a:pt x="375" y="133"/>
                      <a:pt x="375" y="133"/>
                      <a:pt x="375" y="134"/>
                    </a:cubicBezTo>
                    <a:cubicBezTo>
                      <a:pt x="375" y="133"/>
                      <a:pt x="375" y="133"/>
                      <a:pt x="375" y="133"/>
                    </a:cubicBezTo>
                    <a:cubicBezTo>
                      <a:pt x="373" y="131"/>
                      <a:pt x="372" y="133"/>
                      <a:pt x="370" y="133"/>
                    </a:cubicBezTo>
                    <a:cubicBezTo>
                      <a:pt x="370" y="133"/>
                      <a:pt x="371" y="133"/>
                      <a:pt x="370" y="134"/>
                    </a:cubicBezTo>
                    <a:cubicBezTo>
                      <a:pt x="369" y="133"/>
                      <a:pt x="369" y="133"/>
                      <a:pt x="369" y="133"/>
                    </a:cubicBezTo>
                    <a:cubicBezTo>
                      <a:pt x="369" y="133"/>
                      <a:pt x="369" y="133"/>
                      <a:pt x="369" y="133"/>
                    </a:cubicBezTo>
                    <a:cubicBezTo>
                      <a:pt x="367" y="132"/>
                      <a:pt x="367" y="132"/>
                      <a:pt x="367" y="132"/>
                    </a:cubicBezTo>
                    <a:cubicBezTo>
                      <a:pt x="367" y="133"/>
                      <a:pt x="367" y="133"/>
                      <a:pt x="367" y="133"/>
                    </a:cubicBezTo>
                    <a:cubicBezTo>
                      <a:pt x="366" y="132"/>
                      <a:pt x="365" y="131"/>
                      <a:pt x="364" y="132"/>
                    </a:cubicBezTo>
                    <a:cubicBezTo>
                      <a:pt x="363" y="132"/>
                      <a:pt x="365" y="133"/>
                      <a:pt x="363" y="133"/>
                    </a:cubicBezTo>
                    <a:cubicBezTo>
                      <a:pt x="362" y="132"/>
                      <a:pt x="359" y="131"/>
                      <a:pt x="357" y="130"/>
                    </a:cubicBezTo>
                    <a:cubicBezTo>
                      <a:pt x="357" y="132"/>
                      <a:pt x="357" y="131"/>
                      <a:pt x="356" y="131"/>
                    </a:cubicBezTo>
                    <a:cubicBezTo>
                      <a:pt x="356" y="131"/>
                      <a:pt x="356" y="131"/>
                      <a:pt x="356" y="131"/>
                    </a:cubicBezTo>
                    <a:cubicBezTo>
                      <a:pt x="354" y="131"/>
                      <a:pt x="356" y="129"/>
                      <a:pt x="353" y="129"/>
                    </a:cubicBezTo>
                    <a:cubicBezTo>
                      <a:pt x="354" y="129"/>
                      <a:pt x="354" y="129"/>
                      <a:pt x="354" y="129"/>
                    </a:cubicBezTo>
                    <a:cubicBezTo>
                      <a:pt x="353" y="130"/>
                      <a:pt x="353" y="130"/>
                      <a:pt x="353" y="130"/>
                    </a:cubicBezTo>
                    <a:cubicBezTo>
                      <a:pt x="350" y="132"/>
                      <a:pt x="352" y="128"/>
                      <a:pt x="349" y="130"/>
                    </a:cubicBezTo>
                    <a:cubicBezTo>
                      <a:pt x="350" y="130"/>
                      <a:pt x="349" y="132"/>
                      <a:pt x="348" y="132"/>
                    </a:cubicBezTo>
                    <a:cubicBezTo>
                      <a:pt x="349" y="131"/>
                      <a:pt x="349" y="131"/>
                      <a:pt x="349" y="131"/>
                    </a:cubicBezTo>
                    <a:cubicBezTo>
                      <a:pt x="348" y="131"/>
                      <a:pt x="348" y="131"/>
                      <a:pt x="347" y="131"/>
                    </a:cubicBezTo>
                    <a:cubicBezTo>
                      <a:pt x="348" y="131"/>
                      <a:pt x="348" y="130"/>
                      <a:pt x="347" y="130"/>
                    </a:cubicBezTo>
                    <a:cubicBezTo>
                      <a:pt x="348" y="129"/>
                      <a:pt x="348" y="129"/>
                      <a:pt x="348" y="129"/>
                    </a:cubicBezTo>
                    <a:cubicBezTo>
                      <a:pt x="346" y="130"/>
                      <a:pt x="346" y="130"/>
                      <a:pt x="346" y="130"/>
                    </a:cubicBezTo>
                    <a:cubicBezTo>
                      <a:pt x="345" y="129"/>
                      <a:pt x="342" y="129"/>
                      <a:pt x="342" y="128"/>
                    </a:cubicBezTo>
                    <a:cubicBezTo>
                      <a:pt x="342" y="128"/>
                      <a:pt x="339" y="127"/>
                      <a:pt x="339" y="128"/>
                    </a:cubicBezTo>
                    <a:cubicBezTo>
                      <a:pt x="339" y="127"/>
                      <a:pt x="338" y="127"/>
                      <a:pt x="338" y="126"/>
                    </a:cubicBezTo>
                    <a:cubicBezTo>
                      <a:pt x="338" y="127"/>
                      <a:pt x="335" y="127"/>
                      <a:pt x="335" y="126"/>
                    </a:cubicBezTo>
                    <a:cubicBezTo>
                      <a:pt x="335" y="126"/>
                      <a:pt x="335" y="126"/>
                      <a:pt x="335" y="126"/>
                    </a:cubicBezTo>
                    <a:cubicBezTo>
                      <a:pt x="332" y="124"/>
                      <a:pt x="329" y="125"/>
                      <a:pt x="327" y="123"/>
                    </a:cubicBezTo>
                    <a:cubicBezTo>
                      <a:pt x="327" y="124"/>
                      <a:pt x="325" y="123"/>
                      <a:pt x="325" y="125"/>
                    </a:cubicBezTo>
                    <a:cubicBezTo>
                      <a:pt x="322" y="125"/>
                      <a:pt x="321" y="121"/>
                      <a:pt x="319" y="124"/>
                    </a:cubicBezTo>
                    <a:cubicBezTo>
                      <a:pt x="317" y="124"/>
                      <a:pt x="317" y="123"/>
                      <a:pt x="317" y="122"/>
                    </a:cubicBezTo>
                    <a:cubicBezTo>
                      <a:pt x="317" y="122"/>
                      <a:pt x="317" y="122"/>
                      <a:pt x="317" y="122"/>
                    </a:cubicBezTo>
                    <a:cubicBezTo>
                      <a:pt x="315" y="122"/>
                      <a:pt x="314" y="121"/>
                      <a:pt x="312" y="121"/>
                    </a:cubicBezTo>
                    <a:cubicBezTo>
                      <a:pt x="311" y="121"/>
                      <a:pt x="310" y="122"/>
                      <a:pt x="309" y="121"/>
                    </a:cubicBezTo>
                    <a:cubicBezTo>
                      <a:pt x="310" y="121"/>
                      <a:pt x="309" y="121"/>
                      <a:pt x="308" y="120"/>
                    </a:cubicBezTo>
                    <a:cubicBezTo>
                      <a:pt x="309" y="120"/>
                      <a:pt x="309" y="120"/>
                      <a:pt x="309" y="119"/>
                    </a:cubicBezTo>
                    <a:cubicBezTo>
                      <a:pt x="308" y="120"/>
                      <a:pt x="308" y="120"/>
                      <a:pt x="308" y="120"/>
                    </a:cubicBezTo>
                    <a:cubicBezTo>
                      <a:pt x="308" y="120"/>
                      <a:pt x="308" y="120"/>
                      <a:pt x="308" y="120"/>
                    </a:cubicBezTo>
                    <a:cubicBezTo>
                      <a:pt x="307" y="119"/>
                      <a:pt x="307" y="120"/>
                      <a:pt x="307" y="120"/>
                    </a:cubicBezTo>
                    <a:cubicBezTo>
                      <a:pt x="307" y="120"/>
                      <a:pt x="307" y="120"/>
                      <a:pt x="307" y="120"/>
                    </a:cubicBezTo>
                    <a:cubicBezTo>
                      <a:pt x="307" y="119"/>
                      <a:pt x="304" y="119"/>
                      <a:pt x="305" y="118"/>
                    </a:cubicBezTo>
                    <a:cubicBezTo>
                      <a:pt x="302" y="117"/>
                      <a:pt x="299" y="117"/>
                      <a:pt x="297" y="116"/>
                    </a:cubicBezTo>
                    <a:cubicBezTo>
                      <a:pt x="297" y="116"/>
                      <a:pt x="298" y="115"/>
                      <a:pt x="298" y="116"/>
                    </a:cubicBezTo>
                    <a:cubicBezTo>
                      <a:pt x="297" y="115"/>
                      <a:pt x="297" y="115"/>
                      <a:pt x="297" y="115"/>
                    </a:cubicBezTo>
                    <a:cubicBezTo>
                      <a:pt x="297" y="114"/>
                      <a:pt x="298" y="115"/>
                      <a:pt x="298" y="115"/>
                    </a:cubicBezTo>
                    <a:cubicBezTo>
                      <a:pt x="297" y="113"/>
                      <a:pt x="294" y="114"/>
                      <a:pt x="292" y="112"/>
                    </a:cubicBezTo>
                    <a:cubicBezTo>
                      <a:pt x="291" y="112"/>
                      <a:pt x="291" y="112"/>
                      <a:pt x="291" y="112"/>
                    </a:cubicBezTo>
                    <a:cubicBezTo>
                      <a:pt x="291" y="112"/>
                      <a:pt x="291" y="112"/>
                      <a:pt x="291" y="112"/>
                    </a:cubicBezTo>
                    <a:cubicBezTo>
                      <a:pt x="291" y="112"/>
                      <a:pt x="290" y="112"/>
                      <a:pt x="290" y="112"/>
                    </a:cubicBezTo>
                    <a:cubicBezTo>
                      <a:pt x="290" y="111"/>
                      <a:pt x="291" y="111"/>
                      <a:pt x="290" y="110"/>
                    </a:cubicBezTo>
                    <a:cubicBezTo>
                      <a:pt x="289" y="109"/>
                      <a:pt x="287" y="109"/>
                      <a:pt x="286" y="108"/>
                    </a:cubicBezTo>
                    <a:cubicBezTo>
                      <a:pt x="286" y="109"/>
                      <a:pt x="286" y="109"/>
                      <a:pt x="285" y="109"/>
                    </a:cubicBezTo>
                    <a:cubicBezTo>
                      <a:pt x="285" y="109"/>
                      <a:pt x="285" y="108"/>
                      <a:pt x="284" y="108"/>
                    </a:cubicBezTo>
                    <a:cubicBezTo>
                      <a:pt x="285" y="107"/>
                      <a:pt x="285" y="107"/>
                      <a:pt x="285" y="107"/>
                    </a:cubicBezTo>
                    <a:cubicBezTo>
                      <a:pt x="284" y="108"/>
                      <a:pt x="283" y="107"/>
                      <a:pt x="283" y="107"/>
                    </a:cubicBezTo>
                    <a:cubicBezTo>
                      <a:pt x="283" y="106"/>
                      <a:pt x="284" y="107"/>
                      <a:pt x="284" y="107"/>
                    </a:cubicBezTo>
                    <a:cubicBezTo>
                      <a:pt x="282" y="105"/>
                      <a:pt x="283" y="106"/>
                      <a:pt x="281" y="105"/>
                    </a:cubicBezTo>
                    <a:cubicBezTo>
                      <a:pt x="280" y="104"/>
                      <a:pt x="281" y="105"/>
                      <a:pt x="280" y="106"/>
                    </a:cubicBezTo>
                    <a:cubicBezTo>
                      <a:pt x="279" y="105"/>
                      <a:pt x="277" y="105"/>
                      <a:pt x="277" y="104"/>
                    </a:cubicBezTo>
                    <a:cubicBezTo>
                      <a:pt x="276" y="105"/>
                      <a:pt x="276" y="105"/>
                      <a:pt x="276" y="105"/>
                    </a:cubicBezTo>
                    <a:cubicBezTo>
                      <a:pt x="274" y="104"/>
                      <a:pt x="273" y="102"/>
                      <a:pt x="273" y="101"/>
                    </a:cubicBezTo>
                    <a:cubicBezTo>
                      <a:pt x="272" y="100"/>
                      <a:pt x="272" y="100"/>
                      <a:pt x="271" y="100"/>
                    </a:cubicBezTo>
                    <a:cubicBezTo>
                      <a:pt x="276" y="94"/>
                      <a:pt x="281" y="87"/>
                      <a:pt x="285" y="82"/>
                    </a:cubicBezTo>
                    <a:close/>
                    <a:moveTo>
                      <a:pt x="340" y="585"/>
                    </a:moveTo>
                    <a:cubicBezTo>
                      <a:pt x="340" y="587"/>
                      <a:pt x="340" y="587"/>
                      <a:pt x="340" y="587"/>
                    </a:cubicBezTo>
                    <a:cubicBezTo>
                      <a:pt x="339" y="587"/>
                      <a:pt x="339" y="588"/>
                      <a:pt x="339" y="587"/>
                    </a:cubicBezTo>
                    <a:cubicBezTo>
                      <a:pt x="338" y="588"/>
                      <a:pt x="338" y="589"/>
                      <a:pt x="339" y="590"/>
                    </a:cubicBezTo>
                    <a:cubicBezTo>
                      <a:pt x="337" y="591"/>
                      <a:pt x="337" y="591"/>
                      <a:pt x="337" y="591"/>
                    </a:cubicBezTo>
                    <a:cubicBezTo>
                      <a:pt x="335" y="597"/>
                      <a:pt x="335" y="603"/>
                      <a:pt x="332" y="609"/>
                    </a:cubicBezTo>
                    <a:cubicBezTo>
                      <a:pt x="328" y="616"/>
                      <a:pt x="324" y="631"/>
                      <a:pt x="321" y="639"/>
                    </a:cubicBezTo>
                    <a:cubicBezTo>
                      <a:pt x="318" y="651"/>
                      <a:pt x="307" y="661"/>
                      <a:pt x="303" y="674"/>
                    </a:cubicBezTo>
                    <a:cubicBezTo>
                      <a:pt x="303" y="674"/>
                      <a:pt x="303" y="675"/>
                      <a:pt x="303" y="675"/>
                    </a:cubicBezTo>
                    <a:cubicBezTo>
                      <a:pt x="301" y="678"/>
                      <a:pt x="299" y="682"/>
                      <a:pt x="297" y="685"/>
                    </a:cubicBezTo>
                    <a:cubicBezTo>
                      <a:pt x="297" y="685"/>
                      <a:pt x="296" y="686"/>
                      <a:pt x="295" y="688"/>
                    </a:cubicBezTo>
                    <a:cubicBezTo>
                      <a:pt x="295" y="686"/>
                      <a:pt x="294" y="685"/>
                      <a:pt x="294" y="683"/>
                    </a:cubicBezTo>
                    <a:cubicBezTo>
                      <a:pt x="296" y="683"/>
                      <a:pt x="294" y="678"/>
                      <a:pt x="294" y="676"/>
                    </a:cubicBezTo>
                    <a:cubicBezTo>
                      <a:pt x="294" y="677"/>
                      <a:pt x="294" y="677"/>
                      <a:pt x="294" y="677"/>
                    </a:cubicBezTo>
                    <a:cubicBezTo>
                      <a:pt x="292" y="673"/>
                      <a:pt x="295" y="668"/>
                      <a:pt x="293" y="665"/>
                    </a:cubicBezTo>
                    <a:cubicBezTo>
                      <a:pt x="293" y="665"/>
                      <a:pt x="294" y="665"/>
                      <a:pt x="294" y="666"/>
                    </a:cubicBezTo>
                    <a:cubicBezTo>
                      <a:pt x="293" y="663"/>
                      <a:pt x="292" y="659"/>
                      <a:pt x="293" y="659"/>
                    </a:cubicBezTo>
                    <a:cubicBezTo>
                      <a:pt x="291" y="652"/>
                      <a:pt x="290" y="643"/>
                      <a:pt x="287" y="640"/>
                    </a:cubicBezTo>
                    <a:cubicBezTo>
                      <a:pt x="287" y="640"/>
                      <a:pt x="287" y="640"/>
                      <a:pt x="287" y="640"/>
                    </a:cubicBezTo>
                    <a:cubicBezTo>
                      <a:pt x="285" y="638"/>
                      <a:pt x="286" y="637"/>
                      <a:pt x="285" y="635"/>
                    </a:cubicBezTo>
                    <a:cubicBezTo>
                      <a:pt x="285" y="635"/>
                      <a:pt x="285" y="634"/>
                      <a:pt x="285" y="634"/>
                    </a:cubicBezTo>
                    <a:cubicBezTo>
                      <a:pt x="283" y="632"/>
                      <a:pt x="282" y="627"/>
                      <a:pt x="281" y="626"/>
                    </a:cubicBezTo>
                    <a:cubicBezTo>
                      <a:pt x="282" y="625"/>
                      <a:pt x="282" y="625"/>
                      <a:pt x="282" y="625"/>
                    </a:cubicBezTo>
                    <a:cubicBezTo>
                      <a:pt x="280" y="620"/>
                      <a:pt x="280" y="620"/>
                      <a:pt x="280" y="620"/>
                    </a:cubicBezTo>
                    <a:cubicBezTo>
                      <a:pt x="281" y="622"/>
                      <a:pt x="281" y="622"/>
                      <a:pt x="281" y="622"/>
                    </a:cubicBezTo>
                    <a:cubicBezTo>
                      <a:pt x="278" y="622"/>
                      <a:pt x="281" y="618"/>
                      <a:pt x="278" y="615"/>
                    </a:cubicBezTo>
                    <a:cubicBezTo>
                      <a:pt x="278" y="612"/>
                      <a:pt x="272" y="610"/>
                      <a:pt x="272" y="606"/>
                    </a:cubicBezTo>
                    <a:cubicBezTo>
                      <a:pt x="271" y="605"/>
                      <a:pt x="274" y="607"/>
                      <a:pt x="273" y="605"/>
                    </a:cubicBezTo>
                    <a:cubicBezTo>
                      <a:pt x="274" y="604"/>
                      <a:pt x="274" y="606"/>
                      <a:pt x="274" y="605"/>
                    </a:cubicBezTo>
                    <a:cubicBezTo>
                      <a:pt x="273" y="603"/>
                      <a:pt x="274" y="601"/>
                      <a:pt x="273" y="598"/>
                    </a:cubicBezTo>
                    <a:cubicBezTo>
                      <a:pt x="273" y="598"/>
                      <a:pt x="273" y="598"/>
                      <a:pt x="273" y="598"/>
                    </a:cubicBezTo>
                    <a:cubicBezTo>
                      <a:pt x="271" y="594"/>
                      <a:pt x="272" y="590"/>
                      <a:pt x="270" y="588"/>
                    </a:cubicBezTo>
                    <a:cubicBezTo>
                      <a:pt x="270" y="588"/>
                      <a:pt x="270" y="588"/>
                      <a:pt x="270" y="587"/>
                    </a:cubicBezTo>
                    <a:cubicBezTo>
                      <a:pt x="272" y="587"/>
                      <a:pt x="272" y="587"/>
                      <a:pt x="272" y="587"/>
                    </a:cubicBezTo>
                    <a:cubicBezTo>
                      <a:pt x="274" y="586"/>
                      <a:pt x="272" y="585"/>
                      <a:pt x="274" y="584"/>
                    </a:cubicBezTo>
                    <a:cubicBezTo>
                      <a:pt x="275" y="584"/>
                      <a:pt x="277" y="582"/>
                      <a:pt x="276" y="583"/>
                    </a:cubicBezTo>
                    <a:cubicBezTo>
                      <a:pt x="281" y="580"/>
                      <a:pt x="281" y="574"/>
                      <a:pt x="286" y="569"/>
                    </a:cubicBezTo>
                    <a:cubicBezTo>
                      <a:pt x="285" y="567"/>
                      <a:pt x="288" y="565"/>
                      <a:pt x="287" y="564"/>
                    </a:cubicBezTo>
                    <a:cubicBezTo>
                      <a:pt x="288" y="564"/>
                      <a:pt x="290" y="558"/>
                      <a:pt x="290" y="562"/>
                    </a:cubicBezTo>
                    <a:cubicBezTo>
                      <a:pt x="290" y="562"/>
                      <a:pt x="290" y="562"/>
                      <a:pt x="289" y="562"/>
                    </a:cubicBezTo>
                    <a:cubicBezTo>
                      <a:pt x="290" y="563"/>
                      <a:pt x="290" y="563"/>
                      <a:pt x="290" y="563"/>
                    </a:cubicBezTo>
                    <a:cubicBezTo>
                      <a:pt x="293" y="561"/>
                      <a:pt x="292" y="557"/>
                      <a:pt x="294" y="554"/>
                    </a:cubicBezTo>
                    <a:cubicBezTo>
                      <a:pt x="293" y="554"/>
                      <a:pt x="292" y="556"/>
                      <a:pt x="292" y="555"/>
                    </a:cubicBezTo>
                    <a:cubicBezTo>
                      <a:pt x="294" y="552"/>
                      <a:pt x="294" y="552"/>
                      <a:pt x="294" y="552"/>
                    </a:cubicBezTo>
                    <a:cubicBezTo>
                      <a:pt x="294" y="553"/>
                      <a:pt x="294" y="553"/>
                      <a:pt x="294" y="553"/>
                    </a:cubicBezTo>
                    <a:cubicBezTo>
                      <a:pt x="295" y="551"/>
                      <a:pt x="296" y="550"/>
                      <a:pt x="296" y="548"/>
                    </a:cubicBezTo>
                    <a:cubicBezTo>
                      <a:pt x="295" y="548"/>
                      <a:pt x="295" y="548"/>
                      <a:pt x="295" y="548"/>
                    </a:cubicBezTo>
                    <a:cubicBezTo>
                      <a:pt x="296" y="546"/>
                      <a:pt x="298" y="546"/>
                      <a:pt x="298" y="543"/>
                    </a:cubicBezTo>
                    <a:cubicBezTo>
                      <a:pt x="298" y="542"/>
                      <a:pt x="296" y="545"/>
                      <a:pt x="297" y="542"/>
                    </a:cubicBezTo>
                    <a:cubicBezTo>
                      <a:pt x="298" y="540"/>
                      <a:pt x="301" y="535"/>
                      <a:pt x="302" y="532"/>
                    </a:cubicBezTo>
                    <a:cubicBezTo>
                      <a:pt x="301" y="532"/>
                      <a:pt x="302" y="531"/>
                      <a:pt x="302" y="530"/>
                    </a:cubicBezTo>
                    <a:cubicBezTo>
                      <a:pt x="303" y="530"/>
                      <a:pt x="303" y="530"/>
                      <a:pt x="303" y="530"/>
                    </a:cubicBezTo>
                    <a:cubicBezTo>
                      <a:pt x="303" y="525"/>
                      <a:pt x="305" y="529"/>
                      <a:pt x="306" y="524"/>
                    </a:cubicBezTo>
                    <a:cubicBezTo>
                      <a:pt x="305" y="523"/>
                      <a:pt x="305" y="523"/>
                      <a:pt x="305" y="523"/>
                    </a:cubicBezTo>
                    <a:cubicBezTo>
                      <a:pt x="304" y="519"/>
                      <a:pt x="307" y="522"/>
                      <a:pt x="306" y="517"/>
                    </a:cubicBezTo>
                    <a:cubicBezTo>
                      <a:pt x="306" y="519"/>
                      <a:pt x="304" y="517"/>
                      <a:pt x="305" y="515"/>
                    </a:cubicBezTo>
                    <a:cubicBezTo>
                      <a:pt x="305" y="516"/>
                      <a:pt x="305" y="516"/>
                      <a:pt x="305" y="516"/>
                    </a:cubicBezTo>
                    <a:cubicBezTo>
                      <a:pt x="306" y="515"/>
                      <a:pt x="305" y="515"/>
                      <a:pt x="306" y="514"/>
                    </a:cubicBezTo>
                    <a:cubicBezTo>
                      <a:pt x="306" y="515"/>
                      <a:pt x="307" y="515"/>
                      <a:pt x="307" y="513"/>
                    </a:cubicBezTo>
                    <a:cubicBezTo>
                      <a:pt x="308" y="514"/>
                      <a:pt x="308" y="514"/>
                      <a:pt x="308" y="514"/>
                    </a:cubicBezTo>
                    <a:cubicBezTo>
                      <a:pt x="307" y="511"/>
                      <a:pt x="307" y="511"/>
                      <a:pt x="307" y="511"/>
                    </a:cubicBezTo>
                    <a:cubicBezTo>
                      <a:pt x="309" y="509"/>
                      <a:pt x="309" y="505"/>
                      <a:pt x="310" y="504"/>
                    </a:cubicBezTo>
                    <a:cubicBezTo>
                      <a:pt x="310" y="504"/>
                      <a:pt x="312" y="499"/>
                      <a:pt x="311" y="497"/>
                    </a:cubicBezTo>
                    <a:cubicBezTo>
                      <a:pt x="312" y="499"/>
                      <a:pt x="313" y="496"/>
                      <a:pt x="313" y="497"/>
                    </a:cubicBezTo>
                    <a:cubicBezTo>
                      <a:pt x="313" y="495"/>
                      <a:pt x="313" y="491"/>
                      <a:pt x="314" y="490"/>
                    </a:cubicBezTo>
                    <a:cubicBezTo>
                      <a:pt x="314" y="490"/>
                      <a:pt x="314" y="490"/>
                      <a:pt x="314" y="490"/>
                    </a:cubicBezTo>
                    <a:cubicBezTo>
                      <a:pt x="317" y="485"/>
                      <a:pt x="315" y="480"/>
                      <a:pt x="318" y="475"/>
                    </a:cubicBezTo>
                    <a:cubicBezTo>
                      <a:pt x="317" y="475"/>
                      <a:pt x="318" y="472"/>
                      <a:pt x="316" y="473"/>
                    </a:cubicBezTo>
                    <a:cubicBezTo>
                      <a:pt x="316" y="467"/>
                      <a:pt x="321" y="463"/>
                      <a:pt x="317" y="461"/>
                    </a:cubicBezTo>
                    <a:cubicBezTo>
                      <a:pt x="318" y="458"/>
                      <a:pt x="319" y="458"/>
                      <a:pt x="319" y="457"/>
                    </a:cubicBezTo>
                    <a:cubicBezTo>
                      <a:pt x="320" y="457"/>
                      <a:pt x="320" y="457"/>
                      <a:pt x="320" y="457"/>
                    </a:cubicBezTo>
                    <a:cubicBezTo>
                      <a:pt x="320" y="453"/>
                      <a:pt x="320" y="451"/>
                      <a:pt x="321" y="448"/>
                    </a:cubicBezTo>
                    <a:cubicBezTo>
                      <a:pt x="321" y="446"/>
                      <a:pt x="319" y="445"/>
                      <a:pt x="320" y="442"/>
                    </a:cubicBezTo>
                    <a:cubicBezTo>
                      <a:pt x="321" y="443"/>
                      <a:pt x="321" y="442"/>
                      <a:pt x="321" y="441"/>
                    </a:cubicBezTo>
                    <a:cubicBezTo>
                      <a:pt x="321" y="442"/>
                      <a:pt x="321" y="442"/>
                      <a:pt x="322" y="441"/>
                    </a:cubicBezTo>
                    <a:cubicBezTo>
                      <a:pt x="322" y="440"/>
                      <a:pt x="322" y="440"/>
                      <a:pt x="322" y="440"/>
                    </a:cubicBezTo>
                    <a:cubicBezTo>
                      <a:pt x="322" y="440"/>
                      <a:pt x="322" y="440"/>
                      <a:pt x="322" y="440"/>
                    </a:cubicBezTo>
                    <a:cubicBezTo>
                      <a:pt x="322" y="438"/>
                      <a:pt x="321" y="438"/>
                      <a:pt x="321" y="439"/>
                    </a:cubicBezTo>
                    <a:cubicBezTo>
                      <a:pt x="321" y="439"/>
                      <a:pt x="321" y="439"/>
                      <a:pt x="321" y="439"/>
                    </a:cubicBezTo>
                    <a:cubicBezTo>
                      <a:pt x="322" y="437"/>
                      <a:pt x="322" y="434"/>
                      <a:pt x="323" y="433"/>
                    </a:cubicBezTo>
                    <a:cubicBezTo>
                      <a:pt x="323" y="428"/>
                      <a:pt x="323" y="423"/>
                      <a:pt x="323" y="418"/>
                    </a:cubicBezTo>
                    <a:cubicBezTo>
                      <a:pt x="324" y="418"/>
                      <a:pt x="324" y="419"/>
                      <a:pt x="324" y="420"/>
                    </a:cubicBezTo>
                    <a:cubicBezTo>
                      <a:pt x="324" y="417"/>
                      <a:pt x="324" y="417"/>
                      <a:pt x="324" y="417"/>
                    </a:cubicBezTo>
                    <a:cubicBezTo>
                      <a:pt x="325" y="417"/>
                      <a:pt x="324" y="419"/>
                      <a:pt x="325" y="420"/>
                    </a:cubicBezTo>
                    <a:cubicBezTo>
                      <a:pt x="327" y="416"/>
                      <a:pt x="324" y="411"/>
                      <a:pt x="326" y="407"/>
                    </a:cubicBezTo>
                    <a:cubicBezTo>
                      <a:pt x="325" y="406"/>
                      <a:pt x="325" y="406"/>
                      <a:pt x="325" y="406"/>
                    </a:cubicBezTo>
                    <a:cubicBezTo>
                      <a:pt x="326" y="405"/>
                      <a:pt x="326" y="405"/>
                      <a:pt x="326" y="405"/>
                    </a:cubicBezTo>
                    <a:cubicBezTo>
                      <a:pt x="325" y="405"/>
                      <a:pt x="325" y="404"/>
                      <a:pt x="325" y="404"/>
                    </a:cubicBezTo>
                    <a:cubicBezTo>
                      <a:pt x="326" y="403"/>
                      <a:pt x="327" y="404"/>
                      <a:pt x="327" y="401"/>
                    </a:cubicBezTo>
                    <a:cubicBezTo>
                      <a:pt x="328" y="400"/>
                      <a:pt x="327" y="396"/>
                      <a:pt x="327" y="393"/>
                    </a:cubicBezTo>
                    <a:cubicBezTo>
                      <a:pt x="326" y="395"/>
                      <a:pt x="326" y="394"/>
                      <a:pt x="326" y="394"/>
                    </a:cubicBezTo>
                    <a:cubicBezTo>
                      <a:pt x="326" y="392"/>
                      <a:pt x="327" y="392"/>
                      <a:pt x="326" y="391"/>
                    </a:cubicBezTo>
                    <a:cubicBezTo>
                      <a:pt x="327" y="391"/>
                      <a:pt x="327" y="391"/>
                      <a:pt x="327" y="391"/>
                    </a:cubicBezTo>
                    <a:cubicBezTo>
                      <a:pt x="326" y="391"/>
                      <a:pt x="326" y="388"/>
                      <a:pt x="326" y="387"/>
                    </a:cubicBezTo>
                    <a:cubicBezTo>
                      <a:pt x="327" y="387"/>
                      <a:pt x="327" y="389"/>
                      <a:pt x="327" y="389"/>
                    </a:cubicBezTo>
                    <a:cubicBezTo>
                      <a:pt x="327" y="385"/>
                      <a:pt x="327" y="387"/>
                      <a:pt x="327" y="382"/>
                    </a:cubicBezTo>
                    <a:cubicBezTo>
                      <a:pt x="327" y="380"/>
                      <a:pt x="326" y="383"/>
                      <a:pt x="325" y="381"/>
                    </a:cubicBezTo>
                    <a:cubicBezTo>
                      <a:pt x="325" y="379"/>
                      <a:pt x="325" y="377"/>
                      <a:pt x="325" y="374"/>
                    </a:cubicBezTo>
                    <a:cubicBezTo>
                      <a:pt x="324" y="375"/>
                      <a:pt x="324" y="375"/>
                      <a:pt x="324" y="375"/>
                    </a:cubicBezTo>
                    <a:cubicBezTo>
                      <a:pt x="324" y="374"/>
                      <a:pt x="324" y="373"/>
                      <a:pt x="324" y="372"/>
                    </a:cubicBezTo>
                    <a:cubicBezTo>
                      <a:pt x="327" y="377"/>
                      <a:pt x="331" y="382"/>
                      <a:pt x="336" y="391"/>
                    </a:cubicBezTo>
                    <a:cubicBezTo>
                      <a:pt x="340" y="403"/>
                      <a:pt x="339" y="407"/>
                      <a:pt x="343" y="419"/>
                    </a:cubicBezTo>
                    <a:cubicBezTo>
                      <a:pt x="345" y="425"/>
                      <a:pt x="347" y="432"/>
                      <a:pt x="348" y="438"/>
                    </a:cubicBezTo>
                    <a:cubicBezTo>
                      <a:pt x="350" y="440"/>
                      <a:pt x="349" y="446"/>
                      <a:pt x="351" y="449"/>
                    </a:cubicBezTo>
                    <a:cubicBezTo>
                      <a:pt x="350" y="450"/>
                      <a:pt x="350" y="450"/>
                      <a:pt x="350" y="450"/>
                    </a:cubicBezTo>
                    <a:cubicBezTo>
                      <a:pt x="351" y="452"/>
                      <a:pt x="351" y="453"/>
                      <a:pt x="351" y="454"/>
                    </a:cubicBezTo>
                    <a:cubicBezTo>
                      <a:pt x="351" y="454"/>
                      <a:pt x="351" y="454"/>
                      <a:pt x="351" y="454"/>
                    </a:cubicBezTo>
                    <a:cubicBezTo>
                      <a:pt x="352" y="456"/>
                      <a:pt x="351" y="458"/>
                      <a:pt x="352" y="459"/>
                    </a:cubicBezTo>
                    <a:cubicBezTo>
                      <a:pt x="352" y="459"/>
                      <a:pt x="352" y="459"/>
                      <a:pt x="352" y="459"/>
                    </a:cubicBezTo>
                    <a:cubicBezTo>
                      <a:pt x="352" y="461"/>
                      <a:pt x="352" y="461"/>
                      <a:pt x="352" y="461"/>
                    </a:cubicBezTo>
                    <a:cubicBezTo>
                      <a:pt x="351" y="461"/>
                      <a:pt x="351" y="461"/>
                      <a:pt x="351" y="461"/>
                    </a:cubicBezTo>
                    <a:cubicBezTo>
                      <a:pt x="352" y="464"/>
                      <a:pt x="353" y="467"/>
                      <a:pt x="353" y="470"/>
                    </a:cubicBezTo>
                    <a:cubicBezTo>
                      <a:pt x="354" y="470"/>
                      <a:pt x="354" y="470"/>
                      <a:pt x="354" y="470"/>
                    </a:cubicBezTo>
                    <a:cubicBezTo>
                      <a:pt x="353" y="476"/>
                      <a:pt x="355" y="478"/>
                      <a:pt x="354" y="483"/>
                    </a:cubicBezTo>
                    <a:cubicBezTo>
                      <a:pt x="353" y="483"/>
                      <a:pt x="353" y="483"/>
                      <a:pt x="353" y="483"/>
                    </a:cubicBezTo>
                    <a:cubicBezTo>
                      <a:pt x="356" y="490"/>
                      <a:pt x="351" y="494"/>
                      <a:pt x="354" y="502"/>
                    </a:cubicBezTo>
                    <a:cubicBezTo>
                      <a:pt x="353" y="501"/>
                      <a:pt x="353" y="502"/>
                      <a:pt x="353" y="502"/>
                    </a:cubicBezTo>
                    <a:cubicBezTo>
                      <a:pt x="353" y="505"/>
                      <a:pt x="353" y="509"/>
                      <a:pt x="355" y="509"/>
                    </a:cubicBezTo>
                    <a:cubicBezTo>
                      <a:pt x="355" y="511"/>
                      <a:pt x="354" y="511"/>
                      <a:pt x="353" y="511"/>
                    </a:cubicBezTo>
                    <a:cubicBezTo>
                      <a:pt x="354" y="511"/>
                      <a:pt x="354" y="513"/>
                      <a:pt x="354" y="515"/>
                    </a:cubicBezTo>
                    <a:cubicBezTo>
                      <a:pt x="354" y="514"/>
                      <a:pt x="354" y="514"/>
                      <a:pt x="354" y="514"/>
                    </a:cubicBezTo>
                    <a:cubicBezTo>
                      <a:pt x="354" y="516"/>
                      <a:pt x="354" y="518"/>
                      <a:pt x="354" y="520"/>
                    </a:cubicBezTo>
                    <a:cubicBezTo>
                      <a:pt x="356" y="519"/>
                      <a:pt x="356" y="519"/>
                      <a:pt x="356" y="519"/>
                    </a:cubicBezTo>
                    <a:cubicBezTo>
                      <a:pt x="355" y="522"/>
                      <a:pt x="353" y="519"/>
                      <a:pt x="354" y="522"/>
                    </a:cubicBezTo>
                    <a:cubicBezTo>
                      <a:pt x="355" y="522"/>
                      <a:pt x="355" y="522"/>
                      <a:pt x="355" y="522"/>
                    </a:cubicBezTo>
                    <a:cubicBezTo>
                      <a:pt x="354" y="526"/>
                      <a:pt x="352" y="528"/>
                      <a:pt x="350" y="532"/>
                    </a:cubicBezTo>
                    <a:cubicBezTo>
                      <a:pt x="348" y="548"/>
                      <a:pt x="347" y="566"/>
                      <a:pt x="341" y="579"/>
                    </a:cubicBezTo>
                    <a:cubicBezTo>
                      <a:pt x="340" y="580"/>
                      <a:pt x="340" y="580"/>
                      <a:pt x="340" y="580"/>
                    </a:cubicBezTo>
                    <a:cubicBezTo>
                      <a:pt x="338" y="580"/>
                      <a:pt x="341" y="584"/>
                      <a:pt x="340" y="585"/>
                    </a:cubicBezTo>
                    <a:close/>
                    <a:moveTo>
                      <a:pt x="559" y="462"/>
                    </a:moveTo>
                    <a:cubicBezTo>
                      <a:pt x="558" y="462"/>
                      <a:pt x="558" y="461"/>
                      <a:pt x="557" y="461"/>
                    </a:cubicBezTo>
                    <a:cubicBezTo>
                      <a:pt x="558" y="464"/>
                      <a:pt x="557" y="466"/>
                      <a:pt x="558" y="469"/>
                    </a:cubicBezTo>
                    <a:cubicBezTo>
                      <a:pt x="557" y="469"/>
                      <a:pt x="557" y="469"/>
                      <a:pt x="557" y="469"/>
                    </a:cubicBezTo>
                    <a:cubicBezTo>
                      <a:pt x="559" y="473"/>
                      <a:pt x="557" y="477"/>
                      <a:pt x="559" y="479"/>
                    </a:cubicBezTo>
                    <a:cubicBezTo>
                      <a:pt x="560" y="483"/>
                      <a:pt x="557" y="482"/>
                      <a:pt x="559" y="486"/>
                    </a:cubicBezTo>
                    <a:cubicBezTo>
                      <a:pt x="558" y="488"/>
                      <a:pt x="558" y="488"/>
                      <a:pt x="558" y="488"/>
                    </a:cubicBezTo>
                    <a:cubicBezTo>
                      <a:pt x="558" y="490"/>
                      <a:pt x="559" y="489"/>
                      <a:pt x="559" y="491"/>
                    </a:cubicBezTo>
                    <a:cubicBezTo>
                      <a:pt x="558" y="491"/>
                      <a:pt x="558" y="494"/>
                      <a:pt x="558" y="493"/>
                    </a:cubicBezTo>
                    <a:cubicBezTo>
                      <a:pt x="557" y="497"/>
                      <a:pt x="560" y="502"/>
                      <a:pt x="558" y="508"/>
                    </a:cubicBezTo>
                    <a:cubicBezTo>
                      <a:pt x="560" y="509"/>
                      <a:pt x="559" y="512"/>
                      <a:pt x="560" y="513"/>
                    </a:cubicBezTo>
                    <a:cubicBezTo>
                      <a:pt x="559" y="514"/>
                      <a:pt x="560" y="520"/>
                      <a:pt x="559" y="516"/>
                    </a:cubicBezTo>
                    <a:cubicBezTo>
                      <a:pt x="558" y="516"/>
                      <a:pt x="558" y="515"/>
                      <a:pt x="559" y="515"/>
                    </a:cubicBezTo>
                    <a:cubicBezTo>
                      <a:pt x="558" y="515"/>
                      <a:pt x="558" y="515"/>
                      <a:pt x="558" y="515"/>
                    </a:cubicBezTo>
                    <a:cubicBezTo>
                      <a:pt x="556" y="518"/>
                      <a:pt x="559" y="521"/>
                      <a:pt x="558" y="525"/>
                    </a:cubicBezTo>
                    <a:cubicBezTo>
                      <a:pt x="559" y="524"/>
                      <a:pt x="559" y="522"/>
                      <a:pt x="559" y="523"/>
                    </a:cubicBezTo>
                    <a:cubicBezTo>
                      <a:pt x="559" y="524"/>
                      <a:pt x="559" y="525"/>
                      <a:pt x="559" y="526"/>
                    </a:cubicBezTo>
                    <a:cubicBezTo>
                      <a:pt x="558" y="526"/>
                      <a:pt x="558" y="526"/>
                      <a:pt x="558" y="526"/>
                    </a:cubicBezTo>
                    <a:cubicBezTo>
                      <a:pt x="558" y="531"/>
                      <a:pt x="558" y="531"/>
                      <a:pt x="558" y="531"/>
                    </a:cubicBezTo>
                    <a:cubicBezTo>
                      <a:pt x="559" y="530"/>
                      <a:pt x="559" y="530"/>
                      <a:pt x="559" y="530"/>
                    </a:cubicBezTo>
                    <a:cubicBezTo>
                      <a:pt x="558" y="532"/>
                      <a:pt x="557" y="533"/>
                      <a:pt x="558" y="536"/>
                    </a:cubicBezTo>
                    <a:cubicBezTo>
                      <a:pt x="559" y="537"/>
                      <a:pt x="559" y="533"/>
                      <a:pt x="559" y="536"/>
                    </a:cubicBezTo>
                    <a:cubicBezTo>
                      <a:pt x="559" y="539"/>
                      <a:pt x="557" y="544"/>
                      <a:pt x="557" y="548"/>
                    </a:cubicBezTo>
                    <a:cubicBezTo>
                      <a:pt x="558" y="547"/>
                      <a:pt x="558" y="548"/>
                      <a:pt x="558" y="549"/>
                    </a:cubicBezTo>
                    <a:cubicBezTo>
                      <a:pt x="557" y="549"/>
                      <a:pt x="557" y="549"/>
                      <a:pt x="557" y="549"/>
                    </a:cubicBezTo>
                    <a:cubicBezTo>
                      <a:pt x="558" y="554"/>
                      <a:pt x="555" y="551"/>
                      <a:pt x="556" y="555"/>
                    </a:cubicBezTo>
                    <a:cubicBezTo>
                      <a:pt x="555" y="555"/>
                      <a:pt x="555" y="555"/>
                      <a:pt x="555" y="555"/>
                    </a:cubicBezTo>
                    <a:cubicBezTo>
                      <a:pt x="557" y="556"/>
                      <a:pt x="557" y="556"/>
                      <a:pt x="557" y="556"/>
                    </a:cubicBezTo>
                    <a:cubicBezTo>
                      <a:pt x="558" y="560"/>
                      <a:pt x="555" y="558"/>
                      <a:pt x="557" y="562"/>
                    </a:cubicBezTo>
                    <a:cubicBezTo>
                      <a:pt x="557" y="561"/>
                      <a:pt x="559" y="562"/>
                      <a:pt x="558" y="564"/>
                    </a:cubicBezTo>
                    <a:cubicBezTo>
                      <a:pt x="557" y="563"/>
                      <a:pt x="557" y="563"/>
                      <a:pt x="557" y="563"/>
                    </a:cubicBezTo>
                    <a:cubicBezTo>
                      <a:pt x="557" y="564"/>
                      <a:pt x="558" y="565"/>
                      <a:pt x="557" y="565"/>
                    </a:cubicBezTo>
                    <a:cubicBezTo>
                      <a:pt x="557" y="565"/>
                      <a:pt x="556" y="565"/>
                      <a:pt x="556" y="566"/>
                    </a:cubicBezTo>
                    <a:cubicBezTo>
                      <a:pt x="555" y="565"/>
                      <a:pt x="555" y="565"/>
                      <a:pt x="555" y="565"/>
                    </a:cubicBezTo>
                    <a:cubicBezTo>
                      <a:pt x="556" y="569"/>
                      <a:pt x="556" y="569"/>
                      <a:pt x="556" y="569"/>
                    </a:cubicBezTo>
                    <a:cubicBezTo>
                      <a:pt x="555" y="571"/>
                      <a:pt x="556" y="575"/>
                      <a:pt x="554" y="576"/>
                    </a:cubicBezTo>
                    <a:cubicBezTo>
                      <a:pt x="554" y="576"/>
                      <a:pt x="553" y="581"/>
                      <a:pt x="554" y="582"/>
                    </a:cubicBezTo>
                    <a:cubicBezTo>
                      <a:pt x="553" y="581"/>
                      <a:pt x="553" y="584"/>
                      <a:pt x="552" y="583"/>
                    </a:cubicBezTo>
                    <a:cubicBezTo>
                      <a:pt x="552" y="584"/>
                      <a:pt x="552" y="588"/>
                      <a:pt x="551" y="590"/>
                    </a:cubicBezTo>
                    <a:cubicBezTo>
                      <a:pt x="551" y="589"/>
                      <a:pt x="551" y="589"/>
                      <a:pt x="551" y="589"/>
                    </a:cubicBezTo>
                    <a:cubicBezTo>
                      <a:pt x="549" y="595"/>
                      <a:pt x="550" y="599"/>
                      <a:pt x="548" y="604"/>
                    </a:cubicBezTo>
                    <a:cubicBezTo>
                      <a:pt x="549" y="604"/>
                      <a:pt x="548" y="607"/>
                      <a:pt x="549" y="607"/>
                    </a:cubicBezTo>
                    <a:cubicBezTo>
                      <a:pt x="549" y="612"/>
                      <a:pt x="544" y="616"/>
                      <a:pt x="548" y="619"/>
                    </a:cubicBezTo>
                    <a:cubicBezTo>
                      <a:pt x="547" y="621"/>
                      <a:pt x="546" y="621"/>
                      <a:pt x="546" y="622"/>
                    </a:cubicBezTo>
                    <a:cubicBezTo>
                      <a:pt x="545" y="622"/>
                      <a:pt x="545" y="622"/>
                      <a:pt x="545" y="622"/>
                    </a:cubicBezTo>
                    <a:cubicBezTo>
                      <a:pt x="545" y="626"/>
                      <a:pt x="544" y="628"/>
                      <a:pt x="543" y="631"/>
                    </a:cubicBezTo>
                    <a:cubicBezTo>
                      <a:pt x="543" y="633"/>
                      <a:pt x="545" y="634"/>
                      <a:pt x="543" y="636"/>
                    </a:cubicBezTo>
                    <a:cubicBezTo>
                      <a:pt x="543" y="635"/>
                      <a:pt x="543" y="637"/>
                      <a:pt x="542" y="638"/>
                    </a:cubicBezTo>
                    <a:cubicBezTo>
                      <a:pt x="542" y="637"/>
                      <a:pt x="542" y="637"/>
                      <a:pt x="541" y="638"/>
                    </a:cubicBezTo>
                    <a:cubicBezTo>
                      <a:pt x="541" y="638"/>
                      <a:pt x="541" y="639"/>
                      <a:pt x="541" y="639"/>
                    </a:cubicBezTo>
                    <a:cubicBezTo>
                      <a:pt x="541" y="639"/>
                      <a:pt x="541" y="639"/>
                      <a:pt x="541" y="639"/>
                    </a:cubicBezTo>
                    <a:cubicBezTo>
                      <a:pt x="541" y="641"/>
                      <a:pt x="541" y="641"/>
                      <a:pt x="542" y="640"/>
                    </a:cubicBezTo>
                    <a:cubicBezTo>
                      <a:pt x="542" y="640"/>
                      <a:pt x="542" y="640"/>
                      <a:pt x="542" y="640"/>
                    </a:cubicBezTo>
                    <a:cubicBezTo>
                      <a:pt x="541" y="641"/>
                      <a:pt x="540" y="645"/>
                      <a:pt x="539" y="645"/>
                    </a:cubicBezTo>
                    <a:cubicBezTo>
                      <a:pt x="537" y="650"/>
                      <a:pt x="537" y="655"/>
                      <a:pt x="536" y="660"/>
                    </a:cubicBezTo>
                    <a:cubicBezTo>
                      <a:pt x="535" y="660"/>
                      <a:pt x="535" y="659"/>
                      <a:pt x="535" y="657"/>
                    </a:cubicBezTo>
                    <a:cubicBezTo>
                      <a:pt x="534" y="660"/>
                      <a:pt x="534" y="660"/>
                      <a:pt x="534" y="660"/>
                    </a:cubicBezTo>
                    <a:cubicBezTo>
                      <a:pt x="533" y="660"/>
                      <a:pt x="534" y="658"/>
                      <a:pt x="535" y="657"/>
                    </a:cubicBezTo>
                    <a:cubicBezTo>
                      <a:pt x="532" y="661"/>
                      <a:pt x="533" y="666"/>
                      <a:pt x="530" y="670"/>
                    </a:cubicBezTo>
                    <a:cubicBezTo>
                      <a:pt x="530" y="671"/>
                      <a:pt x="530" y="671"/>
                      <a:pt x="530" y="671"/>
                    </a:cubicBezTo>
                    <a:cubicBezTo>
                      <a:pt x="530" y="671"/>
                      <a:pt x="530" y="671"/>
                      <a:pt x="530" y="671"/>
                    </a:cubicBezTo>
                    <a:cubicBezTo>
                      <a:pt x="530" y="671"/>
                      <a:pt x="530" y="672"/>
                      <a:pt x="530" y="673"/>
                    </a:cubicBezTo>
                    <a:cubicBezTo>
                      <a:pt x="529" y="674"/>
                      <a:pt x="528" y="672"/>
                      <a:pt x="527" y="675"/>
                    </a:cubicBezTo>
                    <a:cubicBezTo>
                      <a:pt x="526" y="676"/>
                      <a:pt x="526" y="680"/>
                      <a:pt x="525" y="682"/>
                    </a:cubicBezTo>
                    <a:cubicBezTo>
                      <a:pt x="526" y="681"/>
                      <a:pt x="526" y="682"/>
                      <a:pt x="526" y="682"/>
                    </a:cubicBezTo>
                    <a:cubicBezTo>
                      <a:pt x="525" y="683"/>
                      <a:pt x="524" y="684"/>
                      <a:pt x="524" y="685"/>
                    </a:cubicBezTo>
                    <a:cubicBezTo>
                      <a:pt x="523" y="684"/>
                      <a:pt x="523" y="684"/>
                      <a:pt x="523" y="684"/>
                    </a:cubicBezTo>
                    <a:cubicBezTo>
                      <a:pt x="524" y="685"/>
                      <a:pt x="523" y="688"/>
                      <a:pt x="523" y="688"/>
                    </a:cubicBezTo>
                    <a:cubicBezTo>
                      <a:pt x="522" y="688"/>
                      <a:pt x="523" y="686"/>
                      <a:pt x="523" y="686"/>
                    </a:cubicBezTo>
                    <a:cubicBezTo>
                      <a:pt x="521" y="690"/>
                      <a:pt x="522" y="688"/>
                      <a:pt x="520" y="692"/>
                    </a:cubicBezTo>
                    <a:cubicBezTo>
                      <a:pt x="519" y="695"/>
                      <a:pt x="521" y="692"/>
                      <a:pt x="521" y="694"/>
                    </a:cubicBezTo>
                    <a:cubicBezTo>
                      <a:pt x="520" y="696"/>
                      <a:pt x="520" y="698"/>
                      <a:pt x="518" y="700"/>
                    </a:cubicBezTo>
                    <a:cubicBezTo>
                      <a:pt x="520" y="700"/>
                      <a:pt x="520" y="700"/>
                      <a:pt x="520" y="700"/>
                    </a:cubicBezTo>
                    <a:cubicBezTo>
                      <a:pt x="518" y="703"/>
                      <a:pt x="517" y="706"/>
                      <a:pt x="516" y="707"/>
                    </a:cubicBezTo>
                    <a:cubicBezTo>
                      <a:pt x="515" y="706"/>
                      <a:pt x="517" y="705"/>
                      <a:pt x="516" y="703"/>
                    </a:cubicBezTo>
                    <a:cubicBezTo>
                      <a:pt x="516" y="704"/>
                      <a:pt x="517" y="704"/>
                      <a:pt x="517" y="704"/>
                    </a:cubicBezTo>
                    <a:cubicBezTo>
                      <a:pt x="517" y="703"/>
                      <a:pt x="516" y="701"/>
                      <a:pt x="517" y="701"/>
                    </a:cubicBezTo>
                    <a:cubicBezTo>
                      <a:pt x="517" y="699"/>
                      <a:pt x="518" y="695"/>
                      <a:pt x="516" y="693"/>
                    </a:cubicBezTo>
                    <a:cubicBezTo>
                      <a:pt x="516" y="693"/>
                      <a:pt x="516" y="693"/>
                      <a:pt x="516" y="693"/>
                    </a:cubicBezTo>
                    <a:cubicBezTo>
                      <a:pt x="515" y="692"/>
                      <a:pt x="516" y="692"/>
                      <a:pt x="515" y="691"/>
                    </a:cubicBezTo>
                    <a:cubicBezTo>
                      <a:pt x="516" y="691"/>
                      <a:pt x="516" y="691"/>
                      <a:pt x="516" y="691"/>
                    </a:cubicBezTo>
                    <a:cubicBezTo>
                      <a:pt x="514" y="690"/>
                      <a:pt x="516" y="688"/>
                      <a:pt x="515" y="687"/>
                    </a:cubicBezTo>
                    <a:cubicBezTo>
                      <a:pt x="516" y="687"/>
                      <a:pt x="516" y="687"/>
                      <a:pt x="516" y="687"/>
                    </a:cubicBezTo>
                    <a:cubicBezTo>
                      <a:pt x="516" y="685"/>
                      <a:pt x="516" y="685"/>
                      <a:pt x="516" y="685"/>
                    </a:cubicBezTo>
                    <a:cubicBezTo>
                      <a:pt x="515" y="686"/>
                      <a:pt x="515" y="686"/>
                      <a:pt x="515" y="686"/>
                    </a:cubicBezTo>
                    <a:cubicBezTo>
                      <a:pt x="513" y="685"/>
                      <a:pt x="517" y="684"/>
                      <a:pt x="515" y="682"/>
                    </a:cubicBezTo>
                    <a:cubicBezTo>
                      <a:pt x="516" y="681"/>
                      <a:pt x="511" y="680"/>
                      <a:pt x="512" y="678"/>
                    </a:cubicBezTo>
                    <a:cubicBezTo>
                      <a:pt x="511" y="678"/>
                      <a:pt x="513" y="679"/>
                      <a:pt x="513" y="678"/>
                    </a:cubicBezTo>
                    <a:cubicBezTo>
                      <a:pt x="514" y="678"/>
                      <a:pt x="513" y="678"/>
                      <a:pt x="514" y="678"/>
                    </a:cubicBezTo>
                    <a:cubicBezTo>
                      <a:pt x="514" y="677"/>
                      <a:pt x="515" y="676"/>
                      <a:pt x="514" y="675"/>
                    </a:cubicBezTo>
                    <a:cubicBezTo>
                      <a:pt x="515" y="675"/>
                      <a:pt x="515" y="675"/>
                      <a:pt x="515" y="675"/>
                    </a:cubicBezTo>
                    <a:cubicBezTo>
                      <a:pt x="514" y="673"/>
                      <a:pt x="516" y="672"/>
                      <a:pt x="515" y="671"/>
                    </a:cubicBezTo>
                    <a:cubicBezTo>
                      <a:pt x="514" y="669"/>
                      <a:pt x="517" y="669"/>
                      <a:pt x="515" y="668"/>
                    </a:cubicBezTo>
                    <a:cubicBezTo>
                      <a:pt x="516" y="667"/>
                      <a:pt x="516" y="667"/>
                      <a:pt x="516" y="667"/>
                    </a:cubicBezTo>
                    <a:cubicBezTo>
                      <a:pt x="517" y="666"/>
                      <a:pt x="515" y="667"/>
                      <a:pt x="515" y="666"/>
                    </a:cubicBezTo>
                    <a:cubicBezTo>
                      <a:pt x="516" y="666"/>
                      <a:pt x="516" y="664"/>
                      <a:pt x="517" y="665"/>
                    </a:cubicBezTo>
                    <a:cubicBezTo>
                      <a:pt x="518" y="663"/>
                      <a:pt x="515" y="661"/>
                      <a:pt x="516" y="658"/>
                    </a:cubicBezTo>
                    <a:cubicBezTo>
                      <a:pt x="515" y="658"/>
                      <a:pt x="516" y="657"/>
                      <a:pt x="514" y="656"/>
                    </a:cubicBezTo>
                    <a:cubicBezTo>
                      <a:pt x="515" y="656"/>
                      <a:pt x="514" y="654"/>
                      <a:pt x="516" y="655"/>
                    </a:cubicBezTo>
                    <a:cubicBezTo>
                      <a:pt x="516" y="655"/>
                      <a:pt x="516" y="655"/>
                      <a:pt x="516" y="655"/>
                    </a:cubicBezTo>
                    <a:cubicBezTo>
                      <a:pt x="517" y="655"/>
                      <a:pt x="517" y="655"/>
                      <a:pt x="517" y="655"/>
                    </a:cubicBezTo>
                    <a:cubicBezTo>
                      <a:pt x="518" y="654"/>
                      <a:pt x="515" y="653"/>
                      <a:pt x="515" y="652"/>
                    </a:cubicBezTo>
                    <a:cubicBezTo>
                      <a:pt x="515" y="652"/>
                      <a:pt x="515" y="653"/>
                      <a:pt x="515" y="652"/>
                    </a:cubicBezTo>
                    <a:cubicBezTo>
                      <a:pt x="515" y="651"/>
                      <a:pt x="515" y="651"/>
                      <a:pt x="515" y="651"/>
                    </a:cubicBezTo>
                    <a:cubicBezTo>
                      <a:pt x="515" y="651"/>
                      <a:pt x="515" y="651"/>
                      <a:pt x="515" y="651"/>
                    </a:cubicBezTo>
                    <a:cubicBezTo>
                      <a:pt x="515" y="649"/>
                      <a:pt x="515" y="649"/>
                      <a:pt x="515" y="649"/>
                    </a:cubicBezTo>
                    <a:cubicBezTo>
                      <a:pt x="515" y="649"/>
                      <a:pt x="515" y="649"/>
                      <a:pt x="515" y="649"/>
                    </a:cubicBezTo>
                    <a:cubicBezTo>
                      <a:pt x="515" y="648"/>
                      <a:pt x="516" y="648"/>
                      <a:pt x="515" y="647"/>
                    </a:cubicBezTo>
                    <a:cubicBezTo>
                      <a:pt x="514" y="647"/>
                      <a:pt x="514" y="648"/>
                      <a:pt x="513" y="647"/>
                    </a:cubicBezTo>
                    <a:cubicBezTo>
                      <a:pt x="514" y="646"/>
                      <a:pt x="514" y="644"/>
                      <a:pt x="514" y="642"/>
                    </a:cubicBezTo>
                    <a:cubicBezTo>
                      <a:pt x="513" y="642"/>
                      <a:pt x="513" y="642"/>
                      <a:pt x="513" y="641"/>
                    </a:cubicBezTo>
                    <a:cubicBezTo>
                      <a:pt x="514" y="641"/>
                      <a:pt x="514" y="641"/>
                      <a:pt x="514" y="641"/>
                    </a:cubicBezTo>
                    <a:cubicBezTo>
                      <a:pt x="512" y="640"/>
                      <a:pt x="516" y="640"/>
                      <a:pt x="514" y="639"/>
                    </a:cubicBezTo>
                    <a:cubicBezTo>
                      <a:pt x="513" y="639"/>
                      <a:pt x="513" y="639"/>
                      <a:pt x="513" y="639"/>
                    </a:cubicBezTo>
                    <a:cubicBezTo>
                      <a:pt x="511" y="637"/>
                      <a:pt x="515" y="637"/>
                      <a:pt x="512" y="636"/>
                    </a:cubicBezTo>
                    <a:cubicBezTo>
                      <a:pt x="512" y="637"/>
                      <a:pt x="510" y="637"/>
                      <a:pt x="510" y="636"/>
                    </a:cubicBezTo>
                    <a:cubicBezTo>
                      <a:pt x="511" y="636"/>
                      <a:pt x="511" y="636"/>
                      <a:pt x="511" y="636"/>
                    </a:cubicBezTo>
                    <a:cubicBezTo>
                      <a:pt x="511" y="635"/>
                      <a:pt x="510" y="635"/>
                      <a:pt x="511" y="635"/>
                    </a:cubicBezTo>
                    <a:cubicBezTo>
                      <a:pt x="511" y="635"/>
                      <a:pt x="512" y="635"/>
                      <a:pt x="511" y="634"/>
                    </a:cubicBezTo>
                    <a:cubicBezTo>
                      <a:pt x="513" y="634"/>
                      <a:pt x="513" y="634"/>
                      <a:pt x="513" y="634"/>
                    </a:cubicBezTo>
                    <a:cubicBezTo>
                      <a:pt x="511" y="634"/>
                      <a:pt x="511" y="634"/>
                      <a:pt x="511" y="634"/>
                    </a:cubicBezTo>
                    <a:cubicBezTo>
                      <a:pt x="511" y="632"/>
                      <a:pt x="510" y="631"/>
                      <a:pt x="511" y="630"/>
                    </a:cubicBezTo>
                    <a:cubicBezTo>
                      <a:pt x="511" y="630"/>
                      <a:pt x="511" y="628"/>
                      <a:pt x="509" y="628"/>
                    </a:cubicBezTo>
                    <a:cubicBezTo>
                      <a:pt x="510" y="628"/>
                      <a:pt x="510" y="627"/>
                      <a:pt x="511" y="627"/>
                    </a:cubicBezTo>
                    <a:cubicBezTo>
                      <a:pt x="510" y="627"/>
                      <a:pt x="509" y="625"/>
                      <a:pt x="510" y="624"/>
                    </a:cubicBezTo>
                    <a:cubicBezTo>
                      <a:pt x="510" y="624"/>
                      <a:pt x="510" y="624"/>
                      <a:pt x="510" y="624"/>
                    </a:cubicBezTo>
                    <a:cubicBezTo>
                      <a:pt x="510" y="622"/>
                      <a:pt x="507" y="621"/>
                      <a:pt x="508" y="618"/>
                    </a:cubicBezTo>
                    <a:cubicBezTo>
                      <a:pt x="507" y="619"/>
                      <a:pt x="507" y="617"/>
                      <a:pt x="506" y="618"/>
                    </a:cubicBezTo>
                    <a:cubicBezTo>
                      <a:pt x="504" y="616"/>
                      <a:pt x="507" y="613"/>
                      <a:pt x="503" y="614"/>
                    </a:cubicBezTo>
                    <a:cubicBezTo>
                      <a:pt x="502" y="613"/>
                      <a:pt x="503" y="612"/>
                      <a:pt x="503" y="612"/>
                    </a:cubicBezTo>
                    <a:cubicBezTo>
                      <a:pt x="503" y="612"/>
                      <a:pt x="503" y="612"/>
                      <a:pt x="503" y="612"/>
                    </a:cubicBezTo>
                    <a:cubicBezTo>
                      <a:pt x="502" y="610"/>
                      <a:pt x="502" y="610"/>
                      <a:pt x="502" y="608"/>
                    </a:cubicBezTo>
                    <a:cubicBezTo>
                      <a:pt x="501" y="608"/>
                      <a:pt x="499" y="608"/>
                      <a:pt x="499" y="607"/>
                    </a:cubicBezTo>
                    <a:cubicBezTo>
                      <a:pt x="500" y="607"/>
                      <a:pt x="499" y="607"/>
                      <a:pt x="499" y="606"/>
                    </a:cubicBezTo>
                    <a:cubicBezTo>
                      <a:pt x="500" y="606"/>
                      <a:pt x="500" y="606"/>
                      <a:pt x="500" y="606"/>
                    </a:cubicBezTo>
                    <a:cubicBezTo>
                      <a:pt x="500" y="606"/>
                      <a:pt x="500" y="605"/>
                      <a:pt x="499" y="605"/>
                    </a:cubicBezTo>
                    <a:cubicBezTo>
                      <a:pt x="499" y="605"/>
                      <a:pt x="499" y="605"/>
                      <a:pt x="500" y="605"/>
                    </a:cubicBezTo>
                    <a:cubicBezTo>
                      <a:pt x="499" y="605"/>
                      <a:pt x="499" y="605"/>
                      <a:pt x="499" y="605"/>
                    </a:cubicBezTo>
                    <a:cubicBezTo>
                      <a:pt x="499" y="605"/>
                      <a:pt x="499" y="605"/>
                      <a:pt x="498" y="606"/>
                    </a:cubicBezTo>
                    <a:cubicBezTo>
                      <a:pt x="499" y="604"/>
                      <a:pt x="497" y="604"/>
                      <a:pt x="498" y="603"/>
                    </a:cubicBezTo>
                    <a:cubicBezTo>
                      <a:pt x="497" y="601"/>
                      <a:pt x="495" y="600"/>
                      <a:pt x="493" y="598"/>
                    </a:cubicBezTo>
                    <a:cubicBezTo>
                      <a:pt x="494" y="598"/>
                      <a:pt x="495" y="598"/>
                      <a:pt x="495" y="598"/>
                    </a:cubicBezTo>
                    <a:cubicBezTo>
                      <a:pt x="494" y="597"/>
                      <a:pt x="494" y="597"/>
                      <a:pt x="494" y="597"/>
                    </a:cubicBezTo>
                    <a:cubicBezTo>
                      <a:pt x="495" y="597"/>
                      <a:pt x="495" y="598"/>
                      <a:pt x="496" y="598"/>
                    </a:cubicBezTo>
                    <a:cubicBezTo>
                      <a:pt x="496" y="596"/>
                      <a:pt x="492" y="596"/>
                      <a:pt x="492" y="593"/>
                    </a:cubicBezTo>
                    <a:cubicBezTo>
                      <a:pt x="492" y="593"/>
                      <a:pt x="492" y="593"/>
                      <a:pt x="492" y="593"/>
                    </a:cubicBezTo>
                    <a:cubicBezTo>
                      <a:pt x="492" y="593"/>
                      <a:pt x="492" y="593"/>
                      <a:pt x="492" y="593"/>
                    </a:cubicBezTo>
                    <a:cubicBezTo>
                      <a:pt x="491" y="593"/>
                      <a:pt x="491" y="593"/>
                      <a:pt x="490" y="593"/>
                    </a:cubicBezTo>
                    <a:cubicBezTo>
                      <a:pt x="491" y="592"/>
                      <a:pt x="492" y="592"/>
                      <a:pt x="491" y="591"/>
                    </a:cubicBezTo>
                    <a:cubicBezTo>
                      <a:pt x="491" y="590"/>
                      <a:pt x="490" y="590"/>
                      <a:pt x="489" y="589"/>
                    </a:cubicBezTo>
                    <a:cubicBezTo>
                      <a:pt x="489" y="590"/>
                      <a:pt x="488" y="590"/>
                      <a:pt x="488" y="590"/>
                    </a:cubicBezTo>
                    <a:cubicBezTo>
                      <a:pt x="488" y="589"/>
                      <a:pt x="488" y="589"/>
                      <a:pt x="487" y="588"/>
                    </a:cubicBezTo>
                    <a:cubicBezTo>
                      <a:pt x="488" y="588"/>
                      <a:pt x="488" y="588"/>
                      <a:pt x="488" y="588"/>
                    </a:cubicBezTo>
                    <a:cubicBezTo>
                      <a:pt x="487" y="588"/>
                      <a:pt x="487" y="587"/>
                      <a:pt x="486" y="588"/>
                    </a:cubicBezTo>
                    <a:cubicBezTo>
                      <a:pt x="487" y="587"/>
                      <a:pt x="487" y="588"/>
                      <a:pt x="488" y="587"/>
                    </a:cubicBezTo>
                    <a:cubicBezTo>
                      <a:pt x="486" y="586"/>
                      <a:pt x="487" y="587"/>
                      <a:pt x="486" y="585"/>
                    </a:cubicBezTo>
                    <a:cubicBezTo>
                      <a:pt x="484" y="585"/>
                      <a:pt x="485" y="586"/>
                      <a:pt x="484" y="586"/>
                    </a:cubicBezTo>
                    <a:cubicBezTo>
                      <a:pt x="483" y="586"/>
                      <a:pt x="482" y="586"/>
                      <a:pt x="482" y="584"/>
                    </a:cubicBezTo>
                    <a:cubicBezTo>
                      <a:pt x="481" y="585"/>
                      <a:pt x="481" y="585"/>
                      <a:pt x="481" y="585"/>
                    </a:cubicBezTo>
                    <a:cubicBezTo>
                      <a:pt x="479" y="584"/>
                      <a:pt x="479" y="584"/>
                      <a:pt x="479" y="582"/>
                    </a:cubicBezTo>
                    <a:cubicBezTo>
                      <a:pt x="477" y="582"/>
                      <a:pt x="475" y="582"/>
                      <a:pt x="474" y="582"/>
                    </a:cubicBezTo>
                    <a:cubicBezTo>
                      <a:pt x="473" y="580"/>
                      <a:pt x="471" y="579"/>
                      <a:pt x="465" y="578"/>
                    </a:cubicBezTo>
                    <a:cubicBezTo>
                      <a:pt x="465" y="577"/>
                      <a:pt x="465" y="577"/>
                      <a:pt x="465" y="577"/>
                    </a:cubicBezTo>
                    <a:cubicBezTo>
                      <a:pt x="463" y="578"/>
                      <a:pt x="462" y="578"/>
                      <a:pt x="462" y="580"/>
                    </a:cubicBezTo>
                    <a:cubicBezTo>
                      <a:pt x="460" y="578"/>
                      <a:pt x="460" y="581"/>
                      <a:pt x="459" y="580"/>
                    </a:cubicBezTo>
                    <a:cubicBezTo>
                      <a:pt x="459" y="580"/>
                      <a:pt x="459" y="580"/>
                      <a:pt x="459" y="580"/>
                    </a:cubicBezTo>
                    <a:cubicBezTo>
                      <a:pt x="459" y="582"/>
                      <a:pt x="456" y="580"/>
                      <a:pt x="456" y="582"/>
                    </a:cubicBezTo>
                    <a:cubicBezTo>
                      <a:pt x="456" y="581"/>
                      <a:pt x="456" y="581"/>
                      <a:pt x="456" y="581"/>
                    </a:cubicBezTo>
                    <a:cubicBezTo>
                      <a:pt x="455" y="581"/>
                      <a:pt x="454" y="582"/>
                      <a:pt x="454" y="581"/>
                    </a:cubicBezTo>
                    <a:cubicBezTo>
                      <a:pt x="452" y="582"/>
                      <a:pt x="449" y="582"/>
                      <a:pt x="448" y="584"/>
                    </a:cubicBezTo>
                    <a:cubicBezTo>
                      <a:pt x="448" y="584"/>
                      <a:pt x="448" y="584"/>
                      <a:pt x="448" y="584"/>
                    </a:cubicBezTo>
                    <a:cubicBezTo>
                      <a:pt x="448" y="586"/>
                      <a:pt x="447" y="585"/>
                      <a:pt x="446" y="585"/>
                    </a:cubicBezTo>
                    <a:cubicBezTo>
                      <a:pt x="446" y="585"/>
                      <a:pt x="446" y="585"/>
                      <a:pt x="446" y="585"/>
                    </a:cubicBezTo>
                    <a:cubicBezTo>
                      <a:pt x="446" y="587"/>
                      <a:pt x="444" y="586"/>
                      <a:pt x="443" y="587"/>
                    </a:cubicBezTo>
                    <a:cubicBezTo>
                      <a:pt x="443" y="586"/>
                      <a:pt x="443" y="586"/>
                      <a:pt x="443" y="586"/>
                    </a:cubicBezTo>
                    <a:cubicBezTo>
                      <a:pt x="442" y="586"/>
                      <a:pt x="442" y="586"/>
                      <a:pt x="442" y="586"/>
                    </a:cubicBezTo>
                    <a:cubicBezTo>
                      <a:pt x="442" y="586"/>
                      <a:pt x="442" y="586"/>
                      <a:pt x="442" y="586"/>
                    </a:cubicBezTo>
                    <a:cubicBezTo>
                      <a:pt x="442" y="589"/>
                      <a:pt x="441" y="585"/>
                      <a:pt x="440" y="587"/>
                    </a:cubicBezTo>
                    <a:cubicBezTo>
                      <a:pt x="439" y="587"/>
                      <a:pt x="438" y="592"/>
                      <a:pt x="437" y="591"/>
                    </a:cubicBezTo>
                    <a:cubicBezTo>
                      <a:pt x="436" y="592"/>
                      <a:pt x="437" y="589"/>
                      <a:pt x="436" y="590"/>
                    </a:cubicBezTo>
                    <a:cubicBezTo>
                      <a:pt x="436" y="589"/>
                      <a:pt x="437" y="590"/>
                      <a:pt x="436" y="589"/>
                    </a:cubicBezTo>
                    <a:cubicBezTo>
                      <a:pt x="435" y="589"/>
                      <a:pt x="435" y="588"/>
                      <a:pt x="434" y="589"/>
                    </a:cubicBezTo>
                    <a:cubicBezTo>
                      <a:pt x="434" y="588"/>
                      <a:pt x="434" y="588"/>
                      <a:pt x="434" y="588"/>
                    </a:cubicBezTo>
                    <a:cubicBezTo>
                      <a:pt x="432" y="590"/>
                      <a:pt x="431" y="587"/>
                      <a:pt x="430" y="589"/>
                    </a:cubicBezTo>
                    <a:cubicBezTo>
                      <a:pt x="429" y="590"/>
                      <a:pt x="429" y="586"/>
                      <a:pt x="428" y="588"/>
                    </a:cubicBezTo>
                    <a:cubicBezTo>
                      <a:pt x="427" y="587"/>
                      <a:pt x="427" y="587"/>
                      <a:pt x="427" y="587"/>
                    </a:cubicBezTo>
                    <a:cubicBezTo>
                      <a:pt x="426" y="587"/>
                      <a:pt x="427" y="589"/>
                      <a:pt x="426" y="588"/>
                    </a:cubicBezTo>
                    <a:cubicBezTo>
                      <a:pt x="426" y="588"/>
                      <a:pt x="425" y="588"/>
                      <a:pt x="425" y="587"/>
                    </a:cubicBezTo>
                    <a:cubicBezTo>
                      <a:pt x="424" y="586"/>
                      <a:pt x="422" y="589"/>
                      <a:pt x="420" y="587"/>
                    </a:cubicBezTo>
                    <a:cubicBezTo>
                      <a:pt x="420" y="589"/>
                      <a:pt x="419" y="588"/>
                      <a:pt x="418" y="589"/>
                    </a:cubicBezTo>
                    <a:cubicBezTo>
                      <a:pt x="418" y="589"/>
                      <a:pt x="416" y="589"/>
                      <a:pt x="417" y="588"/>
                    </a:cubicBezTo>
                    <a:cubicBezTo>
                      <a:pt x="417" y="588"/>
                      <a:pt x="418" y="588"/>
                      <a:pt x="418" y="588"/>
                    </a:cubicBezTo>
                    <a:cubicBezTo>
                      <a:pt x="418" y="587"/>
                      <a:pt x="418" y="587"/>
                      <a:pt x="418" y="587"/>
                    </a:cubicBezTo>
                    <a:cubicBezTo>
                      <a:pt x="416" y="586"/>
                      <a:pt x="416" y="588"/>
                      <a:pt x="414" y="588"/>
                    </a:cubicBezTo>
                    <a:cubicBezTo>
                      <a:pt x="415" y="588"/>
                      <a:pt x="415" y="588"/>
                      <a:pt x="415" y="589"/>
                    </a:cubicBezTo>
                    <a:cubicBezTo>
                      <a:pt x="414" y="589"/>
                      <a:pt x="414" y="589"/>
                      <a:pt x="414" y="589"/>
                    </a:cubicBezTo>
                    <a:cubicBezTo>
                      <a:pt x="414" y="588"/>
                      <a:pt x="414" y="588"/>
                      <a:pt x="414" y="588"/>
                    </a:cubicBezTo>
                    <a:cubicBezTo>
                      <a:pt x="412" y="588"/>
                      <a:pt x="412" y="588"/>
                      <a:pt x="412" y="588"/>
                    </a:cubicBezTo>
                    <a:cubicBezTo>
                      <a:pt x="413" y="589"/>
                      <a:pt x="413" y="589"/>
                      <a:pt x="413" y="589"/>
                    </a:cubicBezTo>
                    <a:cubicBezTo>
                      <a:pt x="412" y="588"/>
                      <a:pt x="411" y="587"/>
                      <a:pt x="411" y="588"/>
                    </a:cubicBezTo>
                    <a:cubicBezTo>
                      <a:pt x="410" y="589"/>
                      <a:pt x="411" y="589"/>
                      <a:pt x="411" y="590"/>
                    </a:cubicBezTo>
                    <a:cubicBezTo>
                      <a:pt x="410" y="589"/>
                      <a:pt x="408" y="588"/>
                      <a:pt x="406" y="588"/>
                    </a:cubicBezTo>
                    <a:cubicBezTo>
                      <a:pt x="407" y="589"/>
                      <a:pt x="406" y="589"/>
                      <a:pt x="406" y="589"/>
                    </a:cubicBezTo>
                    <a:cubicBezTo>
                      <a:pt x="406" y="588"/>
                      <a:pt x="406" y="588"/>
                      <a:pt x="406" y="588"/>
                    </a:cubicBezTo>
                    <a:cubicBezTo>
                      <a:pt x="404" y="590"/>
                      <a:pt x="405" y="587"/>
                      <a:pt x="404" y="588"/>
                    </a:cubicBezTo>
                    <a:cubicBezTo>
                      <a:pt x="404" y="587"/>
                      <a:pt x="404" y="587"/>
                      <a:pt x="404" y="587"/>
                    </a:cubicBezTo>
                    <a:cubicBezTo>
                      <a:pt x="404" y="589"/>
                      <a:pt x="404" y="589"/>
                      <a:pt x="404" y="589"/>
                    </a:cubicBezTo>
                    <a:cubicBezTo>
                      <a:pt x="402" y="591"/>
                      <a:pt x="403" y="587"/>
                      <a:pt x="402" y="589"/>
                    </a:cubicBezTo>
                    <a:cubicBezTo>
                      <a:pt x="402" y="589"/>
                      <a:pt x="402" y="591"/>
                      <a:pt x="401" y="591"/>
                    </a:cubicBezTo>
                    <a:cubicBezTo>
                      <a:pt x="401" y="590"/>
                      <a:pt x="401" y="590"/>
                      <a:pt x="401" y="590"/>
                    </a:cubicBezTo>
                    <a:cubicBezTo>
                      <a:pt x="401" y="590"/>
                      <a:pt x="401" y="591"/>
                      <a:pt x="401" y="591"/>
                    </a:cubicBezTo>
                    <a:cubicBezTo>
                      <a:pt x="401" y="590"/>
                      <a:pt x="401" y="589"/>
                      <a:pt x="400" y="590"/>
                    </a:cubicBezTo>
                    <a:cubicBezTo>
                      <a:pt x="400" y="588"/>
                      <a:pt x="400" y="588"/>
                      <a:pt x="400" y="588"/>
                    </a:cubicBezTo>
                    <a:cubicBezTo>
                      <a:pt x="399" y="590"/>
                      <a:pt x="399" y="590"/>
                      <a:pt x="399" y="590"/>
                    </a:cubicBezTo>
                    <a:cubicBezTo>
                      <a:pt x="399" y="589"/>
                      <a:pt x="397" y="590"/>
                      <a:pt x="397" y="589"/>
                    </a:cubicBezTo>
                    <a:cubicBezTo>
                      <a:pt x="397" y="589"/>
                      <a:pt x="395" y="589"/>
                      <a:pt x="395" y="590"/>
                    </a:cubicBezTo>
                    <a:cubicBezTo>
                      <a:pt x="395" y="589"/>
                      <a:pt x="394" y="589"/>
                      <a:pt x="394" y="588"/>
                    </a:cubicBezTo>
                    <a:cubicBezTo>
                      <a:pt x="394" y="589"/>
                      <a:pt x="393" y="590"/>
                      <a:pt x="392" y="589"/>
                    </a:cubicBezTo>
                    <a:cubicBezTo>
                      <a:pt x="392" y="589"/>
                      <a:pt x="392" y="589"/>
                      <a:pt x="392" y="589"/>
                    </a:cubicBezTo>
                    <a:cubicBezTo>
                      <a:pt x="390" y="588"/>
                      <a:pt x="389" y="590"/>
                      <a:pt x="387" y="589"/>
                    </a:cubicBezTo>
                    <a:cubicBezTo>
                      <a:pt x="387" y="590"/>
                      <a:pt x="386" y="589"/>
                      <a:pt x="386" y="591"/>
                    </a:cubicBezTo>
                    <a:cubicBezTo>
                      <a:pt x="384" y="592"/>
                      <a:pt x="383" y="588"/>
                      <a:pt x="382" y="592"/>
                    </a:cubicBezTo>
                    <a:cubicBezTo>
                      <a:pt x="381" y="592"/>
                      <a:pt x="381" y="591"/>
                      <a:pt x="380" y="591"/>
                    </a:cubicBezTo>
                    <a:cubicBezTo>
                      <a:pt x="381" y="591"/>
                      <a:pt x="381" y="591"/>
                      <a:pt x="381" y="591"/>
                    </a:cubicBezTo>
                    <a:cubicBezTo>
                      <a:pt x="379" y="591"/>
                      <a:pt x="379" y="591"/>
                      <a:pt x="377" y="591"/>
                    </a:cubicBezTo>
                    <a:cubicBezTo>
                      <a:pt x="377" y="591"/>
                      <a:pt x="377" y="593"/>
                      <a:pt x="376" y="593"/>
                    </a:cubicBezTo>
                    <a:cubicBezTo>
                      <a:pt x="376" y="592"/>
                      <a:pt x="376" y="592"/>
                      <a:pt x="375" y="592"/>
                    </a:cubicBezTo>
                    <a:cubicBezTo>
                      <a:pt x="375" y="592"/>
                      <a:pt x="375" y="592"/>
                      <a:pt x="375" y="591"/>
                    </a:cubicBezTo>
                    <a:cubicBezTo>
                      <a:pt x="375" y="591"/>
                      <a:pt x="375" y="591"/>
                      <a:pt x="375" y="592"/>
                    </a:cubicBezTo>
                    <a:cubicBezTo>
                      <a:pt x="375" y="591"/>
                      <a:pt x="375" y="591"/>
                      <a:pt x="375" y="591"/>
                    </a:cubicBezTo>
                    <a:cubicBezTo>
                      <a:pt x="374" y="592"/>
                      <a:pt x="374" y="592"/>
                      <a:pt x="374" y="592"/>
                    </a:cubicBezTo>
                    <a:cubicBezTo>
                      <a:pt x="374" y="592"/>
                      <a:pt x="374" y="592"/>
                      <a:pt x="374" y="592"/>
                    </a:cubicBezTo>
                    <a:cubicBezTo>
                      <a:pt x="374" y="591"/>
                      <a:pt x="373" y="592"/>
                      <a:pt x="372" y="591"/>
                    </a:cubicBezTo>
                    <a:cubicBezTo>
                      <a:pt x="370" y="591"/>
                      <a:pt x="369" y="593"/>
                      <a:pt x="367" y="593"/>
                    </a:cubicBezTo>
                    <a:cubicBezTo>
                      <a:pt x="367" y="592"/>
                      <a:pt x="367" y="592"/>
                      <a:pt x="368" y="592"/>
                    </a:cubicBezTo>
                    <a:cubicBezTo>
                      <a:pt x="367" y="592"/>
                      <a:pt x="367" y="592"/>
                      <a:pt x="367" y="592"/>
                    </a:cubicBezTo>
                    <a:cubicBezTo>
                      <a:pt x="367" y="591"/>
                      <a:pt x="367" y="591"/>
                      <a:pt x="368" y="591"/>
                    </a:cubicBezTo>
                    <a:cubicBezTo>
                      <a:pt x="366" y="590"/>
                      <a:pt x="365" y="593"/>
                      <a:pt x="363" y="591"/>
                    </a:cubicBezTo>
                    <a:cubicBezTo>
                      <a:pt x="363" y="592"/>
                      <a:pt x="363" y="592"/>
                      <a:pt x="363" y="592"/>
                    </a:cubicBezTo>
                    <a:cubicBezTo>
                      <a:pt x="363" y="592"/>
                      <a:pt x="363" y="592"/>
                      <a:pt x="363" y="592"/>
                    </a:cubicBezTo>
                    <a:cubicBezTo>
                      <a:pt x="363" y="592"/>
                      <a:pt x="362" y="593"/>
                      <a:pt x="362" y="593"/>
                    </a:cubicBezTo>
                    <a:cubicBezTo>
                      <a:pt x="362" y="592"/>
                      <a:pt x="362" y="591"/>
                      <a:pt x="361" y="591"/>
                    </a:cubicBezTo>
                    <a:cubicBezTo>
                      <a:pt x="361" y="590"/>
                      <a:pt x="360" y="591"/>
                      <a:pt x="359" y="592"/>
                    </a:cubicBezTo>
                    <a:cubicBezTo>
                      <a:pt x="359" y="592"/>
                      <a:pt x="359" y="592"/>
                      <a:pt x="359" y="592"/>
                    </a:cubicBezTo>
                    <a:cubicBezTo>
                      <a:pt x="358" y="592"/>
                      <a:pt x="358" y="592"/>
                      <a:pt x="358" y="592"/>
                    </a:cubicBezTo>
                    <a:cubicBezTo>
                      <a:pt x="358" y="591"/>
                      <a:pt x="358" y="591"/>
                      <a:pt x="358" y="591"/>
                    </a:cubicBezTo>
                    <a:cubicBezTo>
                      <a:pt x="358" y="592"/>
                      <a:pt x="357" y="592"/>
                      <a:pt x="356" y="592"/>
                    </a:cubicBezTo>
                    <a:cubicBezTo>
                      <a:pt x="356" y="592"/>
                      <a:pt x="357" y="592"/>
                      <a:pt x="357" y="591"/>
                    </a:cubicBezTo>
                    <a:cubicBezTo>
                      <a:pt x="356" y="591"/>
                      <a:pt x="356" y="591"/>
                      <a:pt x="355" y="591"/>
                    </a:cubicBezTo>
                    <a:cubicBezTo>
                      <a:pt x="354" y="592"/>
                      <a:pt x="355" y="592"/>
                      <a:pt x="354" y="593"/>
                    </a:cubicBezTo>
                    <a:cubicBezTo>
                      <a:pt x="354" y="593"/>
                      <a:pt x="353" y="594"/>
                      <a:pt x="352" y="593"/>
                    </a:cubicBezTo>
                    <a:cubicBezTo>
                      <a:pt x="352" y="594"/>
                      <a:pt x="352" y="594"/>
                      <a:pt x="352" y="594"/>
                    </a:cubicBezTo>
                    <a:cubicBezTo>
                      <a:pt x="351" y="595"/>
                      <a:pt x="350" y="595"/>
                      <a:pt x="350" y="595"/>
                    </a:cubicBezTo>
                    <a:cubicBezTo>
                      <a:pt x="350" y="594"/>
                      <a:pt x="351" y="593"/>
                      <a:pt x="351" y="591"/>
                    </a:cubicBezTo>
                    <a:cubicBezTo>
                      <a:pt x="352" y="590"/>
                      <a:pt x="352" y="590"/>
                      <a:pt x="352" y="590"/>
                    </a:cubicBezTo>
                    <a:cubicBezTo>
                      <a:pt x="353" y="588"/>
                      <a:pt x="351" y="588"/>
                      <a:pt x="352" y="586"/>
                    </a:cubicBezTo>
                    <a:cubicBezTo>
                      <a:pt x="353" y="587"/>
                      <a:pt x="354" y="584"/>
                      <a:pt x="354" y="585"/>
                    </a:cubicBezTo>
                    <a:cubicBezTo>
                      <a:pt x="356" y="581"/>
                      <a:pt x="355" y="575"/>
                      <a:pt x="358" y="570"/>
                    </a:cubicBezTo>
                    <a:cubicBezTo>
                      <a:pt x="357" y="568"/>
                      <a:pt x="359" y="565"/>
                      <a:pt x="358" y="564"/>
                    </a:cubicBezTo>
                    <a:cubicBezTo>
                      <a:pt x="359" y="564"/>
                      <a:pt x="359" y="558"/>
                      <a:pt x="360" y="561"/>
                    </a:cubicBezTo>
                    <a:cubicBezTo>
                      <a:pt x="360" y="562"/>
                      <a:pt x="360" y="562"/>
                      <a:pt x="360" y="562"/>
                    </a:cubicBezTo>
                    <a:cubicBezTo>
                      <a:pt x="360" y="563"/>
                      <a:pt x="360" y="563"/>
                      <a:pt x="360" y="563"/>
                    </a:cubicBezTo>
                    <a:cubicBezTo>
                      <a:pt x="363" y="560"/>
                      <a:pt x="361" y="556"/>
                      <a:pt x="362" y="553"/>
                    </a:cubicBezTo>
                    <a:cubicBezTo>
                      <a:pt x="361" y="554"/>
                      <a:pt x="361" y="555"/>
                      <a:pt x="361" y="554"/>
                    </a:cubicBezTo>
                    <a:cubicBezTo>
                      <a:pt x="361" y="551"/>
                      <a:pt x="361" y="551"/>
                      <a:pt x="361" y="551"/>
                    </a:cubicBezTo>
                    <a:cubicBezTo>
                      <a:pt x="362" y="552"/>
                      <a:pt x="362" y="552"/>
                      <a:pt x="362" y="552"/>
                    </a:cubicBezTo>
                    <a:cubicBezTo>
                      <a:pt x="362" y="550"/>
                      <a:pt x="363" y="548"/>
                      <a:pt x="363" y="547"/>
                    </a:cubicBezTo>
                    <a:cubicBezTo>
                      <a:pt x="362" y="547"/>
                      <a:pt x="362" y="547"/>
                      <a:pt x="362" y="547"/>
                    </a:cubicBezTo>
                    <a:cubicBezTo>
                      <a:pt x="363" y="545"/>
                      <a:pt x="365" y="544"/>
                      <a:pt x="364" y="541"/>
                    </a:cubicBezTo>
                    <a:cubicBezTo>
                      <a:pt x="363" y="540"/>
                      <a:pt x="362" y="544"/>
                      <a:pt x="363" y="541"/>
                    </a:cubicBezTo>
                    <a:cubicBezTo>
                      <a:pt x="364" y="538"/>
                      <a:pt x="365" y="533"/>
                      <a:pt x="366" y="529"/>
                    </a:cubicBezTo>
                    <a:cubicBezTo>
                      <a:pt x="365" y="529"/>
                      <a:pt x="365" y="528"/>
                      <a:pt x="365" y="527"/>
                    </a:cubicBezTo>
                    <a:cubicBezTo>
                      <a:pt x="366" y="527"/>
                      <a:pt x="366" y="527"/>
                      <a:pt x="366" y="527"/>
                    </a:cubicBezTo>
                    <a:cubicBezTo>
                      <a:pt x="365" y="523"/>
                      <a:pt x="368" y="526"/>
                      <a:pt x="368" y="521"/>
                    </a:cubicBezTo>
                    <a:cubicBezTo>
                      <a:pt x="367" y="520"/>
                      <a:pt x="367" y="520"/>
                      <a:pt x="367" y="520"/>
                    </a:cubicBezTo>
                    <a:cubicBezTo>
                      <a:pt x="365" y="516"/>
                      <a:pt x="369" y="518"/>
                      <a:pt x="367" y="514"/>
                    </a:cubicBezTo>
                    <a:cubicBezTo>
                      <a:pt x="367" y="515"/>
                      <a:pt x="365" y="514"/>
                      <a:pt x="365" y="512"/>
                    </a:cubicBezTo>
                    <a:cubicBezTo>
                      <a:pt x="366" y="513"/>
                      <a:pt x="366" y="513"/>
                      <a:pt x="366" y="513"/>
                    </a:cubicBezTo>
                    <a:cubicBezTo>
                      <a:pt x="366" y="512"/>
                      <a:pt x="366" y="511"/>
                      <a:pt x="366" y="511"/>
                    </a:cubicBezTo>
                    <a:cubicBezTo>
                      <a:pt x="366" y="511"/>
                      <a:pt x="367" y="511"/>
                      <a:pt x="367" y="509"/>
                    </a:cubicBezTo>
                    <a:cubicBezTo>
                      <a:pt x="368" y="511"/>
                      <a:pt x="368" y="511"/>
                      <a:pt x="368" y="511"/>
                    </a:cubicBezTo>
                    <a:cubicBezTo>
                      <a:pt x="367" y="507"/>
                      <a:pt x="367" y="507"/>
                      <a:pt x="367" y="507"/>
                    </a:cubicBezTo>
                    <a:cubicBezTo>
                      <a:pt x="368" y="505"/>
                      <a:pt x="367" y="501"/>
                      <a:pt x="368" y="500"/>
                    </a:cubicBezTo>
                    <a:cubicBezTo>
                      <a:pt x="368" y="500"/>
                      <a:pt x="369" y="494"/>
                      <a:pt x="367" y="493"/>
                    </a:cubicBezTo>
                    <a:cubicBezTo>
                      <a:pt x="368" y="494"/>
                      <a:pt x="369" y="491"/>
                      <a:pt x="370" y="492"/>
                    </a:cubicBezTo>
                    <a:cubicBezTo>
                      <a:pt x="369" y="490"/>
                      <a:pt x="368" y="486"/>
                      <a:pt x="369" y="485"/>
                    </a:cubicBezTo>
                    <a:cubicBezTo>
                      <a:pt x="369" y="485"/>
                      <a:pt x="369" y="485"/>
                      <a:pt x="369" y="485"/>
                    </a:cubicBezTo>
                    <a:cubicBezTo>
                      <a:pt x="370" y="479"/>
                      <a:pt x="367" y="474"/>
                      <a:pt x="368" y="469"/>
                    </a:cubicBezTo>
                    <a:cubicBezTo>
                      <a:pt x="367" y="469"/>
                      <a:pt x="368" y="466"/>
                      <a:pt x="367" y="467"/>
                    </a:cubicBezTo>
                    <a:cubicBezTo>
                      <a:pt x="365" y="461"/>
                      <a:pt x="368" y="456"/>
                      <a:pt x="364" y="454"/>
                    </a:cubicBezTo>
                    <a:cubicBezTo>
                      <a:pt x="364" y="452"/>
                      <a:pt x="365" y="451"/>
                      <a:pt x="365" y="450"/>
                    </a:cubicBezTo>
                    <a:cubicBezTo>
                      <a:pt x="365" y="451"/>
                      <a:pt x="365" y="451"/>
                      <a:pt x="365" y="451"/>
                    </a:cubicBezTo>
                    <a:cubicBezTo>
                      <a:pt x="364" y="446"/>
                      <a:pt x="364" y="444"/>
                      <a:pt x="363" y="441"/>
                    </a:cubicBezTo>
                    <a:cubicBezTo>
                      <a:pt x="363" y="439"/>
                      <a:pt x="361" y="439"/>
                      <a:pt x="361" y="436"/>
                    </a:cubicBezTo>
                    <a:cubicBezTo>
                      <a:pt x="362" y="437"/>
                      <a:pt x="361" y="435"/>
                      <a:pt x="361" y="434"/>
                    </a:cubicBezTo>
                    <a:cubicBezTo>
                      <a:pt x="361" y="435"/>
                      <a:pt x="362" y="435"/>
                      <a:pt x="362" y="433"/>
                    </a:cubicBezTo>
                    <a:cubicBezTo>
                      <a:pt x="362" y="433"/>
                      <a:pt x="361" y="433"/>
                      <a:pt x="361" y="433"/>
                    </a:cubicBezTo>
                    <a:cubicBezTo>
                      <a:pt x="361" y="433"/>
                      <a:pt x="361" y="433"/>
                      <a:pt x="361" y="433"/>
                    </a:cubicBezTo>
                    <a:cubicBezTo>
                      <a:pt x="361" y="431"/>
                      <a:pt x="361" y="431"/>
                      <a:pt x="361" y="432"/>
                    </a:cubicBezTo>
                    <a:cubicBezTo>
                      <a:pt x="361" y="432"/>
                      <a:pt x="360" y="432"/>
                      <a:pt x="360" y="432"/>
                    </a:cubicBezTo>
                    <a:cubicBezTo>
                      <a:pt x="361" y="430"/>
                      <a:pt x="359" y="427"/>
                      <a:pt x="360" y="426"/>
                    </a:cubicBezTo>
                    <a:cubicBezTo>
                      <a:pt x="359" y="420"/>
                      <a:pt x="356" y="416"/>
                      <a:pt x="355" y="412"/>
                    </a:cubicBezTo>
                    <a:cubicBezTo>
                      <a:pt x="355" y="411"/>
                      <a:pt x="356" y="412"/>
                      <a:pt x="357" y="413"/>
                    </a:cubicBezTo>
                    <a:cubicBezTo>
                      <a:pt x="356" y="412"/>
                      <a:pt x="356" y="411"/>
                      <a:pt x="355" y="410"/>
                    </a:cubicBezTo>
                    <a:cubicBezTo>
                      <a:pt x="356" y="410"/>
                      <a:pt x="356" y="412"/>
                      <a:pt x="357" y="413"/>
                    </a:cubicBezTo>
                    <a:cubicBezTo>
                      <a:pt x="357" y="408"/>
                      <a:pt x="353" y="405"/>
                      <a:pt x="353" y="399"/>
                    </a:cubicBezTo>
                    <a:cubicBezTo>
                      <a:pt x="352" y="399"/>
                      <a:pt x="352" y="399"/>
                      <a:pt x="352" y="399"/>
                    </a:cubicBezTo>
                    <a:cubicBezTo>
                      <a:pt x="352" y="398"/>
                      <a:pt x="352" y="398"/>
                      <a:pt x="352" y="398"/>
                    </a:cubicBezTo>
                    <a:cubicBezTo>
                      <a:pt x="351" y="398"/>
                      <a:pt x="350" y="398"/>
                      <a:pt x="350" y="397"/>
                    </a:cubicBezTo>
                    <a:cubicBezTo>
                      <a:pt x="351" y="396"/>
                      <a:pt x="352" y="396"/>
                      <a:pt x="351" y="394"/>
                    </a:cubicBezTo>
                    <a:cubicBezTo>
                      <a:pt x="351" y="392"/>
                      <a:pt x="349" y="389"/>
                      <a:pt x="347" y="387"/>
                    </a:cubicBezTo>
                    <a:cubicBezTo>
                      <a:pt x="348" y="388"/>
                      <a:pt x="347" y="388"/>
                      <a:pt x="347" y="387"/>
                    </a:cubicBezTo>
                    <a:cubicBezTo>
                      <a:pt x="346" y="386"/>
                      <a:pt x="347" y="385"/>
                      <a:pt x="346" y="384"/>
                    </a:cubicBezTo>
                    <a:cubicBezTo>
                      <a:pt x="347" y="384"/>
                      <a:pt x="347" y="384"/>
                      <a:pt x="347" y="384"/>
                    </a:cubicBezTo>
                    <a:cubicBezTo>
                      <a:pt x="346" y="384"/>
                      <a:pt x="344" y="381"/>
                      <a:pt x="344" y="381"/>
                    </a:cubicBezTo>
                    <a:cubicBezTo>
                      <a:pt x="344" y="380"/>
                      <a:pt x="345" y="383"/>
                      <a:pt x="346" y="383"/>
                    </a:cubicBezTo>
                    <a:cubicBezTo>
                      <a:pt x="344" y="378"/>
                      <a:pt x="345" y="380"/>
                      <a:pt x="343" y="376"/>
                    </a:cubicBezTo>
                    <a:cubicBezTo>
                      <a:pt x="341" y="374"/>
                      <a:pt x="342" y="377"/>
                      <a:pt x="341" y="376"/>
                    </a:cubicBezTo>
                    <a:cubicBezTo>
                      <a:pt x="339" y="374"/>
                      <a:pt x="338" y="372"/>
                      <a:pt x="337" y="370"/>
                    </a:cubicBezTo>
                    <a:cubicBezTo>
                      <a:pt x="336" y="371"/>
                      <a:pt x="336" y="371"/>
                      <a:pt x="336" y="371"/>
                    </a:cubicBezTo>
                    <a:cubicBezTo>
                      <a:pt x="334" y="367"/>
                      <a:pt x="333" y="365"/>
                      <a:pt x="332" y="362"/>
                    </a:cubicBezTo>
                    <a:cubicBezTo>
                      <a:pt x="326" y="356"/>
                      <a:pt x="322" y="354"/>
                      <a:pt x="320" y="353"/>
                    </a:cubicBezTo>
                    <a:cubicBezTo>
                      <a:pt x="318" y="349"/>
                      <a:pt x="316" y="350"/>
                      <a:pt x="315" y="351"/>
                    </a:cubicBezTo>
                    <a:cubicBezTo>
                      <a:pt x="314" y="353"/>
                      <a:pt x="313" y="359"/>
                      <a:pt x="313" y="359"/>
                    </a:cubicBezTo>
                    <a:cubicBezTo>
                      <a:pt x="312" y="371"/>
                      <a:pt x="314" y="377"/>
                      <a:pt x="314" y="392"/>
                    </a:cubicBezTo>
                    <a:cubicBezTo>
                      <a:pt x="313" y="404"/>
                      <a:pt x="310" y="408"/>
                      <a:pt x="310" y="421"/>
                    </a:cubicBezTo>
                    <a:cubicBezTo>
                      <a:pt x="309" y="427"/>
                      <a:pt x="308" y="434"/>
                      <a:pt x="307" y="440"/>
                    </a:cubicBezTo>
                    <a:cubicBezTo>
                      <a:pt x="308" y="443"/>
                      <a:pt x="306" y="448"/>
                      <a:pt x="306" y="452"/>
                    </a:cubicBezTo>
                    <a:cubicBezTo>
                      <a:pt x="305" y="453"/>
                      <a:pt x="305" y="453"/>
                      <a:pt x="305" y="453"/>
                    </a:cubicBezTo>
                    <a:cubicBezTo>
                      <a:pt x="306" y="454"/>
                      <a:pt x="306" y="455"/>
                      <a:pt x="305" y="457"/>
                    </a:cubicBezTo>
                    <a:cubicBezTo>
                      <a:pt x="305" y="456"/>
                      <a:pt x="305" y="456"/>
                      <a:pt x="305" y="456"/>
                    </a:cubicBezTo>
                    <a:cubicBezTo>
                      <a:pt x="305" y="458"/>
                      <a:pt x="304" y="460"/>
                      <a:pt x="304" y="461"/>
                    </a:cubicBezTo>
                    <a:cubicBezTo>
                      <a:pt x="304" y="461"/>
                      <a:pt x="304" y="461"/>
                      <a:pt x="304" y="461"/>
                    </a:cubicBezTo>
                    <a:cubicBezTo>
                      <a:pt x="304" y="463"/>
                      <a:pt x="304" y="463"/>
                      <a:pt x="304" y="463"/>
                    </a:cubicBezTo>
                    <a:cubicBezTo>
                      <a:pt x="304" y="463"/>
                      <a:pt x="304" y="463"/>
                      <a:pt x="304" y="463"/>
                    </a:cubicBezTo>
                    <a:cubicBezTo>
                      <a:pt x="304" y="466"/>
                      <a:pt x="303" y="469"/>
                      <a:pt x="302" y="472"/>
                    </a:cubicBezTo>
                    <a:cubicBezTo>
                      <a:pt x="303" y="472"/>
                      <a:pt x="303" y="472"/>
                      <a:pt x="303" y="472"/>
                    </a:cubicBezTo>
                    <a:cubicBezTo>
                      <a:pt x="301" y="477"/>
                      <a:pt x="302" y="480"/>
                      <a:pt x="300" y="485"/>
                    </a:cubicBezTo>
                    <a:cubicBezTo>
                      <a:pt x="300" y="485"/>
                      <a:pt x="300" y="485"/>
                      <a:pt x="300" y="485"/>
                    </a:cubicBezTo>
                    <a:cubicBezTo>
                      <a:pt x="301" y="492"/>
                      <a:pt x="295" y="495"/>
                      <a:pt x="296" y="503"/>
                    </a:cubicBezTo>
                    <a:cubicBezTo>
                      <a:pt x="296" y="502"/>
                      <a:pt x="295" y="503"/>
                      <a:pt x="295" y="503"/>
                    </a:cubicBezTo>
                    <a:cubicBezTo>
                      <a:pt x="294" y="506"/>
                      <a:pt x="293" y="509"/>
                      <a:pt x="295" y="510"/>
                    </a:cubicBezTo>
                    <a:cubicBezTo>
                      <a:pt x="295" y="512"/>
                      <a:pt x="294" y="512"/>
                      <a:pt x="293" y="512"/>
                    </a:cubicBezTo>
                    <a:cubicBezTo>
                      <a:pt x="294" y="512"/>
                      <a:pt x="294" y="514"/>
                      <a:pt x="294" y="516"/>
                    </a:cubicBezTo>
                    <a:cubicBezTo>
                      <a:pt x="293" y="515"/>
                      <a:pt x="293" y="515"/>
                      <a:pt x="293" y="515"/>
                    </a:cubicBezTo>
                    <a:cubicBezTo>
                      <a:pt x="293" y="517"/>
                      <a:pt x="293" y="519"/>
                      <a:pt x="292" y="520"/>
                    </a:cubicBezTo>
                    <a:cubicBezTo>
                      <a:pt x="294" y="520"/>
                      <a:pt x="294" y="520"/>
                      <a:pt x="294" y="520"/>
                    </a:cubicBezTo>
                    <a:cubicBezTo>
                      <a:pt x="293" y="522"/>
                      <a:pt x="292" y="520"/>
                      <a:pt x="291" y="523"/>
                    </a:cubicBezTo>
                    <a:cubicBezTo>
                      <a:pt x="293" y="523"/>
                      <a:pt x="293" y="523"/>
                      <a:pt x="293" y="523"/>
                    </a:cubicBezTo>
                    <a:cubicBezTo>
                      <a:pt x="291" y="527"/>
                      <a:pt x="289" y="528"/>
                      <a:pt x="286" y="531"/>
                    </a:cubicBezTo>
                    <a:cubicBezTo>
                      <a:pt x="281" y="546"/>
                      <a:pt x="277" y="563"/>
                      <a:pt x="267" y="573"/>
                    </a:cubicBezTo>
                    <a:cubicBezTo>
                      <a:pt x="266" y="573"/>
                      <a:pt x="266" y="573"/>
                      <a:pt x="266" y="573"/>
                    </a:cubicBezTo>
                    <a:cubicBezTo>
                      <a:pt x="264" y="572"/>
                      <a:pt x="265" y="577"/>
                      <a:pt x="264" y="576"/>
                    </a:cubicBezTo>
                    <a:cubicBezTo>
                      <a:pt x="264" y="577"/>
                      <a:pt x="263" y="577"/>
                      <a:pt x="263" y="578"/>
                    </a:cubicBezTo>
                    <a:cubicBezTo>
                      <a:pt x="263" y="578"/>
                      <a:pt x="262" y="578"/>
                      <a:pt x="262" y="577"/>
                    </a:cubicBezTo>
                    <a:cubicBezTo>
                      <a:pt x="261" y="578"/>
                      <a:pt x="261" y="578"/>
                      <a:pt x="261" y="579"/>
                    </a:cubicBezTo>
                    <a:cubicBezTo>
                      <a:pt x="261" y="579"/>
                      <a:pt x="261" y="579"/>
                      <a:pt x="261" y="579"/>
                    </a:cubicBezTo>
                    <a:cubicBezTo>
                      <a:pt x="261" y="579"/>
                      <a:pt x="261" y="579"/>
                      <a:pt x="261" y="579"/>
                    </a:cubicBezTo>
                    <a:cubicBezTo>
                      <a:pt x="261" y="579"/>
                      <a:pt x="261" y="579"/>
                      <a:pt x="261" y="579"/>
                    </a:cubicBezTo>
                    <a:cubicBezTo>
                      <a:pt x="261" y="578"/>
                      <a:pt x="261" y="578"/>
                      <a:pt x="261" y="578"/>
                    </a:cubicBezTo>
                    <a:cubicBezTo>
                      <a:pt x="261" y="578"/>
                      <a:pt x="261" y="579"/>
                      <a:pt x="260" y="580"/>
                    </a:cubicBezTo>
                    <a:cubicBezTo>
                      <a:pt x="260" y="579"/>
                      <a:pt x="259" y="579"/>
                      <a:pt x="258" y="578"/>
                    </a:cubicBezTo>
                    <a:cubicBezTo>
                      <a:pt x="258" y="578"/>
                      <a:pt x="258" y="578"/>
                      <a:pt x="258" y="578"/>
                    </a:cubicBezTo>
                    <a:cubicBezTo>
                      <a:pt x="255" y="576"/>
                      <a:pt x="253" y="576"/>
                      <a:pt x="251" y="577"/>
                    </a:cubicBezTo>
                    <a:cubicBezTo>
                      <a:pt x="251" y="575"/>
                      <a:pt x="249" y="576"/>
                      <a:pt x="248" y="575"/>
                    </a:cubicBezTo>
                    <a:cubicBezTo>
                      <a:pt x="248" y="575"/>
                      <a:pt x="248" y="575"/>
                      <a:pt x="248" y="575"/>
                    </a:cubicBezTo>
                    <a:cubicBezTo>
                      <a:pt x="246" y="576"/>
                      <a:pt x="245" y="573"/>
                      <a:pt x="243" y="574"/>
                    </a:cubicBezTo>
                    <a:cubicBezTo>
                      <a:pt x="243" y="574"/>
                      <a:pt x="243" y="573"/>
                      <a:pt x="243" y="573"/>
                    </a:cubicBezTo>
                    <a:cubicBezTo>
                      <a:pt x="242" y="573"/>
                      <a:pt x="240" y="573"/>
                      <a:pt x="240" y="572"/>
                    </a:cubicBezTo>
                    <a:cubicBezTo>
                      <a:pt x="237" y="572"/>
                      <a:pt x="233" y="570"/>
                      <a:pt x="231" y="572"/>
                    </a:cubicBezTo>
                    <a:cubicBezTo>
                      <a:pt x="231" y="571"/>
                      <a:pt x="231" y="571"/>
                      <a:pt x="231" y="571"/>
                    </a:cubicBezTo>
                    <a:cubicBezTo>
                      <a:pt x="229" y="572"/>
                      <a:pt x="229" y="571"/>
                      <a:pt x="228" y="571"/>
                    </a:cubicBezTo>
                    <a:cubicBezTo>
                      <a:pt x="228" y="571"/>
                      <a:pt x="228" y="571"/>
                      <a:pt x="228" y="571"/>
                    </a:cubicBezTo>
                    <a:cubicBezTo>
                      <a:pt x="226" y="572"/>
                      <a:pt x="224" y="570"/>
                      <a:pt x="223" y="571"/>
                    </a:cubicBezTo>
                    <a:cubicBezTo>
                      <a:pt x="223" y="570"/>
                      <a:pt x="223" y="570"/>
                      <a:pt x="223" y="570"/>
                    </a:cubicBezTo>
                    <a:cubicBezTo>
                      <a:pt x="221" y="569"/>
                      <a:pt x="221" y="569"/>
                      <a:pt x="221" y="569"/>
                    </a:cubicBezTo>
                    <a:cubicBezTo>
                      <a:pt x="222" y="570"/>
                      <a:pt x="222" y="570"/>
                      <a:pt x="222" y="570"/>
                    </a:cubicBezTo>
                    <a:cubicBezTo>
                      <a:pt x="221" y="572"/>
                      <a:pt x="220" y="568"/>
                      <a:pt x="218" y="569"/>
                    </a:cubicBezTo>
                    <a:cubicBezTo>
                      <a:pt x="217" y="568"/>
                      <a:pt x="214" y="572"/>
                      <a:pt x="212" y="571"/>
                    </a:cubicBezTo>
                    <a:cubicBezTo>
                      <a:pt x="211" y="572"/>
                      <a:pt x="213" y="570"/>
                      <a:pt x="212" y="570"/>
                    </a:cubicBezTo>
                    <a:cubicBezTo>
                      <a:pt x="212" y="569"/>
                      <a:pt x="213" y="569"/>
                      <a:pt x="213" y="568"/>
                    </a:cubicBezTo>
                    <a:cubicBezTo>
                      <a:pt x="211" y="569"/>
                      <a:pt x="211" y="567"/>
                      <a:pt x="209" y="567"/>
                    </a:cubicBezTo>
                    <a:cubicBezTo>
                      <a:pt x="209" y="566"/>
                      <a:pt x="209" y="566"/>
                      <a:pt x="209" y="566"/>
                    </a:cubicBezTo>
                    <a:cubicBezTo>
                      <a:pt x="207" y="567"/>
                      <a:pt x="206" y="564"/>
                      <a:pt x="205" y="565"/>
                    </a:cubicBezTo>
                    <a:cubicBezTo>
                      <a:pt x="202" y="565"/>
                      <a:pt x="204" y="562"/>
                      <a:pt x="201" y="564"/>
                    </a:cubicBezTo>
                    <a:cubicBezTo>
                      <a:pt x="201" y="562"/>
                      <a:pt x="201" y="562"/>
                      <a:pt x="201" y="562"/>
                    </a:cubicBezTo>
                    <a:cubicBezTo>
                      <a:pt x="200" y="562"/>
                      <a:pt x="200" y="563"/>
                      <a:pt x="199" y="562"/>
                    </a:cubicBezTo>
                    <a:cubicBezTo>
                      <a:pt x="199" y="562"/>
                      <a:pt x="198" y="562"/>
                      <a:pt x="199" y="561"/>
                    </a:cubicBezTo>
                    <a:cubicBezTo>
                      <a:pt x="197" y="559"/>
                      <a:pt x="194" y="561"/>
                      <a:pt x="192" y="559"/>
                    </a:cubicBezTo>
                    <a:cubicBezTo>
                      <a:pt x="191" y="560"/>
                      <a:pt x="189" y="559"/>
                      <a:pt x="189" y="559"/>
                    </a:cubicBezTo>
                    <a:cubicBezTo>
                      <a:pt x="189" y="559"/>
                      <a:pt x="186" y="558"/>
                      <a:pt x="188" y="558"/>
                    </a:cubicBezTo>
                    <a:cubicBezTo>
                      <a:pt x="188" y="558"/>
                      <a:pt x="188" y="558"/>
                      <a:pt x="188" y="558"/>
                    </a:cubicBezTo>
                    <a:cubicBezTo>
                      <a:pt x="189" y="557"/>
                      <a:pt x="189" y="557"/>
                      <a:pt x="189" y="557"/>
                    </a:cubicBezTo>
                    <a:cubicBezTo>
                      <a:pt x="187" y="555"/>
                      <a:pt x="185" y="557"/>
                      <a:pt x="184" y="556"/>
                    </a:cubicBezTo>
                    <a:cubicBezTo>
                      <a:pt x="184" y="557"/>
                      <a:pt x="185" y="557"/>
                      <a:pt x="184" y="557"/>
                    </a:cubicBezTo>
                    <a:cubicBezTo>
                      <a:pt x="183" y="557"/>
                      <a:pt x="183" y="557"/>
                      <a:pt x="183" y="557"/>
                    </a:cubicBezTo>
                    <a:cubicBezTo>
                      <a:pt x="183" y="556"/>
                      <a:pt x="183" y="556"/>
                      <a:pt x="183" y="556"/>
                    </a:cubicBezTo>
                    <a:cubicBezTo>
                      <a:pt x="181" y="555"/>
                      <a:pt x="181" y="555"/>
                      <a:pt x="181" y="555"/>
                    </a:cubicBezTo>
                    <a:cubicBezTo>
                      <a:pt x="181" y="556"/>
                      <a:pt x="181" y="556"/>
                      <a:pt x="181" y="556"/>
                    </a:cubicBezTo>
                    <a:cubicBezTo>
                      <a:pt x="180" y="555"/>
                      <a:pt x="180" y="554"/>
                      <a:pt x="179" y="554"/>
                    </a:cubicBezTo>
                    <a:cubicBezTo>
                      <a:pt x="178" y="555"/>
                      <a:pt x="179" y="556"/>
                      <a:pt x="178" y="556"/>
                    </a:cubicBezTo>
                    <a:cubicBezTo>
                      <a:pt x="177" y="555"/>
                      <a:pt x="175" y="553"/>
                      <a:pt x="173" y="552"/>
                    </a:cubicBezTo>
                    <a:cubicBezTo>
                      <a:pt x="173" y="553"/>
                      <a:pt x="173" y="553"/>
                      <a:pt x="172" y="553"/>
                    </a:cubicBezTo>
                    <a:cubicBezTo>
                      <a:pt x="172" y="552"/>
                      <a:pt x="172" y="552"/>
                      <a:pt x="172" y="552"/>
                    </a:cubicBezTo>
                    <a:cubicBezTo>
                      <a:pt x="170" y="553"/>
                      <a:pt x="172" y="550"/>
                      <a:pt x="170" y="550"/>
                    </a:cubicBezTo>
                    <a:cubicBezTo>
                      <a:pt x="170" y="550"/>
                      <a:pt x="170" y="550"/>
                      <a:pt x="170" y="550"/>
                    </a:cubicBezTo>
                    <a:cubicBezTo>
                      <a:pt x="169" y="551"/>
                      <a:pt x="169" y="551"/>
                      <a:pt x="169" y="551"/>
                    </a:cubicBezTo>
                    <a:cubicBezTo>
                      <a:pt x="167" y="552"/>
                      <a:pt x="169" y="549"/>
                      <a:pt x="166" y="551"/>
                    </a:cubicBezTo>
                    <a:cubicBezTo>
                      <a:pt x="167" y="551"/>
                      <a:pt x="166" y="553"/>
                      <a:pt x="165" y="552"/>
                    </a:cubicBezTo>
                    <a:cubicBezTo>
                      <a:pt x="166" y="551"/>
                      <a:pt x="166" y="551"/>
                      <a:pt x="166" y="551"/>
                    </a:cubicBezTo>
                    <a:cubicBezTo>
                      <a:pt x="165" y="551"/>
                      <a:pt x="165" y="552"/>
                      <a:pt x="165" y="551"/>
                    </a:cubicBezTo>
                    <a:cubicBezTo>
                      <a:pt x="165" y="551"/>
                      <a:pt x="165" y="550"/>
                      <a:pt x="164" y="550"/>
                    </a:cubicBezTo>
                    <a:cubicBezTo>
                      <a:pt x="165" y="549"/>
                      <a:pt x="165" y="549"/>
                      <a:pt x="165" y="549"/>
                    </a:cubicBezTo>
                    <a:cubicBezTo>
                      <a:pt x="163" y="550"/>
                      <a:pt x="163" y="550"/>
                      <a:pt x="163" y="550"/>
                    </a:cubicBezTo>
                    <a:cubicBezTo>
                      <a:pt x="162" y="549"/>
                      <a:pt x="160" y="549"/>
                      <a:pt x="160" y="548"/>
                    </a:cubicBezTo>
                    <a:cubicBezTo>
                      <a:pt x="160" y="548"/>
                      <a:pt x="158" y="547"/>
                      <a:pt x="157" y="548"/>
                    </a:cubicBezTo>
                    <a:cubicBezTo>
                      <a:pt x="158" y="547"/>
                      <a:pt x="157" y="546"/>
                      <a:pt x="157" y="546"/>
                    </a:cubicBezTo>
                    <a:cubicBezTo>
                      <a:pt x="156" y="546"/>
                      <a:pt x="154" y="546"/>
                      <a:pt x="154" y="545"/>
                    </a:cubicBezTo>
                    <a:cubicBezTo>
                      <a:pt x="154" y="545"/>
                      <a:pt x="154" y="545"/>
                      <a:pt x="154" y="545"/>
                    </a:cubicBezTo>
                    <a:cubicBezTo>
                      <a:pt x="152" y="543"/>
                      <a:pt x="149" y="544"/>
                      <a:pt x="147" y="542"/>
                    </a:cubicBezTo>
                    <a:cubicBezTo>
                      <a:pt x="147" y="543"/>
                      <a:pt x="146" y="542"/>
                      <a:pt x="146" y="544"/>
                    </a:cubicBezTo>
                    <a:cubicBezTo>
                      <a:pt x="143" y="544"/>
                      <a:pt x="142" y="539"/>
                      <a:pt x="140" y="543"/>
                    </a:cubicBezTo>
                    <a:cubicBezTo>
                      <a:pt x="139" y="542"/>
                      <a:pt x="139" y="541"/>
                      <a:pt x="138" y="541"/>
                    </a:cubicBezTo>
                    <a:cubicBezTo>
                      <a:pt x="139" y="541"/>
                      <a:pt x="139" y="541"/>
                      <a:pt x="139" y="541"/>
                    </a:cubicBezTo>
                    <a:cubicBezTo>
                      <a:pt x="136" y="540"/>
                      <a:pt x="136" y="540"/>
                      <a:pt x="134" y="539"/>
                    </a:cubicBezTo>
                    <a:cubicBezTo>
                      <a:pt x="133" y="539"/>
                      <a:pt x="133" y="540"/>
                      <a:pt x="131" y="539"/>
                    </a:cubicBezTo>
                    <a:cubicBezTo>
                      <a:pt x="132" y="539"/>
                      <a:pt x="131" y="539"/>
                      <a:pt x="131" y="539"/>
                    </a:cubicBezTo>
                    <a:cubicBezTo>
                      <a:pt x="131" y="539"/>
                      <a:pt x="132" y="538"/>
                      <a:pt x="131" y="538"/>
                    </a:cubicBezTo>
                    <a:cubicBezTo>
                      <a:pt x="131" y="538"/>
                      <a:pt x="131" y="538"/>
                      <a:pt x="131" y="538"/>
                    </a:cubicBezTo>
                    <a:cubicBezTo>
                      <a:pt x="131" y="538"/>
                      <a:pt x="131" y="538"/>
                      <a:pt x="131" y="538"/>
                    </a:cubicBezTo>
                    <a:cubicBezTo>
                      <a:pt x="130" y="538"/>
                      <a:pt x="130" y="538"/>
                      <a:pt x="130" y="538"/>
                    </a:cubicBezTo>
                    <a:cubicBezTo>
                      <a:pt x="130" y="538"/>
                      <a:pt x="130" y="538"/>
                      <a:pt x="130" y="539"/>
                    </a:cubicBezTo>
                    <a:cubicBezTo>
                      <a:pt x="129" y="537"/>
                      <a:pt x="127" y="537"/>
                      <a:pt x="128" y="536"/>
                    </a:cubicBezTo>
                    <a:cubicBezTo>
                      <a:pt x="125" y="535"/>
                      <a:pt x="123" y="535"/>
                      <a:pt x="121" y="535"/>
                    </a:cubicBezTo>
                    <a:cubicBezTo>
                      <a:pt x="121" y="534"/>
                      <a:pt x="121" y="534"/>
                      <a:pt x="122" y="534"/>
                    </a:cubicBezTo>
                    <a:cubicBezTo>
                      <a:pt x="121" y="533"/>
                      <a:pt x="121" y="533"/>
                      <a:pt x="121" y="533"/>
                    </a:cubicBezTo>
                    <a:cubicBezTo>
                      <a:pt x="121" y="532"/>
                      <a:pt x="122" y="533"/>
                      <a:pt x="122" y="533"/>
                    </a:cubicBezTo>
                    <a:cubicBezTo>
                      <a:pt x="121" y="531"/>
                      <a:pt x="118" y="533"/>
                      <a:pt x="117" y="530"/>
                    </a:cubicBezTo>
                    <a:cubicBezTo>
                      <a:pt x="116" y="531"/>
                      <a:pt x="116" y="531"/>
                      <a:pt x="116" y="531"/>
                    </a:cubicBezTo>
                    <a:cubicBezTo>
                      <a:pt x="116" y="531"/>
                      <a:pt x="116" y="531"/>
                      <a:pt x="116" y="531"/>
                    </a:cubicBezTo>
                    <a:cubicBezTo>
                      <a:pt x="116" y="531"/>
                      <a:pt x="115" y="531"/>
                      <a:pt x="115" y="531"/>
                    </a:cubicBezTo>
                    <a:cubicBezTo>
                      <a:pt x="115" y="530"/>
                      <a:pt x="116" y="529"/>
                      <a:pt x="115" y="529"/>
                    </a:cubicBezTo>
                    <a:cubicBezTo>
                      <a:pt x="114" y="528"/>
                      <a:pt x="112" y="528"/>
                      <a:pt x="111" y="528"/>
                    </a:cubicBezTo>
                    <a:cubicBezTo>
                      <a:pt x="111" y="528"/>
                      <a:pt x="111" y="528"/>
                      <a:pt x="111" y="528"/>
                    </a:cubicBezTo>
                    <a:cubicBezTo>
                      <a:pt x="110" y="528"/>
                      <a:pt x="110" y="527"/>
                      <a:pt x="110" y="527"/>
                    </a:cubicBezTo>
                    <a:cubicBezTo>
                      <a:pt x="110" y="527"/>
                      <a:pt x="110" y="527"/>
                      <a:pt x="110" y="527"/>
                    </a:cubicBezTo>
                    <a:cubicBezTo>
                      <a:pt x="110" y="527"/>
                      <a:pt x="108" y="526"/>
                      <a:pt x="108" y="527"/>
                    </a:cubicBezTo>
                    <a:cubicBezTo>
                      <a:pt x="108" y="526"/>
                      <a:pt x="109" y="527"/>
                      <a:pt x="110" y="526"/>
                    </a:cubicBezTo>
                    <a:cubicBezTo>
                      <a:pt x="108" y="525"/>
                      <a:pt x="109" y="526"/>
                      <a:pt x="107" y="524"/>
                    </a:cubicBezTo>
                    <a:cubicBezTo>
                      <a:pt x="105" y="524"/>
                      <a:pt x="106" y="525"/>
                      <a:pt x="105" y="526"/>
                    </a:cubicBezTo>
                    <a:cubicBezTo>
                      <a:pt x="104" y="525"/>
                      <a:pt x="103" y="525"/>
                      <a:pt x="102" y="524"/>
                    </a:cubicBezTo>
                    <a:cubicBezTo>
                      <a:pt x="102" y="525"/>
                      <a:pt x="102" y="525"/>
                      <a:pt x="102" y="525"/>
                    </a:cubicBezTo>
                    <a:cubicBezTo>
                      <a:pt x="100" y="524"/>
                      <a:pt x="99" y="523"/>
                      <a:pt x="99" y="522"/>
                    </a:cubicBezTo>
                    <a:cubicBezTo>
                      <a:pt x="97" y="521"/>
                      <a:pt x="95" y="520"/>
                      <a:pt x="93" y="520"/>
                    </a:cubicBezTo>
                    <a:cubicBezTo>
                      <a:pt x="93" y="518"/>
                      <a:pt x="91" y="516"/>
                      <a:pt x="85" y="514"/>
                    </a:cubicBezTo>
                    <a:cubicBezTo>
                      <a:pt x="85" y="513"/>
                      <a:pt x="85" y="513"/>
                      <a:pt x="85" y="513"/>
                    </a:cubicBezTo>
                    <a:cubicBezTo>
                      <a:pt x="83" y="514"/>
                      <a:pt x="81" y="514"/>
                      <a:pt x="80" y="516"/>
                    </a:cubicBezTo>
                    <a:cubicBezTo>
                      <a:pt x="79" y="515"/>
                      <a:pt x="78" y="517"/>
                      <a:pt x="78" y="517"/>
                    </a:cubicBezTo>
                    <a:cubicBezTo>
                      <a:pt x="78" y="516"/>
                      <a:pt x="78" y="516"/>
                      <a:pt x="78" y="516"/>
                    </a:cubicBezTo>
                    <a:cubicBezTo>
                      <a:pt x="77" y="518"/>
                      <a:pt x="74" y="517"/>
                      <a:pt x="74" y="519"/>
                    </a:cubicBezTo>
                    <a:cubicBezTo>
                      <a:pt x="74" y="519"/>
                      <a:pt x="73" y="518"/>
                      <a:pt x="74" y="518"/>
                    </a:cubicBezTo>
                    <a:cubicBezTo>
                      <a:pt x="73" y="519"/>
                      <a:pt x="72" y="520"/>
                      <a:pt x="71" y="519"/>
                    </a:cubicBezTo>
                    <a:cubicBezTo>
                      <a:pt x="69" y="520"/>
                      <a:pt x="66" y="522"/>
                      <a:pt x="66" y="525"/>
                    </a:cubicBezTo>
                    <a:cubicBezTo>
                      <a:pt x="66" y="524"/>
                      <a:pt x="66" y="524"/>
                      <a:pt x="66" y="524"/>
                    </a:cubicBezTo>
                    <a:cubicBezTo>
                      <a:pt x="66" y="526"/>
                      <a:pt x="65" y="525"/>
                      <a:pt x="65" y="526"/>
                    </a:cubicBezTo>
                    <a:cubicBezTo>
                      <a:pt x="65" y="526"/>
                      <a:pt x="64" y="526"/>
                      <a:pt x="64" y="526"/>
                    </a:cubicBezTo>
                    <a:cubicBezTo>
                      <a:pt x="64" y="528"/>
                      <a:pt x="62" y="528"/>
                      <a:pt x="62" y="529"/>
                    </a:cubicBezTo>
                    <a:cubicBezTo>
                      <a:pt x="62" y="528"/>
                      <a:pt x="62" y="528"/>
                      <a:pt x="62" y="528"/>
                    </a:cubicBezTo>
                    <a:cubicBezTo>
                      <a:pt x="60" y="530"/>
                      <a:pt x="60" y="530"/>
                      <a:pt x="60" y="530"/>
                    </a:cubicBezTo>
                    <a:cubicBezTo>
                      <a:pt x="61" y="529"/>
                      <a:pt x="61" y="529"/>
                      <a:pt x="61" y="529"/>
                    </a:cubicBezTo>
                    <a:cubicBezTo>
                      <a:pt x="62" y="531"/>
                      <a:pt x="59" y="529"/>
                      <a:pt x="59" y="531"/>
                    </a:cubicBezTo>
                    <a:cubicBezTo>
                      <a:pt x="58" y="532"/>
                      <a:pt x="60" y="536"/>
                      <a:pt x="59" y="537"/>
                    </a:cubicBezTo>
                    <a:cubicBezTo>
                      <a:pt x="59" y="538"/>
                      <a:pt x="58" y="535"/>
                      <a:pt x="58" y="536"/>
                    </a:cubicBezTo>
                    <a:cubicBezTo>
                      <a:pt x="57" y="536"/>
                      <a:pt x="58" y="535"/>
                      <a:pt x="57" y="535"/>
                    </a:cubicBezTo>
                    <a:cubicBezTo>
                      <a:pt x="56" y="536"/>
                      <a:pt x="55" y="535"/>
                      <a:pt x="55" y="537"/>
                    </a:cubicBezTo>
                    <a:cubicBezTo>
                      <a:pt x="54" y="536"/>
                      <a:pt x="54" y="536"/>
                      <a:pt x="54" y="536"/>
                    </a:cubicBezTo>
                    <a:cubicBezTo>
                      <a:pt x="54" y="538"/>
                      <a:pt x="51" y="538"/>
                      <a:pt x="52" y="539"/>
                    </a:cubicBezTo>
                    <a:cubicBezTo>
                      <a:pt x="51" y="541"/>
                      <a:pt x="49" y="538"/>
                      <a:pt x="49" y="541"/>
                    </a:cubicBezTo>
                    <a:cubicBezTo>
                      <a:pt x="48" y="541"/>
                      <a:pt x="48" y="541"/>
                      <a:pt x="48" y="541"/>
                    </a:cubicBezTo>
                    <a:cubicBezTo>
                      <a:pt x="47" y="541"/>
                      <a:pt x="49" y="542"/>
                      <a:pt x="48" y="542"/>
                    </a:cubicBezTo>
                    <a:cubicBezTo>
                      <a:pt x="47" y="542"/>
                      <a:pt x="47" y="542"/>
                      <a:pt x="46" y="542"/>
                    </a:cubicBezTo>
                    <a:cubicBezTo>
                      <a:pt x="44" y="542"/>
                      <a:pt x="46" y="545"/>
                      <a:pt x="43" y="546"/>
                    </a:cubicBezTo>
                    <a:cubicBezTo>
                      <a:pt x="44" y="547"/>
                      <a:pt x="42" y="548"/>
                      <a:pt x="43" y="549"/>
                    </a:cubicBezTo>
                    <a:cubicBezTo>
                      <a:pt x="42" y="548"/>
                      <a:pt x="41" y="551"/>
                      <a:pt x="41" y="549"/>
                    </a:cubicBezTo>
                    <a:cubicBezTo>
                      <a:pt x="41" y="549"/>
                      <a:pt x="41" y="548"/>
                      <a:pt x="41" y="549"/>
                    </a:cubicBezTo>
                    <a:cubicBezTo>
                      <a:pt x="41" y="548"/>
                      <a:pt x="41" y="548"/>
                      <a:pt x="41" y="548"/>
                    </a:cubicBezTo>
                    <a:cubicBezTo>
                      <a:pt x="39" y="548"/>
                      <a:pt x="40" y="550"/>
                      <a:pt x="39" y="551"/>
                    </a:cubicBezTo>
                    <a:cubicBezTo>
                      <a:pt x="40" y="551"/>
                      <a:pt x="40" y="551"/>
                      <a:pt x="40" y="551"/>
                    </a:cubicBezTo>
                    <a:cubicBezTo>
                      <a:pt x="39" y="552"/>
                      <a:pt x="39" y="552"/>
                      <a:pt x="39" y="552"/>
                    </a:cubicBezTo>
                    <a:cubicBezTo>
                      <a:pt x="39" y="552"/>
                      <a:pt x="39" y="552"/>
                      <a:pt x="39" y="552"/>
                    </a:cubicBezTo>
                    <a:cubicBezTo>
                      <a:pt x="38" y="553"/>
                      <a:pt x="38" y="553"/>
                      <a:pt x="38" y="553"/>
                    </a:cubicBezTo>
                    <a:cubicBezTo>
                      <a:pt x="38" y="553"/>
                      <a:pt x="38" y="553"/>
                      <a:pt x="38" y="553"/>
                    </a:cubicBezTo>
                    <a:cubicBezTo>
                      <a:pt x="38" y="554"/>
                      <a:pt x="36" y="553"/>
                      <a:pt x="37" y="555"/>
                    </a:cubicBezTo>
                    <a:cubicBezTo>
                      <a:pt x="37" y="555"/>
                      <a:pt x="38" y="555"/>
                      <a:pt x="38" y="556"/>
                    </a:cubicBezTo>
                    <a:cubicBezTo>
                      <a:pt x="37" y="556"/>
                      <a:pt x="35" y="557"/>
                      <a:pt x="34" y="558"/>
                    </a:cubicBezTo>
                    <a:cubicBezTo>
                      <a:pt x="35" y="559"/>
                      <a:pt x="35" y="559"/>
                      <a:pt x="35" y="560"/>
                    </a:cubicBezTo>
                    <a:cubicBezTo>
                      <a:pt x="34" y="559"/>
                      <a:pt x="34" y="559"/>
                      <a:pt x="34" y="559"/>
                    </a:cubicBezTo>
                    <a:cubicBezTo>
                      <a:pt x="34" y="561"/>
                      <a:pt x="32" y="559"/>
                      <a:pt x="32" y="561"/>
                    </a:cubicBezTo>
                    <a:cubicBezTo>
                      <a:pt x="33" y="561"/>
                      <a:pt x="33" y="561"/>
                      <a:pt x="33" y="561"/>
                    </a:cubicBezTo>
                    <a:cubicBezTo>
                      <a:pt x="34" y="564"/>
                      <a:pt x="31" y="561"/>
                      <a:pt x="32" y="564"/>
                    </a:cubicBezTo>
                    <a:cubicBezTo>
                      <a:pt x="32" y="563"/>
                      <a:pt x="34" y="564"/>
                      <a:pt x="33" y="565"/>
                    </a:cubicBezTo>
                    <a:cubicBezTo>
                      <a:pt x="33" y="564"/>
                      <a:pt x="33" y="564"/>
                      <a:pt x="33" y="564"/>
                    </a:cubicBezTo>
                    <a:cubicBezTo>
                      <a:pt x="33" y="565"/>
                      <a:pt x="33" y="565"/>
                      <a:pt x="33" y="565"/>
                    </a:cubicBezTo>
                    <a:cubicBezTo>
                      <a:pt x="32" y="565"/>
                      <a:pt x="32" y="565"/>
                      <a:pt x="31" y="565"/>
                    </a:cubicBezTo>
                    <a:cubicBezTo>
                      <a:pt x="31" y="564"/>
                      <a:pt x="31" y="564"/>
                      <a:pt x="31" y="564"/>
                    </a:cubicBezTo>
                    <a:cubicBezTo>
                      <a:pt x="32" y="566"/>
                      <a:pt x="32" y="566"/>
                      <a:pt x="32" y="566"/>
                    </a:cubicBezTo>
                    <a:cubicBezTo>
                      <a:pt x="30" y="567"/>
                      <a:pt x="31" y="568"/>
                      <a:pt x="29" y="568"/>
                    </a:cubicBezTo>
                    <a:cubicBezTo>
                      <a:pt x="29" y="568"/>
                      <a:pt x="28" y="570"/>
                      <a:pt x="29" y="571"/>
                    </a:cubicBezTo>
                    <a:cubicBezTo>
                      <a:pt x="28" y="570"/>
                      <a:pt x="28" y="571"/>
                      <a:pt x="27" y="570"/>
                    </a:cubicBezTo>
                    <a:cubicBezTo>
                      <a:pt x="28" y="571"/>
                      <a:pt x="28" y="573"/>
                      <a:pt x="26" y="573"/>
                    </a:cubicBezTo>
                    <a:cubicBezTo>
                      <a:pt x="26" y="572"/>
                      <a:pt x="26" y="572"/>
                      <a:pt x="26" y="572"/>
                    </a:cubicBezTo>
                    <a:cubicBezTo>
                      <a:pt x="25" y="574"/>
                      <a:pt x="26" y="576"/>
                      <a:pt x="24" y="578"/>
                    </a:cubicBezTo>
                    <a:cubicBezTo>
                      <a:pt x="25" y="578"/>
                      <a:pt x="24" y="579"/>
                      <a:pt x="25" y="579"/>
                    </a:cubicBezTo>
                    <a:cubicBezTo>
                      <a:pt x="26" y="582"/>
                      <a:pt x="22" y="582"/>
                      <a:pt x="25" y="584"/>
                    </a:cubicBezTo>
                    <a:cubicBezTo>
                      <a:pt x="25" y="585"/>
                      <a:pt x="24" y="584"/>
                      <a:pt x="23" y="585"/>
                    </a:cubicBezTo>
                    <a:cubicBezTo>
                      <a:pt x="23" y="585"/>
                      <a:pt x="23" y="585"/>
                      <a:pt x="23" y="585"/>
                    </a:cubicBezTo>
                    <a:cubicBezTo>
                      <a:pt x="23" y="586"/>
                      <a:pt x="23" y="587"/>
                      <a:pt x="22" y="588"/>
                    </a:cubicBezTo>
                    <a:cubicBezTo>
                      <a:pt x="22" y="589"/>
                      <a:pt x="24" y="589"/>
                      <a:pt x="23" y="590"/>
                    </a:cubicBezTo>
                    <a:cubicBezTo>
                      <a:pt x="23" y="590"/>
                      <a:pt x="23" y="590"/>
                      <a:pt x="23" y="591"/>
                    </a:cubicBezTo>
                    <a:cubicBezTo>
                      <a:pt x="23" y="590"/>
                      <a:pt x="22" y="590"/>
                      <a:pt x="22" y="591"/>
                    </a:cubicBezTo>
                    <a:cubicBezTo>
                      <a:pt x="22" y="591"/>
                      <a:pt x="22" y="591"/>
                      <a:pt x="22" y="591"/>
                    </a:cubicBezTo>
                    <a:cubicBezTo>
                      <a:pt x="22" y="591"/>
                      <a:pt x="22" y="591"/>
                      <a:pt x="22" y="591"/>
                    </a:cubicBezTo>
                    <a:cubicBezTo>
                      <a:pt x="22" y="592"/>
                      <a:pt x="22" y="592"/>
                      <a:pt x="22" y="591"/>
                    </a:cubicBezTo>
                    <a:cubicBezTo>
                      <a:pt x="22" y="591"/>
                      <a:pt x="23" y="591"/>
                      <a:pt x="23" y="591"/>
                    </a:cubicBezTo>
                    <a:cubicBezTo>
                      <a:pt x="22" y="592"/>
                      <a:pt x="22" y="593"/>
                      <a:pt x="21" y="593"/>
                    </a:cubicBezTo>
                    <a:cubicBezTo>
                      <a:pt x="20" y="595"/>
                      <a:pt x="21" y="597"/>
                      <a:pt x="21" y="599"/>
                    </a:cubicBezTo>
                    <a:cubicBezTo>
                      <a:pt x="20" y="599"/>
                      <a:pt x="20" y="598"/>
                      <a:pt x="20" y="598"/>
                    </a:cubicBezTo>
                    <a:cubicBezTo>
                      <a:pt x="20" y="599"/>
                      <a:pt x="20" y="599"/>
                      <a:pt x="20" y="599"/>
                    </a:cubicBezTo>
                    <a:cubicBezTo>
                      <a:pt x="19" y="599"/>
                      <a:pt x="19" y="598"/>
                      <a:pt x="19" y="598"/>
                    </a:cubicBezTo>
                    <a:cubicBezTo>
                      <a:pt x="19" y="598"/>
                      <a:pt x="19" y="598"/>
                      <a:pt x="19" y="598"/>
                    </a:cubicBezTo>
                    <a:cubicBezTo>
                      <a:pt x="18" y="597"/>
                      <a:pt x="18" y="597"/>
                      <a:pt x="18" y="596"/>
                    </a:cubicBezTo>
                    <a:cubicBezTo>
                      <a:pt x="19" y="595"/>
                      <a:pt x="17" y="591"/>
                      <a:pt x="18" y="590"/>
                    </a:cubicBezTo>
                    <a:cubicBezTo>
                      <a:pt x="18" y="590"/>
                      <a:pt x="18" y="590"/>
                      <a:pt x="18" y="590"/>
                    </a:cubicBezTo>
                    <a:cubicBezTo>
                      <a:pt x="16" y="586"/>
                      <a:pt x="18" y="583"/>
                      <a:pt x="16" y="579"/>
                    </a:cubicBezTo>
                    <a:cubicBezTo>
                      <a:pt x="17" y="579"/>
                      <a:pt x="17" y="579"/>
                      <a:pt x="17" y="580"/>
                    </a:cubicBezTo>
                    <a:cubicBezTo>
                      <a:pt x="17" y="578"/>
                      <a:pt x="16" y="575"/>
                      <a:pt x="17" y="574"/>
                    </a:cubicBezTo>
                    <a:cubicBezTo>
                      <a:pt x="16" y="568"/>
                      <a:pt x="17" y="560"/>
                      <a:pt x="15" y="557"/>
                    </a:cubicBezTo>
                    <a:cubicBezTo>
                      <a:pt x="15" y="557"/>
                      <a:pt x="15" y="557"/>
                      <a:pt x="15" y="557"/>
                    </a:cubicBezTo>
                    <a:cubicBezTo>
                      <a:pt x="14" y="555"/>
                      <a:pt x="15" y="554"/>
                      <a:pt x="15" y="552"/>
                    </a:cubicBezTo>
                    <a:cubicBezTo>
                      <a:pt x="15" y="552"/>
                      <a:pt x="15" y="551"/>
                      <a:pt x="15" y="551"/>
                    </a:cubicBezTo>
                    <a:cubicBezTo>
                      <a:pt x="14" y="549"/>
                      <a:pt x="15" y="545"/>
                      <a:pt x="14" y="543"/>
                    </a:cubicBezTo>
                    <a:cubicBezTo>
                      <a:pt x="15" y="543"/>
                      <a:pt x="15" y="543"/>
                      <a:pt x="15" y="543"/>
                    </a:cubicBezTo>
                    <a:cubicBezTo>
                      <a:pt x="15" y="541"/>
                      <a:pt x="15" y="540"/>
                      <a:pt x="15" y="538"/>
                    </a:cubicBezTo>
                    <a:cubicBezTo>
                      <a:pt x="15" y="540"/>
                      <a:pt x="15" y="540"/>
                      <a:pt x="15" y="540"/>
                    </a:cubicBezTo>
                    <a:cubicBezTo>
                      <a:pt x="13" y="539"/>
                      <a:pt x="17" y="536"/>
                      <a:pt x="15" y="533"/>
                    </a:cubicBezTo>
                    <a:cubicBezTo>
                      <a:pt x="16" y="530"/>
                      <a:pt x="12" y="526"/>
                      <a:pt x="13" y="523"/>
                    </a:cubicBezTo>
                    <a:cubicBezTo>
                      <a:pt x="12" y="521"/>
                      <a:pt x="14" y="524"/>
                      <a:pt x="14" y="522"/>
                    </a:cubicBezTo>
                    <a:cubicBezTo>
                      <a:pt x="15" y="522"/>
                      <a:pt x="15" y="523"/>
                      <a:pt x="15" y="523"/>
                    </a:cubicBezTo>
                    <a:cubicBezTo>
                      <a:pt x="15" y="520"/>
                      <a:pt x="17" y="519"/>
                      <a:pt x="17" y="516"/>
                    </a:cubicBezTo>
                    <a:cubicBezTo>
                      <a:pt x="18" y="516"/>
                      <a:pt x="18" y="516"/>
                      <a:pt x="18" y="516"/>
                    </a:cubicBezTo>
                    <a:cubicBezTo>
                      <a:pt x="17" y="512"/>
                      <a:pt x="20" y="509"/>
                      <a:pt x="19" y="507"/>
                    </a:cubicBezTo>
                    <a:cubicBezTo>
                      <a:pt x="19" y="503"/>
                      <a:pt x="22" y="505"/>
                      <a:pt x="21" y="500"/>
                    </a:cubicBezTo>
                    <a:cubicBezTo>
                      <a:pt x="22" y="499"/>
                      <a:pt x="22" y="499"/>
                      <a:pt x="22" y="499"/>
                    </a:cubicBezTo>
                    <a:cubicBezTo>
                      <a:pt x="23" y="498"/>
                      <a:pt x="21" y="498"/>
                      <a:pt x="22" y="496"/>
                    </a:cubicBezTo>
                    <a:cubicBezTo>
                      <a:pt x="23" y="496"/>
                      <a:pt x="23" y="494"/>
                      <a:pt x="23" y="495"/>
                    </a:cubicBezTo>
                    <a:cubicBezTo>
                      <a:pt x="25" y="491"/>
                      <a:pt x="24" y="486"/>
                      <a:pt x="27" y="481"/>
                    </a:cubicBezTo>
                    <a:cubicBezTo>
                      <a:pt x="26" y="480"/>
                      <a:pt x="27" y="477"/>
                      <a:pt x="26" y="476"/>
                    </a:cubicBezTo>
                    <a:cubicBezTo>
                      <a:pt x="27" y="476"/>
                      <a:pt x="28" y="471"/>
                      <a:pt x="29" y="474"/>
                    </a:cubicBezTo>
                    <a:cubicBezTo>
                      <a:pt x="29" y="474"/>
                      <a:pt x="28" y="475"/>
                      <a:pt x="28" y="475"/>
                    </a:cubicBezTo>
                    <a:cubicBezTo>
                      <a:pt x="29" y="475"/>
                      <a:pt x="29" y="475"/>
                      <a:pt x="29" y="475"/>
                    </a:cubicBezTo>
                    <a:cubicBezTo>
                      <a:pt x="31" y="473"/>
                      <a:pt x="30" y="469"/>
                      <a:pt x="31" y="466"/>
                    </a:cubicBezTo>
                    <a:cubicBezTo>
                      <a:pt x="30" y="467"/>
                      <a:pt x="30" y="468"/>
                      <a:pt x="30" y="467"/>
                    </a:cubicBezTo>
                    <a:cubicBezTo>
                      <a:pt x="31" y="465"/>
                      <a:pt x="31" y="465"/>
                      <a:pt x="31" y="465"/>
                    </a:cubicBezTo>
                    <a:cubicBezTo>
                      <a:pt x="31" y="465"/>
                      <a:pt x="31" y="465"/>
                      <a:pt x="31" y="465"/>
                    </a:cubicBezTo>
                    <a:cubicBezTo>
                      <a:pt x="33" y="461"/>
                      <a:pt x="33" y="461"/>
                      <a:pt x="33" y="461"/>
                    </a:cubicBezTo>
                    <a:cubicBezTo>
                      <a:pt x="32" y="462"/>
                      <a:pt x="32" y="462"/>
                      <a:pt x="32" y="462"/>
                    </a:cubicBezTo>
                    <a:cubicBezTo>
                      <a:pt x="33" y="460"/>
                      <a:pt x="34" y="460"/>
                      <a:pt x="34" y="457"/>
                    </a:cubicBezTo>
                    <a:cubicBezTo>
                      <a:pt x="34" y="456"/>
                      <a:pt x="32" y="458"/>
                      <a:pt x="33" y="456"/>
                    </a:cubicBezTo>
                    <a:cubicBezTo>
                      <a:pt x="34" y="454"/>
                      <a:pt x="36" y="450"/>
                      <a:pt x="38" y="447"/>
                    </a:cubicBezTo>
                    <a:cubicBezTo>
                      <a:pt x="37" y="447"/>
                      <a:pt x="37" y="446"/>
                      <a:pt x="37" y="445"/>
                    </a:cubicBezTo>
                    <a:cubicBezTo>
                      <a:pt x="38" y="445"/>
                      <a:pt x="38" y="445"/>
                      <a:pt x="38" y="445"/>
                    </a:cubicBezTo>
                    <a:cubicBezTo>
                      <a:pt x="38" y="441"/>
                      <a:pt x="40" y="444"/>
                      <a:pt x="41" y="440"/>
                    </a:cubicBezTo>
                    <a:cubicBezTo>
                      <a:pt x="41" y="441"/>
                      <a:pt x="41" y="441"/>
                      <a:pt x="41" y="441"/>
                    </a:cubicBezTo>
                    <a:cubicBezTo>
                      <a:pt x="40" y="439"/>
                      <a:pt x="40" y="439"/>
                      <a:pt x="40" y="439"/>
                    </a:cubicBezTo>
                    <a:cubicBezTo>
                      <a:pt x="40" y="435"/>
                      <a:pt x="42" y="438"/>
                      <a:pt x="41" y="434"/>
                    </a:cubicBezTo>
                    <a:cubicBezTo>
                      <a:pt x="41" y="435"/>
                      <a:pt x="39" y="434"/>
                      <a:pt x="40" y="432"/>
                    </a:cubicBezTo>
                    <a:cubicBezTo>
                      <a:pt x="41" y="433"/>
                      <a:pt x="41" y="433"/>
                      <a:pt x="41" y="433"/>
                    </a:cubicBezTo>
                    <a:cubicBezTo>
                      <a:pt x="41" y="432"/>
                      <a:pt x="41" y="431"/>
                      <a:pt x="41" y="431"/>
                    </a:cubicBezTo>
                    <a:cubicBezTo>
                      <a:pt x="42" y="431"/>
                      <a:pt x="43" y="431"/>
                      <a:pt x="43" y="430"/>
                    </a:cubicBezTo>
                    <a:cubicBezTo>
                      <a:pt x="44" y="431"/>
                      <a:pt x="44" y="431"/>
                      <a:pt x="44" y="431"/>
                    </a:cubicBezTo>
                    <a:cubicBezTo>
                      <a:pt x="43" y="428"/>
                      <a:pt x="43" y="428"/>
                      <a:pt x="43" y="428"/>
                    </a:cubicBezTo>
                    <a:cubicBezTo>
                      <a:pt x="45" y="426"/>
                      <a:pt x="45" y="423"/>
                      <a:pt x="47" y="422"/>
                    </a:cubicBezTo>
                    <a:cubicBezTo>
                      <a:pt x="47" y="422"/>
                      <a:pt x="49" y="418"/>
                      <a:pt x="48" y="417"/>
                    </a:cubicBezTo>
                    <a:cubicBezTo>
                      <a:pt x="49" y="418"/>
                      <a:pt x="50" y="416"/>
                      <a:pt x="51" y="417"/>
                    </a:cubicBezTo>
                    <a:cubicBezTo>
                      <a:pt x="50" y="415"/>
                      <a:pt x="51" y="412"/>
                      <a:pt x="53" y="411"/>
                    </a:cubicBezTo>
                    <a:cubicBezTo>
                      <a:pt x="53" y="411"/>
                      <a:pt x="53" y="411"/>
                      <a:pt x="53" y="411"/>
                    </a:cubicBezTo>
                    <a:cubicBezTo>
                      <a:pt x="56" y="407"/>
                      <a:pt x="56" y="402"/>
                      <a:pt x="59" y="398"/>
                    </a:cubicBezTo>
                    <a:cubicBezTo>
                      <a:pt x="58" y="398"/>
                      <a:pt x="60" y="396"/>
                      <a:pt x="58" y="396"/>
                    </a:cubicBezTo>
                    <a:cubicBezTo>
                      <a:pt x="60" y="391"/>
                      <a:pt x="65" y="389"/>
                      <a:pt x="63" y="386"/>
                    </a:cubicBezTo>
                    <a:cubicBezTo>
                      <a:pt x="64" y="384"/>
                      <a:pt x="65" y="384"/>
                      <a:pt x="66" y="383"/>
                    </a:cubicBezTo>
                    <a:cubicBezTo>
                      <a:pt x="66" y="384"/>
                      <a:pt x="66" y="384"/>
                      <a:pt x="66" y="384"/>
                    </a:cubicBezTo>
                    <a:cubicBezTo>
                      <a:pt x="68" y="380"/>
                      <a:pt x="68" y="379"/>
                      <a:pt x="70" y="376"/>
                    </a:cubicBezTo>
                    <a:cubicBezTo>
                      <a:pt x="71" y="375"/>
                      <a:pt x="69" y="373"/>
                      <a:pt x="71" y="371"/>
                    </a:cubicBezTo>
                    <a:cubicBezTo>
                      <a:pt x="71" y="372"/>
                      <a:pt x="72" y="371"/>
                      <a:pt x="72" y="371"/>
                    </a:cubicBezTo>
                    <a:cubicBezTo>
                      <a:pt x="72" y="371"/>
                      <a:pt x="72" y="372"/>
                      <a:pt x="73" y="371"/>
                    </a:cubicBezTo>
                    <a:cubicBezTo>
                      <a:pt x="73" y="370"/>
                      <a:pt x="73" y="370"/>
                      <a:pt x="73" y="370"/>
                    </a:cubicBezTo>
                    <a:cubicBezTo>
                      <a:pt x="74" y="370"/>
                      <a:pt x="74" y="370"/>
                      <a:pt x="74" y="370"/>
                    </a:cubicBezTo>
                    <a:cubicBezTo>
                      <a:pt x="74" y="368"/>
                      <a:pt x="74" y="368"/>
                      <a:pt x="74" y="369"/>
                    </a:cubicBezTo>
                    <a:cubicBezTo>
                      <a:pt x="73" y="369"/>
                      <a:pt x="73" y="369"/>
                      <a:pt x="73" y="369"/>
                    </a:cubicBezTo>
                    <a:cubicBezTo>
                      <a:pt x="75" y="368"/>
                      <a:pt x="76" y="365"/>
                      <a:pt x="77" y="365"/>
                    </a:cubicBezTo>
                    <a:cubicBezTo>
                      <a:pt x="80" y="361"/>
                      <a:pt x="81" y="357"/>
                      <a:pt x="84" y="353"/>
                    </a:cubicBezTo>
                    <a:cubicBezTo>
                      <a:pt x="85" y="353"/>
                      <a:pt x="84" y="354"/>
                      <a:pt x="84" y="356"/>
                    </a:cubicBezTo>
                    <a:cubicBezTo>
                      <a:pt x="86" y="353"/>
                      <a:pt x="86" y="353"/>
                      <a:pt x="86" y="353"/>
                    </a:cubicBezTo>
                    <a:cubicBezTo>
                      <a:pt x="86" y="354"/>
                      <a:pt x="85" y="355"/>
                      <a:pt x="84" y="356"/>
                    </a:cubicBezTo>
                    <a:cubicBezTo>
                      <a:pt x="88" y="354"/>
                      <a:pt x="88" y="349"/>
                      <a:pt x="92" y="346"/>
                    </a:cubicBezTo>
                    <a:cubicBezTo>
                      <a:pt x="92" y="345"/>
                      <a:pt x="92" y="345"/>
                      <a:pt x="92" y="345"/>
                    </a:cubicBezTo>
                    <a:cubicBezTo>
                      <a:pt x="93" y="345"/>
                      <a:pt x="93" y="345"/>
                      <a:pt x="93" y="345"/>
                    </a:cubicBezTo>
                    <a:cubicBezTo>
                      <a:pt x="92" y="345"/>
                      <a:pt x="93" y="344"/>
                      <a:pt x="93" y="343"/>
                    </a:cubicBezTo>
                    <a:cubicBezTo>
                      <a:pt x="94" y="343"/>
                      <a:pt x="94" y="345"/>
                      <a:pt x="96" y="343"/>
                    </a:cubicBezTo>
                    <a:cubicBezTo>
                      <a:pt x="98" y="342"/>
                      <a:pt x="99" y="339"/>
                      <a:pt x="100" y="338"/>
                    </a:cubicBezTo>
                    <a:cubicBezTo>
                      <a:pt x="99" y="338"/>
                      <a:pt x="99" y="338"/>
                      <a:pt x="100" y="337"/>
                    </a:cubicBezTo>
                    <a:cubicBezTo>
                      <a:pt x="100" y="336"/>
                      <a:pt x="101" y="337"/>
                      <a:pt x="102" y="336"/>
                    </a:cubicBezTo>
                    <a:cubicBezTo>
                      <a:pt x="102" y="336"/>
                      <a:pt x="102" y="336"/>
                      <a:pt x="102" y="336"/>
                    </a:cubicBezTo>
                    <a:cubicBezTo>
                      <a:pt x="102" y="336"/>
                      <a:pt x="104" y="334"/>
                      <a:pt x="104" y="333"/>
                    </a:cubicBezTo>
                    <a:cubicBezTo>
                      <a:pt x="105" y="333"/>
                      <a:pt x="103" y="335"/>
                      <a:pt x="103" y="336"/>
                    </a:cubicBezTo>
                    <a:cubicBezTo>
                      <a:pt x="107" y="333"/>
                      <a:pt x="105" y="334"/>
                      <a:pt x="108" y="331"/>
                    </a:cubicBezTo>
                    <a:cubicBezTo>
                      <a:pt x="110" y="329"/>
                      <a:pt x="107" y="331"/>
                      <a:pt x="108" y="329"/>
                    </a:cubicBezTo>
                    <a:cubicBezTo>
                      <a:pt x="109" y="328"/>
                      <a:pt x="110" y="326"/>
                      <a:pt x="113" y="325"/>
                    </a:cubicBezTo>
                    <a:cubicBezTo>
                      <a:pt x="111" y="325"/>
                      <a:pt x="111" y="325"/>
                      <a:pt x="111" y="325"/>
                    </a:cubicBezTo>
                    <a:cubicBezTo>
                      <a:pt x="114" y="322"/>
                      <a:pt x="116" y="321"/>
                      <a:pt x="119" y="321"/>
                    </a:cubicBezTo>
                    <a:cubicBezTo>
                      <a:pt x="120" y="320"/>
                      <a:pt x="121" y="319"/>
                      <a:pt x="121" y="318"/>
                    </a:cubicBezTo>
                    <a:cubicBezTo>
                      <a:pt x="121" y="319"/>
                      <a:pt x="122" y="319"/>
                      <a:pt x="122" y="319"/>
                    </a:cubicBezTo>
                    <a:cubicBezTo>
                      <a:pt x="120" y="328"/>
                      <a:pt x="114" y="333"/>
                      <a:pt x="116" y="338"/>
                    </a:cubicBezTo>
                    <a:cubicBezTo>
                      <a:pt x="115" y="342"/>
                      <a:pt x="114" y="342"/>
                      <a:pt x="113" y="344"/>
                    </a:cubicBezTo>
                    <a:cubicBezTo>
                      <a:pt x="113" y="343"/>
                      <a:pt x="113" y="343"/>
                      <a:pt x="113" y="343"/>
                    </a:cubicBezTo>
                    <a:cubicBezTo>
                      <a:pt x="111" y="351"/>
                      <a:pt x="110" y="353"/>
                      <a:pt x="108" y="358"/>
                    </a:cubicBezTo>
                    <a:cubicBezTo>
                      <a:pt x="107" y="361"/>
                      <a:pt x="109" y="362"/>
                      <a:pt x="107" y="367"/>
                    </a:cubicBezTo>
                    <a:cubicBezTo>
                      <a:pt x="107" y="365"/>
                      <a:pt x="106" y="367"/>
                      <a:pt x="106" y="369"/>
                    </a:cubicBezTo>
                    <a:cubicBezTo>
                      <a:pt x="106" y="368"/>
                      <a:pt x="106" y="367"/>
                      <a:pt x="105" y="370"/>
                    </a:cubicBezTo>
                    <a:cubicBezTo>
                      <a:pt x="105" y="370"/>
                      <a:pt x="105" y="371"/>
                      <a:pt x="105" y="371"/>
                    </a:cubicBezTo>
                    <a:cubicBezTo>
                      <a:pt x="105" y="371"/>
                      <a:pt x="105" y="371"/>
                      <a:pt x="105" y="371"/>
                    </a:cubicBezTo>
                    <a:cubicBezTo>
                      <a:pt x="104" y="374"/>
                      <a:pt x="104" y="374"/>
                      <a:pt x="105" y="372"/>
                    </a:cubicBezTo>
                    <a:cubicBezTo>
                      <a:pt x="105" y="372"/>
                      <a:pt x="105" y="372"/>
                      <a:pt x="105" y="372"/>
                    </a:cubicBezTo>
                    <a:cubicBezTo>
                      <a:pt x="103" y="375"/>
                      <a:pt x="103" y="381"/>
                      <a:pt x="101" y="381"/>
                    </a:cubicBezTo>
                    <a:cubicBezTo>
                      <a:pt x="99" y="391"/>
                      <a:pt x="99" y="398"/>
                      <a:pt x="97" y="406"/>
                    </a:cubicBezTo>
                    <a:cubicBezTo>
                      <a:pt x="96" y="406"/>
                      <a:pt x="96" y="404"/>
                      <a:pt x="97" y="402"/>
                    </a:cubicBezTo>
                    <a:cubicBezTo>
                      <a:pt x="96" y="404"/>
                      <a:pt x="96" y="406"/>
                      <a:pt x="96" y="408"/>
                    </a:cubicBezTo>
                    <a:cubicBezTo>
                      <a:pt x="95" y="407"/>
                      <a:pt x="96" y="404"/>
                      <a:pt x="96" y="403"/>
                    </a:cubicBezTo>
                    <a:cubicBezTo>
                      <a:pt x="93" y="409"/>
                      <a:pt x="94" y="417"/>
                      <a:pt x="92" y="424"/>
                    </a:cubicBezTo>
                    <a:cubicBezTo>
                      <a:pt x="92" y="426"/>
                      <a:pt x="92" y="426"/>
                      <a:pt x="92" y="426"/>
                    </a:cubicBezTo>
                    <a:cubicBezTo>
                      <a:pt x="92" y="426"/>
                      <a:pt x="92" y="426"/>
                      <a:pt x="92" y="426"/>
                    </a:cubicBezTo>
                    <a:cubicBezTo>
                      <a:pt x="92" y="427"/>
                      <a:pt x="92" y="428"/>
                      <a:pt x="92" y="430"/>
                    </a:cubicBezTo>
                    <a:cubicBezTo>
                      <a:pt x="91" y="431"/>
                      <a:pt x="90" y="429"/>
                      <a:pt x="90" y="433"/>
                    </a:cubicBezTo>
                    <a:cubicBezTo>
                      <a:pt x="89" y="436"/>
                      <a:pt x="89" y="442"/>
                      <a:pt x="89" y="446"/>
                    </a:cubicBezTo>
                    <a:cubicBezTo>
                      <a:pt x="89" y="444"/>
                      <a:pt x="90" y="445"/>
                      <a:pt x="90" y="446"/>
                    </a:cubicBezTo>
                    <a:cubicBezTo>
                      <a:pt x="90" y="448"/>
                      <a:pt x="89" y="449"/>
                      <a:pt x="89" y="450"/>
                    </a:cubicBezTo>
                    <a:cubicBezTo>
                      <a:pt x="88" y="450"/>
                      <a:pt x="88" y="450"/>
                      <a:pt x="88" y="450"/>
                    </a:cubicBezTo>
                    <a:cubicBezTo>
                      <a:pt x="89" y="451"/>
                      <a:pt x="88" y="456"/>
                      <a:pt x="89" y="456"/>
                    </a:cubicBezTo>
                    <a:cubicBezTo>
                      <a:pt x="88" y="457"/>
                      <a:pt x="88" y="453"/>
                      <a:pt x="88" y="453"/>
                    </a:cubicBezTo>
                    <a:cubicBezTo>
                      <a:pt x="87" y="461"/>
                      <a:pt x="87" y="457"/>
                      <a:pt x="87" y="465"/>
                    </a:cubicBezTo>
                    <a:cubicBezTo>
                      <a:pt x="87" y="469"/>
                      <a:pt x="88" y="464"/>
                      <a:pt x="89" y="466"/>
                    </a:cubicBezTo>
                    <a:cubicBezTo>
                      <a:pt x="89" y="470"/>
                      <a:pt x="89" y="474"/>
                      <a:pt x="88" y="478"/>
                    </a:cubicBezTo>
                    <a:cubicBezTo>
                      <a:pt x="89" y="476"/>
                      <a:pt x="89" y="476"/>
                      <a:pt x="89" y="476"/>
                    </a:cubicBezTo>
                    <a:cubicBezTo>
                      <a:pt x="90" y="484"/>
                      <a:pt x="90" y="488"/>
                      <a:pt x="89" y="492"/>
                    </a:cubicBezTo>
                    <a:cubicBezTo>
                      <a:pt x="91" y="505"/>
                      <a:pt x="94" y="512"/>
                      <a:pt x="96" y="516"/>
                    </a:cubicBezTo>
                    <a:cubicBezTo>
                      <a:pt x="97" y="519"/>
                      <a:pt x="99" y="518"/>
                      <a:pt x="99" y="516"/>
                    </a:cubicBezTo>
                    <a:cubicBezTo>
                      <a:pt x="100" y="513"/>
                      <a:pt x="100" y="503"/>
                      <a:pt x="100" y="503"/>
                    </a:cubicBezTo>
                    <a:cubicBezTo>
                      <a:pt x="102" y="483"/>
                      <a:pt x="99" y="473"/>
                      <a:pt x="101" y="449"/>
                    </a:cubicBezTo>
                    <a:cubicBezTo>
                      <a:pt x="104" y="428"/>
                      <a:pt x="107" y="423"/>
                      <a:pt x="111" y="402"/>
                    </a:cubicBezTo>
                    <a:cubicBezTo>
                      <a:pt x="114" y="392"/>
                      <a:pt x="116" y="381"/>
                      <a:pt x="119" y="371"/>
                    </a:cubicBezTo>
                    <a:cubicBezTo>
                      <a:pt x="119" y="366"/>
                      <a:pt x="123" y="358"/>
                      <a:pt x="124" y="353"/>
                    </a:cubicBezTo>
                    <a:cubicBezTo>
                      <a:pt x="126" y="351"/>
                      <a:pt x="126" y="351"/>
                      <a:pt x="126" y="351"/>
                    </a:cubicBezTo>
                    <a:cubicBezTo>
                      <a:pt x="126" y="349"/>
                      <a:pt x="126" y="347"/>
                      <a:pt x="128" y="345"/>
                    </a:cubicBezTo>
                    <a:cubicBezTo>
                      <a:pt x="128" y="345"/>
                      <a:pt x="128" y="345"/>
                      <a:pt x="128" y="345"/>
                    </a:cubicBezTo>
                    <a:cubicBezTo>
                      <a:pt x="128" y="342"/>
                      <a:pt x="130" y="339"/>
                      <a:pt x="130" y="338"/>
                    </a:cubicBezTo>
                    <a:cubicBezTo>
                      <a:pt x="130" y="338"/>
                      <a:pt x="130" y="338"/>
                      <a:pt x="130" y="338"/>
                    </a:cubicBezTo>
                    <a:cubicBezTo>
                      <a:pt x="131" y="334"/>
                      <a:pt x="131" y="334"/>
                      <a:pt x="131" y="334"/>
                    </a:cubicBezTo>
                    <a:cubicBezTo>
                      <a:pt x="131" y="335"/>
                      <a:pt x="131" y="335"/>
                      <a:pt x="131" y="335"/>
                    </a:cubicBezTo>
                    <a:cubicBezTo>
                      <a:pt x="132" y="330"/>
                      <a:pt x="134" y="325"/>
                      <a:pt x="136" y="321"/>
                    </a:cubicBezTo>
                    <a:cubicBezTo>
                      <a:pt x="135" y="321"/>
                      <a:pt x="135" y="321"/>
                      <a:pt x="135" y="321"/>
                    </a:cubicBezTo>
                    <a:cubicBezTo>
                      <a:pt x="140" y="312"/>
                      <a:pt x="140" y="308"/>
                      <a:pt x="145" y="300"/>
                    </a:cubicBezTo>
                    <a:cubicBezTo>
                      <a:pt x="145" y="300"/>
                      <a:pt x="145" y="300"/>
                      <a:pt x="145" y="300"/>
                    </a:cubicBezTo>
                    <a:cubicBezTo>
                      <a:pt x="147" y="289"/>
                      <a:pt x="154" y="285"/>
                      <a:pt x="157" y="273"/>
                    </a:cubicBezTo>
                    <a:cubicBezTo>
                      <a:pt x="156" y="274"/>
                      <a:pt x="158" y="272"/>
                      <a:pt x="158" y="273"/>
                    </a:cubicBezTo>
                    <a:cubicBezTo>
                      <a:pt x="160" y="268"/>
                      <a:pt x="162" y="262"/>
                      <a:pt x="161" y="261"/>
                    </a:cubicBezTo>
                    <a:cubicBezTo>
                      <a:pt x="162" y="258"/>
                      <a:pt x="163" y="259"/>
                      <a:pt x="164" y="259"/>
                    </a:cubicBezTo>
                    <a:cubicBezTo>
                      <a:pt x="163" y="258"/>
                      <a:pt x="164" y="255"/>
                      <a:pt x="165" y="252"/>
                    </a:cubicBezTo>
                    <a:cubicBezTo>
                      <a:pt x="165" y="254"/>
                      <a:pt x="165" y="254"/>
                      <a:pt x="165" y="254"/>
                    </a:cubicBezTo>
                    <a:cubicBezTo>
                      <a:pt x="166" y="251"/>
                      <a:pt x="168" y="248"/>
                      <a:pt x="169" y="246"/>
                    </a:cubicBezTo>
                    <a:cubicBezTo>
                      <a:pt x="167" y="247"/>
                      <a:pt x="167" y="247"/>
                      <a:pt x="167" y="247"/>
                    </a:cubicBezTo>
                    <a:cubicBezTo>
                      <a:pt x="169" y="243"/>
                      <a:pt x="169" y="246"/>
                      <a:pt x="171" y="242"/>
                    </a:cubicBezTo>
                    <a:cubicBezTo>
                      <a:pt x="170" y="242"/>
                      <a:pt x="170" y="242"/>
                      <a:pt x="170" y="242"/>
                    </a:cubicBezTo>
                    <a:cubicBezTo>
                      <a:pt x="173" y="236"/>
                      <a:pt x="177" y="234"/>
                      <a:pt x="181" y="229"/>
                    </a:cubicBezTo>
                    <a:cubicBezTo>
                      <a:pt x="194" y="206"/>
                      <a:pt x="206" y="181"/>
                      <a:pt x="222" y="162"/>
                    </a:cubicBezTo>
                    <a:cubicBezTo>
                      <a:pt x="224" y="162"/>
                      <a:pt x="224" y="162"/>
                      <a:pt x="224" y="162"/>
                    </a:cubicBezTo>
                    <a:cubicBezTo>
                      <a:pt x="225" y="162"/>
                      <a:pt x="226" y="155"/>
                      <a:pt x="227" y="155"/>
                    </a:cubicBezTo>
                    <a:cubicBezTo>
                      <a:pt x="228" y="152"/>
                      <a:pt x="228" y="152"/>
                      <a:pt x="228" y="152"/>
                    </a:cubicBezTo>
                    <a:cubicBezTo>
                      <a:pt x="229" y="152"/>
                      <a:pt x="230" y="151"/>
                      <a:pt x="230" y="152"/>
                    </a:cubicBezTo>
                    <a:cubicBezTo>
                      <a:pt x="231" y="150"/>
                      <a:pt x="231" y="150"/>
                      <a:pt x="232" y="148"/>
                    </a:cubicBezTo>
                    <a:cubicBezTo>
                      <a:pt x="234" y="146"/>
                      <a:pt x="234" y="146"/>
                      <a:pt x="234" y="146"/>
                    </a:cubicBezTo>
                    <a:cubicBezTo>
                      <a:pt x="241" y="138"/>
                      <a:pt x="245" y="130"/>
                      <a:pt x="252" y="122"/>
                    </a:cubicBezTo>
                    <a:cubicBezTo>
                      <a:pt x="256" y="119"/>
                      <a:pt x="260" y="114"/>
                      <a:pt x="264" y="109"/>
                    </a:cubicBezTo>
                    <a:cubicBezTo>
                      <a:pt x="268" y="113"/>
                      <a:pt x="272" y="114"/>
                      <a:pt x="278" y="118"/>
                    </a:cubicBezTo>
                    <a:cubicBezTo>
                      <a:pt x="284" y="123"/>
                      <a:pt x="285" y="126"/>
                      <a:pt x="293" y="129"/>
                    </a:cubicBezTo>
                    <a:cubicBezTo>
                      <a:pt x="296" y="131"/>
                      <a:pt x="300" y="132"/>
                      <a:pt x="304" y="133"/>
                    </a:cubicBezTo>
                    <a:cubicBezTo>
                      <a:pt x="306" y="132"/>
                      <a:pt x="308" y="135"/>
                      <a:pt x="311" y="134"/>
                    </a:cubicBezTo>
                    <a:cubicBezTo>
                      <a:pt x="311" y="135"/>
                      <a:pt x="311" y="135"/>
                      <a:pt x="311" y="135"/>
                    </a:cubicBezTo>
                    <a:cubicBezTo>
                      <a:pt x="312" y="135"/>
                      <a:pt x="313" y="135"/>
                      <a:pt x="313" y="136"/>
                    </a:cubicBezTo>
                    <a:cubicBezTo>
                      <a:pt x="313" y="136"/>
                      <a:pt x="313" y="136"/>
                      <a:pt x="313" y="136"/>
                    </a:cubicBezTo>
                    <a:cubicBezTo>
                      <a:pt x="315" y="136"/>
                      <a:pt x="316" y="137"/>
                      <a:pt x="316" y="137"/>
                    </a:cubicBezTo>
                    <a:cubicBezTo>
                      <a:pt x="316" y="137"/>
                      <a:pt x="316" y="137"/>
                      <a:pt x="316" y="137"/>
                    </a:cubicBezTo>
                    <a:cubicBezTo>
                      <a:pt x="317" y="137"/>
                      <a:pt x="317" y="137"/>
                      <a:pt x="317" y="137"/>
                    </a:cubicBezTo>
                    <a:cubicBezTo>
                      <a:pt x="317" y="137"/>
                      <a:pt x="317" y="137"/>
                      <a:pt x="317" y="137"/>
                    </a:cubicBezTo>
                    <a:cubicBezTo>
                      <a:pt x="319" y="137"/>
                      <a:pt x="321" y="138"/>
                      <a:pt x="322" y="139"/>
                    </a:cubicBezTo>
                    <a:cubicBezTo>
                      <a:pt x="322" y="138"/>
                      <a:pt x="322" y="138"/>
                      <a:pt x="322" y="138"/>
                    </a:cubicBezTo>
                    <a:cubicBezTo>
                      <a:pt x="325" y="140"/>
                      <a:pt x="327" y="138"/>
                      <a:pt x="330" y="140"/>
                    </a:cubicBezTo>
                    <a:cubicBezTo>
                      <a:pt x="330" y="140"/>
                      <a:pt x="330" y="140"/>
                      <a:pt x="330" y="140"/>
                    </a:cubicBezTo>
                    <a:cubicBezTo>
                      <a:pt x="335" y="139"/>
                      <a:pt x="336" y="144"/>
                      <a:pt x="340" y="142"/>
                    </a:cubicBezTo>
                    <a:cubicBezTo>
                      <a:pt x="340" y="142"/>
                      <a:pt x="341" y="143"/>
                      <a:pt x="340" y="143"/>
                    </a:cubicBezTo>
                    <a:cubicBezTo>
                      <a:pt x="342" y="143"/>
                      <a:pt x="344" y="143"/>
                      <a:pt x="345" y="141"/>
                    </a:cubicBezTo>
                    <a:cubicBezTo>
                      <a:pt x="346" y="142"/>
                      <a:pt x="346" y="142"/>
                      <a:pt x="346" y="143"/>
                    </a:cubicBezTo>
                    <a:cubicBezTo>
                      <a:pt x="346" y="142"/>
                      <a:pt x="347" y="142"/>
                      <a:pt x="348" y="142"/>
                    </a:cubicBezTo>
                    <a:cubicBezTo>
                      <a:pt x="348" y="142"/>
                      <a:pt x="348" y="142"/>
                      <a:pt x="348" y="142"/>
                    </a:cubicBezTo>
                    <a:cubicBezTo>
                      <a:pt x="351" y="143"/>
                      <a:pt x="351" y="143"/>
                      <a:pt x="351" y="143"/>
                    </a:cubicBezTo>
                    <a:cubicBezTo>
                      <a:pt x="351" y="141"/>
                      <a:pt x="351" y="141"/>
                      <a:pt x="351" y="141"/>
                    </a:cubicBezTo>
                    <a:cubicBezTo>
                      <a:pt x="352" y="142"/>
                      <a:pt x="351" y="143"/>
                      <a:pt x="352" y="143"/>
                    </a:cubicBezTo>
                    <a:cubicBezTo>
                      <a:pt x="353" y="142"/>
                      <a:pt x="353" y="142"/>
                      <a:pt x="353" y="142"/>
                    </a:cubicBezTo>
                    <a:cubicBezTo>
                      <a:pt x="355" y="142"/>
                      <a:pt x="356" y="144"/>
                      <a:pt x="358" y="146"/>
                    </a:cubicBezTo>
                    <a:cubicBezTo>
                      <a:pt x="367" y="148"/>
                      <a:pt x="377" y="145"/>
                      <a:pt x="385" y="148"/>
                    </a:cubicBezTo>
                    <a:cubicBezTo>
                      <a:pt x="386" y="149"/>
                      <a:pt x="386" y="149"/>
                      <a:pt x="386" y="149"/>
                    </a:cubicBezTo>
                    <a:cubicBezTo>
                      <a:pt x="386" y="151"/>
                      <a:pt x="388" y="147"/>
                      <a:pt x="388" y="149"/>
                    </a:cubicBezTo>
                    <a:cubicBezTo>
                      <a:pt x="389" y="148"/>
                      <a:pt x="389" y="148"/>
                      <a:pt x="389" y="148"/>
                    </a:cubicBezTo>
                    <a:cubicBezTo>
                      <a:pt x="390" y="148"/>
                      <a:pt x="390" y="149"/>
                      <a:pt x="390" y="149"/>
                    </a:cubicBezTo>
                    <a:cubicBezTo>
                      <a:pt x="391" y="149"/>
                      <a:pt x="391" y="149"/>
                      <a:pt x="391" y="148"/>
                    </a:cubicBezTo>
                    <a:cubicBezTo>
                      <a:pt x="392" y="149"/>
                      <a:pt x="392" y="149"/>
                      <a:pt x="392" y="149"/>
                    </a:cubicBezTo>
                    <a:cubicBezTo>
                      <a:pt x="396" y="150"/>
                      <a:pt x="399" y="148"/>
                      <a:pt x="403" y="149"/>
                    </a:cubicBezTo>
                    <a:cubicBezTo>
                      <a:pt x="408" y="151"/>
                      <a:pt x="416" y="149"/>
                      <a:pt x="421" y="147"/>
                    </a:cubicBezTo>
                    <a:cubicBezTo>
                      <a:pt x="428" y="145"/>
                      <a:pt x="437" y="150"/>
                      <a:pt x="444" y="146"/>
                    </a:cubicBezTo>
                    <a:cubicBezTo>
                      <a:pt x="444" y="146"/>
                      <a:pt x="445" y="145"/>
                      <a:pt x="445" y="145"/>
                    </a:cubicBezTo>
                    <a:cubicBezTo>
                      <a:pt x="447" y="145"/>
                      <a:pt x="449" y="144"/>
                      <a:pt x="451" y="144"/>
                    </a:cubicBezTo>
                    <a:cubicBezTo>
                      <a:pt x="451" y="144"/>
                      <a:pt x="455" y="143"/>
                      <a:pt x="459" y="141"/>
                    </a:cubicBezTo>
                    <a:cubicBezTo>
                      <a:pt x="460" y="143"/>
                      <a:pt x="461" y="145"/>
                      <a:pt x="462" y="147"/>
                    </a:cubicBezTo>
                    <a:cubicBezTo>
                      <a:pt x="462" y="150"/>
                      <a:pt x="462" y="150"/>
                      <a:pt x="462" y="150"/>
                    </a:cubicBezTo>
                    <a:cubicBezTo>
                      <a:pt x="463" y="151"/>
                      <a:pt x="464" y="153"/>
                      <a:pt x="464" y="155"/>
                    </a:cubicBezTo>
                    <a:cubicBezTo>
                      <a:pt x="464" y="155"/>
                      <a:pt x="464" y="155"/>
                      <a:pt x="464" y="155"/>
                    </a:cubicBezTo>
                    <a:cubicBezTo>
                      <a:pt x="466" y="158"/>
                      <a:pt x="466" y="161"/>
                      <a:pt x="467" y="162"/>
                    </a:cubicBezTo>
                    <a:cubicBezTo>
                      <a:pt x="467" y="162"/>
                      <a:pt x="467" y="162"/>
                      <a:pt x="467" y="162"/>
                    </a:cubicBezTo>
                    <a:cubicBezTo>
                      <a:pt x="468" y="166"/>
                      <a:pt x="468" y="166"/>
                      <a:pt x="468" y="166"/>
                    </a:cubicBezTo>
                    <a:cubicBezTo>
                      <a:pt x="468" y="165"/>
                      <a:pt x="468" y="165"/>
                      <a:pt x="468" y="165"/>
                    </a:cubicBezTo>
                    <a:cubicBezTo>
                      <a:pt x="470" y="170"/>
                      <a:pt x="471" y="175"/>
                      <a:pt x="472" y="180"/>
                    </a:cubicBezTo>
                    <a:cubicBezTo>
                      <a:pt x="473" y="179"/>
                      <a:pt x="473" y="179"/>
                      <a:pt x="473" y="179"/>
                    </a:cubicBezTo>
                    <a:cubicBezTo>
                      <a:pt x="475" y="189"/>
                      <a:pt x="478" y="192"/>
                      <a:pt x="479" y="201"/>
                    </a:cubicBezTo>
                    <a:cubicBezTo>
                      <a:pt x="479" y="201"/>
                      <a:pt x="479" y="201"/>
                      <a:pt x="479" y="201"/>
                    </a:cubicBezTo>
                    <a:cubicBezTo>
                      <a:pt x="484" y="211"/>
                      <a:pt x="481" y="218"/>
                      <a:pt x="486" y="229"/>
                    </a:cubicBezTo>
                    <a:cubicBezTo>
                      <a:pt x="486" y="228"/>
                      <a:pt x="486" y="230"/>
                      <a:pt x="486" y="230"/>
                    </a:cubicBezTo>
                    <a:cubicBezTo>
                      <a:pt x="487" y="235"/>
                      <a:pt x="489" y="240"/>
                      <a:pt x="491" y="240"/>
                    </a:cubicBezTo>
                    <a:cubicBezTo>
                      <a:pt x="491" y="244"/>
                      <a:pt x="491" y="243"/>
                      <a:pt x="490" y="244"/>
                    </a:cubicBezTo>
                    <a:cubicBezTo>
                      <a:pt x="491" y="244"/>
                      <a:pt x="492" y="247"/>
                      <a:pt x="493" y="250"/>
                    </a:cubicBezTo>
                    <a:cubicBezTo>
                      <a:pt x="492" y="249"/>
                      <a:pt x="492" y="249"/>
                      <a:pt x="492" y="249"/>
                    </a:cubicBezTo>
                    <a:cubicBezTo>
                      <a:pt x="493" y="252"/>
                      <a:pt x="493" y="254"/>
                      <a:pt x="494" y="257"/>
                    </a:cubicBezTo>
                    <a:cubicBezTo>
                      <a:pt x="495" y="255"/>
                      <a:pt x="495" y="255"/>
                      <a:pt x="495" y="255"/>
                    </a:cubicBezTo>
                    <a:cubicBezTo>
                      <a:pt x="496" y="260"/>
                      <a:pt x="494" y="257"/>
                      <a:pt x="495" y="261"/>
                    </a:cubicBezTo>
                    <a:cubicBezTo>
                      <a:pt x="496" y="261"/>
                      <a:pt x="496" y="261"/>
                      <a:pt x="496" y="261"/>
                    </a:cubicBezTo>
                    <a:cubicBezTo>
                      <a:pt x="497" y="267"/>
                      <a:pt x="496" y="271"/>
                      <a:pt x="496" y="278"/>
                    </a:cubicBezTo>
                    <a:cubicBezTo>
                      <a:pt x="500" y="303"/>
                      <a:pt x="506" y="330"/>
                      <a:pt x="506" y="355"/>
                    </a:cubicBezTo>
                    <a:cubicBezTo>
                      <a:pt x="505" y="356"/>
                      <a:pt x="505" y="356"/>
                      <a:pt x="505" y="356"/>
                    </a:cubicBezTo>
                    <a:cubicBezTo>
                      <a:pt x="503" y="356"/>
                      <a:pt x="507" y="362"/>
                      <a:pt x="506" y="363"/>
                    </a:cubicBezTo>
                    <a:cubicBezTo>
                      <a:pt x="507" y="366"/>
                      <a:pt x="507" y="366"/>
                      <a:pt x="507" y="366"/>
                    </a:cubicBezTo>
                    <a:cubicBezTo>
                      <a:pt x="507" y="367"/>
                      <a:pt x="506" y="368"/>
                      <a:pt x="506" y="367"/>
                    </a:cubicBezTo>
                    <a:cubicBezTo>
                      <a:pt x="506" y="370"/>
                      <a:pt x="506" y="370"/>
                      <a:pt x="507" y="372"/>
                    </a:cubicBezTo>
                    <a:cubicBezTo>
                      <a:pt x="506" y="374"/>
                      <a:pt x="506" y="374"/>
                      <a:pt x="506" y="374"/>
                    </a:cubicBezTo>
                    <a:cubicBezTo>
                      <a:pt x="506" y="385"/>
                      <a:pt x="508" y="393"/>
                      <a:pt x="507" y="404"/>
                    </a:cubicBezTo>
                    <a:cubicBezTo>
                      <a:pt x="506" y="417"/>
                      <a:pt x="506" y="441"/>
                      <a:pt x="506" y="455"/>
                    </a:cubicBezTo>
                    <a:cubicBezTo>
                      <a:pt x="506" y="475"/>
                      <a:pt x="497" y="496"/>
                      <a:pt x="494" y="516"/>
                    </a:cubicBezTo>
                    <a:cubicBezTo>
                      <a:pt x="494" y="516"/>
                      <a:pt x="494" y="518"/>
                      <a:pt x="494" y="518"/>
                    </a:cubicBezTo>
                    <a:cubicBezTo>
                      <a:pt x="492" y="524"/>
                      <a:pt x="490" y="530"/>
                      <a:pt x="488" y="535"/>
                    </a:cubicBezTo>
                    <a:cubicBezTo>
                      <a:pt x="488" y="535"/>
                      <a:pt x="480" y="556"/>
                      <a:pt x="474" y="568"/>
                    </a:cubicBezTo>
                    <a:cubicBezTo>
                      <a:pt x="471" y="574"/>
                      <a:pt x="469" y="578"/>
                      <a:pt x="471" y="578"/>
                    </a:cubicBezTo>
                    <a:cubicBezTo>
                      <a:pt x="473" y="578"/>
                      <a:pt x="480" y="574"/>
                      <a:pt x="491" y="560"/>
                    </a:cubicBezTo>
                    <a:cubicBezTo>
                      <a:pt x="491" y="560"/>
                      <a:pt x="491" y="560"/>
                      <a:pt x="491" y="560"/>
                    </a:cubicBezTo>
                    <a:cubicBezTo>
                      <a:pt x="496" y="551"/>
                      <a:pt x="498" y="545"/>
                      <a:pt x="499" y="538"/>
                    </a:cubicBezTo>
                    <a:cubicBezTo>
                      <a:pt x="502" y="537"/>
                      <a:pt x="502" y="530"/>
                      <a:pt x="504" y="528"/>
                    </a:cubicBezTo>
                    <a:cubicBezTo>
                      <a:pt x="504" y="528"/>
                      <a:pt x="504" y="528"/>
                      <a:pt x="504" y="528"/>
                    </a:cubicBezTo>
                    <a:cubicBezTo>
                      <a:pt x="504" y="521"/>
                      <a:pt x="509" y="516"/>
                      <a:pt x="509" y="509"/>
                    </a:cubicBezTo>
                    <a:cubicBezTo>
                      <a:pt x="509" y="510"/>
                      <a:pt x="509" y="510"/>
                      <a:pt x="509" y="511"/>
                    </a:cubicBezTo>
                    <a:cubicBezTo>
                      <a:pt x="510" y="507"/>
                      <a:pt x="511" y="501"/>
                      <a:pt x="512" y="501"/>
                    </a:cubicBezTo>
                    <a:cubicBezTo>
                      <a:pt x="514" y="490"/>
                      <a:pt x="517" y="476"/>
                      <a:pt x="516" y="469"/>
                    </a:cubicBezTo>
                    <a:cubicBezTo>
                      <a:pt x="516" y="469"/>
                      <a:pt x="516" y="469"/>
                      <a:pt x="516" y="469"/>
                    </a:cubicBezTo>
                    <a:cubicBezTo>
                      <a:pt x="515" y="465"/>
                      <a:pt x="516" y="464"/>
                      <a:pt x="516" y="460"/>
                    </a:cubicBezTo>
                    <a:cubicBezTo>
                      <a:pt x="516" y="460"/>
                      <a:pt x="516" y="460"/>
                      <a:pt x="516" y="460"/>
                    </a:cubicBezTo>
                    <a:cubicBezTo>
                      <a:pt x="516" y="455"/>
                      <a:pt x="517" y="447"/>
                      <a:pt x="517" y="444"/>
                    </a:cubicBezTo>
                    <a:cubicBezTo>
                      <a:pt x="518" y="444"/>
                      <a:pt x="518" y="444"/>
                      <a:pt x="518" y="444"/>
                    </a:cubicBezTo>
                    <a:cubicBezTo>
                      <a:pt x="518" y="441"/>
                      <a:pt x="518" y="438"/>
                      <a:pt x="518" y="436"/>
                    </a:cubicBezTo>
                    <a:cubicBezTo>
                      <a:pt x="518" y="439"/>
                      <a:pt x="518" y="439"/>
                      <a:pt x="518" y="439"/>
                    </a:cubicBezTo>
                    <a:cubicBezTo>
                      <a:pt x="516" y="437"/>
                      <a:pt x="520" y="432"/>
                      <a:pt x="518" y="426"/>
                    </a:cubicBezTo>
                    <a:cubicBezTo>
                      <a:pt x="519" y="421"/>
                      <a:pt x="514" y="415"/>
                      <a:pt x="515" y="409"/>
                    </a:cubicBezTo>
                    <a:cubicBezTo>
                      <a:pt x="514" y="406"/>
                      <a:pt x="517" y="411"/>
                      <a:pt x="516" y="407"/>
                    </a:cubicBezTo>
                    <a:cubicBezTo>
                      <a:pt x="517" y="407"/>
                      <a:pt x="517" y="409"/>
                      <a:pt x="518" y="408"/>
                    </a:cubicBezTo>
                    <a:cubicBezTo>
                      <a:pt x="517" y="404"/>
                      <a:pt x="519" y="401"/>
                      <a:pt x="518" y="396"/>
                    </a:cubicBezTo>
                    <a:cubicBezTo>
                      <a:pt x="519" y="396"/>
                      <a:pt x="519" y="396"/>
                      <a:pt x="519" y="396"/>
                    </a:cubicBezTo>
                    <a:cubicBezTo>
                      <a:pt x="517" y="390"/>
                      <a:pt x="520" y="384"/>
                      <a:pt x="518" y="379"/>
                    </a:cubicBezTo>
                    <a:cubicBezTo>
                      <a:pt x="518" y="376"/>
                      <a:pt x="518" y="375"/>
                      <a:pt x="519" y="374"/>
                    </a:cubicBezTo>
                    <a:cubicBezTo>
                      <a:pt x="519" y="375"/>
                      <a:pt x="520" y="376"/>
                      <a:pt x="521" y="377"/>
                    </a:cubicBezTo>
                    <a:cubicBezTo>
                      <a:pt x="520" y="377"/>
                      <a:pt x="520" y="377"/>
                      <a:pt x="520" y="377"/>
                    </a:cubicBezTo>
                    <a:cubicBezTo>
                      <a:pt x="523" y="382"/>
                      <a:pt x="525" y="385"/>
                      <a:pt x="529" y="388"/>
                    </a:cubicBezTo>
                    <a:cubicBezTo>
                      <a:pt x="528" y="389"/>
                      <a:pt x="532" y="392"/>
                      <a:pt x="532" y="394"/>
                    </a:cubicBezTo>
                    <a:cubicBezTo>
                      <a:pt x="532" y="394"/>
                      <a:pt x="532" y="394"/>
                      <a:pt x="532" y="394"/>
                    </a:cubicBezTo>
                    <a:cubicBezTo>
                      <a:pt x="535" y="396"/>
                      <a:pt x="534" y="401"/>
                      <a:pt x="537" y="403"/>
                    </a:cubicBezTo>
                    <a:cubicBezTo>
                      <a:pt x="537" y="403"/>
                      <a:pt x="536" y="403"/>
                      <a:pt x="536" y="403"/>
                    </a:cubicBezTo>
                    <a:cubicBezTo>
                      <a:pt x="537" y="405"/>
                      <a:pt x="539" y="408"/>
                      <a:pt x="538" y="409"/>
                    </a:cubicBezTo>
                    <a:cubicBezTo>
                      <a:pt x="541" y="414"/>
                      <a:pt x="544" y="423"/>
                      <a:pt x="547" y="426"/>
                    </a:cubicBezTo>
                    <a:cubicBezTo>
                      <a:pt x="546" y="426"/>
                      <a:pt x="546" y="426"/>
                      <a:pt x="546" y="426"/>
                    </a:cubicBezTo>
                    <a:cubicBezTo>
                      <a:pt x="548" y="428"/>
                      <a:pt x="547" y="429"/>
                      <a:pt x="549" y="431"/>
                    </a:cubicBezTo>
                    <a:cubicBezTo>
                      <a:pt x="549" y="431"/>
                      <a:pt x="549" y="431"/>
                      <a:pt x="549" y="431"/>
                    </a:cubicBezTo>
                    <a:cubicBezTo>
                      <a:pt x="550" y="433"/>
                      <a:pt x="551" y="438"/>
                      <a:pt x="552" y="440"/>
                    </a:cubicBezTo>
                    <a:cubicBezTo>
                      <a:pt x="551" y="440"/>
                      <a:pt x="551" y="440"/>
                      <a:pt x="551" y="440"/>
                    </a:cubicBezTo>
                    <a:cubicBezTo>
                      <a:pt x="552" y="442"/>
                      <a:pt x="552" y="444"/>
                      <a:pt x="552" y="445"/>
                    </a:cubicBezTo>
                    <a:cubicBezTo>
                      <a:pt x="552" y="443"/>
                      <a:pt x="552" y="443"/>
                      <a:pt x="552" y="443"/>
                    </a:cubicBezTo>
                    <a:cubicBezTo>
                      <a:pt x="554" y="444"/>
                      <a:pt x="552" y="447"/>
                      <a:pt x="554" y="451"/>
                    </a:cubicBezTo>
                    <a:cubicBezTo>
                      <a:pt x="554" y="454"/>
                      <a:pt x="560" y="457"/>
                      <a:pt x="559" y="460"/>
                    </a:cubicBezTo>
                    <a:cubicBezTo>
                      <a:pt x="561" y="462"/>
                      <a:pt x="558" y="459"/>
                      <a:pt x="559" y="4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5" name="Freeform 13"/>
              <p:cNvSpPr/>
              <p:nvPr/>
            </p:nvSpPr>
            <p:spPr bwMode="auto">
              <a:xfrm>
                <a:off x="3343275" y="1955801"/>
                <a:ext cx="301625" cy="292100"/>
              </a:xfrm>
              <a:custGeom>
                <a:avLst/>
                <a:gdLst>
                  <a:gd name="T0" fmla="*/ 127 w 140"/>
                  <a:gd name="T1" fmla="*/ 27 h 136"/>
                  <a:gd name="T2" fmla="*/ 106 w 140"/>
                  <a:gd name="T3" fmla="*/ 9 h 136"/>
                  <a:gd name="T4" fmla="*/ 100 w 140"/>
                  <a:gd name="T5" fmla="*/ 6 h 136"/>
                  <a:gd name="T6" fmla="*/ 84 w 140"/>
                  <a:gd name="T7" fmla="*/ 1 h 136"/>
                  <a:gd name="T8" fmla="*/ 67 w 140"/>
                  <a:gd name="T9" fmla="*/ 4 h 136"/>
                  <a:gd name="T10" fmla="*/ 58 w 140"/>
                  <a:gd name="T11" fmla="*/ 2 h 136"/>
                  <a:gd name="T12" fmla="*/ 39 w 140"/>
                  <a:gd name="T13" fmla="*/ 8 h 136"/>
                  <a:gd name="T14" fmla="*/ 32 w 140"/>
                  <a:gd name="T15" fmla="*/ 10 h 136"/>
                  <a:gd name="T16" fmla="*/ 13 w 140"/>
                  <a:gd name="T17" fmla="*/ 30 h 136"/>
                  <a:gd name="T18" fmla="*/ 8 w 140"/>
                  <a:gd name="T19" fmla="*/ 39 h 136"/>
                  <a:gd name="T20" fmla="*/ 8 w 140"/>
                  <a:gd name="T21" fmla="*/ 40 h 136"/>
                  <a:gd name="T22" fmla="*/ 4 w 140"/>
                  <a:gd name="T23" fmla="*/ 51 h 136"/>
                  <a:gd name="T24" fmla="*/ 3 w 140"/>
                  <a:gd name="T25" fmla="*/ 67 h 136"/>
                  <a:gd name="T26" fmla="*/ 2 w 140"/>
                  <a:gd name="T27" fmla="*/ 74 h 136"/>
                  <a:gd name="T28" fmla="*/ 5 w 140"/>
                  <a:gd name="T29" fmla="*/ 82 h 136"/>
                  <a:gd name="T30" fmla="*/ 4 w 140"/>
                  <a:gd name="T31" fmla="*/ 85 h 136"/>
                  <a:gd name="T32" fmla="*/ 12 w 140"/>
                  <a:gd name="T33" fmla="*/ 103 h 136"/>
                  <a:gd name="T34" fmla="*/ 16 w 140"/>
                  <a:gd name="T35" fmla="*/ 111 h 136"/>
                  <a:gd name="T36" fmla="*/ 44 w 140"/>
                  <a:gd name="T37" fmla="*/ 129 h 136"/>
                  <a:gd name="T38" fmla="*/ 58 w 140"/>
                  <a:gd name="T39" fmla="*/ 135 h 136"/>
                  <a:gd name="T40" fmla="*/ 66 w 140"/>
                  <a:gd name="T41" fmla="*/ 136 h 136"/>
                  <a:gd name="T42" fmla="*/ 68 w 140"/>
                  <a:gd name="T43" fmla="*/ 135 h 136"/>
                  <a:gd name="T44" fmla="*/ 90 w 140"/>
                  <a:gd name="T45" fmla="*/ 131 h 136"/>
                  <a:gd name="T46" fmla="*/ 89 w 140"/>
                  <a:gd name="T47" fmla="*/ 133 h 136"/>
                  <a:gd name="T48" fmla="*/ 104 w 140"/>
                  <a:gd name="T49" fmla="*/ 127 h 136"/>
                  <a:gd name="T50" fmla="*/ 115 w 140"/>
                  <a:gd name="T51" fmla="*/ 119 h 136"/>
                  <a:gd name="T52" fmla="*/ 117 w 140"/>
                  <a:gd name="T53" fmla="*/ 118 h 136"/>
                  <a:gd name="T54" fmla="*/ 124 w 140"/>
                  <a:gd name="T55" fmla="*/ 111 h 136"/>
                  <a:gd name="T56" fmla="*/ 126 w 140"/>
                  <a:gd name="T57" fmla="*/ 102 h 136"/>
                  <a:gd name="T58" fmla="*/ 127 w 140"/>
                  <a:gd name="T59" fmla="*/ 77 h 136"/>
                  <a:gd name="T60" fmla="*/ 108 w 140"/>
                  <a:gd name="T61" fmla="*/ 109 h 136"/>
                  <a:gd name="T62" fmla="*/ 66 w 140"/>
                  <a:gd name="T63" fmla="*/ 121 h 136"/>
                  <a:gd name="T64" fmla="*/ 51 w 140"/>
                  <a:gd name="T65" fmla="*/ 118 h 136"/>
                  <a:gd name="T66" fmla="*/ 47 w 140"/>
                  <a:gd name="T67" fmla="*/ 116 h 136"/>
                  <a:gd name="T68" fmla="*/ 39 w 140"/>
                  <a:gd name="T69" fmla="*/ 111 h 136"/>
                  <a:gd name="T70" fmla="*/ 29 w 140"/>
                  <a:gd name="T71" fmla="*/ 103 h 136"/>
                  <a:gd name="T72" fmla="*/ 16 w 140"/>
                  <a:gd name="T73" fmla="*/ 83 h 136"/>
                  <a:gd name="T74" fmla="*/ 16 w 140"/>
                  <a:gd name="T75" fmla="*/ 77 h 136"/>
                  <a:gd name="T76" fmla="*/ 15 w 140"/>
                  <a:gd name="T77" fmla="*/ 70 h 136"/>
                  <a:gd name="T78" fmla="*/ 24 w 140"/>
                  <a:gd name="T79" fmla="*/ 39 h 136"/>
                  <a:gd name="T80" fmla="*/ 43 w 140"/>
                  <a:gd name="T81" fmla="*/ 20 h 136"/>
                  <a:gd name="T82" fmla="*/ 47 w 140"/>
                  <a:gd name="T83" fmla="*/ 18 h 136"/>
                  <a:gd name="T84" fmla="*/ 79 w 140"/>
                  <a:gd name="T85" fmla="*/ 13 h 136"/>
                  <a:gd name="T86" fmla="*/ 120 w 140"/>
                  <a:gd name="T87" fmla="*/ 39 h 136"/>
                  <a:gd name="T88" fmla="*/ 129 w 140"/>
                  <a:gd name="T89" fmla="*/ 71 h 136"/>
                  <a:gd name="T90" fmla="*/ 140 w 140"/>
                  <a:gd name="T91"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36">
                    <a:moveTo>
                      <a:pt x="134" y="38"/>
                    </a:moveTo>
                    <a:cubicBezTo>
                      <a:pt x="134" y="38"/>
                      <a:pt x="134" y="38"/>
                      <a:pt x="134" y="38"/>
                    </a:cubicBezTo>
                    <a:cubicBezTo>
                      <a:pt x="131" y="35"/>
                      <a:pt x="131" y="30"/>
                      <a:pt x="127" y="27"/>
                    </a:cubicBezTo>
                    <a:cubicBezTo>
                      <a:pt x="127" y="27"/>
                      <a:pt x="128" y="27"/>
                      <a:pt x="128" y="28"/>
                    </a:cubicBezTo>
                    <a:cubicBezTo>
                      <a:pt x="126" y="25"/>
                      <a:pt x="123" y="22"/>
                      <a:pt x="124" y="22"/>
                    </a:cubicBezTo>
                    <a:cubicBezTo>
                      <a:pt x="119" y="16"/>
                      <a:pt x="111" y="9"/>
                      <a:pt x="106" y="9"/>
                    </a:cubicBezTo>
                    <a:cubicBezTo>
                      <a:pt x="106" y="9"/>
                      <a:pt x="106" y="9"/>
                      <a:pt x="106" y="9"/>
                    </a:cubicBezTo>
                    <a:cubicBezTo>
                      <a:pt x="104" y="9"/>
                      <a:pt x="103" y="7"/>
                      <a:pt x="100" y="7"/>
                    </a:cubicBezTo>
                    <a:cubicBezTo>
                      <a:pt x="100" y="6"/>
                      <a:pt x="100" y="6"/>
                      <a:pt x="100" y="6"/>
                    </a:cubicBezTo>
                    <a:cubicBezTo>
                      <a:pt x="97" y="6"/>
                      <a:pt x="92" y="3"/>
                      <a:pt x="90" y="3"/>
                    </a:cubicBezTo>
                    <a:cubicBezTo>
                      <a:pt x="90" y="2"/>
                      <a:pt x="90" y="2"/>
                      <a:pt x="90" y="2"/>
                    </a:cubicBezTo>
                    <a:cubicBezTo>
                      <a:pt x="88" y="2"/>
                      <a:pt x="86" y="2"/>
                      <a:pt x="84" y="1"/>
                    </a:cubicBezTo>
                    <a:cubicBezTo>
                      <a:pt x="85" y="1"/>
                      <a:pt x="86" y="2"/>
                      <a:pt x="87" y="2"/>
                    </a:cubicBezTo>
                    <a:cubicBezTo>
                      <a:pt x="85" y="4"/>
                      <a:pt x="83" y="0"/>
                      <a:pt x="78" y="1"/>
                    </a:cubicBezTo>
                    <a:cubicBezTo>
                      <a:pt x="74" y="0"/>
                      <a:pt x="70" y="5"/>
                      <a:pt x="67" y="4"/>
                    </a:cubicBezTo>
                    <a:cubicBezTo>
                      <a:pt x="65" y="5"/>
                      <a:pt x="68" y="2"/>
                      <a:pt x="66" y="3"/>
                    </a:cubicBezTo>
                    <a:cubicBezTo>
                      <a:pt x="65" y="2"/>
                      <a:pt x="67" y="2"/>
                      <a:pt x="66" y="2"/>
                    </a:cubicBezTo>
                    <a:cubicBezTo>
                      <a:pt x="63" y="2"/>
                      <a:pt x="61" y="1"/>
                      <a:pt x="58" y="2"/>
                    </a:cubicBezTo>
                    <a:cubicBezTo>
                      <a:pt x="58" y="2"/>
                      <a:pt x="58" y="2"/>
                      <a:pt x="58" y="2"/>
                    </a:cubicBezTo>
                    <a:cubicBezTo>
                      <a:pt x="54" y="4"/>
                      <a:pt x="49" y="3"/>
                      <a:pt x="47" y="5"/>
                    </a:cubicBezTo>
                    <a:cubicBezTo>
                      <a:pt x="43" y="8"/>
                      <a:pt x="43" y="4"/>
                      <a:pt x="39" y="8"/>
                    </a:cubicBezTo>
                    <a:cubicBezTo>
                      <a:pt x="37" y="8"/>
                      <a:pt x="37" y="8"/>
                      <a:pt x="37" y="8"/>
                    </a:cubicBezTo>
                    <a:cubicBezTo>
                      <a:pt x="35" y="9"/>
                      <a:pt x="36" y="10"/>
                      <a:pt x="34" y="11"/>
                    </a:cubicBezTo>
                    <a:cubicBezTo>
                      <a:pt x="34" y="10"/>
                      <a:pt x="31" y="12"/>
                      <a:pt x="32" y="10"/>
                    </a:cubicBezTo>
                    <a:cubicBezTo>
                      <a:pt x="27" y="13"/>
                      <a:pt x="25" y="18"/>
                      <a:pt x="19" y="22"/>
                    </a:cubicBezTo>
                    <a:cubicBezTo>
                      <a:pt x="19" y="24"/>
                      <a:pt x="16" y="27"/>
                      <a:pt x="16" y="28"/>
                    </a:cubicBezTo>
                    <a:cubicBezTo>
                      <a:pt x="15" y="28"/>
                      <a:pt x="12" y="34"/>
                      <a:pt x="13" y="30"/>
                    </a:cubicBezTo>
                    <a:cubicBezTo>
                      <a:pt x="13" y="30"/>
                      <a:pt x="14" y="29"/>
                      <a:pt x="14" y="29"/>
                    </a:cubicBezTo>
                    <a:cubicBezTo>
                      <a:pt x="13" y="28"/>
                      <a:pt x="13" y="28"/>
                      <a:pt x="13" y="28"/>
                    </a:cubicBezTo>
                    <a:cubicBezTo>
                      <a:pt x="10" y="31"/>
                      <a:pt x="10" y="35"/>
                      <a:pt x="8" y="39"/>
                    </a:cubicBezTo>
                    <a:cubicBezTo>
                      <a:pt x="9" y="38"/>
                      <a:pt x="10" y="36"/>
                      <a:pt x="10" y="38"/>
                    </a:cubicBezTo>
                    <a:cubicBezTo>
                      <a:pt x="9" y="39"/>
                      <a:pt x="9" y="40"/>
                      <a:pt x="8" y="41"/>
                    </a:cubicBezTo>
                    <a:cubicBezTo>
                      <a:pt x="8" y="40"/>
                      <a:pt x="8" y="40"/>
                      <a:pt x="8" y="40"/>
                    </a:cubicBezTo>
                    <a:cubicBezTo>
                      <a:pt x="7" y="41"/>
                      <a:pt x="6" y="43"/>
                      <a:pt x="5" y="45"/>
                    </a:cubicBezTo>
                    <a:cubicBezTo>
                      <a:pt x="6" y="44"/>
                      <a:pt x="6" y="44"/>
                      <a:pt x="6" y="44"/>
                    </a:cubicBezTo>
                    <a:cubicBezTo>
                      <a:pt x="5" y="47"/>
                      <a:pt x="3" y="47"/>
                      <a:pt x="4" y="51"/>
                    </a:cubicBezTo>
                    <a:cubicBezTo>
                      <a:pt x="4" y="52"/>
                      <a:pt x="6" y="49"/>
                      <a:pt x="5" y="51"/>
                    </a:cubicBezTo>
                    <a:cubicBezTo>
                      <a:pt x="4" y="55"/>
                      <a:pt x="2" y="60"/>
                      <a:pt x="1" y="65"/>
                    </a:cubicBezTo>
                    <a:cubicBezTo>
                      <a:pt x="3" y="64"/>
                      <a:pt x="2" y="65"/>
                      <a:pt x="3" y="67"/>
                    </a:cubicBezTo>
                    <a:cubicBezTo>
                      <a:pt x="2" y="67"/>
                      <a:pt x="2" y="67"/>
                      <a:pt x="2" y="67"/>
                    </a:cubicBezTo>
                    <a:cubicBezTo>
                      <a:pt x="3" y="72"/>
                      <a:pt x="0" y="69"/>
                      <a:pt x="1" y="74"/>
                    </a:cubicBezTo>
                    <a:cubicBezTo>
                      <a:pt x="1" y="74"/>
                      <a:pt x="2" y="74"/>
                      <a:pt x="2" y="74"/>
                    </a:cubicBezTo>
                    <a:cubicBezTo>
                      <a:pt x="5" y="78"/>
                      <a:pt x="1" y="77"/>
                      <a:pt x="4" y="81"/>
                    </a:cubicBezTo>
                    <a:cubicBezTo>
                      <a:pt x="3" y="80"/>
                      <a:pt x="6" y="80"/>
                      <a:pt x="6" y="83"/>
                    </a:cubicBezTo>
                    <a:cubicBezTo>
                      <a:pt x="5" y="82"/>
                      <a:pt x="5" y="82"/>
                      <a:pt x="5" y="82"/>
                    </a:cubicBezTo>
                    <a:cubicBezTo>
                      <a:pt x="5" y="83"/>
                      <a:pt x="6" y="84"/>
                      <a:pt x="6" y="85"/>
                    </a:cubicBezTo>
                    <a:cubicBezTo>
                      <a:pt x="5" y="84"/>
                      <a:pt x="4" y="84"/>
                      <a:pt x="5" y="86"/>
                    </a:cubicBezTo>
                    <a:cubicBezTo>
                      <a:pt x="4" y="85"/>
                      <a:pt x="4" y="85"/>
                      <a:pt x="4" y="85"/>
                    </a:cubicBezTo>
                    <a:cubicBezTo>
                      <a:pt x="4" y="86"/>
                      <a:pt x="5" y="87"/>
                      <a:pt x="6" y="88"/>
                    </a:cubicBezTo>
                    <a:cubicBezTo>
                      <a:pt x="6" y="91"/>
                      <a:pt x="9" y="95"/>
                      <a:pt x="8" y="97"/>
                    </a:cubicBezTo>
                    <a:cubicBezTo>
                      <a:pt x="8" y="97"/>
                      <a:pt x="10" y="102"/>
                      <a:pt x="12" y="103"/>
                    </a:cubicBezTo>
                    <a:cubicBezTo>
                      <a:pt x="11" y="103"/>
                      <a:pt x="12" y="105"/>
                      <a:pt x="11" y="105"/>
                    </a:cubicBezTo>
                    <a:cubicBezTo>
                      <a:pt x="13" y="106"/>
                      <a:pt x="16" y="109"/>
                      <a:pt x="16" y="111"/>
                    </a:cubicBezTo>
                    <a:cubicBezTo>
                      <a:pt x="16" y="111"/>
                      <a:pt x="16" y="111"/>
                      <a:pt x="16" y="111"/>
                    </a:cubicBezTo>
                    <a:cubicBezTo>
                      <a:pt x="20" y="117"/>
                      <a:pt x="25" y="119"/>
                      <a:pt x="29" y="124"/>
                    </a:cubicBezTo>
                    <a:cubicBezTo>
                      <a:pt x="29" y="123"/>
                      <a:pt x="32" y="125"/>
                      <a:pt x="32" y="124"/>
                    </a:cubicBezTo>
                    <a:cubicBezTo>
                      <a:pt x="38" y="126"/>
                      <a:pt x="41" y="132"/>
                      <a:pt x="44" y="129"/>
                    </a:cubicBezTo>
                    <a:cubicBezTo>
                      <a:pt x="47" y="130"/>
                      <a:pt x="47" y="131"/>
                      <a:pt x="48" y="132"/>
                    </a:cubicBezTo>
                    <a:cubicBezTo>
                      <a:pt x="48" y="132"/>
                      <a:pt x="48" y="132"/>
                      <a:pt x="48" y="132"/>
                    </a:cubicBezTo>
                    <a:cubicBezTo>
                      <a:pt x="53" y="134"/>
                      <a:pt x="54" y="134"/>
                      <a:pt x="58" y="135"/>
                    </a:cubicBezTo>
                    <a:cubicBezTo>
                      <a:pt x="60" y="135"/>
                      <a:pt x="61" y="133"/>
                      <a:pt x="64" y="134"/>
                    </a:cubicBezTo>
                    <a:cubicBezTo>
                      <a:pt x="63" y="135"/>
                      <a:pt x="64" y="135"/>
                      <a:pt x="66" y="135"/>
                    </a:cubicBezTo>
                    <a:cubicBezTo>
                      <a:pt x="65" y="135"/>
                      <a:pt x="64" y="135"/>
                      <a:pt x="66" y="136"/>
                    </a:cubicBezTo>
                    <a:cubicBezTo>
                      <a:pt x="66" y="135"/>
                      <a:pt x="67" y="135"/>
                      <a:pt x="67" y="135"/>
                    </a:cubicBezTo>
                    <a:cubicBezTo>
                      <a:pt x="67" y="135"/>
                      <a:pt x="67" y="135"/>
                      <a:pt x="67" y="135"/>
                    </a:cubicBezTo>
                    <a:cubicBezTo>
                      <a:pt x="69" y="135"/>
                      <a:pt x="69" y="135"/>
                      <a:pt x="68" y="135"/>
                    </a:cubicBezTo>
                    <a:cubicBezTo>
                      <a:pt x="68" y="135"/>
                      <a:pt x="68" y="135"/>
                      <a:pt x="68" y="134"/>
                    </a:cubicBezTo>
                    <a:cubicBezTo>
                      <a:pt x="70" y="136"/>
                      <a:pt x="74" y="134"/>
                      <a:pt x="74" y="136"/>
                    </a:cubicBezTo>
                    <a:cubicBezTo>
                      <a:pt x="81" y="135"/>
                      <a:pt x="85" y="133"/>
                      <a:pt x="90" y="131"/>
                    </a:cubicBezTo>
                    <a:cubicBezTo>
                      <a:pt x="91" y="131"/>
                      <a:pt x="90" y="132"/>
                      <a:pt x="89" y="133"/>
                    </a:cubicBezTo>
                    <a:cubicBezTo>
                      <a:pt x="90" y="133"/>
                      <a:pt x="91" y="132"/>
                      <a:pt x="92" y="132"/>
                    </a:cubicBezTo>
                    <a:cubicBezTo>
                      <a:pt x="92" y="133"/>
                      <a:pt x="90" y="133"/>
                      <a:pt x="89" y="133"/>
                    </a:cubicBezTo>
                    <a:cubicBezTo>
                      <a:pt x="94" y="134"/>
                      <a:pt x="98" y="129"/>
                      <a:pt x="103" y="128"/>
                    </a:cubicBezTo>
                    <a:cubicBezTo>
                      <a:pt x="103" y="128"/>
                      <a:pt x="103" y="127"/>
                      <a:pt x="104" y="127"/>
                    </a:cubicBezTo>
                    <a:cubicBezTo>
                      <a:pt x="104" y="127"/>
                      <a:pt x="104" y="127"/>
                      <a:pt x="104" y="127"/>
                    </a:cubicBezTo>
                    <a:cubicBezTo>
                      <a:pt x="104" y="126"/>
                      <a:pt x="105" y="125"/>
                      <a:pt x="105" y="125"/>
                    </a:cubicBezTo>
                    <a:cubicBezTo>
                      <a:pt x="106" y="125"/>
                      <a:pt x="106" y="127"/>
                      <a:pt x="108" y="125"/>
                    </a:cubicBezTo>
                    <a:cubicBezTo>
                      <a:pt x="111" y="125"/>
                      <a:pt x="113" y="121"/>
                      <a:pt x="115" y="119"/>
                    </a:cubicBezTo>
                    <a:cubicBezTo>
                      <a:pt x="114" y="120"/>
                      <a:pt x="114" y="119"/>
                      <a:pt x="114" y="119"/>
                    </a:cubicBezTo>
                    <a:cubicBezTo>
                      <a:pt x="115" y="118"/>
                      <a:pt x="116" y="118"/>
                      <a:pt x="117" y="117"/>
                    </a:cubicBezTo>
                    <a:cubicBezTo>
                      <a:pt x="117" y="118"/>
                      <a:pt x="117" y="118"/>
                      <a:pt x="117" y="118"/>
                    </a:cubicBezTo>
                    <a:cubicBezTo>
                      <a:pt x="117" y="117"/>
                      <a:pt x="119" y="115"/>
                      <a:pt x="119" y="114"/>
                    </a:cubicBezTo>
                    <a:cubicBezTo>
                      <a:pt x="120" y="114"/>
                      <a:pt x="118" y="116"/>
                      <a:pt x="119" y="117"/>
                    </a:cubicBezTo>
                    <a:cubicBezTo>
                      <a:pt x="122" y="113"/>
                      <a:pt x="121" y="115"/>
                      <a:pt x="124" y="111"/>
                    </a:cubicBezTo>
                    <a:cubicBezTo>
                      <a:pt x="125" y="108"/>
                      <a:pt x="123" y="110"/>
                      <a:pt x="123" y="109"/>
                    </a:cubicBezTo>
                    <a:cubicBezTo>
                      <a:pt x="124" y="107"/>
                      <a:pt x="125" y="104"/>
                      <a:pt x="127" y="102"/>
                    </a:cubicBezTo>
                    <a:cubicBezTo>
                      <a:pt x="126" y="102"/>
                      <a:pt x="126" y="102"/>
                      <a:pt x="126" y="102"/>
                    </a:cubicBezTo>
                    <a:cubicBezTo>
                      <a:pt x="128" y="98"/>
                      <a:pt x="129" y="96"/>
                      <a:pt x="131" y="94"/>
                    </a:cubicBezTo>
                    <a:cubicBezTo>
                      <a:pt x="132" y="85"/>
                      <a:pt x="131" y="80"/>
                      <a:pt x="130" y="78"/>
                    </a:cubicBezTo>
                    <a:cubicBezTo>
                      <a:pt x="129" y="76"/>
                      <a:pt x="128" y="76"/>
                      <a:pt x="127" y="77"/>
                    </a:cubicBezTo>
                    <a:cubicBezTo>
                      <a:pt x="125" y="79"/>
                      <a:pt x="123" y="84"/>
                      <a:pt x="123" y="84"/>
                    </a:cubicBezTo>
                    <a:cubicBezTo>
                      <a:pt x="120" y="89"/>
                      <a:pt x="119" y="92"/>
                      <a:pt x="117" y="96"/>
                    </a:cubicBezTo>
                    <a:cubicBezTo>
                      <a:pt x="115" y="100"/>
                      <a:pt x="113" y="105"/>
                      <a:pt x="108" y="109"/>
                    </a:cubicBezTo>
                    <a:cubicBezTo>
                      <a:pt x="103" y="113"/>
                      <a:pt x="99" y="114"/>
                      <a:pt x="96" y="116"/>
                    </a:cubicBezTo>
                    <a:cubicBezTo>
                      <a:pt x="92" y="117"/>
                      <a:pt x="89" y="118"/>
                      <a:pt x="83" y="120"/>
                    </a:cubicBezTo>
                    <a:cubicBezTo>
                      <a:pt x="78" y="121"/>
                      <a:pt x="72" y="121"/>
                      <a:pt x="66" y="121"/>
                    </a:cubicBezTo>
                    <a:cubicBezTo>
                      <a:pt x="63" y="122"/>
                      <a:pt x="59" y="120"/>
                      <a:pt x="55" y="120"/>
                    </a:cubicBezTo>
                    <a:cubicBezTo>
                      <a:pt x="55" y="120"/>
                      <a:pt x="55" y="119"/>
                      <a:pt x="54" y="119"/>
                    </a:cubicBezTo>
                    <a:cubicBezTo>
                      <a:pt x="53" y="119"/>
                      <a:pt x="52" y="119"/>
                      <a:pt x="51" y="118"/>
                    </a:cubicBezTo>
                    <a:cubicBezTo>
                      <a:pt x="51" y="118"/>
                      <a:pt x="51" y="118"/>
                      <a:pt x="51" y="118"/>
                    </a:cubicBezTo>
                    <a:cubicBezTo>
                      <a:pt x="49" y="118"/>
                      <a:pt x="48" y="116"/>
                      <a:pt x="47" y="116"/>
                    </a:cubicBezTo>
                    <a:cubicBezTo>
                      <a:pt x="47" y="116"/>
                      <a:pt x="47" y="116"/>
                      <a:pt x="47" y="116"/>
                    </a:cubicBezTo>
                    <a:cubicBezTo>
                      <a:pt x="45" y="115"/>
                      <a:pt x="45" y="115"/>
                      <a:pt x="45" y="115"/>
                    </a:cubicBezTo>
                    <a:cubicBezTo>
                      <a:pt x="46" y="115"/>
                      <a:pt x="46" y="115"/>
                      <a:pt x="46" y="115"/>
                    </a:cubicBezTo>
                    <a:cubicBezTo>
                      <a:pt x="43" y="114"/>
                      <a:pt x="40" y="113"/>
                      <a:pt x="39" y="111"/>
                    </a:cubicBezTo>
                    <a:cubicBezTo>
                      <a:pt x="38" y="112"/>
                      <a:pt x="38" y="112"/>
                      <a:pt x="38" y="112"/>
                    </a:cubicBezTo>
                    <a:cubicBezTo>
                      <a:pt x="34" y="108"/>
                      <a:pt x="32" y="108"/>
                      <a:pt x="29" y="103"/>
                    </a:cubicBezTo>
                    <a:cubicBezTo>
                      <a:pt x="29" y="103"/>
                      <a:pt x="29" y="103"/>
                      <a:pt x="29" y="103"/>
                    </a:cubicBezTo>
                    <a:cubicBezTo>
                      <a:pt x="23" y="99"/>
                      <a:pt x="25" y="93"/>
                      <a:pt x="20" y="89"/>
                    </a:cubicBezTo>
                    <a:cubicBezTo>
                      <a:pt x="21" y="89"/>
                      <a:pt x="21" y="88"/>
                      <a:pt x="21" y="88"/>
                    </a:cubicBezTo>
                    <a:cubicBezTo>
                      <a:pt x="19" y="85"/>
                      <a:pt x="18" y="82"/>
                      <a:pt x="16" y="83"/>
                    </a:cubicBezTo>
                    <a:cubicBezTo>
                      <a:pt x="16" y="80"/>
                      <a:pt x="17" y="81"/>
                      <a:pt x="17" y="80"/>
                    </a:cubicBezTo>
                    <a:cubicBezTo>
                      <a:pt x="16" y="80"/>
                      <a:pt x="16" y="78"/>
                      <a:pt x="15" y="77"/>
                    </a:cubicBezTo>
                    <a:cubicBezTo>
                      <a:pt x="16" y="77"/>
                      <a:pt x="16" y="77"/>
                      <a:pt x="16" y="77"/>
                    </a:cubicBezTo>
                    <a:cubicBezTo>
                      <a:pt x="15" y="76"/>
                      <a:pt x="15" y="74"/>
                      <a:pt x="15" y="72"/>
                    </a:cubicBezTo>
                    <a:cubicBezTo>
                      <a:pt x="13" y="74"/>
                      <a:pt x="13" y="74"/>
                      <a:pt x="13" y="74"/>
                    </a:cubicBezTo>
                    <a:cubicBezTo>
                      <a:pt x="14" y="71"/>
                      <a:pt x="15" y="73"/>
                      <a:pt x="15" y="70"/>
                    </a:cubicBezTo>
                    <a:cubicBezTo>
                      <a:pt x="13" y="70"/>
                      <a:pt x="13" y="70"/>
                      <a:pt x="13" y="70"/>
                    </a:cubicBezTo>
                    <a:cubicBezTo>
                      <a:pt x="13" y="66"/>
                      <a:pt x="16" y="64"/>
                      <a:pt x="17" y="61"/>
                    </a:cubicBezTo>
                    <a:cubicBezTo>
                      <a:pt x="18" y="53"/>
                      <a:pt x="20" y="46"/>
                      <a:pt x="24" y="39"/>
                    </a:cubicBezTo>
                    <a:cubicBezTo>
                      <a:pt x="27" y="32"/>
                      <a:pt x="32" y="26"/>
                      <a:pt x="38" y="23"/>
                    </a:cubicBezTo>
                    <a:cubicBezTo>
                      <a:pt x="40" y="24"/>
                      <a:pt x="40" y="24"/>
                      <a:pt x="40" y="24"/>
                    </a:cubicBezTo>
                    <a:cubicBezTo>
                      <a:pt x="41" y="25"/>
                      <a:pt x="41" y="20"/>
                      <a:pt x="43" y="20"/>
                    </a:cubicBezTo>
                    <a:cubicBezTo>
                      <a:pt x="44" y="19"/>
                      <a:pt x="44" y="19"/>
                      <a:pt x="44" y="19"/>
                    </a:cubicBezTo>
                    <a:cubicBezTo>
                      <a:pt x="44" y="19"/>
                      <a:pt x="45" y="19"/>
                      <a:pt x="45" y="19"/>
                    </a:cubicBezTo>
                    <a:cubicBezTo>
                      <a:pt x="46" y="19"/>
                      <a:pt x="46" y="19"/>
                      <a:pt x="47" y="18"/>
                    </a:cubicBezTo>
                    <a:cubicBezTo>
                      <a:pt x="48" y="18"/>
                      <a:pt x="48" y="18"/>
                      <a:pt x="48" y="18"/>
                    </a:cubicBezTo>
                    <a:cubicBezTo>
                      <a:pt x="54" y="16"/>
                      <a:pt x="58" y="13"/>
                      <a:pt x="64" y="12"/>
                    </a:cubicBezTo>
                    <a:cubicBezTo>
                      <a:pt x="68" y="13"/>
                      <a:pt x="73" y="13"/>
                      <a:pt x="79" y="13"/>
                    </a:cubicBezTo>
                    <a:cubicBezTo>
                      <a:pt x="84" y="13"/>
                      <a:pt x="90" y="14"/>
                      <a:pt x="94" y="15"/>
                    </a:cubicBezTo>
                    <a:cubicBezTo>
                      <a:pt x="99" y="16"/>
                      <a:pt x="105" y="21"/>
                      <a:pt x="109" y="25"/>
                    </a:cubicBezTo>
                    <a:cubicBezTo>
                      <a:pt x="113" y="30"/>
                      <a:pt x="116" y="35"/>
                      <a:pt x="120" y="39"/>
                    </a:cubicBezTo>
                    <a:cubicBezTo>
                      <a:pt x="120" y="40"/>
                      <a:pt x="121" y="40"/>
                      <a:pt x="121" y="40"/>
                    </a:cubicBezTo>
                    <a:cubicBezTo>
                      <a:pt x="123" y="44"/>
                      <a:pt x="124" y="47"/>
                      <a:pt x="125" y="50"/>
                    </a:cubicBezTo>
                    <a:cubicBezTo>
                      <a:pt x="125" y="50"/>
                      <a:pt x="128" y="62"/>
                      <a:pt x="129" y="71"/>
                    </a:cubicBezTo>
                    <a:cubicBezTo>
                      <a:pt x="129" y="75"/>
                      <a:pt x="130" y="78"/>
                      <a:pt x="132" y="77"/>
                    </a:cubicBezTo>
                    <a:cubicBezTo>
                      <a:pt x="133" y="77"/>
                      <a:pt x="137" y="73"/>
                      <a:pt x="139" y="61"/>
                    </a:cubicBezTo>
                    <a:cubicBezTo>
                      <a:pt x="140" y="61"/>
                      <a:pt x="140" y="61"/>
                      <a:pt x="140" y="61"/>
                    </a:cubicBezTo>
                    <a:cubicBezTo>
                      <a:pt x="140" y="54"/>
                      <a:pt x="139" y="50"/>
                      <a:pt x="136" y="46"/>
                    </a:cubicBezTo>
                    <a:cubicBezTo>
                      <a:pt x="137" y="44"/>
                      <a:pt x="134" y="40"/>
                      <a:pt x="134"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6" name="Freeform 14"/>
              <p:cNvSpPr>
                <a:spLocks noEditPoints="1"/>
              </p:cNvSpPr>
              <p:nvPr/>
            </p:nvSpPr>
            <p:spPr bwMode="auto">
              <a:xfrm>
                <a:off x="3392488" y="1993901"/>
                <a:ext cx="203200" cy="209550"/>
              </a:xfrm>
              <a:custGeom>
                <a:avLst/>
                <a:gdLst>
                  <a:gd name="T0" fmla="*/ 57 w 94"/>
                  <a:gd name="T1" fmla="*/ 70 h 97"/>
                  <a:gd name="T2" fmla="*/ 60 w 94"/>
                  <a:gd name="T3" fmla="*/ 64 h 97"/>
                  <a:gd name="T4" fmla="*/ 65 w 94"/>
                  <a:gd name="T5" fmla="*/ 56 h 97"/>
                  <a:gd name="T6" fmla="*/ 66 w 94"/>
                  <a:gd name="T7" fmla="*/ 55 h 97"/>
                  <a:gd name="T8" fmla="*/ 79 w 94"/>
                  <a:gd name="T9" fmla="*/ 34 h 97"/>
                  <a:gd name="T10" fmla="*/ 86 w 94"/>
                  <a:gd name="T11" fmla="*/ 24 h 97"/>
                  <a:gd name="T12" fmla="*/ 87 w 94"/>
                  <a:gd name="T13" fmla="*/ 23 h 97"/>
                  <a:gd name="T14" fmla="*/ 87 w 94"/>
                  <a:gd name="T15" fmla="*/ 22 h 97"/>
                  <a:gd name="T16" fmla="*/ 79 w 94"/>
                  <a:gd name="T17" fmla="*/ 15 h 97"/>
                  <a:gd name="T18" fmla="*/ 78 w 94"/>
                  <a:gd name="T19" fmla="*/ 16 h 97"/>
                  <a:gd name="T20" fmla="*/ 76 w 94"/>
                  <a:gd name="T21" fmla="*/ 18 h 97"/>
                  <a:gd name="T22" fmla="*/ 68 w 94"/>
                  <a:gd name="T23" fmla="*/ 24 h 97"/>
                  <a:gd name="T24" fmla="*/ 61 w 94"/>
                  <a:gd name="T25" fmla="*/ 30 h 97"/>
                  <a:gd name="T26" fmla="*/ 59 w 94"/>
                  <a:gd name="T27" fmla="*/ 32 h 97"/>
                  <a:gd name="T28" fmla="*/ 47 w 94"/>
                  <a:gd name="T29" fmla="*/ 25 h 97"/>
                  <a:gd name="T30" fmla="*/ 60 w 94"/>
                  <a:gd name="T31" fmla="*/ 9 h 97"/>
                  <a:gd name="T32" fmla="*/ 60 w 94"/>
                  <a:gd name="T33" fmla="*/ 9 h 97"/>
                  <a:gd name="T34" fmla="*/ 62 w 94"/>
                  <a:gd name="T35" fmla="*/ 8 h 97"/>
                  <a:gd name="T36" fmla="*/ 55 w 94"/>
                  <a:gd name="T37" fmla="*/ 0 h 97"/>
                  <a:gd name="T38" fmla="*/ 54 w 94"/>
                  <a:gd name="T39" fmla="*/ 1 h 97"/>
                  <a:gd name="T40" fmla="*/ 40 w 94"/>
                  <a:gd name="T41" fmla="*/ 10 h 97"/>
                  <a:gd name="T42" fmla="*/ 9 w 94"/>
                  <a:gd name="T43" fmla="*/ 29 h 97"/>
                  <a:gd name="T44" fmla="*/ 21 w 94"/>
                  <a:gd name="T45" fmla="*/ 32 h 97"/>
                  <a:gd name="T46" fmla="*/ 40 w 94"/>
                  <a:gd name="T47" fmla="*/ 21 h 97"/>
                  <a:gd name="T48" fmla="*/ 36 w 94"/>
                  <a:gd name="T49" fmla="*/ 27 h 97"/>
                  <a:gd name="T50" fmla="*/ 29 w 94"/>
                  <a:gd name="T51" fmla="*/ 36 h 97"/>
                  <a:gd name="T52" fmla="*/ 22 w 94"/>
                  <a:gd name="T53" fmla="*/ 45 h 97"/>
                  <a:gd name="T54" fmla="*/ 10 w 94"/>
                  <a:gd name="T55" fmla="*/ 60 h 97"/>
                  <a:gd name="T56" fmla="*/ 4 w 94"/>
                  <a:gd name="T57" fmla="*/ 66 h 97"/>
                  <a:gd name="T58" fmla="*/ 3 w 94"/>
                  <a:gd name="T59" fmla="*/ 67 h 97"/>
                  <a:gd name="T60" fmla="*/ 3 w 94"/>
                  <a:gd name="T61" fmla="*/ 68 h 97"/>
                  <a:gd name="T62" fmla="*/ 3 w 94"/>
                  <a:gd name="T63" fmla="*/ 68 h 97"/>
                  <a:gd name="T64" fmla="*/ 2 w 94"/>
                  <a:gd name="T65" fmla="*/ 69 h 97"/>
                  <a:gd name="T66" fmla="*/ 2 w 94"/>
                  <a:gd name="T67" fmla="*/ 68 h 97"/>
                  <a:gd name="T68" fmla="*/ 9 w 94"/>
                  <a:gd name="T69" fmla="*/ 75 h 97"/>
                  <a:gd name="T70" fmla="*/ 10 w 94"/>
                  <a:gd name="T71" fmla="*/ 74 h 97"/>
                  <a:gd name="T72" fmla="*/ 28 w 94"/>
                  <a:gd name="T73" fmla="*/ 61 h 97"/>
                  <a:gd name="T74" fmla="*/ 30 w 94"/>
                  <a:gd name="T75" fmla="*/ 61 h 97"/>
                  <a:gd name="T76" fmla="*/ 40 w 94"/>
                  <a:gd name="T77" fmla="*/ 54 h 97"/>
                  <a:gd name="T78" fmla="*/ 43 w 94"/>
                  <a:gd name="T79" fmla="*/ 52 h 97"/>
                  <a:gd name="T80" fmla="*/ 59 w 94"/>
                  <a:gd name="T81" fmla="*/ 42 h 97"/>
                  <a:gd name="T82" fmla="*/ 61 w 94"/>
                  <a:gd name="T83" fmla="*/ 41 h 97"/>
                  <a:gd name="T84" fmla="*/ 52 w 94"/>
                  <a:gd name="T85" fmla="*/ 57 h 97"/>
                  <a:gd name="T86" fmla="*/ 44 w 94"/>
                  <a:gd name="T87" fmla="*/ 70 h 97"/>
                  <a:gd name="T88" fmla="*/ 42 w 94"/>
                  <a:gd name="T89" fmla="*/ 72 h 97"/>
                  <a:gd name="T90" fmla="*/ 42 w 94"/>
                  <a:gd name="T91" fmla="*/ 72 h 97"/>
                  <a:gd name="T92" fmla="*/ 34 w 94"/>
                  <a:gd name="T93" fmla="*/ 83 h 97"/>
                  <a:gd name="T94" fmla="*/ 33 w 94"/>
                  <a:gd name="T95" fmla="*/ 83 h 97"/>
                  <a:gd name="T96" fmla="*/ 34 w 94"/>
                  <a:gd name="T97" fmla="*/ 85 h 97"/>
                  <a:gd name="T98" fmla="*/ 32 w 94"/>
                  <a:gd name="T99" fmla="*/ 88 h 97"/>
                  <a:gd name="T100" fmla="*/ 32 w 94"/>
                  <a:gd name="T101" fmla="*/ 88 h 97"/>
                  <a:gd name="T102" fmla="*/ 35 w 94"/>
                  <a:gd name="T103" fmla="*/ 93 h 97"/>
                  <a:gd name="T104" fmla="*/ 38 w 94"/>
                  <a:gd name="T105" fmla="*/ 92 h 97"/>
                  <a:gd name="T106" fmla="*/ 39 w 94"/>
                  <a:gd name="T107" fmla="*/ 93 h 97"/>
                  <a:gd name="T108" fmla="*/ 40 w 94"/>
                  <a:gd name="T109" fmla="*/ 94 h 97"/>
                  <a:gd name="T110" fmla="*/ 41 w 94"/>
                  <a:gd name="T111" fmla="*/ 93 h 97"/>
                  <a:gd name="T112" fmla="*/ 51 w 94"/>
                  <a:gd name="T113" fmla="*/ 86 h 97"/>
                  <a:gd name="T114" fmla="*/ 55 w 94"/>
                  <a:gd name="T115" fmla="*/ 84 h 97"/>
                  <a:gd name="T116" fmla="*/ 64 w 94"/>
                  <a:gd name="T117" fmla="*/ 76 h 97"/>
                  <a:gd name="T118" fmla="*/ 65 w 94"/>
                  <a:gd name="T119" fmla="*/ 76 h 97"/>
                  <a:gd name="T120" fmla="*/ 76 w 94"/>
                  <a:gd name="T121" fmla="*/ 64 h 97"/>
                  <a:gd name="T122" fmla="*/ 92 w 94"/>
                  <a:gd name="T123" fmla="*/ 43 h 97"/>
                  <a:gd name="T124" fmla="*/ 66 w 94"/>
                  <a:gd name="T125" fmla="*/ 3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97">
                    <a:moveTo>
                      <a:pt x="92" y="43"/>
                    </a:moveTo>
                    <a:cubicBezTo>
                      <a:pt x="89" y="43"/>
                      <a:pt x="83" y="47"/>
                      <a:pt x="83" y="47"/>
                    </a:cubicBezTo>
                    <a:cubicBezTo>
                      <a:pt x="72" y="54"/>
                      <a:pt x="69" y="61"/>
                      <a:pt x="57" y="70"/>
                    </a:cubicBezTo>
                    <a:cubicBezTo>
                      <a:pt x="56" y="71"/>
                      <a:pt x="55" y="72"/>
                      <a:pt x="53" y="73"/>
                    </a:cubicBezTo>
                    <a:cubicBezTo>
                      <a:pt x="55" y="70"/>
                      <a:pt x="58" y="67"/>
                      <a:pt x="59" y="65"/>
                    </a:cubicBezTo>
                    <a:cubicBezTo>
                      <a:pt x="60" y="64"/>
                      <a:pt x="60" y="64"/>
                      <a:pt x="60" y="64"/>
                    </a:cubicBezTo>
                    <a:cubicBezTo>
                      <a:pt x="60" y="62"/>
                      <a:pt x="61" y="61"/>
                      <a:pt x="62" y="60"/>
                    </a:cubicBezTo>
                    <a:cubicBezTo>
                      <a:pt x="62" y="60"/>
                      <a:pt x="62" y="60"/>
                      <a:pt x="62" y="60"/>
                    </a:cubicBezTo>
                    <a:cubicBezTo>
                      <a:pt x="63" y="59"/>
                      <a:pt x="64" y="57"/>
                      <a:pt x="65" y="56"/>
                    </a:cubicBezTo>
                    <a:cubicBezTo>
                      <a:pt x="65" y="56"/>
                      <a:pt x="65" y="56"/>
                      <a:pt x="65" y="56"/>
                    </a:cubicBezTo>
                    <a:cubicBezTo>
                      <a:pt x="66" y="54"/>
                      <a:pt x="66" y="54"/>
                      <a:pt x="66" y="54"/>
                    </a:cubicBezTo>
                    <a:cubicBezTo>
                      <a:pt x="66" y="55"/>
                      <a:pt x="66" y="55"/>
                      <a:pt x="66" y="55"/>
                    </a:cubicBezTo>
                    <a:cubicBezTo>
                      <a:pt x="67" y="52"/>
                      <a:pt x="69" y="49"/>
                      <a:pt x="71" y="46"/>
                    </a:cubicBezTo>
                    <a:cubicBezTo>
                      <a:pt x="70" y="46"/>
                      <a:pt x="70" y="46"/>
                      <a:pt x="70" y="46"/>
                    </a:cubicBezTo>
                    <a:cubicBezTo>
                      <a:pt x="75" y="41"/>
                      <a:pt x="75" y="38"/>
                      <a:pt x="79" y="34"/>
                    </a:cubicBezTo>
                    <a:cubicBezTo>
                      <a:pt x="79" y="34"/>
                      <a:pt x="79" y="34"/>
                      <a:pt x="79" y="34"/>
                    </a:cubicBezTo>
                    <a:cubicBezTo>
                      <a:pt x="80" y="31"/>
                      <a:pt x="82" y="28"/>
                      <a:pt x="84" y="26"/>
                    </a:cubicBezTo>
                    <a:cubicBezTo>
                      <a:pt x="85" y="26"/>
                      <a:pt x="85" y="25"/>
                      <a:pt x="86" y="24"/>
                    </a:cubicBezTo>
                    <a:cubicBezTo>
                      <a:pt x="89" y="27"/>
                      <a:pt x="88" y="26"/>
                      <a:pt x="86" y="24"/>
                    </a:cubicBezTo>
                    <a:cubicBezTo>
                      <a:pt x="86" y="24"/>
                      <a:pt x="87" y="23"/>
                      <a:pt x="87" y="23"/>
                    </a:cubicBezTo>
                    <a:cubicBezTo>
                      <a:pt x="87" y="23"/>
                      <a:pt x="87" y="23"/>
                      <a:pt x="87" y="23"/>
                    </a:cubicBezTo>
                    <a:cubicBezTo>
                      <a:pt x="87" y="23"/>
                      <a:pt x="87" y="23"/>
                      <a:pt x="87" y="23"/>
                    </a:cubicBezTo>
                    <a:cubicBezTo>
                      <a:pt x="87" y="22"/>
                      <a:pt x="87" y="22"/>
                      <a:pt x="87" y="22"/>
                    </a:cubicBezTo>
                    <a:cubicBezTo>
                      <a:pt x="87" y="22"/>
                      <a:pt x="87" y="22"/>
                      <a:pt x="87" y="22"/>
                    </a:cubicBezTo>
                    <a:cubicBezTo>
                      <a:pt x="87" y="22"/>
                      <a:pt x="87" y="22"/>
                      <a:pt x="87" y="22"/>
                    </a:cubicBezTo>
                    <a:cubicBezTo>
                      <a:pt x="89" y="24"/>
                      <a:pt x="72" y="8"/>
                      <a:pt x="79" y="15"/>
                    </a:cubicBezTo>
                    <a:cubicBezTo>
                      <a:pt x="79" y="15"/>
                      <a:pt x="79" y="15"/>
                      <a:pt x="79" y="15"/>
                    </a:cubicBezTo>
                    <a:cubicBezTo>
                      <a:pt x="79" y="15"/>
                      <a:pt x="79" y="15"/>
                      <a:pt x="79" y="15"/>
                    </a:cubicBezTo>
                    <a:cubicBezTo>
                      <a:pt x="78" y="15"/>
                      <a:pt x="78" y="15"/>
                      <a:pt x="78" y="15"/>
                    </a:cubicBezTo>
                    <a:cubicBezTo>
                      <a:pt x="78" y="16"/>
                      <a:pt x="78" y="16"/>
                      <a:pt x="78" y="16"/>
                    </a:cubicBezTo>
                    <a:cubicBezTo>
                      <a:pt x="78" y="16"/>
                      <a:pt x="78" y="16"/>
                      <a:pt x="78" y="16"/>
                    </a:cubicBezTo>
                    <a:cubicBezTo>
                      <a:pt x="78" y="16"/>
                      <a:pt x="78" y="16"/>
                      <a:pt x="78" y="16"/>
                    </a:cubicBezTo>
                    <a:cubicBezTo>
                      <a:pt x="77" y="17"/>
                      <a:pt x="76" y="17"/>
                      <a:pt x="76" y="18"/>
                    </a:cubicBezTo>
                    <a:cubicBezTo>
                      <a:pt x="76" y="17"/>
                      <a:pt x="75" y="18"/>
                      <a:pt x="75" y="18"/>
                    </a:cubicBezTo>
                    <a:cubicBezTo>
                      <a:pt x="72" y="20"/>
                      <a:pt x="69" y="22"/>
                      <a:pt x="70" y="23"/>
                    </a:cubicBezTo>
                    <a:cubicBezTo>
                      <a:pt x="68" y="25"/>
                      <a:pt x="68" y="24"/>
                      <a:pt x="68" y="24"/>
                    </a:cubicBezTo>
                    <a:cubicBezTo>
                      <a:pt x="68" y="24"/>
                      <a:pt x="66" y="26"/>
                      <a:pt x="65" y="27"/>
                    </a:cubicBezTo>
                    <a:cubicBezTo>
                      <a:pt x="65" y="26"/>
                      <a:pt x="65" y="26"/>
                      <a:pt x="65" y="26"/>
                    </a:cubicBezTo>
                    <a:cubicBezTo>
                      <a:pt x="61" y="30"/>
                      <a:pt x="61" y="30"/>
                      <a:pt x="61" y="30"/>
                    </a:cubicBezTo>
                    <a:cubicBezTo>
                      <a:pt x="62" y="30"/>
                      <a:pt x="62" y="30"/>
                      <a:pt x="62" y="30"/>
                    </a:cubicBezTo>
                    <a:cubicBezTo>
                      <a:pt x="59" y="31"/>
                      <a:pt x="61" y="29"/>
                      <a:pt x="58" y="31"/>
                    </a:cubicBezTo>
                    <a:cubicBezTo>
                      <a:pt x="59" y="32"/>
                      <a:pt x="59" y="32"/>
                      <a:pt x="59" y="32"/>
                    </a:cubicBezTo>
                    <a:cubicBezTo>
                      <a:pt x="55" y="34"/>
                      <a:pt x="52" y="34"/>
                      <a:pt x="49" y="35"/>
                    </a:cubicBezTo>
                    <a:cubicBezTo>
                      <a:pt x="43" y="39"/>
                      <a:pt x="37" y="43"/>
                      <a:pt x="32" y="47"/>
                    </a:cubicBezTo>
                    <a:cubicBezTo>
                      <a:pt x="37" y="40"/>
                      <a:pt x="43" y="31"/>
                      <a:pt x="47" y="25"/>
                    </a:cubicBezTo>
                    <a:cubicBezTo>
                      <a:pt x="50" y="20"/>
                      <a:pt x="55" y="15"/>
                      <a:pt x="60" y="10"/>
                    </a:cubicBezTo>
                    <a:cubicBezTo>
                      <a:pt x="60" y="9"/>
                      <a:pt x="60" y="9"/>
                      <a:pt x="60" y="9"/>
                    </a:cubicBezTo>
                    <a:cubicBezTo>
                      <a:pt x="60" y="9"/>
                      <a:pt x="60" y="9"/>
                      <a:pt x="60" y="9"/>
                    </a:cubicBezTo>
                    <a:cubicBezTo>
                      <a:pt x="60" y="9"/>
                      <a:pt x="60" y="9"/>
                      <a:pt x="60" y="9"/>
                    </a:cubicBezTo>
                    <a:cubicBezTo>
                      <a:pt x="60" y="9"/>
                      <a:pt x="60" y="9"/>
                      <a:pt x="60" y="9"/>
                    </a:cubicBezTo>
                    <a:cubicBezTo>
                      <a:pt x="63" y="12"/>
                      <a:pt x="62" y="11"/>
                      <a:pt x="60" y="9"/>
                    </a:cubicBezTo>
                    <a:cubicBezTo>
                      <a:pt x="62" y="8"/>
                      <a:pt x="62" y="8"/>
                      <a:pt x="62" y="8"/>
                    </a:cubicBezTo>
                    <a:cubicBezTo>
                      <a:pt x="62" y="8"/>
                      <a:pt x="62" y="8"/>
                      <a:pt x="62" y="8"/>
                    </a:cubicBezTo>
                    <a:cubicBezTo>
                      <a:pt x="62" y="8"/>
                      <a:pt x="62" y="8"/>
                      <a:pt x="62" y="8"/>
                    </a:cubicBezTo>
                    <a:cubicBezTo>
                      <a:pt x="62" y="8"/>
                      <a:pt x="62" y="8"/>
                      <a:pt x="62" y="8"/>
                    </a:cubicBezTo>
                    <a:cubicBezTo>
                      <a:pt x="59" y="4"/>
                      <a:pt x="68" y="15"/>
                      <a:pt x="55" y="0"/>
                    </a:cubicBezTo>
                    <a:cubicBezTo>
                      <a:pt x="55" y="0"/>
                      <a:pt x="55" y="0"/>
                      <a:pt x="55" y="0"/>
                    </a:cubicBezTo>
                    <a:cubicBezTo>
                      <a:pt x="55" y="0"/>
                      <a:pt x="55" y="0"/>
                      <a:pt x="55" y="0"/>
                    </a:cubicBezTo>
                    <a:cubicBezTo>
                      <a:pt x="54" y="1"/>
                      <a:pt x="54" y="1"/>
                      <a:pt x="54" y="1"/>
                    </a:cubicBezTo>
                    <a:cubicBezTo>
                      <a:pt x="54" y="1"/>
                      <a:pt x="54" y="1"/>
                      <a:pt x="54" y="1"/>
                    </a:cubicBezTo>
                    <a:cubicBezTo>
                      <a:pt x="53" y="1"/>
                      <a:pt x="53" y="1"/>
                      <a:pt x="53" y="1"/>
                    </a:cubicBezTo>
                    <a:cubicBezTo>
                      <a:pt x="51" y="2"/>
                      <a:pt x="50" y="3"/>
                      <a:pt x="48" y="4"/>
                    </a:cubicBezTo>
                    <a:cubicBezTo>
                      <a:pt x="45" y="5"/>
                      <a:pt x="42" y="7"/>
                      <a:pt x="40" y="10"/>
                    </a:cubicBezTo>
                    <a:cubicBezTo>
                      <a:pt x="39" y="10"/>
                      <a:pt x="38" y="11"/>
                      <a:pt x="38" y="11"/>
                    </a:cubicBezTo>
                    <a:cubicBezTo>
                      <a:pt x="35" y="13"/>
                      <a:pt x="32" y="15"/>
                      <a:pt x="28" y="17"/>
                    </a:cubicBezTo>
                    <a:cubicBezTo>
                      <a:pt x="28" y="17"/>
                      <a:pt x="16" y="25"/>
                      <a:pt x="9" y="29"/>
                    </a:cubicBezTo>
                    <a:cubicBezTo>
                      <a:pt x="5" y="31"/>
                      <a:pt x="2" y="33"/>
                      <a:pt x="3" y="34"/>
                    </a:cubicBezTo>
                    <a:cubicBezTo>
                      <a:pt x="4" y="35"/>
                      <a:pt x="10" y="35"/>
                      <a:pt x="21" y="32"/>
                    </a:cubicBezTo>
                    <a:cubicBezTo>
                      <a:pt x="21" y="32"/>
                      <a:pt x="21" y="32"/>
                      <a:pt x="21" y="32"/>
                    </a:cubicBezTo>
                    <a:cubicBezTo>
                      <a:pt x="27" y="29"/>
                      <a:pt x="30" y="27"/>
                      <a:pt x="34" y="24"/>
                    </a:cubicBezTo>
                    <a:cubicBezTo>
                      <a:pt x="35" y="25"/>
                      <a:pt x="38" y="21"/>
                      <a:pt x="40" y="21"/>
                    </a:cubicBezTo>
                    <a:cubicBezTo>
                      <a:pt x="40" y="21"/>
                      <a:pt x="40" y="21"/>
                      <a:pt x="40" y="21"/>
                    </a:cubicBezTo>
                    <a:cubicBezTo>
                      <a:pt x="40" y="20"/>
                      <a:pt x="41" y="20"/>
                      <a:pt x="41" y="19"/>
                    </a:cubicBezTo>
                    <a:cubicBezTo>
                      <a:pt x="40" y="22"/>
                      <a:pt x="37" y="25"/>
                      <a:pt x="36" y="27"/>
                    </a:cubicBezTo>
                    <a:cubicBezTo>
                      <a:pt x="36" y="27"/>
                      <a:pt x="36" y="27"/>
                      <a:pt x="36" y="27"/>
                    </a:cubicBezTo>
                    <a:cubicBezTo>
                      <a:pt x="32" y="31"/>
                      <a:pt x="32" y="31"/>
                      <a:pt x="32" y="31"/>
                    </a:cubicBezTo>
                    <a:cubicBezTo>
                      <a:pt x="34" y="29"/>
                      <a:pt x="34" y="29"/>
                      <a:pt x="34" y="29"/>
                    </a:cubicBezTo>
                    <a:cubicBezTo>
                      <a:pt x="35" y="31"/>
                      <a:pt x="30" y="32"/>
                      <a:pt x="29" y="36"/>
                    </a:cubicBezTo>
                    <a:cubicBezTo>
                      <a:pt x="26" y="38"/>
                      <a:pt x="27" y="44"/>
                      <a:pt x="24" y="46"/>
                    </a:cubicBezTo>
                    <a:cubicBezTo>
                      <a:pt x="24" y="48"/>
                      <a:pt x="24" y="44"/>
                      <a:pt x="23" y="46"/>
                    </a:cubicBezTo>
                    <a:cubicBezTo>
                      <a:pt x="22" y="46"/>
                      <a:pt x="23" y="45"/>
                      <a:pt x="22" y="45"/>
                    </a:cubicBezTo>
                    <a:cubicBezTo>
                      <a:pt x="21" y="48"/>
                      <a:pt x="19" y="48"/>
                      <a:pt x="17" y="51"/>
                    </a:cubicBezTo>
                    <a:cubicBezTo>
                      <a:pt x="17" y="51"/>
                      <a:pt x="17" y="51"/>
                      <a:pt x="17" y="51"/>
                    </a:cubicBezTo>
                    <a:cubicBezTo>
                      <a:pt x="15" y="55"/>
                      <a:pt x="11" y="57"/>
                      <a:pt x="10" y="60"/>
                    </a:cubicBezTo>
                    <a:cubicBezTo>
                      <a:pt x="8" y="63"/>
                      <a:pt x="7" y="61"/>
                      <a:pt x="6" y="64"/>
                    </a:cubicBezTo>
                    <a:cubicBezTo>
                      <a:pt x="5" y="64"/>
                      <a:pt x="5" y="64"/>
                      <a:pt x="5" y="64"/>
                    </a:cubicBezTo>
                    <a:cubicBezTo>
                      <a:pt x="5" y="64"/>
                      <a:pt x="5" y="65"/>
                      <a:pt x="4" y="66"/>
                    </a:cubicBezTo>
                    <a:cubicBezTo>
                      <a:pt x="4" y="66"/>
                      <a:pt x="4" y="66"/>
                      <a:pt x="4" y="66"/>
                    </a:cubicBezTo>
                    <a:cubicBezTo>
                      <a:pt x="3" y="67"/>
                      <a:pt x="3" y="67"/>
                      <a:pt x="3" y="67"/>
                    </a:cubicBezTo>
                    <a:cubicBezTo>
                      <a:pt x="3" y="67"/>
                      <a:pt x="3" y="67"/>
                      <a:pt x="3" y="67"/>
                    </a:cubicBezTo>
                    <a:cubicBezTo>
                      <a:pt x="3" y="67"/>
                      <a:pt x="3" y="67"/>
                      <a:pt x="3" y="67"/>
                    </a:cubicBezTo>
                    <a:cubicBezTo>
                      <a:pt x="0" y="65"/>
                      <a:pt x="1" y="66"/>
                      <a:pt x="3" y="68"/>
                    </a:cubicBezTo>
                    <a:cubicBezTo>
                      <a:pt x="3" y="68"/>
                      <a:pt x="3" y="68"/>
                      <a:pt x="3" y="68"/>
                    </a:cubicBezTo>
                    <a:cubicBezTo>
                      <a:pt x="3" y="68"/>
                      <a:pt x="3" y="68"/>
                      <a:pt x="3" y="68"/>
                    </a:cubicBezTo>
                    <a:cubicBezTo>
                      <a:pt x="3" y="68"/>
                      <a:pt x="3" y="68"/>
                      <a:pt x="3" y="68"/>
                    </a:cubicBezTo>
                    <a:cubicBezTo>
                      <a:pt x="3" y="68"/>
                      <a:pt x="3" y="68"/>
                      <a:pt x="3" y="68"/>
                    </a:cubicBezTo>
                    <a:cubicBezTo>
                      <a:pt x="2" y="68"/>
                      <a:pt x="2" y="68"/>
                      <a:pt x="2" y="68"/>
                    </a:cubicBezTo>
                    <a:cubicBezTo>
                      <a:pt x="2" y="69"/>
                      <a:pt x="2" y="69"/>
                      <a:pt x="2" y="69"/>
                    </a:cubicBezTo>
                    <a:cubicBezTo>
                      <a:pt x="2" y="69"/>
                      <a:pt x="2" y="69"/>
                      <a:pt x="2" y="69"/>
                    </a:cubicBezTo>
                    <a:cubicBezTo>
                      <a:pt x="2" y="69"/>
                      <a:pt x="2" y="69"/>
                      <a:pt x="2" y="69"/>
                    </a:cubicBezTo>
                    <a:cubicBezTo>
                      <a:pt x="2" y="69"/>
                      <a:pt x="2" y="69"/>
                      <a:pt x="2" y="69"/>
                    </a:cubicBezTo>
                    <a:cubicBezTo>
                      <a:pt x="2" y="68"/>
                      <a:pt x="2" y="68"/>
                      <a:pt x="2" y="68"/>
                    </a:cubicBezTo>
                    <a:cubicBezTo>
                      <a:pt x="3" y="69"/>
                      <a:pt x="14" y="80"/>
                      <a:pt x="9" y="75"/>
                    </a:cubicBezTo>
                    <a:cubicBezTo>
                      <a:pt x="9" y="75"/>
                      <a:pt x="9" y="75"/>
                      <a:pt x="9" y="75"/>
                    </a:cubicBezTo>
                    <a:cubicBezTo>
                      <a:pt x="9" y="75"/>
                      <a:pt x="9" y="75"/>
                      <a:pt x="9" y="75"/>
                    </a:cubicBezTo>
                    <a:cubicBezTo>
                      <a:pt x="9" y="74"/>
                      <a:pt x="9" y="74"/>
                      <a:pt x="10" y="74"/>
                    </a:cubicBezTo>
                    <a:cubicBezTo>
                      <a:pt x="10" y="74"/>
                      <a:pt x="10" y="74"/>
                      <a:pt x="10" y="74"/>
                    </a:cubicBezTo>
                    <a:cubicBezTo>
                      <a:pt x="10" y="74"/>
                      <a:pt x="10" y="74"/>
                      <a:pt x="10" y="74"/>
                    </a:cubicBezTo>
                    <a:cubicBezTo>
                      <a:pt x="11" y="74"/>
                      <a:pt x="12" y="73"/>
                      <a:pt x="11" y="74"/>
                    </a:cubicBezTo>
                    <a:cubicBezTo>
                      <a:pt x="15" y="72"/>
                      <a:pt x="18" y="67"/>
                      <a:pt x="24" y="65"/>
                    </a:cubicBezTo>
                    <a:cubicBezTo>
                      <a:pt x="25" y="63"/>
                      <a:pt x="28" y="62"/>
                      <a:pt x="28" y="61"/>
                    </a:cubicBezTo>
                    <a:cubicBezTo>
                      <a:pt x="29" y="61"/>
                      <a:pt x="34" y="57"/>
                      <a:pt x="31" y="60"/>
                    </a:cubicBezTo>
                    <a:cubicBezTo>
                      <a:pt x="31" y="60"/>
                      <a:pt x="31" y="60"/>
                      <a:pt x="30" y="60"/>
                    </a:cubicBezTo>
                    <a:cubicBezTo>
                      <a:pt x="30" y="61"/>
                      <a:pt x="30" y="61"/>
                      <a:pt x="30" y="61"/>
                    </a:cubicBezTo>
                    <a:cubicBezTo>
                      <a:pt x="34" y="60"/>
                      <a:pt x="36" y="57"/>
                      <a:pt x="39" y="55"/>
                    </a:cubicBezTo>
                    <a:cubicBezTo>
                      <a:pt x="38" y="55"/>
                      <a:pt x="37" y="56"/>
                      <a:pt x="37" y="55"/>
                    </a:cubicBezTo>
                    <a:cubicBezTo>
                      <a:pt x="40" y="54"/>
                      <a:pt x="40" y="54"/>
                      <a:pt x="40" y="54"/>
                    </a:cubicBezTo>
                    <a:cubicBezTo>
                      <a:pt x="40" y="54"/>
                      <a:pt x="40" y="54"/>
                      <a:pt x="40" y="54"/>
                    </a:cubicBezTo>
                    <a:cubicBezTo>
                      <a:pt x="44" y="52"/>
                      <a:pt x="44" y="52"/>
                      <a:pt x="44" y="52"/>
                    </a:cubicBezTo>
                    <a:cubicBezTo>
                      <a:pt x="43" y="52"/>
                      <a:pt x="43" y="52"/>
                      <a:pt x="43" y="52"/>
                    </a:cubicBezTo>
                    <a:cubicBezTo>
                      <a:pt x="45" y="51"/>
                      <a:pt x="47" y="51"/>
                      <a:pt x="48" y="49"/>
                    </a:cubicBezTo>
                    <a:cubicBezTo>
                      <a:pt x="49" y="48"/>
                      <a:pt x="46" y="49"/>
                      <a:pt x="48" y="48"/>
                    </a:cubicBezTo>
                    <a:cubicBezTo>
                      <a:pt x="51" y="46"/>
                      <a:pt x="56" y="44"/>
                      <a:pt x="59" y="42"/>
                    </a:cubicBezTo>
                    <a:cubicBezTo>
                      <a:pt x="59" y="42"/>
                      <a:pt x="59" y="41"/>
                      <a:pt x="60" y="40"/>
                    </a:cubicBezTo>
                    <a:cubicBezTo>
                      <a:pt x="61" y="41"/>
                      <a:pt x="61" y="41"/>
                      <a:pt x="61" y="41"/>
                    </a:cubicBezTo>
                    <a:cubicBezTo>
                      <a:pt x="61" y="41"/>
                      <a:pt x="61" y="41"/>
                      <a:pt x="61" y="41"/>
                    </a:cubicBezTo>
                    <a:cubicBezTo>
                      <a:pt x="61" y="41"/>
                      <a:pt x="60" y="42"/>
                      <a:pt x="61" y="42"/>
                    </a:cubicBezTo>
                    <a:cubicBezTo>
                      <a:pt x="59" y="48"/>
                      <a:pt x="54" y="50"/>
                      <a:pt x="55" y="53"/>
                    </a:cubicBezTo>
                    <a:cubicBezTo>
                      <a:pt x="54" y="56"/>
                      <a:pt x="53" y="55"/>
                      <a:pt x="52" y="57"/>
                    </a:cubicBezTo>
                    <a:cubicBezTo>
                      <a:pt x="52" y="56"/>
                      <a:pt x="52" y="56"/>
                      <a:pt x="52" y="56"/>
                    </a:cubicBezTo>
                    <a:cubicBezTo>
                      <a:pt x="49" y="60"/>
                      <a:pt x="49" y="61"/>
                      <a:pt x="46" y="64"/>
                    </a:cubicBezTo>
                    <a:cubicBezTo>
                      <a:pt x="46" y="66"/>
                      <a:pt x="47" y="67"/>
                      <a:pt x="44" y="70"/>
                    </a:cubicBezTo>
                    <a:cubicBezTo>
                      <a:pt x="45" y="68"/>
                      <a:pt x="44" y="70"/>
                      <a:pt x="43" y="71"/>
                    </a:cubicBezTo>
                    <a:cubicBezTo>
                      <a:pt x="44" y="70"/>
                      <a:pt x="44" y="70"/>
                      <a:pt x="42" y="71"/>
                    </a:cubicBezTo>
                    <a:cubicBezTo>
                      <a:pt x="42" y="71"/>
                      <a:pt x="42" y="71"/>
                      <a:pt x="42" y="72"/>
                    </a:cubicBezTo>
                    <a:cubicBezTo>
                      <a:pt x="42" y="72"/>
                      <a:pt x="42" y="72"/>
                      <a:pt x="42" y="72"/>
                    </a:cubicBezTo>
                    <a:cubicBezTo>
                      <a:pt x="41" y="73"/>
                      <a:pt x="41" y="73"/>
                      <a:pt x="42" y="72"/>
                    </a:cubicBezTo>
                    <a:cubicBezTo>
                      <a:pt x="42" y="73"/>
                      <a:pt x="42" y="73"/>
                      <a:pt x="42" y="72"/>
                    </a:cubicBezTo>
                    <a:cubicBezTo>
                      <a:pt x="41" y="74"/>
                      <a:pt x="39" y="77"/>
                      <a:pt x="38" y="77"/>
                    </a:cubicBezTo>
                    <a:cubicBezTo>
                      <a:pt x="37" y="79"/>
                      <a:pt x="36" y="81"/>
                      <a:pt x="35" y="82"/>
                    </a:cubicBezTo>
                    <a:cubicBezTo>
                      <a:pt x="35" y="82"/>
                      <a:pt x="34" y="83"/>
                      <a:pt x="34" y="83"/>
                    </a:cubicBezTo>
                    <a:cubicBezTo>
                      <a:pt x="33" y="83"/>
                      <a:pt x="33" y="83"/>
                      <a:pt x="33" y="83"/>
                    </a:cubicBezTo>
                    <a:cubicBezTo>
                      <a:pt x="33" y="83"/>
                      <a:pt x="33" y="83"/>
                      <a:pt x="33" y="83"/>
                    </a:cubicBezTo>
                    <a:cubicBezTo>
                      <a:pt x="33" y="83"/>
                      <a:pt x="33" y="83"/>
                      <a:pt x="33" y="83"/>
                    </a:cubicBezTo>
                    <a:cubicBezTo>
                      <a:pt x="33" y="83"/>
                      <a:pt x="33" y="83"/>
                      <a:pt x="33" y="83"/>
                    </a:cubicBezTo>
                    <a:cubicBezTo>
                      <a:pt x="33" y="83"/>
                      <a:pt x="33" y="83"/>
                      <a:pt x="33" y="83"/>
                    </a:cubicBezTo>
                    <a:cubicBezTo>
                      <a:pt x="30" y="79"/>
                      <a:pt x="31" y="81"/>
                      <a:pt x="34" y="85"/>
                    </a:cubicBezTo>
                    <a:cubicBezTo>
                      <a:pt x="32" y="88"/>
                      <a:pt x="32" y="88"/>
                      <a:pt x="32" y="88"/>
                    </a:cubicBezTo>
                    <a:cubicBezTo>
                      <a:pt x="32" y="88"/>
                      <a:pt x="32" y="88"/>
                      <a:pt x="32" y="88"/>
                    </a:cubicBezTo>
                    <a:cubicBezTo>
                      <a:pt x="32" y="88"/>
                      <a:pt x="32" y="88"/>
                      <a:pt x="32" y="88"/>
                    </a:cubicBezTo>
                    <a:cubicBezTo>
                      <a:pt x="32" y="88"/>
                      <a:pt x="32" y="88"/>
                      <a:pt x="32" y="88"/>
                    </a:cubicBezTo>
                    <a:cubicBezTo>
                      <a:pt x="32" y="88"/>
                      <a:pt x="32" y="88"/>
                      <a:pt x="32" y="88"/>
                    </a:cubicBezTo>
                    <a:cubicBezTo>
                      <a:pt x="32" y="88"/>
                      <a:pt x="32" y="88"/>
                      <a:pt x="32" y="88"/>
                    </a:cubicBezTo>
                    <a:cubicBezTo>
                      <a:pt x="31" y="87"/>
                      <a:pt x="38" y="97"/>
                      <a:pt x="35" y="93"/>
                    </a:cubicBezTo>
                    <a:cubicBezTo>
                      <a:pt x="35" y="93"/>
                      <a:pt x="35" y="93"/>
                      <a:pt x="35" y="93"/>
                    </a:cubicBezTo>
                    <a:cubicBezTo>
                      <a:pt x="35" y="93"/>
                      <a:pt x="35" y="93"/>
                      <a:pt x="35" y="93"/>
                    </a:cubicBezTo>
                    <a:cubicBezTo>
                      <a:pt x="35" y="93"/>
                      <a:pt x="35" y="93"/>
                      <a:pt x="35" y="93"/>
                    </a:cubicBezTo>
                    <a:cubicBezTo>
                      <a:pt x="36" y="92"/>
                      <a:pt x="36" y="92"/>
                      <a:pt x="36" y="92"/>
                    </a:cubicBezTo>
                    <a:cubicBezTo>
                      <a:pt x="37" y="92"/>
                      <a:pt x="38" y="92"/>
                      <a:pt x="38" y="92"/>
                    </a:cubicBezTo>
                    <a:cubicBezTo>
                      <a:pt x="39" y="92"/>
                      <a:pt x="38" y="93"/>
                      <a:pt x="36" y="93"/>
                    </a:cubicBezTo>
                    <a:cubicBezTo>
                      <a:pt x="37" y="93"/>
                      <a:pt x="38" y="93"/>
                      <a:pt x="39" y="92"/>
                    </a:cubicBezTo>
                    <a:cubicBezTo>
                      <a:pt x="39" y="92"/>
                      <a:pt x="39" y="92"/>
                      <a:pt x="39" y="93"/>
                    </a:cubicBezTo>
                    <a:cubicBezTo>
                      <a:pt x="39" y="93"/>
                      <a:pt x="38" y="93"/>
                      <a:pt x="37" y="94"/>
                    </a:cubicBezTo>
                    <a:cubicBezTo>
                      <a:pt x="38" y="93"/>
                      <a:pt x="39" y="93"/>
                      <a:pt x="40" y="93"/>
                    </a:cubicBezTo>
                    <a:cubicBezTo>
                      <a:pt x="40" y="94"/>
                      <a:pt x="41" y="94"/>
                      <a:pt x="40" y="94"/>
                    </a:cubicBezTo>
                    <a:cubicBezTo>
                      <a:pt x="40" y="94"/>
                      <a:pt x="40" y="94"/>
                      <a:pt x="40" y="94"/>
                    </a:cubicBezTo>
                    <a:cubicBezTo>
                      <a:pt x="40" y="94"/>
                      <a:pt x="40" y="94"/>
                      <a:pt x="40" y="94"/>
                    </a:cubicBezTo>
                    <a:cubicBezTo>
                      <a:pt x="41" y="93"/>
                      <a:pt x="41" y="93"/>
                      <a:pt x="41" y="93"/>
                    </a:cubicBezTo>
                    <a:cubicBezTo>
                      <a:pt x="41" y="92"/>
                      <a:pt x="41" y="92"/>
                      <a:pt x="41" y="92"/>
                    </a:cubicBezTo>
                    <a:cubicBezTo>
                      <a:pt x="44" y="91"/>
                      <a:pt x="47" y="88"/>
                      <a:pt x="50" y="87"/>
                    </a:cubicBezTo>
                    <a:cubicBezTo>
                      <a:pt x="51" y="86"/>
                      <a:pt x="51" y="86"/>
                      <a:pt x="51" y="86"/>
                    </a:cubicBezTo>
                    <a:cubicBezTo>
                      <a:pt x="51" y="86"/>
                      <a:pt x="51" y="86"/>
                      <a:pt x="51" y="86"/>
                    </a:cubicBezTo>
                    <a:cubicBezTo>
                      <a:pt x="51" y="86"/>
                      <a:pt x="52" y="85"/>
                      <a:pt x="53" y="84"/>
                    </a:cubicBezTo>
                    <a:cubicBezTo>
                      <a:pt x="53" y="84"/>
                      <a:pt x="53" y="85"/>
                      <a:pt x="55" y="84"/>
                    </a:cubicBezTo>
                    <a:cubicBezTo>
                      <a:pt x="57" y="83"/>
                      <a:pt x="60" y="80"/>
                      <a:pt x="62" y="78"/>
                    </a:cubicBezTo>
                    <a:cubicBezTo>
                      <a:pt x="61" y="79"/>
                      <a:pt x="61" y="79"/>
                      <a:pt x="61" y="78"/>
                    </a:cubicBezTo>
                    <a:cubicBezTo>
                      <a:pt x="62" y="77"/>
                      <a:pt x="63" y="77"/>
                      <a:pt x="64" y="76"/>
                    </a:cubicBezTo>
                    <a:cubicBezTo>
                      <a:pt x="64" y="77"/>
                      <a:pt x="64" y="77"/>
                      <a:pt x="64" y="77"/>
                    </a:cubicBezTo>
                    <a:cubicBezTo>
                      <a:pt x="64" y="76"/>
                      <a:pt x="66" y="74"/>
                      <a:pt x="67" y="74"/>
                    </a:cubicBezTo>
                    <a:cubicBezTo>
                      <a:pt x="68" y="74"/>
                      <a:pt x="65" y="75"/>
                      <a:pt x="65" y="76"/>
                    </a:cubicBezTo>
                    <a:cubicBezTo>
                      <a:pt x="69" y="73"/>
                      <a:pt x="67" y="74"/>
                      <a:pt x="71" y="71"/>
                    </a:cubicBezTo>
                    <a:cubicBezTo>
                      <a:pt x="73" y="69"/>
                      <a:pt x="70" y="71"/>
                      <a:pt x="71" y="69"/>
                    </a:cubicBezTo>
                    <a:cubicBezTo>
                      <a:pt x="73" y="68"/>
                      <a:pt x="74" y="66"/>
                      <a:pt x="76" y="64"/>
                    </a:cubicBezTo>
                    <a:cubicBezTo>
                      <a:pt x="75" y="64"/>
                      <a:pt x="75" y="64"/>
                      <a:pt x="75" y="64"/>
                    </a:cubicBezTo>
                    <a:cubicBezTo>
                      <a:pt x="78" y="61"/>
                      <a:pt x="80" y="59"/>
                      <a:pt x="83" y="58"/>
                    </a:cubicBezTo>
                    <a:cubicBezTo>
                      <a:pt x="94" y="45"/>
                      <a:pt x="94" y="42"/>
                      <a:pt x="92" y="43"/>
                    </a:cubicBezTo>
                    <a:close/>
                    <a:moveTo>
                      <a:pt x="66" y="39"/>
                    </a:moveTo>
                    <a:cubicBezTo>
                      <a:pt x="66" y="38"/>
                      <a:pt x="66" y="38"/>
                      <a:pt x="66" y="38"/>
                    </a:cubicBezTo>
                    <a:cubicBezTo>
                      <a:pt x="66" y="38"/>
                      <a:pt x="66" y="38"/>
                      <a:pt x="66" y="38"/>
                    </a:cubicBezTo>
                    <a:lnTo>
                      <a:pt x="66"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grpSp>
        <p:grpSp>
          <p:nvGrpSpPr>
            <p:cNvPr id="22" name="组合 21"/>
            <p:cNvGrpSpPr/>
            <p:nvPr/>
          </p:nvGrpSpPr>
          <p:grpSpPr>
            <a:xfrm>
              <a:off x="2028910" y="1025526"/>
              <a:ext cx="1973263" cy="1025525"/>
              <a:chOff x="2571750" y="1025526"/>
              <a:chExt cx="1973263" cy="1025525"/>
            </a:xfrm>
            <a:solidFill>
              <a:schemeClr val="accent2"/>
            </a:solidFill>
          </p:grpSpPr>
          <p:sp>
            <p:nvSpPr>
              <p:cNvPr id="17" name="Freeform 15"/>
              <p:cNvSpPr>
                <a:spLocks noEditPoints="1"/>
              </p:cNvSpPr>
              <p:nvPr/>
            </p:nvSpPr>
            <p:spPr bwMode="auto">
              <a:xfrm>
                <a:off x="2571750" y="1427163"/>
                <a:ext cx="322263" cy="265113"/>
              </a:xfrm>
              <a:custGeom>
                <a:avLst/>
                <a:gdLst>
                  <a:gd name="T0" fmla="*/ 129 w 150"/>
                  <a:gd name="T1" fmla="*/ 91 h 123"/>
                  <a:gd name="T2" fmla="*/ 93 w 150"/>
                  <a:gd name="T3" fmla="*/ 56 h 123"/>
                  <a:gd name="T4" fmla="*/ 92 w 150"/>
                  <a:gd name="T5" fmla="*/ 54 h 123"/>
                  <a:gd name="T6" fmla="*/ 84 w 150"/>
                  <a:gd name="T7" fmla="*/ 45 h 123"/>
                  <a:gd name="T8" fmla="*/ 50 w 150"/>
                  <a:gd name="T9" fmla="*/ 19 h 123"/>
                  <a:gd name="T10" fmla="*/ 32 w 150"/>
                  <a:gd name="T11" fmla="*/ 11 h 123"/>
                  <a:gd name="T12" fmla="*/ 25 w 150"/>
                  <a:gd name="T13" fmla="*/ 6 h 123"/>
                  <a:gd name="T14" fmla="*/ 7 w 150"/>
                  <a:gd name="T15" fmla="*/ 4 h 123"/>
                  <a:gd name="T16" fmla="*/ 8 w 150"/>
                  <a:gd name="T17" fmla="*/ 1 h 123"/>
                  <a:gd name="T18" fmla="*/ 4 w 150"/>
                  <a:gd name="T19" fmla="*/ 1 h 123"/>
                  <a:gd name="T20" fmla="*/ 3 w 150"/>
                  <a:gd name="T21" fmla="*/ 1 h 123"/>
                  <a:gd name="T22" fmla="*/ 5 w 150"/>
                  <a:gd name="T23" fmla="*/ 3 h 123"/>
                  <a:gd name="T24" fmla="*/ 7 w 150"/>
                  <a:gd name="T25" fmla="*/ 6 h 123"/>
                  <a:gd name="T26" fmla="*/ 13 w 150"/>
                  <a:gd name="T27" fmla="*/ 8 h 123"/>
                  <a:gd name="T28" fmla="*/ 15 w 150"/>
                  <a:gd name="T29" fmla="*/ 13 h 123"/>
                  <a:gd name="T30" fmla="*/ 15 w 150"/>
                  <a:gd name="T31" fmla="*/ 14 h 123"/>
                  <a:gd name="T32" fmla="*/ 18 w 150"/>
                  <a:gd name="T33" fmla="*/ 14 h 123"/>
                  <a:gd name="T34" fmla="*/ 19 w 150"/>
                  <a:gd name="T35" fmla="*/ 16 h 123"/>
                  <a:gd name="T36" fmla="*/ 18 w 150"/>
                  <a:gd name="T37" fmla="*/ 18 h 123"/>
                  <a:gd name="T38" fmla="*/ 19 w 150"/>
                  <a:gd name="T39" fmla="*/ 19 h 123"/>
                  <a:gd name="T40" fmla="*/ 22 w 150"/>
                  <a:gd name="T41" fmla="*/ 19 h 123"/>
                  <a:gd name="T42" fmla="*/ 24 w 150"/>
                  <a:gd name="T43" fmla="*/ 21 h 123"/>
                  <a:gd name="T44" fmla="*/ 24 w 150"/>
                  <a:gd name="T45" fmla="*/ 21 h 123"/>
                  <a:gd name="T46" fmla="*/ 25 w 150"/>
                  <a:gd name="T47" fmla="*/ 21 h 123"/>
                  <a:gd name="T48" fmla="*/ 27 w 150"/>
                  <a:gd name="T49" fmla="*/ 21 h 123"/>
                  <a:gd name="T50" fmla="*/ 29 w 150"/>
                  <a:gd name="T51" fmla="*/ 22 h 123"/>
                  <a:gd name="T52" fmla="*/ 30 w 150"/>
                  <a:gd name="T53" fmla="*/ 22 h 123"/>
                  <a:gd name="T54" fmla="*/ 32 w 150"/>
                  <a:gd name="T55" fmla="*/ 22 h 123"/>
                  <a:gd name="T56" fmla="*/ 33 w 150"/>
                  <a:gd name="T57" fmla="*/ 21 h 123"/>
                  <a:gd name="T58" fmla="*/ 34 w 150"/>
                  <a:gd name="T59" fmla="*/ 22 h 123"/>
                  <a:gd name="T60" fmla="*/ 35 w 150"/>
                  <a:gd name="T61" fmla="*/ 22 h 123"/>
                  <a:gd name="T62" fmla="*/ 39 w 150"/>
                  <a:gd name="T63" fmla="*/ 19 h 123"/>
                  <a:gd name="T64" fmla="*/ 36 w 150"/>
                  <a:gd name="T65" fmla="*/ 26 h 123"/>
                  <a:gd name="T66" fmla="*/ 44 w 150"/>
                  <a:gd name="T67" fmla="*/ 27 h 123"/>
                  <a:gd name="T68" fmla="*/ 46 w 150"/>
                  <a:gd name="T69" fmla="*/ 30 h 123"/>
                  <a:gd name="T70" fmla="*/ 50 w 150"/>
                  <a:gd name="T71" fmla="*/ 33 h 123"/>
                  <a:gd name="T72" fmla="*/ 58 w 150"/>
                  <a:gd name="T73" fmla="*/ 36 h 123"/>
                  <a:gd name="T74" fmla="*/ 61 w 150"/>
                  <a:gd name="T75" fmla="*/ 40 h 123"/>
                  <a:gd name="T76" fmla="*/ 62 w 150"/>
                  <a:gd name="T77" fmla="*/ 40 h 123"/>
                  <a:gd name="T78" fmla="*/ 61 w 150"/>
                  <a:gd name="T79" fmla="*/ 41 h 123"/>
                  <a:gd name="T80" fmla="*/ 64 w 150"/>
                  <a:gd name="T81" fmla="*/ 41 h 123"/>
                  <a:gd name="T82" fmla="*/ 64 w 150"/>
                  <a:gd name="T83" fmla="*/ 44 h 123"/>
                  <a:gd name="T84" fmla="*/ 67 w 150"/>
                  <a:gd name="T85" fmla="*/ 46 h 123"/>
                  <a:gd name="T86" fmla="*/ 71 w 150"/>
                  <a:gd name="T87" fmla="*/ 50 h 123"/>
                  <a:gd name="T88" fmla="*/ 73 w 150"/>
                  <a:gd name="T89" fmla="*/ 51 h 123"/>
                  <a:gd name="T90" fmla="*/ 76 w 150"/>
                  <a:gd name="T91" fmla="*/ 50 h 123"/>
                  <a:gd name="T92" fmla="*/ 80 w 150"/>
                  <a:gd name="T93" fmla="*/ 58 h 123"/>
                  <a:gd name="T94" fmla="*/ 83 w 150"/>
                  <a:gd name="T95" fmla="*/ 59 h 123"/>
                  <a:gd name="T96" fmla="*/ 87 w 150"/>
                  <a:gd name="T97" fmla="*/ 64 h 123"/>
                  <a:gd name="T98" fmla="*/ 93 w 150"/>
                  <a:gd name="T99" fmla="*/ 67 h 123"/>
                  <a:gd name="T100" fmla="*/ 94 w 150"/>
                  <a:gd name="T101" fmla="*/ 69 h 123"/>
                  <a:gd name="T102" fmla="*/ 99 w 150"/>
                  <a:gd name="T103" fmla="*/ 68 h 123"/>
                  <a:gd name="T104" fmla="*/ 102 w 150"/>
                  <a:gd name="T105" fmla="*/ 70 h 123"/>
                  <a:gd name="T106" fmla="*/ 103 w 150"/>
                  <a:gd name="T107" fmla="*/ 73 h 123"/>
                  <a:gd name="T108" fmla="*/ 118 w 150"/>
                  <a:gd name="T109" fmla="*/ 90 h 123"/>
                  <a:gd name="T110" fmla="*/ 118 w 150"/>
                  <a:gd name="T111" fmla="*/ 95 h 123"/>
                  <a:gd name="T112" fmla="*/ 132 w 150"/>
                  <a:gd name="T113" fmla="*/ 103 h 123"/>
                  <a:gd name="T114" fmla="*/ 134 w 150"/>
                  <a:gd name="T115" fmla="*/ 106 h 123"/>
                  <a:gd name="T116" fmla="*/ 144 w 150"/>
                  <a:gd name="T117" fmla="*/ 108 h 123"/>
                  <a:gd name="T118" fmla="*/ 7 w 150"/>
                  <a:gd name="T119"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123">
                    <a:moveTo>
                      <a:pt x="144" y="108"/>
                    </a:moveTo>
                    <a:cubicBezTo>
                      <a:pt x="138" y="104"/>
                      <a:pt x="135" y="90"/>
                      <a:pt x="129" y="91"/>
                    </a:cubicBezTo>
                    <a:cubicBezTo>
                      <a:pt x="129" y="90"/>
                      <a:pt x="126" y="83"/>
                      <a:pt x="124" y="85"/>
                    </a:cubicBezTo>
                    <a:cubicBezTo>
                      <a:pt x="123" y="78"/>
                      <a:pt x="103" y="53"/>
                      <a:pt x="93" y="56"/>
                    </a:cubicBezTo>
                    <a:cubicBezTo>
                      <a:pt x="93" y="55"/>
                      <a:pt x="93" y="55"/>
                      <a:pt x="93" y="53"/>
                    </a:cubicBezTo>
                    <a:cubicBezTo>
                      <a:pt x="92" y="53"/>
                      <a:pt x="92" y="54"/>
                      <a:pt x="92" y="54"/>
                    </a:cubicBezTo>
                    <a:cubicBezTo>
                      <a:pt x="92" y="54"/>
                      <a:pt x="91" y="51"/>
                      <a:pt x="90" y="52"/>
                    </a:cubicBezTo>
                    <a:cubicBezTo>
                      <a:pt x="93" y="48"/>
                      <a:pt x="85" y="46"/>
                      <a:pt x="84" y="45"/>
                    </a:cubicBezTo>
                    <a:cubicBezTo>
                      <a:pt x="86" y="43"/>
                      <a:pt x="68" y="27"/>
                      <a:pt x="65" y="27"/>
                    </a:cubicBezTo>
                    <a:cubicBezTo>
                      <a:pt x="64" y="26"/>
                      <a:pt x="49" y="18"/>
                      <a:pt x="50" y="19"/>
                    </a:cubicBezTo>
                    <a:cubicBezTo>
                      <a:pt x="50" y="18"/>
                      <a:pt x="50" y="18"/>
                      <a:pt x="51" y="17"/>
                    </a:cubicBezTo>
                    <a:cubicBezTo>
                      <a:pt x="45" y="17"/>
                      <a:pt x="37" y="6"/>
                      <a:pt x="32" y="11"/>
                    </a:cubicBezTo>
                    <a:cubicBezTo>
                      <a:pt x="33" y="11"/>
                      <a:pt x="25" y="3"/>
                      <a:pt x="25" y="8"/>
                    </a:cubicBezTo>
                    <a:cubicBezTo>
                      <a:pt x="24" y="8"/>
                      <a:pt x="25" y="7"/>
                      <a:pt x="25" y="6"/>
                    </a:cubicBezTo>
                    <a:cubicBezTo>
                      <a:pt x="24" y="6"/>
                      <a:pt x="15" y="2"/>
                      <a:pt x="13" y="4"/>
                    </a:cubicBezTo>
                    <a:cubicBezTo>
                      <a:pt x="11" y="0"/>
                      <a:pt x="9" y="1"/>
                      <a:pt x="7" y="4"/>
                    </a:cubicBezTo>
                    <a:cubicBezTo>
                      <a:pt x="7" y="4"/>
                      <a:pt x="7" y="4"/>
                      <a:pt x="7" y="3"/>
                    </a:cubicBezTo>
                    <a:cubicBezTo>
                      <a:pt x="7" y="3"/>
                      <a:pt x="8" y="2"/>
                      <a:pt x="8" y="1"/>
                    </a:cubicBezTo>
                    <a:cubicBezTo>
                      <a:pt x="8" y="1"/>
                      <a:pt x="5" y="1"/>
                      <a:pt x="5" y="2"/>
                    </a:cubicBezTo>
                    <a:cubicBezTo>
                      <a:pt x="5" y="0"/>
                      <a:pt x="5" y="0"/>
                      <a:pt x="4" y="1"/>
                    </a:cubicBezTo>
                    <a:cubicBezTo>
                      <a:pt x="4" y="1"/>
                      <a:pt x="3" y="2"/>
                      <a:pt x="4" y="3"/>
                    </a:cubicBezTo>
                    <a:cubicBezTo>
                      <a:pt x="2" y="6"/>
                      <a:pt x="3" y="0"/>
                      <a:pt x="3" y="1"/>
                    </a:cubicBezTo>
                    <a:cubicBezTo>
                      <a:pt x="3" y="1"/>
                      <a:pt x="2" y="2"/>
                      <a:pt x="1" y="3"/>
                    </a:cubicBezTo>
                    <a:cubicBezTo>
                      <a:pt x="0" y="4"/>
                      <a:pt x="4" y="4"/>
                      <a:pt x="5" y="3"/>
                    </a:cubicBezTo>
                    <a:cubicBezTo>
                      <a:pt x="6" y="3"/>
                      <a:pt x="5" y="6"/>
                      <a:pt x="5" y="7"/>
                    </a:cubicBezTo>
                    <a:cubicBezTo>
                      <a:pt x="6" y="4"/>
                      <a:pt x="7" y="6"/>
                      <a:pt x="7" y="6"/>
                    </a:cubicBezTo>
                    <a:cubicBezTo>
                      <a:pt x="7" y="7"/>
                      <a:pt x="7" y="7"/>
                      <a:pt x="7" y="8"/>
                    </a:cubicBezTo>
                    <a:cubicBezTo>
                      <a:pt x="9" y="9"/>
                      <a:pt x="11" y="9"/>
                      <a:pt x="13" y="8"/>
                    </a:cubicBezTo>
                    <a:cubicBezTo>
                      <a:pt x="13" y="8"/>
                      <a:pt x="12" y="11"/>
                      <a:pt x="12" y="11"/>
                    </a:cubicBezTo>
                    <a:cubicBezTo>
                      <a:pt x="14" y="8"/>
                      <a:pt x="15" y="11"/>
                      <a:pt x="15" y="13"/>
                    </a:cubicBezTo>
                    <a:cubicBezTo>
                      <a:pt x="15" y="13"/>
                      <a:pt x="17" y="12"/>
                      <a:pt x="18" y="11"/>
                    </a:cubicBezTo>
                    <a:cubicBezTo>
                      <a:pt x="17" y="13"/>
                      <a:pt x="15" y="16"/>
                      <a:pt x="15" y="14"/>
                    </a:cubicBezTo>
                    <a:cubicBezTo>
                      <a:pt x="15" y="14"/>
                      <a:pt x="15" y="15"/>
                      <a:pt x="15" y="16"/>
                    </a:cubicBezTo>
                    <a:cubicBezTo>
                      <a:pt x="16" y="16"/>
                      <a:pt x="18" y="14"/>
                      <a:pt x="18" y="14"/>
                    </a:cubicBezTo>
                    <a:cubicBezTo>
                      <a:pt x="19" y="15"/>
                      <a:pt x="18" y="15"/>
                      <a:pt x="17" y="16"/>
                    </a:cubicBezTo>
                    <a:cubicBezTo>
                      <a:pt x="18" y="16"/>
                      <a:pt x="18" y="16"/>
                      <a:pt x="19" y="16"/>
                    </a:cubicBezTo>
                    <a:cubicBezTo>
                      <a:pt x="19" y="16"/>
                      <a:pt x="17" y="18"/>
                      <a:pt x="17" y="18"/>
                    </a:cubicBezTo>
                    <a:cubicBezTo>
                      <a:pt x="18" y="19"/>
                      <a:pt x="17" y="17"/>
                      <a:pt x="18" y="18"/>
                    </a:cubicBezTo>
                    <a:cubicBezTo>
                      <a:pt x="19" y="17"/>
                      <a:pt x="20" y="14"/>
                      <a:pt x="22" y="14"/>
                    </a:cubicBezTo>
                    <a:cubicBezTo>
                      <a:pt x="22" y="14"/>
                      <a:pt x="20" y="18"/>
                      <a:pt x="19" y="19"/>
                    </a:cubicBezTo>
                    <a:cubicBezTo>
                      <a:pt x="20" y="19"/>
                      <a:pt x="22" y="16"/>
                      <a:pt x="22" y="16"/>
                    </a:cubicBezTo>
                    <a:cubicBezTo>
                      <a:pt x="22" y="17"/>
                      <a:pt x="22" y="18"/>
                      <a:pt x="22" y="19"/>
                    </a:cubicBezTo>
                    <a:cubicBezTo>
                      <a:pt x="22" y="18"/>
                      <a:pt x="25" y="13"/>
                      <a:pt x="26" y="14"/>
                    </a:cubicBezTo>
                    <a:cubicBezTo>
                      <a:pt x="24" y="16"/>
                      <a:pt x="24" y="18"/>
                      <a:pt x="24" y="21"/>
                    </a:cubicBezTo>
                    <a:cubicBezTo>
                      <a:pt x="24" y="20"/>
                      <a:pt x="24" y="20"/>
                      <a:pt x="24" y="20"/>
                    </a:cubicBezTo>
                    <a:cubicBezTo>
                      <a:pt x="24" y="20"/>
                      <a:pt x="24" y="20"/>
                      <a:pt x="24" y="21"/>
                    </a:cubicBezTo>
                    <a:cubicBezTo>
                      <a:pt x="25" y="20"/>
                      <a:pt x="25" y="19"/>
                      <a:pt x="26" y="19"/>
                    </a:cubicBezTo>
                    <a:cubicBezTo>
                      <a:pt x="27" y="19"/>
                      <a:pt x="25" y="21"/>
                      <a:pt x="25" y="21"/>
                    </a:cubicBezTo>
                    <a:cubicBezTo>
                      <a:pt x="27" y="19"/>
                      <a:pt x="26" y="23"/>
                      <a:pt x="27" y="19"/>
                    </a:cubicBezTo>
                    <a:cubicBezTo>
                      <a:pt x="27" y="19"/>
                      <a:pt x="27" y="24"/>
                      <a:pt x="27" y="21"/>
                    </a:cubicBezTo>
                    <a:cubicBezTo>
                      <a:pt x="27" y="22"/>
                      <a:pt x="27" y="22"/>
                      <a:pt x="28" y="22"/>
                    </a:cubicBezTo>
                    <a:cubicBezTo>
                      <a:pt x="28" y="21"/>
                      <a:pt x="29" y="21"/>
                      <a:pt x="29" y="22"/>
                    </a:cubicBezTo>
                    <a:cubicBezTo>
                      <a:pt x="29" y="21"/>
                      <a:pt x="28" y="21"/>
                      <a:pt x="30" y="20"/>
                    </a:cubicBezTo>
                    <a:cubicBezTo>
                      <a:pt x="29" y="22"/>
                      <a:pt x="31" y="20"/>
                      <a:pt x="30" y="22"/>
                    </a:cubicBezTo>
                    <a:cubicBezTo>
                      <a:pt x="30" y="22"/>
                      <a:pt x="31" y="22"/>
                      <a:pt x="31" y="21"/>
                    </a:cubicBezTo>
                    <a:cubicBezTo>
                      <a:pt x="30" y="24"/>
                      <a:pt x="32" y="21"/>
                      <a:pt x="32" y="22"/>
                    </a:cubicBezTo>
                    <a:cubicBezTo>
                      <a:pt x="32" y="22"/>
                      <a:pt x="31" y="23"/>
                      <a:pt x="31" y="23"/>
                    </a:cubicBezTo>
                    <a:cubicBezTo>
                      <a:pt x="32" y="22"/>
                      <a:pt x="33" y="22"/>
                      <a:pt x="33" y="21"/>
                    </a:cubicBezTo>
                    <a:cubicBezTo>
                      <a:pt x="33" y="22"/>
                      <a:pt x="32" y="23"/>
                      <a:pt x="31" y="24"/>
                    </a:cubicBezTo>
                    <a:cubicBezTo>
                      <a:pt x="32" y="23"/>
                      <a:pt x="32" y="24"/>
                      <a:pt x="34" y="22"/>
                    </a:cubicBezTo>
                    <a:cubicBezTo>
                      <a:pt x="34" y="23"/>
                      <a:pt x="34" y="23"/>
                      <a:pt x="33" y="24"/>
                    </a:cubicBezTo>
                    <a:cubicBezTo>
                      <a:pt x="34" y="24"/>
                      <a:pt x="34" y="22"/>
                      <a:pt x="35" y="22"/>
                    </a:cubicBezTo>
                    <a:cubicBezTo>
                      <a:pt x="37" y="22"/>
                      <a:pt x="35" y="24"/>
                      <a:pt x="35" y="23"/>
                    </a:cubicBezTo>
                    <a:cubicBezTo>
                      <a:pt x="35" y="24"/>
                      <a:pt x="39" y="19"/>
                      <a:pt x="39" y="19"/>
                    </a:cubicBezTo>
                    <a:cubicBezTo>
                      <a:pt x="40" y="20"/>
                      <a:pt x="35" y="25"/>
                      <a:pt x="35" y="26"/>
                    </a:cubicBezTo>
                    <a:cubicBezTo>
                      <a:pt x="36" y="25"/>
                      <a:pt x="36" y="25"/>
                      <a:pt x="36" y="26"/>
                    </a:cubicBezTo>
                    <a:cubicBezTo>
                      <a:pt x="37" y="25"/>
                      <a:pt x="38" y="23"/>
                      <a:pt x="38" y="24"/>
                    </a:cubicBezTo>
                    <a:cubicBezTo>
                      <a:pt x="35" y="27"/>
                      <a:pt x="40" y="29"/>
                      <a:pt x="44" y="27"/>
                    </a:cubicBezTo>
                    <a:cubicBezTo>
                      <a:pt x="43" y="28"/>
                      <a:pt x="43" y="29"/>
                      <a:pt x="44" y="30"/>
                    </a:cubicBezTo>
                    <a:cubicBezTo>
                      <a:pt x="44" y="28"/>
                      <a:pt x="45" y="31"/>
                      <a:pt x="46" y="30"/>
                    </a:cubicBezTo>
                    <a:cubicBezTo>
                      <a:pt x="47" y="30"/>
                      <a:pt x="48" y="31"/>
                      <a:pt x="47" y="32"/>
                    </a:cubicBezTo>
                    <a:cubicBezTo>
                      <a:pt x="50" y="31"/>
                      <a:pt x="47" y="33"/>
                      <a:pt x="50" y="33"/>
                    </a:cubicBezTo>
                    <a:cubicBezTo>
                      <a:pt x="50" y="32"/>
                      <a:pt x="50" y="31"/>
                      <a:pt x="51" y="31"/>
                    </a:cubicBezTo>
                    <a:cubicBezTo>
                      <a:pt x="51" y="34"/>
                      <a:pt x="56" y="39"/>
                      <a:pt x="58" y="36"/>
                    </a:cubicBezTo>
                    <a:cubicBezTo>
                      <a:pt x="58" y="36"/>
                      <a:pt x="57" y="37"/>
                      <a:pt x="57" y="38"/>
                    </a:cubicBezTo>
                    <a:cubicBezTo>
                      <a:pt x="58" y="37"/>
                      <a:pt x="61" y="40"/>
                      <a:pt x="61" y="40"/>
                    </a:cubicBezTo>
                    <a:cubicBezTo>
                      <a:pt x="63" y="38"/>
                      <a:pt x="61" y="40"/>
                      <a:pt x="60" y="40"/>
                    </a:cubicBezTo>
                    <a:cubicBezTo>
                      <a:pt x="61" y="41"/>
                      <a:pt x="63" y="39"/>
                      <a:pt x="62" y="40"/>
                    </a:cubicBezTo>
                    <a:cubicBezTo>
                      <a:pt x="62" y="42"/>
                      <a:pt x="62" y="40"/>
                      <a:pt x="62" y="40"/>
                    </a:cubicBezTo>
                    <a:cubicBezTo>
                      <a:pt x="61" y="40"/>
                      <a:pt x="61" y="41"/>
                      <a:pt x="61" y="41"/>
                    </a:cubicBezTo>
                    <a:cubicBezTo>
                      <a:pt x="61" y="41"/>
                      <a:pt x="64" y="40"/>
                      <a:pt x="62" y="42"/>
                    </a:cubicBezTo>
                    <a:cubicBezTo>
                      <a:pt x="63" y="41"/>
                      <a:pt x="65" y="40"/>
                      <a:pt x="64" y="41"/>
                    </a:cubicBezTo>
                    <a:cubicBezTo>
                      <a:pt x="66" y="40"/>
                      <a:pt x="64" y="41"/>
                      <a:pt x="66" y="42"/>
                    </a:cubicBezTo>
                    <a:cubicBezTo>
                      <a:pt x="65" y="42"/>
                      <a:pt x="65" y="43"/>
                      <a:pt x="64" y="44"/>
                    </a:cubicBezTo>
                    <a:cubicBezTo>
                      <a:pt x="64" y="44"/>
                      <a:pt x="67" y="44"/>
                      <a:pt x="68" y="44"/>
                    </a:cubicBezTo>
                    <a:cubicBezTo>
                      <a:pt x="68" y="44"/>
                      <a:pt x="67" y="45"/>
                      <a:pt x="67" y="46"/>
                    </a:cubicBezTo>
                    <a:cubicBezTo>
                      <a:pt x="68" y="45"/>
                      <a:pt x="67" y="45"/>
                      <a:pt x="69" y="45"/>
                    </a:cubicBezTo>
                    <a:cubicBezTo>
                      <a:pt x="67" y="48"/>
                      <a:pt x="72" y="48"/>
                      <a:pt x="71" y="50"/>
                    </a:cubicBezTo>
                    <a:cubicBezTo>
                      <a:pt x="73" y="48"/>
                      <a:pt x="72" y="48"/>
                      <a:pt x="74" y="48"/>
                    </a:cubicBezTo>
                    <a:cubicBezTo>
                      <a:pt x="75" y="48"/>
                      <a:pt x="72" y="51"/>
                      <a:pt x="73" y="51"/>
                    </a:cubicBezTo>
                    <a:cubicBezTo>
                      <a:pt x="73" y="51"/>
                      <a:pt x="73" y="51"/>
                      <a:pt x="73" y="51"/>
                    </a:cubicBezTo>
                    <a:cubicBezTo>
                      <a:pt x="73" y="51"/>
                      <a:pt x="74" y="50"/>
                      <a:pt x="76" y="50"/>
                    </a:cubicBezTo>
                    <a:cubicBezTo>
                      <a:pt x="74" y="56"/>
                      <a:pt x="79" y="54"/>
                      <a:pt x="81" y="55"/>
                    </a:cubicBezTo>
                    <a:cubicBezTo>
                      <a:pt x="81" y="55"/>
                      <a:pt x="80" y="58"/>
                      <a:pt x="80" y="58"/>
                    </a:cubicBezTo>
                    <a:cubicBezTo>
                      <a:pt x="80" y="57"/>
                      <a:pt x="82" y="57"/>
                      <a:pt x="83" y="57"/>
                    </a:cubicBezTo>
                    <a:cubicBezTo>
                      <a:pt x="83" y="57"/>
                      <a:pt x="80" y="59"/>
                      <a:pt x="83" y="59"/>
                    </a:cubicBezTo>
                    <a:cubicBezTo>
                      <a:pt x="82" y="59"/>
                      <a:pt x="83" y="59"/>
                      <a:pt x="82" y="60"/>
                    </a:cubicBezTo>
                    <a:cubicBezTo>
                      <a:pt x="83" y="62"/>
                      <a:pt x="86" y="62"/>
                      <a:pt x="87" y="64"/>
                    </a:cubicBezTo>
                    <a:cubicBezTo>
                      <a:pt x="88" y="63"/>
                      <a:pt x="91" y="65"/>
                      <a:pt x="89" y="66"/>
                    </a:cubicBezTo>
                    <a:cubicBezTo>
                      <a:pt x="92" y="66"/>
                      <a:pt x="92" y="66"/>
                      <a:pt x="93" y="67"/>
                    </a:cubicBezTo>
                    <a:cubicBezTo>
                      <a:pt x="93" y="65"/>
                      <a:pt x="95" y="66"/>
                      <a:pt x="95" y="67"/>
                    </a:cubicBezTo>
                    <a:cubicBezTo>
                      <a:pt x="95" y="67"/>
                      <a:pt x="93" y="67"/>
                      <a:pt x="94" y="69"/>
                    </a:cubicBezTo>
                    <a:cubicBezTo>
                      <a:pt x="94" y="68"/>
                      <a:pt x="95" y="69"/>
                      <a:pt x="95" y="70"/>
                    </a:cubicBezTo>
                    <a:cubicBezTo>
                      <a:pt x="96" y="69"/>
                      <a:pt x="98" y="69"/>
                      <a:pt x="99" y="68"/>
                    </a:cubicBezTo>
                    <a:cubicBezTo>
                      <a:pt x="98" y="69"/>
                      <a:pt x="98" y="69"/>
                      <a:pt x="97" y="70"/>
                    </a:cubicBezTo>
                    <a:cubicBezTo>
                      <a:pt x="99" y="71"/>
                      <a:pt x="100" y="68"/>
                      <a:pt x="102" y="70"/>
                    </a:cubicBezTo>
                    <a:cubicBezTo>
                      <a:pt x="102" y="70"/>
                      <a:pt x="100" y="72"/>
                      <a:pt x="99" y="72"/>
                    </a:cubicBezTo>
                    <a:cubicBezTo>
                      <a:pt x="101" y="72"/>
                      <a:pt x="100" y="76"/>
                      <a:pt x="103" y="73"/>
                    </a:cubicBezTo>
                    <a:cubicBezTo>
                      <a:pt x="105" y="74"/>
                      <a:pt x="107" y="82"/>
                      <a:pt x="110" y="81"/>
                    </a:cubicBezTo>
                    <a:cubicBezTo>
                      <a:pt x="109" y="82"/>
                      <a:pt x="113" y="88"/>
                      <a:pt x="118" y="90"/>
                    </a:cubicBezTo>
                    <a:cubicBezTo>
                      <a:pt x="117" y="91"/>
                      <a:pt x="117" y="91"/>
                      <a:pt x="116" y="92"/>
                    </a:cubicBezTo>
                    <a:cubicBezTo>
                      <a:pt x="118" y="90"/>
                      <a:pt x="119" y="95"/>
                      <a:pt x="118" y="95"/>
                    </a:cubicBezTo>
                    <a:cubicBezTo>
                      <a:pt x="120" y="94"/>
                      <a:pt x="121" y="98"/>
                      <a:pt x="123" y="96"/>
                    </a:cubicBezTo>
                    <a:cubicBezTo>
                      <a:pt x="121" y="99"/>
                      <a:pt x="129" y="103"/>
                      <a:pt x="132" y="103"/>
                    </a:cubicBezTo>
                    <a:cubicBezTo>
                      <a:pt x="131" y="106"/>
                      <a:pt x="133" y="105"/>
                      <a:pt x="132" y="106"/>
                    </a:cubicBezTo>
                    <a:cubicBezTo>
                      <a:pt x="133" y="106"/>
                      <a:pt x="133" y="106"/>
                      <a:pt x="134" y="106"/>
                    </a:cubicBezTo>
                    <a:cubicBezTo>
                      <a:pt x="132" y="112"/>
                      <a:pt x="142" y="123"/>
                      <a:pt x="150" y="119"/>
                    </a:cubicBezTo>
                    <a:cubicBezTo>
                      <a:pt x="146" y="116"/>
                      <a:pt x="145" y="112"/>
                      <a:pt x="144" y="108"/>
                    </a:cubicBezTo>
                    <a:close/>
                    <a:moveTo>
                      <a:pt x="7" y="6"/>
                    </a:move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8" name="Freeform 16"/>
              <p:cNvSpPr/>
              <p:nvPr/>
            </p:nvSpPr>
            <p:spPr bwMode="auto">
              <a:xfrm>
                <a:off x="2971800" y="1036638"/>
                <a:ext cx="204788" cy="339725"/>
              </a:xfrm>
              <a:custGeom>
                <a:avLst/>
                <a:gdLst>
                  <a:gd name="T0" fmla="*/ 84 w 95"/>
                  <a:gd name="T1" fmla="*/ 124 h 158"/>
                  <a:gd name="T2" fmla="*/ 63 w 95"/>
                  <a:gd name="T3" fmla="*/ 82 h 158"/>
                  <a:gd name="T4" fmla="*/ 62 w 95"/>
                  <a:gd name="T5" fmla="*/ 80 h 158"/>
                  <a:gd name="T6" fmla="*/ 58 w 95"/>
                  <a:gd name="T7" fmla="*/ 70 h 158"/>
                  <a:gd name="T8" fmla="*/ 37 w 95"/>
                  <a:gd name="T9" fmla="*/ 34 h 158"/>
                  <a:gd name="T10" fmla="*/ 24 w 95"/>
                  <a:gd name="T11" fmla="*/ 21 h 158"/>
                  <a:gd name="T12" fmla="*/ 20 w 95"/>
                  <a:gd name="T13" fmla="*/ 14 h 158"/>
                  <a:gd name="T14" fmla="*/ 5 w 95"/>
                  <a:gd name="T15" fmla="*/ 5 h 158"/>
                  <a:gd name="T16" fmla="*/ 8 w 95"/>
                  <a:gd name="T17" fmla="*/ 3 h 158"/>
                  <a:gd name="T18" fmla="*/ 4 w 95"/>
                  <a:gd name="T19" fmla="*/ 0 h 158"/>
                  <a:gd name="T20" fmla="*/ 4 w 95"/>
                  <a:gd name="T21" fmla="*/ 0 h 158"/>
                  <a:gd name="T22" fmla="*/ 4 w 95"/>
                  <a:gd name="T23" fmla="*/ 3 h 158"/>
                  <a:gd name="T24" fmla="*/ 4 w 95"/>
                  <a:gd name="T25" fmla="*/ 7 h 158"/>
                  <a:gd name="T26" fmla="*/ 8 w 95"/>
                  <a:gd name="T27" fmla="*/ 11 h 158"/>
                  <a:gd name="T28" fmla="*/ 8 w 95"/>
                  <a:gd name="T29" fmla="*/ 16 h 158"/>
                  <a:gd name="T30" fmla="*/ 8 w 95"/>
                  <a:gd name="T31" fmla="*/ 17 h 158"/>
                  <a:gd name="T32" fmla="*/ 11 w 95"/>
                  <a:gd name="T33" fmla="*/ 18 h 158"/>
                  <a:gd name="T34" fmla="*/ 10 w 95"/>
                  <a:gd name="T35" fmla="*/ 20 h 158"/>
                  <a:gd name="T36" fmla="*/ 9 w 95"/>
                  <a:gd name="T37" fmla="*/ 22 h 158"/>
                  <a:gd name="T38" fmla="*/ 10 w 95"/>
                  <a:gd name="T39" fmla="*/ 23 h 158"/>
                  <a:gd name="T40" fmla="*/ 12 w 95"/>
                  <a:gd name="T41" fmla="*/ 24 h 158"/>
                  <a:gd name="T42" fmla="*/ 13 w 95"/>
                  <a:gd name="T43" fmla="*/ 26 h 158"/>
                  <a:gd name="T44" fmla="*/ 13 w 95"/>
                  <a:gd name="T45" fmla="*/ 27 h 158"/>
                  <a:gd name="T46" fmla="*/ 13 w 95"/>
                  <a:gd name="T47" fmla="*/ 27 h 158"/>
                  <a:gd name="T48" fmla="*/ 15 w 95"/>
                  <a:gd name="T49" fmla="*/ 29 h 158"/>
                  <a:gd name="T50" fmla="*/ 16 w 95"/>
                  <a:gd name="T51" fmla="*/ 30 h 158"/>
                  <a:gd name="T52" fmla="*/ 18 w 95"/>
                  <a:gd name="T53" fmla="*/ 30 h 158"/>
                  <a:gd name="T54" fmla="*/ 19 w 95"/>
                  <a:gd name="T55" fmla="*/ 31 h 158"/>
                  <a:gd name="T56" fmla="*/ 21 w 95"/>
                  <a:gd name="T57" fmla="*/ 30 h 158"/>
                  <a:gd name="T58" fmla="*/ 21 w 95"/>
                  <a:gd name="T59" fmla="*/ 32 h 158"/>
                  <a:gd name="T60" fmla="*/ 22 w 95"/>
                  <a:gd name="T61" fmla="*/ 32 h 158"/>
                  <a:gd name="T62" fmla="*/ 27 w 95"/>
                  <a:gd name="T63" fmla="*/ 30 h 158"/>
                  <a:gd name="T64" fmla="*/ 22 w 95"/>
                  <a:gd name="T65" fmla="*/ 36 h 158"/>
                  <a:gd name="T66" fmla="*/ 28 w 95"/>
                  <a:gd name="T67" fmla="*/ 39 h 158"/>
                  <a:gd name="T68" fmla="*/ 29 w 95"/>
                  <a:gd name="T69" fmla="*/ 43 h 158"/>
                  <a:gd name="T70" fmla="*/ 31 w 95"/>
                  <a:gd name="T71" fmla="*/ 47 h 158"/>
                  <a:gd name="T72" fmla="*/ 38 w 95"/>
                  <a:gd name="T73" fmla="*/ 52 h 158"/>
                  <a:gd name="T74" fmla="*/ 39 w 95"/>
                  <a:gd name="T75" fmla="*/ 57 h 158"/>
                  <a:gd name="T76" fmla="*/ 40 w 95"/>
                  <a:gd name="T77" fmla="*/ 57 h 158"/>
                  <a:gd name="T78" fmla="*/ 39 w 95"/>
                  <a:gd name="T79" fmla="*/ 58 h 158"/>
                  <a:gd name="T80" fmla="*/ 41 w 95"/>
                  <a:gd name="T81" fmla="*/ 59 h 158"/>
                  <a:gd name="T82" fmla="*/ 40 w 95"/>
                  <a:gd name="T83" fmla="*/ 62 h 158"/>
                  <a:gd name="T84" fmla="*/ 42 w 95"/>
                  <a:gd name="T85" fmla="*/ 64 h 158"/>
                  <a:gd name="T86" fmla="*/ 45 w 95"/>
                  <a:gd name="T87" fmla="*/ 69 h 158"/>
                  <a:gd name="T88" fmla="*/ 46 w 95"/>
                  <a:gd name="T89" fmla="*/ 71 h 158"/>
                  <a:gd name="T90" fmla="*/ 49 w 95"/>
                  <a:gd name="T91" fmla="*/ 71 h 158"/>
                  <a:gd name="T92" fmla="*/ 50 w 95"/>
                  <a:gd name="T93" fmla="*/ 79 h 158"/>
                  <a:gd name="T94" fmla="*/ 52 w 95"/>
                  <a:gd name="T95" fmla="*/ 81 h 158"/>
                  <a:gd name="T96" fmla="*/ 54 w 95"/>
                  <a:gd name="T97" fmla="*/ 87 h 158"/>
                  <a:gd name="T98" fmla="*/ 58 w 95"/>
                  <a:gd name="T99" fmla="*/ 92 h 158"/>
                  <a:gd name="T100" fmla="*/ 59 w 95"/>
                  <a:gd name="T101" fmla="*/ 94 h 158"/>
                  <a:gd name="T102" fmla="*/ 64 w 95"/>
                  <a:gd name="T103" fmla="*/ 95 h 158"/>
                  <a:gd name="T104" fmla="*/ 66 w 95"/>
                  <a:gd name="T105" fmla="*/ 97 h 158"/>
                  <a:gd name="T106" fmla="*/ 63 w 95"/>
                  <a:gd name="T107" fmla="*/ 101 h 158"/>
                  <a:gd name="T108" fmla="*/ 70 w 95"/>
                  <a:gd name="T109" fmla="*/ 110 h 158"/>
                  <a:gd name="T110" fmla="*/ 72 w 95"/>
                  <a:gd name="T111" fmla="*/ 121 h 158"/>
                  <a:gd name="T112" fmla="*/ 77 w 95"/>
                  <a:gd name="T113" fmla="*/ 128 h 158"/>
                  <a:gd name="T114" fmla="*/ 83 w 95"/>
                  <a:gd name="T115" fmla="*/ 138 h 158"/>
                  <a:gd name="T116" fmla="*/ 95 w 95"/>
                  <a:gd name="T117" fmla="*/ 15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58">
                    <a:moveTo>
                      <a:pt x="93" y="144"/>
                    </a:moveTo>
                    <a:cubicBezTo>
                      <a:pt x="89" y="138"/>
                      <a:pt x="90" y="125"/>
                      <a:pt x="84" y="124"/>
                    </a:cubicBezTo>
                    <a:cubicBezTo>
                      <a:pt x="85" y="124"/>
                      <a:pt x="84" y="117"/>
                      <a:pt x="81" y="118"/>
                    </a:cubicBezTo>
                    <a:cubicBezTo>
                      <a:pt x="83" y="112"/>
                      <a:pt x="72" y="83"/>
                      <a:pt x="63" y="82"/>
                    </a:cubicBezTo>
                    <a:cubicBezTo>
                      <a:pt x="63" y="81"/>
                      <a:pt x="63" y="81"/>
                      <a:pt x="63" y="79"/>
                    </a:cubicBezTo>
                    <a:cubicBezTo>
                      <a:pt x="63" y="79"/>
                      <a:pt x="62" y="80"/>
                      <a:pt x="62" y="80"/>
                    </a:cubicBezTo>
                    <a:cubicBezTo>
                      <a:pt x="63" y="80"/>
                      <a:pt x="62" y="77"/>
                      <a:pt x="61" y="78"/>
                    </a:cubicBezTo>
                    <a:cubicBezTo>
                      <a:pt x="66" y="75"/>
                      <a:pt x="59" y="71"/>
                      <a:pt x="58" y="70"/>
                    </a:cubicBezTo>
                    <a:cubicBezTo>
                      <a:pt x="60" y="68"/>
                      <a:pt x="50" y="48"/>
                      <a:pt x="47" y="47"/>
                    </a:cubicBezTo>
                    <a:cubicBezTo>
                      <a:pt x="47" y="46"/>
                      <a:pt x="37" y="33"/>
                      <a:pt x="37" y="34"/>
                    </a:cubicBezTo>
                    <a:cubicBezTo>
                      <a:pt x="37" y="34"/>
                      <a:pt x="38" y="33"/>
                      <a:pt x="38" y="33"/>
                    </a:cubicBezTo>
                    <a:cubicBezTo>
                      <a:pt x="34" y="31"/>
                      <a:pt x="30" y="19"/>
                      <a:pt x="24" y="21"/>
                    </a:cubicBezTo>
                    <a:cubicBezTo>
                      <a:pt x="25" y="21"/>
                      <a:pt x="22" y="11"/>
                      <a:pt x="19" y="16"/>
                    </a:cubicBezTo>
                    <a:cubicBezTo>
                      <a:pt x="18" y="15"/>
                      <a:pt x="20" y="14"/>
                      <a:pt x="20" y="14"/>
                    </a:cubicBezTo>
                    <a:cubicBezTo>
                      <a:pt x="20" y="13"/>
                      <a:pt x="13" y="6"/>
                      <a:pt x="11" y="7"/>
                    </a:cubicBezTo>
                    <a:cubicBezTo>
                      <a:pt x="10" y="3"/>
                      <a:pt x="8" y="3"/>
                      <a:pt x="5" y="5"/>
                    </a:cubicBezTo>
                    <a:cubicBezTo>
                      <a:pt x="6" y="4"/>
                      <a:pt x="5" y="4"/>
                      <a:pt x="5" y="4"/>
                    </a:cubicBezTo>
                    <a:cubicBezTo>
                      <a:pt x="6" y="4"/>
                      <a:pt x="7" y="3"/>
                      <a:pt x="8" y="3"/>
                    </a:cubicBezTo>
                    <a:cubicBezTo>
                      <a:pt x="8" y="2"/>
                      <a:pt x="5" y="1"/>
                      <a:pt x="5" y="2"/>
                    </a:cubicBezTo>
                    <a:cubicBezTo>
                      <a:pt x="6" y="1"/>
                      <a:pt x="6" y="0"/>
                      <a:pt x="4" y="0"/>
                    </a:cubicBezTo>
                    <a:cubicBezTo>
                      <a:pt x="5" y="1"/>
                      <a:pt x="3" y="1"/>
                      <a:pt x="3" y="2"/>
                    </a:cubicBezTo>
                    <a:cubicBezTo>
                      <a:pt x="1" y="4"/>
                      <a:pt x="4" y="0"/>
                      <a:pt x="4" y="0"/>
                    </a:cubicBezTo>
                    <a:cubicBezTo>
                      <a:pt x="3" y="0"/>
                      <a:pt x="2" y="1"/>
                      <a:pt x="1" y="1"/>
                    </a:cubicBezTo>
                    <a:cubicBezTo>
                      <a:pt x="0" y="2"/>
                      <a:pt x="3" y="3"/>
                      <a:pt x="4" y="3"/>
                    </a:cubicBezTo>
                    <a:cubicBezTo>
                      <a:pt x="5" y="3"/>
                      <a:pt x="3" y="6"/>
                      <a:pt x="2" y="6"/>
                    </a:cubicBezTo>
                    <a:cubicBezTo>
                      <a:pt x="4" y="4"/>
                      <a:pt x="4" y="6"/>
                      <a:pt x="4" y="7"/>
                    </a:cubicBezTo>
                    <a:cubicBezTo>
                      <a:pt x="4" y="7"/>
                      <a:pt x="4" y="7"/>
                      <a:pt x="4" y="8"/>
                    </a:cubicBezTo>
                    <a:cubicBezTo>
                      <a:pt x="5" y="10"/>
                      <a:pt x="6" y="11"/>
                      <a:pt x="8" y="11"/>
                    </a:cubicBezTo>
                    <a:cubicBezTo>
                      <a:pt x="9" y="11"/>
                      <a:pt x="7" y="13"/>
                      <a:pt x="7" y="13"/>
                    </a:cubicBezTo>
                    <a:cubicBezTo>
                      <a:pt x="9" y="11"/>
                      <a:pt x="9" y="14"/>
                      <a:pt x="8" y="16"/>
                    </a:cubicBezTo>
                    <a:cubicBezTo>
                      <a:pt x="8" y="16"/>
                      <a:pt x="11" y="16"/>
                      <a:pt x="12" y="15"/>
                    </a:cubicBezTo>
                    <a:cubicBezTo>
                      <a:pt x="10" y="17"/>
                      <a:pt x="7" y="19"/>
                      <a:pt x="8" y="17"/>
                    </a:cubicBezTo>
                    <a:cubicBezTo>
                      <a:pt x="7" y="17"/>
                      <a:pt x="7" y="18"/>
                      <a:pt x="7" y="18"/>
                    </a:cubicBezTo>
                    <a:cubicBezTo>
                      <a:pt x="7" y="19"/>
                      <a:pt x="11" y="18"/>
                      <a:pt x="11" y="18"/>
                    </a:cubicBezTo>
                    <a:cubicBezTo>
                      <a:pt x="11" y="19"/>
                      <a:pt x="10" y="19"/>
                      <a:pt x="9" y="19"/>
                    </a:cubicBezTo>
                    <a:cubicBezTo>
                      <a:pt x="10" y="20"/>
                      <a:pt x="10" y="20"/>
                      <a:pt x="10" y="20"/>
                    </a:cubicBezTo>
                    <a:cubicBezTo>
                      <a:pt x="10" y="20"/>
                      <a:pt x="8" y="21"/>
                      <a:pt x="8" y="21"/>
                    </a:cubicBezTo>
                    <a:cubicBezTo>
                      <a:pt x="8" y="23"/>
                      <a:pt x="8" y="20"/>
                      <a:pt x="9" y="22"/>
                    </a:cubicBezTo>
                    <a:cubicBezTo>
                      <a:pt x="10" y="21"/>
                      <a:pt x="13" y="19"/>
                      <a:pt x="14" y="19"/>
                    </a:cubicBezTo>
                    <a:cubicBezTo>
                      <a:pt x="14" y="20"/>
                      <a:pt x="10" y="22"/>
                      <a:pt x="10" y="23"/>
                    </a:cubicBezTo>
                    <a:cubicBezTo>
                      <a:pt x="10" y="23"/>
                      <a:pt x="13" y="21"/>
                      <a:pt x="13" y="21"/>
                    </a:cubicBezTo>
                    <a:cubicBezTo>
                      <a:pt x="13" y="22"/>
                      <a:pt x="12" y="23"/>
                      <a:pt x="12" y="24"/>
                    </a:cubicBezTo>
                    <a:cubicBezTo>
                      <a:pt x="12" y="24"/>
                      <a:pt x="17" y="20"/>
                      <a:pt x="17" y="21"/>
                    </a:cubicBezTo>
                    <a:cubicBezTo>
                      <a:pt x="15" y="22"/>
                      <a:pt x="14" y="24"/>
                      <a:pt x="13" y="26"/>
                    </a:cubicBezTo>
                    <a:cubicBezTo>
                      <a:pt x="13" y="26"/>
                      <a:pt x="13" y="26"/>
                      <a:pt x="13" y="26"/>
                    </a:cubicBezTo>
                    <a:cubicBezTo>
                      <a:pt x="13" y="26"/>
                      <a:pt x="13" y="26"/>
                      <a:pt x="13" y="27"/>
                    </a:cubicBezTo>
                    <a:cubicBezTo>
                      <a:pt x="14" y="26"/>
                      <a:pt x="14" y="25"/>
                      <a:pt x="15" y="25"/>
                    </a:cubicBezTo>
                    <a:cubicBezTo>
                      <a:pt x="16" y="26"/>
                      <a:pt x="14" y="27"/>
                      <a:pt x="13" y="27"/>
                    </a:cubicBezTo>
                    <a:cubicBezTo>
                      <a:pt x="14" y="27"/>
                      <a:pt x="14" y="28"/>
                      <a:pt x="14" y="28"/>
                    </a:cubicBezTo>
                    <a:cubicBezTo>
                      <a:pt x="18" y="25"/>
                      <a:pt x="16" y="28"/>
                      <a:pt x="15" y="29"/>
                    </a:cubicBezTo>
                    <a:cubicBezTo>
                      <a:pt x="15" y="29"/>
                      <a:pt x="15" y="29"/>
                      <a:pt x="15" y="30"/>
                    </a:cubicBezTo>
                    <a:cubicBezTo>
                      <a:pt x="16" y="29"/>
                      <a:pt x="16" y="29"/>
                      <a:pt x="16" y="30"/>
                    </a:cubicBezTo>
                    <a:cubicBezTo>
                      <a:pt x="17" y="29"/>
                      <a:pt x="16" y="29"/>
                      <a:pt x="18" y="28"/>
                    </a:cubicBezTo>
                    <a:cubicBezTo>
                      <a:pt x="17" y="29"/>
                      <a:pt x="19" y="28"/>
                      <a:pt x="18" y="30"/>
                    </a:cubicBezTo>
                    <a:cubicBezTo>
                      <a:pt x="18" y="30"/>
                      <a:pt x="18" y="30"/>
                      <a:pt x="19" y="30"/>
                    </a:cubicBezTo>
                    <a:cubicBezTo>
                      <a:pt x="16" y="32"/>
                      <a:pt x="20" y="30"/>
                      <a:pt x="19" y="31"/>
                    </a:cubicBezTo>
                    <a:cubicBezTo>
                      <a:pt x="19" y="31"/>
                      <a:pt x="19" y="31"/>
                      <a:pt x="18" y="31"/>
                    </a:cubicBezTo>
                    <a:cubicBezTo>
                      <a:pt x="19" y="31"/>
                      <a:pt x="20" y="31"/>
                      <a:pt x="21" y="30"/>
                    </a:cubicBezTo>
                    <a:cubicBezTo>
                      <a:pt x="20" y="31"/>
                      <a:pt x="19" y="32"/>
                      <a:pt x="18" y="33"/>
                    </a:cubicBezTo>
                    <a:cubicBezTo>
                      <a:pt x="19" y="32"/>
                      <a:pt x="19" y="33"/>
                      <a:pt x="21" y="32"/>
                    </a:cubicBezTo>
                    <a:cubicBezTo>
                      <a:pt x="21" y="32"/>
                      <a:pt x="20" y="33"/>
                      <a:pt x="20" y="33"/>
                    </a:cubicBezTo>
                    <a:cubicBezTo>
                      <a:pt x="21" y="33"/>
                      <a:pt x="21" y="32"/>
                      <a:pt x="22" y="32"/>
                    </a:cubicBezTo>
                    <a:cubicBezTo>
                      <a:pt x="24" y="32"/>
                      <a:pt x="21" y="33"/>
                      <a:pt x="21" y="33"/>
                    </a:cubicBezTo>
                    <a:cubicBezTo>
                      <a:pt x="22" y="34"/>
                      <a:pt x="27" y="30"/>
                      <a:pt x="27" y="30"/>
                    </a:cubicBezTo>
                    <a:cubicBezTo>
                      <a:pt x="28" y="32"/>
                      <a:pt x="21" y="35"/>
                      <a:pt x="21" y="35"/>
                    </a:cubicBezTo>
                    <a:cubicBezTo>
                      <a:pt x="21" y="35"/>
                      <a:pt x="22" y="35"/>
                      <a:pt x="22" y="36"/>
                    </a:cubicBezTo>
                    <a:cubicBezTo>
                      <a:pt x="22" y="35"/>
                      <a:pt x="24" y="34"/>
                      <a:pt x="24" y="35"/>
                    </a:cubicBezTo>
                    <a:cubicBezTo>
                      <a:pt x="21" y="36"/>
                      <a:pt x="24" y="40"/>
                      <a:pt x="28" y="39"/>
                    </a:cubicBezTo>
                    <a:cubicBezTo>
                      <a:pt x="27" y="40"/>
                      <a:pt x="27" y="41"/>
                      <a:pt x="27" y="42"/>
                    </a:cubicBezTo>
                    <a:cubicBezTo>
                      <a:pt x="27" y="41"/>
                      <a:pt x="27" y="43"/>
                      <a:pt x="29" y="43"/>
                    </a:cubicBezTo>
                    <a:cubicBezTo>
                      <a:pt x="29" y="44"/>
                      <a:pt x="31" y="45"/>
                      <a:pt x="29" y="45"/>
                    </a:cubicBezTo>
                    <a:cubicBezTo>
                      <a:pt x="32" y="45"/>
                      <a:pt x="29" y="46"/>
                      <a:pt x="31" y="47"/>
                    </a:cubicBezTo>
                    <a:cubicBezTo>
                      <a:pt x="32" y="46"/>
                      <a:pt x="32" y="46"/>
                      <a:pt x="33" y="46"/>
                    </a:cubicBezTo>
                    <a:cubicBezTo>
                      <a:pt x="31" y="48"/>
                      <a:pt x="35" y="55"/>
                      <a:pt x="38" y="52"/>
                    </a:cubicBezTo>
                    <a:cubicBezTo>
                      <a:pt x="37" y="53"/>
                      <a:pt x="36" y="53"/>
                      <a:pt x="36" y="54"/>
                    </a:cubicBezTo>
                    <a:cubicBezTo>
                      <a:pt x="37" y="54"/>
                      <a:pt x="39" y="57"/>
                      <a:pt x="39" y="57"/>
                    </a:cubicBezTo>
                    <a:cubicBezTo>
                      <a:pt x="41" y="56"/>
                      <a:pt x="39" y="57"/>
                      <a:pt x="38" y="57"/>
                    </a:cubicBezTo>
                    <a:cubicBezTo>
                      <a:pt x="38" y="58"/>
                      <a:pt x="41" y="57"/>
                      <a:pt x="40" y="57"/>
                    </a:cubicBezTo>
                    <a:cubicBezTo>
                      <a:pt x="39" y="59"/>
                      <a:pt x="40" y="58"/>
                      <a:pt x="39" y="58"/>
                    </a:cubicBezTo>
                    <a:cubicBezTo>
                      <a:pt x="39" y="58"/>
                      <a:pt x="39" y="58"/>
                      <a:pt x="39" y="58"/>
                    </a:cubicBezTo>
                    <a:cubicBezTo>
                      <a:pt x="39" y="58"/>
                      <a:pt x="41" y="58"/>
                      <a:pt x="39" y="59"/>
                    </a:cubicBezTo>
                    <a:cubicBezTo>
                      <a:pt x="40" y="59"/>
                      <a:pt x="41" y="59"/>
                      <a:pt x="41" y="59"/>
                    </a:cubicBezTo>
                    <a:cubicBezTo>
                      <a:pt x="43" y="59"/>
                      <a:pt x="41" y="59"/>
                      <a:pt x="43" y="60"/>
                    </a:cubicBezTo>
                    <a:cubicBezTo>
                      <a:pt x="42" y="61"/>
                      <a:pt x="41" y="61"/>
                      <a:pt x="40" y="62"/>
                    </a:cubicBezTo>
                    <a:cubicBezTo>
                      <a:pt x="40" y="62"/>
                      <a:pt x="43" y="63"/>
                      <a:pt x="44" y="63"/>
                    </a:cubicBezTo>
                    <a:cubicBezTo>
                      <a:pt x="43" y="63"/>
                      <a:pt x="43" y="64"/>
                      <a:pt x="42" y="64"/>
                    </a:cubicBezTo>
                    <a:cubicBezTo>
                      <a:pt x="43" y="64"/>
                      <a:pt x="43" y="64"/>
                      <a:pt x="44" y="64"/>
                    </a:cubicBezTo>
                    <a:cubicBezTo>
                      <a:pt x="41" y="67"/>
                      <a:pt x="46" y="68"/>
                      <a:pt x="45" y="69"/>
                    </a:cubicBezTo>
                    <a:cubicBezTo>
                      <a:pt x="46" y="69"/>
                      <a:pt x="46" y="69"/>
                      <a:pt x="48" y="69"/>
                    </a:cubicBezTo>
                    <a:cubicBezTo>
                      <a:pt x="48" y="69"/>
                      <a:pt x="45" y="70"/>
                      <a:pt x="46" y="71"/>
                    </a:cubicBezTo>
                    <a:cubicBezTo>
                      <a:pt x="46" y="71"/>
                      <a:pt x="46" y="71"/>
                      <a:pt x="46" y="71"/>
                    </a:cubicBezTo>
                    <a:cubicBezTo>
                      <a:pt x="46" y="71"/>
                      <a:pt x="47" y="71"/>
                      <a:pt x="49" y="71"/>
                    </a:cubicBezTo>
                    <a:cubicBezTo>
                      <a:pt x="45" y="76"/>
                      <a:pt x="50" y="76"/>
                      <a:pt x="52" y="78"/>
                    </a:cubicBezTo>
                    <a:cubicBezTo>
                      <a:pt x="52" y="78"/>
                      <a:pt x="50" y="80"/>
                      <a:pt x="50" y="79"/>
                    </a:cubicBezTo>
                    <a:cubicBezTo>
                      <a:pt x="50" y="79"/>
                      <a:pt x="52" y="79"/>
                      <a:pt x="53" y="80"/>
                    </a:cubicBezTo>
                    <a:cubicBezTo>
                      <a:pt x="53" y="80"/>
                      <a:pt x="50" y="81"/>
                      <a:pt x="52" y="81"/>
                    </a:cubicBezTo>
                    <a:cubicBezTo>
                      <a:pt x="52" y="81"/>
                      <a:pt x="52" y="82"/>
                      <a:pt x="51" y="83"/>
                    </a:cubicBezTo>
                    <a:cubicBezTo>
                      <a:pt x="51" y="84"/>
                      <a:pt x="54" y="85"/>
                      <a:pt x="54" y="87"/>
                    </a:cubicBezTo>
                    <a:cubicBezTo>
                      <a:pt x="56" y="86"/>
                      <a:pt x="57" y="89"/>
                      <a:pt x="55" y="90"/>
                    </a:cubicBezTo>
                    <a:cubicBezTo>
                      <a:pt x="58" y="91"/>
                      <a:pt x="58" y="91"/>
                      <a:pt x="58" y="92"/>
                    </a:cubicBezTo>
                    <a:cubicBezTo>
                      <a:pt x="59" y="91"/>
                      <a:pt x="61" y="92"/>
                      <a:pt x="61" y="92"/>
                    </a:cubicBezTo>
                    <a:cubicBezTo>
                      <a:pt x="61" y="93"/>
                      <a:pt x="59" y="92"/>
                      <a:pt x="59" y="94"/>
                    </a:cubicBezTo>
                    <a:cubicBezTo>
                      <a:pt x="59" y="94"/>
                      <a:pt x="60" y="95"/>
                      <a:pt x="60" y="95"/>
                    </a:cubicBezTo>
                    <a:cubicBezTo>
                      <a:pt x="61" y="95"/>
                      <a:pt x="62" y="95"/>
                      <a:pt x="64" y="95"/>
                    </a:cubicBezTo>
                    <a:cubicBezTo>
                      <a:pt x="63" y="95"/>
                      <a:pt x="62" y="95"/>
                      <a:pt x="61" y="96"/>
                    </a:cubicBezTo>
                    <a:cubicBezTo>
                      <a:pt x="63" y="97"/>
                      <a:pt x="65" y="95"/>
                      <a:pt x="66" y="97"/>
                    </a:cubicBezTo>
                    <a:cubicBezTo>
                      <a:pt x="66" y="98"/>
                      <a:pt x="63" y="99"/>
                      <a:pt x="62" y="99"/>
                    </a:cubicBezTo>
                    <a:cubicBezTo>
                      <a:pt x="63" y="99"/>
                      <a:pt x="63" y="100"/>
                      <a:pt x="63" y="101"/>
                    </a:cubicBezTo>
                    <a:cubicBezTo>
                      <a:pt x="64" y="101"/>
                      <a:pt x="65" y="101"/>
                      <a:pt x="66" y="101"/>
                    </a:cubicBezTo>
                    <a:cubicBezTo>
                      <a:pt x="67" y="102"/>
                      <a:pt x="66" y="110"/>
                      <a:pt x="70" y="110"/>
                    </a:cubicBezTo>
                    <a:cubicBezTo>
                      <a:pt x="69" y="110"/>
                      <a:pt x="70" y="117"/>
                      <a:pt x="74" y="121"/>
                    </a:cubicBezTo>
                    <a:cubicBezTo>
                      <a:pt x="73" y="121"/>
                      <a:pt x="73" y="121"/>
                      <a:pt x="72" y="121"/>
                    </a:cubicBezTo>
                    <a:cubicBezTo>
                      <a:pt x="74" y="120"/>
                      <a:pt x="73" y="126"/>
                      <a:pt x="73" y="125"/>
                    </a:cubicBezTo>
                    <a:cubicBezTo>
                      <a:pt x="75" y="125"/>
                      <a:pt x="74" y="129"/>
                      <a:pt x="77" y="128"/>
                    </a:cubicBezTo>
                    <a:cubicBezTo>
                      <a:pt x="74" y="130"/>
                      <a:pt x="81" y="136"/>
                      <a:pt x="83" y="136"/>
                    </a:cubicBezTo>
                    <a:cubicBezTo>
                      <a:pt x="81" y="139"/>
                      <a:pt x="84" y="138"/>
                      <a:pt x="83" y="138"/>
                    </a:cubicBezTo>
                    <a:cubicBezTo>
                      <a:pt x="83" y="139"/>
                      <a:pt x="84" y="139"/>
                      <a:pt x="84" y="140"/>
                    </a:cubicBezTo>
                    <a:cubicBezTo>
                      <a:pt x="81" y="145"/>
                      <a:pt x="87" y="158"/>
                      <a:pt x="95" y="155"/>
                    </a:cubicBezTo>
                    <a:cubicBezTo>
                      <a:pt x="92" y="152"/>
                      <a:pt x="93" y="148"/>
                      <a:pt x="93"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19" name="Freeform 17"/>
              <p:cNvSpPr/>
              <p:nvPr/>
            </p:nvSpPr>
            <p:spPr bwMode="auto">
              <a:xfrm>
                <a:off x="3663950" y="1025526"/>
                <a:ext cx="66675" cy="254000"/>
              </a:xfrm>
              <a:custGeom>
                <a:avLst/>
                <a:gdLst>
                  <a:gd name="T0" fmla="*/ 29 w 31"/>
                  <a:gd name="T1" fmla="*/ 8 h 118"/>
                  <a:gd name="T2" fmla="*/ 30 w 31"/>
                  <a:gd name="T3" fmla="*/ 5 h 118"/>
                  <a:gd name="T4" fmla="*/ 27 w 31"/>
                  <a:gd name="T5" fmla="*/ 2 h 118"/>
                  <a:gd name="T6" fmla="*/ 27 w 31"/>
                  <a:gd name="T7" fmla="*/ 3 h 118"/>
                  <a:gd name="T8" fmla="*/ 23 w 31"/>
                  <a:gd name="T9" fmla="*/ 5 h 118"/>
                  <a:gd name="T10" fmla="*/ 20 w 31"/>
                  <a:gd name="T11" fmla="*/ 10 h 118"/>
                  <a:gd name="T12" fmla="*/ 17 w 31"/>
                  <a:gd name="T13" fmla="*/ 10 h 118"/>
                  <a:gd name="T14" fmla="*/ 19 w 31"/>
                  <a:gd name="T15" fmla="*/ 13 h 118"/>
                  <a:gd name="T16" fmla="*/ 21 w 31"/>
                  <a:gd name="T17" fmla="*/ 15 h 118"/>
                  <a:gd name="T18" fmla="*/ 17 w 31"/>
                  <a:gd name="T19" fmla="*/ 15 h 118"/>
                  <a:gd name="T20" fmla="*/ 16 w 31"/>
                  <a:gd name="T21" fmla="*/ 17 h 118"/>
                  <a:gd name="T22" fmla="*/ 15 w 31"/>
                  <a:gd name="T23" fmla="*/ 18 h 118"/>
                  <a:gd name="T24" fmla="*/ 16 w 31"/>
                  <a:gd name="T25" fmla="*/ 20 h 118"/>
                  <a:gd name="T26" fmla="*/ 18 w 31"/>
                  <a:gd name="T27" fmla="*/ 21 h 118"/>
                  <a:gd name="T28" fmla="*/ 19 w 31"/>
                  <a:gd name="T29" fmla="*/ 23 h 118"/>
                  <a:gd name="T30" fmla="*/ 16 w 31"/>
                  <a:gd name="T31" fmla="*/ 23 h 118"/>
                  <a:gd name="T32" fmla="*/ 23 w 31"/>
                  <a:gd name="T33" fmla="*/ 26 h 118"/>
                  <a:gd name="T34" fmla="*/ 18 w 31"/>
                  <a:gd name="T35" fmla="*/ 27 h 118"/>
                  <a:gd name="T36" fmla="*/ 16 w 31"/>
                  <a:gd name="T37" fmla="*/ 34 h 118"/>
                  <a:gd name="T38" fmla="*/ 17 w 31"/>
                  <a:gd name="T39" fmla="*/ 41 h 118"/>
                  <a:gd name="T40" fmla="*/ 15 w 31"/>
                  <a:gd name="T41" fmla="*/ 43 h 118"/>
                  <a:gd name="T42" fmla="*/ 14 w 31"/>
                  <a:gd name="T43" fmla="*/ 44 h 118"/>
                  <a:gd name="T44" fmla="*/ 15 w 31"/>
                  <a:gd name="T45" fmla="*/ 47 h 118"/>
                  <a:gd name="T46" fmla="*/ 13 w 31"/>
                  <a:gd name="T47" fmla="*/ 49 h 118"/>
                  <a:gd name="T48" fmla="*/ 12 w 31"/>
                  <a:gd name="T49" fmla="*/ 52 h 118"/>
                  <a:gd name="T50" fmla="*/ 14 w 31"/>
                  <a:gd name="T51" fmla="*/ 55 h 118"/>
                  <a:gd name="T52" fmla="*/ 10 w 31"/>
                  <a:gd name="T53" fmla="*/ 59 h 118"/>
                  <a:gd name="T54" fmla="*/ 9 w 31"/>
                  <a:gd name="T55" fmla="*/ 61 h 118"/>
                  <a:gd name="T56" fmla="*/ 10 w 31"/>
                  <a:gd name="T57" fmla="*/ 69 h 118"/>
                  <a:gd name="T58" fmla="*/ 10 w 31"/>
                  <a:gd name="T59" fmla="*/ 72 h 118"/>
                  <a:gd name="T60" fmla="*/ 10 w 31"/>
                  <a:gd name="T61" fmla="*/ 73 h 118"/>
                  <a:gd name="T62" fmla="*/ 9 w 31"/>
                  <a:gd name="T63" fmla="*/ 76 h 118"/>
                  <a:gd name="T64" fmla="*/ 10 w 31"/>
                  <a:gd name="T65" fmla="*/ 82 h 118"/>
                  <a:gd name="T66" fmla="*/ 8 w 31"/>
                  <a:gd name="T67" fmla="*/ 83 h 118"/>
                  <a:gd name="T68" fmla="*/ 4 w 31"/>
                  <a:gd name="T69" fmla="*/ 93 h 118"/>
                  <a:gd name="T70" fmla="*/ 6 w 31"/>
                  <a:gd name="T71" fmla="*/ 105 h 118"/>
                  <a:gd name="T72" fmla="*/ 7 w 31"/>
                  <a:gd name="T73" fmla="*/ 118 h 118"/>
                  <a:gd name="T74" fmla="*/ 19 w 31"/>
                  <a:gd name="T75" fmla="*/ 67 h 118"/>
                  <a:gd name="T76" fmla="*/ 21 w 31"/>
                  <a:gd name="T77" fmla="*/ 65 h 118"/>
                  <a:gd name="T78" fmla="*/ 22 w 31"/>
                  <a:gd name="T79" fmla="*/ 59 h 118"/>
                  <a:gd name="T80" fmla="*/ 28 w 31"/>
                  <a:gd name="T81" fmla="*/ 38 h 118"/>
                  <a:gd name="T82" fmla="*/ 29 w 31"/>
                  <a:gd name="T83" fmla="*/ 28 h 118"/>
                  <a:gd name="T84" fmla="*/ 27 w 31"/>
                  <a:gd name="T85"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118">
                    <a:moveTo>
                      <a:pt x="27" y="16"/>
                    </a:moveTo>
                    <a:cubicBezTo>
                      <a:pt x="27" y="16"/>
                      <a:pt x="29" y="16"/>
                      <a:pt x="29" y="16"/>
                    </a:cubicBezTo>
                    <a:cubicBezTo>
                      <a:pt x="30" y="15"/>
                      <a:pt x="30" y="9"/>
                      <a:pt x="29" y="8"/>
                    </a:cubicBezTo>
                    <a:cubicBezTo>
                      <a:pt x="30" y="7"/>
                      <a:pt x="30" y="6"/>
                      <a:pt x="30" y="6"/>
                    </a:cubicBezTo>
                    <a:cubicBezTo>
                      <a:pt x="30" y="6"/>
                      <a:pt x="25" y="5"/>
                      <a:pt x="28" y="4"/>
                    </a:cubicBezTo>
                    <a:cubicBezTo>
                      <a:pt x="29" y="4"/>
                      <a:pt x="30" y="5"/>
                      <a:pt x="30" y="5"/>
                    </a:cubicBezTo>
                    <a:cubicBezTo>
                      <a:pt x="31" y="5"/>
                      <a:pt x="29" y="3"/>
                      <a:pt x="29" y="3"/>
                    </a:cubicBezTo>
                    <a:cubicBezTo>
                      <a:pt x="30" y="3"/>
                      <a:pt x="31" y="3"/>
                      <a:pt x="30" y="2"/>
                    </a:cubicBezTo>
                    <a:cubicBezTo>
                      <a:pt x="29" y="3"/>
                      <a:pt x="27" y="2"/>
                      <a:pt x="27" y="2"/>
                    </a:cubicBezTo>
                    <a:cubicBezTo>
                      <a:pt x="27" y="1"/>
                      <a:pt x="28" y="1"/>
                      <a:pt x="29" y="1"/>
                    </a:cubicBezTo>
                    <a:cubicBezTo>
                      <a:pt x="28" y="1"/>
                      <a:pt x="28" y="1"/>
                      <a:pt x="27" y="1"/>
                    </a:cubicBezTo>
                    <a:cubicBezTo>
                      <a:pt x="26" y="0"/>
                      <a:pt x="26" y="2"/>
                      <a:pt x="27" y="3"/>
                    </a:cubicBezTo>
                    <a:cubicBezTo>
                      <a:pt x="27" y="3"/>
                      <a:pt x="25" y="3"/>
                      <a:pt x="24" y="3"/>
                    </a:cubicBezTo>
                    <a:cubicBezTo>
                      <a:pt x="26" y="4"/>
                      <a:pt x="26" y="4"/>
                      <a:pt x="25" y="4"/>
                    </a:cubicBezTo>
                    <a:cubicBezTo>
                      <a:pt x="25" y="4"/>
                      <a:pt x="24" y="5"/>
                      <a:pt x="23" y="5"/>
                    </a:cubicBezTo>
                    <a:cubicBezTo>
                      <a:pt x="23" y="6"/>
                      <a:pt x="23" y="7"/>
                      <a:pt x="24" y="8"/>
                    </a:cubicBezTo>
                    <a:cubicBezTo>
                      <a:pt x="24" y="9"/>
                      <a:pt x="22" y="8"/>
                      <a:pt x="21" y="8"/>
                    </a:cubicBezTo>
                    <a:cubicBezTo>
                      <a:pt x="24" y="9"/>
                      <a:pt x="22" y="10"/>
                      <a:pt x="20" y="10"/>
                    </a:cubicBezTo>
                    <a:cubicBezTo>
                      <a:pt x="21" y="10"/>
                      <a:pt x="22" y="11"/>
                      <a:pt x="23" y="12"/>
                    </a:cubicBezTo>
                    <a:cubicBezTo>
                      <a:pt x="21" y="11"/>
                      <a:pt x="18" y="10"/>
                      <a:pt x="19" y="10"/>
                    </a:cubicBezTo>
                    <a:cubicBezTo>
                      <a:pt x="19" y="10"/>
                      <a:pt x="18" y="10"/>
                      <a:pt x="17" y="10"/>
                    </a:cubicBezTo>
                    <a:cubicBezTo>
                      <a:pt x="18" y="11"/>
                      <a:pt x="20" y="12"/>
                      <a:pt x="21" y="12"/>
                    </a:cubicBezTo>
                    <a:cubicBezTo>
                      <a:pt x="20" y="12"/>
                      <a:pt x="18" y="12"/>
                      <a:pt x="18" y="12"/>
                    </a:cubicBezTo>
                    <a:cubicBezTo>
                      <a:pt x="18" y="12"/>
                      <a:pt x="18" y="13"/>
                      <a:pt x="19" y="13"/>
                    </a:cubicBezTo>
                    <a:cubicBezTo>
                      <a:pt x="18" y="13"/>
                      <a:pt x="17" y="12"/>
                      <a:pt x="16" y="12"/>
                    </a:cubicBezTo>
                    <a:cubicBezTo>
                      <a:pt x="16" y="12"/>
                      <a:pt x="16" y="12"/>
                      <a:pt x="16" y="13"/>
                    </a:cubicBezTo>
                    <a:cubicBezTo>
                      <a:pt x="17" y="13"/>
                      <a:pt x="21" y="13"/>
                      <a:pt x="21" y="15"/>
                    </a:cubicBezTo>
                    <a:cubicBezTo>
                      <a:pt x="21" y="15"/>
                      <a:pt x="18" y="14"/>
                      <a:pt x="16" y="14"/>
                    </a:cubicBezTo>
                    <a:cubicBezTo>
                      <a:pt x="17" y="14"/>
                      <a:pt x="19" y="15"/>
                      <a:pt x="20" y="15"/>
                    </a:cubicBezTo>
                    <a:cubicBezTo>
                      <a:pt x="19" y="15"/>
                      <a:pt x="18" y="15"/>
                      <a:pt x="17" y="15"/>
                    </a:cubicBezTo>
                    <a:cubicBezTo>
                      <a:pt x="17" y="15"/>
                      <a:pt x="22" y="17"/>
                      <a:pt x="23" y="17"/>
                    </a:cubicBezTo>
                    <a:cubicBezTo>
                      <a:pt x="20" y="16"/>
                      <a:pt x="18" y="17"/>
                      <a:pt x="16" y="17"/>
                    </a:cubicBezTo>
                    <a:cubicBezTo>
                      <a:pt x="18" y="17"/>
                      <a:pt x="18" y="17"/>
                      <a:pt x="16" y="17"/>
                    </a:cubicBezTo>
                    <a:cubicBezTo>
                      <a:pt x="17" y="17"/>
                      <a:pt x="18" y="17"/>
                      <a:pt x="18" y="18"/>
                    </a:cubicBezTo>
                    <a:cubicBezTo>
                      <a:pt x="18" y="19"/>
                      <a:pt x="16" y="18"/>
                      <a:pt x="15" y="17"/>
                    </a:cubicBezTo>
                    <a:cubicBezTo>
                      <a:pt x="16" y="18"/>
                      <a:pt x="16" y="18"/>
                      <a:pt x="15" y="18"/>
                    </a:cubicBezTo>
                    <a:cubicBezTo>
                      <a:pt x="21" y="19"/>
                      <a:pt x="16" y="19"/>
                      <a:pt x="16" y="19"/>
                    </a:cubicBezTo>
                    <a:cubicBezTo>
                      <a:pt x="15" y="19"/>
                      <a:pt x="15" y="19"/>
                      <a:pt x="15" y="19"/>
                    </a:cubicBezTo>
                    <a:cubicBezTo>
                      <a:pt x="16" y="20"/>
                      <a:pt x="17" y="20"/>
                      <a:pt x="16" y="20"/>
                    </a:cubicBezTo>
                    <a:cubicBezTo>
                      <a:pt x="17" y="20"/>
                      <a:pt x="17" y="20"/>
                      <a:pt x="18" y="20"/>
                    </a:cubicBezTo>
                    <a:cubicBezTo>
                      <a:pt x="16" y="20"/>
                      <a:pt x="20" y="21"/>
                      <a:pt x="16" y="21"/>
                    </a:cubicBezTo>
                    <a:cubicBezTo>
                      <a:pt x="17" y="21"/>
                      <a:pt x="17" y="21"/>
                      <a:pt x="18" y="21"/>
                    </a:cubicBezTo>
                    <a:cubicBezTo>
                      <a:pt x="15" y="21"/>
                      <a:pt x="18" y="22"/>
                      <a:pt x="17" y="22"/>
                    </a:cubicBezTo>
                    <a:cubicBezTo>
                      <a:pt x="17" y="22"/>
                      <a:pt x="17" y="22"/>
                      <a:pt x="16" y="22"/>
                    </a:cubicBezTo>
                    <a:cubicBezTo>
                      <a:pt x="17" y="22"/>
                      <a:pt x="18" y="23"/>
                      <a:pt x="19" y="23"/>
                    </a:cubicBezTo>
                    <a:cubicBezTo>
                      <a:pt x="17" y="23"/>
                      <a:pt x="16" y="22"/>
                      <a:pt x="15" y="22"/>
                    </a:cubicBezTo>
                    <a:cubicBezTo>
                      <a:pt x="16" y="22"/>
                      <a:pt x="16" y="23"/>
                      <a:pt x="18" y="23"/>
                    </a:cubicBezTo>
                    <a:cubicBezTo>
                      <a:pt x="17" y="24"/>
                      <a:pt x="17" y="23"/>
                      <a:pt x="16" y="23"/>
                    </a:cubicBezTo>
                    <a:cubicBezTo>
                      <a:pt x="17" y="24"/>
                      <a:pt x="18" y="24"/>
                      <a:pt x="18" y="24"/>
                    </a:cubicBezTo>
                    <a:cubicBezTo>
                      <a:pt x="18" y="24"/>
                      <a:pt x="19" y="24"/>
                      <a:pt x="17" y="24"/>
                    </a:cubicBezTo>
                    <a:cubicBezTo>
                      <a:pt x="17" y="25"/>
                      <a:pt x="23" y="26"/>
                      <a:pt x="23" y="26"/>
                    </a:cubicBezTo>
                    <a:cubicBezTo>
                      <a:pt x="22" y="27"/>
                      <a:pt x="16" y="25"/>
                      <a:pt x="15" y="25"/>
                    </a:cubicBezTo>
                    <a:cubicBezTo>
                      <a:pt x="16" y="25"/>
                      <a:pt x="16" y="25"/>
                      <a:pt x="16" y="26"/>
                    </a:cubicBezTo>
                    <a:cubicBezTo>
                      <a:pt x="16" y="26"/>
                      <a:pt x="18" y="26"/>
                      <a:pt x="18" y="27"/>
                    </a:cubicBezTo>
                    <a:cubicBezTo>
                      <a:pt x="13" y="24"/>
                      <a:pt x="18" y="30"/>
                      <a:pt x="15" y="31"/>
                    </a:cubicBezTo>
                    <a:cubicBezTo>
                      <a:pt x="17" y="30"/>
                      <a:pt x="14" y="31"/>
                      <a:pt x="16" y="33"/>
                    </a:cubicBezTo>
                    <a:cubicBezTo>
                      <a:pt x="14" y="33"/>
                      <a:pt x="17" y="34"/>
                      <a:pt x="16" y="34"/>
                    </a:cubicBezTo>
                    <a:cubicBezTo>
                      <a:pt x="16" y="34"/>
                      <a:pt x="16" y="35"/>
                      <a:pt x="15" y="35"/>
                    </a:cubicBezTo>
                    <a:cubicBezTo>
                      <a:pt x="17" y="35"/>
                      <a:pt x="17" y="36"/>
                      <a:pt x="17" y="36"/>
                    </a:cubicBezTo>
                    <a:cubicBezTo>
                      <a:pt x="13" y="35"/>
                      <a:pt x="14" y="41"/>
                      <a:pt x="17" y="41"/>
                    </a:cubicBezTo>
                    <a:cubicBezTo>
                      <a:pt x="16" y="41"/>
                      <a:pt x="15" y="41"/>
                      <a:pt x="14" y="41"/>
                    </a:cubicBezTo>
                    <a:cubicBezTo>
                      <a:pt x="16" y="42"/>
                      <a:pt x="14" y="42"/>
                      <a:pt x="14" y="42"/>
                    </a:cubicBezTo>
                    <a:cubicBezTo>
                      <a:pt x="14" y="43"/>
                      <a:pt x="14" y="43"/>
                      <a:pt x="15" y="43"/>
                    </a:cubicBezTo>
                    <a:cubicBezTo>
                      <a:pt x="16" y="44"/>
                      <a:pt x="15" y="44"/>
                      <a:pt x="15" y="44"/>
                    </a:cubicBezTo>
                    <a:cubicBezTo>
                      <a:pt x="15" y="44"/>
                      <a:pt x="15" y="45"/>
                      <a:pt x="14" y="44"/>
                    </a:cubicBezTo>
                    <a:cubicBezTo>
                      <a:pt x="14" y="44"/>
                      <a:pt x="14" y="44"/>
                      <a:pt x="14" y="44"/>
                    </a:cubicBezTo>
                    <a:cubicBezTo>
                      <a:pt x="14" y="44"/>
                      <a:pt x="15" y="46"/>
                      <a:pt x="13" y="45"/>
                    </a:cubicBezTo>
                    <a:cubicBezTo>
                      <a:pt x="14" y="45"/>
                      <a:pt x="15" y="46"/>
                      <a:pt x="15" y="46"/>
                    </a:cubicBezTo>
                    <a:cubicBezTo>
                      <a:pt x="17" y="47"/>
                      <a:pt x="14" y="45"/>
                      <a:pt x="15" y="47"/>
                    </a:cubicBezTo>
                    <a:cubicBezTo>
                      <a:pt x="14" y="47"/>
                      <a:pt x="14" y="47"/>
                      <a:pt x="13" y="47"/>
                    </a:cubicBezTo>
                    <a:cubicBezTo>
                      <a:pt x="13" y="47"/>
                      <a:pt x="13" y="48"/>
                      <a:pt x="14" y="49"/>
                    </a:cubicBezTo>
                    <a:cubicBezTo>
                      <a:pt x="14" y="49"/>
                      <a:pt x="13" y="49"/>
                      <a:pt x="13" y="49"/>
                    </a:cubicBezTo>
                    <a:cubicBezTo>
                      <a:pt x="14" y="49"/>
                      <a:pt x="13" y="49"/>
                      <a:pt x="14" y="49"/>
                    </a:cubicBezTo>
                    <a:cubicBezTo>
                      <a:pt x="11" y="49"/>
                      <a:pt x="14" y="51"/>
                      <a:pt x="12" y="51"/>
                    </a:cubicBezTo>
                    <a:cubicBezTo>
                      <a:pt x="13" y="51"/>
                      <a:pt x="12" y="52"/>
                      <a:pt x="12" y="52"/>
                    </a:cubicBezTo>
                    <a:cubicBezTo>
                      <a:pt x="12" y="53"/>
                      <a:pt x="13" y="53"/>
                      <a:pt x="14" y="54"/>
                    </a:cubicBezTo>
                    <a:cubicBezTo>
                      <a:pt x="14" y="54"/>
                      <a:pt x="12" y="53"/>
                      <a:pt x="12" y="53"/>
                    </a:cubicBezTo>
                    <a:cubicBezTo>
                      <a:pt x="12" y="54"/>
                      <a:pt x="13" y="54"/>
                      <a:pt x="14" y="55"/>
                    </a:cubicBezTo>
                    <a:cubicBezTo>
                      <a:pt x="11" y="55"/>
                      <a:pt x="12" y="56"/>
                      <a:pt x="11" y="56"/>
                    </a:cubicBezTo>
                    <a:cubicBezTo>
                      <a:pt x="9" y="57"/>
                      <a:pt x="13" y="59"/>
                      <a:pt x="13" y="60"/>
                    </a:cubicBezTo>
                    <a:cubicBezTo>
                      <a:pt x="12" y="60"/>
                      <a:pt x="10" y="60"/>
                      <a:pt x="10" y="59"/>
                    </a:cubicBezTo>
                    <a:cubicBezTo>
                      <a:pt x="10" y="59"/>
                      <a:pt x="12" y="61"/>
                      <a:pt x="12" y="61"/>
                    </a:cubicBezTo>
                    <a:cubicBezTo>
                      <a:pt x="12" y="61"/>
                      <a:pt x="9" y="60"/>
                      <a:pt x="11" y="61"/>
                    </a:cubicBezTo>
                    <a:cubicBezTo>
                      <a:pt x="10" y="61"/>
                      <a:pt x="10" y="62"/>
                      <a:pt x="9" y="61"/>
                    </a:cubicBezTo>
                    <a:cubicBezTo>
                      <a:pt x="9" y="62"/>
                      <a:pt x="10" y="64"/>
                      <a:pt x="9" y="65"/>
                    </a:cubicBezTo>
                    <a:cubicBezTo>
                      <a:pt x="10" y="66"/>
                      <a:pt x="10" y="68"/>
                      <a:pt x="9" y="67"/>
                    </a:cubicBezTo>
                    <a:cubicBezTo>
                      <a:pt x="10" y="69"/>
                      <a:pt x="10" y="69"/>
                      <a:pt x="10" y="69"/>
                    </a:cubicBezTo>
                    <a:cubicBezTo>
                      <a:pt x="11" y="69"/>
                      <a:pt x="12" y="70"/>
                      <a:pt x="12" y="71"/>
                    </a:cubicBezTo>
                    <a:cubicBezTo>
                      <a:pt x="11" y="71"/>
                      <a:pt x="9" y="71"/>
                      <a:pt x="9" y="71"/>
                    </a:cubicBezTo>
                    <a:cubicBezTo>
                      <a:pt x="9" y="71"/>
                      <a:pt x="10" y="72"/>
                      <a:pt x="10" y="72"/>
                    </a:cubicBezTo>
                    <a:cubicBezTo>
                      <a:pt x="10" y="72"/>
                      <a:pt x="10" y="72"/>
                      <a:pt x="9" y="72"/>
                    </a:cubicBezTo>
                    <a:cubicBezTo>
                      <a:pt x="10" y="72"/>
                      <a:pt x="11" y="73"/>
                      <a:pt x="12" y="73"/>
                    </a:cubicBezTo>
                    <a:cubicBezTo>
                      <a:pt x="12" y="73"/>
                      <a:pt x="11" y="73"/>
                      <a:pt x="10" y="73"/>
                    </a:cubicBezTo>
                    <a:cubicBezTo>
                      <a:pt x="10" y="74"/>
                      <a:pt x="13" y="74"/>
                      <a:pt x="13" y="76"/>
                    </a:cubicBezTo>
                    <a:cubicBezTo>
                      <a:pt x="12" y="76"/>
                      <a:pt x="10" y="75"/>
                      <a:pt x="9" y="75"/>
                    </a:cubicBezTo>
                    <a:cubicBezTo>
                      <a:pt x="9" y="75"/>
                      <a:pt x="9" y="76"/>
                      <a:pt x="9" y="76"/>
                    </a:cubicBezTo>
                    <a:cubicBezTo>
                      <a:pt x="9" y="76"/>
                      <a:pt x="10" y="77"/>
                      <a:pt x="10" y="77"/>
                    </a:cubicBezTo>
                    <a:cubicBezTo>
                      <a:pt x="10" y="78"/>
                      <a:pt x="9" y="80"/>
                      <a:pt x="9" y="81"/>
                    </a:cubicBezTo>
                    <a:cubicBezTo>
                      <a:pt x="9" y="81"/>
                      <a:pt x="10" y="81"/>
                      <a:pt x="10" y="82"/>
                    </a:cubicBezTo>
                    <a:cubicBezTo>
                      <a:pt x="10" y="82"/>
                      <a:pt x="9" y="82"/>
                      <a:pt x="8" y="82"/>
                    </a:cubicBezTo>
                    <a:cubicBezTo>
                      <a:pt x="9" y="83"/>
                      <a:pt x="9" y="83"/>
                      <a:pt x="10" y="84"/>
                    </a:cubicBezTo>
                    <a:cubicBezTo>
                      <a:pt x="9" y="83"/>
                      <a:pt x="9" y="83"/>
                      <a:pt x="8" y="83"/>
                    </a:cubicBezTo>
                    <a:cubicBezTo>
                      <a:pt x="9" y="83"/>
                      <a:pt x="6" y="88"/>
                      <a:pt x="7" y="91"/>
                    </a:cubicBezTo>
                    <a:cubicBezTo>
                      <a:pt x="6" y="91"/>
                      <a:pt x="6" y="91"/>
                      <a:pt x="5" y="90"/>
                    </a:cubicBezTo>
                    <a:cubicBezTo>
                      <a:pt x="7" y="91"/>
                      <a:pt x="4" y="93"/>
                      <a:pt x="4" y="93"/>
                    </a:cubicBezTo>
                    <a:cubicBezTo>
                      <a:pt x="6" y="93"/>
                      <a:pt x="3" y="95"/>
                      <a:pt x="6" y="96"/>
                    </a:cubicBezTo>
                    <a:cubicBezTo>
                      <a:pt x="3" y="96"/>
                      <a:pt x="5" y="102"/>
                      <a:pt x="7" y="103"/>
                    </a:cubicBezTo>
                    <a:cubicBezTo>
                      <a:pt x="3" y="103"/>
                      <a:pt x="7" y="105"/>
                      <a:pt x="6" y="105"/>
                    </a:cubicBezTo>
                    <a:cubicBezTo>
                      <a:pt x="4" y="106"/>
                      <a:pt x="0" y="107"/>
                      <a:pt x="3" y="110"/>
                    </a:cubicBezTo>
                    <a:cubicBezTo>
                      <a:pt x="1" y="108"/>
                      <a:pt x="1" y="113"/>
                      <a:pt x="2" y="112"/>
                    </a:cubicBezTo>
                    <a:cubicBezTo>
                      <a:pt x="0" y="116"/>
                      <a:pt x="7" y="116"/>
                      <a:pt x="7" y="118"/>
                    </a:cubicBezTo>
                    <a:cubicBezTo>
                      <a:pt x="5" y="113"/>
                      <a:pt x="20" y="102"/>
                      <a:pt x="14" y="98"/>
                    </a:cubicBezTo>
                    <a:cubicBezTo>
                      <a:pt x="15" y="98"/>
                      <a:pt x="17" y="94"/>
                      <a:pt x="14" y="93"/>
                    </a:cubicBezTo>
                    <a:cubicBezTo>
                      <a:pt x="19" y="91"/>
                      <a:pt x="25" y="72"/>
                      <a:pt x="19" y="67"/>
                    </a:cubicBezTo>
                    <a:cubicBezTo>
                      <a:pt x="19" y="67"/>
                      <a:pt x="20" y="67"/>
                      <a:pt x="21" y="66"/>
                    </a:cubicBezTo>
                    <a:cubicBezTo>
                      <a:pt x="20" y="66"/>
                      <a:pt x="20" y="66"/>
                      <a:pt x="19" y="66"/>
                    </a:cubicBezTo>
                    <a:cubicBezTo>
                      <a:pt x="20" y="65"/>
                      <a:pt x="20" y="65"/>
                      <a:pt x="21" y="65"/>
                    </a:cubicBezTo>
                    <a:cubicBezTo>
                      <a:pt x="21" y="65"/>
                      <a:pt x="20" y="65"/>
                      <a:pt x="20" y="65"/>
                    </a:cubicBezTo>
                    <a:cubicBezTo>
                      <a:pt x="21" y="65"/>
                      <a:pt x="22" y="65"/>
                      <a:pt x="23" y="65"/>
                    </a:cubicBezTo>
                    <a:cubicBezTo>
                      <a:pt x="23" y="64"/>
                      <a:pt x="22" y="59"/>
                      <a:pt x="22" y="59"/>
                    </a:cubicBezTo>
                    <a:cubicBezTo>
                      <a:pt x="24" y="59"/>
                      <a:pt x="23" y="55"/>
                      <a:pt x="26" y="55"/>
                    </a:cubicBezTo>
                    <a:cubicBezTo>
                      <a:pt x="24" y="54"/>
                      <a:pt x="29" y="45"/>
                      <a:pt x="27" y="44"/>
                    </a:cubicBezTo>
                    <a:cubicBezTo>
                      <a:pt x="28" y="42"/>
                      <a:pt x="30" y="40"/>
                      <a:pt x="28" y="38"/>
                    </a:cubicBezTo>
                    <a:cubicBezTo>
                      <a:pt x="28" y="38"/>
                      <a:pt x="29" y="34"/>
                      <a:pt x="29" y="33"/>
                    </a:cubicBezTo>
                    <a:cubicBezTo>
                      <a:pt x="29" y="33"/>
                      <a:pt x="29" y="33"/>
                      <a:pt x="30" y="33"/>
                    </a:cubicBezTo>
                    <a:cubicBezTo>
                      <a:pt x="29" y="31"/>
                      <a:pt x="31" y="30"/>
                      <a:pt x="29" y="28"/>
                    </a:cubicBezTo>
                    <a:cubicBezTo>
                      <a:pt x="30" y="27"/>
                      <a:pt x="31" y="22"/>
                      <a:pt x="28" y="21"/>
                    </a:cubicBezTo>
                    <a:cubicBezTo>
                      <a:pt x="28" y="22"/>
                      <a:pt x="31" y="18"/>
                      <a:pt x="30" y="19"/>
                    </a:cubicBezTo>
                    <a:cubicBezTo>
                      <a:pt x="29" y="18"/>
                      <a:pt x="30" y="16"/>
                      <a:pt x="2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20" name="Freeform 18"/>
              <p:cNvSpPr>
                <a:spLocks noEditPoints="1"/>
              </p:cNvSpPr>
              <p:nvPr/>
            </p:nvSpPr>
            <p:spPr bwMode="auto">
              <a:xfrm>
                <a:off x="4121150" y="1454151"/>
                <a:ext cx="288925" cy="166688"/>
              </a:xfrm>
              <a:custGeom>
                <a:avLst/>
                <a:gdLst>
                  <a:gd name="T0" fmla="*/ 54 w 134"/>
                  <a:gd name="T1" fmla="*/ 54 h 78"/>
                  <a:gd name="T2" fmla="*/ 56 w 134"/>
                  <a:gd name="T3" fmla="*/ 50 h 78"/>
                  <a:gd name="T4" fmla="*/ 59 w 134"/>
                  <a:gd name="T5" fmla="*/ 51 h 78"/>
                  <a:gd name="T6" fmla="*/ 63 w 134"/>
                  <a:gd name="T7" fmla="*/ 46 h 78"/>
                  <a:gd name="T8" fmla="*/ 65 w 134"/>
                  <a:gd name="T9" fmla="*/ 45 h 78"/>
                  <a:gd name="T10" fmla="*/ 72 w 134"/>
                  <a:gd name="T11" fmla="*/ 44 h 78"/>
                  <a:gd name="T12" fmla="*/ 74 w 134"/>
                  <a:gd name="T13" fmla="*/ 44 h 78"/>
                  <a:gd name="T14" fmla="*/ 81 w 134"/>
                  <a:gd name="T15" fmla="*/ 38 h 78"/>
                  <a:gd name="T16" fmla="*/ 84 w 134"/>
                  <a:gd name="T17" fmla="*/ 35 h 78"/>
                  <a:gd name="T18" fmla="*/ 84 w 134"/>
                  <a:gd name="T19" fmla="*/ 31 h 78"/>
                  <a:gd name="T20" fmla="*/ 87 w 134"/>
                  <a:gd name="T21" fmla="*/ 33 h 78"/>
                  <a:gd name="T22" fmla="*/ 93 w 134"/>
                  <a:gd name="T23" fmla="*/ 28 h 78"/>
                  <a:gd name="T24" fmla="*/ 96 w 134"/>
                  <a:gd name="T25" fmla="*/ 27 h 78"/>
                  <a:gd name="T26" fmla="*/ 108 w 134"/>
                  <a:gd name="T27" fmla="*/ 22 h 78"/>
                  <a:gd name="T28" fmla="*/ 118 w 134"/>
                  <a:gd name="T29" fmla="*/ 12 h 78"/>
                  <a:gd name="T30" fmla="*/ 106 w 134"/>
                  <a:gd name="T31" fmla="*/ 11 h 78"/>
                  <a:gd name="T32" fmla="*/ 70 w 134"/>
                  <a:gd name="T33" fmla="*/ 31 h 78"/>
                  <a:gd name="T34" fmla="*/ 69 w 134"/>
                  <a:gd name="T35" fmla="*/ 33 h 78"/>
                  <a:gd name="T36" fmla="*/ 38 w 134"/>
                  <a:gd name="T37" fmla="*/ 49 h 78"/>
                  <a:gd name="T38" fmla="*/ 28 w 134"/>
                  <a:gd name="T39" fmla="*/ 55 h 78"/>
                  <a:gd name="T40" fmla="*/ 15 w 134"/>
                  <a:gd name="T41" fmla="*/ 63 h 78"/>
                  <a:gd name="T42" fmla="*/ 4 w 134"/>
                  <a:gd name="T43" fmla="*/ 73 h 78"/>
                  <a:gd name="T44" fmla="*/ 1 w 134"/>
                  <a:gd name="T45" fmla="*/ 73 h 78"/>
                  <a:gd name="T46" fmla="*/ 1 w 134"/>
                  <a:gd name="T47" fmla="*/ 76 h 78"/>
                  <a:gd name="T48" fmla="*/ 6 w 134"/>
                  <a:gd name="T49" fmla="*/ 75 h 78"/>
                  <a:gd name="T50" fmla="*/ 12 w 134"/>
                  <a:gd name="T51" fmla="*/ 75 h 78"/>
                  <a:gd name="T52" fmla="*/ 15 w 134"/>
                  <a:gd name="T53" fmla="*/ 75 h 78"/>
                  <a:gd name="T54" fmla="*/ 18 w 134"/>
                  <a:gd name="T55" fmla="*/ 75 h 78"/>
                  <a:gd name="T56" fmla="*/ 20 w 134"/>
                  <a:gd name="T57" fmla="*/ 76 h 78"/>
                  <a:gd name="T58" fmla="*/ 20 w 134"/>
                  <a:gd name="T59" fmla="*/ 71 h 78"/>
                  <a:gd name="T60" fmla="*/ 24 w 134"/>
                  <a:gd name="T61" fmla="*/ 73 h 78"/>
                  <a:gd name="T62" fmla="*/ 24 w 134"/>
                  <a:gd name="T63" fmla="*/ 70 h 78"/>
                  <a:gd name="T64" fmla="*/ 27 w 134"/>
                  <a:gd name="T65" fmla="*/ 71 h 78"/>
                  <a:gd name="T66" fmla="*/ 27 w 134"/>
                  <a:gd name="T67" fmla="*/ 69 h 78"/>
                  <a:gd name="T68" fmla="*/ 29 w 134"/>
                  <a:gd name="T69" fmla="*/ 68 h 78"/>
                  <a:gd name="T70" fmla="*/ 31 w 134"/>
                  <a:gd name="T71" fmla="*/ 70 h 78"/>
                  <a:gd name="T72" fmla="*/ 30 w 134"/>
                  <a:gd name="T73" fmla="*/ 66 h 78"/>
                  <a:gd name="T74" fmla="*/ 33 w 134"/>
                  <a:gd name="T75" fmla="*/ 68 h 78"/>
                  <a:gd name="T76" fmla="*/ 37 w 134"/>
                  <a:gd name="T77" fmla="*/ 62 h 78"/>
                  <a:gd name="T78" fmla="*/ 43 w 134"/>
                  <a:gd name="T79" fmla="*/ 61 h 78"/>
                  <a:gd name="T80" fmla="*/ 49 w 134"/>
                  <a:gd name="T81" fmla="*/ 57 h 78"/>
                  <a:gd name="T82" fmla="*/ 52 w 134"/>
                  <a:gd name="T83" fmla="*/ 55 h 78"/>
                  <a:gd name="T84" fmla="*/ 82 w 134"/>
                  <a:gd name="T85" fmla="*/ 34 h 78"/>
                  <a:gd name="T86" fmla="*/ 82 w 134"/>
                  <a:gd name="T87"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78">
                    <a:moveTo>
                      <a:pt x="53" y="54"/>
                    </a:moveTo>
                    <a:cubicBezTo>
                      <a:pt x="54" y="55"/>
                      <a:pt x="53" y="53"/>
                      <a:pt x="53" y="53"/>
                    </a:cubicBezTo>
                    <a:cubicBezTo>
                      <a:pt x="53" y="52"/>
                      <a:pt x="54" y="53"/>
                      <a:pt x="54" y="54"/>
                    </a:cubicBezTo>
                    <a:cubicBezTo>
                      <a:pt x="54" y="53"/>
                      <a:pt x="54" y="51"/>
                      <a:pt x="55" y="53"/>
                    </a:cubicBezTo>
                    <a:cubicBezTo>
                      <a:pt x="55" y="53"/>
                      <a:pt x="54" y="51"/>
                      <a:pt x="54" y="51"/>
                    </a:cubicBezTo>
                    <a:cubicBezTo>
                      <a:pt x="54" y="50"/>
                      <a:pt x="54" y="52"/>
                      <a:pt x="56" y="50"/>
                    </a:cubicBezTo>
                    <a:cubicBezTo>
                      <a:pt x="56" y="51"/>
                      <a:pt x="56" y="52"/>
                      <a:pt x="57" y="52"/>
                    </a:cubicBezTo>
                    <a:cubicBezTo>
                      <a:pt x="57" y="52"/>
                      <a:pt x="58" y="50"/>
                      <a:pt x="58" y="49"/>
                    </a:cubicBezTo>
                    <a:cubicBezTo>
                      <a:pt x="58" y="50"/>
                      <a:pt x="59" y="50"/>
                      <a:pt x="59" y="51"/>
                    </a:cubicBezTo>
                    <a:cubicBezTo>
                      <a:pt x="59" y="50"/>
                      <a:pt x="59" y="50"/>
                      <a:pt x="59" y="49"/>
                    </a:cubicBezTo>
                    <a:cubicBezTo>
                      <a:pt x="61" y="52"/>
                      <a:pt x="62" y="47"/>
                      <a:pt x="63" y="49"/>
                    </a:cubicBezTo>
                    <a:cubicBezTo>
                      <a:pt x="63" y="47"/>
                      <a:pt x="63" y="47"/>
                      <a:pt x="63" y="46"/>
                    </a:cubicBezTo>
                    <a:cubicBezTo>
                      <a:pt x="63" y="46"/>
                      <a:pt x="64" y="48"/>
                      <a:pt x="65" y="48"/>
                    </a:cubicBezTo>
                    <a:cubicBezTo>
                      <a:pt x="65" y="48"/>
                      <a:pt x="65" y="48"/>
                      <a:pt x="65" y="48"/>
                    </a:cubicBezTo>
                    <a:cubicBezTo>
                      <a:pt x="65" y="47"/>
                      <a:pt x="65" y="47"/>
                      <a:pt x="65" y="45"/>
                    </a:cubicBezTo>
                    <a:cubicBezTo>
                      <a:pt x="66" y="46"/>
                      <a:pt x="67" y="45"/>
                      <a:pt x="67" y="47"/>
                    </a:cubicBezTo>
                    <a:cubicBezTo>
                      <a:pt x="70" y="48"/>
                      <a:pt x="69" y="43"/>
                      <a:pt x="70" y="42"/>
                    </a:cubicBezTo>
                    <a:cubicBezTo>
                      <a:pt x="70" y="43"/>
                      <a:pt x="72" y="44"/>
                      <a:pt x="72" y="44"/>
                    </a:cubicBezTo>
                    <a:cubicBezTo>
                      <a:pt x="71" y="44"/>
                      <a:pt x="71" y="42"/>
                      <a:pt x="72" y="42"/>
                    </a:cubicBezTo>
                    <a:cubicBezTo>
                      <a:pt x="72" y="42"/>
                      <a:pt x="73" y="45"/>
                      <a:pt x="73" y="42"/>
                    </a:cubicBezTo>
                    <a:cubicBezTo>
                      <a:pt x="73" y="43"/>
                      <a:pt x="74" y="42"/>
                      <a:pt x="74" y="44"/>
                    </a:cubicBezTo>
                    <a:cubicBezTo>
                      <a:pt x="75" y="43"/>
                      <a:pt x="76" y="40"/>
                      <a:pt x="78" y="40"/>
                    </a:cubicBezTo>
                    <a:cubicBezTo>
                      <a:pt x="77" y="39"/>
                      <a:pt x="81" y="40"/>
                      <a:pt x="81" y="36"/>
                    </a:cubicBezTo>
                    <a:cubicBezTo>
                      <a:pt x="81" y="37"/>
                      <a:pt x="81" y="37"/>
                      <a:pt x="81" y="38"/>
                    </a:cubicBezTo>
                    <a:cubicBezTo>
                      <a:pt x="87" y="34"/>
                      <a:pt x="86" y="34"/>
                      <a:pt x="84" y="35"/>
                    </a:cubicBezTo>
                    <a:cubicBezTo>
                      <a:pt x="84" y="35"/>
                      <a:pt x="84" y="35"/>
                      <a:pt x="84" y="35"/>
                    </a:cubicBezTo>
                    <a:cubicBezTo>
                      <a:pt x="84" y="35"/>
                      <a:pt x="84" y="35"/>
                      <a:pt x="84" y="35"/>
                    </a:cubicBezTo>
                    <a:cubicBezTo>
                      <a:pt x="84" y="35"/>
                      <a:pt x="84" y="35"/>
                      <a:pt x="84" y="35"/>
                    </a:cubicBezTo>
                    <a:cubicBezTo>
                      <a:pt x="84" y="35"/>
                      <a:pt x="84" y="35"/>
                      <a:pt x="84" y="35"/>
                    </a:cubicBezTo>
                    <a:cubicBezTo>
                      <a:pt x="84" y="34"/>
                      <a:pt x="84" y="33"/>
                      <a:pt x="84" y="31"/>
                    </a:cubicBezTo>
                    <a:cubicBezTo>
                      <a:pt x="84" y="32"/>
                      <a:pt x="84" y="33"/>
                      <a:pt x="85" y="34"/>
                    </a:cubicBezTo>
                    <a:cubicBezTo>
                      <a:pt x="86" y="32"/>
                      <a:pt x="84" y="30"/>
                      <a:pt x="85" y="29"/>
                    </a:cubicBezTo>
                    <a:cubicBezTo>
                      <a:pt x="86" y="30"/>
                      <a:pt x="87" y="32"/>
                      <a:pt x="87" y="33"/>
                    </a:cubicBezTo>
                    <a:cubicBezTo>
                      <a:pt x="88" y="32"/>
                      <a:pt x="88" y="32"/>
                      <a:pt x="89" y="32"/>
                    </a:cubicBezTo>
                    <a:cubicBezTo>
                      <a:pt x="89" y="31"/>
                      <a:pt x="88" y="30"/>
                      <a:pt x="88" y="29"/>
                    </a:cubicBezTo>
                    <a:cubicBezTo>
                      <a:pt x="88" y="30"/>
                      <a:pt x="93" y="28"/>
                      <a:pt x="93" y="28"/>
                    </a:cubicBezTo>
                    <a:cubicBezTo>
                      <a:pt x="93" y="28"/>
                      <a:pt x="93" y="27"/>
                      <a:pt x="93" y="27"/>
                    </a:cubicBezTo>
                    <a:cubicBezTo>
                      <a:pt x="94" y="27"/>
                      <a:pt x="96" y="28"/>
                      <a:pt x="95" y="25"/>
                    </a:cubicBezTo>
                    <a:cubicBezTo>
                      <a:pt x="96" y="26"/>
                      <a:pt x="96" y="26"/>
                      <a:pt x="96" y="27"/>
                    </a:cubicBezTo>
                    <a:cubicBezTo>
                      <a:pt x="95" y="26"/>
                      <a:pt x="103" y="24"/>
                      <a:pt x="104" y="21"/>
                    </a:cubicBezTo>
                    <a:cubicBezTo>
                      <a:pt x="105" y="22"/>
                      <a:pt x="105" y="23"/>
                      <a:pt x="105" y="23"/>
                    </a:cubicBezTo>
                    <a:cubicBezTo>
                      <a:pt x="104" y="22"/>
                      <a:pt x="108" y="22"/>
                      <a:pt x="108" y="22"/>
                    </a:cubicBezTo>
                    <a:cubicBezTo>
                      <a:pt x="108" y="20"/>
                      <a:pt x="111" y="21"/>
                      <a:pt x="110" y="18"/>
                    </a:cubicBezTo>
                    <a:cubicBezTo>
                      <a:pt x="113" y="20"/>
                      <a:pt x="116" y="15"/>
                      <a:pt x="116" y="12"/>
                    </a:cubicBezTo>
                    <a:cubicBezTo>
                      <a:pt x="117" y="12"/>
                      <a:pt x="119" y="14"/>
                      <a:pt x="118" y="12"/>
                    </a:cubicBezTo>
                    <a:cubicBezTo>
                      <a:pt x="120" y="14"/>
                      <a:pt x="118" y="11"/>
                      <a:pt x="119" y="11"/>
                    </a:cubicBezTo>
                    <a:cubicBezTo>
                      <a:pt x="124" y="14"/>
                      <a:pt x="134" y="7"/>
                      <a:pt x="131" y="0"/>
                    </a:cubicBezTo>
                    <a:cubicBezTo>
                      <a:pt x="127" y="6"/>
                      <a:pt x="106" y="3"/>
                      <a:pt x="106" y="11"/>
                    </a:cubicBezTo>
                    <a:cubicBezTo>
                      <a:pt x="105" y="10"/>
                      <a:pt x="100" y="11"/>
                      <a:pt x="101" y="14"/>
                    </a:cubicBezTo>
                    <a:cubicBezTo>
                      <a:pt x="96" y="13"/>
                      <a:pt x="72" y="24"/>
                      <a:pt x="73" y="32"/>
                    </a:cubicBezTo>
                    <a:cubicBezTo>
                      <a:pt x="73" y="32"/>
                      <a:pt x="71" y="31"/>
                      <a:pt x="70" y="31"/>
                    </a:cubicBezTo>
                    <a:cubicBezTo>
                      <a:pt x="70" y="32"/>
                      <a:pt x="71" y="32"/>
                      <a:pt x="71" y="33"/>
                    </a:cubicBezTo>
                    <a:cubicBezTo>
                      <a:pt x="70" y="33"/>
                      <a:pt x="70" y="32"/>
                      <a:pt x="69" y="32"/>
                    </a:cubicBezTo>
                    <a:cubicBezTo>
                      <a:pt x="69" y="32"/>
                      <a:pt x="69" y="33"/>
                      <a:pt x="69" y="33"/>
                    </a:cubicBezTo>
                    <a:cubicBezTo>
                      <a:pt x="66" y="29"/>
                      <a:pt x="64" y="35"/>
                      <a:pt x="63" y="36"/>
                    </a:cubicBezTo>
                    <a:cubicBezTo>
                      <a:pt x="61" y="34"/>
                      <a:pt x="45" y="41"/>
                      <a:pt x="44" y="44"/>
                    </a:cubicBezTo>
                    <a:cubicBezTo>
                      <a:pt x="42" y="45"/>
                      <a:pt x="38" y="45"/>
                      <a:pt x="38" y="49"/>
                    </a:cubicBezTo>
                    <a:cubicBezTo>
                      <a:pt x="38" y="49"/>
                      <a:pt x="33" y="50"/>
                      <a:pt x="32" y="51"/>
                    </a:cubicBezTo>
                    <a:cubicBezTo>
                      <a:pt x="32" y="51"/>
                      <a:pt x="32" y="51"/>
                      <a:pt x="32" y="50"/>
                    </a:cubicBezTo>
                    <a:cubicBezTo>
                      <a:pt x="31" y="53"/>
                      <a:pt x="28" y="51"/>
                      <a:pt x="28" y="55"/>
                    </a:cubicBezTo>
                    <a:cubicBezTo>
                      <a:pt x="26" y="55"/>
                      <a:pt x="20" y="57"/>
                      <a:pt x="21" y="61"/>
                    </a:cubicBezTo>
                    <a:cubicBezTo>
                      <a:pt x="21" y="60"/>
                      <a:pt x="12" y="61"/>
                      <a:pt x="16" y="65"/>
                    </a:cubicBezTo>
                    <a:cubicBezTo>
                      <a:pt x="16" y="65"/>
                      <a:pt x="15" y="63"/>
                      <a:pt x="15" y="63"/>
                    </a:cubicBezTo>
                    <a:cubicBezTo>
                      <a:pt x="13" y="64"/>
                      <a:pt x="7" y="67"/>
                      <a:pt x="8" y="69"/>
                    </a:cubicBezTo>
                    <a:cubicBezTo>
                      <a:pt x="4" y="69"/>
                      <a:pt x="4" y="70"/>
                      <a:pt x="5" y="74"/>
                    </a:cubicBezTo>
                    <a:cubicBezTo>
                      <a:pt x="4" y="73"/>
                      <a:pt x="4" y="73"/>
                      <a:pt x="4" y="73"/>
                    </a:cubicBezTo>
                    <a:cubicBezTo>
                      <a:pt x="4" y="73"/>
                      <a:pt x="4" y="72"/>
                      <a:pt x="3" y="70"/>
                    </a:cubicBezTo>
                    <a:cubicBezTo>
                      <a:pt x="3" y="70"/>
                      <a:pt x="2" y="73"/>
                      <a:pt x="2" y="73"/>
                    </a:cubicBezTo>
                    <a:cubicBezTo>
                      <a:pt x="1" y="72"/>
                      <a:pt x="1" y="72"/>
                      <a:pt x="1" y="73"/>
                    </a:cubicBezTo>
                    <a:cubicBezTo>
                      <a:pt x="1" y="73"/>
                      <a:pt x="1" y="75"/>
                      <a:pt x="2" y="75"/>
                    </a:cubicBezTo>
                    <a:cubicBezTo>
                      <a:pt x="3" y="77"/>
                      <a:pt x="1" y="75"/>
                      <a:pt x="0" y="74"/>
                    </a:cubicBezTo>
                    <a:cubicBezTo>
                      <a:pt x="0" y="75"/>
                      <a:pt x="0" y="76"/>
                      <a:pt x="1" y="76"/>
                    </a:cubicBezTo>
                    <a:cubicBezTo>
                      <a:pt x="1" y="78"/>
                      <a:pt x="3" y="76"/>
                      <a:pt x="3" y="74"/>
                    </a:cubicBezTo>
                    <a:cubicBezTo>
                      <a:pt x="3" y="74"/>
                      <a:pt x="5" y="76"/>
                      <a:pt x="5" y="77"/>
                    </a:cubicBezTo>
                    <a:cubicBezTo>
                      <a:pt x="4" y="74"/>
                      <a:pt x="5" y="75"/>
                      <a:pt x="6" y="75"/>
                    </a:cubicBezTo>
                    <a:cubicBezTo>
                      <a:pt x="6" y="75"/>
                      <a:pt x="7" y="76"/>
                      <a:pt x="7" y="76"/>
                    </a:cubicBezTo>
                    <a:cubicBezTo>
                      <a:pt x="9" y="75"/>
                      <a:pt x="10" y="75"/>
                      <a:pt x="10" y="73"/>
                    </a:cubicBezTo>
                    <a:cubicBezTo>
                      <a:pt x="10" y="73"/>
                      <a:pt x="12" y="75"/>
                      <a:pt x="12" y="75"/>
                    </a:cubicBezTo>
                    <a:cubicBezTo>
                      <a:pt x="11" y="72"/>
                      <a:pt x="13" y="73"/>
                      <a:pt x="15" y="74"/>
                    </a:cubicBezTo>
                    <a:cubicBezTo>
                      <a:pt x="15" y="74"/>
                      <a:pt x="15" y="73"/>
                      <a:pt x="15" y="71"/>
                    </a:cubicBezTo>
                    <a:cubicBezTo>
                      <a:pt x="16" y="73"/>
                      <a:pt x="17" y="77"/>
                      <a:pt x="15" y="75"/>
                    </a:cubicBezTo>
                    <a:cubicBezTo>
                      <a:pt x="16" y="76"/>
                      <a:pt x="16" y="76"/>
                      <a:pt x="17" y="77"/>
                    </a:cubicBezTo>
                    <a:cubicBezTo>
                      <a:pt x="17" y="76"/>
                      <a:pt x="17" y="73"/>
                      <a:pt x="17" y="73"/>
                    </a:cubicBezTo>
                    <a:cubicBezTo>
                      <a:pt x="18" y="73"/>
                      <a:pt x="17" y="74"/>
                      <a:pt x="18" y="75"/>
                    </a:cubicBezTo>
                    <a:cubicBezTo>
                      <a:pt x="18" y="75"/>
                      <a:pt x="18" y="74"/>
                      <a:pt x="19" y="74"/>
                    </a:cubicBezTo>
                    <a:cubicBezTo>
                      <a:pt x="19" y="75"/>
                      <a:pt x="19" y="76"/>
                      <a:pt x="20" y="77"/>
                    </a:cubicBezTo>
                    <a:cubicBezTo>
                      <a:pt x="21" y="77"/>
                      <a:pt x="19" y="76"/>
                      <a:pt x="20" y="76"/>
                    </a:cubicBezTo>
                    <a:cubicBezTo>
                      <a:pt x="19" y="75"/>
                      <a:pt x="18" y="72"/>
                      <a:pt x="19" y="71"/>
                    </a:cubicBezTo>
                    <a:cubicBezTo>
                      <a:pt x="19" y="70"/>
                      <a:pt x="21" y="75"/>
                      <a:pt x="21" y="75"/>
                    </a:cubicBezTo>
                    <a:cubicBezTo>
                      <a:pt x="21" y="75"/>
                      <a:pt x="20" y="72"/>
                      <a:pt x="20" y="71"/>
                    </a:cubicBezTo>
                    <a:cubicBezTo>
                      <a:pt x="21" y="72"/>
                      <a:pt x="21" y="73"/>
                      <a:pt x="22" y="73"/>
                    </a:cubicBezTo>
                    <a:cubicBezTo>
                      <a:pt x="22" y="73"/>
                      <a:pt x="20" y="68"/>
                      <a:pt x="20" y="68"/>
                    </a:cubicBezTo>
                    <a:cubicBezTo>
                      <a:pt x="21" y="70"/>
                      <a:pt x="23" y="71"/>
                      <a:pt x="24" y="73"/>
                    </a:cubicBezTo>
                    <a:cubicBezTo>
                      <a:pt x="24" y="73"/>
                      <a:pt x="24" y="73"/>
                      <a:pt x="24" y="73"/>
                    </a:cubicBezTo>
                    <a:cubicBezTo>
                      <a:pt x="24" y="73"/>
                      <a:pt x="25" y="73"/>
                      <a:pt x="25" y="73"/>
                    </a:cubicBezTo>
                    <a:cubicBezTo>
                      <a:pt x="24" y="72"/>
                      <a:pt x="24" y="71"/>
                      <a:pt x="24" y="70"/>
                    </a:cubicBezTo>
                    <a:cubicBezTo>
                      <a:pt x="25" y="70"/>
                      <a:pt x="25" y="73"/>
                      <a:pt x="25" y="73"/>
                    </a:cubicBezTo>
                    <a:cubicBezTo>
                      <a:pt x="25" y="73"/>
                      <a:pt x="26" y="73"/>
                      <a:pt x="26" y="73"/>
                    </a:cubicBezTo>
                    <a:cubicBezTo>
                      <a:pt x="24" y="67"/>
                      <a:pt x="27" y="71"/>
                      <a:pt x="27" y="71"/>
                    </a:cubicBezTo>
                    <a:cubicBezTo>
                      <a:pt x="27" y="72"/>
                      <a:pt x="27" y="72"/>
                      <a:pt x="28" y="72"/>
                    </a:cubicBezTo>
                    <a:cubicBezTo>
                      <a:pt x="27" y="71"/>
                      <a:pt x="27" y="70"/>
                      <a:pt x="28" y="71"/>
                    </a:cubicBezTo>
                    <a:cubicBezTo>
                      <a:pt x="27" y="70"/>
                      <a:pt x="27" y="70"/>
                      <a:pt x="27" y="69"/>
                    </a:cubicBezTo>
                    <a:cubicBezTo>
                      <a:pt x="28" y="70"/>
                      <a:pt x="27" y="67"/>
                      <a:pt x="29" y="70"/>
                    </a:cubicBezTo>
                    <a:cubicBezTo>
                      <a:pt x="28" y="69"/>
                      <a:pt x="28" y="69"/>
                      <a:pt x="28" y="68"/>
                    </a:cubicBezTo>
                    <a:cubicBezTo>
                      <a:pt x="30" y="71"/>
                      <a:pt x="28" y="68"/>
                      <a:pt x="29" y="68"/>
                    </a:cubicBezTo>
                    <a:cubicBezTo>
                      <a:pt x="29" y="68"/>
                      <a:pt x="29" y="69"/>
                      <a:pt x="29" y="69"/>
                    </a:cubicBezTo>
                    <a:cubicBezTo>
                      <a:pt x="29" y="68"/>
                      <a:pt x="29" y="67"/>
                      <a:pt x="29" y="67"/>
                    </a:cubicBezTo>
                    <a:cubicBezTo>
                      <a:pt x="30" y="68"/>
                      <a:pt x="30" y="69"/>
                      <a:pt x="31" y="70"/>
                    </a:cubicBezTo>
                    <a:cubicBezTo>
                      <a:pt x="30" y="69"/>
                      <a:pt x="31" y="68"/>
                      <a:pt x="30" y="67"/>
                    </a:cubicBezTo>
                    <a:cubicBezTo>
                      <a:pt x="30" y="67"/>
                      <a:pt x="31" y="67"/>
                      <a:pt x="31" y="68"/>
                    </a:cubicBezTo>
                    <a:cubicBezTo>
                      <a:pt x="31" y="67"/>
                      <a:pt x="31" y="66"/>
                      <a:pt x="30" y="66"/>
                    </a:cubicBezTo>
                    <a:cubicBezTo>
                      <a:pt x="31" y="66"/>
                      <a:pt x="30" y="65"/>
                      <a:pt x="31" y="67"/>
                    </a:cubicBezTo>
                    <a:cubicBezTo>
                      <a:pt x="32" y="66"/>
                      <a:pt x="29" y="61"/>
                      <a:pt x="29" y="60"/>
                    </a:cubicBezTo>
                    <a:cubicBezTo>
                      <a:pt x="31" y="60"/>
                      <a:pt x="33" y="67"/>
                      <a:pt x="33" y="68"/>
                    </a:cubicBezTo>
                    <a:cubicBezTo>
                      <a:pt x="33" y="67"/>
                      <a:pt x="33" y="67"/>
                      <a:pt x="34" y="67"/>
                    </a:cubicBezTo>
                    <a:cubicBezTo>
                      <a:pt x="33" y="66"/>
                      <a:pt x="33" y="64"/>
                      <a:pt x="33" y="64"/>
                    </a:cubicBezTo>
                    <a:cubicBezTo>
                      <a:pt x="34" y="68"/>
                      <a:pt x="38" y="65"/>
                      <a:pt x="37" y="62"/>
                    </a:cubicBezTo>
                    <a:cubicBezTo>
                      <a:pt x="38" y="62"/>
                      <a:pt x="39" y="63"/>
                      <a:pt x="39" y="63"/>
                    </a:cubicBezTo>
                    <a:cubicBezTo>
                      <a:pt x="38" y="62"/>
                      <a:pt x="41" y="63"/>
                      <a:pt x="41" y="61"/>
                    </a:cubicBezTo>
                    <a:cubicBezTo>
                      <a:pt x="41" y="61"/>
                      <a:pt x="42" y="60"/>
                      <a:pt x="43" y="61"/>
                    </a:cubicBezTo>
                    <a:cubicBezTo>
                      <a:pt x="43" y="59"/>
                      <a:pt x="43" y="62"/>
                      <a:pt x="44" y="60"/>
                    </a:cubicBezTo>
                    <a:cubicBezTo>
                      <a:pt x="42" y="59"/>
                      <a:pt x="43" y="58"/>
                      <a:pt x="43" y="57"/>
                    </a:cubicBezTo>
                    <a:cubicBezTo>
                      <a:pt x="46" y="62"/>
                      <a:pt x="47" y="56"/>
                      <a:pt x="49" y="57"/>
                    </a:cubicBezTo>
                    <a:cubicBezTo>
                      <a:pt x="49" y="56"/>
                      <a:pt x="49" y="54"/>
                      <a:pt x="49" y="54"/>
                    </a:cubicBezTo>
                    <a:cubicBezTo>
                      <a:pt x="49" y="55"/>
                      <a:pt x="50" y="55"/>
                      <a:pt x="50" y="56"/>
                    </a:cubicBezTo>
                    <a:cubicBezTo>
                      <a:pt x="50" y="54"/>
                      <a:pt x="52" y="55"/>
                      <a:pt x="52" y="55"/>
                    </a:cubicBezTo>
                    <a:cubicBezTo>
                      <a:pt x="52" y="54"/>
                      <a:pt x="52" y="54"/>
                      <a:pt x="53" y="53"/>
                    </a:cubicBezTo>
                    <a:cubicBezTo>
                      <a:pt x="52" y="51"/>
                      <a:pt x="53" y="53"/>
                      <a:pt x="53" y="54"/>
                    </a:cubicBezTo>
                    <a:close/>
                    <a:moveTo>
                      <a:pt x="82" y="34"/>
                    </a:moveTo>
                    <a:cubicBezTo>
                      <a:pt x="82" y="34"/>
                      <a:pt x="82" y="35"/>
                      <a:pt x="83" y="36"/>
                    </a:cubicBezTo>
                    <a:cubicBezTo>
                      <a:pt x="82" y="36"/>
                      <a:pt x="82" y="36"/>
                      <a:pt x="81" y="36"/>
                    </a:cubicBezTo>
                    <a:cubicBezTo>
                      <a:pt x="81" y="35"/>
                      <a:pt x="81" y="34"/>
                      <a:pt x="8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21" name="Freeform 19"/>
              <p:cNvSpPr>
                <a:spLocks noEditPoints="1"/>
              </p:cNvSpPr>
              <p:nvPr/>
            </p:nvSpPr>
            <p:spPr bwMode="auto">
              <a:xfrm>
                <a:off x="4235450" y="1992313"/>
                <a:ext cx="309563" cy="58738"/>
              </a:xfrm>
              <a:custGeom>
                <a:avLst/>
                <a:gdLst>
                  <a:gd name="T0" fmla="*/ 112 w 144"/>
                  <a:gd name="T1" fmla="*/ 6 h 27"/>
                  <a:gd name="T2" fmla="*/ 78 w 144"/>
                  <a:gd name="T3" fmla="*/ 7 h 27"/>
                  <a:gd name="T4" fmla="*/ 70 w 144"/>
                  <a:gd name="T5" fmla="*/ 7 h 27"/>
                  <a:gd name="T6" fmla="*/ 37 w 144"/>
                  <a:gd name="T7" fmla="*/ 8 h 27"/>
                  <a:gd name="T8" fmla="*/ 23 w 144"/>
                  <a:gd name="T9" fmla="*/ 13 h 27"/>
                  <a:gd name="T10" fmla="*/ 9 w 144"/>
                  <a:gd name="T11" fmla="*/ 16 h 27"/>
                  <a:gd name="T12" fmla="*/ 4 w 144"/>
                  <a:gd name="T13" fmla="*/ 16 h 27"/>
                  <a:gd name="T14" fmla="*/ 2 w 144"/>
                  <a:gd name="T15" fmla="*/ 19 h 27"/>
                  <a:gd name="T16" fmla="*/ 3 w 144"/>
                  <a:gd name="T17" fmla="*/ 19 h 27"/>
                  <a:gd name="T18" fmla="*/ 6 w 144"/>
                  <a:gd name="T19" fmla="*/ 23 h 27"/>
                  <a:gd name="T20" fmla="*/ 13 w 144"/>
                  <a:gd name="T21" fmla="*/ 23 h 27"/>
                  <a:gd name="T22" fmla="*/ 14 w 144"/>
                  <a:gd name="T23" fmla="*/ 26 h 27"/>
                  <a:gd name="T24" fmla="*/ 17 w 144"/>
                  <a:gd name="T25" fmla="*/ 24 h 27"/>
                  <a:gd name="T26" fmla="*/ 18 w 144"/>
                  <a:gd name="T27" fmla="*/ 21 h 27"/>
                  <a:gd name="T28" fmla="*/ 20 w 144"/>
                  <a:gd name="T29" fmla="*/ 25 h 27"/>
                  <a:gd name="T30" fmla="*/ 23 w 144"/>
                  <a:gd name="T31" fmla="*/ 25 h 27"/>
                  <a:gd name="T32" fmla="*/ 24 w 144"/>
                  <a:gd name="T33" fmla="*/ 26 h 27"/>
                  <a:gd name="T34" fmla="*/ 27 w 144"/>
                  <a:gd name="T35" fmla="*/ 24 h 27"/>
                  <a:gd name="T36" fmla="*/ 27 w 144"/>
                  <a:gd name="T37" fmla="*/ 22 h 27"/>
                  <a:gd name="T38" fmla="*/ 29 w 144"/>
                  <a:gd name="T39" fmla="*/ 21 h 27"/>
                  <a:gd name="T40" fmla="*/ 30 w 144"/>
                  <a:gd name="T41" fmla="*/ 23 h 27"/>
                  <a:gd name="T42" fmla="*/ 31 w 144"/>
                  <a:gd name="T43" fmla="*/ 15 h 27"/>
                  <a:gd name="T44" fmla="*/ 33 w 144"/>
                  <a:gd name="T45" fmla="*/ 20 h 27"/>
                  <a:gd name="T46" fmla="*/ 41 w 144"/>
                  <a:gd name="T47" fmla="*/ 20 h 27"/>
                  <a:gd name="T48" fmla="*/ 44 w 144"/>
                  <a:gd name="T49" fmla="*/ 18 h 27"/>
                  <a:gd name="T50" fmla="*/ 51 w 144"/>
                  <a:gd name="T51" fmla="*/ 20 h 27"/>
                  <a:gd name="T52" fmla="*/ 54 w 144"/>
                  <a:gd name="T53" fmla="*/ 19 h 27"/>
                  <a:gd name="T54" fmla="*/ 56 w 144"/>
                  <a:gd name="T55" fmla="*/ 19 h 27"/>
                  <a:gd name="T56" fmla="*/ 58 w 144"/>
                  <a:gd name="T57" fmla="*/ 19 h 27"/>
                  <a:gd name="T58" fmla="*/ 61 w 144"/>
                  <a:gd name="T59" fmla="*/ 17 h 27"/>
                  <a:gd name="T60" fmla="*/ 67 w 144"/>
                  <a:gd name="T61" fmla="*/ 18 h 27"/>
                  <a:gd name="T62" fmla="*/ 69 w 144"/>
                  <a:gd name="T63" fmla="*/ 18 h 27"/>
                  <a:gd name="T64" fmla="*/ 75 w 144"/>
                  <a:gd name="T65" fmla="*/ 16 h 27"/>
                  <a:gd name="T66" fmla="*/ 81 w 144"/>
                  <a:gd name="T67" fmla="*/ 17 h 27"/>
                  <a:gd name="T68" fmla="*/ 85 w 144"/>
                  <a:gd name="T69" fmla="*/ 16 h 27"/>
                  <a:gd name="T70" fmla="*/ 89 w 144"/>
                  <a:gd name="T71" fmla="*/ 15 h 27"/>
                  <a:gd name="T72" fmla="*/ 90 w 144"/>
                  <a:gd name="T73" fmla="*/ 12 h 27"/>
                  <a:gd name="T74" fmla="*/ 92 w 144"/>
                  <a:gd name="T75" fmla="*/ 15 h 27"/>
                  <a:gd name="T76" fmla="*/ 99 w 144"/>
                  <a:gd name="T77" fmla="*/ 14 h 27"/>
                  <a:gd name="T78" fmla="*/ 102 w 144"/>
                  <a:gd name="T79" fmla="*/ 14 h 27"/>
                  <a:gd name="T80" fmla="*/ 115 w 144"/>
                  <a:gd name="T81" fmla="*/ 16 h 27"/>
                  <a:gd name="T82" fmla="*/ 129 w 144"/>
                  <a:gd name="T83" fmla="*/ 12 h 27"/>
                  <a:gd name="T84" fmla="*/ 86 w 144"/>
                  <a:gd name="T85" fmla="*/ 15 h 27"/>
                  <a:gd name="T86" fmla="*/ 87 w 144"/>
                  <a:gd name="T8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27">
                    <a:moveTo>
                      <a:pt x="135" y="6"/>
                    </a:moveTo>
                    <a:cubicBezTo>
                      <a:pt x="129" y="7"/>
                      <a:pt x="121" y="1"/>
                      <a:pt x="118" y="5"/>
                    </a:cubicBezTo>
                    <a:cubicBezTo>
                      <a:pt x="118" y="4"/>
                      <a:pt x="113" y="3"/>
                      <a:pt x="112" y="6"/>
                    </a:cubicBezTo>
                    <a:cubicBezTo>
                      <a:pt x="109" y="1"/>
                      <a:pt x="84" y="0"/>
                      <a:pt x="80" y="8"/>
                    </a:cubicBezTo>
                    <a:cubicBezTo>
                      <a:pt x="80" y="8"/>
                      <a:pt x="79" y="6"/>
                      <a:pt x="79" y="6"/>
                    </a:cubicBezTo>
                    <a:cubicBezTo>
                      <a:pt x="78" y="6"/>
                      <a:pt x="78" y="7"/>
                      <a:pt x="78" y="7"/>
                    </a:cubicBezTo>
                    <a:cubicBezTo>
                      <a:pt x="78" y="7"/>
                      <a:pt x="78" y="7"/>
                      <a:pt x="77" y="6"/>
                    </a:cubicBezTo>
                    <a:cubicBezTo>
                      <a:pt x="77" y="6"/>
                      <a:pt x="77" y="7"/>
                      <a:pt x="77" y="7"/>
                    </a:cubicBezTo>
                    <a:cubicBezTo>
                      <a:pt x="76" y="2"/>
                      <a:pt x="71" y="6"/>
                      <a:pt x="70" y="7"/>
                    </a:cubicBezTo>
                    <a:cubicBezTo>
                      <a:pt x="70" y="4"/>
                      <a:pt x="52" y="4"/>
                      <a:pt x="50" y="6"/>
                    </a:cubicBezTo>
                    <a:cubicBezTo>
                      <a:pt x="48" y="6"/>
                      <a:pt x="45" y="4"/>
                      <a:pt x="43" y="8"/>
                    </a:cubicBezTo>
                    <a:cubicBezTo>
                      <a:pt x="43" y="8"/>
                      <a:pt x="38" y="7"/>
                      <a:pt x="37" y="8"/>
                    </a:cubicBezTo>
                    <a:cubicBezTo>
                      <a:pt x="37" y="8"/>
                      <a:pt x="37" y="7"/>
                      <a:pt x="37" y="7"/>
                    </a:cubicBezTo>
                    <a:cubicBezTo>
                      <a:pt x="35" y="9"/>
                      <a:pt x="33" y="7"/>
                      <a:pt x="32" y="9"/>
                    </a:cubicBezTo>
                    <a:cubicBezTo>
                      <a:pt x="30" y="9"/>
                      <a:pt x="24" y="9"/>
                      <a:pt x="23" y="13"/>
                    </a:cubicBezTo>
                    <a:cubicBezTo>
                      <a:pt x="24" y="12"/>
                      <a:pt x="15" y="9"/>
                      <a:pt x="18" y="15"/>
                    </a:cubicBezTo>
                    <a:cubicBezTo>
                      <a:pt x="17" y="15"/>
                      <a:pt x="17" y="13"/>
                      <a:pt x="17" y="13"/>
                    </a:cubicBezTo>
                    <a:cubicBezTo>
                      <a:pt x="17" y="13"/>
                      <a:pt x="9" y="14"/>
                      <a:pt x="9" y="16"/>
                    </a:cubicBezTo>
                    <a:cubicBezTo>
                      <a:pt x="5" y="14"/>
                      <a:pt x="5" y="16"/>
                      <a:pt x="5" y="19"/>
                    </a:cubicBezTo>
                    <a:cubicBezTo>
                      <a:pt x="4" y="19"/>
                      <a:pt x="4" y="19"/>
                      <a:pt x="4" y="19"/>
                    </a:cubicBezTo>
                    <a:cubicBezTo>
                      <a:pt x="4" y="18"/>
                      <a:pt x="4" y="17"/>
                      <a:pt x="4" y="16"/>
                    </a:cubicBezTo>
                    <a:cubicBezTo>
                      <a:pt x="4" y="15"/>
                      <a:pt x="2" y="18"/>
                      <a:pt x="2" y="18"/>
                    </a:cubicBezTo>
                    <a:cubicBezTo>
                      <a:pt x="2" y="16"/>
                      <a:pt x="2" y="16"/>
                      <a:pt x="1" y="17"/>
                    </a:cubicBezTo>
                    <a:cubicBezTo>
                      <a:pt x="2" y="18"/>
                      <a:pt x="1" y="19"/>
                      <a:pt x="2" y="19"/>
                    </a:cubicBezTo>
                    <a:cubicBezTo>
                      <a:pt x="2" y="22"/>
                      <a:pt x="1" y="20"/>
                      <a:pt x="1" y="18"/>
                    </a:cubicBezTo>
                    <a:cubicBezTo>
                      <a:pt x="0" y="19"/>
                      <a:pt x="0" y="20"/>
                      <a:pt x="0" y="20"/>
                    </a:cubicBezTo>
                    <a:cubicBezTo>
                      <a:pt x="0" y="22"/>
                      <a:pt x="2" y="21"/>
                      <a:pt x="3" y="19"/>
                    </a:cubicBezTo>
                    <a:cubicBezTo>
                      <a:pt x="3" y="19"/>
                      <a:pt x="4" y="22"/>
                      <a:pt x="4" y="22"/>
                    </a:cubicBezTo>
                    <a:cubicBezTo>
                      <a:pt x="4" y="20"/>
                      <a:pt x="5" y="21"/>
                      <a:pt x="5" y="21"/>
                    </a:cubicBezTo>
                    <a:cubicBezTo>
                      <a:pt x="5" y="21"/>
                      <a:pt x="6" y="22"/>
                      <a:pt x="6" y="23"/>
                    </a:cubicBezTo>
                    <a:cubicBezTo>
                      <a:pt x="8" y="22"/>
                      <a:pt x="9" y="23"/>
                      <a:pt x="10" y="20"/>
                    </a:cubicBezTo>
                    <a:cubicBezTo>
                      <a:pt x="10" y="20"/>
                      <a:pt x="11" y="23"/>
                      <a:pt x="11" y="23"/>
                    </a:cubicBezTo>
                    <a:cubicBezTo>
                      <a:pt x="11" y="20"/>
                      <a:pt x="13" y="22"/>
                      <a:pt x="13" y="23"/>
                    </a:cubicBezTo>
                    <a:cubicBezTo>
                      <a:pt x="13" y="23"/>
                      <a:pt x="14" y="22"/>
                      <a:pt x="15" y="20"/>
                    </a:cubicBezTo>
                    <a:cubicBezTo>
                      <a:pt x="15" y="22"/>
                      <a:pt x="14" y="26"/>
                      <a:pt x="14" y="24"/>
                    </a:cubicBezTo>
                    <a:cubicBezTo>
                      <a:pt x="14" y="25"/>
                      <a:pt x="14" y="25"/>
                      <a:pt x="14" y="26"/>
                    </a:cubicBezTo>
                    <a:cubicBezTo>
                      <a:pt x="15" y="26"/>
                      <a:pt x="16" y="23"/>
                      <a:pt x="16" y="22"/>
                    </a:cubicBezTo>
                    <a:cubicBezTo>
                      <a:pt x="16" y="23"/>
                      <a:pt x="16" y="24"/>
                      <a:pt x="16" y="25"/>
                    </a:cubicBezTo>
                    <a:cubicBezTo>
                      <a:pt x="17" y="25"/>
                      <a:pt x="17" y="24"/>
                      <a:pt x="17" y="24"/>
                    </a:cubicBezTo>
                    <a:cubicBezTo>
                      <a:pt x="17" y="25"/>
                      <a:pt x="17" y="26"/>
                      <a:pt x="17" y="27"/>
                    </a:cubicBezTo>
                    <a:cubicBezTo>
                      <a:pt x="18" y="27"/>
                      <a:pt x="16" y="26"/>
                      <a:pt x="18" y="27"/>
                    </a:cubicBezTo>
                    <a:cubicBezTo>
                      <a:pt x="18" y="25"/>
                      <a:pt x="17" y="22"/>
                      <a:pt x="18" y="21"/>
                    </a:cubicBezTo>
                    <a:cubicBezTo>
                      <a:pt x="19" y="21"/>
                      <a:pt x="19" y="25"/>
                      <a:pt x="19" y="26"/>
                    </a:cubicBezTo>
                    <a:cubicBezTo>
                      <a:pt x="19" y="26"/>
                      <a:pt x="19" y="22"/>
                      <a:pt x="19" y="22"/>
                    </a:cubicBezTo>
                    <a:cubicBezTo>
                      <a:pt x="19" y="23"/>
                      <a:pt x="20" y="24"/>
                      <a:pt x="20" y="25"/>
                    </a:cubicBezTo>
                    <a:cubicBezTo>
                      <a:pt x="20" y="24"/>
                      <a:pt x="20" y="19"/>
                      <a:pt x="21" y="19"/>
                    </a:cubicBezTo>
                    <a:cubicBezTo>
                      <a:pt x="21" y="21"/>
                      <a:pt x="21" y="23"/>
                      <a:pt x="22" y="26"/>
                    </a:cubicBezTo>
                    <a:cubicBezTo>
                      <a:pt x="22" y="23"/>
                      <a:pt x="22" y="23"/>
                      <a:pt x="23" y="25"/>
                    </a:cubicBezTo>
                    <a:cubicBezTo>
                      <a:pt x="23" y="24"/>
                      <a:pt x="23" y="24"/>
                      <a:pt x="23" y="23"/>
                    </a:cubicBezTo>
                    <a:cubicBezTo>
                      <a:pt x="24" y="22"/>
                      <a:pt x="24" y="25"/>
                      <a:pt x="24" y="26"/>
                    </a:cubicBezTo>
                    <a:cubicBezTo>
                      <a:pt x="24" y="25"/>
                      <a:pt x="24" y="25"/>
                      <a:pt x="24" y="26"/>
                    </a:cubicBezTo>
                    <a:cubicBezTo>
                      <a:pt x="24" y="20"/>
                      <a:pt x="25" y="24"/>
                      <a:pt x="25" y="25"/>
                    </a:cubicBezTo>
                    <a:cubicBezTo>
                      <a:pt x="26" y="25"/>
                      <a:pt x="25" y="25"/>
                      <a:pt x="26" y="25"/>
                    </a:cubicBezTo>
                    <a:cubicBezTo>
                      <a:pt x="26" y="24"/>
                      <a:pt x="26" y="24"/>
                      <a:pt x="27" y="24"/>
                    </a:cubicBezTo>
                    <a:cubicBezTo>
                      <a:pt x="26" y="23"/>
                      <a:pt x="26" y="24"/>
                      <a:pt x="26" y="22"/>
                    </a:cubicBezTo>
                    <a:cubicBezTo>
                      <a:pt x="26" y="24"/>
                      <a:pt x="26" y="21"/>
                      <a:pt x="27" y="24"/>
                    </a:cubicBezTo>
                    <a:cubicBezTo>
                      <a:pt x="27" y="23"/>
                      <a:pt x="27" y="23"/>
                      <a:pt x="27" y="22"/>
                    </a:cubicBezTo>
                    <a:cubicBezTo>
                      <a:pt x="28" y="25"/>
                      <a:pt x="28" y="22"/>
                      <a:pt x="28" y="22"/>
                    </a:cubicBezTo>
                    <a:cubicBezTo>
                      <a:pt x="28" y="23"/>
                      <a:pt x="28" y="23"/>
                      <a:pt x="28" y="23"/>
                    </a:cubicBezTo>
                    <a:cubicBezTo>
                      <a:pt x="28" y="22"/>
                      <a:pt x="29" y="22"/>
                      <a:pt x="29" y="21"/>
                    </a:cubicBezTo>
                    <a:cubicBezTo>
                      <a:pt x="29" y="22"/>
                      <a:pt x="29" y="23"/>
                      <a:pt x="29" y="25"/>
                    </a:cubicBezTo>
                    <a:cubicBezTo>
                      <a:pt x="29" y="23"/>
                      <a:pt x="30" y="23"/>
                      <a:pt x="30" y="22"/>
                    </a:cubicBezTo>
                    <a:cubicBezTo>
                      <a:pt x="30" y="22"/>
                      <a:pt x="30" y="22"/>
                      <a:pt x="30" y="23"/>
                    </a:cubicBezTo>
                    <a:cubicBezTo>
                      <a:pt x="30" y="22"/>
                      <a:pt x="30" y="21"/>
                      <a:pt x="30" y="21"/>
                    </a:cubicBezTo>
                    <a:cubicBezTo>
                      <a:pt x="30" y="21"/>
                      <a:pt x="30" y="20"/>
                      <a:pt x="31" y="22"/>
                    </a:cubicBezTo>
                    <a:cubicBezTo>
                      <a:pt x="31" y="22"/>
                      <a:pt x="31" y="16"/>
                      <a:pt x="31" y="15"/>
                    </a:cubicBezTo>
                    <a:cubicBezTo>
                      <a:pt x="32" y="16"/>
                      <a:pt x="32" y="23"/>
                      <a:pt x="32" y="23"/>
                    </a:cubicBezTo>
                    <a:cubicBezTo>
                      <a:pt x="32" y="23"/>
                      <a:pt x="32" y="23"/>
                      <a:pt x="33" y="23"/>
                    </a:cubicBezTo>
                    <a:cubicBezTo>
                      <a:pt x="33" y="22"/>
                      <a:pt x="33" y="20"/>
                      <a:pt x="33" y="20"/>
                    </a:cubicBezTo>
                    <a:cubicBezTo>
                      <a:pt x="33" y="24"/>
                      <a:pt x="37" y="23"/>
                      <a:pt x="38" y="19"/>
                    </a:cubicBezTo>
                    <a:cubicBezTo>
                      <a:pt x="38" y="20"/>
                      <a:pt x="39" y="21"/>
                      <a:pt x="39" y="21"/>
                    </a:cubicBezTo>
                    <a:cubicBezTo>
                      <a:pt x="38" y="20"/>
                      <a:pt x="40" y="22"/>
                      <a:pt x="41" y="20"/>
                    </a:cubicBezTo>
                    <a:cubicBezTo>
                      <a:pt x="42" y="22"/>
                      <a:pt x="42" y="18"/>
                      <a:pt x="43" y="21"/>
                    </a:cubicBezTo>
                    <a:cubicBezTo>
                      <a:pt x="42" y="20"/>
                      <a:pt x="43" y="19"/>
                      <a:pt x="45" y="20"/>
                    </a:cubicBezTo>
                    <a:cubicBezTo>
                      <a:pt x="43" y="19"/>
                      <a:pt x="44" y="19"/>
                      <a:pt x="44" y="18"/>
                    </a:cubicBezTo>
                    <a:cubicBezTo>
                      <a:pt x="45" y="23"/>
                      <a:pt x="48" y="18"/>
                      <a:pt x="50" y="20"/>
                    </a:cubicBezTo>
                    <a:cubicBezTo>
                      <a:pt x="50" y="19"/>
                      <a:pt x="51" y="17"/>
                      <a:pt x="50" y="17"/>
                    </a:cubicBezTo>
                    <a:cubicBezTo>
                      <a:pt x="51" y="18"/>
                      <a:pt x="51" y="19"/>
                      <a:pt x="51" y="20"/>
                    </a:cubicBezTo>
                    <a:cubicBezTo>
                      <a:pt x="51" y="18"/>
                      <a:pt x="53" y="19"/>
                      <a:pt x="53" y="19"/>
                    </a:cubicBezTo>
                    <a:cubicBezTo>
                      <a:pt x="53" y="19"/>
                      <a:pt x="54" y="18"/>
                      <a:pt x="54" y="18"/>
                    </a:cubicBezTo>
                    <a:cubicBezTo>
                      <a:pt x="54" y="16"/>
                      <a:pt x="54" y="18"/>
                      <a:pt x="54" y="19"/>
                    </a:cubicBezTo>
                    <a:cubicBezTo>
                      <a:pt x="54" y="19"/>
                      <a:pt x="55" y="17"/>
                      <a:pt x="55" y="17"/>
                    </a:cubicBezTo>
                    <a:cubicBezTo>
                      <a:pt x="55" y="18"/>
                      <a:pt x="55" y="18"/>
                      <a:pt x="55" y="18"/>
                    </a:cubicBezTo>
                    <a:cubicBezTo>
                      <a:pt x="56" y="18"/>
                      <a:pt x="56" y="17"/>
                      <a:pt x="56" y="19"/>
                    </a:cubicBezTo>
                    <a:cubicBezTo>
                      <a:pt x="56" y="18"/>
                      <a:pt x="57" y="17"/>
                      <a:pt x="57" y="17"/>
                    </a:cubicBezTo>
                    <a:cubicBezTo>
                      <a:pt x="57" y="15"/>
                      <a:pt x="56" y="18"/>
                      <a:pt x="58" y="16"/>
                    </a:cubicBezTo>
                    <a:cubicBezTo>
                      <a:pt x="58" y="17"/>
                      <a:pt x="58" y="18"/>
                      <a:pt x="58" y="19"/>
                    </a:cubicBezTo>
                    <a:cubicBezTo>
                      <a:pt x="58" y="19"/>
                      <a:pt x="60" y="18"/>
                      <a:pt x="60" y="17"/>
                    </a:cubicBezTo>
                    <a:cubicBezTo>
                      <a:pt x="60" y="17"/>
                      <a:pt x="60" y="18"/>
                      <a:pt x="61" y="18"/>
                    </a:cubicBezTo>
                    <a:cubicBezTo>
                      <a:pt x="61" y="17"/>
                      <a:pt x="61" y="18"/>
                      <a:pt x="61" y="17"/>
                    </a:cubicBezTo>
                    <a:cubicBezTo>
                      <a:pt x="62" y="21"/>
                      <a:pt x="65" y="17"/>
                      <a:pt x="65" y="18"/>
                    </a:cubicBezTo>
                    <a:cubicBezTo>
                      <a:pt x="66" y="18"/>
                      <a:pt x="65" y="17"/>
                      <a:pt x="66" y="16"/>
                    </a:cubicBezTo>
                    <a:cubicBezTo>
                      <a:pt x="66" y="15"/>
                      <a:pt x="66" y="19"/>
                      <a:pt x="67" y="18"/>
                    </a:cubicBezTo>
                    <a:cubicBezTo>
                      <a:pt x="67" y="18"/>
                      <a:pt x="67" y="18"/>
                      <a:pt x="67" y="18"/>
                    </a:cubicBezTo>
                    <a:cubicBezTo>
                      <a:pt x="67" y="18"/>
                      <a:pt x="67" y="17"/>
                      <a:pt x="68" y="16"/>
                    </a:cubicBezTo>
                    <a:cubicBezTo>
                      <a:pt x="69" y="18"/>
                      <a:pt x="70" y="17"/>
                      <a:pt x="69" y="18"/>
                    </a:cubicBezTo>
                    <a:cubicBezTo>
                      <a:pt x="71" y="20"/>
                      <a:pt x="73" y="16"/>
                      <a:pt x="73" y="15"/>
                    </a:cubicBezTo>
                    <a:cubicBezTo>
                      <a:pt x="74" y="16"/>
                      <a:pt x="74" y="18"/>
                      <a:pt x="74" y="18"/>
                    </a:cubicBezTo>
                    <a:cubicBezTo>
                      <a:pt x="74" y="18"/>
                      <a:pt x="75" y="16"/>
                      <a:pt x="75" y="16"/>
                    </a:cubicBezTo>
                    <a:cubicBezTo>
                      <a:pt x="75" y="16"/>
                      <a:pt x="75" y="19"/>
                      <a:pt x="76" y="17"/>
                    </a:cubicBezTo>
                    <a:cubicBezTo>
                      <a:pt x="76" y="17"/>
                      <a:pt x="77" y="17"/>
                      <a:pt x="77" y="19"/>
                    </a:cubicBezTo>
                    <a:cubicBezTo>
                      <a:pt x="77" y="19"/>
                      <a:pt x="80" y="17"/>
                      <a:pt x="81" y="17"/>
                    </a:cubicBezTo>
                    <a:cubicBezTo>
                      <a:pt x="81" y="16"/>
                      <a:pt x="84" y="16"/>
                      <a:pt x="83" y="17"/>
                    </a:cubicBezTo>
                    <a:cubicBezTo>
                      <a:pt x="84" y="17"/>
                      <a:pt x="84" y="17"/>
                      <a:pt x="85" y="16"/>
                    </a:cubicBezTo>
                    <a:cubicBezTo>
                      <a:pt x="85" y="16"/>
                      <a:pt x="85" y="16"/>
                      <a:pt x="85" y="16"/>
                    </a:cubicBezTo>
                    <a:cubicBezTo>
                      <a:pt x="92" y="16"/>
                      <a:pt x="91" y="16"/>
                      <a:pt x="89" y="15"/>
                    </a:cubicBezTo>
                    <a:cubicBezTo>
                      <a:pt x="89" y="16"/>
                      <a:pt x="89" y="16"/>
                      <a:pt x="89" y="16"/>
                    </a:cubicBezTo>
                    <a:cubicBezTo>
                      <a:pt x="89" y="16"/>
                      <a:pt x="89" y="15"/>
                      <a:pt x="89" y="15"/>
                    </a:cubicBezTo>
                    <a:cubicBezTo>
                      <a:pt x="89" y="15"/>
                      <a:pt x="89" y="15"/>
                      <a:pt x="89" y="15"/>
                    </a:cubicBezTo>
                    <a:cubicBezTo>
                      <a:pt x="89" y="15"/>
                      <a:pt x="89" y="15"/>
                      <a:pt x="89" y="15"/>
                    </a:cubicBezTo>
                    <a:cubicBezTo>
                      <a:pt x="89" y="14"/>
                      <a:pt x="89" y="13"/>
                      <a:pt x="90" y="12"/>
                    </a:cubicBezTo>
                    <a:cubicBezTo>
                      <a:pt x="90" y="13"/>
                      <a:pt x="90" y="14"/>
                      <a:pt x="90" y="14"/>
                    </a:cubicBezTo>
                    <a:cubicBezTo>
                      <a:pt x="91" y="14"/>
                      <a:pt x="90" y="11"/>
                      <a:pt x="92" y="11"/>
                    </a:cubicBezTo>
                    <a:cubicBezTo>
                      <a:pt x="93" y="12"/>
                      <a:pt x="93" y="14"/>
                      <a:pt x="92" y="15"/>
                    </a:cubicBezTo>
                    <a:cubicBezTo>
                      <a:pt x="93" y="14"/>
                      <a:pt x="94" y="15"/>
                      <a:pt x="94" y="15"/>
                    </a:cubicBezTo>
                    <a:cubicBezTo>
                      <a:pt x="94" y="14"/>
                      <a:pt x="94" y="13"/>
                      <a:pt x="95" y="13"/>
                    </a:cubicBezTo>
                    <a:cubicBezTo>
                      <a:pt x="95" y="13"/>
                      <a:pt x="99" y="14"/>
                      <a:pt x="99" y="14"/>
                    </a:cubicBezTo>
                    <a:cubicBezTo>
                      <a:pt x="99" y="13"/>
                      <a:pt x="100" y="13"/>
                      <a:pt x="100" y="13"/>
                    </a:cubicBezTo>
                    <a:cubicBezTo>
                      <a:pt x="100" y="13"/>
                      <a:pt x="102" y="15"/>
                      <a:pt x="103" y="13"/>
                    </a:cubicBezTo>
                    <a:cubicBezTo>
                      <a:pt x="102" y="13"/>
                      <a:pt x="102" y="14"/>
                      <a:pt x="102" y="14"/>
                    </a:cubicBezTo>
                    <a:cubicBezTo>
                      <a:pt x="102" y="13"/>
                      <a:pt x="110" y="15"/>
                      <a:pt x="112" y="13"/>
                    </a:cubicBezTo>
                    <a:cubicBezTo>
                      <a:pt x="112" y="14"/>
                      <a:pt x="112" y="15"/>
                      <a:pt x="112" y="16"/>
                    </a:cubicBezTo>
                    <a:cubicBezTo>
                      <a:pt x="112" y="14"/>
                      <a:pt x="114" y="16"/>
                      <a:pt x="115" y="16"/>
                    </a:cubicBezTo>
                    <a:cubicBezTo>
                      <a:pt x="115" y="14"/>
                      <a:pt x="118" y="16"/>
                      <a:pt x="118" y="13"/>
                    </a:cubicBezTo>
                    <a:cubicBezTo>
                      <a:pt x="119" y="16"/>
                      <a:pt x="125" y="14"/>
                      <a:pt x="126" y="12"/>
                    </a:cubicBezTo>
                    <a:cubicBezTo>
                      <a:pt x="128" y="15"/>
                      <a:pt x="128" y="11"/>
                      <a:pt x="129" y="12"/>
                    </a:cubicBezTo>
                    <a:cubicBezTo>
                      <a:pt x="131" y="18"/>
                      <a:pt x="143" y="17"/>
                      <a:pt x="144" y="9"/>
                    </a:cubicBezTo>
                    <a:cubicBezTo>
                      <a:pt x="141" y="10"/>
                      <a:pt x="138" y="9"/>
                      <a:pt x="135" y="6"/>
                    </a:cubicBezTo>
                    <a:close/>
                    <a:moveTo>
                      <a:pt x="86" y="15"/>
                    </a:moveTo>
                    <a:cubicBezTo>
                      <a:pt x="86" y="15"/>
                      <a:pt x="86" y="15"/>
                      <a:pt x="86" y="15"/>
                    </a:cubicBezTo>
                    <a:cubicBezTo>
                      <a:pt x="87" y="14"/>
                      <a:pt x="87" y="14"/>
                      <a:pt x="86" y="15"/>
                    </a:cubicBezTo>
                    <a:cubicBezTo>
                      <a:pt x="86" y="14"/>
                      <a:pt x="87" y="13"/>
                      <a:pt x="87" y="13"/>
                    </a:cubicBezTo>
                    <a:cubicBezTo>
                      <a:pt x="87" y="14"/>
                      <a:pt x="87" y="15"/>
                      <a:pt x="87" y="15"/>
                    </a:cubicBezTo>
                    <a:cubicBezTo>
                      <a:pt x="87" y="15"/>
                      <a:pt x="86" y="15"/>
                      <a:pt x="8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grpSp>
        <p:grpSp>
          <p:nvGrpSpPr>
            <p:cNvPr id="38" name="组合 37"/>
            <p:cNvGrpSpPr/>
            <p:nvPr/>
          </p:nvGrpSpPr>
          <p:grpSpPr>
            <a:xfrm>
              <a:off x="3629110" y="3477551"/>
              <a:ext cx="1353561" cy="2002500"/>
              <a:chOff x="4252912" y="3519487"/>
              <a:chExt cx="1119189" cy="1655763"/>
            </a:xfrm>
            <a:solidFill>
              <a:schemeClr val="accent1"/>
            </a:solidFill>
          </p:grpSpPr>
          <p:sp>
            <p:nvSpPr>
              <p:cNvPr id="30" name="Freeform 23"/>
              <p:cNvSpPr>
                <a:spLocks noEditPoints="1"/>
              </p:cNvSpPr>
              <p:nvPr/>
            </p:nvSpPr>
            <p:spPr bwMode="auto">
              <a:xfrm>
                <a:off x="4471988" y="3536950"/>
                <a:ext cx="555625" cy="509588"/>
              </a:xfrm>
              <a:custGeom>
                <a:avLst/>
                <a:gdLst>
                  <a:gd name="T0" fmla="*/ 136 w 257"/>
                  <a:gd name="T1" fmla="*/ 2 h 237"/>
                  <a:gd name="T2" fmla="*/ 127 w 257"/>
                  <a:gd name="T3" fmla="*/ 2 h 237"/>
                  <a:gd name="T4" fmla="*/ 123 w 257"/>
                  <a:gd name="T5" fmla="*/ 2 h 237"/>
                  <a:gd name="T6" fmla="*/ 100 w 257"/>
                  <a:gd name="T7" fmla="*/ 6 h 237"/>
                  <a:gd name="T8" fmla="*/ 77 w 257"/>
                  <a:gd name="T9" fmla="*/ 16 h 237"/>
                  <a:gd name="T10" fmla="*/ 66 w 257"/>
                  <a:gd name="T11" fmla="*/ 19 h 237"/>
                  <a:gd name="T12" fmla="*/ 51 w 257"/>
                  <a:gd name="T13" fmla="*/ 36 h 237"/>
                  <a:gd name="T14" fmla="*/ 36 w 257"/>
                  <a:gd name="T15" fmla="*/ 42 h 237"/>
                  <a:gd name="T16" fmla="*/ 22 w 257"/>
                  <a:gd name="T17" fmla="*/ 60 h 237"/>
                  <a:gd name="T18" fmla="*/ 12 w 257"/>
                  <a:gd name="T19" fmla="*/ 75 h 237"/>
                  <a:gd name="T20" fmla="*/ 2 w 257"/>
                  <a:gd name="T21" fmla="*/ 121 h 237"/>
                  <a:gd name="T22" fmla="*/ 3 w 257"/>
                  <a:gd name="T23" fmla="*/ 135 h 237"/>
                  <a:gd name="T24" fmla="*/ 26 w 257"/>
                  <a:gd name="T25" fmla="*/ 182 h 237"/>
                  <a:gd name="T26" fmla="*/ 35 w 257"/>
                  <a:gd name="T27" fmla="*/ 193 h 237"/>
                  <a:gd name="T28" fmla="*/ 49 w 257"/>
                  <a:gd name="T29" fmla="*/ 194 h 237"/>
                  <a:gd name="T30" fmla="*/ 17 w 257"/>
                  <a:gd name="T31" fmla="*/ 121 h 237"/>
                  <a:gd name="T32" fmla="*/ 107 w 257"/>
                  <a:gd name="T33" fmla="*/ 18 h 237"/>
                  <a:gd name="T34" fmla="*/ 128 w 257"/>
                  <a:gd name="T35" fmla="*/ 21 h 237"/>
                  <a:gd name="T36" fmla="*/ 181 w 257"/>
                  <a:gd name="T37" fmla="*/ 29 h 237"/>
                  <a:gd name="T38" fmla="*/ 227 w 257"/>
                  <a:gd name="T39" fmla="*/ 70 h 237"/>
                  <a:gd name="T40" fmla="*/ 235 w 257"/>
                  <a:gd name="T41" fmla="*/ 102 h 237"/>
                  <a:gd name="T42" fmla="*/ 228 w 257"/>
                  <a:gd name="T43" fmla="*/ 152 h 237"/>
                  <a:gd name="T44" fmla="*/ 197 w 257"/>
                  <a:gd name="T45" fmla="*/ 195 h 237"/>
                  <a:gd name="T46" fmla="*/ 165 w 257"/>
                  <a:gd name="T47" fmla="*/ 215 h 237"/>
                  <a:gd name="T48" fmla="*/ 127 w 257"/>
                  <a:gd name="T49" fmla="*/ 226 h 237"/>
                  <a:gd name="T50" fmla="*/ 112 w 257"/>
                  <a:gd name="T51" fmla="*/ 229 h 237"/>
                  <a:gd name="T52" fmla="*/ 106 w 257"/>
                  <a:gd name="T53" fmla="*/ 231 h 237"/>
                  <a:gd name="T54" fmla="*/ 113 w 257"/>
                  <a:gd name="T55" fmla="*/ 234 h 237"/>
                  <a:gd name="T56" fmla="*/ 126 w 257"/>
                  <a:gd name="T57" fmla="*/ 234 h 237"/>
                  <a:gd name="T58" fmla="*/ 153 w 257"/>
                  <a:gd name="T59" fmla="*/ 231 h 237"/>
                  <a:gd name="T60" fmla="*/ 172 w 257"/>
                  <a:gd name="T61" fmla="*/ 218 h 237"/>
                  <a:gd name="T62" fmla="*/ 176 w 257"/>
                  <a:gd name="T63" fmla="*/ 224 h 237"/>
                  <a:gd name="T64" fmla="*/ 187 w 257"/>
                  <a:gd name="T65" fmla="*/ 223 h 237"/>
                  <a:gd name="T66" fmla="*/ 189 w 257"/>
                  <a:gd name="T67" fmla="*/ 214 h 237"/>
                  <a:gd name="T68" fmla="*/ 200 w 257"/>
                  <a:gd name="T69" fmla="*/ 215 h 237"/>
                  <a:gd name="T70" fmla="*/ 210 w 257"/>
                  <a:gd name="T71" fmla="*/ 210 h 237"/>
                  <a:gd name="T72" fmla="*/ 217 w 257"/>
                  <a:gd name="T73" fmla="*/ 204 h 237"/>
                  <a:gd name="T74" fmla="*/ 222 w 257"/>
                  <a:gd name="T75" fmla="*/ 199 h 237"/>
                  <a:gd name="T76" fmla="*/ 227 w 257"/>
                  <a:gd name="T77" fmla="*/ 188 h 237"/>
                  <a:gd name="T78" fmla="*/ 236 w 257"/>
                  <a:gd name="T79" fmla="*/ 182 h 237"/>
                  <a:gd name="T80" fmla="*/ 239 w 257"/>
                  <a:gd name="T81" fmla="*/ 171 h 237"/>
                  <a:gd name="T82" fmla="*/ 242 w 257"/>
                  <a:gd name="T83" fmla="*/ 163 h 237"/>
                  <a:gd name="T84" fmla="*/ 247 w 257"/>
                  <a:gd name="T85" fmla="*/ 154 h 237"/>
                  <a:gd name="T86" fmla="*/ 254 w 257"/>
                  <a:gd name="T87" fmla="*/ 116 h 237"/>
                  <a:gd name="T88" fmla="*/ 254 w 257"/>
                  <a:gd name="T89" fmla="*/ 106 h 237"/>
                  <a:gd name="T90" fmla="*/ 250 w 257"/>
                  <a:gd name="T91" fmla="*/ 78 h 237"/>
                  <a:gd name="T92" fmla="*/ 238 w 257"/>
                  <a:gd name="T93" fmla="*/ 54 h 237"/>
                  <a:gd name="T94" fmla="*/ 231 w 257"/>
                  <a:gd name="T95" fmla="*/ 45 h 237"/>
                  <a:gd name="T96" fmla="*/ 228 w 257"/>
                  <a:gd name="T97" fmla="*/ 41 h 237"/>
                  <a:gd name="T98" fmla="*/ 220 w 257"/>
                  <a:gd name="T99" fmla="*/ 37 h 237"/>
                  <a:gd name="T100" fmla="*/ 206 w 257"/>
                  <a:gd name="T101" fmla="*/ 24 h 237"/>
                  <a:gd name="T102" fmla="*/ 188 w 257"/>
                  <a:gd name="T103" fmla="*/ 13 h 237"/>
                  <a:gd name="T104" fmla="*/ 170 w 257"/>
                  <a:gd name="T105" fmla="*/ 9 h 237"/>
                  <a:gd name="T106" fmla="*/ 145 w 257"/>
                  <a:gd name="T10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37">
                    <a:moveTo>
                      <a:pt x="145" y="3"/>
                    </a:moveTo>
                    <a:cubicBezTo>
                      <a:pt x="145" y="3"/>
                      <a:pt x="144" y="2"/>
                      <a:pt x="144" y="2"/>
                    </a:cubicBezTo>
                    <a:cubicBezTo>
                      <a:pt x="143" y="3"/>
                      <a:pt x="142" y="5"/>
                      <a:pt x="141" y="5"/>
                    </a:cubicBezTo>
                    <a:cubicBezTo>
                      <a:pt x="141" y="3"/>
                      <a:pt x="141" y="3"/>
                      <a:pt x="141" y="3"/>
                    </a:cubicBezTo>
                    <a:cubicBezTo>
                      <a:pt x="142" y="0"/>
                      <a:pt x="138" y="2"/>
                      <a:pt x="137" y="1"/>
                    </a:cubicBezTo>
                    <a:cubicBezTo>
                      <a:pt x="138" y="3"/>
                      <a:pt x="136" y="1"/>
                      <a:pt x="136" y="2"/>
                    </a:cubicBezTo>
                    <a:cubicBezTo>
                      <a:pt x="134" y="3"/>
                      <a:pt x="134" y="3"/>
                      <a:pt x="134" y="3"/>
                    </a:cubicBezTo>
                    <a:cubicBezTo>
                      <a:pt x="132" y="3"/>
                      <a:pt x="134" y="4"/>
                      <a:pt x="131" y="4"/>
                    </a:cubicBezTo>
                    <a:cubicBezTo>
                      <a:pt x="129" y="4"/>
                      <a:pt x="130" y="2"/>
                      <a:pt x="131" y="2"/>
                    </a:cubicBezTo>
                    <a:cubicBezTo>
                      <a:pt x="130" y="1"/>
                      <a:pt x="128" y="2"/>
                      <a:pt x="127" y="2"/>
                    </a:cubicBezTo>
                    <a:cubicBezTo>
                      <a:pt x="127" y="2"/>
                      <a:pt x="127" y="2"/>
                      <a:pt x="127" y="3"/>
                    </a:cubicBezTo>
                    <a:cubicBezTo>
                      <a:pt x="127" y="3"/>
                      <a:pt x="127" y="3"/>
                      <a:pt x="127" y="2"/>
                    </a:cubicBezTo>
                    <a:cubicBezTo>
                      <a:pt x="126" y="3"/>
                      <a:pt x="125" y="3"/>
                      <a:pt x="125" y="3"/>
                    </a:cubicBezTo>
                    <a:cubicBezTo>
                      <a:pt x="125" y="3"/>
                      <a:pt x="125" y="3"/>
                      <a:pt x="125" y="3"/>
                    </a:cubicBezTo>
                    <a:cubicBezTo>
                      <a:pt x="126" y="3"/>
                      <a:pt x="126" y="2"/>
                      <a:pt x="127" y="2"/>
                    </a:cubicBezTo>
                    <a:cubicBezTo>
                      <a:pt x="126" y="2"/>
                      <a:pt x="126" y="2"/>
                      <a:pt x="125" y="2"/>
                    </a:cubicBezTo>
                    <a:cubicBezTo>
                      <a:pt x="125" y="2"/>
                      <a:pt x="125" y="2"/>
                      <a:pt x="125" y="2"/>
                    </a:cubicBezTo>
                    <a:cubicBezTo>
                      <a:pt x="124" y="2"/>
                      <a:pt x="124" y="2"/>
                      <a:pt x="123" y="2"/>
                    </a:cubicBezTo>
                    <a:cubicBezTo>
                      <a:pt x="124" y="0"/>
                      <a:pt x="124" y="0"/>
                      <a:pt x="124" y="0"/>
                    </a:cubicBezTo>
                    <a:cubicBezTo>
                      <a:pt x="122" y="0"/>
                      <a:pt x="120" y="2"/>
                      <a:pt x="120" y="3"/>
                    </a:cubicBezTo>
                    <a:cubicBezTo>
                      <a:pt x="116" y="2"/>
                      <a:pt x="109" y="4"/>
                      <a:pt x="107" y="5"/>
                    </a:cubicBezTo>
                    <a:cubicBezTo>
                      <a:pt x="107" y="5"/>
                      <a:pt x="107" y="4"/>
                      <a:pt x="107" y="5"/>
                    </a:cubicBezTo>
                    <a:cubicBezTo>
                      <a:pt x="105" y="6"/>
                      <a:pt x="104" y="7"/>
                      <a:pt x="104" y="6"/>
                    </a:cubicBezTo>
                    <a:cubicBezTo>
                      <a:pt x="102" y="7"/>
                      <a:pt x="102" y="5"/>
                      <a:pt x="100" y="6"/>
                    </a:cubicBezTo>
                    <a:cubicBezTo>
                      <a:pt x="100" y="5"/>
                      <a:pt x="100" y="6"/>
                      <a:pt x="100" y="7"/>
                    </a:cubicBezTo>
                    <a:cubicBezTo>
                      <a:pt x="96" y="5"/>
                      <a:pt x="93" y="10"/>
                      <a:pt x="88" y="10"/>
                    </a:cubicBezTo>
                    <a:cubicBezTo>
                      <a:pt x="89" y="10"/>
                      <a:pt x="89" y="9"/>
                      <a:pt x="89" y="8"/>
                    </a:cubicBezTo>
                    <a:cubicBezTo>
                      <a:pt x="86" y="10"/>
                      <a:pt x="84" y="11"/>
                      <a:pt x="82" y="14"/>
                    </a:cubicBezTo>
                    <a:cubicBezTo>
                      <a:pt x="82" y="13"/>
                      <a:pt x="81" y="13"/>
                      <a:pt x="82" y="12"/>
                    </a:cubicBezTo>
                    <a:cubicBezTo>
                      <a:pt x="80" y="13"/>
                      <a:pt x="77" y="14"/>
                      <a:pt x="77" y="16"/>
                    </a:cubicBezTo>
                    <a:cubicBezTo>
                      <a:pt x="79" y="16"/>
                      <a:pt x="77" y="15"/>
                      <a:pt x="78" y="15"/>
                    </a:cubicBezTo>
                    <a:cubicBezTo>
                      <a:pt x="80" y="15"/>
                      <a:pt x="78" y="18"/>
                      <a:pt x="76" y="18"/>
                    </a:cubicBezTo>
                    <a:cubicBezTo>
                      <a:pt x="76" y="18"/>
                      <a:pt x="76" y="18"/>
                      <a:pt x="76" y="18"/>
                    </a:cubicBezTo>
                    <a:cubicBezTo>
                      <a:pt x="74" y="18"/>
                      <a:pt x="74" y="19"/>
                      <a:pt x="72" y="20"/>
                    </a:cubicBezTo>
                    <a:cubicBezTo>
                      <a:pt x="71" y="20"/>
                      <a:pt x="73" y="19"/>
                      <a:pt x="72" y="19"/>
                    </a:cubicBezTo>
                    <a:cubicBezTo>
                      <a:pt x="71" y="17"/>
                      <a:pt x="67" y="19"/>
                      <a:pt x="66" y="19"/>
                    </a:cubicBezTo>
                    <a:cubicBezTo>
                      <a:pt x="66" y="20"/>
                      <a:pt x="65" y="21"/>
                      <a:pt x="66" y="21"/>
                    </a:cubicBezTo>
                    <a:cubicBezTo>
                      <a:pt x="65" y="22"/>
                      <a:pt x="64" y="20"/>
                      <a:pt x="63" y="21"/>
                    </a:cubicBezTo>
                    <a:cubicBezTo>
                      <a:pt x="61" y="27"/>
                      <a:pt x="61" y="27"/>
                      <a:pt x="61" y="27"/>
                    </a:cubicBezTo>
                    <a:cubicBezTo>
                      <a:pt x="61" y="26"/>
                      <a:pt x="59" y="26"/>
                      <a:pt x="60" y="24"/>
                    </a:cubicBezTo>
                    <a:cubicBezTo>
                      <a:pt x="57" y="26"/>
                      <a:pt x="57" y="30"/>
                      <a:pt x="56" y="33"/>
                    </a:cubicBezTo>
                    <a:cubicBezTo>
                      <a:pt x="54" y="33"/>
                      <a:pt x="52" y="35"/>
                      <a:pt x="51" y="36"/>
                    </a:cubicBezTo>
                    <a:cubicBezTo>
                      <a:pt x="50" y="35"/>
                      <a:pt x="52" y="36"/>
                      <a:pt x="52" y="35"/>
                    </a:cubicBezTo>
                    <a:cubicBezTo>
                      <a:pt x="49" y="34"/>
                      <a:pt x="49" y="34"/>
                      <a:pt x="49" y="34"/>
                    </a:cubicBezTo>
                    <a:cubicBezTo>
                      <a:pt x="51" y="33"/>
                      <a:pt x="48" y="32"/>
                      <a:pt x="48" y="31"/>
                    </a:cubicBezTo>
                    <a:cubicBezTo>
                      <a:pt x="47" y="33"/>
                      <a:pt x="43" y="35"/>
                      <a:pt x="40" y="36"/>
                    </a:cubicBezTo>
                    <a:cubicBezTo>
                      <a:pt x="44" y="37"/>
                      <a:pt x="38" y="40"/>
                      <a:pt x="40" y="42"/>
                    </a:cubicBezTo>
                    <a:cubicBezTo>
                      <a:pt x="38" y="44"/>
                      <a:pt x="37" y="41"/>
                      <a:pt x="36" y="42"/>
                    </a:cubicBezTo>
                    <a:cubicBezTo>
                      <a:pt x="34" y="45"/>
                      <a:pt x="31" y="46"/>
                      <a:pt x="29" y="49"/>
                    </a:cubicBezTo>
                    <a:cubicBezTo>
                      <a:pt x="29" y="49"/>
                      <a:pt x="29" y="49"/>
                      <a:pt x="29" y="48"/>
                    </a:cubicBezTo>
                    <a:cubicBezTo>
                      <a:pt x="28" y="51"/>
                      <a:pt x="24" y="54"/>
                      <a:pt x="24" y="58"/>
                    </a:cubicBezTo>
                    <a:cubicBezTo>
                      <a:pt x="24" y="58"/>
                      <a:pt x="23" y="58"/>
                      <a:pt x="23" y="57"/>
                    </a:cubicBezTo>
                    <a:cubicBezTo>
                      <a:pt x="21" y="59"/>
                      <a:pt x="26" y="59"/>
                      <a:pt x="22" y="61"/>
                    </a:cubicBezTo>
                    <a:cubicBezTo>
                      <a:pt x="22" y="60"/>
                      <a:pt x="22" y="60"/>
                      <a:pt x="22" y="60"/>
                    </a:cubicBezTo>
                    <a:cubicBezTo>
                      <a:pt x="21" y="62"/>
                      <a:pt x="18" y="62"/>
                      <a:pt x="18" y="66"/>
                    </a:cubicBezTo>
                    <a:cubicBezTo>
                      <a:pt x="18" y="65"/>
                      <a:pt x="18" y="65"/>
                      <a:pt x="18" y="64"/>
                    </a:cubicBezTo>
                    <a:cubicBezTo>
                      <a:pt x="17" y="67"/>
                      <a:pt x="16" y="69"/>
                      <a:pt x="16" y="71"/>
                    </a:cubicBezTo>
                    <a:cubicBezTo>
                      <a:pt x="15" y="71"/>
                      <a:pt x="15" y="71"/>
                      <a:pt x="15" y="70"/>
                    </a:cubicBezTo>
                    <a:cubicBezTo>
                      <a:pt x="13" y="71"/>
                      <a:pt x="15" y="73"/>
                      <a:pt x="14" y="74"/>
                    </a:cubicBezTo>
                    <a:cubicBezTo>
                      <a:pt x="13" y="75"/>
                      <a:pt x="12" y="75"/>
                      <a:pt x="12" y="75"/>
                    </a:cubicBezTo>
                    <a:cubicBezTo>
                      <a:pt x="13" y="76"/>
                      <a:pt x="11" y="79"/>
                      <a:pt x="11" y="81"/>
                    </a:cubicBezTo>
                    <a:cubicBezTo>
                      <a:pt x="10" y="81"/>
                      <a:pt x="10" y="81"/>
                      <a:pt x="9" y="82"/>
                    </a:cubicBezTo>
                    <a:cubicBezTo>
                      <a:pt x="5" y="93"/>
                      <a:pt x="2" y="105"/>
                      <a:pt x="4" y="117"/>
                    </a:cubicBezTo>
                    <a:cubicBezTo>
                      <a:pt x="2" y="119"/>
                      <a:pt x="3" y="114"/>
                      <a:pt x="1" y="115"/>
                    </a:cubicBezTo>
                    <a:cubicBezTo>
                      <a:pt x="3" y="115"/>
                      <a:pt x="1" y="117"/>
                      <a:pt x="2" y="121"/>
                    </a:cubicBezTo>
                    <a:cubicBezTo>
                      <a:pt x="2" y="121"/>
                      <a:pt x="2" y="121"/>
                      <a:pt x="2" y="121"/>
                    </a:cubicBezTo>
                    <a:cubicBezTo>
                      <a:pt x="2" y="122"/>
                      <a:pt x="1" y="123"/>
                      <a:pt x="1" y="125"/>
                    </a:cubicBezTo>
                    <a:cubicBezTo>
                      <a:pt x="2" y="125"/>
                      <a:pt x="2" y="125"/>
                      <a:pt x="2" y="125"/>
                    </a:cubicBezTo>
                    <a:cubicBezTo>
                      <a:pt x="4" y="126"/>
                      <a:pt x="0" y="129"/>
                      <a:pt x="3" y="129"/>
                    </a:cubicBezTo>
                    <a:cubicBezTo>
                      <a:pt x="1" y="131"/>
                      <a:pt x="1" y="131"/>
                      <a:pt x="1" y="131"/>
                    </a:cubicBezTo>
                    <a:cubicBezTo>
                      <a:pt x="4" y="132"/>
                      <a:pt x="1" y="134"/>
                      <a:pt x="3" y="136"/>
                    </a:cubicBezTo>
                    <a:cubicBezTo>
                      <a:pt x="3" y="135"/>
                      <a:pt x="3" y="135"/>
                      <a:pt x="3" y="135"/>
                    </a:cubicBezTo>
                    <a:cubicBezTo>
                      <a:pt x="2" y="138"/>
                      <a:pt x="6" y="141"/>
                      <a:pt x="4" y="142"/>
                    </a:cubicBezTo>
                    <a:cubicBezTo>
                      <a:pt x="5" y="144"/>
                      <a:pt x="7" y="147"/>
                      <a:pt x="9" y="147"/>
                    </a:cubicBezTo>
                    <a:cubicBezTo>
                      <a:pt x="8" y="148"/>
                      <a:pt x="7" y="148"/>
                      <a:pt x="6" y="147"/>
                    </a:cubicBezTo>
                    <a:cubicBezTo>
                      <a:pt x="9" y="156"/>
                      <a:pt x="13" y="165"/>
                      <a:pt x="19" y="171"/>
                    </a:cubicBezTo>
                    <a:cubicBezTo>
                      <a:pt x="18" y="172"/>
                      <a:pt x="18" y="171"/>
                      <a:pt x="17" y="171"/>
                    </a:cubicBezTo>
                    <a:cubicBezTo>
                      <a:pt x="21" y="175"/>
                      <a:pt x="20" y="181"/>
                      <a:pt x="26" y="182"/>
                    </a:cubicBezTo>
                    <a:cubicBezTo>
                      <a:pt x="28" y="182"/>
                      <a:pt x="28" y="182"/>
                      <a:pt x="28" y="182"/>
                    </a:cubicBezTo>
                    <a:cubicBezTo>
                      <a:pt x="28" y="183"/>
                      <a:pt x="27" y="184"/>
                      <a:pt x="27" y="185"/>
                    </a:cubicBezTo>
                    <a:cubicBezTo>
                      <a:pt x="28" y="185"/>
                      <a:pt x="30" y="188"/>
                      <a:pt x="32" y="188"/>
                    </a:cubicBezTo>
                    <a:cubicBezTo>
                      <a:pt x="31" y="189"/>
                      <a:pt x="31" y="188"/>
                      <a:pt x="30" y="189"/>
                    </a:cubicBezTo>
                    <a:cubicBezTo>
                      <a:pt x="31" y="191"/>
                      <a:pt x="35" y="191"/>
                      <a:pt x="36" y="193"/>
                    </a:cubicBezTo>
                    <a:cubicBezTo>
                      <a:pt x="35" y="193"/>
                      <a:pt x="35" y="193"/>
                      <a:pt x="35" y="193"/>
                    </a:cubicBezTo>
                    <a:cubicBezTo>
                      <a:pt x="39" y="203"/>
                      <a:pt x="49" y="216"/>
                      <a:pt x="58" y="218"/>
                    </a:cubicBezTo>
                    <a:cubicBezTo>
                      <a:pt x="61" y="219"/>
                      <a:pt x="58" y="221"/>
                      <a:pt x="59" y="221"/>
                    </a:cubicBezTo>
                    <a:cubicBezTo>
                      <a:pt x="68" y="224"/>
                      <a:pt x="76" y="234"/>
                      <a:pt x="86" y="232"/>
                    </a:cubicBezTo>
                    <a:cubicBezTo>
                      <a:pt x="93" y="233"/>
                      <a:pt x="94" y="226"/>
                      <a:pt x="94" y="226"/>
                    </a:cubicBezTo>
                    <a:cubicBezTo>
                      <a:pt x="83" y="227"/>
                      <a:pt x="69" y="216"/>
                      <a:pt x="61" y="205"/>
                    </a:cubicBezTo>
                    <a:cubicBezTo>
                      <a:pt x="57" y="202"/>
                      <a:pt x="51" y="198"/>
                      <a:pt x="49" y="194"/>
                    </a:cubicBezTo>
                    <a:cubicBezTo>
                      <a:pt x="35" y="180"/>
                      <a:pt x="28" y="161"/>
                      <a:pt x="22" y="144"/>
                    </a:cubicBezTo>
                    <a:cubicBezTo>
                      <a:pt x="21" y="145"/>
                      <a:pt x="20" y="144"/>
                      <a:pt x="20" y="144"/>
                    </a:cubicBezTo>
                    <a:cubicBezTo>
                      <a:pt x="20" y="143"/>
                      <a:pt x="20" y="143"/>
                      <a:pt x="20" y="143"/>
                    </a:cubicBezTo>
                    <a:cubicBezTo>
                      <a:pt x="18" y="142"/>
                      <a:pt x="18" y="142"/>
                      <a:pt x="18" y="142"/>
                    </a:cubicBezTo>
                    <a:cubicBezTo>
                      <a:pt x="18" y="141"/>
                      <a:pt x="20" y="141"/>
                      <a:pt x="20" y="142"/>
                    </a:cubicBezTo>
                    <a:cubicBezTo>
                      <a:pt x="18" y="135"/>
                      <a:pt x="17" y="128"/>
                      <a:pt x="17" y="121"/>
                    </a:cubicBezTo>
                    <a:cubicBezTo>
                      <a:pt x="15" y="120"/>
                      <a:pt x="17" y="117"/>
                      <a:pt x="15" y="117"/>
                    </a:cubicBezTo>
                    <a:cubicBezTo>
                      <a:pt x="16" y="116"/>
                      <a:pt x="16" y="117"/>
                      <a:pt x="16" y="117"/>
                    </a:cubicBezTo>
                    <a:cubicBezTo>
                      <a:pt x="15" y="112"/>
                      <a:pt x="15" y="111"/>
                      <a:pt x="18" y="107"/>
                    </a:cubicBezTo>
                    <a:cubicBezTo>
                      <a:pt x="22" y="88"/>
                      <a:pt x="30" y="70"/>
                      <a:pt x="44" y="57"/>
                    </a:cubicBezTo>
                    <a:cubicBezTo>
                      <a:pt x="58" y="43"/>
                      <a:pt x="76" y="32"/>
                      <a:pt x="96" y="26"/>
                    </a:cubicBezTo>
                    <a:cubicBezTo>
                      <a:pt x="99" y="21"/>
                      <a:pt x="104" y="22"/>
                      <a:pt x="107" y="18"/>
                    </a:cubicBezTo>
                    <a:cubicBezTo>
                      <a:pt x="107" y="20"/>
                      <a:pt x="107" y="20"/>
                      <a:pt x="107" y="20"/>
                    </a:cubicBezTo>
                    <a:cubicBezTo>
                      <a:pt x="110" y="17"/>
                      <a:pt x="111" y="19"/>
                      <a:pt x="116" y="20"/>
                    </a:cubicBezTo>
                    <a:cubicBezTo>
                      <a:pt x="115" y="19"/>
                      <a:pt x="117" y="19"/>
                      <a:pt x="116" y="17"/>
                    </a:cubicBezTo>
                    <a:cubicBezTo>
                      <a:pt x="118" y="15"/>
                      <a:pt x="119" y="20"/>
                      <a:pt x="121" y="19"/>
                    </a:cubicBezTo>
                    <a:cubicBezTo>
                      <a:pt x="121" y="19"/>
                      <a:pt x="121" y="18"/>
                      <a:pt x="122" y="18"/>
                    </a:cubicBezTo>
                    <a:cubicBezTo>
                      <a:pt x="127" y="15"/>
                      <a:pt x="121" y="19"/>
                      <a:pt x="128" y="21"/>
                    </a:cubicBezTo>
                    <a:cubicBezTo>
                      <a:pt x="137" y="19"/>
                      <a:pt x="147" y="18"/>
                      <a:pt x="156" y="21"/>
                    </a:cubicBezTo>
                    <a:cubicBezTo>
                      <a:pt x="156" y="21"/>
                      <a:pt x="156" y="19"/>
                      <a:pt x="157" y="20"/>
                    </a:cubicBezTo>
                    <a:cubicBezTo>
                      <a:pt x="157" y="23"/>
                      <a:pt x="160" y="19"/>
                      <a:pt x="161" y="21"/>
                    </a:cubicBezTo>
                    <a:cubicBezTo>
                      <a:pt x="161" y="22"/>
                      <a:pt x="160" y="22"/>
                      <a:pt x="160" y="22"/>
                    </a:cubicBezTo>
                    <a:cubicBezTo>
                      <a:pt x="164" y="24"/>
                      <a:pt x="167" y="23"/>
                      <a:pt x="171" y="26"/>
                    </a:cubicBezTo>
                    <a:cubicBezTo>
                      <a:pt x="175" y="25"/>
                      <a:pt x="178" y="29"/>
                      <a:pt x="181" y="29"/>
                    </a:cubicBezTo>
                    <a:cubicBezTo>
                      <a:pt x="180" y="30"/>
                      <a:pt x="182" y="30"/>
                      <a:pt x="182" y="31"/>
                    </a:cubicBezTo>
                    <a:cubicBezTo>
                      <a:pt x="187" y="29"/>
                      <a:pt x="188" y="36"/>
                      <a:pt x="192" y="35"/>
                    </a:cubicBezTo>
                    <a:cubicBezTo>
                      <a:pt x="192" y="35"/>
                      <a:pt x="192" y="35"/>
                      <a:pt x="192" y="35"/>
                    </a:cubicBezTo>
                    <a:cubicBezTo>
                      <a:pt x="200" y="40"/>
                      <a:pt x="209" y="47"/>
                      <a:pt x="216" y="54"/>
                    </a:cubicBezTo>
                    <a:cubicBezTo>
                      <a:pt x="220" y="58"/>
                      <a:pt x="221" y="65"/>
                      <a:pt x="225" y="70"/>
                    </a:cubicBezTo>
                    <a:cubicBezTo>
                      <a:pt x="226" y="71"/>
                      <a:pt x="227" y="70"/>
                      <a:pt x="227" y="70"/>
                    </a:cubicBezTo>
                    <a:cubicBezTo>
                      <a:pt x="228" y="72"/>
                      <a:pt x="226" y="71"/>
                      <a:pt x="226" y="71"/>
                    </a:cubicBezTo>
                    <a:cubicBezTo>
                      <a:pt x="229" y="74"/>
                      <a:pt x="228" y="78"/>
                      <a:pt x="230" y="82"/>
                    </a:cubicBezTo>
                    <a:cubicBezTo>
                      <a:pt x="231" y="82"/>
                      <a:pt x="231" y="83"/>
                      <a:pt x="232" y="82"/>
                    </a:cubicBezTo>
                    <a:cubicBezTo>
                      <a:pt x="230" y="87"/>
                      <a:pt x="235" y="92"/>
                      <a:pt x="234" y="97"/>
                    </a:cubicBezTo>
                    <a:cubicBezTo>
                      <a:pt x="237" y="95"/>
                      <a:pt x="236" y="99"/>
                      <a:pt x="237" y="101"/>
                    </a:cubicBezTo>
                    <a:cubicBezTo>
                      <a:pt x="237" y="102"/>
                      <a:pt x="236" y="102"/>
                      <a:pt x="235" y="102"/>
                    </a:cubicBezTo>
                    <a:cubicBezTo>
                      <a:pt x="236" y="105"/>
                      <a:pt x="236" y="107"/>
                      <a:pt x="235" y="111"/>
                    </a:cubicBezTo>
                    <a:cubicBezTo>
                      <a:pt x="235" y="113"/>
                      <a:pt x="237" y="113"/>
                      <a:pt x="236" y="116"/>
                    </a:cubicBezTo>
                    <a:cubicBezTo>
                      <a:pt x="234" y="117"/>
                      <a:pt x="235" y="120"/>
                      <a:pt x="234" y="123"/>
                    </a:cubicBezTo>
                    <a:cubicBezTo>
                      <a:pt x="236" y="122"/>
                      <a:pt x="238" y="125"/>
                      <a:pt x="236" y="128"/>
                    </a:cubicBezTo>
                    <a:cubicBezTo>
                      <a:pt x="234" y="126"/>
                      <a:pt x="234" y="126"/>
                      <a:pt x="234" y="126"/>
                    </a:cubicBezTo>
                    <a:cubicBezTo>
                      <a:pt x="234" y="134"/>
                      <a:pt x="229" y="143"/>
                      <a:pt x="228" y="152"/>
                    </a:cubicBezTo>
                    <a:cubicBezTo>
                      <a:pt x="227" y="152"/>
                      <a:pt x="227" y="152"/>
                      <a:pt x="227" y="152"/>
                    </a:cubicBezTo>
                    <a:cubicBezTo>
                      <a:pt x="225" y="160"/>
                      <a:pt x="219" y="167"/>
                      <a:pt x="216" y="175"/>
                    </a:cubicBezTo>
                    <a:cubicBezTo>
                      <a:pt x="214" y="176"/>
                      <a:pt x="211" y="179"/>
                      <a:pt x="210" y="180"/>
                    </a:cubicBezTo>
                    <a:cubicBezTo>
                      <a:pt x="209" y="184"/>
                      <a:pt x="208" y="184"/>
                      <a:pt x="208" y="187"/>
                    </a:cubicBezTo>
                    <a:cubicBezTo>
                      <a:pt x="207" y="188"/>
                      <a:pt x="206" y="188"/>
                      <a:pt x="205" y="188"/>
                    </a:cubicBezTo>
                    <a:cubicBezTo>
                      <a:pt x="202" y="190"/>
                      <a:pt x="198" y="191"/>
                      <a:pt x="197" y="195"/>
                    </a:cubicBezTo>
                    <a:cubicBezTo>
                      <a:pt x="196" y="194"/>
                      <a:pt x="196" y="194"/>
                      <a:pt x="196" y="194"/>
                    </a:cubicBezTo>
                    <a:cubicBezTo>
                      <a:pt x="194" y="196"/>
                      <a:pt x="191" y="201"/>
                      <a:pt x="187" y="201"/>
                    </a:cubicBezTo>
                    <a:cubicBezTo>
                      <a:pt x="187" y="203"/>
                      <a:pt x="184" y="205"/>
                      <a:pt x="187" y="205"/>
                    </a:cubicBezTo>
                    <a:cubicBezTo>
                      <a:pt x="185" y="206"/>
                      <a:pt x="185" y="204"/>
                      <a:pt x="184" y="206"/>
                    </a:cubicBezTo>
                    <a:cubicBezTo>
                      <a:pt x="184" y="203"/>
                      <a:pt x="184" y="203"/>
                      <a:pt x="184" y="203"/>
                    </a:cubicBezTo>
                    <a:cubicBezTo>
                      <a:pt x="177" y="207"/>
                      <a:pt x="172" y="211"/>
                      <a:pt x="165" y="215"/>
                    </a:cubicBezTo>
                    <a:cubicBezTo>
                      <a:pt x="162" y="213"/>
                      <a:pt x="158" y="218"/>
                      <a:pt x="153" y="218"/>
                    </a:cubicBezTo>
                    <a:cubicBezTo>
                      <a:pt x="151" y="220"/>
                      <a:pt x="146" y="219"/>
                      <a:pt x="145" y="223"/>
                    </a:cubicBezTo>
                    <a:cubicBezTo>
                      <a:pt x="145" y="221"/>
                      <a:pt x="145" y="221"/>
                      <a:pt x="145" y="221"/>
                    </a:cubicBezTo>
                    <a:cubicBezTo>
                      <a:pt x="141" y="222"/>
                      <a:pt x="137" y="223"/>
                      <a:pt x="132" y="224"/>
                    </a:cubicBezTo>
                    <a:cubicBezTo>
                      <a:pt x="129" y="224"/>
                      <a:pt x="130" y="226"/>
                      <a:pt x="128" y="227"/>
                    </a:cubicBezTo>
                    <a:cubicBezTo>
                      <a:pt x="127" y="226"/>
                      <a:pt x="127" y="226"/>
                      <a:pt x="127" y="226"/>
                    </a:cubicBezTo>
                    <a:cubicBezTo>
                      <a:pt x="125" y="227"/>
                      <a:pt x="125" y="230"/>
                      <a:pt x="125" y="231"/>
                    </a:cubicBezTo>
                    <a:cubicBezTo>
                      <a:pt x="123" y="231"/>
                      <a:pt x="123" y="232"/>
                      <a:pt x="121" y="231"/>
                    </a:cubicBezTo>
                    <a:cubicBezTo>
                      <a:pt x="122" y="230"/>
                      <a:pt x="123" y="228"/>
                      <a:pt x="124" y="226"/>
                    </a:cubicBezTo>
                    <a:cubicBezTo>
                      <a:pt x="121" y="226"/>
                      <a:pt x="119" y="230"/>
                      <a:pt x="117" y="228"/>
                    </a:cubicBezTo>
                    <a:cubicBezTo>
                      <a:pt x="114" y="228"/>
                      <a:pt x="113" y="229"/>
                      <a:pt x="113" y="231"/>
                    </a:cubicBezTo>
                    <a:cubicBezTo>
                      <a:pt x="113" y="230"/>
                      <a:pt x="111" y="230"/>
                      <a:pt x="112" y="229"/>
                    </a:cubicBezTo>
                    <a:cubicBezTo>
                      <a:pt x="110" y="230"/>
                      <a:pt x="109" y="230"/>
                      <a:pt x="108" y="231"/>
                    </a:cubicBezTo>
                    <a:cubicBezTo>
                      <a:pt x="109" y="231"/>
                      <a:pt x="109" y="231"/>
                      <a:pt x="110" y="231"/>
                    </a:cubicBezTo>
                    <a:cubicBezTo>
                      <a:pt x="109" y="232"/>
                      <a:pt x="107" y="233"/>
                      <a:pt x="108" y="235"/>
                    </a:cubicBezTo>
                    <a:cubicBezTo>
                      <a:pt x="109" y="234"/>
                      <a:pt x="109" y="234"/>
                      <a:pt x="110" y="234"/>
                    </a:cubicBezTo>
                    <a:cubicBezTo>
                      <a:pt x="110" y="235"/>
                      <a:pt x="107" y="236"/>
                      <a:pt x="106" y="235"/>
                    </a:cubicBezTo>
                    <a:cubicBezTo>
                      <a:pt x="105" y="234"/>
                      <a:pt x="107" y="232"/>
                      <a:pt x="106" y="231"/>
                    </a:cubicBezTo>
                    <a:cubicBezTo>
                      <a:pt x="102" y="235"/>
                      <a:pt x="102" y="235"/>
                      <a:pt x="102" y="235"/>
                    </a:cubicBezTo>
                    <a:cubicBezTo>
                      <a:pt x="103" y="235"/>
                      <a:pt x="104" y="235"/>
                      <a:pt x="104" y="237"/>
                    </a:cubicBezTo>
                    <a:cubicBezTo>
                      <a:pt x="106" y="236"/>
                      <a:pt x="106" y="236"/>
                      <a:pt x="106" y="236"/>
                    </a:cubicBezTo>
                    <a:cubicBezTo>
                      <a:pt x="106" y="237"/>
                      <a:pt x="106" y="237"/>
                      <a:pt x="106" y="237"/>
                    </a:cubicBezTo>
                    <a:cubicBezTo>
                      <a:pt x="109" y="236"/>
                      <a:pt x="112" y="237"/>
                      <a:pt x="115" y="235"/>
                    </a:cubicBezTo>
                    <a:cubicBezTo>
                      <a:pt x="113" y="234"/>
                      <a:pt x="113" y="234"/>
                      <a:pt x="113" y="234"/>
                    </a:cubicBezTo>
                    <a:cubicBezTo>
                      <a:pt x="115" y="233"/>
                      <a:pt x="117" y="231"/>
                      <a:pt x="119" y="232"/>
                    </a:cubicBezTo>
                    <a:cubicBezTo>
                      <a:pt x="118" y="233"/>
                      <a:pt x="119" y="234"/>
                      <a:pt x="119" y="235"/>
                    </a:cubicBezTo>
                    <a:cubicBezTo>
                      <a:pt x="120" y="234"/>
                      <a:pt x="120" y="234"/>
                      <a:pt x="121" y="234"/>
                    </a:cubicBezTo>
                    <a:cubicBezTo>
                      <a:pt x="120" y="237"/>
                      <a:pt x="120" y="237"/>
                      <a:pt x="120" y="237"/>
                    </a:cubicBezTo>
                    <a:cubicBezTo>
                      <a:pt x="120" y="233"/>
                      <a:pt x="125" y="234"/>
                      <a:pt x="126" y="233"/>
                    </a:cubicBezTo>
                    <a:cubicBezTo>
                      <a:pt x="126" y="234"/>
                      <a:pt x="126" y="234"/>
                      <a:pt x="126" y="234"/>
                    </a:cubicBezTo>
                    <a:cubicBezTo>
                      <a:pt x="129" y="234"/>
                      <a:pt x="125" y="233"/>
                      <a:pt x="127" y="232"/>
                    </a:cubicBezTo>
                    <a:cubicBezTo>
                      <a:pt x="129" y="232"/>
                      <a:pt x="128" y="235"/>
                      <a:pt x="130" y="236"/>
                    </a:cubicBezTo>
                    <a:cubicBezTo>
                      <a:pt x="133" y="235"/>
                      <a:pt x="138" y="232"/>
                      <a:pt x="142" y="233"/>
                    </a:cubicBezTo>
                    <a:cubicBezTo>
                      <a:pt x="144" y="231"/>
                      <a:pt x="147" y="230"/>
                      <a:pt x="149" y="228"/>
                    </a:cubicBezTo>
                    <a:cubicBezTo>
                      <a:pt x="151" y="227"/>
                      <a:pt x="150" y="231"/>
                      <a:pt x="152" y="229"/>
                    </a:cubicBezTo>
                    <a:cubicBezTo>
                      <a:pt x="152" y="230"/>
                      <a:pt x="152" y="231"/>
                      <a:pt x="153" y="231"/>
                    </a:cubicBezTo>
                    <a:cubicBezTo>
                      <a:pt x="153" y="230"/>
                      <a:pt x="157" y="230"/>
                      <a:pt x="155" y="228"/>
                    </a:cubicBezTo>
                    <a:cubicBezTo>
                      <a:pt x="158" y="228"/>
                      <a:pt x="162" y="227"/>
                      <a:pt x="165" y="225"/>
                    </a:cubicBezTo>
                    <a:cubicBezTo>
                      <a:pt x="164" y="225"/>
                      <a:pt x="165" y="227"/>
                      <a:pt x="166" y="228"/>
                    </a:cubicBezTo>
                    <a:cubicBezTo>
                      <a:pt x="167" y="225"/>
                      <a:pt x="169" y="223"/>
                      <a:pt x="173" y="222"/>
                    </a:cubicBezTo>
                    <a:cubicBezTo>
                      <a:pt x="172" y="221"/>
                      <a:pt x="171" y="221"/>
                      <a:pt x="171" y="220"/>
                    </a:cubicBezTo>
                    <a:cubicBezTo>
                      <a:pt x="171" y="219"/>
                      <a:pt x="171" y="218"/>
                      <a:pt x="172" y="218"/>
                    </a:cubicBezTo>
                    <a:cubicBezTo>
                      <a:pt x="173" y="220"/>
                      <a:pt x="174" y="222"/>
                      <a:pt x="177" y="221"/>
                    </a:cubicBezTo>
                    <a:cubicBezTo>
                      <a:pt x="177" y="224"/>
                      <a:pt x="172" y="223"/>
                      <a:pt x="175" y="225"/>
                    </a:cubicBezTo>
                    <a:cubicBezTo>
                      <a:pt x="174" y="227"/>
                      <a:pt x="169" y="229"/>
                      <a:pt x="168" y="228"/>
                    </a:cubicBezTo>
                    <a:cubicBezTo>
                      <a:pt x="166" y="232"/>
                      <a:pt x="170" y="228"/>
                      <a:pt x="170" y="230"/>
                    </a:cubicBezTo>
                    <a:cubicBezTo>
                      <a:pt x="172" y="229"/>
                      <a:pt x="173" y="228"/>
                      <a:pt x="176" y="226"/>
                    </a:cubicBezTo>
                    <a:cubicBezTo>
                      <a:pt x="176" y="225"/>
                      <a:pt x="174" y="225"/>
                      <a:pt x="176" y="224"/>
                    </a:cubicBezTo>
                    <a:cubicBezTo>
                      <a:pt x="177" y="220"/>
                      <a:pt x="180" y="224"/>
                      <a:pt x="181" y="223"/>
                    </a:cubicBezTo>
                    <a:cubicBezTo>
                      <a:pt x="180" y="225"/>
                      <a:pt x="180" y="225"/>
                      <a:pt x="180" y="225"/>
                    </a:cubicBezTo>
                    <a:cubicBezTo>
                      <a:pt x="182" y="224"/>
                      <a:pt x="182" y="223"/>
                      <a:pt x="184" y="222"/>
                    </a:cubicBezTo>
                    <a:cubicBezTo>
                      <a:pt x="186" y="224"/>
                      <a:pt x="181" y="224"/>
                      <a:pt x="181" y="226"/>
                    </a:cubicBezTo>
                    <a:cubicBezTo>
                      <a:pt x="183" y="227"/>
                      <a:pt x="183" y="227"/>
                      <a:pt x="183" y="227"/>
                    </a:cubicBezTo>
                    <a:cubicBezTo>
                      <a:pt x="187" y="226"/>
                      <a:pt x="183" y="224"/>
                      <a:pt x="187" y="223"/>
                    </a:cubicBezTo>
                    <a:cubicBezTo>
                      <a:pt x="187" y="225"/>
                      <a:pt x="187" y="225"/>
                      <a:pt x="187" y="225"/>
                    </a:cubicBezTo>
                    <a:cubicBezTo>
                      <a:pt x="189" y="223"/>
                      <a:pt x="189" y="223"/>
                      <a:pt x="189" y="223"/>
                    </a:cubicBezTo>
                    <a:cubicBezTo>
                      <a:pt x="188" y="222"/>
                      <a:pt x="187" y="221"/>
                      <a:pt x="185" y="222"/>
                    </a:cubicBezTo>
                    <a:cubicBezTo>
                      <a:pt x="185" y="218"/>
                      <a:pt x="187" y="220"/>
                      <a:pt x="189" y="218"/>
                    </a:cubicBezTo>
                    <a:cubicBezTo>
                      <a:pt x="189" y="216"/>
                      <a:pt x="188" y="219"/>
                      <a:pt x="187" y="218"/>
                    </a:cubicBezTo>
                    <a:cubicBezTo>
                      <a:pt x="186" y="216"/>
                      <a:pt x="188" y="215"/>
                      <a:pt x="189" y="214"/>
                    </a:cubicBezTo>
                    <a:cubicBezTo>
                      <a:pt x="191" y="213"/>
                      <a:pt x="191" y="215"/>
                      <a:pt x="193" y="216"/>
                    </a:cubicBezTo>
                    <a:cubicBezTo>
                      <a:pt x="192" y="216"/>
                      <a:pt x="191" y="217"/>
                      <a:pt x="191" y="216"/>
                    </a:cubicBezTo>
                    <a:cubicBezTo>
                      <a:pt x="189" y="220"/>
                      <a:pt x="194" y="219"/>
                      <a:pt x="192" y="221"/>
                    </a:cubicBezTo>
                    <a:cubicBezTo>
                      <a:pt x="195" y="221"/>
                      <a:pt x="194" y="219"/>
                      <a:pt x="195" y="218"/>
                    </a:cubicBezTo>
                    <a:cubicBezTo>
                      <a:pt x="194" y="218"/>
                      <a:pt x="194" y="216"/>
                      <a:pt x="193" y="216"/>
                    </a:cubicBezTo>
                    <a:cubicBezTo>
                      <a:pt x="194" y="210"/>
                      <a:pt x="197" y="218"/>
                      <a:pt x="200" y="215"/>
                    </a:cubicBezTo>
                    <a:cubicBezTo>
                      <a:pt x="198" y="213"/>
                      <a:pt x="202" y="208"/>
                      <a:pt x="198" y="207"/>
                    </a:cubicBezTo>
                    <a:cubicBezTo>
                      <a:pt x="199" y="206"/>
                      <a:pt x="199" y="205"/>
                      <a:pt x="200" y="204"/>
                    </a:cubicBezTo>
                    <a:cubicBezTo>
                      <a:pt x="201" y="207"/>
                      <a:pt x="203" y="205"/>
                      <a:pt x="202" y="207"/>
                    </a:cubicBezTo>
                    <a:cubicBezTo>
                      <a:pt x="203" y="207"/>
                      <a:pt x="203" y="207"/>
                      <a:pt x="203" y="207"/>
                    </a:cubicBezTo>
                    <a:cubicBezTo>
                      <a:pt x="203" y="210"/>
                      <a:pt x="203" y="210"/>
                      <a:pt x="203" y="210"/>
                    </a:cubicBezTo>
                    <a:cubicBezTo>
                      <a:pt x="205" y="210"/>
                      <a:pt x="208" y="210"/>
                      <a:pt x="210" y="210"/>
                    </a:cubicBezTo>
                    <a:cubicBezTo>
                      <a:pt x="211" y="208"/>
                      <a:pt x="208" y="209"/>
                      <a:pt x="210" y="207"/>
                    </a:cubicBezTo>
                    <a:cubicBezTo>
                      <a:pt x="210" y="208"/>
                      <a:pt x="211" y="208"/>
                      <a:pt x="212" y="207"/>
                    </a:cubicBezTo>
                    <a:cubicBezTo>
                      <a:pt x="210" y="208"/>
                      <a:pt x="210" y="205"/>
                      <a:pt x="211" y="203"/>
                    </a:cubicBezTo>
                    <a:cubicBezTo>
                      <a:pt x="213" y="202"/>
                      <a:pt x="215" y="202"/>
                      <a:pt x="215" y="203"/>
                    </a:cubicBezTo>
                    <a:cubicBezTo>
                      <a:pt x="215" y="206"/>
                      <a:pt x="215" y="206"/>
                      <a:pt x="215" y="206"/>
                    </a:cubicBezTo>
                    <a:cubicBezTo>
                      <a:pt x="215" y="203"/>
                      <a:pt x="216" y="206"/>
                      <a:pt x="217" y="204"/>
                    </a:cubicBezTo>
                    <a:cubicBezTo>
                      <a:pt x="216" y="203"/>
                      <a:pt x="216" y="201"/>
                      <a:pt x="215" y="200"/>
                    </a:cubicBezTo>
                    <a:cubicBezTo>
                      <a:pt x="216" y="198"/>
                      <a:pt x="218" y="199"/>
                      <a:pt x="218" y="198"/>
                    </a:cubicBezTo>
                    <a:cubicBezTo>
                      <a:pt x="217" y="201"/>
                      <a:pt x="217" y="201"/>
                      <a:pt x="217" y="201"/>
                    </a:cubicBezTo>
                    <a:cubicBezTo>
                      <a:pt x="219" y="198"/>
                      <a:pt x="220" y="203"/>
                      <a:pt x="222" y="200"/>
                    </a:cubicBezTo>
                    <a:cubicBezTo>
                      <a:pt x="221" y="198"/>
                      <a:pt x="221" y="198"/>
                      <a:pt x="221" y="198"/>
                    </a:cubicBezTo>
                    <a:cubicBezTo>
                      <a:pt x="222" y="198"/>
                      <a:pt x="222" y="198"/>
                      <a:pt x="222" y="199"/>
                    </a:cubicBezTo>
                    <a:cubicBezTo>
                      <a:pt x="222" y="198"/>
                      <a:pt x="223" y="197"/>
                      <a:pt x="223" y="196"/>
                    </a:cubicBezTo>
                    <a:cubicBezTo>
                      <a:pt x="224" y="196"/>
                      <a:pt x="224" y="196"/>
                      <a:pt x="224" y="196"/>
                    </a:cubicBezTo>
                    <a:cubicBezTo>
                      <a:pt x="225" y="195"/>
                      <a:pt x="224" y="192"/>
                      <a:pt x="227" y="193"/>
                    </a:cubicBezTo>
                    <a:cubicBezTo>
                      <a:pt x="224" y="192"/>
                      <a:pt x="226" y="194"/>
                      <a:pt x="223" y="194"/>
                    </a:cubicBezTo>
                    <a:cubicBezTo>
                      <a:pt x="221" y="194"/>
                      <a:pt x="223" y="192"/>
                      <a:pt x="224" y="191"/>
                    </a:cubicBezTo>
                    <a:cubicBezTo>
                      <a:pt x="226" y="193"/>
                      <a:pt x="226" y="189"/>
                      <a:pt x="227" y="188"/>
                    </a:cubicBezTo>
                    <a:cubicBezTo>
                      <a:pt x="228" y="188"/>
                      <a:pt x="229" y="187"/>
                      <a:pt x="230" y="187"/>
                    </a:cubicBezTo>
                    <a:cubicBezTo>
                      <a:pt x="229" y="186"/>
                      <a:pt x="229" y="186"/>
                      <a:pt x="229" y="186"/>
                    </a:cubicBezTo>
                    <a:cubicBezTo>
                      <a:pt x="232" y="187"/>
                      <a:pt x="230" y="183"/>
                      <a:pt x="232" y="182"/>
                    </a:cubicBezTo>
                    <a:cubicBezTo>
                      <a:pt x="232" y="183"/>
                      <a:pt x="233" y="184"/>
                      <a:pt x="235" y="183"/>
                    </a:cubicBezTo>
                    <a:cubicBezTo>
                      <a:pt x="231" y="183"/>
                      <a:pt x="234" y="179"/>
                      <a:pt x="232" y="179"/>
                    </a:cubicBezTo>
                    <a:cubicBezTo>
                      <a:pt x="234" y="177"/>
                      <a:pt x="234" y="181"/>
                      <a:pt x="236" y="182"/>
                    </a:cubicBezTo>
                    <a:cubicBezTo>
                      <a:pt x="235" y="179"/>
                      <a:pt x="239" y="179"/>
                      <a:pt x="237" y="177"/>
                    </a:cubicBezTo>
                    <a:cubicBezTo>
                      <a:pt x="236" y="178"/>
                      <a:pt x="236" y="176"/>
                      <a:pt x="235" y="175"/>
                    </a:cubicBezTo>
                    <a:cubicBezTo>
                      <a:pt x="237" y="173"/>
                      <a:pt x="236" y="176"/>
                      <a:pt x="238" y="175"/>
                    </a:cubicBezTo>
                    <a:cubicBezTo>
                      <a:pt x="238" y="173"/>
                      <a:pt x="237" y="171"/>
                      <a:pt x="236" y="172"/>
                    </a:cubicBezTo>
                    <a:cubicBezTo>
                      <a:pt x="237" y="171"/>
                      <a:pt x="236" y="168"/>
                      <a:pt x="238" y="168"/>
                    </a:cubicBezTo>
                    <a:cubicBezTo>
                      <a:pt x="240" y="168"/>
                      <a:pt x="237" y="171"/>
                      <a:pt x="239" y="171"/>
                    </a:cubicBezTo>
                    <a:cubicBezTo>
                      <a:pt x="241" y="167"/>
                      <a:pt x="236" y="167"/>
                      <a:pt x="237" y="164"/>
                    </a:cubicBezTo>
                    <a:cubicBezTo>
                      <a:pt x="236" y="164"/>
                      <a:pt x="234" y="162"/>
                      <a:pt x="234" y="160"/>
                    </a:cubicBezTo>
                    <a:cubicBezTo>
                      <a:pt x="236" y="157"/>
                      <a:pt x="234" y="162"/>
                      <a:pt x="236" y="162"/>
                    </a:cubicBezTo>
                    <a:cubicBezTo>
                      <a:pt x="237" y="160"/>
                      <a:pt x="237" y="160"/>
                      <a:pt x="237" y="160"/>
                    </a:cubicBezTo>
                    <a:cubicBezTo>
                      <a:pt x="240" y="159"/>
                      <a:pt x="239" y="166"/>
                      <a:pt x="242" y="165"/>
                    </a:cubicBezTo>
                    <a:cubicBezTo>
                      <a:pt x="242" y="163"/>
                      <a:pt x="242" y="163"/>
                      <a:pt x="242" y="163"/>
                    </a:cubicBezTo>
                    <a:cubicBezTo>
                      <a:pt x="242" y="164"/>
                      <a:pt x="243" y="165"/>
                      <a:pt x="244" y="165"/>
                    </a:cubicBezTo>
                    <a:cubicBezTo>
                      <a:pt x="243" y="164"/>
                      <a:pt x="246" y="161"/>
                      <a:pt x="245" y="161"/>
                    </a:cubicBezTo>
                    <a:cubicBezTo>
                      <a:pt x="244" y="160"/>
                      <a:pt x="245" y="162"/>
                      <a:pt x="244" y="161"/>
                    </a:cubicBezTo>
                    <a:cubicBezTo>
                      <a:pt x="245" y="159"/>
                      <a:pt x="243" y="158"/>
                      <a:pt x="244" y="155"/>
                    </a:cubicBezTo>
                    <a:cubicBezTo>
                      <a:pt x="245" y="157"/>
                      <a:pt x="247" y="156"/>
                      <a:pt x="247" y="157"/>
                    </a:cubicBezTo>
                    <a:cubicBezTo>
                      <a:pt x="249" y="156"/>
                      <a:pt x="246" y="156"/>
                      <a:pt x="247" y="154"/>
                    </a:cubicBezTo>
                    <a:cubicBezTo>
                      <a:pt x="248" y="155"/>
                      <a:pt x="248" y="155"/>
                      <a:pt x="248" y="155"/>
                    </a:cubicBezTo>
                    <a:cubicBezTo>
                      <a:pt x="251" y="148"/>
                      <a:pt x="254" y="138"/>
                      <a:pt x="251" y="132"/>
                    </a:cubicBezTo>
                    <a:cubicBezTo>
                      <a:pt x="253" y="131"/>
                      <a:pt x="253" y="129"/>
                      <a:pt x="255" y="125"/>
                    </a:cubicBezTo>
                    <a:cubicBezTo>
                      <a:pt x="254" y="127"/>
                      <a:pt x="253" y="125"/>
                      <a:pt x="253" y="124"/>
                    </a:cubicBezTo>
                    <a:cubicBezTo>
                      <a:pt x="255" y="123"/>
                      <a:pt x="255" y="123"/>
                      <a:pt x="255" y="123"/>
                    </a:cubicBezTo>
                    <a:cubicBezTo>
                      <a:pt x="256" y="121"/>
                      <a:pt x="255" y="118"/>
                      <a:pt x="254" y="116"/>
                    </a:cubicBezTo>
                    <a:cubicBezTo>
                      <a:pt x="254" y="115"/>
                      <a:pt x="255" y="115"/>
                      <a:pt x="255" y="115"/>
                    </a:cubicBezTo>
                    <a:cubicBezTo>
                      <a:pt x="257" y="113"/>
                      <a:pt x="254" y="113"/>
                      <a:pt x="254" y="112"/>
                    </a:cubicBezTo>
                    <a:cubicBezTo>
                      <a:pt x="255" y="111"/>
                      <a:pt x="255" y="111"/>
                      <a:pt x="255" y="111"/>
                    </a:cubicBezTo>
                    <a:cubicBezTo>
                      <a:pt x="254" y="111"/>
                      <a:pt x="254" y="111"/>
                      <a:pt x="254" y="111"/>
                    </a:cubicBezTo>
                    <a:cubicBezTo>
                      <a:pt x="253" y="109"/>
                      <a:pt x="254" y="107"/>
                      <a:pt x="256" y="107"/>
                    </a:cubicBezTo>
                    <a:cubicBezTo>
                      <a:pt x="255" y="106"/>
                      <a:pt x="255" y="105"/>
                      <a:pt x="254" y="106"/>
                    </a:cubicBezTo>
                    <a:cubicBezTo>
                      <a:pt x="256" y="104"/>
                      <a:pt x="256" y="99"/>
                      <a:pt x="254" y="96"/>
                    </a:cubicBezTo>
                    <a:cubicBezTo>
                      <a:pt x="254" y="97"/>
                      <a:pt x="253" y="97"/>
                      <a:pt x="252" y="98"/>
                    </a:cubicBezTo>
                    <a:cubicBezTo>
                      <a:pt x="249" y="97"/>
                      <a:pt x="252" y="97"/>
                      <a:pt x="251" y="96"/>
                    </a:cubicBezTo>
                    <a:cubicBezTo>
                      <a:pt x="252" y="95"/>
                      <a:pt x="252" y="94"/>
                      <a:pt x="253" y="95"/>
                    </a:cubicBezTo>
                    <a:cubicBezTo>
                      <a:pt x="256" y="90"/>
                      <a:pt x="252" y="84"/>
                      <a:pt x="251" y="79"/>
                    </a:cubicBezTo>
                    <a:cubicBezTo>
                      <a:pt x="251" y="78"/>
                      <a:pt x="250" y="78"/>
                      <a:pt x="250" y="78"/>
                    </a:cubicBezTo>
                    <a:cubicBezTo>
                      <a:pt x="251" y="73"/>
                      <a:pt x="247" y="70"/>
                      <a:pt x="246" y="66"/>
                    </a:cubicBezTo>
                    <a:cubicBezTo>
                      <a:pt x="246" y="67"/>
                      <a:pt x="243" y="67"/>
                      <a:pt x="242" y="65"/>
                    </a:cubicBezTo>
                    <a:cubicBezTo>
                      <a:pt x="239" y="64"/>
                      <a:pt x="244" y="63"/>
                      <a:pt x="244" y="61"/>
                    </a:cubicBezTo>
                    <a:cubicBezTo>
                      <a:pt x="243" y="60"/>
                      <a:pt x="241" y="59"/>
                      <a:pt x="241" y="58"/>
                    </a:cubicBezTo>
                    <a:cubicBezTo>
                      <a:pt x="241" y="58"/>
                      <a:pt x="241" y="58"/>
                      <a:pt x="241" y="58"/>
                    </a:cubicBezTo>
                    <a:cubicBezTo>
                      <a:pt x="240" y="57"/>
                      <a:pt x="238" y="56"/>
                      <a:pt x="238" y="54"/>
                    </a:cubicBezTo>
                    <a:cubicBezTo>
                      <a:pt x="239" y="54"/>
                      <a:pt x="239" y="54"/>
                      <a:pt x="239" y="54"/>
                    </a:cubicBezTo>
                    <a:cubicBezTo>
                      <a:pt x="238" y="53"/>
                      <a:pt x="238" y="51"/>
                      <a:pt x="237" y="50"/>
                    </a:cubicBezTo>
                    <a:cubicBezTo>
                      <a:pt x="236" y="50"/>
                      <a:pt x="235" y="47"/>
                      <a:pt x="233" y="47"/>
                    </a:cubicBezTo>
                    <a:cubicBezTo>
                      <a:pt x="233" y="47"/>
                      <a:pt x="233" y="47"/>
                      <a:pt x="233" y="47"/>
                    </a:cubicBezTo>
                    <a:cubicBezTo>
                      <a:pt x="232" y="48"/>
                      <a:pt x="232" y="48"/>
                      <a:pt x="232" y="48"/>
                    </a:cubicBezTo>
                    <a:cubicBezTo>
                      <a:pt x="231" y="45"/>
                      <a:pt x="231" y="45"/>
                      <a:pt x="231" y="45"/>
                    </a:cubicBezTo>
                    <a:cubicBezTo>
                      <a:pt x="232" y="45"/>
                      <a:pt x="233" y="45"/>
                      <a:pt x="233" y="45"/>
                    </a:cubicBezTo>
                    <a:cubicBezTo>
                      <a:pt x="232" y="42"/>
                      <a:pt x="232" y="45"/>
                      <a:pt x="230" y="44"/>
                    </a:cubicBezTo>
                    <a:cubicBezTo>
                      <a:pt x="228" y="44"/>
                      <a:pt x="229" y="43"/>
                      <a:pt x="229" y="42"/>
                    </a:cubicBezTo>
                    <a:cubicBezTo>
                      <a:pt x="230" y="42"/>
                      <a:pt x="230" y="43"/>
                      <a:pt x="230" y="43"/>
                    </a:cubicBezTo>
                    <a:cubicBezTo>
                      <a:pt x="232" y="43"/>
                      <a:pt x="230" y="42"/>
                      <a:pt x="230" y="41"/>
                    </a:cubicBezTo>
                    <a:cubicBezTo>
                      <a:pt x="230" y="41"/>
                      <a:pt x="229" y="42"/>
                      <a:pt x="228" y="41"/>
                    </a:cubicBezTo>
                    <a:cubicBezTo>
                      <a:pt x="227" y="40"/>
                      <a:pt x="225" y="38"/>
                      <a:pt x="226" y="37"/>
                    </a:cubicBezTo>
                    <a:cubicBezTo>
                      <a:pt x="225" y="37"/>
                      <a:pt x="224" y="36"/>
                      <a:pt x="223" y="36"/>
                    </a:cubicBezTo>
                    <a:cubicBezTo>
                      <a:pt x="224" y="37"/>
                      <a:pt x="225" y="38"/>
                      <a:pt x="224" y="39"/>
                    </a:cubicBezTo>
                    <a:cubicBezTo>
                      <a:pt x="223" y="39"/>
                      <a:pt x="222" y="38"/>
                      <a:pt x="222" y="37"/>
                    </a:cubicBezTo>
                    <a:cubicBezTo>
                      <a:pt x="223" y="37"/>
                      <a:pt x="223" y="37"/>
                      <a:pt x="223" y="37"/>
                    </a:cubicBezTo>
                    <a:cubicBezTo>
                      <a:pt x="222" y="37"/>
                      <a:pt x="220" y="35"/>
                      <a:pt x="220" y="37"/>
                    </a:cubicBezTo>
                    <a:cubicBezTo>
                      <a:pt x="221" y="34"/>
                      <a:pt x="221" y="34"/>
                      <a:pt x="221" y="34"/>
                    </a:cubicBezTo>
                    <a:cubicBezTo>
                      <a:pt x="219" y="35"/>
                      <a:pt x="218" y="33"/>
                      <a:pt x="216" y="33"/>
                    </a:cubicBezTo>
                    <a:cubicBezTo>
                      <a:pt x="217" y="31"/>
                      <a:pt x="220" y="31"/>
                      <a:pt x="218" y="28"/>
                    </a:cubicBezTo>
                    <a:cubicBezTo>
                      <a:pt x="215" y="28"/>
                      <a:pt x="215" y="28"/>
                      <a:pt x="215" y="28"/>
                    </a:cubicBezTo>
                    <a:cubicBezTo>
                      <a:pt x="214" y="27"/>
                      <a:pt x="213" y="27"/>
                      <a:pt x="214" y="26"/>
                    </a:cubicBezTo>
                    <a:cubicBezTo>
                      <a:pt x="211" y="23"/>
                      <a:pt x="208" y="27"/>
                      <a:pt x="206" y="24"/>
                    </a:cubicBezTo>
                    <a:cubicBezTo>
                      <a:pt x="208" y="23"/>
                      <a:pt x="207" y="23"/>
                      <a:pt x="206" y="21"/>
                    </a:cubicBezTo>
                    <a:cubicBezTo>
                      <a:pt x="206" y="21"/>
                      <a:pt x="205" y="22"/>
                      <a:pt x="205" y="22"/>
                    </a:cubicBezTo>
                    <a:cubicBezTo>
                      <a:pt x="205" y="23"/>
                      <a:pt x="206" y="21"/>
                      <a:pt x="207" y="23"/>
                    </a:cubicBezTo>
                    <a:cubicBezTo>
                      <a:pt x="206" y="24"/>
                      <a:pt x="205" y="23"/>
                      <a:pt x="204" y="23"/>
                    </a:cubicBezTo>
                    <a:cubicBezTo>
                      <a:pt x="204" y="17"/>
                      <a:pt x="196" y="17"/>
                      <a:pt x="192" y="13"/>
                    </a:cubicBezTo>
                    <a:cubicBezTo>
                      <a:pt x="191" y="15"/>
                      <a:pt x="189" y="12"/>
                      <a:pt x="188" y="13"/>
                    </a:cubicBezTo>
                    <a:cubicBezTo>
                      <a:pt x="189" y="10"/>
                      <a:pt x="185" y="12"/>
                      <a:pt x="185" y="10"/>
                    </a:cubicBezTo>
                    <a:cubicBezTo>
                      <a:pt x="184" y="13"/>
                      <a:pt x="184" y="13"/>
                      <a:pt x="184" y="13"/>
                    </a:cubicBezTo>
                    <a:cubicBezTo>
                      <a:pt x="182" y="10"/>
                      <a:pt x="179" y="14"/>
                      <a:pt x="178" y="11"/>
                    </a:cubicBezTo>
                    <a:cubicBezTo>
                      <a:pt x="176" y="10"/>
                      <a:pt x="179" y="10"/>
                      <a:pt x="180" y="9"/>
                    </a:cubicBezTo>
                    <a:cubicBezTo>
                      <a:pt x="178" y="6"/>
                      <a:pt x="173" y="10"/>
                      <a:pt x="172" y="6"/>
                    </a:cubicBezTo>
                    <a:cubicBezTo>
                      <a:pt x="171" y="7"/>
                      <a:pt x="172" y="9"/>
                      <a:pt x="170" y="9"/>
                    </a:cubicBezTo>
                    <a:cubicBezTo>
                      <a:pt x="168" y="8"/>
                      <a:pt x="165" y="6"/>
                      <a:pt x="166" y="5"/>
                    </a:cubicBezTo>
                    <a:cubicBezTo>
                      <a:pt x="164" y="6"/>
                      <a:pt x="164" y="6"/>
                      <a:pt x="162" y="5"/>
                    </a:cubicBezTo>
                    <a:cubicBezTo>
                      <a:pt x="163" y="4"/>
                      <a:pt x="163" y="5"/>
                      <a:pt x="164" y="4"/>
                    </a:cubicBezTo>
                    <a:cubicBezTo>
                      <a:pt x="162" y="3"/>
                      <a:pt x="160" y="4"/>
                      <a:pt x="157" y="4"/>
                    </a:cubicBezTo>
                    <a:cubicBezTo>
                      <a:pt x="156" y="2"/>
                      <a:pt x="152" y="3"/>
                      <a:pt x="150" y="1"/>
                    </a:cubicBezTo>
                    <a:cubicBezTo>
                      <a:pt x="148" y="3"/>
                      <a:pt x="145" y="0"/>
                      <a:pt x="145" y="3"/>
                    </a:cubicBezTo>
                    <a:close/>
                    <a:moveTo>
                      <a:pt x="122" y="4"/>
                    </a:moveTo>
                    <a:cubicBezTo>
                      <a:pt x="122" y="4"/>
                      <a:pt x="122" y="3"/>
                      <a:pt x="123" y="3"/>
                    </a:cubicBezTo>
                    <a:cubicBezTo>
                      <a:pt x="122" y="4"/>
                      <a:pt x="122" y="4"/>
                      <a:pt x="12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31" name="Freeform 24"/>
              <p:cNvSpPr>
                <a:spLocks noEditPoints="1"/>
              </p:cNvSpPr>
              <p:nvPr/>
            </p:nvSpPr>
            <p:spPr bwMode="auto">
              <a:xfrm>
                <a:off x="4360863" y="4533900"/>
                <a:ext cx="290513" cy="641350"/>
              </a:xfrm>
              <a:custGeom>
                <a:avLst/>
                <a:gdLst>
                  <a:gd name="T0" fmla="*/ 129 w 134"/>
                  <a:gd name="T1" fmla="*/ 226 h 298"/>
                  <a:gd name="T2" fmla="*/ 131 w 134"/>
                  <a:gd name="T3" fmla="*/ 241 h 298"/>
                  <a:gd name="T4" fmla="*/ 132 w 134"/>
                  <a:gd name="T5" fmla="*/ 241 h 298"/>
                  <a:gd name="T6" fmla="*/ 130 w 134"/>
                  <a:gd name="T7" fmla="*/ 240 h 298"/>
                  <a:gd name="T8" fmla="*/ 128 w 134"/>
                  <a:gd name="T9" fmla="*/ 228 h 298"/>
                  <a:gd name="T10" fmla="*/ 128 w 134"/>
                  <a:gd name="T11" fmla="*/ 228 h 298"/>
                  <a:gd name="T12" fmla="*/ 121 w 134"/>
                  <a:gd name="T13" fmla="*/ 229 h 298"/>
                  <a:gd name="T14" fmla="*/ 124 w 134"/>
                  <a:gd name="T15" fmla="*/ 222 h 298"/>
                  <a:gd name="T16" fmla="*/ 119 w 134"/>
                  <a:gd name="T17" fmla="*/ 220 h 298"/>
                  <a:gd name="T18" fmla="*/ 101 w 134"/>
                  <a:gd name="T19" fmla="*/ 209 h 298"/>
                  <a:gd name="T20" fmla="*/ 92 w 134"/>
                  <a:gd name="T21" fmla="*/ 204 h 298"/>
                  <a:gd name="T22" fmla="*/ 79 w 134"/>
                  <a:gd name="T23" fmla="*/ 196 h 298"/>
                  <a:gd name="T24" fmla="*/ 72 w 134"/>
                  <a:gd name="T25" fmla="*/ 193 h 298"/>
                  <a:gd name="T26" fmla="*/ 68 w 134"/>
                  <a:gd name="T27" fmla="*/ 189 h 298"/>
                  <a:gd name="T28" fmla="*/ 64 w 134"/>
                  <a:gd name="T29" fmla="*/ 186 h 298"/>
                  <a:gd name="T30" fmla="*/ 60 w 134"/>
                  <a:gd name="T31" fmla="*/ 186 h 298"/>
                  <a:gd name="T32" fmla="*/ 52 w 134"/>
                  <a:gd name="T33" fmla="*/ 179 h 298"/>
                  <a:gd name="T34" fmla="*/ 41 w 134"/>
                  <a:gd name="T35" fmla="*/ 172 h 298"/>
                  <a:gd name="T36" fmla="*/ 32 w 134"/>
                  <a:gd name="T37" fmla="*/ 167 h 298"/>
                  <a:gd name="T38" fmla="*/ 21 w 134"/>
                  <a:gd name="T39" fmla="*/ 162 h 298"/>
                  <a:gd name="T40" fmla="*/ 16 w 134"/>
                  <a:gd name="T41" fmla="*/ 161 h 298"/>
                  <a:gd name="T42" fmla="*/ 17 w 134"/>
                  <a:gd name="T43" fmla="*/ 159 h 298"/>
                  <a:gd name="T44" fmla="*/ 17 w 134"/>
                  <a:gd name="T45" fmla="*/ 158 h 298"/>
                  <a:gd name="T46" fmla="*/ 20 w 134"/>
                  <a:gd name="T47" fmla="*/ 144 h 298"/>
                  <a:gd name="T48" fmla="*/ 21 w 134"/>
                  <a:gd name="T49" fmla="*/ 136 h 298"/>
                  <a:gd name="T50" fmla="*/ 26 w 134"/>
                  <a:gd name="T51" fmla="*/ 131 h 298"/>
                  <a:gd name="T52" fmla="*/ 28 w 134"/>
                  <a:gd name="T53" fmla="*/ 120 h 298"/>
                  <a:gd name="T54" fmla="*/ 38 w 134"/>
                  <a:gd name="T55" fmla="*/ 110 h 298"/>
                  <a:gd name="T56" fmla="*/ 43 w 134"/>
                  <a:gd name="T57" fmla="*/ 101 h 298"/>
                  <a:gd name="T58" fmla="*/ 51 w 134"/>
                  <a:gd name="T59" fmla="*/ 92 h 298"/>
                  <a:gd name="T60" fmla="*/ 66 w 134"/>
                  <a:gd name="T61" fmla="*/ 74 h 298"/>
                  <a:gd name="T62" fmla="*/ 72 w 134"/>
                  <a:gd name="T63" fmla="*/ 62 h 298"/>
                  <a:gd name="T64" fmla="*/ 87 w 134"/>
                  <a:gd name="T65" fmla="*/ 43 h 298"/>
                  <a:gd name="T66" fmla="*/ 106 w 134"/>
                  <a:gd name="T67" fmla="*/ 24 h 298"/>
                  <a:gd name="T68" fmla="*/ 63 w 134"/>
                  <a:gd name="T69" fmla="*/ 55 h 298"/>
                  <a:gd name="T70" fmla="*/ 52 w 134"/>
                  <a:gd name="T71" fmla="*/ 69 h 298"/>
                  <a:gd name="T72" fmla="*/ 1 w 134"/>
                  <a:gd name="T73" fmla="*/ 154 h 298"/>
                  <a:gd name="T74" fmla="*/ 20 w 134"/>
                  <a:gd name="T75" fmla="*/ 181 h 298"/>
                  <a:gd name="T76" fmla="*/ 33 w 134"/>
                  <a:gd name="T77" fmla="*/ 191 h 298"/>
                  <a:gd name="T78" fmla="*/ 66 w 134"/>
                  <a:gd name="T79" fmla="*/ 212 h 298"/>
                  <a:gd name="T80" fmla="*/ 88 w 134"/>
                  <a:gd name="T81" fmla="*/ 225 h 298"/>
                  <a:gd name="T82" fmla="*/ 110 w 134"/>
                  <a:gd name="T83" fmla="*/ 239 h 298"/>
                  <a:gd name="T84" fmla="*/ 106 w 134"/>
                  <a:gd name="T85" fmla="*/ 254 h 298"/>
                  <a:gd name="T86" fmla="*/ 95 w 134"/>
                  <a:gd name="T87" fmla="*/ 278 h 298"/>
                  <a:gd name="T88" fmla="*/ 84 w 134"/>
                  <a:gd name="T89" fmla="*/ 292 h 298"/>
                  <a:gd name="T90" fmla="*/ 75 w 134"/>
                  <a:gd name="T91" fmla="*/ 291 h 298"/>
                  <a:gd name="T92" fmla="*/ 72 w 134"/>
                  <a:gd name="T93" fmla="*/ 295 h 298"/>
                  <a:gd name="T94" fmla="*/ 82 w 134"/>
                  <a:gd name="T95" fmla="*/ 294 h 298"/>
                  <a:gd name="T96" fmla="*/ 86 w 134"/>
                  <a:gd name="T97" fmla="*/ 293 h 298"/>
                  <a:gd name="T98" fmla="*/ 102 w 134"/>
                  <a:gd name="T99" fmla="*/ 286 h 298"/>
                  <a:gd name="T100" fmla="*/ 111 w 134"/>
                  <a:gd name="T101" fmla="*/ 276 h 298"/>
                  <a:gd name="T102" fmla="*/ 115 w 134"/>
                  <a:gd name="T103" fmla="*/ 276 h 298"/>
                  <a:gd name="T104" fmla="*/ 120 w 134"/>
                  <a:gd name="T105" fmla="*/ 275 h 298"/>
                  <a:gd name="T106" fmla="*/ 118 w 134"/>
                  <a:gd name="T107" fmla="*/ 268 h 298"/>
                  <a:gd name="T108" fmla="*/ 116 w 134"/>
                  <a:gd name="T109" fmla="*/ 262 h 298"/>
                  <a:gd name="T110" fmla="*/ 124 w 134"/>
                  <a:gd name="T111" fmla="*/ 260 h 298"/>
                  <a:gd name="T112" fmla="*/ 124 w 134"/>
                  <a:gd name="T113" fmla="*/ 255 h 298"/>
                  <a:gd name="T114" fmla="*/ 128 w 134"/>
                  <a:gd name="T115" fmla="*/ 252 h 298"/>
                  <a:gd name="T116" fmla="*/ 130 w 134"/>
                  <a:gd name="T117" fmla="*/ 247 h 298"/>
                  <a:gd name="T118" fmla="*/ 132 w 134"/>
                  <a:gd name="T119" fmla="*/ 244 h 298"/>
                  <a:gd name="T120" fmla="*/ 17 w 134"/>
                  <a:gd name="T121" fmla="*/ 15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298">
                    <a:moveTo>
                      <a:pt x="132" y="242"/>
                    </a:moveTo>
                    <a:cubicBezTo>
                      <a:pt x="132" y="242"/>
                      <a:pt x="132" y="242"/>
                      <a:pt x="132" y="242"/>
                    </a:cubicBezTo>
                    <a:cubicBezTo>
                      <a:pt x="131" y="238"/>
                      <a:pt x="129" y="228"/>
                      <a:pt x="129" y="226"/>
                    </a:cubicBezTo>
                    <a:cubicBezTo>
                      <a:pt x="129" y="226"/>
                      <a:pt x="129" y="226"/>
                      <a:pt x="129" y="226"/>
                    </a:cubicBezTo>
                    <a:cubicBezTo>
                      <a:pt x="129" y="226"/>
                      <a:pt x="129" y="226"/>
                      <a:pt x="129" y="226"/>
                    </a:cubicBezTo>
                    <a:cubicBezTo>
                      <a:pt x="129" y="226"/>
                      <a:pt x="129" y="226"/>
                      <a:pt x="129" y="226"/>
                    </a:cubicBezTo>
                    <a:cubicBezTo>
                      <a:pt x="129" y="226"/>
                      <a:pt x="129" y="226"/>
                      <a:pt x="129" y="226"/>
                    </a:cubicBezTo>
                    <a:cubicBezTo>
                      <a:pt x="129" y="226"/>
                      <a:pt x="129" y="226"/>
                      <a:pt x="129" y="226"/>
                    </a:cubicBezTo>
                    <a:cubicBezTo>
                      <a:pt x="128" y="226"/>
                      <a:pt x="128" y="226"/>
                      <a:pt x="128" y="227"/>
                    </a:cubicBezTo>
                    <a:cubicBezTo>
                      <a:pt x="128" y="227"/>
                      <a:pt x="129" y="231"/>
                      <a:pt x="131" y="240"/>
                    </a:cubicBezTo>
                    <a:cubicBezTo>
                      <a:pt x="131" y="240"/>
                      <a:pt x="131" y="240"/>
                      <a:pt x="131" y="240"/>
                    </a:cubicBezTo>
                    <a:cubicBezTo>
                      <a:pt x="131" y="241"/>
                      <a:pt x="131" y="241"/>
                      <a:pt x="131" y="241"/>
                    </a:cubicBezTo>
                    <a:cubicBezTo>
                      <a:pt x="131" y="241"/>
                      <a:pt x="131" y="241"/>
                      <a:pt x="131" y="241"/>
                    </a:cubicBezTo>
                    <a:cubicBezTo>
                      <a:pt x="131" y="241"/>
                      <a:pt x="131" y="241"/>
                      <a:pt x="131" y="241"/>
                    </a:cubicBezTo>
                    <a:cubicBezTo>
                      <a:pt x="132" y="241"/>
                      <a:pt x="132" y="241"/>
                      <a:pt x="132" y="241"/>
                    </a:cubicBezTo>
                    <a:cubicBezTo>
                      <a:pt x="132" y="241"/>
                      <a:pt x="132" y="241"/>
                      <a:pt x="132" y="241"/>
                    </a:cubicBezTo>
                    <a:cubicBezTo>
                      <a:pt x="132" y="241"/>
                      <a:pt x="132" y="241"/>
                      <a:pt x="132" y="241"/>
                    </a:cubicBezTo>
                    <a:cubicBezTo>
                      <a:pt x="132" y="241"/>
                      <a:pt x="132" y="241"/>
                      <a:pt x="132" y="241"/>
                    </a:cubicBezTo>
                    <a:cubicBezTo>
                      <a:pt x="132" y="242"/>
                      <a:pt x="132" y="242"/>
                      <a:pt x="132" y="242"/>
                    </a:cubicBezTo>
                    <a:cubicBezTo>
                      <a:pt x="132" y="243"/>
                      <a:pt x="131" y="242"/>
                      <a:pt x="131" y="242"/>
                    </a:cubicBezTo>
                    <a:cubicBezTo>
                      <a:pt x="131" y="242"/>
                      <a:pt x="131" y="242"/>
                      <a:pt x="131" y="242"/>
                    </a:cubicBezTo>
                    <a:cubicBezTo>
                      <a:pt x="131" y="242"/>
                      <a:pt x="131" y="242"/>
                      <a:pt x="131" y="242"/>
                    </a:cubicBezTo>
                    <a:cubicBezTo>
                      <a:pt x="131" y="241"/>
                      <a:pt x="130" y="241"/>
                      <a:pt x="130" y="241"/>
                    </a:cubicBezTo>
                    <a:cubicBezTo>
                      <a:pt x="130" y="240"/>
                      <a:pt x="130" y="240"/>
                      <a:pt x="130" y="240"/>
                    </a:cubicBezTo>
                    <a:cubicBezTo>
                      <a:pt x="131" y="240"/>
                      <a:pt x="131" y="240"/>
                      <a:pt x="131" y="240"/>
                    </a:cubicBezTo>
                    <a:cubicBezTo>
                      <a:pt x="131" y="240"/>
                      <a:pt x="131" y="240"/>
                      <a:pt x="131" y="240"/>
                    </a:cubicBezTo>
                    <a:cubicBezTo>
                      <a:pt x="131" y="240"/>
                      <a:pt x="131" y="240"/>
                      <a:pt x="131" y="240"/>
                    </a:cubicBezTo>
                    <a:cubicBezTo>
                      <a:pt x="129" y="235"/>
                      <a:pt x="127" y="226"/>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9" y="230"/>
                      <a:pt x="128" y="227"/>
                      <a:pt x="128" y="227"/>
                    </a:cubicBezTo>
                    <a:cubicBezTo>
                      <a:pt x="127" y="227"/>
                      <a:pt x="126" y="228"/>
                      <a:pt x="126" y="229"/>
                    </a:cubicBezTo>
                    <a:cubicBezTo>
                      <a:pt x="126" y="228"/>
                      <a:pt x="124" y="229"/>
                      <a:pt x="124" y="227"/>
                    </a:cubicBezTo>
                    <a:cubicBezTo>
                      <a:pt x="125" y="226"/>
                      <a:pt x="126" y="228"/>
                      <a:pt x="126" y="226"/>
                    </a:cubicBezTo>
                    <a:cubicBezTo>
                      <a:pt x="125" y="225"/>
                      <a:pt x="123" y="229"/>
                      <a:pt x="121" y="229"/>
                    </a:cubicBezTo>
                    <a:cubicBezTo>
                      <a:pt x="121" y="230"/>
                      <a:pt x="119" y="232"/>
                      <a:pt x="118" y="232"/>
                    </a:cubicBezTo>
                    <a:cubicBezTo>
                      <a:pt x="116" y="230"/>
                      <a:pt x="119" y="232"/>
                      <a:pt x="120" y="230"/>
                    </a:cubicBezTo>
                    <a:cubicBezTo>
                      <a:pt x="119" y="229"/>
                      <a:pt x="119" y="229"/>
                      <a:pt x="119" y="229"/>
                    </a:cubicBezTo>
                    <a:cubicBezTo>
                      <a:pt x="119" y="226"/>
                      <a:pt x="123" y="227"/>
                      <a:pt x="124" y="224"/>
                    </a:cubicBezTo>
                    <a:cubicBezTo>
                      <a:pt x="123" y="225"/>
                      <a:pt x="123" y="225"/>
                      <a:pt x="123" y="225"/>
                    </a:cubicBezTo>
                    <a:cubicBezTo>
                      <a:pt x="123" y="224"/>
                      <a:pt x="124" y="223"/>
                      <a:pt x="124" y="222"/>
                    </a:cubicBezTo>
                    <a:cubicBezTo>
                      <a:pt x="123" y="224"/>
                      <a:pt x="122" y="221"/>
                      <a:pt x="122" y="222"/>
                    </a:cubicBezTo>
                    <a:cubicBezTo>
                      <a:pt x="121" y="223"/>
                      <a:pt x="123" y="222"/>
                      <a:pt x="122" y="223"/>
                    </a:cubicBezTo>
                    <a:cubicBezTo>
                      <a:pt x="121" y="222"/>
                      <a:pt x="119" y="225"/>
                      <a:pt x="118" y="223"/>
                    </a:cubicBezTo>
                    <a:cubicBezTo>
                      <a:pt x="120" y="222"/>
                      <a:pt x="119" y="221"/>
                      <a:pt x="120" y="220"/>
                    </a:cubicBezTo>
                    <a:cubicBezTo>
                      <a:pt x="120" y="219"/>
                      <a:pt x="119" y="222"/>
                      <a:pt x="119" y="220"/>
                    </a:cubicBezTo>
                    <a:cubicBezTo>
                      <a:pt x="119" y="220"/>
                      <a:pt x="119" y="220"/>
                      <a:pt x="119" y="220"/>
                    </a:cubicBezTo>
                    <a:cubicBezTo>
                      <a:pt x="116" y="217"/>
                      <a:pt x="112" y="215"/>
                      <a:pt x="107" y="216"/>
                    </a:cubicBezTo>
                    <a:cubicBezTo>
                      <a:pt x="108" y="215"/>
                      <a:pt x="107" y="214"/>
                      <a:pt x="106" y="212"/>
                    </a:cubicBezTo>
                    <a:cubicBezTo>
                      <a:pt x="106" y="213"/>
                      <a:pt x="105" y="213"/>
                      <a:pt x="104" y="213"/>
                    </a:cubicBezTo>
                    <a:cubicBezTo>
                      <a:pt x="105" y="211"/>
                      <a:pt x="105" y="211"/>
                      <a:pt x="105" y="211"/>
                    </a:cubicBezTo>
                    <a:cubicBezTo>
                      <a:pt x="104" y="209"/>
                      <a:pt x="102" y="210"/>
                      <a:pt x="101" y="210"/>
                    </a:cubicBezTo>
                    <a:cubicBezTo>
                      <a:pt x="101" y="210"/>
                      <a:pt x="101" y="210"/>
                      <a:pt x="101" y="209"/>
                    </a:cubicBezTo>
                    <a:cubicBezTo>
                      <a:pt x="101" y="207"/>
                      <a:pt x="100" y="209"/>
                      <a:pt x="99" y="210"/>
                    </a:cubicBezTo>
                    <a:cubicBezTo>
                      <a:pt x="99" y="208"/>
                      <a:pt x="99" y="208"/>
                      <a:pt x="99" y="208"/>
                    </a:cubicBezTo>
                    <a:cubicBezTo>
                      <a:pt x="99" y="209"/>
                      <a:pt x="99" y="209"/>
                      <a:pt x="99" y="209"/>
                    </a:cubicBezTo>
                    <a:cubicBezTo>
                      <a:pt x="97" y="209"/>
                      <a:pt x="96" y="208"/>
                      <a:pt x="98" y="206"/>
                    </a:cubicBezTo>
                    <a:cubicBezTo>
                      <a:pt x="97" y="207"/>
                      <a:pt x="97" y="207"/>
                      <a:pt x="97" y="207"/>
                    </a:cubicBezTo>
                    <a:cubicBezTo>
                      <a:pt x="97" y="206"/>
                      <a:pt x="94" y="204"/>
                      <a:pt x="92" y="204"/>
                    </a:cubicBezTo>
                    <a:cubicBezTo>
                      <a:pt x="93" y="205"/>
                      <a:pt x="92" y="205"/>
                      <a:pt x="92" y="207"/>
                    </a:cubicBezTo>
                    <a:cubicBezTo>
                      <a:pt x="90" y="208"/>
                      <a:pt x="92" y="206"/>
                      <a:pt x="90" y="207"/>
                    </a:cubicBezTo>
                    <a:cubicBezTo>
                      <a:pt x="91" y="206"/>
                      <a:pt x="91" y="205"/>
                      <a:pt x="92" y="205"/>
                    </a:cubicBezTo>
                    <a:cubicBezTo>
                      <a:pt x="91" y="201"/>
                      <a:pt x="87" y="201"/>
                      <a:pt x="85" y="199"/>
                    </a:cubicBezTo>
                    <a:cubicBezTo>
                      <a:pt x="84" y="199"/>
                      <a:pt x="84" y="199"/>
                      <a:pt x="84" y="200"/>
                    </a:cubicBezTo>
                    <a:cubicBezTo>
                      <a:pt x="83" y="197"/>
                      <a:pt x="80" y="198"/>
                      <a:pt x="79" y="196"/>
                    </a:cubicBezTo>
                    <a:cubicBezTo>
                      <a:pt x="79" y="197"/>
                      <a:pt x="77" y="199"/>
                      <a:pt x="76" y="198"/>
                    </a:cubicBezTo>
                    <a:cubicBezTo>
                      <a:pt x="74" y="199"/>
                      <a:pt x="77" y="195"/>
                      <a:pt x="77" y="194"/>
                    </a:cubicBezTo>
                    <a:cubicBezTo>
                      <a:pt x="76" y="194"/>
                      <a:pt x="75" y="194"/>
                      <a:pt x="74" y="194"/>
                    </a:cubicBezTo>
                    <a:cubicBezTo>
                      <a:pt x="75" y="193"/>
                      <a:pt x="75" y="193"/>
                      <a:pt x="75" y="193"/>
                    </a:cubicBezTo>
                    <a:cubicBezTo>
                      <a:pt x="73" y="194"/>
                      <a:pt x="72" y="194"/>
                      <a:pt x="72" y="193"/>
                    </a:cubicBezTo>
                    <a:cubicBezTo>
                      <a:pt x="72" y="193"/>
                      <a:pt x="72" y="193"/>
                      <a:pt x="72" y="193"/>
                    </a:cubicBezTo>
                    <a:cubicBezTo>
                      <a:pt x="72" y="192"/>
                      <a:pt x="72" y="191"/>
                      <a:pt x="71" y="190"/>
                    </a:cubicBezTo>
                    <a:cubicBezTo>
                      <a:pt x="70" y="192"/>
                      <a:pt x="69" y="190"/>
                      <a:pt x="68" y="191"/>
                    </a:cubicBezTo>
                    <a:cubicBezTo>
                      <a:pt x="68" y="191"/>
                      <a:pt x="68" y="191"/>
                      <a:pt x="68" y="190"/>
                    </a:cubicBezTo>
                    <a:cubicBezTo>
                      <a:pt x="67" y="191"/>
                      <a:pt x="67" y="191"/>
                      <a:pt x="67" y="191"/>
                    </a:cubicBezTo>
                    <a:cubicBezTo>
                      <a:pt x="67" y="190"/>
                      <a:pt x="67" y="190"/>
                      <a:pt x="67" y="190"/>
                    </a:cubicBezTo>
                    <a:cubicBezTo>
                      <a:pt x="67" y="190"/>
                      <a:pt x="68" y="189"/>
                      <a:pt x="68" y="189"/>
                    </a:cubicBezTo>
                    <a:cubicBezTo>
                      <a:pt x="67" y="187"/>
                      <a:pt x="67" y="190"/>
                      <a:pt x="66" y="190"/>
                    </a:cubicBezTo>
                    <a:cubicBezTo>
                      <a:pt x="64" y="191"/>
                      <a:pt x="65" y="189"/>
                      <a:pt x="65" y="189"/>
                    </a:cubicBezTo>
                    <a:cubicBezTo>
                      <a:pt x="66" y="188"/>
                      <a:pt x="66" y="189"/>
                      <a:pt x="66" y="189"/>
                    </a:cubicBezTo>
                    <a:cubicBezTo>
                      <a:pt x="67" y="188"/>
                      <a:pt x="66" y="188"/>
                      <a:pt x="66" y="188"/>
                    </a:cubicBezTo>
                    <a:cubicBezTo>
                      <a:pt x="66" y="187"/>
                      <a:pt x="65" y="189"/>
                      <a:pt x="65" y="188"/>
                    </a:cubicBezTo>
                    <a:cubicBezTo>
                      <a:pt x="64" y="188"/>
                      <a:pt x="63" y="187"/>
                      <a:pt x="64" y="186"/>
                    </a:cubicBezTo>
                    <a:cubicBezTo>
                      <a:pt x="63" y="186"/>
                      <a:pt x="62" y="186"/>
                      <a:pt x="61" y="186"/>
                    </a:cubicBezTo>
                    <a:cubicBezTo>
                      <a:pt x="62" y="187"/>
                      <a:pt x="62" y="188"/>
                      <a:pt x="62" y="189"/>
                    </a:cubicBezTo>
                    <a:cubicBezTo>
                      <a:pt x="61" y="189"/>
                      <a:pt x="60" y="189"/>
                      <a:pt x="61" y="188"/>
                    </a:cubicBezTo>
                    <a:cubicBezTo>
                      <a:pt x="61" y="188"/>
                      <a:pt x="61" y="188"/>
                      <a:pt x="61" y="188"/>
                    </a:cubicBezTo>
                    <a:cubicBezTo>
                      <a:pt x="61" y="188"/>
                      <a:pt x="60" y="187"/>
                      <a:pt x="59" y="188"/>
                    </a:cubicBezTo>
                    <a:cubicBezTo>
                      <a:pt x="60" y="186"/>
                      <a:pt x="60" y="186"/>
                      <a:pt x="60" y="186"/>
                    </a:cubicBezTo>
                    <a:cubicBezTo>
                      <a:pt x="59" y="187"/>
                      <a:pt x="58" y="186"/>
                      <a:pt x="57" y="186"/>
                    </a:cubicBezTo>
                    <a:cubicBezTo>
                      <a:pt x="58" y="185"/>
                      <a:pt x="60" y="183"/>
                      <a:pt x="58" y="182"/>
                    </a:cubicBezTo>
                    <a:cubicBezTo>
                      <a:pt x="56" y="183"/>
                      <a:pt x="56" y="183"/>
                      <a:pt x="56" y="183"/>
                    </a:cubicBezTo>
                    <a:cubicBezTo>
                      <a:pt x="56" y="183"/>
                      <a:pt x="56" y="182"/>
                      <a:pt x="56" y="181"/>
                    </a:cubicBezTo>
                    <a:cubicBezTo>
                      <a:pt x="55" y="179"/>
                      <a:pt x="52" y="184"/>
                      <a:pt x="51" y="182"/>
                    </a:cubicBezTo>
                    <a:cubicBezTo>
                      <a:pt x="53" y="181"/>
                      <a:pt x="52" y="180"/>
                      <a:pt x="52" y="179"/>
                    </a:cubicBezTo>
                    <a:cubicBezTo>
                      <a:pt x="52" y="179"/>
                      <a:pt x="51" y="180"/>
                      <a:pt x="51" y="180"/>
                    </a:cubicBezTo>
                    <a:cubicBezTo>
                      <a:pt x="51" y="181"/>
                      <a:pt x="52" y="179"/>
                      <a:pt x="52" y="180"/>
                    </a:cubicBezTo>
                    <a:cubicBezTo>
                      <a:pt x="51" y="182"/>
                      <a:pt x="51" y="181"/>
                      <a:pt x="50" y="181"/>
                    </a:cubicBezTo>
                    <a:cubicBezTo>
                      <a:pt x="51" y="176"/>
                      <a:pt x="46" y="177"/>
                      <a:pt x="45" y="174"/>
                    </a:cubicBezTo>
                    <a:cubicBezTo>
                      <a:pt x="44" y="176"/>
                      <a:pt x="44" y="174"/>
                      <a:pt x="43" y="174"/>
                    </a:cubicBezTo>
                    <a:cubicBezTo>
                      <a:pt x="44" y="172"/>
                      <a:pt x="41" y="174"/>
                      <a:pt x="41" y="172"/>
                    </a:cubicBezTo>
                    <a:cubicBezTo>
                      <a:pt x="40" y="174"/>
                      <a:pt x="40" y="174"/>
                      <a:pt x="40" y="174"/>
                    </a:cubicBezTo>
                    <a:cubicBezTo>
                      <a:pt x="40" y="172"/>
                      <a:pt x="36" y="176"/>
                      <a:pt x="37" y="173"/>
                    </a:cubicBezTo>
                    <a:cubicBezTo>
                      <a:pt x="36" y="172"/>
                      <a:pt x="38" y="172"/>
                      <a:pt x="38" y="172"/>
                    </a:cubicBezTo>
                    <a:cubicBezTo>
                      <a:pt x="39" y="169"/>
                      <a:pt x="34" y="172"/>
                      <a:pt x="35" y="169"/>
                    </a:cubicBezTo>
                    <a:cubicBezTo>
                      <a:pt x="34" y="169"/>
                      <a:pt x="34" y="171"/>
                      <a:pt x="32" y="171"/>
                    </a:cubicBezTo>
                    <a:cubicBezTo>
                      <a:pt x="32" y="170"/>
                      <a:pt x="31" y="168"/>
                      <a:pt x="32" y="167"/>
                    </a:cubicBezTo>
                    <a:cubicBezTo>
                      <a:pt x="31" y="168"/>
                      <a:pt x="30" y="168"/>
                      <a:pt x="30" y="167"/>
                    </a:cubicBezTo>
                    <a:cubicBezTo>
                      <a:pt x="30" y="166"/>
                      <a:pt x="31" y="167"/>
                      <a:pt x="31" y="166"/>
                    </a:cubicBezTo>
                    <a:cubicBezTo>
                      <a:pt x="30" y="165"/>
                      <a:pt x="29" y="166"/>
                      <a:pt x="27" y="166"/>
                    </a:cubicBezTo>
                    <a:cubicBezTo>
                      <a:pt x="28" y="164"/>
                      <a:pt x="25" y="164"/>
                      <a:pt x="24" y="162"/>
                    </a:cubicBezTo>
                    <a:cubicBezTo>
                      <a:pt x="22" y="164"/>
                      <a:pt x="22" y="160"/>
                      <a:pt x="21" y="163"/>
                    </a:cubicBezTo>
                    <a:cubicBezTo>
                      <a:pt x="21" y="162"/>
                      <a:pt x="21" y="162"/>
                      <a:pt x="21" y="162"/>
                    </a:cubicBezTo>
                    <a:cubicBezTo>
                      <a:pt x="20" y="162"/>
                      <a:pt x="19" y="164"/>
                      <a:pt x="18" y="164"/>
                    </a:cubicBezTo>
                    <a:cubicBezTo>
                      <a:pt x="19" y="162"/>
                      <a:pt x="19" y="162"/>
                      <a:pt x="19" y="162"/>
                    </a:cubicBezTo>
                    <a:cubicBezTo>
                      <a:pt x="20" y="159"/>
                      <a:pt x="19" y="161"/>
                      <a:pt x="20" y="160"/>
                    </a:cubicBezTo>
                    <a:cubicBezTo>
                      <a:pt x="19" y="161"/>
                      <a:pt x="19" y="160"/>
                      <a:pt x="18" y="161"/>
                    </a:cubicBezTo>
                    <a:cubicBezTo>
                      <a:pt x="18" y="161"/>
                      <a:pt x="18" y="161"/>
                      <a:pt x="18" y="161"/>
                    </a:cubicBezTo>
                    <a:cubicBezTo>
                      <a:pt x="17" y="161"/>
                      <a:pt x="17" y="162"/>
                      <a:pt x="16" y="161"/>
                    </a:cubicBezTo>
                    <a:cubicBezTo>
                      <a:pt x="16" y="161"/>
                      <a:pt x="18" y="160"/>
                      <a:pt x="18" y="160"/>
                    </a:cubicBezTo>
                    <a:cubicBezTo>
                      <a:pt x="19" y="160"/>
                      <a:pt x="18" y="160"/>
                      <a:pt x="18" y="160"/>
                    </a:cubicBezTo>
                    <a:cubicBezTo>
                      <a:pt x="18" y="160"/>
                      <a:pt x="18" y="160"/>
                      <a:pt x="17" y="160"/>
                    </a:cubicBezTo>
                    <a:cubicBezTo>
                      <a:pt x="18" y="160"/>
                      <a:pt x="18" y="160"/>
                      <a:pt x="18" y="160"/>
                    </a:cubicBezTo>
                    <a:cubicBezTo>
                      <a:pt x="18" y="160"/>
                      <a:pt x="17" y="160"/>
                      <a:pt x="17" y="159"/>
                    </a:cubicBezTo>
                    <a:cubicBezTo>
                      <a:pt x="17" y="159"/>
                      <a:pt x="17" y="159"/>
                      <a:pt x="17" y="159"/>
                    </a:cubicBezTo>
                    <a:cubicBezTo>
                      <a:pt x="18" y="160"/>
                      <a:pt x="18" y="160"/>
                      <a:pt x="18" y="160"/>
                    </a:cubicBezTo>
                    <a:cubicBezTo>
                      <a:pt x="18" y="160"/>
                      <a:pt x="18" y="159"/>
                      <a:pt x="18" y="159"/>
                    </a:cubicBezTo>
                    <a:cubicBezTo>
                      <a:pt x="18" y="159"/>
                      <a:pt x="18" y="159"/>
                      <a:pt x="18" y="159"/>
                    </a:cubicBezTo>
                    <a:cubicBezTo>
                      <a:pt x="18" y="159"/>
                      <a:pt x="18" y="159"/>
                      <a:pt x="18" y="159"/>
                    </a:cubicBezTo>
                    <a:cubicBezTo>
                      <a:pt x="20" y="159"/>
                      <a:pt x="20" y="159"/>
                      <a:pt x="20" y="159"/>
                    </a:cubicBezTo>
                    <a:cubicBezTo>
                      <a:pt x="20" y="159"/>
                      <a:pt x="18" y="158"/>
                      <a:pt x="17" y="158"/>
                    </a:cubicBezTo>
                    <a:cubicBezTo>
                      <a:pt x="19" y="157"/>
                      <a:pt x="18" y="154"/>
                      <a:pt x="17" y="153"/>
                    </a:cubicBezTo>
                    <a:cubicBezTo>
                      <a:pt x="18" y="153"/>
                      <a:pt x="18" y="153"/>
                      <a:pt x="18" y="153"/>
                    </a:cubicBezTo>
                    <a:cubicBezTo>
                      <a:pt x="18" y="152"/>
                      <a:pt x="17" y="151"/>
                      <a:pt x="18" y="151"/>
                    </a:cubicBezTo>
                    <a:cubicBezTo>
                      <a:pt x="17" y="150"/>
                      <a:pt x="19" y="151"/>
                      <a:pt x="19" y="150"/>
                    </a:cubicBezTo>
                    <a:cubicBezTo>
                      <a:pt x="19" y="150"/>
                      <a:pt x="18" y="150"/>
                      <a:pt x="18" y="150"/>
                    </a:cubicBezTo>
                    <a:cubicBezTo>
                      <a:pt x="21" y="149"/>
                      <a:pt x="18" y="145"/>
                      <a:pt x="20" y="144"/>
                    </a:cubicBezTo>
                    <a:cubicBezTo>
                      <a:pt x="20" y="144"/>
                      <a:pt x="21" y="145"/>
                      <a:pt x="21" y="145"/>
                    </a:cubicBezTo>
                    <a:cubicBezTo>
                      <a:pt x="21" y="143"/>
                      <a:pt x="21" y="142"/>
                      <a:pt x="20" y="140"/>
                    </a:cubicBezTo>
                    <a:cubicBezTo>
                      <a:pt x="21" y="140"/>
                      <a:pt x="22" y="140"/>
                      <a:pt x="22" y="141"/>
                    </a:cubicBezTo>
                    <a:cubicBezTo>
                      <a:pt x="22" y="140"/>
                      <a:pt x="23" y="138"/>
                      <a:pt x="22" y="137"/>
                    </a:cubicBezTo>
                    <a:cubicBezTo>
                      <a:pt x="21" y="138"/>
                      <a:pt x="22" y="138"/>
                      <a:pt x="22" y="138"/>
                    </a:cubicBezTo>
                    <a:cubicBezTo>
                      <a:pt x="20" y="138"/>
                      <a:pt x="20" y="136"/>
                      <a:pt x="21" y="136"/>
                    </a:cubicBezTo>
                    <a:cubicBezTo>
                      <a:pt x="21" y="136"/>
                      <a:pt x="21" y="136"/>
                      <a:pt x="21" y="136"/>
                    </a:cubicBezTo>
                    <a:cubicBezTo>
                      <a:pt x="21" y="135"/>
                      <a:pt x="21" y="134"/>
                      <a:pt x="21" y="133"/>
                    </a:cubicBezTo>
                    <a:cubicBezTo>
                      <a:pt x="22" y="133"/>
                      <a:pt x="21" y="134"/>
                      <a:pt x="22" y="134"/>
                    </a:cubicBezTo>
                    <a:cubicBezTo>
                      <a:pt x="25" y="135"/>
                      <a:pt x="25" y="133"/>
                      <a:pt x="25" y="133"/>
                    </a:cubicBezTo>
                    <a:cubicBezTo>
                      <a:pt x="25" y="132"/>
                      <a:pt x="25" y="131"/>
                      <a:pt x="24" y="131"/>
                    </a:cubicBezTo>
                    <a:cubicBezTo>
                      <a:pt x="24" y="130"/>
                      <a:pt x="26" y="132"/>
                      <a:pt x="26" y="131"/>
                    </a:cubicBezTo>
                    <a:cubicBezTo>
                      <a:pt x="24" y="126"/>
                      <a:pt x="24" y="126"/>
                      <a:pt x="24" y="126"/>
                    </a:cubicBezTo>
                    <a:cubicBezTo>
                      <a:pt x="24" y="127"/>
                      <a:pt x="26" y="127"/>
                      <a:pt x="26" y="128"/>
                    </a:cubicBezTo>
                    <a:cubicBezTo>
                      <a:pt x="27" y="126"/>
                      <a:pt x="25" y="124"/>
                      <a:pt x="24" y="122"/>
                    </a:cubicBezTo>
                    <a:cubicBezTo>
                      <a:pt x="25" y="121"/>
                      <a:pt x="25" y="119"/>
                      <a:pt x="26" y="119"/>
                    </a:cubicBezTo>
                    <a:cubicBezTo>
                      <a:pt x="27" y="119"/>
                      <a:pt x="25" y="119"/>
                      <a:pt x="26" y="120"/>
                    </a:cubicBezTo>
                    <a:cubicBezTo>
                      <a:pt x="28" y="120"/>
                      <a:pt x="28" y="120"/>
                      <a:pt x="28" y="120"/>
                    </a:cubicBezTo>
                    <a:cubicBezTo>
                      <a:pt x="27" y="121"/>
                      <a:pt x="30" y="121"/>
                      <a:pt x="30" y="122"/>
                    </a:cubicBezTo>
                    <a:cubicBezTo>
                      <a:pt x="30" y="121"/>
                      <a:pt x="32" y="119"/>
                      <a:pt x="34" y="118"/>
                    </a:cubicBezTo>
                    <a:cubicBezTo>
                      <a:pt x="31" y="117"/>
                      <a:pt x="34" y="116"/>
                      <a:pt x="32" y="114"/>
                    </a:cubicBezTo>
                    <a:cubicBezTo>
                      <a:pt x="32" y="112"/>
                      <a:pt x="34" y="115"/>
                      <a:pt x="35" y="114"/>
                    </a:cubicBezTo>
                    <a:cubicBezTo>
                      <a:pt x="35" y="112"/>
                      <a:pt x="37" y="111"/>
                      <a:pt x="37" y="110"/>
                    </a:cubicBezTo>
                    <a:cubicBezTo>
                      <a:pt x="37" y="110"/>
                      <a:pt x="38" y="110"/>
                      <a:pt x="38" y="110"/>
                    </a:cubicBezTo>
                    <a:cubicBezTo>
                      <a:pt x="38" y="108"/>
                      <a:pt x="40" y="107"/>
                      <a:pt x="39" y="104"/>
                    </a:cubicBezTo>
                    <a:cubicBezTo>
                      <a:pt x="40" y="104"/>
                      <a:pt x="40" y="104"/>
                      <a:pt x="40" y="105"/>
                    </a:cubicBezTo>
                    <a:cubicBezTo>
                      <a:pt x="42" y="104"/>
                      <a:pt x="38" y="103"/>
                      <a:pt x="40" y="102"/>
                    </a:cubicBezTo>
                    <a:cubicBezTo>
                      <a:pt x="41" y="103"/>
                      <a:pt x="41" y="103"/>
                      <a:pt x="41" y="103"/>
                    </a:cubicBezTo>
                    <a:cubicBezTo>
                      <a:pt x="41" y="101"/>
                      <a:pt x="43" y="102"/>
                      <a:pt x="43" y="100"/>
                    </a:cubicBezTo>
                    <a:cubicBezTo>
                      <a:pt x="43" y="100"/>
                      <a:pt x="43" y="100"/>
                      <a:pt x="43" y="101"/>
                    </a:cubicBezTo>
                    <a:cubicBezTo>
                      <a:pt x="44" y="99"/>
                      <a:pt x="45" y="98"/>
                      <a:pt x="44" y="97"/>
                    </a:cubicBezTo>
                    <a:cubicBezTo>
                      <a:pt x="45" y="97"/>
                      <a:pt x="45" y="97"/>
                      <a:pt x="46" y="98"/>
                    </a:cubicBezTo>
                    <a:cubicBezTo>
                      <a:pt x="47" y="98"/>
                      <a:pt x="45" y="96"/>
                      <a:pt x="46" y="95"/>
                    </a:cubicBezTo>
                    <a:cubicBezTo>
                      <a:pt x="46" y="95"/>
                      <a:pt x="48" y="95"/>
                      <a:pt x="47" y="95"/>
                    </a:cubicBezTo>
                    <a:cubicBezTo>
                      <a:pt x="47" y="94"/>
                      <a:pt x="48" y="93"/>
                      <a:pt x="48" y="92"/>
                    </a:cubicBezTo>
                    <a:cubicBezTo>
                      <a:pt x="49" y="93"/>
                      <a:pt x="49" y="92"/>
                      <a:pt x="51" y="92"/>
                    </a:cubicBezTo>
                    <a:cubicBezTo>
                      <a:pt x="55" y="87"/>
                      <a:pt x="59" y="82"/>
                      <a:pt x="61" y="76"/>
                    </a:cubicBezTo>
                    <a:cubicBezTo>
                      <a:pt x="64" y="77"/>
                      <a:pt x="62" y="78"/>
                      <a:pt x="63" y="79"/>
                    </a:cubicBezTo>
                    <a:cubicBezTo>
                      <a:pt x="62" y="77"/>
                      <a:pt x="64" y="77"/>
                      <a:pt x="64" y="76"/>
                    </a:cubicBezTo>
                    <a:cubicBezTo>
                      <a:pt x="65" y="76"/>
                      <a:pt x="65" y="76"/>
                      <a:pt x="65" y="76"/>
                    </a:cubicBezTo>
                    <a:cubicBezTo>
                      <a:pt x="65" y="75"/>
                      <a:pt x="66" y="75"/>
                      <a:pt x="66" y="74"/>
                    </a:cubicBezTo>
                    <a:cubicBezTo>
                      <a:pt x="66" y="74"/>
                      <a:pt x="66" y="74"/>
                      <a:pt x="66" y="74"/>
                    </a:cubicBezTo>
                    <a:cubicBezTo>
                      <a:pt x="65" y="72"/>
                      <a:pt x="69" y="74"/>
                      <a:pt x="67" y="72"/>
                    </a:cubicBezTo>
                    <a:cubicBezTo>
                      <a:pt x="69" y="72"/>
                      <a:pt x="69" y="72"/>
                      <a:pt x="69" y="72"/>
                    </a:cubicBezTo>
                    <a:cubicBezTo>
                      <a:pt x="68" y="70"/>
                      <a:pt x="71" y="72"/>
                      <a:pt x="70" y="69"/>
                    </a:cubicBezTo>
                    <a:cubicBezTo>
                      <a:pt x="70" y="70"/>
                      <a:pt x="70" y="70"/>
                      <a:pt x="70" y="70"/>
                    </a:cubicBezTo>
                    <a:cubicBezTo>
                      <a:pt x="72" y="69"/>
                      <a:pt x="70" y="65"/>
                      <a:pt x="72" y="66"/>
                    </a:cubicBezTo>
                    <a:cubicBezTo>
                      <a:pt x="72" y="65"/>
                      <a:pt x="73" y="64"/>
                      <a:pt x="72" y="62"/>
                    </a:cubicBezTo>
                    <a:cubicBezTo>
                      <a:pt x="72" y="62"/>
                      <a:pt x="73" y="63"/>
                      <a:pt x="74" y="64"/>
                    </a:cubicBezTo>
                    <a:cubicBezTo>
                      <a:pt x="76" y="59"/>
                      <a:pt x="80" y="55"/>
                      <a:pt x="81" y="50"/>
                    </a:cubicBezTo>
                    <a:cubicBezTo>
                      <a:pt x="81" y="50"/>
                      <a:pt x="81" y="51"/>
                      <a:pt x="82" y="51"/>
                    </a:cubicBezTo>
                    <a:cubicBezTo>
                      <a:pt x="82" y="48"/>
                      <a:pt x="87" y="48"/>
                      <a:pt x="85" y="44"/>
                    </a:cubicBezTo>
                    <a:cubicBezTo>
                      <a:pt x="84" y="42"/>
                      <a:pt x="84" y="42"/>
                      <a:pt x="84" y="42"/>
                    </a:cubicBezTo>
                    <a:cubicBezTo>
                      <a:pt x="85" y="42"/>
                      <a:pt x="86" y="43"/>
                      <a:pt x="87" y="43"/>
                    </a:cubicBezTo>
                    <a:cubicBezTo>
                      <a:pt x="86" y="42"/>
                      <a:pt x="88" y="41"/>
                      <a:pt x="87" y="40"/>
                    </a:cubicBezTo>
                    <a:cubicBezTo>
                      <a:pt x="88" y="40"/>
                      <a:pt x="88" y="41"/>
                      <a:pt x="88" y="41"/>
                    </a:cubicBezTo>
                    <a:cubicBezTo>
                      <a:pt x="89" y="40"/>
                      <a:pt x="88" y="37"/>
                      <a:pt x="89" y="37"/>
                    </a:cubicBezTo>
                    <a:cubicBezTo>
                      <a:pt x="90" y="38"/>
                      <a:pt x="90" y="38"/>
                      <a:pt x="90" y="38"/>
                    </a:cubicBezTo>
                    <a:cubicBezTo>
                      <a:pt x="96" y="35"/>
                      <a:pt x="103" y="30"/>
                      <a:pt x="104" y="23"/>
                    </a:cubicBezTo>
                    <a:cubicBezTo>
                      <a:pt x="104" y="22"/>
                      <a:pt x="106" y="24"/>
                      <a:pt x="106" y="24"/>
                    </a:cubicBezTo>
                    <a:cubicBezTo>
                      <a:pt x="107" y="18"/>
                      <a:pt x="115" y="16"/>
                      <a:pt x="114" y="9"/>
                    </a:cubicBezTo>
                    <a:cubicBezTo>
                      <a:pt x="115" y="5"/>
                      <a:pt x="111" y="0"/>
                      <a:pt x="111" y="0"/>
                    </a:cubicBezTo>
                    <a:cubicBezTo>
                      <a:pt x="107" y="9"/>
                      <a:pt x="100" y="14"/>
                      <a:pt x="92" y="19"/>
                    </a:cubicBezTo>
                    <a:cubicBezTo>
                      <a:pt x="91" y="21"/>
                      <a:pt x="89" y="25"/>
                      <a:pt x="86" y="27"/>
                    </a:cubicBezTo>
                    <a:cubicBezTo>
                      <a:pt x="79" y="36"/>
                      <a:pt x="68" y="42"/>
                      <a:pt x="61" y="53"/>
                    </a:cubicBezTo>
                    <a:cubicBezTo>
                      <a:pt x="62" y="53"/>
                      <a:pt x="63" y="54"/>
                      <a:pt x="63" y="55"/>
                    </a:cubicBezTo>
                    <a:cubicBezTo>
                      <a:pt x="62" y="55"/>
                      <a:pt x="62" y="55"/>
                      <a:pt x="62" y="55"/>
                    </a:cubicBezTo>
                    <a:cubicBezTo>
                      <a:pt x="63" y="56"/>
                      <a:pt x="63" y="56"/>
                      <a:pt x="63" y="56"/>
                    </a:cubicBezTo>
                    <a:cubicBezTo>
                      <a:pt x="62" y="57"/>
                      <a:pt x="61" y="56"/>
                      <a:pt x="61" y="55"/>
                    </a:cubicBezTo>
                    <a:cubicBezTo>
                      <a:pt x="58" y="59"/>
                      <a:pt x="56" y="62"/>
                      <a:pt x="53" y="66"/>
                    </a:cubicBezTo>
                    <a:cubicBezTo>
                      <a:pt x="54" y="67"/>
                      <a:pt x="51" y="68"/>
                      <a:pt x="53" y="69"/>
                    </a:cubicBezTo>
                    <a:cubicBezTo>
                      <a:pt x="52" y="69"/>
                      <a:pt x="52" y="69"/>
                      <a:pt x="52" y="69"/>
                    </a:cubicBezTo>
                    <a:cubicBezTo>
                      <a:pt x="51" y="72"/>
                      <a:pt x="51" y="72"/>
                      <a:pt x="47" y="73"/>
                    </a:cubicBezTo>
                    <a:cubicBezTo>
                      <a:pt x="37" y="82"/>
                      <a:pt x="31" y="92"/>
                      <a:pt x="22" y="102"/>
                    </a:cubicBezTo>
                    <a:cubicBezTo>
                      <a:pt x="15" y="113"/>
                      <a:pt x="9" y="125"/>
                      <a:pt x="4" y="139"/>
                    </a:cubicBezTo>
                    <a:cubicBezTo>
                      <a:pt x="6" y="142"/>
                      <a:pt x="3" y="145"/>
                      <a:pt x="5" y="148"/>
                    </a:cubicBezTo>
                    <a:cubicBezTo>
                      <a:pt x="4" y="148"/>
                      <a:pt x="4" y="148"/>
                      <a:pt x="4" y="148"/>
                    </a:cubicBezTo>
                    <a:cubicBezTo>
                      <a:pt x="5" y="150"/>
                      <a:pt x="3" y="150"/>
                      <a:pt x="1" y="154"/>
                    </a:cubicBezTo>
                    <a:cubicBezTo>
                      <a:pt x="3" y="154"/>
                      <a:pt x="2" y="155"/>
                      <a:pt x="4" y="155"/>
                    </a:cubicBezTo>
                    <a:cubicBezTo>
                      <a:pt x="5" y="156"/>
                      <a:pt x="1" y="157"/>
                      <a:pt x="2" y="159"/>
                    </a:cubicBezTo>
                    <a:cubicBezTo>
                      <a:pt x="1" y="159"/>
                      <a:pt x="3" y="159"/>
                      <a:pt x="2" y="159"/>
                    </a:cubicBezTo>
                    <a:cubicBezTo>
                      <a:pt x="5" y="164"/>
                      <a:pt x="0" y="158"/>
                      <a:pt x="0" y="166"/>
                    </a:cubicBezTo>
                    <a:cubicBezTo>
                      <a:pt x="2" y="172"/>
                      <a:pt x="10" y="176"/>
                      <a:pt x="13" y="177"/>
                    </a:cubicBezTo>
                    <a:cubicBezTo>
                      <a:pt x="16" y="178"/>
                      <a:pt x="18" y="179"/>
                      <a:pt x="20" y="181"/>
                    </a:cubicBezTo>
                    <a:cubicBezTo>
                      <a:pt x="20" y="181"/>
                      <a:pt x="20" y="179"/>
                      <a:pt x="21" y="180"/>
                    </a:cubicBezTo>
                    <a:cubicBezTo>
                      <a:pt x="20" y="183"/>
                      <a:pt x="23" y="180"/>
                      <a:pt x="23" y="181"/>
                    </a:cubicBezTo>
                    <a:cubicBezTo>
                      <a:pt x="23" y="182"/>
                      <a:pt x="22" y="182"/>
                      <a:pt x="22" y="182"/>
                    </a:cubicBezTo>
                    <a:cubicBezTo>
                      <a:pt x="23" y="184"/>
                      <a:pt x="26" y="184"/>
                      <a:pt x="27" y="186"/>
                    </a:cubicBezTo>
                    <a:cubicBezTo>
                      <a:pt x="30" y="186"/>
                      <a:pt x="31" y="190"/>
                      <a:pt x="33" y="189"/>
                    </a:cubicBezTo>
                    <a:cubicBezTo>
                      <a:pt x="32" y="190"/>
                      <a:pt x="33" y="191"/>
                      <a:pt x="33" y="191"/>
                    </a:cubicBezTo>
                    <a:cubicBezTo>
                      <a:pt x="37" y="189"/>
                      <a:pt x="36" y="195"/>
                      <a:pt x="39" y="194"/>
                    </a:cubicBezTo>
                    <a:cubicBezTo>
                      <a:pt x="39" y="194"/>
                      <a:pt x="39" y="194"/>
                      <a:pt x="39" y="194"/>
                    </a:cubicBezTo>
                    <a:cubicBezTo>
                      <a:pt x="44" y="197"/>
                      <a:pt x="50" y="202"/>
                      <a:pt x="56" y="204"/>
                    </a:cubicBezTo>
                    <a:cubicBezTo>
                      <a:pt x="59" y="205"/>
                      <a:pt x="61" y="210"/>
                      <a:pt x="65" y="211"/>
                    </a:cubicBezTo>
                    <a:cubicBezTo>
                      <a:pt x="66" y="211"/>
                      <a:pt x="66" y="210"/>
                      <a:pt x="67" y="210"/>
                    </a:cubicBezTo>
                    <a:cubicBezTo>
                      <a:pt x="67" y="211"/>
                      <a:pt x="66" y="211"/>
                      <a:pt x="66" y="212"/>
                    </a:cubicBezTo>
                    <a:cubicBezTo>
                      <a:pt x="69" y="212"/>
                      <a:pt x="70" y="215"/>
                      <a:pt x="72" y="216"/>
                    </a:cubicBezTo>
                    <a:cubicBezTo>
                      <a:pt x="72" y="216"/>
                      <a:pt x="73" y="216"/>
                      <a:pt x="73" y="215"/>
                    </a:cubicBezTo>
                    <a:cubicBezTo>
                      <a:pt x="74" y="219"/>
                      <a:pt x="79" y="218"/>
                      <a:pt x="80" y="221"/>
                    </a:cubicBezTo>
                    <a:cubicBezTo>
                      <a:pt x="82" y="218"/>
                      <a:pt x="83" y="220"/>
                      <a:pt x="84" y="220"/>
                    </a:cubicBezTo>
                    <a:cubicBezTo>
                      <a:pt x="85" y="221"/>
                      <a:pt x="84" y="221"/>
                      <a:pt x="84" y="222"/>
                    </a:cubicBezTo>
                    <a:cubicBezTo>
                      <a:pt x="86" y="223"/>
                      <a:pt x="87" y="223"/>
                      <a:pt x="88" y="225"/>
                    </a:cubicBezTo>
                    <a:cubicBezTo>
                      <a:pt x="89" y="226"/>
                      <a:pt x="91" y="224"/>
                      <a:pt x="91" y="226"/>
                    </a:cubicBezTo>
                    <a:cubicBezTo>
                      <a:pt x="91" y="228"/>
                      <a:pt x="94" y="227"/>
                      <a:pt x="94" y="229"/>
                    </a:cubicBezTo>
                    <a:cubicBezTo>
                      <a:pt x="95" y="227"/>
                      <a:pt x="98" y="227"/>
                      <a:pt x="98" y="228"/>
                    </a:cubicBezTo>
                    <a:cubicBezTo>
                      <a:pt x="96" y="230"/>
                      <a:pt x="96" y="230"/>
                      <a:pt x="96" y="230"/>
                    </a:cubicBezTo>
                    <a:cubicBezTo>
                      <a:pt x="101" y="231"/>
                      <a:pt x="104" y="237"/>
                      <a:pt x="110" y="237"/>
                    </a:cubicBezTo>
                    <a:cubicBezTo>
                      <a:pt x="110" y="239"/>
                      <a:pt x="110" y="239"/>
                      <a:pt x="110" y="239"/>
                    </a:cubicBezTo>
                    <a:cubicBezTo>
                      <a:pt x="111" y="239"/>
                      <a:pt x="112" y="239"/>
                      <a:pt x="112" y="240"/>
                    </a:cubicBezTo>
                    <a:cubicBezTo>
                      <a:pt x="111" y="241"/>
                      <a:pt x="110" y="242"/>
                      <a:pt x="110" y="243"/>
                    </a:cubicBezTo>
                    <a:cubicBezTo>
                      <a:pt x="110" y="245"/>
                      <a:pt x="110" y="246"/>
                      <a:pt x="112" y="248"/>
                    </a:cubicBezTo>
                    <a:cubicBezTo>
                      <a:pt x="111" y="249"/>
                      <a:pt x="110" y="249"/>
                      <a:pt x="109" y="249"/>
                    </a:cubicBezTo>
                    <a:cubicBezTo>
                      <a:pt x="108" y="251"/>
                      <a:pt x="105" y="252"/>
                      <a:pt x="107" y="254"/>
                    </a:cubicBezTo>
                    <a:cubicBezTo>
                      <a:pt x="106" y="254"/>
                      <a:pt x="106" y="254"/>
                      <a:pt x="106" y="254"/>
                    </a:cubicBezTo>
                    <a:cubicBezTo>
                      <a:pt x="106" y="256"/>
                      <a:pt x="107" y="259"/>
                      <a:pt x="104" y="260"/>
                    </a:cubicBezTo>
                    <a:cubicBezTo>
                      <a:pt x="105" y="262"/>
                      <a:pt x="105" y="264"/>
                      <a:pt x="107" y="263"/>
                    </a:cubicBezTo>
                    <a:cubicBezTo>
                      <a:pt x="107" y="264"/>
                      <a:pt x="104" y="263"/>
                      <a:pt x="105" y="264"/>
                    </a:cubicBezTo>
                    <a:cubicBezTo>
                      <a:pt x="104" y="263"/>
                      <a:pt x="104" y="263"/>
                      <a:pt x="104" y="263"/>
                    </a:cubicBezTo>
                    <a:cubicBezTo>
                      <a:pt x="102" y="266"/>
                      <a:pt x="101" y="270"/>
                      <a:pt x="99" y="274"/>
                    </a:cubicBezTo>
                    <a:cubicBezTo>
                      <a:pt x="97" y="274"/>
                      <a:pt x="97" y="277"/>
                      <a:pt x="95" y="278"/>
                    </a:cubicBezTo>
                    <a:cubicBezTo>
                      <a:pt x="95" y="280"/>
                      <a:pt x="92" y="281"/>
                      <a:pt x="93" y="283"/>
                    </a:cubicBezTo>
                    <a:cubicBezTo>
                      <a:pt x="92" y="282"/>
                      <a:pt x="92" y="282"/>
                      <a:pt x="92" y="282"/>
                    </a:cubicBezTo>
                    <a:cubicBezTo>
                      <a:pt x="91" y="283"/>
                      <a:pt x="89" y="285"/>
                      <a:pt x="86" y="285"/>
                    </a:cubicBezTo>
                    <a:cubicBezTo>
                      <a:pt x="85" y="286"/>
                      <a:pt x="86" y="287"/>
                      <a:pt x="85" y="289"/>
                    </a:cubicBezTo>
                    <a:cubicBezTo>
                      <a:pt x="85" y="287"/>
                      <a:pt x="85" y="287"/>
                      <a:pt x="85" y="287"/>
                    </a:cubicBezTo>
                    <a:cubicBezTo>
                      <a:pt x="84" y="289"/>
                      <a:pt x="84" y="291"/>
                      <a:pt x="84" y="292"/>
                    </a:cubicBezTo>
                    <a:cubicBezTo>
                      <a:pt x="83" y="292"/>
                      <a:pt x="83" y="293"/>
                      <a:pt x="82" y="292"/>
                    </a:cubicBezTo>
                    <a:cubicBezTo>
                      <a:pt x="83" y="291"/>
                      <a:pt x="83" y="289"/>
                      <a:pt x="83" y="287"/>
                    </a:cubicBezTo>
                    <a:cubicBezTo>
                      <a:pt x="81" y="287"/>
                      <a:pt x="81" y="291"/>
                      <a:pt x="80" y="289"/>
                    </a:cubicBezTo>
                    <a:cubicBezTo>
                      <a:pt x="78" y="289"/>
                      <a:pt x="77" y="290"/>
                      <a:pt x="78" y="292"/>
                    </a:cubicBezTo>
                    <a:cubicBezTo>
                      <a:pt x="78" y="291"/>
                      <a:pt x="77" y="291"/>
                      <a:pt x="77" y="290"/>
                    </a:cubicBezTo>
                    <a:cubicBezTo>
                      <a:pt x="76" y="290"/>
                      <a:pt x="76" y="290"/>
                      <a:pt x="75" y="291"/>
                    </a:cubicBezTo>
                    <a:cubicBezTo>
                      <a:pt x="76" y="291"/>
                      <a:pt x="76" y="291"/>
                      <a:pt x="76" y="291"/>
                    </a:cubicBezTo>
                    <a:cubicBezTo>
                      <a:pt x="76" y="293"/>
                      <a:pt x="75" y="293"/>
                      <a:pt x="75" y="295"/>
                    </a:cubicBezTo>
                    <a:cubicBezTo>
                      <a:pt x="76" y="294"/>
                      <a:pt x="76" y="294"/>
                      <a:pt x="76" y="294"/>
                    </a:cubicBezTo>
                    <a:cubicBezTo>
                      <a:pt x="76" y="296"/>
                      <a:pt x="75" y="296"/>
                      <a:pt x="74" y="295"/>
                    </a:cubicBezTo>
                    <a:cubicBezTo>
                      <a:pt x="73" y="294"/>
                      <a:pt x="75" y="293"/>
                      <a:pt x="74" y="292"/>
                    </a:cubicBezTo>
                    <a:cubicBezTo>
                      <a:pt x="72" y="295"/>
                      <a:pt x="72" y="295"/>
                      <a:pt x="72" y="295"/>
                    </a:cubicBezTo>
                    <a:cubicBezTo>
                      <a:pt x="72" y="295"/>
                      <a:pt x="73" y="295"/>
                      <a:pt x="73" y="297"/>
                    </a:cubicBezTo>
                    <a:cubicBezTo>
                      <a:pt x="74" y="296"/>
                      <a:pt x="74" y="296"/>
                      <a:pt x="74" y="296"/>
                    </a:cubicBezTo>
                    <a:cubicBezTo>
                      <a:pt x="74" y="297"/>
                      <a:pt x="74" y="297"/>
                      <a:pt x="74" y="297"/>
                    </a:cubicBezTo>
                    <a:cubicBezTo>
                      <a:pt x="76" y="296"/>
                      <a:pt x="78" y="298"/>
                      <a:pt x="79" y="296"/>
                    </a:cubicBezTo>
                    <a:cubicBezTo>
                      <a:pt x="78" y="295"/>
                      <a:pt x="78" y="295"/>
                      <a:pt x="78" y="295"/>
                    </a:cubicBezTo>
                    <a:cubicBezTo>
                      <a:pt x="79" y="294"/>
                      <a:pt x="80" y="292"/>
                      <a:pt x="82" y="294"/>
                    </a:cubicBezTo>
                    <a:cubicBezTo>
                      <a:pt x="81" y="294"/>
                      <a:pt x="82" y="295"/>
                      <a:pt x="82" y="296"/>
                    </a:cubicBezTo>
                    <a:cubicBezTo>
                      <a:pt x="82" y="295"/>
                      <a:pt x="82" y="295"/>
                      <a:pt x="83" y="295"/>
                    </a:cubicBezTo>
                    <a:cubicBezTo>
                      <a:pt x="83" y="297"/>
                      <a:pt x="83" y="297"/>
                      <a:pt x="83" y="297"/>
                    </a:cubicBezTo>
                    <a:cubicBezTo>
                      <a:pt x="82" y="294"/>
                      <a:pt x="86" y="295"/>
                      <a:pt x="86" y="294"/>
                    </a:cubicBezTo>
                    <a:cubicBezTo>
                      <a:pt x="86" y="295"/>
                      <a:pt x="86" y="295"/>
                      <a:pt x="86" y="295"/>
                    </a:cubicBezTo>
                    <a:cubicBezTo>
                      <a:pt x="88" y="295"/>
                      <a:pt x="85" y="294"/>
                      <a:pt x="86" y="293"/>
                    </a:cubicBezTo>
                    <a:cubicBezTo>
                      <a:pt x="87" y="293"/>
                      <a:pt x="88" y="296"/>
                      <a:pt x="89" y="296"/>
                    </a:cubicBezTo>
                    <a:cubicBezTo>
                      <a:pt x="91" y="295"/>
                      <a:pt x="93" y="292"/>
                      <a:pt x="96" y="292"/>
                    </a:cubicBezTo>
                    <a:cubicBezTo>
                      <a:pt x="97" y="291"/>
                      <a:pt x="98" y="289"/>
                      <a:pt x="98" y="287"/>
                    </a:cubicBezTo>
                    <a:cubicBezTo>
                      <a:pt x="99" y="286"/>
                      <a:pt x="100" y="289"/>
                      <a:pt x="100" y="287"/>
                    </a:cubicBezTo>
                    <a:cubicBezTo>
                      <a:pt x="101" y="288"/>
                      <a:pt x="101" y="289"/>
                      <a:pt x="102" y="289"/>
                    </a:cubicBezTo>
                    <a:cubicBezTo>
                      <a:pt x="102" y="288"/>
                      <a:pt x="104" y="287"/>
                      <a:pt x="102" y="286"/>
                    </a:cubicBezTo>
                    <a:cubicBezTo>
                      <a:pt x="104" y="285"/>
                      <a:pt x="105" y="283"/>
                      <a:pt x="106" y="281"/>
                    </a:cubicBezTo>
                    <a:cubicBezTo>
                      <a:pt x="106" y="282"/>
                      <a:pt x="107" y="283"/>
                      <a:pt x="108" y="283"/>
                    </a:cubicBezTo>
                    <a:cubicBezTo>
                      <a:pt x="108" y="281"/>
                      <a:pt x="108" y="279"/>
                      <a:pt x="109" y="278"/>
                    </a:cubicBezTo>
                    <a:cubicBezTo>
                      <a:pt x="108" y="277"/>
                      <a:pt x="108" y="277"/>
                      <a:pt x="106" y="276"/>
                    </a:cubicBezTo>
                    <a:cubicBezTo>
                      <a:pt x="106" y="276"/>
                      <a:pt x="106" y="275"/>
                      <a:pt x="106" y="275"/>
                    </a:cubicBezTo>
                    <a:cubicBezTo>
                      <a:pt x="108" y="276"/>
                      <a:pt x="110" y="277"/>
                      <a:pt x="111" y="276"/>
                    </a:cubicBezTo>
                    <a:cubicBezTo>
                      <a:pt x="113" y="277"/>
                      <a:pt x="109" y="278"/>
                      <a:pt x="112" y="279"/>
                    </a:cubicBezTo>
                    <a:cubicBezTo>
                      <a:pt x="113" y="281"/>
                      <a:pt x="112" y="283"/>
                      <a:pt x="110" y="283"/>
                    </a:cubicBezTo>
                    <a:cubicBezTo>
                      <a:pt x="111" y="286"/>
                      <a:pt x="111" y="282"/>
                      <a:pt x="113" y="284"/>
                    </a:cubicBezTo>
                    <a:cubicBezTo>
                      <a:pt x="114" y="283"/>
                      <a:pt x="113" y="281"/>
                      <a:pt x="114" y="279"/>
                    </a:cubicBezTo>
                    <a:cubicBezTo>
                      <a:pt x="113" y="279"/>
                      <a:pt x="112" y="279"/>
                      <a:pt x="112" y="278"/>
                    </a:cubicBezTo>
                    <a:cubicBezTo>
                      <a:pt x="111" y="275"/>
                      <a:pt x="115" y="277"/>
                      <a:pt x="115" y="276"/>
                    </a:cubicBezTo>
                    <a:cubicBezTo>
                      <a:pt x="115" y="277"/>
                      <a:pt x="115" y="277"/>
                      <a:pt x="115" y="277"/>
                    </a:cubicBezTo>
                    <a:cubicBezTo>
                      <a:pt x="116" y="277"/>
                      <a:pt x="115" y="275"/>
                      <a:pt x="116" y="274"/>
                    </a:cubicBezTo>
                    <a:cubicBezTo>
                      <a:pt x="119" y="275"/>
                      <a:pt x="115" y="276"/>
                      <a:pt x="117" y="278"/>
                    </a:cubicBezTo>
                    <a:cubicBezTo>
                      <a:pt x="119" y="278"/>
                      <a:pt x="119" y="278"/>
                      <a:pt x="119" y="278"/>
                    </a:cubicBezTo>
                    <a:cubicBezTo>
                      <a:pt x="121" y="276"/>
                      <a:pt x="117" y="276"/>
                      <a:pt x="119" y="275"/>
                    </a:cubicBezTo>
                    <a:cubicBezTo>
                      <a:pt x="120" y="275"/>
                      <a:pt x="120" y="275"/>
                      <a:pt x="120" y="275"/>
                    </a:cubicBezTo>
                    <a:cubicBezTo>
                      <a:pt x="120" y="274"/>
                      <a:pt x="120" y="274"/>
                      <a:pt x="120" y="274"/>
                    </a:cubicBezTo>
                    <a:cubicBezTo>
                      <a:pt x="119" y="273"/>
                      <a:pt x="117" y="273"/>
                      <a:pt x="117" y="274"/>
                    </a:cubicBezTo>
                    <a:cubicBezTo>
                      <a:pt x="114" y="272"/>
                      <a:pt x="117" y="273"/>
                      <a:pt x="117" y="271"/>
                    </a:cubicBezTo>
                    <a:cubicBezTo>
                      <a:pt x="116" y="270"/>
                      <a:pt x="117" y="272"/>
                      <a:pt x="115" y="271"/>
                    </a:cubicBezTo>
                    <a:cubicBezTo>
                      <a:pt x="114" y="270"/>
                      <a:pt x="114" y="269"/>
                      <a:pt x="114" y="268"/>
                    </a:cubicBezTo>
                    <a:cubicBezTo>
                      <a:pt x="115" y="267"/>
                      <a:pt x="116" y="268"/>
                      <a:pt x="118" y="268"/>
                    </a:cubicBezTo>
                    <a:cubicBezTo>
                      <a:pt x="118" y="269"/>
                      <a:pt x="118" y="270"/>
                      <a:pt x="117" y="269"/>
                    </a:cubicBezTo>
                    <a:cubicBezTo>
                      <a:pt x="118" y="272"/>
                      <a:pt x="120" y="270"/>
                      <a:pt x="121" y="272"/>
                    </a:cubicBezTo>
                    <a:cubicBezTo>
                      <a:pt x="123" y="271"/>
                      <a:pt x="121" y="270"/>
                      <a:pt x="120" y="269"/>
                    </a:cubicBezTo>
                    <a:cubicBezTo>
                      <a:pt x="120" y="270"/>
                      <a:pt x="119" y="268"/>
                      <a:pt x="118" y="268"/>
                    </a:cubicBezTo>
                    <a:cubicBezTo>
                      <a:pt x="115" y="264"/>
                      <a:pt x="122" y="268"/>
                      <a:pt x="122" y="266"/>
                    </a:cubicBezTo>
                    <a:cubicBezTo>
                      <a:pt x="119" y="265"/>
                      <a:pt x="119" y="262"/>
                      <a:pt x="116" y="262"/>
                    </a:cubicBezTo>
                    <a:cubicBezTo>
                      <a:pt x="115" y="261"/>
                      <a:pt x="115" y="260"/>
                      <a:pt x="116" y="260"/>
                    </a:cubicBezTo>
                    <a:cubicBezTo>
                      <a:pt x="117" y="261"/>
                      <a:pt x="117" y="260"/>
                      <a:pt x="119" y="261"/>
                    </a:cubicBezTo>
                    <a:cubicBezTo>
                      <a:pt x="119" y="261"/>
                      <a:pt x="119" y="261"/>
                      <a:pt x="119" y="261"/>
                    </a:cubicBezTo>
                    <a:cubicBezTo>
                      <a:pt x="121" y="263"/>
                      <a:pt x="121" y="263"/>
                      <a:pt x="121" y="263"/>
                    </a:cubicBezTo>
                    <a:cubicBezTo>
                      <a:pt x="123" y="262"/>
                      <a:pt x="124" y="262"/>
                      <a:pt x="126" y="262"/>
                    </a:cubicBezTo>
                    <a:cubicBezTo>
                      <a:pt x="125" y="260"/>
                      <a:pt x="124" y="261"/>
                      <a:pt x="124" y="260"/>
                    </a:cubicBezTo>
                    <a:cubicBezTo>
                      <a:pt x="124" y="260"/>
                      <a:pt x="126" y="260"/>
                      <a:pt x="126" y="260"/>
                    </a:cubicBezTo>
                    <a:cubicBezTo>
                      <a:pt x="125" y="260"/>
                      <a:pt x="123" y="258"/>
                      <a:pt x="123" y="258"/>
                    </a:cubicBezTo>
                    <a:cubicBezTo>
                      <a:pt x="123" y="256"/>
                      <a:pt x="125" y="256"/>
                      <a:pt x="126" y="257"/>
                    </a:cubicBezTo>
                    <a:cubicBezTo>
                      <a:pt x="127" y="258"/>
                      <a:pt x="127" y="258"/>
                      <a:pt x="127" y="258"/>
                    </a:cubicBezTo>
                    <a:cubicBezTo>
                      <a:pt x="126" y="257"/>
                      <a:pt x="128" y="258"/>
                      <a:pt x="128" y="257"/>
                    </a:cubicBezTo>
                    <a:cubicBezTo>
                      <a:pt x="127" y="257"/>
                      <a:pt x="125" y="256"/>
                      <a:pt x="124" y="255"/>
                    </a:cubicBezTo>
                    <a:cubicBezTo>
                      <a:pt x="124" y="254"/>
                      <a:pt x="125" y="254"/>
                      <a:pt x="125" y="254"/>
                    </a:cubicBezTo>
                    <a:cubicBezTo>
                      <a:pt x="126" y="255"/>
                      <a:pt x="126" y="255"/>
                      <a:pt x="126" y="255"/>
                    </a:cubicBezTo>
                    <a:cubicBezTo>
                      <a:pt x="126" y="254"/>
                      <a:pt x="129" y="256"/>
                      <a:pt x="129" y="254"/>
                    </a:cubicBezTo>
                    <a:cubicBezTo>
                      <a:pt x="127" y="253"/>
                      <a:pt x="127" y="253"/>
                      <a:pt x="127" y="253"/>
                    </a:cubicBezTo>
                    <a:cubicBezTo>
                      <a:pt x="128" y="253"/>
                      <a:pt x="129" y="253"/>
                      <a:pt x="129" y="254"/>
                    </a:cubicBezTo>
                    <a:cubicBezTo>
                      <a:pt x="128" y="253"/>
                      <a:pt x="129" y="253"/>
                      <a:pt x="128" y="252"/>
                    </a:cubicBezTo>
                    <a:cubicBezTo>
                      <a:pt x="129" y="252"/>
                      <a:pt x="129" y="252"/>
                      <a:pt x="129" y="252"/>
                    </a:cubicBezTo>
                    <a:cubicBezTo>
                      <a:pt x="129" y="252"/>
                      <a:pt x="127" y="250"/>
                      <a:pt x="129" y="250"/>
                    </a:cubicBezTo>
                    <a:cubicBezTo>
                      <a:pt x="127" y="250"/>
                      <a:pt x="129" y="251"/>
                      <a:pt x="127" y="251"/>
                    </a:cubicBezTo>
                    <a:cubicBezTo>
                      <a:pt x="125" y="251"/>
                      <a:pt x="126" y="250"/>
                      <a:pt x="126" y="249"/>
                    </a:cubicBezTo>
                    <a:cubicBezTo>
                      <a:pt x="129" y="250"/>
                      <a:pt x="127" y="248"/>
                      <a:pt x="127" y="247"/>
                    </a:cubicBezTo>
                    <a:cubicBezTo>
                      <a:pt x="128" y="247"/>
                      <a:pt x="129" y="247"/>
                      <a:pt x="130" y="247"/>
                    </a:cubicBezTo>
                    <a:cubicBezTo>
                      <a:pt x="128" y="246"/>
                      <a:pt x="128" y="246"/>
                      <a:pt x="128" y="246"/>
                    </a:cubicBezTo>
                    <a:cubicBezTo>
                      <a:pt x="131" y="247"/>
                      <a:pt x="128" y="245"/>
                      <a:pt x="129" y="244"/>
                    </a:cubicBezTo>
                    <a:cubicBezTo>
                      <a:pt x="130" y="245"/>
                      <a:pt x="131" y="246"/>
                      <a:pt x="132" y="245"/>
                    </a:cubicBezTo>
                    <a:cubicBezTo>
                      <a:pt x="129" y="245"/>
                      <a:pt x="130" y="243"/>
                      <a:pt x="128" y="242"/>
                    </a:cubicBezTo>
                    <a:cubicBezTo>
                      <a:pt x="129" y="242"/>
                      <a:pt x="131" y="244"/>
                      <a:pt x="133" y="245"/>
                    </a:cubicBezTo>
                    <a:cubicBezTo>
                      <a:pt x="132" y="244"/>
                      <a:pt x="132" y="244"/>
                      <a:pt x="132" y="244"/>
                    </a:cubicBezTo>
                    <a:cubicBezTo>
                      <a:pt x="133" y="245"/>
                      <a:pt x="133" y="245"/>
                      <a:pt x="132" y="244"/>
                    </a:cubicBezTo>
                    <a:cubicBezTo>
                      <a:pt x="133" y="243"/>
                      <a:pt x="134" y="243"/>
                      <a:pt x="132" y="242"/>
                    </a:cubicBezTo>
                    <a:close/>
                    <a:moveTo>
                      <a:pt x="129" y="226"/>
                    </a:moveTo>
                    <a:cubicBezTo>
                      <a:pt x="129" y="226"/>
                      <a:pt x="129" y="226"/>
                      <a:pt x="129" y="226"/>
                    </a:cubicBezTo>
                    <a:close/>
                    <a:moveTo>
                      <a:pt x="17" y="159"/>
                    </a:moveTo>
                    <a:cubicBezTo>
                      <a:pt x="17" y="159"/>
                      <a:pt x="17" y="159"/>
                      <a:pt x="17" y="159"/>
                    </a:cubicBezTo>
                    <a:cubicBezTo>
                      <a:pt x="17" y="159"/>
                      <a:pt x="17" y="159"/>
                      <a:pt x="17" y="159"/>
                    </a:cubicBezTo>
                    <a:close/>
                    <a:moveTo>
                      <a:pt x="131" y="243"/>
                    </a:moveTo>
                    <a:cubicBezTo>
                      <a:pt x="131" y="243"/>
                      <a:pt x="131" y="243"/>
                      <a:pt x="131" y="243"/>
                    </a:cubicBezTo>
                    <a:cubicBezTo>
                      <a:pt x="131" y="243"/>
                      <a:pt x="131" y="243"/>
                      <a:pt x="131"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32" name="Freeform 25"/>
              <p:cNvSpPr>
                <a:spLocks noEditPoints="1"/>
              </p:cNvSpPr>
              <p:nvPr/>
            </p:nvSpPr>
            <p:spPr bwMode="auto">
              <a:xfrm>
                <a:off x="4629150" y="4548188"/>
                <a:ext cx="481013" cy="333375"/>
              </a:xfrm>
              <a:custGeom>
                <a:avLst/>
                <a:gdLst>
                  <a:gd name="T0" fmla="*/ 188 w 222"/>
                  <a:gd name="T1" fmla="*/ 60 h 155"/>
                  <a:gd name="T2" fmla="*/ 184 w 222"/>
                  <a:gd name="T3" fmla="*/ 52 h 155"/>
                  <a:gd name="T4" fmla="*/ 167 w 222"/>
                  <a:gd name="T5" fmla="*/ 51 h 155"/>
                  <a:gd name="T6" fmla="*/ 127 w 222"/>
                  <a:gd name="T7" fmla="*/ 83 h 155"/>
                  <a:gd name="T8" fmla="*/ 93 w 222"/>
                  <a:gd name="T9" fmla="*/ 118 h 155"/>
                  <a:gd name="T10" fmla="*/ 76 w 222"/>
                  <a:gd name="T11" fmla="*/ 129 h 155"/>
                  <a:gd name="T12" fmla="*/ 58 w 222"/>
                  <a:gd name="T13" fmla="*/ 120 h 155"/>
                  <a:gd name="T14" fmla="*/ 48 w 222"/>
                  <a:gd name="T15" fmla="*/ 104 h 155"/>
                  <a:gd name="T16" fmla="*/ 43 w 222"/>
                  <a:gd name="T17" fmla="*/ 91 h 155"/>
                  <a:gd name="T18" fmla="*/ 27 w 222"/>
                  <a:gd name="T19" fmla="*/ 57 h 155"/>
                  <a:gd name="T20" fmla="*/ 22 w 222"/>
                  <a:gd name="T21" fmla="*/ 43 h 155"/>
                  <a:gd name="T22" fmla="*/ 10 w 222"/>
                  <a:gd name="T23" fmla="*/ 13 h 155"/>
                  <a:gd name="T24" fmla="*/ 8 w 222"/>
                  <a:gd name="T25" fmla="*/ 5 h 155"/>
                  <a:gd name="T26" fmla="*/ 5 w 222"/>
                  <a:gd name="T27" fmla="*/ 2 h 155"/>
                  <a:gd name="T28" fmla="*/ 4 w 222"/>
                  <a:gd name="T29" fmla="*/ 7 h 155"/>
                  <a:gd name="T30" fmla="*/ 5 w 222"/>
                  <a:gd name="T31" fmla="*/ 13 h 155"/>
                  <a:gd name="T32" fmla="*/ 6 w 222"/>
                  <a:gd name="T33" fmla="*/ 26 h 155"/>
                  <a:gd name="T34" fmla="*/ 11 w 222"/>
                  <a:gd name="T35" fmla="*/ 36 h 155"/>
                  <a:gd name="T36" fmla="*/ 3 w 222"/>
                  <a:gd name="T37" fmla="*/ 40 h 155"/>
                  <a:gd name="T38" fmla="*/ 0 w 222"/>
                  <a:gd name="T39" fmla="*/ 44 h 155"/>
                  <a:gd name="T40" fmla="*/ 8 w 222"/>
                  <a:gd name="T41" fmla="*/ 45 h 155"/>
                  <a:gd name="T42" fmla="*/ 7 w 222"/>
                  <a:gd name="T43" fmla="*/ 49 h 155"/>
                  <a:gd name="T44" fmla="*/ 9 w 222"/>
                  <a:gd name="T45" fmla="*/ 54 h 155"/>
                  <a:gd name="T46" fmla="*/ 7 w 222"/>
                  <a:gd name="T47" fmla="*/ 61 h 155"/>
                  <a:gd name="T48" fmla="*/ 10 w 222"/>
                  <a:gd name="T49" fmla="*/ 65 h 155"/>
                  <a:gd name="T50" fmla="*/ 14 w 222"/>
                  <a:gd name="T51" fmla="*/ 67 h 155"/>
                  <a:gd name="T52" fmla="*/ 17 w 222"/>
                  <a:gd name="T53" fmla="*/ 73 h 155"/>
                  <a:gd name="T54" fmla="*/ 20 w 222"/>
                  <a:gd name="T55" fmla="*/ 79 h 155"/>
                  <a:gd name="T56" fmla="*/ 18 w 222"/>
                  <a:gd name="T57" fmla="*/ 81 h 155"/>
                  <a:gd name="T58" fmla="*/ 18 w 222"/>
                  <a:gd name="T59" fmla="*/ 87 h 155"/>
                  <a:gd name="T60" fmla="*/ 26 w 222"/>
                  <a:gd name="T61" fmla="*/ 102 h 155"/>
                  <a:gd name="T62" fmla="*/ 29 w 222"/>
                  <a:gd name="T63" fmla="*/ 109 h 155"/>
                  <a:gd name="T64" fmla="*/ 35 w 222"/>
                  <a:gd name="T65" fmla="*/ 121 h 155"/>
                  <a:gd name="T66" fmla="*/ 41 w 222"/>
                  <a:gd name="T67" fmla="*/ 131 h 155"/>
                  <a:gd name="T68" fmla="*/ 46 w 222"/>
                  <a:gd name="T69" fmla="*/ 136 h 155"/>
                  <a:gd name="T70" fmla="*/ 45 w 222"/>
                  <a:gd name="T71" fmla="*/ 139 h 155"/>
                  <a:gd name="T72" fmla="*/ 49 w 222"/>
                  <a:gd name="T73" fmla="*/ 142 h 155"/>
                  <a:gd name="T74" fmla="*/ 50 w 222"/>
                  <a:gd name="T75" fmla="*/ 149 h 155"/>
                  <a:gd name="T76" fmla="*/ 54 w 222"/>
                  <a:gd name="T77" fmla="*/ 150 h 155"/>
                  <a:gd name="T78" fmla="*/ 60 w 222"/>
                  <a:gd name="T79" fmla="*/ 152 h 155"/>
                  <a:gd name="T80" fmla="*/ 62 w 222"/>
                  <a:gd name="T81" fmla="*/ 153 h 155"/>
                  <a:gd name="T82" fmla="*/ 76 w 222"/>
                  <a:gd name="T83" fmla="*/ 145 h 155"/>
                  <a:gd name="T84" fmla="*/ 85 w 222"/>
                  <a:gd name="T85" fmla="*/ 144 h 155"/>
                  <a:gd name="T86" fmla="*/ 94 w 222"/>
                  <a:gd name="T87" fmla="*/ 137 h 155"/>
                  <a:gd name="T88" fmla="*/ 100 w 222"/>
                  <a:gd name="T89" fmla="*/ 133 h 155"/>
                  <a:gd name="T90" fmla="*/ 101 w 222"/>
                  <a:gd name="T91" fmla="*/ 133 h 155"/>
                  <a:gd name="T92" fmla="*/ 108 w 222"/>
                  <a:gd name="T93" fmla="*/ 126 h 155"/>
                  <a:gd name="T94" fmla="*/ 117 w 222"/>
                  <a:gd name="T95" fmla="*/ 116 h 155"/>
                  <a:gd name="T96" fmla="*/ 120 w 222"/>
                  <a:gd name="T97" fmla="*/ 111 h 155"/>
                  <a:gd name="T98" fmla="*/ 126 w 222"/>
                  <a:gd name="T99" fmla="*/ 107 h 155"/>
                  <a:gd name="T100" fmla="*/ 135 w 222"/>
                  <a:gd name="T101" fmla="*/ 100 h 155"/>
                  <a:gd name="T102" fmla="*/ 143 w 222"/>
                  <a:gd name="T103" fmla="*/ 90 h 155"/>
                  <a:gd name="T104" fmla="*/ 149 w 222"/>
                  <a:gd name="T105" fmla="*/ 85 h 155"/>
                  <a:gd name="T106" fmla="*/ 169 w 222"/>
                  <a:gd name="T107" fmla="*/ 70 h 155"/>
                  <a:gd name="T108" fmla="*/ 175 w 222"/>
                  <a:gd name="T109" fmla="*/ 66 h 155"/>
                  <a:gd name="T110" fmla="*/ 186 w 222"/>
                  <a:gd name="T111" fmla="*/ 79 h 155"/>
                  <a:gd name="T112" fmla="*/ 197 w 222"/>
                  <a:gd name="T113" fmla="*/ 90 h 155"/>
                  <a:gd name="T114" fmla="*/ 212 w 222"/>
                  <a:gd name="T115" fmla="*/ 9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2" h="155">
                    <a:moveTo>
                      <a:pt x="212" y="97"/>
                    </a:moveTo>
                    <a:cubicBezTo>
                      <a:pt x="210" y="95"/>
                      <a:pt x="208" y="93"/>
                      <a:pt x="207" y="90"/>
                    </a:cubicBezTo>
                    <a:cubicBezTo>
                      <a:pt x="201" y="81"/>
                      <a:pt x="200" y="69"/>
                      <a:pt x="192" y="59"/>
                    </a:cubicBezTo>
                    <a:cubicBezTo>
                      <a:pt x="191" y="60"/>
                      <a:pt x="190" y="60"/>
                      <a:pt x="189" y="60"/>
                    </a:cubicBezTo>
                    <a:cubicBezTo>
                      <a:pt x="190" y="60"/>
                      <a:pt x="190" y="60"/>
                      <a:pt x="190" y="60"/>
                    </a:cubicBezTo>
                    <a:cubicBezTo>
                      <a:pt x="188" y="60"/>
                      <a:pt x="188" y="60"/>
                      <a:pt x="188" y="60"/>
                    </a:cubicBezTo>
                    <a:cubicBezTo>
                      <a:pt x="187" y="59"/>
                      <a:pt x="189" y="58"/>
                      <a:pt x="190" y="59"/>
                    </a:cubicBezTo>
                    <a:cubicBezTo>
                      <a:pt x="187" y="55"/>
                      <a:pt x="187" y="55"/>
                      <a:pt x="187" y="55"/>
                    </a:cubicBezTo>
                    <a:cubicBezTo>
                      <a:pt x="185" y="54"/>
                      <a:pt x="185" y="54"/>
                      <a:pt x="185" y="54"/>
                    </a:cubicBezTo>
                    <a:cubicBezTo>
                      <a:pt x="185" y="53"/>
                      <a:pt x="185" y="53"/>
                      <a:pt x="185" y="53"/>
                    </a:cubicBezTo>
                    <a:cubicBezTo>
                      <a:pt x="184" y="53"/>
                      <a:pt x="184" y="53"/>
                      <a:pt x="184" y="53"/>
                    </a:cubicBezTo>
                    <a:cubicBezTo>
                      <a:pt x="184" y="52"/>
                      <a:pt x="184" y="52"/>
                      <a:pt x="184" y="52"/>
                    </a:cubicBezTo>
                    <a:cubicBezTo>
                      <a:pt x="184" y="52"/>
                      <a:pt x="184" y="52"/>
                      <a:pt x="184" y="52"/>
                    </a:cubicBezTo>
                    <a:cubicBezTo>
                      <a:pt x="184" y="52"/>
                      <a:pt x="184" y="52"/>
                      <a:pt x="184" y="52"/>
                    </a:cubicBezTo>
                    <a:cubicBezTo>
                      <a:pt x="177" y="52"/>
                      <a:pt x="202" y="54"/>
                      <a:pt x="167" y="51"/>
                    </a:cubicBezTo>
                    <a:cubicBezTo>
                      <a:pt x="167" y="51"/>
                      <a:pt x="167" y="51"/>
                      <a:pt x="167" y="51"/>
                    </a:cubicBezTo>
                    <a:cubicBezTo>
                      <a:pt x="167" y="51"/>
                      <a:pt x="167" y="51"/>
                      <a:pt x="167" y="51"/>
                    </a:cubicBezTo>
                    <a:cubicBezTo>
                      <a:pt x="167" y="51"/>
                      <a:pt x="167" y="51"/>
                      <a:pt x="167" y="51"/>
                    </a:cubicBezTo>
                    <a:cubicBezTo>
                      <a:pt x="166" y="51"/>
                      <a:pt x="166" y="51"/>
                      <a:pt x="166" y="51"/>
                    </a:cubicBezTo>
                    <a:cubicBezTo>
                      <a:pt x="165" y="53"/>
                      <a:pt x="163" y="54"/>
                      <a:pt x="161" y="55"/>
                    </a:cubicBezTo>
                    <a:cubicBezTo>
                      <a:pt x="162" y="57"/>
                      <a:pt x="159" y="57"/>
                      <a:pt x="161" y="59"/>
                    </a:cubicBezTo>
                    <a:cubicBezTo>
                      <a:pt x="160" y="59"/>
                      <a:pt x="160" y="58"/>
                      <a:pt x="160" y="58"/>
                    </a:cubicBezTo>
                    <a:cubicBezTo>
                      <a:pt x="158" y="61"/>
                      <a:pt x="158" y="61"/>
                      <a:pt x="154" y="61"/>
                    </a:cubicBezTo>
                    <a:cubicBezTo>
                      <a:pt x="144" y="67"/>
                      <a:pt x="136" y="76"/>
                      <a:pt x="127" y="83"/>
                    </a:cubicBezTo>
                    <a:cubicBezTo>
                      <a:pt x="119" y="91"/>
                      <a:pt x="111" y="100"/>
                      <a:pt x="103" y="108"/>
                    </a:cubicBezTo>
                    <a:cubicBezTo>
                      <a:pt x="104" y="111"/>
                      <a:pt x="101" y="112"/>
                      <a:pt x="101" y="115"/>
                    </a:cubicBezTo>
                    <a:cubicBezTo>
                      <a:pt x="100" y="115"/>
                      <a:pt x="100" y="115"/>
                      <a:pt x="100" y="115"/>
                    </a:cubicBezTo>
                    <a:cubicBezTo>
                      <a:pt x="100" y="117"/>
                      <a:pt x="98" y="116"/>
                      <a:pt x="96" y="116"/>
                    </a:cubicBezTo>
                    <a:cubicBezTo>
                      <a:pt x="96" y="117"/>
                      <a:pt x="95" y="117"/>
                      <a:pt x="97" y="118"/>
                    </a:cubicBezTo>
                    <a:cubicBezTo>
                      <a:pt x="97" y="120"/>
                      <a:pt x="94" y="117"/>
                      <a:pt x="93" y="118"/>
                    </a:cubicBezTo>
                    <a:cubicBezTo>
                      <a:pt x="93" y="118"/>
                      <a:pt x="94" y="119"/>
                      <a:pt x="94" y="119"/>
                    </a:cubicBezTo>
                    <a:cubicBezTo>
                      <a:pt x="93" y="122"/>
                      <a:pt x="93" y="118"/>
                      <a:pt x="89" y="118"/>
                    </a:cubicBezTo>
                    <a:cubicBezTo>
                      <a:pt x="86" y="122"/>
                      <a:pt x="82" y="126"/>
                      <a:pt x="78" y="128"/>
                    </a:cubicBezTo>
                    <a:cubicBezTo>
                      <a:pt x="78" y="127"/>
                      <a:pt x="79" y="129"/>
                      <a:pt x="78" y="129"/>
                    </a:cubicBezTo>
                    <a:cubicBezTo>
                      <a:pt x="76" y="126"/>
                      <a:pt x="77" y="131"/>
                      <a:pt x="76" y="130"/>
                    </a:cubicBezTo>
                    <a:cubicBezTo>
                      <a:pt x="76" y="129"/>
                      <a:pt x="76" y="129"/>
                      <a:pt x="76" y="129"/>
                    </a:cubicBezTo>
                    <a:cubicBezTo>
                      <a:pt x="73" y="128"/>
                      <a:pt x="73" y="131"/>
                      <a:pt x="70" y="131"/>
                    </a:cubicBezTo>
                    <a:cubicBezTo>
                      <a:pt x="69" y="133"/>
                      <a:pt x="66" y="131"/>
                      <a:pt x="66" y="133"/>
                    </a:cubicBezTo>
                    <a:cubicBezTo>
                      <a:pt x="65" y="132"/>
                      <a:pt x="64" y="133"/>
                      <a:pt x="64" y="132"/>
                    </a:cubicBezTo>
                    <a:cubicBezTo>
                      <a:pt x="64" y="132"/>
                      <a:pt x="64" y="133"/>
                      <a:pt x="64" y="133"/>
                    </a:cubicBezTo>
                    <a:cubicBezTo>
                      <a:pt x="63" y="132"/>
                      <a:pt x="62" y="131"/>
                      <a:pt x="62" y="130"/>
                    </a:cubicBezTo>
                    <a:cubicBezTo>
                      <a:pt x="60" y="128"/>
                      <a:pt x="61" y="123"/>
                      <a:pt x="58" y="120"/>
                    </a:cubicBezTo>
                    <a:cubicBezTo>
                      <a:pt x="57" y="120"/>
                      <a:pt x="57" y="121"/>
                      <a:pt x="56" y="121"/>
                    </a:cubicBezTo>
                    <a:cubicBezTo>
                      <a:pt x="56" y="120"/>
                      <a:pt x="57" y="120"/>
                      <a:pt x="58" y="120"/>
                    </a:cubicBezTo>
                    <a:cubicBezTo>
                      <a:pt x="55" y="119"/>
                      <a:pt x="56" y="116"/>
                      <a:pt x="55" y="114"/>
                    </a:cubicBezTo>
                    <a:cubicBezTo>
                      <a:pt x="55" y="114"/>
                      <a:pt x="54" y="113"/>
                      <a:pt x="53" y="114"/>
                    </a:cubicBezTo>
                    <a:cubicBezTo>
                      <a:pt x="55" y="110"/>
                      <a:pt x="50" y="109"/>
                      <a:pt x="51" y="106"/>
                    </a:cubicBezTo>
                    <a:cubicBezTo>
                      <a:pt x="48" y="108"/>
                      <a:pt x="49" y="105"/>
                      <a:pt x="48" y="104"/>
                    </a:cubicBezTo>
                    <a:cubicBezTo>
                      <a:pt x="47" y="104"/>
                      <a:pt x="48" y="104"/>
                      <a:pt x="49" y="103"/>
                    </a:cubicBezTo>
                    <a:cubicBezTo>
                      <a:pt x="48" y="102"/>
                      <a:pt x="47" y="101"/>
                      <a:pt x="47" y="98"/>
                    </a:cubicBezTo>
                    <a:cubicBezTo>
                      <a:pt x="47" y="98"/>
                      <a:pt x="45" y="98"/>
                      <a:pt x="45" y="97"/>
                    </a:cubicBezTo>
                    <a:cubicBezTo>
                      <a:pt x="47" y="95"/>
                      <a:pt x="44" y="94"/>
                      <a:pt x="44" y="93"/>
                    </a:cubicBezTo>
                    <a:cubicBezTo>
                      <a:pt x="42" y="94"/>
                      <a:pt x="40" y="93"/>
                      <a:pt x="41" y="91"/>
                    </a:cubicBezTo>
                    <a:cubicBezTo>
                      <a:pt x="43" y="91"/>
                      <a:pt x="43" y="91"/>
                      <a:pt x="43" y="91"/>
                    </a:cubicBezTo>
                    <a:cubicBezTo>
                      <a:pt x="40" y="88"/>
                      <a:pt x="41" y="81"/>
                      <a:pt x="36" y="78"/>
                    </a:cubicBezTo>
                    <a:cubicBezTo>
                      <a:pt x="38" y="77"/>
                      <a:pt x="38" y="77"/>
                      <a:pt x="38" y="77"/>
                    </a:cubicBezTo>
                    <a:cubicBezTo>
                      <a:pt x="34" y="73"/>
                      <a:pt x="34" y="68"/>
                      <a:pt x="30" y="65"/>
                    </a:cubicBezTo>
                    <a:cubicBezTo>
                      <a:pt x="30" y="64"/>
                      <a:pt x="30" y="62"/>
                      <a:pt x="30" y="60"/>
                    </a:cubicBezTo>
                    <a:cubicBezTo>
                      <a:pt x="28" y="59"/>
                      <a:pt x="28" y="59"/>
                      <a:pt x="25" y="58"/>
                    </a:cubicBezTo>
                    <a:cubicBezTo>
                      <a:pt x="25" y="58"/>
                      <a:pt x="26" y="57"/>
                      <a:pt x="27" y="57"/>
                    </a:cubicBezTo>
                    <a:cubicBezTo>
                      <a:pt x="26" y="54"/>
                      <a:pt x="28" y="52"/>
                      <a:pt x="25" y="51"/>
                    </a:cubicBezTo>
                    <a:cubicBezTo>
                      <a:pt x="26" y="50"/>
                      <a:pt x="26" y="50"/>
                      <a:pt x="26" y="50"/>
                    </a:cubicBezTo>
                    <a:cubicBezTo>
                      <a:pt x="24" y="49"/>
                      <a:pt x="22" y="48"/>
                      <a:pt x="23" y="45"/>
                    </a:cubicBezTo>
                    <a:cubicBezTo>
                      <a:pt x="22" y="45"/>
                      <a:pt x="20" y="43"/>
                      <a:pt x="19" y="45"/>
                    </a:cubicBezTo>
                    <a:cubicBezTo>
                      <a:pt x="19" y="44"/>
                      <a:pt x="21" y="44"/>
                      <a:pt x="20" y="43"/>
                    </a:cubicBezTo>
                    <a:cubicBezTo>
                      <a:pt x="22" y="43"/>
                      <a:pt x="22" y="43"/>
                      <a:pt x="22" y="43"/>
                    </a:cubicBezTo>
                    <a:cubicBezTo>
                      <a:pt x="21" y="39"/>
                      <a:pt x="19" y="36"/>
                      <a:pt x="17" y="32"/>
                    </a:cubicBezTo>
                    <a:cubicBezTo>
                      <a:pt x="19" y="31"/>
                      <a:pt x="15" y="29"/>
                      <a:pt x="16" y="26"/>
                    </a:cubicBezTo>
                    <a:cubicBezTo>
                      <a:pt x="15" y="25"/>
                      <a:pt x="16" y="22"/>
                      <a:pt x="13" y="22"/>
                    </a:cubicBezTo>
                    <a:cubicBezTo>
                      <a:pt x="14" y="22"/>
                      <a:pt x="14" y="22"/>
                      <a:pt x="14" y="22"/>
                    </a:cubicBezTo>
                    <a:cubicBezTo>
                      <a:pt x="14" y="20"/>
                      <a:pt x="13" y="18"/>
                      <a:pt x="13" y="15"/>
                    </a:cubicBezTo>
                    <a:cubicBezTo>
                      <a:pt x="13" y="14"/>
                      <a:pt x="11" y="14"/>
                      <a:pt x="10" y="13"/>
                    </a:cubicBezTo>
                    <a:cubicBezTo>
                      <a:pt x="12" y="13"/>
                      <a:pt x="12" y="13"/>
                      <a:pt x="12" y="13"/>
                    </a:cubicBezTo>
                    <a:cubicBezTo>
                      <a:pt x="11" y="12"/>
                      <a:pt x="9" y="12"/>
                      <a:pt x="7" y="12"/>
                    </a:cubicBezTo>
                    <a:cubicBezTo>
                      <a:pt x="8" y="11"/>
                      <a:pt x="7" y="11"/>
                      <a:pt x="8" y="10"/>
                    </a:cubicBezTo>
                    <a:cubicBezTo>
                      <a:pt x="9" y="10"/>
                      <a:pt x="10" y="11"/>
                      <a:pt x="12" y="11"/>
                    </a:cubicBezTo>
                    <a:cubicBezTo>
                      <a:pt x="12" y="10"/>
                      <a:pt x="9" y="9"/>
                      <a:pt x="11" y="7"/>
                    </a:cubicBezTo>
                    <a:cubicBezTo>
                      <a:pt x="11" y="6"/>
                      <a:pt x="10" y="5"/>
                      <a:pt x="8" y="5"/>
                    </a:cubicBezTo>
                    <a:cubicBezTo>
                      <a:pt x="9" y="6"/>
                      <a:pt x="9" y="5"/>
                      <a:pt x="10" y="5"/>
                    </a:cubicBezTo>
                    <a:cubicBezTo>
                      <a:pt x="10" y="4"/>
                      <a:pt x="10" y="4"/>
                      <a:pt x="9" y="3"/>
                    </a:cubicBezTo>
                    <a:cubicBezTo>
                      <a:pt x="9" y="3"/>
                      <a:pt x="9" y="4"/>
                      <a:pt x="9" y="4"/>
                    </a:cubicBezTo>
                    <a:cubicBezTo>
                      <a:pt x="7" y="4"/>
                      <a:pt x="7" y="3"/>
                      <a:pt x="5" y="3"/>
                    </a:cubicBezTo>
                    <a:cubicBezTo>
                      <a:pt x="6" y="4"/>
                      <a:pt x="6" y="4"/>
                      <a:pt x="6" y="4"/>
                    </a:cubicBezTo>
                    <a:cubicBezTo>
                      <a:pt x="5" y="4"/>
                      <a:pt x="4" y="3"/>
                      <a:pt x="5" y="2"/>
                    </a:cubicBezTo>
                    <a:cubicBezTo>
                      <a:pt x="7" y="1"/>
                      <a:pt x="8" y="3"/>
                      <a:pt x="9" y="2"/>
                    </a:cubicBezTo>
                    <a:cubicBezTo>
                      <a:pt x="5" y="0"/>
                      <a:pt x="5" y="0"/>
                      <a:pt x="5" y="0"/>
                    </a:cubicBezTo>
                    <a:cubicBezTo>
                      <a:pt x="6" y="1"/>
                      <a:pt x="5" y="1"/>
                      <a:pt x="4" y="1"/>
                    </a:cubicBezTo>
                    <a:cubicBezTo>
                      <a:pt x="5" y="2"/>
                      <a:pt x="5" y="2"/>
                      <a:pt x="5" y="2"/>
                    </a:cubicBezTo>
                    <a:cubicBezTo>
                      <a:pt x="3" y="2"/>
                      <a:pt x="3" y="2"/>
                      <a:pt x="3" y="2"/>
                    </a:cubicBezTo>
                    <a:cubicBezTo>
                      <a:pt x="4" y="4"/>
                      <a:pt x="3" y="5"/>
                      <a:pt x="4" y="7"/>
                    </a:cubicBezTo>
                    <a:cubicBezTo>
                      <a:pt x="5" y="6"/>
                      <a:pt x="5" y="6"/>
                      <a:pt x="5" y="6"/>
                    </a:cubicBezTo>
                    <a:cubicBezTo>
                      <a:pt x="6" y="7"/>
                      <a:pt x="8" y="8"/>
                      <a:pt x="6" y="9"/>
                    </a:cubicBezTo>
                    <a:cubicBezTo>
                      <a:pt x="6" y="9"/>
                      <a:pt x="5" y="9"/>
                      <a:pt x="4" y="9"/>
                    </a:cubicBezTo>
                    <a:cubicBezTo>
                      <a:pt x="4" y="9"/>
                      <a:pt x="5" y="10"/>
                      <a:pt x="5" y="10"/>
                    </a:cubicBezTo>
                    <a:cubicBezTo>
                      <a:pt x="2" y="10"/>
                      <a:pt x="2" y="10"/>
                      <a:pt x="2" y="10"/>
                    </a:cubicBezTo>
                    <a:cubicBezTo>
                      <a:pt x="6" y="10"/>
                      <a:pt x="4" y="12"/>
                      <a:pt x="5" y="13"/>
                    </a:cubicBezTo>
                    <a:cubicBezTo>
                      <a:pt x="4" y="13"/>
                      <a:pt x="4" y="13"/>
                      <a:pt x="4" y="13"/>
                    </a:cubicBezTo>
                    <a:cubicBezTo>
                      <a:pt x="3" y="15"/>
                      <a:pt x="6" y="12"/>
                      <a:pt x="6" y="13"/>
                    </a:cubicBezTo>
                    <a:cubicBezTo>
                      <a:pt x="6" y="14"/>
                      <a:pt x="3" y="14"/>
                      <a:pt x="2" y="15"/>
                    </a:cubicBezTo>
                    <a:cubicBezTo>
                      <a:pt x="3" y="17"/>
                      <a:pt x="5" y="19"/>
                      <a:pt x="4" y="21"/>
                    </a:cubicBezTo>
                    <a:cubicBezTo>
                      <a:pt x="4" y="22"/>
                      <a:pt x="6" y="24"/>
                      <a:pt x="7" y="25"/>
                    </a:cubicBezTo>
                    <a:cubicBezTo>
                      <a:pt x="7" y="26"/>
                      <a:pt x="4" y="25"/>
                      <a:pt x="6" y="26"/>
                    </a:cubicBezTo>
                    <a:cubicBezTo>
                      <a:pt x="5" y="26"/>
                      <a:pt x="4" y="27"/>
                      <a:pt x="3" y="27"/>
                    </a:cubicBezTo>
                    <a:cubicBezTo>
                      <a:pt x="4" y="27"/>
                      <a:pt x="4" y="29"/>
                      <a:pt x="6" y="28"/>
                    </a:cubicBezTo>
                    <a:cubicBezTo>
                      <a:pt x="6" y="30"/>
                      <a:pt x="6" y="32"/>
                      <a:pt x="7" y="34"/>
                    </a:cubicBezTo>
                    <a:cubicBezTo>
                      <a:pt x="7" y="33"/>
                      <a:pt x="5" y="33"/>
                      <a:pt x="4" y="34"/>
                    </a:cubicBezTo>
                    <a:cubicBezTo>
                      <a:pt x="6" y="34"/>
                      <a:pt x="8" y="36"/>
                      <a:pt x="8" y="37"/>
                    </a:cubicBezTo>
                    <a:cubicBezTo>
                      <a:pt x="9" y="37"/>
                      <a:pt x="9" y="36"/>
                      <a:pt x="11" y="36"/>
                    </a:cubicBezTo>
                    <a:cubicBezTo>
                      <a:pt x="11" y="36"/>
                      <a:pt x="12" y="36"/>
                      <a:pt x="12" y="37"/>
                    </a:cubicBezTo>
                    <a:cubicBezTo>
                      <a:pt x="10" y="38"/>
                      <a:pt x="8" y="38"/>
                      <a:pt x="8" y="40"/>
                    </a:cubicBezTo>
                    <a:cubicBezTo>
                      <a:pt x="5" y="40"/>
                      <a:pt x="8" y="37"/>
                      <a:pt x="5" y="39"/>
                    </a:cubicBezTo>
                    <a:cubicBezTo>
                      <a:pt x="3" y="39"/>
                      <a:pt x="2" y="36"/>
                      <a:pt x="3" y="35"/>
                    </a:cubicBezTo>
                    <a:cubicBezTo>
                      <a:pt x="0" y="35"/>
                      <a:pt x="3" y="36"/>
                      <a:pt x="1" y="37"/>
                    </a:cubicBezTo>
                    <a:cubicBezTo>
                      <a:pt x="1" y="38"/>
                      <a:pt x="3" y="38"/>
                      <a:pt x="3" y="40"/>
                    </a:cubicBezTo>
                    <a:cubicBezTo>
                      <a:pt x="5" y="39"/>
                      <a:pt x="5" y="39"/>
                      <a:pt x="6" y="39"/>
                    </a:cubicBezTo>
                    <a:cubicBezTo>
                      <a:pt x="9" y="40"/>
                      <a:pt x="5" y="42"/>
                      <a:pt x="5" y="42"/>
                    </a:cubicBezTo>
                    <a:cubicBezTo>
                      <a:pt x="4" y="41"/>
                      <a:pt x="4" y="41"/>
                      <a:pt x="4" y="41"/>
                    </a:cubicBezTo>
                    <a:cubicBezTo>
                      <a:pt x="3" y="43"/>
                      <a:pt x="5" y="43"/>
                      <a:pt x="5" y="44"/>
                    </a:cubicBezTo>
                    <a:cubicBezTo>
                      <a:pt x="2" y="45"/>
                      <a:pt x="4" y="42"/>
                      <a:pt x="2" y="42"/>
                    </a:cubicBezTo>
                    <a:cubicBezTo>
                      <a:pt x="0" y="44"/>
                      <a:pt x="0" y="44"/>
                      <a:pt x="0" y="44"/>
                    </a:cubicBezTo>
                    <a:cubicBezTo>
                      <a:pt x="1" y="46"/>
                      <a:pt x="3" y="43"/>
                      <a:pt x="3" y="45"/>
                    </a:cubicBezTo>
                    <a:cubicBezTo>
                      <a:pt x="2" y="46"/>
                      <a:pt x="2" y="46"/>
                      <a:pt x="2" y="46"/>
                    </a:cubicBezTo>
                    <a:cubicBezTo>
                      <a:pt x="3" y="46"/>
                      <a:pt x="3" y="46"/>
                      <a:pt x="3" y="46"/>
                    </a:cubicBezTo>
                    <a:cubicBezTo>
                      <a:pt x="4" y="46"/>
                      <a:pt x="5" y="45"/>
                      <a:pt x="5" y="44"/>
                    </a:cubicBezTo>
                    <a:cubicBezTo>
                      <a:pt x="8" y="44"/>
                      <a:pt x="6" y="45"/>
                      <a:pt x="7" y="47"/>
                    </a:cubicBezTo>
                    <a:cubicBezTo>
                      <a:pt x="8" y="46"/>
                      <a:pt x="6" y="46"/>
                      <a:pt x="8" y="45"/>
                    </a:cubicBezTo>
                    <a:cubicBezTo>
                      <a:pt x="9" y="45"/>
                      <a:pt x="10" y="46"/>
                      <a:pt x="10" y="46"/>
                    </a:cubicBezTo>
                    <a:cubicBezTo>
                      <a:pt x="11" y="48"/>
                      <a:pt x="9" y="48"/>
                      <a:pt x="8" y="48"/>
                    </a:cubicBezTo>
                    <a:cubicBezTo>
                      <a:pt x="7" y="48"/>
                      <a:pt x="7" y="47"/>
                      <a:pt x="8" y="47"/>
                    </a:cubicBezTo>
                    <a:cubicBezTo>
                      <a:pt x="6" y="46"/>
                      <a:pt x="5" y="49"/>
                      <a:pt x="3" y="48"/>
                    </a:cubicBezTo>
                    <a:cubicBezTo>
                      <a:pt x="2" y="50"/>
                      <a:pt x="4" y="49"/>
                      <a:pt x="5" y="50"/>
                    </a:cubicBezTo>
                    <a:cubicBezTo>
                      <a:pt x="5" y="49"/>
                      <a:pt x="7" y="49"/>
                      <a:pt x="7" y="49"/>
                    </a:cubicBezTo>
                    <a:cubicBezTo>
                      <a:pt x="12" y="49"/>
                      <a:pt x="4" y="51"/>
                      <a:pt x="6" y="53"/>
                    </a:cubicBezTo>
                    <a:cubicBezTo>
                      <a:pt x="9" y="51"/>
                      <a:pt x="11" y="54"/>
                      <a:pt x="13" y="52"/>
                    </a:cubicBezTo>
                    <a:cubicBezTo>
                      <a:pt x="14" y="52"/>
                      <a:pt x="15" y="52"/>
                      <a:pt x="15" y="53"/>
                    </a:cubicBezTo>
                    <a:cubicBezTo>
                      <a:pt x="13" y="53"/>
                      <a:pt x="14" y="54"/>
                      <a:pt x="11" y="54"/>
                    </a:cubicBezTo>
                    <a:cubicBezTo>
                      <a:pt x="12" y="54"/>
                      <a:pt x="12" y="54"/>
                      <a:pt x="12" y="54"/>
                    </a:cubicBezTo>
                    <a:cubicBezTo>
                      <a:pt x="9" y="54"/>
                      <a:pt x="9" y="54"/>
                      <a:pt x="9" y="54"/>
                    </a:cubicBezTo>
                    <a:cubicBezTo>
                      <a:pt x="8" y="55"/>
                      <a:pt x="7" y="57"/>
                      <a:pt x="6" y="58"/>
                    </a:cubicBezTo>
                    <a:cubicBezTo>
                      <a:pt x="7" y="59"/>
                      <a:pt x="8" y="57"/>
                      <a:pt x="9" y="58"/>
                    </a:cubicBezTo>
                    <a:cubicBezTo>
                      <a:pt x="8" y="58"/>
                      <a:pt x="7" y="59"/>
                      <a:pt x="7" y="59"/>
                    </a:cubicBezTo>
                    <a:cubicBezTo>
                      <a:pt x="8" y="58"/>
                      <a:pt x="10" y="58"/>
                      <a:pt x="11" y="59"/>
                    </a:cubicBezTo>
                    <a:cubicBezTo>
                      <a:pt x="11" y="60"/>
                      <a:pt x="9" y="61"/>
                      <a:pt x="9" y="61"/>
                    </a:cubicBezTo>
                    <a:cubicBezTo>
                      <a:pt x="7" y="61"/>
                      <a:pt x="7" y="61"/>
                      <a:pt x="7" y="61"/>
                    </a:cubicBezTo>
                    <a:cubicBezTo>
                      <a:pt x="9" y="61"/>
                      <a:pt x="6" y="61"/>
                      <a:pt x="7" y="62"/>
                    </a:cubicBezTo>
                    <a:cubicBezTo>
                      <a:pt x="8" y="62"/>
                      <a:pt x="10" y="62"/>
                      <a:pt x="12" y="62"/>
                    </a:cubicBezTo>
                    <a:cubicBezTo>
                      <a:pt x="12" y="62"/>
                      <a:pt x="11" y="63"/>
                      <a:pt x="11" y="63"/>
                    </a:cubicBezTo>
                    <a:cubicBezTo>
                      <a:pt x="10" y="62"/>
                      <a:pt x="10" y="62"/>
                      <a:pt x="10" y="62"/>
                    </a:cubicBezTo>
                    <a:cubicBezTo>
                      <a:pt x="11" y="64"/>
                      <a:pt x="7" y="64"/>
                      <a:pt x="8" y="65"/>
                    </a:cubicBezTo>
                    <a:cubicBezTo>
                      <a:pt x="10" y="65"/>
                      <a:pt x="10" y="65"/>
                      <a:pt x="10" y="65"/>
                    </a:cubicBezTo>
                    <a:cubicBezTo>
                      <a:pt x="10" y="65"/>
                      <a:pt x="9" y="65"/>
                      <a:pt x="8" y="65"/>
                    </a:cubicBezTo>
                    <a:cubicBezTo>
                      <a:pt x="9" y="65"/>
                      <a:pt x="10" y="66"/>
                      <a:pt x="10" y="66"/>
                    </a:cubicBezTo>
                    <a:cubicBezTo>
                      <a:pt x="9" y="67"/>
                      <a:pt x="9" y="67"/>
                      <a:pt x="9" y="67"/>
                    </a:cubicBezTo>
                    <a:cubicBezTo>
                      <a:pt x="10" y="67"/>
                      <a:pt x="12" y="67"/>
                      <a:pt x="11" y="68"/>
                    </a:cubicBezTo>
                    <a:cubicBezTo>
                      <a:pt x="13" y="67"/>
                      <a:pt x="10" y="68"/>
                      <a:pt x="11" y="66"/>
                    </a:cubicBezTo>
                    <a:cubicBezTo>
                      <a:pt x="13" y="65"/>
                      <a:pt x="13" y="67"/>
                      <a:pt x="14" y="67"/>
                    </a:cubicBezTo>
                    <a:cubicBezTo>
                      <a:pt x="11" y="68"/>
                      <a:pt x="14" y="68"/>
                      <a:pt x="14" y="69"/>
                    </a:cubicBezTo>
                    <a:cubicBezTo>
                      <a:pt x="13" y="70"/>
                      <a:pt x="13" y="70"/>
                      <a:pt x="13" y="71"/>
                    </a:cubicBezTo>
                    <a:cubicBezTo>
                      <a:pt x="14" y="70"/>
                      <a:pt x="14" y="70"/>
                      <a:pt x="14" y="70"/>
                    </a:cubicBezTo>
                    <a:cubicBezTo>
                      <a:pt x="11" y="72"/>
                      <a:pt x="16" y="72"/>
                      <a:pt x="15" y="73"/>
                    </a:cubicBezTo>
                    <a:cubicBezTo>
                      <a:pt x="14" y="73"/>
                      <a:pt x="12" y="73"/>
                      <a:pt x="12" y="74"/>
                    </a:cubicBezTo>
                    <a:cubicBezTo>
                      <a:pt x="14" y="72"/>
                      <a:pt x="16" y="74"/>
                      <a:pt x="17" y="73"/>
                    </a:cubicBezTo>
                    <a:cubicBezTo>
                      <a:pt x="17" y="75"/>
                      <a:pt x="14" y="74"/>
                      <a:pt x="12" y="75"/>
                    </a:cubicBezTo>
                    <a:cubicBezTo>
                      <a:pt x="14" y="75"/>
                      <a:pt x="12" y="77"/>
                      <a:pt x="14" y="77"/>
                    </a:cubicBezTo>
                    <a:cubicBezTo>
                      <a:pt x="15" y="75"/>
                      <a:pt x="16" y="76"/>
                      <a:pt x="17" y="76"/>
                    </a:cubicBezTo>
                    <a:cubicBezTo>
                      <a:pt x="17" y="77"/>
                      <a:pt x="16" y="76"/>
                      <a:pt x="15" y="77"/>
                    </a:cubicBezTo>
                    <a:cubicBezTo>
                      <a:pt x="16" y="78"/>
                      <a:pt x="18" y="78"/>
                      <a:pt x="18" y="77"/>
                    </a:cubicBezTo>
                    <a:cubicBezTo>
                      <a:pt x="18" y="78"/>
                      <a:pt x="21" y="78"/>
                      <a:pt x="20" y="79"/>
                    </a:cubicBezTo>
                    <a:cubicBezTo>
                      <a:pt x="18" y="80"/>
                      <a:pt x="18" y="78"/>
                      <a:pt x="17" y="79"/>
                    </a:cubicBezTo>
                    <a:cubicBezTo>
                      <a:pt x="18" y="80"/>
                      <a:pt x="22" y="78"/>
                      <a:pt x="23" y="80"/>
                    </a:cubicBezTo>
                    <a:cubicBezTo>
                      <a:pt x="23" y="78"/>
                      <a:pt x="26" y="78"/>
                      <a:pt x="27" y="79"/>
                    </a:cubicBezTo>
                    <a:cubicBezTo>
                      <a:pt x="27" y="81"/>
                      <a:pt x="26" y="78"/>
                      <a:pt x="25" y="80"/>
                    </a:cubicBezTo>
                    <a:cubicBezTo>
                      <a:pt x="25" y="80"/>
                      <a:pt x="25" y="80"/>
                      <a:pt x="25" y="80"/>
                    </a:cubicBezTo>
                    <a:cubicBezTo>
                      <a:pt x="23" y="82"/>
                      <a:pt x="20" y="80"/>
                      <a:pt x="18" y="81"/>
                    </a:cubicBezTo>
                    <a:cubicBezTo>
                      <a:pt x="19" y="82"/>
                      <a:pt x="19" y="82"/>
                      <a:pt x="19" y="82"/>
                    </a:cubicBezTo>
                    <a:cubicBezTo>
                      <a:pt x="18" y="82"/>
                      <a:pt x="17" y="82"/>
                      <a:pt x="16" y="83"/>
                    </a:cubicBezTo>
                    <a:cubicBezTo>
                      <a:pt x="18" y="82"/>
                      <a:pt x="17" y="85"/>
                      <a:pt x="18" y="85"/>
                    </a:cubicBezTo>
                    <a:cubicBezTo>
                      <a:pt x="20" y="84"/>
                      <a:pt x="17" y="84"/>
                      <a:pt x="19" y="84"/>
                    </a:cubicBezTo>
                    <a:cubicBezTo>
                      <a:pt x="19" y="84"/>
                      <a:pt x="22" y="84"/>
                      <a:pt x="22" y="85"/>
                    </a:cubicBezTo>
                    <a:cubicBezTo>
                      <a:pt x="20" y="85"/>
                      <a:pt x="19" y="86"/>
                      <a:pt x="18" y="87"/>
                    </a:cubicBezTo>
                    <a:cubicBezTo>
                      <a:pt x="18" y="87"/>
                      <a:pt x="20" y="86"/>
                      <a:pt x="20" y="87"/>
                    </a:cubicBezTo>
                    <a:cubicBezTo>
                      <a:pt x="19" y="88"/>
                      <a:pt x="19" y="88"/>
                      <a:pt x="19" y="88"/>
                    </a:cubicBezTo>
                    <a:cubicBezTo>
                      <a:pt x="20" y="91"/>
                      <a:pt x="22" y="95"/>
                      <a:pt x="27" y="96"/>
                    </a:cubicBezTo>
                    <a:cubicBezTo>
                      <a:pt x="25" y="97"/>
                      <a:pt x="26" y="99"/>
                      <a:pt x="25" y="101"/>
                    </a:cubicBezTo>
                    <a:cubicBezTo>
                      <a:pt x="25" y="100"/>
                      <a:pt x="27" y="100"/>
                      <a:pt x="27" y="100"/>
                    </a:cubicBezTo>
                    <a:cubicBezTo>
                      <a:pt x="26" y="102"/>
                      <a:pt x="26" y="102"/>
                      <a:pt x="26" y="102"/>
                    </a:cubicBezTo>
                    <a:cubicBezTo>
                      <a:pt x="25" y="103"/>
                      <a:pt x="27" y="104"/>
                      <a:pt x="29" y="104"/>
                    </a:cubicBezTo>
                    <a:cubicBezTo>
                      <a:pt x="28" y="105"/>
                      <a:pt x="28" y="105"/>
                      <a:pt x="27" y="105"/>
                    </a:cubicBezTo>
                    <a:cubicBezTo>
                      <a:pt x="27" y="106"/>
                      <a:pt x="29" y="105"/>
                      <a:pt x="29" y="106"/>
                    </a:cubicBezTo>
                    <a:cubicBezTo>
                      <a:pt x="28" y="107"/>
                      <a:pt x="28" y="107"/>
                      <a:pt x="28" y="107"/>
                    </a:cubicBezTo>
                    <a:cubicBezTo>
                      <a:pt x="30" y="106"/>
                      <a:pt x="30" y="106"/>
                      <a:pt x="30" y="106"/>
                    </a:cubicBezTo>
                    <a:cubicBezTo>
                      <a:pt x="31" y="107"/>
                      <a:pt x="31" y="108"/>
                      <a:pt x="29" y="109"/>
                    </a:cubicBezTo>
                    <a:cubicBezTo>
                      <a:pt x="29" y="109"/>
                      <a:pt x="30" y="109"/>
                      <a:pt x="30" y="109"/>
                    </a:cubicBezTo>
                    <a:cubicBezTo>
                      <a:pt x="29" y="110"/>
                      <a:pt x="30" y="112"/>
                      <a:pt x="32" y="113"/>
                    </a:cubicBezTo>
                    <a:cubicBezTo>
                      <a:pt x="32" y="113"/>
                      <a:pt x="32" y="112"/>
                      <a:pt x="34" y="112"/>
                    </a:cubicBezTo>
                    <a:cubicBezTo>
                      <a:pt x="36" y="111"/>
                      <a:pt x="33" y="112"/>
                      <a:pt x="35" y="112"/>
                    </a:cubicBezTo>
                    <a:cubicBezTo>
                      <a:pt x="34" y="113"/>
                      <a:pt x="34" y="114"/>
                      <a:pt x="33" y="113"/>
                    </a:cubicBezTo>
                    <a:cubicBezTo>
                      <a:pt x="31" y="116"/>
                      <a:pt x="34" y="118"/>
                      <a:pt x="35" y="121"/>
                    </a:cubicBezTo>
                    <a:cubicBezTo>
                      <a:pt x="36" y="121"/>
                      <a:pt x="36" y="121"/>
                      <a:pt x="36" y="121"/>
                    </a:cubicBezTo>
                    <a:cubicBezTo>
                      <a:pt x="35" y="124"/>
                      <a:pt x="38" y="125"/>
                      <a:pt x="38" y="127"/>
                    </a:cubicBezTo>
                    <a:cubicBezTo>
                      <a:pt x="39" y="126"/>
                      <a:pt x="42" y="125"/>
                      <a:pt x="42" y="126"/>
                    </a:cubicBezTo>
                    <a:cubicBezTo>
                      <a:pt x="44" y="127"/>
                      <a:pt x="40" y="128"/>
                      <a:pt x="39" y="129"/>
                    </a:cubicBezTo>
                    <a:cubicBezTo>
                      <a:pt x="40" y="129"/>
                      <a:pt x="41" y="130"/>
                      <a:pt x="41" y="131"/>
                    </a:cubicBezTo>
                    <a:cubicBezTo>
                      <a:pt x="41" y="131"/>
                      <a:pt x="41" y="131"/>
                      <a:pt x="41" y="131"/>
                    </a:cubicBezTo>
                    <a:cubicBezTo>
                      <a:pt x="42" y="131"/>
                      <a:pt x="43" y="131"/>
                      <a:pt x="42" y="133"/>
                    </a:cubicBezTo>
                    <a:cubicBezTo>
                      <a:pt x="42" y="132"/>
                      <a:pt x="42" y="132"/>
                      <a:pt x="42" y="132"/>
                    </a:cubicBezTo>
                    <a:cubicBezTo>
                      <a:pt x="42" y="133"/>
                      <a:pt x="41" y="134"/>
                      <a:pt x="42" y="135"/>
                    </a:cubicBezTo>
                    <a:cubicBezTo>
                      <a:pt x="44" y="134"/>
                      <a:pt x="43" y="136"/>
                      <a:pt x="45" y="136"/>
                    </a:cubicBezTo>
                    <a:cubicBezTo>
                      <a:pt x="45" y="136"/>
                      <a:pt x="45" y="136"/>
                      <a:pt x="44" y="136"/>
                    </a:cubicBezTo>
                    <a:cubicBezTo>
                      <a:pt x="46" y="136"/>
                      <a:pt x="46" y="136"/>
                      <a:pt x="46" y="136"/>
                    </a:cubicBezTo>
                    <a:cubicBezTo>
                      <a:pt x="46" y="137"/>
                      <a:pt x="46" y="137"/>
                      <a:pt x="46" y="137"/>
                    </a:cubicBezTo>
                    <a:cubicBezTo>
                      <a:pt x="45" y="137"/>
                      <a:pt x="44" y="137"/>
                      <a:pt x="44" y="137"/>
                    </a:cubicBezTo>
                    <a:cubicBezTo>
                      <a:pt x="43" y="139"/>
                      <a:pt x="45" y="137"/>
                      <a:pt x="46" y="137"/>
                    </a:cubicBezTo>
                    <a:cubicBezTo>
                      <a:pt x="48" y="138"/>
                      <a:pt x="46" y="138"/>
                      <a:pt x="46" y="139"/>
                    </a:cubicBezTo>
                    <a:cubicBezTo>
                      <a:pt x="45" y="139"/>
                      <a:pt x="46" y="138"/>
                      <a:pt x="46" y="138"/>
                    </a:cubicBezTo>
                    <a:cubicBezTo>
                      <a:pt x="44" y="138"/>
                      <a:pt x="45" y="139"/>
                      <a:pt x="45" y="139"/>
                    </a:cubicBezTo>
                    <a:cubicBezTo>
                      <a:pt x="45" y="140"/>
                      <a:pt x="46" y="139"/>
                      <a:pt x="46" y="140"/>
                    </a:cubicBezTo>
                    <a:cubicBezTo>
                      <a:pt x="47" y="140"/>
                      <a:pt x="48" y="141"/>
                      <a:pt x="46" y="142"/>
                    </a:cubicBezTo>
                    <a:cubicBezTo>
                      <a:pt x="47" y="142"/>
                      <a:pt x="47" y="143"/>
                      <a:pt x="48" y="143"/>
                    </a:cubicBezTo>
                    <a:cubicBezTo>
                      <a:pt x="48" y="142"/>
                      <a:pt x="48" y="141"/>
                      <a:pt x="49" y="140"/>
                    </a:cubicBezTo>
                    <a:cubicBezTo>
                      <a:pt x="49" y="141"/>
                      <a:pt x="50" y="141"/>
                      <a:pt x="50" y="142"/>
                    </a:cubicBezTo>
                    <a:cubicBezTo>
                      <a:pt x="49" y="142"/>
                      <a:pt x="49" y="142"/>
                      <a:pt x="49" y="142"/>
                    </a:cubicBezTo>
                    <a:cubicBezTo>
                      <a:pt x="50" y="142"/>
                      <a:pt x="50" y="143"/>
                      <a:pt x="51" y="142"/>
                    </a:cubicBezTo>
                    <a:cubicBezTo>
                      <a:pt x="49" y="144"/>
                      <a:pt x="49" y="144"/>
                      <a:pt x="49" y="144"/>
                    </a:cubicBezTo>
                    <a:cubicBezTo>
                      <a:pt x="51" y="143"/>
                      <a:pt x="51" y="144"/>
                      <a:pt x="52" y="145"/>
                    </a:cubicBezTo>
                    <a:cubicBezTo>
                      <a:pt x="50" y="146"/>
                      <a:pt x="48" y="146"/>
                      <a:pt x="49" y="147"/>
                    </a:cubicBezTo>
                    <a:cubicBezTo>
                      <a:pt x="51" y="148"/>
                      <a:pt x="51" y="148"/>
                      <a:pt x="51" y="148"/>
                    </a:cubicBezTo>
                    <a:cubicBezTo>
                      <a:pt x="51" y="148"/>
                      <a:pt x="51" y="148"/>
                      <a:pt x="50" y="149"/>
                    </a:cubicBezTo>
                    <a:cubicBezTo>
                      <a:pt x="50" y="150"/>
                      <a:pt x="52" y="150"/>
                      <a:pt x="53" y="150"/>
                    </a:cubicBezTo>
                    <a:cubicBezTo>
                      <a:pt x="54" y="150"/>
                      <a:pt x="54" y="150"/>
                      <a:pt x="54" y="150"/>
                    </a:cubicBezTo>
                    <a:cubicBezTo>
                      <a:pt x="54" y="150"/>
                      <a:pt x="54" y="150"/>
                      <a:pt x="54" y="150"/>
                    </a:cubicBezTo>
                    <a:cubicBezTo>
                      <a:pt x="54" y="150"/>
                      <a:pt x="54" y="150"/>
                      <a:pt x="54" y="150"/>
                    </a:cubicBezTo>
                    <a:cubicBezTo>
                      <a:pt x="54" y="150"/>
                      <a:pt x="54" y="150"/>
                      <a:pt x="54" y="150"/>
                    </a:cubicBezTo>
                    <a:cubicBezTo>
                      <a:pt x="54" y="150"/>
                      <a:pt x="54" y="150"/>
                      <a:pt x="54" y="150"/>
                    </a:cubicBezTo>
                    <a:cubicBezTo>
                      <a:pt x="54" y="150"/>
                      <a:pt x="53" y="150"/>
                      <a:pt x="54" y="150"/>
                    </a:cubicBezTo>
                    <a:cubicBezTo>
                      <a:pt x="54" y="150"/>
                      <a:pt x="54" y="150"/>
                      <a:pt x="54" y="150"/>
                    </a:cubicBezTo>
                    <a:cubicBezTo>
                      <a:pt x="54" y="150"/>
                      <a:pt x="54" y="150"/>
                      <a:pt x="54" y="150"/>
                    </a:cubicBezTo>
                    <a:cubicBezTo>
                      <a:pt x="55" y="150"/>
                      <a:pt x="57" y="151"/>
                      <a:pt x="60" y="152"/>
                    </a:cubicBezTo>
                    <a:cubicBezTo>
                      <a:pt x="60" y="152"/>
                      <a:pt x="60" y="152"/>
                      <a:pt x="60" y="152"/>
                    </a:cubicBezTo>
                    <a:cubicBezTo>
                      <a:pt x="60" y="152"/>
                      <a:pt x="60" y="152"/>
                      <a:pt x="60" y="152"/>
                    </a:cubicBezTo>
                    <a:cubicBezTo>
                      <a:pt x="60" y="152"/>
                      <a:pt x="60" y="152"/>
                      <a:pt x="60" y="152"/>
                    </a:cubicBezTo>
                    <a:cubicBezTo>
                      <a:pt x="60" y="152"/>
                      <a:pt x="60" y="152"/>
                      <a:pt x="60" y="152"/>
                    </a:cubicBezTo>
                    <a:cubicBezTo>
                      <a:pt x="61" y="152"/>
                      <a:pt x="61" y="151"/>
                      <a:pt x="61" y="152"/>
                    </a:cubicBezTo>
                    <a:cubicBezTo>
                      <a:pt x="61" y="154"/>
                      <a:pt x="62" y="154"/>
                      <a:pt x="63" y="154"/>
                    </a:cubicBezTo>
                    <a:cubicBezTo>
                      <a:pt x="63" y="154"/>
                      <a:pt x="63" y="153"/>
                      <a:pt x="63" y="153"/>
                    </a:cubicBezTo>
                    <a:cubicBezTo>
                      <a:pt x="62" y="152"/>
                      <a:pt x="63" y="154"/>
                      <a:pt x="62" y="153"/>
                    </a:cubicBezTo>
                    <a:cubicBezTo>
                      <a:pt x="61" y="152"/>
                      <a:pt x="62" y="152"/>
                      <a:pt x="63" y="152"/>
                    </a:cubicBezTo>
                    <a:cubicBezTo>
                      <a:pt x="66" y="155"/>
                      <a:pt x="68" y="151"/>
                      <a:pt x="71" y="152"/>
                    </a:cubicBezTo>
                    <a:cubicBezTo>
                      <a:pt x="70" y="150"/>
                      <a:pt x="72" y="151"/>
                      <a:pt x="72" y="150"/>
                    </a:cubicBezTo>
                    <a:cubicBezTo>
                      <a:pt x="73" y="152"/>
                      <a:pt x="74" y="149"/>
                      <a:pt x="75" y="150"/>
                    </a:cubicBezTo>
                    <a:cubicBezTo>
                      <a:pt x="73" y="148"/>
                      <a:pt x="73" y="148"/>
                      <a:pt x="73" y="148"/>
                    </a:cubicBezTo>
                    <a:cubicBezTo>
                      <a:pt x="75" y="148"/>
                      <a:pt x="74" y="143"/>
                      <a:pt x="76" y="145"/>
                    </a:cubicBezTo>
                    <a:cubicBezTo>
                      <a:pt x="77" y="146"/>
                      <a:pt x="77" y="147"/>
                      <a:pt x="77" y="148"/>
                    </a:cubicBezTo>
                    <a:cubicBezTo>
                      <a:pt x="79" y="150"/>
                      <a:pt x="79" y="144"/>
                      <a:pt x="81" y="146"/>
                    </a:cubicBezTo>
                    <a:cubicBezTo>
                      <a:pt x="80" y="146"/>
                      <a:pt x="79" y="144"/>
                      <a:pt x="80" y="143"/>
                    </a:cubicBezTo>
                    <a:cubicBezTo>
                      <a:pt x="81" y="143"/>
                      <a:pt x="83" y="144"/>
                      <a:pt x="83" y="144"/>
                    </a:cubicBezTo>
                    <a:cubicBezTo>
                      <a:pt x="84" y="144"/>
                      <a:pt x="84" y="143"/>
                      <a:pt x="85" y="143"/>
                    </a:cubicBezTo>
                    <a:cubicBezTo>
                      <a:pt x="85" y="144"/>
                      <a:pt x="85" y="144"/>
                      <a:pt x="85" y="144"/>
                    </a:cubicBezTo>
                    <a:cubicBezTo>
                      <a:pt x="86" y="144"/>
                      <a:pt x="86" y="143"/>
                      <a:pt x="87" y="142"/>
                    </a:cubicBezTo>
                    <a:cubicBezTo>
                      <a:pt x="88" y="143"/>
                      <a:pt x="90" y="141"/>
                      <a:pt x="91" y="141"/>
                    </a:cubicBezTo>
                    <a:cubicBezTo>
                      <a:pt x="91" y="139"/>
                      <a:pt x="94" y="141"/>
                      <a:pt x="92" y="138"/>
                    </a:cubicBezTo>
                    <a:cubicBezTo>
                      <a:pt x="92" y="138"/>
                      <a:pt x="93" y="139"/>
                      <a:pt x="93" y="139"/>
                    </a:cubicBezTo>
                    <a:cubicBezTo>
                      <a:pt x="93" y="138"/>
                      <a:pt x="92" y="136"/>
                      <a:pt x="93" y="135"/>
                    </a:cubicBezTo>
                    <a:cubicBezTo>
                      <a:pt x="94" y="137"/>
                      <a:pt x="94" y="137"/>
                      <a:pt x="94" y="137"/>
                    </a:cubicBezTo>
                    <a:cubicBezTo>
                      <a:pt x="95" y="139"/>
                      <a:pt x="95" y="136"/>
                      <a:pt x="96" y="137"/>
                    </a:cubicBezTo>
                    <a:cubicBezTo>
                      <a:pt x="95" y="136"/>
                      <a:pt x="97" y="137"/>
                      <a:pt x="96" y="136"/>
                    </a:cubicBezTo>
                    <a:cubicBezTo>
                      <a:pt x="96" y="135"/>
                      <a:pt x="96" y="135"/>
                      <a:pt x="96" y="135"/>
                    </a:cubicBezTo>
                    <a:cubicBezTo>
                      <a:pt x="97" y="133"/>
                      <a:pt x="96" y="134"/>
                      <a:pt x="97" y="133"/>
                    </a:cubicBezTo>
                    <a:cubicBezTo>
                      <a:pt x="98" y="132"/>
                      <a:pt x="99" y="134"/>
                      <a:pt x="98" y="134"/>
                    </a:cubicBezTo>
                    <a:cubicBezTo>
                      <a:pt x="99" y="135"/>
                      <a:pt x="100" y="134"/>
                      <a:pt x="100" y="133"/>
                    </a:cubicBezTo>
                    <a:cubicBezTo>
                      <a:pt x="100" y="133"/>
                      <a:pt x="100" y="133"/>
                      <a:pt x="100" y="133"/>
                    </a:cubicBezTo>
                    <a:cubicBezTo>
                      <a:pt x="100" y="133"/>
                      <a:pt x="100" y="133"/>
                      <a:pt x="100" y="133"/>
                    </a:cubicBezTo>
                    <a:cubicBezTo>
                      <a:pt x="100" y="133"/>
                      <a:pt x="100" y="132"/>
                      <a:pt x="101" y="132"/>
                    </a:cubicBezTo>
                    <a:cubicBezTo>
                      <a:pt x="101" y="132"/>
                      <a:pt x="101" y="132"/>
                      <a:pt x="101" y="132"/>
                    </a:cubicBezTo>
                    <a:cubicBezTo>
                      <a:pt x="100" y="133"/>
                      <a:pt x="100" y="133"/>
                      <a:pt x="100" y="133"/>
                    </a:cubicBezTo>
                    <a:cubicBezTo>
                      <a:pt x="100" y="133"/>
                      <a:pt x="101" y="133"/>
                      <a:pt x="101" y="133"/>
                    </a:cubicBezTo>
                    <a:cubicBezTo>
                      <a:pt x="101" y="133"/>
                      <a:pt x="101" y="133"/>
                      <a:pt x="101" y="133"/>
                    </a:cubicBezTo>
                    <a:cubicBezTo>
                      <a:pt x="101" y="132"/>
                      <a:pt x="102" y="132"/>
                      <a:pt x="102" y="133"/>
                    </a:cubicBezTo>
                    <a:cubicBezTo>
                      <a:pt x="103" y="134"/>
                      <a:pt x="103" y="134"/>
                      <a:pt x="103" y="134"/>
                    </a:cubicBezTo>
                    <a:cubicBezTo>
                      <a:pt x="103" y="134"/>
                      <a:pt x="103" y="131"/>
                      <a:pt x="103" y="131"/>
                    </a:cubicBezTo>
                    <a:cubicBezTo>
                      <a:pt x="105" y="131"/>
                      <a:pt x="107" y="128"/>
                      <a:pt x="108" y="126"/>
                    </a:cubicBezTo>
                    <a:cubicBezTo>
                      <a:pt x="108" y="127"/>
                      <a:pt x="108" y="127"/>
                      <a:pt x="108" y="126"/>
                    </a:cubicBezTo>
                    <a:cubicBezTo>
                      <a:pt x="108" y="126"/>
                      <a:pt x="108" y="124"/>
                      <a:pt x="109" y="125"/>
                    </a:cubicBezTo>
                    <a:cubicBezTo>
                      <a:pt x="109" y="124"/>
                      <a:pt x="110" y="125"/>
                      <a:pt x="111" y="125"/>
                    </a:cubicBezTo>
                    <a:cubicBezTo>
                      <a:pt x="111" y="125"/>
                      <a:pt x="111" y="124"/>
                      <a:pt x="110" y="124"/>
                    </a:cubicBezTo>
                    <a:cubicBezTo>
                      <a:pt x="113" y="124"/>
                      <a:pt x="112" y="120"/>
                      <a:pt x="115" y="120"/>
                    </a:cubicBezTo>
                    <a:cubicBezTo>
                      <a:pt x="115" y="120"/>
                      <a:pt x="115" y="121"/>
                      <a:pt x="115" y="122"/>
                    </a:cubicBezTo>
                    <a:cubicBezTo>
                      <a:pt x="116" y="120"/>
                      <a:pt x="117" y="118"/>
                      <a:pt x="117" y="116"/>
                    </a:cubicBezTo>
                    <a:cubicBezTo>
                      <a:pt x="117" y="117"/>
                      <a:pt x="118" y="117"/>
                      <a:pt x="118" y="118"/>
                    </a:cubicBezTo>
                    <a:cubicBezTo>
                      <a:pt x="119" y="117"/>
                      <a:pt x="119" y="116"/>
                      <a:pt x="119" y="114"/>
                    </a:cubicBezTo>
                    <a:cubicBezTo>
                      <a:pt x="118" y="114"/>
                      <a:pt x="119" y="115"/>
                      <a:pt x="119" y="115"/>
                    </a:cubicBezTo>
                    <a:cubicBezTo>
                      <a:pt x="117" y="115"/>
                      <a:pt x="118" y="113"/>
                      <a:pt x="118" y="113"/>
                    </a:cubicBezTo>
                    <a:cubicBezTo>
                      <a:pt x="119" y="113"/>
                      <a:pt x="119" y="113"/>
                      <a:pt x="119" y="113"/>
                    </a:cubicBezTo>
                    <a:cubicBezTo>
                      <a:pt x="119" y="112"/>
                      <a:pt x="119" y="111"/>
                      <a:pt x="120" y="111"/>
                    </a:cubicBezTo>
                    <a:cubicBezTo>
                      <a:pt x="121" y="111"/>
                      <a:pt x="120" y="111"/>
                      <a:pt x="120" y="112"/>
                    </a:cubicBezTo>
                    <a:cubicBezTo>
                      <a:pt x="122" y="114"/>
                      <a:pt x="123" y="111"/>
                      <a:pt x="124" y="111"/>
                    </a:cubicBezTo>
                    <a:cubicBezTo>
                      <a:pt x="124" y="111"/>
                      <a:pt x="124" y="110"/>
                      <a:pt x="123" y="110"/>
                    </a:cubicBezTo>
                    <a:cubicBezTo>
                      <a:pt x="123" y="109"/>
                      <a:pt x="124" y="111"/>
                      <a:pt x="125" y="110"/>
                    </a:cubicBezTo>
                    <a:cubicBezTo>
                      <a:pt x="124" y="105"/>
                      <a:pt x="124" y="105"/>
                      <a:pt x="124" y="105"/>
                    </a:cubicBezTo>
                    <a:cubicBezTo>
                      <a:pt x="124" y="106"/>
                      <a:pt x="126" y="106"/>
                      <a:pt x="126" y="107"/>
                    </a:cubicBezTo>
                    <a:cubicBezTo>
                      <a:pt x="127" y="106"/>
                      <a:pt x="126" y="103"/>
                      <a:pt x="125" y="101"/>
                    </a:cubicBezTo>
                    <a:cubicBezTo>
                      <a:pt x="126" y="101"/>
                      <a:pt x="127" y="99"/>
                      <a:pt x="127" y="99"/>
                    </a:cubicBezTo>
                    <a:cubicBezTo>
                      <a:pt x="128" y="99"/>
                      <a:pt x="127" y="99"/>
                      <a:pt x="127" y="100"/>
                    </a:cubicBezTo>
                    <a:cubicBezTo>
                      <a:pt x="129" y="100"/>
                      <a:pt x="129" y="100"/>
                      <a:pt x="129" y="100"/>
                    </a:cubicBezTo>
                    <a:cubicBezTo>
                      <a:pt x="128" y="101"/>
                      <a:pt x="131" y="102"/>
                      <a:pt x="131" y="103"/>
                    </a:cubicBezTo>
                    <a:cubicBezTo>
                      <a:pt x="131" y="102"/>
                      <a:pt x="133" y="101"/>
                      <a:pt x="135" y="100"/>
                    </a:cubicBezTo>
                    <a:cubicBezTo>
                      <a:pt x="132" y="99"/>
                      <a:pt x="135" y="98"/>
                      <a:pt x="134" y="96"/>
                    </a:cubicBezTo>
                    <a:cubicBezTo>
                      <a:pt x="135" y="95"/>
                      <a:pt x="136" y="97"/>
                      <a:pt x="137" y="97"/>
                    </a:cubicBezTo>
                    <a:cubicBezTo>
                      <a:pt x="137" y="95"/>
                      <a:pt x="139" y="95"/>
                      <a:pt x="140" y="93"/>
                    </a:cubicBezTo>
                    <a:cubicBezTo>
                      <a:pt x="140" y="93"/>
                      <a:pt x="140" y="94"/>
                      <a:pt x="140" y="94"/>
                    </a:cubicBezTo>
                    <a:cubicBezTo>
                      <a:pt x="141" y="92"/>
                      <a:pt x="143" y="91"/>
                      <a:pt x="143" y="88"/>
                    </a:cubicBezTo>
                    <a:cubicBezTo>
                      <a:pt x="143" y="89"/>
                      <a:pt x="143" y="89"/>
                      <a:pt x="143" y="90"/>
                    </a:cubicBezTo>
                    <a:cubicBezTo>
                      <a:pt x="145" y="89"/>
                      <a:pt x="141" y="87"/>
                      <a:pt x="144" y="87"/>
                    </a:cubicBezTo>
                    <a:cubicBezTo>
                      <a:pt x="144" y="88"/>
                      <a:pt x="144" y="88"/>
                      <a:pt x="144" y="88"/>
                    </a:cubicBezTo>
                    <a:cubicBezTo>
                      <a:pt x="144" y="87"/>
                      <a:pt x="147" y="88"/>
                      <a:pt x="146" y="85"/>
                    </a:cubicBezTo>
                    <a:cubicBezTo>
                      <a:pt x="147" y="86"/>
                      <a:pt x="147" y="86"/>
                      <a:pt x="147" y="87"/>
                    </a:cubicBezTo>
                    <a:cubicBezTo>
                      <a:pt x="148" y="85"/>
                      <a:pt x="149" y="85"/>
                      <a:pt x="148" y="83"/>
                    </a:cubicBezTo>
                    <a:cubicBezTo>
                      <a:pt x="149" y="83"/>
                      <a:pt x="149" y="84"/>
                      <a:pt x="149" y="85"/>
                    </a:cubicBezTo>
                    <a:cubicBezTo>
                      <a:pt x="151" y="85"/>
                      <a:pt x="149" y="82"/>
                      <a:pt x="150" y="82"/>
                    </a:cubicBezTo>
                    <a:cubicBezTo>
                      <a:pt x="151" y="82"/>
                      <a:pt x="152" y="82"/>
                      <a:pt x="152" y="82"/>
                    </a:cubicBezTo>
                    <a:cubicBezTo>
                      <a:pt x="151" y="81"/>
                      <a:pt x="153" y="80"/>
                      <a:pt x="153" y="79"/>
                    </a:cubicBezTo>
                    <a:cubicBezTo>
                      <a:pt x="153" y="80"/>
                      <a:pt x="154" y="80"/>
                      <a:pt x="155" y="80"/>
                    </a:cubicBezTo>
                    <a:cubicBezTo>
                      <a:pt x="159" y="76"/>
                      <a:pt x="164" y="73"/>
                      <a:pt x="168" y="67"/>
                    </a:cubicBezTo>
                    <a:cubicBezTo>
                      <a:pt x="170" y="69"/>
                      <a:pt x="167" y="69"/>
                      <a:pt x="169" y="70"/>
                    </a:cubicBezTo>
                    <a:cubicBezTo>
                      <a:pt x="168" y="69"/>
                      <a:pt x="169" y="69"/>
                      <a:pt x="170" y="67"/>
                    </a:cubicBezTo>
                    <a:cubicBezTo>
                      <a:pt x="171" y="68"/>
                      <a:pt x="171" y="68"/>
                      <a:pt x="171" y="68"/>
                    </a:cubicBezTo>
                    <a:cubicBezTo>
                      <a:pt x="171" y="67"/>
                      <a:pt x="172" y="68"/>
                      <a:pt x="172" y="67"/>
                    </a:cubicBezTo>
                    <a:cubicBezTo>
                      <a:pt x="172" y="66"/>
                      <a:pt x="172" y="66"/>
                      <a:pt x="172" y="66"/>
                    </a:cubicBezTo>
                    <a:cubicBezTo>
                      <a:pt x="172" y="65"/>
                      <a:pt x="175" y="67"/>
                      <a:pt x="174" y="65"/>
                    </a:cubicBezTo>
                    <a:cubicBezTo>
                      <a:pt x="175" y="66"/>
                      <a:pt x="175" y="66"/>
                      <a:pt x="175" y="66"/>
                    </a:cubicBezTo>
                    <a:cubicBezTo>
                      <a:pt x="175" y="65"/>
                      <a:pt x="175" y="65"/>
                      <a:pt x="175" y="65"/>
                    </a:cubicBezTo>
                    <a:cubicBezTo>
                      <a:pt x="176" y="65"/>
                      <a:pt x="177" y="65"/>
                      <a:pt x="176" y="66"/>
                    </a:cubicBezTo>
                    <a:cubicBezTo>
                      <a:pt x="177" y="67"/>
                      <a:pt x="178" y="68"/>
                      <a:pt x="180" y="67"/>
                    </a:cubicBezTo>
                    <a:cubicBezTo>
                      <a:pt x="179" y="67"/>
                      <a:pt x="178" y="68"/>
                      <a:pt x="178" y="68"/>
                    </a:cubicBezTo>
                    <a:cubicBezTo>
                      <a:pt x="181" y="71"/>
                      <a:pt x="183" y="76"/>
                      <a:pt x="188" y="78"/>
                    </a:cubicBezTo>
                    <a:cubicBezTo>
                      <a:pt x="187" y="79"/>
                      <a:pt x="187" y="79"/>
                      <a:pt x="186" y="79"/>
                    </a:cubicBezTo>
                    <a:cubicBezTo>
                      <a:pt x="190" y="80"/>
                      <a:pt x="187" y="84"/>
                      <a:pt x="192" y="84"/>
                    </a:cubicBezTo>
                    <a:cubicBezTo>
                      <a:pt x="194" y="84"/>
                      <a:pt x="194" y="84"/>
                      <a:pt x="194" y="84"/>
                    </a:cubicBezTo>
                    <a:cubicBezTo>
                      <a:pt x="193" y="84"/>
                      <a:pt x="192" y="85"/>
                      <a:pt x="192" y="86"/>
                    </a:cubicBezTo>
                    <a:cubicBezTo>
                      <a:pt x="193" y="86"/>
                      <a:pt x="193" y="88"/>
                      <a:pt x="195" y="87"/>
                    </a:cubicBezTo>
                    <a:cubicBezTo>
                      <a:pt x="194" y="88"/>
                      <a:pt x="194" y="87"/>
                      <a:pt x="193" y="88"/>
                    </a:cubicBezTo>
                    <a:cubicBezTo>
                      <a:pt x="194" y="89"/>
                      <a:pt x="197" y="89"/>
                      <a:pt x="197" y="90"/>
                    </a:cubicBezTo>
                    <a:cubicBezTo>
                      <a:pt x="196" y="90"/>
                      <a:pt x="196" y="90"/>
                      <a:pt x="196" y="90"/>
                    </a:cubicBezTo>
                    <a:cubicBezTo>
                      <a:pt x="196" y="97"/>
                      <a:pt x="198" y="104"/>
                      <a:pt x="204" y="106"/>
                    </a:cubicBezTo>
                    <a:cubicBezTo>
                      <a:pt x="205" y="107"/>
                      <a:pt x="202" y="108"/>
                      <a:pt x="203" y="108"/>
                    </a:cubicBezTo>
                    <a:cubicBezTo>
                      <a:pt x="208" y="111"/>
                      <a:pt x="207" y="119"/>
                      <a:pt x="214" y="118"/>
                    </a:cubicBezTo>
                    <a:cubicBezTo>
                      <a:pt x="218" y="120"/>
                      <a:pt x="222" y="116"/>
                      <a:pt x="222" y="116"/>
                    </a:cubicBezTo>
                    <a:cubicBezTo>
                      <a:pt x="216" y="114"/>
                      <a:pt x="213" y="105"/>
                      <a:pt x="212" y="97"/>
                    </a:cubicBezTo>
                    <a:close/>
                    <a:moveTo>
                      <a:pt x="56" y="136"/>
                    </a:moveTo>
                    <a:cubicBezTo>
                      <a:pt x="55" y="136"/>
                      <a:pt x="55" y="136"/>
                      <a:pt x="56" y="136"/>
                    </a:cubicBezTo>
                    <a:close/>
                    <a:moveTo>
                      <a:pt x="101" y="131"/>
                    </a:moveTo>
                    <a:cubicBezTo>
                      <a:pt x="101" y="131"/>
                      <a:pt x="101" y="131"/>
                      <a:pt x="102" y="131"/>
                    </a:cubicBezTo>
                    <a:cubicBezTo>
                      <a:pt x="101" y="131"/>
                      <a:pt x="101" y="131"/>
                      <a:pt x="101"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33" name="Freeform 26"/>
              <p:cNvSpPr>
                <a:spLocks noEditPoints="1"/>
              </p:cNvSpPr>
              <p:nvPr/>
            </p:nvSpPr>
            <p:spPr bwMode="auto">
              <a:xfrm>
                <a:off x="4602163" y="4041775"/>
                <a:ext cx="769938" cy="527050"/>
              </a:xfrm>
              <a:custGeom>
                <a:avLst/>
                <a:gdLst>
                  <a:gd name="T0" fmla="*/ 298 w 356"/>
                  <a:gd name="T1" fmla="*/ 39 h 245"/>
                  <a:gd name="T2" fmla="*/ 217 w 356"/>
                  <a:gd name="T3" fmla="*/ 49 h 245"/>
                  <a:gd name="T4" fmla="*/ 157 w 356"/>
                  <a:gd name="T5" fmla="*/ 47 h 245"/>
                  <a:gd name="T6" fmla="*/ 126 w 356"/>
                  <a:gd name="T7" fmla="*/ 48 h 245"/>
                  <a:gd name="T8" fmla="*/ 79 w 356"/>
                  <a:gd name="T9" fmla="*/ 44 h 245"/>
                  <a:gd name="T10" fmla="*/ 58 w 356"/>
                  <a:gd name="T11" fmla="*/ 24 h 245"/>
                  <a:gd name="T12" fmla="*/ 62 w 356"/>
                  <a:gd name="T13" fmla="*/ 12 h 245"/>
                  <a:gd name="T14" fmla="*/ 58 w 356"/>
                  <a:gd name="T15" fmla="*/ 13 h 245"/>
                  <a:gd name="T16" fmla="*/ 46 w 356"/>
                  <a:gd name="T17" fmla="*/ 20 h 245"/>
                  <a:gd name="T18" fmla="*/ 40 w 356"/>
                  <a:gd name="T19" fmla="*/ 26 h 245"/>
                  <a:gd name="T20" fmla="*/ 36 w 356"/>
                  <a:gd name="T21" fmla="*/ 29 h 245"/>
                  <a:gd name="T22" fmla="*/ 41 w 356"/>
                  <a:gd name="T23" fmla="*/ 32 h 245"/>
                  <a:gd name="T24" fmla="*/ 38 w 356"/>
                  <a:gd name="T25" fmla="*/ 32 h 245"/>
                  <a:gd name="T26" fmla="*/ 32 w 356"/>
                  <a:gd name="T27" fmla="*/ 36 h 245"/>
                  <a:gd name="T28" fmla="*/ 32 w 356"/>
                  <a:gd name="T29" fmla="*/ 41 h 245"/>
                  <a:gd name="T30" fmla="*/ 29 w 356"/>
                  <a:gd name="T31" fmla="*/ 47 h 245"/>
                  <a:gd name="T32" fmla="*/ 35 w 356"/>
                  <a:gd name="T33" fmla="*/ 56 h 245"/>
                  <a:gd name="T34" fmla="*/ 28 w 356"/>
                  <a:gd name="T35" fmla="*/ 65 h 245"/>
                  <a:gd name="T36" fmla="*/ 22 w 356"/>
                  <a:gd name="T37" fmla="*/ 75 h 245"/>
                  <a:gd name="T38" fmla="*/ 19 w 356"/>
                  <a:gd name="T39" fmla="*/ 89 h 245"/>
                  <a:gd name="T40" fmla="*/ 17 w 356"/>
                  <a:gd name="T41" fmla="*/ 94 h 245"/>
                  <a:gd name="T42" fmla="*/ 16 w 356"/>
                  <a:gd name="T43" fmla="*/ 100 h 245"/>
                  <a:gd name="T44" fmla="*/ 15 w 356"/>
                  <a:gd name="T45" fmla="*/ 114 h 245"/>
                  <a:gd name="T46" fmla="*/ 12 w 356"/>
                  <a:gd name="T47" fmla="*/ 126 h 245"/>
                  <a:gd name="T48" fmla="*/ 9 w 356"/>
                  <a:gd name="T49" fmla="*/ 131 h 245"/>
                  <a:gd name="T50" fmla="*/ 8 w 356"/>
                  <a:gd name="T51" fmla="*/ 139 h 245"/>
                  <a:gd name="T52" fmla="*/ 6 w 356"/>
                  <a:gd name="T53" fmla="*/ 151 h 245"/>
                  <a:gd name="T54" fmla="*/ 9 w 356"/>
                  <a:gd name="T55" fmla="*/ 163 h 245"/>
                  <a:gd name="T56" fmla="*/ 5 w 356"/>
                  <a:gd name="T57" fmla="*/ 176 h 245"/>
                  <a:gd name="T58" fmla="*/ 3 w 356"/>
                  <a:gd name="T59" fmla="*/ 197 h 245"/>
                  <a:gd name="T60" fmla="*/ 5 w 356"/>
                  <a:gd name="T61" fmla="*/ 218 h 245"/>
                  <a:gd name="T62" fmla="*/ 19 w 356"/>
                  <a:gd name="T63" fmla="*/ 204 h 245"/>
                  <a:gd name="T64" fmla="*/ 20 w 356"/>
                  <a:gd name="T65" fmla="*/ 140 h 245"/>
                  <a:gd name="T66" fmla="*/ 30 w 356"/>
                  <a:gd name="T67" fmla="*/ 119 h 245"/>
                  <a:gd name="T68" fmla="*/ 42 w 356"/>
                  <a:gd name="T69" fmla="*/ 82 h 245"/>
                  <a:gd name="T70" fmla="*/ 50 w 356"/>
                  <a:gd name="T71" fmla="*/ 50 h 245"/>
                  <a:gd name="T72" fmla="*/ 68 w 356"/>
                  <a:gd name="T73" fmla="*/ 51 h 245"/>
                  <a:gd name="T74" fmla="*/ 72 w 356"/>
                  <a:gd name="T75" fmla="*/ 56 h 245"/>
                  <a:gd name="T76" fmla="*/ 76 w 356"/>
                  <a:gd name="T77" fmla="*/ 55 h 245"/>
                  <a:gd name="T78" fmla="*/ 84 w 356"/>
                  <a:gd name="T79" fmla="*/ 60 h 245"/>
                  <a:gd name="T80" fmla="*/ 90 w 356"/>
                  <a:gd name="T81" fmla="*/ 64 h 245"/>
                  <a:gd name="T82" fmla="*/ 100 w 356"/>
                  <a:gd name="T83" fmla="*/ 60 h 245"/>
                  <a:gd name="T84" fmla="*/ 110 w 356"/>
                  <a:gd name="T85" fmla="*/ 56 h 245"/>
                  <a:gd name="T86" fmla="*/ 126 w 356"/>
                  <a:gd name="T87" fmla="*/ 66 h 245"/>
                  <a:gd name="T88" fmla="*/ 139 w 356"/>
                  <a:gd name="T89" fmla="*/ 64 h 245"/>
                  <a:gd name="T90" fmla="*/ 159 w 356"/>
                  <a:gd name="T91" fmla="*/ 67 h 245"/>
                  <a:gd name="T92" fmla="*/ 166 w 356"/>
                  <a:gd name="T93" fmla="*/ 67 h 245"/>
                  <a:gd name="T94" fmla="*/ 175 w 356"/>
                  <a:gd name="T95" fmla="*/ 69 h 245"/>
                  <a:gd name="T96" fmla="*/ 192 w 356"/>
                  <a:gd name="T97" fmla="*/ 68 h 245"/>
                  <a:gd name="T98" fmla="*/ 210 w 356"/>
                  <a:gd name="T99" fmla="*/ 67 h 245"/>
                  <a:gd name="T100" fmla="*/ 217 w 356"/>
                  <a:gd name="T101" fmla="*/ 68 h 245"/>
                  <a:gd name="T102" fmla="*/ 235 w 356"/>
                  <a:gd name="T103" fmla="*/ 66 h 245"/>
                  <a:gd name="T104" fmla="*/ 246 w 356"/>
                  <a:gd name="T105" fmla="*/ 62 h 245"/>
                  <a:gd name="T106" fmla="*/ 263 w 356"/>
                  <a:gd name="T107" fmla="*/ 60 h 245"/>
                  <a:gd name="T108" fmla="*/ 281 w 356"/>
                  <a:gd name="T109" fmla="*/ 54 h 245"/>
                  <a:gd name="T110" fmla="*/ 309 w 356"/>
                  <a:gd name="T111" fmla="*/ 50 h 245"/>
                  <a:gd name="T112" fmla="*/ 333 w 356"/>
                  <a:gd name="T113" fmla="*/ 30 h 245"/>
                  <a:gd name="T114" fmla="*/ 39 w 356"/>
                  <a:gd name="T115" fmla="*/ 3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 h="245">
                    <a:moveTo>
                      <a:pt x="352" y="5"/>
                    </a:moveTo>
                    <a:cubicBezTo>
                      <a:pt x="352" y="2"/>
                      <a:pt x="346" y="0"/>
                      <a:pt x="346" y="0"/>
                    </a:cubicBezTo>
                    <a:cubicBezTo>
                      <a:pt x="347" y="6"/>
                      <a:pt x="342" y="11"/>
                      <a:pt x="336" y="14"/>
                    </a:cubicBezTo>
                    <a:cubicBezTo>
                      <a:pt x="336" y="16"/>
                      <a:pt x="334" y="18"/>
                      <a:pt x="332" y="19"/>
                    </a:cubicBezTo>
                    <a:cubicBezTo>
                      <a:pt x="326" y="25"/>
                      <a:pt x="317" y="25"/>
                      <a:pt x="309" y="30"/>
                    </a:cubicBezTo>
                    <a:cubicBezTo>
                      <a:pt x="310" y="31"/>
                      <a:pt x="310" y="32"/>
                      <a:pt x="310" y="33"/>
                    </a:cubicBezTo>
                    <a:cubicBezTo>
                      <a:pt x="310" y="32"/>
                      <a:pt x="310" y="32"/>
                      <a:pt x="310" y="32"/>
                    </a:cubicBezTo>
                    <a:cubicBezTo>
                      <a:pt x="309" y="34"/>
                      <a:pt x="309" y="34"/>
                      <a:pt x="309" y="34"/>
                    </a:cubicBezTo>
                    <a:cubicBezTo>
                      <a:pt x="309" y="34"/>
                      <a:pt x="308" y="32"/>
                      <a:pt x="309" y="32"/>
                    </a:cubicBezTo>
                    <a:cubicBezTo>
                      <a:pt x="305" y="33"/>
                      <a:pt x="303" y="35"/>
                      <a:pt x="299" y="36"/>
                    </a:cubicBezTo>
                    <a:cubicBezTo>
                      <a:pt x="299" y="38"/>
                      <a:pt x="297" y="36"/>
                      <a:pt x="298" y="39"/>
                    </a:cubicBezTo>
                    <a:cubicBezTo>
                      <a:pt x="297" y="38"/>
                      <a:pt x="298" y="38"/>
                      <a:pt x="298" y="38"/>
                    </a:cubicBezTo>
                    <a:cubicBezTo>
                      <a:pt x="295" y="39"/>
                      <a:pt x="295" y="40"/>
                      <a:pt x="292" y="38"/>
                    </a:cubicBezTo>
                    <a:cubicBezTo>
                      <a:pt x="282" y="38"/>
                      <a:pt x="273" y="42"/>
                      <a:pt x="263" y="43"/>
                    </a:cubicBezTo>
                    <a:cubicBezTo>
                      <a:pt x="253" y="44"/>
                      <a:pt x="243" y="47"/>
                      <a:pt x="232" y="48"/>
                    </a:cubicBezTo>
                    <a:cubicBezTo>
                      <a:pt x="231" y="52"/>
                      <a:pt x="229" y="50"/>
                      <a:pt x="227" y="53"/>
                    </a:cubicBezTo>
                    <a:cubicBezTo>
                      <a:pt x="227" y="52"/>
                      <a:pt x="227" y="52"/>
                      <a:pt x="227" y="52"/>
                    </a:cubicBezTo>
                    <a:cubicBezTo>
                      <a:pt x="225" y="54"/>
                      <a:pt x="225" y="52"/>
                      <a:pt x="223" y="51"/>
                    </a:cubicBezTo>
                    <a:cubicBezTo>
                      <a:pt x="223" y="52"/>
                      <a:pt x="222" y="51"/>
                      <a:pt x="222" y="53"/>
                    </a:cubicBezTo>
                    <a:cubicBezTo>
                      <a:pt x="221" y="55"/>
                      <a:pt x="221" y="51"/>
                      <a:pt x="220" y="52"/>
                    </a:cubicBezTo>
                    <a:cubicBezTo>
                      <a:pt x="220" y="51"/>
                      <a:pt x="220" y="53"/>
                      <a:pt x="219" y="52"/>
                    </a:cubicBezTo>
                    <a:cubicBezTo>
                      <a:pt x="217" y="55"/>
                      <a:pt x="220" y="51"/>
                      <a:pt x="217" y="49"/>
                    </a:cubicBezTo>
                    <a:cubicBezTo>
                      <a:pt x="212" y="50"/>
                      <a:pt x="207" y="52"/>
                      <a:pt x="202" y="51"/>
                    </a:cubicBezTo>
                    <a:cubicBezTo>
                      <a:pt x="202" y="51"/>
                      <a:pt x="203" y="52"/>
                      <a:pt x="202" y="52"/>
                    </a:cubicBezTo>
                    <a:cubicBezTo>
                      <a:pt x="202" y="49"/>
                      <a:pt x="201" y="53"/>
                      <a:pt x="200" y="52"/>
                    </a:cubicBezTo>
                    <a:cubicBezTo>
                      <a:pt x="200" y="51"/>
                      <a:pt x="200" y="51"/>
                      <a:pt x="200" y="51"/>
                    </a:cubicBezTo>
                    <a:cubicBezTo>
                      <a:pt x="198" y="49"/>
                      <a:pt x="197" y="51"/>
                      <a:pt x="195" y="50"/>
                    </a:cubicBezTo>
                    <a:cubicBezTo>
                      <a:pt x="193" y="51"/>
                      <a:pt x="191" y="48"/>
                      <a:pt x="189" y="50"/>
                    </a:cubicBezTo>
                    <a:cubicBezTo>
                      <a:pt x="190" y="49"/>
                      <a:pt x="188" y="49"/>
                      <a:pt x="188" y="48"/>
                    </a:cubicBezTo>
                    <a:cubicBezTo>
                      <a:pt x="187" y="52"/>
                      <a:pt x="184" y="47"/>
                      <a:pt x="183" y="49"/>
                    </a:cubicBezTo>
                    <a:cubicBezTo>
                      <a:pt x="183" y="49"/>
                      <a:pt x="183" y="49"/>
                      <a:pt x="183" y="49"/>
                    </a:cubicBezTo>
                    <a:cubicBezTo>
                      <a:pt x="178" y="49"/>
                      <a:pt x="172" y="47"/>
                      <a:pt x="167" y="49"/>
                    </a:cubicBezTo>
                    <a:cubicBezTo>
                      <a:pt x="163" y="49"/>
                      <a:pt x="160" y="45"/>
                      <a:pt x="157" y="47"/>
                    </a:cubicBezTo>
                    <a:cubicBezTo>
                      <a:pt x="156" y="47"/>
                      <a:pt x="157" y="48"/>
                      <a:pt x="156" y="49"/>
                    </a:cubicBezTo>
                    <a:cubicBezTo>
                      <a:pt x="155" y="48"/>
                      <a:pt x="156" y="47"/>
                      <a:pt x="156" y="47"/>
                    </a:cubicBezTo>
                    <a:cubicBezTo>
                      <a:pt x="154" y="48"/>
                      <a:pt x="152" y="46"/>
                      <a:pt x="150" y="46"/>
                    </a:cubicBezTo>
                    <a:cubicBezTo>
                      <a:pt x="150" y="47"/>
                      <a:pt x="149" y="47"/>
                      <a:pt x="149" y="48"/>
                    </a:cubicBezTo>
                    <a:cubicBezTo>
                      <a:pt x="147" y="45"/>
                      <a:pt x="144" y="48"/>
                      <a:pt x="142" y="46"/>
                    </a:cubicBezTo>
                    <a:cubicBezTo>
                      <a:pt x="142" y="49"/>
                      <a:pt x="140" y="48"/>
                      <a:pt x="139" y="48"/>
                    </a:cubicBezTo>
                    <a:cubicBezTo>
                      <a:pt x="139" y="48"/>
                      <a:pt x="139" y="47"/>
                      <a:pt x="139" y="47"/>
                    </a:cubicBezTo>
                    <a:cubicBezTo>
                      <a:pt x="137" y="47"/>
                      <a:pt x="136" y="47"/>
                      <a:pt x="135" y="46"/>
                    </a:cubicBezTo>
                    <a:cubicBezTo>
                      <a:pt x="134" y="46"/>
                      <a:pt x="133" y="48"/>
                      <a:pt x="132" y="47"/>
                    </a:cubicBezTo>
                    <a:cubicBezTo>
                      <a:pt x="132" y="45"/>
                      <a:pt x="130" y="47"/>
                      <a:pt x="129" y="46"/>
                    </a:cubicBezTo>
                    <a:cubicBezTo>
                      <a:pt x="129" y="48"/>
                      <a:pt x="127" y="49"/>
                      <a:pt x="126" y="48"/>
                    </a:cubicBezTo>
                    <a:cubicBezTo>
                      <a:pt x="127" y="45"/>
                      <a:pt x="127" y="45"/>
                      <a:pt x="127" y="45"/>
                    </a:cubicBezTo>
                    <a:cubicBezTo>
                      <a:pt x="123" y="46"/>
                      <a:pt x="118" y="43"/>
                      <a:pt x="113" y="45"/>
                    </a:cubicBezTo>
                    <a:cubicBezTo>
                      <a:pt x="113" y="44"/>
                      <a:pt x="113" y="44"/>
                      <a:pt x="113" y="44"/>
                    </a:cubicBezTo>
                    <a:cubicBezTo>
                      <a:pt x="109" y="45"/>
                      <a:pt x="105" y="42"/>
                      <a:pt x="100" y="45"/>
                    </a:cubicBezTo>
                    <a:cubicBezTo>
                      <a:pt x="99" y="44"/>
                      <a:pt x="98" y="43"/>
                      <a:pt x="96" y="42"/>
                    </a:cubicBezTo>
                    <a:cubicBezTo>
                      <a:pt x="95" y="44"/>
                      <a:pt x="94" y="43"/>
                      <a:pt x="93" y="45"/>
                    </a:cubicBezTo>
                    <a:cubicBezTo>
                      <a:pt x="92" y="45"/>
                      <a:pt x="92" y="44"/>
                      <a:pt x="92" y="43"/>
                    </a:cubicBezTo>
                    <a:cubicBezTo>
                      <a:pt x="90" y="43"/>
                      <a:pt x="89" y="40"/>
                      <a:pt x="87" y="42"/>
                    </a:cubicBezTo>
                    <a:cubicBezTo>
                      <a:pt x="87" y="41"/>
                      <a:pt x="87" y="41"/>
                      <a:pt x="87" y="41"/>
                    </a:cubicBezTo>
                    <a:cubicBezTo>
                      <a:pt x="85" y="42"/>
                      <a:pt x="83" y="43"/>
                      <a:pt x="81" y="41"/>
                    </a:cubicBezTo>
                    <a:cubicBezTo>
                      <a:pt x="81" y="42"/>
                      <a:pt x="79" y="42"/>
                      <a:pt x="79" y="44"/>
                    </a:cubicBezTo>
                    <a:cubicBezTo>
                      <a:pt x="78" y="44"/>
                      <a:pt x="79" y="42"/>
                      <a:pt x="78" y="43"/>
                    </a:cubicBezTo>
                    <a:cubicBezTo>
                      <a:pt x="79" y="41"/>
                      <a:pt x="79" y="41"/>
                      <a:pt x="79" y="41"/>
                    </a:cubicBezTo>
                    <a:cubicBezTo>
                      <a:pt x="76" y="40"/>
                      <a:pt x="72" y="40"/>
                      <a:pt x="68" y="40"/>
                    </a:cubicBezTo>
                    <a:cubicBezTo>
                      <a:pt x="68" y="38"/>
                      <a:pt x="65" y="39"/>
                      <a:pt x="63" y="38"/>
                    </a:cubicBezTo>
                    <a:cubicBezTo>
                      <a:pt x="62" y="39"/>
                      <a:pt x="60" y="36"/>
                      <a:pt x="58" y="39"/>
                    </a:cubicBezTo>
                    <a:cubicBezTo>
                      <a:pt x="59" y="37"/>
                      <a:pt x="59" y="37"/>
                      <a:pt x="59" y="37"/>
                    </a:cubicBezTo>
                    <a:cubicBezTo>
                      <a:pt x="57" y="37"/>
                      <a:pt x="55" y="36"/>
                      <a:pt x="54" y="35"/>
                    </a:cubicBezTo>
                    <a:cubicBezTo>
                      <a:pt x="54" y="33"/>
                      <a:pt x="54" y="32"/>
                      <a:pt x="54" y="30"/>
                    </a:cubicBezTo>
                    <a:cubicBezTo>
                      <a:pt x="57" y="30"/>
                      <a:pt x="55" y="28"/>
                      <a:pt x="57" y="27"/>
                    </a:cubicBezTo>
                    <a:cubicBezTo>
                      <a:pt x="56" y="25"/>
                      <a:pt x="59" y="25"/>
                      <a:pt x="56" y="23"/>
                    </a:cubicBezTo>
                    <a:cubicBezTo>
                      <a:pt x="58" y="24"/>
                      <a:pt x="58" y="24"/>
                      <a:pt x="58" y="24"/>
                    </a:cubicBezTo>
                    <a:cubicBezTo>
                      <a:pt x="58" y="23"/>
                      <a:pt x="59" y="21"/>
                      <a:pt x="60" y="20"/>
                    </a:cubicBezTo>
                    <a:cubicBezTo>
                      <a:pt x="61" y="19"/>
                      <a:pt x="59" y="18"/>
                      <a:pt x="59" y="17"/>
                    </a:cubicBezTo>
                    <a:cubicBezTo>
                      <a:pt x="60" y="18"/>
                      <a:pt x="60" y="18"/>
                      <a:pt x="60" y="18"/>
                    </a:cubicBezTo>
                    <a:cubicBezTo>
                      <a:pt x="60" y="17"/>
                      <a:pt x="58" y="16"/>
                      <a:pt x="57" y="15"/>
                    </a:cubicBezTo>
                    <a:cubicBezTo>
                      <a:pt x="58" y="15"/>
                      <a:pt x="57" y="14"/>
                      <a:pt x="58" y="14"/>
                    </a:cubicBezTo>
                    <a:cubicBezTo>
                      <a:pt x="59" y="15"/>
                      <a:pt x="60" y="16"/>
                      <a:pt x="61" y="17"/>
                    </a:cubicBezTo>
                    <a:cubicBezTo>
                      <a:pt x="62" y="17"/>
                      <a:pt x="60" y="14"/>
                      <a:pt x="62" y="15"/>
                    </a:cubicBezTo>
                    <a:cubicBezTo>
                      <a:pt x="63" y="14"/>
                      <a:pt x="62" y="14"/>
                      <a:pt x="61" y="13"/>
                    </a:cubicBezTo>
                    <a:cubicBezTo>
                      <a:pt x="61" y="13"/>
                      <a:pt x="62" y="13"/>
                      <a:pt x="63" y="13"/>
                    </a:cubicBezTo>
                    <a:cubicBezTo>
                      <a:pt x="63" y="13"/>
                      <a:pt x="63" y="12"/>
                      <a:pt x="62" y="12"/>
                    </a:cubicBezTo>
                    <a:cubicBezTo>
                      <a:pt x="62" y="12"/>
                      <a:pt x="62" y="12"/>
                      <a:pt x="62" y="12"/>
                    </a:cubicBezTo>
                    <a:cubicBezTo>
                      <a:pt x="61" y="11"/>
                      <a:pt x="61" y="11"/>
                      <a:pt x="59" y="10"/>
                    </a:cubicBezTo>
                    <a:cubicBezTo>
                      <a:pt x="60" y="10"/>
                      <a:pt x="60" y="10"/>
                      <a:pt x="60" y="11"/>
                    </a:cubicBezTo>
                    <a:cubicBezTo>
                      <a:pt x="59" y="10"/>
                      <a:pt x="59" y="9"/>
                      <a:pt x="60" y="9"/>
                    </a:cubicBezTo>
                    <a:cubicBezTo>
                      <a:pt x="61" y="10"/>
                      <a:pt x="62" y="11"/>
                      <a:pt x="63" y="11"/>
                    </a:cubicBezTo>
                    <a:cubicBezTo>
                      <a:pt x="61" y="8"/>
                      <a:pt x="61" y="8"/>
                      <a:pt x="61" y="8"/>
                    </a:cubicBezTo>
                    <a:cubicBezTo>
                      <a:pt x="61" y="8"/>
                      <a:pt x="60" y="8"/>
                      <a:pt x="59" y="8"/>
                    </a:cubicBezTo>
                    <a:cubicBezTo>
                      <a:pt x="59" y="9"/>
                      <a:pt x="59" y="9"/>
                      <a:pt x="59" y="9"/>
                    </a:cubicBezTo>
                    <a:cubicBezTo>
                      <a:pt x="58" y="8"/>
                      <a:pt x="58" y="8"/>
                      <a:pt x="58" y="8"/>
                    </a:cubicBezTo>
                    <a:cubicBezTo>
                      <a:pt x="58" y="9"/>
                      <a:pt x="56" y="9"/>
                      <a:pt x="57" y="11"/>
                    </a:cubicBezTo>
                    <a:cubicBezTo>
                      <a:pt x="58" y="11"/>
                      <a:pt x="58" y="11"/>
                      <a:pt x="58" y="11"/>
                    </a:cubicBezTo>
                    <a:cubicBezTo>
                      <a:pt x="58" y="12"/>
                      <a:pt x="60" y="13"/>
                      <a:pt x="58" y="13"/>
                    </a:cubicBezTo>
                    <a:cubicBezTo>
                      <a:pt x="57" y="12"/>
                      <a:pt x="56" y="12"/>
                      <a:pt x="56" y="12"/>
                    </a:cubicBezTo>
                    <a:cubicBezTo>
                      <a:pt x="56" y="12"/>
                      <a:pt x="56" y="13"/>
                      <a:pt x="56" y="13"/>
                    </a:cubicBezTo>
                    <a:cubicBezTo>
                      <a:pt x="54" y="11"/>
                      <a:pt x="54" y="11"/>
                      <a:pt x="54" y="11"/>
                    </a:cubicBezTo>
                    <a:cubicBezTo>
                      <a:pt x="57" y="13"/>
                      <a:pt x="54" y="13"/>
                      <a:pt x="54" y="14"/>
                    </a:cubicBezTo>
                    <a:cubicBezTo>
                      <a:pt x="54" y="14"/>
                      <a:pt x="54" y="14"/>
                      <a:pt x="54" y="14"/>
                    </a:cubicBezTo>
                    <a:cubicBezTo>
                      <a:pt x="53" y="14"/>
                      <a:pt x="55" y="14"/>
                      <a:pt x="55" y="15"/>
                    </a:cubicBezTo>
                    <a:cubicBezTo>
                      <a:pt x="54" y="15"/>
                      <a:pt x="52" y="14"/>
                      <a:pt x="51" y="14"/>
                    </a:cubicBezTo>
                    <a:cubicBezTo>
                      <a:pt x="51" y="15"/>
                      <a:pt x="52" y="17"/>
                      <a:pt x="49" y="17"/>
                    </a:cubicBezTo>
                    <a:cubicBezTo>
                      <a:pt x="49" y="18"/>
                      <a:pt x="50" y="20"/>
                      <a:pt x="51" y="21"/>
                    </a:cubicBezTo>
                    <a:cubicBezTo>
                      <a:pt x="50" y="22"/>
                      <a:pt x="48" y="20"/>
                      <a:pt x="49" y="21"/>
                    </a:cubicBezTo>
                    <a:cubicBezTo>
                      <a:pt x="48" y="21"/>
                      <a:pt x="47" y="20"/>
                      <a:pt x="46" y="20"/>
                    </a:cubicBezTo>
                    <a:cubicBezTo>
                      <a:pt x="47" y="20"/>
                      <a:pt x="45" y="21"/>
                      <a:pt x="48" y="22"/>
                    </a:cubicBezTo>
                    <a:cubicBezTo>
                      <a:pt x="47" y="23"/>
                      <a:pt x="46" y="24"/>
                      <a:pt x="46" y="25"/>
                    </a:cubicBezTo>
                    <a:cubicBezTo>
                      <a:pt x="46" y="25"/>
                      <a:pt x="44" y="24"/>
                      <a:pt x="44" y="24"/>
                    </a:cubicBezTo>
                    <a:cubicBezTo>
                      <a:pt x="45" y="25"/>
                      <a:pt x="45" y="26"/>
                      <a:pt x="44" y="27"/>
                    </a:cubicBezTo>
                    <a:cubicBezTo>
                      <a:pt x="46" y="28"/>
                      <a:pt x="46" y="28"/>
                      <a:pt x="48" y="28"/>
                    </a:cubicBezTo>
                    <a:cubicBezTo>
                      <a:pt x="48" y="29"/>
                      <a:pt x="48" y="29"/>
                      <a:pt x="48" y="29"/>
                    </a:cubicBezTo>
                    <a:cubicBezTo>
                      <a:pt x="46" y="29"/>
                      <a:pt x="44" y="28"/>
                      <a:pt x="43" y="28"/>
                    </a:cubicBezTo>
                    <a:cubicBezTo>
                      <a:pt x="41" y="27"/>
                      <a:pt x="44" y="27"/>
                      <a:pt x="42" y="26"/>
                    </a:cubicBezTo>
                    <a:cubicBezTo>
                      <a:pt x="40" y="25"/>
                      <a:pt x="41" y="23"/>
                      <a:pt x="42" y="24"/>
                    </a:cubicBezTo>
                    <a:cubicBezTo>
                      <a:pt x="40" y="22"/>
                      <a:pt x="41" y="24"/>
                      <a:pt x="39" y="23"/>
                    </a:cubicBezTo>
                    <a:cubicBezTo>
                      <a:pt x="39" y="24"/>
                      <a:pt x="40" y="25"/>
                      <a:pt x="40" y="26"/>
                    </a:cubicBezTo>
                    <a:cubicBezTo>
                      <a:pt x="41" y="26"/>
                      <a:pt x="41" y="26"/>
                      <a:pt x="42" y="27"/>
                    </a:cubicBezTo>
                    <a:cubicBezTo>
                      <a:pt x="44" y="29"/>
                      <a:pt x="40" y="27"/>
                      <a:pt x="40" y="28"/>
                    </a:cubicBezTo>
                    <a:cubicBezTo>
                      <a:pt x="39" y="27"/>
                      <a:pt x="39" y="27"/>
                      <a:pt x="39" y="27"/>
                    </a:cubicBezTo>
                    <a:cubicBezTo>
                      <a:pt x="38" y="27"/>
                      <a:pt x="40" y="28"/>
                      <a:pt x="39" y="29"/>
                    </a:cubicBezTo>
                    <a:cubicBezTo>
                      <a:pt x="36" y="28"/>
                      <a:pt x="39" y="28"/>
                      <a:pt x="38" y="26"/>
                    </a:cubicBezTo>
                    <a:cubicBezTo>
                      <a:pt x="35" y="26"/>
                      <a:pt x="35" y="26"/>
                      <a:pt x="35" y="26"/>
                    </a:cubicBezTo>
                    <a:cubicBezTo>
                      <a:pt x="35" y="27"/>
                      <a:pt x="38" y="27"/>
                      <a:pt x="36" y="28"/>
                    </a:cubicBezTo>
                    <a:cubicBezTo>
                      <a:pt x="35" y="28"/>
                      <a:pt x="35" y="28"/>
                      <a:pt x="35" y="28"/>
                    </a:cubicBezTo>
                    <a:cubicBezTo>
                      <a:pt x="36" y="29"/>
                      <a:pt x="36" y="29"/>
                      <a:pt x="36" y="29"/>
                    </a:cubicBezTo>
                    <a:cubicBezTo>
                      <a:pt x="36" y="29"/>
                      <a:pt x="36" y="29"/>
                      <a:pt x="37" y="29"/>
                    </a:cubicBezTo>
                    <a:cubicBezTo>
                      <a:pt x="36" y="29"/>
                      <a:pt x="36" y="29"/>
                      <a:pt x="36" y="29"/>
                    </a:cubicBezTo>
                    <a:cubicBezTo>
                      <a:pt x="37" y="31"/>
                      <a:pt x="36" y="29"/>
                      <a:pt x="37" y="29"/>
                    </a:cubicBezTo>
                    <a:cubicBezTo>
                      <a:pt x="37" y="29"/>
                      <a:pt x="37" y="29"/>
                      <a:pt x="37" y="29"/>
                    </a:cubicBezTo>
                    <a:cubicBezTo>
                      <a:pt x="38" y="29"/>
                      <a:pt x="39" y="29"/>
                      <a:pt x="39" y="29"/>
                    </a:cubicBezTo>
                    <a:cubicBezTo>
                      <a:pt x="41" y="31"/>
                      <a:pt x="39" y="30"/>
                      <a:pt x="39" y="31"/>
                    </a:cubicBezTo>
                    <a:cubicBezTo>
                      <a:pt x="40" y="32"/>
                      <a:pt x="39" y="30"/>
                      <a:pt x="41" y="31"/>
                    </a:cubicBezTo>
                    <a:cubicBezTo>
                      <a:pt x="42" y="32"/>
                      <a:pt x="42" y="32"/>
                      <a:pt x="42" y="33"/>
                    </a:cubicBezTo>
                    <a:cubicBezTo>
                      <a:pt x="42" y="33"/>
                      <a:pt x="42" y="33"/>
                      <a:pt x="42" y="33"/>
                    </a:cubicBezTo>
                    <a:cubicBezTo>
                      <a:pt x="42" y="33"/>
                      <a:pt x="42" y="33"/>
                      <a:pt x="42" y="33"/>
                    </a:cubicBezTo>
                    <a:cubicBezTo>
                      <a:pt x="42" y="33"/>
                      <a:pt x="42" y="33"/>
                      <a:pt x="42" y="33"/>
                    </a:cubicBezTo>
                    <a:cubicBezTo>
                      <a:pt x="42" y="33"/>
                      <a:pt x="41" y="33"/>
                      <a:pt x="41" y="33"/>
                    </a:cubicBezTo>
                    <a:cubicBezTo>
                      <a:pt x="41" y="33"/>
                      <a:pt x="41" y="32"/>
                      <a:pt x="41" y="32"/>
                    </a:cubicBezTo>
                    <a:cubicBezTo>
                      <a:pt x="40" y="33"/>
                      <a:pt x="40" y="33"/>
                      <a:pt x="40" y="33"/>
                    </a:cubicBezTo>
                    <a:cubicBezTo>
                      <a:pt x="40" y="33"/>
                      <a:pt x="39" y="32"/>
                      <a:pt x="39" y="32"/>
                    </a:cubicBezTo>
                    <a:cubicBezTo>
                      <a:pt x="39" y="32"/>
                      <a:pt x="39" y="31"/>
                      <a:pt x="39" y="32"/>
                    </a:cubicBezTo>
                    <a:cubicBezTo>
                      <a:pt x="39" y="31"/>
                      <a:pt x="39" y="31"/>
                      <a:pt x="38" y="31"/>
                    </a:cubicBezTo>
                    <a:cubicBezTo>
                      <a:pt x="38" y="31"/>
                      <a:pt x="38" y="30"/>
                      <a:pt x="39" y="30"/>
                    </a:cubicBezTo>
                    <a:cubicBezTo>
                      <a:pt x="38" y="30"/>
                      <a:pt x="38" y="30"/>
                      <a:pt x="38" y="31"/>
                    </a:cubicBezTo>
                    <a:cubicBezTo>
                      <a:pt x="37" y="30"/>
                      <a:pt x="36" y="30"/>
                      <a:pt x="35" y="30"/>
                    </a:cubicBezTo>
                    <a:cubicBezTo>
                      <a:pt x="34" y="30"/>
                      <a:pt x="36" y="31"/>
                      <a:pt x="36" y="31"/>
                    </a:cubicBezTo>
                    <a:cubicBezTo>
                      <a:pt x="36" y="31"/>
                      <a:pt x="37" y="32"/>
                      <a:pt x="38" y="32"/>
                    </a:cubicBezTo>
                    <a:cubicBezTo>
                      <a:pt x="37" y="32"/>
                      <a:pt x="37" y="32"/>
                      <a:pt x="37" y="33"/>
                    </a:cubicBezTo>
                    <a:cubicBezTo>
                      <a:pt x="38" y="32"/>
                      <a:pt x="38" y="32"/>
                      <a:pt x="38" y="32"/>
                    </a:cubicBezTo>
                    <a:cubicBezTo>
                      <a:pt x="38" y="32"/>
                      <a:pt x="38" y="32"/>
                      <a:pt x="38" y="32"/>
                    </a:cubicBezTo>
                    <a:cubicBezTo>
                      <a:pt x="39" y="33"/>
                      <a:pt x="39" y="33"/>
                      <a:pt x="39" y="33"/>
                    </a:cubicBezTo>
                    <a:cubicBezTo>
                      <a:pt x="39" y="34"/>
                      <a:pt x="39" y="34"/>
                      <a:pt x="39" y="34"/>
                    </a:cubicBezTo>
                    <a:cubicBezTo>
                      <a:pt x="37" y="33"/>
                      <a:pt x="35" y="32"/>
                      <a:pt x="35" y="33"/>
                    </a:cubicBezTo>
                    <a:cubicBezTo>
                      <a:pt x="36" y="34"/>
                      <a:pt x="37" y="34"/>
                      <a:pt x="38" y="35"/>
                    </a:cubicBezTo>
                    <a:cubicBezTo>
                      <a:pt x="38" y="35"/>
                      <a:pt x="38" y="36"/>
                      <a:pt x="38" y="36"/>
                    </a:cubicBezTo>
                    <a:cubicBezTo>
                      <a:pt x="39" y="36"/>
                      <a:pt x="39" y="36"/>
                      <a:pt x="39" y="36"/>
                    </a:cubicBezTo>
                    <a:cubicBezTo>
                      <a:pt x="39" y="36"/>
                      <a:pt x="39" y="36"/>
                      <a:pt x="39" y="36"/>
                    </a:cubicBezTo>
                    <a:cubicBezTo>
                      <a:pt x="38" y="37"/>
                      <a:pt x="38" y="37"/>
                      <a:pt x="38" y="37"/>
                    </a:cubicBezTo>
                    <a:cubicBezTo>
                      <a:pt x="37" y="36"/>
                      <a:pt x="37" y="36"/>
                      <a:pt x="37" y="36"/>
                    </a:cubicBezTo>
                    <a:cubicBezTo>
                      <a:pt x="35" y="36"/>
                      <a:pt x="33" y="36"/>
                      <a:pt x="32" y="36"/>
                    </a:cubicBezTo>
                    <a:cubicBezTo>
                      <a:pt x="33" y="37"/>
                      <a:pt x="34" y="36"/>
                      <a:pt x="35" y="37"/>
                    </a:cubicBezTo>
                    <a:cubicBezTo>
                      <a:pt x="34" y="37"/>
                      <a:pt x="33" y="37"/>
                      <a:pt x="33" y="37"/>
                    </a:cubicBezTo>
                    <a:cubicBezTo>
                      <a:pt x="34" y="37"/>
                      <a:pt x="35" y="38"/>
                      <a:pt x="36" y="39"/>
                    </a:cubicBezTo>
                    <a:cubicBezTo>
                      <a:pt x="35" y="39"/>
                      <a:pt x="33" y="39"/>
                      <a:pt x="33" y="39"/>
                    </a:cubicBezTo>
                    <a:cubicBezTo>
                      <a:pt x="32" y="38"/>
                      <a:pt x="32" y="38"/>
                      <a:pt x="32" y="38"/>
                    </a:cubicBezTo>
                    <a:cubicBezTo>
                      <a:pt x="33" y="39"/>
                      <a:pt x="31" y="38"/>
                      <a:pt x="31" y="38"/>
                    </a:cubicBezTo>
                    <a:cubicBezTo>
                      <a:pt x="32" y="39"/>
                      <a:pt x="34" y="40"/>
                      <a:pt x="35" y="41"/>
                    </a:cubicBezTo>
                    <a:cubicBezTo>
                      <a:pt x="35" y="41"/>
                      <a:pt x="34" y="41"/>
                      <a:pt x="34" y="41"/>
                    </a:cubicBezTo>
                    <a:cubicBezTo>
                      <a:pt x="33" y="40"/>
                      <a:pt x="33" y="40"/>
                      <a:pt x="33" y="40"/>
                    </a:cubicBezTo>
                    <a:cubicBezTo>
                      <a:pt x="33" y="41"/>
                      <a:pt x="30" y="39"/>
                      <a:pt x="30" y="40"/>
                    </a:cubicBezTo>
                    <a:cubicBezTo>
                      <a:pt x="32" y="41"/>
                      <a:pt x="32" y="41"/>
                      <a:pt x="32" y="41"/>
                    </a:cubicBezTo>
                    <a:cubicBezTo>
                      <a:pt x="31" y="41"/>
                      <a:pt x="31" y="41"/>
                      <a:pt x="30" y="41"/>
                    </a:cubicBezTo>
                    <a:cubicBezTo>
                      <a:pt x="31" y="41"/>
                      <a:pt x="31" y="42"/>
                      <a:pt x="31" y="42"/>
                    </a:cubicBezTo>
                    <a:cubicBezTo>
                      <a:pt x="30" y="42"/>
                      <a:pt x="30" y="42"/>
                      <a:pt x="30" y="42"/>
                    </a:cubicBezTo>
                    <a:cubicBezTo>
                      <a:pt x="31" y="42"/>
                      <a:pt x="33" y="44"/>
                      <a:pt x="30" y="43"/>
                    </a:cubicBezTo>
                    <a:cubicBezTo>
                      <a:pt x="33" y="44"/>
                      <a:pt x="31" y="43"/>
                      <a:pt x="32" y="43"/>
                    </a:cubicBezTo>
                    <a:cubicBezTo>
                      <a:pt x="34" y="43"/>
                      <a:pt x="33" y="44"/>
                      <a:pt x="34" y="44"/>
                    </a:cubicBezTo>
                    <a:cubicBezTo>
                      <a:pt x="31" y="43"/>
                      <a:pt x="33" y="45"/>
                      <a:pt x="33" y="45"/>
                    </a:cubicBezTo>
                    <a:cubicBezTo>
                      <a:pt x="32" y="45"/>
                      <a:pt x="31" y="45"/>
                      <a:pt x="31" y="45"/>
                    </a:cubicBezTo>
                    <a:cubicBezTo>
                      <a:pt x="32" y="46"/>
                      <a:pt x="32" y="46"/>
                      <a:pt x="32" y="46"/>
                    </a:cubicBezTo>
                    <a:cubicBezTo>
                      <a:pt x="29" y="45"/>
                      <a:pt x="33" y="47"/>
                      <a:pt x="31" y="47"/>
                    </a:cubicBezTo>
                    <a:cubicBezTo>
                      <a:pt x="31" y="47"/>
                      <a:pt x="29" y="46"/>
                      <a:pt x="29" y="47"/>
                    </a:cubicBezTo>
                    <a:cubicBezTo>
                      <a:pt x="31" y="47"/>
                      <a:pt x="31" y="49"/>
                      <a:pt x="33" y="49"/>
                    </a:cubicBezTo>
                    <a:cubicBezTo>
                      <a:pt x="32" y="50"/>
                      <a:pt x="30" y="48"/>
                      <a:pt x="28" y="47"/>
                    </a:cubicBezTo>
                    <a:cubicBezTo>
                      <a:pt x="30" y="48"/>
                      <a:pt x="27" y="48"/>
                      <a:pt x="29" y="49"/>
                    </a:cubicBezTo>
                    <a:cubicBezTo>
                      <a:pt x="30" y="49"/>
                      <a:pt x="30" y="50"/>
                      <a:pt x="31" y="50"/>
                    </a:cubicBezTo>
                    <a:cubicBezTo>
                      <a:pt x="31" y="51"/>
                      <a:pt x="30" y="50"/>
                      <a:pt x="29" y="50"/>
                    </a:cubicBezTo>
                    <a:cubicBezTo>
                      <a:pt x="29" y="50"/>
                      <a:pt x="31" y="52"/>
                      <a:pt x="32" y="51"/>
                    </a:cubicBezTo>
                    <a:cubicBezTo>
                      <a:pt x="31" y="52"/>
                      <a:pt x="33" y="53"/>
                      <a:pt x="32" y="53"/>
                    </a:cubicBezTo>
                    <a:cubicBezTo>
                      <a:pt x="30" y="53"/>
                      <a:pt x="31" y="52"/>
                      <a:pt x="30" y="52"/>
                    </a:cubicBezTo>
                    <a:cubicBezTo>
                      <a:pt x="30" y="53"/>
                      <a:pt x="34" y="54"/>
                      <a:pt x="34" y="55"/>
                    </a:cubicBezTo>
                    <a:cubicBezTo>
                      <a:pt x="35" y="55"/>
                      <a:pt x="37" y="56"/>
                      <a:pt x="38" y="57"/>
                    </a:cubicBezTo>
                    <a:cubicBezTo>
                      <a:pt x="37" y="58"/>
                      <a:pt x="37" y="56"/>
                      <a:pt x="35" y="56"/>
                    </a:cubicBezTo>
                    <a:cubicBezTo>
                      <a:pt x="35" y="57"/>
                      <a:pt x="35" y="57"/>
                      <a:pt x="35" y="57"/>
                    </a:cubicBezTo>
                    <a:cubicBezTo>
                      <a:pt x="33" y="56"/>
                      <a:pt x="32" y="53"/>
                      <a:pt x="29" y="53"/>
                    </a:cubicBezTo>
                    <a:cubicBezTo>
                      <a:pt x="30" y="54"/>
                      <a:pt x="30" y="54"/>
                      <a:pt x="30" y="54"/>
                    </a:cubicBezTo>
                    <a:cubicBezTo>
                      <a:pt x="29" y="54"/>
                      <a:pt x="28" y="53"/>
                      <a:pt x="27" y="53"/>
                    </a:cubicBezTo>
                    <a:cubicBezTo>
                      <a:pt x="29" y="54"/>
                      <a:pt x="27" y="54"/>
                      <a:pt x="27" y="55"/>
                    </a:cubicBezTo>
                    <a:cubicBezTo>
                      <a:pt x="29" y="55"/>
                      <a:pt x="27" y="54"/>
                      <a:pt x="28" y="55"/>
                    </a:cubicBezTo>
                    <a:cubicBezTo>
                      <a:pt x="29" y="55"/>
                      <a:pt x="31" y="57"/>
                      <a:pt x="30" y="57"/>
                    </a:cubicBezTo>
                    <a:cubicBezTo>
                      <a:pt x="29" y="56"/>
                      <a:pt x="28" y="56"/>
                      <a:pt x="27" y="56"/>
                    </a:cubicBezTo>
                    <a:cubicBezTo>
                      <a:pt x="26" y="56"/>
                      <a:pt x="29" y="57"/>
                      <a:pt x="27" y="57"/>
                    </a:cubicBezTo>
                    <a:cubicBezTo>
                      <a:pt x="27" y="57"/>
                      <a:pt x="27" y="57"/>
                      <a:pt x="27" y="57"/>
                    </a:cubicBezTo>
                    <a:cubicBezTo>
                      <a:pt x="25" y="59"/>
                      <a:pt x="25" y="62"/>
                      <a:pt x="28" y="65"/>
                    </a:cubicBezTo>
                    <a:cubicBezTo>
                      <a:pt x="26" y="65"/>
                      <a:pt x="26" y="65"/>
                      <a:pt x="24" y="66"/>
                    </a:cubicBezTo>
                    <a:cubicBezTo>
                      <a:pt x="25" y="66"/>
                      <a:pt x="26" y="67"/>
                      <a:pt x="26" y="67"/>
                    </a:cubicBezTo>
                    <a:cubicBezTo>
                      <a:pt x="24" y="67"/>
                      <a:pt x="24" y="67"/>
                      <a:pt x="24" y="67"/>
                    </a:cubicBezTo>
                    <a:cubicBezTo>
                      <a:pt x="23" y="67"/>
                      <a:pt x="24" y="68"/>
                      <a:pt x="25" y="69"/>
                    </a:cubicBezTo>
                    <a:cubicBezTo>
                      <a:pt x="23" y="69"/>
                      <a:pt x="23" y="69"/>
                      <a:pt x="23" y="69"/>
                    </a:cubicBezTo>
                    <a:cubicBezTo>
                      <a:pt x="22" y="69"/>
                      <a:pt x="24" y="70"/>
                      <a:pt x="25" y="70"/>
                    </a:cubicBezTo>
                    <a:cubicBezTo>
                      <a:pt x="23" y="70"/>
                      <a:pt x="23" y="70"/>
                      <a:pt x="23" y="70"/>
                    </a:cubicBezTo>
                    <a:cubicBezTo>
                      <a:pt x="24" y="71"/>
                      <a:pt x="24" y="71"/>
                      <a:pt x="24" y="71"/>
                    </a:cubicBezTo>
                    <a:cubicBezTo>
                      <a:pt x="25" y="72"/>
                      <a:pt x="24" y="72"/>
                      <a:pt x="22" y="72"/>
                    </a:cubicBezTo>
                    <a:cubicBezTo>
                      <a:pt x="23" y="72"/>
                      <a:pt x="23" y="72"/>
                      <a:pt x="24" y="72"/>
                    </a:cubicBezTo>
                    <a:cubicBezTo>
                      <a:pt x="22" y="72"/>
                      <a:pt x="22" y="74"/>
                      <a:pt x="22" y="75"/>
                    </a:cubicBezTo>
                    <a:cubicBezTo>
                      <a:pt x="23" y="75"/>
                      <a:pt x="23" y="75"/>
                      <a:pt x="25" y="76"/>
                    </a:cubicBezTo>
                    <a:cubicBezTo>
                      <a:pt x="27" y="77"/>
                      <a:pt x="24" y="76"/>
                      <a:pt x="25" y="77"/>
                    </a:cubicBezTo>
                    <a:cubicBezTo>
                      <a:pt x="25" y="76"/>
                      <a:pt x="24" y="76"/>
                      <a:pt x="23" y="76"/>
                    </a:cubicBezTo>
                    <a:cubicBezTo>
                      <a:pt x="20" y="76"/>
                      <a:pt x="21" y="79"/>
                      <a:pt x="20" y="80"/>
                    </a:cubicBezTo>
                    <a:cubicBezTo>
                      <a:pt x="21" y="81"/>
                      <a:pt x="21" y="81"/>
                      <a:pt x="21" y="81"/>
                    </a:cubicBezTo>
                    <a:cubicBezTo>
                      <a:pt x="19" y="82"/>
                      <a:pt x="21" y="84"/>
                      <a:pt x="19" y="85"/>
                    </a:cubicBezTo>
                    <a:cubicBezTo>
                      <a:pt x="20" y="85"/>
                      <a:pt x="23" y="86"/>
                      <a:pt x="23" y="87"/>
                    </a:cubicBezTo>
                    <a:cubicBezTo>
                      <a:pt x="24" y="88"/>
                      <a:pt x="20" y="86"/>
                      <a:pt x="19" y="86"/>
                    </a:cubicBezTo>
                    <a:cubicBezTo>
                      <a:pt x="20" y="87"/>
                      <a:pt x="20" y="88"/>
                      <a:pt x="19" y="88"/>
                    </a:cubicBezTo>
                    <a:cubicBezTo>
                      <a:pt x="19" y="88"/>
                      <a:pt x="19" y="88"/>
                      <a:pt x="19" y="88"/>
                    </a:cubicBezTo>
                    <a:cubicBezTo>
                      <a:pt x="20" y="88"/>
                      <a:pt x="20" y="89"/>
                      <a:pt x="19" y="89"/>
                    </a:cubicBezTo>
                    <a:cubicBezTo>
                      <a:pt x="19" y="89"/>
                      <a:pt x="19" y="89"/>
                      <a:pt x="19" y="89"/>
                    </a:cubicBezTo>
                    <a:cubicBezTo>
                      <a:pt x="19" y="90"/>
                      <a:pt x="18" y="90"/>
                      <a:pt x="18" y="90"/>
                    </a:cubicBezTo>
                    <a:cubicBezTo>
                      <a:pt x="19" y="91"/>
                      <a:pt x="18" y="92"/>
                      <a:pt x="19" y="92"/>
                    </a:cubicBezTo>
                    <a:cubicBezTo>
                      <a:pt x="19" y="92"/>
                      <a:pt x="19" y="92"/>
                      <a:pt x="19" y="92"/>
                    </a:cubicBezTo>
                    <a:cubicBezTo>
                      <a:pt x="20" y="93"/>
                      <a:pt x="20" y="93"/>
                      <a:pt x="20" y="93"/>
                    </a:cubicBezTo>
                    <a:cubicBezTo>
                      <a:pt x="19" y="93"/>
                      <a:pt x="19" y="93"/>
                      <a:pt x="19" y="93"/>
                    </a:cubicBezTo>
                    <a:cubicBezTo>
                      <a:pt x="19" y="93"/>
                      <a:pt x="18" y="93"/>
                      <a:pt x="18" y="92"/>
                    </a:cubicBezTo>
                    <a:cubicBezTo>
                      <a:pt x="16" y="93"/>
                      <a:pt x="19" y="93"/>
                      <a:pt x="20" y="94"/>
                    </a:cubicBezTo>
                    <a:cubicBezTo>
                      <a:pt x="20" y="95"/>
                      <a:pt x="19" y="94"/>
                      <a:pt x="18" y="94"/>
                    </a:cubicBezTo>
                    <a:cubicBezTo>
                      <a:pt x="18" y="94"/>
                      <a:pt x="19" y="94"/>
                      <a:pt x="18" y="94"/>
                    </a:cubicBezTo>
                    <a:cubicBezTo>
                      <a:pt x="17" y="93"/>
                      <a:pt x="18" y="94"/>
                      <a:pt x="17" y="94"/>
                    </a:cubicBezTo>
                    <a:cubicBezTo>
                      <a:pt x="17" y="94"/>
                      <a:pt x="19" y="94"/>
                      <a:pt x="18" y="95"/>
                    </a:cubicBezTo>
                    <a:cubicBezTo>
                      <a:pt x="18" y="95"/>
                      <a:pt x="18" y="96"/>
                      <a:pt x="17" y="95"/>
                    </a:cubicBezTo>
                    <a:cubicBezTo>
                      <a:pt x="17" y="96"/>
                      <a:pt x="17" y="96"/>
                      <a:pt x="18" y="97"/>
                    </a:cubicBezTo>
                    <a:cubicBezTo>
                      <a:pt x="18" y="97"/>
                      <a:pt x="19" y="96"/>
                      <a:pt x="20" y="96"/>
                    </a:cubicBezTo>
                    <a:cubicBezTo>
                      <a:pt x="20" y="97"/>
                      <a:pt x="20" y="97"/>
                      <a:pt x="19" y="97"/>
                    </a:cubicBezTo>
                    <a:cubicBezTo>
                      <a:pt x="19" y="97"/>
                      <a:pt x="19" y="97"/>
                      <a:pt x="19" y="97"/>
                    </a:cubicBezTo>
                    <a:cubicBezTo>
                      <a:pt x="19" y="97"/>
                      <a:pt x="19" y="98"/>
                      <a:pt x="20" y="98"/>
                    </a:cubicBezTo>
                    <a:cubicBezTo>
                      <a:pt x="18" y="98"/>
                      <a:pt x="18" y="98"/>
                      <a:pt x="18" y="98"/>
                    </a:cubicBezTo>
                    <a:cubicBezTo>
                      <a:pt x="19" y="99"/>
                      <a:pt x="19" y="99"/>
                      <a:pt x="19" y="100"/>
                    </a:cubicBezTo>
                    <a:cubicBezTo>
                      <a:pt x="17" y="99"/>
                      <a:pt x="16" y="98"/>
                      <a:pt x="15" y="99"/>
                    </a:cubicBezTo>
                    <a:cubicBezTo>
                      <a:pt x="16" y="100"/>
                      <a:pt x="16" y="100"/>
                      <a:pt x="16" y="100"/>
                    </a:cubicBezTo>
                    <a:cubicBezTo>
                      <a:pt x="16" y="101"/>
                      <a:pt x="16" y="101"/>
                      <a:pt x="15" y="100"/>
                    </a:cubicBezTo>
                    <a:cubicBezTo>
                      <a:pt x="14" y="102"/>
                      <a:pt x="19" y="103"/>
                      <a:pt x="17" y="104"/>
                    </a:cubicBezTo>
                    <a:cubicBezTo>
                      <a:pt x="16" y="103"/>
                      <a:pt x="15" y="103"/>
                      <a:pt x="15" y="104"/>
                    </a:cubicBezTo>
                    <a:cubicBezTo>
                      <a:pt x="15" y="104"/>
                      <a:pt x="16" y="104"/>
                      <a:pt x="16" y="104"/>
                    </a:cubicBezTo>
                    <a:cubicBezTo>
                      <a:pt x="17" y="104"/>
                      <a:pt x="14" y="103"/>
                      <a:pt x="16" y="103"/>
                    </a:cubicBezTo>
                    <a:cubicBezTo>
                      <a:pt x="17" y="104"/>
                      <a:pt x="16" y="104"/>
                      <a:pt x="17" y="104"/>
                    </a:cubicBezTo>
                    <a:cubicBezTo>
                      <a:pt x="12" y="104"/>
                      <a:pt x="15" y="107"/>
                      <a:pt x="12" y="108"/>
                    </a:cubicBezTo>
                    <a:cubicBezTo>
                      <a:pt x="15" y="109"/>
                      <a:pt x="13" y="109"/>
                      <a:pt x="14" y="110"/>
                    </a:cubicBezTo>
                    <a:cubicBezTo>
                      <a:pt x="11" y="109"/>
                      <a:pt x="14" y="111"/>
                      <a:pt x="12" y="111"/>
                    </a:cubicBezTo>
                    <a:cubicBezTo>
                      <a:pt x="15" y="111"/>
                      <a:pt x="15" y="111"/>
                      <a:pt x="15" y="111"/>
                    </a:cubicBezTo>
                    <a:cubicBezTo>
                      <a:pt x="13" y="112"/>
                      <a:pt x="18" y="114"/>
                      <a:pt x="15" y="114"/>
                    </a:cubicBezTo>
                    <a:cubicBezTo>
                      <a:pt x="14" y="114"/>
                      <a:pt x="13" y="113"/>
                      <a:pt x="13" y="113"/>
                    </a:cubicBezTo>
                    <a:cubicBezTo>
                      <a:pt x="10" y="113"/>
                      <a:pt x="14" y="115"/>
                      <a:pt x="11" y="115"/>
                    </a:cubicBezTo>
                    <a:cubicBezTo>
                      <a:pt x="12" y="116"/>
                      <a:pt x="14" y="116"/>
                      <a:pt x="15" y="117"/>
                    </a:cubicBezTo>
                    <a:cubicBezTo>
                      <a:pt x="13" y="117"/>
                      <a:pt x="12" y="118"/>
                      <a:pt x="11" y="117"/>
                    </a:cubicBezTo>
                    <a:cubicBezTo>
                      <a:pt x="12" y="118"/>
                      <a:pt x="13" y="118"/>
                      <a:pt x="12" y="119"/>
                    </a:cubicBezTo>
                    <a:cubicBezTo>
                      <a:pt x="11" y="118"/>
                      <a:pt x="11" y="118"/>
                      <a:pt x="11" y="118"/>
                    </a:cubicBezTo>
                    <a:cubicBezTo>
                      <a:pt x="10" y="118"/>
                      <a:pt x="11" y="119"/>
                      <a:pt x="11" y="120"/>
                    </a:cubicBezTo>
                    <a:cubicBezTo>
                      <a:pt x="9" y="120"/>
                      <a:pt x="10" y="122"/>
                      <a:pt x="9" y="122"/>
                    </a:cubicBezTo>
                    <a:cubicBezTo>
                      <a:pt x="11" y="123"/>
                      <a:pt x="8" y="124"/>
                      <a:pt x="11" y="124"/>
                    </a:cubicBezTo>
                    <a:cubicBezTo>
                      <a:pt x="10" y="124"/>
                      <a:pt x="10" y="124"/>
                      <a:pt x="10" y="124"/>
                    </a:cubicBezTo>
                    <a:cubicBezTo>
                      <a:pt x="10" y="125"/>
                      <a:pt x="12" y="126"/>
                      <a:pt x="12" y="126"/>
                    </a:cubicBezTo>
                    <a:cubicBezTo>
                      <a:pt x="10" y="125"/>
                      <a:pt x="10" y="125"/>
                      <a:pt x="10" y="125"/>
                    </a:cubicBezTo>
                    <a:cubicBezTo>
                      <a:pt x="8" y="125"/>
                      <a:pt x="10" y="126"/>
                      <a:pt x="8" y="126"/>
                    </a:cubicBezTo>
                    <a:cubicBezTo>
                      <a:pt x="10" y="126"/>
                      <a:pt x="8" y="127"/>
                      <a:pt x="10" y="127"/>
                    </a:cubicBezTo>
                    <a:cubicBezTo>
                      <a:pt x="10" y="128"/>
                      <a:pt x="10" y="128"/>
                      <a:pt x="10" y="128"/>
                    </a:cubicBezTo>
                    <a:cubicBezTo>
                      <a:pt x="10" y="129"/>
                      <a:pt x="11" y="128"/>
                      <a:pt x="11" y="129"/>
                    </a:cubicBezTo>
                    <a:cubicBezTo>
                      <a:pt x="11" y="130"/>
                      <a:pt x="9" y="129"/>
                      <a:pt x="9" y="129"/>
                    </a:cubicBezTo>
                    <a:cubicBezTo>
                      <a:pt x="8" y="129"/>
                      <a:pt x="8" y="129"/>
                      <a:pt x="9" y="130"/>
                    </a:cubicBezTo>
                    <a:cubicBezTo>
                      <a:pt x="9" y="130"/>
                      <a:pt x="9" y="130"/>
                      <a:pt x="9" y="130"/>
                    </a:cubicBezTo>
                    <a:cubicBezTo>
                      <a:pt x="9" y="130"/>
                      <a:pt x="9" y="130"/>
                      <a:pt x="9" y="130"/>
                    </a:cubicBezTo>
                    <a:cubicBezTo>
                      <a:pt x="9" y="130"/>
                      <a:pt x="9" y="131"/>
                      <a:pt x="9" y="131"/>
                    </a:cubicBezTo>
                    <a:cubicBezTo>
                      <a:pt x="9" y="131"/>
                      <a:pt x="9" y="131"/>
                      <a:pt x="9" y="131"/>
                    </a:cubicBezTo>
                    <a:cubicBezTo>
                      <a:pt x="9" y="130"/>
                      <a:pt x="9" y="130"/>
                      <a:pt x="9" y="130"/>
                    </a:cubicBezTo>
                    <a:cubicBezTo>
                      <a:pt x="9" y="130"/>
                      <a:pt x="9" y="130"/>
                      <a:pt x="8" y="131"/>
                    </a:cubicBezTo>
                    <a:cubicBezTo>
                      <a:pt x="8" y="131"/>
                      <a:pt x="8" y="131"/>
                      <a:pt x="8" y="131"/>
                    </a:cubicBezTo>
                    <a:cubicBezTo>
                      <a:pt x="8" y="131"/>
                      <a:pt x="8" y="131"/>
                      <a:pt x="8" y="131"/>
                    </a:cubicBezTo>
                    <a:cubicBezTo>
                      <a:pt x="6" y="131"/>
                      <a:pt x="6" y="131"/>
                      <a:pt x="6" y="131"/>
                    </a:cubicBezTo>
                    <a:cubicBezTo>
                      <a:pt x="6" y="131"/>
                      <a:pt x="8" y="132"/>
                      <a:pt x="8" y="132"/>
                    </a:cubicBezTo>
                    <a:cubicBezTo>
                      <a:pt x="7" y="133"/>
                      <a:pt x="7" y="136"/>
                      <a:pt x="8" y="137"/>
                    </a:cubicBezTo>
                    <a:cubicBezTo>
                      <a:pt x="8" y="137"/>
                      <a:pt x="7" y="136"/>
                      <a:pt x="8" y="137"/>
                    </a:cubicBezTo>
                    <a:cubicBezTo>
                      <a:pt x="8" y="137"/>
                      <a:pt x="9" y="138"/>
                      <a:pt x="8" y="138"/>
                    </a:cubicBezTo>
                    <a:cubicBezTo>
                      <a:pt x="9" y="138"/>
                      <a:pt x="7" y="138"/>
                      <a:pt x="7" y="139"/>
                    </a:cubicBezTo>
                    <a:cubicBezTo>
                      <a:pt x="6" y="139"/>
                      <a:pt x="7" y="139"/>
                      <a:pt x="8" y="139"/>
                    </a:cubicBezTo>
                    <a:cubicBezTo>
                      <a:pt x="6" y="140"/>
                      <a:pt x="9" y="142"/>
                      <a:pt x="7" y="143"/>
                    </a:cubicBezTo>
                    <a:cubicBezTo>
                      <a:pt x="7" y="143"/>
                      <a:pt x="6" y="142"/>
                      <a:pt x="6" y="142"/>
                    </a:cubicBezTo>
                    <a:cubicBezTo>
                      <a:pt x="6" y="143"/>
                      <a:pt x="7" y="145"/>
                      <a:pt x="8" y="146"/>
                    </a:cubicBezTo>
                    <a:cubicBezTo>
                      <a:pt x="8" y="146"/>
                      <a:pt x="7" y="146"/>
                      <a:pt x="7" y="145"/>
                    </a:cubicBezTo>
                    <a:cubicBezTo>
                      <a:pt x="7" y="146"/>
                      <a:pt x="7" y="147"/>
                      <a:pt x="8" y="148"/>
                    </a:cubicBezTo>
                    <a:cubicBezTo>
                      <a:pt x="9" y="147"/>
                      <a:pt x="7" y="147"/>
                      <a:pt x="7" y="147"/>
                    </a:cubicBezTo>
                    <a:cubicBezTo>
                      <a:pt x="9" y="147"/>
                      <a:pt x="10" y="148"/>
                      <a:pt x="10" y="148"/>
                    </a:cubicBezTo>
                    <a:cubicBezTo>
                      <a:pt x="9" y="148"/>
                      <a:pt x="9" y="148"/>
                      <a:pt x="9" y="148"/>
                    </a:cubicBezTo>
                    <a:cubicBezTo>
                      <a:pt x="9" y="149"/>
                      <a:pt x="10" y="149"/>
                      <a:pt x="10" y="150"/>
                    </a:cubicBezTo>
                    <a:cubicBezTo>
                      <a:pt x="9" y="150"/>
                      <a:pt x="10" y="150"/>
                      <a:pt x="9" y="150"/>
                    </a:cubicBezTo>
                    <a:cubicBezTo>
                      <a:pt x="6" y="149"/>
                      <a:pt x="7" y="151"/>
                      <a:pt x="6" y="151"/>
                    </a:cubicBezTo>
                    <a:cubicBezTo>
                      <a:pt x="7" y="151"/>
                      <a:pt x="7" y="152"/>
                      <a:pt x="8" y="152"/>
                    </a:cubicBezTo>
                    <a:cubicBezTo>
                      <a:pt x="8" y="152"/>
                      <a:pt x="6" y="152"/>
                      <a:pt x="6" y="152"/>
                    </a:cubicBezTo>
                    <a:cubicBezTo>
                      <a:pt x="11" y="155"/>
                      <a:pt x="11" y="155"/>
                      <a:pt x="11" y="155"/>
                    </a:cubicBezTo>
                    <a:cubicBezTo>
                      <a:pt x="11" y="154"/>
                      <a:pt x="9" y="155"/>
                      <a:pt x="8" y="154"/>
                    </a:cubicBezTo>
                    <a:cubicBezTo>
                      <a:pt x="8" y="155"/>
                      <a:pt x="10" y="157"/>
                      <a:pt x="12" y="158"/>
                    </a:cubicBezTo>
                    <a:cubicBezTo>
                      <a:pt x="11" y="158"/>
                      <a:pt x="12" y="159"/>
                      <a:pt x="12" y="160"/>
                    </a:cubicBezTo>
                    <a:cubicBezTo>
                      <a:pt x="11" y="160"/>
                      <a:pt x="12" y="159"/>
                      <a:pt x="11" y="159"/>
                    </a:cubicBezTo>
                    <a:cubicBezTo>
                      <a:pt x="10" y="159"/>
                      <a:pt x="10" y="159"/>
                      <a:pt x="10" y="159"/>
                    </a:cubicBezTo>
                    <a:cubicBezTo>
                      <a:pt x="10" y="159"/>
                      <a:pt x="7" y="159"/>
                      <a:pt x="6" y="158"/>
                    </a:cubicBezTo>
                    <a:cubicBezTo>
                      <a:pt x="7" y="159"/>
                      <a:pt x="6" y="161"/>
                      <a:pt x="5" y="161"/>
                    </a:cubicBezTo>
                    <a:cubicBezTo>
                      <a:pt x="8" y="161"/>
                      <a:pt x="7" y="163"/>
                      <a:pt x="9" y="163"/>
                    </a:cubicBezTo>
                    <a:cubicBezTo>
                      <a:pt x="9" y="165"/>
                      <a:pt x="7" y="164"/>
                      <a:pt x="6" y="164"/>
                    </a:cubicBezTo>
                    <a:cubicBezTo>
                      <a:pt x="7" y="165"/>
                      <a:pt x="6" y="166"/>
                      <a:pt x="6" y="167"/>
                    </a:cubicBezTo>
                    <a:cubicBezTo>
                      <a:pt x="6" y="167"/>
                      <a:pt x="6" y="167"/>
                      <a:pt x="6" y="167"/>
                    </a:cubicBezTo>
                    <a:cubicBezTo>
                      <a:pt x="6" y="168"/>
                      <a:pt x="5" y="170"/>
                      <a:pt x="8" y="171"/>
                    </a:cubicBezTo>
                    <a:cubicBezTo>
                      <a:pt x="7" y="171"/>
                      <a:pt x="7" y="171"/>
                      <a:pt x="6" y="171"/>
                    </a:cubicBezTo>
                    <a:cubicBezTo>
                      <a:pt x="5" y="172"/>
                      <a:pt x="9" y="171"/>
                      <a:pt x="8" y="172"/>
                    </a:cubicBezTo>
                    <a:cubicBezTo>
                      <a:pt x="6" y="172"/>
                      <a:pt x="6" y="172"/>
                      <a:pt x="6" y="172"/>
                    </a:cubicBezTo>
                    <a:cubicBezTo>
                      <a:pt x="8" y="173"/>
                      <a:pt x="5" y="173"/>
                      <a:pt x="7" y="174"/>
                    </a:cubicBezTo>
                    <a:cubicBezTo>
                      <a:pt x="6" y="174"/>
                      <a:pt x="6" y="174"/>
                      <a:pt x="6" y="174"/>
                    </a:cubicBezTo>
                    <a:cubicBezTo>
                      <a:pt x="6" y="175"/>
                      <a:pt x="6" y="176"/>
                      <a:pt x="7" y="177"/>
                    </a:cubicBezTo>
                    <a:cubicBezTo>
                      <a:pt x="6" y="177"/>
                      <a:pt x="6" y="176"/>
                      <a:pt x="5" y="176"/>
                    </a:cubicBezTo>
                    <a:cubicBezTo>
                      <a:pt x="4" y="177"/>
                      <a:pt x="7" y="177"/>
                      <a:pt x="6" y="178"/>
                    </a:cubicBezTo>
                    <a:cubicBezTo>
                      <a:pt x="6" y="178"/>
                      <a:pt x="5" y="178"/>
                      <a:pt x="5" y="178"/>
                    </a:cubicBezTo>
                    <a:cubicBezTo>
                      <a:pt x="6" y="178"/>
                      <a:pt x="6" y="180"/>
                      <a:pt x="6" y="180"/>
                    </a:cubicBezTo>
                    <a:cubicBezTo>
                      <a:pt x="6" y="180"/>
                      <a:pt x="5" y="180"/>
                      <a:pt x="4" y="181"/>
                    </a:cubicBezTo>
                    <a:cubicBezTo>
                      <a:pt x="4" y="185"/>
                      <a:pt x="3" y="189"/>
                      <a:pt x="5" y="193"/>
                    </a:cubicBezTo>
                    <a:cubicBezTo>
                      <a:pt x="2" y="193"/>
                      <a:pt x="3" y="192"/>
                      <a:pt x="2" y="192"/>
                    </a:cubicBezTo>
                    <a:cubicBezTo>
                      <a:pt x="4" y="192"/>
                      <a:pt x="2" y="193"/>
                      <a:pt x="3" y="194"/>
                    </a:cubicBezTo>
                    <a:cubicBezTo>
                      <a:pt x="2" y="194"/>
                      <a:pt x="2" y="194"/>
                      <a:pt x="2" y="194"/>
                    </a:cubicBezTo>
                    <a:cubicBezTo>
                      <a:pt x="3" y="194"/>
                      <a:pt x="1" y="195"/>
                      <a:pt x="2" y="195"/>
                    </a:cubicBezTo>
                    <a:cubicBezTo>
                      <a:pt x="3" y="195"/>
                      <a:pt x="3" y="195"/>
                      <a:pt x="3" y="195"/>
                    </a:cubicBezTo>
                    <a:cubicBezTo>
                      <a:pt x="4" y="196"/>
                      <a:pt x="0" y="196"/>
                      <a:pt x="3" y="197"/>
                    </a:cubicBezTo>
                    <a:cubicBezTo>
                      <a:pt x="1" y="197"/>
                      <a:pt x="1" y="197"/>
                      <a:pt x="1" y="197"/>
                    </a:cubicBezTo>
                    <a:cubicBezTo>
                      <a:pt x="3" y="198"/>
                      <a:pt x="0" y="198"/>
                      <a:pt x="2" y="199"/>
                    </a:cubicBezTo>
                    <a:cubicBezTo>
                      <a:pt x="2" y="199"/>
                      <a:pt x="2" y="199"/>
                      <a:pt x="2" y="199"/>
                    </a:cubicBezTo>
                    <a:cubicBezTo>
                      <a:pt x="1" y="200"/>
                      <a:pt x="4" y="201"/>
                      <a:pt x="2" y="201"/>
                    </a:cubicBezTo>
                    <a:cubicBezTo>
                      <a:pt x="3" y="202"/>
                      <a:pt x="3" y="203"/>
                      <a:pt x="5" y="203"/>
                    </a:cubicBezTo>
                    <a:cubicBezTo>
                      <a:pt x="4" y="203"/>
                      <a:pt x="3" y="203"/>
                      <a:pt x="2" y="203"/>
                    </a:cubicBezTo>
                    <a:cubicBezTo>
                      <a:pt x="3" y="206"/>
                      <a:pt x="2" y="209"/>
                      <a:pt x="5" y="212"/>
                    </a:cubicBezTo>
                    <a:cubicBezTo>
                      <a:pt x="5" y="212"/>
                      <a:pt x="5" y="212"/>
                      <a:pt x="4" y="212"/>
                    </a:cubicBezTo>
                    <a:cubicBezTo>
                      <a:pt x="6" y="214"/>
                      <a:pt x="2" y="216"/>
                      <a:pt x="6" y="217"/>
                    </a:cubicBezTo>
                    <a:cubicBezTo>
                      <a:pt x="8" y="217"/>
                      <a:pt x="8" y="217"/>
                      <a:pt x="8" y="217"/>
                    </a:cubicBezTo>
                    <a:cubicBezTo>
                      <a:pt x="7" y="218"/>
                      <a:pt x="6" y="218"/>
                      <a:pt x="5" y="218"/>
                    </a:cubicBezTo>
                    <a:cubicBezTo>
                      <a:pt x="7" y="218"/>
                      <a:pt x="6" y="219"/>
                      <a:pt x="7" y="219"/>
                    </a:cubicBezTo>
                    <a:cubicBezTo>
                      <a:pt x="7" y="220"/>
                      <a:pt x="6" y="219"/>
                      <a:pt x="6" y="219"/>
                    </a:cubicBezTo>
                    <a:cubicBezTo>
                      <a:pt x="5" y="220"/>
                      <a:pt x="8" y="221"/>
                      <a:pt x="8" y="222"/>
                    </a:cubicBezTo>
                    <a:cubicBezTo>
                      <a:pt x="7" y="222"/>
                      <a:pt x="7" y="222"/>
                      <a:pt x="7" y="222"/>
                    </a:cubicBezTo>
                    <a:cubicBezTo>
                      <a:pt x="4" y="225"/>
                      <a:pt x="2" y="231"/>
                      <a:pt x="6" y="233"/>
                    </a:cubicBezTo>
                    <a:cubicBezTo>
                      <a:pt x="7" y="234"/>
                      <a:pt x="4" y="234"/>
                      <a:pt x="4" y="235"/>
                    </a:cubicBezTo>
                    <a:cubicBezTo>
                      <a:pt x="8" y="237"/>
                      <a:pt x="4" y="242"/>
                      <a:pt x="10" y="244"/>
                    </a:cubicBezTo>
                    <a:cubicBezTo>
                      <a:pt x="12" y="245"/>
                      <a:pt x="17" y="244"/>
                      <a:pt x="17" y="244"/>
                    </a:cubicBezTo>
                    <a:cubicBezTo>
                      <a:pt x="14" y="240"/>
                      <a:pt x="15" y="235"/>
                      <a:pt x="18" y="230"/>
                    </a:cubicBezTo>
                    <a:cubicBezTo>
                      <a:pt x="17" y="228"/>
                      <a:pt x="16" y="226"/>
                      <a:pt x="17" y="224"/>
                    </a:cubicBezTo>
                    <a:cubicBezTo>
                      <a:pt x="16" y="218"/>
                      <a:pt x="20" y="211"/>
                      <a:pt x="19" y="204"/>
                    </a:cubicBezTo>
                    <a:cubicBezTo>
                      <a:pt x="18" y="204"/>
                      <a:pt x="17" y="204"/>
                      <a:pt x="17" y="204"/>
                    </a:cubicBezTo>
                    <a:cubicBezTo>
                      <a:pt x="17" y="204"/>
                      <a:pt x="17" y="204"/>
                      <a:pt x="17" y="204"/>
                    </a:cubicBezTo>
                    <a:cubicBezTo>
                      <a:pt x="16" y="203"/>
                      <a:pt x="16" y="203"/>
                      <a:pt x="16" y="203"/>
                    </a:cubicBezTo>
                    <a:cubicBezTo>
                      <a:pt x="16" y="202"/>
                      <a:pt x="17" y="203"/>
                      <a:pt x="18" y="203"/>
                    </a:cubicBezTo>
                    <a:cubicBezTo>
                      <a:pt x="18" y="200"/>
                      <a:pt x="17" y="198"/>
                      <a:pt x="18" y="195"/>
                    </a:cubicBezTo>
                    <a:cubicBezTo>
                      <a:pt x="16" y="195"/>
                      <a:pt x="18" y="194"/>
                      <a:pt x="16" y="194"/>
                    </a:cubicBezTo>
                    <a:cubicBezTo>
                      <a:pt x="16" y="193"/>
                      <a:pt x="16" y="194"/>
                      <a:pt x="17" y="194"/>
                    </a:cubicBezTo>
                    <a:cubicBezTo>
                      <a:pt x="16" y="192"/>
                      <a:pt x="16" y="191"/>
                      <a:pt x="19" y="190"/>
                    </a:cubicBezTo>
                    <a:cubicBezTo>
                      <a:pt x="21" y="183"/>
                      <a:pt x="21" y="176"/>
                      <a:pt x="23" y="168"/>
                    </a:cubicBezTo>
                    <a:cubicBezTo>
                      <a:pt x="23" y="161"/>
                      <a:pt x="23" y="153"/>
                      <a:pt x="24" y="146"/>
                    </a:cubicBezTo>
                    <a:cubicBezTo>
                      <a:pt x="21" y="144"/>
                      <a:pt x="23" y="142"/>
                      <a:pt x="20" y="140"/>
                    </a:cubicBezTo>
                    <a:cubicBezTo>
                      <a:pt x="21" y="141"/>
                      <a:pt x="21" y="141"/>
                      <a:pt x="21" y="141"/>
                    </a:cubicBezTo>
                    <a:cubicBezTo>
                      <a:pt x="20" y="139"/>
                      <a:pt x="22" y="139"/>
                      <a:pt x="24" y="138"/>
                    </a:cubicBezTo>
                    <a:cubicBezTo>
                      <a:pt x="22" y="138"/>
                      <a:pt x="23" y="137"/>
                      <a:pt x="21" y="137"/>
                    </a:cubicBezTo>
                    <a:cubicBezTo>
                      <a:pt x="20" y="136"/>
                      <a:pt x="24" y="137"/>
                      <a:pt x="24" y="136"/>
                    </a:cubicBezTo>
                    <a:cubicBezTo>
                      <a:pt x="24" y="136"/>
                      <a:pt x="23" y="136"/>
                      <a:pt x="23" y="136"/>
                    </a:cubicBezTo>
                    <a:cubicBezTo>
                      <a:pt x="21" y="133"/>
                      <a:pt x="24" y="136"/>
                      <a:pt x="27" y="134"/>
                    </a:cubicBezTo>
                    <a:cubicBezTo>
                      <a:pt x="27" y="131"/>
                      <a:pt x="26" y="127"/>
                      <a:pt x="28" y="124"/>
                    </a:cubicBezTo>
                    <a:cubicBezTo>
                      <a:pt x="28" y="124"/>
                      <a:pt x="26" y="124"/>
                      <a:pt x="26" y="123"/>
                    </a:cubicBezTo>
                    <a:cubicBezTo>
                      <a:pt x="29" y="124"/>
                      <a:pt x="26" y="122"/>
                      <a:pt x="27" y="122"/>
                    </a:cubicBezTo>
                    <a:cubicBezTo>
                      <a:pt x="28" y="122"/>
                      <a:pt x="28" y="122"/>
                      <a:pt x="28" y="123"/>
                    </a:cubicBezTo>
                    <a:cubicBezTo>
                      <a:pt x="30" y="122"/>
                      <a:pt x="28" y="120"/>
                      <a:pt x="30" y="119"/>
                    </a:cubicBezTo>
                    <a:cubicBezTo>
                      <a:pt x="29" y="117"/>
                      <a:pt x="32" y="116"/>
                      <a:pt x="31" y="115"/>
                    </a:cubicBezTo>
                    <a:cubicBezTo>
                      <a:pt x="32" y="116"/>
                      <a:pt x="32" y="115"/>
                      <a:pt x="33" y="115"/>
                    </a:cubicBezTo>
                    <a:cubicBezTo>
                      <a:pt x="29" y="113"/>
                      <a:pt x="35" y="112"/>
                      <a:pt x="32" y="110"/>
                    </a:cubicBezTo>
                    <a:cubicBezTo>
                      <a:pt x="33" y="111"/>
                      <a:pt x="33" y="111"/>
                      <a:pt x="33" y="111"/>
                    </a:cubicBezTo>
                    <a:cubicBezTo>
                      <a:pt x="34" y="107"/>
                      <a:pt x="36" y="103"/>
                      <a:pt x="35" y="99"/>
                    </a:cubicBezTo>
                    <a:cubicBezTo>
                      <a:pt x="35" y="97"/>
                      <a:pt x="39" y="96"/>
                      <a:pt x="39" y="93"/>
                    </a:cubicBezTo>
                    <a:cubicBezTo>
                      <a:pt x="38" y="92"/>
                      <a:pt x="37" y="92"/>
                      <a:pt x="37" y="92"/>
                    </a:cubicBezTo>
                    <a:cubicBezTo>
                      <a:pt x="37" y="91"/>
                      <a:pt x="38" y="92"/>
                      <a:pt x="39" y="92"/>
                    </a:cubicBezTo>
                    <a:cubicBezTo>
                      <a:pt x="38" y="91"/>
                      <a:pt x="40" y="90"/>
                      <a:pt x="40" y="88"/>
                    </a:cubicBezTo>
                    <a:cubicBezTo>
                      <a:pt x="40" y="88"/>
                      <a:pt x="40" y="87"/>
                      <a:pt x="39" y="87"/>
                    </a:cubicBezTo>
                    <a:cubicBezTo>
                      <a:pt x="42" y="87"/>
                      <a:pt x="39" y="83"/>
                      <a:pt x="42" y="82"/>
                    </a:cubicBezTo>
                    <a:cubicBezTo>
                      <a:pt x="38" y="82"/>
                      <a:pt x="40" y="81"/>
                      <a:pt x="40" y="80"/>
                    </a:cubicBezTo>
                    <a:cubicBezTo>
                      <a:pt x="40" y="80"/>
                      <a:pt x="41" y="80"/>
                      <a:pt x="41" y="80"/>
                    </a:cubicBezTo>
                    <a:cubicBezTo>
                      <a:pt x="41" y="79"/>
                      <a:pt x="41" y="78"/>
                      <a:pt x="43" y="77"/>
                    </a:cubicBezTo>
                    <a:cubicBezTo>
                      <a:pt x="43" y="76"/>
                      <a:pt x="41" y="76"/>
                      <a:pt x="42" y="75"/>
                    </a:cubicBezTo>
                    <a:cubicBezTo>
                      <a:pt x="44" y="75"/>
                      <a:pt x="42" y="73"/>
                      <a:pt x="44" y="73"/>
                    </a:cubicBezTo>
                    <a:cubicBezTo>
                      <a:pt x="42" y="72"/>
                      <a:pt x="40" y="71"/>
                      <a:pt x="42" y="70"/>
                    </a:cubicBezTo>
                    <a:cubicBezTo>
                      <a:pt x="44" y="72"/>
                      <a:pt x="44" y="72"/>
                      <a:pt x="44" y="72"/>
                    </a:cubicBezTo>
                    <a:cubicBezTo>
                      <a:pt x="43" y="68"/>
                      <a:pt x="48" y="66"/>
                      <a:pt x="45" y="62"/>
                    </a:cubicBezTo>
                    <a:cubicBezTo>
                      <a:pt x="47" y="62"/>
                      <a:pt x="47" y="62"/>
                      <a:pt x="47" y="62"/>
                    </a:cubicBezTo>
                    <a:cubicBezTo>
                      <a:pt x="46" y="59"/>
                      <a:pt x="49" y="57"/>
                      <a:pt x="48" y="53"/>
                    </a:cubicBezTo>
                    <a:cubicBezTo>
                      <a:pt x="49" y="52"/>
                      <a:pt x="50" y="51"/>
                      <a:pt x="50" y="50"/>
                    </a:cubicBezTo>
                    <a:cubicBezTo>
                      <a:pt x="49" y="49"/>
                      <a:pt x="49" y="48"/>
                      <a:pt x="48" y="47"/>
                    </a:cubicBezTo>
                    <a:cubicBezTo>
                      <a:pt x="48" y="46"/>
                      <a:pt x="49" y="47"/>
                      <a:pt x="49" y="47"/>
                    </a:cubicBezTo>
                    <a:cubicBezTo>
                      <a:pt x="50" y="46"/>
                      <a:pt x="51" y="46"/>
                      <a:pt x="52" y="45"/>
                    </a:cubicBezTo>
                    <a:cubicBezTo>
                      <a:pt x="52" y="45"/>
                      <a:pt x="53" y="45"/>
                      <a:pt x="53" y="46"/>
                    </a:cubicBezTo>
                    <a:cubicBezTo>
                      <a:pt x="55" y="46"/>
                      <a:pt x="56" y="46"/>
                      <a:pt x="58" y="45"/>
                    </a:cubicBezTo>
                    <a:cubicBezTo>
                      <a:pt x="59" y="45"/>
                      <a:pt x="57" y="48"/>
                      <a:pt x="58" y="47"/>
                    </a:cubicBezTo>
                    <a:cubicBezTo>
                      <a:pt x="58" y="48"/>
                      <a:pt x="58" y="49"/>
                      <a:pt x="58" y="49"/>
                    </a:cubicBezTo>
                    <a:cubicBezTo>
                      <a:pt x="58" y="48"/>
                      <a:pt x="60" y="50"/>
                      <a:pt x="59" y="48"/>
                    </a:cubicBezTo>
                    <a:cubicBezTo>
                      <a:pt x="61" y="49"/>
                      <a:pt x="63" y="49"/>
                      <a:pt x="65" y="49"/>
                    </a:cubicBezTo>
                    <a:cubicBezTo>
                      <a:pt x="64" y="49"/>
                      <a:pt x="63" y="51"/>
                      <a:pt x="64" y="52"/>
                    </a:cubicBezTo>
                    <a:cubicBezTo>
                      <a:pt x="65" y="51"/>
                      <a:pt x="66" y="50"/>
                      <a:pt x="68" y="51"/>
                    </a:cubicBezTo>
                    <a:cubicBezTo>
                      <a:pt x="68" y="49"/>
                      <a:pt x="68" y="49"/>
                      <a:pt x="68" y="47"/>
                    </a:cubicBezTo>
                    <a:cubicBezTo>
                      <a:pt x="69" y="47"/>
                      <a:pt x="69" y="47"/>
                      <a:pt x="69" y="47"/>
                    </a:cubicBezTo>
                    <a:cubicBezTo>
                      <a:pt x="69" y="49"/>
                      <a:pt x="68" y="51"/>
                      <a:pt x="70" y="52"/>
                    </a:cubicBezTo>
                    <a:cubicBezTo>
                      <a:pt x="69" y="54"/>
                      <a:pt x="68" y="51"/>
                      <a:pt x="68" y="54"/>
                    </a:cubicBezTo>
                    <a:cubicBezTo>
                      <a:pt x="66" y="56"/>
                      <a:pt x="64" y="55"/>
                      <a:pt x="64" y="54"/>
                    </a:cubicBezTo>
                    <a:cubicBezTo>
                      <a:pt x="62" y="56"/>
                      <a:pt x="65" y="54"/>
                      <a:pt x="64" y="56"/>
                    </a:cubicBezTo>
                    <a:cubicBezTo>
                      <a:pt x="65" y="56"/>
                      <a:pt x="66" y="55"/>
                      <a:pt x="67" y="55"/>
                    </a:cubicBezTo>
                    <a:cubicBezTo>
                      <a:pt x="68" y="54"/>
                      <a:pt x="67" y="54"/>
                      <a:pt x="68" y="53"/>
                    </a:cubicBezTo>
                    <a:cubicBezTo>
                      <a:pt x="70" y="51"/>
                      <a:pt x="70" y="55"/>
                      <a:pt x="70" y="56"/>
                    </a:cubicBezTo>
                    <a:cubicBezTo>
                      <a:pt x="69" y="56"/>
                      <a:pt x="69" y="56"/>
                      <a:pt x="69" y="56"/>
                    </a:cubicBezTo>
                    <a:cubicBezTo>
                      <a:pt x="70" y="57"/>
                      <a:pt x="71" y="56"/>
                      <a:pt x="72" y="56"/>
                    </a:cubicBezTo>
                    <a:cubicBezTo>
                      <a:pt x="71" y="59"/>
                      <a:pt x="70" y="56"/>
                      <a:pt x="69" y="58"/>
                    </a:cubicBezTo>
                    <a:cubicBezTo>
                      <a:pt x="69" y="60"/>
                      <a:pt x="69" y="60"/>
                      <a:pt x="69" y="60"/>
                    </a:cubicBezTo>
                    <a:cubicBezTo>
                      <a:pt x="71" y="61"/>
                      <a:pt x="70" y="58"/>
                      <a:pt x="72" y="59"/>
                    </a:cubicBezTo>
                    <a:cubicBezTo>
                      <a:pt x="71" y="60"/>
                      <a:pt x="71" y="60"/>
                      <a:pt x="71" y="60"/>
                    </a:cubicBezTo>
                    <a:cubicBezTo>
                      <a:pt x="72" y="59"/>
                      <a:pt x="72" y="59"/>
                      <a:pt x="72" y="59"/>
                    </a:cubicBezTo>
                    <a:cubicBezTo>
                      <a:pt x="73" y="58"/>
                      <a:pt x="73" y="57"/>
                      <a:pt x="72" y="57"/>
                    </a:cubicBezTo>
                    <a:cubicBezTo>
                      <a:pt x="73" y="54"/>
                      <a:pt x="73" y="56"/>
                      <a:pt x="74" y="56"/>
                    </a:cubicBezTo>
                    <a:cubicBezTo>
                      <a:pt x="75" y="54"/>
                      <a:pt x="74" y="56"/>
                      <a:pt x="74" y="54"/>
                    </a:cubicBezTo>
                    <a:cubicBezTo>
                      <a:pt x="74" y="53"/>
                      <a:pt x="75" y="53"/>
                      <a:pt x="76" y="53"/>
                    </a:cubicBezTo>
                    <a:cubicBezTo>
                      <a:pt x="77" y="53"/>
                      <a:pt x="76" y="55"/>
                      <a:pt x="76" y="56"/>
                    </a:cubicBezTo>
                    <a:cubicBezTo>
                      <a:pt x="76" y="56"/>
                      <a:pt x="75" y="56"/>
                      <a:pt x="76" y="55"/>
                    </a:cubicBezTo>
                    <a:cubicBezTo>
                      <a:pt x="74" y="57"/>
                      <a:pt x="75" y="59"/>
                      <a:pt x="74" y="60"/>
                    </a:cubicBezTo>
                    <a:cubicBezTo>
                      <a:pt x="75" y="61"/>
                      <a:pt x="75" y="59"/>
                      <a:pt x="76" y="59"/>
                    </a:cubicBezTo>
                    <a:cubicBezTo>
                      <a:pt x="76" y="59"/>
                      <a:pt x="77" y="57"/>
                      <a:pt x="76" y="57"/>
                    </a:cubicBezTo>
                    <a:cubicBezTo>
                      <a:pt x="79" y="52"/>
                      <a:pt x="77" y="60"/>
                      <a:pt x="79" y="60"/>
                    </a:cubicBezTo>
                    <a:cubicBezTo>
                      <a:pt x="79" y="57"/>
                      <a:pt x="82" y="56"/>
                      <a:pt x="82" y="53"/>
                    </a:cubicBezTo>
                    <a:cubicBezTo>
                      <a:pt x="82" y="52"/>
                      <a:pt x="83" y="52"/>
                      <a:pt x="83" y="52"/>
                    </a:cubicBezTo>
                    <a:cubicBezTo>
                      <a:pt x="82" y="54"/>
                      <a:pt x="84" y="54"/>
                      <a:pt x="82" y="55"/>
                    </a:cubicBezTo>
                    <a:cubicBezTo>
                      <a:pt x="83" y="56"/>
                      <a:pt x="83" y="56"/>
                      <a:pt x="83" y="56"/>
                    </a:cubicBezTo>
                    <a:cubicBezTo>
                      <a:pt x="82" y="58"/>
                      <a:pt x="82" y="58"/>
                      <a:pt x="82" y="58"/>
                    </a:cubicBezTo>
                    <a:cubicBezTo>
                      <a:pt x="82" y="59"/>
                      <a:pt x="83" y="61"/>
                      <a:pt x="83" y="62"/>
                    </a:cubicBezTo>
                    <a:cubicBezTo>
                      <a:pt x="84" y="61"/>
                      <a:pt x="83" y="60"/>
                      <a:pt x="84" y="60"/>
                    </a:cubicBezTo>
                    <a:cubicBezTo>
                      <a:pt x="84" y="61"/>
                      <a:pt x="84" y="62"/>
                      <a:pt x="85" y="62"/>
                    </a:cubicBezTo>
                    <a:cubicBezTo>
                      <a:pt x="84" y="61"/>
                      <a:pt x="85" y="59"/>
                      <a:pt x="86" y="59"/>
                    </a:cubicBezTo>
                    <a:cubicBezTo>
                      <a:pt x="87" y="59"/>
                      <a:pt x="87" y="61"/>
                      <a:pt x="87" y="61"/>
                    </a:cubicBezTo>
                    <a:cubicBezTo>
                      <a:pt x="86" y="63"/>
                      <a:pt x="86" y="63"/>
                      <a:pt x="86" y="63"/>
                    </a:cubicBezTo>
                    <a:cubicBezTo>
                      <a:pt x="87" y="62"/>
                      <a:pt x="86" y="64"/>
                      <a:pt x="87" y="63"/>
                    </a:cubicBezTo>
                    <a:cubicBezTo>
                      <a:pt x="87" y="62"/>
                      <a:pt x="88" y="60"/>
                      <a:pt x="89" y="59"/>
                    </a:cubicBezTo>
                    <a:cubicBezTo>
                      <a:pt x="89" y="59"/>
                      <a:pt x="89" y="60"/>
                      <a:pt x="90" y="60"/>
                    </a:cubicBezTo>
                    <a:cubicBezTo>
                      <a:pt x="89" y="61"/>
                      <a:pt x="89" y="61"/>
                      <a:pt x="89" y="61"/>
                    </a:cubicBezTo>
                    <a:cubicBezTo>
                      <a:pt x="90" y="61"/>
                      <a:pt x="88" y="64"/>
                      <a:pt x="90" y="64"/>
                    </a:cubicBezTo>
                    <a:cubicBezTo>
                      <a:pt x="90" y="62"/>
                      <a:pt x="90" y="62"/>
                      <a:pt x="90" y="62"/>
                    </a:cubicBezTo>
                    <a:cubicBezTo>
                      <a:pt x="91" y="62"/>
                      <a:pt x="91" y="63"/>
                      <a:pt x="90" y="64"/>
                    </a:cubicBezTo>
                    <a:cubicBezTo>
                      <a:pt x="91" y="63"/>
                      <a:pt x="91" y="63"/>
                      <a:pt x="92" y="63"/>
                    </a:cubicBezTo>
                    <a:cubicBezTo>
                      <a:pt x="92" y="64"/>
                      <a:pt x="92" y="64"/>
                      <a:pt x="92" y="64"/>
                    </a:cubicBezTo>
                    <a:cubicBezTo>
                      <a:pt x="92" y="63"/>
                      <a:pt x="93" y="61"/>
                      <a:pt x="94" y="63"/>
                    </a:cubicBezTo>
                    <a:cubicBezTo>
                      <a:pt x="94" y="61"/>
                      <a:pt x="93" y="63"/>
                      <a:pt x="92" y="62"/>
                    </a:cubicBezTo>
                    <a:cubicBezTo>
                      <a:pt x="92" y="60"/>
                      <a:pt x="94" y="60"/>
                      <a:pt x="94" y="60"/>
                    </a:cubicBezTo>
                    <a:cubicBezTo>
                      <a:pt x="93" y="63"/>
                      <a:pt x="95" y="60"/>
                      <a:pt x="96" y="61"/>
                    </a:cubicBezTo>
                    <a:cubicBezTo>
                      <a:pt x="96" y="62"/>
                      <a:pt x="96" y="62"/>
                      <a:pt x="96" y="63"/>
                    </a:cubicBezTo>
                    <a:cubicBezTo>
                      <a:pt x="97" y="61"/>
                      <a:pt x="97" y="61"/>
                      <a:pt x="97" y="61"/>
                    </a:cubicBezTo>
                    <a:cubicBezTo>
                      <a:pt x="97" y="65"/>
                      <a:pt x="98" y="60"/>
                      <a:pt x="99" y="62"/>
                    </a:cubicBezTo>
                    <a:cubicBezTo>
                      <a:pt x="98" y="63"/>
                      <a:pt x="98" y="64"/>
                      <a:pt x="99" y="65"/>
                    </a:cubicBezTo>
                    <a:cubicBezTo>
                      <a:pt x="98" y="62"/>
                      <a:pt x="100" y="62"/>
                      <a:pt x="100" y="60"/>
                    </a:cubicBezTo>
                    <a:cubicBezTo>
                      <a:pt x="102" y="61"/>
                      <a:pt x="100" y="63"/>
                      <a:pt x="100" y="65"/>
                    </a:cubicBezTo>
                    <a:cubicBezTo>
                      <a:pt x="101" y="63"/>
                      <a:pt x="101" y="67"/>
                      <a:pt x="102" y="64"/>
                    </a:cubicBezTo>
                    <a:cubicBezTo>
                      <a:pt x="101" y="63"/>
                      <a:pt x="102" y="62"/>
                      <a:pt x="103" y="61"/>
                    </a:cubicBezTo>
                    <a:cubicBezTo>
                      <a:pt x="104" y="62"/>
                      <a:pt x="102" y="62"/>
                      <a:pt x="103" y="63"/>
                    </a:cubicBezTo>
                    <a:cubicBezTo>
                      <a:pt x="104" y="63"/>
                      <a:pt x="105" y="61"/>
                      <a:pt x="104" y="60"/>
                    </a:cubicBezTo>
                    <a:cubicBezTo>
                      <a:pt x="104" y="61"/>
                      <a:pt x="106" y="59"/>
                      <a:pt x="106" y="60"/>
                    </a:cubicBezTo>
                    <a:cubicBezTo>
                      <a:pt x="106" y="62"/>
                      <a:pt x="105" y="61"/>
                      <a:pt x="105" y="62"/>
                    </a:cubicBezTo>
                    <a:cubicBezTo>
                      <a:pt x="107" y="63"/>
                      <a:pt x="106" y="58"/>
                      <a:pt x="108" y="58"/>
                    </a:cubicBezTo>
                    <a:cubicBezTo>
                      <a:pt x="108" y="57"/>
                      <a:pt x="109" y="54"/>
                      <a:pt x="110" y="53"/>
                    </a:cubicBezTo>
                    <a:cubicBezTo>
                      <a:pt x="111" y="54"/>
                      <a:pt x="109" y="54"/>
                      <a:pt x="109" y="56"/>
                    </a:cubicBezTo>
                    <a:cubicBezTo>
                      <a:pt x="110" y="56"/>
                      <a:pt x="110" y="56"/>
                      <a:pt x="110" y="56"/>
                    </a:cubicBezTo>
                    <a:cubicBezTo>
                      <a:pt x="110" y="59"/>
                      <a:pt x="107" y="61"/>
                      <a:pt x="107" y="63"/>
                    </a:cubicBezTo>
                    <a:cubicBezTo>
                      <a:pt x="108" y="62"/>
                      <a:pt x="108" y="62"/>
                      <a:pt x="108" y="62"/>
                    </a:cubicBezTo>
                    <a:cubicBezTo>
                      <a:pt x="108" y="63"/>
                      <a:pt x="108" y="64"/>
                      <a:pt x="108" y="65"/>
                    </a:cubicBezTo>
                    <a:cubicBezTo>
                      <a:pt x="108" y="63"/>
                      <a:pt x="110" y="65"/>
                      <a:pt x="110" y="65"/>
                    </a:cubicBezTo>
                    <a:cubicBezTo>
                      <a:pt x="110" y="63"/>
                      <a:pt x="109" y="65"/>
                      <a:pt x="109" y="64"/>
                    </a:cubicBezTo>
                    <a:cubicBezTo>
                      <a:pt x="110" y="63"/>
                      <a:pt x="111" y="61"/>
                      <a:pt x="112" y="62"/>
                    </a:cubicBezTo>
                    <a:cubicBezTo>
                      <a:pt x="111" y="63"/>
                      <a:pt x="112" y="64"/>
                      <a:pt x="112" y="65"/>
                    </a:cubicBezTo>
                    <a:cubicBezTo>
                      <a:pt x="112" y="66"/>
                      <a:pt x="112" y="63"/>
                      <a:pt x="113" y="64"/>
                    </a:cubicBezTo>
                    <a:cubicBezTo>
                      <a:pt x="113" y="65"/>
                      <a:pt x="113" y="65"/>
                      <a:pt x="113" y="65"/>
                    </a:cubicBezTo>
                    <a:cubicBezTo>
                      <a:pt x="116" y="66"/>
                      <a:pt x="120" y="66"/>
                      <a:pt x="123" y="63"/>
                    </a:cubicBezTo>
                    <a:cubicBezTo>
                      <a:pt x="124" y="64"/>
                      <a:pt x="125" y="65"/>
                      <a:pt x="126" y="66"/>
                    </a:cubicBezTo>
                    <a:cubicBezTo>
                      <a:pt x="125" y="65"/>
                      <a:pt x="126" y="64"/>
                      <a:pt x="127" y="64"/>
                    </a:cubicBezTo>
                    <a:cubicBezTo>
                      <a:pt x="127" y="66"/>
                      <a:pt x="127" y="66"/>
                      <a:pt x="127" y="66"/>
                    </a:cubicBezTo>
                    <a:cubicBezTo>
                      <a:pt x="128" y="67"/>
                      <a:pt x="129" y="66"/>
                      <a:pt x="130" y="65"/>
                    </a:cubicBezTo>
                    <a:cubicBezTo>
                      <a:pt x="130" y="66"/>
                      <a:pt x="130" y="66"/>
                      <a:pt x="130" y="66"/>
                    </a:cubicBezTo>
                    <a:cubicBezTo>
                      <a:pt x="131" y="68"/>
                      <a:pt x="131" y="65"/>
                      <a:pt x="132" y="65"/>
                    </a:cubicBezTo>
                    <a:cubicBezTo>
                      <a:pt x="132" y="66"/>
                      <a:pt x="132" y="66"/>
                      <a:pt x="132" y="66"/>
                    </a:cubicBezTo>
                    <a:cubicBezTo>
                      <a:pt x="132" y="65"/>
                      <a:pt x="132" y="65"/>
                      <a:pt x="132" y="65"/>
                    </a:cubicBezTo>
                    <a:cubicBezTo>
                      <a:pt x="133" y="64"/>
                      <a:pt x="134" y="65"/>
                      <a:pt x="134" y="67"/>
                    </a:cubicBezTo>
                    <a:cubicBezTo>
                      <a:pt x="135" y="67"/>
                      <a:pt x="135" y="66"/>
                      <a:pt x="135" y="66"/>
                    </a:cubicBezTo>
                    <a:cubicBezTo>
                      <a:pt x="135" y="67"/>
                      <a:pt x="138" y="67"/>
                      <a:pt x="139" y="67"/>
                    </a:cubicBezTo>
                    <a:cubicBezTo>
                      <a:pt x="138" y="66"/>
                      <a:pt x="139" y="65"/>
                      <a:pt x="139" y="64"/>
                    </a:cubicBezTo>
                    <a:cubicBezTo>
                      <a:pt x="139" y="62"/>
                      <a:pt x="139" y="64"/>
                      <a:pt x="140" y="63"/>
                    </a:cubicBezTo>
                    <a:cubicBezTo>
                      <a:pt x="140" y="64"/>
                      <a:pt x="140" y="65"/>
                      <a:pt x="139" y="65"/>
                    </a:cubicBezTo>
                    <a:cubicBezTo>
                      <a:pt x="141" y="69"/>
                      <a:pt x="144" y="67"/>
                      <a:pt x="147" y="67"/>
                    </a:cubicBezTo>
                    <a:cubicBezTo>
                      <a:pt x="147" y="67"/>
                      <a:pt x="147" y="67"/>
                      <a:pt x="147" y="66"/>
                    </a:cubicBezTo>
                    <a:cubicBezTo>
                      <a:pt x="149" y="69"/>
                      <a:pt x="151" y="66"/>
                      <a:pt x="153" y="68"/>
                    </a:cubicBezTo>
                    <a:cubicBezTo>
                      <a:pt x="152" y="67"/>
                      <a:pt x="153" y="64"/>
                      <a:pt x="154" y="64"/>
                    </a:cubicBezTo>
                    <a:cubicBezTo>
                      <a:pt x="155" y="62"/>
                      <a:pt x="154" y="67"/>
                      <a:pt x="155" y="68"/>
                    </a:cubicBezTo>
                    <a:cubicBezTo>
                      <a:pt x="156" y="67"/>
                      <a:pt x="156" y="67"/>
                      <a:pt x="157" y="67"/>
                    </a:cubicBezTo>
                    <a:cubicBezTo>
                      <a:pt x="157" y="67"/>
                      <a:pt x="157" y="67"/>
                      <a:pt x="157" y="67"/>
                    </a:cubicBezTo>
                    <a:cubicBezTo>
                      <a:pt x="157" y="66"/>
                      <a:pt x="158" y="66"/>
                      <a:pt x="159" y="67"/>
                    </a:cubicBezTo>
                    <a:cubicBezTo>
                      <a:pt x="159" y="67"/>
                      <a:pt x="159" y="67"/>
                      <a:pt x="159" y="67"/>
                    </a:cubicBezTo>
                    <a:cubicBezTo>
                      <a:pt x="159" y="67"/>
                      <a:pt x="160" y="68"/>
                      <a:pt x="161" y="68"/>
                    </a:cubicBezTo>
                    <a:cubicBezTo>
                      <a:pt x="161" y="66"/>
                      <a:pt x="162" y="68"/>
                      <a:pt x="163" y="66"/>
                    </a:cubicBezTo>
                    <a:cubicBezTo>
                      <a:pt x="163" y="66"/>
                      <a:pt x="163" y="66"/>
                      <a:pt x="163" y="67"/>
                    </a:cubicBezTo>
                    <a:cubicBezTo>
                      <a:pt x="163" y="65"/>
                      <a:pt x="163" y="65"/>
                      <a:pt x="163" y="65"/>
                    </a:cubicBezTo>
                    <a:cubicBezTo>
                      <a:pt x="164" y="66"/>
                      <a:pt x="164" y="66"/>
                      <a:pt x="164" y="66"/>
                    </a:cubicBezTo>
                    <a:cubicBezTo>
                      <a:pt x="164" y="67"/>
                      <a:pt x="164" y="67"/>
                      <a:pt x="163" y="68"/>
                    </a:cubicBezTo>
                    <a:cubicBezTo>
                      <a:pt x="165" y="69"/>
                      <a:pt x="164" y="66"/>
                      <a:pt x="165" y="66"/>
                    </a:cubicBezTo>
                    <a:cubicBezTo>
                      <a:pt x="166" y="65"/>
                      <a:pt x="165" y="66"/>
                      <a:pt x="166" y="67"/>
                    </a:cubicBezTo>
                    <a:cubicBezTo>
                      <a:pt x="165" y="68"/>
                      <a:pt x="165" y="66"/>
                      <a:pt x="165" y="67"/>
                    </a:cubicBezTo>
                    <a:cubicBezTo>
                      <a:pt x="164" y="68"/>
                      <a:pt x="165" y="67"/>
                      <a:pt x="165" y="68"/>
                    </a:cubicBezTo>
                    <a:cubicBezTo>
                      <a:pt x="166" y="68"/>
                      <a:pt x="166" y="66"/>
                      <a:pt x="166" y="67"/>
                    </a:cubicBezTo>
                    <a:cubicBezTo>
                      <a:pt x="167" y="67"/>
                      <a:pt x="168" y="67"/>
                      <a:pt x="168" y="68"/>
                    </a:cubicBezTo>
                    <a:cubicBezTo>
                      <a:pt x="169" y="67"/>
                      <a:pt x="169" y="68"/>
                      <a:pt x="169" y="67"/>
                    </a:cubicBezTo>
                    <a:cubicBezTo>
                      <a:pt x="169" y="66"/>
                      <a:pt x="168" y="66"/>
                      <a:pt x="168" y="65"/>
                    </a:cubicBezTo>
                    <a:cubicBezTo>
                      <a:pt x="169" y="65"/>
                      <a:pt x="169" y="64"/>
                      <a:pt x="170" y="65"/>
                    </a:cubicBezTo>
                    <a:cubicBezTo>
                      <a:pt x="169" y="65"/>
                      <a:pt x="169" y="65"/>
                      <a:pt x="169" y="65"/>
                    </a:cubicBezTo>
                    <a:cubicBezTo>
                      <a:pt x="170" y="65"/>
                      <a:pt x="171" y="66"/>
                      <a:pt x="170" y="64"/>
                    </a:cubicBezTo>
                    <a:cubicBezTo>
                      <a:pt x="171" y="66"/>
                      <a:pt x="171" y="66"/>
                      <a:pt x="171" y="66"/>
                    </a:cubicBezTo>
                    <a:cubicBezTo>
                      <a:pt x="171" y="65"/>
                      <a:pt x="172" y="65"/>
                      <a:pt x="173" y="65"/>
                    </a:cubicBezTo>
                    <a:cubicBezTo>
                      <a:pt x="173" y="67"/>
                      <a:pt x="172" y="68"/>
                      <a:pt x="173" y="69"/>
                    </a:cubicBezTo>
                    <a:cubicBezTo>
                      <a:pt x="175" y="67"/>
                      <a:pt x="175" y="67"/>
                      <a:pt x="175" y="67"/>
                    </a:cubicBezTo>
                    <a:cubicBezTo>
                      <a:pt x="175" y="67"/>
                      <a:pt x="175" y="68"/>
                      <a:pt x="175" y="69"/>
                    </a:cubicBezTo>
                    <a:cubicBezTo>
                      <a:pt x="177" y="70"/>
                      <a:pt x="177" y="64"/>
                      <a:pt x="179" y="66"/>
                    </a:cubicBezTo>
                    <a:cubicBezTo>
                      <a:pt x="178" y="68"/>
                      <a:pt x="179" y="68"/>
                      <a:pt x="179" y="68"/>
                    </a:cubicBezTo>
                    <a:cubicBezTo>
                      <a:pt x="180" y="68"/>
                      <a:pt x="180" y="67"/>
                      <a:pt x="180" y="67"/>
                    </a:cubicBezTo>
                    <a:cubicBezTo>
                      <a:pt x="180" y="66"/>
                      <a:pt x="179" y="69"/>
                      <a:pt x="179" y="67"/>
                    </a:cubicBezTo>
                    <a:cubicBezTo>
                      <a:pt x="179" y="66"/>
                      <a:pt x="180" y="66"/>
                      <a:pt x="180" y="66"/>
                    </a:cubicBezTo>
                    <a:cubicBezTo>
                      <a:pt x="181" y="71"/>
                      <a:pt x="185" y="67"/>
                      <a:pt x="187" y="69"/>
                    </a:cubicBezTo>
                    <a:cubicBezTo>
                      <a:pt x="187" y="67"/>
                      <a:pt x="188" y="69"/>
                      <a:pt x="188" y="68"/>
                    </a:cubicBezTo>
                    <a:cubicBezTo>
                      <a:pt x="188" y="70"/>
                      <a:pt x="190" y="67"/>
                      <a:pt x="190" y="69"/>
                    </a:cubicBezTo>
                    <a:cubicBezTo>
                      <a:pt x="190" y="67"/>
                      <a:pt x="190" y="67"/>
                      <a:pt x="190" y="67"/>
                    </a:cubicBezTo>
                    <a:cubicBezTo>
                      <a:pt x="191" y="68"/>
                      <a:pt x="192" y="63"/>
                      <a:pt x="193" y="66"/>
                    </a:cubicBezTo>
                    <a:cubicBezTo>
                      <a:pt x="194" y="67"/>
                      <a:pt x="193" y="68"/>
                      <a:pt x="192" y="68"/>
                    </a:cubicBezTo>
                    <a:cubicBezTo>
                      <a:pt x="194" y="71"/>
                      <a:pt x="195" y="66"/>
                      <a:pt x="196" y="69"/>
                    </a:cubicBezTo>
                    <a:cubicBezTo>
                      <a:pt x="196" y="68"/>
                      <a:pt x="196" y="66"/>
                      <a:pt x="197" y="65"/>
                    </a:cubicBezTo>
                    <a:cubicBezTo>
                      <a:pt x="198" y="66"/>
                      <a:pt x="199" y="68"/>
                      <a:pt x="199" y="68"/>
                    </a:cubicBezTo>
                    <a:cubicBezTo>
                      <a:pt x="200" y="68"/>
                      <a:pt x="200" y="67"/>
                      <a:pt x="201" y="68"/>
                    </a:cubicBezTo>
                    <a:cubicBezTo>
                      <a:pt x="201" y="69"/>
                      <a:pt x="200" y="69"/>
                      <a:pt x="200" y="69"/>
                    </a:cubicBezTo>
                    <a:cubicBezTo>
                      <a:pt x="201" y="70"/>
                      <a:pt x="202" y="68"/>
                      <a:pt x="203" y="68"/>
                    </a:cubicBezTo>
                    <a:cubicBezTo>
                      <a:pt x="204" y="69"/>
                      <a:pt x="205" y="69"/>
                      <a:pt x="207" y="70"/>
                    </a:cubicBezTo>
                    <a:cubicBezTo>
                      <a:pt x="207" y="67"/>
                      <a:pt x="209" y="71"/>
                      <a:pt x="209" y="67"/>
                    </a:cubicBezTo>
                    <a:cubicBezTo>
                      <a:pt x="209" y="68"/>
                      <a:pt x="209" y="68"/>
                      <a:pt x="209" y="68"/>
                    </a:cubicBezTo>
                    <a:cubicBezTo>
                      <a:pt x="209" y="67"/>
                      <a:pt x="210" y="66"/>
                      <a:pt x="210" y="65"/>
                    </a:cubicBezTo>
                    <a:cubicBezTo>
                      <a:pt x="210" y="67"/>
                      <a:pt x="210" y="67"/>
                      <a:pt x="210" y="67"/>
                    </a:cubicBezTo>
                    <a:cubicBezTo>
                      <a:pt x="210" y="70"/>
                      <a:pt x="212" y="68"/>
                      <a:pt x="212" y="69"/>
                    </a:cubicBezTo>
                    <a:cubicBezTo>
                      <a:pt x="212" y="67"/>
                      <a:pt x="213" y="69"/>
                      <a:pt x="213" y="68"/>
                    </a:cubicBezTo>
                    <a:cubicBezTo>
                      <a:pt x="213" y="67"/>
                      <a:pt x="213" y="67"/>
                      <a:pt x="213" y="67"/>
                    </a:cubicBezTo>
                    <a:cubicBezTo>
                      <a:pt x="215" y="66"/>
                      <a:pt x="214" y="66"/>
                      <a:pt x="215" y="66"/>
                    </a:cubicBezTo>
                    <a:cubicBezTo>
                      <a:pt x="216" y="66"/>
                      <a:pt x="215" y="68"/>
                      <a:pt x="215" y="68"/>
                    </a:cubicBezTo>
                    <a:cubicBezTo>
                      <a:pt x="216" y="69"/>
                      <a:pt x="216" y="68"/>
                      <a:pt x="217" y="68"/>
                    </a:cubicBezTo>
                    <a:cubicBezTo>
                      <a:pt x="217" y="68"/>
                      <a:pt x="217" y="68"/>
                      <a:pt x="217" y="67"/>
                    </a:cubicBezTo>
                    <a:cubicBezTo>
                      <a:pt x="217" y="67"/>
                      <a:pt x="217" y="68"/>
                      <a:pt x="217" y="68"/>
                    </a:cubicBezTo>
                    <a:cubicBezTo>
                      <a:pt x="217" y="67"/>
                      <a:pt x="218" y="67"/>
                      <a:pt x="218" y="67"/>
                    </a:cubicBezTo>
                    <a:cubicBezTo>
                      <a:pt x="218" y="67"/>
                      <a:pt x="218" y="67"/>
                      <a:pt x="218" y="67"/>
                    </a:cubicBezTo>
                    <a:cubicBezTo>
                      <a:pt x="218" y="68"/>
                      <a:pt x="217" y="68"/>
                      <a:pt x="217" y="68"/>
                    </a:cubicBezTo>
                    <a:cubicBezTo>
                      <a:pt x="217" y="68"/>
                      <a:pt x="218" y="68"/>
                      <a:pt x="218" y="68"/>
                    </a:cubicBezTo>
                    <a:cubicBezTo>
                      <a:pt x="218" y="68"/>
                      <a:pt x="218" y="68"/>
                      <a:pt x="218" y="68"/>
                    </a:cubicBezTo>
                    <a:cubicBezTo>
                      <a:pt x="218" y="68"/>
                      <a:pt x="218" y="68"/>
                      <a:pt x="219" y="68"/>
                    </a:cubicBezTo>
                    <a:cubicBezTo>
                      <a:pt x="218" y="70"/>
                      <a:pt x="218" y="70"/>
                      <a:pt x="218" y="70"/>
                    </a:cubicBezTo>
                    <a:cubicBezTo>
                      <a:pt x="219" y="70"/>
                      <a:pt x="220" y="68"/>
                      <a:pt x="220" y="67"/>
                    </a:cubicBezTo>
                    <a:cubicBezTo>
                      <a:pt x="222" y="69"/>
                      <a:pt x="225" y="67"/>
                      <a:pt x="226" y="67"/>
                    </a:cubicBezTo>
                    <a:cubicBezTo>
                      <a:pt x="226" y="67"/>
                      <a:pt x="226" y="67"/>
                      <a:pt x="226" y="67"/>
                    </a:cubicBezTo>
                    <a:cubicBezTo>
                      <a:pt x="227" y="67"/>
                      <a:pt x="228" y="65"/>
                      <a:pt x="228" y="66"/>
                    </a:cubicBezTo>
                    <a:cubicBezTo>
                      <a:pt x="228" y="66"/>
                      <a:pt x="228" y="67"/>
                      <a:pt x="229" y="67"/>
                    </a:cubicBezTo>
                    <a:cubicBezTo>
                      <a:pt x="229" y="68"/>
                      <a:pt x="229" y="66"/>
                      <a:pt x="229" y="66"/>
                    </a:cubicBezTo>
                    <a:cubicBezTo>
                      <a:pt x="231" y="68"/>
                      <a:pt x="233" y="64"/>
                      <a:pt x="235" y="66"/>
                    </a:cubicBezTo>
                    <a:cubicBezTo>
                      <a:pt x="235" y="66"/>
                      <a:pt x="235" y="67"/>
                      <a:pt x="234" y="67"/>
                    </a:cubicBezTo>
                    <a:cubicBezTo>
                      <a:pt x="236" y="66"/>
                      <a:pt x="237" y="66"/>
                      <a:pt x="238" y="64"/>
                    </a:cubicBezTo>
                    <a:cubicBezTo>
                      <a:pt x="238" y="64"/>
                      <a:pt x="238" y="65"/>
                      <a:pt x="238" y="65"/>
                    </a:cubicBezTo>
                    <a:cubicBezTo>
                      <a:pt x="239" y="65"/>
                      <a:pt x="240" y="65"/>
                      <a:pt x="241" y="63"/>
                    </a:cubicBezTo>
                    <a:cubicBezTo>
                      <a:pt x="240" y="63"/>
                      <a:pt x="241" y="64"/>
                      <a:pt x="240" y="64"/>
                    </a:cubicBezTo>
                    <a:cubicBezTo>
                      <a:pt x="239" y="63"/>
                      <a:pt x="241" y="61"/>
                      <a:pt x="241" y="62"/>
                    </a:cubicBezTo>
                    <a:cubicBezTo>
                      <a:pt x="241" y="62"/>
                      <a:pt x="241" y="62"/>
                      <a:pt x="241" y="62"/>
                    </a:cubicBezTo>
                    <a:cubicBezTo>
                      <a:pt x="242" y="62"/>
                      <a:pt x="242" y="61"/>
                      <a:pt x="243" y="61"/>
                    </a:cubicBezTo>
                    <a:cubicBezTo>
                      <a:pt x="244" y="62"/>
                      <a:pt x="243" y="61"/>
                      <a:pt x="243" y="62"/>
                    </a:cubicBezTo>
                    <a:cubicBezTo>
                      <a:pt x="244" y="65"/>
                      <a:pt x="246" y="64"/>
                      <a:pt x="246" y="64"/>
                    </a:cubicBezTo>
                    <a:cubicBezTo>
                      <a:pt x="246" y="63"/>
                      <a:pt x="247" y="63"/>
                      <a:pt x="246" y="62"/>
                    </a:cubicBezTo>
                    <a:cubicBezTo>
                      <a:pt x="247" y="62"/>
                      <a:pt x="247" y="64"/>
                      <a:pt x="247" y="64"/>
                    </a:cubicBezTo>
                    <a:cubicBezTo>
                      <a:pt x="249" y="59"/>
                      <a:pt x="249" y="59"/>
                      <a:pt x="249" y="59"/>
                    </a:cubicBezTo>
                    <a:cubicBezTo>
                      <a:pt x="249" y="59"/>
                      <a:pt x="250" y="61"/>
                      <a:pt x="250" y="62"/>
                    </a:cubicBezTo>
                    <a:cubicBezTo>
                      <a:pt x="251" y="61"/>
                      <a:pt x="252" y="58"/>
                      <a:pt x="253" y="57"/>
                    </a:cubicBezTo>
                    <a:cubicBezTo>
                      <a:pt x="253" y="57"/>
                      <a:pt x="255" y="56"/>
                      <a:pt x="255" y="56"/>
                    </a:cubicBezTo>
                    <a:cubicBezTo>
                      <a:pt x="256" y="57"/>
                      <a:pt x="255" y="56"/>
                      <a:pt x="255" y="57"/>
                    </a:cubicBezTo>
                    <a:cubicBezTo>
                      <a:pt x="256" y="58"/>
                      <a:pt x="256" y="58"/>
                      <a:pt x="256" y="58"/>
                    </a:cubicBezTo>
                    <a:cubicBezTo>
                      <a:pt x="255" y="58"/>
                      <a:pt x="256" y="60"/>
                      <a:pt x="256" y="61"/>
                    </a:cubicBezTo>
                    <a:cubicBezTo>
                      <a:pt x="257" y="60"/>
                      <a:pt x="259" y="61"/>
                      <a:pt x="260" y="61"/>
                    </a:cubicBezTo>
                    <a:cubicBezTo>
                      <a:pt x="259" y="59"/>
                      <a:pt x="262" y="60"/>
                      <a:pt x="261" y="57"/>
                    </a:cubicBezTo>
                    <a:cubicBezTo>
                      <a:pt x="263" y="57"/>
                      <a:pt x="262" y="59"/>
                      <a:pt x="263" y="60"/>
                    </a:cubicBezTo>
                    <a:cubicBezTo>
                      <a:pt x="265" y="58"/>
                      <a:pt x="266" y="59"/>
                      <a:pt x="268" y="58"/>
                    </a:cubicBezTo>
                    <a:cubicBezTo>
                      <a:pt x="268" y="58"/>
                      <a:pt x="268" y="59"/>
                      <a:pt x="268" y="59"/>
                    </a:cubicBezTo>
                    <a:cubicBezTo>
                      <a:pt x="269" y="58"/>
                      <a:pt x="271" y="58"/>
                      <a:pt x="272" y="56"/>
                    </a:cubicBezTo>
                    <a:cubicBezTo>
                      <a:pt x="272" y="56"/>
                      <a:pt x="272" y="57"/>
                      <a:pt x="272" y="57"/>
                    </a:cubicBezTo>
                    <a:cubicBezTo>
                      <a:pt x="274" y="58"/>
                      <a:pt x="272" y="54"/>
                      <a:pt x="274" y="55"/>
                    </a:cubicBezTo>
                    <a:cubicBezTo>
                      <a:pt x="274" y="57"/>
                      <a:pt x="274" y="57"/>
                      <a:pt x="274" y="57"/>
                    </a:cubicBezTo>
                    <a:cubicBezTo>
                      <a:pt x="274" y="55"/>
                      <a:pt x="276" y="57"/>
                      <a:pt x="277" y="55"/>
                    </a:cubicBezTo>
                    <a:cubicBezTo>
                      <a:pt x="277" y="56"/>
                      <a:pt x="277" y="56"/>
                      <a:pt x="277" y="57"/>
                    </a:cubicBezTo>
                    <a:cubicBezTo>
                      <a:pt x="277" y="56"/>
                      <a:pt x="279" y="56"/>
                      <a:pt x="279" y="54"/>
                    </a:cubicBezTo>
                    <a:cubicBezTo>
                      <a:pt x="280" y="55"/>
                      <a:pt x="280" y="55"/>
                      <a:pt x="279" y="56"/>
                    </a:cubicBezTo>
                    <a:cubicBezTo>
                      <a:pt x="281" y="57"/>
                      <a:pt x="280" y="54"/>
                      <a:pt x="281" y="54"/>
                    </a:cubicBezTo>
                    <a:cubicBezTo>
                      <a:pt x="281" y="54"/>
                      <a:pt x="282" y="55"/>
                      <a:pt x="282" y="55"/>
                    </a:cubicBezTo>
                    <a:cubicBezTo>
                      <a:pt x="282" y="54"/>
                      <a:pt x="284" y="54"/>
                      <a:pt x="284" y="53"/>
                    </a:cubicBezTo>
                    <a:cubicBezTo>
                      <a:pt x="285" y="54"/>
                      <a:pt x="285" y="54"/>
                      <a:pt x="286" y="55"/>
                    </a:cubicBezTo>
                    <a:cubicBezTo>
                      <a:pt x="291" y="54"/>
                      <a:pt x="297" y="53"/>
                      <a:pt x="301" y="49"/>
                    </a:cubicBezTo>
                    <a:cubicBezTo>
                      <a:pt x="303" y="51"/>
                      <a:pt x="300" y="51"/>
                      <a:pt x="302" y="52"/>
                    </a:cubicBezTo>
                    <a:cubicBezTo>
                      <a:pt x="301" y="50"/>
                      <a:pt x="302" y="52"/>
                      <a:pt x="304" y="50"/>
                    </a:cubicBezTo>
                    <a:cubicBezTo>
                      <a:pt x="304" y="51"/>
                      <a:pt x="304" y="51"/>
                      <a:pt x="304" y="51"/>
                    </a:cubicBezTo>
                    <a:cubicBezTo>
                      <a:pt x="304" y="50"/>
                      <a:pt x="305" y="51"/>
                      <a:pt x="306" y="50"/>
                    </a:cubicBezTo>
                    <a:cubicBezTo>
                      <a:pt x="305" y="50"/>
                      <a:pt x="305" y="50"/>
                      <a:pt x="305" y="50"/>
                    </a:cubicBezTo>
                    <a:cubicBezTo>
                      <a:pt x="306" y="48"/>
                      <a:pt x="308" y="52"/>
                      <a:pt x="308" y="49"/>
                    </a:cubicBezTo>
                    <a:cubicBezTo>
                      <a:pt x="309" y="50"/>
                      <a:pt x="309" y="50"/>
                      <a:pt x="309" y="50"/>
                    </a:cubicBezTo>
                    <a:cubicBezTo>
                      <a:pt x="309" y="48"/>
                      <a:pt x="310" y="51"/>
                      <a:pt x="310" y="48"/>
                    </a:cubicBezTo>
                    <a:cubicBezTo>
                      <a:pt x="310" y="49"/>
                      <a:pt x="310" y="49"/>
                      <a:pt x="310" y="49"/>
                    </a:cubicBezTo>
                    <a:cubicBezTo>
                      <a:pt x="312" y="49"/>
                      <a:pt x="312" y="45"/>
                      <a:pt x="313" y="47"/>
                    </a:cubicBezTo>
                    <a:cubicBezTo>
                      <a:pt x="314" y="46"/>
                      <a:pt x="315" y="45"/>
                      <a:pt x="315" y="43"/>
                    </a:cubicBezTo>
                    <a:cubicBezTo>
                      <a:pt x="315" y="44"/>
                      <a:pt x="315" y="45"/>
                      <a:pt x="316" y="46"/>
                    </a:cubicBezTo>
                    <a:cubicBezTo>
                      <a:pt x="319" y="43"/>
                      <a:pt x="324" y="42"/>
                      <a:pt x="325" y="37"/>
                    </a:cubicBezTo>
                    <a:cubicBezTo>
                      <a:pt x="326" y="38"/>
                      <a:pt x="326" y="38"/>
                      <a:pt x="326" y="38"/>
                    </a:cubicBezTo>
                    <a:cubicBezTo>
                      <a:pt x="327" y="35"/>
                      <a:pt x="331" y="38"/>
                      <a:pt x="330" y="34"/>
                    </a:cubicBezTo>
                    <a:cubicBezTo>
                      <a:pt x="330" y="32"/>
                      <a:pt x="330" y="32"/>
                      <a:pt x="330" y="32"/>
                    </a:cubicBezTo>
                    <a:cubicBezTo>
                      <a:pt x="331" y="32"/>
                      <a:pt x="331" y="33"/>
                      <a:pt x="332" y="33"/>
                    </a:cubicBezTo>
                    <a:cubicBezTo>
                      <a:pt x="332" y="32"/>
                      <a:pt x="333" y="32"/>
                      <a:pt x="333" y="30"/>
                    </a:cubicBezTo>
                    <a:cubicBezTo>
                      <a:pt x="333" y="31"/>
                      <a:pt x="333" y="31"/>
                      <a:pt x="333" y="32"/>
                    </a:cubicBezTo>
                    <a:cubicBezTo>
                      <a:pt x="335" y="31"/>
                      <a:pt x="334" y="28"/>
                      <a:pt x="335" y="28"/>
                    </a:cubicBezTo>
                    <a:cubicBezTo>
                      <a:pt x="335" y="29"/>
                      <a:pt x="335" y="29"/>
                      <a:pt x="335" y="29"/>
                    </a:cubicBezTo>
                    <a:cubicBezTo>
                      <a:pt x="341" y="29"/>
                      <a:pt x="348" y="25"/>
                      <a:pt x="347" y="19"/>
                    </a:cubicBezTo>
                    <a:cubicBezTo>
                      <a:pt x="347" y="17"/>
                      <a:pt x="349" y="19"/>
                      <a:pt x="350" y="19"/>
                    </a:cubicBezTo>
                    <a:cubicBezTo>
                      <a:pt x="349" y="14"/>
                      <a:pt x="356" y="11"/>
                      <a:pt x="352" y="5"/>
                    </a:cubicBezTo>
                    <a:close/>
                    <a:moveTo>
                      <a:pt x="9" y="132"/>
                    </a:moveTo>
                    <a:cubicBezTo>
                      <a:pt x="9" y="132"/>
                      <a:pt x="9" y="132"/>
                      <a:pt x="9" y="132"/>
                    </a:cubicBezTo>
                    <a:cubicBezTo>
                      <a:pt x="9" y="132"/>
                      <a:pt x="9" y="132"/>
                      <a:pt x="9" y="132"/>
                    </a:cubicBezTo>
                    <a:close/>
                    <a:moveTo>
                      <a:pt x="38" y="37"/>
                    </a:moveTo>
                    <a:cubicBezTo>
                      <a:pt x="38" y="37"/>
                      <a:pt x="39" y="37"/>
                      <a:pt x="39" y="37"/>
                    </a:cubicBezTo>
                    <a:cubicBezTo>
                      <a:pt x="39" y="37"/>
                      <a:pt x="39" y="37"/>
                      <a:pt x="39" y="37"/>
                    </a:cubicBezTo>
                    <a:lnTo>
                      <a:pt x="38" y="37"/>
                    </a:lnTo>
                    <a:close/>
                    <a:moveTo>
                      <a:pt x="42" y="38"/>
                    </a:moveTo>
                    <a:cubicBezTo>
                      <a:pt x="42" y="38"/>
                      <a:pt x="42" y="38"/>
                      <a:pt x="42" y="38"/>
                    </a:cubicBezTo>
                    <a:cubicBezTo>
                      <a:pt x="42" y="38"/>
                      <a:pt x="42" y="38"/>
                      <a:pt x="42" y="38"/>
                    </a:cubicBezTo>
                    <a:close/>
                    <a:moveTo>
                      <a:pt x="219" y="67"/>
                    </a:moveTo>
                    <a:cubicBezTo>
                      <a:pt x="219" y="67"/>
                      <a:pt x="219" y="66"/>
                      <a:pt x="219" y="67"/>
                    </a:cubicBezTo>
                    <a:cubicBezTo>
                      <a:pt x="219" y="67"/>
                      <a:pt x="219" y="67"/>
                      <a:pt x="21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34" name="Freeform 27"/>
              <p:cNvSpPr>
                <a:spLocks noEditPoints="1"/>
              </p:cNvSpPr>
              <p:nvPr/>
            </p:nvSpPr>
            <p:spPr bwMode="auto">
              <a:xfrm>
                <a:off x="4252912" y="3519487"/>
                <a:ext cx="393700" cy="611188"/>
              </a:xfrm>
              <a:custGeom>
                <a:avLst/>
                <a:gdLst>
                  <a:gd name="T0" fmla="*/ 72 w 182"/>
                  <a:gd name="T1" fmla="*/ 233 h 284"/>
                  <a:gd name="T2" fmla="*/ 89 w 182"/>
                  <a:gd name="T3" fmla="*/ 249 h 284"/>
                  <a:gd name="T4" fmla="*/ 119 w 182"/>
                  <a:gd name="T5" fmla="*/ 267 h 284"/>
                  <a:gd name="T6" fmla="*/ 138 w 182"/>
                  <a:gd name="T7" fmla="*/ 271 h 284"/>
                  <a:gd name="T8" fmla="*/ 159 w 182"/>
                  <a:gd name="T9" fmla="*/ 280 h 284"/>
                  <a:gd name="T10" fmla="*/ 169 w 182"/>
                  <a:gd name="T11" fmla="*/ 283 h 284"/>
                  <a:gd name="T12" fmla="*/ 179 w 182"/>
                  <a:gd name="T13" fmla="*/ 280 h 284"/>
                  <a:gd name="T14" fmla="*/ 180 w 182"/>
                  <a:gd name="T15" fmla="*/ 279 h 284"/>
                  <a:gd name="T16" fmla="*/ 173 w 182"/>
                  <a:gd name="T17" fmla="*/ 277 h 284"/>
                  <a:gd name="T18" fmla="*/ 164 w 182"/>
                  <a:gd name="T19" fmla="*/ 271 h 284"/>
                  <a:gd name="T20" fmla="*/ 154 w 182"/>
                  <a:gd name="T21" fmla="*/ 265 h 284"/>
                  <a:gd name="T22" fmla="*/ 154 w 182"/>
                  <a:gd name="T23" fmla="*/ 264 h 284"/>
                  <a:gd name="T24" fmla="*/ 147 w 182"/>
                  <a:gd name="T25" fmla="*/ 260 h 284"/>
                  <a:gd name="T26" fmla="*/ 147 w 182"/>
                  <a:gd name="T27" fmla="*/ 260 h 284"/>
                  <a:gd name="T28" fmla="*/ 145 w 182"/>
                  <a:gd name="T29" fmla="*/ 256 h 284"/>
                  <a:gd name="T30" fmla="*/ 137 w 182"/>
                  <a:gd name="T31" fmla="*/ 259 h 284"/>
                  <a:gd name="T32" fmla="*/ 134 w 182"/>
                  <a:gd name="T33" fmla="*/ 255 h 284"/>
                  <a:gd name="T34" fmla="*/ 132 w 182"/>
                  <a:gd name="T35" fmla="*/ 252 h 284"/>
                  <a:gd name="T36" fmla="*/ 128 w 182"/>
                  <a:gd name="T37" fmla="*/ 249 h 284"/>
                  <a:gd name="T38" fmla="*/ 123 w 182"/>
                  <a:gd name="T39" fmla="*/ 249 h 284"/>
                  <a:gd name="T40" fmla="*/ 120 w 182"/>
                  <a:gd name="T41" fmla="*/ 246 h 284"/>
                  <a:gd name="T42" fmla="*/ 112 w 182"/>
                  <a:gd name="T43" fmla="*/ 250 h 284"/>
                  <a:gd name="T44" fmla="*/ 114 w 182"/>
                  <a:gd name="T45" fmla="*/ 243 h 284"/>
                  <a:gd name="T46" fmla="*/ 102 w 182"/>
                  <a:gd name="T47" fmla="*/ 233 h 284"/>
                  <a:gd name="T48" fmla="*/ 97 w 182"/>
                  <a:gd name="T49" fmla="*/ 230 h 284"/>
                  <a:gd name="T50" fmla="*/ 89 w 182"/>
                  <a:gd name="T51" fmla="*/ 228 h 284"/>
                  <a:gd name="T52" fmla="*/ 81 w 182"/>
                  <a:gd name="T53" fmla="*/ 214 h 284"/>
                  <a:gd name="T54" fmla="*/ 74 w 182"/>
                  <a:gd name="T55" fmla="*/ 210 h 284"/>
                  <a:gd name="T56" fmla="*/ 73 w 182"/>
                  <a:gd name="T57" fmla="*/ 207 h 284"/>
                  <a:gd name="T58" fmla="*/ 70 w 182"/>
                  <a:gd name="T59" fmla="*/ 207 h 284"/>
                  <a:gd name="T60" fmla="*/ 70 w 182"/>
                  <a:gd name="T61" fmla="*/ 200 h 284"/>
                  <a:gd name="T62" fmla="*/ 65 w 182"/>
                  <a:gd name="T63" fmla="*/ 197 h 284"/>
                  <a:gd name="T64" fmla="*/ 56 w 182"/>
                  <a:gd name="T65" fmla="*/ 186 h 284"/>
                  <a:gd name="T66" fmla="*/ 55 w 182"/>
                  <a:gd name="T67" fmla="*/ 178 h 284"/>
                  <a:gd name="T68" fmla="*/ 50 w 182"/>
                  <a:gd name="T69" fmla="*/ 170 h 284"/>
                  <a:gd name="T70" fmla="*/ 47 w 182"/>
                  <a:gd name="T71" fmla="*/ 163 h 284"/>
                  <a:gd name="T72" fmla="*/ 47 w 182"/>
                  <a:gd name="T73" fmla="*/ 163 h 284"/>
                  <a:gd name="T74" fmla="*/ 43 w 182"/>
                  <a:gd name="T75" fmla="*/ 155 h 284"/>
                  <a:gd name="T76" fmla="*/ 37 w 182"/>
                  <a:gd name="T77" fmla="*/ 144 h 284"/>
                  <a:gd name="T78" fmla="*/ 33 w 182"/>
                  <a:gd name="T79" fmla="*/ 140 h 284"/>
                  <a:gd name="T80" fmla="*/ 32 w 182"/>
                  <a:gd name="T81" fmla="*/ 133 h 284"/>
                  <a:gd name="T82" fmla="*/ 30 w 182"/>
                  <a:gd name="T83" fmla="*/ 123 h 284"/>
                  <a:gd name="T84" fmla="*/ 25 w 182"/>
                  <a:gd name="T85" fmla="*/ 111 h 284"/>
                  <a:gd name="T86" fmla="*/ 24 w 182"/>
                  <a:gd name="T87" fmla="*/ 104 h 284"/>
                  <a:gd name="T88" fmla="*/ 22 w 182"/>
                  <a:gd name="T89" fmla="*/ 81 h 284"/>
                  <a:gd name="T90" fmla="*/ 22 w 182"/>
                  <a:gd name="T91" fmla="*/ 73 h 284"/>
                  <a:gd name="T92" fmla="*/ 16 w 182"/>
                  <a:gd name="T93" fmla="*/ 52 h 284"/>
                  <a:gd name="T94" fmla="*/ 15 w 182"/>
                  <a:gd name="T95" fmla="*/ 42 h 284"/>
                  <a:gd name="T96" fmla="*/ 10 w 182"/>
                  <a:gd name="T97" fmla="*/ 0 h 284"/>
                  <a:gd name="T98" fmla="*/ 6 w 182"/>
                  <a:gd name="T99" fmla="*/ 67 h 284"/>
                  <a:gd name="T100" fmla="*/ 11 w 182"/>
                  <a:gd name="T101" fmla="*/ 122 h 284"/>
                  <a:gd name="T102" fmla="*/ 31 w 182"/>
                  <a:gd name="T103" fmla="*/ 167 h 284"/>
                  <a:gd name="T104" fmla="*/ 39 w 182"/>
                  <a:gd name="T105" fmla="*/ 186 h 284"/>
                  <a:gd name="T106" fmla="*/ 59 w 182"/>
                  <a:gd name="T107" fmla="*/ 21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2" h="284">
                    <a:moveTo>
                      <a:pt x="59" y="218"/>
                    </a:moveTo>
                    <a:cubicBezTo>
                      <a:pt x="61" y="221"/>
                      <a:pt x="61" y="226"/>
                      <a:pt x="65" y="228"/>
                    </a:cubicBezTo>
                    <a:cubicBezTo>
                      <a:pt x="66" y="228"/>
                      <a:pt x="66" y="227"/>
                      <a:pt x="67" y="227"/>
                    </a:cubicBezTo>
                    <a:cubicBezTo>
                      <a:pt x="67" y="228"/>
                      <a:pt x="66" y="228"/>
                      <a:pt x="66" y="228"/>
                    </a:cubicBezTo>
                    <a:cubicBezTo>
                      <a:pt x="68" y="229"/>
                      <a:pt x="68" y="232"/>
                      <a:pt x="70" y="233"/>
                    </a:cubicBezTo>
                    <a:cubicBezTo>
                      <a:pt x="70" y="233"/>
                      <a:pt x="71" y="234"/>
                      <a:pt x="72" y="233"/>
                    </a:cubicBezTo>
                    <a:cubicBezTo>
                      <a:pt x="71" y="236"/>
                      <a:pt x="76" y="237"/>
                      <a:pt x="77" y="240"/>
                    </a:cubicBezTo>
                    <a:cubicBezTo>
                      <a:pt x="78" y="237"/>
                      <a:pt x="79" y="240"/>
                      <a:pt x="80" y="240"/>
                    </a:cubicBezTo>
                    <a:cubicBezTo>
                      <a:pt x="81" y="240"/>
                      <a:pt x="80" y="241"/>
                      <a:pt x="80" y="241"/>
                    </a:cubicBezTo>
                    <a:cubicBezTo>
                      <a:pt x="81" y="242"/>
                      <a:pt x="82" y="243"/>
                      <a:pt x="83" y="245"/>
                    </a:cubicBezTo>
                    <a:cubicBezTo>
                      <a:pt x="84" y="245"/>
                      <a:pt x="86" y="244"/>
                      <a:pt x="86" y="246"/>
                    </a:cubicBezTo>
                    <a:cubicBezTo>
                      <a:pt x="85" y="248"/>
                      <a:pt x="88" y="247"/>
                      <a:pt x="89" y="249"/>
                    </a:cubicBezTo>
                    <a:cubicBezTo>
                      <a:pt x="90" y="247"/>
                      <a:pt x="92" y="247"/>
                      <a:pt x="92" y="248"/>
                    </a:cubicBezTo>
                    <a:cubicBezTo>
                      <a:pt x="90" y="250"/>
                      <a:pt x="90" y="250"/>
                      <a:pt x="90" y="250"/>
                    </a:cubicBezTo>
                    <a:cubicBezTo>
                      <a:pt x="94" y="251"/>
                      <a:pt x="97" y="258"/>
                      <a:pt x="103" y="257"/>
                    </a:cubicBezTo>
                    <a:cubicBezTo>
                      <a:pt x="102" y="259"/>
                      <a:pt x="102" y="259"/>
                      <a:pt x="102" y="259"/>
                    </a:cubicBezTo>
                    <a:cubicBezTo>
                      <a:pt x="107" y="260"/>
                      <a:pt x="111" y="264"/>
                      <a:pt x="116" y="264"/>
                    </a:cubicBezTo>
                    <a:cubicBezTo>
                      <a:pt x="117" y="265"/>
                      <a:pt x="118" y="267"/>
                      <a:pt x="119" y="267"/>
                    </a:cubicBezTo>
                    <a:cubicBezTo>
                      <a:pt x="121" y="267"/>
                      <a:pt x="122" y="267"/>
                      <a:pt x="124" y="266"/>
                    </a:cubicBezTo>
                    <a:cubicBezTo>
                      <a:pt x="125" y="266"/>
                      <a:pt x="124" y="267"/>
                      <a:pt x="124" y="268"/>
                    </a:cubicBezTo>
                    <a:cubicBezTo>
                      <a:pt x="126" y="269"/>
                      <a:pt x="127" y="272"/>
                      <a:pt x="129" y="271"/>
                    </a:cubicBezTo>
                    <a:cubicBezTo>
                      <a:pt x="129" y="272"/>
                      <a:pt x="129" y="272"/>
                      <a:pt x="129" y="272"/>
                    </a:cubicBezTo>
                    <a:cubicBezTo>
                      <a:pt x="131" y="272"/>
                      <a:pt x="134" y="271"/>
                      <a:pt x="135" y="273"/>
                    </a:cubicBezTo>
                    <a:cubicBezTo>
                      <a:pt x="136" y="272"/>
                      <a:pt x="138" y="272"/>
                      <a:pt x="138" y="271"/>
                    </a:cubicBezTo>
                    <a:cubicBezTo>
                      <a:pt x="138" y="271"/>
                      <a:pt x="137" y="273"/>
                      <a:pt x="138" y="272"/>
                    </a:cubicBezTo>
                    <a:cubicBezTo>
                      <a:pt x="137" y="273"/>
                      <a:pt x="137" y="273"/>
                      <a:pt x="137" y="273"/>
                    </a:cubicBezTo>
                    <a:cubicBezTo>
                      <a:pt x="141" y="276"/>
                      <a:pt x="144" y="276"/>
                      <a:pt x="149" y="276"/>
                    </a:cubicBezTo>
                    <a:cubicBezTo>
                      <a:pt x="149" y="279"/>
                      <a:pt x="152" y="277"/>
                      <a:pt x="154" y="279"/>
                    </a:cubicBezTo>
                    <a:cubicBezTo>
                      <a:pt x="156" y="279"/>
                      <a:pt x="157" y="281"/>
                      <a:pt x="159" y="278"/>
                    </a:cubicBezTo>
                    <a:cubicBezTo>
                      <a:pt x="159" y="280"/>
                      <a:pt x="159" y="280"/>
                      <a:pt x="159" y="280"/>
                    </a:cubicBezTo>
                    <a:cubicBezTo>
                      <a:pt x="161" y="280"/>
                      <a:pt x="163" y="281"/>
                      <a:pt x="165" y="282"/>
                    </a:cubicBezTo>
                    <a:cubicBezTo>
                      <a:pt x="166" y="283"/>
                      <a:pt x="167" y="281"/>
                      <a:pt x="168" y="281"/>
                    </a:cubicBezTo>
                    <a:cubicBezTo>
                      <a:pt x="168" y="282"/>
                      <a:pt x="168" y="282"/>
                      <a:pt x="168" y="282"/>
                    </a:cubicBezTo>
                    <a:cubicBezTo>
                      <a:pt x="169" y="282"/>
                      <a:pt x="170" y="280"/>
                      <a:pt x="171" y="278"/>
                    </a:cubicBezTo>
                    <a:cubicBezTo>
                      <a:pt x="171" y="279"/>
                      <a:pt x="171" y="279"/>
                      <a:pt x="172" y="280"/>
                    </a:cubicBezTo>
                    <a:cubicBezTo>
                      <a:pt x="171" y="280"/>
                      <a:pt x="170" y="281"/>
                      <a:pt x="169" y="283"/>
                    </a:cubicBezTo>
                    <a:cubicBezTo>
                      <a:pt x="170" y="284"/>
                      <a:pt x="173" y="281"/>
                      <a:pt x="173" y="283"/>
                    </a:cubicBezTo>
                    <a:cubicBezTo>
                      <a:pt x="174" y="284"/>
                      <a:pt x="175" y="284"/>
                      <a:pt x="175" y="282"/>
                    </a:cubicBezTo>
                    <a:cubicBezTo>
                      <a:pt x="175" y="283"/>
                      <a:pt x="176" y="283"/>
                      <a:pt x="175" y="284"/>
                    </a:cubicBezTo>
                    <a:cubicBezTo>
                      <a:pt x="176" y="284"/>
                      <a:pt x="177" y="284"/>
                      <a:pt x="177" y="283"/>
                    </a:cubicBezTo>
                    <a:cubicBezTo>
                      <a:pt x="177" y="283"/>
                      <a:pt x="177" y="283"/>
                      <a:pt x="177" y="283"/>
                    </a:cubicBezTo>
                    <a:cubicBezTo>
                      <a:pt x="178" y="282"/>
                      <a:pt x="178" y="282"/>
                      <a:pt x="179" y="280"/>
                    </a:cubicBezTo>
                    <a:cubicBezTo>
                      <a:pt x="178" y="280"/>
                      <a:pt x="178" y="280"/>
                      <a:pt x="178" y="280"/>
                    </a:cubicBezTo>
                    <a:cubicBezTo>
                      <a:pt x="178" y="279"/>
                      <a:pt x="180" y="279"/>
                      <a:pt x="180" y="280"/>
                    </a:cubicBezTo>
                    <a:cubicBezTo>
                      <a:pt x="180" y="282"/>
                      <a:pt x="178" y="282"/>
                      <a:pt x="179" y="283"/>
                    </a:cubicBezTo>
                    <a:cubicBezTo>
                      <a:pt x="182" y="281"/>
                      <a:pt x="182" y="281"/>
                      <a:pt x="182" y="281"/>
                    </a:cubicBezTo>
                    <a:cubicBezTo>
                      <a:pt x="181" y="281"/>
                      <a:pt x="181" y="280"/>
                      <a:pt x="181" y="279"/>
                    </a:cubicBezTo>
                    <a:cubicBezTo>
                      <a:pt x="180" y="279"/>
                      <a:pt x="180" y="279"/>
                      <a:pt x="180" y="279"/>
                    </a:cubicBezTo>
                    <a:cubicBezTo>
                      <a:pt x="180" y="278"/>
                      <a:pt x="180" y="278"/>
                      <a:pt x="180" y="278"/>
                    </a:cubicBezTo>
                    <a:cubicBezTo>
                      <a:pt x="179" y="278"/>
                      <a:pt x="178" y="276"/>
                      <a:pt x="176" y="277"/>
                    </a:cubicBezTo>
                    <a:cubicBezTo>
                      <a:pt x="176" y="279"/>
                      <a:pt x="176" y="279"/>
                      <a:pt x="176" y="279"/>
                    </a:cubicBezTo>
                    <a:cubicBezTo>
                      <a:pt x="175" y="279"/>
                      <a:pt x="174" y="281"/>
                      <a:pt x="173" y="279"/>
                    </a:cubicBezTo>
                    <a:cubicBezTo>
                      <a:pt x="174" y="278"/>
                      <a:pt x="174" y="277"/>
                      <a:pt x="174" y="277"/>
                    </a:cubicBezTo>
                    <a:cubicBezTo>
                      <a:pt x="174" y="277"/>
                      <a:pt x="173" y="277"/>
                      <a:pt x="173" y="277"/>
                    </a:cubicBezTo>
                    <a:cubicBezTo>
                      <a:pt x="174" y="275"/>
                      <a:pt x="174" y="275"/>
                      <a:pt x="174" y="275"/>
                    </a:cubicBezTo>
                    <a:cubicBezTo>
                      <a:pt x="173" y="278"/>
                      <a:pt x="171" y="275"/>
                      <a:pt x="171" y="276"/>
                    </a:cubicBezTo>
                    <a:cubicBezTo>
                      <a:pt x="171" y="275"/>
                      <a:pt x="171" y="275"/>
                      <a:pt x="171" y="275"/>
                    </a:cubicBezTo>
                    <a:cubicBezTo>
                      <a:pt x="170" y="274"/>
                      <a:pt x="171" y="277"/>
                      <a:pt x="170" y="277"/>
                    </a:cubicBezTo>
                    <a:cubicBezTo>
                      <a:pt x="169" y="276"/>
                      <a:pt x="170" y="274"/>
                      <a:pt x="170" y="272"/>
                    </a:cubicBezTo>
                    <a:cubicBezTo>
                      <a:pt x="168" y="272"/>
                      <a:pt x="165" y="273"/>
                      <a:pt x="164" y="271"/>
                    </a:cubicBezTo>
                    <a:cubicBezTo>
                      <a:pt x="163" y="271"/>
                      <a:pt x="161" y="272"/>
                      <a:pt x="160" y="272"/>
                    </a:cubicBezTo>
                    <a:cubicBezTo>
                      <a:pt x="159" y="272"/>
                      <a:pt x="161" y="270"/>
                      <a:pt x="159" y="271"/>
                    </a:cubicBezTo>
                    <a:cubicBezTo>
                      <a:pt x="160" y="270"/>
                      <a:pt x="160" y="269"/>
                      <a:pt x="160" y="268"/>
                    </a:cubicBezTo>
                    <a:cubicBezTo>
                      <a:pt x="160" y="269"/>
                      <a:pt x="158" y="267"/>
                      <a:pt x="158" y="270"/>
                    </a:cubicBezTo>
                    <a:cubicBezTo>
                      <a:pt x="157" y="269"/>
                      <a:pt x="155" y="268"/>
                      <a:pt x="153" y="268"/>
                    </a:cubicBezTo>
                    <a:cubicBezTo>
                      <a:pt x="154" y="268"/>
                      <a:pt x="154" y="266"/>
                      <a:pt x="154" y="265"/>
                    </a:cubicBezTo>
                    <a:cubicBezTo>
                      <a:pt x="153" y="266"/>
                      <a:pt x="151" y="267"/>
                      <a:pt x="150" y="266"/>
                    </a:cubicBezTo>
                    <a:cubicBezTo>
                      <a:pt x="149" y="268"/>
                      <a:pt x="150" y="268"/>
                      <a:pt x="149" y="269"/>
                    </a:cubicBezTo>
                    <a:cubicBezTo>
                      <a:pt x="149" y="269"/>
                      <a:pt x="148" y="270"/>
                      <a:pt x="148" y="270"/>
                    </a:cubicBezTo>
                    <a:cubicBezTo>
                      <a:pt x="148" y="268"/>
                      <a:pt x="149" y="266"/>
                      <a:pt x="148" y="265"/>
                    </a:cubicBezTo>
                    <a:cubicBezTo>
                      <a:pt x="150" y="263"/>
                      <a:pt x="150" y="266"/>
                      <a:pt x="151" y="263"/>
                    </a:cubicBezTo>
                    <a:cubicBezTo>
                      <a:pt x="152" y="261"/>
                      <a:pt x="154" y="262"/>
                      <a:pt x="154" y="264"/>
                    </a:cubicBezTo>
                    <a:cubicBezTo>
                      <a:pt x="156" y="262"/>
                      <a:pt x="153" y="263"/>
                      <a:pt x="154" y="261"/>
                    </a:cubicBezTo>
                    <a:cubicBezTo>
                      <a:pt x="153" y="261"/>
                      <a:pt x="153" y="262"/>
                      <a:pt x="151" y="261"/>
                    </a:cubicBezTo>
                    <a:cubicBezTo>
                      <a:pt x="150" y="263"/>
                      <a:pt x="151" y="263"/>
                      <a:pt x="150" y="264"/>
                    </a:cubicBezTo>
                    <a:cubicBezTo>
                      <a:pt x="148" y="265"/>
                      <a:pt x="149" y="261"/>
                      <a:pt x="148" y="261"/>
                    </a:cubicBezTo>
                    <a:cubicBezTo>
                      <a:pt x="149" y="261"/>
                      <a:pt x="149" y="261"/>
                      <a:pt x="149" y="261"/>
                    </a:cubicBezTo>
                    <a:cubicBezTo>
                      <a:pt x="149" y="260"/>
                      <a:pt x="148" y="261"/>
                      <a:pt x="147" y="260"/>
                    </a:cubicBezTo>
                    <a:cubicBezTo>
                      <a:pt x="148" y="257"/>
                      <a:pt x="149" y="261"/>
                      <a:pt x="150" y="259"/>
                    </a:cubicBezTo>
                    <a:cubicBezTo>
                      <a:pt x="150" y="257"/>
                      <a:pt x="150" y="257"/>
                      <a:pt x="150" y="257"/>
                    </a:cubicBezTo>
                    <a:cubicBezTo>
                      <a:pt x="149" y="256"/>
                      <a:pt x="149" y="259"/>
                      <a:pt x="147" y="258"/>
                    </a:cubicBezTo>
                    <a:cubicBezTo>
                      <a:pt x="148" y="257"/>
                      <a:pt x="148" y="257"/>
                      <a:pt x="148" y="257"/>
                    </a:cubicBezTo>
                    <a:cubicBezTo>
                      <a:pt x="147" y="257"/>
                      <a:pt x="147" y="257"/>
                      <a:pt x="147" y="257"/>
                    </a:cubicBezTo>
                    <a:cubicBezTo>
                      <a:pt x="146" y="258"/>
                      <a:pt x="146" y="260"/>
                      <a:pt x="147" y="260"/>
                    </a:cubicBezTo>
                    <a:cubicBezTo>
                      <a:pt x="145" y="262"/>
                      <a:pt x="146" y="260"/>
                      <a:pt x="144" y="260"/>
                    </a:cubicBezTo>
                    <a:cubicBezTo>
                      <a:pt x="143" y="261"/>
                      <a:pt x="145" y="260"/>
                      <a:pt x="144" y="262"/>
                    </a:cubicBezTo>
                    <a:cubicBezTo>
                      <a:pt x="144" y="263"/>
                      <a:pt x="143" y="263"/>
                      <a:pt x="142" y="263"/>
                    </a:cubicBezTo>
                    <a:cubicBezTo>
                      <a:pt x="141" y="262"/>
                      <a:pt x="142" y="261"/>
                      <a:pt x="142" y="260"/>
                    </a:cubicBezTo>
                    <a:cubicBezTo>
                      <a:pt x="143" y="259"/>
                      <a:pt x="144" y="260"/>
                      <a:pt x="143" y="260"/>
                    </a:cubicBezTo>
                    <a:cubicBezTo>
                      <a:pt x="145" y="259"/>
                      <a:pt x="144" y="257"/>
                      <a:pt x="145" y="256"/>
                    </a:cubicBezTo>
                    <a:cubicBezTo>
                      <a:pt x="145" y="255"/>
                      <a:pt x="144" y="257"/>
                      <a:pt x="143" y="257"/>
                    </a:cubicBezTo>
                    <a:cubicBezTo>
                      <a:pt x="144" y="257"/>
                      <a:pt x="142" y="259"/>
                      <a:pt x="142" y="259"/>
                    </a:cubicBezTo>
                    <a:cubicBezTo>
                      <a:pt x="139" y="263"/>
                      <a:pt x="143" y="256"/>
                      <a:pt x="141" y="256"/>
                    </a:cubicBezTo>
                    <a:cubicBezTo>
                      <a:pt x="140" y="259"/>
                      <a:pt x="137" y="259"/>
                      <a:pt x="137" y="262"/>
                    </a:cubicBezTo>
                    <a:cubicBezTo>
                      <a:pt x="136" y="262"/>
                      <a:pt x="135" y="263"/>
                      <a:pt x="135" y="262"/>
                    </a:cubicBezTo>
                    <a:cubicBezTo>
                      <a:pt x="136" y="261"/>
                      <a:pt x="135" y="261"/>
                      <a:pt x="137" y="259"/>
                    </a:cubicBezTo>
                    <a:cubicBezTo>
                      <a:pt x="136" y="259"/>
                      <a:pt x="136" y="259"/>
                      <a:pt x="136" y="259"/>
                    </a:cubicBezTo>
                    <a:cubicBezTo>
                      <a:pt x="138" y="257"/>
                      <a:pt x="138" y="257"/>
                      <a:pt x="138" y="257"/>
                    </a:cubicBezTo>
                    <a:cubicBezTo>
                      <a:pt x="138" y="255"/>
                      <a:pt x="137" y="254"/>
                      <a:pt x="138" y="253"/>
                    </a:cubicBezTo>
                    <a:cubicBezTo>
                      <a:pt x="136" y="253"/>
                      <a:pt x="137" y="255"/>
                      <a:pt x="136" y="254"/>
                    </a:cubicBezTo>
                    <a:cubicBezTo>
                      <a:pt x="137" y="254"/>
                      <a:pt x="136" y="253"/>
                      <a:pt x="136" y="252"/>
                    </a:cubicBezTo>
                    <a:cubicBezTo>
                      <a:pt x="136" y="254"/>
                      <a:pt x="135" y="255"/>
                      <a:pt x="134" y="255"/>
                    </a:cubicBezTo>
                    <a:cubicBezTo>
                      <a:pt x="133" y="255"/>
                      <a:pt x="133" y="253"/>
                      <a:pt x="134" y="252"/>
                    </a:cubicBezTo>
                    <a:cubicBezTo>
                      <a:pt x="135" y="251"/>
                      <a:pt x="135" y="251"/>
                      <a:pt x="135" y="251"/>
                    </a:cubicBezTo>
                    <a:cubicBezTo>
                      <a:pt x="134" y="252"/>
                      <a:pt x="135" y="250"/>
                      <a:pt x="134" y="251"/>
                    </a:cubicBezTo>
                    <a:cubicBezTo>
                      <a:pt x="134" y="252"/>
                      <a:pt x="133" y="253"/>
                      <a:pt x="132" y="254"/>
                    </a:cubicBezTo>
                    <a:cubicBezTo>
                      <a:pt x="131" y="254"/>
                      <a:pt x="131" y="253"/>
                      <a:pt x="131" y="253"/>
                    </a:cubicBezTo>
                    <a:cubicBezTo>
                      <a:pt x="132" y="252"/>
                      <a:pt x="132" y="252"/>
                      <a:pt x="132" y="252"/>
                    </a:cubicBezTo>
                    <a:cubicBezTo>
                      <a:pt x="131" y="252"/>
                      <a:pt x="134" y="249"/>
                      <a:pt x="132" y="249"/>
                    </a:cubicBezTo>
                    <a:cubicBezTo>
                      <a:pt x="131" y="251"/>
                      <a:pt x="131" y="251"/>
                      <a:pt x="131" y="251"/>
                    </a:cubicBezTo>
                    <a:cubicBezTo>
                      <a:pt x="131" y="250"/>
                      <a:pt x="131" y="250"/>
                      <a:pt x="132" y="249"/>
                    </a:cubicBezTo>
                    <a:cubicBezTo>
                      <a:pt x="131" y="250"/>
                      <a:pt x="130" y="250"/>
                      <a:pt x="130" y="250"/>
                    </a:cubicBezTo>
                    <a:cubicBezTo>
                      <a:pt x="130" y="249"/>
                      <a:pt x="130" y="249"/>
                      <a:pt x="130" y="249"/>
                    </a:cubicBezTo>
                    <a:cubicBezTo>
                      <a:pt x="130" y="249"/>
                      <a:pt x="128" y="251"/>
                      <a:pt x="128" y="249"/>
                    </a:cubicBezTo>
                    <a:cubicBezTo>
                      <a:pt x="127" y="251"/>
                      <a:pt x="129" y="249"/>
                      <a:pt x="129" y="251"/>
                    </a:cubicBezTo>
                    <a:cubicBezTo>
                      <a:pt x="129" y="253"/>
                      <a:pt x="127" y="252"/>
                      <a:pt x="127" y="252"/>
                    </a:cubicBezTo>
                    <a:cubicBezTo>
                      <a:pt x="128" y="250"/>
                      <a:pt x="126" y="251"/>
                      <a:pt x="125" y="251"/>
                    </a:cubicBezTo>
                    <a:cubicBezTo>
                      <a:pt x="126" y="250"/>
                      <a:pt x="126" y="249"/>
                      <a:pt x="126" y="248"/>
                    </a:cubicBezTo>
                    <a:cubicBezTo>
                      <a:pt x="124" y="250"/>
                      <a:pt x="124" y="250"/>
                      <a:pt x="124" y="250"/>
                    </a:cubicBezTo>
                    <a:cubicBezTo>
                      <a:pt x="126" y="247"/>
                      <a:pt x="123" y="250"/>
                      <a:pt x="123" y="249"/>
                    </a:cubicBezTo>
                    <a:cubicBezTo>
                      <a:pt x="124" y="248"/>
                      <a:pt x="124" y="247"/>
                      <a:pt x="124" y="246"/>
                    </a:cubicBezTo>
                    <a:cubicBezTo>
                      <a:pt x="124" y="249"/>
                      <a:pt x="122" y="248"/>
                      <a:pt x="121" y="250"/>
                    </a:cubicBezTo>
                    <a:cubicBezTo>
                      <a:pt x="120" y="248"/>
                      <a:pt x="123" y="247"/>
                      <a:pt x="124" y="245"/>
                    </a:cubicBezTo>
                    <a:cubicBezTo>
                      <a:pt x="122" y="247"/>
                      <a:pt x="123" y="243"/>
                      <a:pt x="121" y="245"/>
                    </a:cubicBezTo>
                    <a:cubicBezTo>
                      <a:pt x="122" y="247"/>
                      <a:pt x="120" y="247"/>
                      <a:pt x="119" y="248"/>
                    </a:cubicBezTo>
                    <a:cubicBezTo>
                      <a:pt x="119" y="247"/>
                      <a:pt x="120" y="247"/>
                      <a:pt x="120" y="246"/>
                    </a:cubicBezTo>
                    <a:cubicBezTo>
                      <a:pt x="119" y="246"/>
                      <a:pt x="118" y="247"/>
                      <a:pt x="118" y="248"/>
                    </a:cubicBezTo>
                    <a:cubicBezTo>
                      <a:pt x="118" y="247"/>
                      <a:pt x="116" y="249"/>
                      <a:pt x="116" y="247"/>
                    </a:cubicBezTo>
                    <a:cubicBezTo>
                      <a:pt x="116" y="246"/>
                      <a:pt x="118" y="247"/>
                      <a:pt x="118" y="246"/>
                    </a:cubicBezTo>
                    <a:cubicBezTo>
                      <a:pt x="116" y="245"/>
                      <a:pt x="115" y="249"/>
                      <a:pt x="113" y="248"/>
                    </a:cubicBezTo>
                    <a:cubicBezTo>
                      <a:pt x="113" y="250"/>
                      <a:pt x="111" y="252"/>
                      <a:pt x="110" y="252"/>
                    </a:cubicBezTo>
                    <a:cubicBezTo>
                      <a:pt x="109" y="250"/>
                      <a:pt x="111" y="252"/>
                      <a:pt x="112" y="250"/>
                    </a:cubicBezTo>
                    <a:cubicBezTo>
                      <a:pt x="111" y="249"/>
                      <a:pt x="111" y="249"/>
                      <a:pt x="111" y="249"/>
                    </a:cubicBezTo>
                    <a:cubicBezTo>
                      <a:pt x="112" y="246"/>
                      <a:pt x="115" y="247"/>
                      <a:pt x="116" y="244"/>
                    </a:cubicBezTo>
                    <a:cubicBezTo>
                      <a:pt x="115" y="245"/>
                      <a:pt x="115" y="245"/>
                      <a:pt x="115" y="245"/>
                    </a:cubicBezTo>
                    <a:cubicBezTo>
                      <a:pt x="115" y="244"/>
                      <a:pt x="116" y="243"/>
                      <a:pt x="117" y="242"/>
                    </a:cubicBezTo>
                    <a:cubicBezTo>
                      <a:pt x="115" y="244"/>
                      <a:pt x="115" y="242"/>
                      <a:pt x="115" y="242"/>
                    </a:cubicBezTo>
                    <a:cubicBezTo>
                      <a:pt x="113" y="243"/>
                      <a:pt x="115" y="242"/>
                      <a:pt x="114" y="243"/>
                    </a:cubicBezTo>
                    <a:cubicBezTo>
                      <a:pt x="114" y="243"/>
                      <a:pt x="112" y="245"/>
                      <a:pt x="111" y="243"/>
                    </a:cubicBezTo>
                    <a:cubicBezTo>
                      <a:pt x="112" y="243"/>
                      <a:pt x="112" y="241"/>
                      <a:pt x="113" y="241"/>
                    </a:cubicBezTo>
                    <a:cubicBezTo>
                      <a:pt x="113" y="240"/>
                      <a:pt x="112" y="242"/>
                      <a:pt x="112" y="241"/>
                    </a:cubicBezTo>
                    <a:cubicBezTo>
                      <a:pt x="112" y="240"/>
                      <a:pt x="112" y="240"/>
                      <a:pt x="112" y="240"/>
                    </a:cubicBezTo>
                    <a:cubicBezTo>
                      <a:pt x="110" y="238"/>
                      <a:pt x="107" y="236"/>
                      <a:pt x="102" y="237"/>
                    </a:cubicBezTo>
                    <a:cubicBezTo>
                      <a:pt x="103" y="236"/>
                      <a:pt x="102" y="235"/>
                      <a:pt x="102" y="233"/>
                    </a:cubicBezTo>
                    <a:cubicBezTo>
                      <a:pt x="102" y="234"/>
                      <a:pt x="101" y="234"/>
                      <a:pt x="100" y="234"/>
                    </a:cubicBezTo>
                    <a:cubicBezTo>
                      <a:pt x="101" y="232"/>
                      <a:pt x="101" y="232"/>
                      <a:pt x="101" y="232"/>
                    </a:cubicBezTo>
                    <a:cubicBezTo>
                      <a:pt x="101" y="231"/>
                      <a:pt x="99" y="232"/>
                      <a:pt x="97" y="232"/>
                    </a:cubicBezTo>
                    <a:cubicBezTo>
                      <a:pt x="98" y="231"/>
                      <a:pt x="98" y="231"/>
                      <a:pt x="98" y="231"/>
                    </a:cubicBezTo>
                    <a:cubicBezTo>
                      <a:pt x="98" y="229"/>
                      <a:pt x="97" y="231"/>
                      <a:pt x="96" y="231"/>
                    </a:cubicBezTo>
                    <a:cubicBezTo>
                      <a:pt x="97" y="230"/>
                      <a:pt x="97" y="230"/>
                      <a:pt x="97" y="230"/>
                    </a:cubicBezTo>
                    <a:cubicBezTo>
                      <a:pt x="96" y="230"/>
                      <a:pt x="96" y="230"/>
                      <a:pt x="96" y="230"/>
                    </a:cubicBezTo>
                    <a:cubicBezTo>
                      <a:pt x="95" y="230"/>
                      <a:pt x="94" y="229"/>
                      <a:pt x="96" y="228"/>
                    </a:cubicBezTo>
                    <a:cubicBezTo>
                      <a:pt x="95" y="228"/>
                      <a:pt x="95" y="228"/>
                      <a:pt x="95" y="229"/>
                    </a:cubicBezTo>
                    <a:cubicBezTo>
                      <a:pt x="95" y="227"/>
                      <a:pt x="93" y="226"/>
                      <a:pt x="92" y="225"/>
                    </a:cubicBezTo>
                    <a:cubicBezTo>
                      <a:pt x="92" y="226"/>
                      <a:pt x="91" y="227"/>
                      <a:pt x="90" y="228"/>
                    </a:cubicBezTo>
                    <a:cubicBezTo>
                      <a:pt x="88" y="229"/>
                      <a:pt x="90" y="227"/>
                      <a:pt x="89" y="228"/>
                    </a:cubicBezTo>
                    <a:cubicBezTo>
                      <a:pt x="90" y="227"/>
                      <a:pt x="90" y="226"/>
                      <a:pt x="91" y="226"/>
                    </a:cubicBezTo>
                    <a:cubicBezTo>
                      <a:pt x="91" y="223"/>
                      <a:pt x="88" y="222"/>
                      <a:pt x="87" y="220"/>
                    </a:cubicBezTo>
                    <a:cubicBezTo>
                      <a:pt x="86" y="220"/>
                      <a:pt x="86" y="220"/>
                      <a:pt x="85" y="221"/>
                    </a:cubicBezTo>
                    <a:cubicBezTo>
                      <a:pt x="86" y="218"/>
                      <a:pt x="83" y="218"/>
                      <a:pt x="82" y="216"/>
                    </a:cubicBezTo>
                    <a:cubicBezTo>
                      <a:pt x="82" y="217"/>
                      <a:pt x="79" y="218"/>
                      <a:pt x="79" y="218"/>
                    </a:cubicBezTo>
                    <a:cubicBezTo>
                      <a:pt x="77" y="218"/>
                      <a:pt x="81" y="216"/>
                      <a:pt x="81" y="214"/>
                    </a:cubicBezTo>
                    <a:cubicBezTo>
                      <a:pt x="80" y="214"/>
                      <a:pt x="79" y="214"/>
                      <a:pt x="79" y="214"/>
                    </a:cubicBezTo>
                    <a:cubicBezTo>
                      <a:pt x="79" y="213"/>
                      <a:pt x="79" y="213"/>
                      <a:pt x="79" y="213"/>
                    </a:cubicBezTo>
                    <a:cubicBezTo>
                      <a:pt x="78" y="214"/>
                      <a:pt x="77" y="213"/>
                      <a:pt x="77" y="212"/>
                    </a:cubicBezTo>
                    <a:cubicBezTo>
                      <a:pt x="77" y="212"/>
                      <a:pt x="77" y="212"/>
                      <a:pt x="77" y="212"/>
                    </a:cubicBezTo>
                    <a:cubicBezTo>
                      <a:pt x="77" y="212"/>
                      <a:pt x="78" y="210"/>
                      <a:pt x="77" y="210"/>
                    </a:cubicBezTo>
                    <a:cubicBezTo>
                      <a:pt x="76" y="211"/>
                      <a:pt x="76" y="209"/>
                      <a:pt x="74" y="210"/>
                    </a:cubicBezTo>
                    <a:cubicBezTo>
                      <a:pt x="74" y="210"/>
                      <a:pt x="74" y="210"/>
                      <a:pt x="75" y="209"/>
                    </a:cubicBezTo>
                    <a:cubicBezTo>
                      <a:pt x="73" y="210"/>
                      <a:pt x="73" y="210"/>
                      <a:pt x="73" y="210"/>
                    </a:cubicBezTo>
                    <a:cubicBezTo>
                      <a:pt x="73" y="209"/>
                      <a:pt x="73" y="209"/>
                      <a:pt x="73" y="209"/>
                    </a:cubicBezTo>
                    <a:cubicBezTo>
                      <a:pt x="74" y="209"/>
                      <a:pt x="75" y="208"/>
                      <a:pt x="75" y="208"/>
                    </a:cubicBezTo>
                    <a:cubicBezTo>
                      <a:pt x="75" y="207"/>
                      <a:pt x="74" y="209"/>
                      <a:pt x="73" y="209"/>
                    </a:cubicBezTo>
                    <a:cubicBezTo>
                      <a:pt x="71" y="209"/>
                      <a:pt x="73" y="208"/>
                      <a:pt x="73" y="207"/>
                    </a:cubicBezTo>
                    <a:cubicBezTo>
                      <a:pt x="74" y="207"/>
                      <a:pt x="73" y="208"/>
                      <a:pt x="73" y="208"/>
                    </a:cubicBezTo>
                    <a:cubicBezTo>
                      <a:pt x="75" y="208"/>
                      <a:pt x="73" y="207"/>
                      <a:pt x="74" y="207"/>
                    </a:cubicBezTo>
                    <a:cubicBezTo>
                      <a:pt x="74" y="206"/>
                      <a:pt x="72" y="208"/>
                      <a:pt x="72" y="207"/>
                    </a:cubicBezTo>
                    <a:cubicBezTo>
                      <a:pt x="72" y="206"/>
                      <a:pt x="71" y="206"/>
                      <a:pt x="72" y="205"/>
                    </a:cubicBezTo>
                    <a:cubicBezTo>
                      <a:pt x="71" y="205"/>
                      <a:pt x="71" y="204"/>
                      <a:pt x="70" y="204"/>
                    </a:cubicBezTo>
                    <a:cubicBezTo>
                      <a:pt x="71" y="205"/>
                      <a:pt x="71" y="206"/>
                      <a:pt x="70" y="207"/>
                    </a:cubicBezTo>
                    <a:cubicBezTo>
                      <a:pt x="69" y="206"/>
                      <a:pt x="69" y="206"/>
                      <a:pt x="69" y="205"/>
                    </a:cubicBezTo>
                    <a:cubicBezTo>
                      <a:pt x="70" y="205"/>
                      <a:pt x="70" y="205"/>
                      <a:pt x="70" y="205"/>
                    </a:cubicBezTo>
                    <a:cubicBezTo>
                      <a:pt x="69" y="205"/>
                      <a:pt x="69" y="204"/>
                      <a:pt x="68" y="206"/>
                    </a:cubicBezTo>
                    <a:cubicBezTo>
                      <a:pt x="69" y="204"/>
                      <a:pt x="69" y="204"/>
                      <a:pt x="69" y="204"/>
                    </a:cubicBezTo>
                    <a:cubicBezTo>
                      <a:pt x="68" y="204"/>
                      <a:pt x="67" y="203"/>
                      <a:pt x="67" y="203"/>
                    </a:cubicBezTo>
                    <a:cubicBezTo>
                      <a:pt x="68" y="202"/>
                      <a:pt x="70" y="201"/>
                      <a:pt x="70" y="200"/>
                    </a:cubicBezTo>
                    <a:cubicBezTo>
                      <a:pt x="68" y="200"/>
                      <a:pt x="68" y="200"/>
                      <a:pt x="68" y="200"/>
                    </a:cubicBezTo>
                    <a:cubicBezTo>
                      <a:pt x="67" y="200"/>
                      <a:pt x="67" y="199"/>
                      <a:pt x="68" y="199"/>
                    </a:cubicBezTo>
                    <a:cubicBezTo>
                      <a:pt x="68" y="197"/>
                      <a:pt x="63" y="200"/>
                      <a:pt x="64" y="198"/>
                    </a:cubicBezTo>
                    <a:cubicBezTo>
                      <a:pt x="66" y="197"/>
                      <a:pt x="66" y="197"/>
                      <a:pt x="66" y="196"/>
                    </a:cubicBezTo>
                    <a:cubicBezTo>
                      <a:pt x="65" y="196"/>
                      <a:pt x="65" y="196"/>
                      <a:pt x="64" y="196"/>
                    </a:cubicBezTo>
                    <a:cubicBezTo>
                      <a:pt x="64" y="197"/>
                      <a:pt x="66" y="196"/>
                      <a:pt x="65" y="197"/>
                    </a:cubicBezTo>
                    <a:cubicBezTo>
                      <a:pt x="64" y="198"/>
                      <a:pt x="64" y="197"/>
                      <a:pt x="63" y="197"/>
                    </a:cubicBezTo>
                    <a:cubicBezTo>
                      <a:pt x="66" y="193"/>
                      <a:pt x="62" y="192"/>
                      <a:pt x="62" y="189"/>
                    </a:cubicBezTo>
                    <a:cubicBezTo>
                      <a:pt x="60" y="190"/>
                      <a:pt x="61" y="189"/>
                      <a:pt x="60" y="189"/>
                    </a:cubicBezTo>
                    <a:cubicBezTo>
                      <a:pt x="63" y="187"/>
                      <a:pt x="59" y="188"/>
                      <a:pt x="60" y="186"/>
                    </a:cubicBezTo>
                    <a:cubicBezTo>
                      <a:pt x="58" y="188"/>
                      <a:pt x="58" y="188"/>
                      <a:pt x="58" y="188"/>
                    </a:cubicBezTo>
                    <a:cubicBezTo>
                      <a:pt x="59" y="186"/>
                      <a:pt x="54" y="188"/>
                      <a:pt x="56" y="186"/>
                    </a:cubicBezTo>
                    <a:cubicBezTo>
                      <a:pt x="56" y="185"/>
                      <a:pt x="58" y="185"/>
                      <a:pt x="58" y="185"/>
                    </a:cubicBezTo>
                    <a:cubicBezTo>
                      <a:pt x="60" y="183"/>
                      <a:pt x="55" y="184"/>
                      <a:pt x="57" y="181"/>
                    </a:cubicBezTo>
                    <a:cubicBezTo>
                      <a:pt x="56" y="182"/>
                      <a:pt x="55" y="183"/>
                      <a:pt x="54" y="182"/>
                    </a:cubicBezTo>
                    <a:cubicBezTo>
                      <a:pt x="54" y="181"/>
                      <a:pt x="55" y="179"/>
                      <a:pt x="55" y="179"/>
                    </a:cubicBezTo>
                    <a:cubicBezTo>
                      <a:pt x="55" y="179"/>
                      <a:pt x="54" y="179"/>
                      <a:pt x="54" y="178"/>
                    </a:cubicBezTo>
                    <a:cubicBezTo>
                      <a:pt x="55" y="178"/>
                      <a:pt x="55" y="178"/>
                      <a:pt x="55" y="178"/>
                    </a:cubicBezTo>
                    <a:cubicBezTo>
                      <a:pt x="55" y="177"/>
                      <a:pt x="54" y="177"/>
                      <a:pt x="53" y="176"/>
                    </a:cubicBezTo>
                    <a:cubicBezTo>
                      <a:pt x="54" y="175"/>
                      <a:pt x="53" y="174"/>
                      <a:pt x="53" y="172"/>
                    </a:cubicBezTo>
                    <a:cubicBezTo>
                      <a:pt x="51" y="172"/>
                      <a:pt x="53" y="170"/>
                      <a:pt x="50" y="171"/>
                    </a:cubicBezTo>
                    <a:cubicBezTo>
                      <a:pt x="50" y="171"/>
                      <a:pt x="51" y="171"/>
                      <a:pt x="51" y="170"/>
                    </a:cubicBezTo>
                    <a:cubicBezTo>
                      <a:pt x="50" y="170"/>
                      <a:pt x="48" y="171"/>
                      <a:pt x="48" y="170"/>
                    </a:cubicBezTo>
                    <a:cubicBezTo>
                      <a:pt x="50" y="170"/>
                      <a:pt x="50" y="170"/>
                      <a:pt x="50" y="170"/>
                    </a:cubicBezTo>
                    <a:cubicBezTo>
                      <a:pt x="52" y="169"/>
                      <a:pt x="49" y="168"/>
                      <a:pt x="50" y="167"/>
                    </a:cubicBezTo>
                    <a:cubicBezTo>
                      <a:pt x="49" y="168"/>
                      <a:pt x="50" y="167"/>
                      <a:pt x="49" y="167"/>
                    </a:cubicBezTo>
                    <a:cubicBezTo>
                      <a:pt x="48" y="167"/>
                      <a:pt x="48" y="167"/>
                      <a:pt x="48" y="167"/>
                    </a:cubicBezTo>
                    <a:cubicBezTo>
                      <a:pt x="47" y="166"/>
                      <a:pt x="47" y="167"/>
                      <a:pt x="46" y="166"/>
                    </a:cubicBezTo>
                    <a:cubicBezTo>
                      <a:pt x="46" y="165"/>
                      <a:pt x="48" y="165"/>
                      <a:pt x="48" y="165"/>
                    </a:cubicBezTo>
                    <a:cubicBezTo>
                      <a:pt x="49" y="164"/>
                      <a:pt x="48" y="164"/>
                      <a:pt x="47" y="163"/>
                    </a:cubicBezTo>
                    <a:cubicBezTo>
                      <a:pt x="47" y="164"/>
                      <a:pt x="47" y="164"/>
                      <a:pt x="47" y="164"/>
                    </a:cubicBezTo>
                    <a:cubicBezTo>
                      <a:pt x="47" y="164"/>
                      <a:pt x="47" y="163"/>
                      <a:pt x="47" y="163"/>
                    </a:cubicBezTo>
                    <a:cubicBezTo>
                      <a:pt x="47" y="163"/>
                      <a:pt x="47" y="163"/>
                      <a:pt x="46" y="163"/>
                    </a:cubicBezTo>
                    <a:cubicBezTo>
                      <a:pt x="46" y="163"/>
                      <a:pt x="46" y="163"/>
                      <a:pt x="47" y="163"/>
                    </a:cubicBezTo>
                    <a:cubicBezTo>
                      <a:pt x="47" y="163"/>
                      <a:pt x="47" y="163"/>
                      <a:pt x="47" y="163"/>
                    </a:cubicBezTo>
                    <a:cubicBezTo>
                      <a:pt x="47" y="163"/>
                      <a:pt x="47" y="163"/>
                      <a:pt x="47" y="163"/>
                    </a:cubicBezTo>
                    <a:cubicBezTo>
                      <a:pt x="47" y="163"/>
                      <a:pt x="47" y="162"/>
                      <a:pt x="47" y="162"/>
                    </a:cubicBezTo>
                    <a:cubicBezTo>
                      <a:pt x="47" y="162"/>
                      <a:pt x="47" y="162"/>
                      <a:pt x="47" y="162"/>
                    </a:cubicBezTo>
                    <a:cubicBezTo>
                      <a:pt x="49" y="161"/>
                      <a:pt x="49" y="161"/>
                      <a:pt x="49" y="161"/>
                    </a:cubicBezTo>
                    <a:cubicBezTo>
                      <a:pt x="48" y="161"/>
                      <a:pt x="46" y="160"/>
                      <a:pt x="46" y="161"/>
                    </a:cubicBezTo>
                    <a:cubicBezTo>
                      <a:pt x="46" y="158"/>
                      <a:pt x="44" y="156"/>
                      <a:pt x="43" y="155"/>
                    </a:cubicBezTo>
                    <a:cubicBezTo>
                      <a:pt x="43" y="155"/>
                      <a:pt x="44" y="155"/>
                      <a:pt x="43" y="155"/>
                    </a:cubicBezTo>
                    <a:cubicBezTo>
                      <a:pt x="43" y="154"/>
                      <a:pt x="41" y="154"/>
                      <a:pt x="42" y="154"/>
                    </a:cubicBezTo>
                    <a:cubicBezTo>
                      <a:pt x="41" y="153"/>
                      <a:pt x="43" y="153"/>
                      <a:pt x="43" y="152"/>
                    </a:cubicBezTo>
                    <a:cubicBezTo>
                      <a:pt x="43" y="152"/>
                      <a:pt x="42" y="152"/>
                      <a:pt x="41" y="152"/>
                    </a:cubicBezTo>
                    <a:cubicBezTo>
                      <a:pt x="43" y="150"/>
                      <a:pt x="39" y="149"/>
                      <a:pt x="39" y="147"/>
                    </a:cubicBezTo>
                    <a:cubicBezTo>
                      <a:pt x="40" y="147"/>
                      <a:pt x="41" y="147"/>
                      <a:pt x="41" y="147"/>
                    </a:cubicBezTo>
                    <a:cubicBezTo>
                      <a:pt x="40" y="146"/>
                      <a:pt x="39" y="145"/>
                      <a:pt x="37" y="144"/>
                    </a:cubicBezTo>
                    <a:cubicBezTo>
                      <a:pt x="37" y="144"/>
                      <a:pt x="38" y="144"/>
                      <a:pt x="38" y="144"/>
                    </a:cubicBezTo>
                    <a:cubicBezTo>
                      <a:pt x="38" y="143"/>
                      <a:pt x="37" y="142"/>
                      <a:pt x="36" y="142"/>
                    </a:cubicBezTo>
                    <a:cubicBezTo>
                      <a:pt x="35" y="143"/>
                      <a:pt x="37" y="142"/>
                      <a:pt x="37" y="142"/>
                    </a:cubicBezTo>
                    <a:cubicBezTo>
                      <a:pt x="35" y="143"/>
                      <a:pt x="34" y="143"/>
                      <a:pt x="34" y="142"/>
                    </a:cubicBezTo>
                    <a:cubicBezTo>
                      <a:pt x="34" y="142"/>
                      <a:pt x="34" y="142"/>
                      <a:pt x="34" y="142"/>
                    </a:cubicBezTo>
                    <a:cubicBezTo>
                      <a:pt x="34" y="141"/>
                      <a:pt x="33" y="141"/>
                      <a:pt x="33" y="140"/>
                    </a:cubicBezTo>
                    <a:cubicBezTo>
                      <a:pt x="33" y="139"/>
                      <a:pt x="33" y="140"/>
                      <a:pt x="34" y="140"/>
                    </a:cubicBezTo>
                    <a:cubicBezTo>
                      <a:pt x="36" y="139"/>
                      <a:pt x="35" y="137"/>
                      <a:pt x="35" y="137"/>
                    </a:cubicBezTo>
                    <a:cubicBezTo>
                      <a:pt x="35" y="137"/>
                      <a:pt x="34" y="136"/>
                      <a:pt x="33" y="137"/>
                    </a:cubicBezTo>
                    <a:cubicBezTo>
                      <a:pt x="32" y="136"/>
                      <a:pt x="35" y="136"/>
                      <a:pt x="34" y="135"/>
                    </a:cubicBezTo>
                    <a:cubicBezTo>
                      <a:pt x="29" y="134"/>
                      <a:pt x="29" y="134"/>
                      <a:pt x="29" y="134"/>
                    </a:cubicBezTo>
                    <a:cubicBezTo>
                      <a:pt x="30" y="134"/>
                      <a:pt x="31" y="133"/>
                      <a:pt x="32" y="133"/>
                    </a:cubicBezTo>
                    <a:cubicBezTo>
                      <a:pt x="31" y="132"/>
                      <a:pt x="28" y="132"/>
                      <a:pt x="27" y="131"/>
                    </a:cubicBezTo>
                    <a:cubicBezTo>
                      <a:pt x="27" y="131"/>
                      <a:pt x="25" y="129"/>
                      <a:pt x="25" y="129"/>
                    </a:cubicBezTo>
                    <a:cubicBezTo>
                      <a:pt x="26" y="128"/>
                      <a:pt x="25" y="129"/>
                      <a:pt x="26" y="129"/>
                    </a:cubicBezTo>
                    <a:cubicBezTo>
                      <a:pt x="27" y="128"/>
                      <a:pt x="27" y="128"/>
                      <a:pt x="27" y="128"/>
                    </a:cubicBezTo>
                    <a:cubicBezTo>
                      <a:pt x="28" y="129"/>
                      <a:pt x="30" y="127"/>
                      <a:pt x="31" y="127"/>
                    </a:cubicBezTo>
                    <a:cubicBezTo>
                      <a:pt x="30" y="127"/>
                      <a:pt x="30" y="124"/>
                      <a:pt x="30" y="123"/>
                    </a:cubicBezTo>
                    <a:cubicBezTo>
                      <a:pt x="28" y="124"/>
                      <a:pt x="28" y="121"/>
                      <a:pt x="26" y="122"/>
                    </a:cubicBezTo>
                    <a:cubicBezTo>
                      <a:pt x="25" y="121"/>
                      <a:pt x="28" y="121"/>
                      <a:pt x="28" y="120"/>
                    </a:cubicBezTo>
                    <a:cubicBezTo>
                      <a:pt x="27" y="119"/>
                      <a:pt x="27" y="117"/>
                      <a:pt x="27" y="115"/>
                    </a:cubicBezTo>
                    <a:cubicBezTo>
                      <a:pt x="27" y="115"/>
                      <a:pt x="27" y="115"/>
                      <a:pt x="27" y="115"/>
                    </a:cubicBezTo>
                    <a:cubicBezTo>
                      <a:pt x="26" y="114"/>
                      <a:pt x="26" y="112"/>
                      <a:pt x="24" y="111"/>
                    </a:cubicBezTo>
                    <a:cubicBezTo>
                      <a:pt x="24" y="111"/>
                      <a:pt x="25" y="111"/>
                      <a:pt x="25" y="111"/>
                    </a:cubicBezTo>
                    <a:cubicBezTo>
                      <a:pt x="26" y="109"/>
                      <a:pt x="22" y="111"/>
                      <a:pt x="23" y="109"/>
                    </a:cubicBezTo>
                    <a:cubicBezTo>
                      <a:pt x="24" y="109"/>
                      <a:pt x="24" y="109"/>
                      <a:pt x="24" y="109"/>
                    </a:cubicBezTo>
                    <a:cubicBezTo>
                      <a:pt x="23" y="109"/>
                      <a:pt x="25" y="107"/>
                      <a:pt x="23" y="106"/>
                    </a:cubicBezTo>
                    <a:cubicBezTo>
                      <a:pt x="24" y="106"/>
                      <a:pt x="24" y="106"/>
                      <a:pt x="24" y="106"/>
                    </a:cubicBezTo>
                    <a:cubicBezTo>
                      <a:pt x="24" y="105"/>
                      <a:pt x="24" y="104"/>
                      <a:pt x="22" y="103"/>
                    </a:cubicBezTo>
                    <a:cubicBezTo>
                      <a:pt x="22" y="103"/>
                      <a:pt x="23" y="103"/>
                      <a:pt x="24" y="104"/>
                    </a:cubicBezTo>
                    <a:cubicBezTo>
                      <a:pt x="25" y="102"/>
                      <a:pt x="21" y="103"/>
                      <a:pt x="22" y="102"/>
                    </a:cubicBezTo>
                    <a:cubicBezTo>
                      <a:pt x="22" y="101"/>
                      <a:pt x="23" y="101"/>
                      <a:pt x="23" y="101"/>
                    </a:cubicBezTo>
                    <a:cubicBezTo>
                      <a:pt x="22" y="100"/>
                      <a:pt x="22" y="99"/>
                      <a:pt x="21" y="98"/>
                    </a:cubicBezTo>
                    <a:cubicBezTo>
                      <a:pt x="22" y="98"/>
                      <a:pt x="22" y="98"/>
                      <a:pt x="23" y="97"/>
                    </a:cubicBezTo>
                    <a:cubicBezTo>
                      <a:pt x="22" y="91"/>
                      <a:pt x="22" y="86"/>
                      <a:pt x="19" y="80"/>
                    </a:cubicBezTo>
                    <a:cubicBezTo>
                      <a:pt x="21" y="79"/>
                      <a:pt x="21" y="81"/>
                      <a:pt x="22" y="81"/>
                    </a:cubicBezTo>
                    <a:cubicBezTo>
                      <a:pt x="20" y="81"/>
                      <a:pt x="22" y="80"/>
                      <a:pt x="21" y="78"/>
                    </a:cubicBezTo>
                    <a:cubicBezTo>
                      <a:pt x="21" y="78"/>
                      <a:pt x="21" y="78"/>
                      <a:pt x="21" y="78"/>
                    </a:cubicBezTo>
                    <a:cubicBezTo>
                      <a:pt x="20" y="77"/>
                      <a:pt x="22" y="77"/>
                      <a:pt x="21" y="76"/>
                    </a:cubicBezTo>
                    <a:cubicBezTo>
                      <a:pt x="21" y="76"/>
                      <a:pt x="21" y="76"/>
                      <a:pt x="21" y="76"/>
                    </a:cubicBezTo>
                    <a:cubicBezTo>
                      <a:pt x="19" y="75"/>
                      <a:pt x="23" y="74"/>
                      <a:pt x="20" y="74"/>
                    </a:cubicBezTo>
                    <a:cubicBezTo>
                      <a:pt x="22" y="73"/>
                      <a:pt x="22" y="73"/>
                      <a:pt x="22" y="73"/>
                    </a:cubicBezTo>
                    <a:cubicBezTo>
                      <a:pt x="19" y="72"/>
                      <a:pt x="23" y="72"/>
                      <a:pt x="20" y="71"/>
                    </a:cubicBezTo>
                    <a:cubicBezTo>
                      <a:pt x="21" y="71"/>
                      <a:pt x="21" y="71"/>
                      <a:pt x="21" y="71"/>
                    </a:cubicBezTo>
                    <a:cubicBezTo>
                      <a:pt x="22" y="70"/>
                      <a:pt x="18" y="68"/>
                      <a:pt x="20" y="68"/>
                    </a:cubicBezTo>
                    <a:cubicBezTo>
                      <a:pt x="19" y="67"/>
                      <a:pt x="19" y="65"/>
                      <a:pt x="17" y="65"/>
                    </a:cubicBezTo>
                    <a:cubicBezTo>
                      <a:pt x="18" y="65"/>
                      <a:pt x="19" y="65"/>
                      <a:pt x="19" y="65"/>
                    </a:cubicBezTo>
                    <a:cubicBezTo>
                      <a:pt x="18" y="61"/>
                      <a:pt x="18" y="56"/>
                      <a:pt x="16" y="52"/>
                    </a:cubicBezTo>
                    <a:cubicBezTo>
                      <a:pt x="16" y="52"/>
                      <a:pt x="16" y="52"/>
                      <a:pt x="17" y="52"/>
                    </a:cubicBezTo>
                    <a:cubicBezTo>
                      <a:pt x="15" y="50"/>
                      <a:pt x="19" y="47"/>
                      <a:pt x="15" y="46"/>
                    </a:cubicBezTo>
                    <a:cubicBezTo>
                      <a:pt x="13" y="45"/>
                      <a:pt x="13" y="45"/>
                      <a:pt x="13" y="45"/>
                    </a:cubicBezTo>
                    <a:cubicBezTo>
                      <a:pt x="14" y="44"/>
                      <a:pt x="15" y="44"/>
                      <a:pt x="16" y="44"/>
                    </a:cubicBezTo>
                    <a:cubicBezTo>
                      <a:pt x="14" y="43"/>
                      <a:pt x="15" y="42"/>
                      <a:pt x="14" y="41"/>
                    </a:cubicBezTo>
                    <a:cubicBezTo>
                      <a:pt x="14" y="41"/>
                      <a:pt x="15" y="42"/>
                      <a:pt x="15" y="42"/>
                    </a:cubicBezTo>
                    <a:cubicBezTo>
                      <a:pt x="15" y="40"/>
                      <a:pt x="13" y="39"/>
                      <a:pt x="13" y="38"/>
                    </a:cubicBezTo>
                    <a:cubicBezTo>
                      <a:pt x="14" y="38"/>
                      <a:pt x="14" y="38"/>
                      <a:pt x="14" y="38"/>
                    </a:cubicBezTo>
                    <a:cubicBezTo>
                      <a:pt x="17" y="33"/>
                      <a:pt x="20" y="26"/>
                      <a:pt x="16" y="21"/>
                    </a:cubicBezTo>
                    <a:cubicBezTo>
                      <a:pt x="16" y="20"/>
                      <a:pt x="19" y="21"/>
                      <a:pt x="19" y="20"/>
                    </a:cubicBezTo>
                    <a:cubicBezTo>
                      <a:pt x="16" y="15"/>
                      <a:pt x="21" y="10"/>
                      <a:pt x="17" y="5"/>
                    </a:cubicBezTo>
                    <a:cubicBezTo>
                      <a:pt x="16" y="2"/>
                      <a:pt x="10" y="0"/>
                      <a:pt x="10" y="0"/>
                    </a:cubicBezTo>
                    <a:cubicBezTo>
                      <a:pt x="11" y="9"/>
                      <a:pt x="8" y="16"/>
                      <a:pt x="5" y="24"/>
                    </a:cubicBezTo>
                    <a:cubicBezTo>
                      <a:pt x="5" y="27"/>
                      <a:pt x="6" y="30"/>
                      <a:pt x="5" y="33"/>
                    </a:cubicBezTo>
                    <a:cubicBezTo>
                      <a:pt x="5" y="44"/>
                      <a:pt x="0" y="55"/>
                      <a:pt x="3" y="66"/>
                    </a:cubicBezTo>
                    <a:cubicBezTo>
                      <a:pt x="4" y="65"/>
                      <a:pt x="5" y="66"/>
                      <a:pt x="5" y="66"/>
                    </a:cubicBezTo>
                    <a:cubicBezTo>
                      <a:pt x="5" y="66"/>
                      <a:pt x="5" y="66"/>
                      <a:pt x="5" y="66"/>
                    </a:cubicBezTo>
                    <a:cubicBezTo>
                      <a:pt x="6" y="67"/>
                      <a:pt x="6" y="67"/>
                      <a:pt x="6" y="67"/>
                    </a:cubicBezTo>
                    <a:cubicBezTo>
                      <a:pt x="6" y="68"/>
                      <a:pt x="5" y="68"/>
                      <a:pt x="4" y="67"/>
                    </a:cubicBezTo>
                    <a:cubicBezTo>
                      <a:pt x="4" y="71"/>
                      <a:pt x="6" y="75"/>
                      <a:pt x="5" y="79"/>
                    </a:cubicBezTo>
                    <a:cubicBezTo>
                      <a:pt x="8" y="80"/>
                      <a:pt x="6" y="82"/>
                      <a:pt x="8" y="82"/>
                    </a:cubicBezTo>
                    <a:cubicBezTo>
                      <a:pt x="8" y="82"/>
                      <a:pt x="8" y="82"/>
                      <a:pt x="7" y="82"/>
                    </a:cubicBezTo>
                    <a:cubicBezTo>
                      <a:pt x="9" y="84"/>
                      <a:pt x="9" y="85"/>
                      <a:pt x="6" y="88"/>
                    </a:cubicBezTo>
                    <a:cubicBezTo>
                      <a:pt x="6" y="99"/>
                      <a:pt x="9" y="110"/>
                      <a:pt x="11" y="122"/>
                    </a:cubicBezTo>
                    <a:cubicBezTo>
                      <a:pt x="14" y="133"/>
                      <a:pt x="19" y="143"/>
                      <a:pt x="24" y="154"/>
                    </a:cubicBezTo>
                    <a:cubicBezTo>
                      <a:pt x="28" y="155"/>
                      <a:pt x="27" y="158"/>
                      <a:pt x="30" y="159"/>
                    </a:cubicBezTo>
                    <a:cubicBezTo>
                      <a:pt x="29" y="159"/>
                      <a:pt x="29" y="159"/>
                      <a:pt x="29" y="159"/>
                    </a:cubicBezTo>
                    <a:cubicBezTo>
                      <a:pt x="32" y="160"/>
                      <a:pt x="30" y="161"/>
                      <a:pt x="30" y="164"/>
                    </a:cubicBezTo>
                    <a:cubicBezTo>
                      <a:pt x="31" y="163"/>
                      <a:pt x="30" y="164"/>
                      <a:pt x="32" y="163"/>
                    </a:cubicBezTo>
                    <a:cubicBezTo>
                      <a:pt x="34" y="163"/>
                      <a:pt x="30" y="166"/>
                      <a:pt x="31" y="167"/>
                    </a:cubicBezTo>
                    <a:cubicBezTo>
                      <a:pt x="31" y="167"/>
                      <a:pt x="32" y="166"/>
                      <a:pt x="32" y="167"/>
                    </a:cubicBezTo>
                    <a:cubicBezTo>
                      <a:pt x="35" y="168"/>
                      <a:pt x="31" y="166"/>
                      <a:pt x="30" y="171"/>
                    </a:cubicBezTo>
                    <a:cubicBezTo>
                      <a:pt x="33" y="175"/>
                      <a:pt x="37" y="179"/>
                      <a:pt x="38" y="184"/>
                    </a:cubicBezTo>
                    <a:cubicBezTo>
                      <a:pt x="38" y="184"/>
                      <a:pt x="40" y="183"/>
                      <a:pt x="40" y="184"/>
                    </a:cubicBezTo>
                    <a:cubicBezTo>
                      <a:pt x="37" y="186"/>
                      <a:pt x="41" y="185"/>
                      <a:pt x="41" y="186"/>
                    </a:cubicBezTo>
                    <a:cubicBezTo>
                      <a:pt x="40" y="187"/>
                      <a:pt x="40" y="186"/>
                      <a:pt x="39" y="186"/>
                    </a:cubicBezTo>
                    <a:cubicBezTo>
                      <a:pt x="39" y="189"/>
                      <a:pt x="42" y="190"/>
                      <a:pt x="42" y="192"/>
                    </a:cubicBezTo>
                    <a:cubicBezTo>
                      <a:pt x="44" y="193"/>
                      <a:pt x="43" y="197"/>
                      <a:pt x="45" y="197"/>
                    </a:cubicBezTo>
                    <a:cubicBezTo>
                      <a:pt x="44" y="198"/>
                      <a:pt x="44" y="199"/>
                      <a:pt x="44" y="199"/>
                    </a:cubicBezTo>
                    <a:cubicBezTo>
                      <a:pt x="48" y="199"/>
                      <a:pt x="45" y="204"/>
                      <a:pt x="48" y="204"/>
                    </a:cubicBezTo>
                    <a:cubicBezTo>
                      <a:pt x="48" y="204"/>
                      <a:pt x="48" y="204"/>
                      <a:pt x="48" y="204"/>
                    </a:cubicBezTo>
                    <a:cubicBezTo>
                      <a:pt x="51" y="209"/>
                      <a:pt x="54" y="215"/>
                      <a:pt x="59" y="218"/>
                    </a:cubicBezTo>
                    <a:close/>
                    <a:moveTo>
                      <a:pt x="45" y="162"/>
                    </a:moveTo>
                    <a:cubicBezTo>
                      <a:pt x="45" y="162"/>
                      <a:pt x="46" y="162"/>
                      <a:pt x="46" y="162"/>
                    </a:cubicBezTo>
                    <a:cubicBezTo>
                      <a:pt x="45" y="162"/>
                      <a:pt x="45" y="162"/>
                      <a:pt x="45"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35" name="Freeform 28"/>
              <p:cNvSpPr>
                <a:spLocks noEditPoints="1"/>
              </p:cNvSpPr>
              <p:nvPr/>
            </p:nvSpPr>
            <p:spPr bwMode="auto">
              <a:xfrm>
                <a:off x="4629150" y="3649663"/>
                <a:ext cx="74613" cy="103188"/>
              </a:xfrm>
              <a:custGeom>
                <a:avLst/>
                <a:gdLst>
                  <a:gd name="T0" fmla="*/ 0 w 34"/>
                  <a:gd name="T1" fmla="*/ 44 h 48"/>
                  <a:gd name="T2" fmla="*/ 12 w 34"/>
                  <a:gd name="T3" fmla="*/ 43 h 48"/>
                  <a:gd name="T4" fmla="*/ 22 w 34"/>
                  <a:gd name="T5" fmla="*/ 39 h 48"/>
                  <a:gd name="T6" fmla="*/ 23 w 34"/>
                  <a:gd name="T7" fmla="*/ 30 h 48"/>
                  <a:gd name="T8" fmla="*/ 26 w 34"/>
                  <a:gd name="T9" fmla="*/ 29 h 48"/>
                  <a:gd name="T10" fmla="*/ 29 w 34"/>
                  <a:gd name="T11" fmla="*/ 25 h 48"/>
                  <a:gd name="T12" fmla="*/ 32 w 34"/>
                  <a:gd name="T13" fmla="*/ 23 h 48"/>
                  <a:gd name="T14" fmla="*/ 29 w 34"/>
                  <a:gd name="T15" fmla="*/ 19 h 48"/>
                  <a:gd name="T16" fmla="*/ 29 w 34"/>
                  <a:gd name="T17" fmla="*/ 14 h 48"/>
                  <a:gd name="T18" fmla="*/ 30 w 34"/>
                  <a:gd name="T19" fmla="*/ 12 h 48"/>
                  <a:gd name="T20" fmla="*/ 32 w 34"/>
                  <a:gd name="T21" fmla="*/ 11 h 48"/>
                  <a:gd name="T22" fmla="*/ 32 w 34"/>
                  <a:gd name="T23" fmla="*/ 10 h 48"/>
                  <a:gd name="T24" fmla="*/ 30 w 34"/>
                  <a:gd name="T25" fmla="*/ 6 h 48"/>
                  <a:gd name="T26" fmla="*/ 29 w 34"/>
                  <a:gd name="T27" fmla="*/ 4 h 48"/>
                  <a:gd name="T28" fmla="*/ 27 w 34"/>
                  <a:gd name="T29" fmla="*/ 3 h 48"/>
                  <a:gd name="T30" fmla="*/ 26 w 34"/>
                  <a:gd name="T31" fmla="*/ 6 h 48"/>
                  <a:gd name="T32" fmla="*/ 23 w 34"/>
                  <a:gd name="T33" fmla="*/ 5 h 48"/>
                  <a:gd name="T34" fmla="*/ 18 w 34"/>
                  <a:gd name="T35" fmla="*/ 1 h 48"/>
                  <a:gd name="T36" fmla="*/ 17 w 34"/>
                  <a:gd name="T37" fmla="*/ 1 h 48"/>
                  <a:gd name="T38" fmla="*/ 19 w 34"/>
                  <a:gd name="T39" fmla="*/ 4 h 48"/>
                  <a:gd name="T40" fmla="*/ 17 w 34"/>
                  <a:gd name="T41" fmla="*/ 3 h 48"/>
                  <a:gd name="T42" fmla="*/ 20 w 34"/>
                  <a:gd name="T43" fmla="*/ 6 h 48"/>
                  <a:gd name="T44" fmla="*/ 16 w 34"/>
                  <a:gd name="T45" fmla="*/ 4 h 48"/>
                  <a:gd name="T46" fmla="*/ 14 w 34"/>
                  <a:gd name="T47" fmla="*/ 3 h 48"/>
                  <a:gd name="T48" fmla="*/ 16 w 34"/>
                  <a:gd name="T49" fmla="*/ 5 h 48"/>
                  <a:gd name="T50" fmla="*/ 14 w 34"/>
                  <a:gd name="T51" fmla="*/ 5 h 48"/>
                  <a:gd name="T52" fmla="*/ 18 w 34"/>
                  <a:gd name="T53" fmla="*/ 8 h 48"/>
                  <a:gd name="T54" fmla="*/ 22 w 34"/>
                  <a:gd name="T55" fmla="*/ 11 h 48"/>
                  <a:gd name="T56" fmla="*/ 17 w 34"/>
                  <a:gd name="T57" fmla="*/ 9 h 48"/>
                  <a:gd name="T58" fmla="*/ 16 w 34"/>
                  <a:gd name="T59" fmla="*/ 10 h 48"/>
                  <a:gd name="T60" fmla="*/ 16 w 34"/>
                  <a:gd name="T61" fmla="*/ 11 h 48"/>
                  <a:gd name="T62" fmla="*/ 15 w 34"/>
                  <a:gd name="T63" fmla="*/ 12 h 48"/>
                  <a:gd name="T64" fmla="*/ 14 w 34"/>
                  <a:gd name="T65" fmla="*/ 14 h 48"/>
                  <a:gd name="T66" fmla="*/ 14 w 34"/>
                  <a:gd name="T67" fmla="*/ 14 h 48"/>
                  <a:gd name="T68" fmla="*/ 15 w 34"/>
                  <a:gd name="T69" fmla="*/ 15 h 48"/>
                  <a:gd name="T70" fmla="*/ 16 w 34"/>
                  <a:gd name="T71" fmla="*/ 16 h 48"/>
                  <a:gd name="T72" fmla="*/ 14 w 34"/>
                  <a:gd name="T73" fmla="*/ 16 h 48"/>
                  <a:gd name="T74" fmla="*/ 15 w 34"/>
                  <a:gd name="T75" fmla="*/ 17 h 48"/>
                  <a:gd name="T76" fmla="*/ 13 w 34"/>
                  <a:gd name="T77" fmla="*/ 17 h 48"/>
                  <a:gd name="T78" fmla="*/ 12 w 34"/>
                  <a:gd name="T79" fmla="*/ 19 h 48"/>
                  <a:gd name="T80" fmla="*/ 11 w 34"/>
                  <a:gd name="T81" fmla="*/ 18 h 48"/>
                  <a:gd name="T82" fmla="*/ 12 w 34"/>
                  <a:gd name="T83" fmla="*/ 20 h 48"/>
                  <a:gd name="T84" fmla="*/ 11 w 34"/>
                  <a:gd name="T85" fmla="*/ 20 h 48"/>
                  <a:gd name="T86" fmla="*/ 11 w 34"/>
                  <a:gd name="T87" fmla="*/ 21 h 48"/>
                  <a:gd name="T88" fmla="*/ 11 w 34"/>
                  <a:gd name="T89" fmla="*/ 22 h 48"/>
                  <a:gd name="T90" fmla="*/ 12 w 34"/>
                  <a:gd name="T91" fmla="*/ 25 h 48"/>
                  <a:gd name="T92" fmla="*/ 15 w 34"/>
                  <a:gd name="T93" fmla="*/ 29 h 48"/>
                  <a:gd name="T94" fmla="*/ 13 w 34"/>
                  <a:gd name="T95" fmla="*/ 28 h 48"/>
                  <a:gd name="T96" fmla="*/ 12 w 34"/>
                  <a:gd name="T97" fmla="*/ 30 h 48"/>
                  <a:gd name="T98" fmla="*/ 11 w 34"/>
                  <a:gd name="T99" fmla="*/ 30 h 48"/>
                  <a:gd name="T100" fmla="*/ 8 w 34"/>
                  <a:gd name="T101" fmla="*/ 30 h 48"/>
                  <a:gd name="T102" fmla="*/ 7 w 34"/>
                  <a:gd name="T103" fmla="*/ 30 h 48"/>
                  <a:gd name="T104" fmla="*/ 6 w 34"/>
                  <a:gd name="T105" fmla="*/ 33 h 48"/>
                  <a:gd name="T106" fmla="*/ 5 w 34"/>
                  <a:gd name="T107"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48">
                    <a:moveTo>
                      <a:pt x="5" y="37"/>
                    </a:moveTo>
                    <a:cubicBezTo>
                      <a:pt x="5" y="36"/>
                      <a:pt x="5" y="36"/>
                      <a:pt x="5" y="36"/>
                    </a:cubicBezTo>
                    <a:cubicBezTo>
                      <a:pt x="3" y="33"/>
                      <a:pt x="2" y="31"/>
                      <a:pt x="2" y="35"/>
                    </a:cubicBezTo>
                    <a:cubicBezTo>
                      <a:pt x="2" y="36"/>
                      <a:pt x="2" y="33"/>
                      <a:pt x="2" y="33"/>
                    </a:cubicBezTo>
                    <a:cubicBezTo>
                      <a:pt x="2" y="36"/>
                      <a:pt x="1" y="31"/>
                      <a:pt x="0" y="37"/>
                    </a:cubicBezTo>
                    <a:cubicBezTo>
                      <a:pt x="0" y="38"/>
                      <a:pt x="0" y="44"/>
                      <a:pt x="0" y="44"/>
                    </a:cubicBezTo>
                    <a:cubicBezTo>
                      <a:pt x="1" y="42"/>
                      <a:pt x="2" y="44"/>
                      <a:pt x="5" y="47"/>
                    </a:cubicBezTo>
                    <a:cubicBezTo>
                      <a:pt x="5" y="46"/>
                      <a:pt x="6" y="45"/>
                      <a:pt x="6" y="46"/>
                    </a:cubicBezTo>
                    <a:cubicBezTo>
                      <a:pt x="8" y="45"/>
                      <a:pt x="12" y="48"/>
                      <a:pt x="13" y="46"/>
                    </a:cubicBezTo>
                    <a:cubicBezTo>
                      <a:pt x="13" y="45"/>
                      <a:pt x="13" y="44"/>
                      <a:pt x="13" y="43"/>
                    </a:cubicBezTo>
                    <a:cubicBezTo>
                      <a:pt x="13" y="44"/>
                      <a:pt x="13" y="44"/>
                      <a:pt x="13" y="44"/>
                    </a:cubicBezTo>
                    <a:cubicBezTo>
                      <a:pt x="12" y="43"/>
                      <a:pt x="12" y="43"/>
                      <a:pt x="12" y="43"/>
                    </a:cubicBezTo>
                    <a:cubicBezTo>
                      <a:pt x="12" y="42"/>
                      <a:pt x="13" y="44"/>
                      <a:pt x="13" y="44"/>
                    </a:cubicBezTo>
                    <a:cubicBezTo>
                      <a:pt x="14" y="44"/>
                      <a:pt x="14" y="43"/>
                      <a:pt x="15" y="43"/>
                    </a:cubicBezTo>
                    <a:cubicBezTo>
                      <a:pt x="14" y="41"/>
                      <a:pt x="16" y="43"/>
                      <a:pt x="14" y="41"/>
                    </a:cubicBezTo>
                    <a:cubicBezTo>
                      <a:pt x="15" y="41"/>
                      <a:pt x="15" y="41"/>
                      <a:pt x="15" y="42"/>
                    </a:cubicBezTo>
                    <a:cubicBezTo>
                      <a:pt x="15" y="40"/>
                      <a:pt x="15" y="40"/>
                      <a:pt x="17" y="42"/>
                    </a:cubicBezTo>
                    <a:cubicBezTo>
                      <a:pt x="20" y="43"/>
                      <a:pt x="20" y="40"/>
                      <a:pt x="22" y="39"/>
                    </a:cubicBezTo>
                    <a:cubicBezTo>
                      <a:pt x="23" y="38"/>
                      <a:pt x="24" y="35"/>
                      <a:pt x="24" y="33"/>
                    </a:cubicBezTo>
                    <a:cubicBezTo>
                      <a:pt x="22" y="31"/>
                      <a:pt x="23" y="32"/>
                      <a:pt x="21" y="30"/>
                    </a:cubicBezTo>
                    <a:cubicBezTo>
                      <a:pt x="22" y="30"/>
                      <a:pt x="22" y="30"/>
                      <a:pt x="22" y="30"/>
                    </a:cubicBezTo>
                    <a:cubicBezTo>
                      <a:pt x="21" y="29"/>
                      <a:pt x="22" y="30"/>
                      <a:pt x="23" y="31"/>
                    </a:cubicBezTo>
                    <a:cubicBezTo>
                      <a:pt x="23" y="30"/>
                      <a:pt x="23" y="31"/>
                      <a:pt x="22" y="29"/>
                    </a:cubicBezTo>
                    <a:cubicBezTo>
                      <a:pt x="20" y="28"/>
                      <a:pt x="24" y="31"/>
                      <a:pt x="23" y="30"/>
                    </a:cubicBezTo>
                    <a:cubicBezTo>
                      <a:pt x="24" y="31"/>
                      <a:pt x="22" y="29"/>
                      <a:pt x="23" y="30"/>
                    </a:cubicBezTo>
                    <a:cubicBezTo>
                      <a:pt x="21" y="28"/>
                      <a:pt x="24" y="31"/>
                      <a:pt x="26" y="31"/>
                    </a:cubicBezTo>
                    <a:cubicBezTo>
                      <a:pt x="26" y="30"/>
                      <a:pt x="24" y="29"/>
                      <a:pt x="26" y="29"/>
                    </a:cubicBezTo>
                    <a:cubicBezTo>
                      <a:pt x="26" y="29"/>
                      <a:pt x="25" y="28"/>
                      <a:pt x="25" y="28"/>
                    </a:cubicBezTo>
                    <a:cubicBezTo>
                      <a:pt x="27" y="30"/>
                      <a:pt x="24" y="27"/>
                      <a:pt x="25" y="28"/>
                    </a:cubicBezTo>
                    <a:cubicBezTo>
                      <a:pt x="26" y="28"/>
                      <a:pt x="26" y="28"/>
                      <a:pt x="26" y="29"/>
                    </a:cubicBezTo>
                    <a:cubicBezTo>
                      <a:pt x="27" y="29"/>
                      <a:pt x="26" y="28"/>
                      <a:pt x="27" y="28"/>
                    </a:cubicBezTo>
                    <a:cubicBezTo>
                      <a:pt x="26" y="27"/>
                      <a:pt x="29" y="29"/>
                      <a:pt x="27" y="28"/>
                    </a:cubicBezTo>
                    <a:cubicBezTo>
                      <a:pt x="28" y="28"/>
                      <a:pt x="28" y="28"/>
                      <a:pt x="29" y="28"/>
                    </a:cubicBezTo>
                    <a:cubicBezTo>
                      <a:pt x="26" y="26"/>
                      <a:pt x="30" y="29"/>
                      <a:pt x="28" y="27"/>
                    </a:cubicBezTo>
                    <a:cubicBezTo>
                      <a:pt x="29" y="27"/>
                      <a:pt x="29" y="27"/>
                      <a:pt x="29" y="27"/>
                    </a:cubicBezTo>
                    <a:cubicBezTo>
                      <a:pt x="29" y="27"/>
                      <a:pt x="30" y="26"/>
                      <a:pt x="29" y="25"/>
                    </a:cubicBezTo>
                    <a:cubicBezTo>
                      <a:pt x="29" y="24"/>
                      <a:pt x="32" y="26"/>
                      <a:pt x="31" y="24"/>
                    </a:cubicBezTo>
                    <a:cubicBezTo>
                      <a:pt x="31" y="24"/>
                      <a:pt x="30" y="24"/>
                      <a:pt x="30" y="23"/>
                    </a:cubicBezTo>
                    <a:cubicBezTo>
                      <a:pt x="30" y="23"/>
                      <a:pt x="31" y="24"/>
                      <a:pt x="31" y="24"/>
                    </a:cubicBezTo>
                    <a:cubicBezTo>
                      <a:pt x="30" y="23"/>
                      <a:pt x="32" y="24"/>
                      <a:pt x="32" y="24"/>
                    </a:cubicBezTo>
                    <a:cubicBezTo>
                      <a:pt x="31" y="23"/>
                      <a:pt x="31" y="23"/>
                      <a:pt x="30" y="23"/>
                    </a:cubicBezTo>
                    <a:cubicBezTo>
                      <a:pt x="33" y="24"/>
                      <a:pt x="30" y="22"/>
                      <a:pt x="32" y="23"/>
                    </a:cubicBezTo>
                    <a:cubicBezTo>
                      <a:pt x="29" y="21"/>
                      <a:pt x="30" y="21"/>
                      <a:pt x="30" y="21"/>
                    </a:cubicBezTo>
                    <a:cubicBezTo>
                      <a:pt x="30" y="21"/>
                      <a:pt x="31" y="21"/>
                      <a:pt x="31" y="22"/>
                    </a:cubicBezTo>
                    <a:cubicBezTo>
                      <a:pt x="31" y="21"/>
                      <a:pt x="31" y="21"/>
                      <a:pt x="32" y="21"/>
                    </a:cubicBezTo>
                    <a:cubicBezTo>
                      <a:pt x="32" y="21"/>
                      <a:pt x="30" y="20"/>
                      <a:pt x="31" y="20"/>
                    </a:cubicBezTo>
                    <a:cubicBezTo>
                      <a:pt x="33" y="22"/>
                      <a:pt x="31" y="20"/>
                      <a:pt x="32" y="20"/>
                    </a:cubicBezTo>
                    <a:cubicBezTo>
                      <a:pt x="30" y="19"/>
                      <a:pt x="29" y="18"/>
                      <a:pt x="29" y="19"/>
                    </a:cubicBezTo>
                    <a:cubicBezTo>
                      <a:pt x="32" y="20"/>
                      <a:pt x="32" y="20"/>
                      <a:pt x="32" y="20"/>
                    </a:cubicBezTo>
                    <a:cubicBezTo>
                      <a:pt x="31" y="19"/>
                      <a:pt x="34" y="20"/>
                      <a:pt x="31" y="18"/>
                    </a:cubicBezTo>
                    <a:cubicBezTo>
                      <a:pt x="32" y="19"/>
                      <a:pt x="32" y="19"/>
                      <a:pt x="32" y="19"/>
                    </a:cubicBezTo>
                    <a:cubicBezTo>
                      <a:pt x="31" y="17"/>
                      <a:pt x="33" y="18"/>
                      <a:pt x="31" y="16"/>
                    </a:cubicBezTo>
                    <a:cubicBezTo>
                      <a:pt x="31" y="16"/>
                      <a:pt x="32" y="16"/>
                      <a:pt x="32" y="16"/>
                    </a:cubicBezTo>
                    <a:cubicBezTo>
                      <a:pt x="31" y="15"/>
                      <a:pt x="31" y="15"/>
                      <a:pt x="29" y="14"/>
                    </a:cubicBezTo>
                    <a:cubicBezTo>
                      <a:pt x="29" y="14"/>
                      <a:pt x="30" y="14"/>
                      <a:pt x="31" y="15"/>
                    </a:cubicBezTo>
                    <a:cubicBezTo>
                      <a:pt x="31" y="15"/>
                      <a:pt x="33" y="16"/>
                      <a:pt x="31" y="14"/>
                    </a:cubicBezTo>
                    <a:cubicBezTo>
                      <a:pt x="32" y="15"/>
                      <a:pt x="32" y="15"/>
                      <a:pt x="32" y="15"/>
                    </a:cubicBezTo>
                    <a:cubicBezTo>
                      <a:pt x="31" y="14"/>
                      <a:pt x="30" y="13"/>
                      <a:pt x="32" y="14"/>
                    </a:cubicBezTo>
                    <a:cubicBezTo>
                      <a:pt x="31" y="13"/>
                      <a:pt x="30" y="12"/>
                      <a:pt x="29" y="12"/>
                    </a:cubicBezTo>
                    <a:cubicBezTo>
                      <a:pt x="29" y="11"/>
                      <a:pt x="31" y="13"/>
                      <a:pt x="30" y="12"/>
                    </a:cubicBezTo>
                    <a:cubicBezTo>
                      <a:pt x="31" y="13"/>
                      <a:pt x="31" y="13"/>
                      <a:pt x="31" y="13"/>
                    </a:cubicBezTo>
                    <a:cubicBezTo>
                      <a:pt x="32" y="13"/>
                      <a:pt x="31" y="12"/>
                      <a:pt x="31" y="11"/>
                    </a:cubicBezTo>
                    <a:cubicBezTo>
                      <a:pt x="33" y="13"/>
                      <a:pt x="31" y="11"/>
                      <a:pt x="32" y="11"/>
                    </a:cubicBezTo>
                    <a:cubicBezTo>
                      <a:pt x="31" y="11"/>
                      <a:pt x="33" y="12"/>
                      <a:pt x="30" y="10"/>
                    </a:cubicBezTo>
                    <a:cubicBezTo>
                      <a:pt x="31" y="11"/>
                      <a:pt x="31" y="11"/>
                      <a:pt x="31" y="11"/>
                    </a:cubicBezTo>
                    <a:cubicBezTo>
                      <a:pt x="32" y="11"/>
                      <a:pt x="32" y="10"/>
                      <a:pt x="32" y="11"/>
                    </a:cubicBezTo>
                    <a:cubicBezTo>
                      <a:pt x="33" y="11"/>
                      <a:pt x="31" y="10"/>
                      <a:pt x="31" y="9"/>
                    </a:cubicBezTo>
                    <a:cubicBezTo>
                      <a:pt x="32" y="10"/>
                      <a:pt x="32" y="10"/>
                      <a:pt x="32" y="10"/>
                    </a:cubicBezTo>
                    <a:cubicBezTo>
                      <a:pt x="31" y="9"/>
                      <a:pt x="30" y="8"/>
                      <a:pt x="29" y="7"/>
                    </a:cubicBezTo>
                    <a:cubicBezTo>
                      <a:pt x="30" y="7"/>
                      <a:pt x="29" y="6"/>
                      <a:pt x="30" y="7"/>
                    </a:cubicBezTo>
                    <a:cubicBezTo>
                      <a:pt x="30" y="8"/>
                      <a:pt x="31" y="9"/>
                      <a:pt x="32" y="10"/>
                    </a:cubicBezTo>
                    <a:cubicBezTo>
                      <a:pt x="33" y="11"/>
                      <a:pt x="31" y="8"/>
                      <a:pt x="32" y="10"/>
                    </a:cubicBezTo>
                    <a:cubicBezTo>
                      <a:pt x="33" y="10"/>
                      <a:pt x="32" y="9"/>
                      <a:pt x="31" y="8"/>
                    </a:cubicBezTo>
                    <a:cubicBezTo>
                      <a:pt x="31" y="8"/>
                      <a:pt x="32" y="9"/>
                      <a:pt x="32" y="9"/>
                    </a:cubicBezTo>
                    <a:cubicBezTo>
                      <a:pt x="32" y="9"/>
                      <a:pt x="32" y="9"/>
                      <a:pt x="32" y="9"/>
                    </a:cubicBezTo>
                    <a:cubicBezTo>
                      <a:pt x="32" y="9"/>
                      <a:pt x="32" y="8"/>
                      <a:pt x="32" y="8"/>
                    </a:cubicBezTo>
                    <a:cubicBezTo>
                      <a:pt x="31" y="7"/>
                      <a:pt x="31" y="7"/>
                      <a:pt x="30" y="6"/>
                    </a:cubicBezTo>
                    <a:cubicBezTo>
                      <a:pt x="30" y="6"/>
                      <a:pt x="30" y="6"/>
                      <a:pt x="30" y="6"/>
                    </a:cubicBezTo>
                    <a:cubicBezTo>
                      <a:pt x="29" y="5"/>
                      <a:pt x="29" y="5"/>
                      <a:pt x="30" y="6"/>
                    </a:cubicBezTo>
                    <a:cubicBezTo>
                      <a:pt x="31" y="7"/>
                      <a:pt x="31" y="8"/>
                      <a:pt x="32" y="8"/>
                    </a:cubicBezTo>
                    <a:cubicBezTo>
                      <a:pt x="30" y="5"/>
                      <a:pt x="30" y="5"/>
                      <a:pt x="30" y="5"/>
                    </a:cubicBezTo>
                    <a:cubicBezTo>
                      <a:pt x="31" y="6"/>
                      <a:pt x="30" y="5"/>
                      <a:pt x="29" y="4"/>
                    </a:cubicBezTo>
                    <a:cubicBezTo>
                      <a:pt x="29" y="5"/>
                      <a:pt x="29" y="5"/>
                      <a:pt x="29" y="5"/>
                    </a:cubicBezTo>
                    <a:cubicBezTo>
                      <a:pt x="29" y="4"/>
                      <a:pt x="29" y="4"/>
                      <a:pt x="29" y="4"/>
                    </a:cubicBezTo>
                    <a:cubicBezTo>
                      <a:pt x="29" y="4"/>
                      <a:pt x="28" y="3"/>
                      <a:pt x="28" y="4"/>
                    </a:cubicBezTo>
                    <a:cubicBezTo>
                      <a:pt x="29" y="6"/>
                      <a:pt x="29" y="6"/>
                      <a:pt x="29" y="6"/>
                    </a:cubicBezTo>
                    <a:cubicBezTo>
                      <a:pt x="29" y="6"/>
                      <a:pt x="30" y="7"/>
                      <a:pt x="29" y="6"/>
                    </a:cubicBezTo>
                    <a:cubicBezTo>
                      <a:pt x="29" y="6"/>
                      <a:pt x="28" y="5"/>
                      <a:pt x="28" y="4"/>
                    </a:cubicBezTo>
                    <a:cubicBezTo>
                      <a:pt x="28" y="5"/>
                      <a:pt x="28" y="5"/>
                      <a:pt x="28" y="5"/>
                    </a:cubicBezTo>
                    <a:cubicBezTo>
                      <a:pt x="27" y="3"/>
                      <a:pt x="27" y="3"/>
                      <a:pt x="27" y="3"/>
                    </a:cubicBezTo>
                    <a:cubicBezTo>
                      <a:pt x="29" y="6"/>
                      <a:pt x="27" y="4"/>
                      <a:pt x="27" y="5"/>
                    </a:cubicBezTo>
                    <a:cubicBezTo>
                      <a:pt x="27" y="4"/>
                      <a:pt x="27" y="4"/>
                      <a:pt x="27" y="4"/>
                    </a:cubicBezTo>
                    <a:cubicBezTo>
                      <a:pt x="26" y="4"/>
                      <a:pt x="28" y="5"/>
                      <a:pt x="28" y="5"/>
                    </a:cubicBezTo>
                    <a:cubicBezTo>
                      <a:pt x="28" y="5"/>
                      <a:pt x="26" y="3"/>
                      <a:pt x="25" y="3"/>
                    </a:cubicBezTo>
                    <a:cubicBezTo>
                      <a:pt x="25" y="3"/>
                      <a:pt x="26" y="5"/>
                      <a:pt x="25" y="3"/>
                    </a:cubicBezTo>
                    <a:cubicBezTo>
                      <a:pt x="25" y="4"/>
                      <a:pt x="25" y="5"/>
                      <a:pt x="26" y="6"/>
                    </a:cubicBezTo>
                    <a:cubicBezTo>
                      <a:pt x="26" y="6"/>
                      <a:pt x="24" y="4"/>
                      <a:pt x="25" y="5"/>
                    </a:cubicBezTo>
                    <a:cubicBezTo>
                      <a:pt x="24" y="4"/>
                      <a:pt x="23" y="3"/>
                      <a:pt x="23" y="3"/>
                    </a:cubicBezTo>
                    <a:cubicBezTo>
                      <a:pt x="23" y="4"/>
                      <a:pt x="22" y="3"/>
                      <a:pt x="24" y="4"/>
                    </a:cubicBezTo>
                    <a:cubicBezTo>
                      <a:pt x="23" y="4"/>
                      <a:pt x="23" y="4"/>
                      <a:pt x="23" y="5"/>
                    </a:cubicBezTo>
                    <a:cubicBezTo>
                      <a:pt x="23" y="5"/>
                      <a:pt x="22" y="4"/>
                      <a:pt x="21" y="3"/>
                    </a:cubicBezTo>
                    <a:cubicBezTo>
                      <a:pt x="23" y="4"/>
                      <a:pt x="23" y="5"/>
                      <a:pt x="23" y="5"/>
                    </a:cubicBezTo>
                    <a:cubicBezTo>
                      <a:pt x="24" y="6"/>
                      <a:pt x="24" y="6"/>
                      <a:pt x="25" y="7"/>
                    </a:cubicBezTo>
                    <a:cubicBezTo>
                      <a:pt x="26" y="7"/>
                      <a:pt x="26" y="8"/>
                      <a:pt x="26" y="8"/>
                    </a:cubicBezTo>
                    <a:cubicBezTo>
                      <a:pt x="25" y="7"/>
                      <a:pt x="22" y="5"/>
                      <a:pt x="22" y="5"/>
                    </a:cubicBezTo>
                    <a:cubicBezTo>
                      <a:pt x="20" y="3"/>
                      <a:pt x="23" y="5"/>
                      <a:pt x="21" y="3"/>
                    </a:cubicBezTo>
                    <a:cubicBezTo>
                      <a:pt x="19" y="2"/>
                      <a:pt x="19" y="1"/>
                      <a:pt x="20" y="2"/>
                    </a:cubicBezTo>
                    <a:cubicBezTo>
                      <a:pt x="18" y="1"/>
                      <a:pt x="20" y="2"/>
                      <a:pt x="18" y="1"/>
                    </a:cubicBezTo>
                    <a:cubicBezTo>
                      <a:pt x="18" y="1"/>
                      <a:pt x="19" y="2"/>
                      <a:pt x="19" y="2"/>
                    </a:cubicBezTo>
                    <a:cubicBezTo>
                      <a:pt x="20" y="3"/>
                      <a:pt x="20" y="3"/>
                      <a:pt x="21" y="4"/>
                    </a:cubicBezTo>
                    <a:cubicBezTo>
                      <a:pt x="23" y="5"/>
                      <a:pt x="19" y="3"/>
                      <a:pt x="19" y="3"/>
                    </a:cubicBezTo>
                    <a:cubicBezTo>
                      <a:pt x="19" y="2"/>
                      <a:pt x="19" y="2"/>
                      <a:pt x="19" y="2"/>
                    </a:cubicBezTo>
                    <a:cubicBezTo>
                      <a:pt x="18" y="2"/>
                      <a:pt x="19" y="3"/>
                      <a:pt x="19" y="3"/>
                    </a:cubicBezTo>
                    <a:cubicBezTo>
                      <a:pt x="17" y="1"/>
                      <a:pt x="19" y="3"/>
                      <a:pt x="17" y="1"/>
                    </a:cubicBezTo>
                    <a:cubicBezTo>
                      <a:pt x="16" y="0"/>
                      <a:pt x="16" y="0"/>
                      <a:pt x="16" y="0"/>
                    </a:cubicBezTo>
                    <a:cubicBezTo>
                      <a:pt x="15" y="0"/>
                      <a:pt x="18" y="2"/>
                      <a:pt x="17" y="1"/>
                    </a:cubicBezTo>
                    <a:cubicBezTo>
                      <a:pt x="16" y="1"/>
                      <a:pt x="16" y="1"/>
                      <a:pt x="16" y="1"/>
                    </a:cubicBezTo>
                    <a:cubicBezTo>
                      <a:pt x="16" y="1"/>
                      <a:pt x="16" y="1"/>
                      <a:pt x="16" y="1"/>
                    </a:cubicBezTo>
                    <a:cubicBezTo>
                      <a:pt x="17" y="2"/>
                      <a:pt x="19" y="3"/>
                      <a:pt x="19" y="3"/>
                    </a:cubicBezTo>
                    <a:cubicBezTo>
                      <a:pt x="21" y="5"/>
                      <a:pt x="19" y="3"/>
                      <a:pt x="19" y="4"/>
                    </a:cubicBezTo>
                    <a:cubicBezTo>
                      <a:pt x="21" y="5"/>
                      <a:pt x="19" y="3"/>
                      <a:pt x="21" y="5"/>
                    </a:cubicBezTo>
                    <a:cubicBezTo>
                      <a:pt x="22" y="5"/>
                      <a:pt x="22" y="6"/>
                      <a:pt x="22" y="6"/>
                    </a:cubicBezTo>
                    <a:cubicBezTo>
                      <a:pt x="22" y="6"/>
                      <a:pt x="20" y="5"/>
                      <a:pt x="19" y="4"/>
                    </a:cubicBezTo>
                    <a:cubicBezTo>
                      <a:pt x="19" y="4"/>
                      <a:pt x="19" y="4"/>
                      <a:pt x="20" y="4"/>
                    </a:cubicBezTo>
                    <a:cubicBezTo>
                      <a:pt x="19" y="3"/>
                      <a:pt x="17" y="2"/>
                      <a:pt x="16" y="1"/>
                    </a:cubicBezTo>
                    <a:cubicBezTo>
                      <a:pt x="15" y="1"/>
                      <a:pt x="17" y="2"/>
                      <a:pt x="17" y="3"/>
                    </a:cubicBezTo>
                    <a:cubicBezTo>
                      <a:pt x="17" y="3"/>
                      <a:pt x="19" y="4"/>
                      <a:pt x="19" y="4"/>
                    </a:cubicBezTo>
                    <a:cubicBezTo>
                      <a:pt x="23" y="7"/>
                      <a:pt x="16" y="2"/>
                      <a:pt x="17" y="3"/>
                    </a:cubicBezTo>
                    <a:cubicBezTo>
                      <a:pt x="19" y="4"/>
                      <a:pt x="20" y="6"/>
                      <a:pt x="23" y="7"/>
                    </a:cubicBezTo>
                    <a:cubicBezTo>
                      <a:pt x="23" y="8"/>
                      <a:pt x="24" y="8"/>
                      <a:pt x="23" y="8"/>
                    </a:cubicBezTo>
                    <a:cubicBezTo>
                      <a:pt x="22" y="7"/>
                      <a:pt x="22" y="7"/>
                      <a:pt x="20" y="6"/>
                    </a:cubicBezTo>
                    <a:cubicBezTo>
                      <a:pt x="20" y="6"/>
                      <a:pt x="20" y="6"/>
                      <a:pt x="20" y="6"/>
                    </a:cubicBezTo>
                    <a:cubicBezTo>
                      <a:pt x="18" y="4"/>
                      <a:pt x="18" y="4"/>
                      <a:pt x="18" y="4"/>
                    </a:cubicBezTo>
                    <a:cubicBezTo>
                      <a:pt x="17" y="4"/>
                      <a:pt x="16" y="3"/>
                      <a:pt x="15" y="2"/>
                    </a:cubicBezTo>
                    <a:cubicBezTo>
                      <a:pt x="16" y="3"/>
                      <a:pt x="17" y="4"/>
                      <a:pt x="17" y="4"/>
                    </a:cubicBezTo>
                    <a:cubicBezTo>
                      <a:pt x="16" y="3"/>
                      <a:pt x="16" y="3"/>
                      <a:pt x="15" y="3"/>
                    </a:cubicBezTo>
                    <a:cubicBezTo>
                      <a:pt x="16" y="3"/>
                      <a:pt x="18" y="5"/>
                      <a:pt x="18" y="5"/>
                    </a:cubicBezTo>
                    <a:cubicBezTo>
                      <a:pt x="18" y="5"/>
                      <a:pt x="16" y="4"/>
                      <a:pt x="16" y="4"/>
                    </a:cubicBezTo>
                    <a:cubicBezTo>
                      <a:pt x="15" y="3"/>
                      <a:pt x="15" y="3"/>
                      <a:pt x="15" y="3"/>
                    </a:cubicBezTo>
                    <a:cubicBezTo>
                      <a:pt x="16" y="4"/>
                      <a:pt x="14" y="2"/>
                      <a:pt x="15" y="3"/>
                    </a:cubicBezTo>
                    <a:cubicBezTo>
                      <a:pt x="15" y="4"/>
                      <a:pt x="17" y="5"/>
                      <a:pt x="18" y="5"/>
                    </a:cubicBezTo>
                    <a:cubicBezTo>
                      <a:pt x="18" y="6"/>
                      <a:pt x="17" y="5"/>
                      <a:pt x="17" y="5"/>
                    </a:cubicBezTo>
                    <a:cubicBezTo>
                      <a:pt x="16" y="4"/>
                      <a:pt x="16" y="4"/>
                      <a:pt x="16" y="4"/>
                    </a:cubicBezTo>
                    <a:cubicBezTo>
                      <a:pt x="17" y="5"/>
                      <a:pt x="14" y="3"/>
                      <a:pt x="14" y="3"/>
                    </a:cubicBezTo>
                    <a:cubicBezTo>
                      <a:pt x="16" y="4"/>
                      <a:pt x="16" y="4"/>
                      <a:pt x="16" y="4"/>
                    </a:cubicBezTo>
                    <a:cubicBezTo>
                      <a:pt x="15" y="4"/>
                      <a:pt x="15" y="4"/>
                      <a:pt x="14" y="3"/>
                    </a:cubicBezTo>
                    <a:cubicBezTo>
                      <a:pt x="15" y="4"/>
                      <a:pt x="15" y="4"/>
                      <a:pt x="15" y="4"/>
                    </a:cubicBezTo>
                    <a:cubicBezTo>
                      <a:pt x="14" y="4"/>
                      <a:pt x="14" y="4"/>
                      <a:pt x="14" y="4"/>
                    </a:cubicBezTo>
                    <a:cubicBezTo>
                      <a:pt x="15" y="4"/>
                      <a:pt x="17" y="6"/>
                      <a:pt x="15" y="4"/>
                    </a:cubicBezTo>
                    <a:cubicBezTo>
                      <a:pt x="17" y="6"/>
                      <a:pt x="15" y="4"/>
                      <a:pt x="16" y="5"/>
                    </a:cubicBezTo>
                    <a:cubicBezTo>
                      <a:pt x="18" y="6"/>
                      <a:pt x="17" y="6"/>
                      <a:pt x="18" y="6"/>
                    </a:cubicBezTo>
                    <a:cubicBezTo>
                      <a:pt x="15" y="5"/>
                      <a:pt x="17" y="6"/>
                      <a:pt x="17" y="6"/>
                    </a:cubicBezTo>
                    <a:cubicBezTo>
                      <a:pt x="16" y="6"/>
                      <a:pt x="16" y="6"/>
                      <a:pt x="16" y="5"/>
                    </a:cubicBezTo>
                    <a:cubicBezTo>
                      <a:pt x="17" y="6"/>
                      <a:pt x="17" y="6"/>
                      <a:pt x="17" y="6"/>
                    </a:cubicBezTo>
                    <a:cubicBezTo>
                      <a:pt x="14" y="4"/>
                      <a:pt x="18" y="7"/>
                      <a:pt x="17" y="6"/>
                    </a:cubicBezTo>
                    <a:cubicBezTo>
                      <a:pt x="16" y="6"/>
                      <a:pt x="15" y="5"/>
                      <a:pt x="14" y="5"/>
                    </a:cubicBezTo>
                    <a:cubicBezTo>
                      <a:pt x="16" y="6"/>
                      <a:pt x="17" y="7"/>
                      <a:pt x="18" y="8"/>
                    </a:cubicBezTo>
                    <a:cubicBezTo>
                      <a:pt x="17" y="7"/>
                      <a:pt x="15" y="6"/>
                      <a:pt x="14" y="5"/>
                    </a:cubicBezTo>
                    <a:cubicBezTo>
                      <a:pt x="16" y="6"/>
                      <a:pt x="13" y="4"/>
                      <a:pt x="15" y="6"/>
                    </a:cubicBezTo>
                    <a:cubicBezTo>
                      <a:pt x="16" y="6"/>
                      <a:pt x="16" y="7"/>
                      <a:pt x="17" y="7"/>
                    </a:cubicBezTo>
                    <a:cubicBezTo>
                      <a:pt x="17" y="7"/>
                      <a:pt x="16" y="7"/>
                      <a:pt x="15" y="6"/>
                    </a:cubicBezTo>
                    <a:cubicBezTo>
                      <a:pt x="16" y="6"/>
                      <a:pt x="17" y="8"/>
                      <a:pt x="18" y="8"/>
                    </a:cubicBezTo>
                    <a:cubicBezTo>
                      <a:pt x="17" y="8"/>
                      <a:pt x="19" y="9"/>
                      <a:pt x="18" y="8"/>
                    </a:cubicBezTo>
                    <a:cubicBezTo>
                      <a:pt x="17" y="8"/>
                      <a:pt x="18" y="8"/>
                      <a:pt x="17" y="7"/>
                    </a:cubicBezTo>
                    <a:cubicBezTo>
                      <a:pt x="16" y="7"/>
                      <a:pt x="20" y="10"/>
                      <a:pt x="20" y="10"/>
                    </a:cubicBezTo>
                    <a:cubicBezTo>
                      <a:pt x="21" y="10"/>
                      <a:pt x="23" y="12"/>
                      <a:pt x="24" y="13"/>
                    </a:cubicBezTo>
                    <a:cubicBezTo>
                      <a:pt x="23" y="13"/>
                      <a:pt x="23" y="12"/>
                      <a:pt x="22" y="11"/>
                    </a:cubicBezTo>
                    <a:cubicBezTo>
                      <a:pt x="22" y="11"/>
                      <a:pt x="22" y="11"/>
                      <a:pt x="22" y="11"/>
                    </a:cubicBezTo>
                    <a:cubicBezTo>
                      <a:pt x="19" y="10"/>
                      <a:pt x="18" y="8"/>
                      <a:pt x="16" y="7"/>
                    </a:cubicBezTo>
                    <a:cubicBezTo>
                      <a:pt x="17" y="8"/>
                      <a:pt x="17" y="8"/>
                      <a:pt x="17" y="8"/>
                    </a:cubicBezTo>
                    <a:cubicBezTo>
                      <a:pt x="16" y="7"/>
                      <a:pt x="15" y="7"/>
                      <a:pt x="14" y="6"/>
                    </a:cubicBezTo>
                    <a:cubicBezTo>
                      <a:pt x="16" y="7"/>
                      <a:pt x="14" y="7"/>
                      <a:pt x="15" y="7"/>
                    </a:cubicBezTo>
                    <a:cubicBezTo>
                      <a:pt x="16" y="8"/>
                      <a:pt x="14" y="7"/>
                      <a:pt x="16" y="7"/>
                    </a:cubicBezTo>
                    <a:cubicBezTo>
                      <a:pt x="16" y="8"/>
                      <a:pt x="18" y="9"/>
                      <a:pt x="17" y="9"/>
                    </a:cubicBezTo>
                    <a:cubicBezTo>
                      <a:pt x="16" y="8"/>
                      <a:pt x="15" y="8"/>
                      <a:pt x="15" y="7"/>
                    </a:cubicBezTo>
                    <a:cubicBezTo>
                      <a:pt x="14" y="7"/>
                      <a:pt x="16" y="8"/>
                      <a:pt x="15" y="8"/>
                    </a:cubicBezTo>
                    <a:cubicBezTo>
                      <a:pt x="15" y="7"/>
                      <a:pt x="15" y="7"/>
                      <a:pt x="15" y="7"/>
                    </a:cubicBezTo>
                    <a:cubicBezTo>
                      <a:pt x="14" y="7"/>
                      <a:pt x="14" y="8"/>
                      <a:pt x="17" y="10"/>
                    </a:cubicBezTo>
                    <a:cubicBezTo>
                      <a:pt x="16" y="10"/>
                      <a:pt x="15" y="10"/>
                      <a:pt x="14" y="9"/>
                    </a:cubicBezTo>
                    <a:cubicBezTo>
                      <a:pt x="15" y="9"/>
                      <a:pt x="16" y="10"/>
                      <a:pt x="16" y="10"/>
                    </a:cubicBezTo>
                    <a:cubicBezTo>
                      <a:pt x="14" y="9"/>
                      <a:pt x="14" y="9"/>
                      <a:pt x="14" y="9"/>
                    </a:cubicBezTo>
                    <a:cubicBezTo>
                      <a:pt x="13" y="9"/>
                      <a:pt x="15" y="10"/>
                      <a:pt x="16" y="11"/>
                    </a:cubicBezTo>
                    <a:cubicBezTo>
                      <a:pt x="14" y="10"/>
                      <a:pt x="14" y="10"/>
                      <a:pt x="14" y="10"/>
                    </a:cubicBezTo>
                    <a:cubicBezTo>
                      <a:pt x="13" y="9"/>
                      <a:pt x="15" y="10"/>
                      <a:pt x="16" y="11"/>
                    </a:cubicBezTo>
                    <a:cubicBezTo>
                      <a:pt x="14" y="10"/>
                      <a:pt x="14" y="10"/>
                      <a:pt x="14" y="10"/>
                    </a:cubicBezTo>
                    <a:cubicBezTo>
                      <a:pt x="16" y="11"/>
                      <a:pt x="16" y="11"/>
                      <a:pt x="16" y="11"/>
                    </a:cubicBezTo>
                    <a:cubicBezTo>
                      <a:pt x="16" y="11"/>
                      <a:pt x="16" y="11"/>
                      <a:pt x="14" y="10"/>
                    </a:cubicBezTo>
                    <a:cubicBezTo>
                      <a:pt x="14" y="10"/>
                      <a:pt x="15" y="11"/>
                      <a:pt x="15" y="11"/>
                    </a:cubicBezTo>
                    <a:cubicBezTo>
                      <a:pt x="14" y="10"/>
                      <a:pt x="14" y="10"/>
                      <a:pt x="14" y="11"/>
                    </a:cubicBezTo>
                    <a:cubicBezTo>
                      <a:pt x="15" y="11"/>
                      <a:pt x="15" y="12"/>
                      <a:pt x="17" y="12"/>
                    </a:cubicBezTo>
                    <a:cubicBezTo>
                      <a:pt x="19" y="14"/>
                      <a:pt x="16" y="12"/>
                      <a:pt x="17" y="13"/>
                    </a:cubicBezTo>
                    <a:cubicBezTo>
                      <a:pt x="17" y="13"/>
                      <a:pt x="16" y="12"/>
                      <a:pt x="15" y="12"/>
                    </a:cubicBezTo>
                    <a:cubicBezTo>
                      <a:pt x="13" y="10"/>
                      <a:pt x="14" y="12"/>
                      <a:pt x="14" y="12"/>
                    </a:cubicBezTo>
                    <a:cubicBezTo>
                      <a:pt x="14" y="12"/>
                      <a:pt x="14" y="12"/>
                      <a:pt x="15" y="13"/>
                    </a:cubicBezTo>
                    <a:cubicBezTo>
                      <a:pt x="13" y="11"/>
                      <a:pt x="15" y="13"/>
                      <a:pt x="14" y="13"/>
                    </a:cubicBezTo>
                    <a:cubicBezTo>
                      <a:pt x="15" y="13"/>
                      <a:pt x="17" y="15"/>
                      <a:pt x="17" y="15"/>
                    </a:cubicBezTo>
                    <a:cubicBezTo>
                      <a:pt x="18" y="16"/>
                      <a:pt x="15" y="13"/>
                      <a:pt x="14" y="13"/>
                    </a:cubicBezTo>
                    <a:cubicBezTo>
                      <a:pt x="14" y="13"/>
                      <a:pt x="14" y="14"/>
                      <a:pt x="14" y="14"/>
                    </a:cubicBezTo>
                    <a:cubicBezTo>
                      <a:pt x="14" y="13"/>
                      <a:pt x="14" y="13"/>
                      <a:pt x="14" y="13"/>
                    </a:cubicBezTo>
                    <a:cubicBezTo>
                      <a:pt x="15" y="14"/>
                      <a:pt x="15" y="14"/>
                      <a:pt x="15" y="14"/>
                    </a:cubicBezTo>
                    <a:cubicBezTo>
                      <a:pt x="14" y="14"/>
                      <a:pt x="14" y="14"/>
                      <a:pt x="14" y="14"/>
                    </a:cubicBezTo>
                    <a:cubicBezTo>
                      <a:pt x="14" y="14"/>
                      <a:pt x="13" y="13"/>
                      <a:pt x="13" y="13"/>
                    </a:cubicBezTo>
                    <a:cubicBezTo>
                      <a:pt x="15" y="14"/>
                      <a:pt x="14" y="14"/>
                      <a:pt x="15" y="15"/>
                    </a:cubicBezTo>
                    <a:cubicBezTo>
                      <a:pt x="15" y="15"/>
                      <a:pt x="15" y="15"/>
                      <a:pt x="14" y="14"/>
                    </a:cubicBezTo>
                    <a:cubicBezTo>
                      <a:pt x="16" y="15"/>
                      <a:pt x="16" y="15"/>
                      <a:pt x="16" y="15"/>
                    </a:cubicBezTo>
                    <a:cubicBezTo>
                      <a:pt x="15" y="15"/>
                      <a:pt x="15" y="15"/>
                      <a:pt x="15" y="15"/>
                    </a:cubicBezTo>
                    <a:cubicBezTo>
                      <a:pt x="14" y="15"/>
                      <a:pt x="14" y="14"/>
                      <a:pt x="14" y="14"/>
                    </a:cubicBezTo>
                    <a:cubicBezTo>
                      <a:pt x="13" y="13"/>
                      <a:pt x="15" y="15"/>
                      <a:pt x="15" y="15"/>
                    </a:cubicBezTo>
                    <a:cubicBezTo>
                      <a:pt x="16" y="16"/>
                      <a:pt x="15" y="15"/>
                      <a:pt x="14" y="15"/>
                    </a:cubicBezTo>
                    <a:cubicBezTo>
                      <a:pt x="14" y="14"/>
                      <a:pt x="15" y="15"/>
                      <a:pt x="15" y="15"/>
                    </a:cubicBezTo>
                    <a:cubicBezTo>
                      <a:pt x="14" y="14"/>
                      <a:pt x="14" y="15"/>
                      <a:pt x="13" y="14"/>
                    </a:cubicBezTo>
                    <a:cubicBezTo>
                      <a:pt x="13" y="14"/>
                      <a:pt x="15" y="15"/>
                      <a:pt x="14" y="15"/>
                    </a:cubicBezTo>
                    <a:cubicBezTo>
                      <a:pt x="14" y="15"/>
                      <a:pt x="15" y="15"/>
                      <a:pt x="13" y="14"/>
                    </a:cubicBezTo>
                    <a:cubicBezTo>
                      <a:pt x="14" y="15"/>
                      <a:pt x="14" y="15"/>
                      <a:pt x="14" y="15"/>
                    </a:cubicBezTo>
                    <a:cubicBezTo>
                      <a:pt x="15" y="15"/>
                      <a:pt x="15" y="16"/>
                      <a:pt x="16" y="16"/>
                    </a:cubicBezTo>
                    <a:cubicBezTo>
                      <a:pt x="16" y="16"/>
                      <a:pt x="16" y="17"/>
                      <a:pt x="16" y="16"/>
                    </a:cubicBezTo>
                    <a:cubicBezTo>
                      <a:pt x="15" y="16"/>
                      <a:pt x="15" y="16"/>
                      <a:pt x="15" y="16"/>
                    </a:cubicBezTo>
                    <a:cubicBezTo>
                      <a:pt x="16" y="16"/>
                      <a:pt x="15" y="16"/>
                      <a:pt x="17" y="17"/>
                    </a:cubicBezTo>
                    <a:cubicBezTo>
                      <a:pt x="15" y="16"/>
                      <a:pt x="15" y="16"/>
                      <a:pt x="15" y="16"/>
                    </a:cubicBezTo>
                    <a:cubicBezTo>
                      <a:pt x="16" y="17"/>
                      <a:pt x="16" y="17"/>
                      <a:pt x="16" y="17"/>
                    </a:cubicBezTo>
                    <a:cubicBezTo>
                      <a:pt x="14" y="16"/>
                      <a:pt x="13" y="15"/>
                      <a:pt x="13" y="15"/>
                    </a:cubicBezTo>
                    <a:cubicBezTo>
                      <a:pt x="14" y="16"/>
                      <a:pt x="14" y="16"/>
                      <a:pt x="14" y="16"/>
                    </a:cubicBezTo>
                    <a:cubicBezTo>
                      <a:pt x="14" y="16"/>
                      <a:pt x="14" y="16"/>
                      <a:pt x="13" y="15"/>
                    </a:cubicBezTo>
                    <a:cubicBezTo>
                      <a:pt x="12" y="15"/>
                      <a:pt x="17" y="18"/>
                      <a:pt x="15" y="17"/>
                    </a:cubicBezTo>
                    <a:cubicBezTo>
                      <a:pt x="14" y="16"/>
                      <a:pt x="13" y="16"/>
                      <a:pt x="13" y="16"/>
                    </a:cubicBezTo>
                    <a:cubicBezTo>
                      <a:pt x="13" y="16"/>
                      <a:pt x="14" y="16"/>
                      <a:pt x="14" y="16"/>
                    </a:cubicBezTo>
                    <a:cubicBezTo>
                      <a:pt x="15" y="17"/>
                      <a:pt x="13" y="15"/>
                      <a:pt x="14" y="16"/>
                    </a:cubicBezTo>
                    <a:cubicBezTo>
                      <a:pt x="15" y="17"/>
                      <a:pt x="14" y="17"/>
                      <a:pt x="15" y="17"/>
                    </a:cubicBezTo>
                    <a:cubicBezTo>
                      <a:pt x="11" y="15"/>
                      <a:pt x="14" y="17"/>
                      <a:pt x="12" y="16"/>
                    </a:cubicBezTo>
                    <a:cubicBezTo>
                      <a:pt x="14" y="17"/>
                      <a:pt x="12" y="16"/>
                      <a:pt x="13" y="17"/>
                    </a:cubicBezTo>
                    <a:cubicBezTo>
                      <a:pt x="11" y="15"/>
                      <a:pt x="13" y="17"/>
                      <a:pt x="12" y="17"/>
                    </a:cubicBezTo>
                    <a:cubicBezTo>
                      <a:pt x="14" y="18"/>
                      <a:pt x="14" y="18"/>
                      <a:pt x="14" y="18"/>
                    </a:cubicBezTo>
                    <a:cubicBezTo>
                      <a:pt x="13" y="17"/>
                      <a:pt x="17" y="20"/>
                      <a:pt x="14" y="19"/>
                    </a:cubicBezTo>
                    <a:cubicBezTo>
                      <a:pt x="14" y="18"/>
                      <a:pt x="13" y="18"/>
                      <a:pt x="13" y="17"/>
                    </a:cubicBezTo>
                    <a:cubicBezTo>
                      <a:pt x="10" y="16"/>
                      <a:pt x="14" y="19"/>
                      <a:pt x="12" y="17"/>
                    </a:cubicBezTo>
                    <a:cubicBezTo>
                      <a:pt x="13" y="18"/>
                      <a:pt x="14" y="19"/>
                      <a:pt x="15" y="19"/>
                    </a:cubicBezTo>
                    <a:cubicBezTo>
                      <a:pt x="14" y="19"/>
                      <a:pt x="12" y="18"/>
                      <a:pt x="12" y="18"/>
                    </a:cubicBezTo>
                    <a:cubicBezTo>
                      <a:pt x="12" y="18"/>
                      <a:pt x="13" y="19"/>
                      <a:pt x="12" y="18"/>
                    </a:cubicBezTo>
                    <a:cubicBezTo>
                      <a:pt x="12" y="18"/>
                      <a:pt x="12" y="18"/>
                      <a:pt x="12" y="18"/>
                    </a:cubicBezTo>
                    <a:cubicBezTo>
                      <a:pt x="11" y="17"/>
                      <a:pt x="12" y="18"/>
                      <a:pt x="12" y="19"/>
                    </a:cubicBezTo>
                    <a:cubicBezTo>
                      <a:pt x="11" y="18"/>
                      <a:pt x="12" y="18"/>
                      <a:pt x="11" y="18"/>
                    </a:cubicBezTo>
                    <a:cubicBezTo>
                      <a:pt x="12" y="19"/>
                      <a:pt x="10" y="17"/>
                      <a:pt x="12" y="19"/>
                    </a:cubicBezTo>
                    <a:cubicBezTo>
                      <a:pt x="11" y="19"/>
                      <a:pt x="11" y="19"/>
                      <a:pt x="11" y="19"/>
                    </a:cubicBezTo>
                    <a:cubicBezTo>
                      <a:pt x="12" y="19"/>
                      <a:pt x="14" y="20"/>
                      <a:pt x="14" y="21"/>
                    </a:cubicBezTo>
                    <a:cubicBezTo>
                      <a:pt x="12" y="19"/>
                      <a:pt x="12" y="19"/>
                      <a:pt x="12" y="19"/>
                    </a:cubicBezTo>
                    <a:cubicBezTo>
                      <a:pt x="10" y="18"/>
                      <a:pt x="12" y="19"/>
                      <a:pt x="11" y="18"/>
                    </a:cubicBezTo>
                    <a:cubicBezTo>
                      <a:pt x="12" y="19"/>
                      <a:pt x="11" y="18"/>
                      <a:pt x="12" y="19"/>
                    </a:cubicBezTo>
                    <a:cubicBezTo>
                      <a:pt x="12" y="20"/>
                      <a:pt x="12" y="20"/>
                      <a:pt x="12" y="20"/>
                    </a:cubicBezTo>
                    <a:cubicBezTo>
                      <a:pt x="12" y="20"/>
                      <a:pt x="13" y="21"/>
                      <a:pt x="13" y="21"/>
                    </a:cubicBezTo>
                    <a:cubicBezTo>
                      <a:pt x="13" y="21"/>
                      <a:pt x="11" y="19"/>
                      <a:pt x="11" y="20"/>
                    </a:cubicBezTo>
                    <a:cubicBezTo>
                      <a:pt x="11" y="19"/>
                      <a:pt x="11" y="19"/>
                      <a:pt x="11" y="20"/>
                    </a:cubicBezTo>
                    <a:cubicBezTo>
                      <a:pt x="11" y="20"/>
                      <a:pt x="11" y="20"/>
                      <a:pt x="12" y="20"/>
                    </a:cubicBezTo>
                    <a:cubicBezTo>
                      <a:pt x="12" y="20"/>
                      <a:pt x="11" y="20"/>
                      <a:pt x="11" y="20"/>
                    </a:cubicBezTo>
                    <a:cubicBezTo>
                      <a:pt x="11" y="20"/>
                      <a:pt x="12" y="20"/>
                      <a:pt x="12"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19"/>
                    </a:cubicBezTo>
                    <a:cubicBezTo>
                      <a:pt x="9" y="18"/>
                      <a:pt x="9" y="18"/>
                      <a:pt x="9" y="18"/>
                    </a:cubicBezTo>
                    <a:cubicBezTo>
                      <a:pt x="9" y="18"/>
                      <a:pt x="11" y="20"/>
                      <a:pt x="11" y="20"/>
                    </a:cubicBezTo>
                    <a:cubicBezTo>
                      <a:pt x="10" y="19"/>
                      <a:pt x="11" y="20"/>
                      <a:pt x="11" y="21"/>
                    </a:cubicBezTo>
                    <a:cubicBezTo>
                      <a:pt x="11" y="21"/>
                      <a:pt x="11" y="20"/>
                      <a:pt x="11" y="21"/>
                    </a:cubicBezTo>
                    <a:cubicBezTo>
                      <a:pt x="11" y="21"/>
                      <a:pt x="12" y="22"/>
                      <a:pt x="11" y="21"/>
                    </a:cubicBezTo>
                    <a:cubicBezTo>
                      <a:pt x="12" y="22"/>
                      <a:pt x="11" y="21"/>
                      <a:pt x="10" y="21"/>
                    </a:cubicBezTo>
                    <a:cubicBezTo>
                      <a:pt x="10" y="20"/>
                      <a:pt x="12" y="22"/>
                      <a:pt x="11" y="22"/>
                    </a:cubicBezTo>
                    <a:cubicBezTo>
                      <a:pt x="10" y="20"/>
                      <a:pt x="12" y="23"/>
                      <a:pt x="11" y="22"/>
                    </a:cubicBezTo>
                    <a:cubicBezTo>
                      <a:pt x="11" y="22"/>
                      <a:pt x="10" y="21"/>
                      <a:pt x="10" y="21"/>
                    </a:cubicBezTo>
                    <a:cubicBezTo>
                      <a:pt x="10" y="22"/>
                      <a:pt x="11" y="22"/>
                      <a:pt x="12" y="24"/>
                    </a:cubicBezTo>
                    <a:cubicBezTo>
                      <a:pt x="12" y="23"/>
                      <a:pt x="11" y="23"/>
                      <a:pt x="11" y="22"/>
                    </a:cubicBezTo>
                    <a:cubicBezTo>
                      <a:pt x="11" y="22"/>
                      <a:pt x="11" y="23"/>
                      <a:pt x="12" y="24"/>
                    </a:cubicBezTo>
                    <a:cubicBezTo>
                      <a:pt x="13" y="24"/>
                      <a:pt x="11" y="23"/>
                      <a:pt x="11" y="23"/>
                    </a:cubicBezTo>
                    <a:cubicBezTo>
                      <a:pt x="13" y="24"/>
                      <a:pt x="14" y="25"/>
                      <a:pt x="13" y="25"/>
                    </a:cubicBezTo>
                    <a:cubicBezTo>
                      <a:pt x="13" y="25"/>
                      <a:pt x="13" y="25"/>
                      <a:pt x="13" y="25"/>
                    </a:cubicBezTo>
                    <a:cubicBezTo>
                      <a:pt x="13" y="25"/>
                      <a:pt x="14" y="26"/>
                      <a:pt x="13" y="26"/>
                    </a:cubicBezTo>
                    <a:cubicBezTo>
                      <a:pt x="13" y="25"/>
                      <a:pt x="13" y="25"/>
                      <a:pt x="12" y="25"/>
                    </a:cubicBezTo>
                    <a:cubicBezTo>
                      <a:pt x="11" y="23"/>
                      <a:pt x="11" y="24"/>
                      <a:pt x="11" y="24"/>
                    </a:cubicBezTo>
                    <a:cubicBezTo>
                      <a:pt x="12" y="25"/>
                      <a:pt x="12" y="25"/>
                      <a:pt x="12" y="25"/>
                    </a:cubicBezTo>
                    <a:cubicBezTo>
                      <a:pt x="12" y="25"/>
                      <a:pt x="11" y="24"/>
                      <a:pt x="11" y="24"/>
                    </a:cubicBezTo>
                    <a:cubicBezTo>
                      <a:pt x="14" y="27"/>
                      <a:pt x="14" y="27"/>
                      <a:pt x="14" y="27"/>
                    </a:cubicBezTo>
                    <a:cubicBezTo>
                      <a:pt x="14" y="27"/>
                      <a:pt x="13" y="26"/>
                      <a:pt x="12" y="25"/>
                    </a:cubicBezTo>
                    <a:cubicBezTo>
                      <a:pt x="12" y="25"/>
                      <a:pt x="14" y="28"/>
                      <a:pt x="15" y="29"/>
                    </a:cubicBezTo>
                    <a:cubicBezTo>
                      <a:pt x="15" y="29"/>
                      <a:pt x="15" y="29"/>
                      <a:pt x="15" y="30"/>
                    </a:cubicBezTo>
                    <a:cubicBezTo>
                      <a:pt x="14" y="29"/>
                      <a:pt x="15" y="30"/>
                      <a:pt x="15" y="29"/>
                    </a:cubicBezTo>
                    <a:cubicBezTo>
                      <a:pt x="13" y="28"/>
                      <a:pt x="13" y="28"/>
                      <a:pt x="13" y="28"/>
                    </a:cubicBezTo>
                    <a:cubicBezTo>
                      <a:pt x="13" y="28"/>
                      <a:pt x="12" y="26"/>
                      <a:pt x="11" y="25"/>
                    </a:cubicBezTo>
                    <a:cubicBezTo>
                      <a:pt x="12" y="26"/>
                      <a:pt x="11" y="26"/>
                      <a:pt x="10" y="25"/>
                    </a:cubicBezTo>
                    <a:cubicBezTo>
                      <a:pt x="13" y="27"/>
                      <a:pt x="11" y="26"/>
                      <a:pt x="13" y="28"/>
                    </a:cubicBezTo>
                    <a:cubicBezTo>
                      <a:pt x="13" y="29"/>
                      <a:pt x="12" y="27"/>
                      <a:pt x="11" y="27"/>
                    </a:cubicBezTo>
                    <a:cubicBezTo>
                      <a:pt x="12" y="27"/>
                      <a:pt x="11" y="27"/>
                      <a:pt x="11" y="27"/>
                    </a:cubicBezTo>
                    <a:cubicBezTo>
                      <a:pt x="11" y="27"/>
                      <a:pt x="11" y="27"/>
                      <a:pt x="11" y="27"/>
                    </a:cubicBezTo>
                    <a:cubicBezTo>
                      <a:pt x="11" y="28"/>
                      <a:pt x="10" y="27"/>
                      <a:pt x="12" y="29"/>
                    </a:cubicBezTo>
                    <a:cubicBezTo>
                      <a:pt x="11" y="28"/>
                      <a:pt x="11" y="28"/>
                      <a:pt x="11" y="28"/>
                    </a:cubicBezTo>
                    <a:cubicBezTo>
                      <a:pt x="10" y="27"/>
                      <a:pt x="13" y="31"/>
                      <a:pt x="12" y="30"/>
                    </a:cubicBezTo>
                    <a:cubicBezTo>
                      <a:pt x="11" y="28"/>
                      <a:pt x="11" y="28"/>
                      <a:pt x="11" y="28"/>
                    </a:cubicBezTo>
                    <a:cubicBezTo>
                      <a:pt x="12" y="30"/>
                      <a:pt x="10" y="28"/>
                      <a:pt x="11" y="29"/>
                    </a:cubicBezTo>
                    <a:cubicBezTo>
                      <a:pt x="11" y="29"/>
                      <a:pt x="11" y="29"/>
                      <a:pt x="11" y="28"/>
                    </a:cubicBezTo>
                    <a:cubicBezTo>
                      <a:pt x="11" y="29"/>
                      <a:pt x="10" y="29"/>
                      <a:pt x="11" y="30"/>
                    </a:cubicBezTo>
                    <a:cubicBezTo>
                      <a:pt x="10" y="29"/>
                      <a:pt x="10" y="29"/>
                      <a:pt x="10" y="29"/>
                    </a:cubicBezTo>
                    <a:cubicBezTo>
                      <a:pt x="9" y="28"/>
                      <a:pt x="11" y="30"/>
                      <a:pt x="11" y="30"/>
                    </a:cubicBezTo>
                    <a:cubicBezTo>
                      <a:pt x="11" y="30"/>
                      <a:pt x="10" y="29"/>
                      <a:pt x="10" y="29"/>
                    </a:cubicBezTo>
                    <a:cubicBezTo>
                      <a:pt x="11" y="30"/>
                      <a:pt x="11" y="30"/>
                      <a:pt x="11" y="30"/>
                    </a:cubicBezTo>
                    <a:cubicBezTo>
                      <a:pt x="10" y="30"/>
                      <a:pt x="10" y="29"/>
                      <a:pt x="9" y="29"/>
                    </a:cubicBezTo>
                    <a:cubicBezTo>
                      <a:pt x="9" y="29"/>
                      <a:pt x="8" y="29"/>
                      <a:pt x="9" y="31"/>
                    </a:cubicBezTo>
                    <a:cubicBezTo>
                      <a:pt x="7" y="29"/>
                      <a:pt x="8" y="30"/>
                      <a:pt x="7" y="28"/>
                    </a:cubicBezTo>
                    <a:cubicBezTo>
                      <a:pt x="8" y="30"/>
                      <a:pt x="7" y="29"/>
                      <a:pt x="8" y="30"/>
                    </a:cubicBezTo>
                    <a:cubicBezTo>
                      <a:pt x="7" y="29"/>
                      <a:pt x="7" y="29"/>
                      <a:pt x="7" y="29"/>
                    </a:cubicBezTo>
                    <a:cubicBezTo>
                      <a:pt x="8" y="30"/>
                      <a:pt x="7" y="29"/>
                      <a:pt x="7" y="29"/>
                    </a:cubicBezTo>
                    <a:cubicBezTo>
                      <a:pt x="7" y="30"/>
                      <a:pt x="7" y="30"/>
                      <a:pt x="7" y="30"/>
                    </a:cubicBezTo>
                    <a:cubicBezTo>
                      <a:pt x="8" y="31"/>
                      <a:pt x="6" y="27"/>
                      <a:pt x="7" y="30"/>
                    </a:cubicBezTo>
                    <a:cubicBezTo>
                      <a:pt x="6" y="29"/>
                      <a:pt x="6" y="29"/>
                      <a:pt x="6" y="29"/>
                    </a:cubicBezTo>
                    <a:cubicBezTo>
                      <a:pt x="7" y="31"/>
                      <a:pt x="6" y="28"/>
                      <a:pt x="7" y="30"/>
                    </a:cubicBezTo>
                    <a:cubicBezTo>
                      <a:pt x="7" y="29"/>
                      <a:pt x="7" y="29"/>
                      <a:pt x="7" y="29"/>
                    </a:cubicBezTo>
                    <a:cubicBezTo>
                      <a:pt x="6" y="29"/>
                      <a:pt x="8" y="32"/>
                      <a:pt x="7" y="30"/>
                    </a:cubicBezTo>
                    <a:cubicBezTo>
                      <a:pt x="7" y="31"/>
                      <a:pt x="7" y="31"/>
                      <a:pt x="8" y="33"/>
                    </a:cubicBezTo>
                    <a:cubicBezTo>
                      <a:pt x="7" y="32"/>
                      <a:pt x="7" y="31"/>
                      <a:pt x="6" y="31"/>
                    </a:cubicBezTo>
                    <a:cubicBezTo>
                      <a:pt x="6" y="32"/>
                      <a:pt x="6" y="32"/>
                      <a:pt x="6" y="34"/>
                    </a:cubicBezTo>
                    <a:cubicBezTo>
                      <a:pt x="6" y="33"/>
                      <a:pt x="6" y="33"/>
                      <a:pt x="6" y="33"/>
                    </a:cubicBezTo>
                    <a:cubicBezTo>
                      <a:pt x="6" y="36"/>
                      <a:pt x="4" y="31"/>
                      <a:pt x="6" y="35"/>
                    </a:cubicBezTo>
                    <a:cubicBezTo>
                      <a:pt x="6" y="37"/>
                      <a:pt x="6" y="37"/>
                      <a:pt x="6" y="37"/>
                    </a:cubicBezTo>
                    <a:cubicBezTo>
                      <a:pt x="6" y="36"/>
                      <a:pt x="5" y="35"/>
                      <a:pt x="5" y="35"/>
                    </a:cubicBezTo>
                    <a:cubicBezTo>
                      <a:pt x="6" y="36"/>
                      <a:pt x="5" y="35"/>
                      <a:pt x="5" y="37"/>
                    </a:cubicBezTo>
                    <a:cubicBezTo>
                      <a:pt x="5" y="36"/>
                      <a:pt x="5" y="36"/>
                      <a:pt x="5" y="35"/>
                    </a:cubicBezTo>
                    <a:cubicBezTo>
                      <a:pt x="5" y="35"/>
                      <a:pt x="5" y="38"/>
                      <a:pt x="5" y="37"/>
                    </a:cubicBezTo>
                    <a:close/>
                    <a:moveTo>
                      <a:pt x="12" y="21"/>
                    </a:moveTo>
                    <a:cubicBezTo>
                      <a:pt x="12" y="21"/>
                      <a:pt x="12" y="20"/>
                      <a:pt x="12" y="20"/>
                    </a:cubicBezTo>
                    <a:cubicBezTo>
                      <a:pt x="12" y="21"/>
                      <a:pt x="12" y="21"/>
                      <a:pt x="1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36" name="Freeform 29"/>
              <p:cNvSpPr>
                <a:spLocks noEditPoints="1"/>
              </p:cNvSpPr>
              <p:nvPr/>
            </p:nvSpPr>
            <p:spPr bwMode="auto">
              <a:xfrm>
                <a:off x="4764088" y="3689350"/>
                <a:ext cx="61913" cy="104775"/>
              </a:xfrm>
              <a:custGeom>
                <a:avLst/>
                <a:gdLst>
                  <a:gd name="T0" fmla="*/ 17 w 29"/>
                  <a:gd name="T1" fmla="*/ 42 h 49"/>
                  <a:gd name="T2" fmla="*/ 17 w 29"/>
                  <a:gd name="T3" fmla="*/ 40 h 49"/>
                  <a:gd name="T4" fmla="*/ 21 w 29"/>
                  <a:gd name="T5" fmla="*/ 29 h 49"/>
                  <a:gd name="T6" fmla="*/ 21 w 29"/>
                  <a:gd name="T7" fmla="*/ 25 h 49"/>
                  <a:gd name="T8" fmla="*/ 25 w 29"/>
                  <a:gd name="T9" fmla="*/ 24 h 49"/>
                  <a:gd name="T10" fmla="*/ 28 w 29"/>
                  <a:gd name="T11" fmla="*/ 20 h 49"/>
                  <a:gd name="T12" fmla="*/ 26 w 29"/>
                  <a:gd name="T13" fmla="*/ 16 h 49"/>
                  <a:gd name="T14" fmla="*/ 25 w 29"/>
                  <a:gd name="T15" fmla="*/ 11 h 49"/>
                  <a:gd name="T16" fmla="*/ 25 w 29"/>
                  <a:gd name="T17" fmla="*/ 8 h 49"/>
                  <a:gd name="T18" fmla="*/ 23 w 29"/>
                  <a:gd name="T19" fmla="*/ 4 h 49"/>
                  <a:gd name="T20" fmla="*/ 20 w 29"/>
                  <a:gd name="T21" fmla="*/ 2 h 49"/>
                  <a:gd name="T22" fmla="*/ 23 w 29"/>
                  <a:gd name="T23" fmla="*/ 1 h 49"/>
                  <a:gd name="T24" fmla="*/ 18 w 29"/>
                  <a:gd name="T25" fmla="*/ 1 h 49"/>
                  <a:gd name="T26" fmla="*/ 17 w 29"/>
                  <a:gd name="T27" fmla="*/ 1 h 49"/>
                  <a:gd name="T28" fmla="*/ 14 w 29"/>
                  <a:gd name="T29" fmla="*/ 2 h 49"/>
                  <a:gd name="T30" fmla="*/ 14 w 29"/>
                  <a:gd name="T31" fmla="*/ 3 h 49"/>
                  <a:gd name="T32" fmla="*/ 11 w 29"/>
                  <a:gd name="T33" fmla="*/ 3 h 49"/>
                  <a:gd name="T34" fmla="*/ 9 w 29"/>
                  <a:gd name="T35" fmla="*/ 3 h 49"/>
                  <a:gd name="T36" fmla="*/ 6 w 29"/>
                  <a:gd name="T37" fmla="*/ 3 h 49"/>
                  <a:gd name="T38" fmla="*/ 11 w 29"/>
                  <a:gd name="T39" fmla="*/ 4 h 49"/>
                  <a:gd name="T40" fmla="*/ 15 w 29"/>
                  <a:gd name="T41" fmla="*/ 6 h 49"/>
                  <a:gd name="T42" fmla="*/ 6 w 29"/>
                  <a:gd name="T43" fmla="*/ 4 h 49"/>
                  <a:gd name="T44" fmla="*/ 9 w 29"/>
                  <a:gd name="T45" fmla="*/ 5 h 49"/>
                  <a:gd name="T46" fmla="*/ 6 w 29"/>
                  <a:gd name="T47" fmla="*/ 5 h 49"/>
                  <a:gd name="T48" fmla="*/ 9 w 29"/>
                  <a:gd name="T49" fmla="*/ 6 h 49"/>
                  <a:gd name="T50" fmla="*/ 10 w 29"/>
                  <a:gd name="T51" fmla="*/ 7 h 49"/>
                  <a:gd name="T52" fmla="*/ 18 w 29"/>
                  <a:gd name="T53" fmla="*/ 10 h 49"/>
                  <a:gd name="T54" fmla="*/ 7 w 29"/>
                  <a:gd name="T55" fmla="*/ 7 h 49"/>
                  <a:gd name="T56" fmla="*/ 10 w 29"/>
                  <a:gd name="T57" fmla="*/ 10 h 49"/>
                  <a:gd name="T58" fmla="*/ 9 w 29"/>
                  <a:gd name="T59" fmla="*/ 10 h 49"/>
                  <a:gd name="T60" fmla="*/ 10 w 29"/>
                  <a:gd name="T61" fmla="*/ 12 h 49"/>
                  <a:gd name="T62" fmla="*/ 11 w 29"/>
                  <a:gd name="T63" fmla="*/ 14 h 49"/>
                  <a:gd name="T64" fmla="*/ 7 w 29"/>
                  <a:gd name="T65" fmla="*/ 13 h 49"/>
                  <a:gd name="T66" fmla="*/ 10 w 29"/>
                  <a:gd name="T67" fmla="*/ 15 h 49"/>
                  <a:gd name="T68" fmla="*/ 9 w 29"/>
                  <a:gd name="T69" fmla="*/ 15 h 49"/>
                  <a:gd name="T70" fmla="*/ 11 w 29"/>
                  <a:gd name="T71" fmla="*/ 16 h 49"/>
                  <a:gd name="T72" fmla="*/ 8 w 29"/>
                  <a:gd name="T73" fmla="*/ 16 h 49"/>
                  <a:gd name="T74" fmla="*/ 9 w 29"/>
                  <a:gd name="T75" fmla="*/ 18 h 49"/>
                  <a:gd name="T76" fmla="*/ 7 w 29"/>
                  <a:gd name="T77" fmla="*/ 19 h 49"/>
                  <a:gd name="T78" fmla="*/ 9 w 29"/>
                  <a:gd name="T79" fmla="*/ 21 h 49"/>
                  <a:gd name="T80" fmla="*/ 7 w 29"/>
                  <a:gd name="T81" fmla="*/ 20 h 49"/>
                  <a:gd name="T82" fmla="*/ 7 w 29"/>
                  <a:gd name="T83" fmla="*/ 21 h 49"/>
                  <a:gd name="T84" fmla="*/ 7 w 29"/>
                  <a:gd name="T85" fmla="*/ 22 h 49"/>
                  <a:gd name="T86" fmla="*/ 6 w 29"/>
                  <a:gd name="T87" fmla="*/ 22 h 49"/>
                  <a:gd name="T88" fmla="*/ 9 w 29"/>
                  <a:gd name="T89" fmla="*/ 25 h 49"/>
                  <a:gd name="T90" fmla="*/ 11 w 29"/>
                  <a:gd name="T91" fmla="*/ 28 h 49"/>
                  <a:gd name="T92" fmla="*/ 8 w 29"/>
                  <a:gd name="T93" fmla="*/ 27 h 49"/>
                  <a:gd name="T94" fmla="*/ 9 w 29"/>
                  <a:gd name="T95" fmla="*/ 30 h 49"/>
                  <a:gd name="T96" fmla="*/ 9 w 29"/>
                  <a:gd name="T97" fmla="*/ 31 h 49"/>
                  <a:gd name="T98" fmla="*/ 7 w 29"/>
                  <a:gd name="T99" fmla="*/ 34 h 49"/>
                  <a:gd name="T100" fmla="*/ 5 w 29"/>
                  <a:gd name="T101" fmla="*/ 33 h 49"/>
                  <a:gd name="T102" fmla="*/ 5 w 29"/>
                  <a:gd name="T103" fmla="*/ 34 h 49"/>
                  <a:gd name="T104" fmla="*/ 7 w 29"/>
                  <a:gd name="T105" fmla="*/ 40 h 49"/>
                  <a:gd name="T106" fmla="*/ 3 w 29"/>
                  <a:gd name="T107" fmla="*/ 4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49">
                    <a:moveTo>
                      <a:pt x="3" y="43"/>
                    </a:moveTo>
                    <a:cubicBezTo>
                      <a:pt x="4" y="44"/>
                      <a:pt x="8" y="49"/>
                      <a:pt x="8" y="49"/>
                    </a:cubicBezTo>
                    <a:cubicBezTo>
                      <a:pt x="7" y="46"/>
                      <a:pt x="10" y="47"/>
                      <a:pt x="13" y="48"/>
                    </a:cubicBezTo>
                    <a:cubicBezTo>
                      <a:pt x="13" y="47"/>
                      <a:pt x="13" y="46"/>
                      <a:pt x="14" y="47"/>
                    </a:cubicBezTo>
                    <a:cubicBezTo>
                      <a:pt x="14" y="45"/>
                      <a:pt x="19" y="46"/>
                      <a:pt x="18" y="44"/>
                    </a:cubicBezTo>
                    <a:cubicBezTo>
                      <a:pt x="18" y="43"/>
                      <a:pt x="17" y="43"/>
                      <a:pt x="17" y="42"/>
                    </a:cubicBezTo>
                    <a:cubicBezTo>
                      <a:pt x="17" y="43"/>
                      <a:pt x="17" y="43"/>
                      <a:pt x="17" y="43"/>
                    </a:cubicBezTo>
                    <a:cubicBezTo>
                      <a:pt x="16" y="42"/>
                      <a:pt x="16" y="42"/>
                      <a:pt x="16" y="42"/>
                    </a:cubicBezTo>
                    <a:cubicBezTo>
                      <a:pt x="16" y="42"/>
                      <a:pt x="17" y="43"/>
                      <a:pt x="18" y="43"/>
                    </a:cubicBezTo>
                    <a:cubicBezTo>
                      <a:pt x="18" y="42"/>
                      <a:pt x="18" y="41"/>
                      <a:pt x="18" y="41"/>
                    </a:cubicBezTo>
                    <a:cubicBezTo>
                      <a:pt x="17" y="40"/>
                      <a:pt x="18" y="41"/>
                      <a:pt x="17" y="40"/>
                    </a:cubicBezTo>
                    <a:cubicBezTo>
                      <a:pt x="17" y="40"/>
                      <a:pt x="17" y="40"/>
                      <a:pt x="17" y="40"/>
                    </a:cubicBezTo>
                    <a:cubicBezTo>
                      <a:pt x="17" y="39"/>
                      <a:pt x="17" y="39"/>
                      <a:pt x="19" y="40"/>
                    </a:cubicBezTo>
                    <a:cubicBezTo>
                      <a:pt x="22" y="40"/>
                      <a:pt x="21" y="38"/>
                      <a:pt x="23" y="36"/>
                    </a:cubicBezTo>
                    <a:cubicBezTo>
                      <a:pt x="23" y="35"/>
                      <a:pt x="22" y="33"/>
                      <a:pt x="22" y="31"/>
                    </a:cubicBezTo>
                    <a:cubicBezTo>
                      <a:pt x="19" y="29"/>
                      <a:pt x="21" y="29"/>
                      <a:pt x="18" y="28"/>
                    </a:cubicBezTo>
                    <a:cubicBezTo>
                      <a:pt x="19" y="28"/>
                      <a:pt x="19" y="28"/>
                      <a:pt x="19" y="28"/>
                    </a:cubicBezTo>
                    <a:cubicBezTo>
                      <a:pt x="18" y="27"/>
                      <a:pt x="20" y="28"/>
                      <a:pt x="21" y="29"/>
                    </a:cubicBezTo>
                    <a:cubicBezTo>
                      <a:pt x="20" y="28"/>
                      <a:pt x="21" y="28"/>
                      <a:pt x="19" y="27"/>
                    </a:cubicBezTo>
                    <a:cubicBezTo>
                      <a:pt x="17" y="27"/>
                      <a:pt x="22" y="28"/>
                      <a:pt x="21" y="28"/>
                    </a:cubicBezTo>
                    <a:cubicBezTo>
                      <a:pt x="21" y="28"/>
                      <a:pt x="20" y="27"/>
                      <a:pt x="20" y="28"/>
                    </a:cubicBezTo>
                    <a:cubicBezTo>
                      <a:pt x="18" y="26"/>
                      <a:pt x="21" y="28"/>
                      <a:pt x="23" y="29"/>
                    </a:cubicBezTo>
                    <a:cubicBezTo>
                      <a:pt x="23" y="28"/>
                      <a:pt x="21" y="26"/>
                      <a:pt x="23" y="26"/>
                    </a:cubicBezTo>
                    <a:cubicBezTo>
                      <a:pt x="23" y="26"/>
                      <a:pt x="21" y="25"/>
                      <a:pt x="21" y="25"/>
                    </a:cubicBezTo>
                    <a:cubicBezTo>
                      <a:pt x="24" y="27"/>
                      <a:pt x="21" y="25"/>
                      <a:pt x="22" y="25"/>
                    </a:cubicBezTo>
                    <a:cubicBezTo>
                      <a:pt x="22" y="26"/>
                      <a:pt x="23" y="26"/>
                      <a:pt x="23" y="26"/>
                    </a:cubicBezTo>
                    <a:cubicBezTo>
                      <a:pt x="24" y="26"/>
                      <a:pt x="23" y="25"/>
                      <a:pt x="24" y="25"/>
                    </a:cubicBezTo>
                    <a:cubicBezTo>
                      <a:pt x="23" y="25"/>
                      <a:pt x="26" y="25"/>
                      <a:pt x="24" y="24"/>
                    </a:cubicBezTo>
                    <a:cubicBezTo>
                      <a:pt x="25" y="25"/>
                      <a:pt x="25" y="25"/>
                      <a:pt x="26" y="25"/>
                    </a:cubicBezTo>
                    <a:cubicBezTo>
                      <a:pt x="22" y="23"/>
                      <a:pt x="27" y="25"/>
                      <a:pt x="25" y="24"/>
                    </a:cubicBezTo>
                    <a:cubicBezTo>
                      <a:pt x="25" y="24"/>
                      <a:pt x="25" y="24"/>
                      <a:pt x="25" y="24"/>
                    </a:cubicBezTo>
                    <a:cubicBezTo>
                      <a:pt x="25" y="23"/>
                      <a:pt x="27" y="23"/>
                      <a:pt x="25" y="21"/>
                    </a:cubicBezTo>
                    <a:cubicBezTo>
                      <a:pt x="25" y="21"/>
                      <a:pt x="28" y="21"/>
                      <a:pt x="27" y="20"/>
                    </a:cubicBezTo>
                    <a:cubicBezTo>
                      <a:pt x="27" y="20"/>
                      <a:pt x="26" y="20"/>
                      <a:pt x="25" y="20"/>
                    </a:cubicBezTo>
                    <a:cubicBezTo>
                      <a:pt x="26" y="20"/>
                      <a:pt x="27" y="20"/>
                      <a:pt x="27" y="20"/>
                    </a:cubicBezTo>
                    <a:cubicBezTo>
                      <a:pt x="26" y="19"/>
                      <a:pt x="28" y="20"/>
                      <a:pt x="28" y="20"/>
                    </a:cubicBezTo>
                    <a:cubicBezTo>
                      <a:pt x="27" y="19"/>
                      <a:pt x="27" y="19"/>
                      <a:pt x="26" y="19"/>
                    </a:cubicBezTo>
                    <a:cubicBezTo>
                      <a:pt x="29" y="19"/>
                      <a:pt x="25" y="18"/>
                      <a:pt x="27" y="18"/>
                    </a:cubicBezTo>
                    <a:cubicBezTo>
                      <a:pt x="24" y="17"/>
                      <a:pt x="26" y="17"/>
                      <a:pt x="25" y="17"/>
                    </a:cubicBezTo>
                    <a:cubicBezTo>
                      <a:pt x="25" y="17"/>
                      <a:pt x="26" y="17"/>
                      <a:pt x="27" y="17"/>
                    </a:cubicBezTo>
                    <a:cubicBezTo>
                      <a:pt x="26" y="17"/>
                      <a:pt x="26" y="17"/>
                      <a:pt x="27" y="17"/>
                    </a:cubicBezTo>
                    <a:cubicBezTo>
                      <a:pt x="27" y="17"/>
                      <a:pt x="25" y="16"/>
                      <a:pt x="26" y="16"/>
                    </a:cubicBezTo>
                    <a:cubicBezTo>
                      <a:pt x="28" y="17"/>
                      <a:pt x="26" y="16"/>
                      <a:pt x="27" y="16"/>
                    </a:cubicBezTo>
                    <a:cubicBezTo>
                      <a:pt x="25" y="15"/>
                      <a:pt x="24" y="14"/>
                      <a:pt x="24" y="15"/>
                    </a:cubicBezTo>
                    <a:cubicBezTo>
                      <a:pt x="27" y="15"/>
                      <a:pt x="27" y="15"/>
                      <a:pt x="27" y="15"/>
                    </a:cubicBezTo>
                    <a:cubicBezTo>
                      <a:pt x="26" y="14"/>
                      <a:pt x="29" y="15"/>
                      <a:pt x="26" y="13"/>
                    </a:cubicBezTo>
                    <a:cubicBezTo>
                      <a:pt x="27" y="13"/>
                      <a:pt x="27" y="13"/>
                      <a:pt x="27" y="13"/>
                    </a:cubicBezTo>
                    <a:cubicBezTo>
                      <a:pt x="26" y="12"/>
                      <a:pt x="28" y="12"/>
                      <a:pt x="25" y="11"/>
                    </a:cubicBezTo>
                    <a:cubicBezTo>
                      <a:pt x="26" y="11"/>
                      <a:pt x="26" y="11"/>
                      <a:pt x="26" y="10"/>
                    </a:cubicBezTo>
                    <a:cubicBezTo>
                      <a:pt x="25" y="10"/>
                      <a:pt x="25" y="10"/>
                      <a:pt x="23" y="9"/>
                    </a:cubicBezTo>
                    <a:cubicBezTo>
                      <a:pt x="23" y="9"/>
                      <a:pt x="24" y="9"/>
                      <a:pt x="25" y="9"/>
                    </a:cubicBezTo>
                    <a:cubicBezTo>
                      <a:pt x="25" y="9"/>
                      <a:pt x="28" y="9"/>
                      <a:pt x="25" y="9"/>
                    </a:cubicBezTo>
                    <a:cubicBezTo>
                      <a:pt x="27" y="9"/>
                      <a:pt x="27" y="9"/>
                      <a:pt x="27" y="9"/>
                    </a:cubicBezTo>
                    <a:cubicBezTo>
                      <a:pt x="25" y="8"/>
                      <a:pt x="24" y="8"/>
                      <a:pt x="25" y="8"/>
                    </a:cubicBezTo>
                    <a:cubicBezTo>
                      <a:pt x="24" y="7"/>
                      <a:pt x="24" y="7"/>
                      <a:pt x="22" y="7"/>
                    </a:cubicBezTo>
                    <a:cubicBezTo>
                      <a:pt x="22" y="7"/>
                      <a:pt x="24" y="7"/>
                      <a:pt x="23" y="7"/>
                    </a:cubicBezTo>
                    <a:cubicBezTo>
                      <a:pt x="25" y="7"/>
                      <a:pt x="25" y="7"/>
                      <a:pt x="25" y="7"/>
                    </a:cubicBezTo>
                    <a:cubicBezTo>
                      <a:pt x="25" y="7"/>
                      <a:pt x="25" y="6"/>
                      <a:pt x="24" y="5"/>
                    </a:cubicBezTo>
                    <a:cubicBezTo>
                      <a:pt x="26" y="6"/>
                      <a:pt x="24" y="5"/>
                      <a:pt x="25" y="5"/>
                    </a:cubicBezTo>
                    <a:cubicBezTo>
                      <a:pt x="24" y="4"/>
                      <a:pt x="25" y="4"/>
                      <a:pt x="23" y="4"/>
                    </a:cubicBezTo>
                    <a:cubicBezTo>
                      <a:pt x="24" y="4"/>
                      <a:pt x="24" y="4"/>
                      <a:pt x="24" y="4"/>
                    </a:cubicBezTo>
                    <a:cubicBezTo>
                      <a:pt x="24" y="4"/>
                      <a:pt x="24" y="3"/>
                      <a:pt x="25" y="3"/>
                    </a:cubicBezTo>
                    <a:cubicBezTo>
                      <a:pt x="25" y="3"/>
                      <a:pt x="23" y="3"/>
                      <a:pt x="23" y="2"/>
                    </a:cubicBezTo>
                    <a:cubicBezTo>
                      <a:pt x="24" y="3"/>
                      <a:pt x="24" y="3"/>
                      <a:pt x="24" y="3"/>
                    </a:cubicBezTo>
                    <a:cubicBezTo>
                      <a:pt x="23" y="2"/>
                      <a:pt x="21" y="2"/>
                      <a:pt x="20" y="2"/>
                    </a:cubicBezTo>
                    <a:cubicBezTo>
                      <a:pt x="21" y="2"/>
                      <a:pt x="20" y="2"/>
                      <a:pt x="20" y="2"/>
                    </a:cubicBezTo>
                    <a:cubicBezTo>
                      <a:pt x="21" y="2"/>
                      <a:pt x="23" y="2"/>
                      <a:pt x="25" y="2"/>
                    </a:cubicBezTo>
                    <a:cubicBezTo>
                      <a:pt x="25" y="2"/>
                      <a:pt x="22" y="2"/>
                      <a:pt x="24" y="2"/>
                    </a:cubicBezTo>
                    <a:cubicBezTo>
                      <a:pt x="24" y="2"/>
                      <a:pt x="24" y="1"/>
                      <a:pt x="22" y="1"/>
                    </a:cubicBezTo>
                    <a:cubicBezTo>
                      <a:pt x="23" y="1"/>
                      <a:pt x="23" y="1"/>
                      <a:pt x="24" y="1"/>
                    </a:cubicBezTo>
                    <a:cubicBezTo>
                      <a:pt x="24" y="1"/>
                      <a:pt x="24" y="1"/>
                      <a:pt x="23" y="1"/>
                    </a:cubicBezTo>
                    <a:cubicBezTo>
                      <a:pt x="23" y="1"/>
                      <a:pt x="23" y="1"/>
                      <a:pt x="23" y="1"/>
                    </a:cubicBezTo>
                    <a:cubicBezTo>
                      <a:pt x="21" y="1"/>
                      <a:pt x="21" y="1"/>
                      <a:pt x="19" y="1"/>
                    </a:cubicBezTo>
                    <a:cubicBezTo>
                      <a:pt x="20" y="1"/>
                      <a:pt x="20" y="1"/>
                      <a:pt x="20" y="1"/>
                    </a:cubicBezTo>
                    <a:cubicBezTo>
                      <a:pt x="19" y="1"/>
                      <a:pt x="18" y="1"/>
                      <a:pt x="19" y="1"/>
                    </a:cubicBezTo>
                    <a:cubicBezTo>
                      <a:pt x="21" y="1"/>
                      <a:pt x="22" y="1"/>
                      <a:pt x="23" y="1"/>
                    </a:cubicBezTo>
                    <a:cubicBezTo>
                      <a:pt x="20" y="0"/>
                      <a:pt x="20" y="0"/>
                      <a:pt x="20" y="0"/>
                    </a:cubicBezTo>
                    <a:cubicBezTo>
                      <a:pt x="20" y="1"/>
                      <a:pt x="19" y="1"/>
                      <a:pt x="18" y="1"/>
                    </a:cubicBezTo>
                    <a:cubicBezTo>
                      <a:pt x="19" y="1"/>
                      <a:pt x="19" y="1"/>
                      <a:pt x="19" y="1"/>
                    </a:cubicBezTo>
                    <a:cubicBezTo>
                      <a:pt x="17" y="1"/>
                      <a:pt x="17" y="1"/>
                      <a:pt x="17" y="1"/>
                    </a:cubicBezTo>
                    <a:cubicBezTo>
                      <a:pt x="18" y="1"/>
                      <a:pt x="16" y="1"/>
                      <a:pt x="17" y="1"/>
                    </a:cubicBezTo>
                    <a:cubicBezTo>
                      <a:pt x="19" y="1"/>
                      <a:pt x="19" y="1"/>
                      <a:pt x="19" y="1"/>
                    </a:cubicBezTo>
                    <a:cubicBezTo>
                      <a:pt x="19" y="1"/>
                      <a:pt x="21" y="2"/>
                      <a:pt x="19" y="2"/>
                    </a:cubicBezTo>
                    <a:cubicBezTo>
                      <a:pt x="19" y="1"/>
                      <a:pt x="18" y="1"/>
                      <a:pt x="17" y="1"/>
                    </a:cubicBezTo>
                    <a:cubicBezTo>
                      <a:pt x="17" y="1"/>
                      <a:pt x="18" y="1"/>
                      <a:pt x="18" y="2"/>
                    </a:cubicBezTo>
                    <a:cubicBezTo>
                      <a:pt x="15" y="1"/>
                      <a:pt x="15" y="1"/>
                      <a:pt x="15" y="1"/>
                    </a:cubicBezTo>
                    <a:cubicBezTo>
                      <a:pt x="19" y="2"/>
                      <a:pt x="16" y="2"/>
                      <a:pt x="17" y="2"/>
                    </a:cubicBezTo>
                    <a:cubicBezTo>
                      <a:pt x="17" y="2"/>
                      <a:pt x="17" y="2"/>
                      <a:pt x="17" y="2"/>
                    </a:cubicBezTo>
                    <a:cubicBezTo>
                      <a:pt x="15" y="2"/>
                      <a:pt x="18" y="2"/>
                      <a:pt x="18" y="2"/>
                    </a:cubicBezTo>
                    <a:cubicBezTo>
                      <a:pt x="18" y="2"/>
                      <a:pt x="15" y="2"/>
                      <a:pt x="14" y="2"/>
                    </a:cubicBezTo>
                    <a:cubicBezTo>
                      <a:pt x="14" y="2"/>
                      <a:pt x="16" y="2"/>
                      <a:pt x="14" y="2"/>
                    </a:cubicBezTo>
                    <a:cubicBezTo>
                      <a:pt x="14" y="2"/>
                      <a:pt x="15" y="3"/>
                      <a:pt x="17" y="3"/>
                    </a:cubicBezTo>
                    <a:cubicBezTo>
                      <a:pt x="17" y="3"/>
                      <a:pt x="14" y="3"/>
                      <a:pt x="15" y="3"/>
                    </a:cubicBezTo>
                    <a:cubicBezTo>
                      <a:pt x="14" y="3"/>
                      <a:pt x="13" y="3"/>
                      <a:pt x="12" y="2"/>
                    </a:cubicBezTo>
                    <a:cubicBezTo>
                      <a:pt x="13" y="3"/>
                      <a:pt x="12" y="3"/>
                      <a:pt x="14" y="3"/>
                    </a:cubicBezTo>
                    <a:cubicBezTo>
                      <a:pt x="14" y="3"/>
                      <a:pt x="14" y="3"/>
                      <a:pt x="14" y="3"/>
                    </a:cubicBezTo>
                    <a:cubicBezTo>
                      <a:pt x="14" y="3"/>
                      <a:pt x="12" y="3"/>
                      <a:pt x="12" y="3"/>
                    </a:cubicBezTo>
                    <a:cubicBezTo>
                      <a:pt x="13" y="3"/>
                      <a:pt x="14" y="4"/>
                      <a:pt x="13" y="4"/>
                    </a:cubicBezTo>
                    <a:cubicBezTo>
                      <a:pt x="15" y="4"/>
                      <a:pt x="15" y="4"/>
                      <a:pt x="17" y="4"/>
                    </a:cubicBezTo>
                    <a:cubicBezTo>
                      <a:pt x="17" y="4"/>
                      <a:pt x="18" y="5"/>
                      <a:pt x="18" y="5"/>
                    </a:cubicBezTo>
                    <a:cubicBezTo>
                      <a:pt x="16" y="4"/>
                      <a:pt x="13" y="4"/>
                      <a:pt x="13" y="4"/>
                    </a:cubicBezTo>
                    <a:cubicBezTo>
                      <a:pt x="10" y="3"/>
                      <a:pt x="14" y="4"/>
                      <a:pt x="11" y="3"/>
                    </a:cubicBezTo>
                    <a:cubicBezTo>
                      <a:pt x="9" y="3"/>
                      <a:pt x="9" y="3"/>
                      <a:pt x="10" y="3"/>
                    </a:cubicBezTo>
                    <a:cubicBezTo>
                      <a:pt x="8" y="2"/>
                      <a:pt x="10" y="3"/>
                      <a:pt x="7" y="2"/>
                    </a:cubicBezTo>
                    <a:cubicBezTo>
                      <a:pt x="8" y="2"/>
                      <a:pt x="9" y="3"/>
                      <a:pt x="9" y="3"/>
                    </a:cubicBezTo>
                    <a:cubicBezTo>
                      <a:pt x="10" y="3"/>
                      <a:pt x="10" y="3"/>
                      <a:pt x="11" y="3"/>
                    </a:cubicBezTo>
                    <a:cubicBezTo>
                      <a:pt x="14" y="4"/>
                      <a:pt x="10" y="3"/>
                      <a:pt x="9" y="3"/>
                    </a:cubicBezTo>
                    <a:cubicBezTo>
                      <a:pt x="9" y="3"/>
                      <a:pt x="9" y="3"/>
                      <a:pt x="9" y="3"/>
                    </a:cubicBezTo>
                    <a:cubicBezTo>
                      <a:pt x="8" y="3"/>
                      <a:pt x="10" y="3"/>
                      <a:pt x="9" y="3"/>
                    </a:cubicBezTo>
                    <a:cubicBezTo>
                      <a:pt x="6" y="3"/>
                      <a:pt x="9" y="3"/>
                      <a:pt x="7" y="3"/>
                    </a:cubicBezTo>
                    <a:cubicBezTo>
                      <a:pt x="5" y="2"/>
                      <a:pt x="5" y="2"/>
                      <a:pt x="5" y="2"/>
                    </a:cubicBezTo>
                    <a:cubicBezTo>
                      <a:pt x="5" y="2"/>
                      <a:pt x="7" y="3"/>
                      <a:pt x="7" y="3"/>
                    </a:cubicBezTo>
                    <a:cubicBezTo>
                      <a:pt x="6" y="3"/>
                      <a:pt x="6" y="3"/>
                      <a:pt x="6" y="3"/>
                    </a:cubicBezTo>
                    <a:cubicBezTo>
                      <a:pt x="6" y="3"/>
                      <a:pt x="6" y="3"/>
                      <a:pt x="6" y="3"/>
                    </a:cubicBezTo>
                    <a:cubicBezTo>
                      <a:pt x="7" y="3"/>
                      <a:pt x="9" y="4"/>
                      <a:pt x="9" y="3"/>
                    </a:cubicBezTo>
                    <a:cubicBezTo>
                      <a:pt x="12" y="4"/>
                      <a:pt x="9" y="4"/>
                      <a:pt x="10" y="4"/>
                    </a:cubicBezTo>
                    <a:cubicBezTo>
                      <a:pt x="12" y="4"/>
                      <a:pt x="10" y="4"/>
                      <a:pt x="11" y="4"/>
                    </a:cubicBezTo>
                    <a:cubicBezTo>
                      <a:pt x="13" y="4"/>
                      <a:pt x="13" y="5"/>
                      <a:pt x="13" y="5"/>
                    </a:cubicBezTo>
                    <a:cubicBezTo>
                      <a:pt x="13" y="5"/>
                      <a:pt x="11" y="4"/>
                      <a:pt x="10" y="4"/>
                    </a:cubicBezTo>
                    <a:cubicBezTo>
                      <a:pt x="10" y="4"/>
                      <a:pt x="10" y="4"/>
                      <a:pt x="11" y="4"/>
                    </a:cubicBezTo>
                    <a:cubicBezTo>
                      <a:pt x="9" y="4"/>
                      <a:pt x="7" y="3"/>
                      <a:pt x="6" y="3"/>
                    </a:cubicBezTo>
                    <a:cubicBezTo>
                      <a:pt x="5" y="3"/>
                      <a:pt x="7" y="3"/>
                      <a:pt x="8" y="4"/>
                    </a:cubicBezTo>
                    <a:cubicBezTo>
                      <a:pt x="8" y="4"/>
                      <a:pt x="9" y="4"/>
                      <a:pt x="10" y="4"/>
                    </a:cubicBezTo>
                    <a:cubicBezTo>
                      <a:pt x="14" y="5"/>
                      <a:pt x="6" y="3"/>
                      <a:pt x="7" y="4"/>
                    </a:cubicBezTo>
                    <a:cubicBezTo>
                      <a:pt x="10" y="4"/>
                      <a:pt x="11" y="5"/>
                      <a:pt x="15" y="6"/>
                    </a:cubicBezTo>
                    <a:cubicBezTo>
                      <a:pt x="15" y="6"/>
                      <a:pt x="16" y="6"/>
                      <a:pt x="15" y="6"/>
                    </a:cubicBezTo>
                    <a:cubicBezTo>
                      <a:pt x="13" y="5"/>
                      <a:pt x="14" y="6"/>
                      <a:pt x="12" y="5"/>
                    </a:cubicBezTo>
                    <a:cubicBezTo>
                      <a:pt x="12" y="5"/>
                      <a:pt x="12" y="5"/>
                      <a:pt x="12" y="5"/>
                    </a:cubicBezTo>
                    <a:cubicBezTo>
                      <a:pt x="10" y="5"/>
                      <a:pt x="10" y="5"/>
                      <a:pt x="10" y="5"/>
                    </a:cubicBezTo>
                    <a:cubicBezTo>
                      <a:pt x="8" y="4"/>
                      <a:pt x="7" y="4"/>
                      <a:pt x="6" y="4"/>
                    </a:cubicBezTo>
                    <a:cubicBezTo>
                      <a:pt x="7" y="4"/>
                      <a:pt x="8" y="4"/>
                      <a:pt x="8" y="5"/>
                    </a:cubicBezTo>
                    <a:cubicBezTo>
                      <a:pt x="7" y="4"/>
                      <a:pt x="6" y="4"/>
                      <a:pt x="6" y="4"/>
                    </a:cubicBezTo>
                    <a:cubicBezTo>
                      <a:pt x="7" y="4"/>
                      <a:pt x="9" y="5"/>
                      <a:pt x="10" y="5"/>
                    </a:cubicBezTo>
                    <a:cubicBezTo>
                      <a:pt x="10" y="5"/>
                      <a:pt x="8" y="5"/>
                      <a:pt x="7" y="5"/>
                    </a:cubicBezTo>
                    <a:cubicBezTo>
                      <a:pt x="6" y="4"/>
                      <a:pt x="6" y="4"/>
                      <a:pt x="6" y="4"/>
                    </a:cubicBezTo>
                    <a:cubicBezTo>
                      <a:pt x="7" y="5"/>
                      <a:pt x="5" y="4"/>
                      <a:pt x="5" y="4"/>
                    </a:cubicBezTo>
                    <a:cubicBezTo>
                      <a:pt x="6" y="5"/>
                      <a:pt x="8" y="5"/>
                      <a:pt x="10" y="5"/>
                    </a:cubicBezTo>
                    <a:cubicBezTo>
                      <a:pt x="10" y="6"/>
                      <a:pt x="9" y="5"/>
                      <a:pt x="9" y="5"/>
                    </a:cubicBezTo>
                    <a:cubicBezTo>
                      <a:pt x="8" y="5"/>
                      <a:pt x="8" y="5"/>
                      <a:pt x="8" y="5"/>
                    </a:cubicBezTo>
                    <a:cubicBezTo>
                      <a:pt x="8" y="5"/>
                      <a:pt x="5" y="4"/>
                      <a:pt x="5" y="4"/>
                    </a:cubicBezTo>
                    <a:cubicBezTo>
                      <a:pt x="7" y="5"/>
                      <a:pt x="7" y="5"/>
                      <a:pt x="7" y="5"/>
                    </a:cubicBezTo>
                    <a:cubicBezTo>
                      <a:pt x="7" y="5"/>
                      <a:pt x="6" y="5"/>
                      <a:pt x="5" y="5"/>
                    </a:cubicBezTo>
                    <a:cubicBezTo>
                      <a:pt x="6" y="5"/>
                      <a:pt x="6" y="5"/>
                      <a:pt x="7" y="5"/>
                    </a:cubicBezTo>
                    <a:cubicBezTo>
                      <a:pt x="6" y="5"/>
                      <a:pt x="6" y="5"/>
                      <a:pt x="6" y="5"/>
                    </a:cubicBezTo>
                    <a:cubicBezTo>
                      <a:pt x="6" y="5"/>
                      <a:pt x="9" y="6"/>
                      <a:pt x="7" y="5"/>
                    </a:cubicBezTo>
                    <a:cubicBezTo>
                      <a:pt x="9" y="6"/>
                      <a:pt x="7" y="5"/>
                      <a:pt x="8" y="5"/>
                    </a:cubicBezTo>
                    <a:cubicBezTo>
                      <a:pt x="10" y="6"/>
                      <a:pt x="9" y="6"/>
                      <a:pt x="10" y="6"/>
                    </a:cubicBezTo>
                    <a:cubicBezTo>
                      <a:pt x="7" y="5"/>
                      <a:pt x="9" y="6"/>
                      <a:pt x="9" y="6"/>
                    </a:cubicBezTo>
                    <a:cubicBezTo>
                      <a:pt x="8" y="6"/>
                      <a:pt x="8" y="6"/>
                      <a:pt x="7" y="6"/>
                    </a:cubicBezTo>
                    <a:cubicBezTo>
                      <a:pt x="9" y="6"/>
                      <a:pt x="9" y="6"/>
                      <a:pt x="9" y="6"/>
                    </a:cubicBezTo>
                    <a:cubicBezTo>
                      <a:pt x="6" y="5"/>
                      <a:pt x="10" y="7"/>
                      <a:pt x="9" y="6"/>
                    </a:cubicBezTo>
                    <a:cubicBezTo>
                      <a:pt x="8" y="6"/>
                      <a:pt x="6" y="6"/>
                      <a:pt x="6" y="6"/>
                    </a:cubicBezTo>
                    <a:cubicBezTo>
                      <a:pt x="8" y="6"/>
                      <a:pt x="9" y="7"/>
                      <a:pt x="11" y="7"/>
                    </a:cubicBezTo>
                    <a:cubicBezTo>
                      <a:pt x="10" y="7"/>
                      <a:pt x="8" y="6"/>
                      <a:pt x="6" y="6"/>
                    </a:cubicBezTo>
                    <a:cubicBezTo>
                      <a:pt x="8" y="6"/>
                      <a:pt x="4" y="5"/>
                      <a:pt x="7" y="6"/>
                    </a:cubicBezTo>
                    <a:cubicBezTo>
                      <a:pt x="8" y="6"/>
                      <a:pt x="9" y="7"/>
                      <a:pt x="10" y="7"/>
                    </a:cubicBezTo>
                    <a:cubicBezTo>
                      <a:pt x="9" y="7"/>
                      <a:pt x="9" y="7"/>
                      <a:pt x="8" y="6"/>
                    </a:cubicBezTo>
                    <a:cubicBezTo>
                      <a:pt x="8" y="7"/>
                      <a:pt x="10" y="7"/>
                      <a:pt x="11" y="7"/>
                    </a:cubicBezTo>
                    <a:cubicBezTo>
                      <a:pt x="10" y="7"/>
                      <a:pt x="12" y="8"/>
                      <a:pt x="11" y="8"/>
                    </a:cubicBezTo>
                    <a:cubicBezTo>
                      <a:pt x="9" y="7"/>
                      <a:pt x="10" y="7"/>
                      <a:pt x="9" y="7"/>
                    </a:cubicBezTo>
                    <a:cubicBezTo>
                      <a:pt x="9" y="7"/>
                      <a:pt x="13" y="8"/>
                      <a:pt x="13" y="9"/>
                    </a:cubicBezTo>
                    <a:cubicBezTo>
                      <a:pt x="14" y="9"/>
                      <a:pt x="17" y="10"/>
                      <a:pt x="18" y="10"/>
                    </a:cubicBezTo>
                    <a:cubicBezTo>
                      <a:pt x="17" y="10"/>
                      <a:pt x="17" y="10"/>
                      <a:pt x="15" y="9"/>
                    </a:cubicBezTo>
                    <a:cubicBezTo>
                      <a:pt x="15" y="9"/>
                      <a:pt x="15" y="9"/>
                      <a:pt x="15" y="9"/>
                    </a:cubicBezTo>
                    <a:cubicBezTo>
                      <a:pt x="12" y="9"/>
                      <a:pt x="11" y="8"/>
                      <a:pt x="8" y="7"/>
                    </a:cubicBezTo>
                    <a:cubicBezTo>
                      <a:pt x="9" y="8"/>
                      <a:pt x="9" y="8"/>
                      <a:pt x="9" y="8"/>
                    </a:cubicBezTo>
                    <a:cubicBezTo>
                      <a:pt x="9" y="7"/>
                      <a:pt x="7" y="7"/>
                      <a:pt x="6" y="7"/>
                    </a:cubicBezTo>
                    <a:cubicBezTo>
                      <a:pt x="8" y="7"/>
                      <a:pt x="7" y="7"/>
                      <a:pt x="7" y="7"/>
                    </a:cubicBezTo>
                    <a:cubicBezTo>
                      <a:pt x="9" y="8"/>
                      <a:pt x="7" y="7"/>
                      <a:pt x="8" y="7"/>
                    </a:cubicBezTo>
                    <a:cubicBezTo>
                      <a:pt x="9" y="8"/>
                      <a:pt x="11" y="8"/>
                      <a:pt x="10" y="8"/>
                    </a:cubicBezTo>
                    <a:cubicBezTo>
                      <a:pt x="9" y="8"/>
                      <a:pt x="8" y="8"/>
                      <a:pt x="7" y="7"/>
                    </a:cubicBezTo>
                    <a:cubicBezTo>
                      <a:pt x="6" y="7"/>
                      <a:pt x="9" y="8"/>
                      <a:pt x="8" y="8"/>
                    </a:cubicBezTo>
                    <a:cubicBezTo>
                      <a:pt x="7" y="7"/>
                      <a:pt x="7" y="7"/>
                      <a:pt x="7" y="7"/>
                    </a:cubicBezTo>
                    <a:cubicBezTo>
                      <a:pt x="7" y="8"/>
                      <a:pt x="7" y="8"/>
                      <a:pt x="10" y="10"/>
                    </a:cubicBezTo>
                    <a:cubicBezTo>
                      <a:pt x="9" y="9"/>
                      <a:pt x="9" y="9"/>
                      <a:pt x="7" y="9"/>
                    </a:cubicBezTo>
                    <a:cubicBezTo>
                      <a:pt x="8" y="9"/>
                      <a:pt x="9" y="10"/>
                      <a:pt x="9" y="10"/>
                    </a:cubicBezTo>
                    <a:cubicBezTo>
                      <a:pt x="7" y="9"/>
                      <a:pt x="7" y="9"/>
                      <a:pt x="7" y="9"/>
                    </a:cubicBezTo>
                    <a:cubicBezTo>
                      <a:pt x="6" y="9"/>
                      <a:pt x="8" y="10"/>
                      <a:pt x="9" y="10"/>
                    </a:cubicBezTo>
                    <a:cubicBezTo>
                      <a:pt x="8" y="10"/>
                      <a:pt x="8" y="10"/>
                      <a:pt x="8" y="10"/>
                    </a:cubicBezTo>
                    <a:cubicBezTo>
                      <a:pt x="6" y="9"/>
                      <a:pt x="9" y="10"/>
                      <a:pt x="9" y="10"/>
                    </a:cubicBezTo>
                    <a:cubicBezTo>
                      <a:pt x="8" y="10"/>
                      <a:pt x="8" y="10"/>
                      <a:pt x="8" y="10"/>
                    </a:cubicBezTo>
                    <a:cubicBezTo>
                      <a:pt x="9" y="10"/>
                      <a:pt x="9" y="10"/>
                      <a:pt x="9" y="10"/>
                    </a:cubicBezTo>
                    <a:cubicBezTo>
                      <a:pt x="10" y="11"/>
                      <a:pt x="9" y="11"/>
                      <a:pt x="7" y="10"/>
                    </a:cubicBezTo>
                    <a:cubicBezTo>
                      <a:pt x="8" y="10"/>
                      <a:pt x="8" y="10"/>
                      <a:pt x="9" y="11"/>
                    </a:cubicBezTo>
                    <a:cubicBezTo>
                      <a:pt x="7" y="10"/>
                      <a:pt x="7" y="11"/>
                      <a:pt x="8" y="11"/>
                    </a:cubicBezTo>
                    <a:cubicBezTo>
                      <a:pt x="9" y="11"/>
                      <a:pt x="9" y="11"/>
                      <a:pt x="10" y="12"/>
                    </a:cubicBezTo>
                    <a:cubicBezTo>
                      <a:pt x="13" y="13"/>
                      <a:pt x="10" y="12"/>
                      <a:pt x="11" y="12"/>
                    </a:cubicBezTo>
                    <a:cubicBezTo>
                      <a:pt x="11" y="12"/>
                      <a:pt x="10" y="12"/>
                      <a:pt x="9" y="11"/>
                    </a:cubicBezTo>
                    <a:cubicBezTo>
                      <a:pt x="6" y="11"/>
                      <a:pt x="8" y="12"/>
                      <a:pt x="8" y="12"/>
                    </a:cubicBezTo>
                    <a:cubicBezTo>
                      <a:pt x="8" y="12"/>
                      <a:pt x="8" y="12"/>
                      <a:pt x="9" y="12"/>
                    </a:cubicBezTo>
                    <a:cubicBezTo>
                      <a:pt x="7" y="12"/>
                      <a:pt x="9" y="13"/>
                      <a:pt x="8" y="13"/>
                    </a:cubicBezTo>
                    <a:cubicBezTo>
                      <a:pt x="9" y="13"/>
                      <a:pt x="11" y="14"/>
                      <a:pt x="11" y="14"/>
                    </a:cubicBezTo>
                    <a:cubicBezTo>
                      <a:pt x="13" y="15"/>
                      <a:pt x="9" y="13"/>
                      <a:pt x="8" y="13"/>
                    </a:cubicBezTo>
                    <a:cubicBezTo>
                      <a:pt x="8" y="13"/>
                      <a:pt x="9" y="13"/>
                      <a:pt x="9" y="13"/>
                    </a:cubicBezTo>
                    <a:cubicBezTo>
                      <a:pt x="8" y="13"/>
                      <a:pt x="8" y="13"/>
                      <a:pt x="8" y="13"/>
                    </a:cubicBezTo>
                    <a:cubicBezTo>
                      <a:pt x="9" y="14"/>
                      <a:pt x="10" y="14"/>
                      <a:pt x="9" y="14"/>
                    </a:cubicBezTo>
                    <a:cubicBezTo>
                      <a:pt x="9" y="14"/>
                      <a:pt x="9" y="14"/>
                      <a:pt x="9" y="14"/>
                    </a:cubicBezTo>
                    <a:cubicBezTo>
                      <a:pt x="8" y="14"/>
                      <a:pt x="7" y="13"/>
                      <a:pt x="7" y="13"/>
                    </a:cubicBezTo>
                    <a:cubicBezTo>
                      <a:pt x="9" y="14"/>
                      <a:pt x="8" y="14"/>
                      <a:pt x="9" y="15"/>
                    </a:cubicBezTo>
                    <a:cubicBezTo>
                      <a:pt x="9" y="14"/>
                      <a:pt x="9" y="14"/>
                      <a:pt x="9" y="14"/>
                    </a:cubicBezTo>
                    <a:cubicBezTo>
                      <a:pt x="10" y="15"/>
                      <a:pt x="10" y="15"/>
                      <a:pt x="10" y="15"/>
                    </a:cubicBezTo>
                    <a:cubicBezTo>
                      <a:pt x="9" y="15"/>
                      <a:pt x="9" y="15"/>
                      <a:pt x="9" y="15"/>
                    </a:cubicBezTo>
                    <a:cubicBezTo>
                      <a:pt x="9" y="14"/>
                      <a:pt x="8" y="14"/>
                      <a:pt x="8" y="14"/>
                    </a:cubicBezTo>
                    <a:cubicBezTo>
                      <a:pt x="7" y="14"/>
                      <a:pt x="9" y="15"/>
                      <a:pt x="10" y="15"/>
                    </a:cubicBezTo>
                    <a:cubicBezTo>
                      <a:pt x="11" y="15"/>
                      <a:pt x="9" y="15"/>
                      <a:pt x="9" y="15"/>
                    </a:cubicBezTo>
                    <a:cubicBezTo>
                      <a:pt x="8" y="14"/>
                      <a:pt x="9" y="15"/>
                      <a:pt x="9" y="15"/>
                    </a:cubicBezTo>
                    <a:cubicBezTo>
                      <a:pt x="8" y="14"/>
                      <a:pt x="8" y="14"/>
                      <a:pt x="8" y="14"/>
                    </a:cubicBezTo>
                    <a:cubicBezTo>
                      <a:pt x="8" y="14"/>
                      <a:pt x="9" y="15"/>
                      <a:pt x="9" y="15"/>
                    </a:cubicBezTo>
                    <a:cubicBezTo>
                      <a:pt x="9" y="15"/>
                      <a:pt x="9" y="15"/>
                      <a:pt x="8" y="15"/>
                    </a:cubicBezTo>
                    <a:cubicBezTo>
                      <a:pt x="8" y="15"/>
                      <a:pt x="8" y="15"/>
                      <a:pt x="9" y="15"/>
                    </a:cubicBezTo>
                    <a:cubicBezTo>
                      <a:pt x="9" y="15"/>
                      <a:pt x="10" y="15"/>
                      <a:pt x="11" y="16"/>
                    </a:cubicBezTo>
                    <a:cubicBezTo>
                      <a:pt x="11" y="16"/>
                      <a:pt x="11" y="16"/>
                      <a:pt x="10" y="16"/>
                    </a:cubicBezTo>
                    <a:cubicBezTo>
                      <a:pt x="10" y="16"/>
                      <a:pt x="10" y="16"/>
                      <a:pt x="10" y="16"/>
                    </a:cubicBezTo>
                    <a:cubicBezTo>
                      <a:pt x="10" y="16"/>
                      <a:pt x="10" y="16"/>
                      <a:pt x="11" y="16"/>
                    </a:cubicBezTo>
                    <a:cubicBezTo>
                      <a:pt x="9" y="16"/>
                      <a:pt x="9" y="16"/>
                      <a:pt x="9" y="16"/>
                    </a:cubicBezTo>
                    <a:cubicBezTo>
                      <a:pt x="11" y="16"/>
                      <a:pt x="10" y="16"/>
                      <a:pt x="11" y="16"/>
                    </a:cubicBezTo>
                    <a:cubicBezTo>
                      <a:pt x="9" y="16"/>
                      <a:pt x="7" y="15"/>
                      <a:pt x="7" y="15"/>
                    </a:cubicBezTo>
                    <a:cubicBezTo>
                      <a:pt x="8" y="16"/>
                      <a:pt x="8" y="16"/>
                      <a:pt x="8" y="16"/>
                    </a:cubicBezTo>
                    <a:cubicBezTo>
                      <a:pt x="9" y="16"/>
                      <a:pt x="8" y="16"/>
                      <a:pt x="7" y="15"/>
                    </a:cubicBezTo>
                    <a:cubicBezTo>
                      <a:pt x="6" y="15"/>
                      <a:pt x="12" y="17"/>
                      <a:pt x="10" y="17"/>
                    </a:cubicBezTo>
                    <a:cubicBezTo>
                      <a:pt x="8" y="16"/>
                      <a:pt x="8" y="16"/>
                      <a:pt x="8" y="16"/>
                    </a:cubicBezTo>
                    <a:cubicBezTo>
                      <a:pt x="8" y="16"/>
                      <a:pt x="8" y="16"/>
                      <a:pt x="8" y="16"/>
                    </a:cubicBezTo>
                    <a:cubicBezTo>
                      <a:pt x="9" y="17"/>
                      <a:pt x="7" y="16"/>
                      <a:pt x="8" y="16"/>
                    </a:cubicBezTo>
                    <a:cubicBezTo>
                      <a:pt x="10" y="17"/>
                      <a:pt x="9" y="17"/>
                      <a:pt x="10" y="17"/>
                    </a:cubicBezTo>
                    <a:cubicBezTo>
                      <a:pt x="5" y="15"/>
                      <a:pt x="8" y="17"/>
                      <a:pt x="6" y="16"/>
                    </a:cubicBezTo>
                    <a:cubicBezTo>
                      <a:pt x="9" y="17"/>
                      <a:pt x="7" y="17"/>
                      <a:pt x="8" y="17"/>
                    </a:cubicBezTo>
                    <a:cubicBezTo>
                      <a:pt x="5" y="16"/>
                      <a:pt x="8" y="18"/>
                      <a:pt x="7" y="17"/>
                    </a:cubicBezTo>
                    <a:cubicBezTo>
                      <a:pt x="9" y="18"/>
                      <a:pt x="9" y="18"/>
                      <a:pt x="9" y="18"/>
                    </a:cubicBezTo>
                    <a:cubicBezTo>
                      <a:pt x="8" y="18"/>
                      <a:pt x="12" y="20"/>
                      <a:pt x="10" y="19"/>
                    </a:cubicBezTo>
                    <a:cubicBezTo>
                      <a:pt x="9" y="18"/>
                      <a:pt x="8" y="18"/>
                      <a:pt x="8" y="18"/>
                    </a:cubicBezTo>
                    <a:cubicBezTo>
                      <a:pt x="5" y="17"/>
                      <a:pt x="9" y="19"/>
                      <a:pt x="7" y="18"/>
                    </a:cubicBezTo>
                    <a:cubicBezTo>
                      <a:pt x="8" y="18"/>
                      <a:pt x="9" y="19"/>
                      <a:pt x="10" y="19"/>
                    </a:cubicBezTo>
                    <a:cubicBezTo>
                      <a:pt x="9" y="19"/>
                      <a:pt x="8" y="19"/>
                      <a:pt x="7" y="18"/>
                    </a:cubicBezTo>
                    <a:cubicBezTo>
                      <a:pt x="8" y="19"/>
                      <a:pt x="8" y="19"/>
                      <a:pt x="7" y="19"/>
                    </a:cubicBezTo>
                    <a:cubicBezTo>
                      <a:pt x="7" y="18"/>
                      <a:pt x="7" y="18"/>
                      <a:pt x="7" y="18"/>
                    </a:cubicBezTo>
                    <a:cubicBezTo>
                      <a:pt x="6" y="18"/>
                      <a:pt x="7" y="19"/>
                      <a:pt x="8" y="19"/>
                    </a:cubicBezTo>
                    <a:cubicBezTo>
                      <a:pt x="6" y="18"/>
                      <a:pt x="7" y="19"/>
                      <a:pt x="6" y="19"/>
                    </a:cubicBezTo>
                    <a:cubicBezTo>
                      <a:pt x="8" y="20"/>
                      <a:pt x="5" y="19"/>
                      <a:pt x="7" y="20"/>
                    </a:cubicBezTo>
                    <a:cubicBezTo>
                      <a:pt x="7" y="20"/>
                      <a:pt x="7" y="20"/>
                      <a:pt x="7" y="19"/>
                    </a:cubicBezTo>
                    <a:cubicBezTo>
                      <a:pt x="7" y="20"/>
                      <a:pt x="9" y="21"/>
                      <a:pt x="9" y="21"/>
                    </a:cubicBezTo>
                    <a:cubicBezTo>
                      <a:pt x="7" y="20"/>
                      <a:pt x="7" y="20"/>
                      <a:pt x="7" y="20"/>
                    </a:cubicBezTo>
                    <a:cubicBezTo>
                      <a:pt x="5" y="19"/>
                      <a:pt x="7" y="20"/>
                      <a:pt x="6" y="19"/>
                    </a:cubicBezTo>
                    <a:cubicBezTo>
                      <a:pt x="7" y="20"/>
                      <a:pt x="6" y="20"/>
                      <a:pt x="7" y="20"/>
                    </a:cubicBezTo>
                    <a:cubicBezTo>
                      <a:pt x="8" y="21"/>
                      <a:pt x="8" y="21"/>
                      <a:pt x="8" y="21"/>
                    </a:cubicBezTo>
                    <a:cubicBezTo>
                      <a:pt x="8" y="21"/>
                      <a:pt x="8" y="21"/>
                      <a:pt x="9" y="21"/>
                    </a:cubicBezTo>
                    <a:cubicBezTo>
                      <a:pt x="9" y="21"/>
                      <a:pt x="7" y="20"/>
                      <a:pt x="7" y="20"/>
                    </a:cubicBezTo>
                    <a:cubicBezTo>
                      <a:pt x="6" y="20"/>
                      <a:pt x="6" y="20"/>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6" y="21"/>
                    </a:cubicBezTo>
                    <a:cubicBezTo>
                      <a:pt x="6" y="21"/>
                      <a:pt x="6" y="21"/>
                      <a:pt x="6" y="21"/>
                    </a:cubicBezTo>
                    <a:cubicBezTo>
                      <a:pt x="6" y="21"/>
                      <a:pt x="6" y="21"/>
                      <a:pt x="6" y="21"/>
                    </a:cubicBezTo>
                    <a:cubicBezTo>
                      <a:pt x="5" y="20"/>
                      <a:pt x="5" y="20"/>
                      <a:pt x="5" y="20"/>
                    </a:cubicBezTo>
                    <a:cubicBezTo>
                      <a:pt x="5" y="20"/>
                      <a:pt x="6" y="21"/>
                      <a:pt x="7" y="21"/>
                    </a:cubicBezTo>
                    <a:cubicBezTo>
                      <a:pt x="5" y="21"/>
                      <a:pt x="6" y="22"/>
                      <a:pt x="7" y="22"/>
                    </a:cubicBezTo>
                    <a:cubicBezTo>
                      <a:pt x="7" y="22"/>
                      <a:pt x="6" y="22"/>
                      <a:pt x="7" y="22"/>
                    </a:cubicBezTo>
                    <a:cubicBezTo>
                      <a:pt x="7" y="22"/>
                      <a:pt x="8" y="23"/>
                      <a:pt x="7" y="22"/>
                    </a:cubicBezTo>
                    <a:cubicBezTo>
                      <a:pt x="8" y="23"/>
                      <a:pt x="6" y="22"/>
                      <a:pt x="6" y="22"/>
                    </a:cubicBezTo>
                    <a:cubicBezTo>
                      <a:pt x="6" y="22"/>
                      <a:pt x="7" y="22"/>
                      <a:pt x="7" y="22"/>
                    </a:cubicBezTo>
                    <a:cubicBezTo>
                      <a:pt x="5" y="22"/>
                      <a:pt x="8" y="24"/>
                      <a:pt x="7" y="23"/>
                    </a:cubicBezTo>
                    <a:cubicBezTo>
                      <a:pt x="7" y="23"/>
                      <a:pt x="6" y="23"/>
                      <a:pt x="6" y="22"/>
                    </a:cubicBezTo>
                    <a:cubicBezTo>
                      <a:pt x="6" y="23"/>
                      <a:pt x="7" y="23"/>
                      <a:pt x="8" y="24"/>
                    </a:cubicBezTo>
                    <a:cubicBezTo>
                      <a:pt x="8" y="24"/>
                      <a:pt x="7" y="24"/>
                      <a:pt x="7" y="24"/>
                    </a:cubicBezTo>
                    <a:cubicBezTo>
                      <a:pt x="7" y="24"/>
                      <a:pt x="7" y="24"/>
                      <a:pt x="8" y="24"/>
                    </a:cubicBezTo>
                    <a:cubicBezTo>
                      <a:pt x="8" y="24"/>
                      <a:pt x="8" y="24"/>
                      <a:pt x="8" y="24"/>
                    </a:cubicBezTo>
                    <a:cubicBezTo>
                      <a:pt x="9" y="25"/>
                      <a:pt x="10" y="26"/>
                      <a:pt x="10" y="26"/>
                    </a:cubicBezTo>
                    <a:cubicBezTo>
                      <a:pt x="9" y="25"/>
                      <a:pt x="9" y="25"/>
                      <a:pt x="9" y="25"/>
                    </a:cubicBezTo>
                    <a:cubicBezTo>
                      <a:pt x="9" y="26"/>
                      <a:pt x="10" y="26"/>
                      <a:pt x="10" y="26"/>
                    </a:cubicBezTo>
                    <a:cubicBezTo>
                      <a:pt x="9" y="26"/>
                      <a:pt x="10" y="26"/>
                      <a:pt x="9" y="25"/>
                    </a:cubicBezTo>
                    <a:cubicBezTo>
                      <a:pt x="7" y="24"/>
                      <a:pt x="7" y="25"/>
                      <a:pt x="7" y="25"/>
                    </a:cubicBezTo>
                    <a:cubicBezTo>
                      <a:pt x="7" y="25"/>
                      <a:pt x="8" y="25"/>
                      <a:pt x="8" y="26"/>
                    </a:cubicBezTo>
                    <a:cubicBezTo>
                      <a:pt x="9" y="26"/>
                      <a:pt x="7" y="25"/>
                      <a:pt x="7" y="25"/>
                    </a:cubicBezTo>
                    <a:cubicBezTo>
                      <a:pt x="11" y="28"/>
                      <a:pt x="11" y="28"/>
                      <a:pt x="11" y="28"/>
                    </a:cubicBezTo>
                    <a:cubicBezTo>
                      <a:pt x="11" y="27"/>
                      <a:pt x="9" y="27"/>
                      <a:pt x="8" y="26"/>
                    </a:cubicBezTo>
                    <a:cubicBezTo>
                      <a:pt x="9" y="26"/>
                      <a:pt x="11" y="28"/>
                      <a:pt x="12" y="29"/>
                    </a:cubicBezTo>
                    <a:cubicBezTo>
                      <a:pt x="12" y="29"/>
                      <a:pt x="13" y="29"/>
                      <a:pt x="13" y="29"/>
                    </a:cubicBezTo>
                    <a:cubicBezTo>
                      <a:pt x="12" y="29"/>
                      <a:pt x="13" y="29"/>
                      <a:pt x="12" y="29"/>
                    </a:cubicBezTo>
                    <a:cubicBezTo>
                      <a:pt x="11" y="28"/>
                      <a:pt x="11" y="28"/>
                      <a:pt x="11" y="28"/>
                    </a:cubicBezTo>
                    <a:cubicBezTo>
                      <a:pt x="11" y="28"/>
                      <a:pt x="9" y="27"/>
                      <a:pt x="8" y="27"/>
                    </a:cubicBezTo>
                    <a:cubicBezTo>
                      <a:pt x="8" y="27"/>
                      <a:pt x="7" y="27"/>
                      <a:pt x="7" y="27"/>
                    </a:cubicBezTo>
                    <a:cubicBezTo>
                      <a:pt x="10" y="28"/>
                      <a:pt x="8" y="28"/>
                      <a:pt x="10" y="29"/>
                    </a:cubicBezTo>
                    <a:cubicBezTo>
                      <a:pt x="11" y="29"/>
                      <a:pt x="9" y="28"/>
                      <a:pt x="8" y="28"/>
                    </a:cubicBezTo>
                    <a:cubicBezTo>
                      <a:pt x="9" y="29"/>
                      <a:pt x="8" y="28"/>
                      <a:pt x="8" y="29"/>
                    </a:cubicBezTo>
                    <a:cubicBezTo>
                      <a:pt x="8" y="29"/>
                      <a:pt x="8" y="28"/>
                      <a:pt x="8" y="28"/>
                    </a:cubicBezTo>
                    <a:cubicBezTo>
                      <a:pt x="8" y="29"/>
                      <a:pt x="8" y="29"/>
                      <a:pt x="9" y="30"/>
                    </a:cubicBezTo>
                    <a:cubicBezTo>
                      <a:pt x="8" y="29"/>
                      <a:pt x="8" y="29"/>
                      <a:pt x="8" y="29"/>
                    </a:cubicBezTo>
                    <a:cubicBezTo>
                      <a:pt x="7" y="29"/>
                      <a:pt x="11" y="31"/>
                      <a:pt x="10" y="30"/>
                    </a:cubicBezTo>
                    <a:cubicBezTo>
                      <a:pt x="9" y="30"/>
                      <a:pt x="9" y="30"/>
                      <a:pt x="9" y="30"/>
                    </a:cubicBezTo>
                    <a:cubicBezTo>
                      <a:pt x="10" y="31"/>
                      <a:pt x="7" y="29"/>
                      <a:pt x="9" y="31"/>
                    </a:cubicBezTo>
                    <a:cubicBezTo>
                      <a:pt x="8" y="30"/>
                      <a:pt x="8" y="30"/>
                      <a:pt x="8" y="30"/>
                    </a:cubicBezTo>
                    <a:cubicBezTo>
                      <a:pt x="8" y="30"/>
                      <a:pt x="8" y="30"/>
                      <a:pt x="9" y="31"/>
                    </a:cubicBezTo>
                    <a:cubicBezTo>
                      <a:pt x="9" y="31"/>
                      <a:pt x="8" y="31"/>
                      <a:pt x="8" y="30"/>
                    </a:cubicBezTo>
                    <a:cubicBezTo>
                      <a:pt x="7" y="30"/>
                      <a:pt x="10" y="31"/>
                      <a:pt x="9" y="31"/>
                    </a:cubicBezTo>
                    <a:cubicBezTo>
                      <a:pt x="9" y="31"/>
                      <a:pt x="8" y="31"/>
                      <a:pt x="8" y="31"/>
                    </a:cubicBezTo>
                    <a:cubicBezTo>
                      <a:pt x="9" y="31"/>
                      <a:pt x="8" y="31"/>
                      <a:pt x="9" y="32"/>
                    </a:cubicBezTo>
                    <a:cubicBezTo>
                      <a:pt x="8" y="31"/>
                      <a:pt x="8" y="31"/>
                      <a:pt x="7" y="31"/>
                    </a:cubicBezTo>
                    <a:cubicBezTo>
                      <a:pt x="7" y="31"/>
                      <a:pt x="6" y="32"/>
                      <a:pt x="7" y="34"/>
                    </a:cubicBezTo>
                    <a:cubicBezTo>
                      <a:pt x="5" y="32"/>
                      <a:pt x="6" y="33"/>
                      <a:pt x="5" y="32"/>
                    </a:cubicBezTo>
                    <a:cubicBezTo>
                      <a:pt x="7" y="33"/>
                      <a:pt x="5" y="32"/>
                      <a:pt x="6" y="33"/>
                    </a:cubicBezTo>
                    <a:cubicBezTo>
                      <a:pt x="5" y="32"/>
                      <a:pt x="5" y="32"/>
                      <a:pt x="5" y="32"/>
                    </a:cubicBezTo>
                    <a:cubicBezTo>
                      <a:pt x="6" y="33"/>
                      <a:pt x="4" y="32"/>
                      <a:pt x="5" y="33"/>
                    </a:cubicBezTo>
                    <a:cubicBezTo>
                      <a:pt x="5" y="33"/>
                      <a:pt x="5" y="33"/>
                      <a:pt x="5" y="33"/>
                    </a:cubicBezTo>
                    <a:cubicBezTo>
                      <a:pt x="7" y="34"/>
                      <a:pt x="3" y="31"/>
                      <a:pt x="5" y="33"/>
                    </a:cubicBezTo>
                    <a:cubicBezTo>
                      <a:pt x="4" y="32"/>
                      <a:pt x="4" y="32"/>
                      <a:pt x="4" y="32"/>
                    </a:cubicBezTo>
                    <a:cubicBezTo>
                      <a:pt x="6" y="34"/>
                      <a:pt x="3" y="32"/>
                      <a:pt x="5" y="33"/>
                    </a:cubicBezTo>
                    <a:cubicBezTo>
                      <a:pt x="5" y="33"/>
                      <a:pt x="5" y="33"/>
                      <a:pt x="5" y="33"/>
                    </a:cubicBezTo>
                    <a:cubicBezTo>
                      <a:pt x="4" y="33"/>
                      <a:pt x="7" y="35"/>
                      <a:pt x="5" y="34"/>
                    </a:cubicBezTo>
                    <a:cubicBezTo>
                      <a:pt x="5" y="34"/>
                      <a:pt x="5" y="34"/>
                      <a:pt x="7" y="36"/>
                    </a:cubicBezTo>
                    <a:cubicBezTo>
                      <a:pt x="6" y="35"/>
                      <a:pt x="5" y="35"/>
                      <a:pt x="5" y="34"/>
                    </a:cubicBezTo>
                    <a:cubicBezTo>
                      <a:pt x="5" y="35"/>
                      <a:pt x="5" y="35"/>
                      <a:pt x="7" y="37"/>
                    </a:cubicBezTo>
                    <a:cubicBezTo>
                      <a:pt x="6" y="37"/>
                      <a:pt x="6" y="37"/>
                      <a:pt x="6" y="37"/>
                    </a:cubicBezTo>
                    <a:cubicBezTo>
                      <a:pt x="7" y="38"/>
                      <a:pt x="3" y="36"/>
                      <a:pt x="7" y="39"/>
                    </a:cubicBezTo>
                    <a:cubicBezTo>
                      <a:pt x="8" y="40"/>
                      <a:pt x="8" y="40"/>
                      <a:pt x="8" y="40"/>
                    </a:cubicBezTo>
                    <a:cubicBezTo>
                      <a:pt x="7" y="39"/>
                      <a:pt x="6" y="39"/>
                      <a:pt x="6" y="38"/>
                    </a:cubicBezTo>
                    <a:cubicBezTo>
                      <a:pt x="7" y="39"/>
                      <a:pt x="6" y="39"/>
                      <a:pt x="7" y="40"/>
                    </a:cubicBezTo>
                    <a:cubicBezTo>
                      <a:pt x="7" y="39"/>
                      <a:pt x="7" y="39"/>
                      <a:pt x="6" y="39"/>
                    </a:cubicBezTo>
                    <a:cubicBezTo>
                      <a:pt x="6" y="39"/>
                      <a:pt x="8" y="40"/>
                      <a:pt x="7" y="40"/>
                    </a:cubicBezTo>
                    <a:cubicBezTo>
                      <a:pt x="7" y="40"/>
                      <a:pt x="7" y="40"/>
                      <a:pt x="7" y="40"/>
                    </a:cubicBezTo>
                    <a:cubicBezTo>
                      <a:pt x="4" y="38"/>
                      <a:pt x="1" y="37"/>
                      <a:pt x="4" y="40"/>
                    </a:cubicBezTo>
                    <a:cubicBezTo>
                      <a:pt x="4" y="41"/>
                      <a:pt x="2" y="39"/>
                      <a:pt x="2" y="39"/>
                    </a:cubicBezTo>
                    <a:cubicBezTo>
                      <a:pt x="4" y="42"/>
                      <a:pt x="0" y="39"/>
                      <a:pt x="3" y="43"/>
                    </a:cubicBezTo>
                    <a:close/>
                    <a:moveTo>
                      <a:pt x="7" y="21"/>
                    </a:moveTo>
                    <a:cubicBezTo>
                      <a:pt x="7" y="21"/>
                      <a:pt x="7" y="21"/>
                      <a:pt x="7" y="21"/>
                    </a:cubicBezTo>
                    <a:cubicBezTo>
                      <a:pt x="7" y="21"/>
                      <a:pt x="7"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sp>
            <p:nvSpPr>
              <p:cNvPr id="37" name="Freeform 30"/>
              <p:cNvSpPr>
                <a:spLocks noEditPoints="1"/>
              </p:cNvSpPr>
              <p:nvPr/>
            </p:nvSpPr>
            <p:spPr bwMode="auto">
              <a:xfrm>
                <a:off x="4573588" y="3797300"/>
                <a:ext cx="265113" cy="165100"/>
              </a:xfrm>
              <a:custGeom>
                <a:avLst/>
                <a:gdLst>
                  <a:gd name="T0" fmla="*/ 55 w 123"/>
                  <a:gd name="T1" fmla="*/ 74 h 77"/>
                  <a:gd name="T2" fmla="*/ 56 w 123"/>
                  <a:gd name="T3" fmla="*/ 75 h 77"/>
                  <a:gd name="T4" fmla="*/ 64 w 123"/>
                  <a:gd name="T5" fmla="*/ 75 h 77"/>
                  <a:gd name="T6" fmla="*/ 67 w 123"/>
                  <a:gd name="T7" fmla="*/ 71 h 77"/>
                  <a:gd name="T8" fmla="*/ 71 w 123"/>
                  <a:gd name="T9" fmla="*/ 73 h 77"/>
                  <a:gd name="T10" fmla="*/ 74 w 123"/>
                  <a:gd name="T11" fmla="*/ 68 h 77"/>
                  <a:gd name="T12" fmla="*/ 80 w 123"/>
                  <a:gd name="T13" fmla="*/ 69 h 77"/>
                  <a:gd name="T14" fmla="*/ 84 w 123"/>
                  <a:gd name="T15" fmla="*/ 67 h 77"/>
                  <a:gd name="T16" fmla="*/ 89 w 123"/>
                  <a:gd name="T17" fmla="*/ 66 h 77"/>
                  <a:gd name="T18" fmla="*/ 98 w 123"/>
                  <a:gd name="T19" fmla="*/ 62 h 77"/>
                  <a:gd name="T20" fmla="*/ 101 w 123"/>
                  <a:gd name="T21" fmla="*/ 57 h 77"/>
                  <a:gd name="T22" fmla="*/ 108 w 123"/>
                  <a:gd name="T23" fmla="*/ 51 h 77"/>
                  <a:gd name="T24" fmla="*/ 118 w 123"/>
                  <a:gd name="T25" fmla="*/ 46 h 77"/>
                  <a:gd name="T26" fmla="*/ 95 w 123"/>
                  <a:gd name="T27" fmla="*/ 47 h 77"/>
                  <a:gd name="T28" fmla="*/ 90 w 123"/>
                  <a:gd name="T29" fmla="*/ 51 h 77"/>
                  <a:gd name="T30" fmla="*/ 60 w 123"/>
                  <a:gd name="T31" fmla="*/ 59 h 77"/>
                  <a:gd name="T32" fmla="*/ 52 w 123"/>
                  <a:gd name="T33" fmla="*/ 58 h 77"/>
                  <a:gd name="T34" fmla="*/ 46 w 123"/>
                  <a:gd name="T35" fmla="*/ 52 h 77"/>
                  <a:gd name="T36" fmla="*/ 38 w 123"/>
                  <a:gd name="T37" fmla="*/ 43 h 77"/>
                  <a:gd name="T38" fmla="*/ 31 w 123"/>
                  <a:gd name="T39" fmla="*/ 39 h 77"/>
                  <a:gd name="T40" fmla="*/ 23 w 123"/>
                  <a:gd name="T41" fmla="*/ 28 h 77"/>
                  <a:gd name="T42" fmla="*/ 21 w 123"/>
                  <a:gd name="T43" fmla="*/ 20 h 77"/>
                  <a:gd name="T44" fmla="*/ 17 w 123"/>
                  <a:gd name="T45" fmla="*/ 10 h 77"/>
                  <a:gd name="T46" fmla="*/ 15 w 123"/>
                  <a:gd name="T47" fmla="*/ 4 h 77"/>
                  <a:gd name="T48" fmla="*/ 17 w 123"/>
                  <a:gd name="T49" fmla="*/ 2 h 77"/>
                  <a:gd name="T50" fmla="*/ 13 w 123"/>
                  <a:gd name="T51" fmla="*/ 0 h 77"/>
                  <a:gd name="T52" fmla="*/ 12 w 123"/>
                  <a:gd name="T53" fmla="*/ 3 h 77"/>
                  <a:gd name="T54" fmla="*/ 8 w 123"/>
                  <a:gd name="T55" fmla="*/ 6 h 77"/>
                  <a:gd name="T56" fmla="*/ 9 w 123"/>
                  <a:gd name="T57" fmla="*/ 15 h 77"/>
                  <a:gd name="T58" fmla="*/ 6 w 123"/>
                  <a:gd name="T59" fmla="*/ 17 h 77"/>
                  <a:gd name="T60" fmla="*/ 4 w 123"/>
                  <a:gd name="T61" fmla="*/ 18 h 77"/>
                  <a:gd name="T62" fmla="*/ 1 w 123"/>
                  <a:gd name="T63" fmla="*/ 21 h 77"/>
                  <a:gd name="T64" fmla="*/ 6 w 123"/>
                  <a:gd name="T65" fmla="*/ 21 h 77"/>
                  <a:gd name="T66" fmla="*/ 12 w 123"/>
                  <a:gd name="T67" fmla="*/ 24 h 77"/>
                  <a:gd name="T68" fmla="*/ 3 w 123"/>
                  <a:gd name="T69" fmla="*/ 28 h 77"/>
                  <a:gd name="T70" fmla="*/ 6 w 123"/>
                  <a:gd name="T71" fmla="*/ 29 h 77"/>
                  <a:gd name="T72" fmla="*/ 3 w 123"/>
                  <a:gd name="T73" fmla="*/ 32 h 77"/>
                  <a:gd name="T74" fmla="*/ 8 w 123"/>
                  <a:gd name="T75" fmla="*/ 33 h 77"/>
                  <a:gd name="T76" fmla="*/ 9 w 123"/>
                  <a:gd name="T77" fmla="*/ 36 h 77"/>
                  <a:gd name="T78" fmla="*/ 19 w 123"/>
                  <a:gd name="T79" fmla="*/ 35 h 77"/>
                  <a:gd name="T80" fmla="*/ 9 w 123"/>
                  <a:gd name="T81" fmla="*/ 40 h 77"/>
                  <a:gd name="T82" fmla="*/ 16 w 123"/>
                  <a:gd name="T83" fmla="*/ 45 h 77"/>
                  <a:gd name="T84" fmla="*/ 17 w 123"/>
                  <a:gd name="T85" fmla="*/ 49 h 77"/>
                  <a:gd name="T86" fmla="*/ 20 w 123"/>
                  <a:gd name="T87" fmla="*/ 51 h 77"/>
                  <a:gd name="T88" fmla="*/ 27 w 123"/>
                  <a:gd name="T89" fmla="*/ 57 h 77"/>
                  <a:gd name="T90" fmla="*/ 27 w 123"/>
                  <a:gd name="T91" fmla="*/ 62 h 77"/>
                  <a:gd name="T92" fmla="*/ 30 w 123"/>
                  <a:gd name="T93" fmla="*/ 61 h 77"/>
                  <a:gd name="T94" fmla="*/ 31 w 123"/>
                  <a:gd name="T95" fmla="*/ 64 h 77"/>
                  <a:gd name="T96" fmla="*/ 34 w 123"/>
                  <a:gd name="T97" fmla="*/ 63 h 77"/>
                  <a:gd name="T98" fmla="*/ 36 w 123"/>
                  <a:gd name="T99" fmla="*/ 67 h 77"/>
                  <a:gd name="T100" fmla="*/ 41 w 123"/>
                  <a:gd name="T101" fmla="*/ 69 h 77"/>
                  <a:gd name="T102" fmla="*/ 46 w 123"/>
                  <a:gd name="T103" fmla="*/ 72 h 77"/>
                  <a:gd name="T104" fmla="*/ 52 w 123"/>
                  <a:gd name="T105" fmla="*/ 72 h 77"/>
                  <a:gd name="T106" fmla="*/ 53 w 123"/>
                  <a:gd name="T107" fmla="*/ 7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77">
                    <a:moveTo>
                      <a:pt x="53" y="74"/>
                    </a:moveTo>
                    <a:cubicBezTo>
                      <a:pt x="53" y="75"/>
                      <a:pt x="54" y="75"/>
                      <a:pt x="54" y="75"/>
                    </a:cubicBezTo>
                    <a:cubicBezTo>
                      <a:pt x="54" y="75"/>
                      <a:pt x="54" y="74"/>
                      <a:pt x="54" y="74"/>
                    </a:cubicBezTo>
                    <a:cubicBezTo>
                      <a:pt x="54" y="74"/>
                      <a:pt x="54" y="74"/>
                      <a:pt x="54" y="75"/>
                    </a:cubicBezTo>
                    <a:cubicBezTo>
                      <a:pt x="55" y="74"/>
                      <a:pt x="55" y="74"/>
                      <a:pt x="55" y="74"/>
                    </a:cubicBezTo>
                    <a:cubicBezTo>
                      <a:pt x="55" y="74"/>
                      <a:pt x="55" y="74"/>
                      <a:pt x="55" y="74"/>
                    </a:cubicBezTo>
                    <a:cubicBezTo>
                      <a:pt x="55" y="75"/>
                      <a:pt x="54" y="75"/>
                      <a:pt x="54" y="75"/>
                    </a:cubicBezTo>
                    <a:cubicBezTo>
                      <a:pt x="54" y="75"/>
                      <a:pt x="55" y="75"/>
                      <a:pt x="55" y="75"/>
                    </a:cubicBezTo>
                    <a:cubicBezTo>
                      <a:pt x="55" y="75"/>
                      <a:pt x="55" y="75"/>
                      <a:pt x="55" y="75"/>
                    </a:cubicBezTo>
                    <a:cubicBezTo>
                      <a:pt x="55" y="75"/>
                      <a:pt x="55" y="75"/>
                      <a:pt x="55" y="75"/>
                    </a:cubicBezTo>
                    <a:cubicBezTo>
                      <a:pt x="55" y="77"/>
                      <a:pt x="55" y="77"/>
                      <a:pt x="55" y="77"/>
                    </a:cubicBezTo>
                    <a:cubicBezTo>
                      <a:pt x="55" y="77"/>
                      <a:pt x="56" y="75"/>
                      <a:pt x="56" y="75"/>
                    </a:cubicBezTo>
                    <a:cubicBezTo>
                      <a:pt x="57" y="76"/>
                      <a:pt x="59" y="75"/>
                      <a:pt x="59" y="75"/>
                    </a:cubicBezTo>
                    <a:cubicBezTo>
                      <a:pt x="59" y="75"/>
                      <a:pt x="59" y="75"/>
                      <a:pt x="59" y="75"/>
                    </a:cubicBezTo>
                    <a:cubicBezTo>
                      <a:pt x="60" y="75"/>
                      <a:pt x="60" y="73"/>
                      <a:pt x="60" y="74"/>
                    </a:cubicBezTo>
                    <a:cubicBezTo>
                      <a:pt x="61" y="74"/>
                      <a:pt x="60" y="76"/>
                      <a:pt x="61" y="76"/>
                    </a:cubicBezTo>
                    <a:cubicBezTo>
                      <a:pt x="61" y="76"/>
                      <a:pt x="61" y="75"/>
                      <a:pt x="61" y="75"/>
                    </a:cubicBezTo>
                    <a:cubicBezTo>
                      <a:pt x="62" y="77"/>
                      <a:pt x="63" y="73"/>
                      <a:pt x="64" y="75"/>
                    </a:cubicBezTo>
                    <a:cubicBezTo>
                      <a:pt x="64" y="75"/>
                      <a:pt x="64" y="76"/>
                      <a:pt x="64" y="76"/>
                    </a:cubicBezTo>
                    <a:cubicBezTo>
                      <a:pt x="64" y="75"/>
                      <a:pt x="65" y="75"/>
                      <a:pt x="66" y="73"/>
                    </a:cubicBezTo>
                    <a:cubicBezTo>
                      <a:pt x="66" y="74"/>
                      <a:pt x="66" y="74"/>
                      <a:pt x="66" y="75"/>
                    </a:cubicBezTo>
                    <a:cubicBezTo>
                      <a:pt x="66" y="75"/>
                      <a:pt x="67" y="74"/>
                      <a:pt x="67" y="73"/>
                    </a:cubicBezTo>
                    <a:cubicBezTo>
                      <a:pt x="67" y="74"/>
                      <a:pt x="67" y="74"/>
                      <a:pt x="67" y="74"/>
                    </a:cubicBezTo>
                    <a:cubicBezTo>
                      <a:pt x="66" y="72"/>
                      <a:pt x="67" y="71"/>
                      <a:pt x="67" y="71"/>
                    </a:cubicBezTo>
                    <a:cubicBezTo>
                      <a:pt x="67" y="71"/>
                      <a:pt x="67" y="71"/>
                      <a:pt x="67" y="71"/>
                    </a:cubicBezTo>
                    <a:cubicBezTo>
                      <a:pt x="68" y="71"/>
                      <a:pt x="68" y="70"/>
                      <a:pt x="68" y="70"/>
                    </a:cubicBezTo>
                    <a:cubicBezTo>
                      <a:pt x="69" y="71"/>
                      <a:pt x="68" y="71"/>
                      <a:pt x="68" y="72"/>
                    </a:cubicBezTo>
                    <a:cubicBezTo>
                      <a:pt x="69" y="74"/>
                      <a:pt x="70" y="73"/>
                      <a:pt x="70" y="74"/>
                    </a:cubicBezTo>
                    <a:cubicBezTo>
                      <a:pt x="70" y="73"/>
                      <a:pt x="70" y="73"/>
                      <a:pt x="70" y="72"/>
                    </a:cubicBezTo>
                    <a:cubicBezTo>
                      <a:pt x="70" y="71"/>
                      <a:pt x="70" y="73"/>
                      <a:pt x="71" y="73"/>
                    </a:cubicBezTo>
                    <a:cubicBezTo>
                      <a:pt x="71" y="68"/>
                      <a:pt x="71" y="68"/>
                      <a:pt x="71" y="68"/>
                    </a:cubicBezTo>
                    <a:cubicBezTo>
                      <a:pt x="71" y="69"/>
                      <a:pt x="72" y="71"/>
                      <a:pt x="72" y="72"/>
                    </a:cubicBezTo>
                    <a:cubicBezTo>
                      <a:pt x="72" y="71"/>
                      <a:pt x="72" y="68"/>
                      <a:pt x="73" y="67"/>
                    </a:cubicBezTo>
                    <a:cubicBezTo>
                      <a:pt x="73" y="67"/>
                      <a:pt x="74" y="66"/>
                      <a:pt x="74" y="66"/>
                    </a:cubicBezTo>
                    <a:cubicBezTo>
                      <a:pt x="74" y="67"/>
                      <a:pt x="74" y="66"/>
                      <a:pt x="74" y="67"/>
                    </a:cubicBezTo>
                    <a:cubicBezTo>
                      <a:pt x="74" y="68"/>
                      <a:pt x="74" y="68"/>
                      <a:pt x="74" y="68"/>
                    </a:cubicBezTo>
                    <a:cubicBezTo>
                      <a:pt x="74" y="68"/>
                      <a:pt x="75" y="71"/>
                      <a:pt x="75" y="72"/>
                    </a:cubicBezTo>
                    <a:cubicBezTo>
                      <a:pt x="75" y="71"/>
                      <a:pt x="76" y="71"/>
                      <a:pt x="77" y="72"/>
                    </a:cubicBezTo>
                    <a:cubicBezTo>
                      <a:pt x="76" y="69"/>
                      <a:pt x="78" y="70"/>
                      <a:pt x="77" y="68"/>
                    </a:cubicBezTo>
                    <a:cubicBezTo>
                      <a:pt x="78" y="67"/>
                      <a:pt x="78" y="70"/>
                      <a:pt x="78" y="70"/>
                    </a:cubicBezTo>
                    <a:cubicBezTo>
                      <a:pt x="79" y="69"/>
                      <a:pt x="80" y="69"/>
                      <a:pt x="80" y="69"/>
                    </a:cubicBezTo>
                    <a:cubicBezTo>
                      <a:pt x="80" y="69"/>
                      <a:pt x="80" y="69"/>
                      <a:pt x="80" y="69"/>
                    </a:cubicBezTo>
                    <a:cubicBezTo>
                      <a:pt x="81" y="69"/>
                      <a:pt x="82" y="69"/>
                      <a:pt x="82" y="67"/>
                    </a:cubicBezTo>
                    <a:cubicBezTo>
                      <a:pt x="82" y="67"/>
                      <a:pt x="82" y="68"/>
                      <a:pt x="82" y="68"/>
                    </a:cubicBezTo>
                    <a:cubicBezTo>
                      <a:pt x="83" y="69"/>
                      <a:pt x="82" y="65"/>
                      <a:pt x="83" y="66"/>
                    </a:cubicBezTo>
                    <a:cubicBezTo>
                      <a:pt x="83" y="67"/>
                      <a:pt x="83" y="67"/>
                      <a:pt x="83" y="67"/>
                    </a:cubicBezTo>
                    <a:cubicBezTo>
                      <a:pt x="83" y="66"/>
                      <a:pt x="84" y="68"/>
                      <a:pt x="84" y="66"/>
                    </a:cubicBezTo>
                    <a:cubicBezTo>
                      <a:pt x="84" y="67"/>
                      <a:pt x="84" y="67"/>
                      <a:pt x="84" y="67"/>
                    </a:cubicBezTo>
                    <a:cubicBezTo>
                      <a:pt x="85" y="67"/>
                      <a:pt x="85" y="67"/>
                      <a:pt x="85" y="65"/>
                    </a:cubicBezTo>
                    <a:cubicBezTo>
                      <a:pt x="86" y="66"/>
                      <a:pt x="86" y="66"/>
                      <a:pt x="86" y="67"/>
                    </a:cubicBezTo>
                    <a:cubicBezTo>
                      <a:pt x="87" y="68"/>
                      <a:pt x="86" y="65"/>
                      <a:pt x="86" y="65"/>
                    </a:cubicBezTo>
                    <a:cubicBezTo>
                      <a:pt x="86" y="65"/>
                      <a:pt x="87" y="66"/>
                      <a:pt x="87" y="66"/>
                    </a:cubicBezTo>
                    <a:cubicBezTo>
                      <a:pt x="87" y="65"/>
                      <a:pt x="88" y="65"/>
                      <a:pt x="88" y="65"/>
                    </a:cubicBezTo>
                    <a:cubicBezTo>
                      <a:pt x="88" y="65"/>
                      <a:pt x="88" y="65"/>
                      <a:pt x="89" y="66"/>
                    </a:cubicBezTo>
                    <a:cubicBezTo>
                      <a:pt x="91" y="65"/>
                      <a:pt x="94" y="64"/>
                      <a:pt x="95" y="61"/>
                    </a:cubicBezTo>
                    <a:cubicBezTo>
                      <a:pt x="97" y="63"/>
                      <a:pt x="95" y="63"/>
                      <a:pt x="97" y="64"/>
                    </a:cubicBezTo>
                    <a:cubicBezTo>
                      <a:pt x="95" y="62"/>
                      <a:pt x="97" y="64"/>
                      <a:pt x="97" y="63"/>
                    </a:cubicBezTo>
                    <a:cubicBezTo>
                      <a:pt x="97" y="63"/>
                      <a:pt x="97" y="63"/>
                      <a:pt x="97" y="63"/>
                    </a:cubicBezTo>
                    <a:cubicBezTo>
                      <a:pt x="97" y="62"/>
                      <a:pt x="98" y="63"/>
                      <a:pt x="98" y="63"/>
                    </a:cubicBezTo>
                    <a:cubicBezTo>
                      <a:pt x="98" y="62"/>
                      <a:pt x="98" y="62"/>
                      <a:pt x="98" y="62"/>
                    </a:cubicBezTo>
                    <a:cubicBezTo>
                      <a:pt x="97" y="61"/>
                      <a:pt x="100" y="64"/>
                      <a:pt x="99" y="62"/>
                    </a:cubicBezTo>
                    <a:cubicBezTo>
                      <a:pt x="100" y="63"/>
                      <a:pt x="100" y="63"/>
                      <a:pt x="100" y="63"/>
                    </a:cubicBezTo>
                    <a:cubicBezTo>
                      <a:pt x="99" y="60"/>
                      <a:pt x="101" y="63"/>
                      <a:pt x="100" y="61"/>
                    </a:cubicBezTo>
                    <a:cubicBezTo>
                      <a:pt x="100" y="62"/>
                      <a:pt x="100" y="62"/>
                      <a:pt x="100" y="62"/>
                    </a:cubicBezTo>
                    <a:cubicBezTo>
                      <a:pt x="101" y="62"/>
                      <a:pt x="100" y="59"/>
                      <a:pt x="101" y="60"/>
                    </a:cubicBezTo>
                    <a:cubicBezTo>
                      <a:pt x="102" y="60"/>
                      <a:pt x="102" y="59"/>
                      <a:pt x="101" y="57"/>
                    </a:cubicBezTo>
                    <a:cubicBezTo>
                      <a:pt x="101" y="58"/>
                      <a:pt x="102" y="59"/>
                      <a:pt x="102" y="59"/>
                    </a:cubicBezTo>
                    <a:cubicBezTo>
                      <a:pt x="103" y="57"/>
                      <a:pt x="106" y="57"/>
                      <a:pt x="105" y="53"/>
                    </a:cubicBezTo>
                    <a:cubicBezTo>
                      <a:pt x="106" y="54"/>
                      <a:pt x="106" y="54"/>
                      <a:pt x="106" y="54"/>
                    </a:cubicBezTo>
                    <a:cubicBezTo>
                      <a:pt x="106" y="52"/>
                      <a:pt x="109" y="55"/>
                      <a:pt x="107" y="51"/>
                    </a:cubicBezTo>
                    <a:cubicBezTo>
                      <a:pt x="107" y="49"/>
                      <a:pt x="107" y="49"/>
                      <a:pt x="107" y="49"/>
                    </a:cubicBezTo>
                    <a:cubicBezTo>
                      <a:pt x="107" y="50"/>
                      <a:pt x="108" y="51"/>
                      <a:pt x="108" y="51"/>
                    </a:cubicBezTo>
                    <a:cubicBezTo>
                      <a:pt x="108" y="50"/>
                      <a:pt x="109" y="50"/>
                      <a:pt x="108" y="49"/>
                    </a:cubicBezTo>
                    <a:cubicBezTo>
                      <a:pt x="109" y="49"/>
                      <a:pt x="109" y="50"/>
                      <a:pt x="109" y="50"/>
                    </a:cubicBezTo>
                    <a:cubicBezTo>
                      <a:pt x="110" y="50"/>
                      <a:pt x="109" y="48"/>
                      <a:pt x="109" y="48"/>
                    </a:cubicBezTo>
                    <a:cubicBezTo>
                      <a:pt x="110" y="49"/>
                      <a:pt x="110" y="49"/>
                      <a:pt x="110" y="49"/>
                    </a:cubicBezTo>
                    <a:cubicBezTo>
                      <a:pt x="113" y="50"/>
                      <a:pt x="118" y="49"/>
                      <a:pt x="117" y="45"/>
                    </a:cubicBezTo>
                    <a:cubicBezTo>
                      <a:pt x="117" y="44"/>
                      <a:pt x="118" y="46"/>
                      <a:pt x="118" y="46"/>
                    </a:cubicBezTo>
                    <a:cubicBezTo>
                      <a:pt x="118" y="42"/>
                      <a:pt x="123" y="44"/>
                      <a:pt x="121" y="39"/>
                    </a:cubicBezTo>
                    <a:cubicBezTo>
                      <a:pt x="121" y="37"/>
                      <a:pt x="117" y="33"/>
                      <a:pt x="117" y="33"/>
                    </a:cubicBezTo>
                    <a:cubicBezTo>
                      <a:pt x="116" y="36"/>
                      <a:pt x="112" y="37"/>
                      <a:pt x="108" y="37"/>
                    </a:cubicBezTo>
                    <a:cubicBezTo>
                      <a:pt x="107" y="38"/>
                      <a:pt x="107" y="40"/>
                      <a:pt x="105" y="40"/>
                    </a:cubicBezTo>
                    <a:cubicBezTo>
                      <a:pt x="102" y="43"/>
                      <a:pt x="96" y="42"/>
                      <a:pt x="94" y="45"/>
                    </a:cubicBezTo>
                    <a:cubicBezTo>
                      <a:pt x="94" y="46"/>
                      <a:pt x="95" y="47"/>
                      <a:pt x="95" y="47"/>
                    </a:cubicBezTo>
                    <a:cubicBezTo>
                      <a:pt x="94" y="47"/>
                      <a:pt x="94" y="47"/>
                      <a:pt x="94" y="47"/>
                    </a:cubicBezTo>
                    <a:cubicBezTo>
                      <a:pt x="95" y="48"/>
                      <a:pt x="95" y="48"/>
                      <a:pt x="95" y="48"/>
                    </a:cubicBezTo>
                    <a:cubicBezTo>
                      <a:pt x="95" y="48"/>
                      <a:pt x="94" y="47"/>
                      <a:pt x="94" y="46"/>
                    </a:cubicBezTo>
                    <a:cubicBezTo>
                      <a:pt x="92" y="47"/>
                      <a:pt x="91" y="49"/>
                      <a:pt x="90" y="49"/>
                    </a:cubicBezTo>
                    <a:cubicBezTo>
                      <a:pt x="91" y="51"/>
                      <a:pt x="89" y="50"/>
                      <a:pt x="90" y="52"/>
                    </a:cubicBezTo>
                    <a:cubicBezTo>
                      <a:pt x="90" y="51"/>
                      <a:pt x="90" y="51"/>
                      <a:pt x="90" y="51"/>
                    </a:cubicBezTo>
                    <a:cubicBezTo>
                      <a:pt x="89" y="52"/>
                      <a:pt x="89" y="52"/>
                      <a:pt x="87" y="50"/>
                    </a:cubicBezTo>
                    <a:cubicBezTo>
                      <a:pt x="82" y="50"/>
                      <a:pt x="79" y="53"/>
                      <a:pt x="75" y="53"/>
                    </a:cubicBezTo>
                    <a:cubicBezTo>
                      <a:pt x="72" y="55"/>
                      <a:pt x="68" y="57"/>
                      <a:pt x="64" y="57"/>
                    </a:cubicBezTo>
                    <a:cubicBezTo>
                      <a:pt x="63" y="61"/>
                      <a:pt x="63" y="59"/>
                      <a:pt x="61" y="62"/>
                    </a:cubicBezTo>
                    <a:cubicBezTo>
                      <a:pt x="62" y="61"/>
                      <a:pt x="62" y="61"/>
                      <a:pt x="62" y="61"/>
                    </a:cubicBezTo>
                    <a:cubicBezTo>
                      <a:pt x="61" y="62"/>
                      <a:pt x="61" y="61"/>
                      <a:pt x="60" y="59"/>
                    </a:cubicBezTo>
                    <a:cubicBezTo>
                      <a:pt x="60" y="60"/>
                      <a:pt x="60" y="59"/>
                      <a:pt x="60" y="61"/>
                    </a:cubicBezTo>
                    <a:cubicBezTo>
                      <a:pt x="59" y="63"/>
                      <a:pt x="59" y="59"/>
                      <a:pt x="59" y="59"/>
                    </a:cubicBezTo>
                    <a:cubicBezTo>
                      <a:pt x="59" y="59"/>
                      <a:pt x="59" y="61"/>
                      <a:pt x="59" y="60"/>
                    </a:cubicBezTo>
                    <a:cubicBezTo>
                      <a:pt x="57" y="62"/>
                      <a:pt x="59" y="59"/>
                      <a:pt x="58" y="57"/>
                    </a:cubicBezTo>
                    <a:cubicBezTo>
                      <a:pt x="56" y="57"/>
                      <a:pt x="54" y="58"/>
                      <a:pt x="53" y="57"/>
                    </a:cubicBezTo>
                    <a:cubicBezTo>
                      <a:pt x="53" y="57"/>
                      <a:pt x="52" y="58"/>
                      <a:pt x="52" y="58"/>
                    </a:cubicBezTo>
                    <a:cubicBezTo>
                      <a:pt x="53" y="55"/>
                      <a:pt x="51" y="59"/>
                      <a:pt x="51" y="57"/>
                    </a:cubicBezTo>
                    <a:cubicBezTo>
                      <a:pt x="52" y="57"/>
                      <a:pt x="52" y="57"/>
                      <a:pt x="52" y="56"/>
                    </a:cubicBezTo>
                    <a:cubicBezTo>
                      <a:pt x="52" y="55"/>
                      <a:pt x="50" y="56"/>
                      <a:pt x="50" y="55"/>
                    </a:cubicBezTo>
                    <a:cubicBezTo>
                      <a:pt x="49" y="56"/>
                      <a:pt x="50" y="53"/>
                      <a:pt x="48" y="54"/>
                    </a:cubicBezTo>
                    <a:cubicBezTo>
                      <a:pt x="49" y="53"/>
                      <a:pt x="49" y="53"/>
                      <a:pt x="49" y="52"/>
                    </a:cubicBezTo>
                    <a:cubicBezTo>
                      <a:pt x="46" y="55"/>
                      <a:pt x="48" y="51"/>
                      <a:pt x="46" y="52"/>
                    </a:cubicBezTo>
                    <a:cubicBezTo>
                      <a:pt x="47" y="52"/>
                      <a:pt x="47" y="52"/>
                      <a:pt x="47" y="52"/>
                    </a:cubicBezTo>
                    <a:cubicBezTo>
                      <a:pt x="45" y="51"/>
                      <a:pt x="44" y="49"/>
                      <a:pt x="41" y="49"/>
                    </a:cubicBezTo>
                    <a:cubicBezTo>
                      <a:pt x="40" y="49"/>
                      <a:pt x="42" y="45"/>
                      <a:pt x="39" y="46"/>
                    </a:cubicBezTo>
                    <a:cubicBezTo>
                      <a:pt x="39" y="46"/>
                      <a:pt x="38" y="46"/>
                      <a:pt x="38" y="47"/>
                    </a:cubicBezTo>
                    <a:cubicBezTo>
                      <a:pt x="38" y="46"/>
                      <a:pt x="39" y="46"/>
                      <a:pt x="39" y="45"/>
                    </a:cubicBezTo>
                    <a:cubicBezTo>
                      <a:pt x="38" y="46"/>
                      <a:pt x="38" y="44"/>
                      <a:pt x="38" y="43"/>
                    </a:cubicBezTo>
                    <a:cubicBezTo>
                      <a:pt x="37" y="44"/>
                      <a:pt x="37" y="44"/>
                      <a:pt x="36" y="44"/>
                    </a:cubicBezTo>
                    <a:cubicBezTo>
                      <a:pt x="38" y="42"/>
                      <a:pt x="34" y="43"/>
                      <a:pt x="35" y="41"/>
                    </a:cubicBezTo>
                    <a:cubicBezTo>
                      <a:pt x="33" y="44"/>
                      <a:pt x="34" y="42"/>
                      <a:pt x="33" y="42"/>
                    </a:cubicBezTo>
                    <a:cubicBezTo>
                      <a:pt x="33" y="42"/>
                      <a:pt x="33" y="41"/>
                      <a:pt x="34" y="41"/>
                    </a:cubicBezTo>
                    <a:cubicBezTo>
                      <a:pt x="33" y="41"/>
                      <a:pt x="33" y="40"/>
                      <a:pt x="33" y="39"/>
                    </a:cubicBezTo>
                    <a:cubicBezTo>
                      <a:pt x="33" y="39"/>
                      <a:pt x="31" y="40"/>
                      <a:pt x="31" y="39"/>
                    </a:cubicBezTo>
                    <a:cubicBezTo>
                      <a:pt x="33" y="38"/>
                      <a:pt x="31" y="38"/>
                      <a:pt x="31" y="37"/>
                    </a:cubicBezTo>
                    <a:cubicBezTo>
                      <a:pt x="30" y="39"/>
                      <a:pt x="28" y="39"/>
                      <a:pt x="29" y="38"/>
                    </a:cubicBezTo>
                    <a:cubicBezTo>
                      <a:pt x="31" y="37"/>
                      <a:pt x="31" y="37"/>
                      <a:pt x="31" y="37"/>
                    </a:cubicBezTo>
                    <a:cubicBezTo>
                      <a:pt x="29" y="36"/>
                      <a:pt x="31" y="33"/>
                      <a:pt x="27" y="33"/>
                    </a:cubicBezTo>
                    <a:cubicBezTo>
                      <a:pt x="28" y="32"/>
                      <a:pt x="28" y="32"/>
                      <a:pt x="28" y="32"/>
                    </a:cubicBezTo>
                    <a:cubicBezTo>
                      <a:pt x="26" y="31"/>
                      <a:pt x="27" y="29"/>
                      <a:pt x="23" y="28"/>
                    </a:cubicBezTo>
                    <a:cubicBezTo>
                      <a:pt x="24" y="27"/>
                      <a:pt x="25" y="26"/>
                      <a:pt x="24" y="26"/>
                    </a:cubicBezTo>
                    <a:cubicBezTo>
                      <a:pt x="23" y="26"/>
                      <a:pt x="23" y="25"/>
                      <a:pt x="21" y="26"/>
                    </a:cubicBezTo>
                    <a:cubicBezTo>
                      <a:pt x="20" y="25"/>
                      <a:pt x="22" y="25"/>
                      <a:pt x="22" y="25"/>
                    </a:cubicBezTo>
                    <a:cubicBezTo>
                      <a:pt x="22" y="24"/>
                      <a:pt x="24" y="22"/>
                      <a:pt x="22" y="22"/>
                    </a:cubicBezTo>
                    <a:cubicBezTo>
                      <a:pt x="23" y="22"/>
                      <a:pt x="23" y="22"/>
                      <a:pt x="23" y="22"/>
                    </a:cubicBezTo>
                    <a:cubicBezTo>
                      <a:pt x="22" y="22"/>
                      <a:pt x="20" y="21"/>
                      <a:pt x="21" y="20"/>
                    </a:cubicBezTo>
                    <a:cubicBezTo>
                      <a:pt x="20" y="20"/>
                      <a:pt x="19" y="19"/>
                      <a:pt x="18" y="20"/>
                    </a:cubicBezTo>
                    <a:cubicBezTo>
                      <a:pt x="17" y="20"/>
                      <a:pt x="20" y="19"/>
                      <a:pt x="18" y="19"/>
                    </a:cubicBezTo>
                    <a:cubicBezTo>
                      <a:pt x="21" y="19"/>
                      <a:pt x="21" y="19"/>
                      <a:pt x="21" y="19"/>
                    </a:cubicBezTo>
                    <a:cubicBezTo>
                      <a:pt x="21" y="17"/>
                      <a:pt x="20" y="16"/>
                      <a:pt x="18" y="15"/>
                    </a:cubicBezTo>
                    <a:cubicBezTo>
                      <a:pt x="21" y="14"/>
                      <a:pt x="18" y="13"/>
                      <a:pt x="19" y="12"/>
                    </a:cubicBezTo>
                    <a:cubicBezTo>
                      <a:pt x="18" y="11"/>
                      <a:pt x="20" y="10"/>
                      <a:pt x="17" y="10"/>
                    </a:cubicBezTo>
                    <a:cubicBezTo>
                      <a:pt x="18" y="10"/>
                      <a:pt x="18" y="10"/>
                      <a:pt x="18" y="10"/>
                    </a:cubicBezTo>
                    <a:cubicBezTo>
                      <a:pt x="18" y="9"/>
                      <a:pt x="18" y="8"/>
                      <a:pt x="19" y="7"/>
                    </a:cubicBezTo>
                    <a:cubicBezTo>
                      <a:pt x="20" y="7"/>
                      <a:pt x="18" y="7"/>
                      <a:pt x="17" y="6"/>
                    </a:cubicBezTo>
                    <a:cubicBezTo>
                      <a:pt x="18" y="6"/>
                      <a:pt x="18" y="6"/>
                      <a:pt x="18" y="6"/>
                    </a:cubicBezTo>
                    <a:cubicBezTo>
                      <a:pt x="17" y="6"/>
                      <a:pt x="15" y="5"/>
                      <a:pt x="14" y="5"/>
                    </a:cubicBezTo>
                    <a:cubicBezTo>
                      <a:pt x="15" y="5"/>
                      <a:pt x="14" y="5"/>
                      <a:pt x="15" y="4"/>
                    </a:cubicBezTo>
                    <a:cubicBezTo>
                      <a:pt x="16" y="5"/>
                      <a:pt x="17" y="5"/>
                      <a:pt x="19" y="6"/>
                    </a:cubicBezTo>
                    <a:cubicBezTo>
                      <a:pt x="20" y="5"/>
                      <a:pt x="16" y="4"/>
                      <a:pt x="18" y="4"/>
                    </a:cubicBezTo>
                    <a:cubicBezTo>
                      <a:pt x="19" y="3"/>
                      <a:pt x="18" y="3"/>
                      <a:pt x="16" y="3"/>
                    </a:cubicBezTo>
                    <a:cubicBezTo>
                      <a:pt x="17" y="3"/>
                      <a:pt x="18" y="2"/>
                      <a:pt x="18" y="3"/>
                    </a:cubicBezTo>
                    <a:cubicBezTo>
                      <a:pt x="18" y="2"/>
                      <a:pt x="18" y="2"/>
                      <a:pt x="18" y="2"/>
                    </a:cubicBezTo>
                    <a:cubicBezTo>
                      <a:pt x="18" y="2"/>
                      <a:pt x="17" y="2"/>
                      <a:pt x="17" y="2"/>
                    </a:cubicBezTo>
                    <a:cubicBezTo>
                      <a:pt x="16" y="2"/>
                      <a:pt x="16" y="1"/>
                      <a:pt x="14" y="1"/>
                    </a:cubicBezTo>
                    <a:cubicBezTo>
                      <a:pt x="15" y="1"/>
                      <a:pt x="15" y="1"/>
                      <a:pt x="15" y="2"/>
                    </a:cubicBezTo>
                    <a:cubicBezTo>
                      <a:pt x="13" y="1"/>
                      <a:pt x="13" y="1"/>
                      <a:pt x="14" y="1"/>
                    </a:cubicBezTo>
                    <a:cubicBezTo>
                      <a:pt x="16" y="1"/>
                      <a:pt x="17" y="1"/>
                      <a:pt x="18" y="1"/>
                    </a:cubicBezTo>
                    <a:cubicBezTo>
                      <a:pt x="14" y="0"/>
                      <a:pt x="14" y="0"/>
                      <a:pt x="14" y="0"/>
                    </a:cubicBezTo>
                    <a:cubicBezTo>
                      <a:pt x="15" y="0"/>
                      <a:pt x="14" y="0"/>
                      <a:pt x="13" y="0"/>
                    </a:cubicBezTo>
                    <a:cubicBezTo>
                      <a:pt x="14" y="1"/>
                      <a:pt x="14" y="1"/>
                      <a:pt x="14" y="1"/>
                    </a:cubicBezTo>
                    <a:cubicBezTo>
                      <a:pt x="12" y="0"/>
                      <a:pt x="12" y="0"/>
                      <a:pt x="12" y="0"/>
                    </a:cubicBezTo>
                    <a:cubicBezTo>
                      <a:pt x="13" y="1"/>
                      <a:pt x="11" y="1"/>
                      <a:pt x="12" y="2"/>
                    </a:cubicBezTo>
                    <a:cubicBezTo>
                      <a:pt x="14" y="2"/>
                      <a:pt x="14" y="2"/>
                      <a:pt x="14" y="2"/>
                    </a:cubicBezTo>
                    <a:cubicBezTo>
                      <a:pt x="14" y="3"/>
                      <a:pt x="16" y="3"/>
                      <a:pt x="14" y="4"/>
                    </a:cubicBezTo>
                    <a:cubicBezTo>
                      <a:pt x="13" y="3"/>
                      <a:pt x="12" y="4"/>
                      <a:pt x="12" y="3"/>
                    </a:cubicBezTo>
                    <a:cubicBezTo>
                      <a:pt x="12" y="4"/>
                      <a:pt x="12" y="4"/>
                      <a:pt x="12" y="4"/>
                    </a:cubicBezTo>
                    <a:cubicBezTo>
                      <a:pt x="10" y="3"/>
                      <a:pt x="10" y="3"/>
                      <a:pt x="10" y="3"/>
                    </a:cubicBezTo>
                    <a:cubicBezTo>
                      <a:pt x="13" y="4"/>
                      <a:pt x="11" y="5"/>
                      <a:pt x="11" y="5"/>
                    </a:cubicBezTo>
                    <a:cubicBezTo>
                      <a:pt x="11" y="5"/>
                      <a:pt x="11" y="5"/>
                      <a:pt x="11" y="5"/>
                    </a:cubicBezTo>
                    <a:cubicBezTo>
                      <a:pt x="10" y="6"/>
                      <a:pt x="12" y="5"/>
                      <a:pt x="12" y="5"/>
                    </a:cubicBezTo>
                    <a:cubicBezTo>
                      <a:pt x="12" y="6"/>
                      <a:pt x="9" y="5"/>
                      <a:pt x="8" y="6"/>
                    </a:cubicBezTo>
                    <a:cubicBezTo>
                      <a:pt x="8" y="6"/>
                      <a:pt x="10" y="8"/>
                      <a:pt x="8" y="9"/>
                    </a:cubicBezTo>
                    <a:cubicBezTo>
                      <a:pt x="9" y="9"/>
                      <a:pt x="10" y="10"/>
                      <a:pt x="11" y="11"/>
                    </a:cubicBezTo>
                    <a:cubicBezTo>
                      <a:pt x="11" y="11"/>
                      <a:pt x="8" y="11"/>
                      <a:pt x="9" y="11"/>
                    </a:cubicBezTo>
                    <a:cubicBezTo>
                      <a:pt x="8" y="11"/>
                      <a:pt x="7" y="11"/>
                      <a:pt x="7" y="11"/>
                    </a:cubicBezTo>
                    <a:cubicBezTo>
                      <a:pt x="8" y="11"/>
                      <a:pt x="6" y="12"/>
                      <a:pt x="9" y="12"/>
                    </a:cubicBezTo>
                    <a:cubicBezTo>
                      <a:pt x="8" y="13"/>
                      <a:pt x="8" y="14"/>
                      <a:pt x="9" y="15"/>
                    </a:cubicBezTo>
                    <a:cubicBezTo>
                      <a:pt x="8" y="14"/>
                      <a:pt x="7" y="14"/>
                      <a:pt x="6" y="15"/>
                    </a:cubicBezTo>
                    <a:cubicBezTo>
                      <a:pt x="8" y="15"/>
                      <a:pt x="9" y="16"/>
                      <a:pt x="8" y="16"/>
                    </a:cubicBezTo>
                    <a:cubicBezTo>
                      <a:pt x="10" y="16"/>
                      <a:pt x="10" y="16"/>
                      <a:pt x="12" y="16"/>
                    </a:cubicBezTo>
                    <a:cubicBezTo>
                      <a:pt x="12" y="16"/>
                      <a:pt x="13" y="16"/>
                      <a:pt x="13" y="16"/>
                    </a:cubicBezTo>
                    <a:cubicBezTo>
                      <a:pt x="11" y="17"/>
                      <a:pt x="8" y="17"/>
                      <a:pt x="8" y="18"/>
                    </a:cubicBezTo>
                    <a:cubicBezTo>
                      <a:pt x="5" y="18"/>
                      <a:pt x="8" y="16"/>
                      <a:pt x="6" y="17"/>
                    </a:cubicBezTo>
                    <a:cubicBezTo>
                      <a:pt x="3" y="17"/>
                      <a:pt x="3" y="15"/>
                      <a:pt x="4" y="15"/>
                    </a:cubicBezTo>
                    <a:cubicBezTo>
                      <a:pt x="2" y="15"/>
                      <a:pt x="4" y="16"/>
                      <a:pt x="2" y="16"/>
                    </a:cubicBezTo>
                    <a:cubicBezTo>
                      <a:pt x="2" y="16"/>
                      <a:pt x="3" y="16"/>
                      <a:pt x="4" y="17"/>
                    </a:cubicBezTo>
                    <a:cubicBezTo>
                      <a:pt x="5" y="17"/>
                      <a:pt x="5" y="17"/>
                      <a:pt x="6" y="17"/>
                    </a:cubicBezTo>
                    <a:cubicBezTo>
                      <a:pt x="9" y="18"/>
                      <a:pt x="4" y="18"/>
                      <a:pt x="4" y="19"/>
                    </a:cubicBezTo>
                    <a:cubicBezTo>
                      <a:pt x="4" y="18"/>
                      <a:pt x="4" y="18"/>
                      <a:pt x="4" y="18"/>
                    </a:cubicBezTo>
                    <a:cubicBezTo>
                      <a:pt x="3" y="19"/>
                      <a:pt x="5" y="19"/>
                      <a:pt x="4" y="19"/>
                    </a:cubicBezTo>
                    <a:cubicBezTo>
                      <a:pt x="1" y="20"/>
                      <a:pt x="4" y="19"/>
                      <a:pt x="2" y="19"/>
                    </a:cubicBezTo>
                    <a:cubicBezTo>
                      <a:pt x="0" y="19"/>
                      <a:pt x="0" y="19"/>
                      <a:pt x="0" y="19"/>
                    </a:cubicBezTo>
                    <a:cubicBezTo>
                      <a:pt x="0" y="20"/>
                      <a:pt x="2" y="19"/>
                      <a:pt x="2" y="20"/>
                    </a:cubicBezTo>
                    <a:cubicBezTo>
                      <a:pt x="1" y="20"/>
                      <a:pt x="1" y="20"/>
                      <a:pt x="1" y="20"/>
                    </a:cubicBezTo>
                    <a:cubicBezTo>
                      <a:pt x="1" y="21"/>
                      <a:pt x="1" y="21"/>
                      <a:pt x="1" y="21"/>
                    </a:cubicBezTo>
                    <a:cubicBezTo>
                      <a:pt x="3" y="21"/>
                      <a:pt x="4" y="20"/>
                      <a:pt x="4" y="20"/>
                    </a:cubicBezTo>
                    <a:cubicBezTo>
                      <a:pt x="7" y="20"/>
                      <a:pt x="5" y="20"/>
                      <a:pt x="5" y="21"/>
                    </a:cubicBezTo>
                    <a:cubicBezTo>
                      <a:pt x="7" y="21"/>
                      <a:pt x="5" y="21"/>
                      <a:pt x="7" y="20"/>
                    </a:cubicBezTo>
                    <a:cubicBezTo>
                      <a:pt x="8" y="20"/>
                      <a:pt x="8" y="20"/>
                      <a:pt x="9" y="21"/>
                    </a:cubicBezTo>
                    <a:cubicBezTo>
                      <a:pt x="9" y="21"/>
                      <a:pt x="7" y="21"/>
                      <a:pt x="6" y="22"/>
                    </a:cubicBezTo>
                    <a:cubicBezTo>
                      <a:pt x="6" y="22"/>
                      <a:pt x="5" y="21"/>
                      <a:pt x="6" y="21"/>
                    </a:cubicBezTo>
                    <a:cubicBezTo>
                      <a:pt x="4" y="21"/>
                      <a:pt x="3" y="22"/>
                      <a:pt x="1" y="22"/>
                    </a:cubicBezTo>
                    <a:cubicBezTo>
                      <a:pt x="0" y="23"/>
                      <a:pt x="2" y="22"/>
                      <a:pt x="3" y="22"/>
                    </a:cubicBezTo>
                    <a:cubicBezTo>
                      <a:pt x="3" y="22"/>
                      <a:pt x="5" y="22"/>
                      <a:pt x="5" y="22"/>
                    </a:cubicBezTo>
                    <a:cubicBezTo>
                      <a:pt x="10" y="22"/>
                      <a:pt x="2" y="23"/>
                      <a:pt x="3" y="24"/>
                    </a:cubicBezTo>
                    <a:cubicBezTo>
                      <a:pt x="6" y="23"/>
                      <a:pt x="8" y="25"/>
                      <a:pt x="11" y="23"/>
                    </a:cubicBezTo>
                    <a:cubicBezTo>
                      <a:pt x="11" y="23"/>
                      <a:pt x="12" y="23"/>
                      <a:pt x="12" y="24"/>
                    </a:cubicBezTo>
                    <a:cubicBezTo>
                      <a:pt x="10" y="24"/>
                      <a:pt x="10" y="24"/>
                      <a:pt x="8" y="24"/>
                    </a:cubicBezTo>
                    <a:cubicBezTo>
                      <a:pt x="8" y="25"/>
                      <a:pt x="8" y="25"/>
                      <a:pt x="8" y="25"/>
                    </a:cubicBezTo>
                    <a:cubicBezTo>
                      <a:pt x="6" y="25"/>
                      <a:pt x="6" y="25"/>
                      <a:pt x="6" y="25"/>
                    </a:cubicBezTo>
                    <a:cubicBezTo>
                      <a:pt x="4" y="25"/>
                      <a:pt x="3" y="26"/>
                      <a:pt x="2" y="27"/>
                    </a:cubicBezTo>
                    <a:cubicBezTo>
                      <a:pt x="3" y="27"/>
                      <a:pt x="4" y="26"/>
                      <a:pt x="5" y="27"/>
                    </a:cubicBezTo>
                    <a:cubicBezTo>
                      <a:pt x="4" y="27"/>
                      <a:pt x="3" y="27"/>
                      <a:pt x="3" y="28"/>
                    </a:cubicBezTo>
                    <a:cubicBezTo>
                      <a:pt x="4" y="27"/>
                      <a:pt x="6" y="27"/>
                      <a:pt x="6" y="27"/>
                    </a:cubicBezTo>
                    <a:cubicBezTo>
                      <a:pt x="7" y="28"/>
                      <a:pt x="5" y="29"/>
                      <a:pt x="4" y="29"/>
                    </a:cubicBezTo>
                    <a:cubicBezTo>
                      <a:pt x="2" y="28"/>
                      <a:pt x="2" y="28"/>
                      <a:pt x="2" y="28"/>
                    </a:cubicBezTo>
                    <a:cubicBezTo>
                      <a:pt x="4" y="29"/>
                      <a:pt x="2" y="29"/>
                      <a:pt x="2" y="29"/>
                    </a:cubicBezTo>
                    <a:cubicBezTo>
                      <a:pt x="4" y="29"/>
                      <a:pt x="5" y="29"/>
                      <a:pt x="7" y="28"/>
                    </a:cubicBezTo>
                    <a:cubicBezTo>
                      <a:pt x="7" y="29"/>
                      <a:pt x="6" y="29"/>
                      <a:pt x="6" y="29"/>
                    </a:cubicBezTo>
                    <a:cubicBezTo>
                      <a:pt x="5" y="29"/>
                      <a:pt x="5" y="29"/>
                      <a:pt x="5" y="29"/>
                    </a:cubicBezTo>
                    <a:cubicBezTo>
                      <a:pt x="6" y="30"/>
                      <a:pt x="2" y="30"/>
                      <a:pt x="3" y="31"/>
                    </a:cubicBezTo>
                    <a:cubicBezTo>
                      <a:pt x="5" y="30"/>
                      <a:pt x="5" y="30"/>
                      <a:pt x="5" y="30"/>
                    </a:cubicBezTo>
                    <a:cubicBezTo>
                      <a:pt x="4" y="31"/>
                      <a:pt x="4" y="31"/>
                      <a:pt x="3" y="31"/>
                    </a:cubicBezTo>
                    <a:cubicBezTo>
                      <a:pt x="4" y="31"/>
                      <a:pt x="4" y="31"/>
                      <a:pt x="4" y="31"/>
                    </a:cubicBezTo>
                    <a:cubicBezTo>
                      <a:pt x="3" y="32"/>
                      <a:pt x="3" y="32"/>
                      <a:pt x="3" y="32"/>
                    </a:cubicBezTo>
                    <a:cubicBezTo>
                      <a:pt x="4" y="32"/>
                      <a:pt x="7" y="31"/>
                      <a:pt x="5" y="32"/>
                    </a:cubicBezTo>
                    <a:cubicBezTo>
                      <a:pt x="7" y="31"/>
                      <a:pt x="5" y="32"/>
                      <a:pt x="6" y="31"/>
                    </a:cubicBezTo>
                    <a:cubicBezTo>
                      <a:pt x="7" y="30"/>
                      <a:pt x="7" y="31"/>
                      <a:pt x="8" y="31"/>
                    </a:cubicBezTo>
                    <a:cubicBezTo>
                      <a:pt x="5" y="32"/>
                      <a:pt x="8" y="32"/>
                      <a:pt x="8" y="32"/>
                    </a:cubicBezTo>
                    <a:cubicBezTo>
                      <a:pt x="7" y="33"/>
                      <a:pt x="7" y="33"/>
                      <a:pt x="6" y="33"/>
                    </a:cubicBezTo>
                    <a:cubicBezTo>
                      <a:pt x="8" y="33"/>
                      <a:pt x="8" y="33"/>
                      <a:pt x="8" y="33"/>
                    </a:cubicBezTo>
                    <a:cubicBezTo>
                      <a:pt x="4" y="34"/>
                      <a:pt x="9" y="33"/>
                      <a:pt x="8" y="34"/>
                    </a:cubicBezTo>
                    <a:cubicBezTo>
                      <a:pt x="7" y="34"/>
                      <a:pt x="5" y="35"/>
                      <a:pt x="5" y="35"/>
                    </a:cubicBezTo>
                    <a:cubicBezTo>
                      <a:pt x="7" y="34"/>
                      <a:pt x="8" y="35"/>
                      <a:pt x="10" y="34"/>
                    </a:cubicBezTo>
                    <a:cubicBezTo>
                      <a:pt x="9" y="35"/>
                      <a:pt x="7" y="35"/>
                      <a:pt x="5" y="36"/>
                    </a:cubicBezTo>
                    <a:cubicBezTo>
                      <a:pt x="7" y="36"/>
                      <a:pt x="4" y="37"/>
                      <a:pt x="7" y="36"/>
                    </a:cubicBezTo>
                    <a:cubicBezTo>
                      <a:pt x="7" y="36"/>
                      <a:pt x="8" y="36"/>
                      <a:pt x="9" y="36"/>
                    </a:cubicBezTo>
                    <a:cubicBezTo>
                      <a:pt x="10" y="36"/>
                      <a:pt x="8" y="36"/>
                      <a:pt x="8" y="37"/>
                    </a:cubicBezTo>
                    <a:cubicBezTo>
                      <a:pt x="8" y="37"/>
                      <a:pt x="10" y="36"/>
                      <a:pt x="11" y="36"/>
                    </a:cubicBezTo>
                    <a:cubicBezTo>
                      <a:pt x="10" y="36"/>
                      <a:pt x="13" y="36"/>
                      <a:pt x="11" y="37"/>
                    </a:cubicBezTo>
                    <a:cubicBezTo>
                      <a:pt x="10" y="38"/>
                      <a:pt x="10" y="36"/>
                      <a:pt x="9" y="37"/>
                    </a:cubicBezTo>
                    <a:cubicBezTo>
                      <a:pt x="10" y="38"/>
                      <a:pt x="13" y="36"/>
                      <a:pt x="14" y="37"/>
                    </a:cubicBezTo>
                    <a:cubicBezTo>
                      <a:pt x="15" y="36"/>
                      <a:pt x="18" y="35"/>
                      <a:pt x="19" y="35"/>
                    </a:cubicBezTo>
                    <a:cubicBezTo>
                      <a:pt x="18" y="36"/>
                      <a:pt x="18" y="35"/>
                      <a:pt x="16" y="36"/>
                    </a:cubicBezTo>
                    <a:cubicBezTo>
                      <a:pt x="16" y="36"/>
                      <a:pt x="16" y="36"/>
                      <a:pt x="16" y="36"/>
                    </a:cubicBezTo>
                    <a:cubicBezTo>
                      <a:pt x="14" y="38"/>
                      <a:pt x="11" y="37"/>
                      <a:pt x="10" y="39"/>
                    </a:cubicBezTo>
                    <a:cubicBezTo>
                      <a:pt x="11" y="39"/>
                      <a:pt x="11" y="39"/>
                      <a:pt x="11" y="39"/>
                    </a:cubicBezTo>
                    <a:cubicBezTo>
                      <a:pt x="10" y="39"/>
                      <a:pt x="8" y="39"/>
                      <a:pt x="8" y="40"/>
                    </a:cubicBezTo>
                    <a:cubicBezTo>
                      <a:pt x="10" y="39"/>
                      <a:pt x="9" y="40"/>
                      <a:pt x="9" y="40"/>
                    </a:cubicBezTo>
                    <a:cubicBezTo>
                      <a:pt x="11" y="40"/>
                      <a:pt x="8" y="40"/>
                      <a:pt x="10" y="40"/>
                    </a:cubicBezTo>
                    <a:cubicBezTo>
                      <a:pt x="10" y="40"/>
                      <a:pt x="13" y="39"/>
                      <a:pt x="12" y="40"/>
                    </a:cubicBezTo>
                    <a:cubicBezTo>
                      <a:pt x="11" y="40"/>
                      <a:pt x="10" y="41"/>
                      <a:pt x="9" y="41"/>
                    </a:cubicBezTo>
                    <a:cubicBezTo>
                      <a:pt x="9" y="42"/>
                      <a:pt x="11" y="41"/>
                      <a:pt x="10" y="41"/>
                    </a:cubicBezTo>
                    <a:cubicBezTo>
                      <a:pt x="10" y="42"/>
                      <a:pt x="10" y="42"/>
                      <a:pt x="10" y="42"/>
                    </a:cubicBezTo>
                    <a:cubicBezTo>
                      <a:pt x="10" y="44"/>
                      <a:pt x="11" y="46"/>
                      <a:pt x="16" y="45"/>
                    </a:cubicBezTo>
                    <a:cubicBezTo>
                      <a:pt x="14" y="46"/>
                      <a:pt x="14" y="46"/>
                      <a:pt x="14" y="48"/>
                    </a:cubicBezTo>
                    <a:cubicBezTo>
                      <a:pt x="14" y="47"/>
                      <a:pt x="15" y="47"/>
                      <a:pt x="16" y="47"/>
                    </a:cubicBezTo>
                    <a:cubicBezTo>
                      <a:pt x="14" y="48"/>
                      <a:pt x="14" y="48"/>
                      <a:pt x="14" y="48"/>
                    </a:cubicBezTo>
                    <a:cubicBezTo>
                      <a:pt x="13" y="49"/>
                      <a:pt x="15" y="49"/>
                      <a:pt x="17" y="49"/>
                    </a:cubicBezTo>
                    <a:cubicBezTo>
                      <a:pt x="15" y="50"/>
                      <a:pt x="15" y="50"/>
                      <a:pt x="15" y="50"/>
                    </a:cubicBezTo>
                    <a:cubicBezTo>
                      <a:pt x="15" y="51"/>
                      <a:pt x="17" y="50"/>
                      <a:pt x="17" y="49"/>
                    </a:cubicBezTo>
                    <a:cubicBezTo>
                      <a:pt x="16" y="50"/>
                      <a:pt x="16" y="50"/>
                      <a:pt x="16" y="50"/>
                    </a:cubicBezTo>
                    <a:cubicBezTo>
                      <a:pt x="17" y="50"/>
                      <a:pt x="17" y="50"/>
                      <a:pt x="17" y="50"/>
                    </a:cubicBezTo>
                    <a:cubicBezTo>
                      <a:pt x="18" y="50"/>
                      <a:pt x="18" y="50"/>
                      <a:pt x="16" y="52"/>
                    </a:cubicBezTo>
                    <a:cubicBezTo>
                      <a:pt x="17" y="52"/>
                      <a:pt x="17" y="51"/>
                      <a:pt x="18" y="51"/>
                    </a:cubicBezTo>
                    <a:cubicBezTo>
                      <a:pt x="17" y="52"/>
                      <a:pt x="17" y="53"/>
                      <a:pt x="19" y="53"/>
                    </a:cubicBezTo>
                    <a:cubicBezTo>
                      <a:pt x="19" y="53"/>
                      <a:pt x="19" y="52"/>
                      <a:pt x="20" y="51"/>
                    </a:cubicBezTo>
                    <a:cubicBezTo>
                      <a:pt x="22" y="50"/>
                      <a:pt x="20" y="52"/>
                      <a:pt x="21" y="51"/>
                    </a:cubicBezTo>
                    <a:cubicBezTo>
                      <a:pt x="21" y="52"/>
                      <a:pt x="20" y="53"/>
                      <a:pt x="20" y="53"/>
                    </a:cubicBezTo>
                    <a:cubicBezTo>
                      <a:pt x="18" y="55"/>
                      <a:pt x="21" y="55"/>
                      <a:pt x="21" y="57"/>
                    </a:cubicBezTo>
                    <a:cubicBezTo>
                      <a:pt x="21" y="57"/>
                      <a:pt x="22" y="56"/>
                      <a:pt x="22" y="56"/>
                    </a:cubicBezTo>
                    <a:cubicBezTo>
                      <a:pt x="21" y="58"/>
                      <a:pt x="24" y="57"/>
                      <a:pt x="23" y="59"/>
                    </a:cubicBezTo>
                    <a:cubicBezTo>
                      <a:pt x="24" y="58"/>
                      <a:pt x="26" y="56"/>
                      <a:pt x="27" y="57"/>
                    </a:cubicBezTo>
                    <a:cubicBezTo>
                      <a:pt x="28" y="56"/>
                      <a:pt x="25" y="59"/>
                      <a:pt x="24" y="60"/>
                    </a:cubicBezTo>
                    <a:cubicBezTo>
                      <a:pt x="25" y="59"/>
                      <a:pt x="26" y="60"/>
                      <a:pt x="26" y="60"/>
                    </a:cubicBezTo>
                    <a:cubicBezTo>
                      <a:pt x="25" y="60"/>
                      <a:pt x="25" y="60"/>
                      <a:pt x="25" y="60"/>
                    </a:cubicBezTo>
                    <a:cubicBezTo>
                      <a:pt x="26" y="60"/>
                      <a:pt x="27" y="59"/>
                      <a:pt x="27" y="60"/>
                    </a:cubicBezTo>
                    <a:cubicBezTo>
                      <a:pt x="27" y="60"/>
                      <a:pt x="27" y="60"/>
                      <a:pt x="27" y="60"/>
                    </a:cubicBezTo>
                    <a:cubicBezTo>
                      <a:pt x="27" y="61"/>
                      <a:pt x="26" y="62"/>
                      <a:pt x="27" y="62"/>
                    </a:cubicBezTo>
                    <a:cubicBezTo>
                      <a:pt x="28" y="61"/>
                      <a:pt x="28" y="62"/>
                      <a:pt x="29" y="61"/>
                    </a:cubicBezTo>
                    <a:cubicBezTo>
                      <a:pt x="29" y="61"/>
                      <a:pt x="29" y="61"/>
                      <a:pt x="29" y="62"/>
                    </a:cubicBezTo>
                    <a:cubicBezTo>
                      <a:pt x="30" y="61"/>
                      <a:pt x="30" y="61"/>
                      <a:pt x="30" y="61"/>
                    </a:cubicBezTo>
                    <a:cubicBezTo>
                      <a:pt x="29" y="62"/>
                      <a:pt x="29" y="62"/>
                      <a:pt x="29" y="62"/>
                    </a:cubicBezTo>
                    <a:cubicBezTo>
                      <a:pt x="29" y="62"/>
                      <a:pt x="28" y="62"/>
                      <a:pt x="28" y="63"/>
                    </a:cubicBezTo>
                    <a:cubicBezTo>
                      <a:pt x="28" y="64"/>
                      <a:pt x="29" y="62"/>
                      <a:pt x="30" y="61"/>
                    </a:cubicBezTo>
                    <a:cubicBezTo>
                      <a:pt x="31" y="61"/>
                      <a:pt x="30" y="62"/>
                      <a:pt x="30" y="63"/>
                    </a:cubicBezTo>
                    <a:cubicBezTo>
                      <a:pt x="29" y="63"/>
                      <a:pt x="30" y="62"/>
                      <a:pt x="29" y="62"/>
                    </a:cubicBezTo>
                    <a:cubicBezTo>
                      <a:pt x="28" y="63"/>
                      <a:pt x="29" y="63"/>
                      <a:pt x="29" y="63"/>
                    </a:cubicBezTo>
                    <a:cubicBezTo>
                      <a:pt x="29" y="64"/>
                      <a:pt x="30" y="62"/>
                      <a:pt x="30" y="63"/>
                    </a:cubicBezTo>
                    <a:cubicBezTo>
                      <a:pt x="30" y="63"/>
                      <a:pt x="31" y="63"/>
                      <a:pt x="30" y="64"/>
                    </a:cubicBezTo>
                    <a:cubicBezTo>
                      <a:pt x="31" y="64"/>
                      <a:pt x="31" y="64"/>
                      <a:pt x="31" y="64"/>
                    </a:cubicBezTo>
                    <a:cubicBezTo>
                      <a:pt x="31" y="63"/>
                      <a:pt x="31" y="63"/>
                      <a:pt x="32" y="62"/>
                    </a:cubicBezTo>
                    <a:cubicBezTo>
                      <a:pt x="32" y="62"/>
                      <a:pt x="33" y="62"/>
                      <a:pt x="33" y="62"/>
                    </a:cubicBezTo>
                    <a:cubicBezTo>
                      <a:pt x="32" y="62"/>
                      <a:pt x="32" y="62"/>
                      <a:pt x="32" y="62"/>
                    </a:cubicBezTo>
                    <a:cubicBezTo>
                      <a:pt x="33" y="62"/>
                      <a:pt x="33" y="63"/>
                      <a:pt x="33" y="62"/>
                    </a:cubicBezTo>
                    <a:cubicBezTo>
                      <a:pt x="32" y="64"/>
                      <a:pt x="32" y="64"/>
                      <a:pt x="32" y="64"/>
                    </a:cubicBezTo>
                    <a:cubicBezTo>
                      <a:pt x="33" y="63"/>
                      <a:pt x="34" y="63"/>
                      <a:pt x="34" y="63"/>
                    </a:cubicBezTo>
                    <a:cubicBezTo>
                      <a:pt x="33" y="64"/>
                      <a:pt x="32" y="66"/>
                      <a:pt x="32" y="67"/>
                    </a:cubicBezTo>
                    <a:cubicBezTo>
                      <a:pt x="34" y="65"/>
                      <a:pt x="34" y="65"/>
                      <a:pt x="34" y="65"/>
                    </a:cubicBezTo>
                    <a:cubicBezTo>
                      <a:pt x="34" y="66"/>
                      <a:pt x="34" y="66"/>
                      <a:pt x="33" y="67"/>
                    </a:cubicBezTo>
                    <a:cubicBezTo>
                      <a:pt x="33" y="68"/>
                      <a:pt x="37" y="63"/>
                      <a:pt x="37" y="65"/>
                    </a:cubicBezTo>
                    <a:cubicBezTo>
                      <a:pt x="35" y="67"/>
                      <a:pt x="35" y="67"/>
                      <a:pt x="35" y="68"/>
                    </a:cubicBezTo>
                    <a:cubicBezTo>
                      <a:pt x="35" y="67"/>
                      <a:pt x="36" y="67"/>
                      <a:pt x="36" y="67"/>
                    </a:cubicBezTo>
                    <a:cubicBezTo>
                      <a:pt x="36" y="66"/>
                      <a:pt x="35" y="68"/>
                      <a:pt x="36" y="67"/>
                    </a:cubicBezTo>
                    <a:cubicBezTo>
                      <a:pt x="36" y="66"/>
                      <a:pt x="36" y="66"/>
                      <a:pt x="37" y="66"/>
                    </a:cubicBezTo>
                    <a:cubicBezTo>
                      <a:pt x="35" y="70"/>
                      <a:pt x="38" y="68"/>
                      <a:pt x="38" y="71"/>
                    </a:cubicBezTo>
                    <a:cubicBezTo>
                      <a:pt x="39" y="68"/>
                      <a:pt x="39" y="70"/>
                      <a:pt x="40" y="70"/>
                    </a:cubicBezTo>
                    <a:cubicBezTo>
                      <a:pt x="39" y="72"/>
                      <a:pt x="41" y="69"/>
                      <a:pt x="40" y="71"/>
                    </a:cubicBezTo>
                    <a:cubicBezTo>
                      <a:pt x="41" y="69"/>
                      <a:pt x="41" y="69"/>
                      <a:pt x="41" y="69"/>
                    </a:cubicBezTo>
                    <a:cubicBezTo>
                      <a:pt x="41" y="70"/>
                      <a:pt x="44" y="66"/>
                      <a:pt x="43" y="69"/>
                    </a:cubicBezTo>
                    <a:cubicBezTo>
                      <a:pt x="43" y="70"/>
                      <a:pt x="42" y="70"/>
                      <a:pt x="42" y="71"/>
                    </a:cubicBezTo>
                    <a:cubicBezTo>
                      <a:pt x="41" y="73"/>
                      <a:pt x="44" y="69"/>
                      <a:pt x="43" y="72"/>
                    </a:cubicBezTo>
                    <a:cubicBezTo>
                      <a:pt x="44" y="71"/>
                      <a:pt x="44" y="70"/>
                      <a:pt x="45" y="69"/>
                    </a:cubicBezTo>
                    <a:cubicBezTo>
                      <a:pt x="45" y="70"/>
                      <a:pt x="45" y="72"/>
                      <a:pt x="45" y="72"/>
                    </a:cubicBezTo>
                    <a:cubicBezTo>
                      <a:pt x="46" y="72"/>
                      <a:pt x="46" y="71"/>
                      <a:pt x="46" y="72"/>
                    </a:cubicBezTo>
                    <a:cubicBezTo>
                      <a:pt x="46" y="73"/>
                      <a:pt x="45" y="73"/>
                      <a:pt x="45" y="73"/>
                    </a:cubicBezTo>
                    <a:cubicBezTo>
                      <a:pt x="46" y="74"/>
                      <a:pt x="46" y="73"/>
                      <a:pt x="47" y="72"/>
                    </a:cubicBezTo>
                    <a:cubicBezTo>
                      <a:pt x="47" y="74"/>
                      <a:pt x="48" y="74"/>
                      <a:pt x="48" y="75"/>
                    </a:cubicBezTo>
                    <a:cubicBezTo>
                      <a:pt x="50" y="73"/>
                      <a:pt x="49" y="76"/>
                      <a:pt x="50" y="73"/>
                    </a:cubicBezTo>
                    <a:cubicBezTo>
                      <a:pt x="50" y="74"/>
                      <a:pt x="50" y="74"/>
                      <a:pt x="50" y="74"/>
                    </a:cubicBezTo>
                    <a:cubicBezTo>
                      <a:pt x="51" y="73"/>
                      <a:pt x="51" y="72"/>
                      <a:pt x="52" y="72"/>
                    </a:cubicBezTo>
                    <a:cubicBezTo>
                      <a:pt x="51" y="73"/>
                      <a:pt x="51" y="73"/>
                      <a:pt x="51" y="73"/>
                    </a:cubicBezTo>
                    <a:cubicBezTo>
                      <a:pt x="50" y="76"/>
                      <a:pt x="52" y="74"/>
                      <a:pt x="51" y="75"/>
                    </a:cubicBezTo>
                    <a:cubicBezTo>
                      <a:pt x="52" y="74"/>
                      <a:pt x="52" y="75"/>
                      <a:pt x="52" y="74"/>
                    </a:cubicBezTo>
                    <a:cubicBezTo>
                      <a:pt x="53" y="73"/>
                      <a:pt x="53" y="73"/>
                      <a:pt x="53" y="73"/>
                    </a:cubicBezTo>
                    <a:cubicBezTo>
                      <a:pt x="53" y="73"/>
                      <a:pt x="53" y="73"/>
                      <a:pt x="54" y="72"/>
                    </a:cubicBezTo>
                    <a:cubicBezTo>
                      <a:pt x="54" y="72"/>
                      <a:pt x="53" y="75"/>
                      <a:pt x="53" y="74"/>
                    </a:cubicBezTo>
                    <a:close/>
                    <a:moveTo>
                      <a:pt x="56" y="74"/>
                    </a:moveTo>
                    <a:cubicBezTo>
                      <a:pt x="56" y="74"/>
                      <a:pt x="56" y="74"/>
                      <a:pt x="55" y="74"/>
                    </a:cubicBezTo>
                    <a:cubicBezTo>
                      <a:pt x="56" y="74"/>
                      <a:pt x="56" y="74"/>
                      <a:pt x="56"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i="1"/>
              </a:p>
            </p:txBody>
          </p:sp>
        </p:grpSp>
      </p:grpSp>
      <p:sp>
        <p:nvSpPr>
          <p:cNvPr id="39" name="文本框 38"/>
          <p:cNvSpPr txBox="1"/>
          <p:nvPr/>
        </p:nvSpPr>
        <p:spPr>
          <a:xfrm>
            <a:off x="6046875" y="3447465"/>
            <a:ext cx="3905236" cy="646331"/>
          </a:xfrm>
          <a:prstGeom prst="rect">
            <a:avLst/>
          </a:prstGeom>
          <a:noFill/>
        </p:spPr>
        <p:txBody>
          <a:bodyPr wrap="none" rtlCol="0">
            <a:spAutoFit/>
          </a:bodyPr>
          <a:lstStyle/>
          <a:p>
            <a:r>
              <a:rPr lang="en-US" altLang="zh-CN" sz="3600" i="1" dirty="0" smtClean="0">
                <a:solidFill>
                  <a:srgbClr val="0070C0"/>
                </a:solidFill>
                <a:latin typeface="微软雅黑" panose="020B0503020204020204" charset="-122"/>
                <a:ea typeface="微软雅黑 Light" panose="020B0502040204020203" charset="-122"/>
              </a:rPr>
              <a:t>UNIX V6</a:t>
            </a:r>
            <a:r>
              <a:rPr lang="zh-CN" altLang="en-US" sz="3600" i="1" dirty="0" smtClean="0">
                <a:solidFill>
                  <a:srgbClr val="0070C0"/>
                </a:solidFill>
                <a:latin typeface="微软雅黑" panose="020B0503020204020204" charset="-122"/>
                <a:ea typeface="微软雅黑 Light" panose="020B0502040204020203" charset="-122"/>
              </a:rPr>
              <a:t>源码剖析</a:t>
            </a:r>
            <a:endParaRPr lang="zh-CN" altLang="en-US" sz="3600" i="1" dirty="0">
              <a:solidFill>
                <a:srgbClr val="0070C0"/>
              </a:solidFill>
              <a:latin typeface="微软雅黑" panose="020B0503020204020204" charset="-122"/>
              <a:ea typeface="微软雅黑 Light" panose="020B0502040204020203" charset="-122"/>
            </a:endParaRPr>
          </a:p>
        </p:txBody>
      </p:sp>
      <p:sp>
        <p:nvSpPr>
          <p:cNvPr id="40" name="矩形 39"/>
          <p:cNvSpPr/>
          <p:nvPr/>
        </p:nvSpPr>
        <p:spPr>
          <a:xfrm>
            <a:off x="6046875" y="4039959"/>
            <a:ext cx="5048676" cy="978729"/>
          </a:xfrm>
          <a:prstGeom prst="rect">
            <a:avLst/>
          </a:prstGeom>
        </p:spPr>
        <p:txBody>
          <a:bodyPr wrap="square">
            <a:spAutoFit/>
          </a:bodyPr>
          <a:lstStyle/>
          <a:p>
            <a:pPr>
              <a:lnSpc>
                <a:spcPct val="120000"/>
              </a:lnSpc>
            </a:pPr>
            <a:r>
              <a:rPr lang="zh-CN" altLang="en-US" sz="1600" i="1" dirty="0" smtClean="0">
                <a:solidFill>
                  <a:prstClr val="black">
                    <a:lumMod val="75000"/>
                    <a:lumOff val="25000"/>
                  </a:prstClr>
                </a:solidFill>
                <a:latin typeface="微软雅黑 Light" panose="020B0502040204020203" charset="-122"/>
                <a:ea typeface="微软雅黑 Light" panose="020B0502040204020203" charset="-122"/>
              </a:rPr>
              <a:t>参考书籍：</a:t>
            </a:r>
            <a:r>
              <a:rPr lang="en-US" altLang="zh-CN" sz="1600" i="1" dirty="0" smtClean="0">
                <a:solidFill>
                  <a:prstClr val="black">
                    <a:lumMod val="75000"/>
                    <a:lumOff val="25000"/>
                  </a:prstClr>
                </a:solidFill>
                <a:latin typeface="微软雅黑 Light" panose="020B0502040204020203" charset="-122"/>
                <a:ea typeface="微软雅黑 Light" panose="020B0502040204020203" charset="-122"/>
              </a:rPr>
              <a:t>Unix</a:t>
            </a:r>
            <a:r>
              <a:rPr lang="zh-CN" altLang="en-US" sz="1600" i="1" dirty="0" smtClean="0">
                <a:solidFill>
                  <a:prstClr val="black">
                    <a:lumMod val="75000"/>
                    <a:lumOff val="25000"/>
                  </a:prstClr>
                </a:solidFill>
                <a:latin typeface="微软雅黑 Light" panose="020B0502040204020203" charset="-122"/>
                <a:ea typeface="微软雅黑 Light" panose="020B0502040204020203" charset="-122"/>
              </a:rPr>
              <a:t>内核源码剖析（青柳隆宏）</a:t>
            </a:r>
            <a:endParaRPr lang="en-US" altLang="zh-CN" sz="1600" i="1" dirty="0" smtClean="0">
              <a:solidFill>
                <a:prstClr val="black">
                  <a:lumMod val="75000"/>
                  <a:lumOff val="25000"/>
                </a:prstClr>
              </a:solidFill>
              <a:latin typeface="微软雅黑 Light" panose="020B0502040204020203" charset="-122"/>
              <a:ea typeface="微软雅黑 Light" panose="020B0502040204020203" charset="-122"/>
            </a:endParaRPr>
          </a:p>
          <a:p>
            <a:pPr>
              <a:lnSpc>
                <a:spcPct val="120000"/>
              </a:lnSpc>
            </a:pPr>
            <a:endParaRPr lang="en-US" altLang="zh-CN" sz="1600" i="1" dirty="0" smtClean="0">
              <a:solidFill>
                <a:prstClr val="black">
                  <a:lumMod val="75000"/>
                  <a:lumOff val="25000"/>
                </a:prstClr>
              </a:solidFill>
              <a:latin typeface="微软雅黑 Light" panose="020B0502040204020203" charset="-122"/>
              <a:ea typeface="微软雅黑 Light" panose="020B0502040204020203" charset="-122"/>
            </a:endParaRPr>
          </a:p>
          <a:p>
            <a:pPr>
              <a:lnSpc>
                <a:spcPct val="120000"/>
              </a:lnSpc>
            </a:pPr>
            <a:r>
              <a:rPr lang="zh-CN" altLang="en-US" sz="1600" i="1" dirty="0" smtClean="0">
                <a:solidFill>
                  <a:prstClr val="black">
                    <a:lumMod val="75000"/>
                    <a:lumOff val="25000"/>
                  </a:prstClr>
                </a:solidFill>
                <a:latin typeface="微软雅黑 Light" panose="020B0502040204020203" charset="-122"/>
                <a:ea typeface="微软雅黑 Light" panose="020B0502040204020203" charset="-122"/>
              </a:rPr>
              <a:t>精读</a:t>
            </a:r>
            <a:r>
              <a:rPr lang="en-US" altLang="zh-CN" sz="1600" i="1" dirty="0" smtClean="0">
                <a:solidFill>
                  <a:prstClr val="black">
                    <a:lumMod val="75000"/>
                    <a:lumOff val="25000"/>
                  </a:prstClr>
                </a:solidFill>
                <a:latin typeface="微软雅黑 Light" panose="020B0502040204020203" charset="-122"/>
                <a:ea typeface="微软雅黑 Light" panose="020B0502040204020203" charset="-122"/>
              </a:rPr>
              <a:t>1</a:t>
            </a:r>
            <a:r>
              <a:rPr lang="zh-CN" altLang="en-US" sz="1600" i="1" dirty="0" smtClean="0">
                <a:solidFill>
                  <a:prstClr val="black">
                    <a:lumMod val="75000"/>
                    <a:lumOff val="25000"/>
                  </a:prstClr>
                </a:solidFill>
                <a:latin typeface="微软雅黑 Light" panose="020B0502040204020203" charset="-122"/>
                <a:ea typeface="微软雅黑 Light" panose="020B0502040204020203" charset="-122"/>
              </a:rPr>
              <a:t>万行代码，深入理解操作系统原理</a:t>
            </a:r>
            <a:endParaRPr lang="en-US" altLang="zh-CN" sz="1600" i="1" dirty="0" smtClean="0">
              <a:solidFill>
                <a:prstClr val="black">
                  <a:lumMod val="75000"/>
                  <a:lumOff val="25000"/>
                </a:prstClr>
              </a:solidFill>
              <a:latin typeface="微软雅黑 Light" panose="020B0502040204020203" charset="-122"/>
              <a:ea typeface="微软雅黑 Light" panose="020B0502040204020203" charset="-122"/>
            </a:endParaRPr>
          </a:p>
        </p:txBody>
      </p:sp>
      <p:cxnSp>
        <p:nvCxnSpPr>
          <p:cNvPr id="58" name="直接连接符 57"/>
          <p:cNvCxnSpPr/>
          <p:nvPr/>
        </p:nvCxnSpPr>
        <p:spPr>
          <a:xfrm>
            <a:off x="6101142" y="3412297"/>
            <a:ext cx="477372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9" name="矩形: 圆角 58"/>
          <p:cNvSpPr/>
          <p:nvPr/>
        </p:nvSpPr>
        <p:spPr>
          <a:xfrm>
            <a:off x="7225090" y="1283956"/>
            <a:ext cx="2353250" cy="53847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i="1" dirty="0"/>
              <a:t> </a:t>
            </a:r>
          </a:p>
        </p:txBody>
      </p:sp>
      <p:sp>
        <p:nvSpPr>
          <p:cNvPr id="49" name="文本框 48"/>
          <p:cNvSpPr txBox="1"/>
          <p:nvPr/>
        </p:nvSpPr>
        <p:spPr>
          <a:xfrm>
            <a:off x="6969281" y="1978339"/>
            <a:ext cx="2832827" cy="1446550"/>
          </a:xfrm>
          <a:prstGeom prst="rect">
            <a:avLst/>
          </a:prstGeom>
          <a:noFill/>
        </p:spPr>
        <p:txBody>
          <a:bodyPr wrap="none" rtlCol="0">
            <a:spAutoFit/>
          </a:bodyPr>
          <a:lstStyle/>
          <a:p>
            <a:r>
              <a:rPr lang="en-US" altLang="zh-CN" sz="8800" dirty="0" smtClean="0">
                <a:solidFill>
                  <a:srgbClr val="0070C0"/>
                </a:solidFill>
                <a:latin typeface="微软雅黑" panose="020B0503020204020204" charset="-122"/>
                <a:ea typeface="微软雅黑 Light" panose="020B0502040204020203" charset="-122"/>
              </a:rPr>
              <a:t>2019</a:t>
            </a:r>
            <a:endParaRPr lang="zh-CN" altLang="en-US" sz="8800" dirty="0">
              <a:solidFill>
                <a:srgbClr val="0070C0"/>
              </a:solidFill>
              <a:latin typeface="微软雅黑" panose="020B0503020204020204" charset="-122"/>
              <a:ea typeface="微软雅黑 Light" panose="020B0502040204020203" charset="-122"/>
            </a:endParaRPr>
          </a:p>
        </p:txBody>
      </p:sp>
      <p:sp>
        <p:nvSpPr>
          <p:cNvPr id="41" name="矩形 40"/>
          <p:cNvSpPr/>
          <p:nvPr/>
        </p:nvSpPr>
        <p:spPr>
          <a:xfrm>
            <a:off x="7309661" y="1283956"/>
            <a:ext cx="2460848" cy="497252"/>
          </a:xfrm>
          <a:prstGeom prst="rect">
            <a:avLst/>
          </a:prstGeom>
        </p:spPr>
        <p:txBody>
          <a:bodyPr wrap="square">
            <a:spAutoFit/>
          </a:bodyPr>
          <a:lstStyle/>
          <a:p>
            <a:pPr>
              <a:lnSpc>
                <a:spcPct val="120000"/>
              </a:lnSpc>
            </a:pPr>
            <a:r>
              <a:rPr lang="en-US" altLang="zh-CN" sz="2400" dirty="0" smtClean="0">
                <a:solidFill>
                  <a:schemeClr val="bg1"/>
                </a:solidFill>
                <a:latin typeface="微软雅黑 Light" panose="020B0502040204020203" charset="-122"/>
                <a:ea typeface="微软雅黑 Light" panose="020B0502040204020203" charset="-122"/>
              </a:rPr>
              <a:t>UNIX </a:t>
            </a:r>
            <a:r>
              <a:rPr lang="zh-CN" altLang="en-US" sz="2400" dirty="0" smtClean="0">
                <a:solidFill>
                  <a:schemeClr val="bg1"/>
                </a:solidFill>
                <a:latin typeface="微软雅黑 Light" panose="020B0502040204020203" charset="-122"/>
                <a:ea typeface="微软雅黑 Light" panose="020B0502040204020203" charset="-122"/>
              </a:rPr>
              <a:t>源码</a:t>
            </a:r>
            <a:r>
              <a:rPr lang="zh-CN" altLang="en-US" sz="2400" dirty="0">
                <a:solidFill>
                  <a:schemeClr val="bg1"/>
                </a:solidFill>
                <a:latin typeface="微软雅黑 Light" panose="020B0502040204020203" charset="-122"/>
                <a:ea typeface="微软雅黑 Light" panose="020B0502040204020203" charset="-122"/>
              </a:rPr>
              <a:t>剖</a:t>
            </a:r>
            <a:r>
              <a:rPr lang="zh-CN" altLang="en-US" sz="2400" dirty="0" smtClean="0">
                <a:solidFill>
                  <a:schemeClr val="bg1"/>
                </a:solidFill>
                <a:latin typeface="微软雅黑 Light" panose="020B0502040204020203" charset="-122"/>
                <a:ea typeface="微软雅黑 Light" panose="020B0502040204020203" charset="-122"/>
              </a:rPr>
              <a:t>析</a:t>
            </a:r>
            <a:endParaRPr lang="zh-CN" altLang="en-US" sz="2400" dirty="0">
              <a:solidFill>
                <a:schemeClr val="bg1"/>
              </a:solidFill>
              <a:latin typeface="微软雅黑 Light" panose="020B0502040204020203" charset="-122"/>
              <a:ea typeface="微软雅黑 Light" panose="020B0502040204020203"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5180" y="994410"/>
            <a:ext cx="1019810" cy="1019810"/>
          </a:xfrm>
          <a:prstGeom prst="rect">
            <a:avLst/>
          </a:prstGeom>
        </p:spPr>
      </p:pic>
    </p:spTree>
    <p:extLst>
      <p:ext uri="{BB962C8B-B14F-4D97-AF65-F5344CB8AC3E}">
        <p14:creationId xmlns:p14="http://schemas.microsoft.com/office/powerpoint/2010/main" val="257083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nodeType="withEffect">
                                  <p:stCondLst>
                                    <p:cond delay="120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9" grpId="0" animBg="1"/>
      <p:bldP spid="49"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5498088" cy="400110"/>
          </a:xfrm>
          <a:prstGeom prst="rect">
            <a:avLst/>
          </a:prstGeom>
        </p:spPr>
        <p:txBody>
          <a:bodyPr wrap="square">
            <a:spAutoFit/>
          </a:bodyPr>
          <a:lstStyle/>
          <a:p>
            <a:r>
              <a:rPr lang="en-US" altLang="zh-CN" sz="2000" dirty="0">
                <a:solidFill>
                  <a:srgbClr val="0070C0"/>
                </a:solidFill>
              </a:rPr>
              <a:t>1</a:t>
            </a:r>
            <a:r>
              <a:rPr lang="zh-CN" altLang="en-US" sz="2000" dirty="0">
                <a:solidFill>
                  <a:srgbClr val="0070C0"/>
                </a:solidFill>
              </a:rPr>
              <a:t>、</a:t>
            </a:r>
            <a:r>
              <a:rPr lang="zh-CN" altLang="en-US" sz="2000" dirty="0">
                <a:solidFill>
                  <a:srgbClr val="0070C0"/>
                </a:solidFill>
              </a:rPr>
              <a:t>代码段是用来容纳程序指令的只读区域。</a:t>
            </a:r>
            <a:endParaRPr lang="zh-CN" altLang="en-US" sz="2000" dirty="0">
              <a:solidFill>
                <a:srgbClr val="0070C0"/>
              </a:solidFill>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6906343" y="1725895"/>
            <a:ext cx="2703368" cy="4190436"/>
            <a:chOff x="5110163" y="1903413"/>
            <a:chExt cx="1965325" cy="3046412"/>
          </a:xfrm>
          <a:solidFill>
            <a:schemeClr val="accent1"/>
          </a:solidFill>
        </p:grpSpPr>
        <p:grpSp>
          <p:nvGrpSpPr>
            <p:cNvPr id="39"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2"/>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6"/>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1" name="组合 40"/>
          <p:cNvGrpSpPr/>
          <p:nvPr/>
        </p:nvGrpSpPr>
        <p:grpSpPr>
          <a:xfrm>
            <a:off x="1103023" y="2750236"/>
            <a:ext cx="5737973" cy="1723549"/>
            <a:chOff x="4617826" y="2614186"/>
            <a:chExt cx="4122292" cy="1723549"/>
          </a:xfrm>
        </p:grpSpPr>
        <p:sp>
          <p:nvSpPr>
            <p:cNvPr id="42" name="矩形 41"/>
            <p:cNvSpPr/>
            <p:nvPr/>
          </p:nvSpPr>
          <p:spPr>
            <a:xfrm>
              <a:off x="4617826" y="2614186"/>
              <a:ext cx="3926075" cy="400110"/>
            </a:xfrm>
            <a:prstGeom prst="rect">
              <a:avLst/>
            </a:prstGeom>
          </p:spPr>
          <p:txBody>
            <a:bodyPr wrap="none">
              <a:spAutoFit/>
            </a:bodyPr>
            <a:lstStyle/>
            <a:p>
              <a:r>
                <a:rPr lang="en-US" altLang="zh-CN" sz="2000" dirty="0" smtClean="0">
                  <a:solidFill>
                    <a:srgbClr val="0070C0"/>
                  </a:solidFill>
                  <a:latin typeface="+mj-ea"/>
                  <a:ea typeface="+mj-ea"/>
                </a:rPr>
                <a:t>4</a:t>
              </a:r>
              <a:r>
                <a:rPr lang="zh-CN" altLang="en-US" sz="2000" dirty="0" smtClean="0">
                  <a:solidFill>
                    <a:srgbClr val="0070C0"/>
                  </a:solidFill>
                  <a:latin typeface="+mj-ea"/>
                  <a:ea typeface="+mj-ea"/>
                </a:rPr>
                <a:t>、</a:t>
              </a:r>
              <a:r>
                <a:rPr lang="zh-CN" altLang="en-US" sz="2000" dirty="0">
                  <a:solidFill>
                    <a:srgbClr val="0070C0"/>
                  </a:solidFill>
                </a:rPr>
                <a:t>创建新的代码段时的操作步骤</a:t>
              </a:r>
              <a:endParaRPr lang="zh-CN" altLang="en-US" sz="2000" dirty="0">
                <a:solidFill>
                  <a:srgbClr val="0070C0"/>
                </a:solidFill>
                <a:latin typeface="+mj-ea"/>
                <a:ea typeface="+mj-ea"/>
              </a:endParaRPr>
            </a:p>
          </p:txBody>
        </p:sp>
        <p:sp>
          <p:nvSpPr>
            <p:cNvPr id="43" name="矩形 42"/>
            <p:cNvSpPr/>
            <p:nvPr/>
          </p:nvSpPr>
          <p:spPr>
            <a:xfrm>
              <a:off x="4617826" y="3014296"/>
              <a:ext cx="4122292" cy="1323439"/>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chemeClr val="tx1">
                      <a:lumMod val="75000"/>
                      <a:lumOff val="25000"/>
                    </a:schemeClr>
                  </a:solidFill>
                </a:rPr>
                <a:t>取得</a:t>
              </a:r>
              <a:r>
                <a:rPr lang="en-US" altLang="zh-CN" sz="1600" dirty="0">
                  <a:solidFill>
                    <a:schemeClr val="tx1">
                      <a:lumMod val="75000"/>
                      <a:lumOff val="25000"/>
                    </a:schemeClr>
                  </a:solidFill>
                </a:rPr>
                <a:t>text[]</a:t>
              </a:r>
              <a:r>
                <a:rPr lang="zh-CN" altLang="en-US" sz="1600" dirty="0">
                  <a:solidFill>
                    <a:schemeClr val="tx1">
                      <a:lumMod val="75000"/>
                      <a:lumOff val="25000"/>
                    </a:schemeClr>
                  </a:solidFill>
                </a:rPr>
                <a:t>元素。</a:t>
              </a:r>
            </a:p>
            <a:p>
              <a:pPr marL="285750" indent="-285750">
                <a:buFont typeface="Arial" panose="020B0604020202020204" pitchFamily="34" charset="0"/>
                <a:buChar char="•"/>
              </a:pPr>
              <a:r>
                <a:rPr lang="zh-CN" altLang="en-US" sz="1600" dirty="0">
                  <a:solidFill>
                    <a:schemeClr val="tx1">
                      <a:lumMod val="75000"/>
                      <a:lumOff val="25000"/>
                    </a:schemeClr>
                  </a:solidFill>
                </a:rPr>
                <a:t>读取程序的指令并暂时保存到进程的数据区域。</a:t>
              </a:r>
            </a:p>
            <a:p>
              <a:pPr marL="285750" indent="-285750">
                <a:buFont typeface="Arial" panose="020B0604020202020204" pitchFamily="34" charset="0"/>
                <a:buChar char="•"/>
              </a:pPr>
              <a:r>
                <a:rPr lang="zh-CN" altLang="en-US" sz="1600" dirty="0">
                  <a:solidFill>
                    <a:schemeClr val="tx1">
                      <a:lumMod val="75000"/>
                      <a:lumOff val="25000"/>
                    </a:schemeClr>
                  </a:solidFill>
                </a:rPr>
                <a:t>对数据段进行换出处理，并释放内存中的数据段。</a:t>
              </a:r>
            </a:p>
            <a:p>
              <a:pPr marL="285750" indent="-285750">
                <a:buFont typeface="Arial" panose="020B0604020202020204" pitchFamily="34" charset="0"/>
                <a:buChar char="•"/>
              </a:pPr>
              <a:r>
                <a:rPr lang="zh-CN" altLang="en-US" sz="1600" dirty="0">
                  <a:solidFill>
                    <a:schemeClr val="tx1">
                      <a:lumMod val="75000"/>
                      <a:lumOff val="25000"/>
                    </a:schemeClr>
                  </a:solidFill>
                </a:rPr>
                <a:t>调度器（</a:t>
              </a:r>
              <a:r>
                <a:rPr lang="en-US" altLang="zh-CN" sz="1600" dirty="0">
                  <a:solidFill>
                    <a:schemeClr val="tx1">
                      <a:lumMod val="75000"/>
                      <a:lumOff val="25000"/>
                    </a:schemeClr>
                  </a:solidFill>
                </a:rPr>
                <a:t>proc[0]</a:t>
              </a:r>
              <a:r>
                <a:rPr lang="zh-CN" altLang="en-US" sz="1600" dirty="0">
                  <a:solidFill>
                    <a:schemeClr val="tx1">
                      <a:lumMod val="75000"/>
                      <a:lumOff val="25000"/>
                    </a:schemeClr>
                  </a:solidFill>
                </a:rPr>
                <a:t>）将该进程换入内存，并将数据段中的指令作为代码段配置到进程的虚拟地址空间中；</a:t>
              </a:r>
            </a:p>
          </p:txBody>
        </p:sp>
      </p:grpSp>
    </p:spTree>
    <p:extLst>
      <p:ext uri="{BB962C8B-B14F-4D97-AF65-F5344CB8AC3E}">
        <p14:creationId xmlns:p14="http://schemas.microsoft.com/office/powerpoint/2010/main" val="166021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9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120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150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smtClean="0">
                <a:solidFill>
                  <a:srgbClr val="0070C0"/>
                </a:solidFill>
                <a:latin typeface="+mj-lt"/>
              </a:rPr>
              <a:t>2</a:t>
            </a:r>
            <a:r>
              <a:rPr lang="zh-CN" altLang="en-US" sz="2000" dirty="0" smtClean="0">
                <a:solidFill>
                  <a:srgbClr val="0070C0"/>
                </a:solidFill>
                <a:latin typeface="+mj-lt"/>
              </a:rPr>
              <a:t>、</a:t>
            </a:r>
            <a:r>
              <a:rPr lang="en-US" altLang="zh-CN" sz="2000" dirty="0" err="1">
                <a:solidFill>
                  <a:srgbClr val="0070C0"/>
                </a:solidFill>
              </a:rPr>
              <a:t>xalloc</a:t>
            </a:r>
            <a:r>
              <a:rPr lang="en-US" altLang="zh-CN" sz="2000" dirty="0" smtClean="0">
                <a:solidFill>
                  <a:srgbClr val="0070C0"/>
                </a:solidFill>
              </a:rPr>
              <a:t>()</a:t>
            </a:r>
            <a:endParaRPr lang="en-US" altLang="zh-CN" sz="2000" dirty="0">
              <a:solidFill>
                <a:srgbClr val="0070C0"/>
              </a:solidFill>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6906343" y="1725895"/>
            <a:ext cx="2703368" cy="4190436"/>
            <a:chOff x="5110163" y="1903413"/>
            <a:chExt cx="1965325" cy="3046412"/>
          </a:xfrm>
          <a:solidFill>
            <a:schemeClr val="accent1"/>
          </a:solidFill>
        </p:grpSpPr>
        <p:grpSp>
          <p:nvGrpSpPr>
            <p:cNvPr id="39"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2"/>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6"/>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2" name="矩形 41"/>
          <p:cNvSpPr/>
          <p:nvPr/>
        </p:nvSpPr>
        <p:spPr>
          <a:xfrm>
            <a:off x="1225802" y="1532265"/>
            <a:ext cx="5680541" cy="707886"/>
          </a:xfrm>
          <a:prstGeom prst="rect">
            <a:avLst/>
          </a:prstGeom>
        </p:spPr>
        <p:txBody>
          <a:bodyPr wrap="square">
            <a:spAutoFit/>
          </a:bodyPr>
          <a:lstStyle/>
          <a:p>
            <a:r>
              <a:rPr lang="en-US" altLang="zh-CN" sz="2000" dirty="0" smtClean="0">
                <a:solidFill>
                  <a:srgbClr val="0070C0"/>
                </a:solidFill>
              </a:rPr>
              <a:t>1</a:t>
            </a:r>
            <a:r>
              <a:rPr lang="zh-CN" altLang="en-US" sz="2000" dirty="0" smtClean="0">
                <a:solidFill>
                  <a:srgbClr val="0070C0"/>
                </a:solidFill>
              </a:rPr>
              <a:t>、</a:t>
            </a:r>
            <a:r>
              <a:rPr lang="en-US" altLang="zh-CN" sz="2000" dirty="0" err="1" smtClean="0">
                <a:solidFill>
                  <a:srgbClr val="0070C0"/>
                </a:solidFill>
              </a:rPr>
              <a:t>xalloc</a:t>
            </a:r>
            <a:r>
              <a:rPr lang="en-US" altLang="zh-CN" sz="2000" dirty="0">
                <a:solidFill>
                  <a:srgbClr val="0070C0"/>
                </a:solidFill>
              </a:rPr>
              <a:t>()</a:t>
            </a:r>
            <a:r>
              <a:rPr lang="zh-CN" altLang="en-US" sz="2000" dirty="0">
                <a:solidFill>
                  <a:srgbClr val="0070C0"/>
                </a:solidFill>
              </a:rPr>
              <a:t>将代码段分配给执行进程（表</a:t>
            </a:r>
            <a:r>
              <a:rPr lang="en-US" altLang="zh-CN" sz="2000" dirty="0">
                <a:solidFill>
                  <a:srgbClr val="0070C0"/>
                </a:solidFill>
              </a:rPr>
              <a:t>4-4</a:t>
            </a:r>
            <a:r>
              <a:rPr lang="zh-CN" altLang="en-US" sz="2000" dirty="0">
                <a:solidFill>
                  <a:srgbClr val="0070C0"/>
                </a:solidFill>
              </a:rPr>
              <a:t>，代码清单</a:t>
            </a:r>
            <a:r>
              <a:rPr lang="en-US" altLang="zh-CN" sz="2000" dirty="0">
                <a:solidFill>
                  <a:srgbClr val="0070C0"/>
                </a:solidFill>
              </a:rPr>
              <a:t>4-6</a:t>
            </a:r>
            <a:r>
              <a:rPr lang="zh-CN" altLang="en-US" sz="2000" dirty="0">
                <a:solidFill>
                  <a:srgbClr val="0070C0"/>
                </a:solidFill>
              </a:rPr>
              <a:t>）。该函数只被</a:t>
            </a:r>
            <a:r>
              <a:rPr lang="en-US" altLang="zh-CN" sz="2000" dirty="0">
                <a:solidFill>
                  <a:srgbClr val="0070C0"/>
                </a:solidFill>
              </a:rPr>
              <a:t>exec()</a:t>
            </a:r>
            <a:r>
              <a:rPr lang="zh-CN" altLang="en-US" sz="2000" dirty="0">
                <a:solidFill>
                  <a:srgbClr val="0070C0"/>
                </a:solidFill>
              </a:rPr>
              <a:t>调用。</a:t>
            </a:r>
            <a:endParaRPr lang="zh-CN" altLang="en-US" sz="2000" dirty="0">
              <a:solidFill>
                <a:srgbClr val="0070C0"/>
              </a:solidFill>
              <a:latin typeface="+mj-ea"/>
              <a:ea typeface="+mj-ea"/>
            </a:endParaRPr>
          </a:p>
        </p:txBody>
      </p:sp>
      <p:grpSp>
        <p:nvGrpSpPr>
          <p:cNvPr id="44" name="组合 43"/>
          <p:cNvGrpSpPr/>
          <p:nvPr/>
        </p:nvGrpSpPr>
        <p:grpSpPr>
          <a:xfrm>
            <a:off x="1129196" y="4214478"/>
            <a:ext cx="6119980" cy="2092881"/>
            <a:chOff x="4589634" y="2614186"/>
            <a:chExt cx="4861119" cy="2092881"/>
          </a:xfrm>
        </p:grpSpPr>
        <p:sp>
          <p:nvSpPr>
            <p:cNvPr id="45" name="矩形 44"/>
            <p:cNvSpPr/>
            <p:nvPr/>
          </p:nvSpPr>
          <p:spPr>
            <a:xfrm>
              <a:off x="4617826" y="2614186"/>
              <a:ext cx="4832927" cy="1015663"/>
            </a:xfrm>
            <a:prstGeom prst="rect">
              <a:avLst/>
            </a:prstGeom>
          </p:spPr>
          <p:txBody>
            <a:bodyPr wrap="square">
              <a:spAutoFit/>
            </a:bodyPr>
            <a:lstStyle/>
            <a:p>
              <a:r>
                <a:rPr lang="en-US" altLang="zh-CN" sz="2000" dirty="0" smtClean="0">
                  <a:solidFill>
                    <a:srgbClr val="0070C0"/>
                  </a:solidFill>
                  <a:latin typeface="+mj-ea"/>
                  <a:ea typeface="+mj-ea"/>
                </a:rPr>
                <a:t>3</a:t>
              </a:r>
              <a:r>
                <a:rPr lang="zh-CN" altLang="en-US" sz="2000" dirty="0" smtClean="0">
                  <a:solidFill>
                    <a:srgbClr val="0070C0"/>
                  </a:solidFill>
                  <a:latin typeface="+mj-ea"/>
                  <a:ea typeface="+mj-ea"/>
                </a:rPr>
                <a:t>、</a:t>
              </a:r>
              <a:r>
                <a:rPr lang="zh-CN" altLang="en-US" sz="2000" dirty="0">
                  <a:solidFill>
                    <a:srgbClr val="0070C0"/>
                  </a:solidFill>
                </a:rPr>
                <a:t>如果所需的代码段在</a:t>
              </a:r>
              <a:r>
                <a:rPr lang="en-US" altLang="zh-CN" sz="2000" dirty="0">
                  <a:solidFill>
                    <a:srgbClr val="0070C0"/>
                  </a:solidFill>
                </a:rPr>
                <a:t>text[]</a:t>
              </a:r>
              <a:r>
                <a:rPr lang="zh-CN" altLang="en-US" sz="2000" dirty="0">
                  <a:solidFill>
                    <a:srgbClr val="0070C0"/>
                  </a:solidFill>
                </a:rPr>
                <a:t>中不存在，且</a:t>
              </a:r>
              <a:r>
                <a:rPr lang="en-US" altLang="zh-CN" sz="2000" dirty="0">
                  <a:solidFill>
                    <a:srgbClr val="0070C0"/>
                  </a:solidFill>
                </a:rPr>
                <a:t>text[]</a:t>
              </a:r>
              <a:r>
                <a:rPr lang="zh-CN" altLang="en-US" sz="2000" dirty="0">
                  <a:solidFill>
                    <a:srgbClr val="0070C0"/>
                  </a:solidFill>
                </a:rPr>
                <a:t>中存在未使用的元素时，将该元素分配给进程</a:t>
              </a:r>
              <a:endParaRPr lang="zh-CN" altLang="en-US" sz="2000" dirty="0">
                <a:solidFill>
                  <a:srgbClr val="0070C0"/>
                </a:solidFill>
                <a:latin typeface="+mj-ea"/>
                <a:ea typeface="+mj-ea"/>
              </a:endParaRPr>
            </a:p>
          </p:txBody>
        </p:sp>
        <p:sp>
          <p:nvSpPr>
            <p:cNvPr id="46" name="矩形 45"/>
            <p:cNvSpPr/>
            <p:nvPr/>
          </p:nvSpPr>
          <p:spPr>
            <a:xfrm>
              <a:off x="4589634" y="3629849"/>
              <a:ext cx="4672514" cy="1077218"/>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chemeClr val="tx1">
                      <a:lumMod val="75000"/>
                      <a:lumOff val="25000"/>
                    </a:schemeClr>
                  </a:solidFill>
                </a:rPr>
                <a:t>在将程序的指令读取到数据段后，将数据段换出至交换空间。</a:t>
              </a:r>
            </a:p>
            <a:p>
              <a:pPr marL="285750" indent="-285750">
                <a:buFont typeface="Arial" panose="020B0604020202020204" pitchFamily="34" charset="0"/>
                <a:buChar char="•"/>
              </a:pPr>
              <a:r>
                <a:rPr lang="zh-CN" altLang="en-US" sz="1600" dirty="0">
                  <a:solidFill>
                    <a:schemeClr val="tx1">
                      <a:lumMod val="75000"/>
                      <a:lumOff val="25000"/>
                    </a:schemeClr>
                  </a:solidFill>
                </a:rPr>
                <a:t>对</a:t>
              </a:r>
              <a:r>
                <a:rPr lang="en-US" altLang="zh-CN" sz="1600" dirty="0" err="1">
                  <a:solidFill>
                    <a:schemeClr val="tx1">
                      <a:lumMod val="75000"/>
                      <a:lumOff val="25000"/>
                    </a:schemeClr>
                  </a:solidFill>
                </a:rPr>
                <a:t>inode</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中对应程序执行文件的元素设置</a:t>
              </a:r>
              <a:r>
                <a:rPr lang="en-US" altLang="zh-CN" sz="1600" dirty="0">
                  <a:solidFill>
                    <a:schemeClr val="tx1">
                      <a:lumMod val="75000"/>
                      <a:lumOff val="25000"/>
                    </a:schemeClr>
                  </a:solidFill>
                </a:rPr>
                <a:t>ITEXT</a:t>
              </a:r>
              <a:r>
                <a:rPr lang="zh-CN" altLang="en-US" sz="1600" dirty="0">
                  <a:solidFill>
                    <a:schemeClr val="tx1">
                      <a:lumMod val="75000"/>
                      <a:lumOff val="25000"/>
                    </a:schemeClr>
                  </a:solidFill>
                </a:rPr>
                <a:t>标志位，将其标明为代码段，然后递增该</a:t>
              </a:r>
              <a:r>
                <a:rPr lang="en-US" altLang="zh-CN" sz="1600" dirty="0" err="1">
                  <a:solidFill>
                    <a:schemeClr val="tx1">
                      <a:lumMod val="75000"/>
                      <a:lumOff val="25000"/>
                    </a:schemeClr>
                  </a:solidFill>
                </a:rPr>
                <a:t>inode</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元素的参照计数器。</a:t>
              </a:r>
            </a:p>
            <a:p>
              <a:pPr marL="285750" indent="-285750">
                <a:buFont typeface="Arial" panose="020B0604020202020204" pitchFamily="34" charset="0"/>
                <a:buChar char="•"/>
              </a:pPr>
              <a:r>
                <a:rPr lang="zh-CN" altLang="en-US" sz="1600" dirty="0">
                  <a:solidFill>
                    <a:schemeClr val="tx1">
                      <a:lumMod val="75000"/>
                      <a:lumOff val="25000"/>
                    </a:schemeClr>
                  </a:solidFill>
                </a:rPr>
                <a:t>代码段的换入处理由</a:t>
              </a:r>
              <a:r>
                <a:rPr lang="en-US" altLang="zh-CN" sz="1600" dirty="0" err="1">
                  <a:solidFill>
                    <a:schemeClr val="tx1">
                      <a:lumMod val="75000"/>
                      <a:lumOff val="25000"/>
                    </a:schemeClr>
                  </a:solidFill>
                </a:rPr>
                <a:t>sched</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进行。</a:t>
              </a:r>
            </a:p>
          </p:txBody>
        </p:sp>
      </p:grpSp>
      <p:grpSp>
        <p:nvGrpSpPr>
          <p:cNvPr id="47" name="组合 46"/>
          <p:cNvGrpSpPr/>
          <p:nvPr/>
        </p:nvGrpSpPr>
        <p:grpSpPr>
          <a:xfrm>
            <a:off x="1146393" y="2837375"/>
            <a:ext cx="5316888" cy="1055287"/>
            <a:chOff x="4617826" y="2614186"/>
            <a:chExt cx="5264582" cy="1055287"/>
          </a:xfrm>
        </p:grpSpPr>
        <p:sp>
          <p:nvSpPr>
            <p:cNvPr id="48" name="矩形 47"/>
            <p:cNvSpPr/>
            <p:nvPr/>
          </p:nvSpPr>
          <p:spPr>
            <a:xfrm>
              <a:off x="4617826" y="2614186"/>
              <a:ext cx="5264582" cy="707886"/>
            </a:xfrm>
            <a:prstGeom prst="rect">
              <a:avLst/>
            </a:prstGeom>
          </p:spPr>
          <p:txBody>
            <a:bodyPr wrap="square">
              <a:spAutoFit/>
            </a:bodyPr>
            <a:lstStyle/>
            <a:p>
              <a:r>
                <a:rPr lang="en-US" altLang="zh-CN" sz="2000" dirty="0" smtClean="0">
                  <a:solidFill>
                    <a:srgbClr val="0070C0"/>
                  </a:solidFill>
                </a:rPr>
                <a:t>2</a:t>
              </a:r>
              <a:r>
                <a:rPr lang="zh-CN" altLang="en-US" sz="2000" dirty="0" smtClean="0">
                  <a:solidFill>
                    <a:srgbClr val="0070C0"/>
                  </a:solidFill>
                </a:rPr>
                <a:t>、</a:t>
              </a:r>
              <a:r>
                <a:rPr lang="en-US" altLang="zh-CN" sz="2000" dirty="0" err="1" smtClean="0">
                  <a:solidFill>
                    <a:srgbClr val="0070C0"/>
                  </a:solidFill>
                </a:rPr>
                <a:t>xalloc</a:t>
              </a:r>
              <a:r>
                <a:rPr lang="en-US" altLang="zh-CN" sz="2000" dirty="0">
                  <a:solidFill>
                    <a:srgbClr val="0070C0"/>
                  </a:solidFill>
                </a:rPr>
                <a:t>()</a:t>
              </a:r>
              <a:r>
                <a:rPr lang="zh-CN" altLang="en-US" sz="2000" dirty="0">
                  <a:solidFill>
                    <a:srgbClr val="0070C0"/>
                  </a:solidFill>
                </a:rPr>
                <a:t>从</a:t>
              </a:r>
              <a:r>
                <a:rPr lang="en-US" altLang="zh-CN" sz="2000" dirty="0">
                  <a:solidFill>
                    <a:srgbClr val="0070C0"/>
                  </a:solidFill>
                </a:rPr>
                <a:t>text[]</a:t>
              </a:r>
              <a:r>
                <a:rPr lang="zh-CN" altLang="en-US" sz="2000" dirty="0">
                  <a:solidFill>
                    <a:srgbClr val="0070C0"/>
                  </a:solidFill>
                </a:rPr>
                <a:t>中寻找未使用的元素，同时检查所需代码段是否已经存在于</a:t>
              </a:r>
              <a:r>
                <a:rPr lang="en-US" altLang="zh-CN" sz="2000" dirty="0">
                  <a:solidFill>
                    <a:srgbClr val="0070C0"/>
                  </a:solidFill>
                </a:rPr>
                <a:t>text[]</a:t>
              </a:r>
              <a:r>
                <a:rPr lang="zh-CN" altLang="en-US" sz="2000" dirty="0">
                  <a:solidFill>
                    <a:srgbClr val="0070C0"/>
                  </a:solidFill>
                </a:rPr>
                <a:t>中。</a:t>
              </a:r>
            </a:p>
          </p:txBody>
        </p:sp>
        <p:sp>
          <p:nvSpPr>
            <p:cNvPr id="49" name="矩形 48"/>
            <p:cNvSpPr/>
            <p:nvPr/>
          </p:nvSpPr>
          <p:spPr>
            <a:xfrm>
              <a:off x="4628713" y="3330919"/>
              <a:ext cx="4122292" cy="338554"/>
            </a:xfrm>
            <a:prstGeom prst="rect">
              <a:avLst/>
            </a:prstGeom>
          </p:spPr>
          <p:txBody>
            <a:bodyPr wrap="square">
              <a:spAutoFit/>
            </a:bodyPr>
            <a:lstStyle/>
            <a:p>
              <a:pPr marL="285750" indent="-285750">
                <a:buFont typeface="Arial" panose="020B0604020202020204" pitchFamily="34" charset="0"/>
                <a:buChar char="•"/>
              </a:pPr>
              <a:r>
                <a:rPr lang="zh-CN" altLang="en-US" sz="1600" dirty="0">
                  <a:solidFill>
                    <a:schemeClr val="tx1">
                      <a:lumMod val="75000"/>
                      <a:lumOff val="25000"/>
                    </a:schemeClr>
                  </a:solidFill>
                </a:rPr>
                <a:t>如果已经存在，则将该元素分配给进程。</a:t>
              </a:r>
            </a:p>
          </p:txBody>
        </p:sp>
      </p:grpSp>
    </p:spTree>
    <p:extLst>
      <p:ext uri="{BB962C8B-B14F-4D97-AF65-F5344CB8AC3E}">
        <p14:creationId xmlns:p14="http://schemas.microsoft.com/office/powerpoint/2010/main" val="3079651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9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120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180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nodeType="withEffect">
                                  <p:stCondLst>
                                    <p:cond delay="180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smtClean="0">
                <a:solidFill>
                  <a:srgbClr val="0070C0"/>
                </a:solidFill>
                <a:latin typeface="+mj-lt"/>
              </a:rPr>
              <a:t>3</a:t>
            </a:r>
            <a:r>
              <a:rPr lang="zh-CN" altLang="en-US" sz="2000" dirty="0" smtClean="0">
                <a:solidFill>
                  <a:srgbClr val="0070C0"/>
                </a:solidFill>
                <a:latin typeface="+mj-lt"/>
              </a:rPr>
              <a:t>、</a:t>
            </a:r>
            <a:r>
              <a:rPr lang="en-US" altLang="zh-CN" sz="2000" dirty="0" err="1">
                <a:solidFill>
                  <a:srgbClr val="0070C0"/>
                </a:solidFill>
              </a:rPr>
              <a:t>xfree</a:t>
            </a:r>
            <a:r>
              <a:rPr lang="en-US" altLang="zh-CN" sz="2000" dirty="0" smtClean="0">
                <a:solidFill>
                  <a:srgbClr val="0070C0"/>
                </a:solidFill>
              </a:rPr>
              <a:t>()</a:t>
            </a:r>
            <a:endParaRPr lang="en-US" altLang="zh-CN" sz="2000" dirty="0">
              <a:solidFill>
                <a:srgbClr val="0070C0"/>
              </a:solidFill>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7915337" y="1788957"/>
            <a:ext cx="2703368" cy="4190436"/>
            <a:chOff x="5110163" y="1903413"/>
            <a:chExt cx="1965325" cy="3046412"/>
          </a:xfrm>
          <a:solidFill>
            <a:schemeClr val="accent1"/>
          </a:solidFill>
        </p:grpSpPr>
        <p:grpSp>
          <p:nvGrpSpPr>
            <p:cNvPr id="39"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2"/>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6"/>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1" name="组合 40"/>
          <p:cNvGrpSpPr/>
          <p:nvPr/>
        </p:nvGrpSpPr>
        <p:grpSpPr>
          <a:xfrm>
            <a:off x="1250749" y="1905130"/>
            <a:ext cx="5669547" cy="2479754"/>
            <a:chOff x="4617825" y="2614186"/>
            <a:chExt cx="4745500" cy="1310296"/>
          </a:xfrm>
        </p:grpSpPr>
        <p:sp>
          <p:nvSpPr>
            <p:cNvPr id="42" name="矩形 41"/>
            <p:cNvSpPr/>
            <p:nvPr/>
          </p:nvSpPr>
          <p:spPr>
            <a:xfrm>
              <a:off x="4617826" y="2614186"/>
              <a:ext cx="4745499" cy="536674"/>
            </a:xfrm>
            <a:prstGeom prst="rect">
              <a:avLst/>
            </a:prstGeom>
          </p:spPr>
          <p:txBody>
            <a:bodyPr wrap="square">
              <a:spAutoFit/>
            </a:bodyPr>
            <a:lstStyle/>
            <a:p>
              <a:r>
                <a:rPr lang="en-US" altLang="zh-CN" sz="2000" dirty="0" smtClean="0">
                  <a:solidFill>
                    <a:srgbClr val="0070C0"/>
                  </a:solidFill>
                </a:rPr>
                <a:t>1</a:t>
              </a:r>
              <a:r>
                <a:rPr lang="zh-CN" altLang="en-US" sz="2000" dirty="0" smtClean="0">
                  <a:solidFill>
                    <a:srgbClr val="0070C0"/>
                  </a:solidFill>
                </a:rPr>
                <a:t>、</a:t>
              </a:r>
              <a:r>
                <a:rPr lang="en-US" altLang="zh-CN" sz="2000" dirty="0" err="1" smtClean="0">
                  <a:solidFill>
                    <a:srgbClr val="0070C0"/>
                  </a:solidFill>
                </a:rPr>
                <a:t>xfree</a:t>
              </a:r>
              <a:r>
                <a:rPr lang="en-US" altLang="zh-CN" sz="2000" dirty="0">
                  <a:solidFill>
                    <a:srgbClr val="0070C0"/>
                  </a:solidFill>
                </a:rPr>
                <a:t>()</a:t>
              </a:r>
              <a:r>
                <a:rPr lang="zh-CN" altLang="en-US" sz="2000" dirty="0">
                  <a:solidFill>
                    <a:srgbClr val="0070C0"/>
                  </a:solidFill>
                </a:rPr>
                <a:t>用来递减执行进程使用的代码段的参照计数器（代码清单</a:t>
              </a:r>
              <a:r>
                <a:rPr lang="en-US" altLang="zh-CN" sz="2000" dirty="0">
                  <a:solidFill>
                    <a:srgbClr val="0070C0"/>
                  </a:solidFill>
                </a:rPr>
                <a:t>4-7</a:t>
              </a:r>
              <a:r>
                <a:rPr lang="zh-CN" altLang="en-US" sz="2000" dirty="0">
                  <a:solidFill>
                    <a:srgbClr val="0070C0"/>
                  </a:solidFill>
                </a:rPr>
                <a:t>），包括以内存中的进程为对象的计数器，和以所有进程为对象的计数器。</a:t>
              </a:r>
            </a:p>
          </p:txBody>
        </p:sp>
        <p:sp>
          <p:nvSpPr>
            <p:cNvPr id="43" name="矩形 42"/>
            <p:cNvSpPr/>
            <p:nvPr/>
          </p:nvSpPr>
          <p:spPr>
            <a:xfrm>
              <a:off x="4617825" y="3355283"/>
              <a:ext cx="4627975" cy="569199"/>
            </a:xfrm>
            <a:prstGeom prst="rect">
              <a:avLst/>
            </a:prstGeom>
          </p:spPr>
          <p:txBody>
            <a:bodyPr wrap="square">
              <a:spAutoFit/>
            </a:bodyPr>
            <a:lstStyle/>
            <a:p>
              <a:pPr marL="342900" indent="-342900">
                <a:buFont typeface="+mj-lt"/>
                <a:buAutoNum type="arabicPeriod"/>
              </a:pPr>
              <a:r>
                <a:rPr lang="zh-CN" altLang="en-US" sz="1600" dirty="0">
                  <a:solidFill>
                    <a:schemeClr val="tx1">
                      <a:lumMod val="75000"/>
                      <a:lumOff val="25000"/>
                    </a:schemeClr>
                  </a:solidFill>
                </a:rPr>
                <a:t>当后者的值为</a:t>
              </a:r>
              <a:r>
                <a:rPr lang="en-US" altLang="zh-CN" sz="1600" dirty="0">
                  <a:solidFill>
                    <a:schemeClr val="tx1">
                      <a:lumMod val="75000"/>
                      <a:lumOff val="25000"/>
                    </a:schemeClr>
                  </a:solidFill>
                </a:rPr>
                <a:t>0</a:t>
              </a:r>
              <a:r>
                <a:rPr lang="zh-CN" altLang="en-US" sz="1600" dirty="0">
                  <a:solidFill>
                    <a:schemeClr val="tx1">
                      <a:lumMod val="75000"/>
                      <a:lumOff val="25000"/>
                    </a:schemeClr>
                  </a:solidFill>
                </a:rPr>
                <a:t>时，执行</a:t>
              </a:r>
              <a:r>
                <a:rPr lang="en-US" altLang="zh-CN" sz="1600" dirty="0" err="1">
                  <a:solidFill>
                    <a:schemeClr val="tx1">
                      <a:lumMod val="75000"/>
                      <a:lumOff val="25000"/>
                    </a:schemeClr>
                  </a:solidFill>
                </a:rPr>
                <a:t>mfree</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释放位于交换空间的代码段，并释放</a:t>
              </a:r>
              <a:r>
                <a:rPr lang="en-US" altLang="zh-CN" sz="1600" dirty="0">
                  <a:solidFill>
                    <a:schemeClr val="tx1">
                      <a:lumMod val="75000"/>
                      <a:lumOff val="25000"/>
                    </a:schemeClr>
                  </a:solidFill>
                </a:rPr>
                <a:t>text[]</a:t>
              </a:r>
              <a:r>
                <a:rPr lang="zh-CN" altLang="en-US" sz="1600" dirty="0">
                  <a:solidFill>
                    <a:schemeClr val="tx1">
                      <a:lumMod val="75000"/>
                      <a:lumOff val="25000"/>
                    </a:schemeClr>
                  </a:solidFill>
                </a:rPr>
                <a:t>中相应的元素。</a:t>
              </a:r>
            </a:p>
            <a:p>
              <a:pPr marL="342900" indent="-342900">
                <a:buFont typeface="+mj-lt"/>
                <a:buAutoNum type="arabicPeriod"/>
              </a:pPr>
              <a:r>
                <a:rPr lang="zh-CN" altLang="en-US" sz="1600" dirty="0">
                  <a:solidFill>
                    <a:schemeClr val="tx1">
                      <a:lumMod val="75000"/>
                      <a:lumOff val="25000"/>
                    </a:schemeClr>
                  </a:solidFill>
                </a:rPr>
                <a:t>但是，当与代码段相对应的</a:t>
              </a:r>
              <a:r>
                <a:rPr lang="en-US" altLang="zh-CN" sz="1600" dirty="0" err="1">
                  <a:solidFill>
                    <a:schemeClr val="tx1">
                      <a:lumMod val="75000"/>
                      <a:lumOff val="25000"/>
                    </a:schemeClr>
                  </a:solidFill>
                </a:rPr>
                <a:t>inode</a:t>
              </a:r>
              <a:r>
                <a:rPr lang="en-US" altLang="zh-CN" sz="1600" dirty="0">
                  <a:solidFill>
                    <a:schemeClr val="tx1">
                      <a:lumMod val="75000"/>
                      <a:lumOff val="25000"/>
                    </a:schemeClr>
                  </a:solidFill>
                </a:rPr>
                <a:t>[]</a:t>
              </a:r>
              <a:r>
                <a:rPr lang="zh-CN" altLang="en-US" sz="1600" dirty="0">
                  <a:solidFill>
                    <a:schemeClr val="tx1">
                      <a:lumMod val="75000"/>
                      <a:lumOff val="25000"/>
                    </a:schemeClr>
                  </a:solidFill>
                </a:rPr>
                <a:t>元素的</a:t>
              </a:r>
              <a:r>
                <a:rPr lang="en-US" altLang="zh-CN" sz="1600" dirty="0">
                  <a:solidFill>
                    <a:schemeClr val="tx1">
                      <a:lumMod val="75000"/>
                      <a:lumOff val="25000"/>
                    </a:schemeClr>
                  </a:solidFill>
                </a:rPr>
                <a:t>ISVTX</a:t>
              </a:r>
              <a:r>
                <a:rPr lang="zh-CN" altLang="en-US" sz="1600" dirty="0">
                  <a:solidFill>
                    <a:schemeClr val="tx1">
                      <a:lumMod val="75000"/>
                      <a:lumOff val="25000"/>
                    </a:schemeClr>
                  </a:solidFill>
                </a:rPr>
                <a:t>标志位（ </a:t>
              </a:r>
              <a:r>
                <a:rPr lang="en-US" altLang="zh-CN" sz="1600" dirty="0">
                  <a:solidFill>
                    <a:schemeClr val="tx1">
                      <a:lumMod val="75000"/>
                      <a:lumOff val="25000"/>
                    </a:schemeClr>
                  </a:solidFill>
                </a:rPr>
                <a:t>Sticky Bit</a:t>
              </a:r>
              <a:r>
                <a:rPr lang="zh-CN" altLang="en-US" sz="1600" dirty="0">
                  <a:solidFill>
                    <a:schemeClr val="tx1">
                      <a:lumMod val="75000"/>
                      <a:lumOff val="25000"/>
                    </a:schemeClr>
                  </a:solidFill>
                </a:rPr>
                <a:t>）被设置时，不进行上述的释放处理。</a:t>
              </a:r>
            </a:p>
          </p:txBody>
        </p:sp>
      </p:grpSp>
    </p:spTree>
    <p:extLst>
      <p:ext uri="{BB962C8B-B14F-4D97-AF65-F5344CB8AC3E}">
        <p14:creationId xmlns:p14="http://schemas.microsoft.com/office/powerpoint/2010/main" val="174671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9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120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150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smtClean="0">
                <a:solidFill>
                  <a:srgbClr val="0070C0"/>
                </a:solidFill>
                <a:latin typeface="+mj-lt"/>
              </a:rPr>
              <a:t>4</a:t>
            </a:r>
            <a:r>
              <a:rPr lang="zh-CN" altLang="en-US" sz="2000" dirty="0" smtClean="0">
                <a:solidFill>
                  <a:srgbClr val="0070C0"/>
                </a:solidFill>
                <a:latin typeface="+mj-lt"/>
              </a:rPr>
              <a:t>、</a:t>
            </a:r>
            <a:r>
              <a:rPr lang="en-US" altLang="zh-CN" sz="2000" dirty="0" err="1">
                <a:solidFill>
                  <a:srgbClr val="0070C0"/>
                </a:solidFill>
              </a:rPr>
              <a:t>xccdec</a:t>
            </a:r>
            <a:r>
              <a:rPr lang="en-US" altLang="zh-CN" sz="2000" dirty="0" smtClean="0">
                <a:solidFill>
                  <a:srgbClr val="0070C0"/>
                </a:solidFill>
              </a:rPr>
              <a:t>()</a:t>
            </a:r>
            <a:endParaRPr lang="en-US" altLang="zh-CN" sz="2000" dirty="0">
              <a:solidFill>
                <a:srgbClr val="0070C0"/>
              </a:solidFill>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7426605" y="1647068"/>
            <a:ext cx="2703368" cy="4190436"/>
            <a:chOff x="5110163" y="1903413"/>
            <a:chExt cx="1965325" cy="3046412"/>
          </a:xfrm>
          <a:solidFill>
            <a:schemeClr val="accent1"/>
          </a:solidFill>
        </p:grpSpPr>
        <p:grpSp>
          <p:nvGrpSpPr>
            <p:cNvPr id="39"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2"/>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6"/>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1" name="组合 40"/>
          <p:cNvGrpSpPr/>
          <p:nvPr/>
        </p:nvGrpSpPr>
        <p:grpSpPr>
          <a:xfrm>
            <a:off x="1196428" y="1820100"/>
            <a:ext cx="5704787" cy="976137"/>
            <a:chOff x="4588016" y="2614186"/>
            <a:chExt cx="5704787" cy="976137"/>
          </a:xfrm>
        </p:grpSpPr>
        <p:sp>
          <p:nvSpPr>
            <p:cNvPr id="42" name="矩形 41"/>
            <p:cNvSpPr/>
            <p:nvPr/>
          </p:nvSpPr>
          <p:spPr>
            <a:xfrm>
              <a:off x="4617827" y="2614186"/>
              <a:ext cx="5674976" cy="707886"/>
            </a:xfrm>
            <a:prstGeom prst="rect">
              <a:avLst/>
            </a:prstGeom>
          </p:spPr>
          <p:txBody>
            <a:bodyPr wrap="square">
              <a:spAutoFit/>
            </a:bodyPr>
            <a:lstStyle/>
            <a:p>
              <a:r>
                <a:rPr lang="en-US" altLang="zh-CN" sz="2000" dirty="0" smtClean="0">
                  <a:solidFill>
                    <a:srgbClr val="0070C0"/>
                  </a:solidFill>
                </a:rPr>
                <a:t>1</a:t>
              </a:r>
              <a:r>
                <a:rPr lang="zh-CN" altLang="en-US" sz="2000" dirty="0" smtClean="0">
                  <a:solidFill>
                    <a:srgbClr val="0070C0"/>
                  </a:solidFill>
                </a:rPr>
                <a:t>、</a:t>
              </a:r>
              <a:r>
                <a:rPr lang="en-US" altLang="zh-CN" sz="2000" dirty="0" err="1" smtClean="0">
                  <a:solidFill>
                    <a:srgbClr val="0070C0"/>
                  </a:solidFill>
                </a:rPr>
                <a:t>xccdec</a:t>
              </a:r>
              <a:r>
                <a:rPr lang="en-US" altLang="zh-CN" sz="2000" dirty="0">
                  <a:solidFill>
                    <a:srgbClr val="0070C0"/>
                  </a:solidFill>
                </a:rPr>
                <a:t>()</a:t>
              </a:r>
              <a:r>
                <a:rPr lang="zh-CN" altLang="en-US" sz="2000" dirty="0">
                  <a:solidFill>
                    <a:srgbClr val="0070C0"/>
                  </a:solidFill>
                </a:rPr>
                <a:t>用来递减以内存中的进程为对象的代码段参照计数器</a:t>
              </a:r>
              <a:endParaRPr lang="zh-CN" altLang="en-US" sz="2000" dirty="0">
                <a:solidFill>
                  <a:srgbClr val="0070C0"/>
                </a:solidFill>
                <a:latin typeface="+mj-ea"/>
                <a:ea typeface="+mj-ea"/>
              </a:endParaRPr>
            </a:p>
          </p:txBody>
        </p:sp>
        <p:sp>
          <p:nvSpPr>
            <p:cNvPr id="43" name="矩形 42"/>
            <p:cNvSpPr/>
            <p:nvPr/>
          </p:nvSpPr>
          <p:spPr>
            <a:xfrm>
              <a:off x="4588016" y="3251769"/>
              <a:ext cx="5674976" cy="338554"/>
            </a:xfrm>
            <a:prstGeom prst="rect">
              <a:avLst/>
            </a:prstGeom>
          </p:spPr>
          <p:txBody>
            <a:bodyPr wrap="square">
              <a:spAutoFit/>
            </a:bodyPr>
            <a:lstStyle/>
            <a:p>
              <a:r>
                <a:rPr lang="zh-CN" altLang="en-US" sz="1600" dirty="0"/>
                <a:t>当参照计数器为</a:t>
              </a:r>
              <a:r>
                <a:rPr lang="en-US" altLang="zh-CN" sz="1600" dirty="0"/>
                <a:t>0</a:t>
              </a:r>
              <a:r>
                <a:rPr lang="zh-CN" altLang="en-US" sz="1600" dirty="0"/>
                <a:t>时，执行</a:t>
              </a:r>
              <a:r>
                <a:rPr lang="en-US" altLang="zh-CN" sz="1600" dirty="0" err="1"/>
                <a:t>mfree</a:t>
              </a:r>
              <a:r>
                <a:rPr lang="en-US" altLang="zh-CN" sz="1600" dirty="0"/>
                <a:t>()</a:t>
              </a:r>
              <a:r>
                <a:rPr lang="zh-CN" altLang="en-US" sz="1600" dirty="0"/>
                <a:t>以释放内存中的代码段。</a:t>
              </a:r>
            </a:p>
          </p:txBody>
        </p:sp>
      </p:grpSp>
    </p:spTree>
    <p:extLst>
      <p:ext uri="{BB962C8B-B14F-4D97-AF65-F5344CB8AC3E}">
        <p14:creationId xmlns:p14="http://schemas.microsoft.com/office/powerpoint/2010/main" val="221244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9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120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150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8" name="Freeform 1518"/>
          <p:cNvSpPr>
            <a:spLocks noEditPoints="1"/>
          </p:cNvSpPr>
          <p:nvPr/>
        </p:nvSpPr>
        <p:spPr bwMode="auto">
          <a:xfrm>
            <a:off x="5428527" y="2277038"/>
            <a:ext cx="1172900" cy="1396950"/>
          </a:xfrm>
          <a:custGeom>
            <a:avLst/>
            <a:gdLst>
              <a:gd name="T0" fmla="*/ 430 w 704"/>
              <a:gd name="T1" fmla="*/ 588 h 842"/>
              <a:gd name="T2" fmla="*/ 414 w 704"/>
              <a:gd name="T3" fmla="*/ 341 h 842"/>
              <a:gd name="T4" fmla="*/ 263 w 704"/>
              <a:gd name="T5" fmla="*/ 145 h 842"/>
              <a:gd name="T6" fmla="*/ 115 w 704"/>
              <a:gd name="T7" fmla="*/ 0 h 842"/>
              <a:gd name="T8" fmla="*/ 23 w 704"/>
              <a:gd name="T9" fmla="*/ 206 h 842"/>
              <a:gd name="T10" fmla="*/ 126 w 704"/>
              <a:gd name="T11" fmla="*/ 416 h 842"/>
              <a:gd name="T12" fmla="*/ 337 w 704"/>
              <a:gd name="T13" fmla="*/ 802 h 842"/>
              <a:gd name="T14" fmla="*/ 401 w 704"/>
              <a:gd name="T15" fmla="*/ 808 h 842"/>
              <a:gd name="T16" fmla="*/ 635 w 704"/>
              <a:gd name="T17" fmla="*/ 799 h 842"/>
              <a:gd name="T18" fmla="*/ 685 w 704"/>
              <a:gd name="T19" fmla="*/ 753 h 842"/>
              <a:gd name="T20" fmla="*/ 577 w 704"/>
              <a:gd name="T21" fmla="*/ 719 h 842"/>
              <a:gd name="T22" fmla="*/ 562 w 704"/>
              <a:gd name="T23" fmla="*/ 714 h 842"/>
              <a:gd name="T24" fmla="*/ 517 w 704"/>
              <a:gd name="T25" fmla="*/ 684 h 842"/>
              <a:gd name="T26" fmla="*/ 527 w 704"/>
              <a:gd name="T27" fmla="*/ 680 h 842"/>
              <a:gd name="T28" fmla="*/ 509 w 704"/>
              <a:gd name="T29" fmla="*/ 668 h 842"/>
              <a:gd name="T30" fmla="*/ 502 w 704"/>
              <a:gd name="T31" fmla="*/ 684 h 842"/>
              <a:gd name="T32" fmla="*/ 457 w 704"/>
              <a:gd name="T33" fmla="*/ 629 h 842"/>
              <a:gd name="T34" fmla="*/ 347 w 704"/>
              <a:gd name="T35" fmla="*/ 563 h 842"/>
              <a:gd name="T36" fmla="*/ 355 w 704"/>
              <a:gd name="T37" fmla="*/ 576 h 842"/>
              <a:gd name="T38" fmla="*/ 364 w 704"/>
              <a:gd name="T39" fmla="*/ 557 h 842"/>
              <a:gd name="T40" fmla="*/ 309 w 704"/>
              <a:gd name="T41" fmla="*/ 521 h 842"/>
              <a:gd name="T42" fmla="*/ 344 w 704"/>
              <a:gd name="T43" fmla="*/ 524 h 842"/>
              <a:gd name="T44" fmla="*/ 340 w 704"/>
              <a:gd name="T45" fmla="*/ 510 h 842"/>
              <a:gd name="T46" fmla="*/ 305 w 704"/>
              <a:gd name="T47" fmla="*/ 490 h 842"/>
              <a:gd name="T48" fmla="*/ 319 w 704"/>
              <a:gd name="T49" fmla="*/ 468 h 842"/>
              <a:gd name="T50" fmla="*/ 311 w 704"/>
              <a:gd name="T51" fmla="*/ 450 h 842"/>
              <a:gd name="T52" fmla="*/ 254 w 704"/>
              <a:gd name="T53" fmla="*/ 373 h 842"/>
              <a:gd name="T54" fmla="*/ 242 w 704"/>
              <a:gd name="T55" fmla="*/ 395 h 842"/>
              <a:gd name="T56" fmla="*/ 202 w 704"/>
              <a:gd name="T57" fmla="*/ 330 h 842"/>
              <a:gd name="T58" fmla="*/ 271 w 704"/>
              <a:gd name="T59" fmla="*/ 320 h 842"/>
              <a:gd name="T60" fmla="*/ 368 w 704"/>
              <a:gd name="T61" fmla="*/ 342 h 842"/>
              <a:gd name="T62" fmla="*/ 373 w 704"/>
              <a:gd name="T63" fmla="*/ 337 h 842"/>
              <a:gd name="T64" fmla="*/ 311 w 704"/>
              <a:gd name="T65" fmla="*/ 261 h 842"/>
              <a:gd name="T66" fmla="*/ 404 w 704"/>
              <a:gd name="T67" fmla="*/ 311 h 842"/>
              <a:gd name="T68" fmla="*/ 393 w 704"/>
              <a:gd name="T69" fmla="*/ 298 h 842"/>
              <a:gd name="T70" fmla="*/ 344 w 704"/>
              <a:gd name="T71" fmla="*/ 254 h 842"/>
              <a:gd name="T72" fmla="*/ 228 w 704"/>
              <a:gd name="T73" fmla="*/ 184 h 842"/>
              <a:gd name="T74" fmla="*/ 282 w 704"/>
              <a:gd name="T75" fmla="*/ 185 h 842"/>
              <a:gd name="T76" fmla="*/ 229 w 704"/>
              <a:gd name="T77" fmla="*/ 159 h 842"/>
              <a:gd name="T78" fmla="*/ 261 w 704"/>
              <a:gd name="T79" fmla="*/ 160 h 842"/>
              <a:gd name="T80" fmla="*/ 145 w 704"/>
              <a:gd name="T81" fmla="*/ 71 h 842"/>
              <a:gd name="T82" fmla="*/ 230 w 704"/>
              <a:gd name="T83" fmla="*/ 119 h 842"/>
              <a:gd name="T84" fmla="*/ 154 w 704"/>
              <a:gd name="T85" fmla="*/ 44 h 842"/>
              <a:gd name="T86" fmla="*/ 129 w 704"/>
              <a:gd name="T87" fmla="*/ 29 h 842"/>
              <a:gd name="T88" fmla="*/ 179 w 704"/>
              <a:gd name="T89" fmla="*/ 87 h 842"/>
              <a:gd name="T90" fmla="*/ 141 w 704"/>
              <a:gd name="T91" fmla="*/ 46 h 842"/>
              <a:gd name="T92" fmla="*/ 64 w 704"/>
              <a:gd name="T93" fmla="*/ 376 h 842"/>
              <a:gd name="T94" fmla="*/ 65 w 704"/>
              <a:gd name="T95" fmla="*/ 367 h 842"/>
              <a:gd name="T96" fmla="*/ 153 w 704"/>
              <a:gd name="T97" fmla="*/ 492 h 842"/>
              <a:gd name="T98" fmla="*/ 111 w 704"/>
              <a:gd name="T99" fmla="*/ 350 h 842"/>
              <a:gd name="T100" fmla="*/ 61 w 704"/>
              <a:gd name="T101" fmla="*/ 105 h 842"/>
              <a:gd name="T102" fmla="*/ 210 w 704"/>
              <a:gd name="T103" fmla="*/ 394 h 842"/>
              <a:gd name="T104" fmla="*/ 447 w 704"/>
              <a:gd name="T105" fmla="*/ 752 h 842"/>
              <a:gd name="T106" fmla="*/ 364 w 704"/>
              <a:gd name="T107" fmla="*/ 781 h 842"/>
              <a:gd name="T108" fmla="*/ 461 w 704"/>
              <a:gd name="T109" fmla="*/ 778 h 842"/>
              <a:gd name="T110" fmla="*/ 470 w 704"/>
              <a:gd name="T111" fmla="*/ 755 h 842"/>
              <a:gd name="T112" fmla="*/ 605 w 704"/>
              <a:gd name="T113" fmla="*/ 789 h 842"/>
              <a:gd name="T114" fmla="*/ 542 w 704"/>
              <a:gd name="T115" fmla="*/ 756 h 842"/>
              <a:gd name="T116" fmla="*/ 591 w 704"/>
              <a:gd name="T117" fmla="*/ 748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4" h="842">
                <a:moveTo>
                  <a:pt x="685" y="753"/>
                </a:moveTo>
                <a:cubicBezTo>
                  <a:pt x="662" y="746"/>
                  <a:pt x="646" y="736"/>
                  <a:pt x="627" y="726"/>
                </a:cubicBezTo>
                <a:cubicBezTo>
                  <a:pt x="614" y="720"/>
                  <a:pt x="601" y="716"/>
                  <a:pt x="588" y="708"/>
                </a:cubicBezTo>
                <a:cubicBezTo>
                  <a:pt x="568" y="697"/>
                  <a:pt x="552" y="684"/>
                  <a:pt x="533" y="676"/>
                </a:cubicBezTo>
                <a:cubicBezTo>
                  <a:pt x="525" y="672"/>
                  <a:pt x="521" y="664"/>
                  <a:pt x="513" y="658"/>
                </a:cubicBezTo>
                <a:cubicBezTo>
                  <a:pt x="485" y="637"/>
                  <a:pt x="451" y="614"/>
                  <a:pt x="430" y="593"/>
                </a:cubicBezTo>
                <a:cubicBezTo>
                  <a:pt x="428" y="591"/>
                  <a:pt x="432" y="589"/>
                  <a:pt x="430" y="588"/>
                </a:cubicBezTo>
                <a:cubicBezTo>
                  <a:pt x="428" y="589"/>
                  <a:pt x="424" y="587"/>
                  <a:pt x="421" y="584"/>
                </a:cubicBezTo>
                <a:cubicBezTo>
                  <a:pt x="388" y="549"/>
                  <a:pt x="371" y="522"/>
                  <a:pt x="343" y="488"/>
                </a:cubicBezTo>
                <a:cubicBezTo>
                  <a:pt x="328" y="461"/>
                  <a:pt x="315" y="436"/>
                  <a:pt x="301" y="408"/>
                </a:cubicBezTo>
                <a:cubicBezTo>
                  <a:pt x="305" y="401"/>
                  <a:pt x="299" y="396"/>
                  <a:pt x="299" y="390"/>
                </a:cubicBezTo>
                <a:cubicBezTo>
                  <a:pt x="301" y="389"/>
                  <a:pt x="304" y="386"/>
                  <a:pt x="304" y="383"/>
                </a:cubicBezTo>
                <a:cubicBezTo>
                  <a:pt x="304" y="380"/>
                  <a:pt x="295" y="378"/>
                  <a:pt x="296" y="374"/>
                </a:cubicBezTo>
                <a:cubicBezTo>
                  <a:pt x="335" y="361"/>
                  <a:pt x="375" y="350"/>
                  <a:pt x="414" y="341"/>
                </a:cubicBezTo>
                <a:cubicBezTo>
                  <a:pt x="416" y="339"/>
                  <a:pt x="418" y="336"/>
                  <a:pt x="420" y="333"/>
                </a:cubicBezTo>
                <a:cubicBezTo>
                  <a:pt x="426" y="337"/>
                  <a:pt x="430" y="330"/>
                  <a:pt x="435" y="327"/>
                </a:cubicBezTo>
                <a:cubicBezTo>
                  <a:pt x="433" y="325"/>
                  <a:pt x="431" y="322"/>
                  <a:pt x="432" y="319"/>
                </a:cubicBezTo>
                <a:cubicBezTo>
                  <a:pt x="394" y="292"/>
                  <a:pt x="365" y="259"/>
                  <a:pt x="324" y="222"/>
                </a:cubicBezTo>
                <a:cubicBezTo>
                  <a:pt x="327" y="220"/>
                  <a:pt x="324" y="218"/>
                  <a:pt x="325" y="216"/>
                </a:cubicBezTo>
                <a:cubicBezTo>
                  <a:pt x="314" y="210"/>
                  <a:pt x="307" y="200"/>
                  <a:pt x="298" y="197"/>
                </a:cubicBezTo>
                <a:cubicBezTo>
                  <a:pt x="291" y="173"/>
                  <a:pt x="270" y="166"/>
                  <a:pt x="263" y="145"/>
                </a:cubicBezTo>
                <a:cubicBezTo>
                  <a:pt x="252" y="140"/>
                  <a:pt x="251" y="119"/>
                  <a:pt x="239" y="115"/>
                </a:cubicBezTo>
                <a:cubicBezTo>
                  <a:pt x="239" y="109"/>
                  <a:pt x="238" y="103"/>
                  <a:pt x="231" y="99"/>
                </a:cubicBezTo>
                <a:cubicBezTo>
                  <a:pt x="242" y="92"/>
                  <a:pt x="217" y="85"/>
                  <a:pt x="220" y="76"/>
                </a:cubicBezTo>
                <a:cubicBezTo>
                  <a:pt x="223" y="72"/>
                  <a:pt x="227" y="74"/>
                  <a:pt x="229" y="68"/>
                </a:cubicBezTo>
                <a:cubicBezTo>
                  <a:pt x="226" y="67"/>
                  <a:pt x="223" y="65"/>
                  <a:pt x="227" y="62"/>
                </a:cubicBezTo>
                <a:cubicBezTo>
                  <a:pt x="192" y="47"/>
                  <a:pt x="150" y="29"/>
                  <a:pt x="118" y="9"/>
                </a:cubicBezTo>
                <a:cubicBezTo>
                  <a:pt x="116" y="6"/>
                  <a:pt x="119" y="2"/>
                  <a:pt x="115" y="0"/>
                </a:cubicBezTo>
                <a:cubicBezTo>
                  <a:pt x="98" y="6"/>
                  <a:pt x="98" y="30"/>
                  <a:pt x="86" y="44"/>
                </a:cubicBezTo>
                <a:cubicBezTo>
                  <a:pt x="84" y="46"/>
                  <a:pt x="80" y="46"/>
                  <a:pt x="79" y="49"/>
                </a:cubicBezTo>
                <a:cubicBezTo>
                  <a:pt x="72" y="59"/>
                  <a:pt x="71" y="71"/>
                  <a:pt x="67" y="80"/>
                </a:cubicBezTo>
                <a:cubicBezTo>
                  <a:pt x="62" y="89"/>
                  <a:pt x="53" y="96"/>
                  <a:pt x="49" y="106"/>
                </a:cubicBezTo>
                <a:cubicBezTo>
                  <a:pt x="44" y="119"/>
                  <a:pt x="42" y="138"/>
                  <a:pt x="40" y="148"/>
                </a:cubicBezTo>
                <a:cubicBezTo>
                  <a:pt x="37" y="161"/>
                  <a:pt x="29" y="170"/>
                  <a:pt x="25" y="182"/>
                </a:cubicBezTo>
                <a:cubicBezTo>
                  <a:pt x="23" y="189"/>
                  <a:pt x="25" y="199"/>
                  <a:pt x="23" y="206"/>
                </a:cubicBezTo>
                <a:cubicBezTo>
                  <a:pt x="20" y="222"/>
                  <a:pt x="13" y="236"/>
                  <a:pt x="13" y="251"/>
                </a:cubicBezTo>
                <a:cubicBezTo>
                  <a:pt x="2" y="284"/>
                  <a:pt x="7" y="315"/>
                  <a:pt x="0" y="347"/>
                </a:cubicBezTo>
                <a:cubicBezTo>
                  <a:pt x="4" y="351"/>
                  <a:pt x="1" y="360"/>
                  <a:pt x="3" y="367"/>
                </a:cubicBezTo>
                <a:cubicBezTo>
                  <a:pt x="1" y="369"/>
                  <a:pt x="0" y="371"/>
                  <a:pt x="0" y="373"/>
                </a:cubicBezTo>
                <a:cubicBezTo>
                  <a:pt x="6" y="378"/>
                  <a:pt x="10" y="377"/>
                  <a:pt x="11" y="382"/>
                </a:cubicBezTo>
                <a:cubicBezTo>
                  <a:pt x="37" y="384"/>
                  <a:pt x="83" y="410"/>
                  <a:pt x="104" y="424"/>
                </a:cubicBezTo>
                <a:cubicBezTo>
                  <a:pt x="111" y="422"/>
                  <a:pt x="118" y="416"/>
                  <a:pt x="126" y="416"/>
                </a:cubicBezTo>
                <a:cubicBezTo>
                  <a:pt x="133" y="449"/>
                  <a:pt x="140" y="477"/>
                  <a:pt x="154" y="510"/>
                </a:cubicBezTo>
                <a:cubicBezTo>
                  <a:pt x="163" y="564"/>
                  <a:pt x="184" y="616"/>
                  <a:pt x="218" y="666"/>
                </a:cubicBezTo>
                <a:cubicBezTo>
                  <a:pt x="218" y="670"/>
                  <a:pt x="222" y="673"/>
                  <a:pt x="222" y="677"/>
                </a:cubicBezTo>
                <a:cubicBezTo>
                  <a:pt x="244" y="701"/>
                  <a:pt x="261" y="735"/>
                  <a:pt x="283" y="759"/>
                </a:cubicBezTo>
                <a:cubicBezTo>
                  <a:pt x="290" y="767"/>
                  <a:pt x="299" y="772"/>
                  <a:pt x="305" y="780"/>
                </a:cubicBezTo>
                <a:cubicBezTo>
                  <a:pt x="309" y="785"/>
                  <a:pt x="308" y="789"/>
                  <a:pt x="313" y="793"/>
                </a:cubicBezTo>
                <a:cubicBezTo>
                  <a:pt x="320" y="798"/>
                  <a:pt x="330" y="798"/>
                  <a:pt x="337" y="802"/>
                </a:cubicBezTo>
                <a:cubicBezTo>
                  <a:pt x="348" y="807"/>
                  <a:pt x="358" y="814"/>
                  <a:pt x="369" y="818"/>
                </a:cubicBezTo>
                <a:cubicBezTo>
                  <a:pt x="372" y="819"/>
                  <a:pt x="375" y="818"/>
                  <a:pt x="378" y="819"/>
                </a:cubicBezTo>
                <a:cubicBezTo>
                  <a:pt x="395" y="826"/>
                  <a:pt x="410" y="842"/>
                  <a:pt x="429" y="837"/>
                </a:cubicBezTo>
                <a:cubicBezTo>
                  <a:pt x="426" y="831"/>
                  <a:pt x="423" y="831"/>
                  <a:pt x="420" y="825"/>
                </a:cubicBezTo>
                <a:cubicBezTo>
                  <a:pt x="406" y="831"/>
                  <a:pt x="394" y="817"/>
                  <a:pt x="378" y="810"/>
                </a:cubicBezTo>
                <a:cubicBezTo>
                  <a:pt x="361" y="803"/>
                  <a:pt x="335" y="801"/>
                  <a:pt x="328" y="784"/>
                </a:cubicBezTo>
                <a:cubicBezTo>
                  <a:pt x="350" y="774"/>
                  <a:pt x="375" y="799"/>
                  <a:pt x="401" y="808"/>
                </a:cubicBezTo>
                <a:cubicBezTo>
                  <a:pt x="414" y="813"/>
                  <a:pt x="428" y="814"/>
                  <a:pt x="438" y="823"/>
                </a:cubicBezTo>
                <a:cubicBezTo>
                  <a:pt x="436" y="827"/>
                  <a:pt x="429" y="825"/>
                  <a:pt x="430" y="831"/>
                </a:cubicBezTo>
                <a:cubicBezTo>
                  <a:pt x="445" y="838"/>
                  <a:pt x="465" y="825"/>
                  <a:pt x="483" y="828"/>
                </a:cubicBezTo>
                <a:cubicBezTo>
                  <a:pt x="503" y="822"/>
                  <a:pt x="524" y="817"/>
                  <a:pt x="544" y="814"/>
                </a:cubicBezTo>
                <a:cubicBezTo>
                  <a:pt x="549" y="819"/>
                  <a:pt x="552" y="816"/>
                  <a:pt x="556" y="817"/>
                </a:cubicBezTo>
                <a:cubicBezTo>
                  <a:pt x="578" y="805"/>
                  <a:pt x="601" y="805"/>
                  <a:pt x="623" y="795"/>
                </a:cubicBezTo>
                <a:cubicBezTo>
                  <a:pt x="627" y="799"/>
                  <a:pt x="631" y="797"/>
                  <a:pt x="635" y="799"/>
                </a:cubicBezTo>
                <a:cubicBezTo>
                  <a:pt x="636" y="796"/>
                  <a:pt x="638" y="793"/>
                  <a:pt x="640" y="791"/>
                </a:cubicBezTo>
                <a:cubicBezTo>
                  <a:pt x="654" y="793"/>
                  <a:pt x="666" y="790"/>
                  <a:pt x="678" y="784"/>
                </a:cubicBezTo>
                <a:cubicBezTo>
                  <a:pt x="681" y="779"/>
                  <a:pt x="672" y="777"/>
                  <a:pt x="675" y="773"/>
                </a:cubicBezTo>
                <a:cubicBezTo>
                  <a:pt x="679" y="772"/>
                  <a:pt x="683" y="775"/>
                  <a:pt x="686" y="770"/>
                </a:cubicBezTo>
                <a:cubicBezTo>
                  <a:pt x="688" y="768"/>
                  <a:pt x="682" y="766"/>
                  <a:pt x="686" y="763"/>
                </a:cubicBezTo>
                <a:cubicBezTo>
                  <a:pt x="692" y="764"/>
                  <a:pt x="702" y="764"/>
                  <a:pt x="704" y="761"/>
                </a:cubicBezTo>
                <a:cubicBezTo>
                  <a:pt x="703" y="752"/>
                  <a:pt x="690" y="754"/>
                  <a:pt x="685" y="753"/>
                </a:cubicBezTo>
                <a:close/>
                <a:moveTo>
                  <a:pt x="585" y="715"/>
                </a:moveTo>
                <a:cubicBezTo>
                  <a:pt x="608" y="731"/>
                  <a:pt x="621" y="733"/>
                  <a:pt x="641" y="747"/>
                </a:cubicBezTo>
                <a:cubicBezTo>
                  <a:pt x="627" y="746"/>
                  <a:pt x="617" y="740"/>
                  <a:pt x="609" y="734"/>
                </a:cubicBezTo>
                <a:cubicBezTo>
                  <a:pt x="608" y="734"/>
                  <a:pt x="606" y="735"/>
                  <a:pt x="604" y="736"/>
                </a:cubicBezTo>
                <a:cubicBezTo>
                  <a:pt x="602" y="728"/>
                  <a:pt x="585" y="728"/>
                  <a:pt x="576" y="722"/>
                </a:cubicBezTo>
                <a:cubicBezTo>
                  <a:pt x="580" y="716"/>
                  <a:pt x="584" y="723"/>
                  <a:pt x="585" y="715"/>
                </a:cubicBezTo>
                <a:close/>
                <a:moveTo>
                  <a:pt x="577" y="719"/>
                </a:moveTo>
                <a:cubicBezTo>
                  <a:pt x="574" y="721"/>
                  <a:pt x="571" y="720"/>
                  <a:pt x="568" y="718"/>
                </a:cubicBezTo>
                <a:cubicBezTo>
                  <a:pt x="569" y="717"/>
                  <a:pt x="569" y="715"/>
                  <a:pt x="570" y="714"/>
                </a:cubicBezTo>
                <a:cubicBezTo>
                  <a:pt x="573" y="717"/>
                  <a:pt x="576" y="715"/>
                  <a:pt x="577" y="719"/>
                </a:cubicBezTo>
                <a:close/>
                <a:moveTo>
                  <a:pt x="570" y="707"/>
                </a:moveTo>
                <a:cubicBezTo>
                  <a:pt x="559" y="711"/>
                  <a:pt x="549" y="699"/>
                  <a:pt x="540" y="690"/>
                </a:cubicBezTo>
                <a:cubicBezTo>
                  <a:pt x="545" y="689"/>
                  <a:pt x="561" y="704"/>
                  <a:pt x="570" y="707"/>
                </a:cubicBezTo>
                <a:close/>
                <a:moveTo>
                  <a:pt x="562" y="714"/>
                </a:moveTo>
                <a:cubicBezTo>
                  <a:pt x="558" y="714"/>
                  <a:pt x="551" y="711"/>
                  <a:pt x="548" y="707"/>
                </a:cubicBezTo>
                <a:cubicBezTo>
                  <a:pt x="553" y="706"/>
                  <a:pt x="560" y="711"/>
                  <a:pt x="562" y="714"/>
                </a:cubicBezTo>
                <a:close/>
                <a:moveTo>
                  <a:pt x="544" y="706"/>
                </a:moveTo>
                <a:cubicBezTo>
                  <a:pt x="541" y="708"/>
                  <a:pt x="537" y="706"/>
                  <a:pt x="532" y="703"/>
                </a:cubicBezTo>
                <a:cubicBezTo>
                  <a:pt x="535" y="698"/>
                  <a:pt x="540" y="703"/>
                  <a:pt x="544" y="706"/>
                </a:cubicBezTo>
                <a:close/>
                <a:moveTo>
                  <a:pt x="514" y="688"/>
                </a:moveTo>
                <a:cubicBezTo>
                  <a:pt x="515" y="686"/>
                  <a:pt x="516" y="685"/>
                  <a:pt x="517" y="684"/>
                </a:cubicBezTo>
                <a:cubicBezTo>
                  <a:pt x="519" y="685"/>
                  <a:pt x="522" y="691"/>
                  <a:pt x="524" y="686"/>
                </a:cubicBezTo>
                <a:cubicBezTo>
                  <a:pt x="528" y="693"/>
                  <a:pt x="538" y="691"/>
                  <a:pt x="541" y="697"/>
                </a:cubicBezTo>
                <a:cubicBezTo>
                  <a:pt x="529" y="695"/>
                  <a:pt x="524" y="692"/>
                  <a:pt x="514" y="688"/>
                </a:cubicBezTo>
                <a:close/>
                <a:moveTo>
                  <a:pt x="527" y="680"/>
                </a:moveTo>
                <a:cubicBezTo>
                  <a:pt x="532" y="684"/>
                  <a:pt x="536" y="683"/>
                  <a:pt x="538" y="688"/>
                </a:cubicBezTo>
                <a:cubicBezTo>
                  <a:pt x="532" y="690"/>
                  <a:pt x="530" y="685"/>
                  <a:pt x="524" y="683"/>
                </a:cubicBezTo>
                <a:cubicBezTo>
                  <a:pt x="525" y="682"/>
                  <a:pt x="526" y="681"/>
                  <a:pt x="527" y="680"/>
                </a:cubicBezTo>
                <a:close/>
                <a:moveTo>
                  <a:pt x="518" y="678"/>
                </a:moveTo>
                <a:cubicBezTo>
                  <a:pt x="519" y="674"/>
                  <a:pt x="513" y="678"/>
                  <a:pt x="514" y="674"/>
                </a:cubicBezTo>
                <a:cubicBezTo>
                  <a:pt x="518" y="673"/>
                  <a:pt x="529" y="678"/>
                  <a:pt x="522" y="684"/>
                </a:cubicBezTo>
                <a:cubicBezTo>
                  <a:pt x="521" y="681"/>
                  <a:pt x="513" y="679"/>
                  <a:pt x="510" y="679"/>
                </a:cubicBezTo>
                <a:cubicBezTo>
                  <a:pt x="508" y="675"/>
                  <a:pt x="516" y="678"/>
                  <a:pt x="518" y="678"/>
                </a:cubicBezTo>
                <a:close/>
                <a:moveTo>
                  <a:pt x="460" y="630"/>
                </a:moveTo>
                <a:cubicBezTo>
                  <a:pt x="473" y="641"/>
                  <a:pt x="494" y="654"/>
                  <a:pt x="509" y="668"/>
                </a:cubicBezTo>
                <a:cubicBezTo>
                  <a:pt x="485" y="664"/>
                  <a:pt x="460" y="654"/>
                  <a:pt x="439" y="640"/>
                </a:cubicBezTo>
                <a:cubicBezTo>
                  <a:pt x="440" y="645"/>
                  <a:pt x="429" y="641"/>
                  <a:pt x="431" y="634"/>
                </a:cubicBezTo>
                <a:cubicBezTo>
                  <a:pt x="426" y="638"/>
                  <a:pt x="421" y="631"/>
                  <a:pt x="418" y="626"/>
                </a:cubicBezTo>
                <a:cubicBezTo>
                  <a:pt x="436" y="631"/>
                  <a:pt x="456" y="643"/>
                  <a:pt x="475" y="647"/>
                </a:cubicBezTo>
                <a:cubicBezTo>
                  <a:pt x="472" y="641"/>
                  <a:pt x="457" y="641"/>
                  <a:pt x="460" y="630"/>
                </a:cubicBezTo>
                <a:close/>
                <a:moveTo>
                  <a:pt x="509" y="682"/>
                </a:moveTo>
                <a:cubicBezTo>
                  <a:pt x="511" y="687"/>
                  <a:pt x="504" y="688"/>
                  <a:pt x="502" y="684"/>
                </a:cubicBezTo>
                <a:cubicBezTo>
                  <a:pt x="503" y="679"/>
                  <a:pt x="507" y="685"/>
                  <a:pt x="509" y="682"/>
                </a:cubicBezTo>
                <a:close/>
                <a:moveTo>
                  <a:pt x="483" y="677"/>
                </a:moveTo>
                <a:cubicBezTo>
                  <a:pt x="477" y="676"/>
                  <a:pt x="477" y="670"/>
                  <a:pt x="472" y="672"/>
                </a:cubicBezTo>
                <a:cubicBezTo>
                  <a:pt x="470" y="669"/>
                  <a:pt x="488" y="670"/>
                  <a:pt x="483" y="677"/>
                </a:cubicBezTo>
                <a:close/>
                <a:moveTo>
                  <a:pt x="457" y="629"/>
                </a:moveTo>
                <a:cubicBezTo>
                  <a:pt x="434" y="627"/>
                  <a:pt x="416" y="617"/>
                  <a:pt x="394" y="600"/>
                </a:cubicBezTo>
                <a:cubicBezTo>
                  <a:pt x="415" y="609"/>
                  <a:pt x="442" y="605"/>
                  <a:pt x="457" y="629"/>
                </a:cubicBezTo>
                <a:close/>
                <a:moveTo>
                  <a:pt x="432" y="604"/>
                </a:moveTo>
                <a:cubicBezTo>
                  <a:pt x="426" y="607"/>
                  <a:pt x="414" y="601"/>
                  <a:pt x="411" y="598"/>
                </a:cubicBezTo>
                <a:cubicBezTo>
                  <a:pt x="405" y="599"/>
                  <a:pt x="391" y="594"/>
                  <a:pt x="390" y="589"/>
                </a:cubicBezTo>
                <a:cubicBezTo>
                  <a:pt x="387" y="592"/>
                  <a:pt x="390" y="593"/>
                  <a:pt x="386" y="594"/>
                </a:cubicBezTo>
                <a:cubicBezTo>
                  <a:pt x="383" y="588"/>
                  <a:pt x="377" y="583"/>
                  <a:pt x="370" y="578"/>
                </a:cubicBezTo>
                <a:cubicBezTo>
                  <a:pt x="390" y="580"/>
                  <a:pt x="414" y="589"/>
                  <a:pt x="432" y="604"/>
                </a:cubicBezTo>
                <a:close/>
                <a:moveTo>
                  <a:pt x="347" y="563"/>
                </a:moveTo>
                <a:cubicBezTo>
                  <a:pt x="342" y="562"/>
                  <a:pt x="348" y="558"/>
                  <a:pt x="345" y="557"/>
                </a:cubicBezTo>
                <a:cubicBezTo>
                  <a:pt x="356" y="554"/>
                  <a:pt x="365" y="565"/>
                  <a:pt x="379" y="569"/>
                </a:cubicBezTo>
                <a:cubicBezTo>
                  <a:pt x="374" y="576"/>
                  <a:pt x="363" y="568"/>
                  <a:pt x="364" y="565"/>
                </a:cubicBezTo>
                <a:cubicBezTo>
                  <a:pt x="356" y="566"/>
                  <a:pt x="354" y="560"/>
                  <a:pt x="347" y="563"/>
                </a:cubicBezTo>
                <a:close/>
                <a:moveTo>
                  <a:pt x="355" y="576"/>
                </a:moveTo>
                <a:cubicBezTo>
                  <a:pt x="352" y="574"/>
                  <a:pt x="348" y="572"/>
                  <a:pt x="348" y="569"/>
                </a:cubicBezTo>
                <a:cubicBezTo>
                  <a:pt x="351" y="569"/>
                  <a:pt x="359" y="571"/>
                  <a:pt x="355" y="576"/>
                </a:cubicBezTo>
                <a:close/>
                <a:moveTo>
                  <a:pt x="405" y="576"/>
                </a:moveTo>
                <a:cubicBezTo>
                  <a:pt x="404" y="577"/>
                  <a:pt x="405" y="578"/>
                  <a:pt x="406" y="579"/>
                </a:cubicBezTo>
                <a:cubicBezTo>
                  <a:pt x="399" y="585"/>
                  <a:pt x="384" y="574"/>
                  <a:pt x="379" y="571"/>
                </a:cubicBezTo>
                <a:cubicBezTo>
                  <a:pt x="388" y="569"/>
                  <a:pt x="395" y="579"/>
                  <a:pt x="405" y="576"/>
                </a:cubicBezTo>
                <a:close/>
                <a:moveTo>
                  <a:pt x="380" y="551"/>
                </a:moveTo>
                <a:cubicBezTo>
                  <a:pt x="384" y="557"/>
                  <a:pt x="391" y="562"/>
                  <a:pt x="394" y="568"/>
                </a:cubicBezTo>
                <a:cubicBezTo>
                  <a:pt x="384" y="570"/>
                  <a:pt x="374" y="557"/>
                  <a:pt x="364" y="557"/>
                </a:cubicBezTo>
                <a:cubicBezTo>
                  <a:pt x="354" y="548"/>
                  <a:pt x="337" y="546"/>
                  <a:pt x="326" y="535"/>
                </a:cubicBezTo>
                <a:cubicBezTo>
                  <a:pt x="344" y="540"/>
                  <a:pt x="354" y="545"/>
                  <a:pt x="375" y="555"/>
                </a:cubicBezTo>
                <a:cubicBezTo>
                  <a:pt x="377" y="555"/>
                  <a:pt x="378" y="553"/>
                  <a:pt x="380" y="551"/>
                </a:cubicBezTo>
                <a:close/>
                <a:moveTo>
                  <a:pt x="361" y="527"/>
                </a:moveTo>
                <a:cubicBezTo>
                  <a:pt x="368" y="532"/>
                  <a:pt x="370" y="538"/>
                  <a:pt x="375" y="543"/>
                </a:cubicBezTo>
                <a:cubicBezTo>
                  <a:pt x="367" y="549"/>
                  <a:pt x="354" y="539"/>
                  <a:pt x="346" y="534"/>
                </a:cubicBezTo>
                <a:cubicBezTo>
                  <a:pt x="334" y="535"/>
                  <a:pt x="323" y="522"/>
                  <a:pt x="309" y="521"/>
                </a:cubicBezTo>
                <a:cubicBezTo>
                  <a:pt x="305" y="519"/>
                  <a:pt x="309" y="515"/>
                  <a:pt x="304" y="513"/>
                </a:cubicBezTo>
                <a:cubicBezTo>
                  <a:pt x="313" y="508"/>
                  <a:pt x="324" y="524"/>
                  <a:pt x="332" y="520"/>
                </a:cubicBezTo>
                <a:cubicBezTo>
                  <a:pt x="335" y="525"/>
                  <a:pt x="353" y="533"/>
                  <a:pt x="362" y="533"/>
                </a:cubicBezTo>
                <a:cubicBezTo>
                  <a:pt x="363" y="531"/>
                  <a:pt x="357" y="532"/>
                  <a:pt x="361" y="527"/>
                </a:cubicBezTo>
                <a:close/>
                <a:moveTo>
                  <a:pt x="359" y="524"/>
                </a:moveTo>
                <a:cubicBezTo>
                  <a:pt x="353" y="528"/>
                  <a:pt x="352" y="523"/>
                  <a:pt x="348" y="521"/>
                </a:cubicBezTo>
                <a:cubicBezTo>
                  <a:pt x="345" y="520"/>
                  <a:pt x="348" y="524"/>
                  <a:pt x="344" y="524"/>
                </a:cubicBezTo>
                <a:cubicBezTo>
                  <a:pt x="342" y="522"/>
                  <a:pt x="340" y="520"/>
                  <a:pt x="341" y="518"/>
                </a:cubicBezTo>
                <a:cubicBezTo>
                  <a:pt x="324" y="517"/>
                  <a:pt x="316" y="505"/>
                  <a:pt x="298" y="502"/>
                </a:cubicBezTo>
                <a:cubicBezTo>
                  <a:pt x="297" y="498"/>
                  <a:pt x="288" y="484"/>
                  <a:pt x="282" y="492"/>
                </a:cubicBezTo>
                <a:cubicBezTo>
                  <a:pt x="274" y="478"/>
                  <a:pt x="262" y="465"/>
                  <a:pt x="258" y="451"/>
                </a:cubicBezTo>
                <a:cubicBezTo>
                  <a:pt x="266" y="460"/>
                  <a:pt x="266" y="463"/>
                  <a:pt x="277" y="468"/>
                </a:cubicBezTo>
                <a:cubicBezTo>
                  <a:pt x="268" y="473"/>
                  <a:pt x="281" y="478"/>
                  <a:pt x="277" y="477"/>
                </a:cubicBezTo>
                <a:cubicBezTo>
                  <a:pt x="290" y="494"/>
                  <a:pt x="319" y="500"/>
                  <a:pt x="340" y="510"/>
                </a:cubicBezTo>
                <a:cubicBezTo>
                  <a:pt x="342" y="509"/>
                  <a:pt x="343" y="507"/>
                  <a:pt x="344" y="505"/>
                </a:cubicBezTo>
                <a:cubicBezTo>
                  <a:pt x="350" y="512"/>
                  <a:pt x="356" y="519"/>
                  <a:pt x="359" y="524"/>
                </a:cubicBezTo>
                <a:close/>
                <a:moveTo>
                  <a:pt x="298" y="512"/>
                </a:moveTo>
                <a:cubicBezTo>
                  <a:pt x="293" y="510"/>
                  <a:pt x="294" y="506"/>
                  <a:pt x="290" y="504"/>
                </a:cubicBezTo>
                <a:cubicBezTo>
                  <a:pt x="294" y="505"/>
                  <a:pt x="304" y="507"/>
                  <a:pt x="298" y="512"/>
                </a:cubicBezTo>
                <a:close/>
                <a:moveTo>
                  <a:pt x="343" y="502"/>
                </a:moveTo>
                <a:cubicBezTo>
                  <a:pt x="331" y="512"/>
                  <a:pt x="321" y="491"/>
                  <a:pt x="305" y="490"/>
                </a:cubicBezTo>
                <a:cubicBezTo>
                  <a:pt x="305" y="484"/>
                  <a:pt x="294" y="484"/>
                  <a:pt x="289" y="482"/>
                </a:cubicBezTo>
                <a:cubicBezTo>
                  <a:pt x="293" y="478"/>
                  <a:pt x="281" y="476"/>
                  <a:pt x="282" y="472"/>
                </a:cubicBezTo>
                <a:cubicBezTo>
                  <a:pt x="301" y="474"/>
                  <a:pt x="318" y="493"/>
                  <a:pt x="335" y="491"/>
                </a:cubicBezTo>
                <a:cubicBezTo>
                  <a:pt x="338" y="495"/>
                  <a:pt x="341" y="498"/>
                  <a:pt x="343" y="502"/>
                </a:cubicBezTo>
                <a:close/>
                <a:moveTo>
                  <a:pt x="330" y="482"/>
                </a:moveTo>
                <a:cubicBezTo>
                  <a:pt x="328" y="485"/>
                  <a:pt x="326" y="482"/>
                  <a:pt x="324" y="485"/>
                </a:cubicBezTo>
                <a:cubicBezTo>
                  <a:pt x="315" y="481"/>
                  <a:pt x="317" y="474"/>
                  <a:pt x="319" y="468"/>
                </a:cubicBezTo>
                <a:cubicBezTo>
                  <a:pt x="305" y="473"/>
                  <a:pt x="292" y="450"/>
                  <a:pt x="277" y="455"/>
                </a:cubicBezTo>
                <a:cubicBezTo>
                  <a:pt x="278" y="445"/>
                  <a:pt x="264" y="452"/>
                  <a:pt x="262" y="444"/>
                </a:cubicBezTo>
                <a:cubicBezTo>
                  <a:pt x="275" y="445"/>
                  <a:pt x="295" y="454"/>
                  <a:pt x="306" y="460"/>
                </a:cubicBezTo>
                <a:cubicBezTo>
                  <a:pt x="309" y="462"/>
                  <a:pt x="311" y="459"/>
                  <a:pt x="313" y="456"/>
                </a:cubicBezTo>
                <a:cubicBezTo>
                  <a:pt x="320" y="467"/>
                  <a:pt x="324" y="472"/>
                  <a:pt x="330" y="482"/>
                </a:cubicBezTo>
                <a:close/>
                <a:moveTo>
                  <a:pt x="252" y="428"/>
                </a:moveTo>
                <a:cubicBezTo>
                  <a:pt x="270" y="432"/>
                  <a:pt x="297" y="437"/>
                  <a:pt x="311" y="450"/>
                </a:cubicBezTo>
                <a:cubicBezTo>
                  <a:pt x="293" y="446"/>
                  <a:pt x="274" y="438"/>
                  <a:pt x="252" y="428"/>
                </a:cubicBezTo>
                <a:close/>
                <a:moveTo>
                  <a:pt x="297" y="423"/>
                </a:moveTo>
                <a:cubicBezTo>
                  <a:pt x="303" y="425"/>
                  <a:pt x="298" y="429"/>
                  <a:pt x="303" y="432"/>
                </a:cubicBezTo>
                <a:cubicBezTo>
                  <a:pt x="282" y="431"/>
                  <a:pt x="257" y="423"/>
                  <a:pt x="238" y="406"/>
                </a:cubicBezTo>
                <a:cubicBezTo>
                  <a:pt x="259" y="407"/>
                  <a:pt x="278" y="420"/>
                  <a:pt x="297" y="423"/>
                </a:cubicBezTo>
                <a:close/>
                <a:moveTo>
                  <a:pt x="247" y="374"/>
                </a:moveTo>
                <a:cubicBezTo>
                  <a:pt x="249" y="372"/>
                  <a:pt x="251" y="371"/>
                  <a:pt x="254" y="373"/>
                </a:cubicBezTo>
                <a:cubicBezTo>
                  <a:pt x="255" y="377"/>
                  <a:pt x="250" y="377"/>
                  <a:pt x="247" y="374"/>
                </a:cubicBezTo>
                <a:close/>
                <a:moveTo>
                  <a:pt x="290" y="397"/>
                </a:moveTo>
                <a:cubicBezTo>
                  <a:pt x="276" y="402"/>
                  <a:pt x="261" y="388"/>
                  <a:pt x="249" y="390"/>
                </a:cubicBezTo>
                <a:cubicBezTo>
                  <a:pt x="248" y="389"/>
                  <a:pt x="249" y="388"/>
                  <a:pt x="250" y="387"/>
                </a:cubicBezTo>
                <a:cubicBezTo>
                  <a:pt x="262" y="384"/>
                  <a:pt x="280" y="389"/>
                  <a:pt x="290" y="397"/>
                </a:cubicBezTo>
                <a:close/>
                <a:moveTo>
                  <a:pt x="291" y="412"/>
                </a:moveTo>
                <a:cubicBezTo>
                  <a:pt x="274" y="408"/>
                  <a:pt x="255" y="405"/>
                  <a:pt x="242" y="395"/>
                </a:cubicBezTo>
                <a:cubicBezTo>
                  <a:pt x="257" y="397"/>
                  <a:pt x="278" y="403"/>
                  <a:pt x="291" y="412"/>
                </a:cubicBezTo>
                <a:close/>
                <a:moveTo>
                  <a:pt x="234" y="370"/>
                </a:moveTo>
                <a:cubicBezTo>
                  <a:pt x="238" y="369"/>
                  <a:pt x="245" y="369"/>
                  <a:pt x="246" y="372"/>
                </a:cubicBezTo>
                <a:cubicBezTo>
                  <a:pt x="242" y="376"/>
                  <a:pt x="240" y="371"/>
                  <a:pt x="234" y="370"/>
                </a:cubicBezTo>
                <a:close/>
                <a:moveTo>
                  <a:pt x="202" y="330"/>
                </a:moveTo>
                <a:cubicBezTo>
                  <a:pt x="238" y="315"/>
                  <a:pt x="271" y="349"/>
                  <a:pt x="311" y="359"/>
                </a:cubicBezTo>
                <a:cubicBezTo>
                  <a:pt x="274" y="364"/>
                  <a:pt x="241" y="347"/>
                  <a:pt x="202" y="330"/>
                </a:cubicBezTo>
                <a:close/>
                <a:moveTo>
                  <a:pt x="220" y="374"/>
                </a:moveTo>
                <a:cubicBezTo>
                  <a:pt x="218" y="374"/>
                  <a:pt x="217" y="375"/>
                  <a:pt x="216" y="376"/>
                </a:cubicBezTo>
                <a:cubicBezTo>
                  <a:pt x="214" y="374"/>
                  <a:pt x="211" y="371"/>
                  <a:pt x="214" y="368"/>
                </a:cubicBezTo>
                <a:cubicBezTo>
                  <a:pt x="217" y="372"/>
                  <a:pt x="218" y="371"/>
                  <a:pt x="220" y="374"/>
                </a:cubicBezTo>
                <a:close/>
                <a:moveTo>
                  <a:pt x="319" y="357"/>
                </a:moveTo>
                <a:cubicBezTo>
                  <a:pt x="293" y="344"/>
                  <a:pt x="265" y="335"/>
                  <a:pt x="242" y="319"/>
                </a:cubicBezTo>
                <a:cubicBezTo>
                  <a:pt x="250" y="312"/>
                  <a:pt x="260" y="315"/>
                  <a:pt x="271" y="320"/>
                </a:cubicBezTo>
                <a:cubicBezTo>
                  <a:pt x="292" y="329"/>
                  <a:pt x="323" y="342"/>
                  <a:pt x="341" y="353"/>
                </a:cubicBezTo>
                <a:cubicBezTo>
                  <a:pt x="334" y="355"/>
                  <a:pt x="326" y="355"/>
                  <a:pt x="319" y="357"/>
                </a:cubicBezTo>
                <a:close/>
                <a:moveTo>
                  <a:pt x="290" y="322"/>
                </a:moveTo>
                <a:cubicBezTo>
                  <a:pt x="281" y="322"/>
                  <a:pt x="275" y="315"/>
                  <a:pt x="268" y="314"/>
                </a:cubicBezTo>
                <a:cubicBezTo>
                  <a:pt x="270" y="312"/>
                  <a:pt x="268" y="311"/>
                  <a:pt x="266" y="309"/>
                </a:cubicBezTo>
                <a:cubicBezTo>
                  <a:pt x="271" y="305"/>
                  <a:pt x="277" y="312"/>
                  <a:pt x="281" y="307"/>
                </a:cubicBezTo>
                <a:cubicBezTo>
                  <a:pt x="310" y="324"/>
                  <a:pt x="342" y="325"/>
                  <a:pt x="368" y="342"/>
                </a:cubicBezTo>
                <a:cubicBezTo>
                  <a:pt x="346" y="356"/>
                  <a:pt x="312" y="330"/>
                  <a:pt x="290" y="322"/>
                </a:cubicBezTo>
                <a:close/>
                <a:moveTo>
                  <a:pt x="373" y="337"/>
                </a:moveTo>
                <a:cubicBezTo>
                  <a:pt x="348" y="318"/>
                  <a:pt x="310" y="325"/>
                  <a:pt x="293" y="300"/>
                </a:cubicBezTo>
                <a:cubicBezTo>
                  <a:pt x="296" y="294"/>
                  <a:pt x="300" y="298"/>
                  <a:pt x="304" y="295"/>
                </a:cubicBezTo>
                <a:cubicBezTo>
                  <a:pt x="331" y="311"/>
                  <a:pt x="360" y="320"/>
                  <a:pt x="386" y="331"/>
                </a:cubicBezTo>
                <a:cubicBezTo>
                  <a:pt x="391" y="330"/>
                  <a:pt x="395" y="324"/>
                  <a:pt x="402" y="330"/>
                </a:cubicBezTo>
                <a:cubicBezTo>
                  <a:pt x="393" y="339"/>
                  <a:pt x="383" y="337"/>
                  <a:pt x="373" y="337"/>
                </a:cubicBezTo>
                <a:close/>
                <a:moveTo>
                  <a:pt x="302" y="265"/>
                </a:moveTo>
                <a:cubicBezTo>
                  <a:pt x="299" y="268"/>
                  <a:pt x="296" y="264"/>
                  <a:pt x="293" y="262"/>
                </a:cubicBezTo>
                <a:cubicBezTo>
                  <a:pt x="295" y="259"/>
                  <a:pt x="299" y="263"/>
                  <a:pt x="302" y="265"/>
                </a:cubicBezTo>
                <a:close/>
                <a:moveTo>
                  <a:pt x="284" y="249"/>
                </a:moveTo>
                <a:cubicBezTo>
                  <a:pt x="292" y="248"/>
                  <a:pt x="301" y="253"/>
                  <a:pt x="309" y="259"/>
                </a:cubicBezTo>
                <a:cubicBezTo>
                  <a:pt x="302" y="262"/>
                  <a:pt x="292" y="251"/>
                  <a:pt x="284" y="249"/>
                </a:cubicBezTo>
                <a:close/>
                <a:moveTo>
                  <a:pt x="311" y="261"/>
                </a:moveTo>
                <a:cubicBezTo>
                  <a:pt x="313" y="258"/>
                  <a:pt x="317" y="260"/>
                  <a:pt x="320" y="263"/>
                </a:cubicBezTo>
                <a:cubicBezTo>
                  <a:pt x="318" y="267"/>
                  <a:pt x="314" y="264"/>
                  <a:pt x="311" y="261"/>
                </a:cubicBezTo>
                <a:close/>
                <a:moveTo>
                  <a:pt x="364" y="305"/>
                </a:moveTo>
                <a:cubicBezTo>
                  <a:pt x="348" y="303"/>
                  <a:pt x="336" y="293"/>
                  <a:pt x="319" y="286"/>
                </a:cubicBezTo>
                <a:cubicBezTo>
                  <a:pt x="332" y="279"/>
                  <a:pt x="347" y="296"/>
                  <a:pt x="364" y="305"/>
                </a:cubicBezTo>
                <a:close/>
                <a:moveTo>
                  <a:pt x="400" y="319"/>
                </a:moveTo>
                <a:cubicBezTo>
                  <a:pt x="401" y="314"/>
                  <a:pt x="404" y="314"/>
                  <a:pt x="404" y="311"/>
                </a:cubicBezTo>
                <a:cubicBezTo>
                  <a:pt x="409" y="310"/>
                  <a:pt x="411" y="319"/>
                  <a:pt x="417" y="321"/>
                </a:cubicBezTo>
                <a:cubicBezTo>
                  <a:pt x="413" y="326"/>
                  <a:pt x="409" y="329"/>
                  <a:pt x="405" y="333"/>
                </a:cubicBezTo>
                <a:cubicBezTo>
                  <a:pt x="405" y="330"/>
                  <a:pt x="406" y="327"/>
                  <a:pt x="408" y="324"/>
                </a:cubicBezTo>
                <a:cubicBezTo>
                  <a:pt x="402" y="319"/>
                  <a:pt x="395" y="326"/>
                  <a:pt x="392" y="318"/>
                </a:cubicBezTo>
                <a:cubicBezTo>
                  <a:pt x="394" y="315"/>
                  <a:pt x="397" y="319"/>
                  <a:pt x="400" y="319"/>
                </a:cubicBezTo>
                <a:close/>
                <a:moveTo>
                  <a:pt x="376" y="281"/>
                </a:moveTo>
                <a:cubicBezTo>
                  <a:pt x="381" y="286"/>
                  <a:pt x="383" y="293"/>
                  <a:pt x="393" y="298"/>
                </a:cubicBezTo>
                <a:cubicBezTo>
                  <a:pt x="380" y="302"/>
                  <a:pt x="366" y="284"/>
                  <a:pt x="349" y="282"/>
                </a:cubicBezTo>
                <a:cubicBezTo>
                  <a:pt x="351" y="277"/>
                  <a:pt x="341" y="280"/>
                  <a:pt x="339" y="273"/>
                </a:cubicBezTo>
                <a:cubicBezTo>
                  <a:pt x="333" y="273"/>
                  <a:pt x="327" y="273"/>
                  <a:pt x="326" y="267"/>
                </a:cubicBezTo>
                <a:cubicBezTo>
                  <a:pt x="345" y="264"/>
                  <a:pt x="360" y="287"/>
                  <a:pt x="376" y="281"/>
                </a:cubicBezTo>
                <a:close/>
                <a:moveTo>
                  <a:pt x="361" y="273"/>
                </a:moveTo>
                <a:cubicBezTo>
                  <a:pt x="320" y="253"/>
                  <a:pt x="255" y="233"/>
                  <a:pt x="226" y="205"/>
                </a:cubicBezTo>
                <a:cubicBezTo>
                  <a:pt x="264" y="218"/>
                  <a:pt x="305" y="240"/>
                  <a:pt x="344" y="254"/>
                </a:cubicBezTo>
                <a:cubicBezTo>
                  <a:pt x="352" y="263"/>
                  <a:pt x="363" y="262"/>
                  <a:pt x="361" y="273"/>
                </a:cubicBezTo>
                <a:close/>
                <a:moveTo>
                  <a:pt x="329" y="239"/>
                </a:moveTo>
                <a:cubicBezTo>
                  <a:pt x="322" y="238"/>
                  <a:pt x="313" y="238"/>
                  <a:pt x="308" y="230"/>
                </a:cubicBezTo>
                <a:cubicBezTo>
                  <a:pt x="282" y="224"/>
                  <a:pt x="245" y="205"/>
                  <a:pt x="217" y="192"/>
                </a:cubicBezTo>
                <a:cubicBezTo>
                  <a:pt x="214" y="183"/>
                  <a:pt x="204" y="181"/>
                  <a:pt x="198" y="173"/>
                </a:cubicBezTo>
                <a:cubicBezTo>
                  <a:pt x="206" y="171"/>
                  <a:pt x="214" y="182"/>
                  <a:pt x="225" y="188"/>
                </a:cubicBezTo>
                <a:cubicBezTo>
                  <a:pt x="227" y="188"/>
                  <a:pt x="226" y="186"/>
                  <a:pt x="228" y="184"/>
                </a:cubicBezTo>
                <a:cubicBezTo>
                  <a:pt x="269" y="205"/>
                  <a:pt x="303" y="204"/>
                  <a:pt x="329" y="239"/>
                </a:cubicBezTo>
                <a:close/>
                <a:moveTo>
                  <a:pt x="297" y="205"/>
                </a:moveTo>
                <a:cubicBezTo>
                  <a:pt x="278" y="198"/>
                  <a:pt x="251" y="188"/>
                  <a:pt x="231" y="180"/>
                </a:cubicBezTo>
                <a:cubicBezTo>
                  <a:pt x="232" y="180"/>
                  <a:pt x="233" y="179"/>
                  <a:pt x="234" y="178"/>
                </a:cubicBezTo>
                <a:cubicBezTo>
                  <a:pt x="221" y="176"/>
                  <a:pt x="203" y="155"/>
                  <a:pt x="186" y="156"/>
                </a:cubicBezTo>
                <a:cubicBezTo>
                  <a:pt x="186" y="152"/>
                  <a:pt x="183" y="149"/>
                  <a:pt x="182" y="146"/>
                </a:cubicBezTo>
                <a:cubicBezTo>
                  <a:pt x="215" y="157"/>
                  <a:pt x="253" y="177"/>
                  <a:pt x="282" y="185"/>
                </a:cubicBezTo>
                <a:cubicBezTo>
                  <a:pt x="284" y="192"/>
                  <a:pt x="294" y="198"/>
                  <a:pt x="297" y="205"/>
                </a:cubicBezTo>
                <a:close/>
                <a:moveTo>
                  <a:pt x="184" y="140"/>
                </a:moveTo>
                <a:cubicBezTo>
                  <a:pt x="197" y="137"/>
                  <a:pt x="213" y="149"/>
                  <a:pt x="224" y="156"/>
                </a:cubicBezTo>
                <a:cubicBezTo>
                  <a:pt x="209" y="153"/>
                  <a:pt x="198" y="144"/>
                  <a:pt x="184" y="140"/>
                </a:cubicBezTo>
                <a:close/>
                <a:moveTo>
                  <a:pt x="229" y="159"/>
                </a:moveTo>
                <a:cubicBezTo>
                  <a:pt x="231" y="156"/>
                  <a:pt x="237" y="157"/>
                  <a:pt x="238" y="161"/>
                </a:cubicBezTo>
                <a:cubicBezTo>
                  <a:pt x="233" y="163"/>
                  <a:pt x="233" y="161"/>
                  <a:pt x="229" y="159"/>
                </a:cubicBezTo>
                <a:close/>
                <a:moveTo>
                  <a:pt x="265" y="171"/>
                </a:moveTo>
                <a:cubicBezTo>
                  <a:pt x="259" y="176"/>
                  <a:pt x="252" y="168"/>
                  <a:pt x="246" y="166"/>
                </a:cubicBezTo>
                <a:cubicBezTo>
                  <a:pt x="251" y="163"/>
                  <a:pt x="262" y="166"/>
                  <a:pt x="265" y="171"/>
                </a:cubicBezTo>
                <a:close/>
                <a:moveTo>
                  <a:pt x="261" y="160"/>
                </a:moveTo>
                <a:cubicBezTo>
                  <a:pt x="253" y="161"/>
                  <a:pt x="239" y="156"/>
                  <a:pt x="238" y="151"/>
                </a:cubicBezTo>
                <a:cubicBezTo>
                  <a:pt x="217" y="146"/>
                  <a:pt x="191" y="136"/>
                  <a:pt x="168" y="117"/>
                </a:cubicBezTo>
                <a:cubicBezTo>
                  <a:pt x="192" y="125"/>
                  <a:pt x="237" y="145"/>
                  <a:pt x="261" y="160"/>
                </a:cubicBezTo>
                <a:close/>
                <a:moveTo>
                  <a:pt x="247" y="143"/>
                </a:moveTo>
                <a:cubicBezTo>
                  <a:pt x="220" y="135"/>
                  <a:pt x="192" y="121"/>
                  <a:pt x="161" y="103"/>
                </a:cubicBezTo>
                <a:cubicBezTo>
                  <a:pt x="160" y="100"/>
                  <a:pt x="159" y="96"/>
                  <a:pt x="156" y="93"/>
                </a:cubicBezTo>
                <a:cubicBezTo>
                  <a:pt x="157" y="92"/>
                  <a:pt x="158" y="91"/>
                  <a:pt x="159" y="92"/>
                </a:cubicBezTo>
                <a:cubicBezTo>
                  <a:pt x="168" y="93"/>
                  <a:pt x="174" y="99"/>
                  <a:pt x="183" y="104"/>
                </a:cubicBezTo>
                <a:cubicBezTo>
                  <a:pt x="207" y="116"/>
                  <a:pt x="239" y="121"/>
                  <a:pt x="247" y="143"/>
                </a:cubicBezTo>
                <a:close/>
                <a:moveTo>
                  <a:pt x="145" y="71"/>
                </a:moveTo>
                <a:cubicBezTo>
                  <a:pt x="153" y="73"/>
                  <a:pt x="175" y="88"/>
                  <a:pt x="185" y="95"/>
                </a:cubicBezTo>
                <a:cubicBezTo>
                  <a:pt x="168" y="93"/>
                  <a:pt x="154" y="81"/>
                  <a:pt x="145" y="71"/>
                </a:cubicBezTo>
                <a:close/>
                <a:moveTo>
                  <a:pt x="156" y="89"/>
                </a:moveTo>
                <a:cubicBezTo>
                  <a:pt x="155" y="91"/>
                  <a:pt x="154" y="92"/>
                  <a:pt x="152" y="94"/>
                </a:cubicBezTo>
                <a:cubicBezTo>
                  <a:pt x="150" y="92"/>
                  <a:pt x="150" y="89"/>
                  <a:pt x="148" y="87"/>
                </a:cubicBezTo>
                <a:cubicBezTo>
                  <a:pt x="150" y="83"/>
                  <a:pt x="153" y="88"/>
                  <a:pt x="156" y="89"/>
                </a:cubicBezTo>
                <a:close/>
                <a:moveTo>
                  <a:pt x="230" y="119"/>
                </a:moveTo>
                <a:cubicBezTo>
                  <a:pt x="217" y="109"/>
                  <a:pt x="200" y="109"/>
                  <a:pt x="185" y="96"/>
                </a:cubicBezTo>
                <a:cubicBezTo>
                  <a:pt x="198" y="102"/>
                  <a:pt x="223" y="103"/>
                  <a:pt x="230" y="119"/>
                </a:cubicBezTo>
                <a:close/>
                <a:moveTo>
                  <a:pt x="200" y="63"/>
                </a:moveTo>
                <a:cubicBezTo>
                  <a:pt x="194" y="66"/>
                  <a:pt x="186" y="57"/>
                  <a:pt x="179" y="57"/>
                </a:cubicBezTo>
                <a:cubicBezTo>
                  <a:pt x="187" y="53"/>
                  <a:pt x="195" y="58"/>
                  <a:pt x="200" y="63"/>
                </a:cubicBezTo>
                <a:close/>
                <a:moveTo>
                  <a:pt x="166" y="47"/>
                </a:moveTo>
                <a:cubicBezTo>
                  <a:pt x="163" y="49"/>
                  <a:pt x="155" y="45"/>
                  <a:pt x="154" y="44"/>
                </a:cubicBezTo>
                <a:cubicBezTo>
                  <a:pt x="157" y="39"/>
                  <a:pt x="162" y="44"/>
                  <a:pt x="166" y="47"/>
                </a:cubicBezTo>
                <a:close/>
                <a:moveTo>
                  <a:pt x="146" y="34"/>
                </a:moveTo>
                <a:cubicBezTo>
                  <a:pt x="149" y="39"/>
                  <a:pt x="152" y="38"/>
                  <a:pt x="154" y="42"/>
                </a:cubicBezTo>
                <a:cubicBezTo>
                  <a:pt x="151" y="43"/>
                  <a:pt x="141" y="39"/>
                  <a:pt x="146" y="34"/>
                </a:cubicBezTo>
                <a:close/>
                <a:moveTo>
                  <a:pt x="133" y="26"/>
                </a:moveTo>
                <a:cubicBezTo>
                  <a:pt x="135" y="31"/>
                  <a:pt x="139" y="30"/>
                  <a:pt x="144" y="34"/>
                </a:cubicBezTo>
                <a:cubicBezTo>
                  <a:pt x="138" y="38"/>
                  <a:pt x="132" y="32"/>
                  <a:pt x="129" y="29"/>
                </a:cubicBezTo>
                <a:cubicBezTo>
                  <a:pt x="130" y="28"/>
                  <a:pt x="132" y="28"/>
                  <a:pt x="133" y="26"/>
                </a:cubicBezTo>
                <a:close/>
                <a:moveTo>
                  <a:pt x="180" y="62"/>
                </a:moveTo>
                <a:cubicBezTo>
                  <a:pt x="193" y="68"/>
                  <a:pt x="211" y="68"/>
                  <a:pt x="214" y="85"/>
                </a:cubicBezTo>
                <a:cubicBezTo>
                  <a:pt x="205" y="88"/>
                  <a:pt x="194" y="74"/>
                  <a:pt x="186" y="80"/>
                </a:cubicBezTo>
                <a:cubicBezTo>
                  <a:pt x="191" y="85"/>
                  <a:pt x="222" y="89"/>
                  <a:pt x="220" y="103"/>
                </a:cubicBezTo>
                <a:cubicBezTo>
                  <a:pt x="202" y="95"/>
                  <a:pt x="195" y="97"/>
                  <a:pt x="184" y="86"/>
                </a:cubicBezTo>
                <a:cubicBezTo>
                  <a:pt x="182" y="86"/>
                  <a:pt x="183" y="88"/>
                  <a:pt x="179" y="87"/>
                </a:cubicBezTo>
                <a:cubicBezTo>
                  <a:pt x="176" y="86"/>
                  <a:pt x="178" y="84"/>
                  <a:pt x="175" y="82"/>
                </a:cubicBezTo>
                <a:cubicBezTo>
                  <a:pt x="176" y="82"/>
                  <a:pt x="177" y="81"/>
                  <a:pt x="178" y="80"/>
                </a:cubicBezTo>
                <a:cubicBezTo>
                  <a:pt x="173" y="77"/>
                  <a:pt x="168" y="77"/>
                  <a:pt x="164" y="76"/>
                </a:cubicBezTo>
                <a:cubicBezTo>
                  <a:pt x="164" y="75"/>
                  <a:pt x="165" y="74"/>
                  <a:pt x="166" y="73"/>
                </a:cubicBezTo>
                <a:cubicBezTo>
                  <a:pt x="152" y="69"/>
                  <a:pt x="143" y="59"/>
                  <a:pt x="132" y="51"/>
                </a:cubicBezTo>
                <a:cubicBezTo>
                  <a:pt x="152" y="52"/>
                  <a:pt x="172" y="75"/>
                  <a:pt x="190" y="78"/>
                </a:cubicBezTo>
                <a:cubicBezTo>
                  <a:pt x="176" y="64"/>
                  <a:pt x="157" y="60"/>
                  <a:pt x="141" y="46"/>
                </a:cubicBezTo>
                <a:cubicBezTo>
                  <a:pt x="138" y="45"/>
                  <a:pt x="137" y="50"/>
                  <a:pt x="134" y="46"/>
                </a:cubicBezTo>
                <a:cubicBezTo>
                  <a:pt x="141" y="41"/>
                  <a:pt x="125" y="41"/>
                  <a:pt x="126" y="35"/>
                </a:cubicBezTo>
                <a:cubicBezTo>
                  <a:pt x="145" y="39"/>
                  <a:pt x="164" y="55"/>
                  <a:pt x="180" y="62"/>
                </a:cubicBezTo>
                <a:close/>
                <a:moveTo>
                  <a:pt x="107" y="413"/>
                </a:moveTo>
                <a:cubicBezTo>
                  <a:pt x="103" y="411"/>
                  <a:pt x="104" y="408"/>
                  <a:pt x="102" y="406"/>
                </a:cubicBezTo>
                <a:cubicBezTo>
                  <a:pt x="77" y="403"/>
                  <a:pt x="57" y="390"/>
                  <a:pt x="33" y="378"/>
                </a:cubicBezTo>
                <a:cubicBezTo>
                  <a:pt x="42" y="368"/>
                  <a:pt x="53" y="370"/>
                  <a:pt x="64" y="376"/>
                </a:cubicBezTo>
                <a:cubicBezTo>
                  <a:pt x="81" y="386"/>
                  <a:pt x="109" y="392"/>
                  <a:pt x="124" y="402"/>
                </a:cubicBezTo>
                <a:cubicBezTo>
                  <a:pt x="122" y="410"/>
                  <a:pt x="113" y="408"/>
                  <a:pt x="107" y="413"/>
                </a:cubicBezTo>
                <a:close/>
                <a:moveTo>
                  <a:pt x="65" y="367"/>
                </a:moveTo>
                <a:cubicBezTo>
                  <a:pt x="69" y="361"/>
                  <a:pt x="74" y="363"/>
                  <a:pt x="78" y="361"/>
                </a:cubicBezTo>
                <a:cubicBezTo>
                  <a:pt x="88" y="369"/>
                  <a:pt x="105" y="374"/>
                  <a:pt x="122" y="383"/>
                </a:cubicBezTo>
                <a:cubicBezTo>
                  <a:pt x="122" y="386"/>
                  <a:pt x="120" y="388"/>
                  <a:pt x="118" y="391"/>
                </a:cubicBezTo>
                <a:cubicBezTo>
                  <a:pt x="95" y="383"/>
                  <a:pt x="83" y="380"/>
                  <a:pt x="65" y="367"/>
                </a:cubicBezTo>
                <a:close/>
                <a:moveTo>
                  <a:pt x="333" y="768"/>
                </a:moveTo>
                <a:cubicBezTo>
                  <a:pt x="328" y="776"/>
                  <a:pt x="320" y="771"/>
                  <a:pt x="312" y="777"/>
                </a:cubicBezTo>
                <a:cubicBezTo>
                  <a:pt x="311" y="776"/>
                  <a:pt x="313" y="774"/>
                  <a:pt x="314" y="773"/>
                </a:cubicBezTo>
                <a:cubicBezTo>
                  <a:pt x="312" y="772"/>
                  <a:pt x="311" y="774"/>
                  <a:pt x="310" y="775"/>
                </a:cubicBezTo>
                <a:cubicBezTo>
                  <a:pt x="270" y="734"/>
                  <a:pt x="237" y="683"/>
                  <a:pt x="206" y="637"/>
                </a:cubicBezTo>
                <a:cubicBezTo>
                  <a:pt x="191" y="604"/>
                  <a:pt x="180" y="568"/>
                  <a:pt x="165" y="537"/>
                </a:cubicBezTo>
                <a:cubicBezTo>
                  <a:pt x="169" y="520"/>
                  <a:pt x="158" y="507"/>
                  <a:pt x="153" y="492"/>
                </a:cubicBezTo>
                <a:cubicBezTo>
                  <a:pt x="142" y="458"/>
                  <a:pt x="135" y="422"/>
                  <a:pt x="129" y="387"/>
                </a:cubicBezTo>
                <a:cubicBezTo>
                  <a:pt x="131" y="383"/>
                  <a:pt x="135" y="387"/>
                  <a:pt x="137" y="383"/>
                </a:cubicBezTo>
                <a:cubicBezTo>
                  <a:pt x="122" y="369"/>
                  <a:pt x="118" y="342"/>
                  <a:pt x="130" y="317"/>
                </a:cubicBezTo>
                <a:cubicBezTo>
                  <a:pt x="130" y="315"/>
                  <a:pt x="126" y="313"/>
                  <a:pt x="125" y="310"/>
                </a:cubicBezTo>
                <a:cubicBezTo>
                  <a:pt x="102" y="320"/>
                  <a:pt x="116" y="353"/>
                  <a:pt x="119" y="371"/>
                </a:cubicBezTo>
                <a:cubicBezTo>
                  <a:pt x="107" y="376"/>
                  <a:pt x="105" y="362"/>
                  <a:pt x="92" y="358"/>
                </a:cubicBezTo>
                <a:cubicBezTo>
                  <a:pt x="98" y="354"/>
                  <a:pt x="105" y="356"/>
                  <a:pt x="111" y="350"/>
                </a:cubicBezTo>
                <a:cubicBezTo>
                  <a:pt x="111" y="347"/>
                  <a:pt x="107" y="341"/>
                  <a:pt x="104" y="342"/>
                </a:cubicBezTo>
                <a:cubicBezTo>
                  <a:pt x="74" y="345"/>
                  <a:pt x="48" y="365"/>
                  <a:pt x="18" y="367"/>
                </a:cubicBezTo>
                <a:cubicBezTo>
                  <a:pt x="7" y="353"/>
                  <a:pt x="20" y="335"/>
                  <a:pt x="11" y="321"/>
                </a:cubicBezTo>
                <a:cubicBezTo>
                  <a:pt x="14" y="312"/>
                  <a:pt x="16" y="304"/>
                  <a:pt x="13" y="296"/>
                </a:cubicBezTo>
                <a:cubicBezTo>
                  <a:pt x="20" y="272"/>
                  <a:pt x="27" y="247"/>
                  <a:pt x="26" y="224"/>
                </a:cubicBezTo>
                <a:cubicBezTo>
                  <a:pt x="37" y="206"/>
                  <a:pt x="33" y="180"/>
                  <a:pt x="47" y="163"/>
                </a:cubicBezTo>
                <a:cubicBezTo>
                  <a:pt x="50" y="145"/>
                  <a:pt x="52" y="124"/>
                  <a:pt x="61" y="105"/>
                </a:cubicBezTo>
                <a:cubicBezTo>
                  <a:pt x="64" y="98"/>
                  <a:pt x="71" y="92"/>
                  <a:pt x="75" y="85"/>
                </a:cubicBezTo>
                <a:cubicBezTo>
                  <a:pt x="78" y="78"/>
                  <a:pt x="78" y="71"/>
                  <a:pt x="80" y="66"/>
                </a:cubicBezTo>
                <a:cubicBezTo>
                  <a:pt x="85" y="54"/>
                  <a:pt x="101" y="46"/>
                  <a:pt x="109" y="26"/>
                </a:cubicBezTo>
                <a:cubicBezTo>
                  <a:pt x="147" y="116"/>
                  <a:pt x="192" y="204"/>
                  <a:pt x="294" y="283"/>
                </a:cubicBezTo>
                <a:cubicBezTo>
                  <a:pt x="286" y="288"/>
                  <a:pt x="279" y="291"/>
                  <a:pt x="271" y="291"/>
                </a:cubicBezTo>
                <a:cubicBezTo>
                  <a:pt x="249" y="310"/>
                  <a:pt x="216" y="311"/>
                  <a:pt x="190" y="322"/>
                </a:cubicBezTo>
                <a:cubicBezTo>
                  <a:pt x="185" y="345"/>
                  <a:pt x="207" y="369"/>
                  <a:pt x="210" y="394"/>
                </a:cubicBezTo>
                <a:cubicBezTo>
                  <a:pt x="213" y="397"/>
                  <a:pt x="215" y="395"/>
                  <a:pt x="217" y="398"/>
                </a:cubicBezTo>
                <a:cubicBezTo>
                  <a:pt x="248" y="457"/>
                  <a:pt x="279" y="514"/>
                  <a:pt x="334" y="562"/>
                </a:cubicBezTo>
                <a:cubicBezTo>
                  <a:pt x="339" y="578"/>
                  <a:pt x="357" y="588"/>
                  <a:pt x="372" y="600"/>
                </a:cubicBezTo>
                <a:cubicBezTo>
                  <a:pt x="401" y="625"/>
                  <a:pt x="434" y="654"/>
                  <a:pt x="465" y="678"/>
                </a:cubicBezTo>
                <a:cubicBezTo>
                  <a:pt x="492" y="699"/>
                  <a:pt x="524" y="708"/>
                  <a:pt x="548" y="724"/>
                </a:cubicBezTo>
                <a:cubicBezTo>
                  <a:pt x="538" y="738"/>
                  <a:pt x="525" y="729"/>
                  <a:pt x="516" y="740"/>
                </a:cubicBezTo>
                <a:cubicBezTo>
                  <a:pt x="492" y="736"/>
                  <a:pt x="470" y="747"/>
                  <a:pt x="447" y="752"/>
                </a:cubicBezTo>
                <a:cubicBezTo>
                  <a:pt x="427" y="757"/>
                  <a:pt x="405" y="755"/>
                  <a:pt x="385" y="764"/>
                </a:cubicBezTo>
                <a:cubicBezTo>
                  <a:pt x="382" y="763"/>
                  <a:pt x="380" y="763"/>
                  <a:pt x="376" y="760"/>
                </a:cubicBezTo>
                <a:cubicBezTo>
                  <a:pt x="369" y="772"/>
                  <a:pt x="350" y="775"/>
                  <a:pt x="333" y="768"/>
                </a:cubicBezTo>
                <a:close/>
                <a:moveTo>
                  <a:pt x="441" y="815"/>
                </a:moveTo>
                <a:cubicBezTo>
                  <a:pt x="435" y="813"/>
                  <a:pt x="434" y="810"/>
                  <a:pt x="432" y="808"/>
                </a:cubicBezTo>
                <a:cubicBezTo>
                  <a:pt x="424" y="802"/>
                  <a:pt x="404" y="801"/>
                  <a:pt x="390" y="795"/>
                </a:cubicBezTo>
                <a:cubicBezTo>
                  <a:pt x="380" y="791"/>
                  <a:pt x="376" y="784"/>
                  <a:pt x="364" y="781"/>
                </a:cubicBezTo>
                <a:cubicBezTo>
                  <a:pt x="367" y="776"/>
                  <a:pt x="380" y="777"/>
                  <a:pt x="387" y="776"/>
                </a:cubicBezTo>
                <a:cubicBezTo>
                  <a:pt x="422" y="787"/>
                  <a:pt x="448" y="800"/>
                  <a:pt x="485" y="818"/>
                </a:cubicBezTo>
                <a:cubicBezTo>
                  <a:pt x="470" y="822"/>
                  <a:pt x="460" y="819"/>
                  <a:pt x="441" y="815"/>
                </a:cubicBezTo>
                <a:close/>
                <a:moveTo>
                  <a:pt x="478" y="807"/>
                </a:moveTo>
                <a:cubicBezTo>
                  <a:pt x="461" y="791"/>
                  <a:pt x="430" y="791"/>
                  <a:pt x="418" y="776"/>
                </a:cubicBezTo>
                <a:cubicBezTo>
                  <a:pt x="410" y="777"/>
                  <a:pt x="414" y="774"/>
                  <a:pt x="405" y="770"/>
                </a:cubicBezTo>
                <a:cubicBezTo>
                  <a:pt x="421" y="756"/>
                  <a:pt x="443" y="778"/>
                  <a:pt x="461" y="778"/>
                </a:cubicBezTo>
                <a:cubicBezTo>
                  <a:pt x="478" y="793"/>
                  <a:pt x="508" y="800"/>
                  <a:pt x="524" y="808"/>
                </a:cubicBezTo>
                <a:cubicBezTo>
                  <a:pt x="510" y="816"/>
                  <a:pt x="492" y="803"/>
                  <a:pt x="478" y="807"/>
                </a:cubicBezTo>
                <a:close/>
                <a:moveTo>
                  <a:pt x="548" y="807"/>
                </a:moveTo>
                <a:cubicBezTo>
                  <a:pt x="531" y="798"/>
                  <a:pt x="520" y="798"/>
                  <a:pt x="501" y="788"/>
                </a:cubicBezTo>
                <a:cubicBezTo>
                  <a:pt x="495" y="785"/>
                  <a:pt x="492" y="786"/>
                  <a:pt x="484" y="781"/>
                </a:cubicBezTo>
                <a:cubicBezTo>
                  <a:pt x="473" y="774"/>
                  <a:pt x="457" y="772"/>
                  <a:pt x="444" y="764"/>
                </a:cubicBezTo>
                <a:cubicBezTo>
                  <a:pt x="453" y="760"/>
                  <a:pt x="462" y="759"/>
                  <a:pt x="470" y="755"/>
                </a:cubicBezTo>
                <a:cubicBezTo>
                  <a:pt x="502" y="768"/>
                  <a:pt x="539" y="782"/>
                  <a:pt x="570" y="800"/>
                </a:cubicBezTo>
                <a:cubicBezTo>
                  <a:pt x="563" y="805"/>
                  <a:pt x="555" y="804"/>
                  <a:pt x="548" y="807"/>
                </a:cubicBezTo>
                <a:close/>
                <a:moveTo>
                  <a:pt x="597" y="796"/>
                </a:moveTo>
                <a:cubicBezTo>
                  <a:pt x="591" y="790"/>
                  <a:pt x="587" y="794"/>
                  <a:pt x="582" y="795"/>
                </a:cubicBezTo>
                <a:cubicBezTo>
                  <a:pt x="551" y="780"/>
                  <a:pt x="522" y="771"/>
                  <a:pt x="492" y="754"/>
                </a:cubicBezTo>
                <a:cubicBezTo>
                  <a:pt x="494" y="748"/>
                  <a:pt x="506" y="750"/>
                  <a:pt x="512" y="748"/>
                </a:cubicBezTo>
                <a:cubicBezTo>
                  <a:pt x="540" y="764"/>
                  <a:pt x="574" y="774"/>
                  <a:pt x="605" y="789"/>
                </a:cubicBezTo>
                <a:cubicBezTo>
                  <a:pt x="601" y="794"/>
                  <a:pt x="600" y="793"/>
                  <a:pt x="597" y="796"/>
                </a:cubicBezTo>
                <a:close/>
                <a:moveTo>
                  <a:pt x="612" y="787"/>
                </a:moveTo>
                <a:cubicBezTo>
                  <a:pt x="613" y="780"/>
                  <a:pt x="604" y="786"/>
                  <a:pt x="606" y="779"/>
                </a:cubicBezTo>
                <a:cubicBezTo>
                  <a:pt x="604" y="778"/>
                  <a:pt x="603" y="782"/>
                  <a:pt x="601" y="781"/>
                </a:cubicBezTo>
                <a:cubicBezTo>
                  <a:pt x="599" y="780"/>
                  <a:pt x="599" y="779"/>
                  <a:pt x="600" y="777"/>
                </a:cubicBezTo>
                <a:cubicBezTo>
                  <a:pt x="582" y="770"/>
                  <a:pt x="564" y="764"/>
                  <a:pt x="546" y="753"/>
                </a:cubicBezTo>
                <a:cubicBezTo>
                  <a:pt x="544" y="752"/>
                  <a:pt x="543" y="755"/>
                  <a:pt x="542" y="756"/>
                </a:cubicBezTo>
                <a:cubicBezTo>
                  <a:pt x="540" y="751"/>
                  <a:pt x="534" y="749"/>
                  <a:pt x="530" y="747"/>
                </a:cubicBezTo>
                <a:cubicBezTo>
                  <a:pt x="562" y="734"/>
                  <a:pt x="606" y="767"/>
                  <a:pt x="645" y="779"/>
                </a:cubicBezTo>
                <a:cubicBezTo>
                  <a:pt x="639" y="788"/>
                  <a:pt x="622" y="781"/>
                  <a:pt x="612" y="787"/>
                </a:cubicBezTo>
                <a:close/>
                <a:moveTo>
                  <a:pt x="591" y="748"/>
                </a:moveTo>
                <a:cubicBezTo>
                  <a:pt x="583" y="750"/>
                  <a:pt x="577" y="744"/>
                  <a:pt x="569" y="737"/>
                </a:cubicBezTo>
                <a:cubicBezTo>
                  <a:pt x="601" y="737"/>
                  <a:pt x="634" y="758"/>
                  <a:pt x="672" y="773"/>
                </a:cubicBezTo>
                <a:cubicBezTo>
                  <a:pt x="643" y="779"/>
                  <a:pt x="612" y="758"/>
                  <a:pt x="591" y="748"/>
                </a:cubicBezTo>
                <a:close/>
              </a:path>
            </a:pathLst>
          </a:custGeom>
          <a:solidFill>
            <a:srgbClr val="4336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8" name="任意多边形 1517"/>
          <p:cNvSpPr/>
          <p:nvPr/>
        </p:nvSpPr>
        <p:spPr bwMode="auto">
          <a:xfrm>
            <a:off x="3398521" y="2213159"/>
            <a:ext cx="5603302" cy="3350124"/>
          </a:xfrm>
          <a:custGeom>
            <a:avLst/>
            <a:gdLst>
              <a:gd name="connsiteX0" fmla="*/ 288927 w 3600448"/>
              <a:gd name="connsiteY0" fmla="*/ 2149475 h 2152650"/>
              <a:gd name="connsiteX1" fmla="*/ 288927 w 3600448"/>
              <a:gd name="connsiteY1" fmla="*/ 2152650 h 2152650"/>
              <a:gd name="connsiteX2" fmla="*/ 277816 w 3600448"/>
              <a:gd name="connsiteY2" fmla="*/ 2152650 h 2152650"/>
              <a:gd name="connsiteX3" fmla="*/ 200426 w 3600448"/>
              <a:gd name="connsiteY3" fmla="*/ 2103834 h 2152650"/>
              <a:gd name="connsiteX4" fmla="*/ 214317 w 3600448"/>
              <a:gd name="connsiteY4" fmla="*/ 2105025 h 2152650"/>
              <a:gd name="connsiteX5" fmla="*/ 192091 w 3600448"/>
              <a:gd name="connsiteY5" fmla="*/ 2105025 h 2152650"/>
              <a:gd name="connsiteX6" fmla="*/ 200426 w 3600448"/>
              <a:gd name="connsiteY6" fmla="*/ 2103834 h 2152650"/>
              <a:gd name="connsiteX7" fmla="*/ 453607 w 3600448"/>
              <a:gd name="connsiteY7" fmla="*/ 2085975 h 2152650"/>
              <a:gd name="connsiteX8" fmla="*/ 494618 w 3600448"/>
              <a:gd name="connsiteY8" fmla="*/ 2085975 h 2152650"/>
              <a:gd name="connsiteX9" fmla="*/ 487160 w 3600448"/>
              <a:gd name="connsiteY9" fmla="*/ 2097286 h 2152650"/>
              <a:gd name="connsiteX10" fmla="*/ 520715 w 3600448"/>
              <a:gd name="connsiteY10" fmla="*/ 2093516 h 2152650"/>
              <a:gd name="connsiteX11" fmla="*/ 431238 w 3600448"/>
              <a:gd name="connsiteY11" fmla="*/ 2116138 h 2152650"/>
              <a:gd name="connsiteX12" fmla="*/ 434966 w 3600448"/>
              <a:gd name="connsiteY12" fmla="*/ 2119908 h 2152650"/>
              <a:gd name="connsiteX13" fmla="*/ 345489 w 3600448"/>
              <a:gd name="connsiteY13" fmla="*/ 2134989 h 2152650"/>
              <a:gd name="connsiteX14" fmla="*/ 341761 w 3600448"/>
              <a:gd name="connsiteY14" fmla="*/ 2146300 h 2152650"/>
              <a:gd name="connsiteX15" fmla="*/ 274638 w 3600448"/>
              <a:gd name="connsiteY15" fmla="*/ 2138760 h 2152650"/>
              <a:gd name="connsiteX16" fmla="*/ 282094 w 3600448"/>
              <a:gd name="connsiteY16" fmla="*/ 2131219 h 2152650"/>
              <a:gd name="connsiteX17" fmla="*/ 319391 w 3600448"/>
              <a:gd name="connsiteY17" fmla="*/ 2127449 h 2152650"/>
              <a:gd name="connsiteX18" fmla="*/ 300751 w 3600448"/>
              <a:gd name="connsiteY18" fmla="*/ 2119908 h 2152650"/>
              <a:gd name="connsiteX19" fmla="*/ 315663 w 3600448"/>
              <a:gd name="connsiteY19" fmla="*/ 2116138 h 2152650"/>
              <a:gd name="connsiteX20" fmla="*/ 330576 w 3600448"/>
              <a:gd name="connsiteY20" fmla="*/ 2131219 h 2152650"/>
              <a:gd name="connsiteX21" fmla="*/ 341761 w 3600448"/>
              <a:gd name="connsiteY21" fmla="*/ 2127449 h 2152650"/>
              <a:gd name="connsiteX22" fmla="*/ 326847 w 3600448"/>
              <a:gd name="connsiteY22" fmla="*/ 2119908 h 2152650"/>
              <a:gd name="connsiteX23" fmla="*/ 371585 w 3600448"/>
              <a:gd name="connsiteY23" fmla="*/ 2116138 h 2152650"/>
              <a:gd name="connsiteX24" fmla="*/ 352945 w 3600448"/>
              <a:gd name="connsiteY24" fmla="*/ 2104827 h 2152650"/>
              <a:gd name="connsiteX25" fmla="*/ 367858 w 3600448"/>
              <a:gd name="connsiteY25" fmla="*/ 2104827 h 2152650"/>
              <a:gd name="connsiteX26" fmla="*/ 390227 w 3600448"/>
              <a:gd name="connsiteY26" fmla="*/ 2108597 h 2152650"/>
              <a:gd name="connsiteX27" fmla="*/ 386500 w 3600448"/>
              <a:gd name="connsiteY27" fmla="*/ 2104827 h 2152650"/>
              <a:gd name="connsiteX28" fmla="*/ 397684 w 3600448"/>
              <a:gd name="connsiteY28" fmla="*/ 2104827 h 2152650"/>
              <a:gd name="connsiteX29" fmla="*/ 397684 w 3600448"/>
              <a:gd name="connsiteY29" fmla="*/ 2101056 h 2152650"/>
              <a:gd name="connsiteX30" fmla="*/ 434966 w 3600448"/>
              <a:gd name="connsiteY30" fmla="*/ 2101056 h 2152650"/>
              <a:gd name="connsiteX31" fmla="*/ 431238 w 3600448"/>
              <a:gd name="connsiteY31" fmla="*/ 2093516 h 2152650"/>
              <a:gd name="connsiteX32" fmla="*/ 453607 w 3600448"/>
              <a:gd name="connsiteY32" fmla="*/ 2085975 h 2152650"/>
              <a:gd name="connsiteX33" fmla="*/ 227709 w 3600448"/>
              <a:gd name="connsiteY33" fmla="*/ 2084767 h 2152650"/>
              <a:gd name="connsiteX34" fmla="*/ 241030 w 3600448"/>
              <a:gd name="connsiteY34" fmla="*/ 2085798 h 2152650"/>
              <a:gd name="connsiteX35" fmla="*/ 233584 w 3600448"/>
              <a:gd name="connsiteY35" fmla="*/ 2089679 h 2152650"/>
              <a:gd name="connsiteX36" fmla="*/ 267086 w 3600448"/>
              <a:gd name="connsiteY36" fmla="*/ 2097440 h 2152650"/>
              <a:gd name="connsiteX37" fmla="*/ 270808 w 3600448"/>
              <a:gd name="connsiteY37" fmla="*/ 2089679 h 2152650"/>
              <a:gd name="connsiteX38" fmla="*/ 296877 w 3600448"/>
              <a:gd name="connsiteY38" fmla="*/ 2089679 h 2152650"/>
              <a:gd name="connsiteX39" fmla="*/ 192639 w 3600448"/>
              <a:gd name="connsiteY39" fmla="*/ 2097440 h 2152650"/>
              <a:gd name="connsiteX40" fmla="*/ 192639 w 3600448"/>
              <a:gd name="connsiteY40" fmla="*/ 2089679 h 2152650"/>
              <a:gd name="connsiteX41" fmla="*/ 227709 w 3600448"/>
              <a:gd name="connsiteY41" fmla="*/ 2084767 h 2152650"/>
              <a:gd name="connsiteX42" fmla="*/ 111252 w 3600448"/>
              <a:gd name="connsiteY42" fmla="*/ 2073505 h 2152650"/>
              <a:gd name="connsiteX43" fmla="*/ 117555 w 3600448"/>
              <a:gd name="connsiteY43" fmla="*/ 2074277 h 2152650"/>
              <a:gd name="connsiteX44" fmla="*/ 118087 w 3600448"/>
              <a:gd name="connsiteY44" fmla="*/ 2075259 h 2152650"/>
              <a:gd name="connsiteX45" fmla="*/ 68874 w 3600448"/>
              <a:gd name="connsiteY45" fmla="*/ 2068620 h 2152650"/>
              <a:gd name="connsiteX46" fmla="*/ 73150 w 3600448"/>
              <a:gd name="connsiteY46" fmla="*/ 2071489 h 2152650"/>
              <a:gd name="connsiteX47" fmla="*/ 94214 w 3600448"/>
              <a:gd name="connsiteY47" fmla="*/ 2069133 h 2152650"/>
              <a:gd name="connsiteX48" fmla="*/ 111252 w 3600448"/>
              <a:gd name="connsiteY48" fmla="*/ 2073505 h 2152650"/>
              <a:gd name="connsiteX49" fmla="*/ 108259 w 3600448"/>
              <a:gd name="connsiteY49" fmla="*/ 2073139 h 2152650"/>
              <a:gd name="connsiteX50" fmla="*/ 61914 w 3600448"/>
              <a:gd name="connsiteY50" fmla="*/ 2075259 h 2152650"/>
              <a:gd name="connsiteX51" fmla="*/ 68936 w 3600448"/>
              <a:gd name="connsiteY51" fmla="*/ 2069604 h 2152650"/>
              <a:gd name="connsiteX52" fmla="*/ 44453 w 3600448"/>
              <a:gd name="connsiteY52" fmla="*/ 2066925 h 2152650"/>
              <a:gd name="connsiteX53" fmla="*/ 51861 w 3600448"/>
              <a:gd name="connsiteY53" fmla="*/ 2070629 h 2152650"/>
              <a:gd name="connsiteX54" fmla="*/ 25931 w 3600448"/>
              <a:gd name="connsiteY54" fmla="*/ 2078037 h 2152650"/>
              <a:gd name="connsiteX55" fmla="*/ 25931 w 3600448"/>
              <a:gd name="connsiteY55" fmla="*/ 2074333 h 2152650"/>
              <a:gd name="connsiteX56" fmla="*/ 44453 w 3600448"/>
              <a:gd name="connsiteY56" fmla="*/ 2066925 h 2152650"/>
              <a:gd name="connsiteX57" fmla="*/ 61914 w 3600448"/>
              <a:gd name="connsiteY57" fmla="*/ 2063948 h 2152650"/>
              <a:gd name="connsiteX58" fmla="*/ 68760 w 3600448"/>
              <a:gd name="connsiteY58" fmla="*/ 2066776 h 2152650"/>
              <a:gd name="connsiteX59" fmla="*/ 68874 w 3600448"/>
              <a:gd name="connsiteY59" fmla="*/ 2068620 h 2152650"/>
              <a:gd name="connsiteX60" fmla="*/ 63319 w 3600448"/>
              <a:gd name="connsiteY60" fmla="*/ 2064891 h 2152650"/>
              <a:gd name="connsiteX61" fmla="*/ 61914 w 3600448"/>
              <a:gd name="connsiteY61" fmla="*/ 2063948 h 2152650"/>
              <a:gd name="connsiteX62" fmla="*/ 639778 w 3600448"/>
              <a:gd name="connsiteY62" fmla="*/ 2060575 h 2152650"/>
              <a:gd name="connsiteX63" fmla="*/ 569084 w 3600448"/>
              <a:gd name="connsiteY63" fmla="*/ 2075180 h 2152650"/>
              <a:gd name="connsiteX64" fmla="*/ 572805 w 3600448"/>
              <a:gd name="connsiteY64" fmla="*/ 2078832 h 2152650"/>
              <a:gd name="connsiteX65" fmla="*/ 543038 w 3600448"/>
              <a:gd name="connsiteY65" fmla="*/ 2097088 h 2152650"/>
              <a:gd name="connsiteX66" fmla="*/ 539318 w 3600448"/>
              <a:gd name="connsiteY66" fmla="*/ 2078832 h 2152650"/>
              <a:gd name="connsiteX67" fmla="*/ 639778 w 3600448"/>
              <a:gd name="connsiteY67" fmla="*/ 2060575 h 2152650"/>
              <a:gd name="connsiteX68" fmla="*/ 423349 w 3600448"/>
              <a:gd name="connsiteY68" fmla="*/ 2059583 h 2152650"/>
              <a:gd name="connsiteX69" fmla="*/ 449277 w 3600448"/>
              <a:gd name="connsiteY69" fmla="*/ 2063353 h 2152650"/>
              <a:gd name="connsiteX70" fmla="*/ 393714 w 3600448"/>
              <a:gd name="connsiteY70" fmla="*/ 2078434 h 2152650"/>
              <a:gd name="connsiteX71" fmla="*/ 378897 w 3600448"/>
              <a:gd name="connsiteY71" fmla="*/ 2078434 h 2152650"/>
              <a:gd name="connsiteX72" fmla="*/ 390011 w 3600448"/>
              <a:gd name="connsiteY72" fmla="*/ 2074664 h 2152650"/>
              <a:gd name="connsiteX73" fmla="*/ 386307 w 3600448"/>
              <a:gd name="connsiteY73" fmla="*/ 2067123 h 2152650"/>
              <a:gd name="connsiteX74" fmla="*/ 423349 w 3600448"/>
              <a:gd name="connsiteY74" fmla="*/ 2059583 h 2152650"/>
              <a:gd name="connsiteX75" fmla="*/ 192984 w 3600448"/>
              <a:gd name="connsiteY75" fmla="*/ 2058764 h 2152650"/>
              <a:gd name="connsiteX76" fmla="*/ 207966 w 3600448"/>
              <a:gd name="connsiteY76" fmla="*/ 2060178 h 2152650"/>
              <a:gd name="connsiteX77" fmla="*/ 196729 w 3600448"/>
              <a:gd name="connsiteY77" fmla="*/ 2071489 h 2152650"/>
              <a:gd name="connsiteX78" fmla="*/ 125576 w 3600448"/>
              <a:gd name="connsiteY78" fmla="*/ 2071489 h 2152650"/>
              <a:gd name="connsiteX79" fmla="*/ 125576 w 3600448"/>
              <a:gd name="connsiteY79" fmla="*/ 2075259 h 2152650"/>
              <a:gd name="connsiteX80" fmla="*/ 117555 w 3600448"/>
              <a:gd name="connsiteY80" fmla="*/ 2074277 h 2152650"/>
              <a:gd name="connsiteX81" fmla="*/ 115280 w 3600448"/>
              <a:gd name="connsiteY81" fmla="*/ 2070075 h 2152650"/>
              <a:gd name="connsiteX82" fmla="*/ 106854 w 3600448"/>
              <a:gd name="connsiteY82" fmla="*/ 2067719 h 2152650"/>
              <a:gd name="connsiteX83" fmla="*/ 129322 w 3600448"/>
              <a:gd name="connsiteY83" fmla="*/ 2067719 h 2152650"/>
              <a:gd name="connsiteX84" fmla="*/ 121832 w 3600448"/>
              <a:gd name="connsiteY84" fmla="*/ 2060178 h 2152650"/>
              <a:gd name="connsiteX85" fmla="*/ 136813 w 3600448"/>
              <a:gd name="connsiteY85" fmla="*/ 2063948 h 2152650"/>
              <a:gd name="connsiteX86" fmla="*/ 136813 w 3600448"/>
              <a:gd name="connsiteY86" fmla="*/ 2060178 h 2152650"/>
              <a:gd name="connsiteX87" fmla="*/ 178007 w 3600448"/>
              <a:gd name="connsiteY87" fmla="*/ 2063948 h 2152650"/>
              <a:gd name="connsiteX88" fmla="*/ 178007 w 3600448"/>
              <a:gd name="connsiteY88" fmla="*/ 2060178 h 2152650"/>
              <a:gd name="connsiteX89" fmla="*/ 192984 w 3600448"/>
              <a:gd name="connsiteY89" fmla="*/ 2058764 h 2152650"/>
              <a:gd name="connsiteX90" fmla="*/ 245186 w 3600448"/>
              <a:gd name="connsiteY90" fmla="*/ 2055415 h 2152650"/>
              <a:gd name="connsiteX91" fmla="*/ 266701 w 3600448"/>
              <a:gd name="connsiteY91" fmla="*/ 2060046 h 2152650"/>
              <a:gd name="connsiteX92" fmla="*/ 214317 w 3600448"/>
              <a:gd name="connsiteY92" fmla="*/ 2063750 h 2152650"/>
              <a:gd name="connsiteX93" fmla="*/ 229281 w 3600448"/>
              <a:gd name="connsiteY93" fmla="*/ 2060046 h 2152650"/>
              <a:gd name="connsiteX94" fmla="*/ 218056 w 3600448"/>
              <a:gd name="connsiteY94" fmla="*/ 2056341 h 2152650"/>
              <a:gd name="connsiteX95" fmla="*/ 245186 w 3600448"/>
              <a:gd name="connsiteY95" fmla="*/ 2055415 h 2152650"/>
              <a:gd name="connsiteX96" fmla="*/ 333919 w 3600448"/>
              <a:gd name="connsiteY96" fmla="*/ 2052637 h 2152650"/>
              <a:gd name="connsiteX97" fmla="*/ 341327 w 3600448"/>
              <a:gd name="connsiteY97" fmla="*/ 2063353 h 2152650"/>
              <a:gd name="connsiteX98" fmla="*/ 333919 w 3600448"/>
              <a:gd name="connsiteY98" fmla="*/ 2052637 h 2152650"/>
              <a:gd name="connsiteX99" fmla="*/ 731851 w 3600448"/>
              <a:gd name="connsiteY99" fmla="*/ 2052240 h 2152650"/>
              <a:gd name="connsiteX100" fmla="*/ 742963 w 3600448"/>
              <a:gd name="connsiteY100" fmla="*/ 2055812 h 2152650"/>
              <a:gd name="connsiteX101" fmla="*/ 720738 w 3600448"/>
              <a:gd name="connsiteY101" fmla="*/ 2055812 h 2152650"/>
              <a:gd name="connsiteX102" fmla="*/ 731851 w 3600448"/>
              <a:gd name="connsiteY102" fmla="*/ 2052240 h 2152650"/>
              <a:gd name="connsiteX103" fmla="*/ 538439 w 3600448"/>
              <a:gd name="connsiteY103" fmla="*/ 2039427 h 2152650"/>
              <a:gd name="connsiteX104" fmla="*/ 538277 w 3600448"/>
              <a:gd name="connsiteY104" fmla="*/ 2040056 h 2152650"/>
              <a:gd name="connsiteX105" fmla="*/ 531191 w 3600448"/>
              <a:gd name="connsiteY105" fmla="*/ 2041842 h 2152650"/>
              <a:gd name="connsiteX106" fmla="*/ 519763 w 3600448"/>
              <a:gd name="connsiteY106" fmla="*/ 2034222 h 2152650"/>
              <a:gd name="connsiteX107" fmla="*/ 531191 w 3600448"/>
              <a:gd name="connsiteY107" fmla="*/ 2041842 h 2152650"/>
              <a:gd name="connsiteX108" fmla="*/ 554053 w 3600448"/>
              <a:gd name="connsiteY108" fmla="*/ 2041842 h 2152650"/>
              <a:gd name="connsiteX109" fmla="*/ 515952 w 3600448"/>
              <a:gd name="connsiteY109" fmla="*/ 2049462 h 2152650"/>
              <a:gd name="connsiteX110" fmla="*/ 527382 w 3600448"/>
              <a:gd name="connsiteY110" fmla="*/ 2045652 h 2152650"/>
              <a:gd name="connsiteX111" fmla="*/ 538812 w 3600448"/>
              <a:gd name="connsiteY111" fmla="*/ 2030412 h 2152650"/>
              <a:gd name="connsiteX112" fmla="*/ 542622 w 3600448"/>
              <a:gd name="connsiteY112" fmla="*/ 2038032 h 2152650"/>
              <a:gd name="connsiteX113" fmla="*/ 541193 w 3600448"/>
              <a:gd name="connsiteY113" fmla="*/ 2038508 h 2152650"/>
              <a:gd name="connsiteX114" fmla="*/ 538439 w 3600448"/>
              <a:gd name="connsiteY114" fmla="*/ 2039427 h 2152650"/>
              <a:gd name="connsiteX115" fmla="*/ 539288 w 3600448"/>
              <a:gd name="connsiteY115" fmla="*/ 2036127 h 2152650"/>
              <a:gd name="connsiteX116" fmla="*/ 538812 w 3600448"/>
              <a:gd name="connsiteY116" fmla="*/ 2030412 h 2152650"/>
              <a:gd name="connsiteX117" fmla="*/ 601876 w 3600448"/>
              <a:gd name="connsiteY117" fmla="*/ 2008620 h 2152650"/>
              <a:gd name="connsiteX118" fmla="*/ 609417 w 3600448"/>
              <a:gd name="connsiteY118" fmla="*/ 2019444 h 2152650"/>
              <a:gd name="connsiteX119" fmla="*/ 583024 w 3600448"/>
              <a:gd name="connsiteY119" fmla="*/ 2037484 h 2152650"/>
              <a:gd name="connsiteX120" fmla="*/ 586795 w 3600448"/>
              <a:gd name="connsiteY120" fmla="*/ 2041092 h 2152650"/>
              <a:gd name="connsiteX121" fmla="*/ 571714 w 3600448"/>
              <a:gd name="connsiteY121" fmla="*/ 2044700 h 2152650"/>
              <a:gd name="connsiteX122" fmla="*/ 560403 w 3600448"/>
              <a:gd name="connsiteY122" fmla="*/ 2037484 h 2152650"/>
              <a:gd name="connsiteX123" fmla="*/ 583024 w 3600448"/>
              <a:gd name="connsiteY123" fmla="*/ 2030268 h 2152650"/>
              <a:gd name="connsiteX124" fmla="*/ 575484 w 3600448"/>
              <a:gd name="connsiteY124" fmla="*/ 2030268 h 2152650"/>
              <a:gd name="connsiteX125" fmla="*/ 590565 w 3600448"/>
              <a:gd name="connsiteY125" fmla="*/ 2012228 h 2152650"/>
              <a:gd name="connsiteX126" fmla="*/ 601876 w 3600448"/>
              <a:gd name="connsiteY126" fmla="*/ 2012228 h 2152650"/>
              <a:gd name="connsiteX127" fmla="*/ 601876 w 3600448"/>
              <a:gd name="connsiteY127" fmla="*/ 2008620 h 2152650"/>
              <a:gd name="connsiteX128" fmla="*/ 85201 w 3600448"/>
              <a:gd name="connsiteY128" fmla="*/ 2005012 h 2152650"/>
              <a:gd name="connsiteX129" fmla="*/ 92607 w 3600448"/>
              <a:gd name="connsiteY129" fmla="*/ 2012156 h 2152650"/>
              <a:gd name="connsiteX130" fmla="*/ 44453 w 3600448"/>
              <a:gd name="connsiteY130" fmla="*/ 2012156 h 2152650"/>
              <a:gd name="connsiteX131" fmla="*/ 85201 w 3600448"/>
              <a:gd name="connsiteY131" fmla="*/ 2005012 h 2152650"/>
              <a:gd name="connsiteX132" fmla="*/ 122771 w 3600448"/>
              <a:gd name="connsiteY132" fmla="*/ 2000250 h 2152650"/>
              <a:gd name="connsiteX133" fmla="*/ 141290 w 3600448"/>
              <a:gd name="connsiteY133" fmla="*/ 2008187 h 2152650"/>
              <a:gd name="connsiteX134" fmla="*/ 119064 w 3600448"/>
              <a:gd name="connsiteY134" fmla="*/ 2004219 h 2152650"/>
              <a:gd name="connsiteX135" fmla="*/ 122771 w 3600448"/>
              <a:gd name="connsiteY135" fmla="*/ 2000250 h 2152650"/>
              <a:gd name="connsiteX136" fmla="*/ 25799 w 3600448"/>
              <a:gd name="connsiteY136" fmla="*/ 1997075 h 2152650"/>
              <a:gd name="connsiteX137" fmla="*/ 29374 w 3600448"/>
              <a:gd name="connsiteY137" fmla="*/ 2005012 h 2152650"/>
              <a:gd name="connsiteX138" fmla="*/ 22227 w 3600448"/>
              <a:gd name="connsiteY138" fmla="*/ 2005012 h 2152650"/>
              <a:gd name="connsiteX139" fmla="*/ 25799 w 3600448"/>
              <a:gd name="connsiteY139" fmla="*/ 1997075 h 2152650"/>
              <a:gd name="connsiteX140" fmla="*/ 92077 w 3600448"/>
              <a:gd name="connsiteY140" fmla="*/ 1989137 h 2152650"/>
              <a:gd name="connsiteX141" fmla="*/ 95252 w 3600448"/>
              <a:gd name="connsiteY141" fmla="*/ 1997074 h 2152650"/>
              <a:gd name="connsiteX142" fmla="*/ 88904 w 3600448"/>
              <a:gd name="connsiteY142" fmla="*/ 1993899 h 2152650"/>
              <a:gd name="connsiteX143" fmla="*/ 140837 w 3600448"/>
              <a:gd name="connsiteY143" fmla="*/ 1986280 h 2152650"/>
              <a:gd name="connsiteX144" fmla="*/ 151722 w 3600448"/>
              <a:gd name="connsiteY144" fmla="*/ 1986280 h 2152650"/>
              <a:gd name="connsiteX145" fmla="*/ 144466 w 3600448"/>
              <a:gd name="connsiteY145" fmla="*/ 1993264 h 2152650"/>
              <a:gd name="connsiteX146" fmla="*/ 122693 w 3600448"/>
              <a:gd name="connsiteY146" fmla="*/ 1993264 h 2152650"/>
              <a:gd name="connsiteX147" fmla="*/ 140837 w 3600448"/>
              <a:gd name="connsiteY147" fmla="*/ 1989772 h 2152650"/>
              <a:gd name="connsiteX148" fmla="*/ 140837 w 3600448"/>
              <a:gd name="connsiteY148" fmla="*/ 1986280 h 2152650"/>
              <a:gd name="connsiteX149" fmla="*/ 904045 w 3600448"/>
              <a:gd name="connsiteY149" fmla="*/ 1973403 h 2152650"/>
              <a:gd name="connsiteX150" fmla="*/ 906476 w 3600448"/>
              <a:gd name="connsiteY150" fmla="*/ 1978554 h 2152650"/>
              <a:gd name="connsiteX151" fmla="*/ 884251 w 3600448"/>
              <a:gd name="connsiteY151" fmla="*/ 1982258 h 2152650"/>
              <a:gd name="connsiteX152" fmla="*/ 904045 w 3600448"/>
              <a:gd name="connsiteY152" fmla="*/ 1973403 h 2152650"/>
              <a:gd name="connsiteX153" fmla="*/ 811095 w 3600448"/>
              <a:gd name="connsiteY153" fmla="*/ 1966912 h 2152650"/>
              <a:gd name="connsiteX154" fmla="*/ 822340 w 3600448"/>
              <a:gd name="connsiteY154" fmla="*/ 1966912 h 2152650"/>
              <a:gd name="connsiteX155" fmla="*/ 811095 w 3600448"/>
              <a:gd name="connsiteY155" fmla="*/ 1966912 h 2152650"/>
              <a:gd name="connsiteX156" fmla="*/ 792354 w 3600448"/>
              <a:gd name="connsiteY156" fmla="*/ 1966912 h 2152650"/>
              <a:gd name="connsiteX157" fmla="*/ 810158 w 3600448"/>
              <a:gd name="connsiteY157" fmla="*/ 1966912 h 2152650"/>
              <a:gd name="connsiteX158" fmla="*/ 811095 w 3600448"/>
              <a:gd name="connsiteY158" fmla="*/ 1966912 h 2152650"/>
              <a:gd name="connsiteX159" fmla="*/ 807347 w 3600448"/>
              <a:gd name="connsiteY159" fmla="*/ 1970664 h 2152650"/>
              <a:gd name="connsiteX160" fmla="*/ 702395 w 3600448"/>
              <a:gd name="connsiteY160" fmla="*/ 2008187 h 2152650"/>
              <a:gd name="connsiteX161" fmla="*/ 694899 w 3600448"/>
              <a:gd name="connsiteY161" fmla="*/ 2000683 h 2152650"/>
              <a:gd name="connsiteX162" fmla="*/ 698647 w 3600448"/>
              <a:gd name="connsiteY162" fmla="*/ 2000683 h 2152650"/>
              <a:gd name="connsiteX163" fmla="*/ 784857 w 3600448"/>
              <a:gd name="connsiteY163" fmla="*/ 1974417 h 2152650"/>
              <a:gd name="connsiteX164" fmla="*/ 766116 w 3600448"/>
              <a:gd name="connsiteY164" fmla="*/ 1974417 h 2152650"/>
              <a:gd name="connsiteX165" fmla="*/ 803598 w 3600448"/>
              <a:gd name="connsiteY165" fmla="*/ 1970664 h 2152650"/>
              <a:gd name="connsiteX166" fmla="*/ 792354 w 3600448"/>
              <a:gd name="connsiteY166" fmla="*/ 1966912 h 2152650"/>
              <a:gd name="connsiteX167" fmla="*/ 709627 w 3600448"/>
              <a:gd name="connsiteY167" fmla="*/ 1964266 h 2152650"/>
              <a:gd name="connsiteX168" fmla="*/ 690577 w 3600448"/>
              <a:gd name="connsiteY168" fmla="*/ 1967971 h 2152650"/>
              <a:gd name="connsiteX169" fmla="*/ 709627 w 3600448"/>
              <a:gd name="connsiteY169" fmla="*/ 1964266 h 2152650"/>
              <a:gd name="connsiteX170" fmla="*/ 364545 w 3600448"/>
              <a:gd name="connsiteY170" fmla="*/ 1955800 h 2152650"/>
              <a:gd name="connsiteX171" fmla="*/ 338152 w 3600448"/>
              <a:gd name="connsiteY171" fmla="*/ 1963738 h 2152650"/>
              <a:gd name="connsiteX172" fmla="*/ 364545 w 3600448"/>
              <a:gd name="connsiteY172" fmla="*/ 1955800 h 2152650"/>
              <a:gd name="connsiteX173" fmla="*/ 387464 w 3600448"/>
              <a:gd name="connsiteY173" fmla="*/ 1955602 h 2152650"/>
              <a:gd name="connsiteX174" fmla="*/ 390143 w 3600448"/>
              <a:gd name="connsiteY174" fmla="*/ 1960563 h 2152650"/>
              <a:gd name="connsiteX175" fmla="*/ 379429 w 3600448"/>
              <a:gd name="connsiteY175" fmla="*/ 1956594 h 2152650"/>
              <a:gd name="connsiteX176" fmla="*/ 387464 w 3600448"/>
              <a:gd name="connsiteY176" fmla="*/ 1955602 h 2152650"/>
              <a:gd name="connsiteX177" fmla="*/ 211743 w 3600448"/>
              <a:gd name="connsiteY177" fmla="*/ 1954667 h 2152650"/>
              <a:gd name="connsiteX178" fmla="*/ 214588 w 3600448"/>
              <a:gd name="connsiteY178" fmla="*/ 1955800 h 2152650"/>
              <a:gd name="connsiteX179" fmla="*/ 212262 w 3600448"/>
              <a:gd name="connsiteY179" fmla="*/ 1954874 h 2152650"/>
              <a:gd name="connsiteX180" fmla="*/ 169865 w 3600448"/>
              <a:gd name="connsiteY180" fmla="*/ 1944687 h 2152650"/>
              <a:gd name="connsiteX181" fmla="*/ 192091 w 3600448"/>
              <a:gd name="connsiteY181" fmla="*/ 1956117 h 2152650"/>
              <a:gd name="connsiteX182" fmla="*/ 177273 w 3600448"/>
              <a:gd name="connsiteY182" fmla="*/ 1963737 h 2152650"/>
              <a:gd name="connsiteX183" fmla="*/ 169865 w 3600448"/>
              <a:gd name="connsiteY183" fmla="*/ 1944687 h 2152650"/>
              <a:gd name="connsiteX184" fmla="*/ 152404 w 3600448"/>
              <a:gd name="connsiteY184" fmla="*/ 1941512 h 2152650"/>
              <a:gd name="connsiteX185" fmla="*/ 163515 w 3600448"/>
              <a:gd name="connsiteY185" fmla="*/ 1941512 h 2152650"/>
              <a:gd name="connsiteX186" fmla="*/ 155577 w 3600448"/>
              <a:gd name="connsiteY186" fmla="*/ 1944687 h 2152650"/>
              <a:gd name="connsiteX187" fmla="*/ 531310 w 3600448"/>
              <a:gd name="connsiteY187" fmla="*/ 1937703 h 2152650"/>
              <a:gd name="connsiteX188" fmla="*/ 540623 w 3600448"/>
              <a:gd name="connsiteY188" fmla="*/ 1938159 h 2152650"/>
              <a:gd name="connsiteX189" fmla="*/ 541480 w 3600448"/>
              <a:gd name="connsiteY189" fmla="*/ 1938453 h 2152650"/>
              <a:gd name="connsiteX190" fmla="*/ 401653 w 3600448"/>
              <a:gd name="connsiteY190" fmla="*/ 1936750 h 2152650"/>
              <a:gd name="connsiteX191" fmla="*/ 404828 w 3600448"/>
              <a:gd name="connsiteY191" fmla="*/ 1941513 h 2152650"/>
              <a:gd name="connsiteX192" fmla="*/ 401653 w 3600448"/>
              <a:gd name="connsiteY192" fmla="*/ 1944688 h 2152650"/>
              <a:gd name="connsiteX193" fmla="*/ 650890 w 3600448"/>
              <a:gd name="connsiteY193" fmla="*/ 1933575 h 2152650"/>
              <a:gd name="connsiteX194" fmla="*/ 657241 w 3600448"/>
              <a:gd name="connsiteY194" fmla="*/ 1936750 h 2152650"/>
              <a:gd name="connsiteX195" fmla="*/ 646128 w 3600448"/>
              <a:gd name="connsiteY195" fmla="*/ 1936750 h 2152650"/>
              <a:gd name="connsiteX196" fmla="*/ 494052 w 3600448"/>
              <a:gd name="connsiteY196" fmla="*/ 1930400 h 2152650"/>
              <a:gd name="connsiteX197" fmla="*/ 486599 w 3600448"/>
              <a:gd name="connsiteY197" fmla="*/ 1948657 h 2152650"/>
              <a:gd name="connsiteX198" fmla="*/ 516405 w 3600448"/>
              <a:gd name="connsiteY198" fmla="*/ 1952308 h 2152650"/>
              <a:gd name="connsiteX199" fmla="*/ 512679 w 3600448"/>
              <a:gd name="connsiteY199" fmla="*/ 1941354 h 2152650"/>
              <a:gd name="connsiteX200" fmla="*/ 549938 w 3600448"/>
              <a:gd name="connsiteY200" fmla="*/ 1941354 h 2152650"/>
              <a:gd name="connsiteX201" fmla="*/ 541480 w 3600448"/>
              <a:gd name="connsiteY201" fmla="*/ 1938453 h 2152650"/>
              <a:gd name="connsiteX202" fmla="*/ 574622 w 3600448"/>
              <a:gd name="connsiteY202" fmla="*/ 1940898 h 2152650"/>
              <a:gd name="connsiteX203" fmla="*/ 620729 w 3600448"/>
              <a:gd name="connsiteY203" fmla="*/ 1941354 h 2152650"/>
              <a:gd name="connsiteX204" fmla="*/ 583471 w 3600448"/>
              <a:gd name="connsiteY204" fmla="*/ 1955959 h 2152650"/>
              <a:gd name="connsiteX205" fmla="*/ 587197 w 3600448"/>
              <a:gd name="connsiteY205" fmla="*/ 1948657 h 2152650"/>
              <a:gd name="connsiteX206" fmla="*/ 568568 w 3600448"/>
              <a:gd name="connsiteY206" fmla="*/ 1948657 h 2152650"/>
              <a:gd name="connsiteX207" fmla="*/ 523857 w 3600448"/>
              <a:gd name="connsiteY207" fmla="*/ 1966913 h 2152650"/>
              <a:gd name="connsiteX208" fmla="*/ 523857 w 3600448"/>
              <a:gd name="connsiteY208" fmla="*/ 1955959 h 2152650"/>
              <a:gd name="connsiteX209" fmla="*/ 512679 w 3600448"/>
              <a:gd name="connsiteY209" fmla="*/ 1963262 h 2152650"/>
              <a:gd name="connsiteX210" fmla="*/ 456794 w 3600448"/>
              <a:gd name="connsiteY210" fmla="*/ 1955959 h 2152650"/>
              <a:gd name="connsiteX211" fmla="*/ 467971 w 3600448"/>
              <a:gd name="connsiteY211" fmla="*/ 1952308 h 2152650"/>
              <a:gd name="connsiteX212" fmla="*/ 441891 w 3600448"/>
              <a:gd name="connsiteY212" fmla="*/ 1948657 h 2152650"/>
              <a:gd name="connsiteX213" fmla="*/ 464244 w 3600448"/>
              <a:gd name="connsiteY213" fmla="*/ 1937703 h 2152650"/>
              <a:gd name="connsiteX214" fmla="*/ 475422 w 3600448"/>
              <a:gd name="connsiteY214" fmla="*/ 1941354 h 2152650"/>
              <a:gd name="connsiteX215" fmla="*/ 494052 w 3600448"/>
              <a:gd name="connsiteY215" fmla="*/ 1930400 h 2152650"/>
              <a:gd name="connsiteX216" fmla="*/ 59236 w 3600448"/>
              <a:gd name="connsiteY216" fmla="*/ 1922780 h 2152650"/>
              <a:gd name="connsiteX217" fmla="*/ 84936 w 3600448"/>
              <a:gd name="connsiteY217" fmla="*/ 1922780 h 2152650"/>
              <a:gd name="connsiteX218" fmla="*/ 114303 w 3600448"/>
              <a:gd name="connsiteY218" fmla="*/ 1926272 h 2152650"/>
              <a:gd name="connsiteX219" fmla="*/ 81263 w 3600448"/>
              <a:gd name="connsiteY219" fmla="*/ 1926272 h 2152650"/>
              <a:gd name="connsiteX220" fmla="*/ 81263 w 3600448"/>
              <a:gd name="connsiteY220" fmla="*/ 1933257 h 2152650"/>
              <a:gd name="connsiteX221" fmla="*/ 77592 w 3600448"/>
              <a:gd name="connsiteY221" fmla="*/ 1929764 h 2152650"/>
              <a:gd name="connsiteX222" fmla="*/ 55564 w 3600448"/>
              <a:gd name="connsiteY222" fmla="*/ 1936749 h 2152650"/>
              <a:gd name="connsiteX223" fmla="*/ 66582 w 3600448"/>
              <a:gd name="connsiteY223" fmla="*/ 1929764 h 2152650"/>
              <a:gd name="connsiteX224" fmla="*/ 55564 w 3600448"/>
              <a:gd name="connsiteY224" fmla="*/ 1929764 h 2152650"/>
              <a:gd name="connsiteX225" fmla="*/ 572815 w 3600448"/>
              <a:gd name="connsiteY225" fmla="*/ 1919287 h 2152650"/>
              <a:gd name="connsiteX226" fmla="*/ 587824 w 3600448"/>
              <a:gd name="connsiteY226" fmla="*/ 1922859 h 2152650"/>
              <a:gd name="connsiteX227" fmla="*/ 584072 w 3600448"/>
              <a:gd name="connsiteY227" fmla="*/ 1933575 h 2152650"/>
              <a:gd name="connsiteX228" fmla="*/ 565310 w 3600448"/>
              <a:gd name="connsiteY228" fmla="*/ 1933575 h 2152650"/>
              <a:gd name="connsiteX229" fmla="*/ 572815 w 3600448"/>
              <a:gd name="connsiteY229" fmla="*/ 1926431 h 2152650"/>
              <a:gd name="connsiteX230" fmla="*/ 572815 w 3600448"/>
              <a:gd name="connsiteY230" fmla="*/ 1919287 h 2152650"/>
              <a:gd name="connsiteX231" fmla="*/ 210867 w 3600448"/>
              <a:gd name="connsiteY231" fmla="*/ 1915054 h 2152650"/>
              <a:gd name="connsiteX232" fmla="*/ 210867 w 3600448"/>
              <a:gd name="connsiteY232" fmla="*/ 1922463 h 2152650"/>
              <a:gd name="connsiteX233" fmla="*/ 192254 w 3600448"/>
              <a:gd name="connsiteY233" fmla="*/ 1918758 h 2152650"/>
              <a:gd name="connsiteX234" fmla="*/ 199699 w 3600448"/>
              <a:gd name="connsiteY234" fmla="*/ 1929871 h 2152650"/>
              <a:gd name="connsiteX235" fmla="*/ 218310 w 3600448"/>
              <a:gd name="connsiteY235" fmla="*/ 1926167 h 2152650"/>
              <a:gd name="connsiteX236" fmla="*/ 218310 w 3600448"/>
              <a:gd name="connsiteY236" fmla="*/ 1933575 h 2152650"/>
              <a:gd name="connsiteX237" fmla="*/ 251815 w 3600448"/>
              <a:gd name="connsiteY237" fmla="*/ 1940983 h 2152650"/>
              <a:gd name="connsiteX238" fmla="*/ 244368 w 3600448"/>
              <a:gd name="connsiteY238" fmla="*/ 1944688 h 2152650"/>
              <a:gd name="connsiteX239" fmla="*/ 266701 w 3600448"/>
              <a:gd name="connsiteY239" fmla="*/ 1940983 h 2152650"/>
              <a:gd name="connsiteX240" fmla="*/ 210867 w 3600448"/>
              <a:gd name="connsiteY240" fmla="*/ 1952096 h 2152650"/>
              <a:gd name="connsiteX241" fmla="*/ 209938 w 3600448"/>
              <a:gd name="connsiteY241" fmla="*/ 1953948 h 2152650"/>
              <a:gd name="connsiteX242" fmla="*/ 195977 w 3600448"/>
              <a:gd name="connsiteY242" fmla="*/ 1948392 h 2152650"/>
              <a:gd name="connsiteX243" fmla="*/ 214588 w 3600448"/>
              <a:gd name="connsiteY243" fmla="*/ 1948392 h 2152650"/>
              <a:gd name="connsiteX244" fmla="*/ 195977 w 3600448"/>
              <a:gd name="connsiteY244" fmla="*/ 1937279 h 2152650"/>
              <a:gd name="connsiteX245" fmla="*/ 188532 w 3600448"/>
              <a:gd name="connsiteY245" fmla="*/ 1944688 h 2152650"/>
              <a:gd name="connsiteX246" fmla="*/ 181089 w 3600448"/>
              <a:gd name="connsiteY246" fmla="*/ 1929871 h 2152650"/>
              <a:gd name="connsiteX247" fmla="*/ 181089 w 3600448"/>
              <a:gd name="connsiteY247" fmla="*/ 1926630 h 2152650"/>
              <a:gd name="connsiteX248" fmla="*/ 169920 w 3600448"/>
              <a:gd name="connsiteY248" fmla="*/ 1922463 h 2152650"/>
              <a:gd name="connsiteX249" fmla="*/ 169920 w 3600448"/>
              <a:gd name="connsiteY249" fmla="*/ 1926167 h 2152650"/>
              <a:gd name="connsiteX250" fmla="*/ 158755 w 3600448"/>
              <a:gd name="connsiteY250" fmla="*/ 1926167 h 2152650"/>
              <a:gd name="connsiteX251" fmla="*/ 210867 w 3600448"/>
              <a:gd name="connsiteY251" fmla="*/ 1915054 h 2152650"/>
              <a:gd name="connsiteX252" fmla="*/ 165836 w 3600448"/>
              <a:gd name="connsiteY252" fmla="*/ 1909671 h 2152650"/>
              <a:gd name="connsiteX253" fmla="*/ 166614 w 3600448"/>
              <a:gd name="connsiteY253" fmla="*/ 1910820 h 2152650"/>
              <a:gd name="connsiteX254" fmla="*/ 165674 w 3600448"/>
              <a:gd name="connsiteY254" fmla="*/ 1909894 h 2152650"/>
              <a:gd name="connsiteX255" fmla="*/ 266701 w 3600448"/>
              <a:gd name="connsiteY255" fmla="*/ 1907976 h 2152650"/>
              <a:gd name="connsiteX256" fmla="*/ 270906 w 3600448"/>
              <a:gd name="connsiteY256" fmla="*/ 1911519 h 2152650"/>
              <a:gd name="connsiteX257" fmla="*/ 270454 w 3600448"/>
              <a:gd name="connsiteY257" fmla="*/ 1911747 h 2152650"/>
              <a:gd name="connsiteX258" fmla="*/ 266701 w 3600448"/>
              <a:gd name="connsiteY258" fmla="*/ 1907976 h 2152650"/>
              <a:gd name="connsiteX259" fmla="*/ 413336 w 3600448"/>
              <a:gd name="connsiteY259" fmla="*/ 1895705 h 2152650"/>
              <a:gd name="connsiteX260" fmla="*/ 412086 w 3600448"/>
              <a:gd name="connsiteY260" fmla="*/ 1896428 h 2152650"/>
              <a:gd name="connsiteX261" fmla="*/ 411778 w 3600448"/>
              <a:gd name="connsiteY261" fmla="*/ 1895838 h 2152650"/>
              <a:gd name="connsiteX262" fmla="*/ 676291 w 3600448"/>
              <a:gd name="connsiteY262" fmla="*/ 1889125 h 2152650"/>
              <a:gd name="connsiteX263" fmla="*/ 639249 w 3600448"/>
              <a:gd name="connsiteY263" fmla="*/ 1908175 h 2152650"/>
              <a:gd name="connsiteX264" fmla="*/ 620728 w 3600448"/>
              <a:gd name="connsiteY264" fmla="*/ 1900555 h 2152650"/>
              <a:gd name="connsiteX265" fmla="*/ 639249 w 3600448"/>
              <a:gd name="connsiteY265" fmla="*/ 1892935 h 2152650"/>
              <a:gd name="connsiteX266" fmla="*/ 639249 w 3600448"/>
              <a:gd name="connsiteY266" fmla="*/ 1900555 h 2152650"/>
              <a:gd name="connsiteX267" fmla="*/ 676291 w 3600448"/>
              <a:gd name="connsiteY267" fmla="*/ 1889125 h 2152650"/>
              <a:gd name="connsiteX268" fmla="*/ 292968 w 3600448"/>
              <a:gd name="connsiteY268" fmla="*/ 1889125 h 2152650"/>
              <a:gd name="connsiteX269" fmla="*/ 296733 w 3600448"/>
              <a:gd name="connsiteY269" fmla="*/ 1891764 h 2152650"/>
              <a:gd name="connsiteX270" fmla="*/ 296733 w 3600448"/>
              <a:gd name="connsiteY270" fmla="*/ 1892895 h 2152650"/>
              <a:gd name="connsiteX271" fmla="*/ 297671 w 3600448"/>
              <a:gd name="connsiteY271" fmla="*/ 1892424 h 2152650"/>
              <a:gd name="connsiteX272" fmla="*/ 296733 w 3600448"/>
              <a:gd name="connsiteY272" fmla="*/ 1891764 h 2152650"/>
              <a:gd name="connsiteX273" fmla="*/ 296733 w 3600448"/>
              <a:gd name="connsiteY273" fmla="*/ 1889125 h 2152650"/>
              <a:gd name="connsiteX274" fmla="*/ 300485 w 3600448"/>
              <a:gd name="connsiteY274" fmla="*/ 1896666 h 2152650"/>
              <a:gd name="connsiteX275" fmla="*/ 349266 w 3600448"/>
              <a:gd name="connsiteY275" fmla="*/ 1896666 h 2152650"/>
              <a:gd name="connsiteX276" fmla="*/ 296733 w 3600448"/>
              <a:gd name="connsiteY276" fmla="*/ 1907976 h 2152650"/>
              <a:gd name="connsiteX277" fmla="*/ 300485 w 3600448"/>
              <a:gd name="connsiteY277" fmla="*/ 1915517 h 2152650"/>
              <a:gd name="connsiteX278" fmla="*/ 272505 w 3600448"/>
              <a:gd name="connsiteY278" fmla="*/ 1912866 h 2152650"/>
              <a:gd name="connsiteX279" fmla="*/ 270906 w 3600448"/>
              <a:gd name="connsiteY279" fmla="*/ 1911519 h 2152650"/>
              <a:gd name="connsiteX280" fmla="*/ 272333 w 3600448"/>
              <a:gd name="connsiteY280" fmla="*/ 1910804 h 2152650"/>
              <a:gd name="connsiteX281" fmla="*/ 285464 w 3600448"/>
              <a:gd name="connsiteY281" fmla="*/ 1904206 h 2152650"/>
              <a:gd name="connsiteX282" fmla="*/ 277957 w 3600448"/>
              <a:gd name="connsiteY282" fmla="*/ 1900436 h 2152650"/>
              <a:gd name="connsiteX283" fmla="*/ 289216 w 3600448"/>
              <a:gd name="connsiteY283" fmla="*/ 1904206 h 2152650"/>
              <a:gd name="connsiteX284" fmla="*/ 292968 w 3600448"/>
              <a:gd name="connsiteY284" fmla="*/ 1889125 h 2152650"/>
              <a:gd name="connsiteX285" fmla="*/ 430227 w 3600448"/>
              <a:gd name="connsiteY285" fmla="*/ 1885950 h 2152650"/>
              <a:gd name="connsiteX286" fmla="*/ 420250 w 3600448"/>
              <a:gd name="connsiteY286" fmla="*/ 1895118 h 2152650"/>
              <a:gd name="connsiteX287" fmla="*/ 413336 w 3600448"/>
              <a:gd name="connsiteY287" fmla="*/ 1895705 h 2152650"/>
              <a:gd name="connsiteX288" fmla="*/ 408455 w 3600448"/>
              <a:gd name="connsiteY288" fmla="*/ 1885950 h 2152650"/>
              <a:gd name="connsiteX289" fmla="*/ 415713 w 3600448"/>
              <a:gd name="connsiteY289" fmla="*/ 1889443 h 2152650"/>
              <a:gd name="connsiteX290" fmla="*/ 408455 w 3600448"/>
              <a:gd name="connsiteY290" fmla="*/ 1889443 h 2152650"/>
              <a:gd name="connsiteX291" fmla="*/ 408910 w 3600448"/>
              <a:gd name="connsiteY291" fmla="*/ 1890316 h 2152650"/>
              <a:gd name="connsiteX292" fmla="*/ 411778 w 3600448"/>
              <a:gd name="connsiteY292" fmla="*/ 1895838 h 2152650"/>
              <a:gd name="connsiteX293" fmla="*/ 404828 w 3600448"/>
              <a:gd name="connsiteY293" fmla="*/ 1896428 h 2152650"/>
              <a:gd name="connsiteX294" fmla="*/ 404828 w 3600448"/>
              <a:gd name="connsiteY294" fmla="*/ 1903413 h 2152650"/>
              <a:gd name="connsiteX295" fmla="*/ 379429 w 3600448"/>
              <a:gd name="connsiteY295" fmla="*/ 1892935 h 2152650"/>
              <a:gd name="connsiteX296" fmla="*/ 393941 w 3600448"/>
              <a:gd name="connsiteY296" fmla="*/ 1892935 h 2152650"/>
              <a:gd name="connsiteX297" fmla="*/ 408455 w 3600448"/>
              <a:gd name="connsiteY297" fmla="*/ 1885950 h 2152650"/>
              <a:gd name="connsiteX298" fmla="*/ 259446 w 3600448"/>
              <a:gd name="connsiteY298" fmla="*/ 1885156 h 2152650"/>
              <a:gd name="connsiteX299" fmla="*/ 261923 w 3600448"/>
              <a:gd name="connsiteY299" fmla="*/ 1885921 h 2152650"/>
              <a:gd name="connsiteX300" fmla="*/ 258481 w 3600448"/>
              <a:gd name="connsiteY300" fmla="*/ 1887834 h 2152650"/>
              <a:gd name="connsiteX301" fmla="*/ 259446 w 3600448"/>
              <a:gd name="connsiteY301" fmla="*/ 1885156 h 2152650"/>
              <a:gd name="connsiteX302" fmla="*/ 739789 w 3600448"/>
              <a:gd name="connsiteY302" fmla="*/ 1881187 h 2152650"/>
              <a:gd name="connsiteX303" fmla="*/ 741575 w 3600448"/>
              <a:gd name="connsiteY303" fmla="*/ 1881187 h 2152650"/>
              <a:gd name="connsiteX304" fmla="*/ 750506 w 3600448"/>
              <a:gd name="connsiteY304" fmla="*/ 1881187 h 2152650"/>
              <a:gd name="connsiteX305" fmla="*/ 739789 w 3600448"/>
              <a:gd name="connsiteY305" fmla="*/ 1881187 h 2152650"/>
              <a:gd name="connsiteX306" fmla="*/ 234217 w 3600448"/>
              <a:gd name="connsiteY306" fmla="*/ 1881187 h 2152650"/>
              <a:gd name="connsiteX307" fmla="*/ 249239 w 3600448"/>
              <a:gd name="connsiteY307" fmla="*/ 1884891 h 2152650"/>
              <a:gd name="connsiteX308" fmla="*/ 226705 w 3600448"/>
              <a:gd name="connsiteY308" fmla="*/ 1899708 h 2152650"/>
              <a:gd name="connsiteX309" fmla="*/ 226705 w 3600448"/>
              <a:gd name="connsiteY309" fmla="*/ 1892299 h 2152650"/>
              <a:gd name="connsiteX310" fmla="*/ 211682 w 3600448"/>
              <a:gd name="connsiteY310" fmla="*/ 1896004 h 2152650"/>
              <a:gd name="connsiteX311" fmla="*/ 204172 w 3600448"/>
              <a:gd name="connsiteY311" fmla="*/ 1892299 h 2152650"/>
              <a:gd name="connsiteX312" fmla="*/ 177881 w 3600448"/>
              <a:gd name="connsiteY312" fmla="*/ 1907116 h 2152650"/>
              <a:gd name="connsiteX313" fmla="*/ 170371 w 3600448"/>
              <a:gd name="connsiteY313" fmla="*/ 1903412 h 2152650"/>
              <a:gd name="connsiteX314" fmla="*/ 165836 w 3600448"/>
              <a:gd name="connsiteY314" fmla="*/ 1909671 h 2152650"/>
              <a:gd name="connsiteX315" fmla="*/ 161921 w 3600448"/>
              <a:gd name="connsiteY315" fmla="*/ 1903875 h 2152650"/>
              <a:gd name="connsiteX316" fmla="*/ 151589 w 3600448"/>
              <a:gd name="connsiteY316" fmla="*/ 1899708 h 2152650"/>
              <a:gd name="connsiteX317" fmla="*/ 151589 w 3600448"/>
              <a:gd name="connsiteY317" fmla="*/ 1907116 h 2152650"/>
              <a:gd name="connsiteX318" fmla="*/ 106522 w 3600448"/>
              <a:gd name="connsiteY318" fmla="*/ 1903412 h 2152650"/>
              <a:gd name="connsiteX319" fmla="*/ 106522 w 3600448"/>
              <a:gd name="connsiteY319" fmla="*/ 1907116 h 2152650"/>
              <a:gd name="connsiteX320" fmla="*/ 95252 w 3600448"/>
              <a:gd name="connsiteY320" fmla="*/ 1899708 h 2152650"/>
              <a:gd name="connsiteX321" fmla="*/ 106522 w 3600448"/>
              <a:gd name="connsiteY321" fmla="*/ 1896004 h 2152650"/>
              <a:gd name="connsiteX322" fmla="*/ 117789 w 3600448"/>
              <a:gd name="connsiteY322" fmla="*/ 1896004 h 2152650"/>
              <a:gd name="connsiteX323" fmla="*/ 117789 w 3600448"/>
              <a:gd name="connsiteY323" fmla="*/ 1892299 h 2152650"/>
              <a:gd name="connsiteX324" fmla="*/ 155347 w 3600448"/>
              <a:gd name="connsiteY324" fmla="*/ 1896004 h 2152650"/>
              <a:gd name="connsiteX325" fmla="*/ 192905 w 3600448"/>
              <a:gd name="connsiteY325" fmla="*/ 1892299 h 2152650"/>
              <a:gd name="connsiteX326" fmla="*/ 226705 w 3600448"/>
              <a:gd name="connsiteY326" fmla="*/ 1888595 h 2152650"/>
              <a:gd name="connsiteX327" fmla="*/ 234217 w 3600448"/>
              <a:gd name="connsiteY327" fmla="*/ 1881187 h 2152650"/>
              <a:gd name="connsiteX328" fmla="*/ 263300 w 3600448"/>
              <a:gd name="connsiteY328" fmla="*/ 1878012 h 2152650"/>
              <a:gd name="connsiteX329" fmla="*/ 271013 w 3600448"/>
              <a:gd name="connsiteY329" fmla="*/ 1888727 h 2152650"/>
              <a:gd name="connsiteX330" fmla="*/ 269565 w 3600448"/>
              <a:gd name="connsiteY330" fmla="*/ 1888281 h 2152650"/>
              <a:gd name="connsiteX331" fmla="*/ 261923 w 3600448"/>
              <a:gd name="connsiteY331" fmla="*/ 1885921 h 2152650"/>
              <a:gd name="connsiteX332" fmla="*/ 263300 w 3600448"/>
              <a:gd name="connsiteY332" fmla="*/ 1885156 h 2152650"/>
              <a:gd name="connsiteX333" fmla="*/ 263300 w 3600448"/>
              <a:gd name="connsiteY333" fmla="*/ 1878012 h 2152650"/>
              <a:gd name="connsiteX334" fmla="*/ 472747 w 3600448"/>
              <a:gd name="connsiteY334" fmla="*/ 1872283 h 2152650"/>
              <a:gd name="connsiteX335" fmla="*/ 482981 w 3600448"/>
              <a:gd name="connsiteY335" fmla="*/ 1874308 h 2152650"/>
              <a:gd name="connsiteX336" fmla="*/ 475410 w 3600448"/>
              <a:gd name="connsiteY336" fmla="*/ 1885421 h 2152650"/>
              <a:gd name="connsiteX337" fmla="*/ 490553 w 3600448"/>
              <a:gd name="connsiteY337" fmla="*/ 1885421 h 2152650"/>
              <a:gd name="connsiteX338" fmla="*/ 490553 w 3600448"/>
              <a:gd name="connsiteY338" fmla="*/ 1889125 h 2152650"/>
              <a:gd name="connsiteX339" fmla="*/ 441339 w 3600448"/>
              <a:gd name="connsiteY339" fmla="*/ 1878013 h 2152650"/>
              <a:gd name="connsiteX340" fmla="*/ 472747 w 3600448"/>
              <a:gd name="connsiteY340" fmla="*/ 1872283 h 2152650"/>
              <a:gd name="connsiteX341" fmla="*/ 1067885 w 3600448"/>
              <a:gd name="connsiteY341" fmla="*/ 1869678 h 2152650"/>
              <a:gd name="connsiteX342" fmla="*/ 1077926 w 3600448"/>
              <a:gd name="connsiteY342" fmla="*/ 1870604 h 2152650"/>
              <a:gd name="connsiteX343" fmla="*/ 1060463 w 3600448"/>
              <a:gd name="connsiteY343" fmla="*/ 1874309 h 2152650"/>
              <a:gd name="connsiteX344" fmla="*/ 1067885 w 3600448"/>
              <a:gd name="connsiteY344" fmla="*/ 1869678 h 2152650"/>
              <a:gd name="connsiteX345" fmla="*/ 337932 w 3600448"/>
              <a:gd name="connsiteY345" fmla="*/ 1858962 h 2152650"/>
              <a:gd name="connsiteX346" fmla="*/ 360423 w 3600448"/>
              <a:gd name="connsiteY346" fmla="*/ 1870074 h 2152650"/>
              <a:gd name="connsiteX347" fmla="*/ 371667 w 3600448"/>
              <a:gd name="connsiteY347" fmla="*/ 1862666 h 2152650"/>
              <a:gd name="connsiteX348" fmla="*/ 390408 w 3600448"/>
              <a:gd name="connsiteY348" fmla="*/ 1866370 h 2152650"/>
              <a:gd name="connsiteX349" fmla="*/ 386662 w 3600448"/>
              <a:gd name="connsiteY349" fmla="*/ 1858962 h 2152650"/>
              <a:gd name="connsiteX350" fmla="*/ 401653 w 3600448"/>
              <a:gd name="connsiteY350" fmla="*/ 1862666 h 2152650"/>
              <a:gd name="connsiteX351" fmla="*/ 390408 w 3600448"/>
              <a:gd name="connsiteY351" fmla="*/ 1862666 h 2152650"/>
              <a:gd name="connsiteX352" fmla="*/ 401653 w 3600448"/>
              <a:gd name="connsiteY352" fmla="*/ 1866370 h 2152650"/>
              <a:gd name="connsiteX353" fmla="*/ 401653 w 3600448"/>
              <a:gd name="connsiteY353" fmla="*/ 1873779 h 2152650"/>
              <a:gd name="connsiteX354" fmla="*/ 382912 w 3600448"/>
              <a:gd name="connsiteY354" fmla="*/ 1866370 h 2152650"/>
              <a:gd name="connsiteX355" fmla="*/ 367919 w 3600448"/>
              <a:gd name="connsiteY355" fmla="*/ 1877483 h 2152650"/>
              <a:gd name="connsiteX356" fmla="*/ 304198 w 3600448"/>
              <a:gd name="connsiteY356" fmla="*/ 1884891 h 2152650"/>
              <a:gd name="connsiteX357" fmla="*/ 298458 w 3600448"/>
              <a:gd name="connsiteY357" fmla="*/ 1884891 h 2152650"/>
              <a:gd name="connsiteX358" fmla="*/ 289192 w 3600448"/>
              <a:gd name="connsiteY358" fmla="*/ 1884891 h 2152650"/>
              <a:gd name="connsiteX359" fmla="*/ 304198 w 3600448"/>
              <a:gd name="connsiteY359" fmla="*/ 1870074 h 2152650"/>
              <a:gd name="connsiteX360" fmla="*/ 337932 w 3600448"/>
              <a:gd name="connsiteY360" fmla="*/ 1858962 h 2152650"/>
              <a:gd name="connsiteX361" fmla="*/ 427052 w 3600448"/>
              <a:gd name="connsiteY361" fmla="*/ 1856184 h 2152650"/>
              <a:gd name="connsiteX362" fmla="*/ 415940 w 3600448"/>
              <a:gd name="connsiteY362" fmla="*/ 1859756 h 2152650"/>
              <a:gd name="connsiteX363" fmla="*/ 415940 w 3600448"/>
              <a:gd name="connsiteY363" fmla="*/ 1863328 h 2152650"/>
              <a:gd name="connsiteX364" fmla="*/ 404828 w 3600448"/>
              <a:gd name="connsiteY364" fmla="*/ 1863328 h 2152650"/>
              <a:gd name="connsiteX365" fmla="*/ 427052 w 3600448"/>
              <a:gd name="connsiteY365" fmla="*/ 1856184 h 2152650"/>
              <a:gd name="connsiteX366" fmla="*/ 411706 w 3600448"/>
              <a:gd name="connsiteY366" fmla="*/ 1830387 h 2152650"/>
              <a:gd name="connsiteX367" fmla="*/ 419114 w 3600448"/>
              <a:gd name="connsiteY367" fmla="*/ 1833880 h 2152650"/>
              <a:gd name="connsiteX368" fmla="*/ 422819 w 3600448"/>
              <a:gd name="connsiteY368" fmla="*/ 1830387 h 2152650"/>
              <a:gd name="connsiteX369" fmla="*/ 426524 w 3600448"/>
              <a:gd name="connsiteY369" fmla="*/ 1840865 h 2152650"/>
              <a:gd name="connsiteX370" fmla="*/ 411706 w 3600448"/>
              <a:gd name="connsiteY370" fmla="*/ 1837372 h 2152650"/>
              <a:gd name="connsiteX371" fmla="*/ 411706 w 3600448"/>
              <a:gd name="connsiteY371" fmla="*/ 1830387 h 2152650"/>
              <a:gd name="connsiteX372" fmla="*/ 311959 w 3600448"/>
              <a:gd name="connsiteY372" fmla="*/ 1828641 h 2152650"/>
              <a:gd name="connsiteX373" fmla="*/ 319104 w 3600448"/>
              <a:gd name="connsiteY373" fmla="*/ 1830070 h 2152650"/>
              <a:gd name="connsiteX374" fmla="*/ 304815 w 3600448"/>
              <a:gd name="connsiteY374" fmla="*/ 1830070 h 2152650"/>
              <a:gd name="connsiteX375" fmla="*/ 311959 w 3600448"/>
              <a:gd name="connsiteY375" fmla="*/ 1828641 h 2152650"/>
              <a:gd name="connsiteX376" fmla="*/ 378377 w 3600448"/>
              <a:gd name="connsiteY376" fmla="*/ 1827970 h 2152650"/>
              <a:gd name="connsiteX377" fmla="*/ 383283 w 3600448"/>
              <a:gd name="connsiteY377" fmla="*/ 1831380 h 2152650"/>
              <a:gd name="connsiteX378" fmla="*/ 382830 w 3600448"/>
              <a:gd name="connsiteY378" fmla="*/ 1836737 h 2152650"/>
              <a:gd name="connsiteX379" fmla="*/ 368315 w 3600448"/>
              <a:gd name="connsiteY379" fmla="*/ 1833165 h 2152650"/>
              <a:gd name="connsiteX380" fmla="*/ 379201 w 3600448"/>
              <a:gd name="connsiteY380" fmla="*/ 1829594 h 2152650"/>
              <a:gd name="connsiteX381" fmla="*/ 375572 w 3600448"/>
              <a:gd name="connsiteY381" fmla="*/ 1826022 h 2152650"/>
              <a:gd name="connsiteX382" fmla="*/ 377750 w 3600448"/>
              <a:gd name="connsiteY382" fmla="*/ 1826736 h 2152650"/>
              <a:gd name="connsiteX383" fmla="*/ 378377 w 3600448"/>
              <a:gd name="connsiteY383" fmla="*/ 1827970 h 2152650"/>
              <a:gd name="connsiteX384" fmla="*/ 375572 w 3600448"/>
              <a:gd name="connsiteY384" fmla="*/ 1822450 h 2152650"/>
              <a:gd name="connsiteX385" fmla="*/ 386458 w 3600448"/>
              <a:gd name="connsiteY385" fmla="*/ 1829594 h 2152650"/>
              <a:gd name="connsiteX386" fmla="*/ 377750 w 3600448"/>
              <a:gd name="connsiteY386" fmla="*/ 1826736 h 2152650"/>
              <a:gd name="connsiteX387" fmla="*/ 274807 w 3600448"/>
              <a:gd name="connsiteY387" fmla="*/ 1811337 h 2152650"/>
              <a:gd name="connsiteX388" fmla="*/ 296879 w 3600448"/>
              <a:gd name="connsiteY388" fmla="*/ 1826154 h 2152650"/>
              <a:gd name="connsiteX389" fmla="*/ 227015 w 3600448"/>
              <a:gd name="connsiteY389" fmla="*/ 1833562 h 2152650"/>
              <a:gd name="connsiteX390" fmla="*/ 230692 w 3600448"/>
              <a:gd name="connsiteY390" fmla="*/ 1829858 h 2152650"/>
              <a:gd name="connsiteX391" fmla="*/ 230692 w 3600448"/>
              <a:gd name="connsiteY391" fmla="*/ 1826154 h 2152650"/>
              <a:gd name="connsiteX392" fmla="*/ 249073 w 3600448"/>
              <a:gd name="connsiteY392" fmla="*/ 1829858 h 2152650"/>
              <a:gd name="connsiteX393" fmla="*/ 256428 w 3600448"/>
              <a:gd name="connsiteY393" fmla="*/ 1822450 h 2152650"/>
              <a:gd name="connsiteX394" fmla="*/ 249073 w 3600448"/>
              <a:gd name="connsiteY394" fmla="*/ 1818745 h 2152650"/>
              <a:gd name="connsiteX395" fmla="*/ 278486 w 3600448"/>
              <a:gd name="connsiteY395" fmla="*/ 1818745 h 2152650"/>
              <a:gd name="connsiteX396" fmla="*/ 274807 w 3600448"/>
              <a:gd name="connsiteY396" fmla="*/ 1811337 h 2152650"/>
              <a:gd name="connsiteX397" fmla="*/ 736219 w 3600448"/>
              <a:gd name="connsiteY397" fmla="*/ 1803202 h 2152650"/>
              <a:gd name="connsiteX398" fmla="*/ 736219 w 3600448"/>
              <a:gd name="connsiteY398" fmla="*/ 1808163 h 2152650"/>
              <a:gd name="connsiteX399" fmla="*/ 725503 w 3600448"/>
              <a:gd name="connsiteY399" fmla="*/ 1804194 h 2152650"/>
              <a:gd name="connsiteX400" fmla="*/ 736219 w 3600448"/>
              <a:gd name="connsiteY400" fmla="*/ 1803202 h 2152650"/>
              <a:gd name="connsiteX401" fmla="*/ 488965 w 3600448"/>
              <a:gd name="connsiteY401" fmla="*/ 1801714 h 2152650"/>
              <a:gd name="connsiteX402" fmla="*/ 501664 w 3600448"/>
              <a:gd name="connsiteY402" fmla="*/ 1804194 h 2152650"/>
              <a:gd name="connsiteX403" fmla="*/ 476264 w 3600448"/>
              <a:gd name="connsiteY403" fmla="*/ 1808163 h 2152650"/>
              <a:gd name="connsiteX404" fmla="*/ 488965 w 3600448"/>
              <a:gd name="connsiteY404" fmla="*/ 1801714 h 2152650"/>
              <a:gd name="connsiteX405" fmla="*/ 772839 w 3600448"/>
              <a:gd name="connsiteY405" fmla="*/ 1788121 h 2152650"/>
              <a:gd name="connsiteX406" fmla="*/ 832875 w 3600448"/>
              <a:gd name="connsiteY406" fmla="*/ 1791891 h 2152650"/>
              <a:gd name="connsiteX407" fmla="*/ 836628 w 3600448"/>
              <a:gd name="connsiteY407" fmla="*/ 1799432 h 2152650"/>
              <a:gd name="connsiteX408" fmla="*/ 844131 w 3600448"/>
              <a:gd name="connsiteY408" fmla="*/ 1788121 h 2152650"/>
              <a:gd name="connsiteX409" fmla="*/ 877901 w 3600448"/>
              <a:gd name="connsiteY409" fmla="*/ 1791891 h 2152650"/>
              <a:gd name="connsiteX410" fmla="*/ 825371 w 3600448"/>
              <a:gd name="connsiteY410" fmla="*/ 1806972 h 2152650"/>
              <a:gd name="connsiteX411" fmla="*/ 814114 w 3600448"/>
              <a:gd name="connsiteY411" fmla="*/ 1799432 h 2152650"/>
              <a:gd name="connsiteX412" fmla="*/ 802857 w 3600448"/>
              <a:gd name="connsiteY412" fmla="*/ 1810743 h 2152650"/>
              <a:gd name="connsiteX413" fmla="*/ 761582 w 3600448"/>
              <a:gd name="connsiteY413" fmla="*/ 1810743 h 2152650"/>
              <a:gd name="connsiteX414" fmla="*/ 757830 w 3600448"/>
              <a:gd name="connsiteY414" fmla="*/ 1803202 h 2152650"/>
              <a:gd name="connsiteX415" fmla="*/ 769087 w 3600448"/>
              <a:gd name="connsiteY415" fmla="*/ 1799432 h 2152650"/>
              <a:gd name="connsiteX416" fmla="*/ 772839 w 3600448"/>
              <a:gd name="connsiteY416" fmla="*/ 1788121 h 2152650"/>
              <a:gd name="connsiteX417" fmla="*/ 715439 w 3600448"/>
              <a:gd name="connsiteY417" fmla="*/ 1785543 h 2152650"/>
              <a:gd name="connsiteX418" fmla="*/ 713652 w 3600448"/>
              <a:gd name="connsiteY418" fmla="*/ 1787773 h 2152650"/>
              <a:gd name="connsiteX419" fmla="*/ 710334 w 3600448"/>
              <a:gd name="connsiteY419" fmla="*/ 1796257 h 2152650"/>
              <a:gd name="connsiteX420" fmla="*/ 661033 w 3600448"/>
              <a:gd name="connsiteY420" fmla="*/ 1800027 h 2152650"/>
              <a:gd name="connsiteX421" fmla="*/ 664825 w 3600448"/>
              <a:gd name="connsiteY421" fmla="*/ 1788716 h 2152650"/>
              <a:gd name="connsiteX422" fmla="*/ 693742 w 3600448"/>
              <a:gd name="connsiteY422" fmla="*/ 1786831 h 2152650"/>
              <a:gd name="connsiteX423" fmla="*/ 716200 w 3600448"/>
              <a:gd name="connsiteY423" fmla="*/ 1784592 h 2152650"/>
              <a:gd name="connsiteX424" fmla="*/ 725504 w 3600448"/>
              <a:gd name="connsiteY424" fmla="*/ 1784946 h 2152650"/>
              <a:gd name="connsiteX425" fmla="*/ 715439 w 3600448"/>
              <a:gd name="connsiteY425" fmla="*/ 1785543 h 2152650"/>
              <a:gd name="connsiteX426" fmla="*/ 736615 w 3600448"/>
              <a:gd name="connsiteY426" fmla="*/ 1784350 h 2152650"/>
              <a:gd name="connsiteX427" fmla="*/ 742965 w 3600448"/>
              <a:gd name="connsiteY427" fmla="*/ 1792288 h 2152650"/>
              <a:gd name="connsiteX428" fmla="*/ 736615 w 3600448"/>
              <a:gd name="connsiteY428" fmla="*/ 1792288 h 2152650"/>
              <a:gd name="connsiteX429" fmla="*/ 1312340 w 3600448"/>
              <a:gd name="connsiteY429" fmla="*/ 1781704 h 2152650"/>
              <a:gd name="connsiteX430" fmla="*/ 1293820 w 3600448"/>
              <a:gd name="connsiteY430" fmla="*/ 1789112 h 2152650"/>
              <a:gd name="connsiteX431" fmla="*/ 1312340 w 3600448"/>
              <a:gd name="connsiteY431" fmla="*/ 1781704 h 2152650"/>
              <a:gd name="connsiteX432" fmla="*/ 222780 w 3600448"/>
              <a:gd name="connsiteY432" fmla="*/ 1762919 h 2152650"/>
              <a:gd name="connsiteX433" fmla="*/ 225348 w 3600448"/>
              <a:gd name="connsiteY433" fmla="*/ 1770337 h 2152650"/>
              <a:gd name="connsiteX434" fmla="*/ 222320 w 3600448"/>
              <a:gd name="connsiteY434" fmla="*/ 1768277 h 2152650"/>
              <a:gd name="connsiteX435" fmla="*/ 222780 w 3600448"/>
              <a:gd name="connsiteY435" fmla="*/ 1762919 h 2152650"/>
              <a:gd name="connsiteX436" fmla="*/ 687404 w 3600448"/>
              <a:gd name="connsiteY436" fmla="*/ 1755775 h 2152650"/>
              <a:gd name="connsiteX437" fmla="*/ 695342 w 3600448"/>
              <a:gd name="connsiteY437" fmla="*/ 1762125 h 2152650"/>
              <a:gd name="connsiteX438" fmla="*/ 684229 w 3600448"/>
              <a:gd name="connsiteY438" fmla="*/ 1758950 h 2152650"/>
              <a:gd name="connsiteX439" fmla="*/ 241302 w 3600448"/>
              <a:gd name="connsiteY439" fmla="*/ 1755775 h 2152650"/>
              <a:gd name="connsiteX440" fmla="*/ 252414 w 3600448"/>
              <a:gd name="connsiteY440" fmla="*/ 1766491 h 2152650"/>
              <a:gd name="connsiteX441" fmla="*/ 230192 w 3600448"/>
              <a:gd name="connsiteY441" fmla="*/ 1784350 h 2152650"/>
              <a:gd name="connsiteX442" fmla="*/ 225348 w 3600448"/>
              <a:gd name="connsiteY442" fmla="*/ 1770337 h 2152650"/>
              <a:gd name="connsiteX443" fmla="*/ 230192 w 3600448"/>
              <a:gd name="connsiteY443" fmla="*/ 1773635 h 2152650"/>
              <a:gd name="connsiteX444" fmla="*/ 230192 w 3600448"/>
              <a:gd name="connsiteY444" fmla="*/ 1766491 h 2152650"/>
              <a:gd name="connsiteX445" fmla="*/ 241302 w 3600448"/>
              <a:gd name="connsiteY445" fmla="*/ 1755775 h 2152650"/>
              <a:gd name="connsiteX446" fmla="*/ 656184 w 3600448"/>
              <a:gd name="connsiteY446" fmla="*/ 1755514 h 2152650"/>
              <a:gd name="connsiteX447" fmla="*/ 657855 w 3600448"/>
              <a:gd name="connsiteY447" fmla="*/ 1755577 h 2152650"/>
              <a:gd name="connsiteX448" fmla="*/ 660040 w 3600448"/>
              <a:gd name="connsiteY448" fmla="*/ 1756036 h 2152650"/>
              <a:gd name="connsiteX449" fmla="*/ 657210 w 3600448"/>
              <a:gd name="connsiteY449" fmla="*/ 1756559 h 2152650"/>
              <a:gd name="connsiteX450" fmla="*/ 601679 w 3600448"/>
              <a:gd name="connsiteY450" fmla="*/ 1751647 h 2152650"/>
              <a:gd name="connsiteX451" fmla="*/ 623904 w 3600448"/>
              <a:gd name="connsiteY451" fmla="*/ 1759267 h 2152650"/>
              <a:gd name="connsiteX452" fmla="*/ 601679 w 3600448"/>
              <a:gd name="connsiteY452" fmla="*/ 1755457 h 2152650"/>
              <a:gd name="connsiteX453" fmla="*/ 601679 w 3600448"/>
              <a:gd name="connsiteY453" fmla="*/ 1751647 h 2152650"/>
              <a:gd name="connsiteX454" fmla="*/ 651699 w 3600448"/>
              <a:gd name="connsiteY454" fmla="*/ 1750228 h 2152650"/>
              <a:gd name="connsiteX455" fmla="*/ 654103 w 3600448"/>
              <a:gd name="connsiteY455" fmla="*/ 1753394 h 2152650"/>
              <a:gd name="connsiteX456" fmla="*/ 656184 w 3600448"/>
              <a:gd name="connsiteY456" fmla="*/ 1755514 h 2152650"/>
              <a:gd name="connsiteX457" fmla="*/ 646129 w 3600448"/>
              <a:gd name="connsiteY457" fmla="*/ 1755140 h 2152650"/>
              <a:gd name="connsiteX458" fmla="*/ 646129 w 3600448"/>
              <a:gd name="connsiteY458" fmla="*/ 1751647 h 2152650"/>
              <a:gd name="connsiteX459" fmla="*/ 651699 w 3600448"/>
              <a:gd name="connsiteY459" fmla="*/ 1750228 h 2152650"/>
              <a:gd name="connsiteX460" fmla="*/ 1204605 w 3600448"/>
              <a:gd name="connsiteY460" fmla="*/ 1744662 h 2152650"/>
              <a:gd name="connsiteX461" fmla="*/ 1208097 w 3600448"/>
              <a:gd name="connsiteY461" fmla="*/ 1751012 h 2152650"/>
              <a:gd name="connsiteX462" fmla="*/ 1206788 w 3600448"/>
              <a:gd name="connsiteY462" fmla="*/ 1751012 h 2152650"/>
              <a:gd name="connsiteX463" fmla="*/ 1198929 w 3600448"/>
              <a:gd name="connsiteY463" fmla="*/ 1751012 h 2152650"/>
              <a:gd name="connsiteX464" fmla="*/ 1197620 w 3600448"/>
              <a:gd name="connsiteY464" fmla="*/ 1751012 h 2152650"/>
              <a:gd name="connsiteX465" fmla="*/ 1204605 w 3600448"/>
              <a:gd name="connsiteY465" fmla="*/ 1744662 h 2152650"/>
              <a:gd name="connsiteX466" fmla="*/ 679900 w 3600448"/>
              <a:gd name="connsiteY466" fmla="*/ 1744662 h 2152650"/>
              <a:gd name="connsiteX467" fmla="*/ 672395 w 3600448"/>
              <a:gd name="connsiteY467" fmla="*/ 1758633 h 2152650"/>
              <a:gd name="connsiteX468" fmla="*/ 660040 w 3600448"/>
              <a:gd name="connsiteY468" fmla="*/ 1756036 h 2152650"/>
              <a:gd name="connsiteX469" fmla="*/ 664890 w 3600448"/>
              <a:gd name="connsiteY469" fmla="*/ 1755140 h 2152650"/>
              <a:gd name="connsiteX470" fmla="*/ 664890 w 3600448"/>
              <a:gd name="connsiteY470" fmla="*/ 1754267 h 2152650"/>
              <a:gd name="connsiteX471" fmla="*/ 664890 w 3600448"/>
              <a:gd name="connsiteY471" fmla="*/ 1751647 h 2152650"/>
              <a:gd name="connsiteX472" fmla="*/ 679900 w 3600448"/>
              <a:gd name="connsiteY472" fmla="*/ 1744662 h 2152650"/>
              <a:gd name="connsiteX473" fmla="*/ 516349 w 3600448"/>
              <a:gd name="connsiteY473" fmla="*/ 1739900 h 2152650"/>
              <a:gd name="connsiteX474" fmla="*/ 523891 w 3600448"/>
              <a:gd name="connsiteY474" fmla="*/ 1747520 h 2152650"/>
              <a:gd name="connsiteX475" fmla="*/ 493728 w 3600448"/>
              <a:gd name="connsiteY475" fmla="*/ 1743710 h 2152650"/>
              <a:gd name="connsiteX476" fmla="*/ 516349 w 3600448"/>
              <a:gd name="connsiteY476" fmla="*/ 1739900 h 2152650"/>
              <a:gd name="connsiteX477" fmla="*/ 1132816 w 3600448"/>
              <a:gd name="connsiteY477" fmla="*/ 1738996 h 2152650"/>
              <a:gd name="connsiteX478" fmla="*/ 1132434 w 3600448"/>
              <a:gd name="connsiteY478" fmla="*/ 1739362 h 2152650"/>
              <a:gd name="connsiteX479" fmla="*/ 1122373 w 3600448"/>
              <a:gd name="connsiteY479" fmla="*/ 1740808 h 2152650"/>
              <a:gd name="connsiteX480" fmla="*/ 706454 w 3600448"/>
              <a:gd name="connsiteY480" fmla="*/ 1736725 h 2152650"/>
              <a:gd name="connsiteX481" fmla="*/ 720742 w 3600448"/>
              <a:gd name="connsiteY481" fmla="*/ 1736725 h 2152650"/>
              <a:gd name="connsiteX482" fmla="*/ 706454 w 3600448"/>
              <a:gd name="connsiteY482" fmla="*/ 1736725 h 2152650"/>
              <a:gd name="connsiteX483" fmla="*/ 545774 w 3600448"/>
              <a:gd name="connsiteY483" fmla="*/ 1733550 h 2152650"/>
              <a:gd name="connsiteX484" fmla="*/ 549516 w 3600448"/>
              <a:gd name="connsiteY484" fmla="*/ 1740535 h 2152650"/>
              <a:gd name="connsiteX485" fmla="*/ 579455 w 3600448"/>
              <a:gd name="connsiteY485" fmla="*/ 1740535 h 2152650"/>
              <a:gd name="connsiteX486" fmla="*/ 553259 w 3600448"/>
              <a:gd name="connsiteY486" fmla="*/ 1751013 h 2152650"/>
              <a:gd name="connsiteX487" fmla="*/ 527066 w 3600448"/>
              <a:gd name="connsiteY487" fmla="*/ 1747521 h 2152650"/>
              <a:gd name="connsiteX488" fmla="*/ 538290 w 3600448"/>
              <a:gd name="connsiteY488" fmla="*/ 1740535 h 2152650"/>
              <a:gd name="connsiteX489" fmla="*/ 527066 w 3600448"/>
              <a:gd name="connsiteY489" fmla="*/ 1737043 h 2152650"/>
              <a:gd name="connsiteX490" fmla="*/ 545774 w 3600448"/>
              <a:gd name="connsiteY490" fmla="*/ 1733550 h 2152650"/>
              <a:gd name="connsiteX491" fmla="*/ 937591 w 3600448"/>
              <a:gd name="connsiteY491" fmla="*/ 1732491 h 2152650"/>
              <a:gd name="connsiteX492" fmla="*/ 926161 w 3600448"/>
              <a:gd name="connsiteY492" fmla="*/ 1739900 h 2152650"/>
              <a:gd name="connsiteX493" fmla="*/ 937591 w 3600448"/>
              <a:gd name="connsiteY493" fmla="*/ 1732491 h 2152650"/>
              <a:gd name="connsiteX494" fmla="*/ 963541 w 3600448"/>
              <a:gd name="connsiteY494" fmla="*/ 1728264 h 2152650"/>
              <a:gd name="connsiteX495" fmla="*/ 964023 w 3600448"/>
              <a:gd name="connsiteY495" fmla="*/ 1728342 h 2152650"/>
              <a:gd name="connsiteX496" fmla="*/ 966801 w 3600448"/>
              <a:gd name="connsiteY496" fmla="*/ 1728788 h 2152650"/>
              <a:gd name="connsiteX497" fmla="*/ 963097 w 3600448"/>
              <a:gd name="connsiteY497" fmla="*/ 1728788 h 2152650"/>
              <a:gd name="connsiteX498" fmla="*/ 560405 w 3600448"/>
              <a:gd name="connsiteY498" fmla="*/ 1722437 h 2152650"/>
              <a:gd name="connsiteX499" fmla="*/ 568343 w 3600448"/>
              <a:gd name="connsiteY499" fmla="*/ 1722437 h 2152650"/>
              <a:gd name="connsiteX500" fmla="*/ 560405 w 3600448"/>
              <a:gd name="connsiteY500" fmla="*/ 1725612 h 2152650"/>
              <a:gd name="connsiteX501" fmla="*/ 1149043 w 3600448"/>
              <a:gd name="connsiteY501" fmla="*/ 1717675 h 2152650"/>
              <a:gd name="connsiteX502" fmla="*/ 1160473 w 3600448"/>
              <a:gd name="connsiteY502" fmla="*/ 1729241 h 2152650"/>
              <a:gd name="connsiteX503" fmla="*/ 1152853 w 3600448"/>
              <a:gd name="connsiteY503" fmla="*/ 1740808 h 2152650"/>
              <a:gd name="connsiteX504" fmla="*/ 1139042 w 3600448"/>
              <a:gd name="connsiteY504" fmla="*/ 1737916 h 2152650"/>
              <a:gd name="connsiteX505" fmla="*/ 1132816 w 3600448"/>
              <a:gd name="connsiteY505" fmla="*/ 1738996 h 2152650"/>
              <a:gd name="connsiteX506" fmla="*/ 1139994 w 3600448"/>
              <a:gd name="connsiteY506" fmla="*/ 1732133 h 2152650"/>
              <a:gd name="connsiteX507" fmla="*/ 1149043 w 3600448"/>
              <a:gd name="connsiteY507" fmla="*/ 1717675 h 2152650"/>
              <a:gd name="connsiteX508" fmla="*/ 627608 w 3600448"/>
              <a:gd name="connsiteY508" fmla="*/ 1717675 h 2152650"/>
              <a:gd name="connsiteX509" fmla="*/ 623904 w 3600448"/>
              <a:gd name="connsiteY509" fmla="*/ 1729105 h 2152650"/>
              <a:gd name="connsiteX510" fmla="*/ 657242 w 3600448"/>
              <a:gd name="connsiteY510" fmla="*/ 1736725 h 2152650"/>
              <a:gd name="connsiteX511" fmla="*/ 631312 w 3600448"/>
              <a:gd name="connsiteY511" fmla="*/ 1748155 h 2152650"/>
              <a:gd name="connsiteX512" fmla="*/ 638721 w 3600448"/>
              <a:gd name="connsiteY512" fmla="*/ 1748155 h 2152650"/>
              <a:gd name="connsiteX513" fmla="*/ 635017 w 3600448"/>
              <a:gd name="connsiteY513" fmla="*/ 1755775 h 2152650"/>
              <a:gd name="connsiteX514" fmla="*/ 631312 w 3600448"/>
              <a:gd name="connsiteY514" fmla="*/ 1740535 h 2152650"/>
              <a:gd name="connsiteX515" fmla="*/ 601679 w 3600448"/>
              <a:gd name="connsiteY515" fmla="*/ 1740535 h 2152650"/>
              <a:gd name="connsiteX516" fmla="*/ 605383 w 3600448"/>
              <a:gd name="connsiteY516" fmla="*/ 1740535 h 2152650"/>
              <a:gd name="connsiteX517" fmla="*/ 597975 w 3600448"/>
              <a:gd name="connsiteY517" fmla="*/ 1744345 h 2152650"/>
              <a:gd name="connsiteX518" fmla="*/ 605383 w 3600448"/>
              <a:gd name="connsiteY518" fmla="*/ 1729105 h 2152650"/>
              <a:gd name="connsiteX519" fmla="*/ 616496 w 3600448"/>
              <a:gd name="connsiteY519" fmla="*/ 1729105 h 2152650"/>
              <a:gd name="connsiteX520" fmla="*/ 627608 w 3600448"/>
              <a:gd name="connsiteY520" fmla="*/ 1717675 h 2152650"/>
              <a:gd name="connsiteX521" fmla="*/ 963097 w 3600448"/>
              <a:gd name="connsiteY521" fmla="*/ 1714500 h 2152650"/>
              <a:gd name="connsiteX522" fmla="*/ 971431 w 3600448"/>
              <a:gd name="connsiteY522" fmla="*/ 1718965 h 2152650"/>
              <a:gd name="connsiteX523" fmla="*/ 963541 w 3600448"/>
              <a:gd name="connsiteY523" fmla="*/ 1728264 h 2152650"/>
              <a:gd name="connsiteX524" fmla="*/ 944576 w 3600448"/>
              <a:gd name="connsiteY524" fmla="*/ 1725216 h 2152650"/>
              <a:gd name="connsiteX525" fmla="*/ 963097 w 3600448"/>
              <a:gd name="connsiteY525" fmla="*/ 1721644 h 2152650"/>
              <a:gd name="connsiteX526" fmla="*/ 963097 w 3600448"/>
              <a:gd name="connsiteY526" fmla="*/ 1714500 h 2152650"/>
              <a:gd name="connsiteX527" fmla="*/ 944576 w 3600448"/>
              <a:gd name="connsiteY527" fmla="*/ 1711325 h 2152650"/>
              <a:gd name="connsiteX528" fmla="*/ 955689 w 3600448"/>
              <a:gd name="connsiteY528" fmla="*/ 1714500 h 2152650"/>
              <a:gd name="connsiteX529" fmla="*/ 947751 w 3600448"/>
              <a:gd name="connsiteY529" fmla="*/ 1714500 h 2152650"/>
              <a:gd name="connsiteX530" fmla="*/ 512778 w 3600448"/>
              <a:gd name="connsiteY530" fmla="*/ 1706562 h 2152650"/>
              <a:gd name="connsiteX531" fmla="*/ 520716 w 3600448"/>
              <a:gd name="connsiteY531" fmla="*/ 1711324 h 2152650"/>
              <a:gd name="connsiteX532" fmla="*/ 512778 w 3600448"/>
              <a:gd name="connsiteY532" fmla="*/ 1714499 h 2152650"/>
              <a:gd name="connsiteX533" fmla="*/ 919971 w 3600448"/>
              <a:gd name="connsiteY533" fmla="*/ 1706232 h 2152650"/>
              <a:gd name="connsiteX534" fmla="*/ 921822 w 3600448"/>
              <a:gd name="connsiteY534" fmla="*/ 1707621 h 2152650"/>
              <a:gd name="connsiteX535" fmla="*/ 918118 w 3600448"/>
              <a:gd name="connsiteY535" fmla="*/ 1707621 h 2152650"/>
              <a:gd name="connsiteX536" fmla="*/ 919971 w 3600448"/>
              <a:gd name="connsiteY536" fmla="*/ 1706232 h 2152650"/>
              <a:gd name="connsiteX537" fmla="*/ 1249901 w 3600448"/>
              <a:gd name="connsiteY537" fmla="*/ 1703387 h 2152650"/>
              <a:gd name="connsiteX538" fmla="*/ 1257309 w 3600448"/>
              <a:gd name="connsiteY538" fmla="*/ 1707356 h 2152650"/>
              <a:gd name="connsiteX539" fmla="*/ 1246197 w 3600448"/>
              <a:gd name="connsiteY539" fmla="*/ 1711324 h 2152650"/>
              <a:gd name="connsiteX540" fmla="*/ 1249901 w 3600448"/>
              <a:gd name="connsiteY540" fmla="*/ 1703387 h 2152650"/>
              <a:gd name="connsiteX541" fmla="*/ 1223972 w 3600448"/>
              <a:gd name="connsiteY541" fmla="*/ 1700212 h 2152650"/>
              <a:gd name="connsiteX542" fmla="*/ 1242492 w 3600448"/>
              <a:gd name="connsiteY542" fmla="*/ 1707620 h 2152650"/>
              <a:gd name="connsiteX543" fmla="*/ 1235084 w 3600448"/>
              <a:gd name="connsiteY543" fmla="*/ 1718733 h 2152650"/>
              <a:gd name="connsiteX544" fmla="*/ 1242492 w 3600448"/>
              <a:gd name="connsiteY544" fmla="*/ 1718733 h 2152650"/>
              <a:gd name="connsiteX545" fmla="*/ 1231380 w 3600448"/>
              <a:gd name="connsiteY545" fmla="*/ 1726141 h 2152650"/>
              <a:gd name="connsiteX546" fmla="*/ 1235084 w 3600448"/>
              <a:gd name="connsiteY546" fmla="*/ 1726141 h 2152650"/>
              <a:gd name="connsiteX547" fmla="*/ 1216563 w 3600448"/>
              <a:gd name="connsiteY547" fmla="*/ 1722437 h 2152650"/>
              <a:gd name="connsiteX548" fmla="*/ 1190634 w 3600448"/>
              <a:gd name="connsiteY548" fmla="*/ 1726141 h 2152650"/>
              <a:gd name="connsiteX549" fmla="*/ 1216563 w 3600448"/>
              <a:gd name="connsiteY549" fmla="*/ 1718733 h 2152650"/>
              <a:gd name="connsiteX550" fmla="*/ 1209155 w 3600448"/>
              <a:gd name="connsiteY550" fmla="*/ 1707620 h 2152650"/>
              <a:gd name="connsiteX551" fmla="*/ 1223972 w 3600448"/>
              <a:gd name="connsiteY551" fmla="*/ 1711324 h 2152650"/>
              <a:gd name="connsiteX552" fmla="*/ 1223972 w 3600448"/>
              <a:gd name="connsiteY552" fmla="*/ 1700212 h 2152650"/>
              <a:gd name="connsiteX553" fmla="*/ 914414 w 3600448"/>
              <a:gd name="connsiteY553" fmla="*/ 1700212 h 2152650"/>
              <a:gd name="connsiteX554" fmla="*/ 936639 w 3600448"/>
              <a:gd name="connsiteY554" fmla="*/ 1707621 h 2152650"/>
              <a:gd name="connsiteX555" fmla="*/ 925989 w 3600448"/>
              <a:gd name="connsiteY555" fmla="*/ 1707621 h 2152650"/>
              <a:gd name="connsiteX556" fmla="*/ 921823 w 3600448"/>
              <a:gd name="connsiteY556" fmla="*/ 1707621 h 2152650"/>
              <a:gd name="connsiteX557" fmla="*/ 921822 w 3600448"/>
              <a:gd name="connsiteY557" fmla="*/ 1707621 h 2152650"/>
              <a:gd name="connsiteX558" fmla="*/ 884632 w 3600448"/>
              <a:gd name="connsiteY558" fmla="*/ 1696984 h 2152650"/>
              <a:gd name="connsiteX559" fmla="*/ 885707 w 3600448"/>
              <a:gd name="connsiteY559" fmla="*/ 1698611 h 2152650"/>
              <a:gd name="connsiteX560" fmla="*/ 884781 w 3600448"/>
              <a:gd name="connsiteY560" fmla="*/ 1699079 h 2152650"/>
              <a:gd name="connsiteX561" fmla="*/ 1093799 w 3600448"/>
              <a:gd name="connsiteY561" fmla="*/ 1695450 h 2152650"/>
              <a:gd name="connsiteX562" fmla="*/ 1090094 w 3600448"/>
              <a:gd name="connsiteY562" fmla="*/ 1699419 h 2152650"/>
              <a:gd name="connsiteX563" fmla="*/ 1082689 w 3600448"/>
              <a:gd name="connsiteY563" fmla="*/ 1703388 h 2152650"/>
              <a:gd name="connsiteX564" fmla="*/ 1093799 w 3600448"/>
              <a:gd name="connsiteY564" fmla="*/ 1695450 h 2152650"/>
              <a:gd name="connsiteX565" fmla="*/ 881076 w 3600448"/>
              <a:gd name="connsiteY565" fmla="*/ 1691595 h 2152650"/>
              <a:gd name="connsiteX566" fmla="*/ 884318 w 3600448"/>
              <a:gd name="connsiteY566" fmla="*/ 1692531 h 2152650"/>
              <a:gd name="connsiteX567" fmla="*/ 884632 w 3600448"/>
              <a:gd name="connsiteY567" fmla="*/ 1696984 h 2152650"/>
              <a:gd name="connsiteX568" fmla="*/ 351581 w 3600448"/>
              <a:gd name="connsiteY568" fmla="*/ 1687314 h 2152650"/>
              <a:gd name="connsiteX569" fmla="*/ 356674 w 3600448"/>
              <a:gd name="connsiteY569" fmla="*/ 1692275 h 2152650"/>
              <a:gd name="connsiteX570" fmla="*/ 349266 w 3600448"/>
              <a:gd name="connsiteY570" fmla="*/ 1700212 h 2152650"/>
              <a:gd name="connsiteX571" fmla="*/ 341859 w 3600448"/>
              <a:gd name="connsiteY571" fmla="*/ 1696243 h 2152650"/>
              <a:gd name="connsiteX572" fmla="*/ 330746 w 3600448"/>
              <a:gd name="connsiteY572" fmla="*/ 1700212 h 2152650"/>
              <a:gd name="connsiteX573" fmla="*/ 315929 w 3600448"/>
              <a:gd name="connsiteY573" fmla="*/ 1696243 h 2152650"/>
              <a:gd name="connsiteX574" fmla="*/ 338153 w 3600448"/>
              <a:gd name="connsiteY574" fmla="*/ 1688306 h 2152650"/>
              <a:gd name="connsiteX575" fmla="*/ 351581 w 3600448"/>
              <a:gd name="connsiteY575" fmla="*/ 1687314 h 2152650"/>
              <a:gd name="connsiteX576" fmla="*/ 1303635 w 3600448"/>
              <a:gd name="connsiteY576" fmla="*/ 1685755 h 2152650"/>
              <a:gd name="connsiteX577" fmla="*/ 1323983 w 3600448"/>
              <a:gd name="connsiteY577" fmla="*/ 1692502 h 2152650"/>
              <a:gd name="connsiteX578" fmla="*/ 1274771 w 3600448"/>
              <a:gd name="connsiteY578" fmla="*/ 1696357 h 2152650"/>
              <a:gd name="connsiteX579" fmla="*/ 1303635 w 3600448"/>
              <a:gd name="connsiteY579" fmla="*/ 1685755 h 2152650"/>
              <a:gd name="connsiteX580" fmla="*/ 517012 w 3600448"/>
              <a:gd name="connsiteY580" fmla="*/ 1681162 h 2152650"/>
              <a:gd name="connsiteX581" fmla="*/ 554053 w 3600448"/>
              <a:gd name="connsiteY581" fmla="*/ 1699683 h 2152650"/>
              <a:gd name="connsiteX582" fmla="*/ 531829 w 3600448"/>
              <a:gd name="connsiteY582" fmla="*/ 1699683 h 2152650"/>
              <a:gd name="connsiteX583" fmla="*/ 524420 w 3600448"/>
              <a:gd name="connsiteY583" fmla="*/ 1684866 h 2152650"/>
              <a:gd name="connsiteX584" fmla="*/ 517012 w 3600448"/>
              <a:gd name="connsiteY584" fmla="*/ 1688570 h 2152650"/>
              <a:gd name="connsiteX585" fmla="*/ 382921 w 3600448"/>
              <a:gd name="connsiteY585" fmla="*/ 1681162 h 2152650"/>
              <a:gd name="connsiteX586" fmla="*/ 389907 w 3600448"/>
              <a:gd name="connsiteY586" fmla="*/ 1692274 h 2152650"/>
              <a:gd name="connsiteX587" fmla="*/ 379429 w 3600448"/>
              <a:gd name="connsiteY587" fmla="*/ 1688570 h 2152650"/>
              <a:gd name="connsiteX588" fmla="*/ 386414 w 3600448"/>
              <a:gd name="connsiteY588" fmla="*/ 1688570 h 2152650"/>
              <a:gd name="connsiteX589" fmla="*/ 382921 w 3600448"/>
              <a:gd name="connsiteY589" fmla="*/ 1681162 h 2152650"/>
              <a:gd name="connsiteX590" fmla="*/ 862026 w 3600448"/>
              <a:gd name="connsiteY590" fmla="*/ 1677987 h 2152650"/>
              <a:gd name="connsiteX591" fmla="*/ 873140 w 3600448"/>
              <a:gd name="connsiteY591" fmla="*/ 1681162 h 2152650"/>
              <a:gd name="connsiteX592" fmla="*/ 862026 w 3600448"/>
              <a:gd name="connsiteY592" fmla="*/ 1681162 h 2152650"/>
              <a:gd name="connsiteX593" fmla="*/ 1063638 w 3600448"/>
              <a:gd name="connsiteY593" fmla="*/ 1677353 h 2152650"/>
              <a:gd name="connsiteX594" fmla="*/ 1069640 w 3600448"/>
              <a:gd name="connsiteY594" fmla="*/ 1677638 h 2152650"/>
              <a:gd name="connsiteX595" fmla="*/ 1068269 w 3600448"/>
              <a:gd name="connsiteY595" fmla="*/ 1678226 h 2152650"/>
              <a:gd name="connsiteX596" fmla="*/ 1063638 w 3600448"/>
              <a:gd name="connsiteY596" fmla="*/ 1677353 h 2152650"/>
              <a:gd name="connsiteX597" fmla="*/ 1070690 w 3600448"/>
              <a:gd name="connsiteY597" fmla="*/ 1677188 h 2152650"/>
              <a:gd name="connsiteX598" fmla="*/ 1070526 w 3600448"/>
              <a:gd name="connsiteY598" fmla="*/ 1677680 h 2152650"/>
              <a:gd name="connsiteX599" fmla="*/ 1069640 w 3600448"/>
              <a:gd name="connsiteY599" fmla="*/ 1677638 h 2152650"/>
              <a:gd name="connsiteX600" fmla="*/ 981088 w 3600448"/>
              <a:gd name="connsiteY600" fmla="*/ 1677081 h 2152650"/>
              <a:gd name="connsiteX601" fmla="*/ 959317 w 3600448"/>
              <a:gd name="connsiteY601" fmla="*/ 1680936 h 2152650"/>
              <a:gd name="connsiteX602" fmla="*/ 981088 w 3600448"/>
              <a:gd name="connsiteY602" fmla="*/ 1677081 h 2152650"/>
              <a:gd name="connsiteX603" fmla="*/ 1290645 w 3600448"/>
              <a:gd name="connsiteY603" fmla="*/ 1673225 h 2152650"/>
              <a:gd name="connsiteX604" fmla="*/ 1271596 w 3600448"/>
              <a:gd name="connsiteY604" fmla="*/ 1681162 h 2152650"/>
              <a:gd name="connsiteX605" fmla="*/ 1271596 w 3600448"/>
              <a:gd name="connsiteY605" fmla="*/ 1677987 h 2152650"/>
              <a:gd name="connsiteX606" fmla="*/ 661476 w 3600448"/>
              <a:gd name="connsiteY606" fmla="*/ 1673225 h 2152650"/>
              <a:gd name="connsiteX607" fmla="*/ 661476 w 3600448"/>
              <a:gd name="connsiteY607" fmla="*/ 1681163 h 2152650"/>
              <a:gd name="connsiteX608" fmla="*/ 657771 w 3600448"/>
              <a:gd name="connsiteY608" fmla="*/ 1677194 h 2152650"/>
              <a:gd name="connsiteX609" fmla="*/ 642955 w 3600448"/>
              <a:gd name="connsiteY609" fmla="*/ 1681163 h 2152650"/>
              <a:gd name="connsiteX610" fmla="*/ 661476 w 3600448"/>
              <a:gd name="connsiteY610" fmla="*/ 1673225 h 2152650"/>
              <a:gd name="connsiteX611" fmla="*/ 1071047 w 3600448"/>
              <a:gd name="connsiteY611" fmla="*/ 1666875 h 2152650"/>
              <a:gd name="connsiteX612" fmla="*/ 1085861 w 3600448"/>
              <a:gd name="connsiteY612" fmla="*/ 1666875 h 2152650"/>
              <a:gd name="connsiteX613" fmla="*/ 1078455 w 3600448"/>
              <a:gd name="connsiteY613" fmla="*/ 1673860 h 2152650"/>
              <a:gd name="connsiteX614" fmla="*/ 1070690 w 3600448"/>
              <a:gd name="connsiteY614" fmla="*/ 1677188 h 2152650"/>
              <a:gd name="connsiteX615" fmla="*/ 1071510 w 3600448"/>
              <a:gd name="connsiteY615" fmla="*/ 1674733 h 2152650"/>
              <a:gd name="connsiteX616" fmla="*/ 1071047 w 3600448"/>
              <a:gd name="connsiteY616" fmla="*/ 1666875 h 2152650"/>
              <a:gd name="connsiteX617" fmla="*/ 1044860 w 3600448"/>
              <a:gd name="connsiteY617" fmla="*/ 1666875 h 2152650"/>
              <a:gd name="connsiteX618" fmla="*/ 1067176 w 3600448"/>
              <a:gd name="connsiteY618" fmla="*/ 1688856 h 2152650"/>
              <a:gd name="connsiteX619" fmla="*/ 1078334 w 3600448"/>
              <a:gd name="connsiteY619" fmla="*/ 1681529 h 2152650"/>
              <a:gd name="connsiteX620" fmla="*/ 1082053 w 3600448"/>
              <a:gd name="connsiteY620" fmla="*/ 1685192 h 2152650"/>
              <a:gd name="connsiteX621" fmla="*/ 1104367 w 3600448"/>
              <a:gd name="connsiteY621" fmla="*/ 1677866 h 2152650"/>
              <a:gd name="connsiteX622" fmla="*/ 1085771 w 3600448"/>
              <a:gd name="connsiteY622" fmla="*/ 1692519 h 2152650"/>
              <a:gd name="connsiteX623" fmla="*/ 1075545 w 3600448"/>
              <a:gd name="connsiteY623" fmla="*/ 1692519 h 2152650"/>
              <a:gd name="connsiteX624" fmla="*/ 1067176 w 3600448"/>
              <a:gd name="connsiteY624" fmla="*/ 1692519 h 2152650"/>
              <a:gd name="connsiteX625" fmla="*/ 1037422 w 3600448"/>
              <a:gd name="connsiteY625" fmla="*/ 1710837 h 2152650"/>
              <a:gd name="connsiteX626" fmla="*/ 977913 w 3600448"/>
              <a:gd name="connsiteY626" fmla="*/ 1714500 h 2152650"/>
              <a:gd name="connsiteX627" fmla="*/ 989071 w 3600448"/>
              <a:gd name="connsiteY627" fmla="*/ 1703510 h 2152650"/>
              <a:gd name="connsiteX628" fmla="*/ 981633 w 3600448"/>
              <a:gd name="connsiteY628" fmla="*/ 1703510 h 2152650"/>
              <a:gd name="connsiteX629" fmla="*/ 1007668 w 3600448"/>
              <a:gd name="connsiteY629" fmla="*/ 1696183 h 2152650"/>
              <a:gd name="connsiteX630" fmla="*/ 1044860 w 3600448"/>
              <a:gd name="connsiteY630" fmla="*/ 1666875 h 2152650"/>
              <a:gd name="connsiteX631" fmla="*/ 934728 w 3600448"/>
              <a:gd name="connsiteY631" fmla="*/ 1659730 h 2152650"/>
              <a:gd name="connsiteX632" fmla="*/ 940343 w 3600448"/>
              <a:gd name="connsiteY632" fmla="*/ 1661659 h 2152650"/>
              <a:gd name="connsiteX633" fmla="*/ 933469 w 3600448"/>
              <a:gd name="connsiteY633" fmla="*/ 1660434 h 2152650"/>
              <a:gd name="connsiteX634" fmla="*/ 962567 w 3600448"/>
              <a:gd name="connsiteY634" fmla="*/ 1657917 h 2152650"/>
              <a:gd name="connsiteX635" fmla="*/ 955159 w 3600448"/>
              <a:gd name="connsiteY635" fmla="*/ 1669143 h 2152650"/>
              <a:gd name="connsiteX636" fmla="*/ 936638 w 3600448"/>
              <a:gd name="connsiteY636" fmla="*/ 1676627 h 2152650"/>
              <a:gd name="connsiteX637" fmla="*/ 951455 w 3600448"/>
              <a:gd name="connsiteY637" fmla="*/ 1687853 h 2152650"/>
              <a:gd name="connsiteX638" fmla="*/ 932934 w 3600448"/>
              <a:gd name="connsiteY638" fmla="*/ 1687853 h 2152650"/>
              <a:gd name="connsiteX639" fmla="*/ 936638 w 3600448"/>
              <a:gd name="connsiteY639" fmla="*/ 1684111 h 2152650"/>
              <a:gd name="connsiteX640" fmla="*/ 914414 w 3600448"/>
              <a:gd name="connsiteY640" fmla="*/ 1691595 h 2152650"/>
              <a:gd name="connsiteX641" fmla="*/ 921822 w 3600448"/>
              <a:gd name="connsiteY641" fmla="*/ 1695337 h 2152650"/>
              <a:gd name="connsiteX642" fmla="*/ 888485 w 3600448"/>
              <a:gd name="connsiteY642" fmla="*/ 1706563 h 2152650"/>
              <a:gd name="connsiteX643" fmla="*/ 884781 w 3600448"/>
              <a:gd name="connsiteY643" fmla="*/ 1702821 h 2152650"/>
              <a:gd name="connsiteX644" fmla="*/ 888485 w 3600448"/>
              <a:gd name="connsiteY644" fmla="*/ 1702821 h 2152650"/>
              <a:gd name="connsiteX645" fmla="*/ 887559 w 3600448"/>
              <a:gd name="connsiteY645" fmla="*/ 1701418 h 2152650"/>
              <a:gd name="connsiteX646" fmla="*/ 885707 w 3600448"/>
              <a:gd name="connsiteY646" fmla="*/ 1698611 h 2152650"/>
              <a:gd name="connsiteX647" fmla="*/ 888485 w 3600448"/>
              <a:gd name="connsiteY647" fmla="*/ 1697208 h 2152650"/>
              <a:gd name="connsiteX648" fmla="*/ 914414 w 3600448"/>
              <a:gd name="connsiteY648" fmla="*/ 1684111 h 2152650"/>
              <a:gd name="connsiteX649" fmla="*/ 910710 w 3600448"/>
              <a:gd name="connsiteY649" fmla="*/ 1680369 h 2152650"/>
              <a:gd name="connsiteX650" fmla="*/ 929230 w 3600448"/>
              <a:gd name="connsiteY650" fmla="*/ 1676627 h 2152650"/>
              <a:gd name="connsiteX651" fmla="*/ 907005 w 3600448"/>
              <a:gd name="connsiteY651" fmla="*/ 1676627 h 2152650"/>
              <a:gd name="connsiteX652" fmla="*/ 914414 w 3600448"/>
              <a:gd name="connsiteY652" fmla="*/ 1669143 h 2152650"/>
              <a:gd name="connsiteX653" fmla="*/ 921822 w 3600448"/>
              <a:gd name="connsiteY653" fmla="*/ 1661659 h 2152650"/>
              <a:gd name="connsiteX654" fmla="*/ 932471 w 3600448"/>
              <a:gd name="connsiteY654" fmla="*/ 1660256 h 2152650"/>
              <a:gd name="connsiteX655" fmla="*/ 933469 w 3600448"/>
              <a:gd name="connsiteY655" fmla="*/ 1660434 h 2152650"/>
              <a:gd name="connsiteX656" fmla="*/ 928767 w 3600448"/>
              <a:gd name="connsiteY656" fmla="*/ 1663062 h 2152650"/>
              <a:gd name="connsiteX657" fmla="*/ 914414 w 3600448"/>
              <a:gd name="connsiteY657" fmla="*/ 1672885 h 2152650"/>
              <a:gd name="connsiteX658" fmla="*/ 929230 w 3600448"/>
              <a:gd name="connsiteY658" fmla="*/ 1669143 h 2152650"/>
              <a:gd name="connsiteX659" fmla="*/ 925526 w 3600448"/>
              <a:gd name="connsiteY659" fmla="*/ 1669143 h 2152650"/>
              <a:gd name="connsiteX660" fmla="*/ 962567 w 3600448"/>
              <a:gd name="connsiteY660" fmla="*/ 1657917 h 2152650"/>
              <a:gd name="connsiteX661" fmla="*/ 465648 w 3600448"/>
              <a:gd name="connsiteY661" fmla="*/ 1657777 h 2152650"/>
              <a:gd name="connsiteX662" fmla="*/ 468329 w 3600448"/>
              <a:gd name="connsiteY662" fmla="*/ 1658302 h 2152650"/>
              <a:gd name="connsiteX663" fmla="*/ 464625 w 3600448"/>
              <a:gd name="connsiteY663" fmla="*/ 1658302 h 2152650"/>
              <a:gd name="connsiteX664" fmla="*/ 977913 w 3600448"/>
              <a:gd name="connsiteY664" fmla="*/ 1651000 h 2152650"/>
              <a:gd name="connsiteX665" fmla="*/ 969976 w 3600448"/>
              <a:gd name="connsiteY665" fmla="*/ 1658938 h 2152650"/>
              <a:gd name="connsiteX666" fmla="*/ 966801 w 3600448"/>
              <a:gd name="connsiteY666" fmla="*/ 1654175 h 2152650"/>
              <a:gd name="connsiteX667" fmla="*/ 457216 w 3600448"/>
              <a:gd name="connsiteY667" fmla="*/ 1646872 h 2152650"/>
              <a:gd name="connsiteX668" fmla="*/ 472033 w 3600448"/>
              <a:gd name="connsiteY668" fmla="*/ 1654492 h 2152650"/>
              <a:gd name="connsiteX669" fmla="*/ 471106 w 3600448"/>
              <a:gd name="connsiteY669" fmla="*/ 1654968 h 2152650"/>
              <a:gd name="connsiteX670" fmla="*/ 465648 w 3600448"/>
              <a:gd name="connsiteY670" fmla="*/ 1657777 h 2152650"/>
              <a:gd name="connsiteX671" fmla="*/ 458605 w 3600448"/>
              <a:gd name="connsiteY671" fmla="*/ 1656397 h 2152650"/>
              <a:gd name="connsiteX672" fmla="*/ 446104 w 3600448"/>
              <a:gd name="connsiteY672" fmla="*/ 1654492 h 2152650"/>
              <a:gd name="connsiteX673" fmla="*/ 457216 w 3600448"/>
              <a:gd name="connsiteY673" fmla="*/ 1646872 h 2152650"/>
              <a:gd name="connsiteX674" fmla="*/ 760628 w 3600448"/>
              <a:gd name="connsiteY674" fmla="*/ 1643261 h 2152650"/>
              <a:gd name="connsiteX675" fmla="*/ 765192 w 3600448"/>
              <a:gd name="connsiteY675" fmla="*/ 1650683 h 2152650"/>
              <a:gd name="connsiteX676" fmla="*/ 728679 w 3600448"/>
              <a:gd name="connsiteY676" fmla="*/ 1654175 h 2152650"/>
              <a:gd name="connsiteX677" fmla="*/ 750587 w 3600448"/>
              <a:gd name="connsiteY677" fmla="*/ 1643697 h 2152650"/>
              <a:gd name="connsiteX678" fmla="*/ 760628 w 3600448"/>
              <a:gd name="connsiteY678" fmla="*/ 1643261 h 2152650"/>
              <a:gd name="connsiteX679" fmla="*/ 981088 w 3600448"/>
              <a:gd name="connsiteY679" fmla="*/ 1639887 h 2152650"/>
              <a:gd name="connsiteX680" fmla="*/ 1003313 w 3600448"/>
              <a:gd name="connsiteY680" fmla="*/ 1639887 h 2152650"/>
              <a:gd name="connsiteX681" fmla="*/ 992201 w 3600448"/>
              <a:gd name="connsiteY681" fmla="*/ 1647825 h 2152650"/>
              <a:gd name="connsiteX682" fmla="*/ 981088 w 3600448"/>
              <a:gd name="connsiteY682" fmla="*/ 1639887 h 2152650"/>
              <a:gd name="connsiteX683" fmla="*/ 665180 w 3600448"/>
              <a:gd name="connsiteY683" fmla="*/ 1636712 h 2152650"/>
              <a:gd name="connsiteX684" fmla="*/ 687405 w 3600448"/>
              <a:gd name="connsiteY684" fmla="*/ 1639887 h 2152650"/>
              <a:gd name="connsiteX685" fmla="*/ 665180 w 3600448"/>
              <a:gd name="connsiteY685" fmla="*/ 1643062 h 2152650"/>
              <a:gd name="connsiteX686" fmla="*/ 658195 w 3600448"/>
              <a:gd name="connsiteY686" fmla="*/ 1634265 h 2152650"/>
              <a:gd name="connsiteX687" fmla="*/ 662005 w 3600448"/>
              <a:gd name="connsiteY687" fmla="*/ 1635654 h 2152650"/>
              <a:gd name="connsiteX688" fmla="*/ 650575 w 3600448"/>
              <a:gd name="connsiteY688" fmla="*/ 1646767 h 2152650"/>
              <a:gd name="connsiteX689" fmla="*/ 623905 w 3600448"/>
              <a:gd name="connsiteY689" fmla="*/ 1646767 h 2152650"/>
              <a:gd name="connsiteX690" fmla="*/ 631525 w 3600448"/>
              <a:gd name="connsiteY690" fmla="*/ 1635654 h 2152650"/>
              <a:gd name="connsiteX691" fmla="*/ 635335 w 3600448"/>
              <a:gd name="connsiteY691" fmla="*/ 1639358 h 2152650"/>
              <a:gd name="connsiteX692" fmla="*/ 658195 w 3600448"/>
              <a:gd name="connsiteY692" fmla="*/ 1635654 h 2152650"/>
              <a:gd name="connsiteX693" fmla="*/ 654385 w 3600448"/>
              <a:gd name="connsiteY693" fmla="*/ 1635654 h 2152650"/>
              <a:gd name="connsiteX694" fmla="*/ 658195 w 3600448"/>
              <a:gd name="connsiteY694" fmla="*/ 1634265 h 2152650"/>
              <a:gd name="connsiteX695" fmla="*/ 1483406 w 3600448"/>
              <a:gd name="connsiteY695" fmla="*/ 1631950 h 2152650"/>
              <a:gd name="connsiteX696" fmla="*/ 1487037 w 3600448"/>
              <a:gd name="connsiteY696" fmla="*/ 1643062 h 2152650"/>
              <a:gd name="connsiteX697" fmla="*/ 1465263 w 3600448"/>
              <a:gd name="connsiteY697" fmla="*/ 1643062 h 2152650"/>
              <a:gd name="connsiteX698" fmla="*/ 1483406 w 3600448"/>
              <a:gd name="connsiteY698" fmla="*/ 1631950 h 2152650"/>
              <a:gd name="connsiteX699" fmla="*/ 877584 w 3600448"/>
              <a:gd name="connsiteY699" fmla="*/ 1631950 h 2152650"/>
              <a:gd name="connsiteX700" fmla="*/ 889014 w 3600448"/>
              <a:gd name="connsiteY700" fmla="*/ 1635919 h 2152650"/>
              <a:gd name="connsiteX701" fmla="*/ 873774 w 3600448"/>
              <a:gd name="connsiteY701" fmla="*/ 1639888 h 2152650"/>
              <a:gd name="connsiteX702" fmla="*/ 877584 w 3600448"/>
              <a:gd name="connsiteY702" fmla="*/ 1631950 h 2152650"/>
              <a:gd name="connsiteX703" fmla="*/ 754079 w 3600448"/>
              <a:gd name="connsiteY703" fmla="*/ 1631950 h 2152650"/>
              <a:gd name="connsiteX704" fmla="*/ 754079 w 3600448"/>
              <a:gd name="connsiteY704" fmla="*/ 1639888 h 2152650"/>
              <a:gd name="connsiteX705" fmla="*/ 742966 w 3600448"/>
              <a:gd name="connsiteY705" fmla="*/ 1636713 h 2152650"/>
              <a:gd name="connsiteX706" fmla="*/ 1404939 w 3600448"/>
              <a:gd name="connsiteY706" fmla="*/ 1629172 h 2152650"/>
              <a:gd name="connsiteX707" fmla="*/ 1379936 w 3600448"/>
              <a:gd name="connsiteY707" fmla="*/ 1639887 h 2152650"/>
              <a:gd name="connsiteX708" fmla="*/ 1404939 w 3600448"/>
              <a:gd name="connsiteY708" fmla="*/ 1629172 h 2152650"/>
              <a:gd name="connsiteX709" fmla="*/ 249866 w 3600448"/>
              <a:gd name="connsiteY709" fmla="*/ 1627336 h 2152650"/>
              <a:gd name="connsiteX710" fmla="*/ 260352 w 3600448"/>
              <a:gd name="connsiteY710" fmla="*/ 1629304 h 2152650"/>
              <a:gd name="connsiteX711" fmla="*/ 260352 w 3600448"/>
              <a:gd name="connsiteY711" fmla="*/ 1633008 h 2152650"/>
              <a:gd name="connsiteX712" fmla="*/ 200028 w 3600448"/>
              <a:gd name="connsiteY712" fmla="*/ 1636712 h 2152650"/>
              <a:gd name="connsiteX713" fmla="*/ 249866 w 3600448"/>
              <a:gd name="connsiteY713" fmla="*/ 1627336 h 2152650"/>
              <a:gd name="connsiteX714" fmla="*/ 1301757 w 3600448"/>
              <a:gd name="connsiteY714" fmla="*/ 1624541 h 2152650"/>
              <a:gd name="connsiteX715" fmla="*/ 1305461 w 3600448"/>
              <a:gd name="connsiteY715" fmla="*/ 1631949 h 2152650"/>
              <a:gd name="connsiteX716" fmla="*/ 441421 w 3600448"/>
              <a:gd name="connsiteY716" fmla="*/ 1622424 h 2152650"/>
              <a:gd name="connsiteX717" fmla="*/ 438563 w 3600448"/>
              <a:gd name="connsiteY717" fmla="*/ 1625599 h 2152650"/>
              <a:gd name="connsiteX718" fmla="*/ 434991 w 3600448"/>
              <a:gd name="connsiteY718" fmla="*/ 1625599 h 2152650"/>
              <a:gd name="connsiteX719" fmla="*/ 683700 w 3600448"/>
              <a:gd name="connsiteY719" fmla="*/ 1621064 h 2152650"/>
              <a:gd name="connsiteX720" fmla="*/ 698517 w 3600448"/>
              <a:gd name="connsiteY720" fmla="*/ 1624693 h 2152650"/>
              <a:gd name="connsiteX721" fmla="*/ 702221 w 3600448"/>
              <a:gd name="connsiteY721" fmla="*/ 1631950 h 2152650"/>
              <a:gd name="connsiteX722" fmla="*/ 694813 w 3600448"/>
              <a:gd name="connsiteY722" fmla="*/ 1624693 h 2152650"/>
              <a:gd name="connsiteX723" fmla="*/ 687404 w 3600448"/>
              <a:gd name="connsiteY723" fmla="*/ 1631950 h 2152650"/>
              <a:gd name="connsiteX724" fmla="*/ 683700 w 3600448"/>
              <a:gd name="connsiteY724" fmla="*/ 1621064 h 2152650"/>
              <a:gd name="connsiteX725" fmla="*/ 746935 w 3600448"/>
              <a:gd name="connsiteY725" fmla="*/ 1620837 h 2152650"/>
              <a:gd name="connsiteX726" fmla="*/ 758841 w 3600448"/>
              <a:gd name="connsiteY726" fmla="*/ 1628775 h 2152650"/>
              <a:gd name="connsiteX727" fmla="*/ 746935 w 3600448"/>
              <a:gd name="connsiteY727" fmla="*/ 1620837 h 2152650"/>
              <a:gd name="connsiteX728" fmla="*/ 1562629 w 3600448"/>
              <a:gd name="connsiteY728" fmla="*/ 1617662 h 2152650"/>
              <a:gd name="connsiteX729" fmla="*/ 1581152 w 3600448"/>
              <a:gd name="connsiteY729" fmla="*/ 1617662 h 2152650"/>
              <a:gd name="connsiteX730" fmla="*/ 1577449 w 3600448"/>
              <a:gd name="connsiteY730" fmla="*/ 1625070 h 2152650"/>
              <a:gd name="connsiteX731" fmla="*/ 1558926 w 3600448"/>
              <a:gd name="connsiteY731" fmla="*/ 1628774 h 2152650"/>
              <a:gd name="connsiteX732" fmla="*/ 1562629 w 3600448"/>
              <a:gd name="connsiteY732" fmla="*/ 1617662 h 2152650"/>
              <a:gd name="connsiteX733" fmla="*/ 1286337 w 3600448"/>
              <a:gd name="connsiteY733" fmla="*/ 1617662 h 2152650"/>
              <a:gd name="connsiteX734" fmla="*/ 1282595 w 3600448"/>
              <a:gd name="connsiteY734" fmla="*/ 1632176 h 2152650"/>
              <a:gd name="connsiteX735" fmla="*/ 1245176 w 3600448"/>
              <a:gd name="connsiteY735" fmla="*/ 1643062 h 2152650"/>
              <a:gd name="connsiteX736" fmla="*/ 1286337 w 3600448"/>
              <a:gd name="connsiteY736" fmla="*/ 1617662 h 2152650"/>
              <a:gd name="connsiteX737" fmla="*/ 445707 w 3600448"/>
              <a:gd name="connsiteY737" fmla="*/ 1617662 h 2152650"/>
              <a:gd name="connsiteX738" fmla="*/ 443027 w 3600448"/>
              <a:gd name="connsiteY738" fmla="*/ 1621631 h 2152650"/>
              <a:gd name="connsiteX739" fmla="*/ 441421 w 3600448"/>
              <a:gd name="connsiteY739" fmla="*/ 1622424 h 2152650"/>
              <a:gd name="connsiteX740" fmla="*/ 444814 w 3600448"/>
              <a:gd name="connsiteY740" fmla="*/ 1618654 h 2152650"/>
              <a:gd name="connsiteX741" fmla="*/ 445707 w 3600448"/>
              <a:gd name="connsiteY741" fmla="*/ 1617662 h 2152650"/>
              <a:gd name="connsiteX742" fmla="*/ 1369700 w 3600448"/>
              <a:gd name="connsiteY742" fmla="*/ 1617231 h 2152650"/>
              <a:gd name="connsiteX743" fmla="*/ 1369617 w 3600448"/>
              <a:gd name="connsiteY743" fmla="*/ 1619580 h 2152650"/>
              <a:gd name="connsiteX744" fmla="*/ 1368652 w 3600448"/>
              <a:gd name="connsiteY744" fmla="*/ 1621895 h 2152650"/>
              <a:gd name="connsiteX745" fmla="*/ 1368652 w 3600448"/>
              <a:gd name="connsiteY745" fmla="*/ 1618191 h 2152650"/>
              <a:gd name="connsiteX746" fmla="*/ 1349375 w 3600448"/>
              <a:gd name="connsiteY746" fmla="*/ 1625599 h 2152650"/>
              <a:gd name="connsiteX747" fmla="*/ 704247 w 3600448"/>
              <a:gd name="connsiteY747" fmla="*/ 1615508 h 2152650"/>
              <a:gd name="connsiteX748" fmla="*/ 731855 w 3600448"/>
              <a:gd name="connsiteY748" fmla="*/ 1624693 h 2152650"/>
              <a:gd name="connsiteX749" fmla="*/ 698517 w 3600448"/>
              <a:gd name="connsiteY749" fmla="*/ 1624693 h 2152650"/>
              <a:gd name="connsiteX750" fmla="*/ 694813 w 3600448"/>
              <a:gd name="connsiteY750" fmla="*/ 1621064 h 2152650"/>
              <a:gd name="connsiteX751" fmla="*/ 704247 w 3600448"/>
              <a:gd name="connsiteY751" fmla="*/ 1615508 h 2152650"/>
              <a:gd name="connsiteX752" fmla="*/ 1376365 w 3600448"/>
              <a:gd name="connsiteY752" fmla="*/ 1614487 h 2152650"/>
              <a:gd name="connsiteX753" fmla="*/ 1369700 w 3600448"/>
              <a:gd name="connsiteY753" fmla="*/ 1617231 h 2152650"/>
              <a:gd name="connsiteX754" fmla="*/ 1369738 w 3600448"/>
              <a:gd name="connsiteY754" fmla="*/ 1616165 h 2152650"/>
              <a:gd name="connsiteX755" fmla="*/ 1376365 w 3600448"/>
              <a:gd name="connsiteY755" fmla="*/ 1614487 h 2152650"/>
              <a:gd name="connsiteX756" fmla="*/ 386573 w 3600448"/>
              <a:gd name="connsiteY756" fmla="*/ 1613032 h 2152650"/>
              <a:gd name="connsiteX757" fmla="*/ 393717 w 3600448"/>
              <a:gd name="connsiteY757" fmla="*/ 1617662 h 2152650"/>
              <a:gd name="connsiteX758" fmla="*/ 379429 w 3600448"/>
              <a:gd name="connsiteY758" fmla="*/ 1613958 h 2152650"/>
              <a:gd name="connsiteX759" fmla="*/ 386573 w 3600448"/>
              <a:gd name="connsiteY759" fmla="*/ 1613032 h 2152650"/>
              <a:gd name="connsiteX760" fmla="*/ 1540163 w 3600448"/>
              <a:gd name="connsiteY760" fmla="*/ 1610405 h 2152650"/>
              <a:gd name="connsiteX761" fmla="*/ 1551423 w 3600448"/>
              <a:gd name="connsiteY761" fmla="*/ 1610405 h 2152650"/>
              <a:gd name="connsiteX762" fmla="*/ 1536411 w 3600448"/>
              <a:gd name="connsiteY762" fmla="*/ 1617662 h 2152650"/>
              <a:gd name="connsiteX763" fmla="*/ 1521404 w 3600448"/>
              <a:gd name="connsiteY763" fmla="*/ 1614034 h 2152650"/>
              <a:gd name="connsiteX764" fmla="*/ 1540163 w 3600448"/>
              <a:gd name="connsiteY764" fmla="*/ 1610405 h 2152650"/>
              <a:gd name="connsiteX765" fmla="*/ 1598613 w 3600448"/>
              <a:gd name="connsiteY765" fmla="*/ 1609725 h 2152650"/>
              <a:gd name="connsiteX766" fmla="*/ 1584325 w 3600448"/>
              <a:gd name="connsiteY766" fmla="*/ 1617662 h 2152650"/>
              <a:gd name="connsiteX767" fmla="*/ 1587500 w 3600448"/>
              <a:gd name="connsiteY767" fmla="*/ 1614487 h 2152650"/>
              <a:gd name="connsiteX768" fmla="*/ 1137671 w 3600448"/>
              <a:gd name="connsiteY768" fmla="*/ 1609725 h 2152650"/>
              <a:gd name="connsiteX769" fmla="*/ 1155711 w 3600448"/>
              <a:gd name="connsiteY769" fmla="*/ 1620838 h 2152650"/>
              <a:gd name="connsiteX770" fmla="*/ 1152103 w 3600448"/>
              <a:gd name="connsiteY770" fmla="*/ 1631950 h 2152650"/>
              <a:gd name="connsiteX771" fmla="*/ 1116023 w 3600448"/>
              <a:gd name="connsiteY771" fmla="*/ 1624542 h 2152650"/>
              <a:gd name="connsiteX772" fmla="*/ 1137671 w 3600448"/>
              <a:gd name="connsiteY772" fmla="*/ 1617133 h 2152650"/>
              <a:gd name="connsiteX773" fmla="*/ 1137671 w 3600448"/>
              <a:gd name="connsiteY773" fmla="*/ 1609725 h 2152650"/>
              <a:gd name="connsiteX774" fmla="*/ 742967 w 3600448"/>
              <a:gd name="connsiteY774" fmla="*/ 1606550 h 2152650"/>
              <a:gd name="connsiteX775" fmla="*/ 746671 w 3600448"/>
              <a:gd name="connsiteY775" fmla="*/ 1613694 h 2152650"/>
              <a:gd name="connsiteX776" fmla="*/ 754079 w 3600448"/>
              <a:gd name="connsiteY776" fmla="*/ 1610122 h 2152650"/>
              <a:gd name="connsiteX777" fmla="*/ 750375 w 3600448"/>
              <a:gd name="connsiteY777" fmla="*/ 1613694 h 2152650"/>
              <a:gd name="connsiteX778" fmla="*/ 731854 w 3600448"/>
              <a:gd name="connsiteY778" fmla="*/ 1610122 h 2152650"/>
              <a:gd name="connsiteX779" fmla="*/ 742967 w 3600448"/>
              <a:gd name="connsiteY779" fmla="*/ 1606550 h 2152650"/>
              <a:gd name="connsiteX780" fmla="*/ 55564 w 3600448"/>
              <a:gd name="connsiteY780" fmla="*/ 1606550 h 2152650"/>
              <a:gd name="connsiteX781" fmla="*/ 69537 w 3600448"/>
              <a:gd name="connsiteY781" fmla="*/ 1609725 h 2152650"/>
              <a:gd name="connsiteX782" fmla="*/ 1555349 w 3600448"/>
              <a:gd name="connsiteY782" fmla="*/ 1601617 h 2152650"/>
              <a:gd name="connsiteX783" fmla="*/ 1558926 w 3600448"/>
              <a:gd name="connsiteY783" fmla="*/ 1606776 h 2152650"/>
              <a:gd name="connsiteX784" fmla="*/ 1540163 w 3600448"/>
              <a:gd name="connsiteY784" fmla="*/ 1610405 h 2152650"/>
              <a:gd name="connsiteX785" fmla="*/ 1532659 w 3600448"/>
              <a:gd name="connsiteY785" fmla="*/ 1603148 h 2152650"/>
              <a:gd name="connsiteX786" fmla="*/ 1555349 w 3600448"/>
              <a:gd name="connsiteY786" fmla="*/ 1601617 h 2152650"/>
              <a:gd name="connsiteX787" fmla="*/ 1185994 w 3600448"/>
              <a:gd name="connsiteY787" fmla="*/ 1600349 h 2152650"/>
              <a:gd name="connsiteX788" fmla="*/ 1196984 w 3600448"/>
              <a:gd name="connsiteY788" fmla="*/ 1602581 h 2152650"/>
              <a:gd name="connsiteX789" fmla="*/ 1178667 w 3600448"/>
              <a:gd name="connsiteY789" fmla="*/ 1606153 h 2152650"/>
              <a:gd name="connsiteX790" fmla="*/ 1149361 w 3600448"/>
              <a:gd name="connsiteY790" fmla="*/ 1602581 h 2152650"/>
              <a:gd name="connsiteX791" fmla="*/ 1175005 w 3600448"/>
              <a:gd name="connsiteY791" fmla="*/ 1606153 h 2152650"/>
              <a:gd name="connsiteX792" fmla="*/ 1185994 w 3600448"/>
              <a:gd name="connsiteY792" fmla="*/ 1600349 h 2152650"/>
              <a:gd name="connsiteX793" fmla="*/ 1603374 w 3600448"/>
              <a:gd name="connsiteY793" fmla="*/ 1598612 h 2152650"/>
              <a:gd name="connsiteX794" fmla="*/ 1576707 w 3600448"/>
              <a:gd name="connsiteY794" fmla="*/ 1614487 h 2152650"/>
              <a:gd name="connsiteX795" fmla="*/ 1572895 w 3600448"/>
              <a:gd name="connsiteY795" fmla="*/ 1606550 h 2152650"/>
              <a:gd name="connsiteX796" fmla="*/ 1565277 w 3600448"/>
              <a:gd name="connsiteY796" fmla="*/ 1606550 h 2152650"/>
              <a:gd name="connsiteX797" fmla="*/ 1603374 w 3600448"/>
              <a:gd name="connsiteY797" fmla="*/ 1598612 h 2152650"/>
              <a:gd name="connsiteX798" fmla="*/ 44453 w 3600448"/>
              <a:gd name="connsiteY798" fmla="*/ 1598612 h 2152650"/>
              <a:gd name="connsiteX799" fmla="*/ 66678 w 3600448"/>
              <a:gd name="connsiteY799" fmla="*/ 1598612 h 2152650"/>
              <a:gd name="connsiteX800" fmla="*/ 48156 w 3600448"/>
              <a:gd name="connsiteY800" fmla="*/ 1606549 h 2152650"/>
              <a:gd name="connsiteX801" fmla="*/ 44453 w 3600448"/>
              <a:gd name="connsiteY801" fmla="*/ 1598612 h 2152650"/>
              <a:gd name="connsiteX802" fmla="*/ 102753 w 3600448"/>
              <a:gd name="connsiteY802" fmla="*/ 1595718 h 2152650"/>
              <a:gd name="connsiteX803" fmla="*/ 110196 w 3600448"/>
              <a:gd name="connsiteY803" fmla="*/ 1596185 h 2152650"/>
              <a:gd name="connsiteX804" fmla="*/ 114315 w 3600448"/>
              <a:gd name="connsiteY804" fmla="*/ 1597993 h 2152650"/>
              <a:gd name="connsiteX805" fmla="*/ 304383 w 3600448"/>
              <a:gd name="connsiteY805" fmla="*/ 1592262 h 2152650"/>
              <a:gd name="connsiteX806" fmla="*/ 326898 w 3600448"/>
              <a:gd name="connsiteY806" fmla="*/ 1595966 h 2152650"/>
              <a:gd name="connsiteX807" fmla="*/ 323146 w 3600448"/>
              <a:gd name="connsiteY807" fmla="*/ 1592262 h 2152650"/>
              <a:gd name="connsiteX808" fmla="*/ 338153 w 3600448"/>
              <a:gd name="connsiteY808" fmla="*/ 1595966 h 2152650"/>
              <a:gd name="connsiteX809" fmla="*/ 330651 w 3600448"/>
              <a:gd name="connsiteY809" fmla="*/ 1603374 h 2152650"/>
              <a:gd name="connsiteX810" fmla="*/ 330651 w 3600448"/>
              <a:gd name="connsiteY810" fmla="*/ 1595966 h 2152650"/>
              <a:gd name="connsiteX811" fmla="*/ 319393 w 3600448"/>
              <a:gd name="connsiteY811" fmla="*/ 1599670 h 2152650"/>
              <a:gd name="connsiteX812" fmla="*/ 304383 w 3600448"/>
              <a:gd name="connsiteY812" fmla="*/ 1592262 h 2152650"/>
              <a:gd name="connsiteX813" fmla="*/ 91717 w 3600448"/>
              <a:gd name="connsiteY813" fmla="*/ 1592044 h 2152650"/>
              <a:gd name="connsiteX814" fmla="*/ 93399 w 3600448"/>
              <a:gd name="connsiteY814" fmla="*/ 1594218 h 2152650"/>
              <a:gd name="connsiteX815" fmla="*/ 92429 w 3600448"/>
              <a:gd name="connsiteY815" fmla="*/ 1603374 h 2152650"/>
              <a:gd name="connsiteX816" fmla="*/ 80792 w 3600448"/>
              <a:gd name="connsiteY816" fmla="*/ 1595664 h 2152650"/>
              <a:gd name="connsiteX817" fmla="*/ 82246 w 3600448"/>
              <a:gd name="connsiteY817" fmla="*/ 1595182 h 2152650"/>
              <a:gd name="connsiteX818" fmla="*/ 909705 w 3600448"/>
              <a:gd name="connsiteY818" fmla="*/ 1589891 h 2152650"/>
              <a:gd name="connsiteX819" fmla="*/ 909496 w 3600448"/>
              <a:gd name="connsiteY819" fmla="*/ 1591023 h 2152650"/>
              <a:gd name="connsiteX820" fmla="*/ 903301 w 3600448"/>
              <a:gd name="connsiteY820" fmla="*/ 1592263 h 2152650"/>
              <a:gd name="connsiteX821" fmla="*/ 966404 w 3600448"/>
              <a:gd name="connsiteY821" fmla="*/ 1587500 h 2152650"/>
              <a:gd name="connsiteX822" fmla="*/ 955689 w 3600448"/>
              <a:gd name="connsiteY822" fmla="*/ 1598613 h 2152650"/>
              <a:gd name="connsiteX823" fmla="*/ 966404 w 3600448"/>
              <a:gd name="connsiteY823" fmla="*/ 1587500 h 2152650"/>
              <a:gd name="connsiteX824" fmla="*/ 89671 w 3600448"/>
              <a:gd name="connsiteY824" fmla="*/ 1586326 h 2152650"/>
              <a:gd name="connsiteX825" fmla="*/ 91945 w 3600448"/>
              <a:gd name="connsiteY825" fmla="*/ 1590845 h 2152650"/>
              <a:gd name="connsiteX826" fmla="*/ 92429 w 3600448"/>
              <a:gd name="connsiteY826" fmla="*/ 1591808 h 2152650"/>
              <a:gd name="connsiteX827" fmla="*/ 91717 w 3600448"/>
              <a:gd name="connsiteY827" fmla="*/ 1592044 h 2152650"/>
              <a:gd name="connsiteX828" fmla="*/ 88549 w 3600448"/>
              <a:gd name="connsiteY828" fmla="*/ 1587953 h 2152650"/>
              <a:gd name="connsiteX829" fmla="*/ 954696 w 3600448"/>
              <a:gd name="connsiteY829" fmla="*/ 1584391 h 2152650"/>
              <a:gd name="connsiteX830" fmla="*/ 963625 w 3600448"/>
              <a:gd name="connsiteY830" fmla="*/ 1584854 h 2152650"/>
              <a:gd name="connsiteX831" fmla="*/ 951720 w 3600448"/>
              <a:gd name="connsiteY831" fmla="*/ 1592263 h 2152650"/>
              <a:gd name="connsiteX832" fmla="*/ 954696 w 3600448"/>
              <a:gd name="connsiteY832" fmla="*/ 1584391 h 2152650"/>
              <a:gd name="connsiteX833" fmla="*/ 914017 w 3600448"/>
              <a:gd name="connsiteY833" fmla="*/ 1584325 h 2152650"/>
              <a:gd name="connsiteX834" fmla="*/ 909999 w 3600448"/>
              <a:gd name="connsiteY834" fmla="*/ 1589783 h 2152650"/>
              <a:gd name="connsiteX835" fmla="*/ 909705 w 3600448"/>
              <a:gd name="connsiteY835" fmla="*/ 1589891 h 2152650"/>
              <a:gd name="connsiteX836" fmla="*/ 909999 w 3600448"/>
              <a:gd name="connsiteY836" fmla="*/ 1588294 h 2152650"/>
              <a:gd name="connsiteX837" fmla="*/ 914017 w 3600448"/>
              <a:gd name="connsiteY837" fmla="*/ 1584325 h 2152650"/>
              <a:gd name="connsiteX838" fmla="*/ 178629 w 3600448"/>
              <a:gd name="connsiteY838" fmla="*/ 1582977 h 2152650"/>
              <a:gd name="connsiteX839" fmla="*/ 179063 w 3600448"/>
              <a:gd name="connsiteY839" fmla="*/ 1583111 h 2152650"/>
              <a:gd name="connsiteX840" fmla="*/ 183484 w 3600448"/>
              <a:gd name="connsiteY840" fmla="*/ 1584872 h 2152650"/>
              <a:gd name="connsiteX841" fmla="*/ 180923 w 3600448"/>
              <a:gd name="connsiteY841" fmla="*/ 1584512 h 2152650"/>
              <a:gd name="connsiteX842" fmla="*/ 86612 w 3600448"/>
              <a:gd name="connsiteY842" fmla="*/ 1581688 h 2152650"/>
              <a:gd name="connsiteX843" fmla="*/ 107953 w 3600448"/>
              <a:gd name="connsiteY843" fmla="*/ 1584098 h 2152650"/>
              <a:gd name="connsiteX844" fmla="*/ 91582 w 3600448"/>
              <a:gd name="connsiteY844" fmla="*/ 1583556 h 2152650"/>
              <a:gd name="connsiteX845" fmla="*/ 89671 w 3600448"/>
              <a:gd name="connsiteY845" fmla="*/ 1586326 h 2152650"/>
              <a:gd name="connsiteX846" fmla="*/ 88549 w 3600448"/>
              <a:gd name="connsiteY846" fmla="*/ 1584098 h 2152650"/>
              <a:gd name="connsiteX847" fmla="*/ 76908 w 3600448"/>
              <a:gd name="connsiteY847" fmla="*/ 1587953 h 2152650"/>
              <a:gd name="connsiteX848" fmla="*/ 86612 w 3600448"/>
              <a:gd name="connsiteY848" fmla="*/ 1581688 h 2152650"/>
              <a:gd name="connsiteX849" fmla="*/ 40327 w 3600448"/>
              <a:gd name="connsiteY849" fmla="*/ 1581150 h 2152650"/>
              <a:gd name="connsiteX850" fmla="*/ 43977 w 3600448"/>
              <a:gd name="connsiteY850" fmla="*/ 1595967 h 2152650"/>
              <a:gd name="connsiteX851" fmla="*/ 33023 w 3600448"/>
              <a:gd name="connsiteY851" fmla="*/ 1595967 h 2152650"/>
              <a:gd name="connsiteX852" fmla="*/ 40327 w 3600448"/>
              <a:gd name="connsiteY852" fmla="*/ 1610783 h 2152650"/>
              <a:gd name="connsiteX853" fmla="*/ 22069 w 3600448"/>
              <a:gd name="connsiteY853" fmla="*/ 1614487 h 2152650"/>
              <a:gd name="connsiteX854" fmla="*/ 33023 w 3600448"/>
              <a:gd name="connsiteY854" fmla="*/ 1607079 h 2152650"/>
              <a:gd name="connsiteX855" fmla="*/ 11116 w 3600448"/>
              <a:gd name="connsiteY855" fmla="*/ 1595967 h 2152650"/>
              <a:gd name="connsiteX856" fmla="*/ 14766 w 3600448"/>
              <a:gd name="connsiteY856" fmla="*/ 1584854 h 2152650"/>
              <a:gd name="connsiteX857" fmla="*/ 33023 w 3600448"/>
              <a:gd name="connsiteY857" fmla="*/ 1588558 h 2152650"/>
              <a:gd name="connsiteX858" fmla="*/ 40327 w 3600448"/>
              <a:gd name="connsiteY858" fmla="*/ 1581150 h 2152650"/>
              <a:gd name="connsiteX859" fmla="*/ 192091 w 3600448"/>
              <a:gd name="connsiteY859" fmla="*/ 1580777 h 2152650"/>
              <a:gd name="connsiteX860" fmla="*/ 221869 w 3600448"/>
              <a:gd name="connsiteY860" fmla="*/ 1595718 h 2152650"/>
              <a:gd name="connsiteX861" fmla="*/ 296333 w 3600448"/>
              <a:gd name="connsiteY861" fmla="*/ 1603188 h 2152650"/>
              <a:gd name="connsiteX862" fmla="*/ 288872 w 3600448"/>
              <a:gd name="connsiteY862" fmla="*/ 1606924 h 2152650"/>
              <a:gd name="connsiteX863" fmla="*/ 300054 w 3600448"/>
              <a:gd name="connsiteY863" fmla="*/ 1610659 h 2152650"/>
              <a:gd name="connsiteX864" fmla="*/ 281429 w 3600448"/>
              <a:gd name="connsiteY864" fmla="*/ 1618130 h 2152650"/>
              <a:gd name="connsiteX865" fmla="*/ 273983 w 3600448"/>
              <a:gd name="connsiteY865" fmla="*/ 1610659 h 2152650"/>
              <a:gd name="connsiteX866" fmla="*/ 244204 w 3600448"/>
              <a:gd name="connsiteY866" fmla="*/ 1610659 h 2152650"/>
              <a:gd name="connsiteX867" fmla="*/ 244204 w 3600448"/>
              <a:gd name="connsiteY867" fmla="*/ 1614394 h 2152650"/>
              <a:gd name="connsiteX868" fmla="*/ 180923 w 3600448"/>
              <a:gd name="connsiteY868" fmla="*/ 1618130 h 2152650"/>
              <a:gd name="connsiteX869" fmla="*/ 151143 w 3600448"/>
              <a:gd name="connsiteY869" fmla="*/ 1606924 h 2152650"/>
              <a:gd name="connsiteX870" fmla="*/ 102753 w 3600448"/>
              <a:gd name="connsiteY870" fmla="*/ 1606924 h 2152650"/>
              <a:gd name="connsiteX871" fmla="*/ 99031 w 3600448"/>
              <a:gd name="connsiteY871" fmla="*/ 1610659 h 2152650"/>
              <a:gd name="connsiteX872" fmla="*/ 84140 w 3600448"/>
              <a:gd name="connsiteY872" fmla="*/ 1606924 h 2152650"/>
              <a:gd name="connsiteX873" fmla="*/ 117644 w 3600448"/>
              <a:gd name="connsiteY873" fmla="*/ 1599453 h 2152650"/>
              <a:gd name="connsiteX874" fmla="*/ 114315 w 3600448"/>
              <a:gd name="connsiteY874" fmla="*/ 1597993 h 2152650"/>
              <a:gd name="connsiteX875" fmla="*/ 126486 w 3600448"/>
              <a:gd name="connsiteY875" fmla="*/ 1600387 h 2152650"/>
              <a:gd name="connsiteX876" fmla="*/ 147422 w 3600448"/>
              <a:gd name="connsiteY876" fmla="*/ 1599453 h 2152650"/>
              <a:gd name="connsiteX877" fmla="*/ 173478 w 3600448"/>
              <a:gd name="connsiteY877" fmla="*/ 1599453 h 2152650"/>
              <a:gd name="connsiteX878" fmla="*/ 169756 w 3600448"/>
              <a:gd name="connsiteY878" fmla="*/ 1591982 h 2152650"/>
              <a:gd name="connsiteX879" fmla="*/ 188369 w 3600448"/>
              <a:gd name="connsiteY879" fmla="*/ 1599453 h 2152650"/>
              <a:gd name="connsiteX880" fmla="*/ 188369 w 3600448"/>
              <a:gd name="connsiteY880" fmla="*/ 1595718 h 2152650"/>
              <a:gd name="connsiteX881" fmla="*/ 199535 w 3600448"/>
              <a:gd name="connsiteY881" fmla="*/ 1599453 h 2152650"/>
              <a:gd name="connsiteX882" fmla="*/ 195812 w 3600448"/>
              <a:gd name="connsiteY882" fmla="*/ 1591982 h 2152650"/>
              <a:gd name="connsiteX883" fmla="*/ 210704 w 3600448"/>
              <a:gd name="connsiteY883" fmla="*/ 1595718 h 2152650"/>
              <a:gd name="connsiteX884" fmla="*/ 183484 w 3600448"/>
              <a:gd name="connsiteY884" fmla="*/ 1584872 h 2152650"/>
              <a:gd name="connsiteX885" fmla="*/ 187555 w 3600448"/>
              <a:gd name="connsiteY885" fmla="*/ 1585446 h 2152650"/>
              <a:gd name="connsiteX886" fmla="*/ 192091 w 3600448"/>
              <a:gd name="connsiteY886" fmla="*/ 1580777 h 2152650"/>
              <a:gd name="connsiteX887" fmla="*/ 263528 w 3600448"/>
              <a:gd name="connsiteY887" fmla="*/ 1579364 h 2152650"/>
              <a:gd name="connsiteX888" fmla="*/ 274639 w 3600448"/>
              <a:gd name="connsiteY888" fmla="*/ 1580356 h 2152650"/>
              <a:gd name="connsiteX889" fmla="*/ 267231 w 3600448"/>
              <a:gd name="connsiteY889" fmla="*/ 1580356 h 2152650"/>
              <a:gd name="connsiteX890" fmla="*/ 263528 w 3600448"/>
              <a:gd name="connsiteY890" fmla="*/ 1592262 h 2152650"/>
              <a:gd name="connsiteX891" fmla="*/ 267231 w 3600448"/>
              <a:gd name="connsiteY891" fmla="*/ 1584325 h 2152650"/>
              <a:gd name="connsiteX892" fmla="*/ 252414 w 3600448"/>
              <a:gd name="connsiteY892" fmla="*/ 1584325 h 2152650"/>
              <a:gd name="connsiteX893" fmla="*/ 263528 w 3600448"/>
              <a:gd name="connsiteY893" fmla="*/ 1579364 h 2152650"/>
              <a:gd name="connsiteX894" fmla="*/ 524288 w 3600448"/>
              <a:gd name="connsiteY894" fmla="*/ 1576387 h 2152650"/>
              <a:gd name="connsiteX895" fmla="*/ 535004 w 3600448"/>
              <a:gd name="connsiteY895" fmla="*/ 1576387 h 2152650"/>
              <a:gd name="connsiteX896" fmla="*/ 531431 w 3600448"/>
              <a:gd name="connsiteY896" fmla="*/ 1587499 h 2152650"/>
              <a:gd name="connsiteX897" fmla="*/ 524288 w 3600448"/>
              <a:gd name="connsiteY897" fmla="*/ 1576387 h 2152650"/>
              <a:gd name="connsiteX898" fmla="*/ 1341048 w 3600448"/>
              <a:gd name="connsiteY898" fmla="*/ 1572931 h 2152650"/>
              <a:gd name="connsiteX899" fmla="*/ 1342364 w 3600448"/>
              <a:gd name="connsiteY899" fmla="*/ 1573059 h 2152650"/>
              <a:gd name="connsiteX900" fmla="*/ 1341974 w 3600448"/>
              <a:gd name="connsiteY900" fmla="*/ 1573741 h 2152650"/>
              <a:gd name="connsiteX901" fmla="*/ 1339827 w 3600448"/>
              <a:gd name="connsiteY901" fmla="*/ 1573728 h 2152650"/>
              <a:gd name="connsiteX902" fmla="*/ 122083 w 3600448"/>
              <a:gd name="connsiteY902" fmla="*/ 1570037 h 2152650"/>
              <a:gd name="connsiteX903" fmla="*/ 147639 w 3600448"/>
              <a:gd name="connsiteY903" fmla="*/ 1577181 h 2152650"/>
              <a:gd name="connsiteX904" fmla="*/ 129383 w 3600448"/>
              <a:gd name="connsiteY904" fmla="*/ 1580752 h 2152650"/>
              <a:gd name="connsiteX905" fmla="*/ 125733 w 3600448"/>
              <a:gd name="connsiteY905" fmla="*/ 1584324 h 2152650"/>
              <a:gd name="connsiteX906" fmla="*/ 114779 w 3600448"/>
              <a:gd name="connsiteY906" fmla="*/ 1580752 h 2152650"/>
              <a:gd name="connsiteX907" fmla="*/ 125733 w 3600448"/>
              <a:gd name="connsiteY907" fmla="*/ 1573609 h 2152650"/>
              <a:gd name="connsiteX908" fmla="*/ 122083 w 3600448"/>
              <a:gd name="connsiteY908" fmla="*/ 1570037 h 2152650"/>
              <a:gd name="connsiteX909" fmla="*/ 1323742 w 3600448"/>
              <a:gd name="connsiteY909" fmla="*/ 1568012 h 2152650"/>
              <a:gd name="connsiteX910" fmla="*/ 1332656 w 3600448"/>
              <a:gd name="connsiteY910" fmla="*/ 1573684 h 2152650"/>
              <a:gd name="connsiteX911" fmla="*/ 1339827 w 3600448"/>
              <a:gd name="connsiteY911" fmla="*/ 1573728 h 2152650"/>
              <a:gd name="connsiteX912" fmla="*/ 1332714 w 3600448"/>
              <a:gd name="connsiteY912" fmla="*/ 1578372 h 2152650"/>
              <a:gd name="connsiteX913" fmla="*/ 1316045 w 3600448"/>
              <a:gd name="connsiteY913" fmla="*/ 1588558 h 2152650"/>
              <a:gd name="connsiteX914" fmla="*/ 1312340 w 3600448"/>
              <a:gd name="connsiteY914" fmla="*/ 1570037 h 2152650"/>
              <a:gd name="connsiteX915" fmla="*/ 1323742 w 3600448"/>
              <a:gd name="connsiteY915" fmla="*/ 1568012 h 2152650"/>
              <a:gd name="connsiteX916" fmla="*/ 162313 w 3600448"/>
              <a:gd name="connsiteY916" fmla="*/ 1562100 h 2152650"/>
              <a:gd name="connsiteX917" fmla="*/ 162313 w 3600448"/>
              <a:gd name="connsiteY917" fmla="*/ 1569571 h 2152650"/>
              <a:gd name="connsiteX918" fmla="*/ 177201 w 3600448"/>
              <a:gd name="connsiteY918" fmla="*/ 1573306 h 2152650"/>
              <a:gd name="connsiteX919" fmla="*/ 169756 w 3600448"/>
              <a:gd name="connsiteY919" fmla="*/ 1577041 h 2152650"/>
              <a:gd name="connsiteX920" fmla="*/ 178629 w 3600448"/>
              <a:gd name="connsiteY920" fmla="*/ 1582977 h 2152650"/>
              <a:gd name="connsiteX921" fmla="*/ 147422 w 3600448"/>
              <a:gd name="connsiteY921" fmla="*/ 1573306 h 2152650"/>
              <a:gd name="connsiteX922" fmla="*/ 162313 w 3600448"/>
              <a:gd name="connsiteY922" fmla="*/ 1562100 h 2152650"/>
              <a:gd name="connsiteX923" fmla="*/ 281435 w 3600448"/>
              <a:gd name="connsiteY923" fmla="*/ 1554692 h 2152650"/>
              <a:gd name="connsiteX924" fmla="*/ 281906 w 3600448"/>
              <a:gd name="connsiteY924" fmla="*/ 1554886 h 2152650"/>
              <a:gd name="connsiteX925" fmla="*/ 281791 w 3600448"/>
              <a:gd name="connsiteY925" fmla="*/ 1555772 h 2152650"/>
              <a:gd name="connsiteX926" fmla="*/ 906476 w 3600448"/>
              <a:gd name="connsiteY926" fmla="*/ 1554672 h 2152650"/>
              <a:gd name="connsiteX927" fmla="*/ 902772 w 3600448"/>
              <a:gd name="connsiteY927" fmla="*/ 1569414 h 2152650"/>
              <a:gd name="connsiteX928" fmla="*/ 913885 w 3600448"/>
              <a:gd name="connsiteY928" fmla="*/ 1565728 h 2152650"/>
              <a:gd name="connsiteX929" fmla="*/ 902772 w 3600448"/>
              <a:gd name="connsiteY929" fmla="*/ 1576784 h 2152650"/>
              <a:gd name="connsiteX930" fmla="*/ 895364 w 3600448"/>
              <a:gd name="connsiteY930" fmla="*/ 1576784 h 2152650"/>
              <a:gd name="connsiteX931" fmla="*/ 899068 w 3600448"/>
              <a:gd name="connsiteY931" fmla="*/ 1580469 h 2152650"/>
              <a:gd name="connsiteX932" fmla="*/ 884252 w 3600448"/>
              <a:gd name="connsiteY932" fmla="*/ 1580469 h 2152650"/>
              <a:gd name="connsiteX933" fmla="*/ 865731 w 3600448"/>
              <a:gd name="connsiteY933" fmla="*/ 1598896 h 2152650"/>
              <a:gd name="connsiteX934" fmla="*/ 858322 w 3600448"/>
              <a:gd name="connsiteY934" fmla="*/ 1595211 h 2152650"/>
              <a:gd name="connsiteX935" fmla="*/ 873139 w 3600448"/>
              <a:gd name="connsiteY935" fmla="*/ 1606266 h 2152650"/>
              <a:gd name="connsiteX936" fmla="*/ 924997 w 3600448"/>
              <a:gd name="connsiteY936" fmla="*/ 1595211 h 2152650"/>
              <a:gd name="connsiteX937" fmla="*/ 917589 w 3600448"/>
              <a:gd name="connsiteY937" fmla="*/ 1602581 h 2152650"/>
              <a:gd name="connsiteX938" fmla="*/ 921293 w 3600448"/>
              <a:gd name="connsiteY938" fmla="*/ 1598896 h 2152650"/>
              <a:gd name="connsiteX939" fmla="*/ 887956 w 3600448"/>
              <a:gd name="connsiteY939" fmla="*/ 1602581 h 2152650"/>
              <a:gd name="connsiteX940" fmla="*/ 865731 w 3600448"/>
              <a:gd name="connsiteY940" fmla="*/ 1617322 h 2152650"/>
              <a:gd name="connsiteX941" fmla="*/ 869435 w 3600448"/>
              <a:gd name="connsiteY941" fmla="*/ 1632063 h 2152650"/>
              <a:gd name="connsiteX942" fmla="*/ 858322 w 3600448"/>
              <a:gd name="connsiteY942" fmla="*/ 1639434 h 2152650"/>
              <a:gd name="connsiteX943" fmla="*/ 832396 w 3600448"/>
              <a:gd name="connsiteY943" fmla="*/ 1628378 h 2152650"/>
              <a:gd name="connsiteX944" fmla="*/ 795354 w 3600448"/>
              <a:gd name="connsiteY944" fmla="*/ 1643119 h 2152650"/>
              <a:gd name="connsiteX945" fmla="*/ 769425 w 3600448"/>
              <a:gd name="connsiteY945" fmla="*/ 1643119 h 2152650"/>
              <a:gd name="connsiteX946" fmla="*/ 773129 w 3600448"/>
              <a:gd name="connsiteY946" fmla="*/ 1632063 h 2152650"/>
              <a:gd name="connsiteX947" fmla="*/ 799058 w 3600448"/>
              <a:gd name="connsiteY947" fmla="*/ 1635749 h 2152650"/>
              <a:gd name="connsiteX948" fmla="*/ 795354 w 3600448"/>
              <a:gd name="connsiteY948" fmla="*/ 1632063 h 2152650"/>
              <a:gd name="connsiteX949" fmla="*/ 784242 w 3600448"/>
              <a:gd name="connsiteY949" fmla="*/ 1628378 h 2152650"/>
              <a:gd name="connsiteX950" fmla="*/ 791650 w 3600448"/>
              <a:gd name="connsiteY950" fmla="*/ 1624693 h 2152650"/>
              <a:gd name="connsiteX951" fmla="*/ 784242 w 3600448"/>
              <a:gd name="connsiteY951" fmla="*/ 1621008 h 2152650"/>
              <a:gd name="connsiteX952" fmla="*/ 780537 w 3600448"/>
              <a:gd name="connsiteY952" fmla="*/ 1628378 h 2152650"/>
              <a:gd name="connsiteX953" fmla="*/ 758312 w 3600448"/>
              <a:gd name="connsiteY953" fmla="*/ 1613637 h 2152650"/>
              <a:gd name="connsiteX954" fmla="*/ 765721 w 3600448"/>
              <a:gd name="connsiteY954" fmla="*/ 1609952 h 2152650"/>
              <a:gd name="connsiteX955" fmla="*/ 750904 w 3600448"/>
              <a:gd name="connsiteY955" fmla="*/ 1602581 h 2152650"/>
              <a:gd name="connsiteX956" fmla="*/ 799058 w 3600448"/>
              <a:gd name="connsiteY956" fmla="*/ 1609952 h 2152650"/>
              <a:gd name="connsiteX957" fmla="*/ 791650 w 3600448"/>
              <a:gd name="connsiteY957" fmla="*/ 1602581 h 2152650"/>
              <a:gd name="connsiteX958" fmla="*/ 806467 w 3600448"/>
              <a:gd name="connsiteY958" fmla="*/ 1602581 h 2152650"/>
              <a:gd name="connsiteX959" fmla="*/ 780537 w 3600448"/>
              <a:gd name="connsiteY959" fmla="*/ 1598896 h 2152650"/>
              <a:gd name="connsiteX960" fmla="*/ 780537 w 3600448"/>
              <a:gd name="connsiteY960" fmla="*/ 1602581 h 2152650"/>
              <a:gd name="connsiteX961" fmla="*/ 773129 w 3600448"/>
              <a:gd name="connsiteY961" fmla="*/ 1598896 h 2152650"/>
              <a:gd name="connsiteX962" fmla="*/ 802762 w 3600448"/>
              <a:gd name="connsiteY962" fmla="*/ 1595211 h 2152650"/>
              <a:gd name="connsiteX963" fmla="*/ 854618 w 3600448"/>
              <a:gd name="connsiteY963" fmla="*/ 1573099 h 2152650"/>
              <a:gd name="connsiteX964" fmla="*/ 843506 w 3600448"/>
              <a:gd name="connsiteY964" fmla="*/ 1562043 h 2152650"/>
              <a:gd name="connsiteX965" fmla="*/ 869435 w 3600448"/>
              <a:gd name="connsiteY965" fmla="*/ 1565728 h 2152650"/>
              <a:gd name="connsiteX966" fmla="*/ 865731 w 3600448"/>
              <a:gd name="connsiteY966" fmla="*/ 1558358 h 2152650"/>
              <a:gd name="connsiteX967" fmla="*/ 906476 w 3600448"/>
              <a:gd name="connsiteY967" fmla="*/ 1554672 h 2152650"/>
              <a:gd name="connsiteX968" fmla="*/ 1747838 w 3600448"/>
              <a:gd name="connsiteY968" fmla="*/ 1554162 h 2152650"/>
              <a:gd name="connsiteX969" fmla="*/ 1755775 w 3600448"/>
              <a:gd name="connsiteY969" fmla="*/ 1554162 h 2152650"/>
              <a:gd name="connsiteX970" fmla="*/ 1744661 w 3600448"/>
              <a:gd name="connsiteY970" fmla="*/ 1562099 h 2152650"/>
              <a:gd name="connsiteX971" fmla="*/ 390542 w 3600448"/>
              <a:gd name="connsiteY971" fmla="*/ 1554162 h 2152650"/>
              <a:gd name="connsiteX972" fmla="*/ 393717 w 3600448"/>
              <a:gd name="connsiteY972" fmla="*/ 1554162 h 2152650"/>
              <a:gd name="connsiteX973" fmla="*/ 385779 w 3600448"/>
              <a:gd name="connsiteY973" fmla="*/ 1558924 h 2152650"/>
              <a:gd name="connsiteX974" fmla="*/ 532230 w 3600448"/>
              <a:gd name="connsiteY974" fmla="*/ 1551053 h 2152650"/>
              <a:gd name="connsiteX975" fmla="*/ 534686 w 3600448"/>
              <a:gd name="connsiteY975" fmla="*/ 1555220 h 2152650"/>
              <a:gd name="connsiteX976" fmla="*/ 524208 w 3600448"/>
              <a:gd name="connsiteY976" fmla="*/ 1558924 h 2152650"/>
              <a:gd name="connsiteX977" fmla="*/ 527701 w 3600448"/>
              <a:gd name="connsiteY977" fmla="*/ 1551516 h 2152650"/>
              <a:gd name="connsiteX978" fmla="*/ 532230 w 3600448"/>
              <a:gd name="connsiteY978" fmla="*/ 1551053 h 2152650"/>
              <a:gd name="connsiteX979" fmla="*/ 1409701 w 3600448"/>
              <a:gd name="connsiteY979" fmla="*/ 1550987 h 2152650"/>
              <a:gd name="connsiteX980" fmla="*/ 1398272 w 3600448"/>
              <a:gd name="connsiteY980" fmla="*/ 1562099 h 2152650"/>
              <a:gd name="connsiteX981" fmla="*/ 1394461 w 3600448"/>
              <a:gd name="connsiteY981" fmla="*/ 1554691 h 2152650"/>
              <a:gd name="connsiteX982" fmla="*/ 1409701 w 3600448"/>
              <a:gd name="connsiteY982" fmla="*/ 1550987 h 2152650"/>
              <a:gd name="connsiteX983" fmla="*/ 262792 w 3600448"/>
              <a:gd name="connsiteY983" fmla="*/ 1550912 h 2152650"/>
              <a:gd name="connsiteX984" fmla="*/ 281435 w 3600448"/>
              <a:gd name="connsiteY984" fmla="*/ 1558472 h 2152650"/>
              <a:gd name="connsiteX985" fmla="*/ 281791 w 3600448"/>
              <a:gd name="connsiteY985" fmla="*/ 1555772 h 2152650"/>
              <a:gd name="connsiteX986" fmla="*/ 281899 w 3600448"/>
              <a:gd name="connsiteY986" fmla="*/ 1556109 h 2152650"/>
              <a:gd name="connsiteX987" fmla="*/ 285162 w 3600448"/>
              <a:gd name="connsiteY987" fmla="*/ 1566031 h 2152650"/>
              <a:gd name="connsiteX988" fmla="*/ 225502 w 3600448"/>
              <a:gd name="connsiteY988" fmla="*/ 1566031 h 2152650"/>
              <a:gd name="connsiteX989" fmla="*/ 218044 w 3600448"/>
              <a:gd name="connsiteY989" fmla="*/ 1581150 h 2152650"/>
              <a:gd name="connsiteX990" fmla="*/ 214317 w 3600448"/>
              <a:gd name="connsiteY990" fmla="*/ 1569811 h 2152650"/>
              <a:gd name="connsiteX991" fmla="*/ 262792 w 3600448"/>
              <a:gd name="connsiteY991" fmla="*/ 1550912 h 2152650"/>
              <a:gd name="connsiteX992" fmla="*/ 1695449 w 3600448"/>
              <a:gd name="connsiteY992" fmla="*/ 1547812 h 2152650"/>
              <a:gd name="connsiteX993" fmla="*/ 1689099 w 3600448"/>
              <a:gd name="connsiteY993" fmla="*/ 1550987 h 2152650"/>
              <a:gd name="connsiteX994" fmla="*/ 1684338 w 3600448"/>
              <a:gd name="connsiteY994" fmla="*/ 1550987 h 2152650"/>
              <a:gd name="connsiteX995" fmla="*/ 996963 w 3600448"/>
              <a:gd name="connsiteY995" fmla="*/ 1547812 h 2152650"/>
              <a:gd name="connsiteX996" fmla="*/ 989026 w 3600448"/>
              <a:gd name="connsiteY996" fmla="*/ 1550987 h 2152650"/>
              <a:gd name="connsiteX997" fmla="*/ 977913 w 3600448"/>
              <a:gd name="connsiteY997" fmla="*/ 1550987 h 2152650"/>
              <a:gd name="connsiteX998" fmla="*/ 186537 w 3600448"/>
              <a:gd name="connsiteY998" fmla="*/ 1547233 h 2152650"/>
              <a:gd name="connsiteX999" fmla="*/ 186856 w 3600448"/>
              <a:gd name="connsiteY999" fmla="*/ 1547253 h 2152650"/>
              <a:gd name="connsiteX1000" fmla="*/ 187001 w 3600448"/>
              <a:gd name="connsiteY1000" fmla="*/ 1547696 h 2152650"/>
              <a:gd name="connsiteX1001" fmla="*/ 180842 w 3600448"/>
              <a:gd name="connsiteY1001" fmla="*/ 1551516 h 2152650"/>
              <a:gd name="connsiteX1002" fmla="*/ 186537 w 3600448"/>
              <a:gd name="connsiteY1002" fmla="*/ 1547233 h 2152650"/>
              <a:gd name="connsiteX1003" fmla="*/ 1199646 w 3600448"/>
              <a:gd name="connsiteY1003" fmla="*/ 1545828 h 2152650"/>
              <a:gd name="connsiteX1004" fmla="*/ 1200688 w 3600448"/>
              <a:gd name="connsiteY1004" fmla="*/ 1554163 h 2152650"/>
              <a:gd name="connsiteX1005" fmla="*/ 1193280 w 3600448"/>
              <a:gd name="connsiteY1005" fmla="*/ 1546754 h 2152650"/>
              <a:gd name="connsiteX1006" fmla="*/ 1199646 w 3600448"/>
              <a:gd name="connsiteY1006" fmla="*/ 1545828 h 2152650"/>
              <a:gd name="connsiteX1007" fmla="*/ 785876 w 3600448"/>
              <a:gd name="connsiteY1007" fmla="*/ 1544224 h 2152650"/>
              <a:gd name="connsiteX1008" fmla="*/ 792179 w 3600448"/>
              <a:gd name="connsiteY1008" fmla="*/ 1547813 h 2152650"/>
              <a:gd name="connsiteX1009" fmla="*/ 784639 w 3600448"/>
              <a:gd name="connsiteY1009" fmla="*/ 1558925 h 2152650"/>
              <a:gd name="connsiteX1010" fmla="*/ 765787 w 3600448"/>
              <a:gd name="connsiteY1010" fmla="*/ 1555221 h 2152650"/>
              <a:gd name="connsiteX1011" fmla="*/ 762017 w 3600448"/>
              <a:gd name="connsiteY1011" fmla="*/ 1551517 h 2152650"/>
              <a:gd name="connsiteX1012" fmla="*/ 785876 w 3600448"/>
              <a:gd name="connsiteY1012" fmla="*/ 1544224 h 2152650"/>
              <a:gd name="connsiteX1013" fmla="*/ 64471 w 3600448"/>
              <a:gd name="connsiteY1013" fmla="*/ 1544009 h 2152650"/>
              <a:gd name="connsiteX1014" fmla="*/ 72486 w 3600448"/>
              <a:gd name="connsiteY1014" fmla="*/ 1545894 h 2152650"/>
              <a:gd name="connsiteX1015" fmla="*/ 73893 w 3600448"/>
              <a:gd name="connsiteY1015" fmla="*/ 1550987 h 2152650"/>
              <a:gd name="connsiteX1016" fmla="*/ 72018 w 3600448"/>
              <a:gd name="connsiteY1016" fmla="*/ 1549598 h 2152650"/>
              <a:gd name="connsiteX1017" fmla="*/ 1381789 w 3600448"/>
              <a:gd name="connsiteY1017" fmla="*/ 1543182 h 2152650"/>
              <a:gd name="connsiteX1018" fmla="*/ 1393827 w 3600448"/>
              <a:gd name="connsiteY1018" fmla="*/ 1544108 h 2152650"/>
              <a:gd name="connsiteX1019" fmla="*/ 1386420 w 3600448"/>
              <a:gd name="connsiteY1019" fmla="*/ 1551517 h 2152650"/>
              <a:gd name="connsiteX1020" fmla="*/ 1360490 w 3600448"/>
              <a:gd name="connsiteY1020" fmla="*/ 1555221 h 2152650"/>
              <a:gd name="connsiteX1021" fmla="*/ 1371602 w 3600448"/>
              <a:gd name="connsiteY1021" fmla="*/ 1558925 h 2152650"/>
              <a:gd name="connsiteX1022" fmla="*/ 1349375 w 3600448"/>
              <a:gd name="connsiteY1022" fmla="*/ 1573741 h 2152650"/>
              <a:gd name="connsiteX1023" fmla="*/ 1342364 w 3600448"/>
              <a:gd name="connsiteY1023" fmla="*/ 1573059 h 2152650"/>
              <a:gd name="connsiteX1024" fmla="*/ 1345672 w 3600448"/>
              <a:gd name="connsiteY1024" fmla="*/ 1567259 h 2152650"/>
              <a:gd name="connsiteX1025" fmla="*/ 1338270 w 3600448"/>
              <a:gd name="connsiteY1025" fmla="*/ 1566333 h 2152650"/>
              <a:gd name="connsiteX1026" fmla="*/ 1360490 w 3600448"/>
              <a:gd name="connsiteY1026" fmla="*/ 1558925 h 2152650"/>
              <a:gd name="connsiteX1027" fmla="*/ 1353084 w 3600448"/>
              <a:gd name="connsiteY1027" fmla="*/ 1555221 h 2152650"/>
              <a:gd name="connsiteX1028" fmla="*/ 1364194 w 3600448"/>
              <a:gd name="connsiteY1028" fmla="*/ 1547813 h 2152650"/>
              <a:gd name="connsiteX1029" fmla="*/ 1381789 w 3600448"/>
              <a:gd name="connsiteY1029" fmla="*/ 1543182 h 2152650"/>
              <a:gd name="connsiteX1030" fmla="*/ 63174 w 3600448"/>
              <a:gd name="connsiteY1030" fmla="*/ 1543049 h 2152650"/>
              <a:gd name="connsiteX1031" fmla="*/ 64471 w 3600448"/>
              <a:gd name="connsiteY1031" fmla="*/ 1544009 h 2152650"/>
              <a:gd name="connsiteX1032" fmla="*/ 62637 w 3600448"/>
              <a:gd name="connsiteY1032" fmla="*/ 1543579 h 2152650"/>
              <a:gd name="connsiteX1033" fmla="*/ 227116 w 3600448"/>
              <a:gd name="connsiteY1033" fmla="*/ 1538303 h 2152650"/>
              <a:gd name="connsiteX1034" fmla="*/ 229794 w 3600448"/>
              <a:gd name="connsiteY1034" fmla="*/ 1543049 h 2152650"/>
              <a:gd name="connsiteX1035" fmla="*/ 219077 w 3600448"/>
              <a:gd name="connsiteY1035" fmla="*/ 1539345 h 2152650"/>
              <a:gd name="connsiteX1036" fmla="*/ 227116 w 3600448"/>
              <a:gd name="connsiteY1036" fmla="*/ 1538303 h 2152650"/>
              <a:gd name="connsiteX1037" fmla="*/ 1301757 w 3600448"/>
              <a:gd name="connsiteY1037" fmla="*/ 1536700 h 2152650"/>
              <a:gd name="connsiteX1038" fmla="*/ 1285883 w 3600448"/>
              <a:gd name="connsiteY1038" fmla="*/ 1547813 h 2152650"/>
              <a:gd name="connsiteX1039" fmla="*/ 1301757 w 3600448"/>
              <a:gd name="connsiteY1039" fmla="*/ 1536700 h 2152650"/>
              <a:gd name="connsiteX1040" fmla="*/ 1197301 w 3600448"/>
              <a:gd name="connsiteY1040" fmla="*/ 1536700 h 2152650"/>
              <a:gd name="connsiteX1041" fmla="*/ 1204921 w 3600448"/>
              <a:gd name="connsiteY1041" fmla="*/ 1539875 h 2152650"/>
              <a:gd name="connsiteX1042" fmla="*/ 1185871 w 3600448"/>
              <a:gd name="connsiteY1042" fmla="*/ 1543050 h 2152650"/>
              <a:gd name="connsiteX1043" fmla="*/ 1197301 w 3600448"/>
              <a:gd name="connsiteY1043" fmla="*/ 1536700 h 2152650"/>
              <a:gd name="connsiteX1044" fmla="*/ 348568 w 3600448"/>
              <a:gd name="connsiteY1044" fmla="*/ 1535793 h 2152650"/>
              <a:gd name="connsiteX1045" fmla="*/ 345850 w 3600448"/>
              <a:gd name="connsiteY1045" fmla="*/ 1539925 h 2152650"/>
              <a:gd name="connsiteX1046" fmla="*/ 344839 w 3600448"/>
              <a:gd name="connsiteY1046" fmla="*/ 1539573 h 2152650"/>
              <a:gd name="connsiteX1047" fmla="*/ 348568 w 3600448"/>
              <a:gd name="connsiteY1047" fmla="*/ 1535793 h 2152650"/>
              <a:gd name="connsiteX1048" fmla="*/ 997445 w 3600448"/>
              <a:gd name="connsiteY1048" fmla="*/ 1535192 h 2152650"/>
              <a:gd name="connsiteX1049" fmla="*/ 996916 w 3600448"/>
              <a:gd name="connsiteY1049" fmla="*/ 1536180 h 2152650"/>
              <a:gd name="connsiteX1050" fmla="*/ 992767 w 3600448"/>
              <a:gd name="connsiteY1050" fmla="*/ 1536065 h 2152650"/>
              <a:gd name="connsiteX1051" fmla="*/ 997445 w 3600448"/>
              <a:gd name="connsiteY1051" fmla="*/ 1535192 h 2152650"/>
              <a:gd name="connsiteX1052" fmla="*/ 62637 w 3600448"/>
              <a:gd name="connsiteY1052" fmla="*/ 1534781 h 2152650"/>
              <a:gd name="connsiteX1053" fmla="*/ 70141 w 3600448"/>
              <a:gd name="connsiteY1053" fmla="*/ 1536170 h 2152650"/>
              <a:gd name="connsiteX1054" fmla="*/ 69205 w 3600448"/>
              <a:gd name="connsiteY1054" fmla="*/ 1537096 h 2152650"/>
              <a:gd name="connsiteX1055" fmla="*/ 63174 w 3600448"/>
              <a:gd name="connsiteY1055" fmla="*/ 1543049 h 2152650"/>
              <a:gd name="connsiteX1056" fmla="*/ 58886 w 3600448"/>
              <a:gd name="connsiteY1056" fmla="*/ 1539874 h 2152650"/>
              <a:gd name="connsiteX1057" fmla="*/ 85149 w 3600448"/>
              <a:gd name="connsiteY1057" fmla="*/ 1558395 h 2152650"/>
              <a:gd name="connsiteX1058" fmla="*/ 73893 w 3600448"/>
              <a:gd name="connsiteY1058" fmla="*/ 1562099 h 2152650"/>
              <a:gd name="connsiteX1059" fmla="*/ 58886 w 3600448"/>
              <a:gd name="connsiteY1059" fmla="*/ 1554691 h 2152650"/>
              <a:gd name="connsiteX1060" fmla="*/ 55134 w 3600448"/>
              <a:gd name="connsiteY1060" fmla="*/ 1536170 h 2152650"/>
              <a:gd name="connsiteX1061" fmla="*/ 62637 w 3600448"/>
              <a:gd name="connsiteY1061" fmla="*/ 1534781 h 2152650"/>
              <a:gd name="connsiteX1062" fmla="*/ 1026972 w 3600448"/>
              <a:gd name="connsiteY1062" fmla="*/ 1534100 h 2152650"/>
              <a:gd name="connsiteX1063" fmla="*/ 1022703 w 3600448"/>
              <a:gd name="connsiteY1063" fmla="*/ 1539558 h 2152650"/>
              <a:gd name="connsiteX1064" fmla="*/ 989025 w 3600448"/>
              <a:gd name="connsiteY1064" fmla="*/ 1543050 h 2152650"/>
              <a:gd name="connsiteX1065" fmla="*/ 996509 w 3600448"/>
              <a:gd name="connsiteY1065" fmla="*/ 1536938 h 2152650"/>
              <a:gd name="connsiteX1066" fmla="*/ 996916 w 3600448"/>
              <a:gd name="connsiteY1066" fmla="*/ 1536180 h 2152650"/>
              <a:gd name="connsiteX1067" fmla="*/ 1010461 w 3600448"/>
              <a:gd name="connsiteY1067" fmla="*/ 1536556 h 2152650"/>
              <a:gd name="connsiteX1068" fmla="*/ 1026972 w 3600448"/>
              <a:gd name="connsiteY1068" fmla="*/ 1534100 h 2152650"/>
              <a:gd name="connsiteX1069" fmla="*/ 24874 w 3600448"/>
              <a:gd name="connsiteY1069" fmla="*/ 1531937 h 2152650"/>
              <a:gd name="connsiteX1070" fmla="*/ 47100 w 3600448"/>
              <a:gd name="connsiteY1070" fmla="*/ 1535641 h 2152650"/>
              <a:gd name="connsiteX1071" fmla="*/ 47100 w 3600448"/>
              <a:gd name="connsiteY1071" fmla="*/ 1546754 h 2152650"/>
              <a:gd name="connsiteX1072" fmla="*/ 39690 w 3600448"/>
              <a:gd name="connsiteY1072" fmla="*/ 1539345 h 2152650"/>
              <a:gd name="connsiteX1073" fmla="*/ 17467 w 3600448"/>
              <a:gd name="connsiteY1073" fmla="*/ 1550458 h 2152650"/>
              <a:gd name="connsiteX1074" fmla="*/ 6352 w 3600448"/>
              <a:gd name="connsiteY1074" fmla="*/ 1539345 h 2152650"/>
              <a:gd name="connsiteX1075" fmla="*/ 24874 w 3600448"/>
              <a:gd name="connsiteY1075" fmla="*/ 1539345 h 2152650"/>
              <a:gd name="connsiteX1076" fmla="*/ 24874 w 3600448"/>
              <a:gd name="connsiteY1076" fmla="*/ 1531937 h 2152650"/>
              <a:gd name="connsiteX1077" fmla="*/ 62988 w 3600448"/>
              <a:gd name="connsiteY1077" fmla="*/ 1527175 h 2152650"/>
              <a:gd name="connsiteX1078" fmla="*/ 73029 w 3600448"/>
              <a:gd name="connsiteY1078" fmla="*/ 1531937 h 2152650"/>
              <a:gd name="connsiteX1079" fmla="*/ 55564 w 3600448"/>
              <a:gd name="connsiteY1079" fmla="*/ 1531937 h 2152650"/>
              <a:gd name="connsiteX1080" fmla="*/ 62988 w 3600448"/>
              <a:gd name="connsiteY1080" fmla="*/ 1527175 h 2152650"/>
              <a:gd name="connsiteX1081" fmla="*/ 132494 w 3600448"/>
              <a:gd name="connsiteY1081" fmla="*/ 1525587 h 2152650"/>
              <a:gd name="connsiteX1082" fmla="*/ 158525 w 3600448"/>
              <a:gd name="connsiteY1082" fmla="*/ 1529291 h 2152650"/>
              <a:gd name="connsiteX1083" fmla="*/ 154806 w 3600448"/>
              <a:gd name="connsiteY1083" fmla="*/ 1529291 h 2152650"/>
              <a:gd name="connsiteX1084" fmla="*/ 177122 w 3600448"/>
              <a:gd name="connsiteY1084" fmla="*/ 1532995 h 2152650"/>
              <a:gd name="connsiteX1085" fmla="*/ 184563 w 3600448"/>
              <a:gd name="connsiteY1085" fmla="*/ 1525587 h 2152650"/>
              <a:gd name="connsiteX1086" fmla="*/ 199437 w 3600448"/>
              <a:gd name="connsiteY1086" fmla="*/ 1536699 h 2152650"/>
              <a:gd name="connsiteX1087" fmla="*/ 199437 w 3600448"/>
              <a:gd name="connsiteY1087" fmla="*/ 1529291 h 2152650"/>
              <a:gd name="connsiteX1088" fmla="*/ 188281 w 3600448"/>
              <a:gd name="connsiteY1088" fmla="*/ 1529291 h 2152650"/>
              <a:gd name="connsiteX1089" fmla="*/ 210596 w 3600448"/>
              <a:gd name="connsiteY1089" fmla="*/ 1525587 h 2152650"/>
              <a:gd name="connsiteX1090" fmla="*/ 195722 w 3600448"/>
              <a:gd name="connsiteY1090" fmla="*/ 1540404 h 2152650"/>
              <a:gd name="connsiteX1091" fmla="*/ 210596 w 3600448"/>
              <a:gd name="connsiteY1091" fmla="*/ 1544108 h 2152650"/>
              <a:gd name="connsiteX1092" fmla="*/ 195722 w 3600448"/>
              <a:gd name="connsiteY1092" fmla="*/ 1547812 h 2152650"/>
              <a:gd name="connsiteX1093" fmla="*/ 186856 w 3600448"/>
              <a:gd name="connsiteY1093" fmla="*/ 1547253 h 2152650"/>
              <a:gd name="connsiteX1094" fmla="*/ 185492 w 3600448"/>
              <a:gd name="connsiteY1094" fmla="*/ 1543182 h 2152650"/>
              <a:gd name="connsiteX1095" fmla="*/ 173405 w 3600448"/>
              <a:gd name="connsiteY1095" fmla="*/ 1540404 h 2152650"/>
              <a:gd name="connsiteX1096" fmla="*/ 177122 w 3600448"/>
              <a:gd name="connsiteY1096" fmla="*/ 1547812 h 2152650"/>
              <a:gd name="connsiteX1097" fmla="*/ 165964 w 3600448"/>
              <a:gd name="connsiteY1097" fmla="*/ 1544108 h 2152650"/>
              <a:gd name="connsiteX1098" fmla="*/ 169684 w 3600448"/>
              <a:gd name="connsiteY1098" fmla="*/ 1551516 h 2152650"/>
              <a:gd name="connsiteX1099" fmla="*/ 128772 w 3600448"/>
              <a:gd name="connsiteY1099" fmla="*/ 1558924 h 2152650"/>
              <a:gd name="connsiteX1100" fmla="*/ 84140 w 3600448"/>
              <a:gd name="connsiteY1100" fmla="*/ 1555220 h 2152650"/>
              <a:gd name="connsiteX1101" fmla="*/ 102740 w 3600448"/>
              <a:gd name="connsiteY1101" fmla="*/ 1547812 h 2152650"/>
              <a:gd name="connsiteX1102" fmla="*/ 95298 w 3600448"/>
              <a:gd name="connsiteY1102" fmla="*/ 1544108 h 2152650"/>
              <a:gd name="connsiteX1103" fmla="*/ 95298 w 3600448"/>
              <a:gd name="connsiteY1103" fmla="*/ 1547812 h 2152650"/>
              <a:gd name="connsiteX1104" fmla="*/ 91582 w 3600448"/>
              <a:gd name="connsiteY1104" fmla="*/ 1540404 h 2152650"/>
              <a:gd name="connsiteX1105" fmla="*/ 110174 w 3600448"/>
              <a:gd name="connsiteY1105" fmla="*/ 1540404 h 2152650"/>
              <a:gd name="connsiteX1106" fmla="*/ 102740 w 3600448"/>
              <a:gd name="connsiteY1106" fmla="*/ 1536699 h 2152650"/>
              <a:gd name="connsiteX1107" fmla="*/ 132494 w 3600448"/>
              <a:gd name="connsiteY1107" fmla="*/ 1532995 h 2152650"/>
              <a:gd name="connsiteX1108" fmla="*/ 132494 w 3600448"/>
              <a:gd name="connsiteY1108" fmla="*/ 1525587 h 2152650"/>
              <a:gd name="connsiteX1109" fmla="*/ 913252 w 3600448"/>
              <a:gd name="connsiteY1109" fmla="*/ 1524120 h 2152650"/>
              <a:gd name="connsiteX1110" fmla="*/ 913243 w 3600448"/>
              <a:gd name="connsiteY1110" fmla="*/ 1524669 h 2152650"/>
              <a:gd name="connsiteX1111" fmla="*/ 907111 w 3600448"/>
              <a:gd name="connsiteY1111" fmla="*/ 1524793 h 2152650"/>
              <a:gd name="connsiteX1112" fmla="*/ 795751 w 3600448"/>
              <a:gd name="connsiteY1112" fmla="*/ 1521354 h 2152650"/>
              <a:gd name="connsiteX1113" fmla="*/ 806467 w 3600448"/>
              <a:gd name="connsiteY1113" fmla="*/ 1528763 h 2152650"/>
              <a:gd name="connsiteX1114" fmla="*/ 792179 w 3600448"/>
              <a:gd name="connsiteY1114" fmla="*/ 1528763 h 2152650"/>
              <a:gd name="connsiteX1115" fmla="*/ 795751 w 3600448"/>
              <a:gd name="connsiteY1115" fmla="*/ 1521354 h 2152650"/>
              <a:gd name="connsiteX1116" fmla="*/ 1140894 w 3600448"/>
              <a:gd name="connsiteY1116" fmla="*/ 1520825 h 2152650"/>
              <a:gd name="connsiteX1117" fmla="*/ 1144598 w 3600448"/>
              <a:gd name="connsiteY1117" fmla="*/ 1528536 h 2152650"/>
              <a:gd name="connsiteX1118" fmla="*/ 1155711 w 3600448"/>
              <a:gd name="connsiteY1118" fmla="*/ 1524681 h 2152650"/>
              <a:gd name="connsiteX1119" fmla="*/ 1133486 w 3600448"/>
              <a:gd name="connsiteY1119" fmla="*/ 1536247 h 2152650"/>
              <a:gd name="connsiteX1120" fmla="*/ 1137190 w 3600448"/>
              <a:gd name="connsiteY1120" fmla="*/ 1540102 h 2152650"/>
              <a:gd name="connsiteX1121" fmla="*/ 1118669 w 3600448"/>
              <a:gd name="connsiteY1121" fmla="*/ 1532391 h 2152650"/>
              <a:gd name="connsiteX1122" fmla="*/ 1100148 w 3600448"/>
              <a:gd name="connsiteY1122" fmla="*/ 1540102 h 2152650"/>
              <a:gd name="connsiteX1123" fmla="*/ 1114965 w 3600448"/>
              <a:gd name="connsiteY1123" fmla="*/ 1524681 h 2152650"/>
              <a:gd name="connsiteX1124" fmla="*/ 1140894 w 3600448"/>
              <a:gd name="connsiteY1124" fmla="*/ 1520825 h 2152650"/>
              <a:gd name="connsiteX1125" fmla="*/ 385779 w 3600448"/>
              <a:gd name="connsiteY1125" fmla="*/ 1520825 h 2152650"/>
              <a:gd name="connsiteX1126" fmla="*/ 385779 w 3600448"/>
              <a:gd name="connsiteY1126" fmla="*/ 1528233 h 2152650"/>
              <a:gd name="connsiteX1127" fmla="*/ 396890 w 3600448"/>
              <a:gd name="connsiteY1127" fmla="*/ 1520825 h 2152650"/>
              <a:gd name="connsiteX1128" fmla="*/ 404300 w 3600448"/>
              <a:gd name="connsiteY1128" fmla="*/ 1543050 h 2152650"/>
              <a:gd name="connsiteX1129" fmla="*/ 400596 w 3600448"/>
              <a:gd name="connsiteY1129" fmla="*/ 1535642 h 2152650"/>
              <a:gd name="connsiteX1130" fmla="*/ 385779 w 3600448"/>
              <a:gd name="connsiteY1130" fmla="*/ 1543050 h 2152650"/>
              <a:gd name="connsiteX1131" fmla="*/ 378371 w 3600448"/>
              <a:gd name="connsiteY1131" fmla="*/ 1524529 h 2152650"/>
              <a:gd name="connsiteX1132" fmla="*/ 922351 w 3600448"/>
              <a:gd name="connsiteY1132" fmla="*/ 1516856 h 2152650"/>
              <a:gd name="connsiteX1133" fmla="*/ 916160 w 3600448"/>
              <a:gd name="connsiteY1133" fmla="*/ 1523801 h 2152650"/>
              <a:gd name="connsiteX1134" fmla="*/ 913252 w 3600448"/>
              <a:gd name="connsiteY1134" fmla="*/ 1524120 h 2152650"/>
              <a:gd name="connsiteX1135" fmla="*/ 913303 w 3600448"/>
              <a:gd name="connsiteY1135" fmla="*/ 1520825 h 2152650"/>
              <a:gd name="connsiteX1136" fmla="*/ 922351 w 3600448"/>
              <a:gd name="connsiteY1136" fmla="*/ 1516856 h 2152650"/>
              <a:gd name="connsiteX1137" fmla="*/ 1279325 w 3600448"/>
              <a:gd name="connsiteY1137" fmla="*/ 1513742 h 2152650"/>
              <a:gd name="connsiteX1138" fmla="*/ 1286778 w 3600448"/>
              <a:gd name="connsiteY1138" fmla="*/ 1528396 h 2152650"/>
              <a:gd name="connsiteX1139" fmla="*/ 1238327 w 3600448"/>
              <a:gd name="connsiteY1139" fmla="*/ 1539387 h 2152650"/>
              <a:gd name="connsiteX1140" fmla="*/ 1227146 w 3600448"/>
              <a:gd name="connsiteY1140" fmla="*/ 1528396 h 2152650"/>
              <a:gd name="connsiteX1141" fmla="*/ 1256962 w 3600448"/>
              <a:gd name="connsiteY1141" fmla="*/ 1528396 h 2152650"/>
              <a:gd name="connsiteX1142" fmla="*/ 1245782 w 3600448"/>
              <a:gd name="connsiteY1142" fmla="*/ 1524733 h 2152650"/>
              <a:gd name="connsiteX1143" fmla="*/ 1283052 w 3600448"/>
              <a:gd name="connsiteY1143" fmla="*/ 1521069 h 2152650"/>
              <a:gd name="connsiteX1144" fmla="*/ 1279325 w 3600448"/>
              <a:gd name="connsiteY1144" fmla="*/ 1513742 h 2152650"/>
              <a:gd name="connsiteX1145" fmla="*/ 255331 w 3600448"/>
              <a:gd name="connsiteY1145" fmla="*/ 1513232 h 2152650"/>
              <a:gd name="connsiteX1146" fmla="*/ 266519 w 3600448"/>
              <a:gd name="connsiteY1146" fmla="*/ 1516894 h 2152650"/>
              <a:gd name="connsiteX1147" fmla="*/ 272267 w 3600448"/>
              <a:gd name="connsiteY1147" fmla="*/ 1514654 h 2152650"/>
              <a:gd name="connsiteX1148" fmla="*/ 272577 w 3600448"/>
              <a:gd name="connsiteY1148" fmla="*/ 1515477 h 2152650"/>
              <a:gd name="connsiteX1149" fmla="*/ 266519 w 3600448"/>
              <a:gd name="connsiteY1149" fmla="*/ 1524454 h 2152650"/>
              <a:gd name="connsiteX1150" fmla="*/ 303822 w 3600448"/>
              <a:gd name="connsiteY1150" fmla="*/ 1547132 h 2152650"/>
              <a:gd name="connsiteX1151" fmla="*/ 303822 w 3600448"/>
              <a:gd name="connsiteY1151" fmla="*/ 1543353 h 2152650"/>
              <a:gd name="connsiteX1152" fmla="*/ 341109 w 3600448"/>
              <a:gd name="connsiteY1152" fmla="*/ 1547132 h 2152650"/>
              <a:gd name="connsiteX1153" fmla="*/ 342042 w 3600448"/>
              <a:gd name="connsiteY1153" fmla="*/ 1545715 h 2152650"/>
              <a:gd name="connsiteX1154" fmla="*/ 345850 w 3600448"/>
              <a:gd name="connsiteY1154" fmla="*/ 1539925 h 2152650"/>
              <a:gd name="connsiteX1155" fmla="*/ 359751 w 3600448"/>
              <a:gd name="connsiteY1155" fmla="*/ 1544770 h 2152650"/>
              <a:gd name="connsiteX1156" fmla="*/ 374666 w 3600448"/>
              <a:gd name="connsiteY1156" fmla="*/ 1547132 h 2152650"/>
              <a:gd name="connsiteX1157" fmla="*/ 370937 w 3600448"/>
              <a:gd name="connsiteY1157" fmla="*/ 1550912 h 2152650"/>
              <a:gd name="connsiteX1158" fmla="*/ 352298 w 3600448"/>
              <a:gd name="connsiteY1158" fmla="*/ 1554692 h 2152650"/>
              <a:gd name="connsiteX1159" fmla="*/ 356025 w 3600448"/>
              <a:gd name="connsiteY1159" fmla="*/ 1562251 h 2152650"/>
              <a:gd name="connsiteX1160" fmla="*/ 341109 w 3600448"/>
              <a:gd name="connsiteY1160" fmla="*/ 1550912 h 2152650"/>
              <a:gd name="connsiteX1161" fmla="*/ 341109 w 3600448"/>
              <a:gd name="connsiteY1161" fmla="*/ 1554692 h 2152650"/>
              <a:gd name="connsiteX1162" fmla="*/ 326193 w 3600448"/>
              <a:gd name="connsiteY1162" fmla="*/ 1554692 h 2152650"/>
              <a:gd name="connsiteX1163" fmla="*/ 326193 w 3600448"/>
              <a:gd name="connsiteY1163" fmla="*/ 1543353 h 2152650"/>
              <a:gd name="connsiteX1164" fmla="*/ 315009 w 3600448"/>
              <a:gd name="connsiteY1164" fmla="*/ 1554692 h 2152650"/>
              <a:gd name="connsiteX1165" fmla="*/ 303822 w 3600448"/>
              <a:gd name="connsiteY1165" fmla="*/ 1550912 h 2152650"/>
              <a:gd name="connsiteX1166" fmla="*/ 307551 w 3600448"/>
              <a:gd name="connsiteY1166" fmla="*/ 1558472 h 2152650"/>
              <a:gd name="connsiteX1167" fmla="*/ 344839 w 3600448"/>
              <a:gd name="connsiteY1167" fmla="*/ 1562251 h 2152650"/>
              <a:gd name="connsiteX1168" fmla="*/ 326193 w 3600448"/>
              <a:gd name="connsiteY1168" fmla="*/ 1562251 h 2152650"/>
              <a:gd name="connsiteX1169" fmla="*/ 329921 w 3600448"/>
              <a:gd name="connsiteY1169" fmla="*/ 1566031 h 2152650"/>
              <a:gd name="connsiteX1170" fmla="*/ 318734 w 3600448"/>
              <a:gd name="connsiteY1170" fmla="*/ 1566031 h 2152650"/>
              <a:gd name="connsiteX1171" fmla="*/ 322463 w 3600448"/>
              <a:gd name="connsiteY1171" fmla="*/ 1569811 h 2152650"/>
              <a:gd name="connsiteX1172" fmla="*/ 307551 w 3600448"/>
              <a:gd name="connsiteY1172" fmla="*/ 1581150 h 2152650"/>
              <a:gd name="connsiteX1173" fmla="*/ 307551 w 3600448"/>
              <a:gd name="connsiteY1173" fmla="*/ 1577370 h 2152650"/>
              <a:gd name="connsiteX1174" fmla="*/ 296363 w 3600448"/>
              <a:gd name="connsiteY1174" fmla="*/ 1581150 h 2152650"/>
              <a:gd name="connsiteX1175" fmla="*/ 285162 w 3600448"/>
              <a:gd name="connsiteY1175" fmla="*/ 1569811 h 2152650"/>
              <a:gd name="connsiteX1176" fmla="*/ 300092 w 3600448"/>
              <a:gd name="connsiteY1176" fmla="*/ 1569811 h 2152650"/>
              <a:gd name="connsiteX1177" fmla="*/ 296363 w 3600448"/>
              <a:gd name="connsiteY1177" fmla="*/ 1560834 h 2152650"/>
              <a:gd name="connsiteX1178" fmla="*/ 281906 w 3600448"/>
              <a:gd name="connsiteY1178" fmla="*/ 1554886 h 2152650"/>
              <a:gd name="connsiteX1179" fmla="*/ 282365 w 3600448"/>
              <a:gd name="connsiteY1179" fmla="*/ 1551385 h 2152650"/>
              <a:gd name="connsiteX1180" fmla="*/ 288891 w 3600448"/>
              <a:gd name="connsiteY1180" fmla="*/ 1547132 h 2152650"/>
              <a:gd name="connsiteX1181" fmla="*/ 266519 w 3600448"/>
              <a:gd name="connsiteY1181" fmla="*/ 1535793 h 2152650"/>
              <a:gd name="connsiteX1182" fmla="*/ 266519 w 3600448"/>
              <a:gd name="connsiteY1182" fmla="*/ 1543353 h 2152650"/>
              <a:gd name="connsiteX1183" fmla="*/ 262792 w 3600448"/>
              <a:gd name="connsiteY1183" fmla="*/ 1528233 h 2152650"/>
              <a:gd name="connsiteX1184" fmla="*/ 247876 w 3600448"/>
              <a:gd name="connsiteY1184" fmla="*/ 1524454 h 2152650"/>
              <a:gd name="connsiteX1185" fmla="*/ 221773 w 3600448"/>
              <a:gd name="connsiteY1185" fmla="*/ 1528233 h 2152650"/>
              <a:gd name="connsiteX1186" fmla="*/ 221773 w 3600448"/>
              <a:gd name="connsiteY1186" fmla="*/ 1520674 h 2152650"/>
              <a:gd name="connsiteX1187" fmla="*/ 255331 w 3600448"/>
              <a:gd name="connsiteY1187" fmla="*/ 1513232 h 2152650"/>
              <a:gd name="connsiteX1188" fmla="*/ 270247 w 3600448"/>
              <a:gd name="connsiteY1188" fmla="*/ 1509335 h 2152650"/>
              <a:gd name="connsiteX1189" fmla="*/ 272577 w 3600448"/>
              <a:gd name="connsiteY1189" fmla="*/ 1514532 h 2152650"/>
              <a:gd name="connsiteX1190" fmla="*/ 272267 w 3600448"/>
              <a:gd name="connsiteY1190" fmla="*/ 1514654 h 2152650"/>
              <a:gd name="connsiteX1191" fmla="*/ 1331919 w 3600448"/>
              <a:gd name="connsiteY1191" fmla="*/ 1501775 h 2152650"/>
              <a:gd name="connsiteX1192" fmla="*/ 1343032 w 3600448"/>
              <a:gd name="connsiteY1192" fmla="*/ 1506538 h 2152650"/>
              <a:gd name="connsiteX1193" fmla="*/ 1335094 w 3600448"/>
              <a:gd name="connsiteY1193" fmla="*/ 1509713 h 2152650"/>
              <a:gd name="connsiteX1194" fmla="*/ 687604 w 3600448"/>
              <a:gd name="connsiteY1194" fmla="*/ 1501775 h 2152650"/>
              <a:gd name="connsiteX1195" fmla="*/ 706456 w 3600448"/>
              <a:gd name="connsiteY1195" fmla="*/ 1509712 h 2152650"/>
              <a:gd name="connsiteX1196" fmla="*/ 676293 w 3600448"/>
              <a:gd name="connsiteY1196" fmla="*/ 1525587 h 2152650"/>
              <a:gd name="connsiteX1197" fmla="*/ 687604 w 3600448"/>
              <a:gd name="connsiteY1197" fmla="*/ 1501775 h 2152650"/>
              <a:gd name="connsiteX1198" fmla="*/ 25401 w 3600448"/>
              <a:gd name="connsiteY1198" fmla="*/ 1499129 h 2152650"/>
              <a:gd name="connsiteX1199" fmla="*/ 6352 w 3600448"/>
              <a:gd name="connsiteY1199" fmla="*/ 1502833 h 2152650"/>
              <a:gd name="connsiteX1200" fmla="*/ 270410 w 3600448"/>
              <a:gd name="connsiteY1200" fmla="*/ 1498600 h 2152650"/>
              <a:gd name="connsiteX1201" fmla="*/ 288927 w 3600448"/>
              <a:gd name="connsiteY1201" fmla="*/ 1517650 h 2152650"/>
              <a:gd name="connsiteX1202" fmla="*/ 266701 w 3600448"/>
              <a:gd name="connsiteY1202" fmla="*/ 1502410 h 2152650"/>
              <a:gd name="connsiteX1203" fmla="*/ 141290 w 3600448"/>
              <a:gd name="connsiteY1203" fmla="*/ 1498600 h 2152650"/>
              <a:gd name="connsiteX1204" fmla="*/ 159499 w 3600448"/>
              <a:gd name="connsiteY1204" fmla="*/ 1502172 h 2152650"/>
              <a:gd name="connsiteX1205" fmla="*/ 159499 w 3600448"/>
              <a:gd name="connsiteY1205" fmla="*/ 1498600 h 2152650"/>
              <a:gd name="connsiteX1206" fmla="*/ 188635 w 3600448"/>
              <a:gd name="connsiteY1206" fmla="*/ 1505744 h 2152650"/>
              <a:gd name="connsiteX1207" fmla="*/ 192278 w 3600448"/>
              <a:gd name="connsiteY1207" fmla="*/ 1498600 h 2152650"/>
              <a:gd name="connsiteX1208" fmla="*/ 203207 w 3600448"/>
              <a:gd name="connsiteY1208" fmla="*/ 1502172 h 2152650"/>
              <a:gd name="connsiteX1209" fmla="*/ 203207 w 3600448"/>
              <a:gd name="connsiteY1209" fmla="*/ 1509315 h 2152650"/>
              <a:gd name="connsiteX1210" fmla="*/ 195921 w 3600448"/>
              <a:gd name="connsiteY1210" fmla="*/ 1509315 h 2152650"/>
              <a:gd name="connsiteX1211" fmla="*/ 141290 w 3600448"/>
              <a:gd name="connsiteY1211" fmla="*/ 1498600 h 2152650"/>
              <a:gd name="connsiteX1212" fmla="*/ 122240 w 3600448"/>
              <a:gd name="connsiteY1212" fmla="*/ 1498600 h 2152650"/>
              <a:gd name="connsiteX1213" fmla="*/ 141290 w 3600448"/>
              <a:gd name="connsiteY1213" fmla="*/ 1506537 h 2152650"/>
              <a:gd name="connsiteX1214" fmla="*/ 114303 w 3600448"/>
              <a:gd name="connsiteY1214" fmla="*/ 1501775 h 2152650"/>
              <a:gd name="connsiteX1215" fmla="*/ 1309141 w 3600448"/>
              <a:gd name="connsiteY1215" fmla="*/ 1495425 h 2152650"/>
              <a:gd name="connsiteX1216" fmla="*/ 1312869 w 3600448"/>
              <a:gd name="connsiteY1216" fmla="*/ 1506416 h 2152650"/>
              <a:gd name="connsiteX1217" fmla="*/ 1279325 w 3600448"/>
              <a:gd name="connsiteY1217" fmla="*/ 1513742 h 2152650"/>
              <a:gd name="connsiteX1218" fmla="*/ 1298426 w 3600448"/>
              <a:gd name="connsiteY1218" fmla="*/ 1507331 h 2152650"/>
              <a:gd name="connsiteX1219" fmla="*/ 1299868 w 3600448"/>
              <a:gd name="connsiteY1219" fmla="*/ 1505729 h 2152650"/>
              <a:gd name="connsiteX1220" fmla="*/ 1290644 w 3600448"/>
              <a:gd name="connsiteY1220" fmla="*/ 1501775 h 2152650"/>
              <a:gd name="connsiteX1221" fmla="*/ 1298581 w 3600448"/>
              <a:gd name="connsiteY1221" fmla="*/ 1501775 h 2152650"/>
              <a:gd name="connsiteX1222" fmla="*/ 1300643 w 3600448"/>
              <a:gd name="connsiteY1222" fmla="*/ 1504868 h 2152650"/>
              <a:gd name="connsiteX1223" fmla="*/ 728681 w 3600448"/>
              <a:gd name="connsiteY1223" fmla="*/ 1495425 h 2152650"/>
              <a:gd name="connsiteX1224" fmla="*/ 714393 w 3600448"/>
              <a:gd name="connsiteY1224" fmla="*/ 1501775 h 2152650"/>
              <a:gd name="connsiteX1225" fmla="*/ 709631 w 3600448"/>
              <a:gd name="connsiteY1225" fmla="*/ 1498600 h 2152650"/>
              <a:gd name="connsiteX1226" fmla="*/ 1219209 w 3600448"/>
              <a:gd name="connsiteY1226" fmla="*/ 1486959 h 2152650"/>
              <a:gd name="connsiteX1227" fmla="*/ 1227335 w 3600448"/>
              <a:gd name="connsiteY1227" fmla="*/ 1486959 h 2152650"/>
              <a:gd name="connsiteX1228" fmla="*/ 1227364 w 3600448"/>
              <a:gd name="connsiteY1228" fmla="*/ 1487885 h 2152650"/>
              <a:gd name="connsiteX1229" fmla="*/ 1219209 w 3600448"/>
              <a:gd name="connsiteY1229" fmla="*/ 1486959 h 2152650"/>
              <a:gd name="connsiteX1230" fmla="*/ 674451 w 3600448"/>
              <a:gd name="connsiteY1230" fmla="*/ 1483262 h 2152650"/>
              <a:gd name="connsiteX1231" fmla="*/ 675861 w 3600448"/>
              <a:gd name="connsiteY1231" fmla="*/ 1487487 h 2152650"/>
              <a:gd name="connsiteX1232" fmla="*/ 654213 w 3600448"/>
              <a:gd name="connsiteY1232" fmla="*/ 1498600 h 2152650"/>
              <a:gd name="connsiteX1233" fmla="*/ 661429 w 3600448"/>
              <a:gd name="connsiteY1233" fmla="*/ 1509712 h 2152650"/>
              <a:gd name="connsiteX1234" fmla="*/ 639781 w 3600448"/>
              <a:gd name="connsiteY1234" fmla="*/ 1487487 h 2152650"/>
              <a:gd name="connsiteX1235" fmla="*/ 654213 w 3600448"/>
              <a:gd name="connsiteY1235" fmla="*/ 1487487 h 2152650"/>
              <a:gd name="connsiteX1236" fmla="*/ 650605 w 3600448"/>
              <a:gd name="connsiteY1236" fmla="*/ 1483783 h 2152650"/>
              <a:gd name="connsiteX1237" fmla="*/ 674451 w 3600448"/>
              <a:gd name="connsiteY1237" fmla="*/ 1483262 h 2152650"/>
              <a:gd name="connsiteX1238" fmla="*/ 1226829 w 3600448"/>
              <a:gd name="connsiteY1238" fmla="*/ 1479550 h 2152650"/>
              <a:gd name="connsiteX1239" fmla="*/ 1230639 w 3600448"/>
              <a:gd name="connsiteY1239" fmla="*/ 1486959 h 2152650"/>
              <a:gd name="connsiteX1240" fmla="*/ 1229210 w 3600448"/>
              <a:gd name="connsiteY1240" fmla="*/ 1486959 h 2152650"/>
              <a:gd name="connsiteX1241" fmla="*/ 1227335 w 3600448"/>
              <a:gd name="connsiteY1241" fmla="*/ 1486959 h 2152650"/>
              <a:gd name="connsiteX1242" fmla="*/ 1227305 w 3600448"/>
              <a:gd name="connsiteY1242" fmla="*/ 1486033 h 2152650"/>
              <a:gd name="connsiteX1243" fmla="*/ 1226829 w 3600448"/>
              <a:gd name="connsiteY1243" fmla="*/ 1479550 h 2152650"/>
              <a:gd name="connsiteX1244" fmla="*/ 900126 w 3600448"/>
              <a:gd name="connsiteY1244" fmla="*/ 1479550 h 2152650"/>
              <a:gd name="connsiteX1245" fmla="*/ 884252 w 3600448"/>
              <a:gd name="connsiteY1245" fmla="*/ 1486959 h 2152650"/>
              <a:gd name="connsiteX1246" fmla="*/ 900126 w 3600448"/>
              <a:gd name="connsiteY1246" fmla="*/ 1479550 h 2152650"/>
              <a:gd name="connsiteX1247" fmla="*/ 792180 w 3600448"/>
              <a:gd name="connsiteY1247" fmla="*/ 1476375 h 2152650"/>
              <a:gd name="connsiteX1248" fmla="*/ 777363 w 3600448"/>
              <a:gd name="connsiteY1248" fmla="*/ 1491192 h 2152650"/>
              <a:gd name="connsiteX1249" fmla="*/ 781067 w 3600448"/>
              <a:gd name="connsiteY1249" fmla="*/ 1494896 h 2152650"/>
              <a:gd name="connsiteX1250" fmla="*/ 740321 w 3600448"/>
              <a:gd name="connsiteY1250" fmla="*/ 1491192 h 2152650"/>
              <a:gd name="connsiteX1251" fmla="*/ 740321 w 3600448"/>
              <a:gd name="connsiteY1251" fmla="*/ 1480079 h 2152650"/>
              <a:gd name="connsiteX1252" fmla="*/ 769955 w 3600448"/>
              <a:gd name="connsiteY1252" fmla="*/ 1487488 h 2152650"/>
              <a:gd name="connsiteX1253" fmla="*/ 792180 w 3600448"/>
              <a:gd name="connsiteY1253" fmla="*/ 1476375 h 2152650"/>
              <a:gd name="connsiteX1254" fmla="*/ 631814 w 3600448"/>
              <a:gd name="connsiteY1254" fmla="*/ 1468595 h 2152650"/>
              <a:gd name="connsiteX1255" fmla="*/ 635905 w 3600448"/>
              <a:gd name="connsiteY1255" fmla="*/ 1472670 h 2152650"/>
              <a:gd name="connsiteX1256" fmla="*/ 630674 w 3600448"/>
              <a:gd name="connsiteY1256" fmla="*/ 1469892 h 2152650"/>
              <a:gd name="connsiteX1257" fmla="*/ 1472803 w 3600448"/>
              <a:gd name="connsiteY1257" fmla="*/ 1468437 h 2152650"/>
              <a:gd name="connsiteX1258" fmla="*/ 1469232 w 3600448"/>
              <a:gd name="connsiteY1258" fmla="*/ 1479549 h 2152650"/>
              <a:gd name="connsiteX1259" fmla="*/ 1462087 w 3600448"/>
              <a:gd name="connsiteY1259" fmla="*/ 1475845 h 2152650"/>
              <a:gd name="connsiteX1260" fmla="*/ 1472803 w 3600448"/>
              <a:gd name="connsiteY1260" fmla="*/ 1468437 h 2152650"/>
              <a:gd name="connsiteX1261" fmla="*/ 1235084 w 3600448"/>
              <a:gd name="connsiteY1261" fmla="*/ 1465262 h 2152650"/>
              <a:gd name="connsiteX1262" fmla="*/ 1235084 w 3600448"/>
              <a:gd name="connsiteY1262" fmla="*/ 1468437 h 2152650"/>
              <a:gd name="connsiteX1263" fmla="*/ 1227146 w 3600448"/>
              <a:gd name="connsiteY1263" fmla="*/ 1473200 h 2152650"/>
              <a:gd name="connsiteX1264" fmla="*/ 300054 w 3600448"/>
              <a:gd name="connsiteY1264" fmla="*/ 1457325 h 2152650"/>
              <a:gd name="connsiteX1265" fmla="*/ 292632 w 3600448"/>
              <a:gd name="connsiteY1265" fmla="*/ 1461294 h 2152650"/>
              <a:gd name="connsiteX1266" fmla="*/ 300054 w 3600448"/>
              <a:gd name="connsiteY1266" fmla="*/ 1457325 h 2152650"/>
              <a:gd name="connsiteX1267" fmla="*/ 1040619 w 3600448"/>
              <a:gd name="connsiteY1267" fmla="*/ 1456134 h 2152650"/>
              <a:gd name="connsiteX1268" fmla="*/ 1047763 w 3600448"/>
              <a:gd name="connsiteY1268" fmla="*/ 1457325 h 2152650"/>
              <a:gd name="connsiteX1269" fmla="*/ 1033475 w 3600448"/>
              <a:gd name="connsiteY1269" fmla="*/ 1457325 h 2152650"/>
              <a:gd name="connsiteX1270" fmla="*/ 1040619 w 3600448"/>
              <a:gd name="connsiteY1270" fmla="*/ 1456134 h 2152650"/>
              <a:gd name="connsiteX1271" fmla="*/ 892189 w 3600448"/>
              <a:gd name="connsiteY1271" fmla="*/ 1454150 h 2152650"/>
              <a:gd name="connsiteX1272" fmla="*/ 858852 w 3600448"/>
              <a:gd name="connsiteY1272" fmla="*/ 1468438 h 2152650"/>
              <a:gd name="connsiteX1273" fmla="*/ 862556 w 3600448"/>
              <a:gd name="connsiteY1273" fmla="*/ 1464866 h 2152650"/>
              <a:gd name="connsiteX1274" fmla="*/ 892189 w 3600448"/>
              <a:gd name="connsiteY1274" fmla="*/ 1454150 h 2152650"/>
              <a:gd name="connsiteX1275" fmla="*/ 1851489 w 3600448"/>
              <a:gd name="connsiteY1275" fmla="*/ 1454101 h 2152650"/>
              <a:gd name="connsiteX1276" fmla="*/ 1874835 w 3600448"/>
              <a:gd name="connsiteY1276" fmla="*/ 1458119 h 2152650"/>
              <a:gd name="connsiteX1277" fmla="*/ 1856159 w 3600448"/>
              <a:gd name="connsiteY1277" fmla="*/ 1472406 h 2152650"/>
              <a:gd name="connsiteX1278" fmla="*/ 1841217 w 3600448"/>
              <a:gd name="connsiteY1278" fmla="*/ 1468835 h 2152650"/>
              <a:gd name="connsiteX1279" fmla="*/ 1833747 w 3600448"/>
              <a:gd name="connsiteY1279" fmla="*/ 1458119 h 2152650"/>
              <a:gd name="connsiteX1280" fmla="*/ 1830012 w 3600448"/>
              <a:gd name="connsiteY1280" fmla="*/ 1465263 h 2152650"/>
              <a:gd name="connsiteX1281" fmla="*/ 1815070 w 3600448"/>
              <a:gd name="connsiteY1281" fmla="*/ 1468835 h 2152650"/>
              <a:gd name="connsiteX1282" fmla="*/ 1822541 w 3600448"/>
              <a:gd name="connsiteY1282" fmla="*/ 1458119 h 2152650"/>
              <a:gd name="connsiteX1283" fmla="*/ 1851489 w 3600448"/>
              <a:gd name="connsiteY1283" fmla="*/ 1454101 h 2152650"/>
              <a:gd name="connsiteX1284" fmla="*/ 1092346 w 3600448"/>
              <a:gd name="connsiteY1284" fmla="*/ 1453757 h 2152650"/>
              <a:gd name="connsiteX1285" fmla="*/ 1089583 w 3600448"/>
              <a:gd name="connsiteY1285" fmla="*/ 1456007 h 2152650"/>
              <a:gd name="connsiteX1286" fmla="*/ 1074249 w 3600448"/>
              <a:gd name="connsiteY1286" fmla="*/ 1462088 h 2152650"/>
              <a:gd name="connsiteX1287" fmla="*/ 1085401 w 3600448"/>
              <a:gd name="connsiteY1287" fmla="*/ 1454604 h 2152650"/>
              <a:gd name="connsiteX1288" fmla="*/ 284616 w 3600448"/>
              <a:gd name="connsiteY1288" fmla="*/ 1453403 h 2152650"/>
              <a:gd name="connsiteX1289" fmla="*/ 286106 w 3600448"/>
              <a:gd name="connsiteY1289" fmla="*/ 1454149 h 2152650"/>
              <a:gd name="connsiteX1290" fmla="*/ 282384 w 3600448"/>
              <a:gd name="connsiteY1290" fmla="*/ 1454149 h 2152650"/>
              <a:gd name="connsiteX1291" fmla="*/ 1093540 w 3600448"/>
              <a:gd name="connsiteY1291" fmla="*/ 1452784 h 2152650"/>
              <a:gd name="connsiteX1292" fmla="*/ 1093069 w 3600448"/>
              <a:gd name="connsiteY1292" fmla="*/ 1453669 h 2152650"/>
              <a:gd name="connsiteX1293" fmla="*/ 1092346 w 3600448"/>
              <a:gd name="connsiteY1293" fmla="*/ 1453757 h 2152650"/>
              <a:gd name="connsiteX1294" fmla="*/ 1547812 w 3600448"/>
              <a:gd name="connsiteY1294" fmla="*/ 1450975 h 2152650"/>
              <a:gd name="connsiteX1295" fmla="*/ 1540272 w 3600448"/>
              <a:gd name="connsiteY1295" fmla="*/ 1465580 h 2152650"/>
              <a:gd name="connsiteX1296" fmla="*/ 1547812 w 3600448"/>
              <a:gd name="connsiteY1296" fmla="*/ 1461929 h 2152650"/>
              <a:gd name="connsiteX1297" fmla="*/ 1487489 w 3600448"/>
              <a:gd name="connsiteY1297" fmla="*/ 1483836 h 2152650"/>
              <a:gd name="connsiteX1298" fmla="*/ 1491259 w 3600448"/>
              <a:gd name="connsiteY1298" fmla="*/ 1480185 h 2152650"/>
              <a:gd name="connsiteX1299" fmla="*/ 1487489 w 3600448"/>
              <a:gd name="connsiteY1299" fmla="*/ 1476534 h 2152650"/>
              <a:gd name="connsiteX1300" fmla="*/ 1502569 w 3600448"/>
              <a:gd name="connsiteY1300" fmla="*/ 1472882 h 2152650"/>
              <a:gd name="connsiteX1301" fmla="*/ 1513883 w 3600448"/>
              <a:gd name="connsiteY1301" fmla="*/ 1461929 h 2152650"/>
              <a:gd name="connsiteX1302" fmla="*/ 1502569 w 3600448"/>
              <a:gd name="connsiteY1302" fmla="*/ 1469231 h 2152650"/>
              <a:gd name="connsiteX1303" fmla="*/ 1513883 w 3600448"/>
              <a:gd name="connsiteY1303" fmla="*/ 1472882 h 2152650"/>
              <a:gd name="connsiteX1304" fmla="*/ 1521422 w 3600448"/>
              <a:gd name="connsiteY1304" fmla="*/ 1465580 h 2152650"/>
              <a:gd name="connsiteX1305" fmla="*/ 1517652 w 3600448"/>
              <a:gd name="connsiteY1305" fmla="*/ 1465580 h 2152650"/>
              <a:gd name="connsiteX1306" fmla="*/ 1547812 w 3600448"/>
              <a:gd name="connsiteY1306" fmla="*/ 1450975 h 2152650"/>
              <a:gd name="connsiteX1307" fmla="*/ 903831 w 3600448"/>
              <a:gd name="connsiteY1307" fmla="*/ 1450975 h 2152650"/>
              <a:gd name="connsiteX1308" fmla="*/ 907535 w 3600448"/>
              <a:gd name="connsiteY1308" fmla="*/ 1454150 h 2152650"/>
              <a:gd name="connsiteX1309" fmla="*/ 903831 w 3600448"/>
              <a:gd name="connsiteY1309" fmla="*/ 1454150 h 2152650"/>
              <a:gd name="connsiteX1310" fmla="*/ 903831 w 3600448"/>
              <a:gd name="connsiteY1310" fmla="*/ 1450975 h 2152650"/>
              <a:gd name="connsiteX1311" fmla="*/ 1122983 w 3600448"/>
              <a:gd name="connsiteY1311" fmla="*/ 1450135 h 2152650"/>
              <a:gd name="connsiteX1312" fmla="*/ 1123976 w 3600448"/>
              <a:gd name="connsiteY1312" fmla="*/ 1450862 h 2152650"/>
              <a:gd name="connsiteX1313" fmla="*/ 1126299 w 3600448"/>
              <a:gd name="connsiteY1313" fmla="*/ 1454604 h 2152650"/>
              <a:gd name="connsiteX1314" fmla="*/ 1122446 w 3600448"/>
              <a:gd name="connsiteY1314" fmla="*/ 1449743 h 2152650"/>
              <a:gd name="connsiteX1315" fmla="*/ 1122697 w 3600448"/>
              <a:gd name="connsiteY1315" fmla="*/ 1449751 h 2152650"/>
              <a:gd name="connsiteX1316" fmla="*/ 1122983 w 3600448"/>
              <a:gd name="connsiteY1316" fmla="*/ 1450135 h 2152650"/>
              <a:gd name="connsiteX1317" fmla="*/ 1096555 w 3600448"/>
              <a:gd name="connsiteY1317" fmla="*/ 1447120 h 2152650"/>
              <a:gd name="connsiteX1318" fmla="*/ 1095683 w 3600448"/>
              <a:gd name="connsiteY1318" fmla="*/ 1451038 h 2152650"/>
              <a:gd name="connsiteX1319" fmla="*/ 1093540 w 3600448"/>
              <a:gd name="connsiteY1319" fmla="*/ 1452784 h 2152650"/>
              <a:gd name="connsiteX1320" fmla="*/ 1336055 w 3600448"/>
              <a:gd name="connsiteY1320" fmla="*/ 1446873 h 2152650"/>
              <a:gd name="connsiteX1321" fmla="*/ 1334238 w 3600448"/>
              <a:gd name="connsiteY1321" fmla="*/ 1447959 h 2152650"/>
              <a:gd name="connsiteX1322" fmla="*/ 1316342 w 3600448"/>
              <a:gd name="connsiteY1322" fmla="*/ 1454150 h 2152650"/>
              <a:gd name="connsiteX1323" fmla="*/ 1312670 w 3600448"/>
              <a:gd name="connsiteY1323" fmla="*/ 1461770 h 2152650"/>
              <a:gd name="connsiteX1324" fmla="*/ 1331026 w 3600448"/>
              <a:gd name="connsiteY1324" fmla="*/ 1461770 h 2152650"/>
              <a:gd name="connsiteX1325" fmla="*/ 1308999 w 3600448"/>
              <a:gd name="connsiteY1325" fmla="*/ 1473200 h 2152650"/>
              <a:gd name="connsiteX1326" fmla="*/ 1290644 w 3600448"/>
              <a:gd name="connsiteY1326" fmla="*/ 1465580 h 2152650"/>
              <a:gd name="connsiteX1327" fmla="*/ 1316342 w 3600448"/>
              <a:gd name="connsiteY1327" fmla="*/ 1450340 h 2152650"/>
              <a:gd name="connsiteX1328" fmla="*/ 1312670 w 3600448"/>
              <a:gd name="connsiteY1328" fmla="*/ 1450340 h 2152650"/>
              <a:gd name="connsiteX1329" fmla="*/ 1055701 w 3600448"/>
              <a:gd name="connsiteY1329" fmla="*/ 1446212 h 2152650"/>
              <a:gd name="connsiteX1330" fmla="*/ 1063638 w 3600448"/>
              <a:gd name="connsiteY1330" fmla="*/ 1454150 h 2152650"/>
              <a:gd name="connsiteX1331" fmla="*/ 1052525 w 3600448"/>
              <a:gd name="connsiteY1331" fmla="*/ 1450975 h 2152650"/>
              <a:gd name="connsiteX1332" fmla="*/ 1338438 w 3600448"/>
              <a:gd name="connsiteY1332" fmla="*/ 1445450 h 2152650"/>
              <a:gd name="connsiteX1333" fmla="*/ 1338368 w 3600448"/>
              <a:gd name="connsiteY1333" fmla="*/ 1446530 h 2152650"/>
              <a:gd name="connsiteX1334" fmla="*/ 1336055 w 3600448"/>
              <a:gd name="connsiteY1334" fmla="*/ 1446873 h 2152650"/>
              <a:gd name="connsiteX1335" fmla="*/ 776834 w 3600448"/>
              <a:gd name="connsiteY1335" fmla="*/ 1443037 h 2152650"/>
              <a:gd name="connsiteX1336" fmla="*/ 791650 w 3600448"/>
              <a:gd name="connsiteY1336" fmla="*/ 1450975 h 2152650"/>
              <a:gd name="connsiteX1337" fmla="*/ 776834 w 3600448"/>
              <a:gd name="connsiteY1337" fmla="*/ 1443037 h 2152650"/>
              <a:gd name="connsiteX1338" fmla="*/ 320236 w 3600448"/>
              <a:gd name="connsiteY1338" fmla="*/ 1442743 h 2152650"/>
              <a:gd name="connsiteX1339" fmla="*/ 323338 w 3600448"/>
              <a:gd name="connsiteY1339" fmla="*/ 1442951 h 2152650"/>
              <a:gd name="connsiteX1340" fmla="*/ 319620 w 3600448"/>
              <a:gd name="connsiteY1340" fmla="*/ 1442951 h 2152650"/>
              <a:gd name="connsiteX1341" fmla="*/ 855696 w 3600448"/>
              <a:gd name="connsiteY1341" fmla="*/ 1441741 h 2152650"/>
              <a:gd name="connsiteX1342" fmla="*/ 862318 w 3600448"/>
              <a:gd name="connsiteY1342" fmla="*/ 1443378 h 2152650"/>
              <a:gd name="connsiteX1343" fmla="*/ 858136 w 3600448"/>
              <a:gd name="connsiteY1343" fmla="*/ 1442911 h 2152650"/>
              <a:gd name="connsiteX1344" fmla="*/ 855663 w 3600448"/>
              <a:gd name="connsiteY1344" fmla="*/ 1441749 h 2152650"/>
              <a:gd name="connsiteX1345" fmla="*/ 349531 w 3600448"/>
              <a:gd name="connsiteY1345" fmla="*/ 1439862 h 2152650"/>
              <a:gd name="connsiteX1346" fmla="*/ 357204 w 3600448"/>
              <a:gd name="connsiteY1346" fmla="*/ 1446847 h 2152650"/>
              <a:gd name="connsiteX1347" fmla="*/ 334184 w 3600448"/>
              <a:gd name="connsiteY1347" fmla="*/ 1450339 h 2152650"/>
              <a:gd name="connsiteX1348" fmla="*/ 338021 w 3600448"/>
              <a:gd name="connsiteY1348" fmla="*/ 1457324 h 2152650"/>
              <a:gd name="connsiteX1349" fmla="*/ 349531 w 3600448"/>
              <a:gd name="connsiteY1349" fmla="*/ 1439862 h 2152650"/>
              <a:gd name="connsiteX1350" fmla="*/ 1342039 w 3600448"/>
              <a:gd name="connsiteY1350" fmla="*/ 1435100 h 2152650"/>
              <a:gd name="connsiteX1351" fmla="*/ 1349375 w 3600448"/>
              <a:gd name="connsiteY1351" fmla="*/ 1438910 h 2152650"/>
              <a:gd name="connsiteX1352" fmla="*/ 1338438 w 3600448"/>
              <a:gd name="connsiteY1352" fmla="*/ 1445450 h 2152650"/>
              <a:gd name="connsiteX1353" fmla="*/ 1338827 w 3600448"/>
              <a:gd name="connsiteY1353" fmla="*/ 1439386 h 2152650"/>
              <a:gd name="connsiteX1354" fmla="*/ 1342039 w 3600448"/>
              <a:gd name="connsiteY1354" fmla="*/ 1435100 h 2152650"/>
              <a:gd name="connsiteX1355" fmla="*/ 645231 w 3600448"/>
              <a:gd name="connsiteY1355" fmla="*/ 1431130 h 2152650"/>
              <a:gd name="connsiteX1356" fmla="*/ 646448 w 3600448"/>
              <a:gd name="connsiteY1356" fmla="*/ 1431924 h 2152650"/>
              <a:gd name="connsiteX1357" fmla="*/ 642797 w 3600448"/>
              <a:gd name="connsiteY1357" fmla="*/ 1431924 h 2152650"/>
              <a:gd name="connsiteX1358" fmla="*/ 692486 w 3600448"/>
              <a:gd name="connsiteY1358" fmla="*/ 1427943 h 2152650"/>
              <a:gd name="connsiteX1359" fmla="*/ 695417 w 3600448"/>
              <a:gd name="connsiteY1359" fmla="*/ 1431924 h 2152650"/>
              <a:gd name="connsiteX1360" fmla="*/ 691698 w 3600448"/>
              <a:gd name="connsiteY1360" fmla="*/ 1428220 h 2152650"/>
              <a:gd name="connsiteX1361" fmla="*/ 292262 w 3600448"/>
              <a:gd name="connsiteY1361" fmla="*/ 1424287 h 2152650"/>
              <a:gd name="connsiteX1362" fmla="*/ 293548 w 3600448"/>
              <a:gd name="connsiteY1362" fmla="*/ 1424287 h 2152650"/>
              <a:gd name="connsiteX1363" fmla="*/ 292328 w 3600448"/>
              <a:gd name="connsiteY1363" fmla="*/ 1425745 h 2152650"/>
              <a:gd name="connsiteX1364" fmla="*/ 1649689 w 3600448"/>
              <a:gd name="connsiteY1364" fmla="*/ 1424004 h 2152650"/>
              <a:gd name="connsiteX1365" fmla="*/ 1670050 w 3600448"/>
              <a:gd name="connsiteY1365" fmla="*/ 1425045 h 2152650"/>
              <a:gd name="connsiteX1366" fmla="*/ 1654808 w 3600448"/>
              <a:gd name="connsiteY1366" fmla="*/ 1439862 h 2152650"/>
              <a:gd name="connsiteX1367" fmla="*/ 1635761 w 3600448"/>
              <a:gd name="connsiteY1367" fmla="*/ 1439862 h 2152650"/>
              <a:gd name="connsiteX1368" fmla="*/ 1639568 w 3600448"/>
              <a:gd name="connsiteY1368" fmla="*/ 1428750 h 2152650"/>
              <a:gd name="connsiteX1369" fmla="*/ 1649689 w 3600448"/>
              <a:gd name="connsiteY1369" fmla="*/ 1424004 h 2152650"/>
              <a:gd name="connsiteX1370" fmla="*/ 1039528 w 3600448"/>
              <a:gd name="connsiteY1370" fmla="*/ 1423996 h 2152650"/>
              <a:gd name="connsiteX1371" fmla="*/ 1040958 w 3600448"/>
              <a:gd name="connsiteY1371" fmla="*/ 1424430 h 2152650"/>
              <a:gd name="connsiteX1372" fmla="*/ 1025538 w 3600448"/>
              <a:gd name="connsiteY1372" fmla="*/ 1431925 h 2152650"/>
              <a:gd name="connsiteX1373" fmla="*/ 1039528 w 3600448"/>
              <a:gd name="connsiteY1373" fmla="*/ 1423996 h 2152650"/>
              <a:gd name="connsiteX1374" fmla="*/ 1331919 w 3600448"/>
              <a:gd name="connsiteY1374" fmla="*/ 1423987 h 2152650"/>
              <a:gd name="connsiteX1375" fmla="*/ 1343032 w 3600448"/>
              <a:gd name="connsiteY1375" fmla="*/ 1423987 h 2152650"/>
              <a:gd name="connsiteX1376" fmla="*/ 1335623 w 3600448"/>
              <a:gd name="connsiteY1376" fmla="*/ 1435100 h 2152650"/>
              <a:gd name="connsiteX1377" fmla="*/ 1331919 w 3600448"/>
              <a:gd name="connsiteY1377" fmla="*/ 1423987 h 2152650"/>
              <a:gd name="connsiteX1378" fmla="*/ 349266 w 3600448"/>
              <a:gd name="connsiteY1378" fmla="*/ 1423987 h 2152650"/>
              <a:gd name="connsiteX1379" fmla="*/ 360380 w 3600448"/>
              <a:gd name="connsiteY1379" fmla="*/ 1423987 h 2152650"/>
              <a:gd name="connsiteX1380" fmla="*/ 352972 w 3600448"/>
              <a:gd name="connsiteY1380" fmla="*/ 1428749 h 2152650"/>
              <a:gd name="connsiteX1381" fmla="*/ 349266 w 3600448"/>
              <a:gd name="connsiteY1381" fmla="*/ 1423987 h 2152650"/>
              <a:gd name="connsiteX1382" fmla="*/ 334184 w 3600448"/>
              <a:gd name="connsiteY1382" fmla="*/ 1423987 h 2152650"/>
              <a:gd name="connsiteX1383" fmla="*/ 338153 w 3600448"/>
              <a:gd name="connsiteY1383" fmla="*/ 1435099 h 2152650"/>
              <a:gd name="connsiteX1384" fmla="*/ 330217 w 3600448"/>
              <a:gd name="connsiteY1384" fmla="*/ 1431395 h 2152650"/>
              <a:gd name="connsiteX1385" fmla="*/ 2120897 w 3600448"/>
              <a:gd name="connsiteY1385" fmla="*/ 1420812 h 2152650"/>
              <a:gd name="connsiteX1386" fmla="*/ 2105022 w 3600448"/>
              <a:gd name="connsiteY1386" fmla="*/ 1424781 h 2152650"/>
              <a:gd name="connsiteX1387" fmla="*/ 2120897 w 3600448"/>
              <a:gd name="connsiteY1387" fmla="*/ 1420812 h 2152650"/>
              <a:gd name="connsiteX1388" fmla="*/ 1057685 w 3600448"/>
              <a:gd name="connsiteY1388" fmla="*/ 1419945 h 2152650"/>
              <a:gd name="connsiteX1389" fmla="*/ 1063638 w 3600448"/>
              <a:gd name="connsiteY1389" fmla="*/ 1424517 h 2152650"/>
              <a:gd name="connsiteX1390" fmla="*/ 1048875 w 3600448"/>
              <a:gd name="connsiteY1390" fmla="*/ 1426832 h 2152650"/>
              <a:gd name="connsiteX1391" fmla="*/ 1040958 w 3600448"/>
              <a:gd name="connsiteY1391" fmla="*/ 1424430 h 2152650"/>
              <a:gd name="connsiteX1392" fmla="*/ 1047446 w 3600448"/>
              <a:gd name="connsiteY1392" fmla="*/ 1421276 h 2152650"/>
              <a:gd name="connsiteX1393" fmla="*/ 1057685 w 3600448"/>
              <a:gd name="connsiteY1393" fmla="*/ 1419945 h 2152650"/>
              <a:gd name="connsiteX1394" fmla="*/ 657402 w 3600448"/>
              <a:gd name="connsiteY1394" fmla="*/ 1417637 h 2152650"/>
              <a:gd name="connsiteX1395" fmla="*/ 668356 w 3600448"/>
              <a:gd name="connsiteY1395" fmla="*/ 1421209 h 2152650"/>
              <a:gd name="connsiteX1396" fmla="*/ 650100 w 3600448"/>
              <a:gd name="connsiteY1396" fmla="*/ 1428352 h 2152650"/>
              <a:gd name="connsiteX1397" fmla="*/ 653751 w 3600448"/>
              <a:gd name="connsiteY1397" fmla="*/ 1428352 h 2152650"/>
              <a:gd name="connsiteX1398" fmla="*/ 652382 w 3600448"/>
              <a:gd name="connsiteY1398" fmla="*/ 1428799 h 2152650"/>
              <a:gd name="connsiteX1399" fmla="*/ 645231 w 3600448"/>
              <a:gd name="connsiteY1399" fmla="*/ 1431130 h 2152650"/>
              <a:gd name="connsiteX1400" fmla="*/ 643025 w 3600448"/>
              <a:gd name="connsiteY1400" fmla="*/ 1429692 h 2152650"/>
              <a:gd name="connsiteX1401" fmla="*/ 657402 w 3600448"/>
              <a:gd name="connsiteY1401" fmla="*/ 1417637 h 2152650"/>
              <a:gd name="connsiteX1402" fmla="*/ 1126299 w 3600448"/>
              <a:gd name="connsiteY1402" fmla="*/ 1417184 h 2152650"/>
              <a:gd name="connsiteX1403" fmla="*/ 1137454 w 3600448"/>
              <a:gd name="connsiteY1403" fmla="*/ 1428410 h 2152650"/>
              <a:gd name="connsiteX1404" fmla="*/ 1122581 w 3600448"/>
              <a:gd name="connsiteY1404" fmla="*/ 1432152 h 2152650"/>
              <a:gd name="connsiteX1405" fmla="*/ 1126299 w 3600448"/>
              <a:gd name="connsiteY1405" fmla="*/ 1439636 h 2152650"/>
              <a:gd name="connsiteX1406" fmla="*/ 1118863 w 3600448"/>
              <a:gd name="connsiteY1406" fmla="*/ 1447120 h 2152650"/>
              <a:gd name="connsiteX1407" fmla="*/ 1122446 w 3600448"/>
              <a:gd name="connsiteY1407" fmla="*/ 1449743 h 2152650"/>
              <a:gd name="connsiteX1408" fmla="*/ 1114216 w 3600448"/>
              <a:gd name="connsiteY1408" fmla="*/ 1449459 h 2152650"/>
              <a:gd name="connsiteX1409" fmla="*/ 1096555 w 3600448"/>
              <a:gd name="connsiteY1409" fmla="*/ 1447120 h 2152650"/>
              <a:gd name="connsiteX1410" fmla="*/ 1074249 w 3600448"/>
              <a:gd name="connsiteY1410" fmla="*/ 1454604 h 2152650"/>
              <a:gd name="connsiteX1411" fmla="*/ 1063094 w 3600448"/>
              <a:gd name="connsiteY1411" fmla="*/ 1447120 h 2152650"/>
              <a:gd name="connsiteX1412" fmla="*/ 1077967 w 3600448"/>
              <a:gd name="connsiteY1412" fmla="*/ 1443378 h 2152650"/>
              <a:gd name="connsiteX1413" fmla="*/ 1085401 w 3600448"/>
              <a:gd name="connsiteY1413" fmla="*/ 1428410 h 2152650"/>
              <a:gd name="connsiteX1414" fmla="*/ 1126299 w 3600448"/>
              <a:gd name="connsiteY1414" fmla="*/ 1417184 h 2152650"/>
              <a:gd name="connsiteX1415" fmla="*/ 981296 w 3600448"/>
              <a:gd name="connsiteY1415" fmla="*/ 1417184 h 2152650"/>
              <a:gd name="connsiteX1416" fmla="*/ 988732 w 3600448"/>
              <a:gd name="connsiteY1416" fmla="*/ 1420926 h 2152650"/>
              <a:gd name="connsiteX1417" fmla="*/ 973860 w 3600448"/>
              <a:gd name="connsiteY1417" fmla="*/ 1424668 h 2152650"/>
              <a:gd name="connsiteX1418" fmla="*/ 981296 w 3600448"/>
              <a:gd name="connsiteY1418" fmla="*/ 1417184 h 2152650"/>
              <a:gd name="connsiteX1419" fmla="*/ 1446741 w 3600448"/>
              <a:gd name="connsiteY1419" fmla="*/ 1413329 h 2152650"/>
              <a:gd name="connsiteX1420" fmla="*/ 1446741 w 3600448"/>
              <a:gd name="connsiteY1420" fmla="*/ 1427843 h 2152650"/>
              <a:gd name="connsiteX1421" fmla="*/ 1454150 w 3600448"/>
              <a:gd name="connsiteY1421" fmla="*/ 1420586 h 2152650"/>
              <a:gd name="connsiteX1422" fmla="*/ 1476374 w 3600448"/>
              <a:gd name="connsiteY1422" fmla="*/ 1431472 h 2152650"/>
              <a:gd name="connsiteX1423" fmla="*/ 1461560 w 3600448"/>
              <a:gd name="connsiteY1423" fmla="*/ 1427843 h 2152650"/>
              <a:gd name="connsiteX1424" fmla="*/ 1457856 w 3600448"/>
              <a:gd name="connsiteY1424" fmla="*/ 1431472 h 2152650"/>
              <a:gd name="connsiteX1425" fmla="*/ 1439798 w 3600448"/>
              <a:gd name="connsiteY1425" fmla="*/ 1431472 h 2152650"/>
              <a:gd name="connsiteX1426" fmla="*/ 1431927 w 3600448"/>
              <a:gd name="connsiteY1426" fmla="*/ 1431472 h 2152650"/>
              <a:gd name="connsiteX1427" fmla="*/ 1428220 w 3600448"/>
              <a:gd name="connsiteY1427" fmla="*/ 1420586 h 2152650"/>
              <a:gd name="connsiteX1428" fmla="*/ 1409701 w 3600448"/>
              <a:gd name="connsiteY1428" fmla="*/ 1431472 h 2152650"/>
              <a:gd name="connsiteX1429" fmla="*/ 1446741 w 3600448"/>
              <a:gd name="connsiteY1429" fmla="*/ 1413329 h 2152650"/>
              <a:gd name="connsiteX1430" fmla="*/ 1412875 w 3600448"/>
              <a:gd name="connsiteY1430" fmla="*/ 1413289 h 2152650"/>
              <a:gd name="connsiteX1431" fmla="*/ 1416583 w 3600448"/>
              <a:gd name="connsiteY1431" fmla="*/ 1417016 h 2152650"/>
              <a:gd name="connsiteX1432" fmla="*/ 1412362 w 3600448"/>
              <a:gd name="connsiteY1432" fmla="*/ 1413564 h 2152650"/>
              <a:gd name="connsiteX1433" fmla="*/ 1390071 w 3600448"/>
              <a:gd name="connsiteY1433" fmla="*/ 1411542 h 2152650"/>
              <a:gd name="connsiteX1434" fmla="*/ 1392005 w 3600448"/>
              <a:gd name="connsiteY1434" fmla="*/ 1411719 h 2152650"/>
              <a:gd name="connsiteX1435" fmla="*/ 1390654 w 3600448"/>
              <a:gd name="connsiteY1435" fmla="*/ 1413289 h 2152650"/>
              <a:gd name="connsiteX1436" fmla="*/ 1324378 w 3600448"/>
              <a:gd name="connsiteY1436" fmla="*/ 1409700 h 2152650"/>
              <a:gd name="connsiteX1437" fmla="*/ 1335095 w 3600448"/>
              <a:gd name="connsiteY1437" fmla="*/ 1409700 h 2152650"/>
              <a:gd name="connsiteX1438" fmla="*/ 1324378 w 3600448"/>
              <a:gd name="connsiteY1438" fmla="*/ 1412875 h 2152650"/>
              <a:gd name="connsiteX1439" fmla="*/ 1324378 w 3600448"/>
              <a:gd name="connsiteY1439" fmla="*/ 1409700 h 2152650"/>
              <a:gd name="connsiteX1440" fmla="*/ 1100942 w 3600448"/>
              <a:gd name="connsiteY1440" fmla="*/ 1409700 h 2152650"/>
              <a:gd name="connsiteX1441" fmla="*/ 1104911 w 3600448"/>
              <a:gd name="connsiteY1441" fmla="*/ 1413669 h 2152650"/>
              <a:gd name="connsiteX1442" fmla="*/ 1096973 w 3600448"/>
              <a:gd name="connsiteY1442" fmla="*/ 1413669 h 2152650"/>
              <a:gd name="connsiteX1443" fmla="*/ 1100942 w 3600448"/>
              <a:gd name="connsiteY1443" fmla="*/ 1409700 h 2152650"/>
              <a:gd name="connsiteX1444" fmla="*/ 1966910 w 3600448"/>
              <a:gd name="connsiteY1444" fmla="*/ 1406525 h 2152650"/>
              <a:gd name="connsiteX1445" fmla="*/ 1966910 w 3600448"/>
              <a:gd name="connsiteY1445" fmla="*/ 1409700 h 2152650"/>
              <a:gd name="connsiteX1446" fmla="*/ 1949447 w 3600448"/>
              <a:gd name="connsiteY1446" fmla="*/ 1417637 h 2152650"/>
              <a:gd name="connsiteX1447" fmla="*/ 1590332 w 3600448"/>
              <a:gd name="connsiteY1447" fmla="*/ 1406346 h 2152650"/>
              <a:gd name="connsiteX1448" fmla="*/ 1609725 w 3600448"/>
              <a:gd name="connsiteY1448" fmla="*/ 1409541 h 2152650"/>
              <a:gd name="connsiteX1449" fmla="*/ 1609725 w 3600448"/>
              <a:gd name="connsiteY1449" fmla="*/ 1416843 h 2152650"/>
              <a:gd name="connsiteX1450" fmla="*/ 1591685 w 3600448"/>
              <a:gd name="connsiteY1450" fmla="*/ 1427797 h 2152650"/>
              <a:gd name="connsiteX1451" fmla="*/ 1595296 w 3600448"/>
              <a:gd name="connsiteY1451" fmla="*/ 1431448 h 2152650"/>
              <a:gd name="connsiteX1452" fmla="*/ 1573645 w 3600448"/>
              <a:gd name="connsiteY1452" fmla="*/ 1435099 h 2152650"/>
              <a:gd name="connsiteX1453" fmla="*/ 1577256 w 3600448"/>
              <a:gd name="connsiteY1453" fmla="*/ 1424146 h 2152650"/>
              <a:gd name="connsiteX1454" fmla="*/ 1591685 w 3600448"/>
              <a:gd name="connsiteY1454" fmla="*/ 1424146 h 2152650"/>
              <a:gd name="connsiteX1455" fmla="*/ 1584470 w 3600448"/>
              <a:gd name="connsiteY1455" fmla="*/ 1413192 h 2152650"/>
              <a:gd name="connsiteX1456" fmla="*/ 1573645 w 3600448"/>
              <a:gd name="connsiteY1456" fmla="*/ 1416843 h 2152650"/>
              <a:gd name="connsiteX1457" fmla="*/ 1590332 w 3600448"/>
              <a:gd name="connsiteY1457" fmla="*/ 1406346 h 2152650"/>
              <a:gd name="connsiteX1458" fmla="*/ 263775 w 3600448"/>
              <a:gd name="connsiteY1458" fmla="*/ 1405623 h 2152650"/>
              <a:gd name="connsiteX1459" fmla="*/ 274939 w 3600448"/>
              <a:gd name="connsiteY1459" fmla="*/ 1409356 h 2152650"/>
              <a:gd name="connsiteX1460" fmla="*/ 267497 w 3600448"/>
              <a:gd name="connsiteY1460" fmla="*/ 1416822 h 2152650"/>
              <a:gd name="connsiteX1461" fmla="*/ 263775 w 3600448"/>
              <a:gd name="connsiteY1461" fmla="*/ 1405623 h 2152650"/>
              <a:gd name="connsiteX1462" fmla="*/ 2019297 w 3600448"/>
              <a:gd name="connsiteY1462" fmla="*/ 1405572 h 2152650"/>
              <a:gd name="connsiteX1463" fmla="*/ 2038347 w 3600448"/>
              <a:gd name="connsiteY1463" fmla="*/ 1405572 h 2152650"/>
              <a:gd name="connsiteX1464" fmla="*/ 2038347 w 3600448"/>
              <a:gd name="connsiteY1464" fmla="*/ 1417002 h 2152650"/>
              <a:gd name="connsiteX1465" fmla="*/ 2034537 w 3600448"/>
              <a:gd name="connsiteY1465" fmla="*/ 1409382 h 2152650"/>
              <a:gd name="connsiteX1466" fmla="*/ 1625798 w 3600448"/>
              <a:gd name="connsiteY1466" fmla="*/ 1403680 h 2152650"/>
              <a:gd name="connsiteX1467" fmla="*/ 1624808 w 3600448"/>
              <a:gd name="connsiteY1467" fmla="*/ 1409699 h 2152650"/>
              <a:gd name="connsiteX1468" fmla="*/ 1620839 w 3600448"/>
              <a:gd name="connsiteY1468" fmla="*/ 1405995 h 2152650"/>
              <a:gd name="connsiteX1469" fmla="*/ 1625798 w 3600448"/>
              <a:gd name="connsiteY1469" fmla="*/ 1403680 h 2152650"/>
              <a:gd name="connsiteX1470" fmla="*/ 1837415 w 3600448"/>
              <a:gd name="connsiteY1470" fmla="*/ 1401762 h 2152650"/>
              <a:gd name="connsiteX1471" fmla="*/ 1826529 w 3600448"/>
              <a:gd name="connsiteY1471" fmla="*/ 1412874 h 2152650"/>
              <a:gd name="connsiteX1472" fmla="*/ 1819272 w 3600448"/>
              <a:gd name="connsiteY1472" fmla="*/ 1409170 h 2152650"/>
              <a:gd name="connsiteX1473" fmla="*/ 1837415 w 3600448"/>
              <a:gd name="connsiteY1473" fmla="*/ 1401762 h 2152650"/>
              <a:gd name="connsiteX1474" fmla="*/ 819099 w 3600448"/>
              <a:gd name="connsiteY1474" fmla="*/ 1401281 h 2152650"/>
              <a:gd name="connsiteX1475" fmla="*/ 819563 w 3600448"/>
              <a:gd name="connsiteY1475" fmla="*/ 1402217 h 2152650"/>
              <a:gd name="connsiteX1476" fmla="*/ 816310 w 3600448"/>
              <a:gd name="connsiteY1476" fmla="*/ 1402217 h 2152650"/>
              <a:gd name="connsiteX1477" fmla="*/ 813986 w 3600448"/>
              <a:gd name="connsiteY1477" fmla="*/ 1402217 h 2152650"/>
              <a:gd name="connsiteX1478" fmla="*/ 819099 w 3600448"/>
              <a:gd name="connsiteY1478" fmla="*/ 1401281 h 2152650"/>
              <a:gd name="connsiteX1479" fmla="*/ 346090 w 3600448"/>
              <a:gd name="connsiteY1479" fmla="*/ 1398587 h 2152650"/>
              <a:gd name="connsiteX1480" fmla="*/ 357204 w 3600448"/>
              <a:gd name="connsiteY1480" fmla="*/ 1401762 h 2152650"/>
              <a:gd name="connsiteX1481" fmla="*/ 349266 w 3600448"/>
              <a:gd name="connsiteY1481" fmla="*/ 1401762 h 2152650"/>
              <a:gd name="connsiteX1482" fmla="*/ 192091 w 3600448"/>
              <a:gd name="connsiteY1482" fmla="*/ 1398587 h 2152650"/>
              <a:gd name="connsiteX1483" fmla="*/ 203207 w 3600448"/>
              <a:gd name="connsiteY1483" fmla="*/ 1402556 h 2152650"/>
              <a:gd name="connsiteX1484" fmla="*/ 192091 w 3600448"/>
              <a:gd name="connsiteY1484" fmla="*/ 1398587 h 2152650"/>
              <a:gd name="connsiteX1485" fmla="*/ 1366112 w 3600448"/>
              <a:gd name="connsiteY1485" fmla="*/ 1392790 h 2152650"/>
              <a:gd name="connsiteX1486" fmla="*/ 1383243 w 3600448"/>
              <a:gd name="connsiteY1486" fmla="*/ 1394653 h 2152650"/>
              <a:gd name="connsiteX1487" fmla="*/ 1357317 w 3600448"/>
              <a:gd name="connsiteY1487" fmla="*/ 1398381 h 2152650"/>
              <a:gd name="connsiteX1488" fmla="*/ 1386946 w 3600448"/>
              <a:gd name="connsiteY1488" fmla="*/ 1402108 h 2152650"/>
              <a:gd name="connsiteX1489" fmla="*/ 1387409 w 3600448"/>
              <a:gd name="connsiteY1489" fmla="*/ 1403505 h 2152650"/>
              <a:gd name="connsiteX1490" fmla="*/ 1390071 w 3600448"/>
              <a:gd name="connsiteY1490" fmla="*/ 1411542 h 2152650"/>
              <a:gd name="connsiteX1491" fmla="*/ 1388798 w 3600448"/>
              <a:gd name="connsiteY1491" fmla="*/ 1411426 h 2152650"/>
              <a:gd name="connsiteX1492" fmla="*/ 1368428 w 3600448"/>
              <a:gd name="connsiteY1492" fmla="*/ 1420744 h 2152650"/>
              <a:gd name="connsiteX1493" fmla="*/ 1364721 w 3600448"/>
              <a:gd name="connsiteY1493" fmla="*/ 1431925 h 2152650"/>
              <a:gd name="connsiteX1494" fmla="*/ 1349905 w 3600448"/>
              <a:gd name="connsiteY1494" fmla="*/ 1428198 h 2152650"/>
              <a:gd name="connsiteX1495" fmla="*/ 1364721 w 3600448"/>
              <a:gd name="connsiteY1495" fmla="*/ 1405835 h 2152650"/>
              <a:gd name="connsiteX1496" fmla="*/ 1346202 w 3600448"/>
              <a:gd name="connsiteY1496" fmla="*/ 1402108 h 2152650"/>
              <a:gd name="connsiteX1497" fmla="*/ 1366112 w 3600448"/>
              <a:gd name="connsiteY1497" fmla="*/ 1392790 h 2152650"/>
              <a:gd name="connsiteX1498" fmla="*/ 2005010 w 3600448"/>
              <a:gd name="connsiteY1498" fmla="*/ 1390650 h 2152650"/>
              <a:gd name="connsiteX1499" fmla="*/ 1985733 w 3600448"/>
              <a:gd name="connsiteY1499" fmla="*/ 1406525 h 2152650"/>
              <a:gd name="connsiteX1500" fmla="*/ 1981877 w 3600448"/>
              <a:gd name="connsiteY1500" fmla="*/ 1402556 h 2152650"/>
              <a:gd name="connsiteX1501" fmla="*/ 2005010 w 3600448"/>
              <a:gd name="connsiteY1501" fmla="*/ 1390650 h 2152650"/>
              <a:gd name="connsiteX1502" fmla="*/ 103338 w 3600448"/>
              <a:gd name="connsiteY1502" fmla="*/ 1390483 h 2152650"/>
              <a:gd name="connsiteX1503" fmla="*/ 103682 w 3600448"/>
              <a:gd name="connsiteY1503" fmla="*/ 1390498 h 2152650"/>
              <a:gd name="connsiteX1504" fmla="*/ 103531 w 3600448"/>
              <a:gd name="connsiteY1504" fmla="*/ 1390650 h 2152650"/>
              <a:gd name="connsiteX1505" fmla="*/ 34961 w 3600448"/>
              <a:gd name="connsiteY1505" fmla="*/ 1390088 h 2152650"/>
              <a:gd name="connsiteX1506" fmla="*/ 43861 w 3600448"/>
              <a:gd name="connsiteY1506" fmla="*/ 1391708 h 2152650"/>
              <a:gd name="connsiteX1507" fmla="*/ 36317 w 3600448"/>
              <a:gd name="connsiteY1507" fmla="*/ 1406525 h 2152650"/>
              <a:gd name="connsiteX1508" fmla="*/ 36317 w 3600448"/>
              <a:gd name="connsiteY1508" fmla="*/ 1402821 h 2152650"/>
              <a:gd name="connsiteX1509" fmla="*/ 27625 w 3600448"/>
              <a:gd name="connsiteY1509" fmla="*/ 1395990 h 2152650"/>
              <a:gd name="connsiteX1510" fmla="*/ 23939 w 3600448"/>
              <a:gd name="connsiteY1510" fmla="*/ 1394313 h 2152650"/>
              <a:gd name="connsiteX1511" fmla="*/ 25936 w 3600448"/>
              <a:gd name="connsiteY1511" fmla="*/ 1394883 h 2152650"/>
              <a:gd name="connsiteX1512" fmla="*/ 26720 w 3600448"/>
              <a:gd name="connsiteY1512" fmla="*/ 1395276 h 2152650"/>
              <a:gd name="connsiteX1513" fmla="*/ 24695 w 3600448"/>
              <a:gd name="connsiteY1513" fmla="*/ 1393687 h 2152650"/>
              <a:gd name="connsiteX1514" fmla="*/ 29247 w 3600448"/>
              <a:gd name="connsiteY1514" fmla="*/ 1392634 h 2152650"/>
              <a:gd name="connsiteX1515" fmla="*/ 34961 w 3600448"/>
              <a:gd name="connsiteY1515" fmla="*/ 1390088 h 2152650"/>
              <a:gd name="connsiteX1516" fmla="*/ 17467 w 3600448"/>
              <a:gd name="connsiteY1516" fmla="*/ 1388004 h 2152650"/>
              <a:gd name="connsiteX1517" fmla="*/ 24695 w 3600448"/>
              <a:gd name="connsiteY1517" fmla="*/ 1393687 h 2152650"/>
              <a:gd name="connsiteX1518" fmla="*/ 24241 w 3600448"/>
              <a:gd name="connsiteY1518" fmla="*/ 1393792 h 2152650"/>
              <a:gd name="connsiteX1519" fmla="*/ 17467 w 3600448"/>
              <a:gd name="connsiteY1519" fmla="*/ 1388004 h 2152650"/>
              <a:gd name="connsiteX1520" fmla="*/ 464200 w 3600448"/>
              <a:gd name="connsiteY1520" fmla="*/ 1387475 h 2152650"/>
              <a:gd name="connsiteX1521" fmla="*/ 479440 w 3600448"/>
              <a:gd name="connsiteY1521" fmla="*/ 1391047 h 2152650"/>
              <a:gd name="connsiteX1522" fmla="*/ 475632 w 3600448"/>
              <a:gd name="connsiteY1522" fmla="*/ 1398190 h 2152650"/>
              <a:gd name="connsiteX1523" fmla="*/ 464200 w 3600448"/>
              <a:gd name="connsiteY1523" fmla="*/ 1394619 h 2152650"/>
              <a:gd name="connsiteX1524" fmla="*/ 468011 w 3600448"/>
              <a:gd name="connsiteY1524" fmla="*/ 1401762 h 2152650"/>
              <a:gd name="connsiteX1525" fmla="*/ 460390 w 3600448"/>
              <a:gd name="connsiteY1525" fmla="*/ 1394619 h 2152650"/>
              <a:gd name="connsiteX1526" fmla="*/ 464200 w 3600448"/>
              <a:gd name="connsiteY1526" fmla="*/ 1387475 h 2152650"/>
              <a:gd name="connsiteX1527" fmla="*/ 163061 w 3600448"/>
              <a:gd name="connsiteY1527" fmla="*/ 1387475 h 2152650"/>
              <a:gd name="connsiteX1528" fmla="*/ 163061 w 3600448"/>
              <a:gd name="connsiteY1528" fmla="*/ 1394883 h 2152650"/>
              <a:gd name="connsiteX1529" fmla="*/ 152176 w 3600448"/>
              <a:gd name="connsiteY1529" fmla="*/ 1391179 h 2152650"/>
              <a:gd name="connsiteX1530" fmla="*/ 155806 w 3600448"/>
              <a:gd name="connsiteY1530" fmla="*/ 1398587 h 2152650"/>
              <a:gd name="connsiteX1531" fmla="*/ 148549 w 3600448"/>
              <a:gd name="connsiteY1531" fmla="*/ 1391179 h 2152650"/>
              <a:gd name="connsiteX1532" fmla="*/ 163061 w 3600448"/>
              <a:gd name="connsiteY1532" fmla="*/ 1387475 h 2152650"/>
              <a:gd name="connsiteX1533" fmla="*/ 0 w 3600448"/>
              <a:gd name="connsiteY1533" fmla="*/ 1387475 h 2152650"/>
              <a:gd name="connsiteX1534" fmla="*/ 18059 w 3600448"/>
              <a:gd name="connsiteY1534" fmla="*/ 1391642 h 2152650"/>
              <a:gd name="connsiteX1535" fmla="*/ 23939 w 3600448"/>
              <a:gd name="connsiteY1535" fmla="*/ 1394313 h 2152650"/>
              <a:gd name="connsiteX1536" fmla="*/ 1569246 w 3600448"/>
              <a:gd name="connsiteY1536" fmla="*/ 1384300 h 2152650"/>
              <a:gd name="connsiteX1537" fmla="*/ 1581152 w 3600448"/>
              <a:gd name="connsiteY1537" fmla="*/ 1384300 h 2152650"/>
              <a:gd name="connsiteX1538" fmla="*/ 1573214 w 3600448"/>
              <a:gd name="connsiteY1538" fmla="*/ 1390650 h 2152650"/>
              <a:gd name="connsiteX1539" fmla="*/ 1569246 w 3600448"/>
              <a:gd name="connsiteY1539" fmla="*/ 1384300 h 2152650"/>
              <a:gd name="connsiteX1540" fmla="*/ 527066 w 3600448"/>
              <a:gd name="connsiteY1540" fmla="*/ 1384300 h 2152650"/>
              <a:gd name="connsiteX1541" fmla="*/ 513097 w 3600448"/>
              <a:gd name="connsiteY1541" fmla="*/ 1395412 h 2152650"/>
              <a:gd name="connsiteX1542" fmla="*/ 527066 w 3600448"/>
              <a:gd name="connsiteY1542" fmla="*/ 1384300 h 2152650"/>
              <a:gd name="connsiteX1543" fmla="*/ 493728 w 3600448"/>
              <a:gd name="connsiteY1543" fmla="*/ 1384300 h 2152650"/>
              <a:gd name="connsiteX1544" fmla="*/ 509604 w 3600448"/>
              <a:gd name="connsiteY1544" fmla="*/ 1391708 h 2152650"/>
              <a:gd name="connsiteX1545" fmla="*/ 497698 w 3600448"/>
              <a:gd name="connsiteY1545" fmla="*/ 1395412 h 2152650"/>
              <a:gd name="connsiteX1546" fmla="*/ 493728 w 3600448"/>
              <a:gd name="connsiteY1546" fmla="*/ 1388004 h 2152650"/>
              <a:gd name="connsiteX1547" fmla="*/ 1370508 w 3600448"/>
              <a:gd name="connsiteY1547" fmla="*/ 1377738 h 2152650"/>
              <a:gd name="connsiteX1548" fmla="*/ 1368054 w 3600448"/>
              <a:gd name="connsiteY1548" fmla="*/ 1380067 h 2152650"/>
              <a:gd name="connsiteX1549" fmla="*/ 1365086 w 3600448"/>
              <a:gd name="connsiteY1549" fmla="*/ 1378336 h 2152650"/>
              <a:gd name="connsiteX1550" fmla="*/ 1368814 w 3600448"/>
              <a:gd name="connsiteY1550" fmla="*/ 1377925 h 2152650"/>
              <a:gd name="connsiteX1551" fmla="*/ 554053 w 3600448"/>
              <a:gd name="connsiteY1551" fmla="*/ 1376362 h 2152650"/>
              <a:gd name="connsiteX1552" fmla="*/ 554053 w 3600448"/>
              <a:gd name="connsiteY1552" fmla="*/ 1384299 h 2152650"/>
              <a:gd name="connsiteX1553" fmla="*/ 550084 w 3600448"/>
              <a:gd name="connsiteY1553" fmla="*/ 1380331 h 2152650"/>
              <a:gd name="connsiteX1554" fmla="*/ 554053 w 3600448"/>
              <a:gd name="connsiteY1554" fmla="*/ 1376362 h 2152650"/>
              <a:gd name="connsiteX1555" fmla="*/ 1811335 w 3600448"/>
              <a:gd name="connsiteY1555" fmla="*/ 1375569 h 2152650"/>
              <a:gd name="connsiteX1556" fmla="*/ 1815039 w 3600448"/>
              <a:gd name="connsiteY1556" fmla="*/ 1383506 h 2152650"/>
              <a:gd name="connsiteX1557" fmla="*/ 1811335 w 3600448"/>
              <a:gd name="connsiteY1557" fmla="*/ 1375569 h 2152650"/>
              <a:gd name="connsiteX1558" fmla="*/ 1360116 w 3600448"/>
              <a:gd name="connsiteY1558" fmla="*/ 1375437 h 2152650"/>
              <a:gd name="connsiteX1559" fmla="*/ 1365086 w 3600448"/>
              <a:gd name="connsiteY1559" fmla="*/ 1378336 h 2152650"/>
              <a:gd name="connsiteX1560" fmla="*/ 1349375 w 3600448"/>
              <a:gd name="connsiteY1560" fmla="*/ 1380067 h 2152650"/>
              <a:gd name="connsiteX1561" fmla="*/ 1349375 w 3600448"/>
              <a:gd name="connsiteY1561" fmla="*/ 1376363 h 2152650"/>
              <a:gd name="connsiteX1562" fmla="*/ 1360116 w 3600448"/>
              <a:gd name="connsiteY1562" fmla="*/ 1375437 h 2152650"/>
              <a:gd name="connsiteX1563" fmla="*/ 1915252 w 3600448"/>
              <a:gd name="connsiteY1563" fmla="*/ 1373745 h 2152650"/>
              <a:gd name="connsiteX1564" fmla="*/ 1914126 w 3600448"/>
              <a:gd name="connsiteY1564" fmla="*/ 1375072 h 2152650"/>
              <a:gd name="connsiteX1565" fmla="*/ 1900235 w 3600448"/>
              <a:gd name="connsiteY1565" fmla="*/ 1379537 h 2152650"/>
              <a:gd name="connsiteX1566" fmla="*/ 1902550 w 3600448"/>
              <a:gd name="connsiteY1566" fmla="*/ 1378644 h 2152650"/>
              <a:gd name="connsiteX1567" fmla="*/ 1501774 w 3600448"/>
              <a:gd name="connsiteY1567" fmla="*/ 1372290 h 2152650"/>
              <a:gd name="connsiteX1568" fmla="*/ 1492978 w 3600448"/>
              <a:gd name="connsiteY1568" fmla="*/ 1376483 h 2152650"/>
              <a:gd name="connsiteX1569" fmla="*/ 1491351 w 3600448"/>
              <a:gd name="connsiteY1569" fmla="*/ 1375350 h 2152650"/>
              <a:gd name="connsiteX1570" fmla="*/ 1486959 w 3600448"/>
              <a:gd name="connsiteY1570" fmla="*/ 1372290 h 2152650"/>
              <a:gd name="connsiteX1571" fmla="*/ 1491351 w 3600448"/>
              <a:gd name="connsiteY1571" fmla="*/ 1375350 h 2152650"/>
              <a:gd name="connsiteX1572" fmla="*/ 1490662 w 3600448"/>
              <a:gd name="connsiteY1572" fmla="*/ 1375552 h 2152650"/>
              <a:gd name="connsiteX1573" fmla="*/ 1481302 w 3600448"/>
              <a:gd name="connsiteY1573" fmla="*/ 1375944 h 2152650"/>
              <a:gd name="connsiteX1574" fmla="*/ 96046 w 3600448"/>
              <a:gd name="connsiteY1574" fmla="*/ 1371600 h 2152650"/>
              <a:gd name="connsiteX1575" fmla="*/ 94176 w 3600448"/>
              <a:gd name="connsiteY1575" fmla="*/ 1382554 h 2152650"/>
              <a:gd name="connsiteX1576" fmla="*/ 103338 w 3600448"/>
              <a:gd name="connsiteY1576" fmla="*/ 1390483 h 2152650"/>
              <a:gd name="connsiteX1577" fmla="*/ 17467 w 3600448"/>
              <a:gd name="connsiteY1577" fmla="*/ 1386840 h 2152650"/>
              <a:gd name="connsiteX1578" fmla="*/ 39917 w 3600448"/>
              <a:gd name="connsiteY1578" fmla="*/ 1383030 h 2152650"/>
              <a:gd name="connsiteX1579" fmla="*/ 43662 w 3600448"/>
              <a:gd name="connsiteY1579" fmla="*/ 1375410 h 2152650"/>
              <a:gd name="connsiteX1580" fmla="*/ 96046 w 3600448"/>
              <a:gd name="connsiteY1580" fmla="*/ 1371600 h 2152650"/>
              <a:gd name="connsiteX1581" fmla="*/ 1917083 w 3600448"/>
              <a:gd name="connsiteY1581" fmla="*/ 1371587 h 2152650"/>
              <a:gd name="connsiteX1582" fmla="*/ 1918756 w 3600448"/>
              <a:gd name="connsiteY1582" fmla="*/ 1372394 h 2152650"/>
              <a:gd name="connsiteX1583" fmla="*/ 1915252 w 3600448"/>
              <a:gd name="connsiteY1583" fmla="*/ 1373745 h 2152650"/>
              <a:gd name="connsiteX1584" fmla="*/ 580991 w 3600448"/>
              <a:gd name="connsiteY1584" fmla="*/ 1369358 h 2152650"/>
              <a:gd name="connsiteX1585" fmla="*/ 572114 w 3600448"/>
              <a:gd name="connsiteY1585" fmla="*/ 1371600 h 2152650"/>
              <a:gd name="connsiteX1586" fmla="*/ 574529 w 3600448"/>
              <a:gd name="connsiteY1586" fmla="*/ 1369814 h 2152650"/>
              <a:gd name="connsiteX1587" fmla="*/ 582954 w 3600448"/>
              <a:gd name="connsiteY1587" fmla="*/ 1369219 h 2152650"/>
              <a:gd name="connsiteX1588" fmla="*/ 590965 w 3600448"/>
              <a:gd name="connsiteY1588" fmla="*/ 1371600 h 2152650"/>
              <a:gd name="connsiteX1589" fmla="*/ 581849 w 3600448"/>
              <a:gd name="connsiteY1589" fmla="*/ 1369297 h 2152650"/>
              <a:gd name="connsiteX1590" fmla="*/ 581540 w 3600448"/>
              <a:gd name="connsiteY1590" fmla="*/ 1369219 h 2152650"/>
              <a:gd name="connsiteX1591" fmla="*/ 581849 w 3600448"/>
              <a:gd name="connsiteY1591" fmla="*/ 1369297 h 2152650"/>
              <a:gd name="connsiteX1592" fmla="*/ 580991 w 3600448"/>
              <a:gd name="connsiteY1592" fmla="*/ 1369358 h 2152650"/>
              <a:gd name="connsiteX1593" fmla="*/ 1642269 w 3600448"/>
              <a:gd name="connsiteY1593" fmla="*/ 1367631 h 2152650"/>
              <a:gd name="connsiteX1594" fmla="*/ 1647825 w 3600448"/>
              <a:gd name="connsiteY1594" fmla="*/ 1368425 h 2152650"/>
              <a:gd name="connsiteX1595" fmla="*/ 1636714 w 3600448"/>
              <a:gd name="connsiteY1595" fmla="*/ 1371600 h 2152650"/>
              <a:gd name="connsiteX1596" fmla="*/ 1642269 w 3600448"/>
              <a:gd name="connsiteY1596" fmla="*/ 1367631 h 2152650"/>
              <a:gd name="connsiteX1597" fmla="*/ 1922460 w 3600448"/>
              <a:gd name="connsiteY1597" fmla="*/ 1365250 h 2152650"/>
              <a:gd name="connsiteX1598" fmla="*/ 1917083 w 3600448"/>
              <a:gd name="connsiteY1598" fmla="*/ 1371587 h 2152650"/>
              <a:gd name="connsiteX1599" fmla="*/ 1912274 w 3600448"/>
              <a:gd name="connsiteY1599" fmla="*/ 1369268 h 2152650"/>
              <a:gd name="connsiteX1600" fmla="*/ 1911348 w 3600448"/>
              <a:gd name="connsiteY1600" fmla="*/ 1368822 h 2152650"/>
              <a:gd name="connsiteX1601" fmla="*/ 1922460 w 3600448"/>
              <a:gd name="connsiteY1601" fmla="*/ 1365250 h 2152650"/>
              <a:gd name="connsiteX1602" fmla="*/ 1587896 w 3600448"/>
              <a:gd name="connsiteY1602" fmla="*/ 1365250 h 2152650"/>
              <a:gd name="connsiteX1603" fmla="*/ 1591468 w 3600448"/>
              <a:gd name="connsiteY1603" fmla="*/ 1372658 h 2152650"/>
              <a:gd name="connsiteX1604" fmla="*/ 1495427 w 3600448"/>
              <a:gd name="connsiteY1604" fmla="*/ 1365250 h 2152650"/>
              <a:gd name="connsiteX1605" fmla="*/ 1498600 w 3600448"/>
              <a:gd name="connsiteY1605" fmla="*/ 1365250 h 2152650"/>
              <a:gd name="connsiteX1606" fmla="*/ 1495427 w 3600448"/>
              <a:gd name="connsiteY1606" fmla="*/ 1371600 h 2152650"/>
              <a:gd name="connsiteX1607" fmla="*/ 1397934 w 3600448"/>
              <a:gd name="connsiteY1607" fmla="*/ 1365250 h 2152650"/>
              <a:gd name="connsiteX1608" fmla="*/ 1412875 w 3600448"/>
              <a:gd name="connsiteY1608" fmla="*/ 1376363 h 2152650"/>
              <a:gd name="connsiteX1609" fmla="*/ 1405407 w 3600448"/>
              <a:gd name="connsiteY1609" fmla="*/ 1387475 h 2152650"/>
              <a:gd name="connsiteX1610" fmla="*/ 1394200 w 3600448"/>
              <a:gd name="connsiteY1610" fmla="*/ 1387475 h 2152650"/>
              <a:gd name="connsiteX1611" fmla="*/ 1401669 w 3600448"/>
              <a:gd name="connsiteY1611" fmla="*/ 1380067 h 2152650"/>
              <a:gd name="connsiteX1612" fmla="*/ 1386728 w 3600448"/>
              <a:gd name="connsiteY1612" fmla="*/ 1383771 h 2152650"/>
              <a:gd name="connsiteX1613" fmla="*/ 1397934 w 3600448"/>
              <a:gd name="connsiteY1613" fmla="*/ 1372658 h 2152650"/>
              <a:gd name="connsiteX1614" fmla="*/ 1379260 w 3600448"/>
              <a:gd name="connsiteY1614" fmla="*/ 1372658 h 2152650"/>
              <a:gd name="connsiteX1615" fmla="*/ 1382994 w 3600448"/>
              <a:gd name="connsiteY1615" fmla="*/ 1376363 h 2152650"/>
              <a:gd name="connsiteX1616" fmla="*/ 1378791 w 3600448"/>
              <a:gd name="connsiteY1616" fmla="*/ 1376826 h 2152650"/>
              <a:gd name="connsiteX1617" fmla="*/ 1370508 w 3600448"/>
              <a:gd name="connsiteY1617" fmla="*/ 1377738 h 2152650"/>
              <a:gd name="connsiteX1618" fmla="*/ 1378791 w 3600448"/>
              <a:gd name="connsiteY1618" fmla="*/ 1369880 h 2152650"/>
              <a:gd name="connsiteX1619" fmla="*/ 1397934 w 3600448"/>
              <a:gd name="connsiteY1619" fmla="*/ 1365250 h 2152650"/>
              <a:gd name="connsiteX1620" fmla="*/ 360556 w 3600448"/>
              <a:gd name="connsiteY1620" fmla="*/ 1364563 h 2152650"/>
              <a:gd name="connsiteX1621" fmla="*/ 360462 w 3600448"/>
              <a:gd name="connsiteY1621" fmla="*/ 1364937 h 2152650"/>
              <a:gd name="connsiteX1622" fmla="*/ 359879 w 3600448"/>
              <a:gd name="connsiteY1622" fmla="*/ 1364718 h 2152650"/>
              <a:gd name="connsiteX1623" fmla="*/ 1610254 w 3600448"/>
              <a:gd name="connsiteY1623" fmla="*/ 1361122 h 2152650"/>
              <a:gd name="connsiteX1624" fmla="*/ 1606551 w 3600448"/>
              <a:gd name="connsiteY1624" fmla="*/ 1368742 h 2152650"/>
              <a:gd name="connsiteX1625" fmla="*/ 1628776 w 3600448"/>
              <a:gd name="connsiteY1625" fmla="*/ 1361122 h 2152650"/>
              <a:gd name="connsiteX1626" fmla="*/ 1632480 w 3600448"/>
              <a:gd name="connsiteY1626" fmla="*/ 1368742 h 2152650"/>
              <a:gd name="connsiteX1627" fmla="*/ 1610254 w 3600448"/>
              <a:gd name="connsiteY1627" fmla="*/ 1376362 h 2152650"/>
              <a:gd name="connsiteX1628" fmla="*/ 1595440 w 3600448"/>
              <a:gd name="connsiteY1628" fmla="*/ 1368742 h 2152650"/>
              <a:gd name="connsiteX1629" fmla="*/ 1610254 w 3600448"/>
              <a:gd name="connsiteY1629" fmla="*/ 1361122 h 2152650"/>
              <a:gd name="connsiteX1630" fmla="*/ 577238 w 3600448"/>
              <a:gd name="connsiteY1630" fmla="*/ 1360872 h 2152650"/>
              <a:gd name="connsiteX1631" fmla="*/ 571743 w 3600448"/>
              <a:gd name="connsiteY1631" fmla="*/ 1363397 h 2152650"/>
              <a:gd name="connsiteX1632" fmla="*/ 565234 w 3600448"/>
              <a:gd name="connsiteY1632" fmla="*/ 1368954 h 2152650"/>
              <a:gd name="connsiteX1633" fmla="*/ 568954 w 3600448"/>
              <a:gd name="connsiteY1633" fmla="*/ 1368954 h 2152650"/>
              <a:gd name="connsiteX1634" fmla="*/ 557795 w 3600448"/>
              <a:gd name="connsiteY1634" fmla="*/ 1376362 h 2152650"/>
              <a:gd name="connsiteX1635" fmla="*/ 561514 w 3600448"/>
              <a:gd name="connsiteY1635" fmla="*/ 1365249 h 2152650"/>
              <a:gd name="connsiteX1636" fmla="*/ 574068 w 3600448"/>
              <a:gd name="connsiteY1636" fmla="*/ 1361082 h 2152650"/>
              <a:gd name="connsiteX1637" fmla="*/ 1550989 w 3600448"/>
              <a:gd name="connsiteY1637" fmla="*/ 1360487 h 2152650"/>
              <a:gd name="connsiteX1638" fmla="*/ 1547134 w 3600448"/>
              <a:gd name="connsiteY1638" fmla="*/ 1376362 h 2152650"/>
              <a:gd name="connsiteX1639" fmla="*/ 1523999 w 3600448"/>
              <a:gd name="connsiteY1639" fmla="*/ 1376362 h 2152650"/>
              <a:gd name="connsiteX1640" fmla="*/ 1550989 w 3600448"/>
              <a:gd name="connsiteY1640" fmla="*/ 1360487 h 2152650"/>
              <a:gd name="connsiteX1641" fmla="*/ 582550 w 3600448"/>
              <a:gd name="connsiteY1641" fmla="*/ 1358430 h 2152650"/>
              <a:gd name="connsiteX1642" fmla="*/ 581914 w 3600448"/>
              <a:gd name="connsiteY1642" fmla="*/ 1360561 h 2152650"/>
              <a:gd name="connsiteX1643" fmla="*/ 577238 w 3600448"/>
              <a:gd name="connsiteY1643" fmla="*/ 1360872 h 2152650"/>
              <a:gd name="connsiteX1644" fmla="*/ 349391 w 3600448"/>
              <a:gd name="connsiteY1644" fmla="*/ 1349632 h 2152650"/>
              <a:gd name="connsiteX1645" fmla="*/ 349742 w 3600448"/>
              <a:gd name="connsiteY1645" fmla="*/ 1354473 h 2152650"/>
              <a:gd name="connsiteX1646" fmla="*/ 349391 w 3600448"/>
              <a:gd name="connsiteY1646" fmla="*/ 1354505 h 2152650"/>
              <a:gd name="connsiteX1647" fmla="*/ 349391 w 3600448"/>
              <a:gd name="connsiteY1647" fmla="*/ 1351032 h 2152650"/>
              <a:gd name="connsiteX1648" fmla="*/ 349391 w 3600448"/>
              <a:gd name="connsiteY1648" fmla="*/ 1349632 h 2152650"/>
              <a:gd name="connsiteX1649" fmla="*/ 1799696 w 3600448"/>
              <a:gd name="connsiteY1649" fmla="*/ 1349375 h 2152650"/>
              <a:gd name="connsiteX1650" fmla="*/ 1803398 w 3600448"/>
              <a:gd name="connsiteY1650" fmla="*/ 1356783 h 2152650"/>
              <a:gd name="connsiteX1651" fmla="*/ 1792286 w 3600448"/>
              <a:gd name="connsiteY1651" fmla="*/ 1360487 h 2152650"/>
              <a:gd name="connsiteX1652" fmla="*/ 1643856 w 3600448"/>
              <a:gd name="connsiteY1652" fmla="*/ 1349375 h 2152650"/>
              <a:gd name="connsiteX1653" fmla="*/ 1650999 w 3600448"/>
              <a:gd name="connsiteY1653" fmla="*/ 1356783 h 2152650"/>
              <a:gd name="connsiteX1654" fmla="*/ 1636714 w 3600448"/>
              <a:gd name="connsiteY1654" fmla="*/ 1356783 h 2152650"/>
              <a:gd name="connsiteX1655" fmla="*/ 1643856 w 3600448"/>
              <a:gd name="connsiteY1655" fmla="*/ 1349375 h 2152650"/>
              <a:gd name="connsiteX1656" fmla="*/ 370975 w 3600448"/>
              <a:gd name="connsiteY1656" fmla="*/ 1348133 h 2152650"/>
              <a:gd name="connsiteX1657" fmla="*/ 373878 w 3600448"/>
              <a:gd name="connsiteY1657" fmla="*/ 1348821 h 2152650"/>
              <a:gd name="connsiteX1658" fmla="*/ 371725 w 3600448"/>
              <a:gd name="connsiteY1658" fmla="*/ 1349632 h 2152650"/>
              <a:gd name="connsiteX1659" fmla="*/ 1616671 w 3600448"/>
              <a:gd name="connsiteY1659" fmla="*/ 1347655 h 2152650"/>
              <a:gd name="connsiteX1660" fmla="*/ 1617807 w 3600448"/>
              <a:gd name="connsiteY1660" fmla="*/ 1348413 h 2152650"/>
              <a:gd name="connsiteX1661" fmla="*/ 1611576 w 3600448"/>
              <a:gd name="connsiteY1661" fmla="*/ 1349970 h 2152650"/>
              <a:gd name="connsiteX1662" fmla="*/ 1609724 w 3600448"/>
              <a:gd name="connsiteY1662" fmla="*/ 1350433 h 2152650"/>
              <a:gd name="connsiteX1663" fmla="*/ 1616671 w 3600448"/>
              <a:gd name="connsiteY1663" fmla="*/ 1347655 h 2152650"/>
              <a:gd name="connsiteX1664" fmla="*/ 1624542 w 3600448"/>
              <a:gd name="connsiteY1664" fmla="*/ 1346729 h 2152650"/>
              <a:gd name="connsiteX1665" fmla="*/ 1624542 w 3600448"/>
              <a:gd name="connsiteY1665" fmla="*/ 1350433 h 2152650"/>
              <a:gd name="connsiteX1666" fmla="*/ 1620839 w 3600448"/>
              <a:gd name="connsiteY1666" fmla="*/ 1350433 h 2152650"/>
              <a:gd name="connsiteX1667" fmla="*/ 1617807 w 3600448"/>
              <a:gd name="connsiteY1667" fmla="*/ 1348413 h 2152650"/>
              <a:gd name="connsiteX1668" fmla="*/ 1841497 w 3600448"/>
              <a:gd name="connsiteY1668" fmla="*/ 1346200 h 2152650"/>
              <a:gd name="connsiteX1669" fmla="*/ 1847847 w 3600448"/>
              <a:gd name="connsiteY1669" fmla="*/ 1346200 h 2152650"/>
              <a:gd name="connsiteX1670" fmla="*/ 1841497 w 3600448"/>
              <a:gd name="connsiteY1670" fmla="*/ 1349375 h 2152650"/>
              <a:gd name="connsiteX1671" fmla="*/ 1536020 w 3600448"/>
              <a:gd name="connsiteY1671" fmla="*/ 1346200 h 2152650"/>
              <a:gd name="connsiteX1672" fmla="*/ 1539878 w 3600448"/>
              <a:gd name="connsiteY1672" fmla="*/ 1356915 h 2152650"/>
              <a:gd name="connsiteX1673" fmla="*/ 1524456 w 3600448"/>
              <a:gd name="connsiteY1673" fmla="*/ 1360487 h 2152650"/>
              <a:gd name="connsiteX1674" fmla="*/ 1536020 w 3600448"/>
              <a:gd name="connsiteY1674" fmla="*/ 1346200 h 2152650"/>
              <a:gd name="connsiteX1675" fmla="*/ 1479552 w 3600448"/>
              <a:gd name="connsiteY1675" fmla="*/ 1346200 h 2152650"/>
              <a:gd name="connsiteX1676" fmla="*/ 1498600 w 3600448"/>
              <a:gd name="connsiteY1676" fmla="*/ 1346200 h 2152650"/>
              <a:gd name="connsiteX1677" fmla="*/ 1487489 w 3600448"/>
              <a:gd name="connsiteY1677" fmla="*/ 1354137 h 2152650"/>
              <a:gd name="connsiteX1678" fmla="*/ 1442508 w 3600448"/>
              <a:gd name="connsiteY1678" fmla="*/ 1346200 h 2152650"/>
              <a:gd name="connsiteX1679" fmla="*/ 1472145 w 3600448"/>
              <a:gd name="connsiteY1679" fmla="*/ 1361109 h 2152650"/>
              <a:gd name="connsiteX1680" fmla="*/ 1486959 w 3600448"/>
              <a:gd name="connsiteY1680" fmla="*/ 1361109 h 2152650"/>
              <a:gd name="connsiteX1681" fmla="*/ 1486959 w 3600448"/>
              <a:gd name="connsiteY1681" fmla="*/ 1364836 h 2152650"/>
              <a:gd name="connsiteX1682" fmla="*/ 1472145 w 3600448"/>
              <a:gd name="connsiteY1682" fmla="*/ 1368563 h 2152650"/>
              <a:gd name="connsiteX1683" fmla="*/ 1479552 w 3600448"/>
              <a:gd name="connsiteY1683" fmla="*/ 1376018 h 2152650"/>
              <a:gd name="connsiteX1684" fmla="*/ 1481302 w 3600448"/>
              <a:gd name="connsiteY1684" fmla="*/ 1375944 h 2152650"/>
              <a:gd name="connsiteX1685" fmla="*/ 1478394 w 3600448"/>
              <a:gd name="connsiteY1685" fmla="*/ 1377823 h 2152650"/>
              <a:gd name="connsiteX1686" fmla="*/ 1472145 w 3600448"/>
              <a:gd name="connsiteY1686" fmla="*/ 1390926 h 2152650"/>
              <a:gd name="connsiteX1687" fmla="*/ 1490662 w 3600448"/>
              <a:gd name="connsiteY1687" fmla="*/ 1398381 h 2152650"/>
              <a:gd name="connsiteX1688" fmla="*/ 1457326 w 3600448"/>
              <a:gd name="connsiteY1688" fmla="*/ 1402108 h 2152650"/>
              <a:gd name="connsiteX1689" fmla="*/ 1461029 w 3600448"/>
              <a:gd name="connsiteY1689" fmla="*/ 1402108 h 2152650"/>
              <a:gd name="connsiteX1690" fmla="*/ 1438805 w 3600448"/>
              <a:gd name="connsiteY1690" fmla="*/ 1405835 h 2152650"/>
              <a:gd name="connsiteX1691" fmla="*/ 1446212 w 3600448"/>
              <a:gd name="connsiteY1691" fmla="*/ 1398381 h 2152650"/>
              <a:gd name="connsiteX1692" fmla="*/ 1420283 w 3600448"/>
              <a:gd name="connsiteY1692" fmla="*/ 1394653 h 2152650"/>
              <a:gd name="connsiteX1693" fmla="*/ 1427693 w 3600448"/>
              <a:gd name="connsiteY1693" fmla="*/ 1398381 h 2152650"/>
              <a:gd name="connsiteX1694" fmla="*/ 1412875 w 3600448"/>
              <a:gd name="connsiteY1694" fmla="*/ 1394653 h 2152650"/>
              <a:gd name="connsiteX1695" fmla="*/ 1409750 w 3600448"/>
              <a:gd name="connsiteY1695" fmla="*/ 1411426 h 2152650"/>
              <a:gd name="connsiteX1696" fmla="*/ 1412362 w 3600448"/>
              <a:gd name="connsiteY1696" fmla="*/ 1413564 h 2152650"/>
              <a:gd name="connsiteX1697" fmla="*/ 1405931 w 3600448"/>
              <a:gd name="connsiteY1697" fmla="*/ 1417016 h 2152650"/>
              <a:gd name="connsiteX1698" fmla="*/ 1412875 w 3600448"/>
              <a:gd name="connsiteY1698" fmla="*/ 1420744 h 2152650"/>
              <a:gd name="connsiteX1699" fmla="*/ 1401764 w 3600448"/>
              <a:gd name="connsiteY1699" fmla="*/ 1420744 h 2152650"/>
              <a:gd name="connsiteX1700" fmla="*/ 1409171 w 3600448"/>
              <a:gd name="connsiteY1700" fmla="*/ 1413289 h 2152650"/>
              <a:gd name="connsiteX1701" fmla="*/ 1392005 w 3600448"/>
              <a:gd name="connsiteY1701" fmla="*/ 1411719 h 2152650"/>
              <a:gd name="connsiteX1702" fmla="*/ 1396670 w 3600448"/>
              <a:gd name="connsiteY1702" fmla="*/ 1406301 h 2152650"/>
              <a:gd name="connsiteX1703" fmla="*/ 1405467 w 3600448"/>
              <a:gd name="connsiteY1703" fmla="*/ 1402108 h 2152650"/>
              <a:gd name="connsiteX1704" fmla="*/ 1401764 w 3600448"/>
              <a:gd name="connsiteY1704" fmla="*/ 1390926 h 2152650"/>
              <a:gd name="connsiteX1705" fmla="*/ 1420283 w 3600448"/>
              <a:gd name="connsiteY1705" fmla="*/ 1383472 h 2152650"/>
              <a:gd name="connsiteX1706" fmla="*/ 1416583 w 3600448"/>
              <a:gd name="connsiteY1706" fmla="*/ 1379745 h 2152650"/>
              <a:gd name="connsiteX1707" fmla="*/ 1449919 w 3600448"/>
              <a:gd name="connsiteY1707" fmla="*/ 1353654 h 2152650"/>
              <a:gd name="connsiteX1708" fmla="*/ 1442508 w 3600448"/>
              <a:gd name="connsiteY1708" fmla="*/ 1346200 h 2152650"/>
              <a:gd name="connsiteX1709" fmla="*/ 731856 w 3600448"/>
              <a:gd name="connsiteY1709" fmla="*/ 1343025 h 2152650"/>
              <a:gd name="connsiteX1710" fmla="*/ 725505 w 3600448"/>
              <a:gd name="connsiteY1710" fmla="*/ 1349375 h 2152650"/>
              <a:gd name="connsiteX1711" fmla="*/ 720743 w 3600448"/>
              <a:gd name="connsiteY1711" fmla="*/ 1346200 h 2152650"/>
              <a:gd name="connsiteX1712" fmla="*/ 330748 w 3600448"/>
              <a:gd name="connsiteY1712" fmla="*/ 1343025 h 2152650"/>
              <a:gd name="connsiteX1713" fmla="*/ 338153 w 3600448"/>
              <a:gd name="connsiteY1713" fmla="*/ 1343025 h 2152650"/>
              <a:gd name="connsiteX1714" fmla="*/ 334449 w 3600448"/>
              <a:gd name="connsiteY1714" fmla="*/ 1354137 h 2152650"/>
              <a:gd name="connsiteX1715" fmla="*/ 330748 w 3600448"/>
              <a:gd name="connsiteY1715" fmla="*/ 1343025 h 2152650"/>
              <a:gd name="connsiteX1716" fmla="*/ 2108014 w 3600448"/>
              <a:gd name="connsiteY1716" fmla="*/ 1340804 h 2152650"/>
              <a:gd name="connsiteX1717" fmla="*/ 2106759 w 3600448"/>
              <a:gd name="connsiteY1717" fmla="*/ 1342073 h 2152650"/>
              <a:gd name="connsiteX1718" fmla="*/ 2105817 w 3600448"/>
              <a:gd name="connsiteY1718" fmla="*/ 1343025 h 2152650"/>
              <a:gd name="connsiteX1719" fmla="*/ 717735 w 3600448"/>
              <a:gd name="connsiteY1719" fmla="*/ 1339320 h 2152650"/>
              <a:gd name="connsiteX1720" fmla="*/ 699137 w 3600448"/>
              <a:gd name="connsiteY1720" fmla="*/ 1343025 h 2152650"/>
              <a:gd name="connsiteX1721" fmla="*/ 717735 w 3600448"/>
              <a:gd name="connsiteY1721" fmla="*/ 1339320 h 2152650"/>
              <a:gd name="connsiteX1722" fmla="*/ 286106 w 3600448"/>
              <a:gd name="connsiteY1722" fmla="*/ 1338434 h 2152650"/>
              <a:gd name="connsiteX1723" fmla="*/ 319620 w 3600448"/>
              <a:gd name="connsiteY1723" fmla="*/ 1349632 h 2152650"/>
              <a:gd name="connsiteX1724" fmla="*/ 319620 w 3600448"/>
              <a:gd name="connsiteY1724" fmla="*/ 1345899 h 2152650"/>
              <a:gd name="connsiteX1725" fmla="*/ 325668 w 3600448"/>
              <a:gd name="connsiteY1725" fmla="*/ 1353365 h 2152650"/>
              <a:gd name="connsiteX1726" fmla="*/ 333331 w 3600448"/>
              <a:gd name="connsiteY1726" fmla="*/ 1359841 h 2152650"/>
              <a:gd name="connsiteX1727" fmla="*/ 333109 w 3600448"/>
              <a:gd name="connsiteY1727" fmla="*/ 1360364 h 2152650"/>
              <a:gd name="connsiteX1728" fmla="*/ 334504 w 3600448"/>
              <a:gd name="connsiteY1728" fmla="*/ 1360830 h 2152650"/>
              <a:gd name="connsiteX1729" fmla="*/ 333331 w 3600448"/>
              <a:gd name="connsiteY1729" fmla="*/ 1359841 h 2152650"/>
              <a:gd name="connsiteX1730" fmla="*/ 334504 w 3600448"/>
              <a:gd name="connsiteY1730" fmla="*/ 1357097 h 2152650"/>
              <a:gd name="connsiteX1731" fmla="*/ 345673 w 3600448"/>
              <a:gd name="connsiteY1731" fmla="*/ 1360830 h 2152650"/>
              <a:gd name="connsiteX1732" fmla="*/ 338228 w 3600448"/>
              <a:gd name="connsiteY1732" fmla="*/ 1357097 h 2152650"/>
              <a:gd name="connsiteX1733" fmla="*/ 346604 w 3600448"/>
              <a:gd name="connsiteY1733" fmla="*/ 1354764 h 2152650"/>
              <a:gd name="connsiteX1734" fmla="*/ 349391 w 3600448"/>
              <a:gd name="connsiteY1734" fmla="*/ 1354505 h 2152650"/>
              <a:gd name="connsiteX1735" fmla="*/ 349391 w 3600448"/>
              <a:gd name="connsiteY1735" fmla="*/ 1360830 h 2152650"/>
              <a:gd name="connsiteX1736" fmla="*/ 359879 w 3600448"/>
              <a:gd name="connsiteY1736" fmla="*/ 1364718 h 2152650"/>
              <a:gd name="connsiteX1737" fmla="*/ 350321 w 3600448"/>
              <a:gd name="connsiteY1737" fmla="*/ 1366896 h 2152650"/>
              <a:gd name="connsiteX1738" fmla="*/ 345673 w 3600448"/>
              <a:gd name="connsiteY1738" fmla="*/ 1372028 h 2152650"/>
              <a:gd name="connsiteX1739" fmla="*/ 323338 w 3600448"/>
              <a:gd name="connsiteY1739" fmla="*/ 1368296 h 2152650"/>
              <a:gd name="connsiteX1740" fmla="*/ 324737 w 3600448"/>
              <a:gd name="connsiteY1740" fmla="*/ 1369229 h 2152650"/>
              <a:gd name="connsiteX1741" fmla="*/ 331542 w 3600448"/>
              <a:gd name="connsiteY1741" fmla="*/ 1373778 h 2152650"/>
              <a:gd name="connsiteX1742" fmla="*/ 324737 w 3600448"/>
              <a:gd name="connsiteY1742" fmla="*/ 1376694 h 2152650"/>
              <a:gd name="connsiteX1743" fmla="*/ 312176 w 3600448"/>
              <a:gd name="connsiteY1743" fmla="*/ 1383227 h 2152650"/>
              <a:gd name="connsiteX1744" fmla="*/ 330785 w 3600448"/>
              <a:gd name="connsiteY1744" fmla="*/ 1383227 h 2152650"/>
              <a:gd name="connsiteX1745" fmla="*/ 330785 w 3600448"/>
              <a:gd name="connsiteY1745" fmla="*/ 1390692 h 2152650"/>
              <a:gd name="connsiteX1746" fmla="*/ 315894 w 3600448"/>
              <a:gd name="connsiteY1746" fmla="*/ 1394425 h 2152650"/>
              <a:gd name="connsiteX1747" fmla="*/ 315894 w 3600448"/>
              <a:gd name="connsiteY1747" fmla="*/ 1390692 h 2152650"/>
              <a:gd name="connsiteX1748" fmla="*/ 289826 w 3600448"/>
              <a:gd name="connsiteY1748" fmla="*/ 1398158 h 2152650"/>
              <a:gd name="connsiteX1749" fmla="*/ 282384 w 3600448"/>
              <a:gd name="connsiteY1749" fmla="*/ 1379494 h 2152650"/>
              <a:gd name="connsiteX1750" fmla="*/ 263775 w 3600448"/>
              <a:gd name="connsiteY1750" fmla="*/ 1394425 h 2152650"/>
              <a:gd name="connsiteX1751" fmla="*/ 265634 w 3600448"/>
              <a:gd name="connsiteY1751" fmla="*/ 1395358 h 2152650"/>
              <a:gd name="connsiteX1752" fmla="*/ 271218 w 3600448"/>
              <a:gd name="connsiteY1752" fmla="*/ 1398158 h 2152650"/>
              <a:gd name="connsiteX1753" fmla="*/ 271218 w 3600448"/>
              <a:gd name="connsiteY1753" fmla="*/ 1401891 h 2152650"/>
              <a:gd name="connsiteX1754" fmla="*/ 260054 w 3600448"/>
              <a:gd name="connsiteY1754" fmla="*/ 1401891 h 2152650"/>
              <a:gd name="connsiteX1755" fmla="*/ 252611 w 3600448"/>
              <a:gd name="connsiteY1755" fmla="*/ 1409356 h 2152650"/>
              <a:gd name="connsiteX1756" fmla="*/ 256332 w 3600448"/>
              <a:gd name="connsiteY1756" fmla="*/ 1409356 h 2152650"/>
              <a:gd name="connsiteX1757" fmla="*/ 252611 w 3600448"/>
              <a:gd name="connsiteY1757" fmla="*/ 1420554 h 2152650"/>
              <a:gd name="connsiteX1758" fmla="*/ 267497 w 3600448"/>
              <a:gd name="connsiteY1758" fmla="*/ 1416822 h 2152650"/>
              <a:gd name="connsiteX1759" fmla="*/ 282384 w 3600448"/>
              <a:gd name="connsiteY1759" fmla="*/ 1416822 h 2152650"/>
              <a:gd name="connsiteX1760" fmla="*/ 292154 w 3600448"/>
              <a:gd name="connsiteY1760" fmla="*/ 1421954 h 2152650"/>
              <a:gd name="connsiteX1761" fmla="*/ 292262 w 3600448"/>
              <a:gd name="connsiteY1761" fmla="*/ 1424287 h 2152650"/>
              <a:gd name="connsiteX1762" fmla="*/ 282384 w 3600448"/>
              <a:gd name="connsiteY1762" fmla="*/ 1424287 h 2152650"/>
              <a:gd name="connsiteX1763" fmla="*/ 278661 w 3600448"/>
              <a:gd name="connsiteY1763" fmla="*/ 1431753 h 2152650"/>
              <a:gd name="connsiteX1764" fmla="*/ 301007 w 3600448"/>
              <a:gd name="connsiteY1764" fmla="*/ 1431753 h 2152650"/>
              <a:gd name="connsiteX1765" fmla="*/ 330785 w 3600448"/>
              <a:gd name="connsiteY1765" fmla="*/ 1439218 h 2152650"/>
              <a:gd name="connsiteX1766" fmla="*/ 329386 w 3600448"/>
              <a:gd name="connsiteY1766" fmla="*/ 1439685 h 2152650"/>
              <a:gd name="connsiteX1767" fmla="*/ 320236 w 3600448"/>
              <a:gd name="connsiteY1767" fmla="*/ 1442743 h 2152650"/>
              <a:gd name="connsiteX1768" fmla="*/ 309380 w 3600448"/>
              <a:gd name="connsiteY1768" fmla="*/ 1442018 h 2152650"/>
              <a:gd name="connsiteX1769" fmla="*/ 301007 w 3600448"/>
              <a:gd name="connsiteY1769" fmla="*/ 1435485 h 2152650"/>
              <a:gd name="connsiteX1770" fmla="*/ 286106 w 3600448"/>
              <a:gd name="connsiteY1770" fmla="*/ 1446684 h 2152650"/>
              <a:gd name="connsiteX1771" fmla="*/ 293548 w 3600448"/>
              <a:gd name="connsiteY1771" fmla="*/ 1450416 h 2152650"/>
              <a:gd name="connsiteX1772" fmla="*/ 292154 w 3600448"/>
              <a:gd name="connsiteY1772" fmla="*/ 1450883 h 2152650"/>
              <a:gd name="connsiteX1773" fmla="*/ 284616 w 3600448"/>
              <a:gd name="connsiteY1773" fmla="*/ 1453403 h 2152650"/>
              <a:gd name="connsiteX1774" fmla="*/ 278661 w 3600448"/>
              <a:gd name="connsiteY1774" fmla="*/ 1450416 h 2152650"/>
              <a:gd name="connsiteX1775" fmla="*/ 282384 w 3600448"/>
              <a:gd name="connsiteY1775" fmla="*/ 1442951 h 2152650"/>
              <a:gd name="connsiteX1776" fmla="*/ 252611 w 3600448"/>
              <a:gd name="connsiteY1776" fmla="*/ 1442951 h 2152650"/>
              <a:gd name="connsiteX1777" fmla="*/ 252611 w 3600448"/>
              <a:gd name="connsiteY1777" fmla="*/ 1435485 h 2152650"/>
              <a:gd name="connsiteX1778" fmla="*/ 226556 w 3600448"/>
              <a:gd name="connsiteY1778" fmla="*/ 1439218 h 2152650"/>
              <a:gd name="connsiteX1779" fmla="*/ 230279 w 3600448"/>
              <a:gd name="connsiteY1779" fmla="*/ 1428020 h 2152650"/>
              <a:gd name="connsiteX1780" fmla="*/ 226556 w 3600448"/>
              <a:gd name="connsiteY1780" fmla="*/ 1431753 h 2152650"/>
              <a:gd name="connsiteX1781" fmla="*/ 211669 w 3600448"/>
              <a:gd name="connsiteY1781" fmla="*/ 1409356 h 2152650"/>
              <a:gd name="connsiteX1782" fmla="*/ 230279 w 3600448"/>
              <a:gd name="connsiteY1782" fmla="*/ 1405623 h 2152650"/>
              <a:gd name="connsiteX1783" fmla="*/ 230279 w 3600448"/>
              <a:gd name="connsiteY1783" fmla="*/ 1401891 h 2152650"/>
              <a:gd name="connsiteX1784" fmla="*/ 241446 w 3600448"/>
              <a:gd name="connsiteY1784" fmla="*/ 1401891 h 2152650"/>
              <a:gd name="connsiteX1785" fmla="*/ 215391 w 3600448"/>
              <a:gd name="connsiteY1785" fmla="*/ 1401891 h 2152650"/>
              <a:gd name="connsiteX1786" fmla="*/ 196783 w 3600448"/>
              <a:gd name="connsiteY1786" fmla="*/ 1379494 h 2152650"/>
              <a:gd name="connsiteX1787" fmla="*/ 207947 w 3600448"/>
              <a:gd name="connsiteY1787" fmla="*/ 1375761 h 2152650"/>
              <a:gd name="connsiteX1788" fmla="*/ 159564 w 3600448"/>
              <a:gd name="connsiteY1788" fmla="*/ 1379494 h 2152650"/>
              <a:gd name="connsiteX1789" fmla="*/ 152120 w 3600448"/>
              <a:gd name="connsiteY1789" fmla="*/ 1368296 h 2152650"/>
              <a:gd name="connsiteX1790" fmla="*/ 114902 w 3600448"/>
              <a:gd name="connsiteY1790" fmla="*/ 1375761 h 2152650"/>
              <a:gd name="connsiteX1791" fmla="*/ 114902 w 3600448"/>
              <a:gd name="connsiteY1791" fmla="*/ 1379390 h 2152650"/>
              <a:gd name="connsiteX1792" fmla="*/ 118030 w 3600448"/>
              <a:gd name="connsiteY1792" fmla="*/ 1383030 h 2152650"/>
              <a:gd name="connsiteX1793" fmla="*/ 118497 w 3600448"/>
              <a:gd name="connsiteY1793" fmla="*/ 1386840 h 2152650"/>
              <a:gd name="connsiteX1794" fmla="*/ 107272 w 3600448"/>
              <a:gd name="connsiteY1794" fmla="*/ 1390650 h 2152650"/>
              <a:gd name="connsiteX1795" fmla="*/ 103682 w 3600448"/>
              <a:gd name="connsiteY1795" fmla="*/ 1390498 h 2152650"/>
              <a:gd name="connsiteX1796" fmla="*/ 104936 w 3600448"/>
              <a:gd name="connsiteY1796" fmla="*/ 1389221 h 2152650"/>
              <a:gd name="connsiteX1797" fmla="*/ 114595 w 3600448"/>
              <a:gd name="connsiteY1797" fmla="*/ 1379384 h 2152650"/>
              <a:gd name="connsiteX1798" fmla="*/ 101878 w 3600448"/>
              <a:gd name="connsiteY1798" fmla="*/ 1374828 h 2152650"/>
              <a:gd name="connsiteX1799" fmla="*/ 100015 w 3600448"/>
              <a:gd name="connsiteY1799" fmla="*/ 1364563 h 2152650"/>
              <a:gd name="connsiteX1800" fmla="*/ 111180 w 3600448"/>
              <a:gd name="connsiteY1800" fmla="*/ 1368296 h 2152650"/>
              <a:gd name="connsiteX1801" fmla="*/ 100015 w 3600448"/>
              <a:gd name="connsiteY1801" fmla="*/ 1353365 h 2152650"/>
              <a:gd name="connsiteX1802" fmla="*/ 126070 w 3600448"/>
              <a:gd name="connsiteY1802" fmla="*/ 1368296 h 2152650"/>
              <a:gd name="connsiteX1803" fmla="*/ 178173 w 3600448"/>
              <a:gd name="connsiteY1803" fmla="*/ 1357097 h 2152650"/>
              <a:gd name="connsiteX1804" fmla="*/ 196783 w 3600448"/>
              <a:gd name="connsiteY1804" fmla="*/ 1364563 h 2152650"/>
              <a:gd name="connsiteX1805" fmla="*/ 286106 w 3600448"/>
              <a:gd name="connsiteY1805" fmla="*/ 1338434 h 2152650"/>
              <a:gd name="connsiteX1806" fmla="*/ 1025538 w 3600448"/>
              <a:gd name="connsiteY1806" fmla="*/ 1338262 h 2152650"/>
              <a:gd name="connsiteX1807" fmla="*/ 1036651 w 3600448"/>
              <a:gd name="connsiteY1807" fmla="*/ 1343025 h 2152650"/>
              <a:gd name="connsiteX1808" fmla="*/ 1030301 w 3600448"/>
              <a:gd name="connsiteY1808" fmla="*/ 1346200 h 2152650"/>
              <a:gd name="connsiteX1809" fmla="*/ 21698 w 3600448"/>
              <a:gd name="connsiteY1809" fmla="*/ 1338262 h 2152650"/>
              <a:gd name="connsiteX1810" fmla="*/ 36515 w 3600448"/>
              <a:gd name="connsiteY1810" fmla="*/ 1360884 h 2152650"/>
              <a:gd name="connsiteX1811" fmla="*/ 29108 w 3600448"/>
              <a:gd name="connsiteY1811" fmla="*/ 1364654 h 2152650"/>
              <a:gd name="connsiteX1812" fmla="*/ 6882 w 3600448"/>
              <a:gd name="connsiteY1812" fmla="*/ 1349573 h 2152650"/>
              <a:gd name="connsiteX1813" fmla="*/ 162060 w 3600448"/>
              <a:gd name="connsiteY1813" fmla="*/ 1338233 h 2152650"/>
              <a:gd name="connsiteX1814" fmla="*/ 163328 w 3600448"/>
              <a:gd name="connsiteY1814" fmla="*/ 1338897 h 2152650"/>
              <a:gd name="connsiteX1815" fmla="*/ 152404 w 3600448"/>
              <a:gd name="connsiteY1815" fmla="*/ 1338897 h 2152650"/>
              <a:gd name="connsiteX1816" fmla="*/ 93030 w 3600448"/>
              <a:gd name="connsiteY1816" fmla="*/ 1334798 h 2152650"/>
              <a:gd name="connsiteX1817" fmla="*/ 104224 w 3600448"/>
              <a:gd name="connsiteY1817" fmla="*/ 1349808 h 2152650"/>
              <a:gd name="connsiteX1818" fmla="*/ 85569 w 3600448"/>
              <a:gd name="connsiteY1818" fmla="*/ 1346055 h 2152650"/>
              <a:gd name="connsiteX1819" fmla="*/ 85569 w 3600448"/>
              <a:gd name="connsiteY1819" fmla="*/ 1342303 h 2152650"/>
              <a:gd name="connsiteX1820" fmla="*/ 96763 w 3600448"/>
              <a:gd name="connsiteY1820" fmla="*/ 1342303 h 2152650"/>
              <a:gd name="connsiteX1821" fmla="*/ 93030 w 3600448"/>
              <a:gd name="connsiteY1821" fmla="*/ 1334798 h 2152650"/>
              <a:gd name="connsiteX1822" fmla="*/ 364281 w 3600448"/>
              <a:gd name="connsiteY1822" fmla="*/ 1334701 h 2152650"/>
              <a:gd name="connsiteX1823" fmla="*/ 367999 w 3600448"/>
              <a:gd name="connsiteY1823" fmla="*/ 1342166 h 2152650"/>
              <a:gd name="connsiteX1824" fmla="*/ 370975 w 3600448"/>
              <a:gd name="connsiteY1824" fmla="*/ 1348133 h 2152650"/>
              <a:gd name="connsiteX1825" fmla="*/ 368932 w 3600448"/>
              <a:gd name="connsiteY1825" fmla="*/ 1347649 h 2152650"/>
              <a:gd name="connsiteX1826" fmla="*/ 360556 w 3600448"/>
              <a:gd name="connsiteY1826" fmla="*/ 1353365 h 2152650"/>
              <a:gd name="connsiteX1827" fmla="*/ 356833 w 3600448"/>
              <a:gd name="connsiteY1827" fmla="*/ 1338434 h 2152650"/>
              <a:gd name="connsiteX1828" fmla="*/ 364281 w 3600448"/>
              <a:gd name="connsiteY1828" fmla="*/ 1334701 h 2152650"/>
              <a:gd name="connsiteX1829" fmla="*/ 1021382 w 3600448"/>
              <a:gd name="connsiteY1829" fmla="*/ 1332814 h 2152650"/>
              <a:gd name="connsiteX1830" fmla="*/ 1025913 w 3600448"/>
              <a:gd name="connsiteY1830" fmla="*/ 1334861 h 2152650"/>
              <a:gd name="connsiteX1831" fmla="*/ 1019780 w 3600448"/>
              <a:gd name="connsiteY1831" fmla="*/ 1333865 h 2152650"/>
              <a:gd name="connsiteX1832" fmla="*/ 896270 w 3600448"/>
              <a:gd name="connsiteY1832" fmla="*/ 1331912 h 2152650"/>
              <a:gd name="connsiteX1833" fmla="*/ 902834 w 3600448"/>
              <a:gd name="connsiteY1833" fmla="*/ 1335180 h 2152650"/>
              <a:gd name="connsiteX1834" fmla="*/ 902314 w 3600448"/>
              <a:gd name="connsiteY1834" fmla="*/ 1335153 h 2152650"/>
              <a:gd name="connsiteX1835" fmla="*/ 896270 w 3600448"/>
              <a:gd name="connsiteY1835" fmla="*/ 1331912 h 2152650"/>
              <a:gd name="connsiteX1836" fmla="*/ 739793 w 3600448"/>
              <a:gd name="connsiteY1836" fmla="*/ 1331912 h 2152650"/>
              <a:gd name="connsiteX1837" fmla="*/ 754081 w 3600448"/>
              <a:gd name="connsiteY1837" fmla="*/ 1331912 h 2152650"/>
              <a:gd name="connsiteX1838" fmla="*/ 743365 w 3600448"/>
              <a:gd name="connsiteY1838" fmla="*/ 1338262 h 2152650"/>
              <a:gd name="connsiteX1839" fmla="*/ 739793 w 3600448"/>
              <a:gd name="connsiteY1839" fmla="*/ 1331912 h 2152650"/>
              <a:gd name="connsiteX1840" fmla="*/ 624746 w 3600448"/>
              <a:gd name="connsiteY1840" fmla="*/ 1331912 h 2152650"/>
              <a:gd name="connsiteX1841" fmla="*/ 630791 w 3600448"/>
              <a:gd name="connsiteY1841" fmla="*/ 1336542 h 2152650"/>
              <a:gd name="connsiteX1842" fmla="*/ 631587 w 3600448"/>
              <a:gd name="connsiteY1842" fmla="*/ 1337461 h 2152650"/>
              <a:gd name="connsiteX1843" fmla="*/ 631372 w 3600448"/>
              <a:gd name="connsiteY1843" fmla="*/ 1337410 h 2152650"/>
              <a:gd name="connsiteX1844" fmla="*/ 624746 w 3600448"/>
              <a:gd name="connsiteY1844" fmla="*/ 1331912 h 2152650"/>
              <a:gd name="connsiteX1845" fmla="*/ 44531 w 3600448"/>
              <a:gd name="connsiteY1845" fmla="*/ 1331046 h 2152650"/>
              <a:gd name="connsiteX1846" fmla="*/ 55725 w 3600448"/>
              <a:gd name="connsiteY1846" fmla="*/ 1346055 h 2152650"/>
              <a:gd name="connsiteX1847" fmla="*/ 33342 w 3600448"/>
              <a:gd name="connsiteY1847" fmla="*/ 1338551 h 2152650"/>
              <a:gd name="connsiteX1848" fmla="*/ 44531 w 3600448"/>
              <a:gd name="connsiteY1848" fmla="*/ 1331046 h 2152650"/>
              <a:gd name="connsiteX1849" fmla="*/ 183701 w 3600448"/>
              <a:gd name="connsiteY1849" fmla="*/ 1330265 h 2152650"/>
              <a:gd name="connsiteX1850" fmla="*/ 192465 w 3600448"/>
              <a:gd name="connsiteY1850" fmla="*/ 1338897 h 2152650"/>
              <a:gd name="connsiteX1851" fmla="*/ 199747 w 3600448"/>
              <a:gd name="connsiteY1851" fmla="*/ 1335087 h 2152650"/>
              <a:gd name="connsiteX1852" fmla="*/ 210674 w 3600448"/>
              <a:gd name="connsiteY1852" fmla="*/ 1342707 h 2152650"/>
              <a:gd name="connsiteX1853" fmla="*/ 199747 w 3600448"/>
              <a:gd name="connsiteY1853" fmla="*/ 1338897 h 2152650"/>
              <a:gd name="connsiteX1854" fmla="*/ 196108 w 3600448"/>
              <a:gd name="connsiteY1854" fmla="*/ 1350327 h 2152650"/>
              <a:gd name="connsiteX1855" fmla="*/ 165377 w 3600448"/>
              <a:gd name="connsiteY1855" fmla="*/ 1338004 h 2152650"/>
              <a:gd name="connsiteX1856" fmla="*/ 162060 w 3600448"/>
              <a:gd name="connsiteY1856" fmla="*/ 1338233 h 2152650"/>
              <a:gd name="connsiteX1857" fmla="*/ 156042 w 3600448"/>
              <a:gd name="connsiteY1857" fmla="*/ 1335087 h 2152650"/>
              <a:gd name="connsiteX1858" fmla="*/ 183701 w 3600448"/>
              <a:gd name="connsiteY1858" fmla="*/ 1330265 h 2152650"/>
              <a:gd name="connsiteX1859" fmla="*/ 1836675 w 3600448"/>
              <a:gd name="connsiteY1859" fmla="*/ 1329653 h 2152650"/>
              <a:gd name="connsiteX1860" fmla="*/ 1835906 w 3600448"/>
              <a:gd name="connsiteY1860" fmla="*/ 1332443 h 2152650"/>
              <a:gd name="connsiteX1861" fmla="*/ 1837302 w 3600448"/>
              <a:gd name="connsiteY1861" fmla="*/ 1334747 h 2152650"/>
              <a:gd name="connsiteX1862" fmla="*/ 1834975 w 3600448"/>
              <a:gd name="connsiteY1862" fmla="*/ 1331983 h 2152650"/>
              <a:gd name="connsiteX1863" fmla="*/ 781068 w 3600448"/>
              <a:gd name="connsiteY1863" fmla="*/ 1327679 h 2152650"/>
              <a:gd name="connsiteX1864" fmla="*/ 795356 w 3600448"/>
              <a:gd name="connsiteY1864" fmla="*/ 1327679 h 2152650"/>
              <a:gd name="connsiteX1865" fmla="*/ 791784 w 3600448"/>
              <a:gd name="connsiteY1865" fmla="*/ 1331383 h 2152650"/>
              <a:gd name="connsiteX1866" fmla="*/ 781068 w 3600448"/>
              <a:gd name="connsiteY1866" fmla="*/ 1327679 h 2152650"/>
              <a:gd name="connsiteX1867" fmla="*/ 1837302 w 3600448"/>
              <a:gd name="connsiteY1867" fmla="*/ 1327376 h 2152650"/>
              <a:gd name="connsiteX1868" fmla="*/ 1838062 w 3600448"/>
              <a:gd name="connsiteY1868" fmla="*/ 1327752 h 2152650"/>
              <a:gd name="connsiteX1869" fmla="*/ 1836675 w 3600448"/>
              <a:gd name="connsiteY1869" fmla="*/ 1329653 h 2152650"/>
              <a:gd name="connsiteX1870" fmla="*/ 1774010 w 3600448"/>
              <a:gd name="connsiteY1870" fmla="*/ 1327376 h 2152650"/>
              <a:gd name="connsiteX1871" fmla="*/ 1762844 w 3600448"/>
              <a:gd name="connsiteY1871" fmla="*/ 1338432 h 2152650"/>
              <a:gd name="connsiteX1872" fmla="*/ 1747949 w 3600448"/>
              <a:gd name="connsiteY1872" fmla="*/ 1338432 h 2152650"/>
              <a:gd name="connsiteX1873" fmla="*/ 1774010 w 3600448"/>
              <a:gd name="connsiteY1873" fmla="*/ 1327376 h 2152650"/>
              <a:gd name="connsiteX1874" fmla="*/ 2301872 w 3600448"/>
              <a:gd name="connsiteY1874" fmla="*/ 1327150 h 2152650"/>
              <a:gd name="connsiteX1875" fmla="*/ 2324097 w 3600448"/>
              <a:gd name="connsiteY1875" fmla="*/ 1327150 h 2152650"/>
              <a:gd name="connsiteX1876" fmla="*/ 2320393 w 3600448"/>
              <a:gd name="connsiteY1876" fmla="*/ 1331119 h 2152650"/>
              <a:gd name="connsiteX1877" fmla="*/ 2301872 w 3600448"/>
              <a:gd name="connsiteY1877" fmla="*/ 1327150 h 2152650"/>
              <a:gd name="connsiteX1878" fmla="*/ 2110058 w 3600448"/>
              <a:gd name="connsiteY1878" fmla="*/ 1325404 h 2152650"/>
              <a:gd name="connsiteX1879" fmla="*/ 2120898 w 3600448"/>
              <a:gd name="connsiteY1879" fmla="*/ 1327785 h 2152650"/>
              <a:gd name="connsiteX1880" fmla="*/ 2113357 w 3600448"/>
              <a:gd name="connsiteY1880" fmla="*/ 1335405 h 2152650"/>
              <a:gd name="connsiteX1881" fmla="*/ 2111943 w 3600448"/>
              <a:gd name="connsiteY1881" fmla="*/ 1334929 h 2152650"/>
              <a:gd name="connsiteX1882" fmla="*/ 2102046 w 3600448"/>
              <a:gd name="connsiteY1882" fmla="*/ 1331595 h 2152650"/>
              <a:gd name="connsiteX1883" fmla="*/ 2102046 w 3600448"/>
              <a:gd name="connsiteY1883" fmla="*/ 1335405 h 2152650"/>
              <a:gd name="connsiteX1884" fmla="*/ 2090735 w 3600448"/>
              <a:gd name="connsiteY1884" fmla="*/ 1331595 h 2152650"/>
              <a:gd name="connsiteX1885" fmla="*/ 2110058 w 3600448"/>
              <a:gd name="connsiteY1885" fmla="*/ 1325404 h 2152650"/>
              <a:gd name="connsiteX1886" fmla="*/ 2023328 w 3600448"/>
              <a:gd name="connsiteY1886" fmla="*/ 1323975 h 2152650"/>
              <a:gd name="connsiteX1887" fmla="*/ 2060573 w 3600448"/>
              <a:gd name="connsiteY1887" fmla="*/ 1331232 h 2152650"/>
              <a:gd name="connsiteX1888" fmla="*/ 2045675 w 3600448"/>
              <a:gd name="connsiteY1888" fmla="*/ 1338489 h 2152650"/>
              <a:gd name="connsiteX1889" fmla="*/ 2053124 w 3600448"/>
              <a:gd name="connsiteY1889" fmla="*/ 1338489 h 2152650"/>
              <a:gd name="connsiteX1890" fmla="*/ 2038226 w 3600448"/>
              <a:gd name="connsiteY1890" fmla="*/ 1345747 h 2152650"/>
              <a:gd name="connsiteX1891" fmla="*/ 1993531 w 3600448"/>
              <a:gd name="connsiteY1891" fmla="*/ 1334861 h 2152650"/>
              <a:gd name="connsiteX1892" fmla="*/ 1997256 w 3600448"/>
              <a:gd name="connsiteY1892" fmla="*/ 1334861 h 2152650"/>
              <a:gd name="connsiteX1893" fmla="*/ 1963735 w 3600448"/>
              <a:gd name="connsiteY1893" fmla="*/ 1345747 h 2152650"/>
              <a:gd name="connsiteX1894" fmla="*/ 2023328 w 3600448"/>
              <a:gd name="connsiteY1894" fmla="*/ 1327604 h 2152650"/>
              <a:gd name="connsiteX1895" fmla="*/ 2023328 w 3600448"/>
              <a:gd name="connsiteY1895" fmla="*/ 1323975 h 2152650"/>
              <a:gd name="connsiteX1896" fmla="*/ 1424979 w 3600448"/>
              <a:gd name="connsiteY1896" fmla="*/ 1323975 h 2152650"/>
              <a:gd name="connsiteX1897" fmla="*/ 1428750 w 3600448"/>
              <a:gd name="connsiteY1897" fmla="*/ 1335232 h 2152650"/>
              <a:gd name="connsiteX1898" fmla="*/ 1398587 w 3600448"/>
              <a:gd name="connsiteY1898" fmla="*/ 1346489 h 2152650"/>
              <a:gd name="connsiteX1899" fmla="*/ 1402361 w 3600448"/>
              <a:gd name="connsiteY1899" fmla="*/ 1353993 h 2152650"/>
              <a:gd name="connsiteX1900" fmla="*/ 1375967 w 3600448"/>
              <a:gd name="connsiteY1900" fmla="*/ 1365250 h 2152650"/>
              <a:gd name="connsiteX1901" fmla="*/ 1372197 w 3600448"/>
              <a:gd name="connsiteY1901" fmla="*/ 1357746 h 2152650"/>
              <a:gd name="connsiteX1902" fmla="*/ 1387277 w 3600448"/>
              <a:gd name="connsiteY1902" fmla="*/ 1346489 h 2152650"/>
              <a:gd name="connsiteX1903" fmla="*/ 1372197 w 3600448"/>
              <a:gd name="connsiteY1903" fmla="*/ 1342736 h 2152650"/>
              <a:gd name="connsiteX1904" fmla="*/ 1402361 w 3600448"/>
              <a:gd name="connsiteY1904" fmla="*/ 1335232 h 2152650"/>
              <a:gd name="connsiteX1905" fmla="*/ 1394818 w 3600448"/>
              <a:gd name="connsiteY1905" fmla="*/ 1338984 h 2152650"/>
              <a:gd name="connsiteX1906" fmla="*/ 1424979 w 3600448"/>
              <a:gd name="connsiteY1906" fmla="*/ 1323975 h 2152650"/>
              <a:gd name="connsiteX1907" fmla="*/ 1409701 w 3600448"/>
              <a:gd name="connsiteY1907" fmla="*/ 1323975 h 2152650"/>
              <a:gd name="connsiteX1908" fmla="*/ 1387476 w 3600448"/>
              <a:gd name="connsiteY1908" fmla="*/ 1331119 h 2152650"/>
              <a:gd name="connsiteX1909" fmla="*/ 1409701 w 3600448"/>
              <a:gd name="connsiteY1909" fmla="*/ 1323975 h 2152650"/>
              <a:gd name="connsiteX1910" fmla="*/ 349391 w 3600448"/>
              <a:gd name="connsiteY1910" fmla="*/ 1323503 h 2152650"/>
              <a:gd name="connsiteX1911" fmla="*/ 356833 w 3600448"/>
              <a:gd name="connsiteY1911" fmla="*/ 1323503 h 2152650"/>
              <a:gd name="connsiteX1912" fmla="*/ 356833 w 3600448"/>
              <a:gd name="connsiteY1912" fmla="*/ 1338434 h 2152650"/>
              <a:gd name="connsiteX1913" fmla="*/ 330785 w 3600448"/>
              <a:gd name="connsiteY1913" fmla="*/ 1330968 h 2152650"/>
              <a:gd name="connsiteX1914" fmla="*/ 353114 w 3600448"/>
              <a:gd name="connsiteY1914" fmla="*/ 1327235 h 2152650"/>
              <a:gd name="connsiteX1915" fmla="*/ 349391 w 3600448"/>
              <a:gd name="connsiteY1915" fmla="*/ 1323503 h 2152650"/>
              <a:gd name="connsiteX1916" fmla="*/ 2286474 w 3600448"/>
              <a:gd name="connsiteY1916" fmla="*/ 1323126 h 2152650"/>
              <a:gd name="connsiteX1917" fmla="*/ 2283502 w 3600448"/>
              <a:gd name="connsiteY1917" fmla="*/ 1327149 h 2152650"/>
              <a:gd name="connsiteX1918" fmla="*/ 2279647 w 3600448"/>
              <a:gd name="connsiteY1918" fmla="*/ 1323577 h 2152650"/>
              <a:gd name="connsiteX1919" fmla="*/ 735778 w 3600448"/>
              <a:gd name="connsiteY1919" fmla="*/ 1322848 h 2152650"/>
              <a:gd name="connsiteX1920" fmla="*/ 736332 w 3600448"/>
              <a:gd name="connsiteY1920" fmla="*/ 1324504 h 2152650"/>
              <a:gd name="connsiteX1921" fmla="*/ 733600 w 3600448"/>
              <a:gd name="connsiteY1921" fmla="*/ 1323502 h 2152650"/>
              <a:gd name="connsiteX1922" fmla="*/ 1699815 w 3600448"/>
              <a:gd name="connsiteY1922" fmla="*/ 1320800 h 2152650"/>
              <a:gd name="connsiteX1923" fmla="*/ 1696045 w 3600448"/>
              <a:gd name="connsiteY1923" fmla="*/ 1328057 h 2152650"/>
              <a:gd name="connsiteX1924" fmla="*/ 1722439 w 3600448"/>
              <a:gd name="connsiteY1924" fmla="*/ 1331686 h 2152650"/>
              <a:gd name="connsiteX1925" fmla="*/ 1707354 w 3600448"/>
              <a:gd name="connsiteY1925" fmla="*/ 1338943 h 2152650"/>
              <a:gd name="connsiteX1926" fmla="*/ 1703585 w 3600448"/>
              <a:gd name="connsiteY1926" fmla="*/ 1331686 h 2152650"/>
              <a:gd name="connsiteX1927" fmla="*/ 1662113 w 3600448"/>
              <a:gd name="connsiteY1927" fmla="*/ 1346200 h 2152650"/>
              <a:gd name="connsiteX1928" fmla="*/ 1692276 w 3600448"/>
              <a:gd name="connsiteY1928" fmla="*/ 1328057 h 2152650"/>
              <a:gd name="connsiteX1929" fmla="*/ 1684736 w 3600448"/>
              <a:gd name="connsiteY1929" fmla="*/ 1328057 h 2152650"/>
              <a:gd name="connsiteX1930" fmla="*/ 1699815 w 3600448"/>
              <a:gd name="connsiteY1930" fmla="*/ 1320800 h 2152650"/>
              <a:gd name="connsiteX1931" fmla="*/ 858853 w 3600448"/>
              <a:gd name="connsiteY1931" fmla="*/ 1320800 h 2152650"/>
              <a:gd name="connsiteX1932" fmla="*/ 865996 w 3600448"/>
              <a:gd name="connsiteY1932" fmla="*/ 1323975 h 2152650"/>
              <a:gd name="connsiteX1933" fmla="*/ 858853 w 3600448"/>
              <a:gd name="connsiteY1933" fmla="*/ 1320800 h 2152650"/>
              <a:gd name="connsiteX1934" fmla="*/ 910440 w 3600448"/>
              <a:gd name="connsiteY1934" fmla="*/ 1319918 h 2152650"/>
              <a:gd name="connsiteX1935" fmla="*/ 911148 w 3600448"/>
              <a:gd name="connsiteY1935" fmla="*/ 1320800 h 2152650"/>
              <a:gd name="connsiteX1936" fmla="*/ 909754 w 3600448"/>
              <a:gd name="connsiteY1936" fmla="*/ 1321064 h 2152650"/>
              <a:gd name="connsiteX1937" fmla="*/ 910218 w 3600448"/>
              <a:gd name="connsiteY1937" fmla="*/ 1320800 h 2152650"/>
              <a:gd name="connsiteX1938" fmla="*/ 427550 w 3600448"/>
              <a:gd name="connsiteY1938" fmla="*/ 1319770 h 2152650"/>
              <a:gd name="connsiteX1939" fmla="*/ 431275 w 3600448"/>
              <a:gd name="connsiteY1939" fmla="*/ 1327235 h 2152650"/>
              <a:gd name="connsiteX1940" fmla="*/ 420107 w 3600448"/>
              <a:gd name="connsiteY1940" fmla="*/ 1323503 h 2152650"/>
              <a:gd name="connsiteX1941" fmla="*/ 405222 w 3600448"/>
              <a:gd name="connsiteY1941" fmla="*/ 1334701 h 2152650"/>
              <a:gd name="connsiteX1942" fmla="*/ 434992 w 3600448"/>
              <a:gd name="connsiteY1942" fmla="*/ 1334701 h 2152650"/>
              <a:gd name="connsiteX1943" fmla="*/ 427550 w 3600448"/>
              <a:gd name="connsiteY1943" fmla="*/ 1342166 h 2152650"/>
              <a:gd name="connsiteX1944" fmla="*/ 405222 w 3600448"/>
              <a:gd name="connsiteY1944" fmla="*/ 1368296 h 2152650"/>
              <a:gd name="connsiteX1945" fmla="*/ 356833 w 3600448"/>
              <a:gd name="connsiteY1945" fmla="*/ 1368296 h 2152650"/>
              <a:gd name="connsiteX1946" fmla="*/ 360094 w 3600448"/>
              <a:gd name="connsiteY1946" fmla="*/ 1366429 h 2152650"/>
              <a:gd name="connsiteX1947" fmla="*/ 360462 w 3600448"/>
              <a:gd name="connsiteY1947" fmla="*/ 1364937 h 2152650"/>
              <a:gd name="connsiteX1948" fmla="*/ 360556 w 3600448"/>
              <a:gd name="connsiteY1948" fmla="*/ 1364971 h 2152650"/>
              <a:gd name="connsiteX1949" fmla="*/ 394053 w 3600448"/>
              <a:gd name="connsiteY1949" fmla="*/ 1357097 h 2152650"/>
              <a:gd name="connsiteX1950" fmla="*/ 377304 w 3600448"/>
              <a:gd name="connsiteY1950" fmla="*/ 1349632 h 2152650"/>
              <a:gd name="connsiteX1951" fmla="*/ 373878 w 3600448"/>
              <a:gd name="connsiteY1951" fmla="*/ 1348821 h 2152650"/>
              <a:gd name="connsiteX1952" fmla="*/ 386611 w 3600448"/>
              <a:gd name="connsiteY1952" fmla="*/ 1344033 h 2152650"/>
              <a:gd name="connsiteX1953" fmla="*/ 401495 w 3600448"/>
              <a:gd name="connsiteY1953" fmla="*/ 1338434 h 2152650"/>
              <a:gd name="connsiteX1954" fmla="*/ 386611 w 3600448"/>
              <a:gd name="connsiteY1954" fmla="*/ 1330968 h 2152650"/>
              <a:gd name="connsiteX1955" fmla="*/ 427550 w 3600448"/>
              <a:gd name="connsiteY1955" fmla="*/ 1319770 h 2152650"/>
              <a:gd name="connsiteX1956" fmla="*/ 2052277 w 3600448"/>
              <a:gd name="connsiteY1956" fmla="*/ 1319270 h 2152650"/>
              <a:gd name="connsiteX1957" fmla="*/ 2052635 w 3600448"/>
              <a:gd name="connsiteY1957" fmla="*/ 1320800 h 2152650"/>
              <a:gd name="connsiteX1958" fmla="*/ 2048931 w 3600448"/>
              <a:gd name="connsiteY1958" fmla="*/ 1320800 h 2152650"/>
              <a:gd name="connsiteX1959" fmla="*/ 754930 w 3600448"/>
              <a:gd name="connsiteY1959" fmla="*/ 1317095 h 2152650"/>
              <a:gd name="connsiteX1960" fmla="*/ 744062 w 3600448"/>
              <a:gd name="connsiteY1960" fmla="*/ 1320684 h 2152650"/>
              <a:gd name="connsiteX1961" fmla="*/ 743754 w 3600448"/>
              <a:gd name="connsiteY1961" fmla="*/ 1320452 h 2152650"/>
              <a:gd name="connsiteX1962" fmla="*/ 695417 w 3600448"/>
              <a:gd name="connsiteY1962" fmla="*/ 1317095 h 2152650"/>
              <a:gd name="connsiteX1963" fmla="*/ 718665 w 3600448"/>
              <a:gd name="connsiteY1963" fmla="*/ 1318022 h 2152650"/>
              <a:gd name="connsiteX1964" fmla="*/ 733600 w 3600448"/>
              <a:gd name="connsiteY1964" fmla="*/ 1323502 h 2152650"/>
              <a:gd name="connsiteX1965" fmla="*/ 725639 w 3600448"/>
              <a:gd name="connsiteY1965" fmla="*/ 1325893 h 2152650"/>
              <a:gd name="connsiteX1966" fmla="*/ 699137 w 3600448"/>
              <a:gd name="connsiteY1966" fmla="*/ 1343025 h 2152650"/>
              <a:gd name="connsiteX1967" fmla="*/ 714015 w 3600448"/>
              <a:gd name="connsiteY1967" fmla="*/ 1361545 h 2152650"/>
              <a:gd name="connsiteX1968" fmla="*/ 699137 w 3600448"/>
              <a:gd name="connsiteY1968" fmla="*/ 1372658 h 2152650"/>
              <a:gd name="connsiteX1969" fmla="*/ 676820 w 3600448"/>
              <a:gd name="connsiteY1969" fmla="*/ 1368954 h 2152650"/>
              <a:gd name="connsiteX1970" fmla="*/ 717735 w 3600448"/>
              <a:gd name="connsiteY1970" fmla="*/ 1376362 h 2152650"/>
              <a:gd name="connsiteX1971" fmla="*/ 732613 w 3600448"/>
              <a:gd name="connsiteY1971" fmla="*/ 1372658 h 2152650"/>
              <a:gd name="connsiteX1972" fmla="*/ 732613 w 3600448"/>
              <a:gd name="connsiteY1972" fmla="*/ 1365249 h 2152650"/>
              <a:gd name="connsiteX1973" fmla="*/ 766089 w 3600448"/>
              <a:gd name="connsiteY1973" fmla="*/ 1357841 h 2152650"/>
              <a:gd name="connsiteX1974" fmla="*/ 766089 w 3600448"/>
              <a:gd name="connsiteY1974" fmla="*/ 1361545 h 2152650"/>
              <a:gd name="connsiteX1975" fmla="*/ 773528 w 3600448"/>
              <a:gd name="connsiteY1975" fmla="*/ 1350433 h 2152650"/>
              <a:gd name="connsiteX1976" fmla="*/ 810723 w 3600448"/>
              <a:gd name="connsiteY1976" fmla="*/ 1335616 h 2152650"/>
              <a:gd name="connsiteX1977" fmla="*/ 807004 w 3600448"/>
              <a:gd name="connsiteY1977" fmla="*/ 1331912 h 2152650"/>
              <a:gd name="connsiteX1978" fmla="*/ 844197 w 3600448"/>
              <a:gd name="connsiteY1978" fmla="*/ 1335616 h 2152650"/>
              <a:gd name="connsiteX1979" fmla="*/ 847916 w 3600448"/>
              <a:gd name="connsiteY1979" fmla="*/ 1328208 h 2152650"/>
              <a:gd name="connsiteX1980" fmla="*/ 829321 w 3600448"/>
              <a:gd name="connsiteY1980" fmla="*/ 1339320 h 2152650"/>
              <a:gd name="connsiteX1981" fmla="*/ 855355 w 3600448"/>
              <a:gd name="connsiteY1981" fmla="*/ 1343025 h 2152650"/>
              <a:gd name="connsiteX1982" fmla="*/ 862794 w 3600448"/>
              <a:gd name="connsiteY1982" fmla="*/ 1354137 h 2152650"/>
              <a:gd name="connsiteX1983" fmla="*/ 877672 w 3600448"/>
              <a:gd name="connsiteY1983" fmla="*/ 1339320 h 2152650"/>
              <a:gd name="connsiteX1984" fmla="*/ 862794 w 3600448"/>
              <a:gd name="connsiteY1984" fmla="*/ 1335616 h 2152650"/>
              <a:gd name="connsiteX1985" fmla="*/ 885111 w 3600448"/>
              <a:gd name="connsiteY1985" fmla="*/ 1320800 h 2152650"/>
              <a:gd name="connsiteX1986" fmla="*/ 902895 w 3600448"/>
              <a:gd name="connsiteY1986" fmla="*/ 1322362 h 2152650"/>
              <a:gd name="connsiteX1987" fmla="*/ 909754 w 3600448"/>
              <a:gd name="connsiteY1987" fmla="*/ 1321064 h 2152650"/>
              <a:gd name="connsiteX1988" fmla="*/ 903709 w 3600448"/>
              <a:gd name="connsiteY1988" fmla="*/ 1324504 h 2152650"/>
              <a:gd name="connsiteX1989" fmla="*/ 873953 w 3600448"/>
              <a:gd name="connsiteY1989" fmla="*/ 1331912 h 2152650"/>
              <a:gd name="connsiteX1990" fmla="*/ 903709 w 3600448"/>
              <a:gd name="connsiteY1990" fmla="*/ 1335616 h 2152650"/>
              <a:gd name="connsiteX1991" fmla="*/ 902834 w 3600448"/>
              <a:gd name="connsiteY1991" fmla="*/ 1335180 h 2152650"/>
              <a:gd name="connsiteX1992" fmla="*/ 911148 w 3600448"/>
              <a:gd name="connsiteY1992" fmla="*/ 1335616 h 2152650"/>
              <a:gd name="connsiteX1993" fmla="*/ 911148 w 3600448"/>
              <a:gd name="connsiteY1993" fmla="*/ 1328208 h 2152650"/>
              <a:gd name="connsiteX1994" fmla="*/ 933465 w 3600448"/>
              <a:gd name="connsiteY1994" fmla="*/ 1324504 h 2152650"/>
              <a:gd name="connsiteX1995" fmla="*/ 922307 w 3600448"/>
              <a:gd name="connsiteY1995" fmla="*/ 1331912 h 2152650"/>
              <a:gd name="connsiteX1996" fmla="*/ 929745 w 3600448"/>
              <a:gd name="connsiteY1996" fmla="*/ 1335616 h 2152650"/>
              <a:gd name="connsiteX1997" fmla="*/ 914867 w 3600448"/>
              <a:gd name="connsiteY1997" fmla="*/ 1343025 h 2152650"/>
              <a:gd name="connsiteX1998" fmla="*/ 918587 w 3600448"/>
              <a:gd name="connsiteY1998" fmla="*/ 1335616 h 2152650"/>
              <a:gd name="connsiteX1999" fmla="*/ 903709 w 3600448"/>
              <a:gd name="connsiteY1999" fmla="*/ 1343025 h 2152650"/>
              <a:gd name="connsiteX2000" fmla="*/ 911148 w 3600448"/>
              <a:gd name="connsiteY2000" fmla="*/ 1350433 h 2152650"/>
              <a:gd name="connsiteX2001" fmla="*/ 851636 w 3600448"/>
              <a:gd name="connsiteY2001" fmla="*/ 1361545 h 2152650"/>
              <a:gd name="connsiteX2002" fmla="*/ 855355 w 3600448"/>
              <a:gd name="connsiteY2002" fmla="*/ 1361545 h 2152650"/>
              <a:gd name="connsiteX2003" fmla="*/ 833041 w 3600448"/>
              <a:gd name="connsiteY2003" fmla="*/ 1365249 h 2152650"/>
              <a:gd name="connsiteX2004" fmla="*/ 810723 w 3600448"/>
              <a:gd name="connsiteY2004" fmla="*/ 1383770 h 2152650"/>
              <a:gd name="connsiteX2005" fmla="*/ 788406 w 3600448"/>
              <a:gd name="connsiteY2005" fmla="*/ 1383770 h 2152650"/>
              <a:gd name="connsiteX2006" fmla="*/ 780967 w 3600448"/>
              <a:gd name="connsiteY2006" fmla="*/ 1394883 h 2152650"/>
              <a:gd name="connsiteX2007" fmla="*/ 747491 w 3600448"/>
              <a:gd name="connsiteY2007" fmla="*/ 1409699 h 2152650"/>
              <a:gd name="connsiteX2008" fmla="*/ 717735 w 3600448"/>
              <a:gd name="connsiteY2008" fmla="*/ 1417108 h 2152650"/>
              <a:gd name="connsiteX2009" fmla="*/ 707506 w 3600448"/>
              <a:gd name="connsiteY2009" fmla="*/ 1422664 h 2152650"/>
              <a:gd name="connsiteX2010" fmla="*/ 692486 w 3600448"/>
              <a:gd name="connsiteY2010" fmla="*/ 1427943 h 2152650"/>
              <a:gd name="connsiteX2011" fmla="*/ 690303 w 3600448"/>
              <a:gd name="connsiteY2011" fmla="*/ 1424979 h 2152650"/>
              <a:gd name="connsiteX2012" fmla="*/ 687978 w 3600448"/>
              <a:gd name="connsiteY2012" fmla="*/ 1420812 h 2152650"/>
              <a:gd name="connsiteX2013" fmla="*/ 669381 w 3600448"/>
              <a:gd name="connsiteY2013" fmla="*/ 1431924 h 2152650"/>
              <a:gd name="connsiteX2014" fmla="*/ 676820 w 3600448"/>
              <a:gd name="connsiteY2014" fmla="*/ 1417108 h 2152650"/>
              <a:gd name="connsiteX2015" fmla="*/ 650783 w 3600448"/>
              <a:gd name="connsiteY2015" fmla="*/ 1409699 h 2152650"/>
              <a:gd name="connsiteX2016" fmla="*/ 661942 w 3600448"/>
              <a:gd name="connsiteY2016" fmla="*/ 1394883 h 2152650"/>
              <a:gd name="connsiteX2017" fmla="*/ 643344 w 3600448"/>
              <a:gd name="connsiteY2017" fmla="*/ 1391179 h 2152650"/>
              <a:gd name="connsiteX2018" fmla="*/ 647064 w 3600448"/>
              <a:gd name="connsiteY2018" fmla="*/ 1402291 h 2152650"/>
              <a:gd name="connsiteX2019" fmla="*/ 621027 w 3600448"/>
              <a:gd name="connsiteY2019" fmla="*/ 1398587 h 2152650"/>
              <a:gd name="connsiteX2020" fmla="*/ 635905 w 3600448"/>
              <a:gd name="connsiteY2020" fmla="*/ 1402291 h 2152650"/>
              <a:gd name="connsiteX2021" fmla="*/ 639625 w 3600448"/>
              <a:gd name="connsiteY2021" fmla="*/ 1409699 h 2152650"/>
              <a:gd name="connsiteX2022" fmla="*/ 613588 w 3600448"/>
              <a:gd name="connsiteY2022" fmla="*/ 1413404 h 2152650"/>
              <a:gd name="connsiteX2023" fmla="*/ 624746 w 3600448"/>
              <a:gd name="connsiteY2023" fmla="*/ 1420812 h 2152650"/>
              <a:gd name="connsiteX2024" fmla="*/ 621027 w 3600448"/>
              <a:gd name="connsiteY2024" fmla="*/ 1428220 h 2152650"/>
              <a:gd name="connsiteX2025" fmla="*/ 632186 w 3600448"/>
              <a:gd name="connsiteY2025" fmla="*/ 1431924 h 2152650"/>
              <a:gd name="connsiteX2026" fmla="*/ 602429 w 3600448"/>
              <a:gd name="connsiteY2026" fmla="*/ 1457853 h 2152650"/>
              <a:gd name="connsiteX2027" fmla="*/ 632186 w 3600448"/>
              <a:gd name="connsiteY2027" fmla="*/ 1454149 h 2152650"/>
              <a:gd name="connsiteX2028" fmla="*/ 621027 w 3600448"/>
              <a:gd name="connsiteY2028" fmla="*/ 1461558 h 2152650"/>
              <a:gd name="connsiteX2029" fmla="*/ 635905 w 3600448"/>
              <a:gd name="connsiteY2029" fmla="*/ 1461558 h 2152650"/>
              <a:gd name="connsiteX2030" fmla="*/ 633115 w 3600448"/>
              <a:gd name="connsiteY2030" fmla="*/ 1467114 h 2152650"/>
              <a:gd name="connsiteX2031" fmla="*/ 631814 w 3600448"/>
              <a:gd name="connsiteY2031" fmla="*/ 1468595 h 2152650"/>
              <a:gd name="connsiteX2032" fmla="*/ 628466 w 3600448"/>
              <a:gd name="connsiteY2032" fmla="*/ 1465262 h 2152650"/>
              <a:gd name="connsiteX2033" fmla="*/ 613588 w 3600448"/>
              <a:gd name="connsiteY2033" fmla="*/ 1468966 h 2152650"/>
              <a:gd name="connsiteX2034" fmla="*/ 617307 w 3600448"/>
              <a:gd name="connsiteY2034" fmla="*/ 1461558 h 2152650"/>
              <a:gd name="connsiteX2035" fmla="*/ 557795 w 3600448"/>
              <a:gd name="connsiteY2035" fmla="*/ 1487487 h 2152650"/>
              <a:gd name="connsiteX2036" fmla="*/ 542913 w 3600448"/>
              <a:gd name="connsiteY2036" fmla="*/ 1483783 h 2152650"/>
              <a:gd name="connsiteX2037" fmla="*/ 542913 w 3600448"/>
              <a:gd name="connsiteY2037" fmla="*/ 1487487 h 2152650"/>
              <a:gd name="connsiteX2038" fmla="*/ 528037 w 3600448"/>
              <a:gd name="connsiteY2038" fmla="*/ 1476374 h 2152650"/>
              <a:gd name="connsiteX2039" fmla="*/ 502002 w 3600448"/>
              <a:gd name="connsiteY2039" fmla="*/ 1483783 h 2152650"/>
              <a:gd name="connsiteX2040" fmla="*/ 505718 w 3600448"/>
              <a:gd name="connsiteY2040" fmla="*/ 1491191 h 2152650"/>
              <a:gd name="connsiteX2041" fmla="*/ 475964 w 3600448"/>
              <a:gd name="connsiteY2041" fmla="*/ 1494895 h 2152650"/>
              <a:gd name="connsiteX2042" fmla="*/ 483403 w 3600448"/>
              <a:gd name="connsiteY2042" fmla="*/ 1494895 h 2152650"/>
              <a:gd name="connsiteX2043" fmla="*/ 420168 w 3600448"/>
              <a:gd name="connsiteY2043" fmla="*/ 1502303 h 2152650"/>
              <a:gd name="connsiteX2044" fmla="*/ 412730 w 3600448"/>
              <a:gd name="connsiteY2044" fmla="*/ 1494895 h 2152650"/>
              <a:gd name="connsiteX2045" fmla="*/ 401573 w 3600448"/>
              <a:gd name="connsiteY2045" fmla="*/ 1498599 h 2152650"/>
              <a:gd name="connsiteX2046" fmla="*/ 409011 w 3600448"/>
              <a:gd name="connsiteY2046" fmla="*/ 1506008 h 2152650"/>
              <a:gd name="connsiteX2047" fmla="*/ 356938 w 3600448"/>
              <a:gd name="connsiteY2047" fmla="*/ 1509712 h 2152650"/>
              <a:gd name="connsiteX2048" fmla="*/ 360655 w 3600448"/>
              <a:gd name="connsiteY2048" fmla="*/ 1506008 h 2152650"/>
              <a:gd name="connsiteX2049" fmla="*/ 334620 w 3600448"/>
              <a:gd name="connsiteY2049" fmla="*/ 1498599 h 2152650"/>
              <a:gd name="connsiteX2050" fmla="*/ 334620 w 3600448"/>
              <a:gd name="connsiteY2050" fmla="*/ 1506008 h 2152650"/>
              <a:gd name="connsiteX2051" fmla="*/ 345777 w 3600448"/>
              <a:gd name="connsiteY2051" fmla="*/ 1506008 h 2152650"/>
              <a:gd name="connsiteX2052" fmla="*/ 342060 w 3600448"/>
              <a:gd name="connsiteY2052" fmla="*/ 1513416 h 2152650"/>
              <a:gd name="connsiteX2053" fmla="*/ 319742 w 3600448"/>
              <a:gd name="connsiteY2053" fmla="*/ 1509712 h 2152650"/>
              <a:gd name="connsiteX2054" fmla="*/ 319742 w 3600448"/>
              <a:gd name="connsiteY2054" fmla="*/ 1513416 h 2152650"/>
              <a:gd name="connsiteX2055" fmla="*/ 293691 w 3600448"/>
              <a:gd name="connsiteY2055" fmla="*/ 1509712 h 2152650"/>
              <a:gd name="connsiteX2056" fmla="*/ 330898 w 3600448"/>
              <a:gd name="connsiteY2056" fmla="*/ 1491191 h 2152650"/>
              <a:gd name="connsiteX2057" fmla="*/ 316023 w 3600448"/>
              <a:gd name="connsiteY2057" fmla="*/ 1487487 h 2152650"/>
              <a:gd name="connsiteX2058" fmla="*/ 316023 w 3600448"/>
              <a:gd name="connsiteY2058" fmla="*/ 1480078 h 2152650"/>
              <a:gd name="connsiteX2059" fmla="*/ 334620 w 3600448"/>
              <a:gd name="connsiteY2059" fmla="*/ 1483783 h 2152650"/>
              <a:gd name="connsiteX2060" fmla="*/ 330898 w 3600448"/>
              <a:gd name="connsiteY2060" fmla="*/ 1476374 h 2152650"/>
              <a:gd name="connsiteX2061" fmla="*/ 353216 w 3600448"/>
              <a:gd name="connsiteY2061" fmla="*/ 1472670 h 2152650"/>
              <a:gd name="connsiteX2062" fmla="*/ 401573 w 3600448"/>
              <a:gd name="connsiteY2062" fmla="*/ 1472670 h 2152650"/>
              <a:gd name="connsiteX2063" fmla="*/ 390414 w 3600448"/>
              <a:gd name="connsiteY2063" fmla="*/ 1472670 h 2152650"/>
              <a:gd name="connsiteX2064" fmla="*/ 416451 w 3600448"/>
              <a:gd name="connsiteY2064" fmla="*/ 1457853 h 2152650"/>
              <a:gd name="connsiteX2065" fmla="*/ 435048 w 3600448"/>
              <a:gd name="connsiteY2065" fmla="*/ 1468966 h 2152650"/>
              <a:gd name="connsiteX2066" fmla="*/ 442489 w 3600448"/>
              <a:gd name="connsiteY2066" fmla="*/ 1461558 h 2152650"/>
              <a:gd name="connsiteX2067" fmla="*/ 438766 w 3600448"/>
              <a:gd name="connsiteY2067" fmla="*/ 1457853 h 2152650"/>
              <a:gd name="connsiteX2068" fmla="*/ 442489 w 3600448"/>
              <a:gd name="connsiteY2068" fmla="*/ 1428220 h 2152650"/>
              <a:gd name="connsiteX2069" fmla="*/ 431794 w 3600448"/>
              <a:gd name="connsiteY2069" fmla="*/ 1434702 h 2152650"/>
              <a:gd name="connsiteX2070" fmla="*/ 430579 w 3600448"/>
              <a:gd name="connsiteY2070" fmla="*/ 1436181 h 2152650"/>
              <a:gd name="connsiteX2071" fmla="*/ 436465 w 3600448"/>
              <a:gd name="connsiteY2071" fmla="*/ 1437878 h 2152650"/>
              <a:gd name="connsiteX2072" fmla="*/ 446104 w 3600448"/>
              <a:gd name="connsiteY2072" fmla="*/ 1435100 h 2152650"/>
              <a:gd name="connsiteX2073" fmla="*/ 438392 w 3600448"/>
              <a:gd name="connsiteY2073" fmla="*/ 1446212 h 2152650"/>
              <a:gd name="connsiteX2074" fmla="*/ 430683 w 3600448"/>
              <a:gd name="connsiteY2074" fmla="*/ 1442508 h 2152650"/>
              <a:gd name="connsiteX2075" fmla="*/ 427310 w 3600448"/>
              <a:gd name="connsiteY2075" fmla="*/ 1438804 h 2152650"/>
              <a:gd name="connsiteX2076" fmla="*/ 427041 w 3600448"/>
              <a:gd name="connsiteY2076" fmla="*/ 1436752 h 2152650"/>
              <a:gd name="connsiteX2077" fmla="*/ 423890 w 3600448"/>
              <a:gd name="connsiteY2077" fmla="*/ 1435628 h 2152650"/>
              <a:gd name="connsiteX2078" fmla="*/ 427608 w 3600448"/>
              <a:gd name="connsiteY2078" fmla="*/ 1428220 h 2152650"/>
              <a:gd name="connsiteX2079" fmla="*/ 371813 w 3600448"/>
              <a:gd name="connsiteY2079" fmla="*/ 1435628 h 2152650"/>
              <a:gd name="connsiteX2080" fmla="*/ 375536 w 3600448"/>
              <a:gd name="connsiteY2080" fmla="*/ 1435628 h 2152650"/>
              <a:gd name="connsiteX2081" fmla="*/ 364376 w 3600448"/>
              <a:gd name="connsiteY2081" fmla="*/ 1431924 h 2152650"/>
              <a:gd name="connsiteX2082" fmla="*/ 379253 w 3600448"/>
              <a:gd name="connsiteY2082" fmla="*/ 1420812 h 2152650"/>
              <a:gd name="connsiteX2083" fmla="*/ 368098 w 3600448"/>
              <a:gd name="connsiteY2083" fmla="*/ 1413404 h 2152650"/>
              <a:gd name="connsiteX2084" fmla="*/ 360655 w 3600448"/>
              <a:gd name="connsiteY2084" fmla="*/ 1417108 h 2152650"/>
              <a:gd name="connsiteX2085" fmla="*/ 371813 w 3600448"/>
              <a:gd name="connsiteY2085" fmla="*/ 1409699 h 2152650"/>
              <a:gd name="connsiteX2086" fmla="*/ 375536 w 3600448"/>
              <a:gd name="connsiteY2086" fmla="*/ 1413404 h 2152650"/>
              <a:gd name="connsiteX2087" fmla="*/ 386692 w 3600448"/>
              <a:gd name="connsiteY2087" fmla="*/ 1420812 h 2152650"/>
              <a:gd name="connsiteX2088" fmla="*/ 386692 w 3600448"/>
              <a:gd name="connsiteY2088" fmla="*/ 1413404 h 2152650"/>
              <a:gd name="connsiteX2089" fmla="*/ 390414 w 3600448"/>
              <a:gd name="connsiteY2089" fmla="*/ 1417108 h 2152650"/>
              <a:gd name="connsiteX2090" fmla="*/ 401573 w 3600448"/>
              <a:gd name="connsiteY2090" fmla="*/ 1409699 h 2152650"/>
              <a:gd name="connsiteX2091" fmla="*/ 397851 w 3600448"/>
              <a:gd name="connsiteY2091" fmla="*/ 1417108 h 2152650"/>
              <a:gd name="connsiteX2092" fmla="*/ 420168 w 3600448"/>
              <a:gd name="connsiteY2092" fmla="*/ 1413404 h 2152650"/>
              <a:gd name="connsiteX2093" fmla="*/ 416451 w 3600448"/>
              <a:gd name="connsiteY2093" fmla="*/ 1409699 h 2152650"/>
              <a:gd name="connsiteX2094" fmla="*/ 457364 w 3600448"/>
              <a:gd name="connsiteY2094" fmla="*/ 1413404 h 2152650"/>
              <a:gd name="connsiteX2095" fmla="*/ 464803 w 3600448"/>
              <a:gd name="connsiteY2095" fmla="*/ 1405995 h 2152650"/>
              <a:gd name="connsiteX2096" fmla="*/ 464803 w 3600448"/>
              <a:gd name="connsiteY2096" fmla="*/ 1413404 h 2152650"/>
              <a:gd name="connsiteX2097" fmla="*/ 475964 w 3600448"/>
              <a:gd name="connsiteY2097" fmla="*/ 1409699 h 2152650"/>
              <a:gd name="connsiteX2098" fmla="*/ 472242 w 3600448"/>
              <a:gd name="connsiteY2098" fmla="*/ 1402291 h 2152650"/>
              <a:gd name="connsiteX2099" fmla="*/ 483403 w 3600448"/>
              <a:gd name="connsiteY2099" fmla="*/ 1409699 h 2152650"/>
              <a:gd name="connsiteX2100" fmla="*/ 498280 w 3600448"/>
              <a:gd name="connsiteY2100" fmla="*/ 1409699 h 2152650"/>
              <a:gd name="connsiteX2101" fmla="*/ 498280 w 3600448"/>
              <a:gd name="connsiteY2101" fmla="*/ 1413404 h 2152650"/>
              <a:gd name="connsiteX2102" fmla="*/ 509440 w 3600448"/>
              <a:gd name="connsiteY2102" fmla="*/ 1398587 h 2152650"/>
              <a:gd name="connsiteX2103" fmla="*/ 528037 w 3600448"/>
              <a:gd name="connsiteY2103" fmla="*/ 1402291 h 2152650"/>
              <a:gd name="connsiteX2104" fmla="*/ 524316 w 3600448"/>
              <a:gd name="connsiteY2104" fmla="*/ 1398587 h 2152650"/>
              <a:gd name="connsiteX2105" fmla="*/ 539193 w 3600448"/>
              <a:gd name="connsiteY2105" fmla="*/ 1394883 h 2152650"/>
              <a:gd name="connsiteX2106" fmla="*/ 528037 w 3600448"/>
              <a:gd name="connsiteY2106" fmla="*/ 1391179 h 2152650"/>
              <a:gd name="connsiteX2107" fmla="*/ 535474 w 3600448"/>
              <a:gd name="connsiteY2107" fmla="*/ 1380066 h 2152650"/>
              <a:gd name="connsiteX2108" fmla="*/ 580112 w 3600448"/>
              <a:gd name="connsiteY2108" fmla="*/ 1387474 h 2152650"/>
              <a:gd name="connsiteX2109" fmla="*/ 572673 w 3600448"/>
              <a:gd name="connsiteY2109" fmla="*/ 1380066 h 2152650"/>
              <a:gd name="connsiteX2110" fmla="*/ 583831 w 3600448"/>
              <a:gd name="connsiteY2110" fmla="*/ 1383770 h 2152650"/>
              <a:gd name="connsiteX2111" fmla="*/ 576393 w 3600448"/>
              <a:gd name="connsiteY2111" fmla="*/ 1376362 h 2152650"/>
              <a:gd name="connsiteX2112" fmla="*/ 606149 w 3600448"/>
              <a:gd name="connsiteY2112" fmla="*/ 1376362 h 2152650"/>
              <a:gd name="connsiteX2113" fmla="*/ 583831 w 3600448"/>
              <a:gd name="connsiteY2113" fmla="*/ 1357841 h 2152650"/>
              <a:gd name="connsiteX2114" fmla="*/ 582550 w 3600448"/>
              <a:gd name="connsiteY2114" fmla="*/ 1358430 h 2152650"/>
              <a:gd name="connsiteX2115" fmla="*/ 583831 w 3600448"/>
              <a:gd name="connsiteY2115" fmla="*/ 1354137 h 2152650"/>
              <a:gd name="connsiteX2116" fmla="*/ 591270 w 3600448"/>
              <a:gd name="connsiteY2116" fmla="*/ 1361545 h 2152650"/>
              <a:gd name="connsiteX2117" fmla="*/ 621027 w 3600448"/>
              <a:gd name="connsiteY2117" fmla="*/ 1354137 h 2152650"/>
              <a:gd name="connsiteX2118" fmla="*/ 621027 w 3600448"/>
              <a:gd name="connsiteY2118" fmla="*/ 1350433 h 2152650"/>
              <a:gd name="connsiteX2119" fmla="*/ 639625 w 3600448"/>
              <a:gd name="connsiteY2119" fmla="*/ 1346729 h 2152650"/>
              <a:gd name="connsiteX2120" fmla="*/ 631587 w 3600448"/>
              <a:gd name="connsiteY2120" fmla="*/ 1337461 h 2152650"/>
              <a:gd name="connsiteX2121" fmla="*/ 641484 w 3600448"/>
              <a:gd name="connsiteY2121" fmla="*/ 1339783 h 2152650"/>
              <a:gd name="connsiteX2122" fmla="*/ 647064 w 3600448"/>
              <a:gd name="connsiteY2122" fmla="*/ 1350433 h 2152650"/>
              <a:gd name="connsiteX2123" fmla="*/ 658222 w 3600448"/>
              <a:gd name="connsiteY2123" fmla="*/ 1350433 h 2152650"/>
              <a:gd name="connsiteX2124" fmla="*/ 658222 w 3600448"/>
              <a:gd name="connsiteY2124" fmla="*/ 1339320 h 2152650"/>
              <a:gd name="connsiteX2125" fmla="*/ 710296 w 3600448"/>
              <a:gd name="connsiteY2125" fmla="*/ 1328208 h 2152650"/>
              <a:gd name="connsiteX2126" fmla="*/ 695417 w 3600448"/>
              <a:gd name="connsiteY2126" fmla="*/ 1317095 h 2152650"/>
              <a:gd name="connsiteX2127" fmla="*/ 2074860 w 3600448"/>
              <a:gd name="connsiteY2127" fmla="*/ 1316037 h 2152650"/>
              <a:gd name="connsiteX2128" fmla="*/ 2060572 w 3600448"/>
              <a:gd name="connsiteY2128" fmla="*/ 1323445 h 2152650"/>
              <a:gd name="connsiteX2129" fmla="*/ 2074860 w 3600448"/>
              <a:gd name="connsiteY2129" fmla="*/ 1316037 h 2152650"/>
              <a:gd name="connsiteX2130" fmla="*/ 1040778 w 3600448"/>
              <a:gd name="connsiteY2130" fmla="*/ 1316037 h 2152650"/>
              <a:gd name="connsiteX2131" fmla="*/ 1029348 w 3600448"/>
              <a:gd name="connsiteY2131" fmla="*/ 1327150 h 2152650"/>
              <a:gd name="connsiteX2132" fmla="*/ 1040778 w 3600448"/>
              <a:gd name="connsiteY2132" fmla="*/ 1316037 h 2152650"/>
              <a:gd name="connsiteX2133" fmla="*/ 89299 w 3600448"/>
              <a:gd name="connsiteY2133" fmla="*/ 1316037 h 2152650"/>
              <a:gd name="connsiteX2134" fmla="*/ 96763 w 3600448"/>
              <a:gd name="connsiteY2134" fmla="*/ 1327294 h 2152650"/>
              <a:gd name="connsiteX2135" fmla="*/ 74380 w 3600448"/>
              <a:gd name="connsiteY2135" fmla="*/ 1338551 h 2152650"/>
              <a:gd name="connsiteX2136" fmla="*/ 85569 w 3600448"/>
              <a:gd name="connsiteY2136" fmla="*/ 1349808 h 2152650"/>
              <a:gd name="connsiteX2137" fmla="*/ 85569 w 3600448"/>
              <a:gd name="connsiteY2137" fmla="*/ 1348870 h 2152650"/>
              <a:gd name="connsiteX2138" fmla="*/ 85569 w 3600448"/>
              <a:gd name="connsiteY2138" fmla="*/ 1346055 h 2152650"/>
              <a:gd name="connsiteX2139" fmla="*/ 89299 w 3600448"/>
              <a:gd name="connsiteY2139" fmla="*/ 1353560 h 2152650"/>
              <a:gd name="connsiteX2140" fmla="*/ 70647 w 3600448"/>
              <a:gd name="connsiteY2140" fmla="*/ 1357312 h 2152650"/>
              <a:gd name="connsiteX2141" fmla="*/ 78109 w 3600448"/>
              <a:gd name="connsiteY2141" fmla="*/ 1346055 h 2152650"/>
              <a:gd name="connsiteX2142" fmla="*/ 66916 w 3600448"/>
              <a:gd name="connsiteY2142" fmla="*/ 1349808 h 2152650"/>
              <a:gd name="connsiteX2143" fmla="*/ 59454 w 3600448"/>
              <a:gd name="connsiteY2143" fmla="*/ 1342303 h 2152650"/>
              <a:gd name="connsiteX2144" fmla="*/ 66916 w 3600448"/>
              <a:gd name="connsiteY2144" fmla="*/ 1342303 h 2152650"/>
              <a:gd name="connsiteX2145" fmla="*/ 66916 w 3600448"/>
              <a:gd name="connsiteY2145" fmla="*/ 1331046 h 2152650"/>
              <a:gd name="connsiteX2146" fmla="*/ 51994 w 3600448"/>
              <a:gd name="connsiteY2146" fmla="*/ 1334798 h 2152650"/>
              <a:gd name="connsiteX2147" fmla="*/ 51994 w 3600448"/>
              <a:gd name="connsiteY2147" fmla="*/ 1327294 h 2152650"/>
              <a:gd name="connsiteX2148" fmla="*/ 44531 w 3600448"/>
              <a:gd name="connsiteY2148" fmla="*/ 1331046 h 2152650"/>
              <a:gd name="connsiteX2149" fmla="*/ 40803 w 3600448"/>
              <a:gd name="connsiteY2149" fmla="*/ 1327294 h 2152650"/>
              <a:gd name="connsiteX2150" fmla="*/ 70647 w 3600448"/>
              <a:gd name="connsiteY2150" fmla="*/ 1319789 h 2152650"/>
              <a:gd name="connsiteX2151" fmla="*/ 85569 w 3600448"/>
              <a:gd name="connsiteY2151" fmla="*/ 1323542 h 2152650"/>
              <a:gd name="connsiteX2152" fmla="*/ 89299 w 3600448"/>
              <a:gd name="connsiteY2152" fmla="*/ 1316037 h 2152650"/>
              <a:gd name="connsiteX2153" fmla="*/ 728893 w 3600448"/>
              <a:gd name="connsiteY2153" fmla="*/ 1313391 h 2152650"/>
              <a:gd name="connsiteX2154" fmla="*/ 740517 w 3600448"/>
              <a:gd name="connsiteY2154" fmla="*/ 1318021 h 2152650"/>
              <a:gd name="connsiteX2155" fmla="*/ 743754 w 3600448"/>
              <a:gd name="connsiteY2155" fmla="*/ 1320452 h 2152650"/>
              <a:gd name="connsiteX2156" fmla="*/ 735778 w 3600448"/>
              <a:gd name="connsiteY2156" fmla="*/ 1322848 h 2152650"/>
              <a:gd name="connsiteX2157" fmla="*/ 734008 w 3600448"/>
              <a:gd name="connsiteY2157" fmla="*/ 1317559 h 2152650"/>
              <a:gd name="connsiteX2158" fmla="*/ 728893 w 3600448"/>
              <a:gd name="connsiteY2158" fmla="*/ 1313391 h 2152650"/>
              <a:gd name="connsiteX2159" fmla="*/ 832926 w 3600448"/>
              <a:gd name="connsiteY2159" fmla="*/ 1313180 h 2152650"/>
              <a:gd name="connsiteX2160" fmla="*/ 832926 w 3600448"/>
              <a:gd name="connsiteY2160" fmla="*/ 1320164 h 2152650"/>
              <a:gd name="connsiteX2161" fmla="*/ 821814 w 3600448"/>
              <a:gd name="connsiteY2161" fmla="*/ 1320164 h 2152650"/>
              <a:gd name="connsiteX2162" fmla="*/ 825518 w 3600448"/>
              <a:gd name="connsiteY2162" fmla="*/ 1327149 h 2152650"/>
              <a:gd name="connsiteX2163" fmla="*/ 814405 w 3600448"/>
              <a:gd name="connsiteY2163" fmla="*/ 1323657 h 2152650"/>
              <a:gd name="connsiteX2164" fmla="*/ 832926 w 3600448"/>
              <a:gd name="connsiteY2164" fmla="*/ 1313180 h 2152650"/>
              <a:gd name="connsiteX2165" fmla="*/ 906034 w 3600448"/>
              <a:gd name="connsiteY2165" fmla="*/ 1312928 h 2152650"/>
              <a:gd name="connsiteX2166" fmla="*/ 911148 w 3600448"/>
              <a:gd name="connsiteY2166" fmla="*/ 1317095 h 2152650"/>
              <a:gd name="connsiteX2167" fmla="*/ 910440 w 3600448"/>
              <a:gd name="connsiteY2167" fmla="*/ 1319918 h 2152650"/>
              <a:gd name="connsiteX2168" fmla="*/ 907428 w 3600448"/>
              <a:gd name="connsiteY2168" fmla="*/ 1316169 h 2152650"/>
              <a:gd name="connsiteX2169" fmla="*/ 903709 w 3600448"/>
              <a:gd name="connsiteY2169" fmla="*/ 1317095 h 2152650"/>
              <a:gd name="connsiteX2170" fmla="*/ 906034 w 3600448"/>
              <a:gd name="connsiteY2170" fmla="*/ 1312928 h 2152650"/>
              <a:gd name="connsiteX2171" fmla="*/ 2287358 w 3600448"/>
              <a:gd name="connsiteY2171" fmla="*/ 1312862 h 2152650"/>
              <a:gd name="connsiteX2172" fmla="*/ 2306635 w 3600448"/>
              <a:gd name="connsiteY2172" fmla="*/ 1316434 h 2152650"/>
              <a:gd name="connsiteX2173" fmla="*/ 2293141 w 3600448"/>
              <a:gd name="connsiteY2173" fmla="*/ 1322684 h 2152650"/>
              <a:gd name="connsiteX2174" fmla="*/ 2286474 w 3600448"/>
              <a:gd name="connsiteY2174" fmla="*/ 1323126 h 2152650"/>
              <a:gd name="connsiteX2175" fmla="*/ 2289768 w 3600448"/>
              <a:gd name="connsiteY2175" fmla="*/ 1318666 h 2152650"/>
              <a:gd name="connsiteX2176" fmla="*/ 2287358 w 3600448"/>
              <a:gd name="connsiteY2176" fmla="*/ 1312862 h 2152650"/>
              <a:gd name="connsiteX2177" fmla="*/ 145022 w 3600448"/>
              <a:gd name="connsiteY2177" fmla="*/ 1311572 h 2152650"/>
              <a:gd name="connsiteX2178" fmla="*/ 143968 w 3600448"/>
              <a:gd name="connsiteY2178" fmla="*/ 1312068 h 2152650"/>
              <a:gd name="connsiteX2179" fmla="*/ 144466 w 3600448"/>
              <a:gd name="connsiteY2179" fmla="*/ 1316037 h 2152650"/>
              <a:gd name="connsiteX2180" fmla="*/ 136529 w 3600448"/>
              <a:gd name="connsiteY2180" fmla="*/ 1316037 h 2152650"/>
              <a:gd name="connsiteX2181" fmla="*/ 140498 w 3600448"/>
              <a:gd name="connsiteY2181" fmla="*/ 1312862 h 2152650"/>
              <a:gd name="connsiteX2182" fmla="*/ 145022 w 3600448"/>
              <a:gd name="connsiteY2182" fmla="*/ 1311572 h 2152650"/>
              <a:gd name="connsiteX2183" fmla="*/ 1271767 w 3600448"/>
              <a:gd name="connsiteY2183" fmla="*/ 1310363 h 2152650"/>
              <a:gd name="connsiteX2184" fmla="*/ 1282456 w 3600448"/>
              <a:gd name="connsiteY2184" fmla="*/ 1312409 h 2152650"/>
              <a:gd name="connsiteX2185" fmla="*/ 1271302 w 3600448"/>
              <a:gd name="connsiteY2185" fmla="*/ 1319893 h 2152650"/>
              <a:gd name="connsiteX2186" fmla="*/ 1275020 w 3600448"/>
              <a:gd name="connsiteY2186" fmla="*/ 1319893 h 2152650"/>
              <a:gd name="connsiteX2187" fmla="*/ 1230404 w 3600448"/>
              <a:gd name="connsiteY2187" fmla="*/ 1331119 h 2152650"/>
              <a:gd name="connsiteX2188" fmla="*/ 1230404 w 3600448"/>
              <a:gd name="connsiteY2188" fmla="*/ 1338603 h 2152650"/>
              <a:gd name="connsiteX2189" fmla="*/ 1211814 w 3600448"/>
              <a:gd name="connsiteY2189" fmla="*/ 1338603 h 2152650"/>
              <a:gd name="connsiteX2190" fmla="*/ 1215531 w 3600448"/>
              <a:gd name="connsiteY2190" fmla="*/ 1342345 h 2152650"/>
              <a:gd name="connsiteX2191" fmla="*/ 1204378 w 3600448"/>
              <a:gd name="connsiteY2191" fmla="*/ 1342345 h 2152650"/>
              <a:gd name="connsiteX2192" fmla="*/ 1215531 w 3600448"/>
              <a:gd name="connsiteY2192" fmla="*/ 1349829 h 2152650"/>
              <a:gd name="connsiteX2193" fmla="*/ 1196941 w 3600448"/>
              <a:gd name="connsiteY2193" fmla="*/ 1368539 h 2152650"/>
              <a:gd name="connsiteX2194" fmla="*/ 1211814 w 3600448"/>
              <a:gd name="connsiteY2194" fmla="*/ 1372281 h 2152650"/>
              <a:gd name="connsiteX2195" fmla="*/ 1200660 w 3600448"/>
              <a:gd name="connsiteY2195" fmla="*/ 1387249 h 2152650"/>
              <a:gd name="connsiteX2196" fmla="*/ 1222968 w 3600448"/>
              <a:gd name="connsiteY2196" fmla="*/ 1398475 h 2152650"/>
              <a:gd name="connsiteX2197" fmla="*/ 1286174 w 3600448"/>
              <a:gd name="connsiteY2197" fmla="*/ 1368539 h 2152650"/>
              <a:gd name="connsiteX2198" fmla="*/ 1289891 w 3600448"/>
              <a:gd name="connsiteY2198" fmla="*/ 1361055 h 2152650"/>
              <a:gd name="connsiteX2199" fmla="*/ 1293609 w 3600448"/>
              <a:gd name="connsiteY2199" fmla="*/ 1368539 h 2152650"/>
              <a:gd name="connsiteX2200" fmla="*/ 1345659 w 3600448"/>
              <a:gd name="connsiteY2200" fmla="*/ 1368539 h 2152650"/>
              <a:gd name="connsiteX2201" fmla="*/ 1330790 w 3600448"/>
              <a:gd name="connsiteY2201" fmla="*/ 1376023 h 2152650"/>
              <a:gd name="connsiteX2202" fmla="*/ 1327072 w 3600448"/>
              <a:gd name="connsiteY2202" fmla="*/ 1387249 h 2152650"/>
              <a:gd name="connsiteX2203" fmla="*/ 1341944 w 3600448"/>
              <a:gd name="connsiteY2203" fmla="*/ 1383507 h 2152650"/>
              <a:gd name="connsiteX2204" fmla="*/ 1341944 w 3600448"/>
              <a:gd name="connsiteY2204" fmla="*/ 1390991 h 2152650"/>
              <a:gd name="connsiteX2205" fmla="*/ 1319636 w 3600448"/>
              <a:gd name="connsiteY2205" fmla="*/ 1387249 h 2152650"/>
              <a:gd name="connsiteX2206" fmla="*/ 1327072 w 3600448"/>
              <a:gd name="connsiteY2206" fmla="*/ 1398475 h 2152650"/>
              <a:gd name="connsiteX2207" fmla="*/ 1312200 w 3600448"/>
              <a:gd name="connsiteY2207" fmla="*/ 1398475 h 2152650"/>
              <a:gd name="connsiteX2208" fmla="*/ 1282456 w 3600448"/>
              <a:gd name="connsiteY2208" fmla="*/ 1413442 h 2152650"/>
              <a:gd name="connsiteX2209" fmla="*/ 1271302 w 3600448"/>
              <a:gd name="connsiteY2209" fmla="*/ 1413442 h 2152650"/>
              <a:gd name="connsiteX2210" fmla="*/ 1267584 w 3600448"/>
              <a:gd name="connsiteY2210" fmla="*/ 1420926 h 2152650"/>
              <a:gd name="connsiteX2211" fmla="*/ 1245276 w 3600448"/>
              <a:gd name="connsiteY2211" fmla="*/ 1417184 h 2152650"/>
              <a:gd name="connsiteX2212" fmla="*/ 1260148 w 3600448"/>
              <a:gd name="connsiteY2212" fmla="*/ 1417184 h 2152650"/>
              <a:gd name="connsiteX2213" fmla="*/ 1226686 w 3600448"/>
              <a:gd name="connsiteY2213" fmla="*/ 1420926 h 2152650"/>
              <a:gd name="connsiteX2214" fmla="*/ 1204378 w 3600448"/>
              <a:gd name="connsiteY2214" fmla="*/ 1432152 h 2152650"/>
              <a:gd name="connsiteX2215" fmla="*/ 1208096 w 3600448"/>
              <a:gd name="connsiteY2215" fmla="*/ 1435894 h 2152650"/>
              <a:gd name="connsiteX2216" fmla="*/ 1185787 w 3600448"/>
              <a:gd name="connsiteY2216" fmla="*/ 1439636 h 2152650"/>
              <a:gd name="connsiteX2217" fmla="*/ 1196941 w 3600448"/>
              <a:gd name="connsiteY2217" fmla="*/ 1428410 h 2152650"/>
              <a:gd name="connsiteX2218" fmla="*/ 1170916 w 3600448"/>
              <a:gd name="connsiteY2218" fmla="*/ 1439636 h 2152650"/>
              <a:gd name="connsiteX2219" fmla="*/ 1170916 w 3600448"/>
              <a:gd name="connsiteY2219" fmla="*/ 1447120 h 2152650"/>
              <a:gd name="connsiteX2220" fmla="*/ 1152326 w 3600448"/>
              <a:gd name="connsiteY2220" fmla="*/ 1454604 h 2152650"/>
              <a:gd name="connsiteX2221" fmla="*/ 1144890 w 3600448"/>
              <a:gd name="connsiteY2221" fmla="*/ 1439636 h 2152650"/>
              <a:gd name="connsiteX2222" fmla="*/ 1167198 w 3600448"/>
              <a:gd name="connsiteY2222" fmla="*/ 1439636 h 2152650"/>
              <a:gd name="connsiteX2223" fmla="*/ 1163480 w 3600448"/>
              <a:gd name="connsiteY2223" fmla="*/ 1417184 h 2152650"/>
              <a:gd name="connsiteX2224" fmla="*/ 1196941 w 3600448"/>
              <a:gd name="connsiteY2224" fmla="*/ 1420926 h 2152650"/>
              <a:gd name="connsiteX2225" fmla="*/ 1193224 w 3600448"/>
              <a:gd name="connsiteY2225" fmla="*/ 1417184 h 2152650"/>
              <a:gd name="connsiteX2226" fmla="*/ 1208096 w 3600448"/>
              <a:gd name="connsiteY2226" fmla="*/ 1409700 h 2152650"/>
              <a:gd name="connsiteX2227" fmla="*/ 1163480 w 3600448"/>
              <a:gd name="connsiteY2227" fmla="*/ 1413442 h 2152650"/>
              <a:gd name="connsiteX2228" fmla="*/ 1167198 w 3600448"/>
              <a:gd name="connsiteY2228" fmla="*/ 1409700 h 2152650"/>
              <a:gd name="connsiteX2229" fmla="*/ 1156044 w 3600448"/>
              <a:gd name="connsiteY2229" fmla="*/ 1420926 h 2152650"/>
              <a:gd name="connsiteX2230" fmla="*/ 1126299 w 3600448"/>
              <a:gd name="connsiteY2230" fmla="*/ 1417184 h 2152650"/>
              <a:gd name="connsiteX2231" fmla="*/ 1152326 w 3600448"/>
              <a:gd name="connsiteY2231" fmla="*/ 1398475 h 2152650"/>
              <a:gd name="connsiteX2232" fmla="*/ 1137454 w 3600448"/>
              <a:gd name="connsiteY2232" fmla="*/ 1402217 h 2152650"/>
              <a:gd name="connsiteX2233" fmla="*/ 1141172 w 3600448"/>
              <a:gd name="connsiteY2233" fmla="*/ 1390991 h 2152650"/>
              <a:gd name="connsiteX2234" fmla="*/ 1103991 w 3600448"/>
              <a:gd name="connsiteY2234" fmla="*/ 1390991 h 2152650"/>
              <a:gd name="connsiteX2235" fmla="*/ 1115145 w 3600448"/>
              <a:gd name="connsiteY2235" fmla="*/ 1398475 h 2152650"/>
              <a:gd name="connsiteX2236" fmla="*/ 1096555 w 3600448"/>
              <a:gd name="connsiteY2236" fmla="*/ 1398475 h 2152650"/>
              <a:gd name="connsiteX2237" fmla="*/ 1092837 w 3600448"/>
              <a:gd name="connsiteY2237" fmla="*/ 1409700 h 2152650"/>
              <a:gd name="connsiteX2238" fmla="*/ 1074249 w 3600448"/>
              <a:gd name="connsiteY2238" fmla="*/ 1420926 h 2152650"/>
              <a:gd name="connsiteX2239" fmla="*/ 1074249 w 3600448"/>
              <a:gd name="connsiteY2239" fmla="*/ 1409700 h 2152650"/>
              <a:gd name="connsiteX2240" fmla="*/ 1029631 w 3600448"/>
              <a:gd name="connsiteY2240" fmla="*/ 1413442 h 2152650"/>
              <a:gd name="connsiteX2241" fmla="*/ 1033350 w 3600448"/>
              <a:gd name="connsiteY2241" fmla="*/ 1417184 h 2152650"/>
              <a:gd name="connsiteX2242" fmla="*/ 1007323 w 3600448"/>
              <a:gd name="connsiteY2242" fmla="*/ 1420926 h 2152650"/>
              <a:gd name="connsiteX2243" fmla="*/ 1007323 w 3600448"/>
              <a:gd name="connsiteY2243" fmla="*/ 1409700 h 2152650"/>
              <a:gd name="connsiteX2244" fmla="*/ 981296 w 3600448"/>
              <a:gd name="connsiteY2244" fmla="*/ 1417184 h 2152650"/>
              <a:gd name="connsiteX2245" fmla="*/ 906935 w 3600448"/>
              <a:gd name="connsiteY2245" fmla="*/ 1435894 h 2152650"/>
              <a:gd name="connsiteX2246" fmla="*/ 899499 w 3600448"/>
              <a:gd name="connsiteY2246" fmla="*/ 1432152 h 2152650"/>
              <a:gd name="connsiteX2247" fmla="*/ 936679 w 3600448"/>
              <a:gd name="connsiteY2247" fmla="*/ 1420926 h 2152650"/>
              <a:gd name="connsiteX2248" fmla="*/ 925525 w 3600448"/>
              <a:gd name="connsiteY2248" fmla="*/ 1413442 h 2152650"/>
              <a:gd name="connsiteX2249" fmla="*/ 929243 w 3600448"/>
              <a:gd name="connsiteY2249" fmla="*/ 1420926 h 2152650"/>
              <a:gd name="connsiteX2250" fmla="*/ 914371 w 3600448"/>
              <a:gd name="connsiteY2250" fmla="*/ 1417184 h 2152650"/>
              <a:gd name="connsiteX2251" fmla="*/ 914371 w 3600448"/>
              <a:gd name="connsiteY2251" fmla="*/ 1428410 h 2152650"/>
              <a:gd name="connsiteX2252" fmla="*/ 895781 w 3600448"/>
              <a:gd name="connsiteY2252" fmla="*/ 1420926 h 2152650"/>
              <a:gd name="connsiteX2253" fmla="*/ 892063 w 3600448"/>
              <a:gd name="connsiteY2253" fmla="*/ 1432152 h 2152650"/>
              <a:gd name="connsiteX2254" fmla="*/ 888345 w 3600448"/>
              <a:gd name="connsiteY2254" fmla="*/ 1424668 h 2152650"/>
              <a:gd name="connsiteX2255" fmla="*/ 873473 w 3600448"/>
              <a:gd name="connsiteY2255" fmla="*/ 1428410 h 2152650"/>
              <a:gd name="connsiteX2256" fmla="*/ 888345 w 3600448"/>
              <a:gd name="connsiteY2256" fmla="*/ 1439636 h 2152650"/>
              <a:gd name="connsiteX2257" fmla="*/ 877191 w 3600448"/>
              <a:gd name="connsiteY2257" fmla="*/ 1443378 h 2152650"/>
              <a:gd name="connsiteX2258" fmla="*/ 884627 w 3600448"/>
              <a:gd name="connsiteY2258" fmla="*/ 1439636 h 2152650"/>
              <a:gd name="connsiteX2259" fmla="*/ 873473 w 3600448"/>
              <a:gd name="connsiteY2259" fmla="*/ 1435894 h 2152650"/>
              <a:gd name="connsiteX2260" fmla="*/ 851164 w 3600448"/>
              <a:gd name="connsiteY2260" fmla="*/ 1439636 h 2152650"/>
              <a:gd name="connsiteX2261" fmla="*/ 855663 w 3600448"/>
              <a:gd name="connsiteY2261" fmla="*/ 1441749 h 2152650"/>
              <a:gd name="connsiteX2262" fmla="*/ 845587 w 3600448"/>
              <a:gd name="connsiteY2262" fmla="*/ 1444314 h 2152650"/>
              <a:gd name="connsiteX2263" fmla="*/ 840013 w 3600448"/>
              <a:gd name="connsiteY2263" fmla="*/ 1439636 h 2152650"/>
              <a:gd name="connsiteX2264" fmla="*/ 817704 w 3600448"/>
              <a:gd name="connsiteY2264" fmla="*/ 1447120 h 2152650"/>
              <a:gd name="connsiteX2265" fmla="*/ 836295 w 3600448"/>
              <a:gd name="connsiteY2265" fmla="*/ 1435894 h 2152650"/>
              <a:gd name="connsiteX2266" fmla="*/ 799114 w 3600448"/>
              <a:gd name="connsiteY2266" fmla="*/ 1443378 h 2152650"/>
              <a:gd name="connsiteX2267" fmla="*/ 784242 w 3600448"/>
              <a:gd name="connsiteY2267" fmla="*/ 1435894 h 2152650"/>
              <a:gd name="connsiteX2268" fmla="*/ 799114 w 3600448"/>
              <a:gd name="connsiteY2268" fmla="*/ 1432152 h 2152650"/>
              <a:gd name="connsiteX2269" fmla="*/ 795396 w 3600448"/>
              <a:gd name="connsiteY2269" fmla="*/ 1428410 h 2152650"/>
              <a:gd name="connsiteX2270" fmla="*/ 810268 w 3600448"/>
              <a:gd name="connsiteY2270" fmla="*/ 1420926 h 2152650"/>
              <a:gd name="connsiteX2271" fmla="*/ 802832 w 3600448"/>
              <a:gd name="connsiteY2271" fmla="*/ 1417184 h 2152650"/>
              <a:gd name="connsiteX2272" fmla="*/ 810268 w 3600448"/>
              <a:gd name="connsiteY2272" fmla="*/ 1417184 h 2152650"/>
              <a:gd name="connsiteX2273" fmla="*/ 806550 w 3600448"/>
              <a:gd name="connsiteY2273" fmla="*/ 1409700 h 2152650"/>
              <a:gd name="connsiteX2274" fmla="*/ 821422 w 3600448"/>
              <a:gd name="connsiteY2274" fmla="*/ 1405958 h 2152650"/>
              <a:gd name="connsiteX2275" fmla="*/ 819563 w 3600448"/>
              <a:gd name="connsiteY2275" fmla="*/ 1402217 h 2152650"/>
              <a:gd name="connsiteX2276" fmla="*/ 832577 w 3600448"/>
              <a:gd name="connsiteY2276" fmla="*/ 1402217 h 2152650"/>
              <a:gd name="connsiteX2277" fmla="*/ 832577 w 3600448"/>
              <a:gd name="connsiteY2277" fmla="*/ 1390991 h 2152650"/>
              <a:gd name="connsiteX2278" fmla="*/ 825141 w 3600448"/>
              <a:gd name="connsiteY2278" fmla="*/ 1394733 h 2152650"/>
              <a:gd name="connsiteX2279" fmla="*/ 828859 w 3600448"/>
              <a:gd name="connsiteY2279" fmla="*/ 1387249 h 2152650"/>
              <a:gd name="connsiteX2280" fmla="*/ 888345 w 3600448"/>
              <a:gd name="connsiteY2280" fmla="*/ 1372281 h 2152650"/>
              <a:gd name="connsiteX2281" fmla="*/ 914371 w 3600448"/>
              <a:gd name="connsiteY2281" fmla="*/ 1353571 h 2152650"/>
              <a:gd name="connsiteX2282" fmla="*/ 947834 w 3600448"/>
              <a:gd name="connsiteY2282" fmla="*/ 1353571 h 2152650"/>
              <a:gd name="connsiteX2283" fmla="*/ 936679 w 3600448"/>
              <a:gd name="connsiteY2283" fmla="*/ 1342345 h 2152650"/>
              <a:gd name="connsiteX2284" fmla="*/ 962706 w 3600448"/>
              <a:gd name="connsiteY2284" fmla="*/ 1346087 h 2152650"/>
              <a:gd name="connsiteX2285" fmla="*/ 955270 w 3600448"/>
              <a:gd name="connsiteY2285" fmla="*/ 1346087 h 2152650"/>
              <a:gd name="connsiteX2286" fmla="*/ 955270 w 3600448"/>
              <a:gd name="connsiteY2286" fmla="*/ 1357313 h 2152650"/>
              <a:gd name="connsiteX2287" fmla="*/ 977578 w 3600448"/>
              <a:gd name="connsiteY2287" fmla="*/ 1334861 h 2152650"/>
              <a:gd name="connsiteX2288" fmla="*/ 988732 w 3600448"/>
              <a:gd name="connsiteY2288" fmla="*/ 1346087 h 2152650"/>
              <a:gd name="connsiteX2289" fmla="*/ 992451 w 3600448"/>
              <a:gd name="connsiteY2289" fmla="*/ 1338603 h 2152650"/>
              <a:gd name="connsiteX2290" fmla="*/ 992451 w 3600448"/>
              <a:gd name="connsiteY2290" fmla="*/ 1349829 h 2152650"/>
              <a:gd name="connsiteX2291" fmla="*/ 1003605 w 3600448"/>
              <a:gd name="connsiteY2291" fmla="*/ 1349829 h 2152650"/>
              <a:gd name="connsiteX2292" fmla="*/ 999887 w 3600448"/>
              <a:gd name="connsiteY2292" fmla="*/ 1338603 h 2152650"/>
              <a:gd name="connsiteX2293" fmla="*/ 1011506 w 3600448"/>
              <a:gd name="connsiteY2293" fmla="*/ 1332522 h 2152650"/>
              <a:gd name="connsiteX2294" fmla="*/ 1019780 w 3600448"/>
              <a:gd name="connsiteY2294" fmla="*/ 1333865 h 2152650"/>
              <a:gd name="connsiteX2295" fmla="*/ 1017548 w 3600448"/>
              <a:gd name="connsiteY2295" fmla="*/ 1335329 h 2152650"/>
              <a:gd name="connsiteX2296" fmla="*/ 1003605 w 3600448"/>
              <a:gd name="connsiteY2296" fmla="*/ 1338603 h 2152650"/>
              <a:gd name="connsiteX2297" fmla="*/ 1011041 w 3600448"/>
              <a:gd name="connsiteY2297" fmla="*/ 1346087 h 2152650"/>
              <a:gd name="connsiteX2298" fmla="*/ 999887 w 3600448"/>
              <a:gd name="connsiteY2298" fmla="*/ 1353571 h 2152650"/>
              <a:gd name="connsiteX2299" fmla="*/ 1044504 w 3600448"/>
              <a:gd name="connsiteY2299" fmla="*/ 1357313 h 2152650"/>
              <a:gd name="connsiteX2300" fmla="*/ 1040786 w 3600448"/>
              <a:gd name="connsiteY2300" fmla="*/ 1346087 h 2152650"/>
              <a:gd name="connsiteX2301" fmla="*/ 1051940 w 3600448"/>
              <a:gd name="connsiteY2301" fmla="*/ 1353571 h 2152650"/>
              <a:gd name="connsiteX2302" fmla="*/ 1085401 w 3600448"/>
              <a:gd name="connsiteY2302" fmla="*/ 1346087 h 2152650"/>
              <a:gd name="connsiteX2303" fmla="*/ 1081685 w 3600448"/>
              <a:gd name="connsiteY2303" fmla="*/ 1353571 h 2152650"/>
              <a:gd name="connsiteX2304" fmla="*/ 1092837 w 3600448"/>
              <a:gd name="connsiteY2304" fmla="*/ 1353571 h 2152650"/>
              <a:gd name="connsiteX2305" fmla="*/ 1096555 w 3600448"/>
              <a:gd name="connsiteY2305" fmla="*/ 1342345 h 2152650"/>
              <a:gd name="connsiteX2306" fmla="*/ 1107709 w 3600448"/>
              <a:gd name="connsiteY2306" fmla="*/ 1342345 h 2152650"/>
              <a:gd name="connsiteX2307" fmla="*/ 1100273 w 3600448"/>
              <a:gd name="connsiteY2307" fmla="*/ 1334861 h 2152650"/>
              <a:gd name="connsiteX2308" fmla="*/ 1107709 w 3600448"/>
              <a:gd name="connsiteY2308" fmla="*/ 1346087 h 2152650"/>
              <a:gd name="connsiteX2309" fmla="*/ 1130017 w 3600448"/>
              <a:gd name="connsiteY2309" fmla="*/ 1349829 h 2152650"/>
              <a:gd name="connsiteX2310" fmla="*/ 1144890 w 3600448"/>
              <a:gd name="connsiteY2310" fmla="*/ 1342345 h 2152650"/>
              <a:gd name="connsiteX2311" fmla="*/ 1144890 w 3600448"/>
              <a:gd name="connsiteY2311" fmla="*/ 1338603 h 2152650"/>
              <a:gd name="connsiteX2312" fmla="*/ 1167198 w 3600448"/>
              <a:gd name="connsiteY2312" fmla="*/ 1338603 h 2152650"/>
              <a:gd name="connsiteX2313" fmla="*/ 1163480 w 3600448"/>
              <a:gd name="connsiteY2313" fmla="*/ 1349829 h 2152650"/>
              <a:gd name="connsiteX2314" fmla="*/ 1182069 w 3600448"/>
              <a:gd name="connsiteY2314" fmla="*/ 1334861 h 2152650"/>
              <a:gd name="connsiteX2315" fmla="*/ 1185787 w 3600448"/>
              <a:gd name="connsiteY2315" fmla="*/ 1342345 h 2152650"/>
              <a:gd name="connsiteX2316" fmla="*/ 1241558 w 3600448"/>
              <a:gd name="connsiteY2316" fmla="*/ 1323635 h 2152650"/>
              <a:gd name="connsiteX2317" fmla="*/ 1234122 w 3600448"/>
              <a:gd name="connsiteY2317" fmla="*/ 1316151 h 2152650"/>
              <a:gd name="connsiteX2318" fmla="*/ 1271767 w 3600448"/>
              <a:gd name="connsiteY2318" fmla="*/ 1310363 h 2152650"/>
              <a:gd name="connsiteX2319" fmla="*/ 338280 w 3600448"/>
              <a:gd name="connsiteY2319" fmla="*/ 1309573 h 2152650"/>
              <a:gd name="connsiteX2320" fmla="*/ 341764 w 3600448"/>
              <a:gd name="connsiteY2320" fmla="*/ 1313392 h 2152650"/>
              <a:gd name="connsiteX2321" fmla="*/ 338012 w 3600448"/>
              <a:gd name="connsiteY2321" fmla="*/ 1309688 h 2152650"/>
              <a:gd name="connsiteX2322" fmla="*/ 906476 w 3600448"/>
              <a:gd name="connsiteY2322" fmla="*/ 1305322 h 2152650"/>
              <a:gd name="connsiteX2323" fmla="*/ 914414 w 3600448"/>
              <a:gd name="connsiteY2323" fmla="*/ 1312466 h 2152650"/>
              <a:gd name="connsiteX2324" fmla="*/ 2060043 w 3600448"/>
              <a:gd name="connsiteY2324" fmla="*/ 1301750 h 2152650"/>
              <a:gd name="connsiteX2325" fmla="*/ 2071156 w 3600448"/>
              <a:gd name="connsiteY2325" fmla="*/ 1313180 h 2152650"/>
              <a:gd name="connsiteX2326" fmla="*/ 2057265 w 3600448"/>
              <a:gd name="connsiteY2326" fmla="*/ 1316990 h 2152650"/>
              <a:gd name="connsiteX2327" fmla="*/ 2052277 w 3600448"/>
              <a:gd name="connsiteY2327" fmla="*/ 1319270 h 2152650"/>
              <a:gd name="connsiteX2328" fmla="*/ 2051188 w 3600448"/>
              <a:gd name="connsiteY2328" fmla="*/ 1314609 h 2152650"/>
              <a:gd name="connsiteX2329" fmla="*/ 2060043 w 3600448"/>
              <a:gd name="connsiteY2329" fmla="*/ 1301750 h 2152650"/>
              <a:gd name="connsiteX2330" fmla="*/ 1684338 w 3600448"/>
              <a:gd name="connsiteY2330" fmla="*/ 1301750 h 2152650"/>
              <a:gd name="connsiteX2331" fmla="*/ 1659080 w 3600448"/>
              <a:gd name="connsiteY2331" fmla="*/ 1327150 h 2152650"/>
              <a:gd name="connsiteX2332" fmla="*/ 1651865 w 3600448"/>
              <a:gd name="connsiteY2332" fmla="*/ 1316264 h 2152650"/>
              <a:gd name="connsiteX2333" fmla="*/ 1644651 w 3600448"/>
              <a:gd name="connsiteY2333" fmla="*/ 1319893 h 2152650"/>
              <a:gd name="connsiteX2334" fmla="*/ 1684338 w 3600448"/>
              <a:gd name="connsiteY2334" fmla="*/ 1301750 h 2152650"/>
              <a:gd name="connsiteX2335" fmla="*/ 1774823 w 3600448"/>
              <a:gd name="connsiteY2335" fmla="*/ 1298575 h 2152650"/>
              <a:gd name="connsiteX2336" fmla="*/ 1762916 w 3600448"/>
              <a:gd name="connsiteY2336" fmla="*/ 1312862 h 2152650"/>
              <a:gd name="connsiteX2337" fmla="*/ 1762916 w 3600448"/>
              <a:gd name="connsiteY2337" fmla="*/ 1309290 h 2152650"/>
              <a:gd name="connsiteX2338" fmla="*/ 1766885 w 3600448"/>
              <a:gd name="connsiteY2338" fmla="*/ 1309290 h 2152650"/>
              <a:gd name="connsiteX2339" fmla="*/ 1758948 w 3600448"/>
              <a:gd name="connsiteY2339" fmla="*/ 1305719 h 2152650"/>
              <a:gd name="connsiteX2340" fmla="*/ 1774823 w 3600448"/>
              <a:gd name="connsiteY2340" fmla="*/ 1298575 h 2152650"/>
              <a:gd name="connsiteX2341" fmla="*/ 1628776 w 3600448"/>
              <a:gd name="connsiteY2341" fmla="*/ 1298575 h 2152650"/>
              <a:gd name="connsiteX2342" fmla="*/ 1598758 w 3600448"/>
              <a:gd name="connsiteY2342" fmla="*/ 1320347 h 2152650"/>
              <a:gd name="connsiteX2343" fmla="*/ 1606261 w 3600448"/>
              <a:gd name="connsiteY2343" fmla="*/ 1323975 h 2152650"/>
              <a:gd name="connsiteX2344" fmla="*/ 1602509 w 3600448"/>
              <a:gd name="connsiteY2344" fmla="*/ 1323975 h 2152650"/>
              <a:gd name="connsiteX2345" fmla="*/ 1598758 w 3600448"/>
              <a:gd name="connsiteY2345" fmla="*/ 1313089 h 2152650"/>
              <a:gd name="connsiteX2346" fmla="*/ 1628776 w 3600448"/>
              <a:gd name="connsiteY2346" fmla="*/ 1298575 h 2152650"/>
              <a:gd name="connsiteX2347" fmla="*/ 911239 w 3600448"/>
              <a:gd name="connsiteY2347" fmla="*/ 1298575 h 2152650"/>
              <a:gd name="connsiteX2348" fmla="*/ 900126 w 3600448"/>
              <a:gd name="connsiteY2348" fmla="*/ 1301750 h 2152650"/>
              <a:gd name="connsiteX2349" fmla="*/ 911239 w 3600448"/>
              <a:gd name="connsiteY2349" fmla="*/ 1298575 h 2152650"/>
              <a:gd name="connsiteX2350" fmla="*/ 870494 w 3600448"/>
              <a:gd name="connsiteY2350" fmla="*/ 1298575 h 2152650"/>
              <a:gd name="connsiteX2351" fmla="*/ 877902 w 3600448"/>
              <a:gd name="connsiteY2351" fmla="*/ 1302068 h 2152650"/>
              <a:gd name="connsiteX2352" fmla="*/ 866790 w 3600448"/>
              <a:gd name="connsiteY2352" fmla="*/ 1305560 h 2152650"/>
              <a:gd name="connsiteX2353" fmla="*/ 870494 w 3600448"/>
              <a:gd name="connsiteY2353" fmla="*/ 1309052 h 2152650"/>
              <a:gd name="connsiteX2354" fmla="*/ 840861 w 3600448"/>
              <a:gd name="connsiteY2354" fmla="*/ 1316037 h 2152650"/>
              <a:gd name="connsiteX2355" fmla="*/ 848269 w 3600448"/>
              <a:gd name="connsiteY2355" fmla="*/ 1305560 h 2152650"/>
              <a:gd name="connsiteX2356" fmla="*/ 859382 w 3600448"/>
              <a:gd name="connsiteY2356" fmla="*/ 1305560 h 2152650"/>
              <a:gd name="connsiteX2357" fmla="*/ 855678 w 3600448"/>
              <a:gd name="connsiteY2357" fmla="*/ 1302068 h 2152650"/>
              <a:gd name="connsiteX2358" fmla="*/ 870494 w 3600448"/>
              <a:gd name="connsiteY2358" fmla="*/ 1302068 h 2152650"/>
              <a:gd name="connsiteX2359" fmla="*/ 870494 w 3600448"/>
              <a:gd name="connsiteY2359" fmla="*/ 1298575 h 2152650"/>
              <a:gd name="connsiteX2360" fmla="*/ 676611 w 3600448"/>
              <a:gd name="connsiteY2360" fmla="*/ 1298575 h 2152650"/>
              <a:gd name="connsiteX2361" fmla="*/ 698519 w 3600448"/>
              <a:gd name="connsiteY2361" fmla="*/ 1309687 h 2152650"/>
              <a:gd name="connsiteX2362" fmla="*/ 691216 w 3600448"/>
              <a:gd name="connsiteY2362" fmla="*/ 1309687 h 2152650"/>
              <a:gd name="connsiteX2363" fmla="*/ 694867 w 3600448"/>
              <a:gd name="connsiteY2363" fmla="*/ 1328208 h 2152650"/>
              <a:gd name="connsiteX2364" fmla="*/ 672960 w 3600448"/>
              <a:gd name="connsiteY2364" fmla="*/ 1324504 h 2152650"/>
              <a:gd name="connsiteX2365" fmla="*/ 683914 w 3600448"/>
              <a:gd name="connsiteY2365" fmla="*/ 1317096 h 2152650"/>
              <a:gd name="connsiteX2366" fmla="*/ 662006 w 3600448"/>
              <a:gd name="connsiteY2366" fmla="*/ 1313392 h 2152650"/>
              <a:gd name="connsiteX2367" fmla="*/ 676611 w 3600448"/>
              <a:gd name="connsiteY2367" fmla="*/ 1298575 h 2152650"/>
              <a:gd name="connsiteX2368" fmla="*/ 756933 w 3600448"/>
              <a:gd name="connsiteY2368" fmla="*/ 1294630 h 2152650"/>
              <a:gd name="connsiteX2369" fmla="*/ 762019 w 3600448"/>
              <a:gd name="connsiteY2369" fmla="*/ 1301749 h 2152650"/>
              <a:gd name="connsiteX2370" fmla="*/ 747731 w 3600448"/>
              <a:gd name="connsiteY2370" fmla="*/ 1298574 h 2152650"/>
              <a:gd name="connsiteX2371" fmla="*/ 951289 w 3600448"/>
              <a:gd name="connsiteY2371" fmla="*/ 1293812 h 2152650"/>
              <a:gd name="connsiteX2372" fmla="*/ 953043 w 3600448"/>
              <a:gd name="connsiteY2372" fmla="*/ 1297265 h 2152650"/>
              <a:gd name="connsiteX2373" fmla="*/ 936230 w 3600448"/>
              <a:gd name="connsiteY2373" fmla="*/ 1301221 h 2152650"/>
              <a:gd name="connsiteX2374" fmla="*/ 951289 w 3600448"/>
              <a:gd name="connsiteY2374" fmla="*/ 1293812 h 2152650"/>
              <a:gd name="connsiteX2375" fmla="*/ 623906 w 3600448"/>
              <a:gd name="connsiteY2375" fmla="*/ 1293812 h 2152650"/>
              <a:gd name="connsiteX2376" fmla="*/ 639781 w 3600448"/>
              <a:gd name="connsiteY2376" fmla="*/ 1293812 h 2152650"/>
              <a:gd name="connsiteX2377" fmla="*/ 631844 w 3600448"/>
              <a:gd name="connsiteY2377" fmla="*/ 1298574 h 2152650"/>
              <a:gd name="connsiteX2378" fmla="*/ 903302 w 3600448"/>
              <a:gd name="connsiteY2378" fmla="*/ 1291034 h 2152650"/>
              <a:gd name="connsiteX2379" fmla="*/ 899333 w 3600448"/>
              <a:gd name="connsiteY2379" fmla="*/ 1295052 h 2152650"/>
              <a:gd name="connsiteX2380" fmla="*/ 895370 w 3600448"/>
              <a:gd name="connsiteY2380" fmla="*/ 1294169 h 2152650"/>
              <a:gd name="connsiteX2381" fmla="*/ 895591 w 3600448"/>
              <a:gd name="connsiteY2381" fmla="*/ 1294159 h 2152650"/>
              <a:gd name="connsiteX2382" fmla="*/ 903302 w 3600448"/>
              <a:gd name="connsiteY2382" fmla="*/ 1291034 h 2152650"/>
              <a:gd name="connsiteX2383" fmla="*/ 877902 w 3600448"/>
              <a:gd name="connsiteY2383" fmla="*/ 1291034 h 2152650"/>
              <a:gd name="connsiteX2384" fmla="*/ 893324 w 3600448"/>
              <a:gd name="connsiteY2384" fmla="*/ 1293713 h 2152650"/>
              <a:gd name="connsiteX2385" fmla="*/ 895370 w 3600448"/>
              <a:gd name="connsiteY2385" fmla="*/ 1294169 h 2152650"/>
              <a:gd name="connsiteX2386" fmla="*/ 885159 w 3600448"/>
              <a:gd name="connsiteY2386" fmla="*/ 1294606 h 2152650"/>
              <a:gd name="connsiteX2387" fmla="*/ 885159 w 3600448"/>
              <a:gd name="connsiteY2387" fmla="*/ 1301749 h 2152650"/>
              <a:gd name="connsiteX2388" fmla="*/ 1986225 w 3600448"/>
              <a:gd name="connsiteY2388" fmla="*/ 1290892 h 2152650"/>
              <a:gd name="connsiteX2389" fmla="*/ 1987156 w 3600448"/>
              <a:gd name="connsiteY2389" fmla="*/ 1290984 h 2152650"/>
              <a:gd name="connsiteX2390" fmla="*/ 1986225 w 3600448"/>
              <a:gd name="connsiteY2390" fmla="*/ 1294209 h 2152650"/>
              <a:gd name="connsiteX2391" fmla="*/ 2320469 w 3600448"/>
              <a:gd name="connsiteY2391" fmla="*/ 1290637 h 2152650"/>
              <a:gd name="connsiteX2392" fmla="*/ 2331695 w 3600448"/>
              <a:gd name="connsiteY2392" fmla="*/ 1290637 h 2152650"/>
              <a:gd name="connsiteX2393" fmla="*/ 2335437 w 3600448"/>
              <a:gd name="connsiteY2393" fmla="*/ 1309158 h 2152650"/>
              <a:gd name="connsiteX2394" fmla="*/ 2365373 w 3600448"/>
              <a:gd name="connsiteY2394" fmla="*/ 1309158 h 2152650"/>
              <a:gd name="connsiteX2395" fmla="*/ 2339179 w 3600448"/>
              <a:gd name="connsiteY2395" fmla="*/ 1309158 h 2152650"/>
              <a:gd name="connsiteX2396" fmla="*/ 2335437 w 3600448"/>
              <a:gd name="connsiteY2396" fmla="*/ 1320270 h 2152650"/>
              <a:gd name="connsiteX2397" fmla="*/ 2312985 w 3600448"/>
              <a:gd name="connsiteY2397" fmla="*/ 1320270 h 2152650"/>
              <a:gd name="connsiteX2398" fmla="*/ 2327953 w 3600448"/>
              <a:gd name="connsiteY2398" fmla="*/ 1309158 h 2152650"/>
              <a:gd name="connsiteX2399" fmla="*/ 2320469 w 3600448"/>
              <a:gd name="connsiteY2399" fmla="*/ 1290637 h 2152650"/>
              <a:gd name="connsiteX2400" fmla="*/ 828920 w 3600448"/>
              <a:gd name="connsiteY2400" fmla="*/ 1290637 h 2152650"/>
              <a:gd name="connsiteX2401" fmla="*/ 828920 w 3600448"/>
              <a:gd name="connsiteY2401" fmla="*/ 1301749 h 2152650"/>
              <a:gd name="connsiteX2402" fmla="*/ 827559 w 3600448"/>
              <a:gd name="connsiteY2402" fmla="*/ 1301286 h 2152650"/>
              <a:gd name="connsiteX2403" fmla="*/ 818034 w 3600448"/>
              <a:gd name="connsiteY2403" fmla="*/ 1298045 h 2152650"/>
              <a:gd name="connsiteX2404" fmla="*/ 814405 w 3600448"/>
              <a:gd name="connsiteY2404" fmla="*/ 1294341 h 2152650"/>
              <a:gd name="connsiteX2405" fmla="*/ 828920 w 3600448"/>
              <a:gd name="connsiteY2405" fmla="*/ 1290637 h 2152650"/>
              <a:gd name="connsiteX2406" fmla="*/ 754081 w 3600448"/>
              <a:gd name="connsiteY2406" fmla="*/ 1290637 h 2152650"/>
              <a:gd name="connsiteX2407" fmla="*/ 758843 w 3600448"/>
              <a:gd name="connsiteY2407" fmla="*/ 1293812 h 2152650"/>
              <a:gd name="connsiteX2408" fmla="*/ 756933 w 3600448"/>
              <a:gd name="connsiteY2408" fmla="*/ 1294630 h 2152650"/>
              <a:gd name="connsiteX2409" fmla="*/ 92077 w 3600448"/>
              <a:gd name="connsiteY2409" fmla="*/ 1290637 h 2152650"/>
              <a:gd name="connsiteX2410" fmla="*/ 95252 w 3600448"/>
              <a:gd name="connsiteY2410" fmla="*/ 1290637 h 2152650"/>
              <a:gd name="connsiteX2411" fmla="*/ 103189 w 3600448"/>
              <a:gd name="connsiteY2411" fmla="*/ 1293812 h 2152650"/>
              <a:gd name="connsiteX2412" fmla="*/ 386674 w 3600448"/>
              <a:gd name="connsiteY2412" fmla="*/ 1289483 h 2152650"/>
              <a:gd name="connsiteX2413" fmla="*/ 383975 w 3600448"/>
              <a:gd name="connsiteY2413" fmla="*/ 1293482 h 2152650"/>
              <a:gd name="connsiteX2414" fmla="*/ 383041 w 3600448"/>
              <a:gd name="connsiteY2414" fmla="*/ 1294871 h 2152650"/>
              <a:gd name="connsiteX2415" fmla="*/ 383041 w 3600448"/>
              <a:gd name="connsiteY2415" fmla="*/ 1291385 h 2152650"/>
              <a:gd name="connsiteX2416" fmla="*/ 2150001 w 3600448"/>
              <a:gd name="connsiteY2416" fmla="*/ 1285994 h 2152650"/>
              <a:gd name="connsiteX2417" fmla="*/ 2150001 w 3600448"/>
              <a:gd name="connsiteY2417" fmla="*/ 1290637 h 2152650"/>
              <a:gd name="connsiteX2418" fmla="*/ 2146297 w 3600448"/>
              <a:gd name="connsiteY2418" fmla="*/ 1290637 h 2152650"/>
              <a:gd name="connsiteX2419" fmla="*/ 390540 w 3600448"/>
              <a:gd name="connsiteY2419" fmla="*/ 1283758 h 2152650"/>
              <a:gd name="connsiteX2420" fmla="*/ 390540 w 3600448"/>
              <a:gd name="connsiteY2420" fmla="*/ 1287463 h 2152650"/>
              <a:gd name="connsiteX2421" fmla="*/ 386674 w 3600448"/>
              <a:gd name="connsiteY2421" fmla="*/ 1289483 h 2152650"/>
              <a:gd name="connsiteX2422" fmla="*/ 334259 w 3600448"/>
              <a:gd name="connsiteY2422" fmla="*/ 1283758 h 2152650"/>
              <a:gd name="connsiteX2423" fmla="*/ 326752 w 3600448"/>
              <a:gd name="connsiteY2423" fmla="*/ 1294871 h 2152650"/>
              <a:gd name="connsiteX2424" fmla="*/ 349266 w 3600448"/>
              <a:gd name="connsiteY2424" fmla="*/ 1291167 h 2152650"/>
              <a:gd name="connsiteX2425" fmla="*/ 353018 w 3600448"/>
              <a:gd name="connsiteY2425" fmla="*/ 1283758 h 2152650"/>
              <a:gd name="connsiteX2426" fmla="*/ 360523 w 3600448"/>
              <a:gd name="connsiteY2426" fmla="*/ 1291167 h 2152650"/>
              <a:gd name="connsiteX2427" fmla="*/ 383041 w 3600448"/>
              <a:gd name="connsiteY2427" fmla="*/ 1283758 h 2152650"/>
              <a:gd name="connsiteX2428" fmla="*/ 383041 w 3600448"/>
              <a:gd name="connsiteY2428" fmla="*/ 1291385 h 2152650"/>
              <a:gd name="connsiteX2429" fmla="*/ 382567 w 3600448"/>
              <a:gd name="connsiteY2429" fmla="*/ 1291630 h 2152650"/>
              <a:gd name="connsiteX2430" fmla="*/ 371783 w 3600448"/>
              <a:gd name="connsiteY2430" fmla="*/ 1287463 h 2152650"/>
              <a:gd name="connsiteX2431" fmla="*/ 375536 w 3600448"/>
              <a:gd name="connsiteY2431" fmla="*/ 1298575 h 2152650"/>
              <a:gd name="connsiteX2432" fmla="*/ 341764 w 3600448"/>
              <a:gd name="connsiteY2432" fmla="*/ 1302279 h 2152650"/>
              <a:gd name="connsiteX2433" fmla="*/ 341764 w 3600448"/>
              <a:gd name="connsiteY2433" fmla="*/ 1309688 h 2152650"/>
              <a:gd name="connsiteX2434" fmla="*/ 341291 w 3600448"/>
              <a:gd name="connsiteY2434" fmla="*/ 1308299 h 2152650"/>
              <a:gd name="connsiteX2435" fmla="*/ 338280 w 3600448"/>
              <a:gd name="connsiteY2435" fmla="*/ 1309573 h 2152650"/>
              <a:gd name="connsiteX2436" fmla="*/ 337539 w 3600448"/>
              <a:gd name="connsiteY2436" fmla="*/ 1308762 h 2152650"/>
              <a:gd name="connsiteX2437" fmla="*/ 330507 w 3600448"/>
              <a:gd name="connsiteY2437" fmla="*/ 1309688 h 2152650"/>
              <a:gd name="connsiteX2438" fmla="*/ 326752 w 3600448"/>
              <a:gd name="connsiteY2438" fmla="*/ 1317096 h 2152650"/>
              <a:gd name="connsiteX2439" fmla="*/ 307990 w 3600448"/>
              <a:gd name="connsiteY2439" fmla="*/ 1313392 h 2152650"/>
              <a:gd name="connsiteX2440" fmla="*/ 315494 w 3600448"/>
              <a:gd name="connsiteY2440" fmla="*/ 1320800 h 2152650"/>
              <a:gd name="connsiteX2441" fmla="*/ 270454 w 3600448"/>
              <a:gd name="connsiteY2441" fmla="*/ 1317096 h 2152650"/>
              <a:gd name="connsiteX2442" fmla="*/ 285464 w 3600448"/>
              <a:gd name="connsiteY2442" fmla="*/ 1309688 h 2152650"/>
              <a:gd name="connsiteX2443" fmla="*/ 274210 w 3600448"/>
              <a:gd name="connsiteY2443" fmla="*/ 1305983 h 2152650"/>
              <a:gd name="connsiteX2444" fmla="*/ 274210 w 3600448"/>
              <a:gd name="connsiteY2444" fmla="*/ 1313392 h 2152650"/>
              <a:gd name="connsiteX2445" fmla="*/ 266701 w 3600448"/>
              <a:gd name="connsiteY2445" fmla="*/ 1309688 h 2152650"/>
              <a:gd name="connsiteX2446" fmla="*/ 296737 w 3600448"/>
              <a:gd name="connsiteY2446" fmla="*/ 1291167 h 2152650"/>
              <a:gd name="connsiteX2447" fmla="*/ 319247 w 3600448"/>
              <a:gd name="connsiteY2447" fmla="*/ 1287463 h 2152650"/>
              <a:gd name="connsiteX2448" fmla="*/ 319247 w 3600448"/>
              <a:gd name="connsiteY2448" fmla="*/ 1294871 h 2152650"/>
              <a:gd name="connsiteX2449" fmla="*/ 334259 w 3600448"/>
              <a:gd name="connsiteY2449" fmla="*/ 1283758 h 2152650"/>
              <a:gd name="connsiteX2450" fmla="*/ 518712 w 3600448"/>
              <a:gd name="connsiteY2450" fmla="*/ 1283546 h 2152650"/>
              <a:gd name="connsiteX2451" fmla="*/ 546023 w 3600448"/>
              <a:gd name="connsiteY2451" fmla="*/ 1290439 h 2152650"/>
              <a:gd name="connsiteX2452" fmla="*/ 538552 w 3600448"/>
              <a:gd name="connsiteY2452" fmla="*/ 1301750 h 2152650"/>
              <a:gd name="connsiteX2453" fmla="*/ 620731 w 3600448"/>
              <a:gd name="connsiteY2453" fmla="*/ 1297979 h 2152650"/>
              <a:gd name="connsiteX2454" fmla="*/ 575908 w 3600448"/>
              <a:gd name="connsiteY2454" fmla="*/ 1313061 h 2152650"/>
              <a:gd name="connsiteX2455" fmla="*/ 542287 w 3600448"/>
              <a:gd name="connsiteY2455" fmla="*/ 1305520 h 2152650"/>
              <a:gd name="connsiteX2456" fmla="*/ 516141 w 3600448"/>
              <a:gd name="connsiteY2456" fmla="*/ 1313061 h 2152650"/>
              <a:gd name="connsiteX2457" fmla="*/ 519879 w 3600448"/>
              <a:gd name="connsiteY2457" fmla="*/ 1324372 h 2152650"/>
              <a:gd name="connsiteX2458" fmla="*/ 489996 w 3600448"/>
              <a:gd name="connsiteY2458" fmla="*/ 1320601 h 2152650"/>
              <a:gd name="connsiteX2459" fmla="*/ 493728 w 3600448"/>
              <a:gd name="connsiteY2459" fmla="*/ 1331912 h 2152650"/>
              <a:gd name="connsiteX2460" fmla="*/ 456378 w 3600448"/>
              <a:gd name="connsiteY2460" fmla="*/ 1331912 h 2152650"/>
              <a:gd name="connsiteX2461" fmla="*/ 475055 w 3600448"/>
              <a:gd name="connsiteY2461" fmla="*/ 1316831 h 2152650"/>
              <a:gd name="connsiteX2462" fmla="*/ 437702 w 3600448"/>
              <a:gd name="connsiteY2462" fmla="*/ 1320601 h 2152650"/>
              <a:gd name="connsiteX2463" fmla="*/ 437702 w 3600448"/>
              <a:gd name="connsiteY2463" fmla="*/ 1313061 h 2152650"/>
              <a:gd name="connsiteX2464" fmla="*/ 441437 w 3600448"/>
              <a:gd name="connsiteY2464" fmla="*/ 1316831 h 2152650"/>
              <a:gd name="connsiteX2465" fmla="*/ 467581 w 3600448"/>
              <a:gd name="connsiteY2465" fmla="*/ 1305520 h 2152650"/>
              <a:gd name="connsiteX2466" fmla="*/ 471320 w 3600448"/>
              <a:gd name="connsiteY2466" fmla="*/ 1297979 h 2152650"/>
              <a:gd name="connsiteX2467" fmla="*/ 508670 w 3600448"/>
              <a:gd name="connsiteY2467" fmla="*/ 1290439 h 2152650"/>
              <a:gd name="connsiteX2468" fmla="*/ 518712 w 3600448"/>
              <a:gd name="connsiteY2468" fmla="*/ 1283546 h 2152650"/>
              <a:gd name="connsiteX2469" fmla="*/ 1509796 w 3600448"/>
              <a:gd name="connsiteY2469" fmla="*/ 1283017 h 2152650"/>
              <a:gd name="connsiteX2470" fmla="*/ 1506036 w 3600448"/>
              <a:gd name="connsiteY2470" fmla="*/ 1297623 h 2152650"/>
              <a:gd name="connsiteX2471" fmla="*/ 1498516 w 3600448"/>
              <a:gd name="connsiteY2471" fmla="*/ 1293971 h 2152650"/>
              <a:gd name="connsiteX2472" fmla="*/ 1468437 w 3600448"/>
              <a:gd name="connsiteY2472" fmla="*/ 1304925 h 2152650"/>
              <a:gd name="connsiteX2473" fmla="*/ 1483008 w 3600448"/>
              <a:gd name="connsiteY2473" fmla="*/ 1295340 h 2152650"/>
              <a:gd name="connsiteX2474" fmla="*/ 1494298 w 3600448"/>
              <a:gd name="connsiteY2474" fmla="*/ 1283498 h 2152650"/>
              <a:gd name="connsiteX2475" fmla="*/ 1500397 w 3600448"/>
              <a:gd name="connsiteY2475" fmla="*/ 1284387 h 2152650"/>
              <a:gd name="connsiteX2476" fmla="*/ 1509796 w 3600448"/>
              <a:gd name="connsiteY2476" fmla="*/ 1283017 h 2152650"/>
              <a:gd name="connsiteX2477" fmla="*/ 1490996 w 3600448"/>
              <a:gd name="connsiteY2477" fmla="*/ 1283017 h 2152650"/>
              <a:gd name="connsiteX2478" fmla="*/ 1494757 w 3600448"/>
              <a:gd name="connsiteY2478" fmla="*/ 1283017 h 2152650"/>
              <a:gd name="connsiteX2479" fmla="*/ 1494298 w 3600448"/>
              <a:gd name="connsiteY2479" fmla="*/ 1283498 h 2152650"/>
              <a:gd name="connsiteX2480" fmla="*/ 66678 w 3600448"/>
              <a:gd name="connsiteY2480" fmla="*/ 1279525 h 2152650"/>
              <a:gd name="connsiteX2481" fmla="*/ 73029 w 3600448"/>
              <a:gd name="connsiteY2481" fmla="*/ 1283494 h 2152650"/>
              <a:gd name="connsiteX2482" fmla="*/ 66678 w 3600448"/>
              <a:gd name="connsiteY2482" fmla="*/ 1287462 h 2152650"/>
              <a:gd name="connsiteX2483" fmla="*/ 66678 w 3600448"/>
              <a:gd name="connsiteY2483" fmla="*/ 1279525 h 2152650"/>
              <a:gd name="connsiteX2484" fmla="*/ 2016010 w 3600448"/>
              <a:gd name="connsiteY2484" fmla="*/ 1279468 h 2152650"/>
              <a:gd name="connsiteX2485" fmla="*/ 2023456 w 3600448"/>
              <a:gd name="connsiteY2485" fmla="*/ 1297894 h 2152650"/>
              <a:gd name="connsiteX2486" fmla="*/ 2038348 w 3600448"/>
              <a:gd name="connsiteY2486" fmla="*/ 1294209 h 2152650"/>
              <a:gd name="connsiteX2487" fmla="*/ 2023456 w 3600448"/>
              <a:gd name="connsiteY2487" fmla="*/ 1305265 h 2152650"/>
              <a:gd name="connsiteX2488" fmla="*/ 2012287 w 3600448"/>
              <a:gd name="connsiteY2488" fmla="*/ 1294209 h 2152650"/>
              <a:gd name="connsiteX2489" fmla="*/ 2002979 w 3600448"/>
              <a:gd name="connsiteY2489" fmla="*/ 1294209 h 2152650"/>
              <a:gd name="connsiteX2490" fmla="*/ 2001117 w 3600448"/>
              <a:gd name="connsiteY2490" fmla="*/ 1294209 h 2152650"/>
              <a:gd name="connsiteX2491" fmla="*/ 2016010 w 3600448"/>
              <a:gd name="connsiteY2491" fmla="*/ 1279468 h 2152650"/>
              <a:gd name="connsiteX2492" fmla="*/ 2424904 w 3600448"/>
              <a:gd name="connsiteY2492" fmla="*/ 1276350 h 2152650"/>
              <a:gd name="connsiteX2493" fmla="*/ 2417760 w 3600448"/>
              <a:gd name="connsiteY2493" fmla="*/ 1282700 h 2152650"/>
              <a:gd name="connsiteX2494" fmla="*/ 2424904 w 3600448"/>
              <a:gd name="connsiteY2494" fmla="*/ 1276350 h 2152650"/>
              <a:gd name="connsiteX2495" fmla="*/ 2150001 w 3600448"/>
              <a:gd name="connsiteY2495" fmla="*/ 1276350 h 2152650"/>
              <a:gd name="connsiteX2496" fmla="*/ 2150928 w 3600448"/>
              <a:gd name="connsiteY2496" fmla="*/ 1284833 h 2152650"/>
              <a:gd name="connsiteX2497" fmla="*/ 2150001 w 3600448"/>
              <a:gd name="connsiteY2497" fmla="*/ 1285994 h 2152650"/>
              <a:gd name="connsiteX2498" fmla="*/ 1684338 w 3600448"/>
              <a:gd name="connsiteY2498" fmla="*/ 1276350 h 2152650"/>
              <a:gd name="connsiteX2499" fmla="*/ 1650999 w 3600448"/>
              <a:gd name="connsiteY2499" fmla="*/ 1293812 h 2152650"/>
              <a:gd name="connsiteX2500" fmla="*/ 1684338 w 3600448"/>
              <a:gd name="connsiteY2500" fmla="*/ 1276350 h 2152650"/>
              <a:gd name="connsiteX2501" fmla="*/ 1292232 w 3600448"/>
              <a:gd name="connsiteY2501" fmla="*/ 1273076 h 2152650"/>
              <a:gd name="connsiteX2502" fmla="*/ 1298582 w 3600448"/>
              <a:gd name="connsiteY2502" fmla="*/ 1275556 h 2152650"/>
              <a:gd name="connsiteX2503" fmla="*/ 1285883 w 3600448"/>
              <a:gd name="connsiteY2503" fmla="*/ 1279525 h 2152650"/>
              <a:gd name="connsiteX2504" fmla="*/ 1292232 w 3600448"/>
              <a:gd name="connsiteY2504" fmla="*/ 1273076 h 2152650"/>
              <a:gd name="connsiteX2505" fmla="*/ 1534511 w 3600448"/>
              <a:gd name="connsiteY2505" fmla="*/ 1272731 h 2152650"/>
              <a:gd name="connsiteX2506" fmla="*/ 1532828 w 3600448"/>
              <a:gd name="connsiteY2506" fmla="*/ 1273433 h 2152650"/>
              <a:gd name="connsiteX2507" fmla="*/ 1509796 w 3600448"/>
              <a:gd name="connsiteY2507" fmla="*/ 1283017 h 2152650"/>
              <a:gd name="connsiteX2508" fmla="*/ 1506036 w 3600448"/>
              <a:gd name="connsiteY2508" fmla="*/ 1279366 h 2152650"/>
              <a:gd name="connsiteX2509" fmla="*/ 1521546 w 3600448"/>
              <a:gd name="connsiteY2509" fmla="*/ 1274346 h 2152650"/>
              <a:gd name="connsiteX2510" fmla="*/ 1547496 w 3600448"/>
              <a:gd name="connsiteY2510" fmla="*/ 1272645 h 2152650"/>
              <a:gd name="connsiteX2511" fmla="*/ 1551109 w 3600448"/>
              <a:gd name="connsiteY2511" fmla="*/ 1272645 h 2152650"/>
              <a:gd name="connsiteX2512" fmla="*/ 1550771 w 3600448"/>
              <a:gd name="connsiteY2512" fmla="*/ 1273571 h 2152650"/>
              <a:gd name="connsiteX2513" fmla="*/ 1555114 w 3600448"/>
              <a:gd name="connsiteY2513" fmla="*/ 1276349 h 2152650"/>
              <a:gd name="connsiteX2514" fmla="*/ 1547496 w 3600448"/>
              <a:gd name="connsiteY2514" fmla="*/ 1272645 h 2152650"/>
              <a:gd name="connsiteX2515" fmla="*/ 1551127 w 3600448"/>
              <a:gd name="connsiteY2515" fmla="*/ 1272588 h 2152650"/>
              <a:gd name="connsiteX2516" fmla="*/ 1551308 w 3600448"/>
              <a:gd name="connsiteY2516" fmla="*/ 1272645 h 2152650"/>
              <a:gd name="connsiteX2517" fmla="*/ 1551109 w 3600448"/>
              <a:gd name="connsiteY2517" fmla="*/ 1272645 h 2152650"/>
              <a:gd name="connsiteX2518" fmla="*/ 2008564 w 3600448"/>
              <a:gd name="connsiteY2518" fmla="*/ 1272097 h 2152650"/>
              <a:gd name="connsiteX2519" fmla="*/ 2008564 w 3600448"/>
              <a:gd name="connsiteY2519" fmla="*/ 1279468 h 2152650"/>
              <a:gd name="connsiteX2520" fmla="*/ 1993671 w 3600448"/>
              <a:gd name="connsiteY2520" fmla="*/ 1286838 h 2152650"/>
              <a:gd name="connsiteX2521" fmla="*/ 2001117 w 3600448"/>
              <a:gd name="connsiteY2521" fmla="*/ 1294209 h 2152650"/>
              <a:gd name="connsiteX2522" fmla="*/ 1993671 w 3600448"/>
              <a:gd name="connsiteY2522" fmla="*/ 1294209 h 2152650"/>
              <a:gd name="connsiteX2523" fmla="*/ 1989948 w 3600448"/>
              <a:gd name="connsiteY2523" fmla="*/ 1308950 h 2152650"/>
              <a:gd name="connsiteX2524" fmla="*/ 2001117 w 3600448"/>
              <a:gd name="connsiteY2524" fmla="*/ 1308950 h 2152650"/>
              <a:gd name="connsiteX2525" fmla="*/ 1993671 w 3600448"/>
              <a:gd name="connsiteY2525" fmla="*/ 1316320 h 2152650"/>
              <a:gd name="connsiteX2526" fmla="*/ 1971333 w 3600448"/>
              <a:gd name="connsiteY2526" fmla="*/ 1331061 h 2152650"/>
              <a:gd name="connsiteX2527" fmla="*/ 1963887 w 3600448"/>
              <a:gd name="connsiteY2527" fmla="*/ 1320006 h 2152650"/>
              <a:gd name="connsiteX2528" fmla="*/ 1960164 w 3600448"/>
              <a:gd name="connsiteY2528" fmla="*/ 1327376 h 2152650"/>
              <a:gd name="connsiteX2529" fmla="*/ 1941548 w 3600448"/>
              <a:gd name="connsiteY2529" fmla="*/ 1323691 h 2152650"/>
              <a:gd name="connsiteX2530" fmla="*/ 1922933 w 3600448"/>
              <a:gd name="connsiteY2530" fmla="*/ 1334747 h 2152650"/>
              <a:gd name="connsiteX2531" fmla="*/ 1941548 w 3600448"/>
              <a:gd name="connsiteY2531" fmla="*/ 1334747 h 2152650"/>
              <a:gd name="connsiteX2532" fmla="*/ 1915487 w 3600448"/>
              <a:gd name="connsiteY2532" fmla="*/ 1353173 h 2152650"/>
              <a:gd name="connsiteX2533" fmla="*/ 1913625 w 3600448"/>
              <a:gd name="connsiteY2533" fmla="*/ 1353173 h 2152650"/>
              <a:gd name="connsiteX2534" fmla="*/ 1908041 w 3600448"/>
              <a:gd name="connsiteY2534" fmla="*/ 1353173 h 2152650"/>
              <a:gd name="connsiteX2535" fmla="*/ 1900594 w 3600448"/>
              <a:gd name="connsiteY2535" fmla="*/ 1334747 h 2152650"/>
              <a:gd name="connsiteX2536" fmla="*/ 1885702 w 3600448"/>
              <a:gd name="connsiteY2536" fmla="*/ 1345802 h 2152650"/>
              <a:gd name="connsiteX2537" fmla="*/ 1889425 w 3600448"/>
              <a:gd name="connsiteY2537" fmla="*/ 1367914 h 2152650"/>
              <a:gd name="connsiteX2538" fmla="*/ 1863364 w 3600448"/>
              <a:gd name="connsiteY2538" fmla="*/ 1371599 h 2152650"/>
              <a:gd name="connsiteX2539" fmla="*/ 1889425 w 3600448"/>
              <a:gd name="connsiteY2539" fmla="*/ 1353173 h 2152650"/>
              <a:gd name="connsiteX2540" fmla="*/ 1881979 w 3600448"/>
              <a:gd name="connsiteY2540" fmla="*/ 1327376 h 2152650"/>
              <a:gd name="connsiteX2541" fmla="*/ 1852194 w 3600448"/>
              <a:gd name="connsiteY2541" fmla="*/ 1331061 h 2152650"/>
              <a:gd name="connsiteX2542" fmla="*/ 1852194 w 3600448"/>
              <a:gd name="connsiteY2542" fmla="*/ 1334747 h 2152650"/>
              <a:gd name="connsiteX2543" fmla="*/ 1850333 w 3600448"/>
              <a:gd name="connsiteY2543" fmla="*/ 1333825 h 2152650"/>
              <a:gd name="connsiteX2544" fmla="*/ 1838062 w 3600448"/>
              <a:gd name="connsiteY2544" fmla="*/ 1327752 h 2152650"/>
              <a:gd name="connsiteX2545" fmla="*/ 1841025 w 3600448"/>
              <a:gd name="connsiteY2545" fmla="*/ 1323691 h 2152650"/>
              <a:gd name="connsiteX2546" fmla="*/ 1807518 w 3600448"/>
              <a:gd name="connsiteY2546" fmla="*/ 1334747 h 2152650"/>
              <a:gd name="connsiteX2547" fmla="*/ 1811241 w 3600448"/>
              <a:gd name="connsiteY2547" fmla="*/ 1334747 h 2152650"/>
              <a:gd name="connsiteX2548" fmla="*/ 1800072 w 3600448"/>
              <a:gd name="connsiteY2548" fmla="*/ 1338432 h 2152650"/>
              <a:gd name="connsiteX2549" fmla="*/ 1766566 w 3600448"/>
              <a:gd name="connsiteY2549" fmla="*/ 1353173 h 2152650"/>
              <a:gd name="connsiteX2550" fmla="*/ 1785180 w 3600448"/>
              <a:gd name="connsiteY2550" fmla="*/ 1360543 h 2152650"/>
              <a:gd name="connsiteX2551" fmla="*/ 1759118 w 3600448"/>
              <a:gd name="connsiteY2551" fmla="*/ 1371599 h 2152650"/>
              <a:gd name="connsiteX2552" fmla="*/ 1762844 w 3600448"/>
              <a:gd name="connsiteY2552" fmla="*/ 1367914 h 2152650"/>
              <a:gd name="connsiteX2553" fmla="*/ 1733057 w 3600448"/>
              <a:gd name="connsiteY2553" fmla="*/ 1367914 h 2152650"/>
              <a:gd name="connsiteX2554" fmla="*/ 1736782 w 3600448"/>
              <a:gd name="connsiteY2554" fmla="*/ 1364229 h 2152650"/>
              <a:gd name="connsiteX2555" fmla="*/ 1725612 w 3600448"/>
              <a:gd name="connsiteY2555" fmla="*/ 1360543 h 2152650"/>
              <a:gd name="connsiteX2556" fmla="*/ 1762844 w 3600448"/>
              <a:gd name="connsiteY2556" fmla="*/ 1338432 h 2152650"/>
              <a:gd name="connsiteX2557" fmla="*/ 1800072 w 3600448"/>
              <a:gd name="connsiteY2557" fmla="*/ 1312635 h 2152650"/>
              <a:gd name="connsiteX2558" fmla="*/ 1833579 w 3600448"/>
              <a:gd name="connsiteY2558" fmla="*/ 1305265 h 2152650"/>
              <a:gd name="connsiteX2559" fmla="*/ 1829856 w 3600448"/>
              <a:gd name="connsiteY2559" fmla="*/ 1305265 h 2152650"/>
              <a:gd name="connsiteX2560" fmla="*/ 1855918 w 3600448"/>
              <a:gd name="connsiteY2560" fmla="*/ 1294209 h 2152650"/>
              <a:gd name="connsiteX2561" fmla="*/ 1855918 w 3600448"/>
              <a:gd name="connsiteY2561" fmla="*/ 1286838 h 2152650"/>
              <a:gd name="connsiteX2562" fmla="*/ 1863364 w 3600448"/>
              <a:gd name="connsiteY2562" fmla="*/ 1283153 h 2152650"/>
              <a:gd name="connsiteX2563" fmla="*/ 1863364 w 3600448"/>
              <a:gd name="connsiteY2563" fmla="*/ 1294209 h 2152650"/>
              <a:gd name="connsiteX2564" fmla="*/ 1911764 w 3600448"/>
              <a:gd name="connsiteY2564" fmla="*/ 1275783 h 2152650"/>
              <a:gd name="connsiteX2565" fmla="*/ 1934102 w 3600448"/>
              <a:gd name="connsiteY2565" fmla="*/ 1294209 h 2152650"/>
              <a:gd name="connsiteX2566" fmla="*/ 1941548 w 3600448"/>
              <a:gd name="connsiteY2566" fmla="*/ 1283153 h 2152650"/>
              <a:gd name="connsiteX2567" fmla="*/ 1982502 w 3600448"/>
              <a:gd name="connsiteY2567" fmla="*/ 1301579 h 2152650"/>
              <a:gd name="connsiteX2568" fmla="*/ 1993671 w 3600448"/>
              <a:gd name="connsiteY2568" fmla="*/ 1290524 h 2152650"/>
              <a:gd name="connsiteX2569" fmla="*/ 1986225 w 3600448"/>
              <a:gd name="connsiteY2569" fmla="*/ 1290524 h 2152650"/>
              <a:gd name="connsiteX2570" fmla="*/ 1986225 w 3600448"/>
              <a:gd name="connsiteY2570" fmla="*/ 1290892 h 2152650"/>
              <a:gd name="connsiteX2571" fmla="*/ 1982502 w 3600448"/>
              <a:gd name="connsiteY2571" fmla="*/ 1290524 h 2152650"/>
              <a:gd name="connsiteX2572" fmla="*/ 1978779 w 3600448"/>
              <a:gd name="connsiteY2572" fmla="*/ 1286838 h 2152650"/>
              <a:gd name="connsiteX2573" fmla="*/ 1986225 w 3600448"/>
              <a:gd name="connsiteY2573" fmla="*/ 1286838 h 2152650"/>
              <a:gd name="connsiteX2574" fmla="*/ 2008564 w 3600448"/>
              <a:gd name="connsiteY2574" fmla="*/ 1272097 h 2152650"/>
              <a:gd name="connsiteX2575" fmla="*/ 1539874 w 3600448"/>
              <a:gd name="connsiteY2575" fmla="*/ 1272063 h 2152650"/>
              <a:gd name="connsiteX2576" fmla="*/ 1536115 w 3600448"/>
              <a:gd name="connsiteY2576" fmla="*/ 1279366 h 2152650"/>
              <a:gd name="connsiteX2577" fmla="*/ 1536115 w 3600448"/>
              <a:gd name="connsiteY2577" fmla="*/ 1278453 h 2152650"/>
              <a:gd name="connsiteX2578" fmla="*/ 1536115 w 3600448"/>
              <a:gd name="connsiteY2578" fmla="*/ 1272532 h 2152650"/>
              <a:gd name="connsiteX2579" fmla="*/ 1536115 w 3600448"/>
              <a:gd name="connsiteY2579" fmla="*/ 1272063 h 2152650"/>
              <a:gd name="connsiteX2580" fmla="*/ 1536115 w 3600448"/>
              <a:gd name="connsiteY2580" fmla="*/ 1272532 h 2152650"/>
              <a:gd name="connsiteX2581" fmla="*/ 1534511 w 3600448"/>
              <a:gd name="connsiteY2581" fmla="*/ 1272731 h 2152650"/>
              <a:gd name="connsiteX2582" fmla="*/ 787418 w 3600448"/>
              <a:gd name="connsiteY2582" fmla="*/ 1271984 h 2152650"/>
              <a:gd name="connsiteX2583" fmla="*/ 806820 w 3600448"/>
              <a:gd name="connsiteY2583" fmla="*/ 1279127 h 2152650"/>
              <a:gd name="connsiteX2584" fmla="*/ 818462 w 3600448"/>
              <a:gd name="connsiteY2584" fmla="*/ 1275556 h 2152650"/>
              <a:gd name="connsiteX2585" fmla="*/ 822343 w 3600448"/>
              <a:gd name="connsiteY2585" fmla="*/ 1282699 h 2152650"/>
              <a:gd name="connsiteX2586" fmla="*/ 802940 w 3600448"/>
              <a:gd name="connsiteY2586" fmla="*/ 1279127 h 2152650"/>
              <a:gd name="connsiteX2587" fmla="*/ 787418 w 3600448"/>
              <a:gd name="connsiteY2587" fmla="*/ 1271984 h 2152650"/>
              <a:gd name="connsiteX2588" fmla="*/ 1056699 w 3600448"/>
              <a:gd name="connsiteY2588" fmla="*/ 1271587 h 2152650"/>
              <a:gd name="connsiteX2589" fmla="*/ 1060463 w 3600448"/>
              <a:gd name="connsiteY2589" fmla="*/ 1278996 h 2152650"/>
              <a:gd name="connsiteX2590" fmla="*/ 1045405 w 3600448"/>
              <a:gd name="connsiteY2590" fmla="*/ 1282700 h 2152650"/>
              <a:gd name="connsiteX2591" fmla="*/ 1045405 w 3600448"/>
              <a:gd name="connsiteY2591" fmla="*/ 1290108 h 2152650"/>
              <a:gd name="connsiteX2592" fmla="*/ 1026581 w 3600448"/>
              <a:gd name="connsiteY2592" fmla="*/ 1293812 h 2152650"/>
              <a:gd name="connsiteX2593" fmla="*/ 1045405 w 3600448"/>
              <a:gd name="connsiteY2593" fmla="*/ 1297517 h 2152650"/>
              <a:gd name="connsiteX2594" fmla="*/ 1026581 w 3600448"/>
              <a:gd name="connsiteY2594" fmla="*/ 1301221 h 2152650"/>
              <a:gd name="connsiteX2595" fmla="*/ 1030346 w 3600448"/>
              <a:gd name="connsiteY2595" fmla="*/ 1297517 h 2152650"/>
              <a:gd name="connsiteX2596" fmla="*/ 1003993 w 3600448"/>
              <a:gd name="connsiteY2596" fmla="*/ 1304925 h 2152650"/>
              <a:gd name="connsiteX2597" fmla="*/ 1007758 w 3600448"/>
              <a:gd name="connsiteY2597" fmla="*/ 1297517 h 2152650"/>
              <a:gd name="connsiteX2598" fmla="*/ 996464 w 3600448"/>
              <a:gd name="connsiteY2598" fmla="*/ 1312333 h 2152650"/>
              <a:gd name="connsiteX2599" fmla="*/ 992700 w 3600448"/>
              <a:gd name="connsiteY2599" fmla="*/ 1301221 h 2152650"/>
              <a:gd name="connsiteX2600" fmla="*/ 977641 w 3600448"/>
              <a:gd name="connsiteY2600" fmla="*/ 1308629 h 2152650"/>
              <a:gd name="connsiteX2601" fmla="*/ 985170 w 3600448"/>
              <a:gd name="connsiteY2601" fmla="*/ 1308629 h 2152650"/>
              <a:gd name="connsiteX2602" fmla="*/ 943759 w 3600448"/>
              <a:gd name="connsiteY2602" fmla="*/ 1327150 h 2152650"/>
              <a:gd name="connsiteX2603" fmla="*/ 943759 w 3600448"/>
              <a:gd name="connsiteY2603" fmla="*/ 1308629 h 2152650"/>
              <a:gd name="connsiteX2604" fmla="*/ 928701 w 3600448"/>
              <a:gd name="connsiteY2604" fmla="*/ 1312333 h 2152650"/>
              <a:gd name="connsiteX2605" fmla="*/ 936230 w 3600448"/>
              <a:gd name="connsiteY2605" fmla="*/ 1308629 h 2152650"/>
              <a:gd name="connsiteX2606" fmla="*/ 936230 w 3600448"/>
              <a:gd name="connsiteY2606" fmla="*/ 1304925 h 2152650"/>
              <a:gd name="connsiteX2607" fmla="*/ 955053 w 3600448"/>
              <a:gd name="connsiteY2607" fmla="*/ 1301221 h 2152650"/>
              <a:gd name="connsiteX2608" fmla="*/ 953043 w 3600448"/>
              <a:gd name="connsiteY2608" fmla="*/ 1297265 h 2152650"/>
              <a:gd name="connsiteX2609" fmla="*/ 979523 w 3600448"/>
              <a:gd name="connsiteY2609" fmla="*/ 1291034 h 2152650"/>
              <a:gd name="connsiteX2610" fmla="*/ 1011523 w 3600448"/>
              <a:gd name="connsiteY2610" fmla="*/ 1286404 h 2152650"/>
              <a:gd name="connsiteX2611" fmla="*/ 1026581 w 3600448"/>
              <a:gd name="connsiteY2611" fmla="*/ 1290108 h 2152650"/>
              <a:gd name="connsiteX2612" fmla="*/ 1052934 w 3600448"/>
              <a:gd name="connsiteY2612" fmla="*/ 1275291 h 2152650"/>
              <a:gd name="connsiteX2613" fmla="*/ 1041640 w 3600448"/>
              <a:gd name="connsiteY2613" fmla="*/ 1275291 h 2152650"/>
              <a:gd name="connsiteX2614" fmla="*/ 1056699 w 3600448"/>
              <a:gd name="connsiteY2614" fmla="*/ 1271587 h 2152650"/>
              <a:gd name="connsiteX2615" fmla="*/ 765193 w 3600448"/>
              <a:gd name="connsiteY2615" fmla="*/ 1271587 h 2152650"/>
              <a:gd name="connsiteX2616" fmla="*/ 776306 w 3600448"/>
              <a:gd name="connsiteY2616" fmla="*/ 1271587 h 2152650"/>
              <a:gd name="connsiteX2617" fmla="*/ 765193 w 3600448"/>
              <a:gd name="connsiteY2617" fmla="*/ 1276349 h 2152650"/>
              <a:gd name="connsiteX2618" fmla="*/ 348812 w 3600448"/>
              <a:gd name="connsiteY2618" fmla="*/ 1268412 h 2152650"/>
              <a:gd name="connsiteX2619" fmla="*/ 360380 w 3600448"/>
              <a:gd name="connsiteY2619" fmla="*/ 1275820 h 2152650"/>
              <a:gd name="connsiteX2620" fmla="*/ 348812 w 3600448"/>
              <a:gd name="connsiteY2620" fmla="*/ 1279524 h 2152650"/>
              <a:gd name="connsiteX2621" fmla="*/ 348812 w 3600448"/>
              <a:gd name="connsiteY2621" fmla="*/ 1268412 h 2152650"/>
              <a:gd name="connsiteX2622" fmla="*/ 404645 w 3600448"/>
              <a:gd name="connsiteY2622" fmla="*/ 1267767 h 2152650"/>
              <a:gd name="connsiteX2623" fmla="*/ 430664 w 3600448"/>
              <a:gd name="connsiteY2623" fmla="*/ 1275209 h 2152650"/>
              <a:gd name="connsiteX2624" fmla="*/ 430664 w 3600448"/>
              <a:gd name="connsiteY2624" fmla="*/ 1286371 h 2152650"/>
              <a:gd name="connsiteX2625" fmla="*/ 408361 w 3600448"/>
              <a:gd name="connsiteY2625" fmla="*/ 1290091 h 2152650"/>
              <a:gd name="connsiteX2626" fmla="*/ 404645 w 3600448"/>
              <a:gd name="connsiteY2626" fmla="*/ 1267767 h 2152650"/>
              <a:gd name="connsiteX2627" fmla="*/ 1551308 w 3600448"/>
              <a:gd name="connsiteY2627" fmla="*/ 1265237 h 2152650"/>
              <a:gd name="connsiteX2628" fmla="*/ 1551781 w 3600448"/>
              <a:gd name="connsiteY2628" fmla="*/ 1270793 h 2152650"/>
              <a:gd name="connsiteX2629" fmla="*/ 1551127 w 3600448"/>
              <a:gd name="connsiteY2629" fmla="*/ 1272588 h 2152650"/>
              <a:gd name="connsiteX2630" fmla="*/ 1539874 w 3600448"/>
              <a:gd name="connsiteY2630" fmla="*/ 1268941 h 2152650"/>
              <a:gd name="connsiteX2631" fmla="*/ 1551308 w 3600448"/>
              <a:gd name="connsiteY2631" fmla="*/ 1265237 h 2152650"/>
              <a:gd name="connsiteX2632" fmla="*/ 2139262 w 3600448"/>
              <a:gd name="connsiteY2632" fmla="*/ 1263679 h 2152650"/>
              <a:gd name="connsiteX2633" fmla="*/ 2141275 w 3600448"/>
              <a:gd name="connsiteY2633" fmla="*/ 1264571 h 2152650"/>
              <a:gd name="connsiteX2634" fmla="*/ 2140107 w 3600448"/>
              <a:gd name="connsiteY2634" fmla="*/ 1264862 h 2152650"/>
              <a:gd name="connsiteX2635" fmla="*/ 891093 w 3600448"/>
              <a:gd name="connsiteY2635" fmla="*/ 1261149 h 2152650"/>
              <a:gd name="connsiteX2636" fmla="*/ 903302 w 3600448"/>
              <a:gd name="connsiteY2636" fmla="*/ 1264179 h 2152650"/>
              <a:gd name="connsiteX2637" fmla="*/ 880919 w 3600448"/>
              <a:gd name="connsiteY2637" fmla="*/ 1282700 h 2152650"/>
              <a:gd name="connsiteX2638" fmla="*/ 865996 w 3600448"/>
              <a:gd name="connsiteY2638" fmla="*/ 1278996 h 2152650"/>
              <a:gd name="connsiteX2639" fmla="*/ 843612 w 3600448"/>
              <a:gd name="connsiteY2639" fmla="*/ 1293812 h 2152650"/>
              <a:gd name="connsiteX2640" fmla="*/ 836154 w 3600448"/>
              <a:gd name="connsiteY2640" fmla="*/ 1282700 h 2152650"/>
              <a:gd name="connsiteX2641" fmla="*/ 854804 w 3600448"/>
              <a:gd name="connsiteY2641" fmla="*/ 1286404 h 2152650"/>
              <a:gd name="connsiteX2642" fmla="*/ 854804 w 3600448"/>
              <a:gd name="connsiteY2642" fmla="*/ 1275292 h 2152650"/>
              <a:gd name="connsiteX2643" fmla="*/ 884649 w 3600448"/>
              <a:gd name="connsiteY2643" fmla="*/ 1275292 h 2152650"/>
              <a:gd name="connsiteX2644" fmla="*/ 873457 w 3600448"/>
              <a:gd name="connsiteY2644" fmla="*/ 1264179 h 2152650"/>
              <a:gd name="connsiteX2645" fmla="*/ 880919 w 3600448"/>
              <a:gd name="connsiteY2645" fmla="*/ 1267883 h 2152650"/>
              <a:gd name="connsiteX2646" fmla="*/ 882317 w 3600448"/>
              <a:gd name="connsiteY2646" fmla="*/ 1266957 h 2152650"/>
              <a:gd name="connsiteX2647" fmla="*/ 1592758 w 3600448"/>
              <a:gd name="connsiteY2647" fmla="*/ 1260607 h 2152650"/>
              <a:gd name="connsiteX2648" fmla="*/ 1595440 w 3600448"/>
              <a:gd name="connsiteY2648" fmla="*/ 1265237 h 2152650"/>
              <a:gd name="connsiteX2649" fmla="*/ 1581152 w 3600448"/>
              <a:gd name="connsiteY2649" fmla="*/ 1265237 h 2152650"/>
              <a:gd name="connsiteX2650" fmla="*/ 1584722 w 3600448"/>
              <a:gd name="connsiteY2650" fmla="*/ 1261533 h 2152650"/>
              <a:gd name="connsiteX2651" fmla="*/ 1592758 w 3600448"/>
              <a:gd name="connsiteY2651" fmla="*/ 1260607 h 2152650"/>
              <a:gd name="connsiteX2652" fmla="*/ 888380 w 3600448"/>
              <a:gd name="connsiteY2652" fmla="*/ 1260475 h 2152650"/>
              <a:gd name="connsiteX2653" fmla="*/ 892110 w 3600448"/>
              <a:gd name="connsiteY2653" fmla="*/ 1260475 h 2152650"/>
              <a:gd name="connsiteX2654" fmla="*/ 891093 w 3600448"/>
              <a:gd name="connsiteY2654" fmla="*/ 1261149 h 2152650"/>
              <a:gd name="connsiteX2655" fmla="*/ 890245 w 3600448"/>
              <a:gd name="connsiteY2655" fmla="*/ 1260938 h 2152650"/>
              <a:gd name="connsiteX2656" fmla="*/ 888380 w 3600448"/>
              <a:gd name="connsiteY2656" fmla="*/ 1260475 h 2152650"/>
              <a:gd name="connsiteX2657" fmla="*/ 595331 w 3600448"/>
              <a:gd name="connsiteY2657" fmla="*/ 1260475 h 2152650"/>
              <a:gd name="connsiteX2658" fmla="*/ 606443 w 3600448"/>
              <a:gd name="connsiteY2658" fmla="*/ 1260475 h 2152650"/>
              <a:gd name="connsiteX2659" fmla="*/ 590568 w 3600448"/>
              <a:gd name="connsiteY2659" fmla="*/ 1265237 h 2152650"/>
              <a:gd name="connsiteX2660" fmla="*/ 493728 w 3600448"/>
              <a:gd name="connsiteY2660" fmla="*/ 1260475 h 2152650"/>
              <a:gd name="connsiteX2661" fmla="*/ 497698 w 3600448"/>
              <a:gd name="connsiteY2661" fmla="*/ 1268412 h 2152650"/>
              <a:gd name="connsiteX2662" fmla="*/ 493728 w 3600448"/>
              <a:gd name="connsiteY2662" fmla="*/ 1268412 h 2152650"/>
              <a:gd name="connsiteX2663" fmla="*/ 493728 w 3600448"/>
              <a:gd name="connsiteY2663" fmla="*/ 1260475 h 2152650"/>
              <a:gd name="connsiteX2664" fmla="*/ 2559047 w 3600448"/>
              <a:gd name="connsiteY2664" fmla="*/ 1257300 h 2152650"/>
              <a:gd name="connsiteX2665" fmla="*/ 2562222 w 3600448"/>
              <a:gd name="connsiteY2665" fmla="*/ 1265237 h 2152650"/>
              <a:gd name="connsiteX2666" fmla="*/ 2555872 w 3600448"/>
              <a:gd name="connsiteY2666" fmla="*/ 1265237 h 2152650"/>
              <a:gd name="connsiteX2667" fmla="*/ 1558528 w 3600448"/>
              <a:gd name="connsiteY2667" fmla="*/ 1257300 h 2152650"/>
              <a:gd name="connsiteX2668" fmla="*/ 1577382 w 3600448"/>
              <a:gd name="connsiteY2668" fmla="*/ 1257300 h 2152650"/>
              <a:gd name="connsiteX2669" fmla="*/ 1562298 w 3600448"/>
              <a:gd name="connsiteY2669" fmla="*/ 1268412 h 2152650"/>
              <a:gd name="connsiteX2670" fmla="*/ 1558528 w 3600448"/>
              <a:gd name="connsiteY2670" fmla="*/ 1257300 h 2152650"/>
              <a:gd name="connsiteX2671" fmla="*/ 650893 w 3600448"/>
              <a:gd name="connsiteY2671" fmla="*/ 1257300 h 2152650"/>
              <a:gd name="connsiteX2672" fmla="*/ 657243 w 3600448"/>
              <a:gd name="connsiteY2672" fmla="*/ 1257300 h 2152650"/>
              <a:gd name="connsiteX2673" fmla="*/ 657243 w 3600448"/>
              <a:gd name="connsiteY2673" fmla="*/ 1265237 h 2152650"/>
              <a:gd name="connsiteX2674" fmla="*/ 650893 w 3600448"/>
              <a:gd name="connsiteY2674" fmla="*/ 1265237 h 2152650"/>
              <a:gd name="connsiteX2675" fmla="*/ 654068 w 3600448"/>
              <a:gd name="connsiteY2675" fmla="*/ 1261269 h 2152650"/>
              <a:gd name="connsiteX2676" fmla="*/ 1356783 w 3600448"/>
              <a:gd name="connsiteY2676" fmla="*/ 1254125 h 2152650"/>
              <a:gd name="connsiteX2677" fmla="*/ 1360490 w 3600448"/>
              <a:gd name="connsiteY2677" fmla="*/ 1264841 h 2152650"/>
              <a:gd name="connsiteX2678" fmla="*/ 1312339 w 3600448"/>
              <a:gd name="connsiteY2678" fmla="*/ 1271985 h 2152650"/>
              <a:gd name="connsiteX2679" fmla="*/ 1312339 w 3600448"/>
              <a:gd name="connsiteY2679" fmla="*/ 1279128 h 2152650"/>
              <a:gd name="connsiteX2680" fmla="*/ 1301227 w 3600448"/>
              <a:gd name="connsiteY2680" fmla="*/ 1257697 h 2152650"/>
              <a:gd name="connsiteX2681" fmla="*/ 1316044 w 3600448"/>
              <a:gd name="connsiteY2681" fmla="*/ 1257697 h 2152650"/>
              <a:gd name="connsiteX2682" fmla="*/ 1356783 w 3600448"/>
              <a:gd name="connsiteY2682" fmla="*/ 1254125 h 2152650"/>
              <a:gd name="connsiteX2683" fmla="*/ 809643 w 3600448"/>
              <a:gd name="connsiteY2683" fmla="*/ 1254125 h 2152650"/>
              <a:gd name="connsiteX2684" fmla="*/ 817581 w 3600448"/>
              <a:gd name="connsiteY2684" fmla="*/ 1254125 h 2152650"/>
              <a:gd name="connsiteX2685" fmla="*/ 809643 w 3600448"/>
              <a:gd name="connsiteY2685" fmla="*/ 1257300 h 2152650"/>
              <a:gd name="connsiteX2686" fmla="*/ 657243 w 3600448"/>
              <a:gd name="connsiteY2686" fmla="*/ 1254125 h 2152650"/>
              <a:gd name="connsiteX2687" fmla="*/ 665181 w 3600448"/>
              <a:gd name="connsiteY2687" fmla="*/ 1254125 h 2152650"/>
              <a:gd name="connsiteX2688" fmla="*/ 668356 w 3600448"/>
              <a:gd name="connsiteY2688" fmla="*/ 1257300 h 2152650"/>
              <a:gd name="connsiteX2689" fmla="*/ 2168523 w 3600448"/>
              <a:gd name="connsiteY2689" fmla="*/ 1253728 h 2152650"/>
              <a:gd name="connsiteX2690" fmla="*/ 2142329 w 3600448"/>
              <a:gd name="connsiteY2690" fmla="*/ 1265038 h 2152650"/>
              <a:gd name="connsiteX2691" fmla="*/ 2141275 w 3600448"/>
              <a:gd name="connsiteY2691" fmla="*/ 1264571 h 2152650"/>
              <a:gd name="connsiteX2692" fmla="*/ 2148878 w 3600448"/>
              <a:gd name="connsiteY2692" fmla="*/ 1262682 h 2152650"/>
              <a:gd name="connsiteX2693" fmla="*/ 2168523 w 3600448"/>
              <a:gd name="connsiteY2693" fmla="*/ 1253728 h 2152650"/>
              <a:gd name="connsiteX2694" fmla="*/ 2138587 w 3600448"/>
              <a:gd name="connsiteY2694" fmla="*/ 1246187 h 2152650"/>
              <a:gd name="connsiteX2695" fmla="*/ 2146071 w 3600448"/>
              <a:gd name="connsiteY2695" fmla="*/ 1253728 h 2152650"/>
              <a:gd name="connsiteX2696" fmla="*/ 2134845 w 3600448"/>
              <a:gd name="connsiteY2696" fmla="*/ 1257498 h 2152650"/>
              <a:gd name="connsiteX2697" fmla="*/ 2139262 w 3600448"/>
              <a:gd name="connsiteY2697" fmla="*/ 1263679 h 2152650"/>
              <a:gd name="connsiteX2698" fmla="*/ 2130635 w 3600448"/>
              <a:gd name="connsiteY2698" fmla="*/ 1259854 h 2152650"/>
              <a:gd name="connsiteX2699" fmla="*/ 2138587 w 3600448"/>
              <a:gd name="connsiteY2699" fmla="*/ 1246187 h 2152650"/>
              <a:gd name="connsiteX2700" fmla="*/ 993260 w 3600448"/>
              <a:gd name="connsiteY2700" fmla="*/ 1246187 h 2152650"/>
              <a:gd name="connsiteX2701" fmla="*/ 989555 w 3600448"/>
              <a:gd name="connsiteY2701" fmla="*/ 1268412 h 2152650"/>
              <a:gd name="connsiteX2702" fmla="*/ 978443 w 3600448"/>
              <a:gd name="connsiteY2702" fmla="*/ 1253595 h 2152650"/>
              <a:gd name="connsiteX2703" fmla="*/ 993260 w 3600448"/>
              <a:gd name="connsiteY2703" fmla="*/ 1246187 h 2152650"/>
              <a:gd name="connsiteX2704" fmla="*/ 1696957 w 3600448"/>
              <a:gd name="connsiteY2704" fmla="*/ 1245393 h 2152650"/>
              <a:gd name="connsiteX2705" fmla="*/ 1703387 w 3600448"/>
              <a:gd name="connsiteY2705" fmla="*/ 1246187 h 2152650"/>
              <a:gd name="connsiteX2706" fmla="*/ 1696244 w 3600448"/>
              <a:gd name="connsiteY2706" fmla="*/ 1246187 h 2152650"/>
              <a:gd name="connsiteX2707" fmla="*/ 2622548 w 3600448"/>
              <a:gd name="connsiteY2707" fmla="*/ 1243012 h 2152650"/>
              <a:gd name="connsiteX2708" fmla="*/ 2611435 w 3600448"/>
              <a:gd name="connsiteY2708" fmla="*/ 1249362 h 2152650"/>
              <a:gd name="connsiteX2709" fmla="*/ 2622548 w 3600448"/>
              <a:gd name="connsiteY2709" fmla="*/ 1243012 h 2152650"/>
              <a:gd name="connsiteX2710" fmla="*/ 1235084 w 3600448"/>
              <a:gd name="connsiteY2710" fmla="*/ 1243012 h 2152650"/>
              <a:gd name="connsiteX2711" fmla="*/ 1246197 w 3600448"/>
              <a:gd name="connsiteY2711" fmla="*/ 1243012 h 2152650"/>
              <a:gd name="connsiteX2712" fmla="*/ 1246197 w 3600448"/>
              <a:gd name="connsiteY2712" fmla="*/ 1246187 h 2152650"/>
              <a:gd name="connsiteX2713" fmla="*/ 445136 w 3600448"/>
              <a:gd name="connsiteY2713" fmla="*/ 1239831 h 2152650"/>
              <a:gd name="connsiteX2714" fmla="*/ 449255 w 3600448"/>
              <a:gd name="connsiteY2714" fmla="*/ 1241722 h 2152650"/>
              <a:gd name="connsiteX2715" fmla="*/ 445072 w 3600448"/>
              <a:gd name="connsiteY2715" fmla="*/ 1239862 h 2152650"/>
              <a:gd name="connsiteX2716" fmla="*/ 2626176 w 3600448"/>
              <a:gd name="connsiteY2716" fmla="*/ 1239043 h 2152650"/>
              <a:gd name="connsiteX2717" fmla="*/ 2626629 w 3600448"/>
              <a:gd name="connsiteY2717" fmla="*/ 1242516 h 2152650"/>
              <a:gd name="connsiteX2718" fmla="*/ 2626629 w 3600448"/>
              <a:gd name="connsiteY2718" fmla="*/ 1242516 h 2152650"/>
              <a:gd name="connsiteX2719" fmla="*/ 2626176 w 3600448"/>
              <a:gd name="connsiteY2719" fmla="*/ 1243012 h 2152650"/>
              <a:gd name="connsiteX2720" fmla="*/ 2626176 w 3600448"/>
              <a:gd name="connsiteY2720" fmla="*/ 1239043 h 2152650"/>
              <a:gd name="connsiteX2721" fmla="*/ 1989532 w 3600448"/>
              <a:gd name="connsiteY2721" fmla="*/ 1238250 h 2152650"/>
              <a:gd name="connsiteX2722" fmla="*/ 1985762 w 3600448"/>
              <a:gd name="connsiteY2722" fmla="*/ 1253067 h 2152650"/>
              <a:gd name="connsiteX2723" fmla="*/ 1993303 w 3600448"/>
              <a:gd name="connsiteY2723" fmla="*/ 1253067 h 2152650"/>
              <a:gd name="connsiteX2724" fmla="*/ 1974451 w 3600448"/>
              <a:gd name="connsiteY2724" fmla="*/ 1260475 h 2152650"/>
              <a:gd name="connsiteX2725" fmla="*/ 1966910 w 3600448"/>
              <a:gd name="connsiteY2725" fmla="*/ 1249363 h 2152650"/>
              <a:gd name="connsiteX2726" fmla="*/ 1989532 w 3600448"/>
              <a:gd name="connsiteY2726" fmla="*/ 1238250 h 2152650"/>
              <a:gd name="connsiteX2727" fmla="*/ 1692674 w 3600448"/>
              <a:gd name="connsiteY2727" fmla="*/ 1238250 h 2152650"/>
              <a:gd name="connsiteX2728" fmla="*/ 1703387 w 3600448"/>
              <a:gd name="connsiteY2728" fmla="*/ 1238250 h 2152650"/>
              <a:gd name="connsiteX2729" fmla="*/ 1702493 w 3600448"/>
              <a:gd name="connsiteY2729" fmla="*/ 1239242 h 2152650"/>
              <a:gd name="connsiteX2730" fmla="*/ 1696957 w 3600448"/>
              <a:gd name="connsiteY2730" fmla="*/ 1245393 h 2152650"/>
              <a:gd name="connsiteX2731" fmla="*/ 1695352 w 3600448"/>
              <a:gd name="connsiteY2731" fmla="*/ 1245195 h 2152650"/>
              <a:gd name="connsiteX2732" fmla="*/ 1692674 w 3600448"/>
              <a:gd name="connsiteY2732" fmla="*/ 1238250 h 2152650"/>
              <a:gd name="connsiteX2733" fmla="*/ 2398420 w 3600448"/>
              <a:gd name="connsiteY2733" fmla="*/ 1237947 h 2152650"/>
              <a:gd name="connsiteX2734" fmla="*/ 2387597 w 3600448"/>
              <a:gd name="connsiteY2734" fmla="*/ 1245195 h 2152650"/>
              <a:gd name="connsiteX2735" fmla="*/ 2365372 w 3600448"/>
              <a:gd name="connsiteY2735" fmla="*/ 1254124 h 2152650"/>
              <a:gd name="connsiteX2736" fmla="*/ 2369076 w 3600448"/>
              <a:gd name="connsiteY2736" fmla="*/ 1238249 h 2152650"/>
              <a:gd name="connsiteX2737" fmla="*/ 2390838 w 3600448"/>
              <a:gd name="connsiteY2737" fmla="*/ 1238746 h 2152650"/>
              <a:gd name="connsiteX2738" fmla="*/ 1726704 w 3600448"/>
              <a:gd name="connsiteY2738" fmla="*/ 1237881 h 2152650"/>
              <a:gd name="connsiteX2739" fmla="*/ 1726474 w 3600448"/>
              <a:gd name="connsiteY2739" fmla="*/ 1238250 h 2152650"/>
              <a:gd name="connsiteX2740" fmla="*/ 1721378 w 3600448"/>
              <a:gd name="connsiteY2740" fmla="*/ 1241954 h 2152650"/>
              <a:gd name="connsiteX2741" fmla="*/ 1719520 w 3600448"/>
              <a:gd name="connsiteY2741" fmla="*/ 1240405 h 2152650"/>
              <a:gd name="connsiteX2742" fmla="*/ 1715823 w 3600448"/>
              <a:gd name="connsiteY2742" fmla="*/ 1237324 h 2152650"/>
              <a:gd name="connsiteX2743" fmla="*/ 1719520 w 3600448"/>
              <a:gd name="connsiteY2743" fmla="*/ 1240405 h 2152650"/>
              <a:gd name="connsiteX2744" fmla="*/ 1719063 w 3600448"/>
              <a:gd name="connsiteY2744" fmla="*/ 1240565 h 2152650"/>
              <a:gd name="connsiteX2745" fmla="*/ 1710268 w 3600448"/>
              <a:gd name="connsiteY2745" fmla="*/ 1238250 h 2152650"/>
              <a:gd name="connsiteX2746" fmla="*/ 1715823 w 3600448"/>
              <a:gd name="connsiteY2746" fmla="*/ 1237324 h 2152650"/>
              <a:gd name="connsiteX2747" fmla="*/ 1019188 w 3600448"/>
              <a:gd name="connsiteY2747" fmla="*/ 1235075 h 2152650"/>
              <a:gd name="connsiteX2748" fmla="*/ 1033476 w 3600448"/>
              <a:gd name="connsiteY2748" fmla="*/ 1239044 h 2152650"/>
              <a:gd name="connsiteX2749" fmla="*/ 1019188 w 3600448"/>
              <a:gd name="connsiteY2749" fmla="*/ 1243013 h 2152650"/>
              <a:gd name="connsiteX2750" fmla="*/ 1019188 w 3600448"/>
              <a:gd name="connsiteY2750" fmla="*/ 1235075 h 2152650"/>
              <a:gd name="connsiteX2751" fmla="*/ 2409822 w 3600448"/>
              <a:gd name="connsiteY2751" fmla="*/ 1230312 h 2152650"/>
              <a:gd name="connsiteX2752" fmla="*/ 2400851 w 3600448"/>
              <a:gd name="connsiteY2752" fmla="*/ 1237691 h 2152650"/>
              <a:gd name="connsiteX2753" fmla="*/ 2398420 w 3600448"/>
              <a:gd name="connsiteY2753" fmla="*/ 1237947 h 2152650"/>
              <a:gd name="connsiteX2754" fmla="*/ 2008185 w 3600448"/>
              <a:gd name="connsiteY2754" fmla="*/ 1230312 h 2152650"/>
              <a:gd name="connsiteX2755" fmla="*/ 2005010 w 3600448"/>
              <a:gd name="connsiteY2755" fmla="*/ 1238249 h 2152650"/>
              <a:gd name="connsiteX2756" fmla="*/ 2001835 w 3600448"/>
              <a:gd name="connsiteY2756" fmla="*/ 1235074 h 2152650"/>
              <a:gd name="connsiteX2757" fmla="*/ 1721378 w 3600448"/>
              <a:gd name="connsiteY2757" fmla="*/ 1227137 h 2152650"/>
              <a:gd name="connsiteX2758" fmla="*/ 1739900 w 3600448"/>
              <a:gd name="connsiteY2758" fmla="*/ 1230841 h 2152650"/>
              <a:gd name="connsiteX2759" fmla="*/ 1736197 w 3600448"/>
              <a:gd name="connsiteY2759" fmla="*/ 1234545 h 2152650"/>
              <a:gd name="connsiteX2760" fmla="*/ 1726704 w 3600448"/>
              <a:gd name="connsiteY2760" fmla="*/ 1237881 h 2152650"/>
              <a:gd name="connsiteX2761" fmla="*/ 1728787 w 3600448"/>
              <a:gd name="connsiteY2761" fmla="*/ 1234545 h 2152650"/>
              <a:gd name="connsiteX2762" fmla="*/ 1721378 w 3600448"/>
              <a:gd name="connsiteY2762" fmla="*/ 1234545 h 2152650"/>
              <a:gd name="connsiteX2763" fmla="*/ 1721378 w 3600448"/>
              <a:gd name="connsiteY2763" fmla="*/ 1227137 h 2152650"/>
              <a:gd name="connsiteX2764" fmla="*/ 1257308 w 3600448"/>
              <a:gd name="connsiteY2764" fmla="*/ 1227137 h 2152650"/>
              <a:gd name="connsiteX2765" fmla="*/ 1268421 w 3600448"/>
              <a:gd name="connsiteY2765" fmla="*/ 1227137 h 2152650"/>
              <a:gd name="connsiteX2766" fmla="*/ 1257308 w 3600448"/>
              <a:gd name="connsiteY2766" fmla="*/ 1231106 h 2152650"/>
              <a:gd name="connsiteX2767" fmla="*/ 1257308 w 3600448"/>
              <a:gd name="connsiteY2767" fmla="*/ 1227137 h 2152650"/>
              <a:gd name="connsiteX2768" fmla="*/ 776623 w 3600448"/>
              <a:gd name="connsiteY2768" fmla="*/ 1227137 h 2152650"/>
              <a:gd name="connsiteX2769" fmla="*/ 784243 w 3600448"/>
              <a:gd name="connsiteY2769" fmla="*/ 1238249 h 2152650"/>
              <a:gd name="connsiteX2770" fmla="*/ 769003 w 3600448"/>
              <a:gd name="connsiteY2770" fmla="*/ 1238249 h 2152650"/>
              <a:gd name="connsiteX2771" fmla="*/ 765193 w 3600448"/>
              <a:gd name="connsiteY2771" fmla="*/ 1230841 h 2152650"/>
              <a:gd name="connsiteX2772" fmla="*/ 776623 w 3600448"/>
              <a:gd name="connsiteY2772" fmla="*/ 1227137 h 2152650"/>
              <a:gd name="connsiteX2773" fmla="*/ 1351058 w 3600448"/>
              <a:gd name="connsiteY2773" fmla="*/ 1224273 h 2152650"/>
              <a:gd name="connsiteX2774" fmla="*/ 1357317 w 3600448"/>
              <a:gd name="connsiteY2774" fmla="*/ 1227336 h 2152650"/>
              <a:gd name="connsiteX2775" fmla="*/ 1304932 w 3600448"/>
              <a:gd name="connsiteY2775" fmla="*/ 1242418 h 2152650"/>
              <a:gd name="connsiteX2776" fmla="*/ 1319900 w 3600448"/>
              <a:gd name="connsiteY2776" fmla="*/ 1231107 h 2152650"/>
              <a:gd name="connsiteX2777" fmla="*/ 1327384 w 3600448"/>
              <a:gd name="connsiteY2777" fmla="*/ 1234877 h 2152650"/>
              <a:gd name="connsiteX2778" fmla="*/ 1351058 w 3600448"/>
              <a:gd name="connsiteY2778" fmla="*/ 1224273 h 2152650"/>
              <a:gd name="connsiteX2779" fmla="*/ 2647947 w 3600448"/>
              <a:gd name="connsiteY2779" fmla="*/ 1219200 h 2152650"/>
              <a:gd name="connsiteX2780" fmla="*/ 2644318 w 3600448"/>
              <a:gd name="connsiteY2780" fmla="*/ 1223169 h 2152650"/>
              <a:gd name="connsiteX2781" fmla="*/ 2629804 w 3600448"/>
              <a:gd name="connsiteY2781" fmla="*/ 1243012 h 2152650"/>
              <a:gd name="connsiteX2782" fmla="*/ 2626629 w 3600448"/>
              <a:gd name="connsiteY2782" fmla="*/ 1242516 h 2152650"/>
              <a:gd name="connsiteX2783" fmla="*/ 2629804 w 3600448"/>
              <a:gd name="connsiteY2783" fmla="*/ 1239043 h 2152650"/>
              <a:gd name="connsiteX2784" fmla="*/ 2622547 w 3600448"/>
              <a:gd name="connsiteY2784" fmla="*/ 1231106 h 2152650"/>
              <a:gd name="connsiteX2785" fmla="*/ 2647947 w 3600448"/>
              <a:gd name="connsiteY2785" fmla="*/ 1219200 h 2152650"/>
              <a:gd name="connsiteX2786" fmla="*/ 762018 w 3600448"/>
              <a:gd name="connsiteY2786" fmla="*/ 1219200 h 2152650"/>
              <a:gd name="connsiteX2787" fmla="*/ 769956 w 3600448"/>
              <a:gd name="connsiteY2787" fmla="*/ 1223962 h 2152650"/>
              <a:gd name="connsiteX2788" fmla="*/ 758843 w 3600448"/>
              <a:gd name="connsiteY2788" fmla="*/ 1223962 h 2152650"/>
              <a:gd name="connsiteX2789" fmla="*/ 773131 w 3600448"/>
              <a:gd name="connsiteY2789" fmla="*/ 1216554 h 2152650"/>
              <a:gd name="connsiteX2790" fmla="*/ 783499 w 3600448"/>
              <a:gd name="connsiteY2790" fmla="*/ 1219332 h 2152650"/>
              <a:gd name="connsiteX2791" fmla="*/ 785113 w 3600448"/>
              <a:gd name="connsiteY2791" fmla="*/ 1219433 h 2152650"/>
              <a:gd name="connsiteX2792" fmla="*/ 784442 w 3600448"/>
              <a:gd name="connsiteY2792" fmla="*/ 1220258 h 2152650"/>
              <a:gd name="connsiteX2793" fmla="*/ 773131 w 3600448"/>
              <a:gd name="connsiteY2793" fmla="*/ 1216554 h 2152650"/>
              <a:gd name="connsiteX2794" fmla="*/ 1584011 w 3600448"/>
              <a:gd name="connsiteY2794" fmla="*/ 1216422 h 2152650"/>
              <a:gd name="connsiteX2795" fmla="*/ 1587503 w 3600448"/>
              <a:gd name="connsiteY2795" fmla="*/ 1219994 h 2152650"/>
              <a:gd name="connsiteX2796" fmla="*/ 1570038 w 3600448"/>
              <a:gd name="connsiteY2796" fmla="*/ 1223565 h 2152650"/>
              <a:gd name="connsiteX2797" fmla="*/ 1584011 w 3600448"/>
              <a:gd name="connsiteY2797" fmla="*/ 1216422 h 2152650"/>
              <a:gd name="connsiteX2798" fmla="*/ 2262185 w 3600448"/>
              <a:gd name="connsiteY2798" fmla="*/ 1216025 h 2152650"/>
              <a:gd name="connsiteX2799" fmla="*/ 2258433 w 3600448"/>
              <a:gd name="connsiteY2799" fmla="*/ 1227138 h 2152650"/>
              <a:gd name="connsiteX2800" fmla="*/ 2247176 w 3600448"/>
              <a:gd name="connsiteY2800" fmla="*/ 1230842 h 2152650"/>
              <a:gd name="connsiteX2801" fmla="*/ 2254681 w 3600448"/>
              <a:gd name="connsiteY2801" fmla="*/ 1234546 h 2152650"/>
              <a:gd name="connsiteX2802" fmla="*/ 2220910 w 3600448"/>
              <a:gd name="connsiteY2802" fmla="*/ 1238250 h 2152650"/>
              <a:gd name="connsiteX2803" fmla="*/ 2224662 w 3600448"/>
              <a:gd name="connsiteY2803" fmla="*/ 1227138 h 2152650"/>
              <a:gd name="connsiteX2804" fmla="*/ 2262185 w 3600448"/>
              <a:gd name="connsiteY2804" fmla="*/ 1216025 h 2152650"/>
              <a:gd name="connsiteX2805" fmla="*/ 3179 w 3600448"/>
              <a:gd name="connsiteY2805" fmla="*/ 1216025 h 2152650"/>
              <a:gd name="connsiteX2806" fmla="*/ 14289 w 3600448"/>
              <a:gd name="connsiteY2806" fmla="*/ 1219597 h 2152650"/>
              <a:gd name="connsiteX2807" fmla="*/ 25401 w 3600448"/>
              <a:gd name="connsiteY2807" fmla="*/ 1230312 h 2152650"/>
              <a:gd name="connsiteX2808" fmla="*/ 3179 w 3600448"/>
              <a:gd name="connsiteY2808" fmla="*/ 1216025 h 2152650"/>
              <a:gd name="connsiteX2809" fmla="*/ 2198685 w 3600448"/>
              <a:gd name="connsiteY2809" fmla="*/ 1212850 h 2152650"/>
              <a:gd name="connsiteX2810" fmla="*/ 2193922 w 3600448"/>
              <a:gd name="connsiteY2810" fmla="*/ 1216025 h 2152650"/>
              <a:gd name="connsiteX2811" fmla="*/ 2187572 w 3600448"/>
              <a:gd name="connsiteY2811" fmla="*/ 1219200 h 2152650"/>
              <a:gd name="connsiteX2812" fmla="*/ 788212 w 3600448"/>
              <a:gd name="connsiteY2812" fmla="*/ 1212850 h 2152650"/>
              <a:gd name="connsiteX2813" fmla="*/ 799523 w 3600448"/>
              <a:gd name="connsiteY2813" fmla="*/ 1216554 h 2152650"/>
              <a:gd name="connsiteX2814" fmla="*/ 789037 w 3600448"/>
              <a:gd name="connsiteY2814" fmla="*/ 1219679 h 2152650"/>
              <a:gd name="connsiteX2815" fmla="*/ 785113 w 3600448"/>
              <a:gd name="connsiteY2815" fmla="*/ 1219433 h 2152650"/>
              <a:gd name="connsiteX2816" fmla="*/ 786327 w 3600448"/>
              <a:gd name="connsiteY2816" fmla="*/ 1217943 h 2152650"/>
              <a:gd name="connsiteX2817" fmla="*/ 788212 w 3600448"/>
              <a:gd name="connsiteY2817" fmla="*/ 1212850 h 2152650"/>
              <a:gd name="connsiteX2818" fmla="*/ 2535037 w 3600448"/>
              <a:gd name="connsiteY2818" fmla="*/ 1210151 h 2152650"/>
              <a:gd name="connsiteX2819" fmla="*/ 2544760 w 3600448"/>
              <a:gd name="connsiteY2819" fmla="*/ 1212532 h 2152650"/>
              <a:gd name="connsiteX2820" fmla="*/ 2522535 w 3600448"/>
              <a:gd name="connsiteY2820" fmla="*/ 1216342 h 2152650"/>
              <a:gd name="connsiteX2821" fmla="*/ 2535037 w 3600448"/>
              <a:gd name="connsiteY2821" fmla="*/ 1210151 h 2152650"/>
              <a:gd name="connsiteX2822" fmla="*/ 1955797 w 3600448"/>
              <a:gd name="connsiteY2822" fmla="*/ 1208087 h 2152650"/>
              <a:gd name="connsiteX2823" fmla="*/ 1966910 w 3600448"/>
              <a:gd name="connsiteY2823" fmla="*/ 1208087 h 2152650"/>
              <a:gd name="connsiteX2824" fmla="*/ 1955797 w 3600448"/>
              <a:gd name="connsiteY2824" fmla="*/ 1212849 h 2152650"/>
              <a:gd name="connsiteX2825" fmla="*/ 2391566 w 3600448"/>
              <a:gd name="connsiteY2825" fmla="*/ 1199290 h 2152650"/>
              <a:gd name="connsiteX2826" fmla="*/ 2403472 w 3600448"/>
              <a:gd name="connsiteY2826" fmla="*/ 1200679 h 2152650"/>
              <a:gd name="connsiteX2827" fmla="*/ 2388232 w 3600448"/>
              <a:gd name="connsiteY2827" fmla="*/ 1208088 h 2152650"/>
              <a:gd name="connsiteX2828" fmla="*/ 2392042 w 3600448"/>
              <a:gd name="connsiteY2828" fmla="*/ 1211792 h 2152650"/>
              <a:gd name="connsiteX2829" fmla="*/ 2392042 w 3600448"/>
              <a:gd name="connsiteY2829" fmla="*/ 1200679 h 2152650"/>
              <a:gd name="connsiteX2830" fmla="*/ 2384422 w 3600448"/>
              <a:gd name="connsiteY2830" fmla="*/ 1200679 h 2152650"/>
              <a:gd name="connsiteX2831" fmla="*/ 2388232 w 3600448"/>
              <a:gd name="connsiteY2831" fmla="*/ 1215496 h 2152650"/>
              <a:gd name="connsiteX2832" fmla="*/ 2372992 w 3600448"/>
              <a:gd name="connsiteY2832" fmla="*/ 1219200 h 2152650"/>
              <a:gd name="connsiteX2833" fmla="*/ 2376802 w 3600448"/>
              <a:gd name="connsiteY2833" fmla="*/ 1200679 h 2152650"/>
              <a:gd name="connsiteX2834" fmla="*/ 2391566 w 3600448"/>
              <a:gd name="connsiteY2834" fmla="*/ 1199290 h 2152650"/>
              <a:gd name="connsiteX2835" fmla="*/ 1728787 w 3600448"/>
              <a:gd name="connsiteY2835" fmla="*/ 1193800 h 2152650"/>
              <a:gd name="connsiteX2836" fmla="*/ 1736724 w 3600448"/>
              <a:gd name="connsiteY2836" fmla="*/ 1193800 h 2152650"/>
              <a:gd name="connsiteX2837" fmla="*/ 1728787 w 3600448"/>
              <a:gd name="connsiteY2837" fmla="*/ 1196975 h 2152650"/>
              <a:gd name="connsiteX2838" fmla="*/ 1673223 w 3600448"/>
              <a:gd name="connsiteY2838" fmla="*/ 1190625 h 2152650"/>
              <a:gd name="connsiteX2839" fmla="*/ 1684338 w 3600448"/>
              <a:gd name="connsiteY2839" fmla="*/ 1190625 h 2152650"/>
              <a:gd name="connsiteX2840" fmla="*/ 1681162 w 3600448"/>
              <a:gd name="connsiteY2840" fmla="*/ 1193800 h 2152650"/>
              <a:gd name="connsiteX2841" fmla="*/ 1235084 w 3600448"/>
              <a:gd name="connsiteY2841" fmla="*/ 1190625 h 2152650"/>
              <a:gd name="connsiteX2842" fmla="*/ 1236989 w 3600448"/>
              <a:gd name="connsiteY2842" fmla="*/ 1190625 h 2152650"/>
              <a:gd name="connsiteX2843" fmla="*/ 1238259 w 3600448"/>
              <a:gd name="connsiteY2843" fmla="*/ 1193800 h 2152650"/>
              <a:gd name="connsiteX2844" fmla="*/ 973611 w 3600448"/>
              <a:gd name="connsiteY2844" fmla="*/ 1189672 h 2152650"/>
              <a:gd name="connsiteX2845" fmla="*/ 984765 w 3600448"/>
              <a:gd name="connsiteY2845" fmla="*/ 1201102 h 2152650"/>
              <a:gd name="connsiteX2846" fmla="*/ 981047 w 3600448"/>
              <a:gd name="connsiteY2846" fmla="*/ 1220152 h 2152650"/>
              <a:gd name="connsiteX2847" fmla="*/ 962457 w 3600448"/>
              <a:gd name="connsiteY2847" fmla="*/ 1212532 h 2152650"/>
              <a:gd name="connsiteX2848" fmla="*/ 928994 w 3600448"/>
              <a:gd name="connsiteY2848" fmla="*/ 1231582 h 2152650"/>
              <a:gd name="connsiteX2849" fmla="*/ 914122 w 3600448"/>
              <a:gd name="connsiteY2849" fmla="*/ 1223962 h 2152650"/>
              <a:gd name="connsiteX2850" fmla="*/ 865787 w 3600448"/>
              <a:gd name="connsiteY2850" fmla="*/ 1227772 h 2152650"/>
              <a:gd name="connsiteX2851" fmla="*/ 873223 w 3600448"/>
              <a:gd name="connsiteY2851" fmla="*/ 1231582 h 2152650"/>
              <a:gd name="connsiteX2852" fmla="*/ 854633 w 3600448"/>
              <a:gd name="connsiteY2852" fmla="*/ 1227772 h 2152650"/>
              <a:gd name="connsiteX2853" fmla="*/ 862069 w 3600448"/>
              <a:gd name="connsiteY2853" fmla="*/ 1223962 h 2152650"/>
              <a:gd name="connsiteX2854" fmla="*/ 869505 w 3600448"/>
              <a:gd name="connsiteY2854" fmla="*/ 1212532 h 2152650"/>
              <a:gd name="connsiteX2855" fmla="*/ 869505 w 3600448"/>
              <a:gd name="connsiteY2855" fmla="*/ 1220152 h 2152650"/>
              <a:gd name="connsiteX2856" fmla="*/ 876941 w 3600448"/>
              <a:gd name="connsiteY2856" fmla="*/ 1208722 h 2152650"/>
              <a:gd name="connsiteX2857" fmla="*/ 902968 w 3600448"/>
              <a:gd name="connsiteY2857" fmla="*/ 1216342 h 2152650"/>
              <a:gd name="connsiteX2858" fmla="*/ 899250 w 3600448"/>
              <a:gd name="connsiteY2858" fmla="*/ 1208722 h 2152650"/>
              <a:gd name="connsiteX2859" fmla="*/ 932712 w 3600448"/>
              <a:gd name="connsiteY2859" fmla="*/ 1208722 h 2152650"/>
              <a:gd name="connsiteX2860" fmla="*/ 951303 w 3600448"/>
              <a:gd name="connsiteY2860" fmla="*/ 1193482 h 2152650"/>
              <a:gd name="connsiteX2861" fmla="*/ 973611 w 3600448"/>
              <a:gd name="connsiteY2861" fmla="*/ 1189672 h 2152650"/>
              <a:gd name="connsiteX2862" fmla="*/ 1063320 w 3600448"/>
              <a:gd name="connsiteY2862" fmla="*/ 1189180 h 2152650"/>
              <a:gd name="connsiteX2863" fmla="*/ 1063320 w 3600448"/>
              <a:gd name="connsiteY2863" fmla="*/ 1190625 h 2152650"/>
              <a:gd name="connsiteX2864" fmla="*/ 1059510 w 3600448"/>
              <a:gd name="connsiteY2864" fmla="*/ 1190625 h 2152650"/>
              <a:gd name="connsiteX2865" fmla="*/ 2236138 w 3600448"/>
              <a:gd name="connsiteY2865" fmla="*/ 1186866 h 2152650"/>
              <a:gd name="connsiteX2866" fmla="*/ 2243135 w 3600448"/>
              <a:gd name="connsiteY2866" fmla="*/ 1190426 h 2152650"/>
              <a:gd name="connsiteX2867" fmla="*/ 2220910 w 3600448"/>
              <a:gd name="connsiteY2867" fmla="*/ 1194197 h 2152650"/>
              <a:gd name="connsiteX2868" fmla="*/ 2235727 w 3600448"/>
              <a:gd name="connsiteY2868" fmla="*/ 1190426 h 2152650"/>
              <a:gd name="connsiteX2869" fmla="*/ 2236245 w 3600448"/>
              <a:gd name="connsiteY2869" fmla="*/ 1185940 h 2152650"/>
              <a:gd name="connsiteX2870" fmla="*/ 2236138 w 3600448"/>
              <a:gd name="connsiteY2870" fmla="*/ 1186866 h 2152650"/>
              <a:gd name="connsiteX2871" fmla="*/ 2235727 w 3600448"/>
              <a:gd name="connsiteY2871" fmla="*/ 1186656 h 2152650"/>
              <a:gd name="connsiteX2872" fmla="*/ 1063320 w 3600448"/>
              <a:gd name="connsiteY2872" fmla="*/ 1185920 h 2152650"/>
              <a:gd name="connsiteX2873" fmla="*/ 1065463 w 3600448"/>
              <a:gd name="connsiteY2873" fmla="*/ 1188368 h 2152650"/>
              <a:gd name="connsiteX2874" fmla="*/ 1063320 w 3600448"/>
              <a:gd name="connsiteY2874" fmla="*/ 1189180 h 2152650"/>
              <a:gd name="connsiteX2875" fmla="*/ 1235084 w 3600448"/>
              <a:gd name="connsiteY2875" fmla="*/ 1185862 h 2152650"/>
              <a:gd name="connsiteX2876" fmla="*/ 1246197 w 3600448"/>
              <a:gd name="connsiteY2876" fmla="*/ 1190625 h 2152650"/>
              <a:gd name="connsiteX2877" fmla="*/ 1236989 w 3600448"/>
              <a:gd name="connsiteY2877" fmla="*/ 1190625 h 2152650"/>
              <a:gd name="connsiteX2878" fmla="*/ 2444218 w 3600448"/>
              <a:gd name="connsiteY2878" fmla="*/ 1182687 h 2152650"/>
              <a:gd name="connsiteX2879" fmla="*/ 2425697 w 3600448"/>
              <a:gd name="connsiteY2879" fmla="*/ 1201737 h 2152650"/>
              <a:gd name="connsiteX2880" fmla="*/ 2403472 w 3600448"/>
              <a:gd name="connsiteY2880" fmla="*/ 1194117 h 2152650"/>
              <a:gd name="connsiteX2881" fmla="*/ 2444218 w 3600448"/>
              <a:gd name="connsiteY2881" fmla="*/ 1182687 h 2152650"/>
              <a:gd name="connsiteX2882" fmla="*/ 2324675 w 3600448"/>
              <a:gd name="connsiteY2882" fmla="*/ 1182687 h 2152650"/>
              <a:gd name="connsiteX2883" fmla="*/ 2346323 w 3600448"/>
              <a:gd name="connsiteY2883" fmla="*/ 1193800 h 2152650"/>
              <a:gd name="connsiteX2884" fmla="*/ 2310243 w 3600448"/>
              <a:gd name="connsiteY2884" fmla="*/ 1204912 h 2152650"/>
              <a:gd name="connsiteX2885" fmla="*/ 2306635 w 3600448"/>
              <a:gd name="connsiteY2885" fmla="*/ 1197504 h 2152650"/>
              <a:gd name="connsiteX2886" fmla="*/ 2328283 w 3600448"/>
              <a:gd name="connsiteY2886" fmla="*/ 1190095 h 2152650"/>
              <a:gd name="connsiteX2887" fmla="*/ 2324675 w 3600448"/>
              <a:gd name="connsiteY2887" fmla="*/ 1182687 h 2152650"/>
              <a:gd name="connsiteX2888" fmla="*/ 1838654 w 3600448"/>
              <a:gd name="connsiteY2888" fmla="*/ 1181232 h 2152650"/>
              <a:gd name="connsiteX2889" fmla="*/ 1844673 w 3600448"/>
              <a:gd name="connsiteY2889" fmla="*/ 1185863 h 2152650"/>
              <a:gd name="connsiteX2890" fmla="*/ 1822448 w 3600448"/>
              <a:gd name="connsiteY2890" fmla="*/ 1196975 h 2152650"/>
              <a:gd name="connsiteX2891" fmla="*/ 1811335 w 3600448"/>
              <a:gd name="connsiteY2891" fmla="*/ 1193271 h 2152650"/>
              <a:gd name="connsiteX2892" fmla="*/ 1829856 w 3600448"/>
              <a:gd name="connsiteY2892" fmla="*/ 1189567 h 2152650"/>
              <a:gd name="connsiteX2893" fmla="*/ 1829856 w 3600448"/>
              <a:gd name="connsiteY2893" fmla="*/ 1182158 h 2152650"/>
              <a:gd name="connsiteX2894" fmla="*/ 1838654 w 3600448"/>
              <a:gd name="connsiteY2894" fmla="*/ 1181232 h 2152650"/>
              <a:gd name="connsiteX2895" fmla="*/ 2279647 w 3600448"/>
              <a:gd name="connsiteY2895" fmla="*/ 1179512 h 2152650"/>
              <a:gd name="connsiteX2896" fmla="*/ 2261504 w 3600448"/>
              <a:gd name="connsiteY2896" fmla="*/ 1193799 h 2152650"/>
              <a:gd name="connsiteX2897" fmla="*/ 2279647 w 3600448"/>
              <a:gd name="connsiteY2897" fmla="*/ 1179512 h 2152650"/>
              <a:gd name="connsiteX2898" fmla="*/ 1063320 w 3600448"/>
              <a:gd name="connsiteY2898" fmla="*/ 1179512 h 2152650"/>
              <a:gd name="connsiteX2899" fmla="*/ 1063320 w 3600448"/>
              <a:gd name="connsiteY2899" fmla="*/ 1185920 h 2152650"/>
              <a:gd name="connsiteX2900" fmla="*/ 1062785 w 3600448"/>
              <a:gd name="connsiteY2900" fmla="*/ 1185307 h 2152650"/>
              <a:gd name="connsiteX2901" fmla="*/ 1063320 w 3600448"/>
              <a:gd name="connsiteY2901" fmla="*/ 1179512 h 2152650"/>
              <a:gd name="connsiteX2902" fmla="*/ 2042650 w 3600448"/>
              <a:gd name="connsiteY2902" fmla="*/ 1178142 h 2152650"/>
              <a:gd name="connsiteX2903" fmla="*/ 2038744 w 3600448"/>
              <a:gd name="connsiteY2903" fmla="*/ 1182687 h 2152650"/>
              <a:gd name="connsiteX2904" fmla="*/ 2035172 w 3600448"/>
              <a:gd name="connsiteY2904" fmla="*/ 1178877 h 2152650"/>
              <a:gd name="connsiteX2905" fmla="*/ 2043664 w 3600448"/>
              <a:gd name="connsiteY2905" fmla="*/ 1177612 h 2152650"/>
              <a:gd name="connsiteX2906" fmla="*/ 2043041 w 3600448"/>
              <a:gd name="connsiteY2906" fmla="*/ 1178103 h 2152650"/>
              <a:gd name="connsiteX2907" fmla="*/ 2042650 w 3600448"/>
              <a:gd name="connsiteY2907" fmla="*/ 1178142 h 2152650"/>
              <a:gd name="connsiteX2908" fmla="*/ 2043041 w 3600448"/>
              <a:gd name="connsiteY2908" fmla="*/ 1177687 h 2152650"/>
              <a:gd name="connsiteX2909" fmla="*/ 1637029 w 3600448"/>
              <a:gd name="connsiteY2909" fmla="*/ 1175239 h 2152650"/>
              <a:gd name="connsiteX2910" fmla="*/ 1663144 w 3600448"/>
              <a:gd name="connsiteY2910" fmla="*/ 1189892 h 2152650"/>
              <a:gd name="connsiteX2911" fmla="*/ 1666877 w 3600448"/>
              <a:gd name="connsiteY2911" fmla="*/ 1193556 h 2152650"/>
              <a:gd name="connsiteX2912" fmla="*/ 1644490 w 3600448"/>
              <a:gd name="connsiteY2912" fmla="*/ 1204546 h 2152650"/>
              <a:gd name="connsiteX2913" fmla="*/ 1651951 w 3600448"/>
              <a:gd name="connsiteY2913" fmla="*/ 1204546 h 2152650"/>
              <a:gd name="connsiteX2914" fmla="*/ 1651021 w 3600448"/>
              <a:gd name="connsiteY2914" fmla="*/ 1205462 h 2152650"/>
              <a:gd name="connsiteX2915" fmla="*/ 1648222 w 3600448"/>
              <a:gd name="connsiteY2915" fmla="*/ 1208210 h 2152650"/>
              <a:gd name="connsiteX2916" fmla="*/ 1635399 w 3600448"/>
              <a:gd name="connsiteY2916" fmla="*/ 1204775 h 2152650"/>
              <a:gd name="connsiteX2917" fmla="*/ 1599723 w 3600448"/>
              <a:gd name="connsiteY2917" fmla="*/ 1219200 h 2152650"/>
              <a:gd name="connsiteX2918" fmla="*/ 1607184 w 3600448"/>
              <a:gd name="connsiteY2918" fmla="*/ 1208210 h 2152650"/>
              <a:gd name="connsiteX2919" fmla="*/ 1599723 w 3600448"/>
              <a:gd name="connsiteY2919" fmla="*/ 1204546 h 2152650"/>
              <a:gd name="connsiteX2920" fmla="*/ 1607184 w 3600448"/>
              <a:gd name="connsiteY2920" fmla="*/ 1204546 h 2152650"/>
              <a:gd name="connsiteX2921" fmla="*/ 1637029 w 3600448"/>
              <a:gd name="connsiteY2921" fmla="*/ 1175239 h 2152650"/>
              <a:gd name="connsiteX2922" fmla="*/ 2190748 w 3600448"/>
              <a:gd name="connsiteY2922" fmla="*/ 1172131 h 2152650"/>
              <a:gd name="connsiteX2923" fmla="*/ 2205564 w 3600448"/>
              <a:gd name="connsiteY2923" fmla="*/ 1172131 h 2152650"/>
              <a:gd name="connsiteX2924" fmla="*/ 2205564 w 3600448"/>
              <a:gd name="connsiteY2924" fmla="*/ 1190784 h 2152650"/>
              <a:gd name="connsiteX2925" fmla="*/ 2212973 w 3600448"/>
              <a:gd name="connsiteY2925" fmla="*/ 1190784 h 2152650"/>
              <a:gd name="connsiteX2926" fmla="*/ 2209268 w 3600448"/>
              <a:gd name="connsiteY2926" fmla="*/ 1198245 h 2152650"/>
              <a:gd name="connsiteX2927" fmla="*/ 2224085 w 3600448"/>
              <a:gd name="connsiteY2927" fmla="*/ 1209437 h 2152650"/>
              <a:gd name="connsiteX2928" fmla="*/ 2190748 w 3600448"/>
              <a:gd name="connsiteY2928" fmla="*/ 1209437 h 2152650"/>
              <a:gd name="connsiteX2929" fmla="*/ 2201860 w 3600448"/>
              <a:gd name="connsiteY2929" fmla="*/ 1190784 h 2152650"/>
              <a:gd name="connsiteX2930" fmla="*/ 2164818 w 3600448"/>
              <a:gd name="connsiteY2930" fmla="*/ 1209437 h 2152650"/>
              <a:gd name="connsiteX2931" fmla="*/ 2183339 w 3600448"/>
              <a:gd name="connsiteY2931" fmla="*/ 1209437 h 2152650"/>
              <a:gd name="connsiteX2932" fmla="*/ 2179635 w 3600448"/>
              <a:gd name="connsiteY2932" fmla="*/ 1220629 h 2152650"/>
              <a:gd name="connsiteX2933" fmla="*/ 2116664 w 3600448"/>
              <a:gd name="connsiteY2933" fmla="*/ 1239282 h 2152650"/>
              <a:gd name="connsiteX2934" fmla="*/ 2161114 w 3600448"/>
              <a:gd name="connsiteY2934" fmla="*/ 1216898 h 2152650"/>
              <a:gd name="connsiteX2935" fmla="*/ 2101848 w 3600448"/>
              <a:gd name="connsiteY2935" fmla="*/ 1216898 h 2152650"/>
              <a:gd name="connsiteX2936" fmla="*/ 2101848 w 3600448"/>
              <a:gd name="connsiteY2936" fmla="*/ 1209437 h 2152650"/>
              <a:gd name="connsiteX2937" fmla="*/ 2120368 w 3600448"/>
              <a:gd name="connsiteY2937" fmla="*/ 1213167 h 2152650"/>
              <a:gd name="connsiteX2938" fmla="*/ 2131481 w 3600448"/>
              <a:gd name="connsiteY2938" fmla="*/ 1201976 h 2152650"/>
              <a:gd name="connsiteX2939" fmla="*/ 2190748 w 3600448"/>
              <a:gd name="connsiteY2939" fmla="*/ 1172131 h 2152650"/>
              <a:gd name="connsiteX2940" fmla="*/ 2243135 w 3600448"/>
              <a:gd name="connsiteY2940" fmla="*/ 1171575 h 2152650"/>
              <a:gd name="connsiteX2941" fmla="*/ 2242209 w 3600448"/>
              <a:gd name="connsiteY2941" fmla="*/ 1177702 h 2152650"/>
              <a:gd name="connsiteX2942" fmla="*/ 2236245 w 3600448"/>
              <a:gd name="connsiteY2942" fmla="*/ 1185940 h 2152650"/>
              <a:gd name="connsiteX2943" fmla="*/ 2236653 w 3600448"/>
              <a:gd name="connsiteY2943" fmla="*/ 1182415 h 2152650"/>
              <a:gd name="connsiteX2944" fmla="*/ 2243135 w 3600448"/>
              <a:gd name="connsiteY2944" fmla="*/ 1171575 h 2152650"/>
              <a:gd name="connsiteX2945" fmla="*/ 2481260 w 3600448"/>
              <a:gd name="connsiteY2945" fmla="*/ 1168400 h 2152650"/>
              <a:gd name="connsiteX2946" fmla="*/ 2458127 w 3600448"/>
              <a:gd name="connsiteY2946" fmla="*/ 1174750 h 2152650"/>
              <a:gd name="connsiteX2947" fmla="*/ 2454272 w 3600448"/>
              <a:gd name="connsiteY2947" fmla="*/ 1171575 h 2152650"/>
              <a:gd name="connsiteX2948" fmla="*/ 2481260 w 3600448"/>
              <a:gd name="connsiteY2948" fmla="*/ 1168400 h 2152650"/>
              <a:gd name="connsiteX2949" fmla="*/ 1238705 w 3600448"/>
              <a:gd name="connsiteY2949" fmla="*/ 1164040 h 2152650"/>
              <a:gd name="connsiteX2950" fmla="*/ 1241434 w 3600448"/>
              <a:gd name="connsiteY2950" fmla="*/ 1168003 h 2152650"/>
              <a:gd name="connsiteX2951" fmla="*/ 1223971 w 3600448"/>
              <a:gd name="connsiteY2951" fmla="*/ 1171575 h 2152650"/>
              <a:gd name="connsiteX2952" fmla="*/ 1238705 w 3600448"/>
              <a:gd name="connsiteY2952" fmla="*/ 1164040 h 2152650"/>
              <a:gd name="connsiteX2953" fmla="*/ 2056603 w 3600448"/>
              <a:gd name="connsiteY2953" fmla="*/ 1163637 h 2152650"/>
              <a:gd name="connsiteX2954" fmla="*/ 2056603 w 3600448"/>
              <a:gd name="connsiteY2954" fmla="*/ 1171257 h 2152650"/>
              <a:gd name="connsiteX2955" fmla="*/ 2049013 w 3600448"/>
              <a:gd name="connsiteY2955" fmla="*/ 1176972 h 2152650"/>
              <a:gd name="connsiteX2956" fmla="*/ 2043664 w 3600448"/>
              <a:gd name="connsiteY2956" fmla="*/ 1177612 h 2152650"/>
              <a:gd name="connsiteX2957" fmla="*/ 2049906 w 3600448"/>
              <a:gd name="connsiteY2957" fmla="*/ 1172686 h 2152650"/>
              <a:gd name="connsiteX2958" fmla="*/ 2056603 w 3600448"/>
              <a:gd name="connsiteY2958" fmla="*/ 1163637 h 2152650"/>
              <a:gd name="connsiteX2959" fmla="*/ 1978023 w 3600448"/>
              <a:gd name="connsiteY2959" fmla="*/ 1163637 h 2152650"/>
              <a:gd name="connsiteX2960" fmla="*/ 1963735 w 3600448"/>
              <a:gd name="connsiteY2960" fmla="*/ 1167606 h 2152650"/>
              <a:gd name="connsiteX2961" fmla="*/ 1978023 w 3600448"/>
              <a:gd name="connsiteY2961" fmla="*/ 1163637 h 2152650"/>
              <a:gd name="connsiteX2962" fmla="*/ 1689099 w 3600448"/>
              <a:gd name="connsiteY2962" fmla="*/ 1163637 h 2152650"/>
              <a:gd name="connsiteX2963" fmla="*/ 1673677 w 3600448"/>
              <a:gd name="connsiteY2963" fmla="*/ 1185862 h 2152650"/>
              <a:gd name="connsiteX2964" fmla="*/ 1669823 w 3600448"/>
              <a:gd name="connsiteY2964" fmla="*/ 1182158 h 2152650"/>
              <a:gd name="connsiteX2965" fmla="*/ 1662113 w 3600448"/>
              <a:gd name="connsiteY2965" fmla="*/ 1171045 h 2152650"/>
              <a:gd name="connsiteX2966" fmla="*/ 1689099 w 3600448"/>
              <a:gd name="connsiteY2966" fmla="*/ 1163637 h 2152650"/>
              <a:gd name="connsiteX2967" fmla="*/ 2222327 w 3600448"/>
              <a:gd name="connsiteY2967" fmla="*/ 1162663 h 2152650"/>
              <a:gd name="connsiteX2968" fmla="*/ 2227940 w 3600448"/>
              <a:gd name="connsiteY2968" fmla="*/ 1182687 h 2152650"/>
              <a:gd name="connsiteX2969" fmla="*/ 2220683 w 3600448"/>
              <a:gd name="connsiteY2969" fmla="*/ 1182687 h 2152650"/>
              <a:gd name="connsiteX2970" fmla="*/ 2224311 w 3600448"/>
              <a:gd name="connsiteY2970" fmla="*/ 1171734 h 2152650"/>
              <a:gd name="connsiteX2971" fmla="*/ 2209797 w 3600448"/>
              <a:gd name="connsiteY2971" fmla="*/ 1171734 h 2152650"/>
              <a:gd name="connsiteX2972" fmla="*/ 2222327 w 3600448"/>
              <a:gd name="connsiteY2972" fmla="*/ 1162663 h 2152650"/>
              <a:gd name="connsiteX2973" fmla="*/ 2659682 w 3600448"/>
              <a:gd name="connsiteY2973" fmla="*/ 1162088 h 2152650"/>
              <a:gd name="connsiteX2974" fmla="*/ 2655795 w 3600448"/>
              <a:gd name="connsiteY2974" fmla="*/ 1168400 h 2152650"/>
              <a:gd name="connsiteX2975" fmla="*/ 2658589 w 3600448"/>
              <a:gd name="connsiteY2975" fmla="*/ 1162816 h 2152650"/>
              <a:gd name="connsiteX2976" fmla="*/ 1309694 w 3600448"/>
              <a:gd name="connsiteY2976" fmla="*/ 1160991 h 2152650"/>
              <a:gd name="connsiteX2977" fmla="*/ 1305813 w 3600448"/>
              <a:gd name="connsiteY2977" fmla="*/ 1164695 h 2152650"/>
              <a:gd name="connsiteX2978" fmla="*/ 1274770 w 3600448"/>
              <a:gd name="connsiteY2978" fmla="*/ 1175808 h 2152650"/>
              <a:gd name="connsiteX2979" fmla="*/ 1309694 w 3600448"/>
              <a:gd name="connsiteY2979" fmla="*/ 1160991 h 2152650"/>
              <a:gd name="connsiteX2980" fmla="*/ 1647824 w 3600448"/>
              <a:gd name="connsiteY2980" fmla="*/ 1160462 h 2152650"/>
              <a:gd name="connsiteX2981" fmla="*/ 1640206 w 3600448"/>
              <a:gd name="connsiteY2981" fmla="*/ 1171574 h 2152650"/>
              <a:gd name="connsiteX2982" fmla="*/ 1647824 w 3600448"/>
              <a:gd name="connsiteY2982" fmla="*/ 1160462 h 2152650"/>
              <a:gd name="connsiteX2983" fmla="*/ 2075177 w 3600448"/>
              <a:gd name="connsiteY2983" fmla="*/ 1157287 h 2152650"/>
              <a:gd name="connsiteX2984" fmla="*/ 2071367 w 3600448"/>
              <a:gd name="connsiteY2984" fmla="*/ 1163637 h 2152650"/>
              <a:gd name="connsiteX2985" fmla="*/ 2063747 w 3600448"/>
              <a:gd name="connsiteY2985" fmla="*/ 1160462 h 2152650"/>
              <a:gd name="connsiteX2986" fmla="*/ 2075177 w 3600448"/>
              <a:gd name="connsiteY2986" fmla="*/ 1157287 h 2152650"/>
              <a:gd name="connsiteX2987" fmla="*/ 290778 w 3600448"/>
              <a:gd name="connsiteY2987" fmla="*/ 1153356 h 2152650"/>
              <a:gd name="connsiteX2988" fmla="*/ 297075 w 3600448"/>
              <a:gd name="connsiteY2988" fmla="*/ 1154656 h 2152650"/>
              <a:gd name="connsiteX2989" fmla="*/ 296837 w 3600448"/>
              <a:gd name="connsiteY2989" fmla="*/ 1156146 h 2152650"/>
              <a:gd name="connsiteX2990" fmla="*/ 290778 w 3600448"/>
              <a:gd name="connsiteY2990" fmla="*/ 1153356 h 2152650"/>
              <a:gd name="connsiteX2991" fmla="*/ 2528885 w 3600448"/>
              <a:gd name="connsiteY2991" fmla="*/ 1152525 h 2152650"/>
              <a:gd name="connsiteX2992" fmla="*/ 2539998 w 3600448"/>
              <a:gd name="connsiteY2992" fmla="*/ 1152525 h 2152650"/>
              <a:gd name="connsiteX2993" fmla="*/ 2525710 w 3600448"/>
              <a:gd name="connsiteY2993" fmla="*/ 1160462 h 2152650"/>
              <a:gd name="connsiteX2994" fmla="*/ 2611435 w 3600448"/>
              <a:gd name="connsiteY2994" fmla="*/ 1149668 h 2152650"/>
              <a:gd name="connsiteX2995" fmla="*/ 2581272 w 3600448"/>
              <a:gd name="connsiteY2995" fmla="*/ 1163637 h 2152650"/>
              <a:gd name="connsiteX2996" fmla="*/ 2611435 w 3600448"/>
              <a:gd name="connsiteY2996" fmla="*/ 1149668 h 2152650"/>
              <a:gd name="connsiteX2997" fmla="*/ 1636714 w 3600448"/>
              <a:gd name="connsiteY2997" fmla="*/ 1149350 h 2152650"/>
              <a:gd name="connsiteX2998" fmla="*/ 1647825 w 3600448"/>
              <a:gd name="connsiteY2998" fmla="*/ 1152525 h 2152650"/>
              <a:gd name="connsiteX2999" fmla="*/ 1636714 w 3600448"/>
              <a:gd name="connsiteY2999" fmla="*/ 1152525 h 2152650"/>
              <a:gd name="connsiteX3000" fmla="*/ 1615917 w 3600448"/>
              <a:gd name="connsiteY3000" fmla="*/ 1149211 h 2152650"/>
              <a:gd name="connsiteX3001" fmla="*/ 1628776 w 3600448"/>
              <a:gd name="connsiteY3001" fmla="*/ 1160462 h 2152650"/>
              <a:gd name="connsiteX3002" fmla="*/ 1617347 w 3600448"/>
              <a:gd name="connsiteY3002" fmla="*/ 1156652 h 2152650"/>
              <a:gd name="connsiteX3003" fmla="*/ 1609724 w 3600448"/>
              <a:gd name="connsiteY3003" fmla="*/ 1152842 h 2152650"/>
              <a:gd name="connsiteX3004" fmla="*/ 1615917 w 3600448"/>
              <a:gd name="connsiteY3004" fmla="*/ 1149211 h 2152650"/>
              <a:gd name="connsiteX3005" fmla="*/ 2331837 w 3600448"/>
              <a:gd name="connsiteY3005" fmla="*/ 1146175 h 2152650"/>
              <a:gd name="connsiteX3006" fmla="*/ 2343148 w 3600448"/>
              <a:gd name="connsiteY3006" fmla="*/ 1153583 h 2152650"/>
              <a:gd name="connsiteX3007" fmla="*/ 2328067 w 3600448"/>
              <a:gd name="connsiteY3007" fmla="*/ 1157288 h 2152650"/>
              <a:gd name="connsiteX3008" fmla="*/ 2324296 w 3600448"/>
              <a:gd name="connsiteY3008" fmla="*/ 1168400 h 2152650"/>
              <a:gd name="connsiteX3009" fmla="*/ 2312985 w 3600448"/>
              <a:gd name="connsiteY3009" fmla="*/ 1160992 h 2152650"/>
              <a:gd name="connsiteX3010" fmla="*/ 2320526 w 3600448"/>
              <a:gd name="connsiteY3010" fmla="*/ 1149879 h 2152650"/>
              <a:gd name="connsiteX3011" fmla="*/ 2331837 w 3600448"/>
              <a:gd name="connsiteY3011" fmla="*/ 1146175 h 2152650"/>
              <a:gd name="connsiteX3012" fmla="*/ 348878 w 3600448"/>
              <a:gd name="connsiteY3012" fmla="*/ 1144984 h 2152650"/>
              <a:gd name="connsiteX3013" fmla="*/ 347486 w 3600448"/>
              <a:gd name="connsiteY3013" fmla="*/ 1150100 h 2152650"/>
              <a:gd name="connsiteX3014" fmla="*/ 346998 w 3600448"/>
              <a:gd name="connsiteY3014" fmla="*/ 1150216 h 2152650"/>
              <a:gd name="connsiteX3015" fmla="*/ 346788 w 3600448"/>
              <a:gd name="connsiteY3015" fmla="*/ 1149867 h 2152650"/>
              <a:gd name="connsiteX3016" fmla="*/ 348878 w 3600448"/>
              <a:gd name="connsiteY3016" fmla="*/ 1144984 h 2152650"/>
              <a:gd name="connsiteX3017" fmla="*/ 2190748 w 3600448"/>
              <a:gd name="connsiteY3017" fmla="*/ 1141412 h 2152650"/>
              <a:gd name="connsiteX3018" fmla="*/ 2187176 w 3600448"/>
              <a:gd name="connsiteY3018" fmla="*/ 1149349 h 2152650"/>
              <a:gd name="connsiteX3019" fmla="*/ 2176460 w 3600448"/>
              <a:gd name="connsiteY3019" fmla="*/ 1149349 h 2152650"/>
              <a:gd name="connsiteX3020" fmla="*/ 2190748 w 3600448"/>
              <a:gd name="connsiteY3020" fmla="*/ 1141412 h 2152650"/>
              <a:gd name="connsiteX3021" fmla="*/ 1636714 w 3600448"/>
              <a:gd name="connsiteY3021" fmla="*/ 1141412 h 2152650"/>
              <a:gd name="connsiteX3022" fmla="*/ 1639887 w 3600448"/>
              <a:gd name="connsiteY3022" fmla="*/ 1146174 h 2152650"/>
              <a:gd name="connsiteX3023" fmla="*/ 1631949 w 3600448"/>
              <a:gd name="connsiteY3023" fmla="*/ 1146174 h 2152650"/>
              <a:gd name="connsiteX3024" fmla="*/ 905462 w 3600448"/>
              <a:gd name="connsiteY3024" fmla="*/ 1141360 h 2152650"/>
              <a:gd name="connsiteX3025" fmla="*/ 912496 w 3600448"/>
              <a:gd name="connsiteY3025" fmla="*/ 1141759 h 2152650"/>
              <a:gd name="connsiteX3026" fmla="*/ 924998 w 3600448"/>
              <a:gd name="connsiteY3026" fmla="*/ 1145777 h 2152650"/>
              <a:gd name="connsiteX3027" fmla="*/ 921294 w 3600448"/>
              <a:gd name="connsiteY3027" fmla="*/ 1142206 h 2152650"/>
              <a:gd name="connsiteX3028" fmla="*/ 906940 w 3600448"/>
              <a:gd name="connsiteY3028" fmla="*/ 1141759 h 2152650"/>
              <a:gd name="connsiteX3029" fmla="*/ 1163649 w 3600448"/>
              <a:gd name="connsiteY3029" fmla="*/ 1141214 h 2152650"/>
              <a:gd name="connsiteX3030" fmla="*/ 1171586 w 3600448"/>
              <a:gd name="connsiteY3030" fmla="*/ 1142206 h 2152650"/>
              <a:gd name="connsiteX3031" fmla="*/ 1163649 w 3600448"/>
              <a:gd name="connsiteY3031" fmla="*/ 1142206 h 2152650"/>
              <a:gd name="connsiteX3032" fmla="*/ 1155711 w 3600448"/>
              <a:gd name="connsiteY3032" fmla="*/ 1146175 h 2152650"/>
              <a:gd name="connsiteX3033" fmla="*/ 1163649 w 3600448"/>
              <a:gd name="connsiteY3033" fmla="*/ 1141214 h 2152650"/>
              <a:gd name="connsiteX3034" fmla="*/ 903584 w 3600448"/>
              <a:gd name="connsiteY3034" fmla="*/ 1140853 h 2152650"/>
              <a:gd name="connsiteX3035" fmla="*/ 905462 w 3600448"/>
              <a:gd name="connsiteY3035" fmla="*/ 1141360 h 2152650"/>
              <a:gd name="connsiteX3036" fmla="*/ 903641 w 3600448"/>
              <a:gd name="connsiteY3036" fmla="*/ 1141257 h 2152650"/>
              <a:gd name="connsiteX3037" fmla="*/ 2086766 w 3600448"/>
              <a:gd name="connsiteY3037" fmla="*/ 1138237 h 2152650"/>
              <a:gd name="connsiteX3038" fmla="*/ 2074860 w 3600448"/>
              <a:gd name="connsiteY3038" fmla="*/ 1149349 h 2152650"/>
              <a:gd name="connsiteX3039" fmla="*/ 2078333 w 3600448"/>
              <a:gd name="connsiteY3039" fmla="*/ 1143793 h 2152650"/>
              <a:gd name="connsiteX3040" fmla="*/ 2078602 w 3600448"/>
              <a:gd name="connsiteY3040" fmla="*/ 1140777 h 2152650"/>
              <a:gd name="connsiteX3041" fmla="*/ 2078829 w 3600448"/>
              <a:gd name="connsiteY3041" fmla="*/ 1138237 h 2152650"/>
              <a:gd name="connsiteX3042" fmla="*/ 2078602 w 3600448"/>
              <a:gd name="connsiteY3042" fmla="*/ 1140777 h 2152650"/>
              <a:gd name="connsiteX3043" fmla="*/ 2076348 w 3600448"/>
              <a:gd name="connsiteY3043" fmla="*/ 1141478 h 2152650"/>
              <a:gd name="connsiteX3044" fmla="*/ 2074860 w 3600448"/>
              <a:gd name="connsiteY3044" fmla="*/ 1141941 h 2152650"/>
              <a:gd name="connsiteX3045" fmla="*/ 2078829 w 3600448"/>
              <a:gd name="connsiteY3045" fmla="*/ 1138237 h 2152650"/>
              <a:gd name="connsiteX3046" fmla="*/ 323860 w 3600448"/>
              <a:gd name="connsiteY3046" fmla="*/ 1136541 h 2152650"/>
              <a:gd name="connsiteX3047" fmla="*/ 324776 w 3600448"/>
              <a:gd name="connsiteY3047" fmla="*/ 1138822 h 2152650"/>
              <a:gd name="connsiteX3048" fmla="*/ 319143 w 3600448"/>
              <a:gd name="connsiteY3048" fmla="*/ 1141263 h 2152650"/>
              <a:gd name="connsiteX3049" fmla="*/ 302025 w 3600448"/>
              <a:gd name="connsiteY3049" fmla="*/ 1135203 h 2152650"/>
              <a:gd name="connsiteX3050" fmla="*/ 299853 w 3600448"/>
              <a:gd name="connsiteY3050" fmla="*/ 1140145 h 2152650"/>
              <a:gd name="connsiteX3051" fmla="*/ 298227 w 3600448"/>
              <a:gd name="connsiteY3051" fmla="*/ 1137543 h 2152650"/>
              <a:gd name="connsiteX3052" fmla="*/ 902773 w 3600448"/>
              <a:gd name="connsiteY3052" fmla="*/ 1135062 h 2152650"/>
              <a:gd name="connsiteX3053" fmla="*/ 903584 w 3600448"/>
              <a:gd name="connsiteY3053" fmla="*/ 1140853 h 2152650"/>
              <a:gd name="connsiteX3054" fmla="*/ 895364 w 3600448"/>
              <a:gd name="connsiteY3054" fmla="*/ 1138634 h 2152650"/>
              <a:gd name="connsiteX3055" fmla="*/ 902773 w 3600448"/>
              <a:gd name="connsiteY3055" fmla="*/ 1135062 h 2152650"/>
              <a:gd name="connsiteX3056" fmla="*/ 2754562 w 3600448"/>
              <a:gd name="connsiteY3056" fmla="*/ 1133217 h 2152650"/>
              <a:gd name="connsiteX3057" fmla="*/ 2752640 w 3600448"/>
              <a:gd name="connsiteY3057" fmla="*/ 1134898 h 2152650"/>
              <a:gd name="connsiteX3058" fmla="*/ 2751929 w 3600448"/>
              <a:gd name="connsiteY3058" fmla="*/ 1134387 h 2152650"/>
              <a:gd name="connsiteX3059" fmla="*/ 2753396 w 3600448"/>
              <a:gd name="connsiteY3059" fmla="*/ 1133735 h 2152650"/>
              <a:gd name="connsiteX3060" fmla="*/ 1367861 w 3600448"/>
              <a:gd name="connsiteY3060" fmla="*/ 1129080 h 2152650"/>
              <a:gd name="connsiteX3061" fmla="*/ 1371600 w 3600448"/>
              <a:gd name="connsiteY3061" fmla="*/ 1130935 h 2152650"/>
              <a:gd name="connsiteX3062" fmla="*/ 1360884 w 3600448"/>
              <a:gd name="connsiteY3062" fmla="*/ 1141413 h 2152650"/>
              <a:gd name="connsiteX3063" fmla="*/ 1357312 w 3600448"/>
              <a:gd name="connsiteY3063" fmla="*/ 1137921 h 2152650"/>
              <a:gd name="connsiteX3064" fmla="*/ 1367861 w 3600448"/>
              <a:gd name="connsiteY3064" fmla="*/ 1129080 h 2152650"/>
              <a:gd name="connsiteX3065" fmla="*/ 1660635 w 3600448"/>
              <a:gd name="connsiteY3065" fmla="*/ 1128425 h 2152650"/>
              <a:gd name="connsiteX3066" fmla="*/ 1661558 w 3600448"/>
              <a:gd name="connsiteY3066" fmla="*/ 1128735 h 2152650"/>
              <a:gd name="connsiteX3067" fmla="*/ 1661235 w 3600448"/>
              <a:gd name="connsiteY3067" fmla="*/ 1128783 h 2152650"/>
              <a:gd name="connsiteX3068" fmla="*/ 2767539 w 3600448"/>
              <a:gd name="connsiteY3068" fmla="*/ 1127454 h 2152650"/>
              <a:gd name="connsiteX3069" fmla="*/ 2763348 w 3600448"/>
              <a:gd name="connsiteY3069" fmla="*/ 1129315 h 2152650"/>
              <a:gd name="connsiteX3070" fmla="*/ 2754562 w 3600448"/>
              <a:gd name="connsiteY3070" fmla="*/ 1133217 h 2152650"/>
              <a:gd name="connsiteX3071" fmla="*/ 2760089 w 3600448"/>
              <a:gd name="connsiteY3071" fmla="*/ 1128384 h 2152650"/>
              <a:gd name="connsiteX3072" fmla="*/ 2767539 w 3600448"/>
              <a:gd name="connsiteY3072" fmla="*/ 1127454 h 2152650"/>
              <a:gd name="connsiteX3073" fmla="*/ 1671389 w 3600448"/>
              <a:gd name="connsiteY3073" fmla="*/ 1127283 h 2152650"/>
              <a:gd name="connsiteX3074" fmla="*/ 1665888 w 3600448"/>
              <a:gd name="connsiteY3074" fmla="*/ 1130186 h 2152650"/>
              <a:gd name="connsiteX3075" fmla="*/ 1661558 w 3600448"/>
              <a:gd name="connsiteY3075" fmla="*/ 1128735 h 2152650"/>
              <a:gd name="connsiteX3076" fmla="*/ 2315560 w 3600448"/>
              <a:gd name="connsiteY3076" fmla="*/ 1126348 h 2152650"/>
              <a:gd name="connsiteX3077" fmla="*/ 2323310 w 3600448"/>
              <a:gd name="connsiteY3077" fmla="*/ 1126397 h 2152650"/>
              <a:gd name="connsiteX3078" fmla="*/ 2316374 w 3600448"/>
              <a:gd name="connsiteY3078" fmla="*/ 1127919 h 2152650"/>
              <a:gd name="connsiteX3079" fmla="*/ 2311611 w 3600448"/>
              <a:gd name="connsiteY3079" fmla="*/ 1129438 h 2152650"/>
              <a:gd name="connsiteX3080" fmla="*/ 1656117 w 3600448"/>
              <a:gd name="connsiteY3080" fmla="*/ 1125743 h 2152650"/>
              <a:gd name="connsiteX3081" fmla="*/ 1660635 w 3600448"/>
              <a:gd name="connsiteY3081" fmla="*/ 1128425 h 2152650"/>
              <a:gd name="connsiteX3082" fmla="*/ 1656117 w 3600448"/>
              <a:gd name="connsiteY3082" fmla="*/ 1126912 h 2152650"/>
              <a:gd name="connsiteX3083" fmla="*/ 1654724 w 3600448"/>
              <a:gd name="connsiteY3083" fmla="*/ 1126444 h 2152650"/>
              <a:gd name="connsiteX3084" fmla="*/ 2771772 w 3600448"/>
              <a:gd name="connsiteY3084" fmla="*/ 1123950 h 2152650"/>
              <a:gd name="connsiteX3085" fmla="*/ 2778122 w 3600448"/>
              <a:gd name="connsiteY3085" fmla="*/ 1127125 h 2152650"/>
              <a:gd name="connsiteX3086" fmla="*/ 2771772 w 3600448"/>
              <a:gd name="connsiteY3086" fmla="*/ 1127125 h 2152650"/>
              <a:gd name="connsiteX3087" fmla="*/ 2771772 w 3600448"/>
              <a:gd name="connsiteY3087" fmla="*/ 1123950 h 2152650"/>
              <a:gd name="connsiteX3088" fmla="*/ 2005010 w 3600448"/>
              <a:gd name="connsiteY3088" fmla="*/ 1123950 h 2152650"/>
              <a:gd name="connsiteX3089" fmla="*/ 2019298 w 3600448"/>
              <a:gd name="connsiteY3089" fmla="*/ 1123950 h 2152650"/>
              <a:gd name="connsiteX3090" fmla="*/ 2005010 w 3600448"/>
              <a:gd name="connsiteY3090" fmla="*/ 1130300 h 2152650"/>
              <a:gd name="connsiteX3091" fmla="*/ 1071575 w 3600448"/>
              <a:gd name="connsiteY3091" fmla="*/ 1123950 h 2152650"/>
              <a:gd name="connsiteX3092" fmla="*/ 1063638 w 3600448"/>
              <a:gd name="connsiteY3092" fmla="*/ 1135063 h 2152650"/>
              <a:gd name="connsiteX3093" fmla="*/ 1059669 w 3600448"/>
              <a:gd name="connsiteY3093" fmla="*/ 1131359 h 2152650"/>
              <a:gd name="connsiteX3094" fmla="*/ 1071575 w 3600448"/>
              <a:gd name="connsiteY3094" fmla="*/ 1123950 h 2152650"/>
              <a:gd name="connsiteX3095" fmla="*/ 2361185 w 3600448"/>
              <a:gd name="connsiteY3095" fmla="*/ 1123808 h 2152650"/>
              <a:gd name="connsiteX3096" fmla="*/ 2365262 w 3600448"/>
              <a:gd name="connsiteY3096" fmla="*/ 1127454 h 2152650"/>
              <a:gd name="connsiteX3097" fmla="*/ 2346638 w 3600448"/>
              <a:gd name="connsiteY3097" fmla="*/ 1131176 h 2152650"/>
              <a:gd name="connsiteX3098" fmla="*/ 2365262 w 3600448"/>
              <a:gd name="connsiteY3098" fmla="*/ 1134898 h 2152650"/>
              <a:gd name="connsiteX3099" fmla="*/ 2368987 w 3600448"/>
              <a:gd name="connsiteY3099" fmla="*/ 1138621 h 2152650"/>
              <a:gd name="connsiteX3100" fmla="*/ 2350363 w 3600448"/>
              <a:gd name="connsiteY3100" fmla="*/ 1138621 h 2152650"/>
              <a:gd name="connsiteX3101" fmla="*/ 2354088 w 3600448"/>
              <a:gd name="connsiteY3101" fmla="*/ 1142343 h 2152650"/>
              <a:gd name="connsiteX3102" fmla="*/ 2342913 w 3600448"/>
              <a:gd name="connsiteY3102" fmla="*/ 1131176 h 2152650"/>
              <a:gd name="connsiteX3103" fmla="*/ 2350829 w 3600448"/>
              <a:gd name="connsiteY3103" fmla="*/ 1126058 h 2152650"/>
              <a:gd name="connsiteX3104" fmla="*/ 2335464 w 3600448"/>
              <a:gd name="connsiteY3104" fmla="*/ 1123731 h 2152650"/>
              <a:gd name="connsiteX3105" fmla="*/ 2325905 w 3600448"/>
              <a:gd name="connsiteY3105" fmla="*/ 1126414 h 2152650"/>
              <a:gd name="connsiteX3106" fmla="*/ 2323310 w 3600448"/>
              <a:gd name="connsiteY3106" fmla="*/ 1126397 h 2152650"/>
              <a:gd name="connsiteX3107" fmla="*/ 2841226 w 3600448"/>
              <a:gd name="connsiteY3107" fmla="*/ 1122957 h 2152650"/>
              <a:gd name="connsiteX3108" fmla="*/ 2849560 w 3600448"/>
              <a:gd name="connsiteY3108" fmla="*/ 1130829 h 2152650"/>
              <a:gd name="connsiteX3109" fmla="*/ 2823631 w 3600448"/>
              <a:gd name="connsiteY3109" fmla="*/ 1141941 h 2152650"/>
              <a:gd name="connsiteX3110" fmla="*/ 2816223 w 3600448"/>
              <a:gd name="connsiteY3110" fmla="*/ 1130829 h 2152650"/>
              <a:gd name="connsiteX3111" fmla="*/ 2834743 w 3600448"/>
              <a:gd name="connsiteY3111" fmla="*/ 1127124 h 2152650"/>
              <a:gd name="connsiteX3112" fmla="*/ 2827335 w 3600448"/>
              <a:gd name="connsiteY3112" fmla="*/ 1123420 h 2152650"/>
              <a:gd name="connsiteX3113" fmla="*/ 2841226 w 3600448"/>
              <a:gd name="connsiteY3113" fmla="*/ 1122957 h 2152650"/>
              <a:gd name="connsiteX3114" fmla="*/ 1886747 w 3600448"/>
              <a:gd name="connsiteY3114" fmla="*/ 1119119 h 2152650"/>
              <a:gd name="connsiteX3115" fmla="*/ 1888548 w 3600448"/>
              <a:gd name="connsiteY3115" fmla="*/ 1119119 h 2152650"/>
              <a:gd name="connsiteX3116" fmla="*/ 1889944 w 3600448"/>
              <a:gd name="connsiteY3116" fmla="*/ 1119119 h 2152650"/>
              <a:gd name="connsiteX3117" fmla="*/ 1882499 w 3600448"/>
              <a:gd name="connsiteY3117" fmla="*/ 1122846 h 2152650"/>
              <a:gd name="connsiteX3118" fmla="*/ 2357388 w 3600448"/>
              <a:gd name="connsiteY3118" fmla="*/ 1117511 h 2152650"/>
              <a:gd name="connsiteX3119" fmla="*/ 2360606 w 3600448"/>
              <a:gd name="connsiteY3119" fmla="*/ 1122335 h 2152650"/>
              <a:gd name="connsiteX3120" fmla="*/ 2361537 w 3600448"/>
              <a:gd name="connsiteY3120" fmla="*/ 1123731 h 2152650"/>
              <a:gd name="connsiteX3121" fmla="*/ 2361185 w 3600448"/>
              <a:gd name="connsiteY3121" fmla="*/ 1123808 h 2152650"/>
              <a:gd name="connsiteX3122" fmla="*/ 2356416 w 3600448"/>
              <a:gd name="connsiteY3122" fmla="*/ 1119543 h 2152650"/>
              <a:gd name="connsiteX3123" fmla="*/ 1663561 w 3600448"/>
              <a:gd name="connsiteY3123" fmla="*/ 1116914 h 2152650"/>
              <a:gd name="connsiteX3124" fmla="*/ 1669610 w 3600448"/>
              <a:gd name="connsiteY3124" fmla="*/ 1118961 h 2152650"/>
              <a:gd name="connsiteX3125" fmla="*/ 1667752 w 3600448"/>
              <a:gd name="connsiteY3125" fmla="*/ 1119896 h 2152650"/>
              <a:gd name="connsiteX3126" fmla="*/ 1656117 w 3600448"/>
              <a:gd name="connsiteY3126" fmla="*/ 1125743 h 2152650"/>
              <a:gd name="connsiteX3127" fmla="*/ 1650999 w 3600448"/>
              <a:gd name="connsiteY3127" fmla="*/ 1122702 h 2152650"/>
              <a:gd name="connsiteX3128" fmla="*/ 1663561 w 3600448"/>
              <a:gd name="connsiteY3128" fmla="*/ 1116914 h 2152650"/>
              <a:gd name="connsiteX3129" fmla="*/ 2547935 w 3600448"/>
              <a:gd name="connsiteY3129" fmla="*/ 1116409 h 2152650"/>
              <a:gd name="connsiteX3130" fmla="*/ 2533647 w 3600448"/>
              <a:gd name="connsiteY3130" fmla="*/ 1127124 h 2152650"/>
              <a:gd name="connsiteX3131" fmla="*/ 2547935 w 3600448"/>
              <a:gd name="connsiteY3131" fmla="*/ 1116409 h 2152650"/>
              <a:gd name="connsiteX3132" fmla="*/ 1454150 w 3600448"/>
              <a:gd name="connsiteY3132" fmla="*/ 1116012 h 2152650"/>
              <a:gd name="connsiteX3133" fmla="*/ 1446741 w 3600448"/>
              <a:gd name="connsiteY3133" fmla="*/ 1123950 h 2152650"/>
              <a:gd name="connsiteX3134" fmla="*/ 1454150 w 3600448"/>
              <a:gd name="connsiteY3134" fmla="*/ 1116012 h 2152650"/>
              <a:gd name="connsiteX3135" fmla="*/ 210610 w 3600448"/>
              <a:gd name="connsiteY3135" fmla="*/ 1116012 h 2152650"/>
              <a:gd name="connsiteX3136" fmla="*/ 214317 w 3600448"/>
              <a:gd name="connsiteY3136" fmla="*/ 1119187 h 2152650"/>
              <a:gd name="connsiteX3137" fmla="*/ 203202 w 3600448"/>
              <a:gd name="connsiteY3137" fmla="*/ 1119187 h 2152650"/>
              <a:gd name="connsiteX3138" fmla="*/ 210610 w 3600448"/>
              <a:gd name="connsiteY3138" fmla="*/ 1116012 h 2152650"/>
              <a:gd name="connsiteX3139" fmla="*/ 1096974 w 3600448"/>
              <a:gd name="connsiteY3139" fmla="*/ 1112837 h 2152650"/>
              <a:gd name="connsiteX3140" fmla="*/ 1096974 w 3600448"/>
              <a:gd name="connsiteY3140" fmla="*/ 1116012 h 2152650"/>
              <a:gd name="connsiteX3141" fmla="*/ 1089565 w 3600448"/>
              <a:gd name="connsiteY3141" fmla="*/ 1119187 h 2152650"/>
              <a:gd name="connsiteX3142" fmla="*/ 1096974 w 3600448"/>
              <a:gd name="connsiteY3142" fmla="*/ 1112837 h 2152650"/>
              <a:gd name="connsiteX3143" fmla="*/ 270671 w 3600448"/>
              <a:gd name="connsiteY3143" fmla="*/ 1112837 h 2152650"/>
              <a:gd name="connsiteX3144" fmla="*/ 274639 w 3600448"/>
              <a:gd name="connsiteY3144" fmla="*/ 1119187 h 2152650"/>
              <a:gd name="connsiteX3145" fmla="*/ 266701 w 3600448"/>
              <a:gd name="connsiteY3145" fmla="*/ 1116012 h 2152650"/>
              <a:gd name="connsiteX3146" fmla="*/ 270671 w 3600448"/>
              <a:gd name="connsiteY3146" fmla="*/ 1112837 h 2152650"/>
              <a:gd name="connsiteX3147" fmla="*/ 2746035 w 3600448"/>
              <a:gd name="connsiteY3147" fmla="*/ 1111541 h 2152650"/>
              <a:gd name="connsiteX3148" fmla="*/ 2756215 w 3600448"/>
              <a:gd name="connsiteY3148" fmla="*/ 1112044 h 2152650"/>
              <a:gd name="connsiteX3149" fmla="*/ 2744785 w 3600448"/>
              <a:gd name="connsiteY3149" fmla="*/ 1115615 h 2152650"/>
              <a:gd name="connsiteX3150" fmla="*/ 2746035 w 3600448"/>
              <a:gd name="connsiteY3150" fmla="*/ 1111541 h 2152650"/>
              <a:gd name="connsiteX3151" fmla="*/ 295671 w 3600448"/>
              <a:gd name="connsiteY3151" fmla="*/ 1111091 h 2152650"/>
              <a:gd name="connsiteX3152" fmla="*/ 300550 w 3600448"/>
              <a:gd name="connsiteY3152" fmla="*/ 1111498 h 2152650"/>
              <a:gd name="connsiteX3153" fmla="*/ 307990 w 3600448"/>
              <a:gd name="connsiteY3153" fmla="*/ 1122660 h 2152650"/>
              <a:gd name="connsiteX3154" fmla="*/ 304268 w 3600448"/>
              <a:gd name="connsiteY3154" fmla="*/ 1126380 h 2152650"/>
              <a:gd name="connsiteX3155" fmla="*/ 311703 w 3600448"/>
              <a:gd name="connsiteY3155" fmla="*/ 1130101 h 2152650"/>
              <a:gd name="connsiteX3156" fmla="*/ 311703 w 3600448"/>
              <a:gd name="connsiteY3156" fmla="*/ 1137543 h 2152650"/>
              <a:gd name="connsiteX3157" fmla="*/ 304268 w 3600448"/>
              <a:gd name="connsiteY3157" fmla="*/ 1133822 h 2152650"/>
              <a:gd name="connsiteX3158" fmla="*/ 302025 w 3600448"/>
              <a:gd name="connsiteY3158" fmla="*/ 1135203 h 2152650"/>
              <a:gd name="connsiteX3159" fmla="*/ 304268 w 3600448"/>
              <a:gd name="connsiteY3159" fmla="*/ 1130101 h 2152650"/>
              <a:gd name="connsiteX3160" fmla="*/ 289384 w 3600448"/>
              <a:gd name="connsiteY3160" fmla="*/ 1118939 h 2152650"/>
              <a:gd name="connsiteX3161" fmla="*/ 295671 w 3600448"/>
              <a:gd name="connsiteY3161" fmla="*/ 1111091 h 2152650"/>
              <a:gd name="connsiteX3162" fmla="*/ 1067449 w 3600448"/>
              <a:gd name="connsiteY3162" fmla="*/ 1108710 h 2152650"/>
              <a:gd name="connsiteX3163" fmla="*/ 1077926 w 3600448"/>
              <a:gd name="connsiteY3163" fmla="*/ 1112520 h 2152650"/>
              <a:gd name="connsiteX3164" fmla="*/ 1063956 w 3600448"/>
              <a:gd name="connsiteY3164" fmla="*/ 1123950 h 2152650"/>
              <a:gd name="connsiteX3165" fmla="*/ 1067449 w 3600448"/>
              <a:gd name="connsiteY3165" fmla="*/ 1108710 h 2152650"/>
              <a:gd name="connsiteX3166" fmla="*/ 1294597 w 3600448"/>
              <a:gd name="connsiteY3166" fmla="*/ 1108382 h 2152650"/>
              <a:gd name="connsiteX3167" fmla="*/ 1297853 w 3600448"/>
              <a:gd name="connsiteY3167" fmla="*/ 1108846 h 2152650"/>
              <a:gd name="connsiteX3168" fmla="*/ 1296023 w 3600448"/>
              <a:gd name="connsiteY3168" fmla="*/ 1109344 h 2152650"/>
              <a:gd name="connsiteX3169" fmla="*/ 1294132 w 3600448"/>
              <a:gd name="connsiteY3169" fmla="*/ 1108846 h 2152650"/>
              <a:gd name="connsiteX3170" fmla="*/ 1833560 w 3600448"/>
              <a:gd name="connsiteY3170" fmla="*/ 1108075 h 2152650"/>
              <a:gd name="connsiteX3171" fmla="*/ 1833560 w 3600448"/>
              <a:gd name="connsiteY3171" fmla="*/ 1116012 h 2152650"/>
              <a:gd name="connsiteX3172" fmla="*/ 1822447 w 3600448"/>
              <a:gd name="connsiteY3172" fmla="*/ 1112837 h 2152650"/>
              <a:gd name="connsiteX3173" fmla="*/ 1492984 w 3600448"/>
              <a:gd name="connsiteY3173" fmla="*/ 1106377 h 2152650"/>
              <a:gd name="connsiteX3174" fmla="*/ 1495228 w 3600448"/>
              <a:gd name="connsiteY3174" fmla="*/ 1106957 h 2152650"/>
              <a:gd name="connsiteX3175" fmla="*/ 1494160 w 3600448"/>
              <a:gd name="connsiteY3175" fmla="*/ 1107280 h 2152650"/>
              <a:gd name="connsiteX3176" fmla="*/ 1818526 w 3600448"/>
              <a:gd name="connsiteY3176" fmla="*/ 1104900 h 2152650"/>
              <a:gd name="connsiteX3177" fmla="*/ 1822256 w 3600448"/>
              <a:gd name="connsiteY3177" fmla="*/ 1108619 h 2152650"/>
              <a:gd name="connsiteX3178" fmla="*/ 1818526 w 3600448"/>
              <a:gd name="connsiteY3178" fmla="*/ 1104900 h 2152650"/>
              <a:gd name="connsiteX3179" fmla="*/ 1807337 w 3600448"/>
              <a:gd name="connsiteY3179" fmla="*/ 1104900 h 2152650"/>
              <a:gd name="connsiteX3180" fmla="*/ 1822256 w 3600448"/>
              <a:gd name="connsiteY3180" fmla="*/ 1108619 h 2152650"/>
              <a:gd name="connsiteX3181" fmla="*/ 1811067 w 3600448"/>
              <a:gd name="connsiteY3181" fmla="*/ 1112339 h 2152650"/>
              <a:gd name="connsiteX3182" fmla="*/ 1840904 w 3600448"/>
              <a:gd name="connsiteY3182" fmla="*/ 1130935 h 2152650"/>
              <a:gd name="connsiteX3183" fmla="*/ 1825986 w 3600448"/>
              <a:gd name="connsiteY3183" fmla="*/ 1138374 h 2152650"/>
              <a:gd name="connsiteX3184" fmla="*/ 1870742 w 3600448"/>
              <a:gd name="connsiteY3184" fmla="*/ 1130935 h 2152650"/>
              <a:gd name="connsiteX3185" fmla="*/ 1859553 w 3600448"/>
              <a:gd name="connsiteY3185" fmla="*/ 1149532 h 2152650"/>
              <a:gd name="connsiteX3186" fmla="*/ 1911768 w 3600448"/>
              <a:gd name="connsiteY3186" fmla="*/ 1145812 h 2152650"/>
              <a:gd name="connsiteX3187" fmla="*/ 1937876 w 3600448"/>
              <a:gd name="connsiteY3187" fmla="*/ 1134654 h 2152650"/>
              <a:gd name="connsiteX3188" fmla="*/ 1949065 w 3600448"/>
              <a:gd name="connsiteY3188" fmla="*/ 1134654 h 2152650"/>
              <a:gd name="connsiteX3189" fmla="*/ 1941606 w 3600448"/>
              <a:gd name="connsiteY3189" fmla="*/ 1130935 h 2152650"/>
              <a:gd name="connsiteX3190" fmla="*/ 1963984 w 3600448"/>
              <a:gd name="connsiteY3190" fmla="*/ 1130935 h 2152650"/>
              <a:gd name="connsiteX3191" fmla="*/ 2005010 w 3600448"/>
              <a:gd name="connsiteY3191" fmla="*/ 1119777 h 2152650"/>
              <a:gd name="connsiteX3192" fmla="*/ 1956524 w 3600448"/>
              <a:gd name="connsiteY3192" fmla="*/ 1145812 h 2152650"/>
              <a:gd name="connsiteX3193" fmla="*/ 1967713 w 3600448"/>
              <a:gd name="connsiteY3193" fmla="*/ 1145812 h 2152650"/>
              <a:gd name="connsiteX3194" fmla="*/ 1956524 w 3600448"/>
              <a:gd name="connsiteY3194" fmla="*/ 1164409 h 2152650"/>
              <a:gd name="connsiteX3195" fmla="*/ 1930417 w 3600448"/>
              <a:gd name="connsiteY3195" fmla="*/ 1168128 h 2152650"/>
              <a:gd name="connsiteX3196" fmla="*/ 1926687 w 3600448"/>
              <a:gd name="connsiteY3196" fmla="*/ 1164409 h 2152650"/>
              <a:gd name="connsiteX3197" fmla="*/ 1949065 w 3600448"/>
              <a:gd name="connsiteY3197" fmla="*/ 1153251 h 2152650"/>
              <a:gd name="connsiteX3198" fmla="*/ 1922957 w 3600448"/>
              <a:gd name="connsiteY3198" fmla="*/ 1156970 h 2152650"/>
              <a:gd name="connsiteX3199" fmla="*/ 1922957 w 3600448"/>
              <a:gd name="connsiteY3199" fmla="*/ 1160689 h 2152650"/>
              <a:gd name="connsiteX3200" fmla="*/ 1885660 w 3600448"/>
              <a:gd name="connsiteY3200" fmla="*/ 1168128 h 2152650"/>
              <a:gd name="connsiteX3201" fmla="*/ 1893120 w 3600448"/>
              <a:gd name="connsiteY3201" fmla="*/ 1171847 h 2152650"/>
              <a:gd name="connsiteX3202" fmla="*/ 1881931 w 3600448"/>
              <a:gd name="connsiteY3202" fmla="*/ 1179286 h 2152650"/>
              <a:gd name="connsiteX3203" fmla="*/ 1881931 w 3600448"/>
              <a:gd name="connsiteY3203" fmla="*/ 1171847 h 2152650"/>
              <a:gd name="connsiteX3204" fmla="*/ 1848364 w 3600448"/>
              <a:gd name="connsiteY3204" fmla="*/ 1179286 h 2152650"/>
              <a:gd name="connsiteX3205" fmla="*/ 1859553 w 3600448"/>
              <a:gd name="connsiteY3205" fmla="*/ 1171847 h 2152650"/>
              <a:gd name="connsiteX3206" fmla="*/ 1852093 w 3600448"/>
              <a:gd name="connsiteY3206" fmla="*/ 1149532 h 2152650"/>
              <a:gd name="connsiteX3207" fmla="*/ 1796150 w 3600448"/>
              <a:gd name="connsiteY3207" fmla="*/ 1179286 h 2152650"/>
              <a:gd name="connsiteX3208" fmla="*/ 1796150 w 3600448"/>
              <a:gd name="connsiteY3208" fmla="*/ 1171847 h 2152650"/>
              <a:gd name="connsiteX3209" fmla="*/ 1770041 w 3600448"/>
              <a:gd name="connsiteY3209" fmla="*/ 1186724 h 2152650"/>
              <a:gd name="connsiteX3210" fmla="*/ 1766312 w 3600448"/>
              <a:gd name="connsiteY3210" fmla="*/ 1179286 h 2152650"/>
              <a:gd name="connsiteX3211" fmla="*/ 1758852 w 3600448"/>
              <a:gd name="connsiteY3211" fmla="*/ 1190444 h 2152650"/>
              <a:gd name="connsiteX3212" fmla="*/ 1755124 w 3600448"/>
              <a:gd name="connsiteY3212" fmla="*/ 1186724 h 2152650"/>
              <a:gd name="connsiteX3213" fmla="*/ 1762581 w 3600448"/>
              <a:gd name="connsiteY3213" fmla="*/ 1209040 h 2152650"/>
              <a:gd name="connsiteX3214" fmla="*/ 1777501 w 3600448"/>
              <a:gd name="connsiteY3214" fmla="*/ 1201602 h 2152650"/>
              <a:gd name="connsiteX3215" fmla="*/ 1770041 w 3600448"/>
              <a:gd name="connsiteY3215" fmla="*/ 1212759 h 2152650"/>
              <a:gd name="connsiteX3216" fmla="*/ 1796150 w 3600448"/>
              <a:gd name="connsiteY3216" fmla="*/ 1197882 h 2152650"/>
              <a:gd name="connsiteX3217" fmla="*/ 1811067 w 3600448"/>
              <a:gd name="connsiteY3217" fmla="*/ 1205321 h 2152650"/>
              <a:gd name="connsiteX3218" fmla="*/ 1777501 w 3600448"/>
              <a:gd name="connsiteY3218" fmla="*/ 1220198 h 2152650"/>
              <a:gd name="connsiteX3219" fmla="*/ 1743935 w 3600448"/>
              <a:gd name="connsiteY3219" fmla="*/ 1223917 h 2152650"/>
              <a:gd name="connsiteX3220" fmla="*/ 1747663 w 3600448"/>
              <a:gd name="connsiteY3220" fmla="*/ 1220198 h 2152650"/>
              <a:gd name="connsiteX3221" fmla="*/ 1729016 w 3600448"/>
              <a:gd name="connsiteY3221" fmla="*/ 1212759 h 2152650"/>
              <a:gd name="connsiteX3222" fmla="*/ 1714098 w 3600448"/>
              <a:gd name="connsiteY3222" fmla="*/ 1223917 h 2152650"/>
              <a:gd name="connsiteX3223" fmla="*/ 1721559 w 3600448"/>
              <a:gd name="connsiteY3223" fmla="*/ 1220198 h 2152650"/>
              <a:gd name="connsiteX3224" fmla="*/ 1706638 w 3600448"/>
              <a:gd name="connsiteY3224" fmla="*/ 1212759 h 2152650"/>
              <a:gd name="connsiteX3225" fmla="*/ 1702909 w 3600448"/>
              <a:gd name="connsiteY3225" fmla="*/ 1205321 h 2152650"/>
              <a:gd name="connsiteX3226" fmla="*/ 1729016 w 3600448"/>
              <a:gd name="connsiteY3226" fmla="*/ 1205321 h 2152650"/>
              <a:gd name="connsiteX3227" fmla="*/ 1773773 w 3600448"/>
              <a:gd name="connsiteY3227" fmla="*/ 1164409 h 2152650"/>
              <a:gd name="connsiteX3228" fmla="*/ 1770041 w 3600448"/>
              <a:gd name="connsiteY3228" fmla="*/ 1164409 h 2152650"/>
              <a:gd name="connsiteX3229" fmla="*/ 1788689 w 3600448"/>
              <a:gd name="connsiteY3229" fmla="*/ 1160689 h 2152650"/>
              <a:gd name="connsiteX3230" fmla="*/ 1766312 w 3600448"/>
              <a:gd name="connsiteY3230" fmla="*/ 1160689 h 2152650"/>
              <a:gd name="connsiteX3231" fmla="*/ 1732747 w 3600448"/>
              <a:gd name="connsiteY3231" fmla="*/ 1175567 h 2152650"/>
              <a:gd name="connsiteX3232" fmla="*/ 1695448 w 3600448"/>
              <a:gd name="connsiteY3232" fmla="*/ 1175567 h 2152650"/>
              <a:gd name="connsiteX3233" fmla="*/ 1717826 w 3600448"/>
              <a:gd name="connsiteY3233" fmla="*/ 1160689 h 2152650"/>
              <a:gd name="connsiteX3234" fmla="*/ 1729016 w 3600448"/>
              <a:gd name="connsiteY3234" fmla="*/ 1164409 h 2152650"/>
              <a:gd name="connsiteX3235" fmla="*/ 1725286 w 3600448"/>
              <a:gd name="connsiteY3235" fmla="*/ 1160689 h 2152650"/>
              <a:gd name="connsiteX3236" fmla="*/ 1740204 w 3600448"/>
              <a:gd name="connsiteY3236" fmla="*/ 1149532 h 2152650"/>
              <a:gd name="connsiteX3237" fmla="*/ 1702909 w 3600448"/>
              <a:gd name="connsiteY3237" fmla="*/ 1160689 h 2152650"/>
              <a:gd name="connsiteX3238" fmla="*/ 1706638 w 3600448"/>
              <a:gd name="connsiteY3238" fmla="*/ 1153251 h 2152650"/>
              <a:gd name="connsiteX3239" fmla="*/ 1732747 w 3600448"/>
              <a:gd name="connsiteY3239" fmla="*/ 1142093 h 2152650"/>
              <a:gd name="connsiteX3240" fmla="*/ 1725286 w 3600448"/>
              <a:gd name="connsiteY3240" fmla="*/ 1149532 h 2152650"/>
              <a:gd name="connsiteX3241" fmla="*/ 1740204 w 3600448"/>
              <a:gd name="connsiteY3241" fmla="*/ 1145812 h 2152650"/>
              <a:gd name="connsiteX3242" fmla="*/ 1740204 w 3600448"/>
              <a:gd name="connsiteY3242" fmla="*/ 1138374 h 2152650"/>
              <a:gd name="connsiteX3243" fmla="*/ 1770041 w 3600448"/>
              <a:gd name="connsiteY3243" fmla="*/ 1130935 h 2152650"/>
              <a:gd name="connsiteX3244" fmla="*/ 1773773 w 3600448"/>
              <a:gd name="connsiteY3244" fmla="*/ 1119777 h 2152650"/>
              <a:gd name="connsiteX3245" fmla="*/ 1807337 w 3600448"/>
              <a:gd name="connsiteY3245" fmla="*/ 1104900 h 2152650"/>
              <a:gd name="connsiteX3246" fmla="*/ 1375412 w 3600448"/>
              <a:gd name="connsiteY3246" fmla="*/ 1104900 h 2152650"/>
              <a:gd name="connsiteX3247" fmla="*/ 1383030 w 3600448"/>
              <a:gd name="connsiteY3247" fmla="*/ 1108075 h 2152650"/>
              <a:gd name="connsiteX3248" fmla="*/ 1375412 w 3600448"/>
              <a:gd name="connsiteY3248" fmla="*/ 1104900 h 2152650"/>
              <a:gd name="connsiteX3249" fmla="*/ 434991 w 3600448"/>
              <a:gd name="connsiteY3249" fmla="*/ 1104900 h 2152650"/>
              <a:gd name="connsiteX3250" fmla="*/ 457215 w 3600448"/>
              <a:gd name="connsiteY3250" fmla="*/ 1112308 h 2152650"/>
              <a:gd name="connsiteX3251" fmla="*/ 453511 w 3600448"/>
              <a:gd name="connsiteY3251" fmla="*/ 1116013 h 2152650"/>
              <a:gd name="connsiteX3252" fmla="*/ 434991 w 3600448"/>
              <a:gd name="connsiteY3252" fmla="*/ 1104900 h 2152650"/>
              <a:gd name="connsiteX3253" fmla="*/ 326511 w 3600448"/>
              <a:gd name="connsiteY3253" fmla="*/ 1104900 h 2152650"/>
              <a:gd name="connsiteX3254" fmla="*/ 341328 w 3600448"/>
              <a:gd name="connsiteY3254" fmla="*/ 1108869 h 2152650"/>
              <a:gd name="connsiteX3255" fmla="*/ 326511 w 3600448"/>
              <a:gd name="connsiteY3255" fmla="*/ 1108869 h 2152650"/>
              <a:gd name="connsiteX3256" fmla="*/ 326511 w 3600448"/>
              <a:gd name="connsiteY3256" fmla="*/ 1112837 h 2152650"/>
              <a:gd name="connsiteX3257" fmla="*/ 319104 w 3600448"/>
              <a:gd name="connsiteY3257" fmla="*/ 1112837 h 2152650"/>
              <a:gd name="connsiteX3258" fmla="*/ 326511 w 3600448"/>
              <a:gd name="connsiteY3258" fmla="*/ 1104900 h 2152650"/>
              <a:gd name="connsiteX3259" fmla="*/ 1503925 w 3600448"/>
              <a:gd name="connsiteY3259" fmla="*/ 1104612 h 2152650"/>
              <a:gd name="connsiteX3260" fmla="*/ 1502531 w 3600448"/>
              <a:gd name="connsiteY3260" fmla="*/ 1108846 h 2152650"/>
              <a:gd name="connsiteX3261" fmla="*/ 1495228 w 3600448"/>
              <a:gd name="connsiteY3261" fmla="*/ 1106957 h 2152650"/>
              <a:gd name="connsiteX3262" fmla="*/ 1499739 w 3600448"/>
              <a:gd name="connsiteY3262" fmla="*/ 1105598 h 2152650"/>
              <a:gd name="connsiteX3263" fmla="*/ 1503925 w 3600448"/>
              <a:gd name="connsiteY3263" fmla="*/ 1104612 h 2152650"/>
              <a:gd name="connsiteX3264" fmla="*/ 255916 w 3600448"/>
              <a:gd name="connsiteY3264" fmla="*/ 1102989 h 2152650"/>
              <a:gd name="connsiteX3265" fmla="*/ 252943 w 3600448"/>
              <a:gd name="connsiteY3265" fmla="*/ 1105239 h 2152650"/>
              <a:gd name="connsiteX3266" fmla="*/ 254391 w 3600448"/>
              <a:gd name="connsiteY3266" fmla="*/ 1103135 h 2152650"/>
              <a:gd name="connsiteX3267" fmla="*/ 483409 w 3600448"/>
              <a:gd name="connsiteY3267" fmla="*/ 1102419 h 2152650"/>
              <a:gd name="connsiteX3268" fmla="*/ 487379 w 3600448"/>
              <a:gd name="connsiteY3268" fmla="*/ 1108868 h 2152650"/>
              <a:gd name="connsiteX3269" fmla="*/ 479440 w 3600448"/>
              <a:gd name="connsiteY3269" fmla="*/ 1104900 h 2152650"/>
              <a:gd name="connsiteX3270" fmla="*/ 483409 w 3600448"/>
              <a:gd name="connsiteY3270" fmla="*/ 1102419 h 2152650"/>
              <a:gd name="connsiteX3271" fmla="*/ 1085861 w 3600448"/>
              <a:gd name="connsiteY3271" fmla="*/ 1101725 h 2152650"/>
              <a:gd name="connsiteX3272" fmla="*/ 1096974 w 3600448"/>
              <a:gd name="connsiteY3272" fmla="*/ 1108075 h 2152650"/>
              <a:gd name="connsiteX3273" fmla="*/ 1082689 w 3600448"/>
              <a:gd name="connsiteY3273" fmla="*/ 1104900 h 2152650"/>
              <a:gd name="connsiteX3274" fmla="*/ 877902 w 3600448"/>
              <a:gd name="connsiteY3274" fmla="*/ 1101725 h 2152650"/>
              <a:gd name="connsiteX3275" fmla="*/ 892190 w 3600448"/>
              <a:gd name="connsiteY3275" fmla="*/ 1101725 h 2152650"/>
              <a:gd name="connsiteX3276" fmla="*/ 884253 w 3600448"/>
              <a:gd name="connsiteY3276" fmla="*/ 1108075 h 2152650"/>
              <a:gd name="connsiteX3277" fmla="*/ 222254 w 3600448"/>
              <a:gd name="connsiteY3277" fmla="*/ 1101725 h 2152650"/>
              <a:gd name="connsiteX3278" fmla="*/ 227015 w 3600448"/>
              <a:gd name="connsiteY3278" fmla="*/ 1101725 h 2152650"/>
              <a:gd name="connsiteX3279" fmla="*/ 219077 w 3600448"/>
              <a:gd name="connsiteY3279" fmla="*/ 1104900 h 2152650"/>
              <a:gd name="connsiteX3280" fmla="*/ 1290410 w 3600448"/>
              <a:gd name="connsiteY3280" fmla="*/ 1101422 h 2152650"/>
              <a:gd name="connsiteX3281" fmla="*/ 1297853 w 3600448"/>
              <a:gd name="connsiteY3281" fmla="*/ 1105134 h 2152650"/>
              <a:gd name="connsiteX3282" fmla="*/ 1294597 w 3600448"/>
              <a:gd name="connsiteY3282" fmla="*/ 1108382 h 2152650"/>
              <a:gd name="connsiteX3283" fmla="*/ 1291340 w 3600448"/>
              <a:gd name="connsiteY3283" fmla="*/ 1107918 h 2152650"/>
              <a:gd name="connsiteX3284" fmla="*/ 1290410 w 3600448"/>
              <a:gd name="connsiteY3284" fmla="*/ 1101422 h 2152650"/>
              <a:gd name="connsiteX3285" fmla="*/ 2514253 w 3600448"/>
              <a:gd name="connsiteY3285" fmla="*/ 1101397 h 2152650"/>
              <a:gd name="connsiteX3286" fmla="*/ 2514253 w 3600448"/>
              <a:gd name="connsiteY3286" fmla="*/ 1120009 h 2152650"/>
              <a:gd name="connsiteX3287" fmla="*/ 2491905 w 3600448"/>
              <a:gd name="connsiteY3287" fmla="*/ 1105119 h 2152650"/>
              <a:gd name="connsiteX3288" fmla="*/ 2514253 w 3600448"/>
              <a:gd name="connsiteY3288" fmla="*/ 1101397 h 2152650"/>
              <a:gd name="connsiteX3289" fmla="*/ 2391336 w 3600448"/>
              <a:gd name="connsiteY3289" fmla="*/ 1101397 h 2152650"/>
              <a:gd name="connsiteX3290" fmla="*/ 2380161 w 3600448"/>
              <a:gd name="connsiteY3290" fmla="*/ 1105119 h 2152650"/>
              <a:gd name="connsiteX3291" fmla="*/ 2380627 w 3600448"/>
              <a:gd name="connsiteY3291" fmla="*/ 1103069 h 2152650"/>
              <a:gd name="connsiteX3292" fmla="*/ 2778023 w 3600448"/>
              <a:gd name="connsiteY3292" fmla="*/ 1101214 h 2152650"/>
              <a:gd name="connsiteX3293" fmla="*/ 2786060 w 3600448"/>
              <a:gd name="connsiteY3293" fmla="*/ 1111930 h 2152650"/>
              <a:gd name="connsiteX3294" fmla="*/ 2786060 w 3600448"/>
              <a:gd name="connsiteY3294" fmla="*/ 1119187 h 2152650"/>
              <a:gd name="connsiteX3295" fmla="*/ 2771772 w 3600448"/>
              <a:gd name="connsiteY3295" fmla="*/ 1104673 h 2152650"/>
              <a:gd name="connsiteX3296" fmla="*/ 2778023 w 3600448"/>
              <a:gd name="connsiteY3296" fmla="*/ 1101214 h 2152650"/>
              <a:gd name="connsiteX3297" fmla="*/ 2510608 w 3600448"/>
              <a:gd name="connsiteY3297" fmla="*/ 1100529 h 2152650"/>
              <a:gd name="connsiteX3298" fmla="*/ 2511406 w 3600448"/>
              <a:gd name="connsiteY3298" fmla="*/ 1100719 h 2152650"/>
              <a:gd name="connsiteX3299" fmla="*/ 2510529 w 3600448"/>
              <a:gd name="connsiteY3299" fmla="*/ 1101397 h 2152650"/>
              <a:gd name="connsiteX3300" fmla="*/ 2503079 w 3600448"/>
              <a:gd name="connsiteY3300" fmla="*/ 1093952 h 2152650"/>
              <a:gd name="connsiteX3301" fmla="*/ 2514253 w 3600448"/>
              <a:gd name="connsiteY3301" fmla="*/ 1093952 h 2152650"/>
              <a:gd name="connsiteX3302" fmla="*/ 2510994 w 3600448"/>
              <a:gd name="connsiteY3302" fmla="*/ 1096278 h 2152650"/>
              <a:gd name="connsiteX3303" fmla="*/ 2510608 w 3600448"/>
              <a:gd name="connsiteY3303" fmla="*/ 1100529 h 2152650"/>
              <a:gd name="connsiteX3304" fmla="*/ 2504476 w 3600448"/>
              <a:gd name="connsiteY3304" fmla="*/ 1099070 h 2152650"/>
              <a:gd name="connsiteX3305" fmla="*/ 2503079 w 3600448"/>
              <a:gd name="connsiteY3305" fmla="*/ 1093952 h 2152650"/>
              <a:gd name="connsiteX3306" fmla="*/ 742968 w 3600448"/>
              <a:gd name="connsiteY3306" fmla="*/ 1093788 h 2152650"/>
              <a:gd name="connsiteX3307" fmla="*/ 744895 w 3600448"/>
              <a:gd name="connsiteY3307" fmla="*/ 1093788 h 2152650"/>
              <a:gd name="connsiteX3308" fmla="*/ 757172 w 3600448"/>
              <a:gd name="connsiteY3308" fmla="*/ 1093788 h 2152650"/>
              <a:gd name="connsiteX3309" fmla="*/ 750679 w 3600448"/>
              <a:gd name="connsiteY3309" fmla="*/ 1101725 h 2152650"/>
              <a:gd name="connsiteX3310" fmla="*/ 758294 w 3600448"/>
              <a:gd name="connsiteY3310" fmla="*/ 1092416 h 2152650"/>
              <a:gd name="connsiteX3311" fmla="*/ 758389 w 3600448"/>
              <a:gd name="connsiteY3311" fmla="*/ 1093788 h 2152650"/>
              <a:gd name="connsiteX3312" fmla="*/ 757172 w 3600448"/>
              <a:gd name="connsiteY3312" fmla="*/ 1093788 h 2152650"/>
              <a:gd name="connsiteX3313" fmla="*/ 1100942 w 3600448"/>
              <a:gd name="connsiteY3313" fmla="*/ 1092002 h 2152650"/>
              <a:gd name="connsiteX3314" fmla="*/ 1108086 w 3600448"/>
              <a:gd name="connsiteY3314" fmla="*/ 1092994 h 2152650"/>
              <a:gd name="connsiteX3315" fmla="*/ 1093798 w 3600448"/>
              <a:gd name="connsiteY3315" fmla="*/ 1096963 h 2152650"/>
              <a:gd name="connsiteX3316" fmla="*/ 1100942 w 3600448"/>
              <a:gd name="connsiteY3316" fmla="*/ 1092002 h 2152650"/>
              <a:gd name="connsiteX3317" fmla="*/ 483887 w 3600448"/>
              <a:gd name="connsiteY3317" fmla="*/ 1090480 h 2152650"/>
              <a:gd name="connsiteX3318" fmla="*/ 490553 w 3600448"/>
              <a:gd name="connsiteY3318" fmla="*/ 1093258 h 2152650"/>
              <a:gd name="connsiteX3319" fmla="*/ 471503 w 3600448"/>
              <a:gd name="connsiteY3319" fmla="*/ 1096962 h 2152650"/>
              <a:gd name="connsiteX3320" fmla="*/ 471503 w 3600448"/>
              <a:gd name="connsiteY3320" fmla="*/ 1093258 h 2152650"/>
              <a:gd name="connsiteX3321" fmla="*/ 483887 w 3600448"/>
              <a:gd name="connsiteY3321" fmla="*/ 1090480 h 2152650"/>
              <a:gd name="connsiteX3322" fmla="*/ 2859739 w 3600448"/>
              <a:gd name="connsiteY3322" fmla="*/ 1089678 h 2152650"/>
              <a:gd name="connsiteX3323" fmla="*/ 2874960 w 3600448"/>
              <a:gd name="connsiteY3323" fmla="*/ 1097492 h 2152650"/>
              <a:gd name="connsiteX3324" fmla="*/ 2849704 w 3600448"/>
              <a:gd name="connsiteY3324" fmla="*/ 1108604 h 2152650"/>
              <a:gd name="connsiteX3325" fmla="*/ 2849704 w 3600448"/>
              <a:gd name="connsiteY3325" fmla="*/ 1116012 h 2152650"/>
              <a:gd name="connsiteX3326" fmla="*/ 2835272 w 3600448"/>
              <a:gd name="connsiteY3326" fmla="*/ 1104900 h 2152650"/>
              <a:gd name="connsiteX3327" fmla="*/ 2853312 w 3600448"/>
              <a:gd name="connsiteY3327" fmla="*/ 1097492 h 2152650"/>
              <a:gd name="connsiteX3328" fmla="*/ 2849704 w 3600448"/>
              <a:gd name="connsiteY3328" fmla="*/ 1093787 h 2152650"/>
              <a:gd name="connsiteX3329" fmla="*/ 2859739 w 3600448"/>
              <a:gd name="connsiteY3329" fmla="*/ 1089678 h 2152650"/>
              <a:gd name="connsiteX3330" fmla="*/ 2120580 w 3600448"/>
              <a:gd name="connsiteY3330" fmla="*/ 1089025 h 2152650"/>
              <a:gd name="connsiteX3331" fmla="*/ 2124390 w 3600448"/>
              <a:gd name="connsiteY3331" fmla="*/ 1096962 h 2152650"/>
              <a:gd name="connsiteX3332" fmla="*/ 2120580 w 3600448"/>
              <a:gd name="connsiteY3332" fmla="*/ 1089025 h 2152650"/>
              <a:gd name="connsiteX3333" fmla="*/ 1740335 w 3600448"/>
              <a:gd name="connsiteY3333" fmla="*/ 1089025 h 2152650"/>
              <a:gd name="connsiteX3334" fmla="*/ 1744058 w 3600448"/>
              <a:gd name="connsiteY3334" fmla="*/ 1100251 h 2152650"/>
              <a:gd name="connsiteX3335" fmla="*/ 1729170 w 3600448"/>
              <a:gd name="connsiteY3335" fmla="*/ 1133928 h 2152650"/>
              <a:gd name="connsiteX3336" fmla="*/ 1703114 w 3600448"/>
              <a:gd name="connsiteY3336" fmla="*/ 1130186 h 2152650"/>
              <a:gd name="connsiteX3337" fmla="*/ 1703114 w 3600448"/>
              <a:gd name="connsiteY3337" fmla="*/ 1118961 h 2152650"/>
              <a:gd name="connsiteX3338" fmla="*/ 1695667 w 3600448"/>
              <a:gd name="connsiteY3338" fmla="*/ 1122702 h 2152650"/>
              <a:gd name="connsiteX3339" fmla="*/ 1695667 w 3600448"/>
              <a:gd name="connsiteY3339" fmla="*/ 1137670 h 2152650"/>
              <a:gd name="connsiteX3340" fmla="*/ 1680780 w 3600448"/>
              <a:gd name="connsiteY3340" fmla="*/ 1137670 h 2152650"/>
              <a:gd name="connsiteX3341" fmla="*/ 1688222 w 3600448"/>
              <a:gd name="connsiteY3341" fmla="*/ 1130186 h 2152650"/>
              <a:gd name="connsiteX3342" fmla="*/ 1677055 w 3600448"/>
              <a:gd name="connsiteY3342" fmla="*/ 1126444 h 2152650"/>
              <a:gd name="connsiteX3343" fmla="*/ 1671389 w 3600448"/>
              <a:gd name="connsiteY3343" fmla="*/ 1127283 h 2152650"/>
              <a:gd name="connsiteX3344" fmla="*/ 1693343 w 3600448"/>
              <a:gd name="connsiteY3344" fmla="*/ 1115686 h 2152650"/>
              <a:gd name="connsiteX3345" fmla="*/ 1718002 w 3600448"/>
              <a:gd name="connsiteY3345" fmla="*/ 1092767 h 2152650"/>
              <a:gd name="connsiteX3346" fmla="*/ 1740335 w 3600448"/>
              <a:gd name="connsiteY3346" fmla="*/ 1089025 h 2152650"/>
              <a:gd name="connsiteX3347" fmla="*/ 757915 w 3600448"/>
              <a:gd name="connsiteY3347" fmla="*/ 1086951 h 2152650"/>
              <a:gd name="connsiteX3348" fmla="*/ 760438 w 3600448"/>
              <a:gd name="connsiteY3348" fmla="*/ 1087772 h 2152650"/>
              <a:gd name="connsiteX3349" fmla="*/ 758389 w 3600448"/>
              <a:gd name="connsiteY3349" fmla="*/ 1092299 h 2152650"/>
              <a:gd name="connsiteX3350" fmla="*/ 758294 w 3600448"/>
              <a:gd name="connsiteY3350" fmla="*/ 1092416 h 2152650"/>
              <a:gd name="connsiteX3351" fmla="*/ 516749 w 3600448"/>
              <a:gd name="connsiteY3351" fmla="*/ 1086644 h 2152650"/>
              <a:gd name="connsiteX3352" fmla="*/ 520716 w 3600448"/>
              <a:gd name="connsiteY3352" fmla="*/ 1089025 h 2152650"/>
              <a:gd name="connsiteX3353" fmla="*/ 512778 w 3600448"/>
              <a:gd name="connsiteY3353" fmla="*/ 1089025 h 2152650"/>
              <a:gd name="connsiteX3354" fmla="*/ 516749 w 3600448"/>
              <a:gd name="connsiteY3354" fmla="*/ 1086644 h 2152650"/>
              <a:gd name="connsiteX3355" fmla="*/ 365976 w 3600448"/>
              <a:gd name="connsiteY3355" fmla="*/ 1086114 h 2152650"/>
              <a:gd name="connsiteX3356" fmla="*/ 370812 w 3600448"/>
              <a:gd name="connsiteY3356" fmla="*/ 1087041 h 2152650"/>
              <a:gd name="connsiteX3357" fmla="*/ 385779 w 3600448"/>
              <a:gd name="connsiteY3357" fmla="*/ 1089025 h 2152650"/>
              <a:gd name="connsiteX3358" fmla="*/ 367640 w 3600448"/>
              <a:gd name="connsiteY3358" fmla="*/ 1089025 h 2152650"/>
              <a:gd name="connsiteX3359" fmla="*/ 1778001 w 3600448"/>
              <a:gd name="connsiteY3359" fmla="*/ 1085850 h 2152650"/>
              <a:gd name="connsiteX3360" fmla="*/ 1763713 w 3600448"/>
              <a:gd name="connsiteY3360" fmla="*/ 1093258 h 2152650"/>
              <a:gd name="connsiteX3361" fmla="*/ 1778001 w 3600448"/>
              <a:gd name="connsiteY3361" fmla="*/ 1085850 h 2152650"/>
              <a:gd name="connsiteX3362" fmla="*/ 1755244 w 3600448"/>
              <a:gd name="connsiteY3362" fmla="*/ 1085850 h 2152650"/>
              <a:gd name="connsiteX3363" fmla="*/ 1755244 w 3600448"/>
              <a:gd name="connsiteY3363" fmla="*/ 1096962 h 2152650"/>
              <a:gd name="connsiteX3364" fmla="*/ 1747838 w 3600448"/>
              <a:gd name="connsiteY3364" fmla="*/ 1096962 h 2152650"/>
              <a:gd name="connsiteX3365" fmla="*/ 1755244 w 3600448"/>
              <a:gd name="connsiteY3365" fmla="*/ 1085850 h 2152650"/>
              <a:gd name="connsiteX3366" fmla="*/ 754534 w 3600448"/>
              <a:gd name="connsiteY3366" fmla="*/ 1085850 h 2152650"/>
              <a:gd name="connsiteX3367" fmla="*/ 757908 w 3600448"/>
              <a:gd name="connsiteY3367" fmla="*/ 1086842 h 2152650"/>
              <a:gd name="connsiteX3368" fmla="*/ 757915 w 3600448"/>
              <a:gd name="connsiteY3368" fmla="*/ 1086951 h 2152650"/>
              <a:gd name="connsiteX3369" fmla="*/ 554053 w 3600448"/>
              <a:gd name="connsiteY3369" fmla="*/ 1085850 h 2152650"/>
              <a:gd name="connsiteX3370" fmla="*/ 557232 w 3600448"/>
              <a:gd name="connsiteY3370" fmla="*/ 1089025 h 2152650"/>
              <a:gd name="connsiteX3371" fmla="*/ 549290 w 3600448"/>
              <a:gd name="connsiteY3371" fmla="*/ 1093787 h 2152650"/>
              <a:gd name="connsiteX3372" fmla="*/ 1310420 w 3600448"/>
              <a:gd name="connsiteY3372" fmla="*/ 1085149 h 2152650"/>
              <a:gd name="connsiteX3373" fmla="*/ 1312552 w 3600448"/>
              <a:gd name="connsiteY3373" fmla="*/ 1089025 h 2152650"/>
              <a:gd name="connsiteX3374" fmla="*/ 1308186 w 3600448"/>
              <a:gd name="connsiteY3374" fmla="*/ 1087041 h 2152650"/>
              <a:gd name="connsiteX3375" fmla="*/ 2301941 w 3600448"/>
              <a:gd name="connsiteY3375" fmla="*/ 1082785 h 2152650"/>
              <a:gd name="connsiteX3376" fmla="*/ 2305666 w 3600448"/>
              <a:gd name="connsiteY3376" fmla="*/ 1082785 h 2152650"/>
              <a:gd name="connsiteX3377" fmla="*/ 2305300 w 3600448"/>
              <a:gd name="connsiteY3377" fmla="*/ 1083053 h 2152650"/>
              <a:gd name="connsiteX3378" fmla="*/ 2198562 w 3600448"/>
              <a:gd name="connsiteY3378" fmla="*/ 1082675 h 2152650"/>
              <a:gd name="connsiteX3379" fmla="*/ 2213216 w 3600448"/>
              <a:gd name="connsiteY3379" fmla="*/ 1094105 h 2152650"/>
              <a:gd name="connsiteX3380" fmla="*/ 2220543 w 3600448"/>
              <a:gd name="connsiteY3380" fmla="*/ 1082675 h 2152650"/>
              <a:gd name="connsiteX3381" fmla="*/ 2235197 w 3600448"/>
              <a:gd name="connsiteY3381" fmla="*/ 1086485 h 2152650"/>
              <a:gd name="connsiteX3382" fmla="*/ 2198562 w 3600448"/>
              <a:gd name="connsiteY3382" fmla="*/ 1090295 h 2152650"/>
              <a:gd name="connsiteX3383" fmla="*/ 2187572 w 3600448"/>
              <a:gd name="connsiteY3383" fmla="*/ 1097915 h 2152650"/>
              <a:gd name="connsiteX3384" fmla="*/ 2187572 w 3600448"/>
              <a:gd name="connsiteY3384" fmla="*/ 1090295 h 2152650"/>
              <a:gd name="connsiteX3385" fmla="*/ 2198562 w 3600448"/>
              <a:gd name="connsiteY3385" fmla="*/ 1082675 h 2152650"/>
              <a:gd name="connsiteX3386" fmla="*/ 1681162 w 3600448"/>
              <a:gd name="connsiteY3386" fmla="*/ 1082675 h 2152650"/>
              <a:gd name="connsiteX3387" fmla="*/ 1684736 w 3600448"/>
              <a:gd name="connsiteY3387" fmla="*/ 1089025 h 2152650"/>
              <a:gd name="connsiteX3388" fmla="*/ 1309059 w 3600448"/>
              <a:gd name="connsiteY3388" fmla="*/ 1082675 h 2152650"/>
              <a:gd name="connsiteX3389" fmla="*/ 1310587 w 3600448"/>
              <a:gd name="connsiteY3389" fmla="*/ 1085007 h 2152650"/>
              <a:gd name="connsiteX3390" fmla="*/ 1310420 w 3600448"/>
              <a:gd name="connsiteY3390" fmla="*/ 1085149 h 2152650"/>
              <a:gd name="connsiteX3391" fmla="*/ 490553 w 3600448"/>
              <a:gd name="connsiteY3391" fmla="*/ 1082675 h 2152650"/>
              <a:gd name="connsiteX3392" fmla="*/ 505562 w 3600448"/>
              <a:gd name="connsiteY3392" fmla="*/ 1082675 h 2152650"/>
              <a:gd name="connsiteX3393" fmla="*/ 505562 w 3600448"/>
              <a:gd name="connsiteY3393" fmla="*/ 1097492 h 2152650"/>
              <a:gd name="connsiteX3394" fmla="*/ 528076 w 3600448"/>
              <a:gd name="connsiteY3394" fmla="*/ 1097492 h 2152650"/>
              <a:gd name="connsiteX3395" fmla="*/ 524324 w 3600448"/>
              <a:gd name="connsiteY3395" fmla="*/ 1093788 h 2152650"/>
              <a:gd name="connsiteX3396" fmla="*/ 531829 w 3600448"/>
              <a:gd name="connsiteY3396" fmla="*/ 1101196 h 2152650"/>
              <a:gd name="connsiteX3397" fmla="*/ 505562 w 3600448"/>
              <a:gd name="connsiteY3397" fmla="*/ 1104900 h 2152650"/>
              <a:gd name="connsiteX3398" fmla="*/ 490553 w 3600448"/>
              <a:gd name="connsiteY3398" fmla="*/ 1082675 h 2152650"/>
              <a:gd name="connsiteX3399" fmla="*/ 364010 w 3600448"/>
              <a:gd name="connsiteY3399" fmla="*/ 1082675 h 2152650"/>
              <a:gd name="connsiteX3400" fmla="*/ 364463 w 3600448"/>
              <a:gd name="connsiteY3400" fmla="*/ 1083469 h 2152650"/>
              <a:gd name="connsiteX3401" fmla="*/ 365976 w 3600448"/>
              <a:gd name="connsiteY3401" fmla="*/ 1086114 h 2152650"/>
              <a:gd name="connsiteX3402" fmla="*/ 364858 w 3600448"/>
              <a:gd name="connsiteY3402" fmla="*/ 1085900 h 2152650"/>
              <a:gd name="connsiteX3403" fmla="*/ 364010 w 3600448"/>
              <a:gd name="connsiteY3403" fmla="*/ 1082675 h 2152650"/>
              <a:gd name="connsiteX3404" fmla="*/ 327042 w 3600448"/>
              <a:gd name="connsiteY3404" fmla="*/ 1082675 h 2152650"/>
              <a:gd name="connsiteX3405" fmla="*/ 327042 w 3600448"/>
              <a:gd name="connsiteY3405" fmla="*/ 1089025 h 2152650"/>
              <a:gd name="connsiteX3406" fmla="*/ 322279 w 3600448"/>
              <a:gd name="connsiteY3406" fmla="*/ 1089025 h 2152650"/>
              <a:gd name="connsiteX3407" fmla="*/ 2317747 w 3600448"/>
              <a:gd name="connsiteY3407" fmla="*/ 1077912 h 2152650"/>
              <a:gd name="connsiteX3408" fmla="*/ 2328860 w 3600448"/>
              <a:gd name="connsiteY3408" fmla="*/ 1082674 h 2152650"/>
              <a:gd name="connsiteX3409" fmla="*/ 2321451 w 3600448"/>
              <a:gd name="connsiteY3409" fmla="*/ 1082674 h 2152650"/>
              <a:gd name="connsiteX3410" fmla="*/ 2317747 w 3600448"/>
              <a:gd name="connsiteY3410" fmla="*/ 1077912 h 2152650"/>
              <a:gd name="connsiteX3411" fmla="*/ 914415 w 3600448"/>
              <a:gd name="connsiteY3411" fmla="*/ 1077912 h 2152650"/>
              <a:gd name="connsiteX3412" fmla="*/ 922352 w 3600448"/>
              <a:gd name="connsiteY3412" fmla="*/ 1077912 h 2152650"/>
              <a:gd name="connsiteX3413" fmla="*/ 914415 w 3600448"/>
              <a:gd name="connsiteY3413" fmla="*/ 1089024 h 2152650"/>
              <a:gd name="connsiteX3414" fmla="*/ 906477 w 3600448"/>
              <a:gd name="connsiteY3414" fmla="*/ 1082674 h 2152650"/>
              <a:gd name="connsiteX3415" fmla="*/ 914415 w 3600448"/>
              <a:gd name="connsiteY3415" fmla="*/ 1085849 h 2152650"/>
              <a:gd name="connsiteX3416" fmla="*/ 299781 w 3600448"/>
              <a:gd name="connsiteY3416" fmla="*/ 1077000 h 2152650"/>
              <a:gd name="connsiteX3417" fmla="*/ 315929 w 3600448"/>
              <a:gd name="connsiteY3417" fmla="*/ 1082788 h 2152650"/>
              <a:gd name="connsiteX3418" fmla="*/ 308525 w 3600448"/>
              <a:gd name="connsiteY3418" fmla="*/ 1082788 h 2152650"/>
              <a:gd name="connsiteX3419" fmla="*/ 308525 w 3600448"/>
              <a:gd name="connsiteY3419" fmla="*/ 1094014 h 2152650"/>
              <a:gd name="connsiteX3420" fmla="*/ 293691 w 3600448"/>
              <a:gd name="connsiteY3420" fmla="*/ 1090272 h 2152650"/>
              <a:gd name="connsiteX3421" fmla="*/ 304816 w 3600448"/>
              <a:gd name="connsiteY3421" fmla="*/ 1097756 h 2152650"/>
              <a:gd name="connsiteX3422" fmla="*/ 286281 w 3600448"/>
              <a:gd name="connsiteY3422" fmla="*/ 1105239 h 2152650"/>
              <a:gd name="connsiteX3423" fmla="*/ 293691 w 3600448"/>
              <a:gd name="connsiteY3423" fmla="*/ 1108981 h 2152650"/>
              <a:gd name="connsiteX3424" fmla="*/ 282577 w 3600448"/>
              <a:gd name="connsiteY3424" fmla="*/ 1105239 h 2152650"/>
              <a:gd name="connsiteX3425" fmla="*/ 282577 w 3600448"/>
              <a:gd name="connsiteY3425" fmla="*/ 1123949 h 2152650"/>
              <a:gd name="connsiteX3426" fmla="*/ 278872 w 3600448"/>
              <a:gd name="connsiteY3426" fmla="*/ 1105239 h 2152650"/>
              <a:gd name="connsiteX3427" fmla="*/ 261742 w 3600448"/>
              <a:gd name="connsiteY3427" fmla="*/ 1102433 h 2152650"/>
              <a:gd name="connsiteX3428" fmla="*/ 255916 w 3600448"/>
              <a:gd name="connsiteY3428" fmla="*/ 1102989 h 2152650"/>
              <a:gd name="connsiteX3429" fmla="*/ 260352 w 3600448"/>
              <a:gd name="connsiteY3429" fmla="*/ 1099627 h 2152650"/>
              <a:gd name="connsiteX3430" fmla="*/ 256647 w 3600448"/>
              <a:gd name="connsiteY3430" fmla="*/ 1094014 h 2152650"/>
              <a:gd name="connsiteX3431" fmla="*/ 264058 w 3600448"/>
              <a:gd name="connsiteY3431" fmla="*/ 1097756 h 2152650"/>
              <a:gd name="connsiteX3432" fmla="*/ 260352 w 3600448"/>
              <a:gd name="connsiteY3432" fmla="*/ 1090272 h 2152650"/>
              <a:gd name="connsiteX3433" fmla="*/ 264058 w 3600448"/>
              <a:gd name="connsiteY3433" fmla="*/ 1086530 h 2152650"/>
              <a:gd name="connsiteX3434" fmla="*/ 275169 w 3600448"/>
              <a:gd name="connsiteY3434" fmla="*/ 1090272 h 2152650"/>
              <a:gd name="connsiteX3435" fmla="*/ 278872 w 3600448"/>
              <a:gd name="connsiteY3435" fmla="*/ 1082788 h 2152650"/>
              <a:gd name="connsiteX3436" fmla="*/ 282577 w 3600448"/>
              <a:gd name="connsiteY3436" fmla="*/ 1090272 h 2152650"/>
              <a:gd name="connsiteX3437" fmla="*/ 297413 w 3600448"/>
              <a:gd name="connsiteY3437" fmla="*/ 1082788 h 2152650"/>
              <a:gd name="connsiteX3438" fmla="*/ 289988 w 3600448"/>
              <a:gd name="connsiteY3438" fmla="*/ 1079046 h 2152650"/>
              <a:gd name="connsiteX3439" fmla="*/ 299781 w 3600448"/>
              <a:gd name="connsiteY3439" fmla="*/ 1077000 h 2152650"/>
              <a:gd name="connsiteX3440" fmla="*/ 1881555 w 3600448"/>
              <a:gd name="connsiteY3440" fmla="*/ 1075950 h 2152650"/>
              <a:gd name="connsiteX3441" fmla="*/ 1881510 w 3600448"/>
              <a:gd name="connsiteY3441" fmla="*/ 1076314 h 2152650"/>
              <a:gd name="connsiteX3442" fmla="*/ 1875054 w 3600448"/>
              <a:gd name="connsiteY3442" fmla="*/ 1078120 h 2152650"/>
              <a:gd name="connsiteX3443" fmla="*/ 1795989 w 3600448"/>
              <a:gd name="connsiteY3443" fmla="*/ 1074737 h 2152650"/>
              <a:gd name="connsiteX3444" fmla="*/ 1814510 w 3600448"/>
              <a:gd name="connsiteY3444" fmla="*/ 1074737 h 2152650"/>
              <a:gd name="connsiteX3445" fmla="*/ 1807102 w 3600448"/>
              <a:gd name="connsiteY3445" fmla="*/ 1090158 h 2152650"/>
              <a:gd name="connsiteX3446" fmla="*/ 1781174 w 3600448"/>
              <a:gd name="connsiteY3446" fmla="*/ 1094014 h 2152650"/>
              <a:gd name="connsiteX3447" fmla="*/ 1784877 w 3600448"/>
              <a:gd name="connsiteY3447" fmla="*/ 1078592 h 2152650"/>
              <a:gd name="connsiteX3448" fmla="*/ 1792285 w 3600448"/>
              <a:gd name="connsiteY3448" fmla="*/ 1086303 h 2152650"/>
              <a:gd name="connsiteX3449" fmla="*/ 1799696 w 3600448"/>
              <a:gd name="connsiteY3449" fmla="*/ 1078592 h 2152650"/>
              <a:gd name="connsiteX3450" fmla="*/ 1795989 w 3600448"/>
              <a:gd name="connsiteY3450" fmla="*/ 1074737 h 2152650"/>
              <a:gd name="connsiteX3451" fmla="*/ 1886221 w 3600448"/>
              <a:gd name="connsiteY3451" fmla="*/ 1074393 h 2152650"/>
              <a:gd name="connsiteX3452" fmla="*/ 1889944 w 3600448"/>
              <a:gd name="connsiteY3452" fmla="*/ 1089301 h 2152650"/>
              <a:gd name="connsiteX3453" fmla="*/ 1863887 w 3600448"/>
              <a:gd name="connsiteY3453" fmla="*/ 1104210 h 2152650"/>
              <a:gd name="connsiteX3454" fmla="*/ 1886221 w 3600448"/>
              <a:gd name="connsiteY3454" fmla="*/ 1100483 h 2152650"/>
              <a:gd name="connsiteX3455" fmla="*/ 1889944 w 3600448"/>
              <a:gd name="connsiteY3455" fmla="*/ 1104210 h 2152650"/>
              <a:gd name="connsiteX3456" fmla="*/ 1904833 w 3600448"/>
              <a:gd name="connsiteY3456" fmla="*/ 1085574 h 2152650"/>
              <a:gd name="connsiteX3457" fmla="*/ 1916001 w 3600448"/>
              <a:gd name="connsiteY3457" fmla="*/ 1096756 h 2152650"/>
              <a:gd name="connsiteX3458" fmla="*/ 1938335 w 3600448"/>
              <a:gd name="connsiteY3458" fmla="*/ 1085574 h 2152650"/>
              <a:gd name="connsiteX3459" fmla="*/ 1893317 w 3600448"/>
              <a:gd name="connsiteY3459" fmla="*/ 1113353 h 2152650"/>
              <a:gd name="connsiteX3460" fmla="*/ 1886747 w 3600448"/>
              <a:gd name="connsiteY3460" fmla="*/ 1119119 h 2152650"/>
              <a:gd name="connsiteX3461" fmla="*/ 1878776 w 3600448"/>
              <a:gd name="connsiteY3461" fmla="*/ 1119119 h 2152650"/>
              <a:gd name="connsiteX3462" fmla="*/ 1886221 w 3600448"/>
              <a:gd name="connsiteY3462" fmla="*/ 1115391 h 2152650"/>
              <a:gd name="connsiteX3463" fmla="*/ 1852720 w 3600448"/>
              <a:gd name="connsiteY3463" fmla="*/ 1119119 h 2152650"/>
              <a:gd name="connsiteX3464" fmla="*/ 1863887 w 3600448"/>
              <a:gd name="connsiteY3464" fmla="*/ 1111664 h 2152650"/>
              <a:gd name="connsiteX3465" fmla="*/ 1863887 w 3600448"/>
              <a:gd name="connsiteY3465" fmla="*/ 1096756 h 2152650"/>
              <a:gd name="connsiteX3466" fmla="*/ 1886221 w 3600448"/>
              <a:gd name="connsiteY3466" fmla="*/ 1074393 h 2152650"/>
              <a:gd name="connsiteX3467" fmla="*/ 1952623 w 3600448"/>
              <a:gd name="connsiteY3467" fmla="*/ 1071562 h 2152650"/>
              <a:gd name="connsiteX3468" fmla="*/ 1949051 w 3600448"/>
              <a:gd name="connsiteY3468" fmla="*/ 1082674 h 2152650"/>
              <a:gd name="connsiteX3469" fmla="*/ 1938335 w 3600448"/>
              <a:gd name="connsiteY3469" fmla="*/ 1078970 h 2152650"/>
              <a:gd name="connsiteX3470" fmla="*/ 1952623 w 3600448"/>
              <a:gd name="connsiteY3470" fmla="*/ 1071562 h 2152650"/>
              <a:gd name="connsiteX3471" fmla="*/ 1491657 w 3600448"/>
              <a:gd name="connsiteY3471" fmla="*/ 1071562 h 2152650"/>
              <a:gd name="connsiteX3472" fmla="*/ 1491657 w 3600448"/>
              <a:gd name="connsiteY3472" fmla="*/ 1082278 h 2152650"/>
              <a:gd name="connsiteX3473" fmla="*/ 1465263 w 3600448"/>
              <a:gd name="connsiteY3473" fmla="*/ 1082278 h 2152650"/>
              <a:gd name="connsiteX3474" fmla="*/ 1491657 w 3600448"/>
              <a:gd name="connsiteY3474" fmla="*/ 1071562 h 2152650"/>
              <a:gd name="connsiteX3475" fmla="*/ 1327157 w 3600448"/>
              <a:gd name="connsiteY3475" fmla="*/ 1071562 h 2152650"/>
              <a:gd name="connsiteX3476" fmla="*/ 1323982 w 3600448"/>
              <a:gd name="connsiteY3476" fmla="*/ 1082675 h 2152650"/>
              <a:gd name="connsiteX3477" fmla="*/ 1320807 w 3600448"/>
              <a:gd name="connsiteY3477" fmla="*/ 1077912 h 2152650"/>
              <a:gd name="connsiteX3478" fmla="*/ 1323982 w 3600448"/>
              <a:gd name="connsiteY3478" fmla="*/ 1077912 h 2152650"/>
              <a:gd name="connsiteX3479" fmla="*/ 1340898 w 3600448"/>
              <a:gd name="connsiteY3479" fmla="*/ 1069281 h 2152650"/>
              <a:gd name="connsiteX3480" fmla="*/ 1349375 w 3600448"/>
              <a:gd name="connsiteY3480" fmla="*/ 1070769 h 2152650"/>
              <a:gd name="connsiteX3481" fmla="*/ 1342238 w 3600448"/>
              <a:gd name="connsiteY3481" fmla="*/ 1074738 h 2152650"/>
              <a:gd name="connsiteX3482" fmla="*/ 1342238 w 3600448"/>
              <a:gd name="connsiteY3482" fmla="*/ 1070769 h 2152650"/>
              <a:gd name="connsiteX3483" fmla="*/ 1335094 w 3600448"/>
              <a:gd name="connsiteY3483" fmla="*/ 1070769 h 2152650"/>
              <a:gd name="connsiteX3484" fmla="*/ 1340898 w 3600448"/>
              <a:gd name="connsiteY3484" fmla="*/ 1069281 h 2152650"/>
              <a:gd name="connsiteX3485" fmla="*/ 2232023 w 3600448"/>
              <a:gd name="connsiteY3485" fmla="*/ 1066800 h 2152650"/>
              <a:gd name="connsiteX3486" fmla="*/ 2228319 w 3600448"/>
              <a:gd name="connsiteY3486" fmla="*/ 1077912 h 2152650"/>
              <a:gd name="connsiteX3487" fmla="*/ 2220910 w 3600448"/>
              <a:gd name="connsiteY3487" fmla="*/ 1077912 h 2152650"/>
              <a:gd name="connsiteX3488" fmla="*/ 2232023 w 3600448"/>
              <a:gd name="connsiteY3488" fmla="*/ 1066800 h 2152650"/>
              <a:gd name="connsiteX3489" fmla="*/ 1186507 w 3600448"/>
              <a:gd name="connsiteY3489" fmla="*/ 1066800 h 2152650"/>
              <a:gd name="connsiteX3490" fmla="*/ 1196984 w 3600448"/>
              <a:gd name="connsiteY3490" fmla="*/ 1078230 h 2152650"/>
              <a:gd name="connsiteX3491" fmla="*/ 1179521 w 3600448"/>
              <a:gd name="connsiteY3491" fmla="*/ 1074420 h 2152650"/>
              <a:gd name="connsiteX3492" fmla="*/ 1186507 w 3600448"/>
              <a:gd name="connsiteY3492" fmla="*/ 1066800 h 2152650"/>
              <a:gd name="connsiteX3493" fmla="*/ 914414 w 3600448"/>
              <a:gd name="connsiteY3493" fmla="*/ 1066800 h 2152650"/>
              <a:gd name="connsiteX3494" fmla="*/ 921558 w 3600448"/>
              <a:gd name="connsiteY3494" fmla="*/ 1071562 h 2152650"/>
              <a:gd name="connsiteX3495" fmla="*/ 352441 w 3600448"/>
              <a:gd name="connsiteY3495" fmla="*/ 1066800 h 2152650"/>
              <a:gd name="connsiteX3496" fmla="*/ 357204 w 3600448"/>
              <a:gd name="connsiteY3496" fmla="*/ 1066800 h 2152650"/>
              <a:gd name="connsiteX3497" fmla="*/ 349266 w 3600448"/>
              <a:gd name="connsiteY3497" fmla="*/ 1071562 h 2152650"/>
              <a:gd name="connsiteX3498" fmla="*/ 2144886 w 3600448"/>
              <a:gd name="connsiteY3498" fmla="*/ 1065833 h 2152650"/>
              <a:gd name="connsiteX3499" fmla="*/ 2149472 w 3600448"/>
              <a:gd name="connsiteY3499" fmla="*/ 1067858 h 2152650"/>
              <a:gd name="connsiteX3500" fmla="*/ 2097456 w 3600448"/>
              <a:gd name="connsiteY3500" fmla="*/ 1093788 h 2152650"/>
              <a:gd name="connsiteX3501" fmla="*/ 2108602 w 3600448"/>
              <a:gd name="connsiteY3501" fmla="*/ 1101196 h 2152650"/>
              <a:gd name="connsiteX3502" fmla="*/ 2104887 w 3600448"/>
              <a:gd name="connsiteY3502" fmla="*/ 1112308 h 2152650"/>
              <a:gd name="connsiteX3503" fmla="*/ 2041725 w 3600448"/>
              <a:gd name="connsiteY3503" fmla="*/ 1134533 h 2152650"/>
              <a:gd name="connsiteX3504" fmla="*/ 2056586 w 3600448"/>
              <a:gd name="connsiteY3504" fmla="*/ 1149350 h 2152650"/>
              <a:gd name="connsiteX3505" fmla="*/ 2038009 w 3600448"/>
              <a:gd name="connsiteY3505" fmla="*/ 1153054 h 2152650"/>
              <a:gd name="connsiteX3506" fmla="*/ 2052871 w 3600448"/>
              <a:gd name="connsiteY3506" fmla="*/ 1145646 h 2152650"/>
              <a:gd name="connsiteX3507" fmla="*/ 2012001 w 3600448"/>
              <a:gd name="connsiteY3507" fmla="*/ 1149350 h 2152650"/>
              <a:gd name="connsiteX3508" fmla="*/ 2015717 w 3600448"/>
              <a:gd name="connsiteY3508" fmla="*/ 1156758 h 2152650"/>
              <a:gd name="connsiteX3509" fmla="*/ 1985993 w 3600448"/>
              <a:gd name="connsiteY3509" fmla="*/ 1149350 h 2152650"/>
              <a:gd name="connsiteX3510" fmla="*/ 2026863 w 3600448"/>
              <a:gd name="connsiteY3510" fmla="*/ 1123421 h 2152650"/>
              <a:gd name="connsiteX3511" fmla="*/ 2045440 w 3600448"/>
              <a:gd name="connsiteY3511" fmla="*/ 1127125 h 2152650"/>
              <a:gd name="connsiteX3512" fmla="*/ 2045440 w 3600448"/>
              <a:gd name="connsiteY3512" fmla="*/ 1108604 h 2152650"/>
              <a:gd name="connsiteX3513" fmla="*/ 2067733 w 3600448"/>
              <a:gd name="connsiteY3513" fmla="*/ 1101196 h 2152650"/>
              <a:gd name="connsiteX3514" fmla="*/ 2090025 w 3600448"/>
              <a:gd name="connsiteY3514" fmla="*/ 1090083 h 2152650"/>
              <a:gd name="connsiteX3515" fmla="*/ 2090025 w 3600448"/>
              <a:gd name="connsiteY3515" fmla="*/ 1097492 h 2152650"/>
              <a:gd name="connsiteX3516" fmla="*/ 2123464 w 3600448"/>
              <a:gd name="connsiteY3516" fmla="*/ 1071563 h 2152650"/>
              <a:gd name="connsiteX3517" fmla="*/ 2144886 w 3600448"/>
              <a:gd name="connsiteY3517" fmla="*/ 1065833 h 2152650"/>
              <a:gd name="connsiteX3518" fmla="*/ 439073 w 3600448"/>
              <a:gd name="connsiteY3518" fmla="*/ 1064088 h 2152650"/>
              <a:gd name="connsiteX3519" fmla="*/ 440474 w 3600448"/>
              <a:gd name="connsiteY3519" fmla="*/ 1065082 h 2152650"/>
              <a:gd name="connsiteX3520" fmla="*/ 452455 w 3600448"/>
              <a:gd name="connsiteY3520" fmla="*/ 1067594 h 2152650"/>
              <a:gd name="connsiteX3521" fmla="*/ 430228 w 3600448"/>
              <a:gd name="connsiteY3521" fmla="*/ 1071165 h 2152650"/>
              <a:gd name="connsiteX3522" fmla="*/ 441341 w 3600448"/>
              <a:gd name="connsiteY3522" fmla="*/ 1067594 h 2152650"/>
              <a:gd name="connsiteX3523" fmla="*/ 2239052 w 3600448"/>
              <a:gd name="connsiteY3523" fmla="*/ 1060450 h 2152650"/>
              <a:gd name="connsiteX3524" fmla="*/ 2262185 w 3600448"/>
              <a:gd name="connsiteY3524" fmla="*/ 1064154 h 2152650"/>
              <a:gd name="connsiteX3525" fmla="*/ 2246763 w 3600448"/>
              <a:gd name="connsiteY3525" fmla="*/ 1067858 h 2152650"/>
              <a:gd name="connsiteX3526" fmla="*/ 2246763 w 3600448"/>
              <a:gd name="connsiteY3526" fmla="*/ 1071562 h 2152650"/>
              <a:gd name="connsiteX3527" fmla="*/ 2239052 w 3600448"/>
              <a:gd name="connsiteY3527" fmla="*/ 1060450 h 2152650"/>
              <a:gd name="connsiteX3528" fmla="*/ 579457 w 3600448"/>
              <a:gd name="connsiteY3528" fmla="*/ 1060450 h 2152650"/>
              <a:gd name="connsiteX3529" fmla="*/ 587394 w 3600448"/>
              <a:gd name="connsiteY3529" fmla="*/ 1066800 h 2152650"/>
              <a:gd name="connsiteX3530" fmla="*/ 579457 w 3600448"/>
              <a:gd name="connsiteY3530" fmla="*/ 1060450 h 2152650"/>
              <a:gd name="connsiteX3531" fmla="*/ 501666 w 3600448"/>
              <a:gd name="connsiteY3531" fmla="*/ 1060450 h 2152650"/>
              <a:gd name="connsiteX3532" fmla="*/ 504841 w 3600448"/>
              <a:gd name="connsiteY3532" fmla="*/ 1060450 h 2152650"/>
              <a:gd name="connsiteX3533" fmla="*/ 501666 w 3600448"/>
              <a:gd name="connsiteY3533" fmla="*/ 1063625 h 2152650"/>
              <a:gd name="connsiteX3534" fmla="*/ 433937 w 3600448"/>
              <a:gd name="connsiteY3534" fmla="*/ 1060450 h 2152650"/>
              <a:gd name="connsiteX3535" fmla="*/ 439027 w 3600448"/>
              <a:gd name="connsiteY3535" fmla="*/ 1064022 h 2152650"/>
              <a:gd name="connsiteX3536" fmla="*/ 439073 w 3600448"/>
              <a:gd name="connsiteY3536" fmla="*/ 1064088 h 2152650"/>
              <a:gd name="connsiteX3537" fmla="*/ 382604 w 3600448"/>
              <a:gd name="connsiteY3537" fmla="*/ 1060450 h 2152650"/>
              <a:gd name="connsiteX3538" fmla="*/ 427053 w 3600448"/>
              <a:gd name="connsiteY3538" fmla="*/ 1089660 h 2152650"/>
              <a:gd name="connsiteX3539" fmla="*/ 401124 w 3600448"/>
              <a:gd name="connsiteY3539" fmla="*/ 1096962 h 2152650"/>
              <a:gd name="connsiteX3540" fmla="*/ 404828 w 3600448"/>
              <a:gd name="connsiteY3540" fmla="*/ 1086009 h 2152650"/>
              <a:gd name="connsiteX3541" fmla="*/ 401124 w 3600448"/>
              <a:gd name="connsiteY3541" fmla="*/ 1078706 h 2152650"/>
              <a:gd name="connsiteX3542" fmla="*/ 390012 w 3600448"/>
              <a:gd name="connsiteY3542" fmla="*/ 1086009 h 2152650"/>
              <a:gd name="connsiteX3543" fmla="*/ 378900 w 3600448"/>
              <a:gd name="connsiteY3543" fmla="*/ 1078706 h 2152650"/>
              <a:gd name="connsiteX3544" fmla="*/ 382604 w 3600448"/>
              <a:gd name="connsiteY3544" fmla="*/ 1078706 h 2152650"/>
              <a:gd name="connsiteX3545" fmla="*/ 360380 w 3600448"/>
              <a:gd name="connsiteY3545" fmla="*/ 1064101 h 2152650"/>
              <a:gd name="connsiteX3546" fmla="*/ 386314 w 3600448"/>
              <a:gd name="connsiteY3546" fmla="*/ 1064101 h 2152650"/>
              <a:gd name="connsiteX3547" fmla="*/ 382604 w 3600448"/>
              <a:gd name="connsiteY3547" fmla="*/ 1060450 h 2152650"/>
              <a:gd name="connsiteX3548" fmla="*/ 568344 w 3600448"/>
              <a:gd name="connsiteY3548" fmla="*/ 1059457 h 2152650"/>
              <a:gd name="connsiteX3549" fmla="*/ 568344 w 3600448"/>
              <a:gd name="connsiteY3549" fmla="*/ 1070768 h 2152650"/>
              <a:gd name="connsiteX3550" fmla="*/ 553400 w 3600448"/>
              <a:gd name="connsiteY3550" fmla="*/ 1074538 h 2152650"/>
              <a:gd name="connsiteX3551" fmla="*/ 557138 w 3600448"/>
              <a:gd name="connsiteY3551" fmla="*/ 1085849 h 2152650"/>
              <a:gd name="connsiteX3552" fmla="*/ 534723 w 3600448"/>
              <a:gd name="connsiteY3552" fmla="*/ 1070768 h 2152650"/>
              <a:gd name="connsiteX3553" fmla="*/ 519784 w 3600448"/>
              <a:gd name="connsiteY3553" fmla="*/ 1082079 h 2152650"/>
              <a:gd name="connsiteX3554" fmla="*/ 519784 w 3600448"/>
              <a:gd name="connsiteY3554" fmla="*/ 1066998 h 2152650"/>
              <a:gd name="connsiteX3555" fmla="*/ 568344 w 3600448"/>
              <a:gd name="connsiteY3555" fmla="*/ 1059457 h 2152650"/>
              <a:gd name="connsiteX3556" fmla="*/ 213861 w 3600448"/>
              <a:gd name="connsiteY3556" fmla="*/ 1057682 h 2152650"/>
              <a:gd name="connsiteX3557" fmla="*/ 214879 w 3600448"/>
              <a:gd name="connsiteY3557" fmla="*/ 1058230 h 2152650"/>
              <a:gd name="connsiteX3558" fmla="*/ 214359 w 3600448"/>
              <a:gd name="connsiteY3558" fmla="*/ 1058512 h 2152650"/>
              <a:gd name="connsiteX3559" fmla="*/ 1610453 w 3600448"/>
              <a:gd name="connsiteY3559" fmla="*/ 1056878 h 2152650"/>
              <a:gd name="connsiteX3560" fmla="*/ 1612317 w 3600448"/>
              <a:gd name="connsiteY3560" fmla="*/ 1057342 h 2152650"/>
              <a:gd name="connsiteX3561" fmla="*/ 1612425 w 3600448"/>
              <a:gd name="connsiteY3561" fmla="*/ 1057533 h 2152650"/>
              <a:gd name="connsiteX3562" fmla="*/ 2511422 w 3600448"/>
              <a:gd name="connsiteY3562" fmla="*/ 1055687 h 2152650"/>
              <a:gd name="connsiteX3563" fmla="*/ 2514597 w 3600448"/>
              <a:gd name="connsiteY3563" fmla="*/ 1055687 h 2152650"/>
              <a:gd name="connsiteX3564" fmla="*/ 2511422 w 3600448"/>
              <a:gd name="connsiteY3564" fmla="*/ 1063624 h 2152650"/>
              <a:gd name="connsiteX3565" fmla="*/ 746652 w 3600448"/>
              <a:gd name="connsiteY3565" fmla="*/ 1055687 h 2152650"/>
              <a:gd name="connsiteX3566" fmla="*/ 761522 w 3600448"/>
              <a:gd name="connsiteY3566" fmla="*/ 1066849 h 2152650"/>
              <a:gd name="connsiteX3567" fmla="*/ 742934 w 3600448"/>
              <a:gd name="connsiteY3567" fmla="*/ 1074291 h 2152650"/>
              <a:gd name="connsiteX3568" fmla="*/ 750369 w 3600448"/>
              <a:gd name="connsiteY3568" fmla="*/ 1081732 h 2152650"/>
              <a:gd name="connsiteX3569" fmla="*/ 739217 w 3600448"/>
              <a:gd name="connsiteY3569" fmla="*/ 1081732 h 2152650"/>
              <a:gd name="connsiteX3570" fmla="*/ 731782 w 3600448"/>
              <a:gd name="connsiteY3570" fmla="*/ 1096615 h 2152650"/>
              <a:gd name="connsiteX3571" fmla="*/ 750369 w 3600448"/>
              <a:gd name="connsiteY3571" fmla="*/ 1107777 h 2152650"/>
              <a:gd name="connsiteX3572" fmla="*/ 772674 w 3600448"/>
              <a:gd name="connsiteY3572" fmla="*/ 1085453 h 2152650"/>
              <a:gd name="connsiteX3573" fmla="*/ 761522 w 3600448"/>
              <a:gd name="connsiteY3573" fmla="*/ 1085453 h 2152650"/>
              <a:gd name="connsiteX3574" fmla="*/ 798697 w 3600448"/>
              <a:gd name="connsiteY3574" fmla="*/ 1074291 h 2152650"/>
              <a:gd name="connsiteX3575" fmla="*/ 802414 w 3600448"/>
              <a:gd name="connsiteY3575" fmla="*/ 1085453 h 2152650"/>
              <a:gd name="connsiteX3576" fmla="*/ 809849 w 3600448"/>
              <a:gd name="connsiteY3576" fmla="*/ 1078011 h 2152650"/>
              <a:gd name="connsiteX3577" fmla="*/ 843304 w 3600448"/>
              <a:gd name="connsiteY3577" fmla="*/ 1078011 h 2152650"/>
              <a:gd name="connsiteX3578" fmla="*/ 839589 w 3600448"/>
              <a:gd name="connsiteY3578" fmla="*/ 1074291 h 2152650"/>
              <a:gd name="connsiteX3579" fmla="*/ 854456 w 3600448"/>
              <a:gd name="connsiteY3579" fmla="*/ 1066849 h 2152650"/>
              <a:gd name="connsiteX3580" fmla="*/ 865608 w 3600448"/>
              <a:gd name="connsiteY3580" fmla="*/ 1074291 h 2152650"/>
              <a:gd name="connsiteX3581" fmla="*/ 910218 w 3600448"/>
              <a:gd name="connsiteY3581" fmla="*/ 1074291 h 2152650"/>
              <a:gd name="connsiteX3582" fmla="*/ 891631 w 3600448"/>
              <a:gd name="connsiteY3582" fmla="*/ 1081732 h 2152650"/>
              <a:gd name="connsiteX3583" fmla="*/ 850738 w 3600448"/>
              <a:gd name="connsiteY3583" fmla="*/ 1089173 h 2152650"/>
              <a:gd name="connsiteX3584" fmla="*/ 835872 w 3600448"/>
              <a:gd name="connsiteY3584" fmla="*/ 1107777 h 2152650"/>
              <a:gd name="connsiteX3585" fmla="*/ 813567 w 3600448"/>
              <a:gd name="connsiteY3585" fmla="*/ 1100336 h 2152650"/>
              <a:gd name="connsiteX3586" fmla="*/ 809849 w 3600448"/>
              <a:gd name="connsiteY3586" fmla="*/ 1107777 h 2152650"/>
              <a:gd name="connsiteX3587" fmla="*/ 776392 w 3600448"/>
              <a:gd name="connsiteY3587" fmla="*/ 1111498 h 2152650"/>
              <a:gd name="connsiteX3588" fmla="*/ 780109 w 3600448"/>
              <a:gd name="connsiteY3588" fmla="*/ 1115218 h 2152650"/>
              <a:gd name="connsiteX3589" fmla="*/ 750369 w 3600448"/>
              <a:gd name="connsiteY3589" fmla="*/ 1111498 h 2152650"/>
              <a:gd name="connsiteX3590" fmla="*/ 761522 w 3600448"/>
              <a:gd name="connsiteY3590" fmla="*/ 1118939 h 2152650"/>
              <a:gd name="connsiteX3591" fmla="*/ 839589 w 3600448"/>
              <a:gd name="connsiteY3591" fmla="*/ 1115218 h 2152650"/>
              <a:gd name="connsiteX3592" fmla="*/ 858174 w 3600448"/>
              <a:gd name="connsiteY3592" fmla="*/ 1126380 h 2152650"/>
              <a:gd name="connsiteX3593" fmla="*/ 873043 w 3600448"/>
              <a:gd name="connsiteY3593" fmla="*/ 1122660 h 2152650"/>
              <a:gd name="connsiteX3594" fmla="*/ 850738 w 3600448"/>
              <a:gd name="connsiteY3594" fmla="*/ 1115218 h 2152650"/>
              <a:gd name="connsiteX3595" fmla="*/ 869326 w 3600448"/>
              <a:gd name="connsiteY3595" fmla="*/ 1107777 h 2152650"/>
              <a:gd name="connsiteX3596" fmla="*/ 887913 w 3600448"/>
              <a:gd name="connsiteY3596" fmla="*/ 1122660 h 2152650"/>
              <a:gd name="connsiteX3597" fmla="*/ 832154 w 3600448"/>
              <a:gd name="connsiteY3597" fmla="*/ 1137543 h 2152650"/>
              <a:gd name="connsiteX3598" fmla="*/ 832154 w 3600448"/>
              <a:gd name="connsiteY3598" fmla="*/ 1152425 h 2152650"/>
              <a:gd name="connsiteX3599" fmla="*/ 873043 w 3600448"/>
              <a:gd name="connsiteY3599" fmla="*/ 1148705 h 2152650"/>
              <a:gd name="connsiteX3600" fmla="*/ 876761 w 3600448"/>
              <a:gd name="connsiteY3600" fmla="*/ 1141263 h 2152650"/>
              <a:gd name="connsiteX3601" fmla="*/ 891631 w 3600448"/>
              <a:gd name="connsiteY3601" fmla="*/ 1148705 h 2152650"/>
              <a:gd name="connsiteX3602" fmla="*/ 891631 w 3600448"/>
              <a:gd name="connsiteY3602" fmla="*/ 1141263 h 2152650"/>
              <a:gd name="connsiteX3603" fmla="*/ 910218 w 3600448"/>
              <a:gd name="connsiteY3603" fmla="*/ 1152425 h 2152650"/>
              <a:gd name="connsiteX3604" fmla="*/ 910218 w 3600448"/>
              <a:gd name="connsiteY3604" fmla="*/ 1159867 h 2152650"/>
              <a:gd name="connsiteX3605" fmla="*/ 873043 w 3600448"/>
              <a:gd name="connsiteY3605" fmla="*/ 1182191 h 2152650"/>
              <a:gd name="connsiteX3606" fmla="*/ 887913 w 3600448"/>
              <a:gd name="connsiteY3606" fmla="*/ 1193353 h 2152650"/>
              <a:gd name="connsiteX3607" fmla="*/ 902783 w 3600448"/>
              <a:gd name="connsiteY3607" fmla="*/ 1171029 h 2152650"/>
              <a:gd name="connsiteX3608" fmla="*/ 936240 w 3600448"/>
              <a:gd name="connsiteY3608" fmla="*/ 1159867 h 2152650"/>
              <a:gd name="connsiteX3609" fmla="*/ 943675 w 3600448"/>
              <a:gd name="connsiteY3609" fmla="*/ 1148705 h 2152650"/>
              <a:gd name="connsiteX3610" fmla="*/ 999437 w 3600448"/>
              <a:gd name="connsiteY3610" fmla="*/ 1133822 h 2152650"/>
              <a:gd name="connsiteX3611" fmla="*/ 988285 w 3600448"/>
              <a:gd name="connsiteY3611" fmla="*/ 1137543 h 2152650"/>
              <a:gd name="connsiteX3612" fmla="*/ 1018024 w 3600448"/>
              <a:gd name="connsiteY3612" fmla="*/ 1144984 h 2152650"/>
              <a:gd name="connsiteX3613" fmla="*/ 1036612 w 3600448"/>
              <a:gd name="connsiteY3613" fmla="*/ 1126380 h 2152650"/>
              <a:gd name="connsiteX3614" fmla="*/ 1047764 w 3600448"/>
              <a:gd name="connsiteY3614" fmla="*/ 1130101 h 2152650"/>
              <a:gd name="connsiteX3615" fmla="*/ 1040329 w 3600448"/>
              <a:gd name="connsiteY3615" fmla="*/ 1144984 h 2152650"/>
              <a:gd name="connsiteX3616" fmla="*/ 1018024 w 3600448"/>
              <a:gd name="connsiteY3616" fmla="*/ 1148705 h 2152650"/>
              <a:gd name="connsiteX3617" fmla="*/ 1018024 w 3600448"/>
              <a:gd name="connsiteY3617" fmla="*/ 1174750 h 2152650"/>
              <a:gd name="connsiteX3618" fmla="*/ 1006872 w 3600448"/>
              <a:gd name="connsiteY3618" fmla="*/ 1174750 h 2152650"/>
              <a:gd name="connsiteX3619" fmla="*/ 1010589 w 3600448"/>
              <a:gd name="connsiteY3619" fmla="*/ 1159867 h 2152650"/>
              <a:gd name="connsiteX3620" fmla="*/ 965980 w 3600448"/>
              <a:gd name="connsiteY3620" fmla="*/ 1178470 h 2152650"/>
              <a:gd name="connsiteX3621" fmla="*/ 954827 w 3600448"/>
              <a:gd name="connsiteY3621" fmla="*/ 1174750 h 2152650"/>
              <a:gd name="connsiteX3622" fmla="*/ 925088 w 3600448"/>
              <a:gd name="connsiteY3622" fmla="*/ 1185912 h 2152650"/>
              <a:gd name="connsiteX3623" fmla="*/ 917653 w 3600448"/>
              <a:gd name="connsiteY3623" fmla="*/ 1185912 h 2152650"/>
              <a:gd name="connsiteX3624" fmla="*/ 932523 w 3600448"/>
              <a:gd name="connsiteY3624" fmla="*/ 1197074 h 2152650"/>
              <a:gd name="connsiteX3625" fmla="*/ 899065 w 3600448"/>
              <a:gd name="connsiteY3625" fmla="*/ 1197074 h 2152650"/>
              <a:gd name="connsiteX3626" fmla="*/ 899065 w 3600448"/>
              <a:gd name="connsiteY3626" fmla="*/ 1204515 h 2152650"/>
              <a:gd name="connsiteX3627" fmla="*/ 869326 w 3600448"/>
              <a:gd name="connsiteY3627" fmla="*/ 1204515 h 2152650"/>
              <a:gd name="connsiteX3628" fmla="*/ 869326 w 3600448"/>
              <a:gd name="connsiteY3628" fmla="*/ 1197074 h 2152650"/>
              <a:gd name="connsiteX3629" fmla="*/ 839589 w 3600448"/>
              <a:gd name="connsiteY3629" fmla="*/ 1219398 h 2152650"/>
              <a:gd name="connsiteX3630" fmla="*/ 832154 w 3600448"/>
              <a:gd name="connsiteY3630" fmla="*/ 1215677 h 2152650"/>
              <a:gd name="connsiteX3631" fmla="*/ 824719 w 3600448"/>
              <a:gd name="connsiteY3631" fmla="*/ 1223119 h 2152650"/>
              <a:gd name="connsiteX3632" fmla="*/ 813567 w 3600448"/>
              <a:gd name="connsiteY3632" fmla="*/ 1219398 h 2152650"/>
              <a:gd name="connsiteX3633" fmla="*/ 835872 w 3600448"/>
              <a:gd name="connsiteY3633" fmla="*/ 1208236 h 2152650"/>
              <a:gd name="connsiteX3634" fmla="*/ 765239 w 3600448"/>
              <a:gd name="connsiteY3634" fmla="*/ 1215677 h 2152650"/>
              <a:gd name="connsiteX3635" fmla="*/ 750369 w 3600448"/>
              <a:gd name="connsiteY3635" fmla="*/ 1226839 h 2152650"/>
              <a:gd name="connsiteX3636" fmla="*/ 720629 w 3600448"/>
              <a:gd name="connsiteY3636" fmla="*/ 1226839 h 2152650"/>
              <a:gd name="connsiteX3637" fmla="*/ 716912 w 3600448"/>
              <a:gd name="connsiteY3637" fmla="*/ 1230560 h 2152650"/>
              <a:gd name="connsiteX3638" fmla="*/ 735499 w 3600448"/>
              <a:gd name="connsiteY3638" fmla="*/ 1234281 h 2152650"/>
              <a:gd name="connsiteX3639" fmla="*/ 702042 w 3600448"/>
              <a:gd name="connsiteY3639" fmla="*/ 1249164 h 2152650"/>
              <a:gd name="connsiteX3640" fmla="*/ 702042 w 3600448"/>
              <a:gd name="connsiteY3640" fmla="*/ 1249245 h 2152650"/>
              <a:gd name="connsiteX3641" fmla="*/ 700474 w 3600448"/>
              <a:gd name="connsiteY3641" fmla="*/ 1249280 h 2152650"/>
              <a:gd name="connsiteX3642" fmla="*/ 702042 w 3600448"/>
              <a:gd name="connsiteY3642" fmla="*/ 1252061 h 2152650"/>
              <a:gd name="connsiteX3643" fmla="*/ 702042 w 3600448"/>
              <a:gd name="connsiteY3643" fmla="*/ 1256605 h 2152650"/>
              <a:gd name="connsiteX3644" fmla="*/ 702506 w 3600448"/>
              <a:gd name="connsiteY3644" fmla="*/ 1252884 h 2152650"/>
              <a:gd name="connsiteX3645" fmla="*/ 702042 w 3600448"/>
              <a:gd name="connsiteY3645" fmla="*/ 1252061 h 2152650"/>
              <a:gd name="connsiteX3646" fmla="*/ 702042 w 3600448"/>
              <a:gd name="connsiteY3646" fmla="*/ 1250094 h 2152650"/>
              <a:gd name="connsiteX3647" fmla="*/ 702042 w 3600448"/>
              <a:gd name="connsiteY3647" fmla="*/ 1249245 h 2152650"/>
              <a:gd name="connsiteX3648" fmla="*/ 705759 w 3600448"/>
              <a:gd name="connsiteY3648" fmla="*/ 1249164 h 2152650"/>
              <a:gd name="connsiteX3649" fmla="*/ 728064 w 3600448"/>
              <a:gd name="connsiteY3649" fmla="*/ 1249164 h 2152650"/>
              <a:gd name="connsiteX3650" fmla="*/ 713194 w 3600448"/>
              <a:gd name="connsiteY3650" fmla="*/ 1252884 h 2152650"/>
              <a:gd name="connsiteX3651" fmla="*/ 713194 w 3600448"/>
              <a:gd name="connsiteY3651" fmla="*/ 1264047 h 2152650"/>
              <a:gd name="connsiteX3652" fmla="*/ 724347 w 3600448"/>
              <a:gd name="connsiteY3652" fmla="*/ 1267767 h 2152650"/>
              <a:gd name="connsiteX3653" fmla="*/ 720629 w 3600448"/>
              <a:gd name="connsiteY3653" fmla="*/ 1275209 h 2152650"/>
              <a:gd name="connsiteX3654" fmla="*/ 698324 w 3600448"/>
              <a:gd name="connsiteY3654" fmla="*/ 1260326 h 2152650"/>
              <a:gd name="connsiteX3655" fmla="*/ 679737 w 3600448"/>
              <a:gd name="connsiteY3655" fmla="*/ 1264047 h 2152650"/>
              <a:gd name="connsiteX3656" fmla="*/ 679737 w 3600448"/>
              <a:gd name="connsiteY3656" fmla="*/ 1252884 h 2152650"/>
              <a:gd name="connsiteX3657" fmla="*/ 694607 w 3600448"/>
              <a:gd name="connsiteY3657" fmla="*/ 1260326 h 2152650"/>
              <a:gd name="connsiteX3658" fmla="*/ 698324 w 3600448"/>
              <a:gd name="connsiteY3658" fmla="*/ 1256605 h 2152650"/>
              <a:gd name="connsiteX3659" fmla="*/ 683454 w 3600448"/>
              <a:gd name="connsiteY3659" fmla="*/ 1245443 h 2152650"/>
              <a:gd name="connsiteX3660" fmla="*/ 694607 w 3600448"/>
              <a:gd name="connsiteY3660" fmla="*/ 1245443 h 2152650"/>
              <a:gd name="connsiteX3661" fmla="*/ 687172 w 3600448"/>
              <a:gd name="connsiteY3661" fmla="*/ 1238002 h 2152650"/>
              <a:gd name="connsiteX3662" fmla="*/ 638845 w 3600448"/>
              <a:gd name="connsiteY3662" fmla="*/ 1249164 h 2152650"/>
              <a:gd name="connsiteX3663" fmla="*/ 627693 w 3600448"/>
              <a:gd name="connsiteY3663" fmla="*/ 1234281 h 2152650"/>
              <a:gd name="connsiteX3664" fmla="*/ 609105 w 3600448"/>
              <a:gd name="connsiteY3664" fmla="*/ 1245443 h 2152650"/>
              <a:gd name="connsiteX3665" fmla="*/ 612823 w 3600448"/>
              <a:gd name="connsiteY3665" fmla="*/ 1238002 h 2152650"/>
              <a:gd name="connsiteX3666" fmla="*/ 586800 w 3600448"/>
              <a:gd name="connsiteY3666" fmla="*/ 1238002 h 2152650"/>
              <a:gd name="connsiteX3667" fmla="*/ 579366 w 3600448"/>
              <a:gd name="connsiteY3667" fmla="*/ 1245443 h 2152650"/>
              <a:gd name="connsiteX3668" fmla="*/ 564496 w 3600448"/>
              <a:gd name="connsiteY3668" fmla="*/ 1230560 h 2152650"/>
              <a:gd name="connsiteX3669" fmla="*/ 557061 w 3600448"/>
              <a:gd name="connsiteY3669" fmla="*/ 1234281 h 2152650"/>
              <a:gd name="connsiteX3670" fmla="*/ 560778 w 3600448"/>
              <a:gd name="connsiteY3670" fmla="*/ 1226839 h 2152650"/>
              <a:gd name="connsiteX3671" fmla="*/ 538470 w 3600448"/>
              <a:gd name="connsiteY3671" fmla="*/ 1234281 h 2152650"/>
              <a:gd name="connsiteX3672" fmla="*/ 534753 w 3600448"/>
              <a:gd name="connsiteY3672" fmla="*/ 1219398 h 2152650"/>
              <a:gd name="connsiteX3673" fmla="*/ 519882 w 3600448"/>
              <a:gd name="connsiteY3673" fmla="*/ 1215677 h 2152650"/>
              <a:gd name="connsiteX3674" fmla="*/ 519882 w 3600448"/>
              <a:gd name="connsiteY3674" fmla="*/ 1223119 h 2152650"/>
              <a:gd name="connsiteX3675" fmla="*/ 512447 w 3600448"/>
              <a:gd name="connsiteY3675" fmla="*/ 1211957 h 2152650"/>
              <a:gd name="connsiteX3676" fmla="*/ 497578 w 3600448"/>
              <a:gd name="connsiteY3676" fmla="*/ 1211957 h 2152650"/>
              <a:gd name="connsiteX3677" fmla="*/ 490144 w 3600448"/>
              <a:gd name="connsiteY3677" fmla="*/ 1226839 h 2152650"/>
              <a:gd name="connsiteX3678" fmla="*/ 441818 w 3600448"/>
              <a:gd name="connsiteY3678" fmla="*/ 1215677 h 2152650"/>
              <a:gd name="connsiteX3679" fmla="*/ 486425 w 3600448"/>
              <a:gd name="connsiteY3679" fmla="*/ 1238002 h 2152650"/>
              <a:gd name="connsiteX3680" fmla="*/ 485964 w 3600448"/>
              <a:gd name="connsiteY3680" fmla="*/ 1237071 h 2152650"/>
              <a:gd name="connsiteX3681" fmla="*/ 482999 w 3600448"/>
              <a:gd name="connsiteY3681" fmla="*/ 1231142 h 2152650"/>
              <a:gd name="connsiteX3682" fmla="*/ 490612 w 3600448"/>
              <a:gd name="connsiteY3682" fmla="*/ 1229630 h 2152650"/>
              <a:gd name="connsiteX3683" fmla="*/ 501294 w 3600448"/>
              <a:gd name="connsiteY3683" fmla="*/ 1234281 h 2152650"/>
              <a:gd name="connsiteX3684" fmla="*/ 490144 w 3600448"/>
              <a:gd name="connsiteY3684" fmla="*/ 1241722 h 2152650"/>
              <a:gd name="connsiteX3685" fmla="*/ 475273 w 3600448"/>
              <a:gd name="connsiteY3685" fmla="*/ 1238002 h 2152650"/>
              <a:gd name="connsiteX3686" fmla="*/ 467837 w 3600448"/>
              <a:gd name="connsiteY3686" fmla="*/ 1256605 h 2152650"/>
              <a:gd name="connsiteX3687" fmla="*/ 430664 w 3600448"/>
              <a:gd name="connsiteY3687" fmla="*/ 1275209 h 2152650"/>
              <a:gd name="connsiteX3688" fmla="*/ 438102 w 3600448"/>
              <a:gd name="connsiteY3688" fmla="*/ 1252884 h 2152650"/>
              <a:gd name="connsiteX3689" fmla="*/ 460408 w 3600448"/>
              <a:gd name="connsiteY3689" fmla="*/ 1245443 h 2152650"/>
              <a:gd name="connsiteX3690" fmla="*/ 449255 w 3600448"/>
              <a:gd name="connsiteY3690" fmla="*/ 1238002 h 2152650"/>
              <a:gd name="connsiteX3691" fmla="*/ 445136 w 3600448"/>
              <a:gd name="connsiteY3691" fmla="*/ 1239831 h 2152650"/>
              <a:gd name="connsiteX3692" fmla="*/ 441409 w 3600448"/>
              <a:gd name="connsiteY3692" fmla="*/ 1238118 h 2152650"/>
              <a:gd name="connsiteX3693" fmla="*/ 415798 w 3600448"/>
              <a:gd name="connsiteY3693" fmla="*/ 1245443 h 2152650"/>
              <a:gd name="connsiteX3694" fmla="*/ 408361 w 3600448"/>
              <a:gd name="connsiteY3694" fmla="*/ 1238002 h 2152650"/>
              <a:gd name="connsiteX3695" fmla="*/ 438102 w 3600448"/>
              <a:gd name="connsiteY3695" fmla="*/ 1238002 h 2152650"/>
              <a:gd name="connsiteX3696" fmla="*/ 449255 w 3600448"/>
              <a:gd name="connsiteY3696" fmla="*/ 1230560 h 2152650"/>
              <a:gd name="connsiteX3697" fmla="*/ 415798 w 3600448"/>
              <a:gd name="connsiteY3697" fmla="*/ 1215677 h 2152650"/>
              <a:gd name="connsiteX3698" fmla="*/ 419512 w 3600448"/>
              <a:gd name="connsiteY3698" fmla="*/ 1226839 h 2152650"/>
              <a:gd name="connsiteX3699" fmla="*/ 378618 w 3600448"/>
              <a:gd name="connsiteY3699" fmla="*/ 1245443 h 2152650"/>
              <a:gd name="connsiteX3700" fmla="*/ 386055 w 3600448"/>
              <a:gd name="connsiteY3700" fmla="*/ 1234281 h 2152650"/>
              <a:gd name="connsiteX3701" fmla="*/ 360035 w 3600448"/>
              <a:gd name="connsiteY3701" fmla="*/ 1245443 h 2152650"/>
              <a:gd name="connsiteX3702" fmla="*/ 367466 w 3600448"/>
              <a:gd name="connsiteY3702" fmla="*/ 1252884 h 2152650"/>
              <a:gd name="connsiteX3703" fmla="*/ 363751 w 3600448"/>
              <a:gd name="connsiteY3703" fmla="*/ 1249164 h 2152650"/>
              <a:gd name="connsiteX3704" fmla="*/ 363751 w 3600448"/>
              <a:gd name="connsiteY3704" fmla="*/ 1260326 h 2152650"/>
              <a:gd name="connsiteX3705" fmla="*/ 352598 w 3600448"/>
              <a:gd name="connsiteY3705" fmla="*/ 1260326 h 2152650"/>
              <a:gd name="connsiteX3706" fmla="*/ 356313 w 3600448"/>
              <a:gd name="connsiteY3706" fmla="*/ 1256605 h 2152650"/>
              <a:gd name="connsiteX3707" fmla="*/ 334009 w 3600448"/>
              <a:gd name="connsiteY3707" fmla="*/ 1252884 h 2152650"/>
              <a:gd name="connsiteX3708" fmla="*/ 326573 w 3600448"/>
              <a:gd name="connsiteY3708" fmla="*/ 1245443 h 2152650"/>
              <a:gd name="connsiteX3709" fmla="*/ 326573 w 3600448"/>
              <a:gd name="connsiteY3709" fmla="*/ 1260326 h 2152650"/>
              <a:gd name="connsiteX3710" fmla="*/ 311703 w 3600448"/>
              <a:gd name="connsiteY3710" fmla="*/ 1256605 h 2152650"/>
              <a:gd name="connsiteX3711" fmla="*/ 315421 w 3600448"/>
              <a:gd name="connsiteY3711" fmla="*/ 1264047 h 2152650"/>
              <a:gd name="connsiteX3712" fmla="*/ 311703 w 3600448"/>
              <a:gd name="connsiteY3712" fmla="*/ 1260326 h 2152650"/>
              <a:gd name="connsiteX3713" fmla="*/ 300550 w 3600448"/>
              <a:gd name="connsiteY3713" fmla="*/ 1271488 h 2152650"/>
              <a:gd name="connsiteX3714" fmla="*/ 278232 w 3600448"/>
              <a:gd name="connsiteY3714" fmla="*/ 1267767 h 2152650"/>
              <a:gd name="connsiteX3715" fmla="*/ 278232 w 3600448"/>
              <a:gd name="connsiteY3715" fmla="*/ 1275209 h 2152650"/>
              <a:gd name="connsiteX3716" fmla="*/ 252209 w 3600448"/>
              <a:gd name="connsiteY3716" fmla="*/ 1271488 h 2152650"/>
              <a:gd name="connsiteX3717" fmla="*/ 248492 w 3600448"/>
              <a:gd name="connsiteY3717" fmla="*/ 1264047 h 2152650"/>
              <a:gd name="connsiteX3718" fmla="*/ 218752 w 3600448"/>
              <a:gd name="connsiteY3718" fmla="*/ 1267767 h 2152650"/>
              <a:gd name="connsiteX3719" fmla="*/ 218752 w 3600448"/>
              <a:gd name="connsiteY3719" fmla="*/ 1275209 h 2152650"/>
              <a:gd name="connsiteX3720" fmla="*/ 229904 w 3600448"/>
              <a:gd name="connsiteY3720" fmla="*/ 1271488 h 2152650"/>
              <a:gd name="connsiteX3721" fmla="*/ 229904 w 3600448"/>
              <a:gd name="connsiteY3721" fmla="*/ 1275209 h 2152650"/>
              <a:gd name="connsiteX3722" fmla="*/ 211319 w 3600448"/>
              <a:gd name="connsiteY3722" fmla="*/ 1275209 h 2152650"/>
              <a:gd name="connsiteX3723" fmla="*/ 211319 w 3600448"/>
              <a:gd name="connsiteY3723" fmla="*/ 1278929 h 2152650"/>
              <a:gd name="connsiteX3724" fmla="*/ 189015 w 3600448"/>
              <a:gd name="connsiteY3724" fmla="*/ 1275209 h 2152650"/>
              <a:gd name="connsiteX3725" fmla="*/ 189015 w 3600448"/>
              <a:gd name="connsiteY3725" fmla="*/ 1278929 h 2152650"/>
              <a:gd name="connsiteX3726" fmla="*/ 179720 w 3600448"/>
              <a:gd name="connsiteY3726" fmla="*/ 1278929 h 2152650"/>
              <a:gd name="connsiteX3727" fmla="*/ 162990 w 3600448"/>
              <a:gd name="connsiteY3727" fmla="*/ 1278929 h 2152650"/>
              <a:gd name="connsiteX3728" fmla="*/ 136969 w 3600448"/>
              <a:gd name="connsiteY3728" fmla="*/ 1282650 h 2152650"/>
              <a:gd name="connsiteX3729" fmla="*/ 144402 w 3600448"/>
              <a:gd name="connsiteY3729" fmla="*/ 1286371 h 2152650"/>
              <a:gd name="connsiteX3730" fmla="*/ 99791 w 3600448"/>
              <a:gd name="connsiteY3730" fmla="*/ 1278929 h 2152650"/>
              <a:gd name="connsiteX3731" fmla="*/ 125817 w 3600448"/>
              <a:gd name="connsiteY3731" fmla="*/ 1278929 h 2152650"/>
              <a:gd name="connsiteX3732" fmla="*/ 136969 w 3600448"/>
              <a:gd name="connsiteY3732" fmla="*/ 1267767 h 2152650"/>
              <a:gd name="connsiteX3733" fmla="*/ 174142 w 3600448"/>
              <a:gd name="connsiteY3733" fmla="*/ 1271488 h 2152650"/>
              <a:gd name="connsiteX3734" fmla="*/ 174142 w 3600448"/>
              <a:gd name="connsiteY3734" fmla="*/ 1260326 h 2152650"/>
              <a:gd name="connsiteX3735" fmla="*/ 185294 w 3600448"/>
              <a:gd name="connsiteY3735" fmla="*/ 1264047 h 2152650"/>
              <a:gd name="connsiteX3736" fmla="*/ 185294 w 3600448"/>
              <a:gd name="connsiteY3736" fmla="*/ 1256605 h 2152650"/>
              <a:gd name="connsiteX3737" fmla="*/ 196448 w 3600448"/>
              <a:gd name="connsiteY3737" fmla="*/ 1260326 h 2152650"/>
              <a:gd name="connsiteX3738" fmla="*/ 185294 w 3600448"/>
              <a:gd name="connsiteY3738" fmla="*/ 1245443 h 2152650"/>
              <a:gd name="connsiteX3739" fmla="*/ 155558 w 3600448"/>
              <a:gd name="connsiteY3739" fmla="*/ 1234281 h 2152650"/>
              <a:gd name="connsiteX3740" fmla="*/ 159273 w 3600448"/>
              <a:gd name="connsiteY3740" fmla="*/ 1245443 h 2152650"/>
              <a:gd name="connsiteX3741" fmla="*/ 136969 w 3600448"/>
              <a:gd name="connsiteY3741" fmla="*/ 1256605 h 2152650"/>
              <a:gd name="connsiteX3742" fmla="*/ 129532 w 3600448"/>
              <a:gd name="connsiteY3742" fmla="*/ 1249164 h 2152650"/>
              <a:gd name="connsiteX3743" fmla="*/ 110946 w 3600448"/>
              <a:gd name="connsiteY3743" fmla="*/ 1252884 h 2152650"/>
              <a:gd name="connsiteX3744" fmla="*/ 110946 w 3600448"/>
              <a:gd name="connsiteY3744" fmla="*/ 1256605 h 2152650"/>
              <a:gd name="connsiteX3745" fmla="*/ 96076 w 3600448"/>
              <a:gd name="connsiteY3745" fmla="*/ 1256605 h 2152650"/>
              <a:gd name="connsiteX3746" fmla="*/ 103513 w 3600448"/>
              <a:gd name="connsiteY3746" fmla="*/ 1249164 h 2152650"/>
              <a:gd name="connsiteX3747" fmla="*/ 84924 w 3600448"/>
              <a:gd name="connsiteY3747" fmla="*/ 1252884 h 2152650"/>
              <a:gd name="connsiteX3748" fmla="*/ 81208 w 3600448"/>
              <a:gd name="connsiteY3748" fmla="*/ 1267767 h 2152650"/>
              <a:gd name="connsiteX3749" fmla="*/ 96076 w 3600448"/>
              <a:gd name="connsiteY3749" fmla="*/ 1271488 h 2152650"/>
              <a:gd name="connsiteX3750" fmla="*/ 84924 w 3600448"/>
              <a:gd name="connsiteY3750" fmla="*/ 1267767 h 2152650"/>
              <a:gd name="connsiteX3751" fmla="*/ 84924 w 3600448"/>
              <a:gd name="connsiteY3751" fmla="*/ 1275209 h 2152650"/>
              <a:gd name="connsiteX3752" fmla="*/ 73771 w 3600448"/>
              <a:gd name="connsiteY3752" fmla="*/ 1260326 h 2152650"/>
              <a:gd name="connsiteX3753" fmla="*/ 40315 w 3600448"/>
              <a:gd name="connsiteY3753" fmla="*/ 1260326 h 2152650"/>
              <a:gd name="connsiteX3754" fmla="*/ 44030 w 3600448"/>
              <a:gd name="connsiteY3754" fmla="*/ 1264047 h 2152650"/>
              <a:gd name="connsiteX3755" fmla="*/ 36594 w 3600448"/>
              <a:gd name="connsiteY3755" fmla="*/ 1256605 h 2152650"/>
              <a:gd name="connsiteX3756" fmla="*/ 25442 w 3600448"/>
              <a:gd name="connsiteY3756" fmla="*/ 1256605 h 2152650"/>
              <a:gd name="connsiteX3757" fmla="*/ 44030 w 3600448"/>
              <a:gd name="connsiteY3757" fmla="*/ 1249164 h 2152650"/>
              <a:gd name="connsiteX3758" fmla="*/ 58900 w 3600448"/>
              <a:gd name="connsiteY3758" fmla="*/ 1234281 h 2152650"/>
              <a:gd name="connsiteX3759" fmla="*/ 32878 w 3600448"/>
              <a:gd name="connsiteY3759" fmla="*/ 1226839 h 2152650"/>
              <a:gd name="connsiteX3760" fmla="*/ 47748 w 3600448"/>
              <a:gd name="connsiteY3760" fmla="*/ 1223119 h 2152650"/>
              <a:gd name="connsiteX3761" fmla="*/ 36594 w 3600448"/>
              <a:gd name="connsiteY3761" fmla="*/ 1215677 h 2152650"/>
              <a:gd name="connsiteX3762" fmla="*/ 14289 w 3600448"/>
              <a:gd name="connsiteY3762" fmla="*/ 1219398 h 2152650"/>
              <a:gd name="connsiteX3763" fmla="*/ 192730 w 3600448"/>
              <a:gd name="connsiteY3763" fmla="*/ 1089173 h 2152650"/>
              <a:gd name="connsiteX3764" fmla="*/ 200167 w 3600448"/>
              <a:gd name="connsiteY3764" fmla="*/ 1074291 h 2152650"/>
              <a:gd name="connsiteX3765" fmla="*/ 211319 w 3600448"/>
              <a:gd name="connsiteY3765" fmla="*/ 1078011 h 2152650"/>
              <a:gd name="connsiteX3766" fmla="*/ 226187 w 3600448"/>
              <a:gd name="connsiteY3766" fmla="*/ 1066849 h 2152650"/>
              <a:gd name="connsiteX3767" fmla="*/ 229904 w 3600448"/>
              <a:gd name="connsiteY3767" fmla="*/ 1085453 h 2152650"/>
              <a:gd name="connsiteX3768" fmla="*/ 207600 w 3600448"/>
              <a:gd name="connsiteY3768" fmla="*/ 1081732 h 2152650"/>
              <a:gd name="connsiteX3769" fmla="*/ 218752 w 3600448"/>
              <a:gd name="connsiteY3769" fmla="*/ 1092894 h 2152650"/>
              <a:gd name="connsiteX3770" fmla="*/ 211319 w 3600448"/>
              <a:gd name="connsiteY3770" fmla="*/ 1107777 h 2152650"/>
              <a:gd name="connsiteX3771" fmla="*/ 185294 w 3600448"/>
              <a:gd name="connsiteY3771" fmla="*/ 1107777 h 2152650"/>
              <a:gd name="connsiteX3772" fmla="*/ 177862 w 3600448"/>
              <a:gd name="connsiteY3772" fmla="*/ 1115218 h 2152650"/>
              <a:gd name="connsiteX3773" fmla="*/ 189015 w 3600448"/>
              <a:gd name="connsiteY3773" fmla="*/ 1115218 h 2152650"/>
              <a:gd name="connsiteX3774" fmla="*/ 181578 w 3600448"/>
              <a:gd name="connsiteY3774" fmla="*/ 1118939 h 2152650"/>
              <a:gd name="connsiteX3775" fmla="*/ 203882 w 3600448"/>
              <a:gd name="connsiteY3775" fmla="*/ 1126380 h 2152650"/>
              <a:gd name="connsiteX3776" fmla="*/ 181578 w 3600448"/>
              <a:gd name="connsiteY3776" fmla="*/ 1126380 h 2152650"/>
              <a:gd name="connsiteX3777" fmla="*/ 185294 w 3600448"/>
              <a:gd name="connsiteY3777" fmla="*/ 1130101 h 2152650"/>
              <a:gd name="connsiteX3778" fmla="*/ 174142 w 3600448"/>
              <a:gd name="connsiteY3778" fmla="*/ 1126380 h 2152650"/>
              <a:gd name="connsiteX3779" fmla="*/ 166710 w 3600448"/>
              <a:gd name="connsiteY3779" fmla="*/ 1130101 h 2152650"/>
              <a:gd name="connsiteX3780" fmla="*/ 200167 w 3600448"/>
              <a:gd name="connsiteY3780" fmla="*/ 1137543 h 2152650"/>
              <a:gd name="connsiteX3781" fmla="*/ 200167 w 3600448"/>
              <a:gd name="connsiteY3781" fmla="*/ 1133822 h 2152650"/>
              <a:gd name="connsiteX3782" fmla="*/ 215034 w 3600448"/>
              <a:gd name="connsiteY3782" fmla="*/ 1130101 h 2152650"/>
              <a:gd name="connsiteX3783" fmla="*/ 226187 w 3600448"/>
              <a:gd name="connsiteY3783" fmla="*/ 1137543 h 2152650"/>
              <a:gd name="connsiteX3784" fmla="*/ 244776 w 3600448"/>
              <a:gd name="connsiteY3784" fmla="*/ 1133822 h 2152650"/>
              <a:gd name="connsiteX3785" fmla="*/ 244776 w 3600448"/>
              <a:gd name="connsiteY3785" fmla="*/ 1126380 h 2152650"/>
              <a:gd name="connsiteX3786" fmla="*/ 245705 w 3600448"/>
              <a:gd name="connsiteY3786" fmla="*/ 1127311 h 2152650"/>
              <a:gd name="connsiteX3787" fmla="*/ 248492 w 3600448"/>
              <a:gd name="connsiteY3787" fmla="*/ 1130101 h 2152650"/>
              <a:gd name="connsiteX3788" fmla="*/ 255928 w 3600448"/>
              <a:gd name="connsiteY3788" fmla="*/ 1141263 h 2152650"/>
              <a:gd name="connsiteX3789" fmla="*/ 267080 w 3600448"/>
              <a:gd name="connsiteY3789" fmla="*/ 1141263 h 2152650"/>
              <a:gd name="connsiteX3790" fmla="*/ 267080 w 3600448"/>
              <a:gd name="connsiteY3790" fmla="*/ 1144984 h 2152650"/>
              <a:gd name="connsiteX3791" fmla="*/ 281950 w 3600448"/>
              <a:gd name="connsiteY3791" fmla="*/ 1144984 h 2152650"/>
              <a:gd name="connsiteX3792" fmla="*/ 289384 w 3600448"/>
              <a:gd name="connsiteY3792" fmla="*/ 1159867 h 2152650"/>
              <a:gd name="connsiteX3793" fmla="*/ 281950 w 3600448"/>
              <a:gd name="connsiteY3793" fmla="*/ 1163588 h 2152650"/>
              <a:gd name="connsiteX3794" fmla="*/ 289384 w 3600448"/>
              <a:gd name="connsiteY3794" fmla="*/ 1171029 h 2152650"/>
              <a:gd name="connsiteX3795" fmla="*/ 270796 w 3600448"/>
              <a:gd name="connsiteY3795" fmla="*/ 1171029 h 2152650"/>
              <a:gd name="connsiteX3796" fmla="*/ 270796 w 3600448"/>
              <a:gd name="connsiteY3796" fmla="*/ 1178470 h 2152650"/>
              <a:gd name="connsiteX3797" fmla="*/ 281950 w 3600448"/>
              <a:gd name="connsiteY3797" fmla="*/ 1174750 h 2152650"/>
              <a:gd name="connsiteX3798" fmla="*/ 300550 w 3600448"/>
              <a:gd name="connsiteY3798" fmla="*/ 1185912 h 2152650"/>
              <a:gd name="connsiteX3799" fmla="*/ 281950 w 3600448"/>
              <a:gd name="connsiteY3799" fmla="*/ 1185912 h 2152650"/>
              <a:gd name="connsiteX3800" fmla="*/ 304268 w 3600448"/>
              <a:gd name="connsiteY3800" fmla="*/ 1204515 h 2152650"/>
              <a:gd name="connsiteX3801" fmla="*/ 315421 w 3600448"/>
              <a:gd name="connsiteY3801" fmla="*/ 1200795 h 2152650"/>
              <a:gd name="connsiteX3802" fmla="*/ 307990 w 3600448"/>
              <a:gd name="connsiteY3802" fmla="*/ 1200795 h 2152650"/>
              <a:gd name="connsiteX3803" fmla="*/ 319143 w 3600448"/>
              <a:gd name="connsiteY3803" fmla="*/ 1197074 h 2152650"/>
              <a:gd name="connsiteX3804" fmla="*/ 315421 w 3600448"/>
              <a:gd name="connsiteY3804" fmla="*/ 1189632 h 2152650"/>
              <a:gd name="connsiteX3805" fmla="*/ 345160 w 3600448"/>
              <a:gd name="connsiteY3805" fmla="*/ 1189632 h 2152650"/>
              <a:gd name="connsiteX3806" fmla="*/ 341447 w 3600448"/>
              <a:gd name="connsiteY3806" fmla="*/ 1178470 h 2152650"/>
              <a:gd name="connsiteX3807" fmla="*/ 326573 w 3600448"/>
              <a:gd name="connsiteY3807" fmla="*/ 1178470 h 2152650"/>
              <a:gd name="connsiteX3808" fmla="*/ 319143 w 3600448"/>
              <a:gd name="connsiteY3808" fmla="*/ 1182191 h 2152650"/>
              <a:gd name="connsiteX3809" fmla="*/ 307990 w 3600448"/>
              <a:gd name="connsiteY3809" fmla="*/ 1178470 h 2152650"/>
              <a:gd name="connsiteX3810" fmla="*/ 311703 w 3600448"/>
              <a:gd name="connsiteY3810" fmla="*/ 1163588 h 2152650"/>
              <a:gd name="connsiteX3811" fmla="*/ 304268 w 3600448"/>
              <a:gd name="connsiteY3811" fmla="*/ 1163588 h 2152650"/>
              <a:gd name="connsiteX3812" fmla="*/ 311703 w 3600448"/>
              <a:gd name="connsiteY3812" fmla="*/ 1156146 h 2152650"/>
              <a:gd name="connsiteX3813" fmla="*/ 300550 w 3600448"/>
              <a:gd name="connsiteY3813" fmla="*/ 1152425 h 2152650"/>
              <a:gd name="connsiteX3814" fmla="*/ 304268 w 3600448"/>
              <a:gd name="connsiteY3814" fmla="*/ 1156146 h 2152650"/>
              <a:gd name="connsiteX3815" fmla="*/ 297075 w 3600448"/>
              <a:gd name="connsiteY3815" fmla="*/ 1154656 h 2152650"/>
              <a:gd name="connsiteX3816" fmla="*/ 299160 w 3600448"/>
              <a:gd name="connsiteY3816" fmla="*/ 1141728 h 2152650"/>
              <a:gd name="connsiteX3817" fmla="*/ 299853 w 3600448"/>
              <a:gd name="connsiteY3817" fmla="*/ 1140145 h 2152650"/>
              <a:gd name="connsiteX3818" fmla="*/ 300550 w 3600448"/>
              <a:gd name="connsiteY3818" fmla="*/ 1141263 h 2152650"/>
              <a:gd name="connsiteX3819" fmla="*/ 326573 w 3600448"/>
              <a:gd name="connsiteY3819" fmla="*/ 1144984 h 2152650"/>
              <a:gd name="connsiteX3820" fmla="*/ 326573 w 3600448"/>
              <a:gd name="connsiteY3820" fmla="*/ 1133822 h 2152650"/>
              <a:gd name="connsiteX3821" fmla="*/ 325647 w 3600448"/>
              <a:gd name="connsiteY3821" fmla="*/ 1134752 h 2152650"/>
              <a:gd name="connsiteX3822" fmla="*/ 323860 w 3600448"/>
              <a:gd name="connsiteY3822" fmla="*/ 1136541 h 2152650"/>
              <a:gd name="connsiteX3823" fmla="*/ 322395 w 3600448"/>
              <a:gd name="connsiteY3823" fmla="*/ 1132892 h 2152650"/>
              <a:gd name="connsiteX3824" fmla="*/ 311703 w 3600448"/>
              <a:gd name="connsiteY3824" fmla="*/ 1118939 h 2152650"/>
              <a:gd name="connsiteX3825" fmla="*/ 404645 w 3600448"/>
              <a:gd name="connsiteY3825" fmla="*/ 1111498 h 2152650"/>
              <a:gd name="connsiteX3826" fmla="*/ 374904 w 3600448"/>
              <a:gd name="connsiteY3826" fmla="*/ 1118939 h 2152650"/>
              <a:gd name="connsiteX3827" fmla="*/ 382341 w 3600448"/>
              <a:gd name="connsiteY3827" fmla="*/ 1126380 h 2152650"/>
              <a:gd name="connsiteX3828" fmla="*/ 371188 w 3600448"/>
              <a:gd name="connsiteY3828" fmla="*/ 1126380 h 2152650"/>
              <a:gd name="connsiteX3829" fmla="*/ 382341 w 3600448"/>
              <a:gd name="connsiteY3829" fmla="*/ 1130101 h 2152650"/>
              <a:gd name="connsiteX3830" fmla="*/ 363751 w 3600448"/>
              <a:gd name="connsiteY3830" fmla="*/ 1133822 h 2152650"/>
              <a:gd name="connsiteX3831" fmla="*/ 348878 w 3600448"/>
              <a:gd name="connsiteY3831" fmla="*/ 1133822 h 2152650"/>
              <a:gd name="connsiteX3832" fmla="*/ 345160 w 3600448"/>
              <a:gd name="connsiteY3832" fmla="*/ 1141263 h 2152650"/>
              <a:gd name="connsiteX3833" fmla="*/ 337725 w 3600448"/>
              <a:gd name="connsiteY3833" fmla="*/ 1133822 h 2152650"/>
              <a:gd name="connsiteX3834" fmla="*/ 337725 w 3600448"/>
              <a:gd name="connsiteY3834" fmla="*/ 1152425 h 2152650"/>
              <a:gd name="connsiteX3835" fmla="*/ 346998 w 3600448"/>
              <a:gd name="connsiteY3835" fmla="*/ 1150216 h 2152650"/>
              <a:gd name="connsiteX3836" fmla="*/ 348882 w 3600448"/>
              <a:gd name="connsiteY3836" fmla="*/ 1153356 h 2152650"/>
              <a:gd name="connsiteX3837" fmla="*/ 348878 w 3600448"/>
              <a:gd name="connsiteY3837" fmla="*/ 1156146 h 2152650"/>
              <a:gd name="connsiteX3838" fmla="*/ 363751 w 3600448"/>
              <a:gd name="connsiteY3838" fmla="*/ 1167308 h 2152650"/>
              <a:gd name="connsiteX3839" fmla="*/ 382341 w 3600448"/>
              <a:gd name="connsiteY3839" fmla="*/ 1159867 h 2152650"/>
              <a:gd name="connsiteX3840" fmla="*/ 376296 w 3600448"/>
              <a:gd name="connsiteY3840" fmla="*/ 1151960 h 2152650"/>
              <a:gd name="connsiteX3841" fmla="*/ 378204 w 3600448"/>
              <a:gd name="connsiteY3841" fmla="*/ 1143166 h 2152650"/>
              <a:gd name="connsiteX3842" fmla="*/ 371094 w 3600448"/>
              <a:gd name="connsiteY3842" fmla="*/ 1149667 h 2152650"/>
              <a:gd name="connsiteX3843" fmla="*/ 368316 w 3600448"/>
              <a:gd name="connsiteY3843" fmla="*/ 1157287 h 2152650"/>
              <a:gd name="connsiteX3844" fmla="*/ 357204 w 3600448"/>
              <a:gd name="connsiteY3844" fmla="*/ 1153477 h 2152650"/>
              <a:gd name="connsiteX3845" fmla="*/ 368316 w 3600448"/>
              <a:gd name="connsiteY3845" fmla="*/ 1138237 h 2152650"/>
              <a:gd name="connsiteX3846" fmla="*/ 369705 w 3600448"/>
              <a:gd name="connsiteY3846" fmla="*/ 1143000 h 2152650"/>
              <a:gd name="connsiteX3847" fmla="*/ 378430 w 3600448"/>
              <a:gd name="connsiteY3847" fmla="*/ 1142145 h 2152650"/>
              <a:gd name="connsiteX3848" fmla="*/ 378618 w 3600448"/>
              <a:gd name="connsiteY3848" fmla="*/ 1141263 h 2152650"/>
              <a:gd name="connsiteX3849" fmla="*/ 389770 w 3600448"/>
              <a:gd name="connsiteY3849" fmla="*/ 1148705 h 2152650"/>
              <a:gd name="connsiteX3850" fmla="*/ 434379 w 3600448"/>
              <a:gd name="connsiteY3850" fmla="*/ 1137543 h 2152650"/>
              <a:gd name="connsiteX3851" fmla="*/ 389770 w 3600448"/>
              <a:gd name="connsiteY3851" fmla="*/ 1133822 h 2152650"/>
              <a:gd name="connsiteX3852" fmla="*/ 386055 w 3600448"/>
              <a:gd name="connsiteY3852" fmla="*/ 1122660 h 2152650"/>
              <a:gd name="connsiteX3853" fmla="*/ 397207 w 3600448"/>
              <a:gd name="connsiteY3853" fmla="*/ 1115218 h 2152650"/>
              <a:gd name="connsiteX3854" fmla="*/ 412076 w 3600448"/>
              <a:gd name="connsiteY3854" fmla="*/ 1122660 h 2152650"/>
              <a:gd name="connsiteX3855" fmla="*/ 419512 w 3600448"/>
              <a:gd name="connsiteY3855" fmla="*/ 1115218 h 2152650"/>
              <a:gd name="connsiteX3856" fmla="*/ 423227 w 3600448"/>
              <a:gd name="connsiteY3856" fmla="*/ 1126380 h 2152650"/>
              <a:gd name="connsiteX3857" fmla="*/ 445533 w 3600448"/>
              <a:gd name="connsiteY3857" fmla="*/ 1122660 h 2152650"/>
              <a:gd name="connsiteX3858" fmla="*/ 452968 w 3600448"/>
              <a:gd name="connsiteY3858" fmla="*/ 1130101 h 2152650"/>
              <a:gd name="connsiteX3859" fmla="*/ 478990 w 3600448"/>
              <a:gd name="connsiteY3859" fmla="*/ 1130101 h 2152650"/>
              <a:gd name="connsiteX3860" fmla="*/ 482712 w 3600448"/>
              <a:gd name="connsiteY3860" fmla="*/ 1141263 h 2152650"/>
              <a:gd name="connsiteX3861" fmla="*/ 471559 w 3600448"/>
              <a:gd name="connsiteY3861" fmla="*/ 1148705 h 2152650"/>
              <a:gd name="connsiteX3862" fmla="*/ 501294 w 3600448"/>
              <a:gd name="connsiteY3862" fmla="*/ 1148705 h 2152650"/>
              <a:gd name="connsiteX3863" fmla="*/ 490144 w 3600448"/>
              <a:gd name="connsiteY3863" fmla="*/ 1159867 h 2152650"/>
              <a:gd name="connsiteX3864" fmla="*/ 516169 w 3600448"/>
              <a:gd name="connsiteY3864" fmla="*/ 1156146 h 2152650"/>
              <a:gd name="connsiteX3865" fmla="*/ 534753 w 3600448"/>
              <a:gd name="connsiteY3865" fmla="*/ 1144984 h 2152650"/>
              <a:gd name="connsiteX3866" fmla="*/ 531035 w 3600448"/>
              <a:gd name="connsiteY3866" fmla="*/ 1133822 h 2152650"/>
              <a:gd name="connsiteX3867" fmla="*/ 557061 w 3600448"/>
              <a:gd name="connsiteY3867" fmla="*/ 1126380 h 2152650"/>
              <a:gd name="connsiteX3868" fmla="*/ 563102 w 3600448"/>
              <a:gd name="connsiteY3868" fmla="*/ 1130101 h 2152650"/>
              <a:gd name="connsiteX3869" fmla="*/ 565974 w 3600448"/>
              <a:gd name="connsiteY3869" fmla="*/ 1131311 h 2152650"/>
              <a:gd name="connsiteX3870" fmla="*/ 565890 w 3600448"/>
              <a:gd name="connsiteY3870" fmla="*/ 1131496 h 2152650"/>
              <a:gd name="connsiteX3871" fmla="*/ 571931 w 3600448"/>
              <a:gd name="connsiteY3871" fmla="*/ 1133822 h 2152650"/>
              <a:gd name="connsiteX3872" fmla="*/ 565974 w 3600448"/>
              <a:gd name="connsiteY3872" fmla="*/ 1131311 h 2152650"/>
              <a:gd name="connsiteX3873" fmla="*/ 568213 w 3600448"/>
              <a:gd name="connsiteY3873" fmla="*/ 1126380 h 2152650"/>
              <a:gd name="connsiteX3874" fmla="*/ 579366 w 3600448"/>
              <a:gd name="connsiteY3874" fmla="*/ 1130101 h 2152650"/>
              <a:gd name="connsiteX3875" fmla="*/ 579366 w 3600448"/>
              <a:gd name="connsiteY3875" fmla="*/ 1122660 h 2152650"/>
              <a:gd name="connsiteX3876" fmla="*/ 594235 w 3600448"/>
              <a:gd name="connsiteY3876" fmla="*/ 1122660 h 2152650"/>
              <a:gd name="connsiteX3877" fmla="*/ 571931 w 3600448"/>
              <a:gd name="connsiteY3877" fmla="*/ 1122660 h 2152650"/>
              <a:gd name="connsiteX3878" fmla="*/ 568213 w 3600448"/>
              <a:gd name="connsiteY3878" fmla="*/ 1115218 h 2152650"/>
              <a:gd name="connsiteX3879" fmla="*/ 597953 w 3600448"/>
              <a:gd name="connsiteY3879" fmla="*/ 1104056 h 2152650"/>
              <a:gd name="connsiteX3880" fmla="*/ 575648 w 3600448"/>
              <a:gd name="connsiteY3880" fmla="*/ 1104056 h 2152650"/>
              <a:gd name="connsiteX3881" fmla="*/ 575648 w 3600448"/>
              <a:gd name="connsiteY3881" fmla="*/ 1085453 h 2152650"/>
              <a:gd name="connsiteX3882" fmla="*/ 594235 w 3600448"/>
              <a:gd name="connsiteY3882" fmla="*/ 1085453 h 2152650"/>
              <a:gd name="connsiteX3883" fmla="*/ 594235 w 3600448"/>
              <a:gd name="connsiteY3883" fmla="*/ 1092894 h 2152650"/>
              <a:gd name="connsiteX3884" fmla="*/ 646280 w 3600448"/>
              <a:gd name="connsiteY3884" fmla="*/ 1074291 h 2152650"/>
              <a:gd name="connsiteX3885" fmla="*/ 657432 w 3600448"/>
              <a:gd name="connsiteY3885" fmla="*/ 1078011 h 2152650"/>
              <a:gd name="connsiteX3886" fmla="*/ 716912 w 3600448"/>
              <a:gd name="connsiteY3886" fmla="*/ 1066849 h 2152650"/>
              <a:gd name="connsiteX3887" fmla="*/ 746652 w 3600448"/>
              <a:gd name="connsiteY3887" fmla="*/ 1055687 h 2152650"/>
              <a:gd name="connsiteX3888" fmla="*/ 1642377 w 3600448"/>
              <a:gd name="connsiteY3888" fmla="*/ 1054906 h 2152650"/>
              <a:gd name="connsiteX3889" fmla="*/ 1646237 w 3600448"/>
              <a:gd name="connsiteY3889" fmla="*/ 1056322 h 2152650"/>
              <a:gd name="connsiteX3890" fmla="*/ 1655761 w 3600448"/>
              <a:gd name="connsiteY3890" fmla="*/ 1059814 h 2152650"/>
              <a:gd name="connsiteX3891" fmla="*/ 1643379 w 3600448"/>
              <a:gd name="connsiteY3891" fmla="*/ 1057632 h 2152650"/>
              <a:gd name="connsiteX3892" fmla="*/ 1092598 w 3600448"/>
              <a:gd name="connsiteY3892" fmla="*/ 1054174 h 2152650"/>
              <a:gd name="connsiteX3893" fmla="*/ 1090531 w 3600448"/>
              <a:gd name="connsiteY3893" fmla="*/ 1056746 h 2152650"/>
              <a:gd name="connsiteX3894" fmla="*/ 1081833 w 3600448"/>
              <a:gd name="connsiteY3894" fmla="*/ 1064154 h 2152650"/>
              <a:gd name="connsiteX3895" fmla="*/ 1056189 w 3600448"/>
              <a:gd name="connsiteY3895" fmla="*/ 1071562 h 2152650"/>
              <a:gd name="connsiteX3896" fmla="*/ 1052525 w 3600448"/>
              <a:gd name="connsiteY3896" fmla="*/ 1067858 h 2152650"/>
              <a:gd name="connsiteX3897" fmla="*/ 1067179 w 3600448"/>
              <a:gd name="connsiteY3897" fmla="*/ 1056745 h 2152650"/>
              <a:gd name="connsiteX3898" fmla="*/ 1085952 w 3600448"/>
              <a:gd name="connsiteY3898" fmla="*/ 1054430 h 2152650"/>
              <a:gd name="connsiteX3899" fmla="*/ 2235198 w 3600448"/>
              <a:gd name="connsiteY3899" fmla="*/ 1052909 h 2152650"/>
              <a:gd name="connsiteX3900" fmla="*/ 2220910 w 3600448"/>
              <a:gd name="connsiteY3900" fmla="*/ 1056481 h 2152650"/>
              <a:gd name="connsiteX3901" fmla="*/ 2235198 w 3600448"/>
              <a:gd name="connsiteY3901" fmla="*/ 1052909 h 2152650"/>
              <a:gd name="connsiteX3902" fmla="*/ 1636714 w 3600448"/>
              <a:gd name="connsiteY3902" fmla="*/ 1052830 h 2152650"/>
              <a:gd name="connsiteX3903" fmla="*/ 1641831 w 3600448"/>
              <a:gd name="connsiteY3903" fmla="*/ 1053430 h 2152650"/>
              <a:gd name="connsiteX3904" fmla="*/ 1642377 w 3600448"/>
              <a:gd name="connsiteY3904" fmla="*/ 1054906 h 2152650"/>
              <a:gd name="connsiteX3905" fmla="*/ 2521974 w 3600448"/>
              <a:gd name="connsiteY3905" fmla="*/ 1052741 h 2152650"/>
              <a:gd name="connsiteX3906" fmla="*/ 2522370 w 3600448"/>
              <a:gd name="connsiteY3906" fmla="*/ 1052849 h 2152650"/>
              <a:gd name="connsiteX3907" fmla="*/ 2521703 w 3600448"/>
              <a:gd name="connsiteY3907" fmla="*/ 1053005 h 2152650"/>
              <a:gd name="connsiteX3908" fmla="*/ 1728787 w 3600448"/>
              <a:gd name="connsiteY3908" fmla="*/ 1052512 h 2152650"/>
              <a:gd name="connsiteX3909" fmla="*/ 1733549 w 3600448"/>
              <a:gd name="connsiteY3909" fmla="*/ 1052512 h 2152650"/>
              <a:gd name="connsiteX3910" fmla="*/ 1728787 w 3600448"/>
              <a:gd name="connsiteY3910" fmla="*/ 1060449 h 2152650"/>
              <a:gd name="connsiteX3911" fmla="*/ 1721890 w 3600448"/>
              <a:gd name="connsiteY3911" fmla="*/ 1049337 h 2152650"/>
              <a:gd name="connsiteX3912" fmla="*/ 1714450 w 3600448"/>
              <a:gd name="connsiteY3912" fmla="*/ 1067804 h 2152650"/>
              <a:gd name="connsiteX3913" fmla="*/ 1699569 w 3600448"/>
              <a:gd name="connsiteY3913" fmla="*/ 1067804 h 2152650"/>
              <a:gd name="connsiteX3914" fmla="*/ 1699569 w 3600448"/>
              <a:gd name="connsiteY3914" fmla="*/ 1075191 h 2152650"/>
              <a:gd name="connsiteX3915" fmla="*/ 1654929 w 3600448"/>
              <a:gd name="connsiteY3915" fmla="*/ 1086271 h 2152650"/>
              <a:gd name="connsiteX3916" fmla="*/ 1658650 w 3600448"/>
              <a:gd name="connsiteY3916" fmla="*/ 1093658 h 2152650"/>
              <a:gd name="connsiteX3917" fmla="*/ 1640049 w 3600448"/>
              <a:gd name="connsiteY3917" fmla="*/ 1101044 h 2152650"/>
              <a:gd name="connsiteX3918" fmla="*/ 1669809 w 3600448"/>
              <a:gd name="connsiteY3918" fmla="*/ 1101044 h 2152650"/>
              <a:gd name="connsiteX3919" fmla="*/ 1658650 w 3600448"/>
              <a:gd name="connsiteY3919" fmla="*/ 1112124 h 2152650"/>
              <a:gd name="connsiteX3920" fmla="*/ 1632606 w 3600448"/>
              <a:gd name="connsiteY3920" fmla="*/ 1137978 h 2152650"/>
              <a:gd name="connsiteX3921" fmla="*/ 1625166 w 3600448"/>
              <a:gd name="connsiteY3921" fmla="*/ 1134285 h 2152650"/>
              <a:gd name="connsiteX3922" fmla="*/ 1595405 w 3600448"/>
              <a:gd name="connsiteY3922" fmla="*/ 1145365 h 2152650"/>
              <a:gd name="connsiteX3923" fmla="*/ 1602847 w 3600448"/>
              <a:gd name="connsiteY3923" fmla="*/ 1134285 h 2152650"/>
              <a:gd name="connsiteX3924" fmla="*/ 1573084 w 3600448"/>
              <a:gd name="connsiteY3924" fmla="*/ 1149058 h 2152650"/>
              <a:gd name="connsiteX3925" fmla="*/ 1576804 w 3600448"/>
              <a:gd name="connsiteY3925" fmla="*/ 1156445 h 2152650"/>
              <a:gd name="connsiteX3926" fmla="*/ 1569366 w 3600448"/>
              <a:gd name="connsiteY3926" fmla="*/ 1152751 h 2152650"/>
              <a:gd name="connsiteX3927" fmla="*/ 1554481 w 3600448"/>
              <a:gd name="connsiteY3927" fmla="*/ 1167525 h 2152650"/>
              <a:gd name="connsiteX3928" fmla="*/ 1561924 w 3600448"/>
              <a:gd name="connsiteY3928" fmla="*/ 1174912 h 2152650"/>
              <a:gd name="connsiteX3929" fmla="*/ 1547044 w 3600448"/>
              <a:gd name="connsiteY3929" fmla="*/ 1171218 h 2152650"/>
              <a:gd name="connsiteX3930" fmla="*/ 1547044 w 3600448"/>
              <a:gd name="connsiteY3930" fmla="*/ 1182298 h 2152650"/>
              <a:gd name="connsiteX3931" fmla="*/ 1502399 w 3600448"/>
              <a:gd name="connsiteY3931" fmla="*/ 1197072 h 2152650"/>
              <a:gd name="connsiteX3932" fmla="*/ 1494962 w 3600448"/>
              <a:gd name="connsiteY3932" fmla="*/ 1193378 h 2152650"/>
              <a:gd name="connsiteX3933" fmla="*/ 1498679 w 3600448"/>
              <a:gd name="connsiteY3933" fmla="*/ 1193378 h 2152650"/>
              <a:gd name="connsiteX3934" fmla="*/ 1476361 w 3600448"/>
              <a:gd name="connsiteY3934" fmla="*/ 1193378 h 2152650"/>
              <a:gd name="connsiteX3935" fmla="*/ 1476361 w 3600448"/>
              <a:gd name="connsiteY3935" fmla="*/ 1197072 h 2152650"/>
              <a:gd name="connsiteX3936" fmla="*/ 1454039 w 3600448"/>
              <a:gd name="connsiteY3936" fmla="*/ 1197072 h 2152650"/>
              <a:gd name="connsiteX3937" fmla="*/ 1439159 w 3600448"/>
              <a:gd name="connsiteY3937" fmla="*/ 1185992 h 2152650"/>
              <a:gd name="connsiteX3938" fmla="*/ 1427996 w 3600448"/>
              <a:gd name="connsiteY3938" fmla="*/ 1200765 h 2152650"/>
              <a:gd name="connsiteX3939" fmla="*/ 1442876 w 3600448"/>
              <a:gd name="connsiteY3939" fmla="*/ 1200765 h 2152650"/>
              <a:gd name="connsiteX3940" fmla="*/ 1435438 w 3600448"/>
              <a:gd name="connsiteY3940" fmla="*/ 1226619 h 2152650"/>
              <a:gd name="connsiteX3941" fmla="*/ 1433576 w 3600448"/>
              <a:gd name="connsiteY3941" fmla="*/ 1225234 h 2152650"/>
              <a:gd name="connsiteX3942" fmla="*/ 1421150 w 3600448"/>
              <a:gd name="connsiteY3942" fmla="*/ 1215982 h 2152650"/>
              <a:gd name="connsiteX3943" fmla="*/ 1421795 w 3600448"/>
              <a:gd name="connsiteY3943" fmla="*/ 1215128 h 2152650"/>
              <a:gd name="connsiteX3944" fmla="*/ 1421951 w 3600448"/>
              <a:gd name="connsiteY3944" fmla="*/ 1215077 h 2152650"/>
              <a:gd name="connsiteX3945" fmla="*/ 1431716 w 3600448"/>
              <a:gd name="connsiteY3945" fmla="*/ 1211845 h 2152650"/>
              <a:gd name="connsiteX3946" fmla="*/ 1424275 w 3600448"/>
              <a:gd name="connsiteY3946" fmla="*/ 1211845 h 2152650"/>
              <a:gd name="connsiteX3947" fmla="*/ 1421795 w 3600448"/>
              <a:gd name="connsiteY3947" fmla="*/ 1215128 h 2152650"/>
              <a:gd name="connsiteX3948" fmla="*/ 1420558 w 3600448"/>
              <a:gd name="connsiteY3948" fmla="*/ 1215539 h 2152650"/>
              <a:gd name="connsiteX3949" fmla="*/ 1421150 w 3600448"/>
              <a:gd name="connsiteY3949" fmla="*/ 1215982 h 2152650"/>
              <a:gd name="connsiteX3950" fmla="*/ 1413115 w 3600448"/>
              <a:gd name="connsiteY3950" fmla="*/ 1226619 h 2152650"/>
              <a:gd name="connsiteX3951" fmla="*/ 1398235 w 3600448"/>
              <a:gd name="connsiteY3951" fmla="*/ 1222925 h 2152650"/>
              <a:gd name="connsiteX3952" fmla="*/ 1383356 w 3600448"/>
              <a:gd name="connsiteY3952" fmla="*/ 1226619 h 2152650"/>
              <a:gd name="connsiteX3953" fmla="*/ 1387077 w 3600448"/>
              <a:gd name="connsiteY3953" fmla="*/ 1222925 h 2152650"/>
              <a:gd name="connsiteX3954" fmla="*/ 1364754 w 3600448"/>
              <a:gd name="connsiteY3954" fmla="*/ 1226619 h 2152650"/>
              <a:gd name="connsiteX3955" fmla="*/ 1364754 w 3600448"/>
              <a:gd name="connsiteY3955" fmla="*/ 1219232 h 2152650"/>
              <a:gd name="connsiteX3956" fmla="*/ 1357312 w 3600448"/>
              <a:gd name="connsiteY3956" fmla="*/ 1219232 h 2152650"/>
              <a:gd name="connsiteX3957" fmla="*/ 1390794 w 3600448"/>
              <a:gd name="connsiteY3957" fmla="*/ 1208152 h 2152650"/>
              <a:gd name="connsiteX3958" fmla="*/ 1398235 w 3600448"/>
              <a:gd name="connsiteY3958" fmla="*/ 1185992 h 2152650"/>
              <a:gd name="connsiteX3959" fmla="*/ 1409395 w 3600448"/>
              <a:gd name="connsiteY3959" fmla="*/ 1185992 h 2152650"/>
              <a:gd name="connsiteX3960" fmla="*/ 1416836 w 3600448"/>
              <a:gd name="connsiteY3960" fmla="*/ 1171218 h 2152650"/>
              <a:gd name="connsiteX3961" fmla="*/ 1383356 w 3600448"/>
              <a:gd name="connsiteY3961" fmla="*/ 1185992 h 2152650"/>
              <a:gd name="connsiteX3962" fmla="*/ 1413115 w 3600448"/>
              <a:gd name="connsiteY3962" fmla="*/ 1167525 h 2152650"/>
              <a:gd name="connsiteX3963" fmla="*/ 1427996 w 3600448"/>
              <a:gd name="connsiteY3963" fmla="*/ 1171218 h 2152650"/>
              <a:gd name="connsiteX3964" fmla="*/ 1427996 w 3600448"/>
              <a:gd name="connsiteY3964" fmla="*/ 1160138 h 2152650"/>
              <a:gd name="connsiteX3965" fmla="*/ 1461477 w 3600448"/>
              <a:gd name="connsiteY3965" fmla="*/ 1145365 h 2152650"/>
              <a:gd name="connsiteX3966" fmla="*/ 1442876 w 3600448"/>
              <a:gd name="connsiteY3966" fmla="*/ 1134285 h 2152650"/>
              <a:gd name="connsiteX3967" fmla="*/ 1494962 w 3600448"/>
              <a:gd name="connsiteY3967" fmla="*/ 1119511 h 2152650"/>
              <a:gd name="connsiteX3968" fmla="*/ 1491241 w 3600448"/>
              <a:gd name="connsiteY3968" fmla="*/ 1123204 h 2152650"/>
              <a:gd name="connsiteX3969" fmla="*/ 1524722 w 3600448"/>
              <a:gd name="connsiteY3969" fmla="*/ 1115818 h 2152650"/>
              <a:gd name="connsiteX3970" fmla="*/ 1535882 w 3600448"/>
              <a:gd name="connsiteY3970" fmla="*/ 1101044 h 2152650"/>
              <a:gd name="connsiteX3971" fmla="*/ 1547044 w 3600448"/>
              <a:gd name="connsiteY3971" fmla="*/ 1112124 h 2152650"/>
              <a:gd name="connsiteX3972" fmla="*/ 1576804 w 3600448"/>
              <a:gd name="connsiteY3972" fmla="*/ 1089964 h 2152650"/>
              <a:gd name="connsiteX3973" fmla="*/ 1591684 w 3600448"/>
              <a:gd name="connsiteY3973" fmla="*/ 1089964 h 2152650"/>
              <a:gd name="connsiteX3974" fmla="*/ 1584246 w 3600448"/>
              <a:gd name="connsiteY3974" fmla="*/ 1101044 h 2152650"/>
              <a:gd name="connsiteX3975" fmla="*/ 1591684 w 3600448"/>
              <a:gd name="connsiteY3975" fmla="*/ 1097351 h 2152650"/>
              <a:gd name="connsiteX3976" fmla="*/ 1569366 w 3600448"/>
              <a:gd name="connsiteY3976" fmla="*/ 1112124 h 2152650"/>
              <a:gd name="connsiteX3977" fmla="*/ 1573084 w 3600448"/>
              <a:gd name="connsiteY3977" fmla="*/ 1123204 h 2152650"/>
              <a:gd name="connsiteX3978" fmla="*/ 1565645 w 3600448"/>
              <a:gd name="connsiteY3978" fmla="*/ 1126898 h 2152650"/>
              <a:gd name="connsiteX3979" fmla="*/ 1576804 w 3600448"/>
              <a:gd name="connsiteY3979" fmla="*/ 1134285 h 2152650"/>
              <a:gd name="connsiteX3980" fmla="*/ 1584246 w 3600448"/>
              <a:gd name="connsiteY3980" fmla="*/ 1115818 h 2152650"/>
              <a:gd name="connsiteX3981" fmla="*/ 1576804 w 3600448"/>
              <a:gd name="connsiteY3981" fmla="*/ 1115818 h 2152650"/>
              <a:gd name="connsiteX3982" fmla="*/ 1591684 w 3600448"/>
              <a:gd name="connsiteY3982" fmla="*/ 1115818 h 2152650"/>
              <a:gd name="connsiteX3983" fmla="*/ 1595405 w 3600448"/>
              <a:gd name="connsiteY3983" fmla="*/ 1101044 h 2152650"/>
              <a:gd name="connsiteX3984" fmla="*/ 1621448 w 3600448"/>
              <a:gd name="connsiteY3984" fmla="*/ 1093658 h 2152650"/>
              <a:gd name="connsiteX3985" fmla="*/ 1636328 w 3600448"/>
              <a:gd name="connsiteY3985" fmla="*/ 1097351 h 2152650"/>
              <a:gd name="connsiteX3986" fmla="*/ 1640049 w 3600448"/>
              <a:gd name="connsiteY3986" fmla="*/ 1086271 h 2152650"/>
              <a:gd name="connsiteX3987" fmla="*/ 1680969 w 3600448"/>
              <a:gd name="connsiteY3987" fmla="*/ 1071497 h 2152650"/>
              <a:gd name="connsiteX3988" fmla="*/ 1688410 w 3600448"/>
              <a:gd name="connsiteY3988" fmla="*/ 1060417 h 2152650"/>
              <a:gd name="connsiteX3989" fmla="*/ 1707011 w 3600448"/>
              <a:gd name="connsiteY3989" fmla="*/ 1060417 h 2152650"/>
              <a:gd name="connsiteX3990" fmla="*/ 1721890 w 3600448"/>
              <a:gd name="connsiteY3990" fmla="*/ 1049337 h 2152650"/>
              <a:gd name="connsiteX3991" fmla="*/ 1242227 w 3600448"/>
              <a:gd name="connsiteY3991" fmla="*/ 1049337 h 2152650"/>
              <a:gd name="connsiteX3992" fmla="*/ 1246196 w 3600448"/>
              <a:gd name="connsiteY3992" fmla="*/ 1056322 h 2152650"/>
              <a:gd name="connsiteX3993" fmla="*/ 1230321 w 3600448"/>
              <a:gd name="connsiteY3993" fmla="*/ 1063308 h 2152650"/>
              <a:gd name="connsiteX3994" fmla="*/ 1234289 w 3600448"/>
              <a:gd name="connsiteY3994" fmla="*/ 1056322 h 2152650"/>
              <a:gd name="connsiteX3995" fmla="*/ 1238258 w 3600448"/>
              <a:gd name="connsiteY3995" fmla="*/ 1059815 h 2152650"/>
              <a:gd name="connsiteX3996" fmla="*/ 1242227 w 3600448"/>
              <a:gd name="connsiteY3996" fmla="*/ 1049337 h 2152650"/>
              <a:gd name="connsiteX3997" fmla="*/ 1096485 w 3600448"/>
              <a:gd name="connsiteY3997" fmla="*/ 1049337 h 2152650"/>
              <a:gd name="connsiteX3998" fmla="*/ 1093451 w 3600448"/>
              <a:gd name="connsiteY3998" fmla="*/ 1054141 h 2152650"/>
              <a:gd name="connsiteX3999" fmla="*/ 1092598 w 3600448"/>
              <a:gd name="connsiteY3999" fmla="*/ 1054174 h 2152650"/>
              <a:gd name="connsiteX4000" fmla="*/ 907112 w 3600448"/>
              <a:gd name="connsiteY4000" fmla="*/ 1049337 h 2152650"/>
              <a:gd name="connsiteX4001" fmla="*/ 903302 w 3600448"/>
              <a:gd name="connsiteY4001" fmla="*/ 1056745 h 2152650"/>
              <a:gd name="connsiteX4002" fmla="*/ 918542 w 3600448"/>
              <a:gd name="connsiteY4002" fmla="*/ 1053041 h 2152650"/>
              <a:gd name="connsiteX4003" fmla="*/ 895682 w 3600448"/>
              <a:gd name="connsiteY4003" fmla="*/ 1064154 h 2152650"/>
              <a:gd name="connsiteX4004" fmla="*/ 907112 w 3600448"/>
              <a:gd name="connsiteY4004" fmla="*/ 1049337 h 2152650"/>
              <a:gd name="connsiteX4005" fmla="*/ 795356 w 3600448"/>
              <a:gd name="connsiteY4005" fmla="*/ 1049337 h 2152650"/>
              <a:gd name="connsiteX4006" fmla="*/ 784243 w 3600448"/>
              <a:gd name="connsiteY4006" fmla="*/ 1060052 h 2152650"/>
              <a:gd name="connsiteX4007" fmla="*/ 795356 w 3600448"/>
              <a:gd name="connsiteY4007" fmla="*/ 1049337 h 2152650"/>
              <a:gd name="connsiteX4008" fmla="*/ 502198 w 3600448"/>
              <a:gd name="connsiteY4008" fmla="*/ 1049337 h 2152650"/>
              <a:gd name="connsiteX4009" fmla="*/ 509604 w 3600448"/>
              <a:gd name="connsiteY4009" fmla="*/ 1055687 h 2152650"/>
              <a:gd name="connsiteX4010" fmla="*/ 498491 w 3600448"/>
              <a:gd name="connsiteY4010" fmla="*/ 1052512 h 2152650"/>
              <a:gd name="connsiteX4011" fmla="*/ 502198 w 3600448"/>
              <a:gd name="connsiteY4011" fmla="*/ 1049337 h 2152650"/>
              <a:gd name="connsiteX4012" fmla="*/ 434462 w 3600448"/>
              <a:gd name="connsiteY4012" fmla="*/ 1049337 h 2152650"/>
              <a:gd name="connsiteX4013" fmla="*/ 438166 w 3600448"/>
              <a:gd name="connsiteY4013" fmla="*/ 1053041 h 2152650"/>
              <a:gd name="connsiteX4014" fmla="*/ 427053 w 3600448"/>
              <a:gd name="connsiteY4014" fmla="*/ 1056745 h 2152650"/>
              <a:gd name="connsiteX4015" fmla="*/ 434462 w 3600448"/>
              <a:gd name="connsiteY4015" fmla="*/ 1049337 h 2152650"/>
              <a:gd name="connsiteX4016" fmla="*/ 2559775 w 3600448"/>
              <a:gd name="connsiteY4016" fmla="*/ 1047704 h 2152650"/>
              <a:gd name="connsiteX4017" fmla="*/ 2561561 w 3600448"/>
              <a:gd name="connsiteY4017" fmla="*/ 1047930 h 2152650"/>
              <a:gd name="connsiteX4018" fmla="*/ 2558951 w 3600448"/>
              <a:gd name="connsiteY4018" fmla="*/ 1049283 h 2152650"/>
              <a:gd name="connsiteX4019" fmla="*/ 687803 w 3600448"/>
              <a:gd name="connsiteY4019" fmla="*/ 1045104 h 2152650"/>
              <a:gd name="connsiteX4020" fmla="*/ 691375 w 3600448"/>
              <a:gd name="connsiteY4020" fmla="*/ 1052512 h 2152650"/>
              <a:gd name="connsiteX4021" fmla="*/ 684231 w 3600448"/>
              <a:gd name="connsiteY4021" fmla="*/ 1048808 h 2152650"/>
              <a:gd name="connsiteX4022" fmla="*/ 687803 w 3600448"/>
              <a:gd name="connsiteY4022" fmla="*/ 1045104 h 2152650"/>
              <a:gd name="connsiteX4023" fmla="*/ 1608897 w 3600448"/>
              <a:gd name="connsiteY4023" fmla="*/ 1044962 h 2152650"/>
              <a:gd name="connsiteX4024" fmla="*/ 1617896 w 3600448"/>
              <a:gd name="connsiteY4024" fmla="*/ 1045743 h 2152650"/>
              <a:gd name="connsiteX4025" fmla="*/ 1606731 w 3600448"/>
              <a:gd name="connsiteY4025" fmla="*/ 1045743 h 2152650"/>
              <a:gd name="connsiteX4026" fmla="*/ 1871332 w 3600448"/>
              <a:gd name="connsiteY4026" fmla="*/ 1044575 h 2152650"/>
              <a:gd name="connsiteX4027" fmla="*/ 1863887 w 3600448"/>
              <a:gd name="connsiteY4027" fmla="*/ 1055757 h 2152650"/>
              <a:gd name="connsiteX4028" fmla="*/ 1886221 w 3600448"/>
              <a:gd name="connsiteY4028" fmla="*/ 1059484 h 2152650"/>
              <a:gd name="connsiteX4029" fmla="*/ 1886221 w 3600448"/>
              <a:gd name="connsiteY4029" fmla="*/ 1055757 h 2152650"/>
              <a:gd name="connsiteX4030" fmla="*/ 1901111 w 3600448"/>
              <a:gd name="connsiteY4030" fmla="*/ 1055757 h 2152650"/>
              <a:gd name="connsiteX4031" fmla="*/ 1893666 w 3600448"/>
              <a:gd name="connsiteY4031" fmla="*/ 1063211 h 2152650"/>
              <a:gd name="connsiteX4032" fmla="*/ 1908556 w 3600448"/>
              <a:gd name="connsiteY4032" fmla="*/ 1055757 h 2152650"/>
              <a:gd name="connsiteX4033" fmla="*/ 1904833 w 3600448"/>
              <a:gd name="connsiteY4033" fmla="*/ 1081847 h 2152650"/>
              <a:gd name="connsiteX4034" fmla="*/ 1901111 w 3600448"/>
              <a:gd name="connsiteY4034" fmla="*/ 1074393 h 2152650"/>
              <a:gd name="connsiteX4035" fmla="*/ 1886221 w 3600448"/>
              <a:gd name="connsiteY4035" fmla="*/ 1074393 h 2152650"/>
              <a:gd name="connsiteX4036" fmla="*/ 1884825 w 3600448"/>
              <a:gd name="connsiteY4036" fmla="*/ 1074859 h 2152650"/>
              <a:gd name="connsiteX4037" fmla="*/ 1881555 w 3600448"/>
              <a:gd name="connsiteY4037" fmla="*/ 1075950 h 2152650"/>
              <a:gd name="connsiteX4038" fmla="*/ 1882034 w 3600448"/>
              <a:gd name="connsiteY4038" fmla="*/ 1072063 h 2152650"/>
              <a:gd name="connsiteX4039" fmla="*/ 1886221 w 3600448"/>
              <a:gd name="connsiteY4039" fmla="*/ 1063211 h 2152650"/>
              <a:gd name="connsiteX4040" fmla="*/ 1860164 w 3600448"/>
              <a:gd name="connsiteY4040" fmla="*/ 1059484 h 2152650"/>
              <a:gd name="connsiteX4041" fmla="*/ 1841552 w 3600448"/>
              <a:gd name="connsiteY4041" fmla="*/ 1066938 h 2152650"/>
              <a:gd name="connsiteX4042" fmla="*/ 1848997 w 3600448"/>
              <a:gd name="connsiteY4042" fmla="*/ 1059484 h 2152650"/>
              <a:gd name="connsiteX4043" fmla="*/ 1830385 w 3600448"/>
              <a:gd name="connsiteY4043" fmla="*/ 1063211 h 2152650"/>
              <a:gd name="connsiteX4044" fmla="*/ 1871332 w 3600448"/>
              <a:gd name="connsiteY4044" fmla="*/ 1044575 h 2152650"/>
              <a:gd name="connsiteX4045" fmla="*/ 1632902 w 3600448"/>
              <a:gd name="connsiteY4045" fmla="*/ 1044575 h 2152650"/>
              <a:gd name="connsiteX4046" fmla="*/ 1621472 w 3600448"/>
              <a:gd name="connsiteY4046" fmla="*/ 1052513 h 2152650"/>
              <a:gd name="connsiteX4047" fmla="*/ 1617662 w 3600448"/>
              <a:gd name="connsiteY4047" fmla="*/ 1048544 h 2152650"/>
              <a:gd name="connsiteX4048" fmla="*/ 1632902 w 3600448"/>
              <a:gd name="connsiteY4048" fmla="*/ 1044575 h 2152650"/>
              <a:gd name="connsiteX4049" fmla="*/ 312118 w 3600448"/>
              <a:gd name="connsiteY4049" fmla="*/ 1044575 h 2152650"/>
              <a:gd name="connsiteX4050" fmla="*/ 326724 w 3600448"/>
              <a:gd name="connsiteY4050" fmla="*/ 1055687 h 2152650"/>
              <a:gd name="connsiteX4051" fmla="*/ 334026 w 3600448"/>
              <a:gd name="connsiteY4051" fmla="*/ 1051983 h 2152650"/>
              <a:gd name="connsiteX4052" fmla="*/ 337677 w 3600448"/>
              <a:gd name="connsiteY4052" fmla="*/ 1070504 h 2152650"/>
              <a:gd name="connsiteX4053" fmla="*/ 326724 w 3600448"/>
              <a:gd name="connsiteY4053" fmla="*/ 1074208 h 2152650"/>
              <a:gd name="connsiteX4054" fmla="*/ 330376 w 3600448"/>
              <a:gd name="connsiteY4054" fmla="*/ 1059392 h 2152650"/>
              <a:gd name="connsiteX4055" fmla="*/ 304816 w 3600448"/>
              <a:gd name="connsiteY4055" fmla="*/ 1055687 h 2152650"/>
              <a:gd name="connsiteX4056" fmla="*/ 308466 w 3600448"/>
              <a:gd name="connsiteY4056" fmla="*/ 1055687 h 2152650"/>
              <a:gd name="connsiteX4057" fmla="*/ 312118 w 3600448"/>
              <a:gd name="connsiteY4057" fmla="*/ 1044575 h 2152650"/>
              <a:gd name="connsiteX4058" fmla="*/ 2581300 w 3600448"/>
              <a:gd name="connsiteY4058" fmla="*/ 1041838 h 2152650"/>
              <a:gd name="connsiteX4059" fmla="*/ 2568554 w 3600448"/>
              <a:gd name="connsiteY4059" fmla="*/ 1048818 h 2152650"/>
              <a:gd name="connsiteX4060" fmla="*/ 2561561 w 3600448"/>
              <a:gd name="connsiteY4060" fmla="*/ 1047930 h 2152650"/>
              <a:gd name="connsiteX4061" fmla="*/ 2571522 w 3600448"/>
              <a:gd name="connsiteY4061" fmla="*/ 1042769 h 2152650"/>
              <a:gd name="connsiteX4062" fmla="*/ 2581300 w 3600448"/>
              <a:gd name="connsiteY4062" fmla="*/ 1041838 h 2152650"/>
              <a:gd name="connsiteX4063" fmla="*/ 299221 w 3600448"/>
              <a:gd name="connsiteY4063" fmla="*/ 1040025 h 2152650"/>
              <a:gd name="connsiteX4064" fmla="*/ 299539 w 3600448"/>
              <a:gd name="connsiteY4064" fmla="*/ 1040642 h 2152650"/>
              <a:gd name="connsiteX4065" fmla="*/ 300009 w 3600448"/>
              <a:gd name="connsiteY4065" fmla="*/ 1041544 h 2152650"/>
              <a:gd name="connsiteX4066" fmla="*/ 298155 w 3600448"/>
              <a:gd name="connsiteY4066" fmla="*/ 1041424 h 2152650"/>
              <a:gd name="connsiteX4067" fmla="*/ 705016 w 3600448"/>
              <a:gd name="connsiteY4067" fmla="*/ 1038890 h 2152650"/>
              <a:gd name="connsiteX4068" fmla="*/ 705910 w 3600448"/>
              <a:gd name="connsiteY4068" fmla="*/ 1041400 h 2152650"/>
              <a:gd name="connsiteX4069" fmla="*/ 703083 w 3600448"/>
              <a:gd name="connsiteY4069" fmla="*/ 1049337 h 2152650"/>
              <a:gd name="connsiteX4070" fmla="*/ 700255 w 3600448"/>
              <a:gd name="connsiteY4070" fmla="*/ 1042888 h 2152650"/>
              <a:gd name="connsiteX4071" fmla="*/ 1639887 w 3600448"/>
              <a:gd name="connsiteY4071" fmla="*/ 1038225 h 2152650"/>
              <a:gd name="connsiteX4072" fmla="*/ 1650999 w 3600448"/>
              <a:gd name="connsiteY4072" fmla="*/ 1041400 h 2152650"/>
              <a:gd name="connsiteX4073" fmla="*/ 1647296 w 3600448"/>
              <a:gd name="connsiteY4073" fmla="*/ 1044575 h 2152650"/>
              <a:gd name="connsiteX4074" fmla="*/ 1639887 w 3600448"/>
              <a:gd name="connsiteY4074" fmla="*/ 1038225 h 2152650"/>
              <a:gd name="connsiteX4075" fmla="*/ 1145697 w 3600448"/>
              <a:gd name="connsiteY4075" fmla="*/ 1036393 h 2152650"/>
              <a:gd name="connsiteX4076" fmla="*/ 1144598 w 3600448"/>
              <a:gd name="connsiteY4076" fmla="*/ 1038225 h 2152650"/>
              <a:gd name="connsiteX4077" fmla="*/ 1141423 w 3600448"/>
              <a:gd name="connsiteY4077" fmla="*/ 1038225 h 2152650"/>
              <a:gd name="connsiteX4078" fmla="*/ 576195 w 3600448"/>
              <a:gd name="connsiteY4078" fmla="*/ 1033835 h 2152650"/>
              <a:gd name="connsiteX4079" fmla="*/ 583641 w 3600448"/>
              <a:gd name="connsiteY4079" fmla="*/ 1038225 h 2152650"/>
              <a:gd name="connsiteX4080" fmla="*/ 576137 w 3600448"/>
              <a:gd name="connsiteY4080" fmla="*/ 1034177 h 2152650"/>
              <a:gd name="connsiteX4081" fmla="*/ 1747838 w 3600448"/>
              <a:gd name="connsiteY4081" fmla="*/ 1033462 h 2152650"/>
              <a:gd name="connsiteX4082" fmla="*/ 1722439 w 3600448"/>
              <a:gd name="connsiteY4082" fmla="*/ 1040870 h 2152650"/>
              <a:gd name="connsiteX4083" fmla="*/ 1747838 w 3600448"/>
              <a:gd name="connsiteY4083" fmla="*/ 1033462 h 2152650"/>
              <a:gd name="connsiteX4084" fmla="*/ 703083 w 3600448"/>
              <a:gd name="connsiteY4084" fmla="*/ 1033462 h 2152650"/>
              <a:gd name="connsiteX4085" fmla="*/ 705203 w 3600448"/>
              <a:gd name="connsiteY4085" fmla="*/ 1038733 h 2152650"/>
              <a:gd name="connsiteX4086" fmla="*/ 705016 w 3600448"/>
              <a:gd name="connsiteY4086" fmla="*/ 1038890 h 2152650"/>
              <a:gd name="connsiteX4087" fmla="*/ 2569568 w 3600448"/>
              <a:gd name="connsiteY4087" fmla="*/ 1031460 h 2152650"/>
              <a:gd name="connsiteX4088" fmla="*/ 2564538 w 3600448"/>
              <a:gd name="connsiteY4088" fmla="*/ 1038581 h 2152650"/>
              <a:gd name="connsiteX4089" fmla="*/ 2559775 w 3600448"/>
              <a:gd name="connsiteY4089" fmla="*/ 1047704 h 2152650"/>
              <a:gd name="connsiteX4090" fmla="*/ 2557554 w 3600448"/>
              <a:gd name="connsiteY4090" fmla="*/ 1047422 h 2152650"/>
              <a:gd name="connsiteX4091" fmla="*/ 2536602 w 3600448"/>
              <a:gd name="connsiteY4091" fmla="*/ 1053005 h 2152650"/>
              <a:gd name="connsiteX4092" fmla="*/ 2544052 w 3600448"/>
              <a:gd name="connsiteY4092" fmla="*/ 1067895 h 2152650"/>
              <a:gd name="connsiteX4093" fmla="*/ 2536602 w 3600448"/>
              <a:gd name="connsiteY4093" fmla="*/ 1056728 h 2152650"/>
              <a:gd name="connsiteX4094" fmla="*/ 2522370 w 3600448"/>
              <a:gd name="connsiteY4094" fmla="*/ 1052849 h 2152650"/>
              <a:gd name="connsiteX4095" fmla="*/ 2529618 w 3600448"/>
              <a:gd name="connsiteY4095" fmla="*/ 1051144 h 2152650"/>
              <a:gd name="connsiteX4096" fmla="*/ 2540327 w 3600448"/>
              <a:gd name="connsiteY4096" fmla="*/ 1049283 h 2152650"/>
              <a:gd name="connsiteX4097" fmla="*/ 2547777 w 3600448"/>
              <a:gd name="connsiteY4097" fmla="*/ 1038116 h 2152650"/>
              <a:gd name="connsiteX4098" fmla="*/ 2565935 w 3600448"/>
              <a:gd name="connsiteY4098" fmla="*/ 1032997 h 2152650"/>
              <a:gd name="connsiteX4099" fmla="*/ 1772020 w 3600448"/>
              <a:gd name="connsiteY4099" fmla="*/ 1031076 h 2152650"/>
              <a:gd name="connsiteX4100" fmla="*/ 1772045 w 3600448"/>
              <a:gd name="connsiteY4100" fmla="*/ 1031081 h 2152650"/>
              <a:gd name="connsiteX4101" fmla="*/ 1785938 w 3600448"/>
              <a:gd name="connsiteY4101" fmla="*/ 1034415 h 2152650"/>
              <a:gd name="connsiteX4102" fmla="*/ 1770060 w 3600448"/>
              <a:gd name="connsiteY4102" fmla="*/ 1038225 h 2152650"/>
              <a:gd name="connsiteX4103" fmla="*/ 311166 w 3600448"/>
              <a:gd name="connsiteY4103" fmla="*/ 1030720 h 2152650"/>
              <a:gd name="connsiteX4104" fmla="*/ 300470 w 3600448"/>
              <a:gd name="connsiteY4104" fmla="*/ 1038387 h 2152650"/>
              <a:gd name="connsiteX4105" fmla="*/ 299221 w 3600448"/>
              <a:gd name="connsiteY4105" fmla="*/ 1040025 h 2152650"/>
              <a:gd name="connsiteX4106" fmla="*/ 296283 w 3600448"/>
              <a:gd name="connsiteY4106" fmla="*/ 1034328 h 2152650"/>
              <a:gd name="connsiteX4107" fmla="*/ 311166 w 3600448"/>
              <a:gd name="connsiteY4107" fmla="*/ 1030720 h 2152650"/>
              <a:gd name="connsiteX4108" fmla="*/ 270224 w 3600448"/>
              <a:gd name="connsiteY4108" fmla="*/ 1030720 h 2152650"/>
              <a:gd name="connsiteX4109" fmla="*/ 289584 w 3600448"/>
              <a:gd name="connsiteY4109" fmla="*/ 1040867 h 2152650"/>
              <a:gd name="connsiteX4110" fmla="*/ 298155 w 3600448"/>
              <a:gd name="connsiteY4110" fmla="*/ 1041424 h 2152650"/>
              <a:gd name="connsiteX4111" fmla="*/ 292551 w 3600448"/>
              <a:gd name="connsiteY4111" fmla="*/ 1048760 h 2152650"/>
              <a:gd name="connsiteX4112" fmla="*/ 270224 w 3600448"/>
              <a:gd name="connsiteY4112" fmla="*/ 1048760 h 2152650"/>
              <a:gd name="connsiteX4113" fmla="*/ 273947 w 3600448"/>
              <a:gd name="connsiteY4113" fmla="*/ 1052367 h 2152650"/>
              <a:gd name="connsiteX4114" fmla="*/ 229299 w 3600448"/>
              <a:gd name="connsiteY4114" fmla="*/ 1048760 h 2152650"/>
              <a:gd name="connsiteX4115" fmla="*/ 218136 w 3600448"/>
              <a:gd name="connsiteY4115" fmla="*/ 1055975 h 2152650"/>
              <a:gd name="connsiteX4116" fmla="*/ 210693 w 3600448"/>
              <a:gd name="connsiteY4116" fmla="*/ 1052367 h 2152650"/>
              <a:gd name="connsiteX4117" fmla="*/ 213861 w 3600448"/>
              <a:gd name="connsiteY4117" fmla="*/ 1057682 h 2152650"/>
              <a:gd name="connsiteX4118" fmla="*/ 210693 w 3600448"/>
              <a:gd name="connsiteY4118" fmla="*/ 1055975 h 2152650"/>
              <a:gd name="connsiteX4119" fmla="*/ 192091 w 3600448"/>
              <a:gd name="connsiteY4119" fmla="*/ 1045152 h 2152650"/>
              <a:gd name="connsiteX4120" fmla="*/ 203255 w 3600448"/>
              <a:gd name="connsiteY4120" fmla="*/ 1037936 h 2152650"/>
              <a:gd name="connsiteX4121" fmla="*/ 229299 w 3600448"/>
              <a:gd name="connsiteY4121" fmla="*/ 1041544 h 2152650"/>
              <a:gd name="connsiteX4122" fmla="*/ 240459 w 3600448"/>
              <a:gd name="connsiteY4122" fmla="*/ 1048760 h 2152650"/>
              <a:gd name="connsiteX4123" fmla="*/ 236739 w 3600448"/>
              <a:gd name="connsiteY4123" fmla="*/ 1037936 h 2152650"/>
              <a:gd name="connsiteX4124" fmla="*/ 244180 w 3600448"/>
              <a:gd name="connsiteY4124" fmla="*/ 1041544 h 2152650"/>
              <a:gd name="connsiteX4125" fmla="*/ 240459 w 3600448"/>
              <a:gd name="connsiteY4125" fmla="*/ 1034328 h 2152650"/>
              <a:gd name="connsiteX4126" fmla="*/ 259064 w 3600448"/>
              <a:gd name="connsiteY4126" fmla="*/ 1041544 h 2152650"/>
              <a:gd name="connsiteX4127" fmla="*/ 270224 w 3600448"/>
              <a:gd name="connsiteY4127" fmla="*/ 1030720 h 2152650"/>
              <a:gd name="connsiteX4128" fmla="*/ 3034024 w 3600448"/>
              <a:gd name="connsiteY4128" fmla="*/ 1030604 h 2152650"/>
              <a:gd name="connsiteX4129" fmla="*/ 3053819 w 3600448"/>
              <a:gd name="connsiteY4129" fmla="*/ 1038026 h 2152650"/>
              <a:gd name="connsiteX4130" fmla="*/ 3035298 w 3600448"/>
              <a:gd name="connsiteY4130" fmla="*/ 1049337 h 2152650"/>
              <a:gd name="connsiteX4131" fmla="*/ 3024185 w 3600448"/>
              <a:gd name="connsiteY4131" fmla="*/ 1038026 h 2152650"/>
              <a:gd name="connsiteX4132" fmla="*/ 3034024 w 3600448"/>
              <a:gd name="connsiteY4132" fmla="*/ 1030604 h 2152650"/>
              <a:gd name="connsiteX4133" fmla="*/ 1149361 w 3600448"/>
              <a:gd name="connsiteY4133" fmla="*/ 1030287 h 2152650"/>
              <a:gd name="connsiteX4134" fmla="*/ 1152536 w 3600448"/>
              <a:gd name="connsiteY4134" fmla="*/ 1033462 h 2152650"/>
              <a:gd name="connsiteX4135" fmla="*/ 1145697 w 3600448"/>
              <a:gd name="connsiteY4135" fmla="*/ 1036393 h 2152650"/>
              <a:gd name="connsiteX4136" fmla="*/ 657244 w 3600448"/>
              <a:gd name="connsiteY4136" fmla="*/ 1030287 h 2152650"/>
              <a:gd name="connsiteX4137" fmla="*/ 686877 w 3600448"/>
              <a:gd name="connsiteY4137" fmla="*/ 1030287 h 2152650"/>
              <a:gd name="connsiteX4138" fmla="*/ 690581 w 3600448"/>
              <a:gd name="connsiteY4138" fmla="*/ 1037907 h 2152650"/>
              <a:gd name="connsiteX4139" fmla="*/ 683172 w 3600448"/>
              <a:gd name="connsiteY4139" fmla="*/ 1037907 h 2152650"/>
              <a:gd name="connsiteX4140" fmla="*/ 675764 w 3600448"/>
              <a:gd name="connsiteY4140" fmla="*/ 1045527 h 2152650"/>
              <a:gd name="connsiteX4141" fmla="*/ 664652 w 3600448"/>
              <a:gd name="connsiteY4141" fmla="*/ 1041717 h 2152650"/>
              <a:gd name="connsiteX4142" fmla="*/ 672060 w 3600448"/>
              <a:gd name="connsiteY4142" fmla="*/ 1049337 h 2152650"/>
              <a:gd name="connsiteX4143" fmla="*/ 657244 w 3600448"/>
              <a:gd name="connsiteY4143" fmla="*/ 1037907 h 2152650"/>
              <a:gd name="connsiteX4144" fmla="*/ 653540 w 3600448"/>
              <a:gd name="connsiteY4144" fmla="*/ 1045527 h 2152650"/>
              <a:gd name="connsiteX4145" fmla="*/ 649835 w 3600448"/>
              <a:gd name="connsiteY4145" fmla="*/ 1037907 h 2152650"/>
              <a:gd name="connsiteX4146" fmla="*/ 653540 w 3600448"/>
              <a:gd name="connsiteY4146" fmla="*/ 1041717 h 2152650"/>
              <a:gd name="connsiteX4147" fmla="*/ 657244 w 3600448"/>
              <a:gd name="connsiteY4147" fmla="*/ 1030287 h 2152650"/>
              <a:gd name="connsiteX4148" fmla="*/ 2572395 w 3600448"/>
              <a:gd name="connsiteY4148" fmla="*/ 1030264 h 2152650"/>
              <a:gd name="connsiteX4149" fmla="*/ 2569568 w 3600448"/>
              <a:gd name="connsiteY4149" fmla="*/ 1031460 h 2152650"/>
              <a:gd name="connsiteX4150" fmla="*/ 2570125 w 3600448"/>
              <a:gd name="connsiteY4150" fmla="*/ 1030671 h 2152650"/>
              <a:gd name="connsiteX4151" fmla="*/ 2572395 w 3600448"/>
              <a:gd name="connsiteY4151" fmla="*/ 1030264 h 2152650"/>
              <a:gd name="connsiteX4152" fmla="*/ 1540676 w 3600448"/>
              <a:gd name="connsiteY4152" fmla="*/ 1029039 h 2152650"/>
              <a:gd name="connsiteX4153" fmla="*/ 1543467 w 3600448"/>
              <a:gd name="connsiteY4153" fmla="*/ 1034607 h 2152650"/>
              <a:gd name="connsiteX4154" fmla="*/ 1532303 w 3600448"/>
              <a:gd name="connsiteY4154" fmla="*/ 1034607 h 2152650"/>
              <a:gd name="connsiteX4155" fmla="*/ 1533697 w 3600448"/>
              <a:gd name="connsiteY4155" fmla="*/ 1033679 h 2152650"/>
              <a:gd name="connsiteX4156" fmla="*/ 1773405 w 3600448"/>
              <a:gd name="connsiteY4156" fmla="*/ 1028199 h 2152650"/>
              <a:gd name="connsiteX4157" fmla="*/ 1772543 w 3600448"/>
              <a:gd name="connsiteY4157" fmla="*/ 1029176 h 2152650"/>
              <a:gd name="connsiteX4158" fmla="*/ 1772020 w 3600448"/>
              <a:gd name="connsiteY4158" fmla="*/ 1031076 h 2152650"/>
              <a:gd name="connsiteX4159" fmla="*/ 1770060 w 3600448"/>
              <a:gd name="connsiteY4159" fmla="*/ 1030605 h 2152650"/>
              <a:gd name="connsiteX4160" fmla="*/ 1543467 w 3600448"/>
              <a:gd name="connsiteY4160" fmla="*/ 1027183 h 2152650"/>
              <a:gd name="connsiteX4161" fmla="*/ 1540676 w 3600448"/>
              <a:gd name="connsiteY4161" fmla="*/ 1029039 h 2152650"/>
              <a:gd name="connsiteX4162" fmla="*/ 1539851 w 3600448"/>
              <a:gd name="connsiteY4162" fmla="*/ 1027395 h 2152650"/>
              <a:gd name="connsiteX4163" fmla="*/ 1644651 w 3600448"/>
              <a:gd name="connsiteY4163" fmla="*/ 1027112 h 2152650"/>
              <a:gd name="connsiteX4164" fmla="*/ 1655364 w 3600448"/>
              <a:gd name="connsiteY4164" fmla="*/ 1030287 h 2152650"/>
              <a:gd name="connsiteX4165" fmla="*/ 1644651 w 3600448"/>
              <a:gd name="connsiteY4165" fmla="*/ 1027112 h 2152650"/>
              <a:gd name="connsiteX4166" fmla="*/ 583425 w 3600448"/>
              <a:gd name="connsiteY4166" fmla="*/ 1027112 h 2152650"/>
              <a:gd name="connsiteX4167" fmla="*/ 595331 w 3600448"/>
              <a:gd name="connsiteY4167" fmla="*/ 1030287 h 2152650"/>
              <a:gd name="connsiteX4168" fmla="*/ 595331 w 3600448"/>
              <a:gd name="connsiteY4168" fmla="*/ 1033462 h 2152650"/>
              <a:gd name="connsiteX4169" fmla="*/ 583425 w 3600448"/>
              <a:gd name="connsiteY4169" fmla="*/ 1027112 h 2152650"/>
              <a:gd name="connsiteX4170" fmla="*/ 1142651 w 3600448"/>
              <a:gd name="connsiteY4170" fmla="*/ 1022642 h 2152650"/>
              <a:gd name="connsiteX4171" fmla="*/ 1155711 w 3600448"/>
              <a:gd name="connsiteY4171" fmla="*/ 1023144 h 2152650"/>
              <a:gd name="connsiteX4172" fmla="*/ 1141423 w 3600448"/>
              <a:gd name="connsiteY4172" fmla="*/ 1026716 h 2152650"/>
              <a:gd name="connsiteX4173" fmla="*/ 1142651 w 3600448"/>
              <a:gd name="connsiteY4173" fmla="*/ 1022642 h 2152650"/>
              <a:gd name="connsiteX4174" fmla="*/ 2279648 w 3600448"/>
              <a:gd name="connsiteY4174" fmla="*/ 1022350 h 2152650"/>
              <a:gd name="connsiteX4175" fmla="*/ 2273298 w 3600448"/>
              <a:gd name="connsiteY4175" fmla="*/ 1027112 h 2152650"/>
              <a:gd name="connsiteX4176" fmla="*/ 2262185 w 3600448"/>
              <a:gd name="connsiteY4176" fmla="*/ 1027112 h 2152650"/>
              <a:gd name="connsiteX4177" fmla="*/ 1669997 w 3600448"/>
              <a:gd name="connsiteY4177" fmla="*/ 1019759 h 2152650"/>
              <a:gd name="connsiteX4178" fmla="*/ 1665810 w 3600448"/>
              <a:gd name="connsiteY4178" fmla="*/ 1021151 h 2152650"/>
              <a:gd name="connsiteX4179" fmla="*/ 1661111 w 3600448"/>
              <a:gd name="connsiteY4179" fmla="*/ 1020213 h 2152650"/>
              <a:gd name="connsiteX4180" fmla="*/ 989026 w 3600448"/>
              <a:gd name="connsiteY4180" fmla="*/ 1019571 h 2152650"/>
              <a:gd name="connsiteX4181" fmla="*/ 995923 w 3600448"/>
              <a:gd name="connsiteY4181" fmla="*/ 1020240 h 2152650"/>
              <a:gd name="connsiteX4182" fmla="*/ 992731 w 3600448"/>
              <a:gd name="connsiteY4182" fmla="*/ 1023342 h 2152650"/>
              <a:gd name="connsiteX4183" fmla="*/ 989026 w 3600448"/>
              <a:gd name="connsiteY4183" fmla="*/ 1019571 h 2152650"/>
              <a:gd name="connsiteX4184" fmla="*/ 527701 w 3600448"/>
              <a:gd name="connsiteY4184" fmla="*/ 1019492 h 2152650"/>
              <a:gd name="connsiteX4185" fmla="*/ 523891 w 3600448"/>
              <a:gd name="connsiteY4185" fmla="*/ 1026477 h 2152650"/>
              <a:gd name="connsiteX4186" fmla="*/ 542940 w 3600448"/>
              <a:gd name="connsiteY4186" fmla="*/ 1029970 h 2152650"/>
              <a:gd name="connsiteX4187" fmla="*/ 512460 w 3600448"/>
              <a:gd name="connsiteY4187" fmla="*/ 1033462 h 2152650"/>
              <a:gd name="connsiteX4188" fmla="*/ 504841 w 3600448"/>
              <a:gd name="connsiteY4188" fmla="*/ 1022985 h 2152650"/>
              <a:gd name="connsiteX4189" fmla="*/ 527701 w 3600448"/>
              <a:gd name="connsiteY4189" fmla="*/ 1019492 h 2152650"/>
              <a:gd name="connsiteX4190" fmla="*/ 1785938 w 3600448"/>
              <a:gd name="connsiteY4190" fmla="*/ 1019175 h 2152650"/>
              <a:gd name="connsiteX4191" fmla="*/ 1777998 w 3600448"/>
              <a:gd name="connsiteY4191" fmla="*/ 1024890 h 2152650"/>
              <a:gd name="connsiteX4192" fmla="*/ 1773405 w 3600448"/>
              <a:gd name="connsiteY4192" fmla="*/ 1028199 h 2152650"/>
              <a:gd name="connsiteX4193" fmla="*/ 1777998 w 3600448"/>
              <a:gd name="connsiteY4193" fmla="*/ 1022985 h 2152650"/>
              <a:gd name="connsiteX4194" fmla="*/ 1770060 w 3600448"/>
              <a:gd name="connsiteY4194" fmla="*/ 1022985 h 2152650"/>
              <a:gd name="connsiteX4195" fmla="*/ 1785938 w 3600448"/>
              <a:gd name="connsiteY4195" fmla="*/ 1019175 h 2152650"/>
              <a:gd name="connsiteX4196" fmla="*/ 564880 w 3600448"/>
              <a:gd name="connsiteY4196" fmla="*/ 1019175 h 2152650"/>
              <a:gd name="connsiteX4197" fmla="*/ 568632 w 3600448"/>
              <a:gd name="connsiteY4197" fmla="*/ 1026795 h 2152650"/>
              <a:gd name="connsiteX4198" fmla="*/ 576137 w 3600448"/>
              <a:gd name="connsiteY4198" fmla="*/ 1019175 h 2152650"/>
              <a:gd name="connsiteX4199" fmla="*/ 577075 w 3600448"/>
              <a:gd name="connsiteY4199" fmla="*/ 1028700 h 2152650"/>
              <a:gd name="connsiteX4200" fmla="*/ 576195 w 3600448"/>
              <a:gd name="connsiteY4200" fmla="*/ 1033835 h 2152650"/>
              <a:gd name="connsiteX4201" fmla="*/ 569101 w 3600448"/>
              <a:gd name="connsiteY4201" fmla="*/ 1029653 h 2152650"/>
              <a:gd name="connsiteX4202" fmla="*/ 557376 w 3600448"/>
              <a:gd name="connsiteY4202" fmla="*/ 1026795 h 2152650"/>
              <a:gd name="connsiteX4203" fmla="*/ 546115 w 3600448"/>
              <a:gd name="connsiteY4203" fmla="*/ 1026795 h 2152650"/>
              <a:gd name="connsiteX4204" fmla="*/ 564880 w 3600448"/>
              <a:gd name="connsiteY4204" fmla="*/ 1019175 h 2152650"/>
              <a:gd name="connsiteX4205" fmla="*/ 750588 w 3600448"/>
              <a:gd name="connsiteY4205" fmla="*/ 1015206 h 2152650"/>
              <a:gd name="connsiteX4206" fmla="*/ 762018 w 3600448"/>
              <a:gd name="connsiteY4206" fmla="*/ 1019174 h 2152650"/>
              <a:gd name="connsiteX4207" fmla="*/ 742968 w 3600448"/>
              <a:gd name="connsiteY4207" fmla="*/ 1023143 h 2152650"/>
              <a:gd name="connsiteX4208" fmla="*/ 750588 w 3600448"/>
              <a:gd name="connsiteY4208" fmla="*/ 1015206 h 2152650"/>
              <a:gd name="connsiteX4209" fmla="*/ 955811 w 3600448"/>
              <a:gd name="connsiteY4209" fmla="*/ 1015007 h 2152650"/>
              <a:gd name="connsiteX4210" fmla="*/ 963383 w 3600448"/>
              <a:gd name="connsiteY4210" fmla="*/ 1018777 h 2152650"/>
              <a:gd name="connsiteX4211" fmla="*/ 959597 w 3600448"/>
              <a:gd name="connsiteY4211" fmla="*/ 1015007 h 2152650"/>
              <a:gd name="connsiteX4212" fmla="*/ 970954 w 3600448"/>
              <a:gd name="connsiteY4212" fmla="*/ 1030088 h 2152650"/>
              <a:gd name="connsiteX4213" fmla="*/ 948240 w 3600448"/>
              <a:gd name="connsiteY4213" fmla="*/ 1041399 h 2152650"/>
              <a:gd name="connsiteX4214" fmla="*/ 929312 w 3600448"/>
              <a:gd name="connsiteY4214" fmla="*/ 1037629 h 2152650"/>
              <a:gd name="connsiteX4215" fmla="*/ 936884 w 3600448"/>
              <a:gd name="connsiteY4215" fmla="*/ 1041399 h 2152650"/>
              <a:gd name="connsiteX4216" fmla="*/ 925527 w 3600448"/>
              <a:gd name="connsiteY4216" fmla="*/ 1037629 h 2152650"/>
              <a:gd name="connsiteX4217" fmla="*/ 955811 w 3600448"/>
              <a:gd name="connsiteY4217" fmla="*/ 1015007 h 2152650"/>
              <a:gd name="connsiteX4218" fmla="*/ 773131 w 3600448"/>
              <a:gd name="connsiteY4218" fmla="*/ 1011237 h 2152650"/>
              <a:gd name="connsiteX4219" fmla="*/ 773131 w 3600448"/>
              <a:gd name="connsiteY4219" fmla="*/ 1027112 h 2152650"/>
              <a:gd name="connsiteX4220" fmla="*/ 765193 w 3600448"/>
              <a:gd name="connsiteY4220" fmla="*/ 1022349 h 2152650"/>
              <a:gd name="connsiteX4221" fmla="*/ 587167 w 3600448"/>
              <a:gd name="connsiteY4221" fmla="*/ 1011237 h 2152650"/>
              <a:gd name="connsiteX4222" fmla="*/ 602589 w 3600448"/>
              <a:gd name="connsiteY4222" fmla="*/ 1011237 h 2152650"/>
              <a:gd name="connsiteX4223" fmla="*/ 594878 w 3600448"/>
              <a:gd name="connsiteY4223" fmla="*/ 1022349 h 2152650"/>
              <a:gd name="connsiteX4224" fmla="*/ 587167 w 3600448"/>
              <a:gd name="connsiteY4224" fmla="*/ 1011237 h 2152650"/>
              <a:gd name="connsiteX4225" fmla="*/ 1766885 w 3600448"/>
              <a:gd name="connsiteY4225" fmla="*/ 1008515 h 2152650"/>
              <a:gd name="connsiteX4226" fmla="*/ 1751806 w 3600448"/>
              <a:gd name="connsiteY4226" fmla="*/ 1023030 h 2152650"/>
              <a:gd name="connsiteX4227" fmla="*/ 1759346 w 3600448"/>
              <a:gd name="connsiteY4227" fmla="*/ 1015773 h 2152650"/>
              <a:gd name="connsiteX4228" fmla="*/ 1759346 w 3600448"/>
              <a:gd name="connsiteY4228" fmla="*/ 1026658 h 2152650"/>
              <a:gd name="connsiteX4229" fmla="*/ 1744263 w 3600448"/>
              <a:gd name="connsiteY4229" fmla="*/ 1030287 h 2152650"/>
              <a:gd name="connsiteX4230" fmla="*/ 1751806 w 3600448"/>
              <a:gd name="connsiteY4230" fmla="*/ 1026658 h 2152650"/>
              <a:gd name="connsiteX4231" fmla="*/ 1736724 w 3600448"/>
              <a:gd name="connsiteY4231" fmla="*/ 1023030 h 2152650"/>
              <a:gd name="connsiteX4232" fmla="*/ 1766885 w 3600448"/>
              <a:gd name="connsiteY4232" fmla="*/ 1008515 h 2152650"/>
              <a:gd name="connsiteX4233" fmla="*/ 3009898 w 3600448"/>
              <a:gd name="connsiteY4233" fmla="*/ 1008062 h 2152650"/>
              <a:gd name="connsiteX4234" fmla="*/ 3009898 w 3600448"/>
              <a:gd name="connsiteY4234" fmla="*/ 1019174 h 2152650"/>
              <a:gd name="connsiteX4235" fmla="*/ 3006194 w 3600448"/>
              <a:gd name="connsiteY4235" fmla="*/ 1015470 h 2152650"/>
              <a:gd name="connsiteX4236" fmla="*/ 2998785 w 3600448"/>
              <a:gd name="connsiteY4236" fmla="*/ 1015470 h 2152650"/>
              <a:gd name="connsiteX4237" fmla="*/ 3009898 w 3600448"/>
              <a:gd name="connsiteY4237" fmla="*/ 1008062 h 2152650"/>
              <a:gd name="connsiteX4238" fmla="*/ 3076572 w 3600448"/>
              <a:gd name="connsiteY4238" fmla="*/ 1004887 h 2152650"/>
              <a:gd name="connsiteX4239" fmla="*/ 3090860 w 3600448"/>
              <a:gd name="connsiteY4239" fmla="*/ 1008062 h 2152650"/>
              <a:gd name="connsiteX4240" fmla="*/ 3076572 w 3600448"/>
              <a:gd name="connsiteY4240" fmla="*/ 1011237 h 2152650"/>
              <a:gd name="connsiteX4241" fmla="*/ 3076572 w 3600448"/>
              <a:gd name="connsiteY4241" fmla="*/ 1004887 h 2152650"/>
              <a:gd name="connsiteX4242" fmla="*/ 1194518 w 3600448"/>
              <a:gd name="connsiteY4242" fmla="*/ 1003366 h 2152650"/>
              <a:gd name="connsiteX4243" fmla="*/ 1216034 w 3600448"/>
              <a:gd name="connsiteY4243" fmla="*/ 1007533 h 2152650"/>
              <a:gd name="connsiteX4244" fmla="*/ 1201066 w 3600448"/>
              <a:gd name="connsiteY4244" fmla="*/ 1007533 h 2152650"/>
              <a:gd name="connsiteX4245" fmla="*/ 1208550 w 3600448"/>
              <a:gd name="connsiteY4245" fmla="*/ 1014942 h 2152650"/>
              <a:gd name="connsiteX4246" fmla="*/ 1163648 w 3600448"/>
              <a:gd name="connsiteY4246" fmla="*/ 1018646 h 2152650"/>
              <a:gd name="connsiteX4247" fmla="*/ 1171132 w 3600448"/>
              <a:gd name="connsiteY4247" fmla="*/ 1011237 h 2152650"/>
              <a:gd name="connsiteX4248" fmla="*/ 1167390 w 3600448"/>
              <a:gd name="connsiteY4248" fmla="*/ 1007533 h 2152650"/>
              <a:gd name="connsiteX4249" fmla="*/ 1194518 w 3600448"/>
              <a:gd name="connsiteY4249" fmla="*/ 1003366 h 2152650"/>
              <a:gd name="connsiteX4250" fmla="*/ 527066 w 3600448"/>
              <a:gd name="connsiteY4250" fmla="*/ 1000125 h 2152650"/>
              <a:gd name="connsiteX4251" fmla="*/ 542940 w 3600448"/>
              <a:gd name="connsiteY4251" fmla="*/ 1000125 h 2152650"/>
              <a:gd name="connsiteX4252" fmla="*/ 527066 w 3600448"/>
              <a:gd name="connsiteY4252" fmla="*/ 1008062 h 2152650"/>
              <a:gd name="connsiteX4253" fmla="*/ 527066 w 3600448"/>
              <a:gd name="connsiteY4253" fmla="*/ 1000125 h 2152650"/>
              <a:gd name="connsiteX4254" fmla="*/ 1527128 w 3600448"/>
              <a:gd name="connsiteY4254" fmla="*/ 999169 h 2152650"/>
              <a:gd name="connsiteX4255" fmla="*/ 1536025 w 3600448"/>
              <a:gd name="connsiteY4255" fmla="*/ 1004911 h 2152650"/>
              <a:gd name="connsiteX4256" fmla="*/ 1524860 w 3600448"/>
              <a:gd name="connsiteY4256" fmla="*/ 1019759 h 2152650"/>
              <a:gd name="connsiteX4257" fmla="*/ 1538352 w 3600448"/>
              <a:gd name="connsiteY4257" fmla="*/ 1024399 h 2152650"/>
              <a:gd name="connsiteX4258" fmla="*/ 1539851 w 3600448"/>
              <a:gd name="connsiteY4258" fmla="*/ 1027395 h 2152650"/>
              <a:gd name="connsiteX4259" fmla="*/ 1535560 w 3600448"/>
              <a:gd name="connsiteY4259" fmla="*/ 1027647 h 2152650"/>
              <a:gd name="connsiteX4260" fmla="*/ 1524860 w 3600448"/>
              <a:gd name="connsiteY4260" fmla="*/ 1030895 h 2152650"/>
              <a:gd name="connsiteX4261" fmla="*/ 1528581 w 3600448"/>
              <a:gd name="connsiteY4261" fmla="*/ 1023471 h 2152650"/>
              <a:gd name="connsiteX4262" fmla="*/ 1487646 w 3600448"/>
              <a:gd name="connsiteY4262" fmla="*/ 1030895 h 2152650"/>
              <a:gd name="connsiteX4263" fmla="*/ 1487646 w 3600448"/>
              <a:gd name="connsiteY4263" fmla="*/ 1038319 h 2152650"/>
              <a:gd name="connsiteX4264" fmla="*/ 1509974 w 3600448"/>
              <a:gd name="connsiteY4264" fmla="*/ 1030895 h 2152650"/>
              <a:gd name="connsiteX4265" fmla="*/ 1476482 w 3600448"/>
              <a:gd name="connsiteY4265" fmla="*/ 1042031 h 2152650"/>
              <a:gd name="connsiteX4266" fmla="*/ 1491367 w 3600448"/>
              <a:gd name="connsiteY4266" fmla="*/ 1049454 h 2152650"/>
              <a:gd name="connsiteX4267" fmla="*/ 1480203 w 3600448"/>
              <a:gd name="connsiteY4267" fmla="*/ 1064302 h 2152650"/>
              <a:gd name="connsiteX4268" fmla="*/ 1472760 w 3600448"/>
              <a:gd name="connsiteY4268" fmla="*/ 1060590 h 2152650"/>
              <a:gd name="connsiteX4269" fmla="*/ 1469039 w 3600448"/>
              <a:gd name="connsiteY4269" fmla="*/ 1071726 h 2152650"/>
              <a:gd name="connsiteX4270" fmla="*/ 1465317 w 3600448"/>
              <a:gd name="connsiteY4270" fmla="*/ 1068014 h 2152650"/>
              <a:gd name="connsiteX4271" fmla="*/ 1428100 w 3600448"/>
              <a:gd name="connsiteY4271" fmla="*/ 1082862 h 2152650"/>
              <a:gd name="connsiteX4272" fmla="*/ 1394610 w 3600448"/>
              <a:gd name="connsiteY4272" fmla="*/ 1082862 h 2152650"/>
              <a:gd name="connsiteX4273" fmla="*/ 1390885 w 3600448"/>
              <a:gd name="connsiteY4273" fmla="*/ 1075438 h 2152650"/>
              <a:gd name="connsiteX4274" fmla="*/ 1383443 w 3600448"/>
              <a:gd name="connsiteY4274" fmla="*/ 1090286 h 2152650"/>
              <a:gd name="connsiteX4275" fmla="*/ 1349949 w 3600448"/>
              <a:gd name="connsiteY4275" fmla="*/ 1108846 h 2152650"/>
              <a:gd name="connsiteX4276" fmla="*/ 1361113 w 3600448"/>
              <a:gd name="connsiteY4276" fmla="*/ 1119982 h 2152650"/>
              <a:gd name="connsiteX4277" fmla="*/ 1357391 w 3600448"/>
              <a:gd name="connsiteY4277" fmla="*/ 1112558 h 2152650"/>
              <a:gd name="connsiteX4278" fmla="*/ 1405771 w 3600448"/>
              <a:gd name="connsiteY4278" fmla="*/ 1112558 h 2152650"/>
              <a:gd name="connsiteX4279" fmla="*/ 1498810 w 3600448"/>
              <a:gd name="connsiteY4279" fmla="*/ 1086574 h 2152650"/>
              <a:gd name="connsiteX4280" fmla="*/ 1517417 w 3600448"/>
              <a:gd name="connsiteY4280" fmla="*/ 1090286 h 2152650"/>
              <a:gd name="connsiteX4281" fmla="*/ 1521139 w 3600448"/>
              <a:gd name="connsiteY4281" fmla="*/ 1082862 h 2152650"/>
              <a:gd name="connsiteX4282" fmla="*/ 1513696 w 3600448"/>
              <a:gd name="connsiteY4282" fmla="*/ 1082862 h 2152650"/>
              <a:gd name="connsiteX4283" fmla="*/ 1532303 w 3600448"/>
              <a:gd name="connsiteY4283" fmla="*/ 1056878 h 2152650"/>
              <a:gd name="connsiteX4284" fmla="*/ 1536025 w 3600448"/>
              <a:gd name="connsiteY4284" fmla="*/ 1068014 h 2152650"/>
              <a:gd name="connsiteX4285" fmla="*/ 1554632 w 3600448"/>
              <a:gd name="connsiteY4285" fmla="*/ 1060590 h 2152650"/>
              <a:gd name="connsiteX4286" fmla="*/ 1539746 w 3600448"/>
              <a:gd name="connsiteY4286" fmla="*/ 1053166 h 2152650"/>
              <a:gd name="connsiteX4287" fmla="*/ 1588124 w 3600448"/>
              <a:gd name="connsiteY4287" fmla="*/ 1023471 h 2152650"/>
              <a:gd name="connsiteX4288" fmla="*/ 1580682 w 3600448"/>
              <a:gd name="connsiteY4288" fmla="*/ 1016047 h 2152650"/>
              <a:gd name="connsiteX4289" fmla="*/ 1595567 w 3600448"/>
              <a:gd name="connsiteY4289" fmla="*/ 1016047 h 2152650"/>
              <a:gd name="connsiteX4290" fmla="*/ 1591846 w 3600448"/>
              <a:gd name="connsiteY4290" fmla="*/ 1019759 h 2152650"/>
              <a:gd name="connsiteX4291" fmla="*/ 1655110 w 3600448"/>
              <a:gd name="connsiteY4291" fmla="*/ 1004911 h 2152650"/>
              <a:gd name="connsiteX4292" fmla="*/ 1651390 w 3600448"/>
              <a:gd name="connsiteY4292" fmla="*/ 1016047 h 2152650"/>
              <a:gd name="connsiteX4293" fmla="*/ 1662553 w 3600448"/>
              <a:gd name="connsiteY4293" fmla="*/ 1012335 h 2152650"/>
              <a:gd name="connsiteX4294" fmla="*/ 1662553 w 3600448"/>
              <a:gd name="connsiteY4294" fmla="*/ 1008623 h 2152650"/>
              <a:gd name="connsiteX4295" fmla="*/ 1681162 w 3600448"/>
              <a:gd name="connsiteY4295" fmla="*/ 1004911 h 2152650"/>
              <a:gd name="connsiteX4296" fmla="*/ 1658833 w 3600448"/>
              <a:gd name="connsiteY4296" fmla="*/ 1019759 h 2152650"/>
              <a:gd name="connsiteX4297" fmla="*/ 1661111 w 3600448"/>
              <a:gd name="connsiteY4297" fmla="*/ 1020213 h 2152650"/>
              <a:gd name="connsiteX4298" fmla="*/ 1651854 w 3600448"/>
              <a:gd name="connsiteY4298" fmla="*/ 1020687 h 2152650"/>
              <a:gd name="connsiteX4299" fmla="*/ 1636503 w 3600448"/>
              <a:gd name="connsiteY4299" fmla="*/ 1016047 h 2152650"/>
              <a:gd name="connsiteX4300" fmla="*/ 1636503 w 3600448"/>
              <a:gd name="connsiteY4300" fmla="*/ 1027183 h 2152650"/>
              <a:gd name="connsiteX4301" fmla="*/ 1617666 w 3600448"/>
              <a:gd name="connsiteY4301" fmla="*/ 1041799 h 2152650"/>
              <a:gd name="connsiteX4302" fmla="*/ 1608897 w 3600448"/>
              <a:gd name="connsiteY4302" fmla="*/ 1044962 h 2152650"/>
              <a:gd name="connsiteX4303" fmla="*/ 1607197 w 3600448"/>
              <a:gd name="connsiteY4303" fmla="*/ 1044815 h 2152650"/>
              <a:gd name="connsiteX4304" fmla="*/ 1599289 w 3600448"/>
              <a:gd name="connsiteY4304" fmla="*/ 1049454 h 2152650"/>
              <a:gd name="connsiteX4305" fmla="*/ 1591846 w 3600448"/>
              <a:gd name="connsiteY4305" fmla="*/ 1042031 h 2152650"/>
              <a:gd name="connsiteX4306" fmla="*/ 1565797 w 3600448"/>
              <a:gd name="connsiteY4306" fmla="*/ 1053166 h 2152650"/>
              <a:gd name="connsiteX4307" fmla="*/ 1569517 w 3600448"/>
              <a:gd name="connsiteY4307" fmla="*/ 1064302 h 2152650"/>
              <a:gd name="connsiteX4308" fmla="*/ 1576960 w 3600448"/>
              <a:gd name="connsiteY4308" fmla="*/ 1049454 h 2152650"/>
              <a:gd name="connsiteX4309" fmla="*/ 1580682 w 3600448"/>
              <a:gd name="connsiteY4309" fmla="*/ 1064302 h 2152650"/>
              <a:gd name="connsiteX4310" fmla="*/ 1591846 w 3600448"/>
              <a:gd name="connsiteY4310" fmla="*/ 1056878 h 2152650"/>
              <a:gd name="connsiteX4311" fmla="*/ 1591846 w 3600448"/>
              <a:gd name="connsiteY4311" fmla="*/ 1060590 h 2152650"/>
              <a:gd name="connsiteX4312" fmla="*/ 1614174 w 3600448"/>
              <a:gd name="connsiteY4312" fmla="*/ 1060590 h 2152650"/>
              <a:gd name="connsiteX4313" fmla="*/ 1612425 w 3600448"/>
              <a:gd name="connsiteY4313" fmla="*/ 1057533 h 2152650"/>
              <a:gd name="connsiteX4314" fmla="*/ 1620224 w 3600448"/>
              <a:gd name="connsiteY4314" fmla="*/ 1060126 h 2152650"/>
              <a:gd name="connsiteX4315" fmla="*/ 1621618 w 3600448"/>
              <a:gd name="connsiteY4315" fmla="*/ 1060590 h 2152650"/>
              <a:gd name="connsiteX4316" fmla="*/ 1565797 w 3600448"/>
              <a:gd name="connsiteY4316" fmla="*/ 1090286 h 2152650"/>
              <a:gd name="connsiteX4317" fmla="*/ 1547189 w 3600448"/>
              <a:gd name="connsiteY4317" fmla="*/ 1090286 h 2152650"/>
              <a:gd name="connsiteX4318" fmla="*/ 1558353 w 3600448"/>
              <a:gd name="connsiteY4318" fmla="*/ 1075438 h 2152650"/>
              <a:gd name="connsiteX4319" fmla="*/ 1521139 w 3600448"/>
              <a:gd name="connsiteY4319" fmla="*/ 1090286 h 2152650"/>
              <a:gd name="connsiteX4320" fmla="*/ 1524860 w 3600448"/>
              <a:gd name="connsiteY4320" fmla="*/ 1093998 h 2152650"/>
              <a:gd name="connsiteX4321" fmla="*/ 1539746 w 3600448"/>
              <a:gd name="connsiteY4321" fmla="*/ 1090286 h 2152650"/>
              <a:gd name="connsiteX4322" fmla="*/ 1517417 w 3600448"/>
              <a:gd name="connsiteY4322" fmla="*/ 1101422 h 2152650"/>
              <a:gd name="connsiteX4323" fmla="*/ 1521139 w 3600448"/>
              <a:gd name="connsiteY4323" fmla="*/ 1093998 h 2152650"/>
              <a:gd name="connsiteX4324" fmla="*/ 1491367 w 3600448"/>
              <a:gd name="connsiteY4324" fmla="*/ 1105134 h 2152650"/>
              <a:gd name="connsiteX4325" fmla="*/ 1492984 w 3600448"/>
              <a:gd name="connsiteY4325" fmla="*/ 1106377 h 2152650"/>
              <a:gd name="connsiteX4326" fmla="*/ 1489970 w 3600448"/>
              <a:gd name="connsiteY4326" fmla="*/ 1105598 h 2152650"/>
              <a:gd name="connsiteX4327" fmla="*/ 1480203 w 3600448"/>
              <a:gd name="connsiteY4327" fmla="*/ 1105134 h 2152650"/>
              <a:gd name="connsiteX4328" fmla="*/ 1483925 w 3600448"/>
              <a:gd name="connsiteY4328" fmla="*/ 1108846 h 2152650"/>
              <a:gd name="connsiteX4329" fmla="*/ 1472760 w 3600448"/>
              <a:gd name="connsiteY4329" fmla="*/ 1112558 h 2152650"/>
              <a:gd name="connsiteX4330" fmla="*/ 1472760 w 3600448"/>
              <a:gd name="connsiteY4330" fmla="*/ 1116270 h 2152650"/>
              <a:gd name="connsiteX4331" fmla="*/ 1461596 w 3600448"/>
              <a:gd name="connsiteY4331" fmla="*/ 1112558 h 2152650"/>
              <a:gd name="connsiteX4332" fmla="*/ 1461596 w 3600448"/>
              <a:gd name="connsiteY4332" fmla="*/ 1116270 h 2152650"/>
              <a:gd name="connsiteX4333" fmla="*/ 1446707 w 3600448"/>
              <a:gd name="connsiteY4333" fmla="*/ 1108846 h 2152650"/>
              <a:gd name="connsiteX4334" fmla="*/ 1409492 w 3600448"/>
              <a:gd name="connsiteY4334" fmla="*/ 1131118 h 2152650"/>
              <a:gd name="connsiteX4335" fmla="*/ 1405771 w 3600448"/>
              <a:gd name="connsiteY4335" fmla="*/ 1127406 h 2152650"/>
              <a:gd name="connsiteX4336" fmla="*/ 1372278 w 3600448"/>
              <a:gd name="connsiteY4336" fmla="*/ 1119982 h 2152650"/>
              <a:gd name="connsiteX4337" fmla="*/ 1338790 w 3600448"/>
              <a:gd name="connsiteY4337" fmla="*/ 1134829 h 2152650"/>
              <a:gd name="connsiteX4338" fmla="*/ 1349949 w 3600448"/>
              <a:gd name="connsiteY4338" fmla="*/ 1127406 h 2152650"/>
              <a:gd name="connsiteX4339" fmla="*/ 1338790 w 3600448"/>
              <a:gd name="connsiteY4339" fmla="*/ 1123694 h 2152650"/>
              <a:gd name="connsiteX4340" fmla="*/ 1342511 w 3600448"/>
              <a:gd name="connsiteY4340" fmla="*/ 1108846 h 2152650"/>
              <a:gd name="connsiteX4341" fmla="*/ 1316461 w 3600448"/>
              <a:gd name="connsiteY4341" fmla="*/ 1112558 h 2152650"/>
              <a:gd name="connsiteX4342" fmla="*/ 1312739 w 3600448"/>
              <a:gd name="connsiteY4342" fmla="*/ 1105134 h 2152650"/>
              <a:gd name="connsiteX4343" fmla="*/ 1312739 w 3600448"/>
              <a:gd name="connsiteY4343" fmla="*/ 1112558 h 2152650"/>
              <a:gd name="connsiteX4344" fmla="*/ 1279247 w 3600448"/>
              <a:gd name="connsiteY4344" fmla="*/ 1123694 h 2152650"/>
              <a:gd name="connsiteX4345" fmla="*/ 1279247 w 3600448"/>
              <a:gd name="connsiteY4345" fmla="*/ 1138541 h 2152650"/>
              <a:gd name="connsiteX4346" fmla="*/ 1256918 w 3600448"/>
              <a:gd name="connsiteY4346" fmla="*/ 1145965 h 2152650"/>
              <a:gd name="connsiteX4347" fmla="*/ 1264361 w 3600448"/>
              <a:gd name="connsiteY4347" fmla="*/ 1142253 h 2152650"/>
              <a:gd name="connsiteX4348" fmla="*/ 1238311 w 3600448"/>
              <a:gd name="connsiteY4348" fmla="*/ 1153389 h 2152650"/>
              <a:gd name="connsiteX4349" fmla="*/ 1227146 w 3600448"/>
              <a:gd name="connsiteY4349" fmla="*/ 1142253 h 2152650"/>
              <a:gd name="connsiteX4350" fmla="*/ 1215982 w 3600448"/>
              <a:gd name="connsiteY4350" fmla="*/ 1160813 h 2152650"/>
              <a:gd name="connsiteX4351" fmla="*/ 1223425 w 3600448"/>
              <a:gd name="connsiteY4351" fmla="*/ 1164525 h 2152650"/>
              <a:gd name="connsiteX4352" fmla="*/ 1201096 w 3600448"/>
              <a:gd name="connsiteY4352" fmla="*/ 1157101 h 2152650"/>
              <a:gd name="connsiteX4353" fmla="*/ 1201096 w 3600448"/>
              <a:gd name="connsiteY4353" fmla="*/ 1168237 h 2152650"/>
              <a:gd name="connsiteX4354" fmla="*/ 1204818 w 3600448"/>
              <a:gd name="connsiteY4354" fmla="*/ 1168237 h 2152650"/>
              <a:gd name="connsiteX4355" fmla="*/ 1197375 w 3600448"/>
              <a:gd name="connsiteY4355" fmla="*/ 1183085 h 2152650"/>
              <a:gd name="connsiteX4356" fmla="*/ 1201096 w 3600448"/>
              <a:gd name="connsiteY4356" fmla="*/ 1183085 h 2152650"/>
              <a:gd name="connsiteX4357" fmla="*/ 1204818 w 3600448"/>
              <a:gd name="connsiteY4357" fmla="*/ 1186797 h 2152650"/>
              <a:gd name="connsiteX4358" fmla="*/ 1163883 w 3600448"/>
              <a:gd name="connsiteY4358" fmla="*/ 1205357 h 2152650"/>
              <a:gd name="connsiteX4359" fmla="*/ 1182489 w 3600448"/>
              <a:gd name="connsiteY4359" fmla="*/ 1205357 h 2152650"/>
              <a:gd name="connsiteX4360" fmla="*/ 1178767 w 3600448"/>
              <a:gd name="connsiteY4360" fmla="*/ 1209069 h 2152650"/>
              <a:gd name="connsiteX4361" fmla="*/ 1197375 w 3600448"/>
              <a:gd name="connsiteY4361" fmla="*/ 1201645 h 2152650"/>
              <a:gd name="connsiteX4362" fmla="*/ 1189932 w 3600448"/>
              <a:gd name="connsiteY4362" fmla="*/ 1216492 h 2152650"/>
              <a:gd name="connsiteX4363" fmla="*/ 1208539 w 3600448"/>
              <a:gd name="connsiteY4363" fmla="*/ 1212781 h 2152650"/>
              <a:gd name="connsiteX4364" fmla="*/ 1201096 w 3600448"/>
              <a:gd name="connsiteY4364" fmla="*/ 1209069 h 2152650"/>
              <a:gd name="connsiteX4365" fmla="*/ 1219704 w 3600448"/>
              <a:gd name="connsiteY4365" fmla="*/ 1212781 h 2152650"/>
              <a:gd name="connsiteX4366" fmla="*/ 1215982 w 3600448"/>
              <a:gd name="connsiteY4366" fmla="*/ 1194221 h 2152650"/>
              <a:gd name="connsiteX4367" fmla="*/ 1227146 w 3600448"/>
              <a:gd name="connsiteY4367" fmla="*/ 1209069 h 2152650"/>
              <a:gd name="connsiteX4368" fmla="*/ 1189932 w 3600448"/>
              <a:gd name="connsiteY4368" fmla="*/ 1242476 h 2152650"/>
              <a:gd name="connsiteX4369" fmla="*/ 1145275 w 3600448"/>
              <a:gd name="connsiteY4369" fmla="*/ 1246188 h 2152650"/>
              <a:gd name="connsiteX4370" fmla="*/ 1167604 w 3600448"/>
              <a:gd name="connsiteY4370" fmla="*/ 1212781 h 2152650"/>
              <a:gd name="connsiteX4371" fmla="*/ 1152718 w 3600448"/>
              <a:gd name="connsiteY4371" fmla="*/ 1223916 h 2152650"/>
              <a:gd name="connsiteX4372" fmla="*/ 1119224 w 3600448"/>
              <a:gd name="connsiteY4372" fmla="*/ 1231340 h 2152650"/>
              <a:gd name="connsiteX4373" fmla="*/ 1104338 w 3600448"/>
              <a:gd name="connsiteY4373" fmla="*/ 1231340 h 2152650"/>
              <a:gd name="connsiteX4374" fmla="*/ 1104338 w 3600448"/>
              <a:gd name="connsiteY4374" fmla="*/ 1235052 h 2152650"/>
              <a:gd name="connsiteX4375" fmla="*/ 1085732 w 3600448"/>
              <a:gd name="connsiteY4375" fmla="*/ 1223916 h 2152650"/>
              <a:gd name="connsiteX4376" fmla="*/ 1078290 w 3600448"/>
              <a:gd name="connsiteY4376" fmla="*/ 1220204 h 2152650"/>
              <a:gd name="connsiteX4377" fmla="*/ 1085732 w 3600448"/>
              <a:gd name="connsiteY4377" fmla="*/ 1212781 h 2152650"/>
              <a:gd name="connsiteX4378" fmla="*/ 1074569 w 3600448"/>
              <a:gd name="connsiteY4378" fmla="*/ 1212781 h 2152650"/>
              <a:gd name="connsiteX4379" fmla="*/ 1067126 w 3600448"/>
              <a:gd name="connsiteY4379" fmla="*/ 1223916 h 2152650"/>
              <a:gd name="connsiteX4380" fmla="*/ 1044796 w 3600448"/>
              <a:gd name="connsiteY4380" fmla="*/ 1223916 h 2152650"/>
              <a:gd name="connsiteX4381" fmla="*/ 1048518 w 3600448"/>
              <a:gd name="connsiteY4381" fmla="*/ 1220204 h 2152650"/>
              <a:gd name="connsiteX4382" fmla="*/ 1037354 w 3600448"/>
              <a:gd name="connsiteY4382" fmla="*/ 1220204 h 2152650"/>
              <a:gd name="connsiteX4383" fmla="*/ 1037354 w 3600448"/>
              <a:gd name="connsiteY4383" fmla="*/ 1223916 h 2152650"/>
              <a:gd name="connsiteX4384" fmla="*/ 1000138 w 3600448"/>
              <a:gd name="connsiteY4384" fmla="*/ 1223916 h 2152650"/>
              <a:gd name="connsiteX4385" fmla="*/ 1007581 w 3600448"/>
              <a:gd name="connsiteY4385" fmla="*/ 1216492 h 2152650"/>
              <a:gd name="connsiteX4386" fmla="*/ 1018746 w 3600448"/>
              <a:gd name="connsiteY4386" fmla="*/ 1220204 h 2152650"/>
              <a:gd name="connsiteX4387" fmla="*/ 1026189 w 3600448"/>
              <a:gd name="connsiteY4387" fmla="*/ 1205357 h 2152650"/>
              <a:gd name="connsiteX4388" fmla="*/ 1070847 w 3600448"/>
              <a:gd name="connsiteY4388" fmla="*/ 1197933 h 2152650"/>
              <a:gd name="connsiteX4389" fmla="*/ 1070847 w 3600448"/>
              <a:gd name="connsiteY4389" fmla="*/ 1179373 h 2152650"/>
              <a:gd name="connsiteX4390" fmla="*/ 1089452 w 3600448"/>
              <a:gd name="connsiteY4390" fmla="*/ 1183085 h 2152650"/>
              <a:gd name="connsiteX4391" fmla="*/ 1082012 w 3600448"/>
              <a:gd name="connsiteY4391" fmla="*/ 1186797 h 2152650"/>
              <a:gd name="connsiteX4392" fmla="*/ 1093174 w 3600448"/>
              <a:gd name="connsiteY4392" fmla="*/ 1190509 h 2152650"/>
              <a:gd name="connsiteX4393" fmla="*/ 1104338 w 3600448"/>
              <a:gd name="connsiteY4393" fmla="*/ 1175661 h 2152650"/>
              <a:gd name="connsiteX4394" fmla="*/ 1108060 w 3600448"/>
              <a:gd name="connsiteY4394" fmla="*/ 1175661 h 2152650"/>
              <a:gd name="connsiteX4395" fmla="*/ 1108060 w 3600448"/>
              <a:gd name="connsiteY4395" fmla="*/ 1171949 h 2152650"/>
              <a:gd name="connsiteX4396" fmla="*/ 1119224 w 3600448"/>
              <a:gd name="connsiteY4396" fmla="*/ 1175661 h 2152650"/>
              <a:gd name="connsiteX4397" fmla="*/ 1204818 w 3600448"/>
              <a:gd name="connsiteY4397" fmla="*/ 1138541 h 2152650"/>
              <a:gd name="connsiteX4398" fmla="*/ 1245754 w 3600448"/>
              <a:gd name="connsiteY4398" fmla="*/ 1127406 h 2152650"/>
              <a:gd name="connsiteX4399" fmla="*/ 1245754 w 3600448"/>
              <a:gd name="connsiteY4399" fmla="*/ 1123694 h 2152650"/>
              <a:gd name="connsiteX4400" fmla="*/ 1264361 w 3600448"/>
              <a:gd name="connsiteY4400" fmla="*/ 1112558 h 2152650"/>
              <a:gd name="connsiteX4401" fmla="*/ 1275525 w 3600448"/>
              <a:gd name="connsiteY4401" fmla="*/ 1119982 h 2152650"/>
              <a:gd name="connsiteX4402" fmla="*/ 1282503 w 3600448"/>
              <a:gd name="connsiteY4402" fmla="*/ 1113022 h 2152650"/>
              <a:gd name="connsiteX4403" fmla="*/ 1296023 w 3600448"/>
              <a:gd name="connsiteY4403" fmla="*/ 1109344 h 2152650"/>
              <a:gd name="connsiteX4404" fmla="*/ 1301400 w 3600448"/>
              <a:gd name="connsiteY4404" fmla="*/ 1110760 h 2152650"/>
              <a:gd name="connsiteX4405" fmla="*/ 1323904 w 3600448"/>
              <a:gd name="connsiteY4405" fmla="*/ 1097710 h 2152650"/>
              <a:gd name="connsiteX4406" fmla="*/ 1320182 w 3600448"/>
              <a:gd name="connsiteY4406" fmla="*/ 1090286 h 2152650"/>
              <a:gd name="connsiteX4407" fmla="*/ 1335068 w 3600448"/>
              <a:gd name="connsiteY4407" fmla="*/ 1086574 h 2152650"/>
              <a:gd name="connsiteX4408" fmla="*/ 1327625 w 3600448"/>
              <a:gd name="connsiteY4408" fmla="*/ 1097710 h 2152650"/>
              <a:gd name="connsiteX4409" fmla="*/ 1331347 w 3600448"/>
              <a:gd name="connsiteY4409" fmla="*/ 1093998 h 2152650"/>
              <a:gd name="connsiteX4410" fmla="*/ 1335068 w 3600448"/>
              <a:gd name="connsiteY4410" fmla="*/ 1097710 h 2152650"/>
              <a:gd name="connsiteX4411" fmla="*/ 1361113 w 3600448"/>
              <a:gd name="connsiteY4411" fmla="*/ 1064302 h 2152650"/>
              <a:gd name="connsiteX4412" fmla="*/ 1353671 w 3600448"/>
              <a:gd name="connsiteY4412" fmla="*/ 1068014 h 2152650"/>
              <a:gd name="connsiteX4413" fmla="*/ 1375999 w 3600448"/>
              <a:gd name="connsiteY4413" fmla="*/ 1049454 h 2152650"/>
              <a:gd name="connsiteX4414" fmla="*/ 1424378 w 3600448"/>
              <a:gd name="connsiteY4414" fmla="*/ 1023471 h 2152650"/>
              <a:gd name="connsiteX4415" fmla="*/ 1424378 w 3600448"/>
              <a:gd name="connsiteY4415" fmla="*/ 1034607 h 2152650"/>
              <a:gd name="connsiteX4416" fmla="*/ 1450432 w 3600448"/>
              <a:gd name="connsiteY4416" fmla="*/ 1023471 h 2152650"/>
              <a:gd name="connsiteX4417" fmla="*/ 1446707 w 3600448"/>
              <a:gd name="connsiteY4417" fmla="*/ 1034607 h 2152650"/>
              <a:gd name="connsiteX4418" fmla="*/ 1457874 w 3600448"/>
              <a:gd name="connsiteY4418" fmla="*/ 1023471 h 2152650"/>
              <a:gd name="connsiteX4419" fmla="*/ 1483925 w 3600448"/>
              <a:gd name="connsiteY4419" fmla="*/ 1016047 h 2152650"/>
              <a:gd name="connsiteX4420" fmla="*/ 1472760 w 3600448"/>
              <a:gd name="connsiteY4420" fmla="*/ 1023471 h 2152650"/>
              <a:gd name="connsiteX4421" fmla="*/ 1476482 w 3600448"/>
              <a:gd name="connsiteY4421" fmla="*/ 1027183 h 2152650"/>
              <a:gd name="connsiteX4422" fmla="*/ 1495089 w 3600448"/>
              <a:gd name="connsiteY4422" fmla="*/ 1016047 h 2152650"/>
              <a:gd name="connsiteX4423" fmla="*/ 1491367 w 3600448"/>
              <a:gd name="connsiteY4423" fmla="*/ 1016047 h 2152650"/>
              <a:gd name="connsiteX4424" fmla="*/ 1521139 w 3600448"/>
              <a:gd name="connsiteY4424" fmla="*/ 1001199 h 2152650"/>
              <a:gd name="connsiteX4425" fmla="*/ 1527128 w 3600448"/>
              <a:gd name="connsiteY4425" fmla="*/ 999169 h 2152650"/>
              <a:gd name="connsiteX4426" fmla="*/ 907384 w 3600448"/>
              <a:gd name="connsiteY4426" fmla="*/ 997403 h 2152650"/>
              <a:gd name="connsiteX4427" fmla="*/ 941402 w 3600448"/>
              <a:gd name="connsiteY4427" fmla="*/ 1011918 h 2152650"/>
              <a:gd name="connsiteX4428" fmla="*/ 918724 w 3600448"/>
              <a:gd name="connsiteY4428" fmla="*/ 1019175 h 2152650"/>
              <a:gd name="connsiteX4429" fmla="*/ 899825 w 3600448"/>
              <a:gd name="connsiteY4429" fmla="*/ 1037318 h 2152650"/>
              <a:gd name="connsiteX4430" fmla="*/ 884706 w 3600448"/>
              <a:gd name="connsiteY4430" fmla="*/ 1033689 h 2152650"/>
              <a:gd name="connsiteX4431" fmla="*/ 888486 w 3600448"/>
              <a:gd name="connsiteY4431" fmla="*/ 1037318 h 2152650"/>
              <a:gd name="connsiteX4432" fmla="*/ 862027 w 3600448"/>
              <a:gd name="connsiteY4432" fmla="*/ 1044575 h 2152650"/>
              <a:gd name="connsiteX4433" fmla="*/ 873367 w 3600448"/>
              <a:gd name="connsiteY4433" fmla="*/ 1022803 h 2152650"/>
              <a:gd name="connsiteX4434" fmla="*/ 862027 w 3600448"/>
              <a:gd name="connsiteY4434" fmla="*/ 1022803 h 2152650"/>
              <a:gd name="connsiteX4435" fmla="*/ 865807 w 3600448"/>
              <a:gd name="connsiteY4435" fmla="*/ 1019175 h 2152650"/>
              <a:gd name="connsiteX4436" fmla="*/ 892265 w 3600448"/>
              <a:gd name="connsiteY4436" fmla="*/ 1026432 h 2152650"/>
              <a:gd name="connsiteX4437" fmla="*/ 888486 w 3600448"/>
              <a:gd name="connsiteY4437" fmla="*/ 1022803 h 2152650"/>
              <a:gd name="connsiteX4438" fmla="*/ 896045 w 3600448"/>
              <a:gd name="connsiteY4438" fmla="*/ 1015546 h 2152650"/>
              <a:gd name="connsiteX4439" fmla="*/ 892265 w 3600448"/>
              <a:gd name="connsiteY4439" fmla="*/ 1019175 h 2152650"/>
              <a:gd name="connsiteX4440" fmla="*/ 914944 w 3600448"/>
              <a:gd name="connsiteY4440" fmla="*/ 1001032 h 2152650"/>
              <a:gd name="connsiteX4441" fmla="*/ 892265 w 3600448"/>
              <a:gd name="connsiteY4441" fmla="*/ 1001032 h 2152650"/>
              <a:gd name="connsiteX4442" fmla="*/ 907384 w 3600448"/>
              <a:gd name="connsiteY4442" fmla="*/ 997403 h 2152650"/>
              <a:gd name="connsiteX4443" fmla="*/ 1022364 w 3600448"/>
              <a:gd name="connsiteY4443" fmla="*/ 996950 h 2152650"/>
              <a:gd name="connsiteX4444" fmla="*/ 1033476 w 3600448"/>
              <a:gd name="connsiteY4444" fmla="*/ 996950 h 2152650"/>
              <a:gd name="connsiteX4445" fmla="*/ 1029772 w 3600448"/>
              <a:gd name="connsiteY4445" fmla="*/ 1004490 h 2152650"/>
              <a:gd name="connsiteX4446" fmla="*/ 1007547 w 3600448"/>
              <a:gd name="connsiteY4446" fmla="*/ 1008261 h 2152650"/>
              <a:gd name="connsiteX4447" fmla="*/ 1011251 w 3600448"/>
              <a:gd name="connsiteY4447" fmla="*/ 1015801 h 2152650"/>
              <a:gd name="connsiteX4448" fmla="*/ 998750 w 3600448"/>
              <a:gd name="connsiteY4448" fmla="*/ 1020514 h 2152650"/>
              <a:gd name="connsiteX4449" fmla="*/ 995923 w 3600448"/>
              <a:gd name="connsiteY4449" fmla="*/ 1020240 h 2152650"/>
              <a:gd name="connsiteX4450" fmla="*/ 1002917 w 3600448"/>
              <a:gd name="connsiteY4450" fmla="*/ 1013445 h 2152650"/>
              <a:gd name="connsiteX4451" fmla="*/ 1007547 w 3600448"/>
              <a:gd name="connsiteY4451" fmla="*/ 1000720 h 2152650"/>
              <a:gd name="connsiteX4452" fmla="*/ 1022364 w 3600448"/>
              <a:gd name="connsiteY4452" fmla="*/ 1000720 h 2152650"/>
              <a:gd name="connsiteX4453" fmla="*/ 1022364 w 3600448"/>
              <a:gd name="connsiteY4453" fmla="*/ 996950 h 2152650"/>
              <a:gd name="connsiteX4454" fmla="*/ 2354458 w 3600448"/>
              <a:gd name="connsiteY4454" fmla="*/ 993775 h 2152650"/>
              <a:gd name="connsiteX4455" fmla="*/ 2373310 w 3600448"/>
              <a:gd name="connsiteY4455" fmla="*/ 993775 h 2152650"/>
              <a:gd name="connsiteX4456" fmla="*/ 2343147 w 3600448"/>
              <a:gd name="connsiteY4456" fmla="*/ 1004490 h 2152650"/>
              <a:gd name="connsiteX4457" fmla="*/ 2354458 w 3600448"/>
              <a:gd name="connsiteY4457" fmla="*/ 993775 h 2152650"/>
              <a:gd name="connsiteX4458" fmla="*/ 1547418 w 3600448"/>
              <a:gd name="connsiteY4458" fmla="*/ 993775 h 2152650"/>
              <a:gd name="connsiteX4459" fmla="*/ 1550989 w 3600448"/>
              <a:gd name="connsiteY4459" fmla="*/ 1000125 h 2152650"/>
              <a:gd name="connsiteX4460" fmla="*/ 1536700 w 3600448"/>
              <a:gd name="connsiteY4460" fmla="*/ 996950 h 2152650"/>
              <a:gd name="connsiteX4461" fmla="*/ 1547418 w 3600448"/>
              <a:gd name="connsiteY4461" fmla="*/ 993775 h 2152650"/>
              <a:gd name="connsiteX4462" fmla="*/ 695344 w 3600448"/>
              <a:gd name="connsiteY4462" fmla="*/ 993775 h 2152650"/>
              <a:gd name="connsiteX4463" fmla="*/ 695344 w 3600448"/>
              <a:gd name="connsiteY4463" fmla="*/ 996950 h 2152650"/>
              <a:gd name="connsiteX4464" fmla="*/ 684231 w 3600448"/>
              <a:gd name="connsiteY4464" fmla="*/ 996950 h 2152650"/>
              <a:gd name="connsiteX4465" fmla="*/ 489065 w 3600448"/>
              <a:gd name="connsiteY4465" fmla="*/ 991988 h 2152650"/>
              <a:gd name="connsiteX4466" fmla="*/ 498491 w 3600448"/>
              <a:gd name="connsiteY4466" fmla="*/ 992980 h 2152650"/>
              <a:gd name="connsiteX4467" fmla="*/ 482615 w 3600448"/>
              <a:gd name="connsiteY4467" fmla="*/ 996949 h 2152650"/>
              <a:gd name="connsiteX4468" fmla="*/ 489065 w 3600448"/>
              <a:gd name="connsiteY4468" fmla="*/ 991988 h 2152650"/>
              <a:gd name="connsiteX4469" fmla="*/ 1844355 w 3600448"/>
              <a:gd name="connsiteY4469" fmla="*/ 989012 h 2152650"/>
              <a:gd name="connsiteX4470" fmla="*/ 1858960 w 3600448"/>
              <a:gd name="connsiteY4470" fmla="*/ 996632 h 2152650"/>
              <a:gd name="connsiteX4471" fmla="*/ 1848006 w 3600448"/>
              <a:gd name="connsiteY4471" fmla="*/ 1008062 h 2152650"/>
              <a:gd name="connsiteX4472" fmla="*/ 1829750 w 3600448"/>
              <a:gd name="connsiteY4472" fmla="*/ 1008062 h 2152650"/>
              <a:gd name="connsiteX4473" fmla="*/ 1844355 w 3600448"/>
              <a:gd name="connsiteY4473" fmla="*/ 989012 h 2152650"/>
              <a:gd name="connsiteX4474" fmla="*/ 1670366 w 3600448"/>
              <a:gd name="connsiteY4474" fmla="*/ 989012 h 2152650"/>
              <a:gd name="connsiteX4475" fmla="*/ 1684338 w 3600448"/>
              <a:gd name="connsiteY4475" fmla="*/ 989012 h 2152650"/>
              <a:gd name="connsiteX4476" fmla="*/ 1666873 w 3600448"/>
              <a:gd name="connsiteY4476" fmla="*/ 996421 h 2152650"/>
              <a:gd name="connsiteX4477" fmla="*/ 1670366 w 3600448"/>
              <a:gd name="connsiteY4477" fmla="*/ 989012 h 2152650"/>
              <a:gd name="connsiteX4478" fmla="*/ 1126607 w 3600448"/>
              <a:gd name="connsiteY4478" fmla="*/ 989012 h 2152650"/>
              <a:gd name="connsiteX4479" fmla="*/ 1126607 w 3600448"/>
              <a:gd name="connsiteY4479" fmla="*/ 1000442 h 2152650"/>
              <a:gd name="connsiteX4480" fmla="*/ 1141424 w 3600448"/>
              <a:gd name="connsiteY4480" fmla="*/ 1004252 h 2152650"/>
              <a:gd name="connsiteX4481" fmla="*/ 1122903 w 3600448"/>
              <a:gd name="connsiteY4481" fmla="*/ 1000442 h 2152650"/>
              <a:gd name="connsiteX4482" fmla="*/ 1115494 w 3600448"/>
              <a:gd name="connsiteY4482" fmla="*/ 1004252 h 2152650"/>
              <a:gd name="connsiteX4483" fmla="*/ 1108086 w 3600448"/>
              <a:gd name="connsiteY4483" fmla="*/ 1000442 h 2152650"/>
              <a:gd name="connsiteX4484" fmla="*/ 1115494 w 3600448"/>
              <a:gd name="connsiteY4484" fmla="*/ 1000442 h 2152650"/>
              <a:gd name="connsiteX4485" fmla="*/ 1126607 w 3600448"/>
              <a:gd name="connsiteY4485" fmla="*/ 989012 h 2152650"/>
              <a:gd name="connsiteX4486" fmla="*/ 590568 w 3600448"/>
              <a:gd name="connsiteY4486" fmla="*/ 989012 h 2152650"/>
              <a:gd name="connsiteX4487" fmla="*/ 601681 w 3600448"/>
              <a:gd name="connsiteY4487" fmla="*/ 992716 h 2152650"/>
              <a:gd name="connsiteX4488" fmla="*/ 590568 w 3600448"/>
              <a:gd name="connsiteY4488" fmla="*/ 996420 h 2152650"/>
              <a:gd name="connsiteX4489" fmla="*/ 590568 w 3600448"/>
              <a:gd name="connsiteY4489" fmla="*/ 989012 h 2152650"/>
              <a:gd name="connsiteX4490" fmla="*/ 665133 w 3600448"/>
              <a:gd name="connsiteY4490" fmla="*/ 988477 h 2152650"/>
              <a:gd name="connsiteX4491" fmla="*/ 672920 w 3600448"/>
              <a:gd name="connsiteY4491" fmla="*/ 989542 h 2152650"/>
              <a:gd name="connsiteX4492" fmla="*/ 665913 w 3600448"/>
              <a:gd name="connsiteY4492" fmla="*/ 989079 h 2152650"/>
              <a:gd name="connsiteX4493" fmla="*/ 476816 w 3600448"/>
              <a:gd name="connsiteY4493" fmla="*/ 986234 h 2152650"/>
              <a:gd name="connsiteX4494" fmla="*/ 482617 w 3600448"/>
              <a:gd name="connsiteY4494" fmla="*/ 989805 h 2152650"/>
              <a:gd name="connsiteX4495" fmla="*/ 475473 w 3600448"/>
              <a:gd name="connsiteY4495" fmla="*/ 996949 h 2152650"/>
              <a:gd name="connsiteX4496" fmla="*/ 479045 w 3600448"/>
              <a:gd name="connsiteY4496" fmla="*/ 989805 h 2152650"/>
              <a:gd name="connsiteX4497" fmla="*/ 468328 w 3600448"/>
              <a:gd name="connsiteY4497" fmla="*/ 993377 h 2152650"/>
              <a:gd name="connsiteX4498" fmla="*/ 476816 w 3600448"/>
              <a:gd name="connsiteY4498" fmla="*/ 986234 h 2152650"/>
              <a:gd name="connsiteX4499" fmla="*/ 1323930 w 3600448"/>
              <a:gd name="connsiteY4499" fmla="*/ 981710 h 2152650"/>
              <a:gd name="connsiteX4500" fmla="*/ 1325966 w 3600448"/>
              <a:gd name="connsiteY4500" fmla="*/ 983742 h 2152650"/>
              <a:gd name="connsiteX4501" fmla="*/ 1325682 w 3600448"/>
              <a:gd name="connsiteY4501" fmla="*/ 983866 h 2152650"/>
              <a:gd name="connsiteX4502" fmla="*/ 1323930 w 3600448"/>
              <a:gd name="connsiteY4502" fmla="*/ 981710 h 2152650"/>
              <a:gd name="connsiteX4503" fmla="*/ 2351085 w 3600448"/>
              <a:gd name="connsiteY4503" fmla="*/ 981604 h 2152650"/>
              <a:gd name="connsiteX4504" fmla="*/ 2339972 w 3600448"/>
              <a:gd name="connsiteY4504" fmla="*/ 985308 h 2152650"/>
              <a:gd name="connsiteX4505" fmla="*/ 2351085 w 3600448"/>
              <a:gd name="connsiteY4505" fmla="*/ 981604 h 2152650"/>
              <a:gd name="connsiteX4506" fmla="*/ 3070293 w 3600448"/>
              <a:gd name="connsiteY4506" fmla="*/ 979515 h 2152650"/>
              <a:gd name="connsiteX4507" fmla="*/ 3075021 w 3600448"/>
              <a:gd name="connsiteY4507" fmla="*/ 982900 h 2152650"/>
              <a:gd name="connsiteX4508" fmla="*/ 3076202 w 3600448"/>
              <a:gd name="connsiteY4508" fmla="*/ 982785 h 2152650"/>
              <a:gd name="connsiteX4509" fmla="*/ 3072676 w 3600448"/>
              <a:gd name="connsiteY4509" fmla="*/ 985520 h 2152650"/>
              <a:gd name="connsiteX4510" fmla="*/ 3070215 w 3600448"/>
              <a:gd name="connsiteY4510" fmla="*/ 979459 h 2152650"/>
              <a:gd name="connsiteX4511" fmla="*/ 3070272 w 3600448"/>
              <a:gd name="connsiteY4511" fmla="*/ 979462 h 2152650"/>
              <a:gd name="connsiteX4512" fmla="*/ 3070293 w 3600448"/>
              <a:gd name="connsiteY4512" fmla="*/ 979515 h 2152650"/>
              <a:gd name="connsiteX4513" fmla="*/ 2942604 w 3600448"/>
              <a:gd name="connsiteY4513" fmla="*/ 978557 h 2152650"/>
              <a:gd name="connsiteX4514" fmla="*/ 2938879 w 3600448"/>
              <a:gd name="connsiteY4514" fmla="*/ 982279 h 2152650"/>
              <a:gd name="connsiteX4515" fmla="*/ 2938879 w 3600448"/>
              <a:gd name="connsiteY4515" fmla="*/ 979860 h 2152650"/>
              <a:gd name="connsiteX4516" fmla="*/ 3068924 w 3600448"/>
              <a:gd name="connsiteY4516" fmla="*/ 978535 h 2152650"/>
              <a:gd name="connsiteX4517" fmla="*/ 3070215 w 3600448"/>
              <a:gd name="connsiteY4517" fmla="*/ 979459 h 2152650"/>
              <a:gd name="connsiteX4518" fmla="*/ 3068120 w 3600448"/>
              <a:gd name="connsiteY4518" fmla="*/ 979336 h 2152650"/>
              <a:gd name="connsiteX4519" fmla="*/ 1675605 w 3600448"/>
              <a:gd name="connsiteY4519" fmla="*/ 977975 h 2152650"/>
              <a:gd name="connsiteX4520" fmla="*/ 1673753 w 3600448"/>
              <a:gd name="connsiteY4520" fmla="*/ 982663 h 2152650"/>
              <a:gd name="connsiteX4521" fmla="*/ 1658935 w 3600448"/>
              <a:gd name="connsiteY4521" fmla="*/ 982663 h 2152650"/>
              <a:gd name="connsiteX4522" fmla="*/ 1675605 w 3600448"/>
              <a:gd name="connsiteY4522" fmla="*/ 977975 h 2152650"/>
              <a:gd name="connsiteX4523" fmla="*/ 1119198 w 3600448"/>
              <a:gd name="connsiteY4523" fmla="*/ 977900 h 2152650"/>
              <a:gd name="connsiteX4524" fmla="*/ 1126607 w 3600448"/>
              <a:gd name="connsiteY4524" fmla="*/ 985838 h 2152650"/>
              <a:gd name="connsiteX4525" fmla="*/ 1119198 w 3600448"/>
              <a:gd name="connsiteY4525" fmla="*/ 977900 h 2152650"/>
              <a:gd name="connsiteX4526" fmla="*/ 3083933 w 3600448"/>
              <a:gd name="connsiteY4526" fmla="*/ 975042 h 2152650"/>
              <a:gd name="connsiteX4527" fmla="*/ 3083933 w 3600448"/>
              <a:gd name="connsiteY4527" fmla="*/ 982027 h 2152650"/>
              <a:gd name="connsiteX4528" fmla="*/ 3076202 w 3600448"/>
              <a:gd name="connsiteY4528" fmla="*/ 982785 h 2152650"/>
              <a:gd name="connsiteX4529" fmla="*/ 3081119 w 3600448"/>
              <a:gd name="connsiteY4529" fmla="*/ 978971 h 2152650"/>
              <a:gd name="connsiteX4530" fmla="*/ 3083933 w 3600448"/>
              <a:gd name="connsiteY4530" fmla="*/ 975042 h 2152650"/>
              <a:gd name="connsiteX4531" fmla="*/ 3050162 w 3600448"/>
              <a:gd name="connsiteY4531" fmla="*/ 975042 h 2152650"/>
              <a:gd name="connsiteX4532" fmla="*/ 3053915 w 3600448"/>
              <a:gd name="connsiteY4532" fmla="*/ 975042 h 2152650"/>
              <a:gd name="connsiteX4533" fmla="*/ 3061888 w 3600448"/>
              <a:gd name="connsiteY4533" fmla="*/ 978971 h 2152650"/>
              <a:gd name="connsiteX4534" fmla="*/ 3068120 w 3600448"/>
              <a:gd name="connsiteY4534" fmla="*/ 979336 h 2152650"/>
              <a:gd name="connsiteX4535" fmla="*/ 3062357 w 3600448"/>
              <a:gd name="connsiteY4535" fmla="*/ 985083 h 2152650"/>
              <a:gd name="connsiteX4536" fmla="*/ 3061419 w 3600448"/>
              <a:gd name="connsiteY4536" fmla="*/ 989012 h 2152650"/>
              <a:gd name="connsiteX4537" fmla="*/ 3050162 w 3600448"/>
              <a:gd name="connsiteY4537" fmla="*/ 975042 h 2152650"/>
              <a:gd name="connsiteX4538" fmla="*/ 1598613 w 3600448"/>
              <a:gd name="connsiteY4538" fmla="*/ 971550 h 2152650"/>
              <a:gd name="connsiteX4539" fmla="*/ 1584325 w 3600448"/>
              <a:gd name="connsiteY4539" fmla="*/ 978959 h 2152650"/>
              <a:gd name="connsiteX4540" fmla="*/ 1598613 w 3600448"/>
              <a:gd name="connsiteY4540" fmla="*/ 971550 h 2152650"/>
              <a:gd name="connsiteX4541" fmla="*/ 910182 w 3600448"/>
              <a:gd name="connsiteY4541" fmla="*/ 969763 h 2152650"/>
              <a:gd name="connsiteX4542" fmla="*/ 913886 w 3600448"/>
              <a:gd name="connsiteY4542" fmla="*/ 970755 h 2152650"/>
              <a:gd name="connsiteX4543" fmla="*/ 913886 w 3600448"/>
              <a:gd name="connsiteY4543" fmla="*/ 974724 h 2152650"/>
              <a:gd name="connsiteX4544" fmla="*/ 906477 w 3600448"/>
              <a:gd name="connsiteY4544" fmla="*/ 974724 h 2152650"/>
              <a:gd name="connsiteX4545" fmla="*/ 910182 w 3600448"/>
              <a:gd name="connsiteY4545" fmla="*/ 969763 h 2152650"/>
              <a:gd name="connsiteX4546" fmla="*/ 1365046 w 3600448"/>
              <a:gd name="connsiteY4546" fmla="*/ 966787 h 2152650"/>
              <a:gd name="connsiteX4547" fmla="*/ 1387476 w 3600448"/>
              <a:gd name="connsiteY4547" fmla="*/ 974248 h 2152650"/>
              <a:gd name="connsiteX4548" fmla="*/ 1372523 w 3600448"/>
              <a:gd name="connsiteY4548" fmla="*/ 985440 h 2152650"/>
              <a:gd name="connsiteX4549" fmla="*/ 1376262 w 3600448"/>
              <a:gd name="connsiteY4549" fmla="*/ 977979 h 2152650"/>
              <a:gd name="connsiteX4550" fmla="*/ 1368785 w 3600448"/>
              <a:gd name="connsiteY4550" fmla="*/ 977979 h 2152650"/>
              <a:gd name="connsiteX4551" fmla="*/ 1368785 w 3600448"/>
              <a:gd name="connsiteY4551" fmla="*/ 981710 h 2152650"/>
              <a:gd name="connsiteX4552" fmla="*/ 1357571 w 3600448"/>
              <a:gd name="connsiteY4552" fmla="*/ 989171 h 2152650"/>
              <a:gd name="connsiteX4553" fmla="*/ 1365046 w 3600448"/>
              <a:gd name="connsiteY4553" fmla="*/ 1000363 h 2152650"/>
              <a:gd name="connsiteX4554" fmla="*/ 1338883 w 3600448"/>
              <a:gd name="connsiteY4554" fmla="*/ 1011555 h 2152650"/>
              <a:gd name="connsiteX4555" fmla="*/ 1342622 w 3600448"/>
              <a:gd name="connsiteY4555" fmla="*/ 1015285 h 2152650"/>
              <a:gd name="connsiteX4556" fmla="*/ 1282810 w 3600448"/>
              <a:gd name="connsiteY4556" fmla="*/ 1041400 h 2152650"/>
              <a:gd name="connsiteX4557" fmla="*/ 1271595 w 3600448"/>
              <a:gd name="connsiteY4557" fmla="*/ 1037669 h 2152650"/>
              <a:gd name="connsiteX4558" fmla="*/ 1323930 w 3600448"/>
              <a:gd name="connsiteY4558" fmla="*/ 1004093 h 2152650"/>
              <a:gd name="connsiteX4559" fmla="*/ 1312715 w 3600448"/>
              <a:gd name="connsiteY4559" fmla="*/ 1000363 h 2152650"/>
              <a:gd name="connsiteX4560" fmla="*/ 1312715 w 3600448"/>
              <a:gd name="connsiteY4560" fmla="*/ 1004093 h 2152650"/>
              <a:gd name="connsiteX4561" fmla="*/ 1294024 w 3600448"/>
              <a:gd name="connsiteY4561" fmla="*/ 1004093 h 2152650"/>
              <a:gd name="connsiteX4562" fmla="*/ 1308977 w 3600448"/>
              <a:gd name="connsiteY4562" fmla="*/ 1000363 h 2152650"/>
              <a:gd name="connsiteX4563" fmla="*/ 1279071 w 3600448"/>
              <a:gd name="connsiteY4563" fmla="*/ 1000363 h 2152650"/>
              <a:gd name="connsiteX4564" fmla="*/ 1308977 w 3600448"/>
              <a:gd name="connsiteY4564" fmla="*/ 981710 h 2152650"/>
              <a:gd name="connsiteX4565" fmla="*/ 1327668 w 3600448"/>
              <a:gd name="connsiteY4565" fmla="*/ 985440 h 2152650"/>
              <a:gd name="connsiteX4566" fmla="*/ 1325966 w 3600448"/>
              <a:gd name="connsiteY4566" fmla="*/ 983742 h 2152650"/>
              <a:gd name="connsiteX4567" fmla="*/ 1329538 w 3600448"/>
              <a:gd name="connsiteY4567" fmla="*/ 982176 h 2152650"/>
              <a:gd name="connsiteX4568" fmla="*/ 1335145 w 3600448"/>
              <a:gd name="connsiteY4568" fmla="*/ 985440 h 2152650"/>
              <a:gd name="connsiteX4569" fmla="*/ 1379999 w 3600448"/>
              <a:gd name="connsiteY4569" fmla="*/ 974248 h 2152650"/>
              <a:gd name="connsiteX4570" fmla="*/ 1365046 w 3600448"/>
              <a:gd name="connsiteY4570" fmla="*/ 966787 h 2152650"/>
              <a:gd name="connsiteX4571" fmla="*/ 925924 w 3600448"/>
              <a:gd name="connsiteY4571" fmla="*/ 966787 h 2152650"/>
              <a:gd name="connsiteX4572" fmla="*/ 936640 w 3600448"/>
              <a:gd name="connsiteY4572" fmla="*/ 974195 h 2152650"/>
              <a:gd name="connsiteX4573" fmla="*/ 922352 w 3600448"/>
              <a:gd name="connsiteY4573" fmla="*/ 977899 h 2152650"/>
              <a:gd name="connsiteX4574" fmla="*/ 925924 w 3600448"/>
              <a:gd name="connsiteY4574" fmla="*/ 966787 h 2152650"/>
              <a:gd name="connsiteX4575" fmla="*/ 1175649 w 3600448"/>
              <a:gd name="connsiteY4575" fmla="*/ 961173 h 2152650"/>
              <a:gd name="connsiteX4576" fmla="*/ 1178133 w 3600448"/>
              <a:gd name="connsiteY4576" fmla="*/ 963613 h 2152650"/>
              <a:gd name="connsiteX4577" fmla="*/ 1175188 w 3600448"/>
              <a:gd name="connsiteY4577" fmla="*/ 961356 h 2152650"/>
              <a:gd name="connsiteX4578" fmla="*/ 1108087 w 3600448"/>
              <a:gd name="connsiteY4578" fmla="*/ 960437 h 2152650"/>
              <a:gd name="connsiteX4579" fmla="*/ 1141424 w 3600448"/>
              <a:gd name="connsiteY4579" fmla="*/ 967845 h 2152650"/>
              <a:gd name="connsiteX4580" fmla="*/ 1119199 w 3600448"/>
              <a:gd name="connsiteY4580" fmla="*/ 967845 h 2152650"/>
              <a:gd name="connsiteX4581" fmla="*/ 1122903 w 3600448"/>
              <a:gd name="connsiteY4581" fmla="*/ 975253 h 2152650"/>
              <a:gd name="connsiteX4582" fmla="*/ 1074751 w 3600448"/>
              <a:gd name="connsiteY4582" fmla="*/ 986366 h 2152650"/>
              <a:gd name="connsiteX4583" fmla="*/ 1074751 w 3600448"/>
              <a:gd name="connsiteY4583" fmla="*/ 990070 h 2152650"/>
              <a:gd name="connsiteX4584" fmla="*/ 1071047 w 3600448"/>
              <a:gd name="connsiteY4584" fmla="*/ 975253 h 2152650"/>
              <a:gd name="connsiteX4585" fmla="*/ 1108087 w 3600448"/>
              <a:gd name="connsiteY4585" fmla="*/ 960437 h 2152650"/>
              <a:gd name="connsiteX4586" fmla="*/ 657972 w 3600448"/>
              <a:gd name="connsiteY4586" fmla="*/ 959908 h 2152650"/>
              <a:gd name="connsiteX4587" fmla="*/ 657972 w 3600448"/>
              <a:gd name="connsiteY4587" fmla="*/ 982133 h 2152650"/>
              <a:gd name="connsiteX4588" fmla="*/ 665446 w 3600448"/>
              <a:gd name="connsiteY4588" fmla="*/ 971021 h 2152650"/>
              <a:gd name="connsiteX4589" fmla="*/ 680395 w 3600448"/>
              <a:gd name="connsiteY4589" fmla="*/ 974725 h 2152650"/>
              <a:gd name="connsiteX4590" fmla="*/ 680395 w 3600448"/>
              <a:gd name="connsiteY4590" fmla="*/ 963612 h 2152650"/>
              <a:gd name="connsiteX4591" fmla="*/ 695344 w 3600448"/>
              <a:gd name="connsiteY4591" fmla="*/ 971021 h 2152650"/>
              <a:gd name="connsiteX4592" fmla="*/ 684132 w 3600448"/>
              <a:gd name="connsiteY4592" fmla="*/ 974725 h 2152650"/>
              <a:gd name="connsiteX4593" fmla="*/ 684132 w 3600448"/>
              <a:gd name="connsiteY4593" fmla="*/ 989542 h 2152650"/>
              <a:gd name="connsiteX4594" fmla="*/ 669183 w 3600448"/>
              <a:gd name="connsiteY4594" fmla="*/ 982133 h 2152650"/>
              <a:gd name="connsiteX4595" fmla="*/ 661709 w 3600448"/>
              <a:gd name="connsiteY4595" fmla="*/ 985837 h 2152650"/>
              <a:gd name="connsiteX4596" fmla="*/ 665133 w 3600448"/>
              <a:gd name="connsiteY4596" fmla="*/ 988477 h 2152650"/>
              <a:gd name="connsiteX4597" fmla="*/ 659373 w 3600448"/>
              <a:gd name="connsiteY4597" fmla="*/ 987690 h 2152650"/>
              <a:gd name="connsiteX4598" fmla="*/ 643023 w 3600448"/>
              <a:gd name="connsiteY4598" fmla="*/ 985837 h 2152650"/>
              <a:gd name="connsiteX4599" fmla="*/ 643023 w 3600448"/>
              <a:gd name="connsiteY4599" fmla="*/ 993246 h 2152650"/>
              <a:gd name="connsiteX4600" fmla="*/ 620599 w 3600448"/>
              <a:gd name="connsiteY4600" fmla="*/ 989542 h 2152650"/>
              <a:gd name="connsiteX4601" fmla="*/ 631811 w 3600448"/>
              <a:gd name="connsiteY4601" fmla="*/ 996950 h 2152650"/>
              <a:gd name="connsiteX4602" fmla="*/ 609388 w 3600448"/>
              <a:gd name="connsiteY4602" fmla="*/ 993246 h 2152650"/>
              <a:gd name="connsiteX4603" fmla="*/ 635548 w 3600448"/>
              <a:gd name="connsiteY4603" fmla="*/ 974725 h 2152650"/>
              <a:gd name="connsiteX4604" fmla="*/ 609388 w 3600448"/>
              <a:gd name="connsiteY4604" fmla="*/ 974725 h 2152650"/>
              <a:gd name="connsiteX4605" fmla="*/ 609388 w 3600448"/>
              <a:gd name="connsiteY4605" fmla="*/ 985837 h 2152650"/>
              <a:gd name="connsiteX4606" fmla="*/ 572015 w 3600448"/>
              <a:gd name="connsiteY4606" fmla="*/ 978429 h 2152650"/>
              <a:gd name="connsiteX4607" fmla="*/ 572015 w 3600448"/>
              <a:gd name="connsiteY4607" fmla="*/ 982133 h 2152650"/>
              <a:gd name="connsiteX4608" fmla="*/ 519691 w 3600448"/>
              <a:gd name="connsiteY4608" fmla="*/ 993246 h 2152650"/>
              <a:gd name="connsiteX4609" fmla="*/ 515953 w 3600448"/>
              <a:gd name="connsiteY4609" fmla="*/ 982133 h 2152650"/>
              <a:gd name="connsiteX4610" fmla="*/ 553326 w 3600448"/>
              <a:gd name="connsiteY4610" fmla="*/ 974725 h 2152650"/>
              <a:gd name="connsiteX4611" fmla="*/ 553326 w 3600448"/>
              <a:gd name="connsiteY4611" fmla="*/ 971021 h 2152650"/>
              <a:gd name="connsiteX4612" fmla="*/ 594439 w 3600448"/>
              <a:gd name="connsiteY4612" fmla="*/ 967317 h 2152650"/>
              <a:gd name="connsiteX4613" fmla="*/ 594439 w 3600448"/>
              <a:gd name="connsiteY4613" fmla="*/ 963612 h 2152650"/>
              <a:gd name="connsiteX4614" fmla="*/ 639285 w 3600448"/>
              <a:gd name="connsiteY4614" fmla="*/ 971021 h 2152650"/>
              <a:gd name="connsiteX4615" fmla="*/ 639285 w 3600448"/>
              <a:gd name="connsiteY4615" fmla="*/ 963612 h 2152650"/>
              <a:gd name="connsiteX4616" fmla="*/ 657972 w 3600448"/>
              <a:gd name="connsiteY4616" fmla="*/ 959908 h 2152650"/>
              <a:gd name="connsiteX4617" fmla="*/ 837004 w 3600448"/>
              <a:gd name="connsiteY4617" fmla="*/ 959379 h 2152650"/>
              <a:gd name="connsiteX4618" fmla="*/ 838405 w 3600448"/>
              <a:gd name="connsiteY4618" fmla="*/ 959842 h 2152650"/>
              <a:gd name="connsiteX4619" fmla="*/ 838283 w 3600448"/>
              <a:gd name="connsiteY4619" fmla="*/ 960124 h 2152650"/>
              <a:gd name="connsiteX4620" fmla="*/ 1184208 w 3600448"/>
              <a:gd name="connsiteY4620" fmla="*/ 957240 h 2152650"/>
              <a:gd name="connsiteX4621" fmla="*/ 1180018 w 3600448"/>
              <a:gd name="connsiteY4621" fmla="*/ 959446 h 2152650"/>
              <a:gd name="connsiteX4622" fmla="*/ 1175649 w 3600448"/>
              <a:gd name="connsiteY4622" fmla="*/ 961173 h 2152650"/>
              <a:gd name="connsiteX4623" fmla="*/ 1174364 w 3600448"/>
              <a:gd name="connsiteY4623" fmla="*/ 959909 h 2152650"/>
              <a:gd name="connsiteX4624" fmla="*/ 2987301 w 3600448"/>
              <a:gd name="connsiteY4624" fmla="*/ 956222 h 2152650"/>
              <a:gd name="connsiteX4625" fmla="*/ 2972402 w 3600448"/>
              <a:gd name="connsiteY4625" fmla="*/ 971112 h 2152650"/>
              <a:gd name="connsiteX4626" fmla="*/ 2976127 w 3600448"/>
              <a:gd name="connsiteY4626" fmla="*/ 971112 h 2152650"/>
              <a:gd name="connsiteX4627" fmla="*/ 2957503 w 3600448"/>
              <a:gd name="connsiteY4627" fmla="*/ 978557 h 2152650"/>
              <a:gd name="connsiteX4628" fmla="*/ 2938879 w 3600448"/>
              <a:gd name="connsiteY4628" fmla="*/ 974834 h 2152650"/>
              <a:gd name="connsiteX4629" fmla="*/ 2938879 w 3600448"/>
              <a:gd name="connsiteY4629" fmla="*/ 979860 h 2152650"/>
              <a:gd name="connsiteX4630" fmla="*/ 2914668 w 3600448"/>
              <a:gd name="connsiteY4630" fmla="*/ 988328 h 2152650"/>
              <a:gd name="connsiteX4631" fmla="*/ 2886732 w 3600448"/>
              <a:gd name="connsiteY4631" fmla="*/ 1000891 h 2152650"/>
              <a:gd name="connsiteX4632" fmla="*/ 2901631 w 3600448"/>
              <a:gd name="connsiteY4632" fmla="*/ 1000891 h 2152650"/>
              <a:gd name="connsiteX4633" fmla="*/ 2897906 w 3600448"/>
              <a:gd name="connsiteY4633" fmla="*/ 997169 h 2152650"/>
              <a:gd name="connsiteX4634" fmla="*/ 2905356 w 3600448"/>
              <a:gd name="connsiteY4634" fmla="*/ 1008336 h 2152650"/>
              <a:gd name="connsiteX4635" fmla="*/ 2912805 w 3600448"/>
              <a:gd name="connsiteY4635" fmla="*/ 1004614 h 2152650"/>
              <a:gd name="connsiteX4636" fmla="*/ 2927705 w 3600448"/>
              <a:gd name="connsiteY4636" fmla="*/ 1008336 h 2152650"/>
              <a:gd name="connsiteX4637" fmla="*/ 2964952 w 3600448"/>
              <a:gd name="connsiteY4637" fmla="*/ 993446 h 2152650"/>
              <a:gd name="connsiteX4638" fmla="*/ 2983576 w 3600448"/>
              <a:gd name="connsiteY4638" fmla="*/ 1000891 h 2152650"/>
              <a:gd name="connsiteX4639" fmla="*/ 3031998 w 3600448"/>
              <a:gd name="connsiteY4639" fmla="*/ 982279 h 2152650"/>
              <a:gd name="connsiteX4640" fmla="*/ 3013375 w 3600448"/>
              <a:gd name="connsiteY4640" fmla="*/ 1000891 h 2152650"/>
              <a:gd name="connsiteX4641" fmla="*/ 2957503 w 3600448"/>
              <a:gd name="connsiteY4641" fmla="*/ 1026948 h 2152650"/>
              <a:gd name="connsiteX4642" fmla="*/ 2961228 w 3600448"/>
              <a:gd name="connsiteY4642" fmla="*/ 1030671 h 2152650"/>
              <a:gd name="connsiteX4643" fmla="*/ 2905356 w 3600448"/>
              <a:gd name="connsiteY4643" fmla="*/ 1045560 h 2152650"/>
              <a:gd name="connsiteX4644" fmla="*/ 2871833 w 3600448"/>
              <a:gd name="connsiteY4644" fmla="*/ 1067895 h 2152650"/>
              <a:gd name="connsiteX4645" fmla="*/ 2875557 w 3600448"/>
              <a:gd name="connsiteY4645" fmla="*/ 1056728 h 2152650"/>
              <a:gd name="connsiteX4646" fmla="*/ 2860658 w 3600448"/>
              <a:gd name="connsiteY4646" fmla="*/ 1064173 h 2152650"/>
              <a:gd name="connsiteX4647" fmla="*/ 2868108 w 3600448"/>
              <a:gd name="connsiteY4647" fmla="*/ 1067895 h 2152650"/>
              <a:gd name="connsiteX4648" fmla="*/ 2834585 w 3600448"/>
              <a:gd name="connsiteY4648" fmla="*/ 1071617 h 2152650"/>
              <a:gd name="connsiteX4649" fmla="*/ 2845759 w 3600448"/>
              <a:gd name="connsiteY4649" fmla="*/ 1067895 h 2152650"/>
              <a:gd name="connsiteX4650" fmla="*/ 2827135 w 3600448"/>
              <a:gd name="connsiteY4650" fmla="*/ 1064173 h 2152650"/>
              <a:gd name="connsiteX4651" fmla="*/ 2819686 w 3600448"/>
              <a:gd name="connsiteY4651" fmla="*/ 1071617 h 2152650"/>
              <a:gd name="connsiteX4652" fmla="*/ 2797337 w 3600448"/>
              <a:gd name="connsiteY4652" fmla="*/ 1071617 h 2152650"/>
              <a:gd name="connsiteX4653" fmla="*/ 2797337 w 3600448"/>
              <a:gd name="connsiteY4653" fmla="*/ 1075340 h 2152650"/>
              <a:gd name="connsiteX4654" fmla="*/ 2808511 w 3600448"/>
              <a:gd name="connsiteY4654" fmla="*/ 1075340 h 2152650"/>
              <a:gd name="connsiteX4655" fmla="*/ 2793612 w 3600448"/>
              <a:gd name="connsiteY4655" fmla="*/ 1071617 h 2152650"/>
              <a:gd name="connsiteX4656" fmla="*/ 2769673 w 3600448"/>
              <a:gd name="connsiteY4656" fmla="*/ 1082250 h 2152650"/>
              <a:gd name="connsiteX4657" fmla="*/ 2776734 w 3600448"/>
              <a:gd name="connsiteY4657" fmla="*/ 1083931 h 2152650"/>
              <a:gd name="connsiteX4658" fmla="*/ 2778123 w 3600448"/>
              <a:gd name="connsiteY4658" fmla="*/ 1089024 h 2152650"/>
              <a:gd name="connsiteX4659" fmla="*/ 2773955 w 3600448"/>
              <a:gd name="connsiteY4659" fmla="*/ 1086709 h 2152650"/>
              <a:gd name="connsiteX4660" fmla="*/ 2768553 w 3600448"/>
              <a:gd name="connsiteY4660" fmla="*/ 1082748 h 2152650"/>
              <a:gd name="connsiteX4661" fmla="*/ 2760089 w 3600448"/>
              <a:gd name="connsiteY4661" fmla="*/ 1086507 h 2152650"/>
              <a:gd name="connsiteX4662" fmla="*/ 2737740 w 3600448"/>
              <a:gd name="connsiteY4662" fmla="*/ 1082785 h 2152650"/>
              <a:gd name="connsiteX4663" fmla="*/ 2748915 w 3600448"/>
              <a:gd name="connsiteY4663" fmla="*/ 1071617 h 2152650"/>
              <a:gd name="connsiteX4664" fmla="*/ 2726566 w 3600448"/>
              <a:gd name="connsiteY4664" fmla="*/ 1060450 h 2152650"/>
              <a:gd name="connsiteX4665" fmla="*/ 2700493 w 3600448"/>
              <a:gd name="connsiteY4665" fmla="*/ 1075340 h 2152650"/>
              <a:gd name="connsiteX4666" fmla="*/ 2693043 w 3600448"/>
              <a:gd name="connsiteY4666" fmla="*/ 1086507 h 2152650"/>
              <a:gd name="connsiteX4667" fmla="*/ 2670694 w 3600448"/>
              <a:gd name="connsiteY4667" fmla="*/ 1097674 h 2152650"/>
              <a:gd name="connsiteX4668" fmla="*/ 2726566 w 3600448"/>
              <a:gd name="connsiteY4668" fmla="*/ 1079062 h 2152650"/>
              <a:gd name="connsiteX4669" fmla="*/ 2719117 w 3600448"/>
              <a:gd name="connsiteY4669" fmla="*/ 1082785 h 2152650"/>
              <a:gd name="connsiteX4670" fmla="*/ 2737740 w 3600448"/>
              <a:gd name="connsiteY4670" fmla="*/ 1090229 h 2152650"/>
              <a:gd name="connsiteX4671" fmla="*/ 2707942 w 3600448"/>
              <a:gd name="connsiteY4671" fmla="*/ 1101397 h 2152650"/>
              <a:gd name="connsiteX4672" fmla="*/ 2707942 w 3600448"/>
              <a:gd name="connsiteY4672" fmla="*/ 1116286 h 2152650"/>
              <a:gd name="connsiteX4673" fmla="*/ 2689318 w 3600448"/>
              <a:gd name="connsiteY4673" fmla="*/ 1120009 h 2152650"/>
              <a:gd name="connsiteX4674" fmla="*/ 2689318 w 3600448"/>
              <a:gd name="connsiteY4674" fmla="*/ 1138621 h 2152650"/>
              <a:gd name="connsiteX4675" fmla="*/ 2704217 w 3600448"/>
              <a:gd name="connsiteY4675" fmla="*/ 1127454 h 2152650"/>
              <a:gd name="connsiteX4676" fmla="*/ 2700493 w 3600448"/>
              <a:gd name="connsiteY4676" fmla="*/ 1134898 h 2152650"/>
              <a:gd name="connsiteX4677" fmla="*/ 2741465 w 3600448"/>
              <a:gd name="connsiteY4677" fmla="*/ 1127454 h 2152650"/>
              <a:gd name="connsiteX4678" fmla="*/ 2737740 w 3600448"/>
              <a:gd name="connsiteY4678" fmla="*/ 1112564 h 2152650"/>
              <a:gd name="connsiteX4679" fmla="*/ 2741000 w 3600448"/>
              <a:gd name="connsiteY4679" fmla="*/ 1126523 h 2152650"/>
              <a:gd name="connsiteX4680" fmla="*/ 2751929 w 3600448"/>
              <a:gd name="connsiteY4680" fmla="*/ 1134387 h 2152650"/>
              <a:gd name="connsiteX4681" fmla="*/ 2734016 w 3600448"/>
              <a:gd name="connsiteY4681" fmla="*/ 1142343 h 2152650"/>
              <a:gd name="connsiteX4682" fmla="*/ 2741465 w 3600448"/>
              <a:gd name="connsiteY4682" fmla="*/ 1146066 h 2152650"/>
              <a:gd name="connsiteX4683" fmla="*/ 2722841 w 3600448"/>
              <a:gd name="connsiteY4683" fmla="*/ 1157233 h 2152650"/>
              <a:gd name="connsiteX4684" fmla="*/ 2726566 w 3600448"/>
              <a:gd name="connsiteY4684" fmla="*/ 1149788 h 2152650"/>
              <a:gd name="connsiteX4685" fmla="*/ 2681869 w 3600448"/>
              <a:gd name="connsiteY4685" fmla="*/ 1160955 h 2152650"/>
              <a:gd name="connsiteX4686" fmla="*/ 2678144 w 3600448"/>
              <a:gd name="connsiteY4686" fmla="*/ 1168400 h 2152650"/>
              <a:gd name="connsiteX4687" fmla="*/ 2666970 w 3600448"/>
              <a:gd name="connsiteY4687" fmla="*/ 1157233 h 2152650"/>
              <a:gd name="connsiteX4688" fmla="*/ 2659682 w 3600448"/>
              <a:gd name="connsiteY4688" fmla="*/ 1162088 h 2152650"/>
              <a:gd name="connsiteX4689" fmla="*/ 2663245 w 3600448"/>
              <a:gd name="connsiteY4689" fmla="*/ 1156302 h 2152650"/>
              <a:gd name="connsiteX4690" fmla="*/ 2670694 w 3600448"/>
              <a:gd name="connsiteY4690" fmla="*/ 1149788 h 2152650"/>
              <a:gd name="connsiteX4691" fmla="*/ 2652070 w 3600448"/>
              <a:gd name="connsiteY4691" fmla="*/ 1153510 h 2152650"/>
              <a:gd name="connsiteX4692" fmla="*/ 2655795 w 3600448"/>
              <a:gd name="connsiteY4692" fmla="*/ 1149788 h 2152650"/>
              <a:gd name="connsiteX4693" fmla="*/ 2648346 w 3600448"/>
              <a:gd name="connsiteY4693" fmla="*/ 1153510 h 2152650"/>
              <a:gd name="connsiteX4694" fmla="*/ 2655795 w 3600448"/>
              <a:gd name="connsiteY4694" fmla="*/ 1142343 h 2152650"/>
              <a:gd name="connsiteX4695" fmla="*/ 2633447 w 3600448"/>
              <a:gd name="connsiteY4695" fmla="*/ 1134898 h 2152650"/>
              <a:gd name="connsiteX4696" fmla="*/ 2640896 w 3600448"/>
              <a:gd name="connsiteY4696" fmla="*/ 1123731 h 2152650"/>
              <a:gd name="connsiteX4697" fmla="*/ 2678144 w 3600448"/>
              <a:gd name="connsiteY4697" fmla="*/ 1108842 h 2152650"/>
              <a:gd name="connsiteX4698" fmla="*/ 2655795 w 3600448"/>
              <a:gd name="connsiteY4698" fmla="*/ 1112564 h 2152650"/>
              <a:gd name="connsiteX4699" fmla="*/ 2655795 w 3600448"/>
              <a:gd name="connsiteY4699" fmla="*/ 1093952 h 2152650"/>
              <a:gd name="connsiteX4700" fmla="*/ 2603648 w 3600448"/>
              <a:gd name="connsiteY4700" fmla="*/ 1112564 h 2152650"/>
              <a:gd name="connsiteX4701" fmla="*/ 2618547 w 3600448"/>
              <a:gd name="connsiteY4701" fmla="*/ 1105119 h 2152650"/>
              <a:gd name="connsiteX4702" fmla="*/ 2581300 w 3600448"/>
              <a:gd name="connsiteY4702" fmla="*/ 1112564 h 2152650"/>
              <a:gd name="connsiteX4703" fmla="*/ 2570125 w 3600448"/>
              <a:gd name="connsiteY4703" fmla="*/ 1108842 h 2152650"/>
              <a:gd name="connsiteX4704" fmla="*/ 2577575 w 3600448"/>
              <a:gd name="connsiteY4704" fmla="*/ 1105119 h 2152650"/>
              <a:gd name="connsiteX4705" fmla="*/ 2562676 w 3600448"/>
              <a:gd name="connsiteY4705" fmla="*/ 1097674 h 2152650"/>
              <a:gd name="connsiteX4706" fmla="*/ 2514253 w 3600448"/>
              <a:gd name="connsiteY4706" fmla="*/ 1101397 h 2152650"/>
              <a:gd name="connsiteX4707" fmla="*/ 2511406 w 3600448"/>
              <a:gd name="connsiteY4707" fmla="*/ 1100719 h 2152650"/>
              <a:gd name="connsiteX4708" fmla="*/ 2520772 w 3600448"/>
              <a:gd name="connsiteY4708" fmla="*/ 1093487 h 2152650"/>
              <a:gd name="connsiteX4709" fmla="*/ 2525428 w 3600448"/>
              <a:gd name="connsiteY4709" fmla="*/ 1082785 h 2152650"/>
              <a:gd name="connsiteX4710" fmla="*/ 2499354 w 3600448"/>
              <a:gd name="connsiteY4710" fmla="*/ 1082785 h 2152650"/>
              <a:gd name="connsiteX4711" fmla="*/ 2514253 w 3600448"/>
              <a:gd name="connsiteY4711" fmla="*/ 1086507 h 2152650"/>
              <a:gd name="connsiteX4712" fmla="*/ 2477006 w 3600448"/>
              <a:gd name="connsiteY4712" fmla="*/ 1093952 h 2152650"/>
              <a:gd name="connsiteX4713" fmla="*/ 2491905 w 3600448"/>
              <a:gd name="connsiteY4713" fmla="*/ 1060450 h 2152650"/>
              <a:gd name="connsiteX4714" fmla="*/ 2454657 w 3600448"/>
              <a:gd name="connsiteY4714" fmla="*/ 1067895 h 2152650"/>
              <a:gd name="connsiteX4715" fmla="*/ 2450932 w 3600448"/>
              <a:gd name="connsiteY4715" fmla="*/ 1056728 h 2152650"/>
              <a:gd name="connsiteX4716" fmla="*/ 2413684 w 3600448"/>
              <a:gd name="connsiteY4716" fmla="*/ 1075340 h 2152650"/>
              <a:gd name="connsiteX4717" fmla="*/ 2395060 w 3600448"/>
              <a:gd name="connsiteY4717" fmla="*/ 1079062 h 2152650"/>
              <a:gd name="connsiteX4718" fmla="*/ 2402510 w 3600448"/>
              <a:gd name="connsiteY4718" fmla="*/ 1067895 h 2152650"/>
              <a:gd name="connsiteX4719" fmla="*/ 2383886 w 3600448"/>
              <a:gd name="connsiteY4719" fmla="*/ 1071617 h 2152650"/>
              <a:gd name="connsiteX4720" fmla="*/ 2387611 w 3600448"/>
              <a:gd name="connsiteY4720" fmla="*/ 1075340 h 2152650"/>
              <a:gd name="connsiteX4721" fmla="*/ 2376436 w 3600448"/>
              <a:gd name="connsiteY4721" fmla="*/ 1075340 h 2152650"/>
              <a:gd name="connsiteX4722" fmla="*/ 2383886 w 3600448"/>
              <a:gd name="connsiteY4722" fmla="*/ 1079062 h 2152650"/>
              <a:gd name="connsiteX4723" fmla="*/ 2376436 w 3600448"/>
              <a:gd name="connsiteY4723" fmla="*/ 1090229 h 2152650"/>
              <a:gd name="connsiteX4724" fmla="*/ 2382489 w 3600448"/>
              <a:gd name="connsiteY4724" fmla="*/ 1094883 h 2152650"/>
              <a:gd name="connsiteX4725" fmla="*/ 2380627 w 3600448"/>
              <a:gd name="connsiteY4725" fmla="*/ 1103069 h 2152650"/>
              <a:gd name="connsiteX4726" fmla="*/ 2376437 w 3600448"/>
              <a:gd name="connsiteY4726" fmla="*/ 1103723 h 2152650"/>
              <a:gd name="connsiteX4727" fmla="*/ 2361537 w 3600448"/>
              <a:gd name="connsiteY4727" fmla="*/ 1108842 h 2152650"/>
              <a:gd name="connsiteX4728" fmla="*/ 2357388 w 3600448"/>
              <a:gd name="connsiteY4728" fmla="*/ 1117511 h 2152650"/>
              <a:gd name="connsiteX4729" fmla="*/ 2354088 w 3600448"/>
              <a:gd name="connsiteY4729" fmla="*/ 1112564 h 2152650"/>
              <a:gd name="connsiteX4730" fmla="*/ 2328014 w 3600448"/>
              <a:gd name="connsiteY4730" fmla="*/ 1116286 h 2152650"/>
              <a:gd name="connsiteX4731" fmla="*/ 2294491 w 3600448"/>
              <a:gd name="connsiteY4731" fmla="*/ 1134898 h 2152650"/>
              <a:gd name="connsiteX4732" fmla="*/ 2311611 w 3600448"/>
              <a:gd name="connsiteY4732" fmla="*/ 1129438 h 2152650"/>
              <a:gd name="connsiteX4733" fmla="*/ 2309390 w 3600448"/>
              <a:gd name="connsiteY4733" fmla="*/ 1131176 h 2152650"/>
              <a:gd name="connsiteX4734" fmla="*/ 2316840 w 3600448"/>
              <a:gd name="connsiteY4734" fmla="*/ 1138621 h 2152650"/>
              <a:gd name="connsiteX4735" fmla="*/ 2305666 w 3600448"/>
              <a:gd name="connsiteY4735" fmla="*/ 1146066 h 2152650"/>
              <a:gd name="connsiteX4736" fmla="*/ 2309390 w 3600448"/>
              <a:gd name="connsiteY4736" fmla="*/ 1134898 h 2152650"/>
              <a:gd name="connsiteX4737" fmla="*/ 2279592 w 3600448"/>
              <a:gd name="connsiteY4737" fmla="*/ 1142343 h 2152650"/>
              <a:gd name="connsiteX4738" fmla="*/ 2283317 w 3600448"/>
              <a:gd name="connsiteY4738" fmla="*/ 1157233 h 2152650"/>
              <a:gd name="connsiteX4739" fmla="*/ 2268418 w 3600448"/>
              <a:gd name="connsiteY4739" fmla="*/ 1153510 h 2152650"/>
              <a:gd name="connsiteX4740" fmla="*/ 2268418 w 3600448"/>
              <a:gd name="connsiteY4740" fmla="*/ 1160955 h 2152650"/>
              <a:gd name="connsiteX4741" fmla="*/ 2260968 w 3600448"/>
              <a:gd name="connsiteY4741" fmla="*/ 1157233 h 2152650"/>
              <a:gd name="connsiteX4742" fmla="*/ 2253519 w 3600448"/>
              <a:gd name="connsiteY4742" fmla="*/ 1160955 h 2152650"/>
              <a:gd name="connsiteX4743" fmla="*/ 2257243 w 3600448"/>
              <a:gd name="connsiteY4743" fmla="*/ 1160955 h 2152650"/>
              <a:gd name="connsiteX4744" fmla="*/ 2246069 w 3600448"/>
              <a:gd name="connsiteY4744" fmla="*/ 1168400 h 2152650"/>
              <a:gd name="connsiteX4745" fmla="*/ 2253519 w 3600448"/>
              <a:gd name="connsiteY4745" fmla="*/ 1157233 h 2152650"/>
              <a:gd name="connsiteX4746" fmla="*/ 2223720 w 3600448"/>
              <a:gd name="connsiteY4746" fmla="*/ 1153510 h 2152650"/>
              <a:gd name="connsiteX4747" fmla="*/ 2193922 w 3600448"/>
              <a:gd name="connsiteY4747" fmla="*/ 1142343 h 2152650"/>
              <a:gd name="connsiteX4748" fmla="*/ 2205096 w 3600448"/>
              <a:gd name="connsiteY4748" fmla="*/ 1142343 h 2152650"/>
              <a:gd name="connsiteX4749" fmla="*/ 2246069 w 3600448"/>
              <a:gd name="connsiteY4749" fmla="*/ 1116286 h 2152650"/>
              <a:gd name="connsiteX4750" fmla="*/ 2253519 w 3600448"/>
              <a:gd name="connsiteY4750" fmla="*/ 1116286 h 2152650"/>
              <a:gd name="connsiteX4751" fmla="*/ 2280989 w 3600448"/>
              <a:gd name="connsiteY4751" fmla="*/ 1100931 h 2152650"/>
              <a:gd name="connsiteX4752" fmla="*/ 2305300 w 3600448"/>
              <a:gd name="connsiteY4752" fmla="*/ 1083053 h 2152650"/>
              <a:gd name="connsiteX4753" fmla="*/ 2313581 w 3600448"/>
              <a:gd name="connsiteY4753" fmla="*/ 1083715 h 2152650"/>
              <a:gd name="connsiteX4754" fmla="*/ 2316840 w 3600448"/>
              <a:gd name="connsiteY4754" fmla="*/ 1090229 h 2152650"/>
              <a:gd name="connsiteX4755" fmla="*/ 2342913 w 3600448"/>
              <a:gd name="connsiteY4755" fmla="*/ 1067895 h 2152650"/>
              <a:gd name="connsiteX4756" fmla="*/ 2372712 w 3600448"/>
              <a:gd name="connsiteY4756" fmla="*/ 1064173 h 2152650"/>
              <a:gd name="connsiteX4757" fmla="*/ 2372712 w 3600448"/>
              <a:gd name="connsiteY4757" fmla="*/ 1067895 h 2152650"/>
              <a:gd name="connsiteX4758" fmla="*/ 2424859 w 3600448"/>
              <a:gd name="connsiteY4758" fmla="*/ 1053005 h 2152650"/>
              <a:gd name="connsiteX4759" fmla="*/ 2421134 w 3600448"/>
              <a:gd name="connsiteY4759" fmla="*/ 1049283 h 2152650"/>
              <a:gd name="connsiteX4760" fmla="*/ 2473281 w 3600448"/>
              <a:gd name="connsiteY4760" fmla="*/ 1045560 h 2152650"/>
              <a:gd name="connsiteX4761" fmla="*/ 2488180 w 3600448"/>
              <a:gd name="connsiteY4761" fmla="*/ 1038116 h 2152650"/>
              <a:gd name="connsiteX4762" fmla="*/ 2488180 w 3600448"/>
              <a:gd name="connsiteY4762" fmla="*/ 1045560 h 2152650"/>
              <a:gd name="connsiteX4763" fmla="*/ 2529153 w 3600448"/>
              <a:gd name="connsiteY4763" fmla="*/ 1030671 h 2152650"/>
              <a:gd name="connsiteX4764" fmla="*/ 2514253 w 3600448"/>
              <a:gd name="connsiteY4764" fmla="*/ 1041838 h 2152650"/>
              <a:gd name="connsiteX4765" fmla="*/ 2536602 w 3600448"/>
              <a:gd name="connsiteY4765" fmla="*/ 1038116 h 2152650"/>
              <a:gd name="connsiteX4766" fmla="*/ 2532877 w 3600448"/>
              <a:gd name="connsiteY4766" fmla="*/ 1034393 h 2152650"/>
              <a:gd name="connsiteX4767" fmla="*/ 2544052 w 3600448"/>
              <a:gd name="connsiteY4767" fmla="*/ 1030671 h 2152650"/>
              <a:gd name="connsiteX4768" fmla="*/ 2536602 w 3600448"/>
              <a:gd name="connsiteY4768" fmla="*/ 1026948 h 2152650"/>
              <a:gd name="connsiteX4769" fmla="*/ 2570125 w 3600448"/>
              <a:gd name="connsiteY4769" fmla="*/ 1008336 h 2152650"/>
              <a:gd name="connsiteX4770" fmla="*/ 2566400 w 3600448"/>
              <a:gd name="connsiteY4770" fmla="*/ 1008336 h 2152650"/>
              <a:gd name="connsiteX4771" fmla="*/ 2592474 w 3600448"/>
              <a:gd name="connsiteY4771" fmla="*/ 1012058 h 2152650"/>
              <a:gd name="connsiteX4772" fmla="*/ 2607373 w 3600448"/>
              <a:gd name="connsiteY4772" fmla="*/ 1008336 h 2152650"/>
              <a:gd name="connsiteX4773" fmla="*/ 2577575 w 3600448"/>
              <a:gd name="connsiteY4773" fmla="*/ 1026948 h 2152650"/>
              <a:gd name="connsiteX4774" fmla="*/ 2558951 w 3600448"/>
              <a:gd name="connsiteY4774" fmla="*/ 1019503 h 2152650"/>
              <a:gd name="connsiteX4775" fmla="*/ 2541724 w 3600448"/>
              <a:gd name="connsiteY4775" fmla="*/ 1033463 h 2152650"/>
              <a:gd name="connsiteX4776" fmla="*/ 2521974 w 3600448"/>
              <a:gd name="connsiteY4776" fmla="*/ 1052741 h 2152650"/>
              <a:gd name="connsiteX4777" fmla="*/ 2521237 w 3600448"/>
              <a:gd name="connsiteY4777" fmla="*/ 1052540 h 2152650"/>
              <a:gd name="connsiteX4778" fmla="*/ 2503079 w 3600448"/>
              <a:gd name="connsiteY4778" fmla="*/ 1056728 h 2152650"/>
              <a:gd name="connsiteX4779" fmla="*/ 2499354 w 3600448"/>
              <a:gd name="connsiteY4779" fmla="*/ 1075340 h 2152650"/>
              <a:gd name="connsiteX4780" fmla="*/ 2529153 w 3600448"/>
              <a:gd name="connsiteY4780" fmla="*/ 1075340 h 2152650"/>
              <a:gd name="connsiteX4781" fmla="*/ 2555226 w 3600448"/>
              <a:gd name="connsiteY4781" fmla="*/ 1075340 h 2152650"/>
              <a:gd name="connsiteX4782" fmla="*/ 2577575 w 3600448"/>
              <a:gd name="connsiteY4782" fmla="*/ 1064173 h 2152650"/>
              <a:gd name="connsiteX4783" fmla="*/ 2566400 w 3600448"/>
              <a:gd name="connsiteY4783" fmla="*/ 1067895 h 2152650"/>
              <a:gd name="connsiteX4784" fmla="*/ 2566400 w 3600448"/>
              <a:gd name="connsiteY4784" fmla="*/ 1075340 h 2152650"/>
              <a:gd name="connsiteX4785" fmla="*/ 2663245 w 3600448"/>
              <a:gd name="connsiteY4785" fmla="*/ 1045560 h 2152650"/>
              <a:gd name="connsiteX4786" fmla="*/ 2707942 w 3600448"/>
              <a:gd name="connsiteY4786" fmla="*/ 1019503 h 2152650"/>
              <a:gd name="connsiteX4787" fmla="*/ 2752640 w 3600448"/>
              <a:gd name="connsiteY4787" fmla="*/ 1004614 h 2152650"/>
              <a:gd name="connsiteX4788" fmla="*/ 2748915 w 3600448"/>
              <a:gd name="connsiteY4788" fmla="*/ 1000891 h 2152650"/>
              <a:gd name="connsiteX4789" fmla="*/ 2845759 w 3600448"/>
              <a:gd name="connsiteY4789" fmla="*/ 974834 h 2152650"/>
              <a:gd name="connsiteX4790" fmla="*/ 2823411 w 3600448"/>
              <a:gd name="connsiteY4790" fmla="*/ 986002 h 2152650"/>
              <a:gd name="connsiteX4791" fmla="*/ 2860600 w 3600448"/>
              <a:gd name="connsiteY4791" fmla="*/ 981291 h 2152650"/>
              <a:gd name="connsiteX4792" fmla="*/ 2872333 w 3600448"/>
              <a:gd name="connsiteY4792" fmla="*/ 982066 h 2152650"/>
              <a:gd name="connsiteX4793" fmla="*/ 2871833 w 3600448"/>
              <a:gd name="connsiteY4793" fmla="*/ 982279 h 2152650"/>
              <a:gd name="connsiteX4794" fmla="*/ 2875557 w 3600448"/>
              <a:gd name="connsiteY4794" fmla="*/ 982279 h 2152650"/>
              <a:gd name="connsiteX4795" fmla="*/ 2872333 w 3600448"/>
              <a:gd name="connsiteY4795" fmla="*/ 982066 h 2152650"/>
              <a:gd name="connsiteX4796" fmla="*/ 2885626 w 3600448"/>
              <a:gd name="connsiteY4796" fmla="*/ 976405 h 2152650"/>
              <a:gd name="connsiteX4797" fmla="*/ 2916530 w 3600448"/>
              <a:gd name="connsiteY4797" fmla="*/ 974834 h 2152650"/>
              <a:gd name="connsiteX4798" fmla="*/ 2931429 w 3600448"/>
              <a:gd name="connsiteY4798" fmla="*/ 963667 h 2152650"/>
              <a:gd name="connsiteX4799" fmla="*/ 2983576 w 3600448"/>
              <a:gd name="connsiteY4799" fmla="*/ 959945 h 2152650"/>
              <a:gd name="connsiteX4800" fmla="*/ 2979851 w 3600448"/>
              <a:gd name="connsiteY4800" fmla="*/ 959945 h 2152650"/>
              <a:gd name="connsiteX4801" fmla="*/ 2987301 w 3600448"/>
              <a:gd name="connsiteY4801" fmla="*/ 956222 h 2152650"/>
              <a:gd name="connsiteX4802" fmla="*/ 1718205 w 3600448"/>
              <a:gd name="connsiteY4802" fmla="*/ 955675 h 2152650"/>
              <a:gd name="connsiteX4803" fmla="*/ 1710794 w 3600448"/>
              <a:gd name="connsiteY4803" fmla="*/ 970684 h 2152650"/>
              <a:gd name="connsiteX4804" fmla="*/ 1721908 w 3600448"/>
              <a:gd name="connsiteY4804" fmla="*/ 981941 h 2152650"/>
              <a:gd name="connsiteX4805" fmla="*/ 1747838 w 3600448"/>
              <a:gd name="connsiteY4805" fmla="*/ 970684 h 2152650"/>
              <a:gd name="connsiteX4806" fmla="*/ 1740427 w 3600448"/>
              <a:gd name="connsiteY4806" fmla="*/ 981941 h 2152650"/>
              <a:gd name="connsiteX4807" fmla="*/ 1703387 w 3600448"/>
              <a:gd name="connsiteY4807" fmla="*/ 996950 h 2152650"/>
              <a:gd name="connsiteX4808" fmla="*/ 1681162 w 3600448"/>
              <a:gd name="connsiteY4808" fmla="*/ 985693 h 2152650"/>
              <a:gd name="connsiteX4809" fmla="*/ 1703387 w 3600448"/>
              <a:gd name="connsiteY4809" fmla="*/ 959427 h 2152650"/>
              <a:gd name="connsiteX4810" fmla="*/ 1718205 w 3600448"/>
              <a:gd name="connsiteY4810" fmla="*/ 955675 h 2152650"/>
              <a:gd name="connsiteX4811" fmla="*/ 1166823 w 3600448"/>
              <a:gd name="connsiteY4811" fmla="*/ 955675 h 2152650"/>
              <a:gd name="connsiteX4812" fmla="*/ 1174761 w 3600448"/>
              <a:gd name="connsiteY4812" fmla="*/ 955675 h 2152650"/>
              <a:gd name="connsiteX4813" fmla="*/ 1163648 w 3600448"/>
              <a:gd name="connsiteY4813" fmla="*/ 963613 h 2152650"/>
              <a:gd name="connsiteX4814" fmla="*/ 1554162 w 3600448"/>
              <a:gd name="connsiteY4814" fmla="*/ 952500 h 2152650"/>
              <a:gd name="connsiteX4815" fmla="*/ 1562099 w 3600448"/>
              <a:gd name="connsiteY4815" fmla="*/ 952500 h 2152650"/>
              <a:gd name="connsiteX4816" fmla="*/ 1554162 w 3600448"/>
              <a:gd name="connsiteY4816" fmla="*/ 955675 h 2152650"/>
              <a:gd name="connsiteX4817" fmla="*/ 1193214 w 3600448"/>
              <a:gd name="connsiteY4817" fmla="*/ 952500 h 2152650"/>
              <a:gd name="connsiteX4818" fmla="*/ 1188030 w 3600448"/>
              <a:gd name="connsiteY4818" fmla="*/ 956204 h 2152650"/>
              <a:gd name="connsiteX4819" fmla="*/ 1184208 w 3600448"/>
              <a:gd name="connsiteY4819" fmla="*/ 957240 h 2152650"/>
              <a:gd name="connsiteX4820" fmla="*/ 873735 w 3600448"/>
              <a:gd name="connsiteY4820" fmla="*/ 952500 h 2152650"/>
              <a:gd name="connsiteX4821" fmla="*/ 900127 w 3600448"/>
              <a:gd name="connsiteY4821" fmla="*/ 956204 h 2152650"/>
              <a:gd name="connsiteX4822" fmla="*/ 888816 w 3600448"/>
              <a:gd name="connsiteY4822" fmla="*/ 963612 h 2152650"/>
              <a:gd name="connsiteX4823" fmla="*/ 873735 w 3600448"/>
              <a:gd name="connsiteY4823" fmla="*/ 952500 h 2152650"/>
              <a:gd name="connsiteX4824" fmla="*/ 703281 w 3600448"/>
              <a:gd name="connsiteY4824" fmla="*/ 952500 h 2152650"/>
              <a:gd name="connsiteX4825" fmla="*/ 698518 w 3600448"/>
              <a:gd name="connsiteY4825" fmla="*/ 955675 h 2152650"/>
              <a:gd name="connsiteX4826" fmla="*/ 690581 w 3600448"/>
              <a:gd name="connsiteY4826" fmla="*/ 955675 h 2152650"/>
              <a:gd name="connsiteX4827" fmla="*/ 2691643 w 3600448"/>
              <a:gd name="connsiteY4827" fmla="*/ 952341 h 2152650"/>
              <a:gd name="connsiteX4828" fmla="*/ 2691960 w 3600448"/>
              <a:gd name="connsiteY4828" fmla="*/ 952506 h 2152650"/>
              <a:gd name="connsiteX4829" fmla="*/ 2690266 w 3600448"/>
              <a:gd name="connsiteY4829" fmla="*/ 952772 h 2152650"/>
              <a:gd name="connsiteX4830" fmla="*/ 822822 w 3600448"/>
              <a:gd name="connsiteY4830" fmla="*/ 951623 h 2152650"/>
              <a:gd name="connsiteX4831" fmla="*/ 837004 w 3600448"/>
              <a:gd name="connsiteY4831" fmla="*/ 963083 h 2152650"/>
              <a:gd name="connsiteX4832" fmla="*/ 838283 w 3600448"/>
              <a:gd name="connsiteY4832" fmla="*/ 960124 h 2152650"/>
              <a:gd name="connsiteX4833" fmla="*/ 844939 w 3600448"/>
              <a:gd name="connsiteY4833" fmla="*/ 964009 h 2152650"/>
              <a:gd name="connsiteX4834" fmla="*/ 855678 w 3600448"/>
              <a:gd name="connsiteY4834" fmla="*/ 963083 h 2152650"/>
              <a:gd name="connsiteX4835" fmla="*/ 829534 w 3600448"/>
              <a:gd name="connsiteY4835" fmla="*/ 977899 h 2152650"/>
              <a:gd name="connsiteX4836" fmla="*/ 803386 w 3600448"/>
              <a:gd name="connsiteY4836" fmla="*/ 981604 h 2152650"/>
              <a:gd name="connsiteX4837" fmla="*/ 818328 w 3600448"/>
              <a:gd name="connsiteY4837" fmla="*/ 974195 h 2152650"/>
              <a:gd name="connsiteX4838" fmla="*/ 814592 w 3600448"/>
              <a:gd name="connsiteY4838" fmla="*/ 970491 h 2152650"/>
              <a:gd name="connsiteX4839" fmla="*/ 792180 w 3600448"/>
              <a:gd name="connsiteY4839" fmla="*/ 955674 h 2152650"/>
              <a:gd name="connsiteX4840" fmla="*/ 814592 w 3600448"/>
              <a:gd name="connsiteY4840" fmla="*/ 951970 h 2152650"/>
              <a:gd name="connsiteX4841" fmla="*/ 822822 w 3600448"/>
              <a:gd name="connsiteY4841" fmla="*/ 951623 h 2152650"/>
              <a:gd name="connsiteX4842" fmla="*/ 3042525 w 3600448"/>
              <a:gd name="connsiteY4842" fmla="*/ 951110 h 2152650"/>
              <a:gd name="connsiteX4843" fmla="*/ 3042569 w 3600448"/>
              <a:gd name="connsiteY4843" fmla="*/ 951241 h 2152650"/>
              <a:gd name="connsiteX4844" fmla="*/ 3039266 w 3600448"/>
              <a:gd name="connsiteY4844" fmla="*/ 952499 h 2152650"/>
              <a:gd name="connsiteX4845" fmla="*/ 3042525 w 3600448"/>
              <a:gd name="connsiteY4845" fmla="*/ 951110 h 2152650"/>
              <a:gd name="connsiteX4846" fmla="*/ 2700144 w 3600448"/>
              <a:gd name="connsiteY4846" fmla="*/ 950614 h 2152650"/>
              <a:gd name="connsiteX4847" fmla="*/ 2703510 w 3600448"/>
              <a:gd name="connsiteY4847" fmla="*/ 952817 h 2152650"/>
              <a:gd name="connsiteX4848" fmla="*/ 2702597 w 3600448"/>
              <a:gd name="connsiteY4848" fmla="*/ 953769 h 2152650"/>
              <a:gd name="connsiteX4849" fmla="*/ 2699859 w 3600448"/>
              <a:gd name="connsiteY4849" fmla="*/ 956627 h 2152650"/>
              <a:gd name="connsiteX4850" fmla="*/ 2691960 w 3600448"/>
              <a:gd name="connsiteY4850" fmla="*/ 952506 h 2152650"/>
              <a:gd name="connsiteX4851" fmla="*/ 2693013 w 3600448"/>
              <a:gd name="connsiteY4851" fmla="*/ 952341 h 2152650"/>
              <a:gd name="connsiteX4852" fmla="*/ 2700144 w 3600448"/>
              <a:gd name="connsiteY4852" fmla="*/ 950614 h 2152650"/>
              <a:gd name="connsiteX4853" fmla="*/ 2685254 w 3600448"/>
              <a:gd name="connsiteY4853" fmla="*/ 949007 h 2152650"/>
              <a:gd name="connsiteX4854" fmla="*/ 2686566 w 3600448"/>
              <a:gd name="connsiteY4854" fmla="*/ 953353 h 2152650"/>
              <a:gd name="connsiteX4855" fmla="*/ 2690266 w 3600448"/>
              <a:gd name="connsiteY4855" fmla="*/ 952772 h 2152650"/>
              <a:gd name="connsiteX4856" fmla="*/ 2677951 w 3600448"/>
              <a:gd name="connsiteY4856" fmla="*/ 956627 h 2152650"/>
              <a:gd name="connsiteX4857" fmla="*/ 2685254 w 3600448"/>
              <a:gd name="connsiteY4857" fmla="*/ 949007 h 2152650"/>
              <a:gd name="connsiteX4858" fmla="*/ 1550989 w 3600448"/>
              <a:gd name="connsiteY4858" fmla="*/ 948531 h 2152650"/>
              <a:gd name="connsiteX4859" fmla="*/ 1531936 w 3600448"/>
              <a:gd name="connsiteY4859" fmla="*/ 960437 h 2152650"/>
              <a:gd name="connsiteX4860" fmla="*/ 1531936 w 3600448"/>
              <a:gd name="connsiteY4860" fmla="*/ 952499 h 2152650"/>
              <a:gd name="connsiteX4861" fmla="*/ 1550989 w 3600448"/>
              <a:gd name="connsiteY4861" fmla="*/ 948531 h 2152650"/>
              <a:gd name="connsiteX4862" fmla="*/ 2688905 w 3600448"/>
              <a:gd name="connsiteY4862" fmla="*/ 948245 h 2152650"/>
              <a:gd name="connsiteX4863" fmla="*/ 2688905 w 3600448"/>
              <a:gd name="connsiteY4863" fmla="*/ 949007 h 2152650"/>
              <a:gd name="connsiteX4864" fmla="*/ 2688398 w 3600448"/>
              <a:gd name="connsiteY4864" fmla="*/ 948351 h 2152650"/>
              <a:gd name="connsiteX4865" fmla="*/ 1353080 w 3600448"/>
              <a:gd name="connsiteY4865" fmla="*/ 947737 h 2152650"/>
              <a:gd name="connsiteX4866" fmla="*/ 1353080 w 3600448"/>
              <a:gd name="connsiteY4866" fmla="*/ 963612 h 2152650"/>
              <a:gd name="connsiteX4867" fmla="*/ 1338269 w 3600448"/>
              <a:gd name="connsiteY4867" fmla="*/ 963612 h 2152650"/>
              <a:gd name="connsiteX4868" fmla="*/ 1353080 w 3600448"/>
              <a:gd name="connsiteY4868" fmla="*/ 947737 h 2152650"/>
              <a:gd name="connsiteX4869" fmla="*/ 1000138 w 3600448"/>
              <a:gd name="connsiteY4869" fmla="*/ 947737 h 2152650"/>
              <a:gd name="connsiteX4870" fmla="*/ 1011251 w 3600448"/>
              <a:gd name="connsiteY4870" fmla="*/ 952499 h 2152650"/>
              <a:gd name="connsiteX4871" fmla="*/ 1000138 w 3600448"/>
              <a:gd name="connsiteY4871" fmla="*/ 952499 h 2152650"/>
              <a:gd name="connsiteX4872" fmla="*/ 859170 w 3600448"/>
              <a:gd name="connsiteY4872" fmla="*/ 947737 h 2152650"/>
              <a:gd name="connsiteX4873" fmla="*/ 862979 w 3600448"/>
              <a:gd name="connsiteY4873" fmla="*/ 947737 h 2152650"/>
              <a:gd name="connsiteX4874" fmla="*/ 847740 w 3600448"/>
              <a:gd name="connsiteY4874" fmla="*/ 955674 h 2152650"/>
              <a:gd name="connsiteX4875" fmla="*/ 2222795 w 3600448"/>
              <a:gd name="connsiteY4875" fmla="*/ 947538 h 2152650"/>
              <a:gd name="connsiteX4876" fmla="*/ 2227260 w 3600448"/>
              <a:gd name="connsiteY4876" fmla="*/ 952499 h 2152650"/>
              <a:gd name="connsiteX4877" fmla="*/ 2220116 w 3600448"/>
              <a:gd name="connsiteY4877" fmla="*/ 952499 h 2152650"/>
              <a:gd name="connsiteX4878" fmla="*/ 2212972 w 3600448"/>
              <a:gd name="connsiteY4878" fmla="*/ 948530 h 2152650"/>
              <a:gd name="connsiteX4879" fmla="*/ 2222795 w 3600448"/>
              <a:gd name="connsiteY4879" fmla="*/ 947538 h 2152650"/>
              <a:gd name="connsiteX4880" fmla="*/ 2685596 w 3600448"/>
              <a:gd name="connsiteY4880" fmla="*/ 944721 h 2152650"/>
              <a:gd name="connsiteX4881" fmla="*/ 2688398 w 3600448"/>
              <a:gd name="connsiteY4881" fmla="*/ 948351 h 2152650"/>
              <a:gd name="connsiteX4882" fmla="*/ 2685254 w 3600448"/>
              <a:gd name="connsiteY4882" fmla="*/ 949007 h 2152650"/>
              <a:gd name="connsiteX4883" fmla="*/ 2674300 w 3600448"/>
              <a:gd name="connsiteY4883" fmla="*/ 949007 h 2152650"/>
              <a:gd name="connsiteX4884" fmla="*/ 2685596 w 3600448"/>
              <a:gd name="connsiteY4884" fmla="*/ 944721 h 2152650"/>
              <a:gd name="connsiteX4885" fmla="*/ 2637253 w 3600448"/>
              <a:gd name="connsiteY4885" fmla="*/ 944562 h 2152650"/>
              <a:gd name="connsiteX4886" fmla="*/ 2641013 w 3600448"/>
              <a:gd name="connsiteY4886" fmla="*/ 959378 h 2152650"/>
              <a:gd name="connsiteX4887" fmla="*/ 2614694 w 3600448"/>
              <a:gd name="connsiteY4887" fmla="*/ 959378 h 2152650"/>
              <a:gd name="connsiteX4888" fmla="*/ 2618454 w 3600448"/>
              <a:gd name="connsiteY4888" fmla="*/ 966787 h 2152650"/>
              <a:gd name="connsiteX4889" fmla="*/ 2573335 w 3600448"/>
              <a:gd name="connsiteY4889" fmla="*/ 977899 h 2152650"/>
              <a:gd name="connsiteX4890" fmla="*/ 2618454 w 3600448"/>
              <a:gd name="connsiteY4890" fmla="*/ 951970 h 2152650"/>
              <a:gd name="connsiteX4891" fmla="*/ 2637253 w 3600448"/>
              <a:gd name="connsiteY4891" fmla="*/ 951970 h 2152650"/>
              <a:gd name="connsiteX4892" fmla="*/ 2637253 w 3600448"/>
              <a:gd name="connsiteY4892" fmla="*/ 944562 h 2152650"/>
              <a:gd name="connsiteX4893" fmla="*/ 1993368 w 3600448"/>
              <a:gd name="connsiteY4893" fmla="*/ 944562 h 2152650"/>
              <a:gd name="connsiteX4894" fmla="*/ 1997072 w 3600448"/>
              <a:gd name="connsiteY4894" fmla="*/ 951970 h 2152650"/>
              <a:gd name="connsiteX4895" fmla="*/ 1989664 w 3600448"/>
              <a:gd name="connsiteY4895" fmla="*/ 955674 h 2152650"/>
              <a:gd name="connsiteX4896" fmla="*/ 1974847 w 3600448"/>
              <a:gd name="connsiteY4896" fmla="*/ 951970 h 2152650"/>
              <a:gd name="connsiteX4897" fmla="*/ 1993368 w 3600448"/>
              <a:gd name="connsiteY4897" fmla="*/ 944562 h 2152650"/>
              <a:gd name="connsiteX4898" fmla="*/ 1423986 w 3600448"/>
              <a:gd name="connsiteY4898" fmla="*/ 944562 h 2152650"/>
              <a:gd name="connsiteX4899" fmla="*/ 1420178 w 3600448"/>
              <a:gd name="connsiteY4899" fmla="*/ 955675 h 2152650"/>
              <a:gd name="connsiteX4900" fmla="*/ 1412560 w 3600448"/>
              <a:gd name="connsiteY4900" fmla="*/ 955675 h 2152650"/>
              <a:gd name="connsiteX4901" fmla="*/ 1423986 w 3600448"/>
              <a:gd name="connsiteY4901" fmla="*/ 944562 h 2152650"/>
              <a:gd name="connsiteX4902" fmla="*/ 1274770 w 3600448"/>
              <a:gd name="connsiteY4902" fmla="*/ 944562 h 2152650"/>
              <a:gd name="connsiteX4903" fmla="*/ 1285883 w 3600448"/>
              <a:gd name="connsiteY4903" fmla="*/ 948266 h 2152650"/>
              <a:gd name="connsiteX4904" fmla="*/ 1263658 w 3600448"/>
              <a:gd name="connsiteY4904" fmla="*/ 951971 h 2152650"/>
              <a:gd name="connsiteX4905" fmla="*/ 1274770 w 3600448"/>
              <a:gd name="connsiteY4905" fmla="*/ 944562 h 2152650"/>
              <a:gd name="connsiteX4906" fmla="*/ 754081 w 3600448"/>
              <a:gd name="connsiteY4906" fmla="*/ 944562 h 2152650"/>
              <a:gd name="connsiteX4907" fmla="*/ 758050 w 3600448"/>
              <a:gd name="connsiteY4907" fmla="*/ 947737 h 2152650"/>
              <a:gd name="connsiteX4908" fmla="*/ 3080236 w 3600448"/>
              <a:gd name="connsiteY4908" fmla="*/ 941387 h 2152650"/>
              <a:gd name="connsiteX4909" fmla="*/ 3087685 w 3600448"/>
              <a:gd name="connsiteY4909" fmla="*/ 952499 h 2152650"/>
              <a:gd name="connsiteX4910" fmla="*/ 3065338 w 3600448"/>
              <a:gd name="connsiteY4910" fmla="*/ 948795 h 2152650"/>
              <a:gd name="connsiteX4911" fmla="*/ 3072787 w 3600448"/>
              <a:gd name="connsiteY4911" fmla="*/ 963612 h 2152650"/>
              <a:gd name="connsiteX4912" fmla="*/ 3070459 w 3600448"/>
              <a:gd name="connsiteY4912" fmla="*/ 963612 h 2152650"/>
              <a:gd name="connsiteX4913" fmla="*/ 3057889 w 3600448"/>
              <a:gd name="connsiteY4913" fmla="*/ 963612 h 2152650"/>
              <a:gd name="connsiteX4914" fmla="*/ 3009470 w 3600448"/>
              <a:gd name="connsiteY4914" fmla="*/ 974724 h 2152650"/>
              <a:gd name="connsiteX4915" fmla="*/ 3009470 w 3600448"/>
              <a:gd name="connsiteY4915" fmla="*/ 971020 h 2152650"/>
              <a:gd name="connsiteX4916" fmla="*/ 2994572 w 3600448"/>
              <a:gd name="connsiteY4916" fmla="*/ 963612 h 2152650"/>
              <a:gd name="connsiteX4917" fmla="*/ 2998296 w 3600448"/>
              <a:gd name="connsiteY4917" fmla="*/ 963612 h 2152650"/>
              <a:gd name="connsiteX4918" fmla="*/ 2990847 w 3600448"/>
              <a:gd name="connsiteY4918" fmla="*/ 959907 h 2152650"/>
              <a:gd name="connsiteX4919" fmla="*/ 3042991 w 3600448"/>
              <a:gd name="connsiteY4919" fmla="*/ 952499 h 2152650"/>
              <a:gd name="connsiteX4920" fmla="*/ 3042569 w 3600448"/>
              <a:gd name="connsiteY4920" fmla="*/ 951241 h 2152650"/>
              <a:gd name="connsiteX4921" fmla="*/ 3061148 w 3600448"/>
              <a:gd name="connsiteY4921" fmla="*/ 944165 h 2152650"/>
              <a:gd name="connsiteX4922" fmla="*/ 3080236 w 3600448"/>
              <a:gd name="connsiteY4922" fmla="*/ 941387 h 2152650"/>
              <a:gd name="connsiteX4923" fmla="*/ 1196984 w 3600448"/>
              <a:gd name="connsiteY4923" fmla="*/ 941387 h 2152650"/>
              <a:gd name="connsiteX4924" fmla="*/ 1208097 w 3600448"/>
              <a:gd name="connsiteY4924" fmla="*/ 941387 h 2152650"/>
              <a:gd name="connsiteX4925" fmla="*/ 1204922 w 3600448"/>
              <a:gd name="connsiteY4925" fmla="*/ 944562 h 2152650"/>
              <a:gd name="connsiteX4926" fmla="*/ 877902 w 3600448"/>
              <a:gd name="connsiteY4926" fmla="*/ 941387 h 2152650"/>
              <a:gd name="connsiteX4927" fmla="*/ 889015 w 3600448"/>
              <a:gd name="connsiteY4927" fmla="*/ 947737 h 2152650"/>
              <a:gd name="connsiteX4928" fmla="*/ 877902 w 3600448"/>
              <a:gd name="connsiteY4928" fmla="*/ 941387 h 2152650"/>
              <a:gd name="connsiteX4929" fmla="*/ 2465385 w 3600448"/>
              <a:gd name="connsiteY4929" fmla="*/ 936625 h 2152650"/>
              <a:gd name="connsiteX4930" fmla="*/ 2470148 w 3600448"/>
              <a:gd name="connsiteY4930" fmla="*/ 941387 h 2152650"/>
              <a:gd name="connsiteX4931" fmla="*/ 2462210 w 3600448"/>
              <a:gd name="connsiteY4931" fmla="*/ 944562 h 2152650"/>
              <a:gd name="connsiteX4932" fmla="*/ 2090735 w 3600448"/>
              <a:gd name="connsiteY4932" fmla="*/ 936625 h 2152650"/>
              <a:gd name="connsiteX4933" fmla="*/ 2097085 w 3600448"/>
              <a:gd name="connsiteY4933" fmla="*/ 940593 h 2152650"/>
              <a:gd name="connsiteX4934" fmla="*/ 2090735 w 3600448"/>
              <a:gd name="connsiteY4934" fmla="*/ 944562 h 2152650"/>
              <a:gd name="connsiteX4935" fmla="*/ 899598 w 3600448"/>
              <a:gd name="connsiteY4935" fmla="*/ 936625 h 2152650"/>
              <a:gd name="connsiteX4936" fmla="*/ 910710 w 3600448"/>
              <a:gd name="connsiteY4936" fmla="*/ 944562 h 2152650"/>
              <a:gd name="connsiteX4937" fmla="*/ 903302 w 3600448"/>
              <a:gd name="connsiteY4937" fmla="*/ 940594 h 2152650"/>
              <a:gd name="connsiteX4938" fmla="*/ 903302 w 3600448"/>
              <a:gd name="connsiteY4938" fmla="*/ 952500 h 2152650"/>
              <a:gd name="connsiteX4939" fmla="*/ 899598 w 3600448"/>
              <a:gd name="connsiteY4939" fmla="*/ 936625 h 2152650"/>
              <a:gd name="connsiteX4940" fmla="*/ 2755898 w 3600448"/>
              <a:gd name="connsiteY4940" fmla="*/ 933450 h 2152650"/>
              <a:gd name="connsiteX4941" fmla="*/ 2767010 w 3600448"/>
              <a:gd name="connsiteY4941" fmla="*/ 944761 h 2152650"/>
              <a:gd name="connsiteX4942" fmla="*/ 2744785 w 3600448"/>
              <a:gd name="connsiteY4942" fmla="*/ 959842 h 2152650"/>
              <a:gd name="connsiteX4943" fmla="*/ 2759602 w 3600448"/>
              <a:gd name="connsiteY4943" fmla="*/ 940990 h 2152650"/>
              <a:gd name="connsiteX4944" fmla="*/ 2755898 w 3600448"/>
              <a:gd name="connsiteY4944" fmla="*/ 933450 h 2152650"/>
              <a:gd name="connsiteX4945" fmla="*/ 1089565 w 3600448"/>
              <a:gd name="connsiteY4945" fmla="*/ 930275 h 2152650"/>
              <a:gd name="connsiteX4946" fmla="*/ 1096974 w 3600448"/>
              <a:gd name="connsiteY4946" fmla="*/ 933979 h 2152650"/>
              <a:gd name="connsiteX4947" fmla="*/ 1089565 w 3600448"/>
              <a:gd name="connsiteY4947" fmla="*/ 941387 h 2152650"/>
              <a:gd name="connsiteX4948" fmla="*/ 1100678 w 3600448"/>
              <a:gd name="connsiteY4948" fmla="*/ 959908 h 2152650"/>
              <a:gd name="connsiteX4949" fmla="*/ 1063638 w 3600448"/>
              <a:gd name="connsiteY4949" fmla="*/ 971021 h 2152650"/>
              <a:gd name="connsiteX4950" fmla="*/ 1074751 w 3600448"/>
              <a:gd name="connsiteY4950" fmla="*/ 967317 h 2152650"/>
              <a:gd name="connsiteX4951" fmla="*/ 1071047 w 3600448"/>
              <a:gd name="connsiteY4951" fmla="*/ 959908 h 2152650"/>
              <a:gd name="connsiteX4952" fmla="*/ 1063638 w 3600448"/>
              <a:gd name="connsiteY4952" fmla="*/ 963612 h 2152650"/>
              <a:gd name="connsiteX4953" fmla="*/ 1089565 w 3600448"/>
              <a:gd name="connsiteY4953" fmla="*/ 945092 h 2152650"/>
              <a:gd name="connsiteX4954" fmla="*/ 1089565 w 3600448"/>
              <a:gd name="connsiteY4954" fmla="*/ 930275 h 2152650"/>
              <a:gd name="connsiteX4955" fmla="*/ 922352 w 3600448"/>
              <a:gd name="connsiteY4955" fmla="*/ 930275 h 2152650"/>
              <a:gd name="connsiteX4956" fmla="*/ 925527 w 3600448"/>
              <a:gd name="connsiteY4956" fmla="*/ 936625 h 2152650"/>
              <a:gd name="connsiteX4957" fmla="*/ 917589 w 3600448"/>
              <a:gd name="connsiteY4957" fmla="*/ 936625 h 2152650"/>
              <a:gd name="connsiteX4958" fmla="*/ 1241682 w 3600448"/>
              <a:gd name="connsiteY4958" fmla="*/ 928464 h 2152650"/>
              <a:gd name="connsiteX4959" fmla="*/ 1257308 w 3600448"/>
              <a:gd name="connsiteY4959" fmla="*/ 941189 h 2152650"/>
              <a:gd name="connsiteX4960" fmla="*/ 1223971 w 3600448"/>
              <a:gd name="connsiteY4960" fmla="*/ 948730 h 2152650"/>
              <a:gd name="connsiteX4961" fmla="*/ 1231380 w 3600448"/>
              <a:gd name="connsiteY4961" fmla="*/ 941189 h 2152650"/>
              <a:gd name="connsiteX4962" fmla="*/ 1212859 w 3600448"/>
              <a:gd name="connsiteY4962" fmla="*/ 941189 h 2152650"/>
              <a:gd name="connsiteX4963" fmla="*/ 1231380 w 3600448"/>
              <a:gd name="connsiteY4963" fmla="*/ 929878 h 2152650"/>
              <a:gd name="connsiteX4964" fmla="*/ 1241682 w 3600448"/>
              <a:gd name="connsiteY4964" fmla="*/ 928464 h 2152650"/>
              <a:gd name="connsiteX4965" fmla="*/ 1573265 w 3600448"/>
              <a:gd name="connsiteY4965" fmla="*/ 926802 h 2152650"/>
              <a:gd name="connsiteX4966" fmla="*/ 1592262 w 3600448"/>
              <a:gd name="connsiteY4966" fmla="*/ 941387 h 2152650"/>
              <a:gd name="connsiteX4967" fmla="*/ 1569748 w 3600448"/>
              <a:gd name="connsiteY4967" fmla="*/ 952500 h 2152650"/>
              <a:gd name="connsiteX4968" fmla="*/ 1569748 w 3600448"/>
              <a:gd name="connsiteY4968" fmla="*/ 948796 h 2152650"/>
              <a:gd name="connsiteX4969" fmla="*/ 1558492 w 3600448"/>
              <a:gd name="connsiteY4969" fmla="*/ 937683 h 2152650"/>
              <a:gd name="connsiteX4970" fmla="*/ 1573265 w 3600448"/>
              <a:gd name="connsiteY4970" fmla="*/ 926802 h 2152650"/>
              <a:gd name="connsiteX4971" fmla="*/ 2812707 w 3600448"/>
              <a:gd name="connsiteY4971" fmla="*/ 926570 h 2152650"/>
              <a:gd name="connsiteX4972" fmla="*/ 2808965 w 3600448"/>
              <a:gd name="connsiteY4972" fmla="*/ 933979 h 2152650"/>
              <a:gd name="connsiteX4973" fmla="*/ 2793997 w 3600448"/>
              <a:gd name="connsiteY4973" fmla="*/ 937683 h 2152650"/>
              <a:gd name="connsiteX4974" fmla="*/ 2801481 w 3600448"/>
              <a:gd name="connsiteY4974" fmla="*/ 930274 h 2152650"/>
              <a:gd name="connsiteX4975" fmla="*/ 2812707 w 3600448"/>
              <a:gd name="connsiteY4975" fmla="*/ 926570 h 2152650"/>
              <a:gd name="connsiteX4976" fmla="*/ 2153176 w 3600448"/>
              <a:gd name="connsiteY4976" fmla="*/ 925512 h 2152650"/>
              <a:gd name="connsiteX4977" fmla="*/ 2149472 w 3600448"/>
              <a:gd name="connsiteY4977" fmla="*/ 933449 h 2152650"/>
              <a:gd name="connsiteX4978" fmla="*/ 2153176 w 3600448"/>
              <a:gd name="connsiteY4978" fmla="*/ 925512 h 2152650"/>
              <a:gd name="connsiteX4979" fmla="*/ 810323 w 3600448"/>
              <a:gd name="connsiteY4979" fmla="*/ 925512 h 2152650"/>
              <a:gd name="connsiteX4980" fmla="*/ 833456 w 3600448"/>
              <a:gd name="connsiteY4980" fmla="*/ 925512 h 2152650"/>
              <a:gd name="connsiteX4981" fmla="*/ 806468 w 3600448"/>
              <a:gd name="connsiteY4981" fmla="*/ 933449 h 2152650"/>
              <a:gd name="connsiteX4982" fmla="*/ 810323 w 3600448"/>
              <a:gd name="connsiteY4982" fmla="*/ 925512 h 2152650"/>
              <a:gd name="connsiteX4983" fmla="*/ 2782885 w 3600448"/>
              <a:gd name="connsiteY4983" fmla="*/ 922337 h 2152650"/>
              <a:gd name="connsiteX4984" fmla="*/ 2789235 w 3600448"/>
              <a:gd name="connsiteY4984" fmla="*/ 925512 h 2152650"/>
              <a:gd name="connsiteX4985" fmla="*/ 2782885 w 3600448"/>
              <a:gd name="connsiteY4985" fmla="*/ 925512 h 2152650"/>
              <a:gd name="connsiteX4986" fmla="*/ 2782885 w 3600448"/>
              <a:gd name="connsiteY4986" fmla="*/ 922337 h 2152650"/>
              <a:gd name="connsiteX4987" fmla="*/ 2699859 w 3600448"/>
              <a:gd name="connsiteY4987" fmla="*/ 922337 h 2152650"/>
              <a:gd name="connsiteX4988" fmla="*/ 2688905 w 3600448"/>
              <a:gd name="connsiteY4988" fmla="*/ 933767 h 2152650"/>
              <a:gd name="connsiteX4989" fmla="*/ 2703510 w 3600448"/>
              <a:gd name="connsiteY4989" fmla="*/ 945197 h 2152650"/>
              <a:gd name="connsiteX4990" fmla="*/ 2688905 w 3600448"/>
              <a:gd name="connsiteY4990" fmla="*/ 948245 h 2152650"/>
              <a:gd name="connsiteX4991" fmla="*/ 2688905 w 3600448"/>
              <a:gd name="connsiteY4991" fmla="*/ 937577 h 2152650"/>
              <a:gd name="connsiteX4992" fmla="*/ 2670648 w 3600448"/>
              <a:gd name="connsiteY4992" fmla="*/ 945197 h 2152650"/>
              <a:gd name="connsiteX4993" fmla="*/ 2670648 w 3600448"/>
              <a:gd name="connsiteY4993" fmla="*/ 933767 h 2152650"/>
              <a:gd name="connsiteX4994" fmla="*/ 2666997 w 3600448"/>
              <a:gd name="connsiteY4994" fmla="*/ 929957 h 2152650"/>
              <a:gd name="connsiteX4995" fmla="*/ 2699859 w 3600448"/>
              <a:gd name="connsiteY4995" fmla="*/ 922337 h 2152650"/>
              <a:gd name="connsiteX4996" fmla="*/ 2838901 w 3600448"/>
              <a:gd name="connsiteY4996" fmla="*/ 919162 h 2152650"/>
              <a:gd name="connsiteX4997" fmla="*/ 2812707 w 3600448"/>
              <a:gd name="connsiteY4997" fmla="*/ 941387 h 2152650"/>
              <a:gd name="connsiteX4998" fmla="*/ 2808965 w 3600448"/>
              <a:gd name="connsiteY4998" fmla="*/ 933979 h 2152650"/>
              <a:gd name="connsiteX4999" fmla="*/ 2838901 w 3600448"/>
              <a:gd name="connsiteY4999" fmla="*/ 919162 h 2152650"/>
              <a:gd name="connsiteX5000" fmla="*/ 2459035 w 3600448"/>
              <a:gd name="connsiteY5000" fmla="*/ 919162 h 2152650"/>
              <a:gd name="connsiteX5001" fmla="*/ 2473323 w 3600448"/>
              <a:gd name="connsiteY5001" fmla="*/ 919162 h 2152650"/>
              <a:gd name="connsiteX5002" fmla="*/ 2459035 w 3600448"/>
              <a:gd name="connsiteY5002" fmla="*/ 925512 h 2152650"/>
              <a:gd name="connsiteX5003" fmla="*/ 2109467 w 3600448"/>
              <a:gd name="connsiteY5003" fmla="*/ 919162 h 2152650"/>
              <a:gd name="connsiteX5004" fmla="*/ 2120897 w 3600448"/>
              <a:gd name="connsiteY5004" fmla="*/ 929877 h 2152650"/>
              <a:gd name="connsiteX5005" fmla="*/ 2101847 w 3600448"/>
              <a:gd name="connsiteY5005" fmla="*/ 933449 h 2152650"/>
              <a:gd name="connsiteX5006" fmla="*/ 773131 w 3600448"/>
              <a:gd name="connsiteY5006" fmla="*/ 919162 h 2152650"/>
              <a:gd name="connsiteX5007" fmla="*/ 769426 w 3600448"/>
              <a:gd name="connsiteY5007" fmla="*/ 930274 h 2152650"/>
              <a:gd name="connsiteX5008" fmla="*/ 762018 w 3600448"/>
              <a:gd name="connsiteY5008" fmla="*/ 922866 h 2152650"/>
              <a:gd name="connsiteX5009" fmla="*/ 773131 w 3600448"/>
              <a:gd name="connsiteY5009" fmla="*/ 919162 h 2152650"/>
              <a:gd name="connsiteX5010" fmla="*/ 2771772 w 3600448"/>
              <a:gd name="connsiteY5010" fmla="*/ 918104 h 2152650"/>
              <a:gd name="connsiteX5011" fmla="*/ 2778916 w 3600448"/>
              <a:gd name="connsiteY5011" fmla="*/ 921808 h 2152650"/>
              <a:gd name="connsiteX5012" fmla="*/ 2771772 w 3600448"/>
              <a:gd name="connsiteY5012" fmla="*/ 918104 h 2152650"/>
              <a:gd name="connsiteX5013" fmla="*/ 2149473 w 3600448"/>
              <a:gd name="connsiteY5013" fmla="*/ 914929 h 2152650"/>
              <a:gd name="connsiteX5014" fmla="*/ 2132010 w 3600448"/>
              <a:gd name="connsiteY5014" fmla="*/ 922337 h 2152650"/>
              <a:gd name="connsiteX5015" fmla="*/ 2149473 w 3600448"/>
              <a:gd name="connsiteY5015" fmla="*/ 914929 h 2152650"/>
              <a:gd name="connsiteX5016" fmla="*/ 854288 w 3600448"/>
              <a:gd name="connsiteY5016" fmla="*/ 913289 h 2152650"/>
              <a:gd name="connsiteX5017" fmla="*/ 866789 w 3600448"/>
              <a:gd name="connsiteY5017" fmla="*/ 915035 h 2152650"/>
              <a:gd name="connsiteX5018" fmla="*/ 844565 w 3600448"/>
              <a:gd name="connsiteY5018" fmla="*/ 922020 h 2152650"/>
              <a:gd name="connsiteX5019" fmla="*/ 854288 w 3600448"/>
              <a:gd name="connsiteY5019" fmla="*/ 913289 h 2152650"/>
              <a:gd name="connsiteX5020" fmla="*/ 2600322 w 3600448"/>
              <a:gd name="connsiteY5020" fmla="*/ 911225 h 2152650"/>
              <a:gd name="connsiteX5021" fmla="*/ 2596353 w 3600448"/>
              <a:gd name="connsiteY5021" fmla="*/ 919162 h 2152650"/>
              <a:gd name="connsiteX5022" fmla="*/ 2584447 w 3600448"/>
              <a:gd name="connsiteY5022" fmla="*/ 919162 h 2152650"/>
              <a:gd name="connsiteX5023" fmla="*/ 2600322 w 3600448"/>
              <a:gd name="connsiteY5023" fmla="*/ 911225 h 2152650"/>
              <a:gd name="connsiteX5024" fmla="*/ 2133597 w 3600448"/>
              <a:gd name="connsiteY5024" fmla="*/ 910828 h 2152650"/>
              <a:gd name="connsiteX5025" fmla="*/ 2143122 w 3600448"/>
              <a:gd name="connsiteY5025" fmla="*/ 911754 h 2152650"/>
              <a:gd name="connsiteX5026" fmla="*/ 2124072 w 3600448"/>
              <a:gd name="connsiteY5026" fmla="*/ 915458 h 2152650"/>
              <a:gd name="connsiteX5027" fmla="*/ 2133597 w 3600448"/>
              <a:gd name="connsiteY5027" fmla="*/ 910828 h 2152650"/>
              <a:gd name="connsiteX5028" fmla="*/ 1046077 w 3600448"/>
              <a:gd name="connsiteY5028" fmla="*/ 910828 h 2152650"/>
              <a:gd name="connsiteX5029" fmla="*/ 1052526 w 3600448"/>
              <a:gd name="connsiteY5029" fmla="*/ 915458 h 2152650"/>
              <a:gd name="connsiteX5030" fmla="*/ 1036651 w 3600448"/>
              <a:gd name="connsiteY5030" fmla="*/ 911754 h 2152650"/>
              <a:gd name="connsiteX5031" fmla="*/ 1046077 w 3600448"/>
              <a:gd name="connsiteY5031" fmla="*/ 910828 h 2152650"/>
              <a:gd name="connsiteX5032" fmla="*/ 2964210 w 3600448"/>
              <a:gd name="connsiteY5032" fmla="*/ 908707 h 2152650"/>
              <a:gd name="connsiteX5033" fmla="*/ 2968147 w 3600448"/>
              <a:gd name="connsiteY5033" fmla="*/ 910827 h 2152650"/>
              <a:gd name="connsiteX5034" fmla="*/ 2960844 w 3600448"/>
              <a:gd name="connsiteY5034" fmla="*/ 918368 h 2152650"/>
              <a:gd name="connsiteX5035" fmla="*/ 2968147 w 3600448"/>
              <a:gd name="connsiteY5035" fmla="*/ 925908 h 2152650"/>
              <a:gd name="connsiteX5036" fmla="*/ 2957193 w 3600448"/>
              <a:gd name="connsiteY5036" fmla="*/ 925908 h 2152650"/>
              <a:gd name="connsiteX5037" fmla="*/ 2946695 w 3600448"/>
              <a:gd name="connsiteY5037" fmla="*/ 919311 h 2152650"/>
              <a:gd name="connsiteX5038" fmla="*/ 2948682 w 3600448"/>
              <a:gd name="connsiteY5038" fmla="*/ 911692 h 2152650"/>
              <a:gd name="connsiteX5039" fmla="*/ 2952229 w 3600448"/>
              <a:gd name="connsiteY5039" fmla="*/ 912948 h 2152650"/>
              <a:gd name="connsiteX5040" fmla="*/ 2964210 w 3600448"/>
              <a:gd name="connsiteY5040" fmla="*/ 908707 h 2152650"/>
              <a:gd name="connsiteX5041" fmla="*/ 2949890 w 3600448"/>
              <a:gd name="connsiteY5041" fmla="*/ 907057 h 2152650"/>
              <a:gd name="connsiteX5042" fmla="*/ 2948682 w 3600448"/>
              <a:gd name="connsiteY5042" fmla="*/ 911692 h 2152650"/>
              <a:gd name="connsiteX5043" fmla="*/ 2946239 w 3600448"/>
              <a:gd name="connsiteY5043" fmla="*/ 910827 h 2152650"/>
              <a:gd name="connsiteX5044" fmla="*/ 2949890 w 3600448"/>
              <a:gd name="connsiteY5044" fmla="*/ 907057 h 2152650"/>
              <a:gd name="connsiteX5045" fmla="*/ 1740534 w 3600448"/>
              <a:gd name="connsiteY5045" fmla="*/ 906144 h 2152650"/>
              <a:gd name="connsiteX5046" fmla="*/ 1747518 w 3600448"/>
              <a:gd name="connsiteY5046" fmla="*/ 907097 h 2152650"/>
              <a:gd name="connsiteX5047" fmla="*/ 1744026 w 3600448"/>
              <a:gd name="connsiteY5047" fmla="*/ 907097 h 2152650"/>
              <a:gd name="connsiteX5048" fmla="*/ 1751010 w 3600448"/>
              <a:gd name="connsiteY5048" fmla="*/ 914717 h 2152650"/>
              <a:gd name="connsiteX5049" fmla="*/ 1740534 w 3600448"/>
              <a:gd name="connsiteY5049" fmla="*/ 914717 h 2152650"/>
              <a:gd name="connsiteX5050" fmla="*/ 1744026 w 3600448"/>
              <a:gd name="connsiteY5050" fmla="*/ 910907 h 2152650"/>
              <a:gd name="connsiteX5051" fmla="*/ 1733549 w 3600448"/>
              <a:gd name="connsiteY5051" fmla="*/ 910907 h 2152650"/>
              <a:gd name="connsiteX5052" fmla="*/ 1740534 w 3600448"/>
              <a:gd name="connsiteY5052" fmla="*/ 906144 h 2152650"/>
              <a:gd name="connsiteX5053" fmla="*/ 2752193 w 3600448"/>
              <a:gd name="connsiteY5053" fmla="*/ 904264 h 2152650"/>
              <a:gd name="connsiteX5054" fmla="*/ 2759602 w 3600448"/>
              <a:gd name="connsiteY5054" fmla="*/ 915254 h 2152650"/>
              <a:gd name="connsiteX5055" fmla="*/ 2726264 w 3600448"/>
              <a:gd name="connsiteY5055" fmla="*/ 926245 h 2152650"/>
              <a:gd name="connsiteX5056" fmla="*/ 2737377 w 3600448"/>
              <a:gd name="connsiteY5056" fmla="*/ 929908 h 2152650"/>
              <a:gd name="connsiteX5057" fmla="*/ 2733673 w 3600448"/>
              <a:gd name="connsiteY5057" fmla="*/ 937235 h 2152650"/>
              <a:gd name="connsiteX5058" fmla="*/ 2711448 w 3600448"/>
              <a:gd name="connsiteY5058" fmla="*/ 926245 h 2152650"/>
              <a:gd name="connsiteX5059" fmla="*/ 2711448 w 3600448"/>
              <a:gd name="connsiteY5059" fmla="*/ 933572 h 2152650"/>
              <a:gd name="connsiteX5060" fmla="*/ 2704039 w 3600448"/>
              <a:gd name="connsiteY5060" fmla="*/ 926245 h 2152650"/>
              <a:gd name="connsiteX5061" fmla="*/ 2711448 w 3600448"/>
              <a:gd name="connsiteY5061" fmla="*/ 922581 h 2152650"/>
              <a:gd name="connsiteX5062" fmla="*/ 2711448 w 3600448"/>
              <a:gd name="connsiteY5062" fmla="*/ 915254 h 2152650"/>
              <a:gd name="connsiteX5063" fmla="*/ 2755898 w 3600448"/>
              <a:gd name="connsiteY5063" fmla="*/ 907927 h 2152650"/>
              <a:gd name="connsiteX5064" fmla="*/ 2752193 w 3600448"/>
              <a:gd name="connsiteY5064" fmla="*/ 904264 h 2152650"/>
              <a:gd name="connsiteX5065" fmla="*/ 1063638 w 3600448"/>
              <a:gd name="connsiteY5065" fmla="*/ 903287 h 2152650"/>
              <a:gd name="connsiteX5066" fmla="*/ 1059670 w 3600448"/>
              <a:gd name="connsiteY5066" fmla="*/ 911224 h 2152650"/>
              <a:gd name="connsiteX5067" fmla="*/ 1063638 w 3600448"/>
              <a:gd name="connsiteY5067" fmla="*/ 903287 h 2152650"/>
              <a:gd name="connsiteX5068" fmla="*/ 3069570 w 3600448"/>
              <a:gd name="connsiteY5068" fmla="*/ 901898 h 2152650"/>
              <a:gd name="connsiteX5069" fmla="*/ 3084510 w 3600448"/>
              <a:gd name="connsiteY5069" fmla="*/ 903684 h 2152650"/>
              <a:gd name="connsiteX5070" fmla="*/ 3057522 w 3600448"/>
              <a:gd name="connsiteY5070" fmla="*/ 910827 h 2152650"/>
              <a:gd name="connsiteX5071" fmla="*/ 3069570 w 3600448"/>
              <a:gd name="connsiteY5071" fmla="*/ 901898 h 2152650"/>
              <a:gd name="connsiteX5072" fmla="*/ 2290760 w 3600448"/>
              <a:gd name="connsiteY5072" fmla="*/ 900112 h 2152650"/>
              <a:gd name="connsiteX5073" fmla="*/ 2290760 w 3600448"/>
              <a:gd name="connsiteY5073" fmla="*/ 911224 h 2152650"/>
              <a:gd name="connsiteX5074" fmla="*/ 2283352 w 3600448"/>
              <a:gd name="connsiteY5074" fmla="*/ 914929 h 2152650"/>
              <a:gd name="connsiteX5075" fmla="*/ 2290760 w 3600448"/>
              <a:gd name="connsiteY5075" fmla="*/ 914929 h 2152650"/>
              <a:gd name="connsiteX5076" fmla="*/ 2261127 w 3600448"/>
              <a:gd name="connsiteY5076" fmla="*/ 922337 h 2152650"/>
              <a:gd name="connsiteX5077" fmla="*/ 2275943 w 3600448"/>
              <a:gd name="connsiteY5077" fmla="*/ 903816 h 2152650"/>
              <a:gd name="connsiteX5078" fmla="*/ 2290760 w 3600448"/>
              <a:gd name="connsiteY5078" fmla="*/ 900112 h 2152650"/>
              <a:gd name="connsiteX5079" fmla="*/ 3041768 w 3600448"/>
              <a:gd name="connsiteY5079" fmla="*/ 898877 h 2152650"/>
              <a:gd name="connsiteX5080" fmla="*/ 3031095 w 3600448"/>
              <a:gd name="connsiteY5080" fmla="*/ 908049 h 2152650"/>
              <a:gd name="connsiteX5081" fmla="*/ 3038099 w 3600448"/>
              <a:gd name="connsiteY5081" fmla="*/ 900641 h 2152650"/>
              <a:gd name="connsiteX5082" fmla="*/ 1774823 w 3600448"/>
              <a:gd name="connsiteY5082" fmla="*/ 896937 h 2152650"/>
              <a:gd name="connsiteX5083" fmla="*/ 1763713 w 3600448"/>
              <a:gd name="connsiteY5083" fmla="*/ 911224 h 2152650"/>
              <a:gd name="connsiteX5084" fmla="*/ 1763713 w 3600448"/>
              <a:gd name="connsiteY5084" fmla="*/ 900509 h 2152650"/>
              <a:gd name="connsiteX5085" fmla="*/ 1774823 w 3600448"/>
              <a:gd name="connsiteY5085" fmla="*/ 896937 h 2152650"/>
              <a:gd name="connsiteX5086" fmla="*/ 889014 w 3600448"/>
              <a:gd name="connsiteY5086" fmla="*/ 896937 h 2152650"/>
              <a:gd name="connsiteX5087" fmla="*/ 900127 w 3600448"/>
              <a:gd name="connsiteY5087" fmla="*/ 896937 h 2152650"/>
              <a:gd name="connsiteX5088" fmla="*/ 900127 w 3600448"/>
              <a:gd name="connsiteY5088" fmla="*/ 898524 h 2152650"/>
              <a:gd name="connsiteX5089" fmla="*/ 889014 w 3600448"/>
              <a:gd name="connsiteY5089" fmla="*/ 898524 h 2152650"/>
              <a:gd name="connsiteX5090" fmla="*/ 1087731 w 3600448"/>
              <a:gd name="connsiteY5090" fmla="*/ 896314 h 2152650"/>
              <a:gd name="connsiteX5091" fmla="*/ 1082567 w 3600448"/>
              <a:gd name="connsiteY5091" fmla="*/ 900430 h 2152650"/>
              <a:gd name="connsiteX5092" fmla="*/ 1086228 w 3600448"/>
              <a:gd name="connsiteY5092" fmla="*/ 900430 h 2152650"/>
              <a:gd name="connsiteX5093" fmla="*/ 1071576 w 3600448"/>
              <a:gd name="connsiteY5093" fmla="*/ 908050 h 2152650"/>
              <a:gd name="connsiteX5094" fmla="*/ 1071576 w 3600448"/>
              <a:gd name="connsiteY5094" fmla="*/ 896620 h 2152650"/>
              <a:gd name="connsiteX5095" fmla="*/ 1087945 w 3600448"/>
              <a:gd name="connsiteY5095" fmla="*/ 896144 h 2152650"/>
              <a:gd name="connsiteX5096" fmla="*/ 1088166 w 3600448"/>
              <a:gd name="connsiteY5096" fmla="*/ 896306 h 2152650"/>
              <a:gd name="connsiteX5097" fmla="*/ 1087731 w 3600448"/>
              <a:gd name="connsiteY5097" fmla="*/ 896314 h 2152650"/>
              <a:gd name="connsiteX5098" fmla="*/ 1119199 w 3600448"/>
              <a:gd name="connsiteY5098" fmla="*/ 892810 h 2152650"/>
              <a:gd name="connsiteX5099" fmla="*/ 1097218 w 3600448"/>
              <a:gd name="connsiteY5099" fmla="*/ 900430 h 2152650"/>
              <a:gd name="connsiteX5100" fmla="*/ 1089891 w 3600448"/>
              <a:gd name="connsiteY5100" fmla="*/ 897572 h 2152650"/>
              <a:gd name="connsiteX5101" fmla="*/ 1088166 w 3600448"/>
              <a:gd name="connsiteY5101" fmla="*/ 896306 h 2152650"/>
              <a:gd name="connsiteX5102" fmla="*/ 1096760 w 3600448"/>
              <a:gd name="connsiteY5102" fmla="*/ 896144 h 2152650"/>
              <a:gd name="connsiteX5103" fmla="*/ 1119199 w 3600448"/>
              <a:gd name="connsiteY5103" fmla="*/ 892810 h 2152650"/>
              <a:gd name="connsiteX5104" fmla="*/ 2320922 w 3600448"/>
              <a:gd name="connsiteY5104" fmla="*/ 892175 h 2152650"/>
              <a:gd name="connsiteX5105" fmla="*/ 2328860 w 3600448"/>
              <a:gd name="connsiteY5105" fmla="*/ 892175 h 2152650"/>
              <a:gd name="connsiteX5106" fmla="*/ 2324891 w 3600448"/>
              <a:gd name="connsiteY5106" fmla="*/ 896937 h 2152650"/>
              <a:gd name="connsiteX5107" fmla="*/ 2320922 w 3600448"/>
              <a:gd name="connsiteY5107" fmla="*/ 892175 h 2152650"/>
              <a:gd name="connsiteX5108" fmla="*/ 2348456 w 3600448"/>
              <a:gd name="connsiteY5108" fmla="*/ 891976 h 2152650"/>
              <a:gd name="connsiteX5109" fmla="*/ 2350688 w 3600448"/>
              <a:gd name="connsiteY5109" fmla="*/ 896937 h 2152650"/>
              <a:gd name="connsiteX5110" fmla="*/ 2343544 w 3600448"/>
              <a:gd name="connsiteY5110" fmla="*/ 892968 h 2152650"/>
              <a:gd name="connsiteX5111" fmla="*/ 2348456 w 3600448"/>
              <a:gd name="connsiteY5111" fmla="*/ 891976 h 2152650"/>
              <a:gd name="connsiteX5112" fmla="*/ 878577 w 3600448"/>
              <a:gd name="connsiteY5112" fmla="*/ 891629 h 2152650"/>
              <a:gd name="connsiteX5113" fmla="*/ 880760 w 3600448"/>
              <a:gd name="connsiteY5113" fmla="*/ 892968 h 2152650"/>
              <a:gd name="connsiteX5114" fmla="*/ 877901 w 3600448"/>
              <a:gd name="connsiteY5114" fmla="*/ 891818 h 2152650"/>
              <a:gd name="connsiteX5115" fmla="*/ 866789 w 3600448"/>
              <a:gd name="connsiteY5115" fmla="*/ 889397 h 2152650"/>
              <a:gd name="connsiteX5116" fmla="*/ 875630 w 3600448"/>
              <a:gd name="connsiteY5116" fmla="*/ 890904 h 2152650"/>
              <a:gd name="connsiteX5117" fmla="*/ 877901 w 3600448"/>
              <a:gd name="connsiteY5117" fmla="*/ 891818 h 2152650"/>
              <a:gd name="connsiteX5118" fmla="*/ 873775 w 3600448"/>
              <a:gd name="connsiteY5118" fmla="*/ 892968 h 2152650"/>
              <a:gd name="connsiteX5119" fmla="*/ 880760 w 3600448"/>
              <a:gd name="connsiteY5119" fmla="*/ 896540 h 2152650"/>
              <a:gd name="connsiteX5120" fmla="*/ 866789 w 3600448"/>
              <a:gd name="connsiteY5120" fmla="*/ 900112 h 2152650"/>
              <a:gd name="connsiteX5121" fmla="*/ 1159521 w 3600448"/>
              <a:gd name="connsiteY5121" fmla="*/ 889317 h 2152650"/>
              <a:gd name="connsiteX5122" fmla="*/ 1163172 w 3600448"/>
              <a:gd name="connsiteY5122" fmla="*/ 896619 h 2152650"/>
              <a:gd name="connsiteX5123" fmla="*/ 1130311 w 3600448"/>
              <a:gd name="connsiteY5123" fmla="*/ 903922 h 2152650"/>
              <a:gd name="connsiteX5124" fmla="*/ 1159521 w 3600448"/>
              <a:gd name="connsiteY5124" fmla="*/ 892968 h 2152650"/>
              <a:gd name="connsiteX5125" fmla="*/ 1159521 w 3600448"/>
              <a:gd name="connsiteY5125" fmla="*/ 889317 h 2152650"/>
              <a:gd name="connsiteX5126" fmla="*/ 1930001 w 3600448"/>
              <a:gd name="connsiteY5126" fmla="*/ 885825 h 2152650"/>
              <a:gd name="connsiteX5127" fmla="*/ 1922857 w 3600448"/>
              <a:gd name="connsiteY5127" fmla="*/ 892175 h 2152650"/>
              <a:gd name="connsiteX5128" fmla="*/ 1930001 w 3600448"/>
              <a:gd name="connsiteY5128" fmla="*/ 885825 h 2152650"/>
              <a:gd name="connsiteX5129" fmla="*/ 1531936 w 3600448"/>
              <a:gd name="connsiteY5129" fmla="*/ 881062 h 2152650"/>
              <a:gd name="connsiteX5130" fmla="*/ 1531936 w 3600448"/>
              <a:gd name="connsiteY5130" fmla="*/ 885031 h 2152650"/>
              <a:gd name="connsiteX5131" fmla="*/ 1512887 w 3600448"/>
              <a:gd name="connsiteY5131" fmla="*/ 889000 h 2152650"/>
              <a:gd name="connsiteX5132" fmla="*/ 1531936 w 3600448"/>
              <a:gd name="connsiteY5132" fmla="*/ 881062 h 2152650"/>
              <a:gd name="connsiteX5133" fmla="*/ 928702 w 3600448"/>
              <a:gd name="connsiteY5133" fmla="*/ 881062 h 2152650"/>
              <a:gd name="connsiteX5134" fmla="*/ 925527 w 3600448"/>
              <a:gd name="connsiteY5134" fmla="*/ 885824 h 2152650"/>
              <a:gd name="connsiteX5135" fmla="*/ 917589 w 3600448"/>
              <a:gd name="connsiteY5135" fmla="*/ 885824 h 2152650"/>
              <a:gd name="connsiteX5136" fmla="*/ 1640683 w 3600448"/>
              <a:gd name="connsiteY5136" fmla="*/ 877887 h 2152650"/>
              <a:gd name="connsiteX5137" fmla="*/ 1632745 w 3600448"/>
              <a:gd name="connsiteY5137" fmla="*/ 885825 h 2152650"/>
              <a:gd name="connsiteX5138" fmla="*/ 1640683 w 3600448"/>
              <a:gd name="connsiteY5138" fmla="*/ 877887 h 2152650"/>
              <a:gd name="connsiteX5139" fmla="*/ 1174761 w 3600448"/>
              <a:gd name="connsiteY5139" fmla="*/ 877887 h 2152650"/>
              <a:gd name="connsiteX5140" fmla="*/ 1182697 w 3600448"/>
              <a:gd name="connsiteY5140" fmla="*/ 877887 h 2152650"/>
              <a:gd name="connsiteX5141" fmla="*/ 1171586 w 3600448"/>
              <a:gd name="connsiteY5141" fmla="*/ 885825 h 2152650"/>
              <a:gd name="connsiteX5142" fmla="*/ 3083390 w 3600448"/>
              <a:gd name="connsiteY5142" fmla="*/ 874712 h 2152650"/>
              <a:gd name="connsiteX5143" fmla="*/ 3090860 w 3600448"/>
              <a:gd name="connsiteY5143" fmla="*/ 878416 h 2152650"/>
              <a:gd name="connsiteX5144" fmla="*/ 3053507 w 3600448"/>
              <a:gd name="connsiteY5144" fmla="*/ 904345 h 2152650"/>
              <a:gd name="connsiteX5145" fmla="*/ 3053507 w 3600448"/>
              <a:gd name="connsiteY5145" fmla="*/ 893232 h 2152650"/>
              <a:gd name="connsiteX5146" fmla="*/ 3041768 w 3600448"/>
              <a:gd name="connsiteY5146" fmla="*/ 898877 h 2152650"/>
              <a:gd name="connsiteX5147" fmla="*/ 3045103 w 3600448"/>
              <a:gd name="connsiteY5147" fmla="*/ 896011 h 2152650"/>
              <a:gd name="connsiteX5148" fmla="*/ 3053507 w 3600448"/>
              <a:gd name="connsiteY5148" fmla="*/ 889528 h 2152650"/>
              <a:gd name="connsiteX5149" fmla="*/ 3087125 w 3600448"/>
              <a:gd name="connsiteY5149" fmla="*/ 878416 h 2152650"/>
              <a:gd name="connsiteX5150" fmla="*/ 3083390 w 3600448"/>
              <a:gd name="connsiteY5150" fmla="*/ 874712 h 2152650"/>
              <a:gd name="connsiteX5151" fmla="*/ 2749548 w 3600448"/>
              <a:gd name="connsiteY5151" fmla="*/ 874712 h 2152650"/>
              <a:gd name="connsiteX5152" fmla="*/ 2752723 w 3600448"/>
              <a:gd name="connsiteY5152" fmla="*/ 874712 h 2152650"/>
              <a:gd name="connsiteX5153" fmla="*/ 2744785 w 3600448"/>
              <a:gd name="connsiteY5153" fmla="*/ 881062 h 2152650"/>
              <a:gd name="connsiteX5154" fmla="*/ 2161114 w 3600448"/>
              <a:gd name="connsiteY5154" fmla="*/ 874712 h 2152650"/>
              <a:gd name="connsiteX5155" fmla="*/ 2168523 w 3600448"/>
              <a:gd name="connsiteY5155" fmla="*/ 877887 h 2152650"/>
              <a:gd name="connsiteX5156" fmla="*/ 2157410 w 3600448"/>
              <a:gd name="connsiteY5156" fmla="*/ 881062 h 2152650"/>
              <a:gd name="connsiteX5157" fmla="*/ 2161114 w 3600448"/>
              <a:gd name="connsiteY5157" fmla="*/ 874712 h 2152650"/>
              <a:gd name="connsiteX5158" fmla="*/ 1152219 w 3600448"/>
              <a:gd name="connsiteY5158" fmla="*/ 874712 h 2152650"/>
              <a:gd name="connsiteX5159" fmla="*/ 1166824 w 3600448"/>
              <a:gd name="connsiteY5159" fmla="*/ 889317 h 2152650"/>
              <a:gd name="connsiteX5160" fmla="*/ 1159521 w 3600448"/>
              <a:gd name="connsiteY5160" fmla="*/ 889317 h 2152650"/>
              <a:gd name="connsiteX5161" fmla="*/ 1155870 w 3600448"/>
              <a:gd name="connsiteY5161" fmla="*/ 892968 h 2152650"/>
              <a:gd name="connsiteX5162" fmla="*/ 1159521 w 3600448"/>
              <a:gd name="connsiteY5162" fmla="*/ 885666 h 2152650"/>
              <a:gd name="connsiteX5163" fmla="*/ 1130311 w 3600448"/>
              <a:gd name="connsiteY5163" fmla="*/ 889317 h 2152650"/>
              <a:gd name="connsiteX5164" fmla="*/ 1130311 w 3600448"/>
              <a:gd name="connsiteY5164" fmla="*/ 882014 h 2152650"/>
              <a:gd name="connsiteX5165" fmla="*/ 1152219 w 3600448"/>
              <a:gd name="connsiteY5165" fmla="*/ 878363 h 2152650"/>
              <a:gd name="connsiteX5166" fmla="*/ 1152219 w 3600448"/>
              <a:gd name="connsiteY5166" fmla="*/ 874712 h 2152650"/>
              <a:gd name="connsiteX5167" fmla="*/ 2096585 w 3600448"/>
              <a:gd name="connsiteY5167" fmla="*/ 870664 h 2152650"/>
              <a:gd name="connsiteX5168" fmla="*/ 2088954 w 3600448"/>
              <a:gd name="connsiteY5168" fmla="*/ 877093 h 2152650"/>
              <a:gd name="connsiteX5169" fmla="*/ 2079197 w 3600448"/>
              <a:gd name="connsiteY5169" fmla="*/ 884905 h 2152650"/>
              <a:gd name="connsiteX5170" fmla="*/ 2049460 w 3600448"/>
              <a:gd name="connsiteY5170" fmla="*/ 888582 h 2152650"/>
              <a:gd name="connsiteX5171" fmla="*/ 2053177 w 3600448"/>
              <a:gd name="connsiteY5171" fmla="*/ 881229 h 2152650"/>
              <a:gd name="connsiteX5172" fmla="*/ 2056894 w 3600448"/>
              <a:gd name="connsiteY5172" fmla="*/ 884905 h 2152650"/>
              <a:gd name="connsiteX5173" fmla="*/ 2081520 w 3600448"/>
              <a:gd name="connsiteY5173" fmla="*/ 875715 h 2152650"/>
              <a:gd name="connsiteX5174" fmla="*/ 1904363 w 3600448"/>
              <a:gd name="connsiteY5174" fmla="*/ 869950 h 2152650"/>
              <a:gd name="connsiteX5175" fmla="*/ 1904363 w 3600448"/>
              <a:gd name="connsiteY5175" fmla="*/ 873918 h 2152650"/>
              <a:gd name="connsiteX5176" fmla="*/ 1893885 w 3600448"/>
              <a:gd name="connsiteY5176" fmla="*/ 877887 h 2152650"/>
              <a:gd name="connsiteX5177" fmla="*/ 1904363 w 3600448"/>
              <a:gd name="connsiteY5177" fmla="*/ 869950 h 2152650"/>
              <a:gd name="connsiteX5178" fmla="*/ 2251073 w 3600448"/>
              <a:gd name="connsiteY5178" fmla="*/ 866775 h 2152650"/>
              <a:gd name="connsiteX5179" fmla="*/ 2254248 w 3600448"/>
              <a:gd name="connsiteY5179" fmla="*/ 869950 h 2152650"/>
              <a:gd name="connsiteX5180" fmla="*/ 2243135 w 3600448"/>
              <a:gd name="connsiteY5180" fmla="*/ 869950 h 2152650"/>
              <a:gd name="connsiteX5181" fmla="*/ 1882773 w 3600448"/>
              <a:gd name="connsiteY5181" fmla="*/ 866775 h 2152650"/>
              <a:gd name="connsiteX5182" fmla="*/ 1889123 w 3600448"/>
              <a:gd name="connsiteY5182" fmla="*/ 866775 h 2152650"/>
              <a:gd name="connsiteX5183" fmla="*/ 1878010 w 3600448"/>
              <a:gd name="connsiteY5183" fmla="*/ 869950 h 2152650"/>
              <a:gd name="connsiteX5184" fmla="*/ 1828132 w 3600448"/>
              <a:gd name="connsiteY5184" fmla="*/ 866774 h 2152650"/>
              <a:gd name="connsiteX5185" fmla="*/ 1833560 w 3600448"/>
              <a:gd name="connsiteY5185" fmla="*/ 866774 h 2152650"/>
              <a:gd name="connsiteX5186" fmla="*/ 1829750 w 3600448"/>
              <a:gd name="connsiteY5186" fmla="*/ 870743 h 2152650"/>
              <a:gd name="connsiteX5187" fmla="*/ 1814510 w 3600448"/>
              <a:gd name="connsiteY5187" fmla="*/ 866774 h 2152650"/>
              <a:gd name="connsiteX5188" fmla="*/ 1816891 w 3600448"/>
              <a:gd name="connsiteY5188" fmla="*/ 866774 h 2152650"/>
              <a:gd name="connsiteX5189" fmla="*/ 1825604 w 3600448"/>
              <a:gd name="connsiteY5189" fmla="*/ 866774 h 2152650"/>
              <a:gd name="connsiteX5190" fmla="*/ 1823559 w 3600448"/>
              <a:gd name="connsiteY5190" fmla="*/ 867271 h 2152650"/>
              <a:gd name="connsiteX5191" fmla="*/ 1814510 w 3600448"/>
              <a:gd name="connsiteY5191" fmla="*/ 866774 h 2152650"/>
              <a:gd name="connsiteX5192" fmla="*/ 2101499 w 3600448"/>
              <a:gd name="connsiteY5192" fmla="*/ 866524 h 2152650"/>
              <a:gd name="connsiteX5193" fmla="*/ 2101821 w 3600448"/>
              <a:gd name="connsiteY5193" fmla="*/ 868908 h 2152650"/>
              <a:gd name="connsiteX5194" fmla="*/ 2096585 w 3600448"/>
              <a:gd name="connsiteY5194" fmla="*/ 870664 h 2152650"/>
              <a:gd name="connsiteX5195" fmla="*/ 1827905 w 3600448"/>
              <a:gd name="connsiteY5195" fmla="*/ 866216 h 2152650"/>
              <a:gd name="connsiteX5196" fmla="*/ 1828132 w 3600448"/>
              <a:gd name="connsiteY5196" fmla="*/ 866774 h 2152650"/>
              <a:gd name="connsiteX5197" fmla="*/ 1825604 w 3600448"/>
              <a:gd name="connsiteY5197" fmla="*/ 866774 h 2152650"/>
              <a:gd name="connsiteX5198" fmla="*/ 2907752 w 3600448"/>
              <a:gd name="connsiteY5198" fmla="*/ 863930 h 2152650"/>
              <a:gd name="connsiteX5199" fmla="*/ 2916235 w 3600448"/>
              <a:gd name="connsiteY5199" fmla="*/ 866245 h 2152650"/>
              <a:gd name="connsiteX5200" fmla="*/ 2909091 w 3600448"/>
              <a:gd name="connsiteY5200" fmla="*/ 869949 h 2152650"/>
              <a:gd name="connsiteX5201" fmla="*/ 2901947 w 3600448"/>
              <a:gd name="connsiteY5201" fmla="*/ 869949 h 2152650"/>
              <a:gd name="connsiteX5202" fmla="*/ 2907752 w 3600448"/>
              <a:gd name="connsiteY5202" fmla="*/ 863930 h 2152650"/>
              <a:gd name="connsiteX5203" fmla="*/ 2190219 w 3600448"/>
              <a:gd name="connsiteY5203" fmla="*/ 858837 h 2152650"/>
              <a:gd name="connsiteX5204" fmla="*/ 2182810 w 3600448"/>
              <a:gd name="connsiteY5204" fmla="*/ 869949 h 2152650"/>
              <a:gd name="connsiteX5205" fmla="*/ 2190219 w 3600448"/>
              <a:gd name="connsiteY5205" fmla="*/ 858837 h 2152650"/>
              <a:gd name="connsiteX5206" fmla="*/ 1870073 w 3600448"/>
              <a:gd name="connsiteY5206" fmla="*/ 858837 h 2152650"/>
              <a:gd name="connsiteX5207" fmla="*/ 1855785 w 3600448"/>
              <a:gd name="connsiteY5207" fmla="*/ 866774 h 2152650"/>
              <a:gd name="connsiteX5208" fmla="*/ 1870073 w 3600448"/>
              <a:gd name="connsiteY5208" fmla="*/ 858837 h 2152650"/>
              <a:gd name="connsiteX5209" fmla="*/ 996964 w 3600448"/>
              <a:gd name="connsiteY5209" fmla="*/ 858837 h 2152650"/>
              <a:gd name="connsiteX5210" fmla="*/ 963626 w 3600448"/>
              <a:gd name="connsiteY5210" fmla="*/ 869949 h 2152650"/>
              <a:gd name="connsiteX5211" fmla="*/ 996964 w 3600448"/>
              <a:gd name="connsiteY5211" fmla="*/ 858837 h 2152650"/>
              <a:gd name="connsiteX5212" fmla="*/ 2986540 w 3600448"/>
              <a:gd name="connsiteY5212" fmla="*/ 851090 h 2152650"/>
              <a:gd name="connsiteX5213" fmla="*/ 3001744 w 3600448"/>
              <a:gd name="connsiteY5213" fmla="*/ 863071 h 2152650"/>
              <a:gd name="connsiteX5214" fmla="*/ 3012929 w 3600448"/>
              <a:gd name="connsiteY5214" fmla="*/ 863071 h 2152650"/>
              <a:gd name="connsiteX5215" fmla="*/ 3009201 w 3600448"/>
              <a:gd name="connsiteY5215" fmla="*/ 870479 h 2152650"/>
              <a:gd name="connsiteX5216" fmla="*/ 3016657 w 3600448"/>
              <a:gd name="connsiteY5216" fmla="*/ 870479 h 2152650"/>
              <a:gd name="connsiteX5217" fmla="*/ 3009201 w 3600448"/>
              <a:gd name="connsiteY5217" fmla="*/ 874183 h 2152650"/>
              <a:gd name="connsiteX5218" fmla="*/ 3035298 w 3600448"/>
              <a:gd name="connsiteY5218" fmla="*/ 870479 h 2152650"/>
              <a:gd name="connsiteX5219" fmla="*/ 3020385 w 3600448"/>
              <a:gd name="connsiteY5219" fmla="*/ 881591 h 2152650"/>
              <a:gd name="connsiteX5220" fmla="*/ 3024113 w 3600448"/>
              <a:gd name="connsiteY5220" fmla="*/ 881591 h 2152650"/>
              <a:gd name="connsiteX5221" fmla="*/ 3005472 w 3600448"/>
              <a:gd name="connsiteY5221" fmla="*/ 889000 h 2152650"/>
              <a:gd name="connsiteX5222" fmla="*/ 3009201 w 3600448"/>
              <a:gd name="connsiteY5222" fmla="*/ 881591 h 2152650"/>
              <a:gd name="connsiteX5223" fmla="*/ 2971918 w 3600448"/>
              <a:gd name="connsiteY5223" fmla="*/ 889000 h 2152650"/>
              <a:gd name="connsiteX5224" fmla="*/ 2975646 w 3600448"/>
              <a:gd name="connsiteY5224" fmla="*/ 885296 h 2152650"/>
              <a:gd name="connsiteX5225" fmla="*/ 2923451 w 3600448"/>
              <a:gd name="connsiteY5225" fmla="*/ 892704 h 2152650"/>
              <a:gd name="connsiteX5226" fmla="*/ 2934636 w 3600448"/>
              <a:gd name="connsiteY5226" fmla="*/ 892704 h 2152650"/>
              <a:gd name="connsiteX5227" fmla="*/ 2915995 w 3600448"/>
              <a:gd name="connsiteY5227" fmla="*/ 911225 h 2152650"/>
              <a:gd name="connsiteX5228" fmla="*/ 2889897 w 3600448"/>
              <a:gd name="connsiteY5228" fmla="*/ 907520 h 2152650"/>
              <a:gd name="connsiteX5229" fmla="*/ 2889897 w 3600448"/>
              <a:gd name="connsiteY5229" fmla="*/ 914929 h 2152650"/>
              <a:gd name="connsiteX5230" fmla="*/ 2874984 w 3600448"/>
              <a:gd name="connsiteY5230" fmla="*/ 903816 h 2152650"/>
              <a:gd name="connsiteX5231" fmla="*/ 2856343 w 3600448"/>
              <a:gd name="connsiteY5231" fmla="*/ 914929 h 2152650"/>
              <a:gd name="connsiteX5232" fmla="*/ 2860071 w 3600448"/>
              <a:gd name="connsiteY5232" fmla="*/ 907520 h 2152650"/>
              <a:gd name="connsiteX5233" fmla="*/ 2848887 w 3600448"/>
              <a:gd name="connsiteY5233" fmla="*/ 918633 h 2152650"/>
              <a:gd name="connsiteX5234" fmla="*/ 2815333 w 3600448"/>
              <a:gd name="connsiteY5234" fmla="*/ 914929 h 2152650"/>
              <a:gd name="connsiteX5235" fmla="*/ 2811604 w 3600448"/>
              <a:gd name="connsiteY5235" fmla="*/ 922337 h 2152650"/>
              <a:gd name="connsiteX5236" fmla="*/ 2800420 w 3600448"/>
              <a:gd name="connsiteY5236" fmla="*/ 922337 h 2152650"/>
              <a:gd name="connsiteX5237" fmla="*/ 2807876 w 3600448"/>
              <a:gd name="connsiteY5237" fmla="*/ 914929 h 2152650"/>
              <a:gd name="connsiteX5238" fmla="*/ 2789235 w 3600448"/>
              <a:gd name="connsiteY5238" fmla="*/ 918633 h 2152650"/>
              <a:gd name="connsiteX5239" fmla="*/ 2807876 w 3600448"/>
              <a:gd name="connsiteY5239" fmla="*/ 900112 h 2152650"/>
              <a:gd name="connsiteX5240" fmla="*/ 2856343 w 3600448"/>
              <a:gd name="connsiteY5240" fmla="*/ 889000 h 2152650"/>
              <a:gd name="connsiteX5241" fmla="*/ 2863800 w 3600448"/>
              <a:gd name="connsiteY5241" fmla="*/ 874183 h 2152650"/>
              <a:gd name="connsiteX5242" fmla="*/ 2882441 w 3600448"/>
              <a:gd name="connsiteY5242" fmla="*/ 870479 h 2152650"/>
              <a:gd name="connsiteX5243" fmla="*/ 2882441 w 3600448"/>
              <a:gd name="connsiteY5243" fmla="*/ 866775 h 2152650"/>
              <a:gd name="connsiteX5244" fmla="*/ 2897354 w 3600448"/>
              <a:gd name="connsiteY5244" fmla="*/ 863071 h 2152650"/>
              <a:gd name="connsiteX5245" fmla="*/ 2886169 w 3600448"/>
              <a:gd name="connsiteY5245" fmla="*/ 877887 h 2152650"/>
              <a:gd name="connsiteX5246" fmla="*/ 2904810 w 3600448"/>
              <a:gd name="connsiteY5246" fmla="*/ 889000 h 2152650"/>
              <a:gd name="connsiteX5247" fmla="*/ 2964462 w 3600448"/>
              <a:gd name="connsiteY5247" fmla="*/ 851958 h 2152650"/>
              <a:gd name="connsiteX5248" fmla="*/ 2968190 w 3600448"/>
              <a:gd name="connsiteY5248" fmla="*/ 859367 h 2152650"/>
              <a:gd name="connsiteX5249" fmla="*/ 2983103 w 3600448"/>
              <a:gd name="connsiteY5249" fmla="*/ 851958 h 2152650"/>
              <a:gd name="connsiteX5250" fmla="*/ 2975646 w 3600448"/>
              <a:gd name="connsiteY5250" fmla="*/ 855662 h 2152650"/>
              <a:gd name="connsiteX5251" fmla="*/ 2975646 w 3600448"/>
              <a:gd name="connsiteY5251" fmla="*/ 851958 h 2152650"/>
              <a:gd name="connsiteX5252" fmla="*/ 2986540 w 3600448"/>
              <a:gd name="connsiteY5252" fmla="*/ 851090 h 2152650"/>
              <a:gd name="connsiteX5253" fmla="*/ 1558329 w 3600448"/>
              <a:gd name="connsiteY5253" fmla="*/ 848360 h 2152650"/>
              <a:gd name="connsiteX5254" fmla="*/ 1539477 w 3600448"/>
              <a:gd name="connsiteY5254" fmla="*/ 863600 h 2152650"/>
              <a:gd name="connsiteX5255" fmla="*/ 1539477 w 3600448"/>
              <a:gd name="connsiteY5255" fmla="*/ 855980 h 2152650"/>
              <a:gd name="connsiteX5256" fmla="*/ 1558329 w 3600448"/>
              <a:gd name="connsiteY5256" fmla="*/ 848360 h 2152650"/>
              <a:gd name="connsiteX5257" fmla="*/ 2860672 w 3600448"/>
              <a:gd name="connsiteY5257" fmla="*/ 847725 h 2152650"/>
              <a:gd name="connsiteX5258" fmla="*/ 2838447 w 3600448"/>
              <a:gd name="connsiteY5258" fmla="*/ 855662 h 2152650"/>
              <a:gd name="connsiteX5259" fmla="*/ 2860672 w 3600448"/>
              <a:gd name="connsiteY5259" fmla="*/ 847725 h 2152650"/>
              <a:gd name="connsiteX5260" fmla="*/ 2301873 w 3600448"/>
              <a:gd name="connsiteY5260" fmla="*/ 844550 h 2152650"/>
              <a:gd name="connsiteX5261" fmla="*/ 2294464 w 3600448"/>
              <a:gd name="connsiteY5261" fmla="*/ 852487 h 2152650"/>
              <a:gd name="connsiteX5262" fmla="*/ 2290760 w 3600448"/>
              <a:gd name="connsiteY5262" fmla="*/ 848518 h 2152650"/>
              <a:gd name="connsiteX5263" fmla="*/ 2301873 w 3600448"/>
              <a:gd name="connsiteY5263" fmla="*/ 844550 h 2152650"/>
              <a:gd name="connsiteX5264" fmla="*/ 1588558 w 3600448"/>
              <a:gd name="connsiteY5264" fmla="*/ 844550 h 2152650"/>
              <a:gd name="connsiteX5265" fmla="*/ 1603374 w 3600448"/>
              <a:gd name="connsiteY5265" fmla="*/ 855662 h 2152650"/>
              <a:gd name="connsiteX5266" fmla="*/ 1577444 w 3600448"/>
              <a:gd name="connsiteY5266" fmla="*/ 866775 h 2152650"/>
              <a:gd name="connsiteX5267" fmla="*/ 1584855 w 3600448"/>
              <a:gd name="connsiteY5267" fmla="*/ 859367 h 2152650"/>
              <a:gd name="connsiteX5268" fmla="*/ 1573741 w 3600448"/>
              <a:gd name="connsiteY5268" fmla="*/ 859367 h 2152650"/>
              <a:gd name="connsiteX5269" fmla="*/ 1570036 w 3600448"/>
              <a:gd name="connsiteY5269" fmla="*/ 848254 h 2152650"/>
              <a:gd name="connsiteX5270" fmla="*/ 1581152 w 3600448"/>
              <a:gd name="connsiteY5270" fmla="*/ 851958 h 2152650"/>
              <a:gd name="connsiteX5271" fmla="*/ 1588558 w 3600448"/>
              <a:gd name="connsiteY5271" fmla="*/ 844550 h 2152650"/>
              <a:gd name="connsiteX5272" fmla="*/ 1011251 w 3600448"/>
              <a:gd name="connsiteY5272" fmla="*/ 844550 h 2152650"/>
              <a:gd name="connsiteX5273" fmla="*/ 1007547 w 3600448"/>
              <a:gd name="connsiteY5273" fmla="*/ 858837 h 2152650"/>
              <a:gd name="connsiteX5274" fmla="*/ 1000138 w 3600448"/>
              <a:gd name="connsiteY5274" fmla="*/ 851693 h 2152650"/>
              <a:gd name="connsiteX5275" fmla="*/ 1011251 w 3600448"/>
              <a:gd name="connsiteY5275" fmla="*/ 844550 h 2152650"/>
              <a:gd name="connsiteX5276" fmla="*/ 1827172 w 3600448"/>
              <a:gd name="connsiteY5276" fmla="*/ 844369 h 2152650"/>
              <a:gd name="connsiteX5277" fmla="*/ 1830814 w 3600448"/>
              <a:gd name="connsiteY5277" fmla="*/ 847262 h 2152650"/>
              <a:gd name="connsiteX5278" fmla="*/ 1819272 w 3600448"/>
              <a:gd name="connsiteY5278" fmla="*/ 851429 h 2152650"/>
              <a:gd name="connsiteX5279" fmla="*/ 1651286 w 3600448"/>
              <a:gd name="connsiteY5279" fmla="*/ 844292 h 2152650"/>
              <a:gd name="connsiteX5280" fmla="*/ 1684338 w 3600448"/>
              <a:gd name="connsiteY5280" fmla="*/ 855373 h 2152650"/>
              <a:gd name="connsiteX5281" fmla="*/ 1650761 w 3600448"/>
              <a:gd name="connsiteY5281" fmla="*/ 859126 h 2152650"/>
              <a:gd name="connsiteX5282" fmla="*/ 1650761 w 3600448"/>
              <a:gd name="connsiteY5282" fmla="*/ 866630 h 2152650"/>
              <a:gd name="connsiteX5283" fmla="*/ 1632107 w 3600448"/>
              <a:gd name="connsiteY5283" fmla="*/ 874135 h 2152650"/>
              <a:gd name="connsiteX5284" fmla="*/ 1609724 w 3600448"/>
              <a:gd name="connsiteY5284" fmla="*/ 870382 h 2152650"/>
              <a:gd name="connsiteX5285" fmla="*/ 1635839 w 3600448"/>
              <a:gd name="connsiteY5285" fmla="*/ 847869 h 2152650"/>
              <a:gd name="connsiteX5286" fmla="*/ 1651286 w 3600448"/>
              <a:gd name="connsiteY5286" fmla="*/ 844292 h 2152650"/>
              <a:gd name="connsiteX5287" fmla="*/ 1826733 w 3600448"/>
              <a:gd name="connsiteY5287" fmla="*/ 844020 h 2152650"/>
              <a:gd name="connsiteX5288" fmla="*/ 1827504 w 3600448"/>
              <a:gd name="connsiteY5288" fmla="*/ 844073 h 2152650"/>
              <a:gd name="connsiteX5289" fmla="*/ 1827172 w 3600448"/>
              <a:gd name="connsiteY5289" fmla="*/ 844369 h 2152650"/>
              <a:gd name="connsiteX5290" fmla="*/ 3173410 w 3600448"/>
              <a:gd name="connsiteY5290" fmla="*/ 841375 h 2152650"/>
              <a:gd name="connsiteX5291" fmla="*/ 3187698 w 3600448"/>
              <a:gd name="connsiteY5291" fmla="*/ 848783 h 2152650"/>
              <a:gd name="connsiteX5292" fmla="*/ 3180554 w 3600448"/>
              <a:gd name="connsiteY5292" fmla="*/ 852487 h 2152650"/>
              <a:gd name="connsiteX5293" fmla="*/ 3173410 w 3600448"/>
              <a:gd name="connsiteY5293" fmla="*/ 841375 h 2152650"/>
              <a:gd name="connsiteX5294" fmla="*/ 2201860 w 3600448"/>
              <a:gd name="connsiteY5294" fmla="*/ 840790 h 2152650"/>
              <a:gd name="connsiteX5295" fmla="*/ 2186992 w 3600448"/>
              <a:gd name="connsiteY5295" fmla="*/ 848142 h 2152650"/>
              <a:gd name="connsiteX5296" fmla="*/ 2190709 w 3600448"/>
              <a:gd name="connsiteY5296" fmla="*/ 848142 h 2152650"/>
              <a:gd name="connsiteX5297" fmla="*/ 2131236 w 3600448"/>
              <a:gd name="connsiteY5297" fmla="*/ 870200 h 2152650"/>
              <a:gd name="connsiteX5298" fmla="*/ 2149821 w 3600448"/>
              <a:gd name="connsiteY5298" fmla="*/ 877553 h 2152650"/>
              <a:gd name="connsiteX5299" fmla="*/ 2112650 w 3600448"/>
              <a:gd name="connsiteY5299" fmla="*/ 884905 h 2152650"/>
              <a:gd name="connsiteX5300" fmla="*/ 2120084 w 3600448"/>
              <a:gd name="connsiteY5300" fmla="*/ 888582 h 2152650"/>
              <a:gd name="connsiteX5301" fmla="*/ 2094065 w 3600448"/>
              <a:gd name="connsiteY5301" fmla="*/ 895934 h 2152650"/>
              <a:gd name="connsiteX5302" fmla="*/ 2101499 w 3600448"/>
              <a:gd name="connsiteY5302" fmla="*/ 881229 h 2152650"/>
              <a:gd name="connsiteX5303" fmla="*/ 2123802 w 3600448"/>
              <a:gd name="connsiteY5303" fmla="*/ 870200 h 2152650"/>
              <a:gd name="connsiteX5304" fmla="*/ 2112650 w 3600448"/>
              <a:gd name="connsiteY5304" fmla="*/ 866524 h 2152650"/>
              <a:gd name="connsiteX5305" fmla="*/ 2097782 w 3600448"/>
              <a:gd name="connsiteY5305" fmla="*/ 877553 h 2152650"/>
              <a:gd name="connsiteX5306" fmla="*/ 2102428 w 3600448"/>
              <a:gd name="connsiteY5306" fmla="*/ 873417 h 2152650"/>
              <a:gd name="connsiteX5307" fmla="*/ 2101821 w 3600448"/>
              <a:gd name="connsiteY5307" fmla="*/ 868908 h 2152650"/>
              <a:gd name="connsiteX5308" fmla="*/ 2108933 w 3600448"/>
              <a:gd name="connsiteY5308" fmla="*/ 866524 h 2152650"/>
              <a:gd name="connsiteX5309" fmla="*/ 2120084 w 3600448"/>
              <a:gd name="connsiteY5309" fmla="*/ 848142 h 2152650"/>
              <a:gd name="connsiteX5310" fmla="*/ 2123802 w 3600448"/>
              <a:gd name="connsiteY5310" fmla="*/ 866524 h 2152650"/>
              <a:gd name="connsiteX5311" fmla="*/ 2127519 w 3600448"/>
              <a:gd name="connsiteY5311" fmla="*/ 851819 h 2152650"/>
              <a:gd name="connsiteX5312" fmla="*/ 2146104 w 3600448"/>
              <a:gd name="connsiteY5312" fmla="*/ 855495 h 2152650"/>
              <a:gd name="connsiteX5313" fmla="*/ 2142387 w 3600448"/>
              <a:gd name="connsiteY5313" fmla="*/ 851819 h 2152650"/>
              <a:gd name="connsiteX5314" fmla="*/ 2201860 w 3600448"/>
              <a:gd name="connsiteY5314" fmla="*/ 840790 h 2152650"/>
              <a:gd name="connsiteX5315" fmla="*/ 2410616 w 3600448"/>
              <a:gd name="connsiteY5315" fmla="*/ 836612 h 2152650"/>
              <a:gd name="connsiteX5316" fmla="*/ 2410616 w 3600448"/>
              <a:gd name="connsiteY5316" fmla="*/ 847724 h 2152650"/>
              <a:gd name="connsiteX5317" fmla="*/ 2398710 w 3600448"/>
              <a:gd name="connsiteY5317" fmla="*/ 844020 h 2152650"/>
              <a:gd name="connsiteX5318" fmla="*/ 2410616 w 3600448"/>
              <a:gd name="connsiteY5318" fmla="*/ 836612 h 2152650"/>
              <a:gd name="connsiteX5319" fmla="*/ 2797256 w 3600448"/>
              <a:gd name="connsiteY5319" fmla="*/ 833437 h 2152650"/>
              <a:gd name="connsiteX5320" fmla="*/ 2804776 w 3600448"/>
              <a:gd name="connsiteY5320" fmla="*/ 840977 h 2152650"/>
              <a:gd name="connsiteX5321" fmla="*/ 2827335 w 3600448"/>
              <a:gd name="connsiteY5321" fmla="*/ 833437 h 2152650"/>
              <a:gd name="connsiteX5322" fmla="*/ 2823575 w 3600448"/>
              <a:gd name="connsiteY5322" fmla="*/ 840977 h 2152650"/>
              <a:gd name="connsiteX5323" fmla="*/ 2759657 w 3600448"/>
              <a:gd name="connsiteY5323" fmla="*/ 856058 h 2152650"/>
              <a:gd name="connsiteX5324" fmla="*/ 2767177 w 3600448"/>
              <a:gd name="connsiteY5324" fmla="*/ 856058 h 2152650"/>
              <a:gd name="connsiteX5325" fmla="*/ 2755897 w 3600448"/>
              <a:gd name="connsiteY5325" fmla="*/ 848518 h 2152650"/>
              <a:gd name="connsiteX5326" fmla="*/ 2770937 w 3600448"/>
              <a:gd name="connsiteY5326" fmla="*/ 856058 h 2152650"/>
              <a:gd name="connsiteX5327" fmla="*/ 2797256 w 3600448"/>
              <a:gd name="connsiteY5327" fmla="*/ 833437 h 2152650"/>
              <a:gd name="connsiteX5328" fmla="*/ 2246310 w 3600448"/>
              <a:gd name="connsiteY5328" fmla="*/ 833437 h 2152650"/>
              <a:gd name="connsiteX5329" fmla="*/ 2254248 w 3600448"/>
              <a:gd name="connsiteY5329" fmla="*/ 833437 h 2152650"/>
              <a:gd name="connsiteX5330" fmla="*/ 2251073 w 3600448"/>
              <a:gd name="connsiteY5330" fmla="*/ 841374 h 2152650"/>
              <a:gd name="connsiteX5331" fmla="*/ 1372658 w 3600448"/>
              <a:gd name="connsiteY5331" fmla="*/ 832908 h 2152650"/>
              <a:gd name="connsiteX5332" fmla="*/ 1383772 w 3600448"/>
              <a:gd name="connsiteY5332" fmla="*/ 832908 h 2152650"/>
              <a:gd name="connsiteX5333" fmla="*/ 1383772 w 3600448"/>
              <a:gd name="connsiteY5333" fmla="*/ 833834 h 2152650"/>
              <a:gd name="connsiteX5334" fmla="*/ 1383772 w 3600448"/>
              <a:gd name="connsiteY5334" fmla="*/ 840317 h 2152650"/>
              <a:gd name="connsiteX5335" fmla="*/ 1365250 w 3600448"/>
              <a:gd name="connsiteY5335" fmla="*/ 847725 h 2152650"/>
              <a:gd name="connsiteX5336" fmla="*/ 1372658 w 3600448"/>
              <a:gd name="connsiteY5336" fmla="*/ 832908 h 2152650"/>
              <a:gd name="connsiteX5337" fmla="*/ 1873833 w 3600448"/>
              <a:gd name="connsiteY5337" fmla="*/ 826426 h 2152650"/>
              <a:gd name="connsiteX5338" fmla="*/ 1893885 w 3600448"/>
              <a:gd name="connsiteY5338" fmla="*/ 829204 h 2152650"/>
              <a:gd name="connsiteX5339" fmla="*/ 1878962 w 3600448"/>
              <a:gd name="connsiteY5339" fmla="*/ 847725 h 2152650"/>
              <a:gd name="connsiteX5340" fmla="*/ 1875232 w 3600448"/>
              <a:gd name="connsiteY5340" fmla="*/ 840316 h 2152650"/>
              <a:gd name="connsiteX5341" fmla="*/ 1845387 w 3600448"/>
              <a:gd name="connsiteY5341" fmla="*/ 855133 h 2152650"/>
              <a:gd name="connsiteX5342" fmla="*/ 1849117 w 3600448"/>
              <a:gd name="connsiteY5342" fmla="*/ 858837 h 2152650"/>
              <a:gd name="connsiteX5343" fmla="*/ 1830464 w 3600448"/>
              <a:gd name="connsiteY5343" fmla="*/ 858837 h 2152650"/>
              <a:gd name="connsiteX5344" fmla="*/ 1837809 w 3600448"/>
              <a:gd name="connsiteY5344" fmla="*/ 844773 h 2152650"/>
              <a:gd name="connsiteX5345" fmla="*/ 1827504 w 3600448"/>
              <a:gd name="connsiteY5345" fmla="*/ 844073 h 2152650"/>
              <a:gd name="connsiteX5346" fmla="*/ 1837925 w 3600448"/>
              <a:gd name="connsiteY5346" fmla="*/ 834760 h 2152650"/>
              <a:gd name="connsiteX5347" fmla="*/ 1856579 w 3600448"/>
              <a:gd name="connsiteY5347" fmla="*/ 829204 h 2152650"/>
              <a:gd name="connsiteX5348" fmla="*/ 1873833 w 3600448"/>
              <a:gd name="connsiteY5348" fmla="*/ 826426 h 2152650"/>
              <a:gd name="connsiteX5349" fmla="*/ 2492046 w 3600448"/>
              <a:gd name="connsiteY5349" fmla="*/ 825500 h 2152650"/>
              <a:gd name="connsiteX5350" fmla="*/ 2499423 w 3600448"/>
              <a:gd name="connsiteY5350" fmla="*/ 836692 h 2152650"/>
              <a:gd name="connsiteX5351" fmla="*/ 2517866 w 3600448"/>
              <a:gd name="connsiteY5351" fmla="*/ 829231 h 2152650"/>
              <a:gd name="connsiteX5352" fmla="*/ 2539998 w 3600448"/>
              <a:gd name="connsiteY5352" fmla="*/ 832961 h 2152650"/>
              <a:gd name="connsiteX5353" fmla="*/ 2532621 w 3600448"/>
              <a:gd name="connsiteY5353" fmla="*/ 847884 h 2152650"/>
              <a:gd name="connsiteX5354" fmla="*/ 2525244 w 3600448"/>
              <a:gd name="connsiteY5354" fmla="*/ 847884 h 2152650"/>
              <a:gd name="connsiteX5355" fmla="*/ 2503112 w 3600448"/>
              <a:gd name="connsiteY5355" fmla="*/ 866537 h 2152650"/>
              <a:gd name="connsiteX5356" fmla="*/ 2477292 w 3600448"/>
              <a:gd name="connsiteY5356" fmla="*/ 870267 h 2152650"/>
              <a:gd name="connsiteX5357" fmla="*/ 2436717 w 3600448"/>
              <a:gd name="connsiteY5357" fmla="*/ 896381 h 2152650"/>
              <a:gd name="connsiteX5358" fmla="*/ 2418274 w 3600448"/>
              <a:gd name="connsiteY5358" fmla="*/ 885190 h 2152650"/>
              <a:gd name="connsiteX5359" fmla="*/ 2477292 w 3600448"/>
              <a:gd name="connsiteY5359" fmla="*/ 851614 h 2152650"/>
              <a:gd name="connsiteX5360" fmla="*/ 2447783 w 3600448"/>
              <a:gd name="connsiteY5360" fmla="*/ 855345 h 2152650"/>
              <a:gd name="connsiteX5361" fmla="*/ 2458848 w 3600448"/>
              <a:gd name="connsiteY5361" fmla="*/ 847884 h 2152650"/>
              <a:gd name="connsiteX5362" fmla="*/ 2455160 w 3600448"/>
              <a:gd name="connsiteY5362" fmla="*/ 844153 h 2152650"/>
              <a:gd name="connsiteX5363" fmla="*/ 2492046 w 3600448"/>
              <a:gd name="connsiteY5363" fmla="*/ 825500 h 2152650"/>
              <a:gd name="connsiteX5364" fmla="*/ 1402294 w 3600448"/>
              <a:gd name="connsiteY5364" fmla="*/ 825500 h 2152650"/>
              <a:gd name="connsiteX5365" fmla="*/ 1398587 w 3600448"/>
              <a:gd name="connsiteY5365" fmla="*/ 836612 h 2152650"/>
              <a:gd name="connsiteX5366" fmla="*/ 1386088 w 3600448"/>
              <a:gd name="connsiteY5366" fmla="*/ 839391 h 2152650"/>
              <a:gd name="connsiteX5367" fmla="*/ 1383772 w 3600448"/>
              <a:gd name="connsiteY5367" fmla="*/ 840317 h 2152650"/>
              <a:gd name="connsiteX5368" fmla="*/ 1397199 w 3600448"/>
              <a:gd name="connsiteY5368" fmla="*/ 831519 h 2152650"/>
              <a:gd name="connsiteX5369" fmla="*/ 1402294 w 3600448"/>
              <a:gd name="connsiteY5369" fmla="*/ 825500 h 2152650"/>
              <a:gd name="connsiteX5370" fmla="*/ 2671306 w 3600448"/>
              <a:gd name="connsiteY5370" fmla="*/ 825004 h 2152650"/>
              <a:gd name="connsiteX5371" fmla="*/ 2674481 w 3600448"/>
              <a:gd name="connsiteY5371" fmla="*/ 829468 h 2152650"/>
              <a:gd name="connsiteX5372" fmla="*/ 2670853 w 3600448"/>
              <a:gd name="connsiteY5372" fmla="*/ 836612 h 2152650"/>
              <a:gd name="connsiteX5373" fmla="*/ 2652710 w 3600448"/>
              <a:gd name="connsiteY5373" fmla="*/ 836612 h 2152650"/>
              <a:gd name="connsiteX5374" fmla="*/ 2659967 w 3600448"/>
              <a:gd name="connsiteY5374" fmla="*/ 825897 h 2152650"/>
              <a:gd name="connsiteX5375" fmla="*/ 2671306 w 3600448"/>
              <a:gd name="connsiteY5375" fmla="*/ 825004 h 2152650"/>
              <a:gd name="connsiteX5376" fmla="*/ 2763835 w 3600448"/>
              <a:gd name="connsiteY5376" fmla="*/ 822325 h 2152650"/>
              <a:gd name="connsiteX5377" fmla="*/ 2774948 w 3600448"/>
              <a:gd name="connsiteY5377" fmla="*/ 825500 h 2152650"/>
              <a:gd name="connsiteX5378" fmla="*/ 2760660 w 3600448"/>
              <a:gd name="connsiteY5378" fmla="*/ 825500 h 2152650"/>
              <a:gd name="connsiteX5379" fmla="*/ 2024060 w 3600448"/>
              <a:gd name="connsiteY5379" fmla="*/ 822325 h 2152650"/>
              <a:gd name="connsiteX5380" fmla="*/ 2030410 w 3600448"/>
              <a:gd name="connsiteY5380" fmla="*/ 822325 h 2152650"/>
              <a:gd name="connsiteX5381" fmla="*/ 2019297 w 3600448"/>
              <a:gd name="connsiteY5381" fmla="*/ 825500 h 2152650"/>
              <a:gd name="connsiteX5382" fmla="*/ 1443490 w 3600448"/>
              <a:gd name="connsiteY5382" fmla="*/ 819150 h 2152650"/>
              <a:gd name="connsiteX5383" fmla="*/ 1465263 w 3600448"/>
              <a:gd name="connsiteY5383" fmla="*/ 819150 h 2152650"/>
              <a:gd name="connsiteX5384" fmla="*/ 1454377 w 3600448"/>
              <a:gd name="connsiteY5384" fmla="*/ 825500 h 2152650"/>
              <a:gd name="connsiteX5385" fmla="*/ 1439865 w 3600448"/>
              <a:gd name="connsiteY5385" fmla="*/ 825500 h 2152650"/>
              <a:gd name="connsiteX5386" fmla="*/ 1428220 w 3600448"/>
              <a:gd name="connsiteY5386" fmla="*/ 819150 h 2152650"/>
              <a:gd name="connsiteX5387" fmla="*/ 1431927 w 3600448"/>
              <a:gd name="connsiteY5387" fmla="*/ 825500 h 2152650"/>
              <a:gd name="connsiteX5388" fmla="*/ 1420812 w 3600448"/>
              <a:gd name="connsiteY5388" fmla="*/ 822325 h 2152650"/>
              <a:gd name="connsiteX5389" fmla="*/ 1428220 w 3600448"/>
              <a:gd name="connsiteY5389" fmla="*/ 819150 h 2152650"/>
              <a:gd name="connsiteX5390" fmla="*/ 1894619 w 3600448"/>
              <a:gd name="connsiteY5390" fmla="*/ 816402 h 2152650"/>
              <a:gd name="connsiteX5391" fmla="*/ 1897060 w 3600448"/>
              <a:gd name="connsiteY5391" fmla="*/ 818355 h 2152650"/>
              <a:gd name="connsiteX5392" fmla="*/ 1878010 w 3600448"/>
              <a:gd name="connsiteY5392" fmla="*/ 821927 h 2152650"/>
              <a:gd name="connsiteX5393" fmla="*/ 1894619 w 3600448"/>
              <a:gd name="connsiteY5393" fmla="*/ 816402 h 2152650"/>
              <a:gd name="connsiteX5394" fmla="*/ 2258111 w 3600448"/>
              <a:gd name="connsiteY5394" fmla="*/ 814916 h 2152650"/>
              <a:gd name="connsiteX5395" fmla="*/ 2258111 w 3600448"/>
              <a:gd name="connsiteY5395" fmla="*/ 818620 h 2152650"/>
              <a:gd name="connsiteX5396" fmla="*/ 2246945 w 3600448"/>
              <a:gd name="connsiteY5396" fmla="*/ 818620 h 2152650"/>
              <a:gd name="connsiteX5397" fmla="*/ 2258111 w 3600448"/>
              <a:gd name="connsiteY5397" fmla="*/ 814916 h 2152650"/>
              <a:gd name="connsiteX5398" fmla="*/ 2640370 w 3600448"/>
              <a:gd name="connsiteY5398" fmla="*/ 812641 h 2152650"/>
              <a:gd name="connsiteX5399" fmla="*/ 2663822 w 3600448"/>
              <a:gd name="connsiteY5399" fmla="*/ 814070 h 2152650"/>
              <a:gd name="connsiteX5400" fmla="*/ 2652565 w 3600448"/>
              <a:gd name="connsiteY5400" fmla="*/ 821690 h 2152650"/>
              <a:gd name="connsiteX5401" fmla="*/ 2660070 w 3600448"/>
              <a:gd name="connsiteY5401" fmla="*/ 814070 h 2152650"/>
              <a:gd name="connsiteX5402" fmla="*/ 2645061 w 3600448"/>
              <a:gd name="connsiteY5402" fmla="*/ 825500 h 2152650"/>
              <a:gd name="connsiteX5403" fmla="*/ 2622547 w 3600448"/>
              <a:gd name="connsiteY5403" fmla="*/ 825500 h 2152650"/>
              <a:gd name="connsiteX5404" fmla="*/ 2640370 w 3600448"/>
              <a:gd name="connsiteY5404" fmla="*/ 812641 h 2152650"/>
              <a:gd name="connsiteX5405" fmla="*/ 2622547 w 3600448"/>
              <a:gd name="connsiteY5405" fmla="*/ 806450 h 2152650"/>
              <a:gd name="connsiteX5406" fmla="*/ 2633660 w 3600448"/>
              <a:gd name="connsiteY5406" fmla="*/ 806450 h 2152650"/>
              <a:gd name="connsiteX5407" fmla="*/ 2622547 w 3600448"/>
              <a:gd name="connsiteY5407" fmla="*/ 814387 h 2152650"/>
              <a:gd name="connsiteX5408" fmla="*/ 1515668 w 3600448"/>
              <a:gd name="connsiteY5408" fmla="*/ 802481 h 2152650"/>
              <a:gd name="connsiteX5409" fmla="*/ 1523999 w 3600448"/>
              <a:gd name="connsiteY5409" fmla="*/ 803275 h 2152650"/>
              <a:gd name="connsiteX5410" fmla="*/ 1512887 w 3600448"/>
              <a:gd name="connsiteY5410" fmla="*/ 806450 h 2152650"/>
              <a:gd name="connsiteX5411" fmla="*/ 1515668 w 3600448"/>
              <a:gd name="connsiteY5411" fmla="*/ 802481 h 2152650"/>
              <a:gd name="connsiteX5412" fmla="*/ 2670172 w 3600448"/>
              <a:gd name="connsiteY5412" fmla="*/ 800100 h 2152650"/>
              <a:gd name="connsiteX5413" fmla="*/ 2686047 w 3600448"/>
              <a:gd name="connsiteY5413" fmla="*/ 800100 h 2152650"/>
              <a:gd name="connsiteX5414" fmla="*/ 2686047 w 3600448"/>
              <a:gd name="connsiteY5414" fmla="*/ 803275 h 2152650"/>
              <a:gd name="connsiteX5415" fmla="*/ 2573335 w 3600448"/>
              <a:gd name="connsiteY5415" fmla="*/ 796636 h 2152650"/>
              <a:gd name="connsiteX5416" fmla="*/ 2568242 w 3600448"/>
              <a:gd name="connsiteY5416" fmla="*/ 798043 h 2152650"/>
              <a:gd name="connsiteX5417" fmla="*/ 2566639 w 3600448"/>
              <a:gd name="connsiteY5417" fmla="*/ 797069 h 2152650"/>
              <a:gd name="connsiteX5418" fmla="*/ 2565927 w 3600448"/>
              <a:gd name="connsiteY5418" fmla="*/ 796636 h 2152650"/>
              <a:gd name="connsiteX5419" fmla="*/ 2566639 w 3600448"/>
              <a:gd name="connsiteY5419" fmla="*/ 797069 h 2152650"/>
              <a:gd name="connsiteX5420" fmla="*/ 2565528 w 3600448"/>
              <a:gd name="connsiteY5420" fmla="*/ 797141 h 2152650"/>
              <a:gd name="connsiteX5421" fmla="*/ 2165065 w 3600448"/>
              <a:gd name="connsiteY5421" fmla="*/ 796396 h 2152650"/>
              <a:gd name="connsiteX5422" fmla="*/ 2161344 w 3600448"/>
              <a:gd name="connsiteY5422" fmla="*/ 803804 h 2152650"/>
              <a:gd name="connsiteX5423" fmla="*/ 2153900 w 3600448"/>
              <a:gd name="connsiteY5423" fmla="*/ 803804 h 2152650"/>
              <a:gd name="connsiteX5424" fmla="*/ 2165065 w 3600448"/>
              <a:gd name="connsiteY5424" fmla="*/ 796396 h 2152650"/>
              <a:gd name="connsiteX5425" fmla="*/ 2503485 w 3600448"/>
              <a:gd name="connsiteY5425" fmla="*/ 788987 h 2152650"/>
              <a:gd name="connsiteX5426" fmla="*/ 2500310 w 3600448"/>
              <a:gd name="connsiteY5426" fmla="*/ 792162 h 2152650"/>
              <a:gd name="connsiteX5427" fmla="*/ 2489197 w 3600448"/>
              <a:gd name="connsiteY5427" fmla="*/ 792162 h 2152650"/>
              <a:gd name="connsiteX5428" fmla="*/ 1639886 w 3600448"/>
              <a:gd name="connsiteY5428" fmla="*/ 788987 h 2152650"/>
              <a:gd name="connsiteX5429" fmla="*/ 1617662 w 3600448"/>
              <a:gd name="connsiteY5429" fmla="*/ 795337 h 2152650"/>
              <a:gd name="connsiteX5430" fmla="*/ 1639886 w 3600448"/>
              <a:gd name="connsiteY5430" fmla="*/ 788987 h 2152650"/>
              <a:gd name="connsiteX5431" fmla="*/ 2940048 w 3600448"/>
              <a:gd name="connsiteY5431" fmla="*/ 783771 h 2152650"/>
              <a:gd name="connsiteX5432" fmla="*/ 2954335 w 3600448"/>
              <a:gd name="connsiteY5432" fmla="*/ 788307 h 2152650"/>
              <a:gd name="connsiteX5433" fmla="*/ 2916235 w 3600448"/>
              <a:gd name="connsiteY5433" fmla="*/ 799193 h 2152650"/>
              <a:gd name="connsiteX5434" fmla="*/ 2920045 w 3600448"/>
              <a:gd name="connsiteY5434" fmla="*/ 791936 h 2152650"/>
              <a:gd name="connsiteX5435" fmla="*/ 2931475 w 3600448"/>
              <a:gd name="connsiteY5435" fmla="*/ 791936 h 2152650"/>
              <a:gd name="connsiteX5436" fmla="*/ 2931475 w 3600448"/>
              <a:gd name="connsiteY5436" fmla="*/ 784679 h 2152650"/>
              <a:gd name="connsiteX5437" fmla="*/ 2940048 w 3600448"/>
              <a:gd name="connsiteY5437" fmla="*/ 783771 h 2152650"/>
              <a:gd name="connsiteX5438" fmla="*/ 2119151 w 3600448"/>
              <a:gd name="connsiteY5438" fmla="*/ 783034 h 2152650"/>
              <a:gd name="connsiteX5439" fmla="*/ 2127247 w 3600448"/>
              <a:gd name="connsiteY5439" fmla="*/ 788987 h 2152650"/>
              <a:gd name="connsiteX5440" fmla="*/ 2108197 w 3600448"/>
              <a:gd name="connsiteY5440" fmla="*/ 788987 h 2152650"/>
              <a:gd name="connsiteX5441" fmla="*/ 2119151 w 3600448"/>
              <a:gd name="connsiteY5441" fmla="*/ 783034 h 2152650"/>
              <a:gd name="connsiteX5442" fmla="*/ 3012979 w 3600448"/>
              <a:gd name="connsiteY5442" fmla="*/ 777875 h 2152650"/>
              <a:gd name="connsiteX5443" fmla="*/ 3024185 w 3600448"/>
              <a:gd name="connsiteY5443" fmla="*/ 788987 h 2152650"/>
              <a:gd name="connsiteX5444" fmla="*/ 3009244 w 3600448"/>
              <a:gd name="connsiteY5444" fmla="*/ 785283 h 2152650"/>
              <a:gd name="connsiteX5445" fmla="*/ 2983097 w 3600448"/>
              <a:gd name="connsiteY5445" fmla="*/ 788987 h 2152650"/>
              <a:gd name="connsiteX5446" fmla="*/ 2994303 w 3600448"/>
              <a:gd name="connsiteY5446" fmla="*/ 792691 h 2152650"/>
              <a:gd name="connsiteX5447" fmla="*/ 2998038 w 3600448"/>
              <a:gd name="connsiteY5447" fmla="*/ 796395 h 2152650"/>
              <a:gd name="connsiteX5448" fmla="*/ 2960685 w 3600448"/>
              <a:gd name="connsiteY5448" fmla="*/ 811212 h 2152650"/>
              <a:gd name="connsiteX5449" fmla="*/ 2986832 w 3600448"/>
              <a:gd name="connsiteY5449" fmla="*/ 796395 h 2152650"/>
              <a:gd name="connsiteX5450" fmla="*/ 2975626 w 3600448"/>
              <a:gd name="connsiteY5450" fmla="*/ 785283 h 2152650"/>
              <a:gd name="connsiteX5451" fmla="*/ 3012979 w 3600448"/>
              <a:gd name="connsiteY5451" fmla="*/ 781579 h 2152650"/>
              <a:gd name="connsiteX5452" fmla="*/ 3012979 w 3600448"/>
              <a:gd name="connsiteY5452" fmla="*/ 777875 h 2152650"/>
              <a:gd name="connsiteX5453" fmla="*/ 2558518 w 3600448"/>
              <a:gd name="connsiteY5453" fmla="*/ 777875 h 2152650"/>
              <a:gd name="connsiteX5454" fmla="*/ 2532589 w 3600448"/>
              <a:gd name="connsiteY5454" fmla="*/ 796636 h 2152650"/>
              <a:gd name="connsiteX5455" fmla="*/ 2551573 w 3600448"/>
              <a:gd name="connsiteY5455" fmla="*/ 798043 h 2152650"/>
              <a:gd name="connsiteX5456" fmla="*/ 2565528 w 3600448"/>
              <a:gd name="connsiteY5456" fmla="*/ 797141 h 2152650"/>
              <a:gd name="connsiteX5457" fmla="*/ 2564075 w 3600448"/>
              <a:gd name="connsiteY5457" fmla="*/ 798982 h 2152650"/>
              <a:gd name="connsiteX5458" fmla="*/ 2551110 w 3600448"/>
              <a:gd name="connsiteY5458" fmla="*/ 815398 h 2152650"/>
              <a:gd name="connsiteX5459" fmla="*/ 2528885 w 3600448"/>
              <a:gd name="connsiteY5459" fmla="*/ 819150 h 2152650"/>
              <a:gd name="connsiteX5460" fmla="*/ 2539997 w 3600448"/>
              <a:gd name="connsiteY5460" fmla="*/ 800389 h 2152650"/>
              <a:gd name="connsiteX5461" fmla="*/ 2517772 w 3600448"/>
              <a:gd name="connsiteY5461" fmla="*/ 800389 h 2152650"/>
              <a:gd name="connsiteX5462" fmla="*/ 2528885 w 3600448"/>
              <a:gd name="connsiteY5462" fmla="*/ 789132 h 2152650"/>
              <a:gd name="connsiteX5463" fmla="*/ 2521476 w 3600448"/>
              <a:gd name="connsiteY5463" fmla="*/ 785379 h 2152650"/>
              <a:gd name="connsiteX5464" fmla="*/ 2524254 w 3600448"/>
              <a:gd name="connsiteY5464" fmla="*/ 785379 h 2152650"/>
              <a:gd name="connsiteX5465" fmla="*/ 2539997 w 3600448"/>
              <a:gd name="connsiteY5465" fmla="*/ 785379 h 2152650"/>
              <a:gd name="connsiteX5466" fmla="*/ 2558518 w 3600448"/>
              <a:gd name="connsiteY5466" fmla="*/ 777875 h 2152650"/>
              <a:gd name="connsiteX5467" fmla="*/ 2354260 w 3600448"/>
              <a:gd name="connsiteY5467" fmla="*/ 777875 h 2152650"/>
              <a:gd name="connsiteX5468" fmla="*/ 2362198 w 3600448"/>
              <a:gd name="connsiteY5468" fmla="*/ 781050 h 2152650"/>
              <a:gd name="connsiteX5469" fmla="*/ 2351085 w 3600448"/>
              <a:gd name="connsiteY5469" fmla="*/ 784225 h 2152650"/>
              <a:gd name="connsiteX5470" fmla="*/ 1985960 w 3600448"/>
              <a:gd name="connsiteY5470" fmla="*/ 777875 h 2152650"/>
              <a:gd name="connsiteX5471" fmla="*/ 1989135 w 3600448"/>
              <a:gd name="connsiteY5471" fmla="*/ 781050 h 2152650"/>
              <a:gd name="connsiteX5472" fmla="*/ 1985960 w 3600448"/>
              <a:gd name="connsiteY5472" fmla="*/ 784225 h 2152650"/>
              <a:gd name="connsiteX5473" fmla="*/ 2906002 w 3600448"/>
              <a:gd name="connsiteY5473" fmla="*/ 776922 h 2152650"/>
              <a:gd name="connsiteX5474" fmla="*/ 2907266 w 3600448"/>
              <a:gd name="connsiteY5474" fmla="*/ 776922 h 2152650"/>
              <a:gd name="connsiteX5475" fmla="*/ 2920046 w 3600448"/>
              <a:gd name="connsiteY5475" fmla="*/ 776922 h 2152650"/>
              <a:gd name="connsiteX5476" fmla="*/ 2905440 w 3600448"/>
              <a:gd name="connsiteY5476" fmla="*/ 792162 h 2152650"/>
              <a:gd name="connsiteX5477" fmla="*/ 2912743 w 3600448"/>
              <a:gd name="connsiteY5477" fmla="*/ 784542 h 2152650"/>
              <a:gd name="connsiteX5478" fmla="*/ 2898138 w 3600448"/>
              <a:gd name="connsiteY5478" fmla="*/ 784542 h 2152650"/>
              <a:gd name="connsiteX5479" fmla="*/ 2898138 w 3600448"/>
              <a:gd name="connsiteY5479" fmla="*/ 788352 h 2152650"/>
              <a:gd name="connsiteX5480" fmla="*/ 2890835 w 3600448"/>
              <a:gd name="connsiteY5480" fmla="*/ 788352 h 2152650"/>
              <a:gd name="connsiteX5481" fmla="*/ 2904071 w 3600448"/>
              <a:gd name="connsiteY5481" fmla="*/ 779303 h 2152650"/>
              <a:gd name="connsiteX5482" fmla="*/ 2436413 w 3600448"/>
              <a:gd name="connsiteY5482" fmla="*/ 773793 h 2152650"/>
              <a:gd name="connsiteX5483" fmla="*/ 2439199 w 3600448"/>
              <a:gd name="connsiteY5483" fmla="*/ 775134 h 2152650"/>
              <a:gd name="connsiteX5484" fmla="*/ 2428872 w 3600448"/>
              <a:gd name="connsiteY5484" fmla="*/ 781050 h 2152650"/>
              <a:gd name="connsiteX5485" fmla="*/ 2622547 w 3600448"/>
              <a:gd name="connsiteY5485" fmla="*/ 773311 h 2152650"/>
              <a:gd name="connsiteX5486" fmla="*/ 2633660 w 3600448"/>
              <a:gd name="connsiteY5486" fmla="*/ 773311 h 2152650"/>
              <a:gd name="connsiteX5487" fmla="*/ 2655885 w 3600448"/>
              <a:gd name="connsiteY5487" fmla="*/ 773311 h 2152650"/>
              <a:gd name="connsiteX5488" fmla="*/ 2644772 w 3600448"/>
              <a:gd name="connsiteY5488" fmla="*/ 777081 h 2152650"/>
              <a:gd name="connsiteX5489" fmla="*/ 2600322 w 3600448"/>
              <a:gd name="connsiteY5489" fmla="*/ 792162 h 2152650"/>
              <a:gd name="connsiteX5490" fmla="*/ 2615139 w 3600448"/>
              <a:gd name="connsiteY5490" fmla="*/ 777081 h 2152650"/>
              <a:gd name="connsiteX5491" fmla="*/ 2629956 w 3600448"/>
              <a:gd name="connsiteY5491" fmla="*/ 777081 h 2152650"/>
              <a:gd name="connsiteX5492" fmla="*/ 2622547 w 3600448"/>
              <a:gd name="connsiteY5492" fmla="*/ 773311 h 2152650"/>
              <a:gd name="connsiteX5493" fmla="*/ 2909092 w 3600448"/>
              <a:gd name="connsiteY5493" fmla="*/ 773112 h 2152650"/>
              <a:gd name="connsiteX5494" fmla="*/ 2906002 w 3600448"/>
              <a:gd name="connsiteY5494" fmla="*/ 776922 h 2152650"/>
              <a:gd name="connsiteX5495" fmla="*/ 2905440 w 3600448"/>
              <a:gd name="connsiteY5495" fmla="*/ 776922 h 2152650"/>
              <a:gd name="connsiteX5496" fmla="*/ 2909092 w 3600448"/>
              <a:gd name="connsiteY5496" fmla="*/ 773112 h 2152650"/>
              <a:gd name="connsiteX5497" fmla="*/ 2858273 w 3600448"/>
              <a:gd name="connsiteY5497" fmla="*/ 772781 h 2152650"/>
              <a:gd name="connsiteX5498" fmla="*/ 2874960 w 3600448"/>
              <a:gd name="connsiteY5498" fmla="*/ 774170 h 2152650"/>
              <a:gd name="connsiteX5499" fmla="*/ 2864136 w 3600448"/>
              <a:gd name="connsiteY5499" fmla="*/ 774170 h 2152650"/>
              <a:gd name="connsiteX5500" fmla="*/ 2874960 w 3600448"/>
              <a:gd name="connsiteY5500" fmla="*/ 781579 h 2152650"/>
              <a:gd name="connsiteX5501" fmla="*/ 2871352 w 3600448"/>
              <a:gd name="connsiteY5501" fmla="*/ 785283 h 2152650"/>
              <a:gd name="connsiteX5502" fmla="*/ 2835272 w 3600448"/>
              <a:gd name="connsiteY5502" fmla="*/ 781579 h 2152650"/>
              <a:gd name="connsiteX5503" fmla="*/ 2838880 w 3600448"/>
              <a:gd name="connsiteY5503" fmla="*/ 774170 h 2152650"/>
              <a:gd name="connsiteX5504" fmla="*/ 2858273 w 3600448"/>
              <a:gd name="connsiteY5504" fmla="*/ 772781 h 2152650"/>
              <a:gd name="connsiteX5505" fmla="*/ 2317747 w 3600448"/>
              <a:gd name="connsiteY5505" fmla="*/ 769937 h 2152650"/>
              <a:gd name="connsiteX5506" fmla="*/ 2328860 w 3600448"/>
              <a:gd name="connsiteY5506" fmla="*/ 769937 h 2152650"/>
              <a:gd name="connsiteX5507" fmla="*/ 2317747 w 3600448"/>
              <a:gd name="connsiteY5507" fmla="*/ 773112 h 2152650"/>
              <a:gd name="connsiteX5508" fmla="*/ 2633660 w 3600448"/>
              <a:gd name="connsiteY5508" fmla="*/ 765770 h 2152650"/>
              <a:gd name="connsiteX5509" fmla="*/ 2648477 w 3600448"/>
              <a:gd name="connsiteY5509" fmla="*/ 765770 h 2152650"/>
              <a:gd name="connsiteX5510" fmla="*/ 2633660 w 3600448"/>
              <a:gd name="connsiteY5510" fmla="*/ 773311 h 2152650"/>
              <a:gd name="connsiteX5511" fmla="*/ 2633660 w 3600448"/>
              <a:gd name="connsiteY5511" fmla="*/ 765770 h 2152650"/>
              <a:gd name="connsiteX5512" fmla="*/ 2711881 w 3600448"/>
              <a:gd name="connsiteY5512" fmla="*/ 762396 h 2152650"/>
              <a:gd name="connsiteX5513" fmla="*/ 2719385 w 3600448"/>
              <a:gd name="connsiteY5513" fmla="*/ 766167 h 2152650"/>
              <a:gd name="connsiteX5514" fmla="*/ 2711881 w 3600448"/>
              <a:gd name="connsiteY5514" fmla="*/ 762396 h 2152650"/>
              <a:gd name="connsiteX5515" fmla="*/ 2317660 w 3600448"/>
              <a:gd name="connsiteY5515" fmla="*/ 759354 h 2152650"/>
              <a:gd name="connsiteX5516" fmla="*/ 2310216 w 3600448"/>
              <a:gd name="connsiteY5516" fmla="*/ 766762 h 2152650"/>
              <a:gd name="connsiteX5517" fmla="*/ 2310755 w 3600448"/>
              <a:gd name="connsiteY5517" fmla="*/ 765152 h 2152650"/>
              <a:gd name="connsiteX5518" fmla="*/ 2819397 w 3600448"/>
              <a:gd name="connsiteY5518" fmla="*/ 758825 h 2152650"/>
              <a:gd name="connsiteX5519" fmla="*/ 2830510 w 3600448"/>
              <a:gd name="connsiteY5519" fmla="*/ 758825 h 2152650"/>
              <a:gd name="connsiteX5520" fmla="*/ 2827335 w 3600448"/>
              <a:gd name="connsiteY5520" fmla="*/ 762000 h 2152650"/>
              <a:gd name="connsiteX5521" fmla="*/ 2041522 w 3600448"/>
              <a:gd name="connsiteY5521" fmla="*/ 758825 h 2152650"/>
              <a:gd name="connsiteX5522" fmla="*/ 2023001 w 3600448"/>
              <a:gd name="connsiteY5522" fmla="*/ 777346 h 2152650"/>
              <a:gd name="connsiteX5523" fmla="*/ 1997072 w 3600448"/>
              <a:gd name="connsiteY5523" fmla="*/ 777346 h 2152650"/>
              <a:gd name="connsiteX5524" fmla="*/ 2000776 w 3600448"/>
              <a:gd name="connsiteY5524" fmla="*/ 769937 h 2152650"/>
              <a:gd name="connsiteX5525" fmla="*/ 2041522 w 3600448"/>
              <a:gd name="connsiteY5525" fmla="*/ 758825 h 2152650"/>
              <a:gd name="connsiteX5526" fmla="*/ 2489197 w 3600448"/>
              <a:gd name="connsiteY5526" fmla="*/ 755650 h 2152650"/>
              <a:gd name="connsiteX5527" fmla="*/ 2506660 w 3600448"/>
              <a:gd name="connsiteY5527" fmla="*/ 758825 h 2152650"/>
              <a:gd name="connsiteX5528" fmla="*/ 2500310 w 3600448"/>
              <a:gd name="connsiteY5528" fmla="*/ 758825 h 2152650"/>
              <a:gd name="connsiteX5529" fmla="*/ 2477886 w 3600448"/>
              <a:gd name="connsiteY5529" fmla="*/ 755650 h 2152650"/>
              <a:gd name="connsiteX5530" fmla="*/ 2489197 w 3600448"/>
              <a:gd name="connsiteY5530" fmla="*/ 762907 h 2152650"/>
              <a:gd name="connsiteX5531" fmla="*/ 2477886 w 3600448"/>
              <a:gd name="connsiteY5531" fmla="*/ 773793 h 2152650"/>
              <a:gd name="connsiteX5532" fmla="*/ 2467989 w 3600448"/>
              <a:gd name="connsiteY5532" fmla="*/ 776514 h 2152650"/>
              <a:gd name="connsiteX5533" fmla="*/ 2455264 w 3600448"/>
              <a:gd name="connsiteY5533" fmla="*/ 773793 h 2152650"/>
              <a:gd name="connsiteX5534" fmla="*/ 2455264 w 3600448"/>
              <a:gd name="connsiteY5534" fmla="*/ 777421 h 2152650"/>
              <a:gd name="connsiteX5535" fmla="*/ 2443953 w 3600448"/>
              <a:gd name="connsiteY5535" fmla="*/ 773793 h 2152650"/>
              <a:gd name="connsiteX5536" fmla="*/ 2443953 w 3600448"/>
              <a:gd name="connsiteY5536" fmla="*/ 777421 h 2152650"/>
              <a:gd name="connsiteX5537" fmla="*/ 2439199 w 3600448"/>
              <a:gd name="connsiteY5537" fmla="*/ 775134 h 2152650"/>
              <a:gd name="connsiteX5538" fmla="*/ 2448666 w 3600448"/>
              <a:gd name="connsiteY5538" fmla="*/ 769711 h 2152650"/>
              <a:gd name="connsiteX5539" fmla="*/ 2474116 w 3600448"/>
              <a:gd name="connsiteY5539" fmla="*/ 766536 h 2152650"/>
              <a:gd name="connsiteX5540" fmla="*/ 2477886 w 3600448"/>
              <a:gd name="connsiteY5540" fmla="*/ 755650 h 2152650"/>
              <a:gd name="connsiteX5541" fmla="*/ 2328860 w 3600448"/>
              <a:gd name="connsiteY5541" fmla="*/ 747712 h 2152650"/>
              <a:gd name="connsiteX5542" fmla="*/ 2324097 w 3600448"/>
              <a:gd name="connsiteY5542" fmla="*/ 758824 h 2152650"/>
              <a:gd name="connsiteX5543" fmla="*/ 2320922 w 3600448"/>
              <a:gd name="connsiteY5543" fmla="*/ 750887 h 2152650"/>
              <a:gd name="connsiteX5544" fmla="*/ 2305680 w 3600448"/>
              <a:gd name="connsiteY5544" fmla="*/ 739792 h 2152650"/>
              <a:gd name="connsiteX5545" fmla="*/ 2321381 w 3600448"/>
              <a:gd name="connsiteY5545" fmla="*/ 740833 h 2152650"/>
              <a:gd name="connsiteX5546" fmla="*/ 2306494 w 3600448"/>
              <a:gd name="connsiteY5546" fmla="*/ 755650 h 2152650"/>
              <a:gd name="connsiteX5547" fmla="*/ 2313938 w 3600448"/>
              <a:gd name="connsiteY5547" fmla="*/ 755650 h 2152650"/>
              <a:gd name="connsiteX5548" fmla="*/ 2310755 w 3600448"/>
              <a:gd name="connsiteY5548" fmla="*/ 765152 h 2152650"/>
              <a:gd name="connsiteX5549" fmla="*/ 2302772 w 3600448"/>
              <a:gd name="connsiteY5549" fmla="*/ 771856 h 2152650"/>
              <a:gd name="connsiteX5550" fmla="*/ 2287885 w 3600448"/>
              <a:gd name="connsiteY5550" fmla="*/ 781579 h 2152650"/>
              <a:gd name="connsiteX5551" fmla="*/ 2317660 w 3600448"/>
              <a:gd name="connsiteY5551" fmla="*/ 792691 h 2152650"/>
              <a:gd name="connsiteX5552" fmla="*/ 2343712 w 3600448"/>
              <a:gd name="connsiteY5552" fmla="*/ 785283 h 2152650"/>
              <a:gd name="connsiteX5553" fmla="*/ 2313938 w 3600448"/>
              <a:gd name="connsiteY5553" fmla="*/ 796396 h 2152650"/>
              <a:gd name="connsiteX5554" fmla="*/ 2358600 w 3600448"/>
              <a:gd name="connsiteY5554" fmla="*/ 803804 h 2152650"/>
              <a:gd name="connsiteX5555" fmla="*/ 2380930 w 3600448"/>
              <a:gd name="connsiteY5555" fmla="*/ 792691 h 2152650"/>
              <a:gd name="connsiteX5556" fmla="*/ 2384652 w 3600448"/>
              <a:gd name="connsiteY5556" fmla="*/ 796396 h 2152650"/>
              <a:gd name="connsiteX5557" fmla="*/ 2392096 w 3600448"/>
              <a:gd name="connsiteY5557" fmla="*/ 785283 h 2152650"/>
              <a:gd name="connsiteX5558" fmla="*/ 2433036 w 3600448"/>
              <a:gd name="connsiteY5558" fmla="*/ 792691 h 2152650"/>
              <a:gd name="connsiteX5559" fmla="*/ 2444201 w 3600448"/>
              <a:gd name="connsiteY5559" fmla="*/ 785283 h 2152650"/>
              <a:gd name="connsiteX5560" fmla="*/ 2444201 w 3600448"/>
              <a:gd name="connsiteY5560" fmla="*/ 792691 h 2152650"/>
              <a:gd name="connsiteX5561" fmla="*/ 2425592 w 3600448"/>
              <a:gd name="connsiteY5561" fmla="*/ 800100 h 2152650"/>
              <a:gd name="connsiteX5562" fmla="*/ 2433036 w 3600448"/>
              <a:gd name="connsiteY5562" fmla="*/ 803804 h 2152650"/>
              <a:gd name="connsiteX5563" fmla="*/ 2425592 w 3600448"/>
              <a:gd name="connsiteY5563" fmla="*/ 803804 h 2152650"/>
              <a:gd name="connsiteX5564" fmla="*/ 2436758 w 3600448"/>
              <a:gd name="connsiteY5564" fmla="*/ 814916 h 2152650"/>
              <a:gd name="connsiteX5565" fmla="*/ 2425592 w 3600448"/>
              <a:gd name="connsiteY5565" fmla="*/ 818620 h 2152650"/>
              <a:gd name="connsiteX5566" fmla="*/ 2406983 w 3600448"/>
              <a:gd name="connsiteY5566" fmla="*/ 829733 h 2152650"/>
              <a:gd name="connsiteX5567" fmla="*/ 2403261 w 3600448"/>
              <a:gd name="connsiteY5567" fmla="*/ 822325 h 2152650"/>
              <a:gd name="connsiteX5568" fmla="*/ 2380930 w 3600448"/>
              <a:gd name="connsiteY5568" fmla="*/ 818620 h 2152650"/>
              <a:gd name="connsiteX5569" fmla="*/ 2384652 w 3600448"/>
              <a:gd name="connsiteY5569" fmla="*/ 826029 h 2152650"/>
              <a:gd name="connsiteX5570" fmla="*/ 2354878 w 3600448"/>
              <a:gd name="connsiteY5570" fmla="*/ 826029 h 2152650"/>
              <a:gd name="connsiteX5571" fmla="*/ 2354878 w 3600448"/>
              <a:gd name="connsiteY5571" fmla="*/ 829733 h 2152650"/>
              <a:gd name="connsiteX5572" fmla="*/ 2302772 w 3600448"/>
              <a:gd name="connsiteY5572" fmla="*/ 837141 h 2152650"/>
              <a:gd name="connsiteX5573" fmla="*/ 2276720 w 3600448"/>
              <a:gd name="connsiteY5573" fmla="*/ 855662 h 2152650"/>
              <a:gd name="connsiteX5574" fmla="*/ 2235780 w 3600448"/>
              <a:gd name="connsiteY5574" fmla="*/ 870479 h 2152650"/>
              <a:gd name="connsiteX5575" fmla="*/ 2239502 w 3600448"/>
              <a:gd name="connsiteY5575" fmla="*/ 863070 h 2152650"/>
              <a:gd name="connsiteX5576" fmla="*/ 2224614 w 3600448"/>
              <a:gd name="connsiteY5576" fmla="*/ 870479 h 2152650"/>
              <a:gd name="connsiteX5577" fmla="*/ 2198562 w 3600448"/>
              <a:gd name="connsiteY5577" fmla="*/ 874183 h 2152650"/>
              <a:gd name="connsiteX5578" fmla="*/ 2220893 w 3600448"/>
              <a:gd name="connsiteY5578" fmla="*/ 863070 h 2152650"/>
              <a:gd name="connsiteX5579" fmla="*/ 2213449 w 3600448"/>
              <a:gd name="connsiteY5579" fmla="*/ 855662 h 2152650"/>
              <a:gd name="connsiteX5580" fmla="*/ 2228336 w 3600448"/>
              <a:gd name="connsiteY5580" fmla="*/ 833437 h 2152650"/>
              <a:gd name="connsiteX5581" fmla="*/ 2239502 w 3600448"/>
              <a:gd name="connsiteY5581" fmla="*/ 837141 h 2152650"/>
              <a:gd name="connsiteX5582" fmla="*/ 2220893 w 3600448"/>
              <a:gd name="connsiteY5582" fmla="*/ 844550 h 2152650"/>
              <a:gd name="connsiteX5583" fmla="*/ 2243223 w 3600448"/>
              <a:gd name="connsiteY5583" fmla="*/ 851958 h 2152650"/>
              <a:gd name="connsiteX5584" fmla="*/ 2239502 w 3600448"/>
              <a:gd name="connsiteY5584" fmla="*/ 844550 h 2152650"/>
              <a:gd name="connsiteX5585" fmla="*/ 2269276 w 3600448"/>
              <a:gd name="connsiteY5585" fmla="*/ 840845 h 2152650"/>
              <a:gd name="connsiteX5586" fmla="*/ 2258111 w 3600448"/>
              <a:gd name="connsiteY5586" fmla="*/ 840845 h 2152650"/>
              <a:gd name="connsiteX5587" fmla="*/ 2261833 w 3600448"/>
              <a:gd name="connsiteY5587" fmla="*/ 829733 h 2152650"/>
              <a:gd name="connsiteX5588" fmla="*/ 2265554 w 3600448"/>
              <a:gd name="connsiteY5588" fmla="*/ 833437 h 2152650"/>
              <a:gd name="connsiteX5589" fmla="*/ 2284163 w 3600448"/>
              <a:gd name="connsiteY5589" fmla="*/ 829733 h 2152650"/>
              <a:gd name="connsiteX5590" fmla="*/ 2276720 w 3600448"/>
              <a:gd name="connsiteY5590" fmla="*/ 826029 h 2152650"/>
              <a:gd name="connsiteX5591" fmla="*/ 2280442 w 3600448"/>
              <a:gd name="connsiteY5591" fmla="*/ 814916 h 2152650"/>
              <a:gd name="connsiteX5592" fmla="*/ 2258111 w 3600448"/>
              <a:gd name="connsiteY5592" fmla="*/ 814916 h 2152650"/>
              <a:gd name="connsiteX5593" fmla="*/ 2254389 w 3600448"/>
              <a:gd name="connsiteY5593" fmla="*/ 803804 h 2152650"/>
              <a:gd name="connsiteX5594" fmla="*/ 2239502 w 3600448"/>
              <a:gd name="connsiteY5594" fmla="*/ 803804 h 2152650"/>
              <a:gd name="connsiteX5595" fmla="*/ 2224614 w 3600448"/>
              <a:gd name="connsiteY5595" fmla="*/ 811212 h 2152650"/>
              <a:gd name="connsiteX5596" fmla="*/ 2187396 w 3600448"/>
              <a:gd name="connsiteY5596" fmla="*/ 811212 h 2152650"/>
              <a:gd name="connsiteX5597" fmla="*/ 2194840 w 3600448"/>
              <a:gd name="connsiteY5597" fmla="*/ 814916 h 2152650"/>
              <a:gd name="connsiteX5598" fmla="*/ 2150178 w 3600448"/>
              <a:gd name="connsiteY5598" fmla="*/ 829733 h 2152650"/>
              <a:gd name="connsiteX5599" fmla="*/ 2153900 w 3600448"/>
              <a:gd name="connsiteY5599" fmla="*/ 829733 h 2152650"/>
              <a:gd name="connsiteX5600" fmla="*/ 2135291 w 3600448"/>
              <a:gd name="connsiteY5600" fmla="*/ 837141 h 2152650"/>
              <a:gd name="connsiteX5601" fmla="*/ 2142735 w 3600448"/>
              <a:gd name="connsiteY5601" fmla="*/ 814916 h 2152650"/>
              <a:gd name="connsiteX5602" fmla="*/ 2139013 w 3600448"/>
              <a:gd name="connsiteY5602" fmla="*/ 814916 h 2152650"/>
              <a:gd name="connsiteX5603" fmla="*/ 2139013 w 3600448"/>
              <a:gd name="connsiteY5603" fmla="*/ 811212 h 2152650"/>
              <a:gd name="connsiteX5604" fmla="*/ 2146456 w 3600448"/>
              <a:gd name="connsiteY5604" fmla="*/ 814916 h 2152650"/>
              <a:gd name="connsiteX5605" fmla="*/ 2161344 w 3600448"/>
              <a:gd name="connsiteY5605" fmla="*/ 803804 h 2152650"/>
              <a:gd name="connsiteX5606" fmla="*/ 2183674 w 3600448"/>
              <a:gd name="connsiteY5606" fmla="*/ 788987 h 2152650"/>
              <a:gd name="connsiteX5607" fmla="*/ 2187396 w 3600448"/>
              <a:gd name="connsiteY5607" fmla="*/ 796396 h 2152650"/>
              <a:gd name="connsiteX5608" fmla="*/ 2209727 w 3600448"/>
              <a:gd name="connsiteY5608" fmla="*/ 788987 h 2152650"/>
              <a:gd name="connsiteX5609" fmla="*/ 2209727 w 3600448"/>
              <a:gd name="connsiteY5609" fmla="*/ 781579 h 2152650"/>
              <a:gd name="connsiteX5610" fmla="*/ 2246945 w 3600448"/>
              <a:gd name="connsiteY5610" fmla="*/ 766762 h 2152650"/>
              <a:gd name="connsiteX5611" fmla="*/ 2235780 w 3600448"/>
              <a:gd name="connsiteY5611" fmla="*/ 763058 h 2152650"/>
              <a:gd name="connsiteX5612" fmla="*/ 2261833 w 3600448"/>
              <a:gd name="connsiteY5612" fmla="*/ 751946 h 2152650"/>
              <a:gd name="connsiteX5613" fmla="*/ 2258111 w 3600448"/>
              <a:gd name="connsiteY5613" fmla="*/ 748242 h 2152650"/>
              <a:gd name="connsiteX5614" fmla="*/ 2265554 w 3600448"/>
              <a:gd name="connsiteY5614" fmla="*/ 751946 h 2152650"/>
              <a:gd name="connsiteX5615" fmla="*/ 2280442 w 3600448"/>
              <a:gd name="connsiteY5615" fmla="*/ 744537 h 2152650"/>
              <a:gd name="connsiteX5616" fmla="*/ 2280442 w 3600448"/>
              <a:gd name="connsiteY5616" fmla="*/ 748242 h 2152650"/>
              <a:gd name="connsiteX5617" fmla="*/ 2291607 w 3600448"/>
              <a:gd name="connsiteY5617" fmla="*/ 744537 h 2152650"/>
              <a:gd name="connsiteX5618" fmla="*/ 2291607 w 3600448"/>
              <a:gd name="connsiteY5618" fmla="*/ 740833 h 2152650"/>
              <a:gd name="connsiteX5619" fmla="*/ 2299051 w 3600448"/>
              <a:gd name="connsiteY5619" fmla="*/ 751946 h 2152650"/>
              <a:gd name="connsiteX5620" fmla="*/ 2299051 w 3600448"/>
              <a:gd name="connsiteY5620" fmla="*/ 744537 h 2152650"/>
              <a:gd name="connsiteX5621" fmla="*/ 2305680 w 3600448"/>
              <a:gd name="connsiteY5621" fmla="*/ 739792 h 2152650"/>
              <a:gd name="connsiteX5622" fmla="*/ 2753156 w 3600448"/>
              <a:gd name="connsiteY5622" fmla="*/ 739775 h 2152650"/>
              <a:gd name="connsiteX5623" fmla="*/ 2760660 w 3600448"/>
              <a:gd name="connsiteY5623" fmla="*/ 751086 h 2152650"/>
              <a:gd name="connsiteX5624" fmla="*/ 2711881 w 3600448"/>
              <a:gd name="connsiteY5624" fmla="*/ 762396 h 2152650"/>
              <a:gd name="connsiteX5625" fmla="*/ 2678110 w 3600448"/>
              <a:gd name="connsiteY5625" fmla="*/ 769937 h 2152650"/>
              <a:gd name="connsiteX5626" fmla="*/ 2696871 w 3600448"/>
              <a:gd name="connsiteY5626" fmla="*/ 751086 h 2152650"/>
              <a:gd name="connsiteX5627" fmla="*/ 2700624 w 3600448"/>
              <a:gd name="connsiteY5627" fmla="*/ 754856 h 2152650"/>
              <a:gd name="connsiteX5628" fmla="*/ 2753156 w 3600448"/>
              <a:gd name="connsiteY5628" fmla="*/ 739775 h 2152650"/>
              <a:gd name="connsiteX5629" fmla="*/ 1390498 w 3600448"/>
              <a:gd name="connsiteY5629" fmla="*/ 732498 h 2152650"/>
              <a:gd name="connsiteX5630" fmla="*/ 1393826 w 3600448"/>
              <a:gd name="connsiteY5630" fmla="*/ 737129 h 2152650"/>
              <a:gd name="connsiteX5631" fmla="*/ 1354139 w 3600448"/>
              <a:gd name="connsiteY5631" fmla="*/ 748241 h 2152650"/>
              <a:gd name="connsiteX5632" fmla="*/ 1375786 w 3600448"/>
              <a:gd name="connsiteY5632" fmla="*/ 744537 h 2152650"/>
              <a:gd name="connsiteX5633" fmla="*/ 1375786 w 3600448"/>
              <a:gd name="connsiteY5633" fmla="*/ 740833 h 2152650"/>
              <a:gd name="connsiteX5634" fmla="*/ 1390498 w 3600448"/>
              <a:gd name="connsiteY5634" fmla="*/ 732498 h 2152650"/>
              <a:gd name="connsiteX5635" fmla="*/ 2555873 w 3600448"/>
              <a:gd name="connsiteY5635" fmla="*/ 728662 h 2152650"/>
              <a:gd name="connsiteX5636" fmla="*/ 2555873 w 3600448"/>
              <a:gd name="connsiteY5636" fmla="*/ 736599 h 2152650"/>
              <a:gd name="connsiteX5637" fmla="*/ 2544760 w 3600448"/>
              <a:gd name="connsiteY5637" fmla="*/ 732630 h 2152650"/>
              <a:gd name="connsiteX5638" fmla="*/ 2555873 w 3600448"/>
              <a:gd name="connsiteY5638" fmla="*/ 728662 h 2152650"/>
              <a:gd name="connsiteX5639" fmla="*/ 2528885 w 3600448"/>
              <a:gd name="connsiteY5639" fmla="*/ 728662 h 2152650"/>
              <a:gd name="connsiteX5640" fmla="*/ 2532589 w 3600448"/>
              <a:gd name="connsiteY5640" fmla="*/ 739774 h 2152650"/>
              <a:gd name="connsiteX5641" fmla="*/ 2366166 w 3600448"/>
              <a:gd name="connsiteY5641" fmla="*/ 722312 h 2152650"/>
              <a:gd name="connsiteX5642" fmla="*/ 2362198 w 3600448"/>
              <a:gd name="connsiteY5642" fmla="*/ 728662 h 2152650"/>
              <a:gd name="connsiteX5643" fmla="*/ 2366166 w 3600448"/>
              <a:gd name="connsiteY5643" fmla="*/ 722312 h 2152650"/>
              <a:gd name="connsiteX5644" fmla="*/ 2374731 w 3600448"/>
              <a:gd name="connsiteY5644" fmla="*/ 720554 h 2152650"/>
              <a:gd name="connsiteX5645" fmla="*/ 2372877 w 3600448"/>
              <a:gd name="connsiteY5645" fmla="*/ 721858 h 2152650"/>
              <a:gd name="connsiteX5646" fmla="*/ 2372975 w 3600448"/>
              <a:gd name="connsiteY5646" fmla="*/ 720713 h 2152650"/>
              <a:gd name="connsiteX5647" fmla="*/ 2376629 w 3600448"/>
              <a:gd name="connsiteY5647" fmla="*/ 710973 h 2152650"/>
              <a:gd name="connsiteX5648" fmla="*/ 2373346 w 3600448"/>
              <a:gd name="connsiteY5648" fmla="*/ 716416 h 2152650"/>
              <a:gd name="connsiteX5649" fmla="*/ 2372975 w 3600448"/>
              <a:gd name="connsiteY5649" fmla="*/ 720713 h 2152650"/>
              <a:gd name="connsiteX5650" fmla="*/ 2371587 w 3600448"/>
              <a:gd name="connsiteY5650" fmla="*/ 720838 h 2152650"/>
              <a:gd name="connsiteX5651" fmla="*/ 2369124 w 3600448"/>
              <a:gd name="connsiteY5651" fmla="*/ 718230 h 2152650"/>
              <a:gd name="connsiteX5652" fmla="*/ 2376629 w 3600448"/>
              <a:gd name="connsiteY5652" fmla="*/ 710973 h 2152650"/>
              <a:gd name="connsiteX5653" fmla="*/ 2395436 w 3600448"/>
              <a:gd name="connsiteY5653" fmla="*/ 706630 h 2152650"/>
              <a:gd name="connsiteX5654" fmla="*/ 2396797 w 3600448"/>
              <a:gd name="connsiteY5654" fmla="*/ 709158 h 2152650"/>
              <a:gd name="connsiteX5655" fmla="*/ 2391638 w 3600448"/>
              <a:gd name="connsiteY5655" fmla="*/ 714601 h 2152650"/>
              <a:gd name="connsiteX5656" fmla="*/ 2399143 w 3600448"/>
              <a:gd name="connsiteY5656" fmla="*/ 721858 h 2152650"/>
              <a:gd name="connsiteX5657" fmla="*/ 2391638 w 3600448"/>
              <a:gd name="connsiteY5657" fmla="*/ 721858 h 2152650"/>
              <a:gd name="connsiteX5658" fmla="*/ 2380381 w 3600448"/>
              <a:gd name="connsiteY5658" fmla="*/ 720044 h 2152650"/>
              <a:gd name="connsiteX5659" fmla="*/ 2374731 w 3600448"/>
              <a:gd name="connsiteY5659" fmla="*/ 720554 h 2152650"/>
              <a:gd name="connsiteX5660" fmla="*/ 2388355 w 3600448"/>
              <a:gd name="connsiteY5660" fmla="*/ 710973 h 2152650"/>
              <a:gd name="connsiteX5661" fmla="*/ 2395559 w 3600448"/>
              <a:gd name="connsiteY5661" fmla="*/ 706275 h 2152650"/>
              <a:gd name="connsiteX5662" fmla="*/ 2395566 w 3600448"/>
              <a:gd name="connsiteY5662" fmla="*/ 706550 h 2152650"/>
              <a:gd name="connsiteX5663" fmla="*/ 2395436 w 3600448"/>
              <a:gd name="connsiteY5663" fmla="*/ 706630 h 2152650"/>
              <a:gd name="connsiteX5664" fmla="*/ 2395332 w 3600448"/>
              <a:gd name="connsiteY5664" fmla="*/ 706437 h 2152650"/>
              <a:gd name="connsiteX5665" fmla="*/ 1825622 w 3600448"/>
              <a:gd name="connsiteY5665" fmla="*/ 703140 h 2152650"/>
              <a:gd name="connsiteX5666" fmla="*/ 1829327 w 3600448"/>
              <a:gd name="connsiteY5666" fmla="*/ 706804 h 2152650"/>
              <a:gd name="connsiteX5667" fmla="*/ 1827474 w 3600448"/>
              <a:gd name="connsiteY5667" fmla="*/ 707720 h 2152650"/>
              <a:gd name="connsiteX5668" fmla="*/ 1814510 w 3600448"/>
              <a:gd name="connsiteY5668" fmla="*/ 714131 h 2152650"/>
              <a:gd name="connsiteX5669" fmla="*/ 1825622 w 3600448"/>
              <a:gd name="connsiteY5669" fmla="*/ 703140 h 2152650"/>
              <a:gd name="connsiteX5670" fmla="*/ 3093837 w 3600448"/>
              <a:gd name="connsiteY5670" fmla="*/ 701708 h 2152650"/>
              <a:gd name="connsiteX5671" fmla="*/ 3093914 w 3600448"/>
              <a:gd name="connsiteY5671" fmla="*/ 701752 h 2152650"/>
              <a:gd name="connsiteX5672" fmla="*/ 3090860 w 3600448"/>
              <a:gd name="connsiteY5672" fmla="*/ 703792 h 2152650"/>
              <a:gd name="connsiteX5673" fmla="*/ 3093837 w 3600448"/>
              <a:gd name="connsiteY5673" fmla="*/ 701708 h 2152650"/>
              <a:gd name="connsiteX5674" fmla="*/ 2385414 w 3600448"/>
              <a:gd name="connsiteY5674" fmla="*/ 701278 h 2152650"/>
              <a:gd name="connsiteX5675" fmla="*/ 2392360 w 3600448"/>
              <a:gd name="connsiteY5675" fmla="*/ 703262 h 2152650"/>
              <a:gd name="connsiteX5676" fmla="*/ 2381247 w 3600448"/>
              <a:gd name="connsiteY5676" fmla="*/ 706437 h 2152650"/>
              <a:gd name="connsiteX5677" fmla="*/ 2385414 w 3600448"/>
              <a:gd name="connsiteY5677" fmla="*/ 701278 h 2152650"/>
              <a:gd name="connsiteX5678" fmla="*/ 1901029 w 3600448"/>
              <a:gd name="connsiteY5678" fmla="*/ 700418 h 2152650"/>
              <a:gd name="connsiteX5679" fmla="*/ 1908173 w 3600448"/>
              <a:gd name="connsiteY5679" fmla="*/ 702733 h 2152650"/>
              <a:gd name="connsiteX5680" fmla="*/ 1893885 w 3600448"/>
              <a:gd name="connsiteY5680" fmla="*/ 706437 h 2152650"/>
              <a:gd name="connsiteX5681" fmla="*/ 1901029 w 3600448"/>
              <a:gd name="connsiteY5681" fmla="*/ 700418 h 2152650"/>
              <a:gd name="connsiteX5682" fmla="*/ 2395390 w 3600448"/>
              <a:gd name="connsiteY5682" fmla="*/ 700087 h 2152650"/>
              <a:gd name="connsiteX5683" fmla="*/ 2399143 w 3600448"/>
              <a:gd name="connsiteY5683" fmla="*/ 703716 h 2152650"/>
              <a:gd name="connsiteX5684" fmla="*/ 2395559 w 3600448"/>
              <a:gd name="connsiteY5684" fmla="*/ 706275 h 2152650"/>
              <a:gd name="connsiteX5685" fmla="*/ 1692276 w 3600448"/>
              <a:gd name="connsiteY5685" fmla="*/ 700087 h 2152650"/>
              <a:gd name="connsiteX5686" fmla="*/ 1703387 w 3600448"/>
              <a:gd name="connsiteY5686" fmla="*/ 700087 h 2152650"/>
              <a:gd name="connsiteX5687" fmla="*/ 1689098 w 3600448"/>
              <a:gd name="connsiteY5687" fmla="*/ 706437 h 2152650"/>
              <a:gd name="connsiteX5688" fmla="*/ 2615602 w 3600448"/>
              <a:gd name="connsiteY5688" fmla="*/ 699135 h 2152650"/>
              <a:gd name="connsiteX5689" fmla="*/ 2619372 w 3600448"/>
              <a:gd name="connsiteY5689" fmla="*/ 710565 h 2152650"/>
              <a:gd name="connsiteX5690" fmla="*/ 2596750 w 3600448"/>
              <a:gd name="connsiteY5690" fmla="*/ 714375 h 2152650"/>
              <a:gd name="connsiteX5691" fmla="*/ 2596750 w 3600448"/>
              <a:gd name="connsiteY5691" fmla="*/ 718185 h 2152650"/>
              <a:gd name="connsiteX5692" fmla="*/ 2562817 w 3600448"/>
              <a:gd name="connsiteY5692" fmla="*/ 733425 h 2152650"/>
              <a:gd name="connsiteX5693" fmla="*/ 2559047 w 3600448"/>
              <a:gd name="connsiteY5693" fmla="*/ 725805 h 2152650"/>
              <a:gd name="connsiteX5694" fmla="*/ 2600521 w 3600448"/>
              <a:gd name="connsiteY5694" fmla="*/ 702945 h 2152650"/>
              <a:gd name="connsiteX5695" fmla="*/ 2615602 w 3600448"/>
              <a:gd name="connsiteY5695" fmla="*/ 699135 h 2152650"/>
              <a:gd name="connsiteX5696" fmla="*/ 3098659 w 3600448"/>
              <a:gd name="connsiteY5696" fmla="*/ 698583 h 2152650"/>
              <a:gd name="connsiteX5697" fmla="*/ 3109910 w 3600448"/>
              <a:gd name="connsiteY5697" fmla="*/ 703792 h 2152650"/>
              <a:gd name="connsiteX5698" fmla="*/ 3097528 w 3600448"/>
              <a:gd name="connsiteY5698" fmla="*/ 703792 h 2152650"/>
              <a:gd name="connsiteX5699" fmla="*/ 3093914 w 3600448"/>
              <a:gd name="connsiteY5699" fmla="*/ 701752 h 2152650"/>
              <a:gd name="connsiteX5700" fmla="*/ 1840439 w 3600448"/>
              <a:gd name="connsiteY5700" fmla="*/ 695813 h 2152650"/>
              <a:gd name="connsiteX5701" fmla="*/ 1858960 w 3600448"/>
              <a:gd name="connsiteY5701" fmla="*/ 710467 h 2152650"/>
              <a:gd name="connsiteX5702" fmla="*/ 1840439 w 3600448"/>
              <a:gd name="connsiteY5702" fmla="*/ 721458 h 2152650"/>
              <a:gd name="connsiteX5703" fmla="*/ 1847847 w 3600448"/>
              <a:gd name="connsiteY5703" fmla="*/ 717794 h 2152650"/>
              <a:gd name="connsiteX5704" fmla="*/ 1821918 w 3600448"/>
              <a:gd name="connsiteY5704" fmla="*/ 721458 h 2152650"/>
              <a:gd name="connsiteX5705" fmla="*/ 1825622 w 3600448"/>
              <a:gd name="connsiteY5705" fmla="*/ 725121 h 2152650"/>
              <a:gd name="connsiteX5706" fmla="*/ 1792285 w 3600448"/>
              <a:gd name="connsiteY5706" fmla="*/ 736111 h 2152650"/>
              <a:gd name="connsiteX5707" fmla="*/ 1810806 w 3600448"/>
              <a:gd name="connsiteY5707" fmla="*/ 736111 h 2152650"/>
              <a:gd name="connsiteX5708" fmla="*/ 1807101 w 3600448"/>
              <a:gd name="connsiteY5708" fmla="*/ 739775 h 2152650"/>
              <a:gd name="connsiteX5709" fmla="*/ 1784877 w 3600448"/>
              <a:gd name="connsiteY5709" fmla="*/ 736111 h 2152650"/>
              <a:gd name="connsiteX5710" fmla="*/ 1818735 w 3600448"/>
              <a:gd name="connsiteY5710" fmla="*/ 719111 h 2152650"/>
              <a:gd name="connsiteX5711" fmla="*/ 1829327 w 3600448"/>
              <a:gd name="connsiteY5711" fmla="*/ 706804 h 2152650"/>
              <a:gd name="connsiteX5712" fmla="*/ 1830253 w 3600448"/>
              <a:gd name="connsiteY5712" fmla="*/ 707720 h 2152650"/>
              <a:gd name="connsiteX5713" fmla="*/ 1840439 w 3600448"/>
              <a:gd name="connsiteY5713" fmla="*/ 706804 h 2152650"/>
              <a:gd name="connsiteX5714" fmla="*/ 1840439 w 3600448"/>
              <a:gd name="connsiteY5714" fmla="*/ 695813 h 2152650"/>
              <a:gd name="connsiteX5715" fmla="*/ 3013601 w 3600448"/>
              <a:gd name="connsiteY5715" fmla="*/ 695325 h 2152650"/>
              <a:gd name="connsiteX5716" fmla="*/ 3021010 w 3600448"/>
              <a:gd name="connsiteY5716" fmla="*/ 699293 h 2152650"/>
              <a:gd name="connsiteX5717" fmla="*/ 3017306 w 3600448"/>
              <a:gd name="connsiteY5717" fmla="*/ 699293 h 2152650"/>
              <a:gd name="connsiteX5718" fmla="*/ 3013601 w 3600448"/>
              <a:gd name="connsiteY5718" fmla="*/ 695325 h 2152650"/>
              <a:gd name="connsiteX5719" fmla="*/ 2783123 w 3600448"/>
              <a:gd name="connsiteY5719" fmla="*/ 692216 h 2152650"/>
              <a:gd name="connsiteX5720" fmla="*/ 2789235 w 3600448"/>
              <a:gd name="connsiteY5720" fmla="*/ 696383 h 2152650"/>
              <a:gd name="connsiteX5721" fmla="*/ 2771772 w 3600448"/>
              <a:gd name="connsiteY5721" fmla="*/ 696383 h 2152650"/>
              <a:gd name="connsiteX5722" fmla="*/ 2783123 w 3600448"/>
              <a:gd name="connsiteY5722" fmla="*/ 692216 h 2152650"/>
              <a:gd name="connsiteX5723" fmla="*/ 2600322 w 3600448"/>
              <a:gd name="connsiteY5723" fmla="*/ 687916 h 2152650"/>
              <a:gd name="connsiteX5724" fmla="*/ 2584447 w 3600448"/>
              <a:gd name="connsiteY5724" fmla="*/ 695324 h 2152650"/>
              <a:gd name="connsiteX5725" fmla="*/ 2600322 w 3600448"/>
              <a:gd name="connsiteY5725" fmla="*/ 687916 h 2152650"/>
              <a:gd name="connsiteX5726" fmla="*/ 2805110 w 3600448"/>
              <a:gd name="connsiteY5726" fmla="*/ 684212 h 2152650"/>
              <a:gd name="connsiteX5727" fmla="*/ 2808285 w 3600448"/>
              <a:gd name="connsiteY5727" fmla="*/ 684212 h 2152650"/>
              <a:gd name="connsiteX5728" fmla="*/ 2808285 w 3600448"/>
              <a:gd name="connsiteY5728" fmla="*/ 688974 h 2152650"/>
              <a:gd name="connsiteX5729" fmla="*/ 1713971 w 3600448"/>
              <a:gd name="connsiteY5729" fmla="*/ 684212 h 2152650"/>
              <a:gd name="connsiteX5730" fmla="*/ 1717674 w 3600448"/>
              <a:gd name="connsiteY5730" fmla="*/ 692150 h 2152650"/>
              <a:gd name="connsiteX5731" fmla="*/ 1713971 w 3600448"/>
              <a:gd name="connsiteY5731" fmla="*/ 692150 h 2152650"/>
              <a:gd name="connsiteX5732" fmla="*/ 1713971 w 3600448"/>
              <a:gd name="connsiteY5732" fmla="*/ 684212 h 2152650"/>
              <a:gd name="connsiteX5733" fmla="*/ 1684115 w 3600448"/>
              <a:gd name="connsiteY5733" fmla="*/ 683823 h 2152650"/>
              <a:gd name="connsiteX5734" fmla="*/ 1703387 w 3600448"/>
              <a:gd name="connsiteY5734" fmla="*/ 692679 h 2152650"/>
              <a:gd name="connsiteX5735" fmla="*/ 1688573 w 3600448"/>
              <a:gd name="connsiteY5735" fmla="*/ 700087 h 2152650"/>
              <a:gd name="connsiteX5736" fmla="*/ 1670050 w 3600448"/>
              <a:gd name="connsiteY5736" fmla="*/ 692679 h 2152650"/>
              <a:gd name="connsiteX5737" fmla="*/ 1673754 w 3600448"/>
              <a:gd name="connsiteY5737" fmla="*/ 685270 h 2152650"/>
              <a:gd name="connsiteX5738" fmla="*/ 1684115 w 3600448"/>
              <a:gd name="connsiteY5738" fmla="*/ 683823 h 2152650"/>
              <a:gd name="connsiteX5739" fmla="*/ 2459035 w 3600448"/>
              <a:gd name="connsiteY5739" fmla="*/ 681037 h 2152650"/>
              <a:gd name="connsiteX5740" fmla="*/ 2436521 w 3600448"/>
              <a:gd name="connsiteY5740" fmla="*/ 699888 h 2152650"/>
              <a:gd name="connsiteX5741" fmla="*/ 2451531 w 3600448"/>
              <a:gd name="connsiteY5741" fmla="*/ 703658 h 2152650"/>
              <a:gd name="connsiteX5742" fmla="*/ 2429017 w 3600448"/>
              <a:gd name="connsiteY5742" fmla="*/ 711199 h 2152650"/>
              <a:gd name="connsiteX5743" fmla="*/ 2421512 w 3600448"/>
              <a:gd name="connsiteY5743" fmla="*/ 703658 h 2152650"/>
              <a:gd name="connsiteX5744" fmla="*/ 2421512 w 3600448"/>
              <a:gd name="connsiteY5744" fmla="*/ 696118 h 2152650"/>
              <a:gd name="connsiteX5745" fmla="*/ 2459035 w 3600448"/>
              <a:gd name="connsiteY5745" fmla="*/ 681037 h 2152650"/>
              <a:gd name="connsiteX5746" fmla="*/ 1652770 w 3600448"/>
              <a:gd name="connsiteY5746" fmla="*/ 680205 h 2152650"/>
              <a:gd name="connsiteX5747" fmla="*/ 1643656 w 3600448"/>
              <a:gd name="connsiteY5747" fmla="*/ 684213 h 2152650"/>
              <a:gd name="connsiteX5748" fmla="*/ 1639886 w 3600448"/>
              <a:gd name="connsiteY5748" fmla="*/ 680641 h 2152650"/>
              <a:gd name="connsiteX5749" fmla="*/ 1666280 w 3600448"/>
              <a:gd name="connsiteY5749" fmla="*/ 677069 h 2152650"/>
              <a:gd name="connsiteX5750" fmla="*/ 1670050 w 3600448"/>
              <a:gd name="connsiteY5750" fmla="*/ 680641 h 2152650"/>
              <a:gd name="connsiteX5751" fmla="*/ 1664925 w 3600448"/>
              <a:gd name="connsiteY5751" fmla="*/ 677390 h 2152650"/>
              <a:gd name="connsiteX5752" fmla="*/ 1663803 w 3600448"/>
              <a:gd name="connsiteY5752" fmla="*/ 676678 h 2152650"/>
              <a:gd name="connsiteX5753" fmla="*/ 1664925 w 3600448"/>
              <a:gd name="connsiteY5753" fmla="*/ 677390 h 2152650"/>
              <a:gd name="connsiteX5754" fmla="*/ 1653083 w 3600448"/>
              <a:gd name="connsiteY5754" fmla="*/ 680194 h 2152650"/>
              <a:gd name="connsiteX5755" fmla="*/ 1652770 w 3600448"/>
              <a:gd name="connsiteY5755" fmla="*/ 680205 h 2152650"/>
              <a:gd name="connsiteX5756" fmla="*/ 1656853 w 3600448"/>
              <a:gd name="connsiteY5756" fmla="*/ 678408 h 2152650"/>
              <a:gd name="connsiteX5757" fmla="*/ 1663803 w 3600448"/>
              <a:gd name="connsiteY5757" fmla="*/ 676678 h 2152650"/>
              <a:gd name="connsiteX5758" fmla="*/ 2827448 w 3600448"/>
              <a:gd name="connsiteY5758" fmla="*/ 673554 h 2152650"/>
              <a:gd name="connsiteX5759" fmla="*/ 2846158 w 3600448"/>
              <a:gd name="connsiteY5759" fmla="*/ 673554 h 2152650"/>
              <a:gd name="connsiteX5760" fmla="*/ 2857384 w 3600448"/>
              <a:gd name="connsiteY5760" fmla="*/ 677182 h 2152650"/>
              <a:gd name="connsiteX5761" fmla="*/ 2816222 w 3600448"/>
              <a:gd name="connsiteY5761" fmla="*/ 688068 h 2152650"/>
              <a:gd name="connsiteX5762" fmla="*/ 2827448 w 3600448"/>
              <a:gd name="connsiteY5762" fmla="*/ 673554 h 2152650"/>
              <a:gd name="connsiteX5763" fmla="*/ 2391301 w 3600448"/>
              <a:gd name="connsiteY5763" fmla="*/ 665162 h 2152650"/>
              <a:gd name="connsiteX5764" fmla="*/ 2398710 w 3600448"/>
              <a:gd name="connsiteY5764" fmla="*/ 669924 h 2152650"/>
              <a:gd name="connsiteX5765" fmla="*/ 2391301 w 3600448"/>
              <a:gd name="connsiteY5765" fmla="*/ 669924 h 2152650"/>
              <a:gd name="connsiteX5766" fmla="*/ 2391301 w 3600448"/>
              <a:gd name="connsiteY5766" fmla="*/ 665162 h 2152650"/>
              <a:gd name="connsiteX5767" fmla="*/ 1856181 w 3600448"/>
              <a:gd name="connsiteY5767" fmla="*/ 665162 h 2152650"/>
              <a:gd name="connsiteX5768" fmla="*/ 1866897 w 3600448"/>
              <a:gd name="connsiteY5768" fmla="*/ 673100 h 2152650"/>
              <a:gd name="connsiteX5769" fmla="*/ 1856181 w 3600448"/>
              <a:gd name="connsiteY5769" fmla="*/ 673100 h 2152650"/>
              <a:gd name="connsiteX5770" fmla="*/ 1856181 w 3600448"/>
              <a:gd name="connsiteY5770" fmla="*/ 665162 h 2152650"/>
              <a:gd name="connsiteX5771" fmla="*/ 1663169 w 3600448"/>
              <a:gd name="connsiteY5771" fmla="*/ 664616 h 2152650"/>
              <a:gd name="connsiteX5772" fmla="*/ 1670580 w 3600448"/>
              <a:gd name="connsiteY5772" fmla="*/ 665956 h 2152650"/>
              <a:gd name="connsiteX5773" fmla="*/ 1663169 w 3600448"/>
              <a:gd name="connsiteY5773" fmla="*/ 669528 h 2152650"/>
              <a:gd name="connsiteX5774" fmla="*/ 1666873 w 3600448"/>
              <a:gd name="connsiteY5774" fmla="*/ 665956 h 2152650"/>
              <a:gd name="connsiteX5775" fmla="*/ 1655761 w 3600448"/>
              <a:gd name="connsiteY5775" fmla="*/ 665956 h 2152650"/>
              <a:gd name="connsiteX5776" fmla="*/ 1663169 w 3600448"/>
              <a:gd name="connsiteY5776" fmla="*/ 664616 h 2152650"/>
              <a:gd name="connsiteX5777" fmla="*/ 3012543 w 3600448"/>
              <a:gd name="connsiteY5777" fmla="*/ 658812 h 2152650"/>
              <a:gd name="connsiteX5778" fmla="*/ 3005135 w 3600448"/>
              <a:gd name="connsiteY5778" fmla="*/ 669924 h 2152650"/>
              <a:gd name="connsiteX5779" fmla="*/ 3012543 w 3600448"/>
              <a:gd name="connsiteY5779" fmla="*/ 658812 h 2152650"/>
              <a:gd name="connsiteX5780" fmla="*/ 1670580 w 3600448"/>
              <a:gd name="connsiteY5780" fmla="*/ 658812 h 2152650"/>
              <a:gd name="connsiteX5781" fmla="*/ 1685394 w 3600448"/>
              <a:gd name="connsiteY5781" fmla="*/ 669528 h 2152650"/>
              <a:gd name="connsiteX5782" fmla="*/ 1677987 w 3600448"/>
              <a:gd name="connsiteY5782" fmla="*/ 673100 h 2152650"/>
              <a:gd name="connsiteX5783" fmla="*/ 1677987 w 3600448"/>
              <a:gd name="connsiteY5783" fmla="*/ 662384 h 2152650"/>
              <a:gd name="connsiteX5784" fmla="*/ 1676135 w 3600448"/>
              <a:gd name="connsiteY5784" fmla="*/ 663277 h 2152650"/>
              <a:gd name="connsiteX5785" fmla="*/ 1670580 w 3600448"/>
              <a:gd name="connsiteY5785" fmla="*/ 665956 h 2152650"/>
              <a:gd name="connsiteX5786" fmla="*/ 1670580 w 3600448"/>
              <a:gd name="connsiteY5786" fmla="*/ 658812 h 2152650"/>
              <a:gd name="connsiteX5787" fmla="*/ 3083558 w 3600448"/>
              <a:gd name="connsiteY5787" fmla="*/ 657860 h 2152650"/>
              <a:gd name="connsiteX5788" fmla="*/ 3079906 w 3600448"/>
              <a:gd name="connsiteY5788" fmla="*/ 669290 h 2152650"/>
              <a:gd name="connsiteX5789" fmla="*/ 3079450 w 3600448"/>
              <a:gd name="connsiteY5789" fmla="*/ 667861 h 2152650"/>
              <a:gd name="connsiteX5790" fmla="*/ 3076559 w 3600448"/>
              <a:gd name="connsiteY5790" fmla="*/ 658812 h 2152650"/>
              <a:gd name="connsiteX5791" fmla="*/ 3076255 w 3600448"/>
              <a:gd name="connsiteY5791" fmla="*/ 657860 h 2152650"/>
              <a:gd name="connsiteX5792" fmla="*/ 3076559 w 3600448"/>
              <a:gd name="connsiteY5792" fmla="*/ 658812 h 2152650"/>
              <a:gd name="connsiteX5793" fmla="*/ 3076009 w 3600448"/>
              <a:gd name="connsiteY5793" fmla="*/ 658887 h 2152650"/>
              <a:gd name="connsiteX5794" fmla="*/ 3065301 w 3600448"/>
              <a:gd name="connsiteY5794" fmla="*/ 657860 h 2152650"/>
              <a:gd name="connsiteX5795" fmla="*/ 3073060 w 3600448"/>
              <a:gd name="connsiteY5795" fmla="*/ 659289 h 2152650"/>
              <a:gd name="connsiteX5796" fmla="*/ 3076009 w 3600448"/>
              <a:gd name="connsiteY5796" fmla="*/ 658887 h 2152650"/>
              <a:gd name="connsiteX5797" fmla="*/ 3072604 w 3600448"/>
              <a:gd name="connsiteY5797" fmla="*/ 673100 h 2152650"/>
              <a:gd name="connsiteX5798" fmla="*/ 3054347 w 3600448"/>
              <a:gd name="connsiteY5798" fmla="*/ 673100 h 2152650"/>
              <a:gd name="connsiteX5799" fmla="*/ 3068952 w 3600448"/>
              <a:gd name="connsiteY5799" fmla="*/ 669290 h 2152650"/>
              <a:gd name="connsiteX5800" fmla="*/ 3065301 w 3600448"/>
              <a:gd name="connsiteY5800" fmla="*/ 657860 h 2152650"/>
              <a:gd name="connsiteX5801" fmla="*/ 2822572 w 3600448"/>
              <a:gd name="connsiteY5801" fmla="*/ 654050 h 2152650"/>
              <a:gd name="connsiteX5802" fmla="*/ 2838447 w 3600448"/>
              <a:gd name="connsiteY5802" fmla="*/ 658018 h 2152650"/>
              <a:gd name="connsiteX5803" fmla="*/ 2822572 w 3600448"/>
              <a:gd name="connsiteY5803" fmla="*/ 654050 h 2152650"/>
              <a:gd name="connsiteX5804" fmla="*/ 2629426 w 3600448"/>
              <a:gd name="connsiteY5804" fmla="*/ 654050 h 2152650"/>
              <a:gd name="connsiteX5805" fmla="*/ 2636835 w 3600448"/>
              <a:gd name="connsiteY5805" fmla="*/ 661458 h 2152650"/>
              <a:gd name="connsiteX5806" fmla="*/ 2625722 w 3600448"/>
              <a:gd name="connsiteY5806" fmla="*/ 661458 h 2152650"/>
              <a:gd name="connsiteX5807" fmla="*/ 2629426 w 3600448"/>
              <a:gd name="connsiteY5807" fmla="*/ 654050 h 2152650"/>
              <a:gd name="connsiteX5808" fmla="*/ 1714502 w 3600448"/>
              <a:gd name="connsiteY5808" fmla="*/ 654050 h 2152650"/>
              <a:gd name="connsiteX5809" fmla="*/ 1714502 w 3600448"/>
              <a:gd name="connsiteY5809" fmla="*/ 661988 h 2152650"/>
              <a:gd name="connsiteX5810" fmla="*/ 1703386 w 3600448"/>
              <a:gd name="connsiteY5810" fmla="*/ 661988 h 2152650"/>
              <a:gd name="connsiteX5811" fmla="*/ 1714502 w 3600448"/>
              <a:gd name="connsiteY5811" fmla="*/ 654050 h 2152650"/>
              <a:gd name="connsiteX5812" fmla="*/ 2921791 w 3600448"/>
              <a:gd name="connsiteY5812" fmla="*/ 653653 h 2152650"/>
              <a:gd name="connsiteX5813" fmla="*/ 2935285 w 3600448"/>
              <a:gd name="connsiteY5813" fmla="*/ 654579 h 2152650"/>
              <a:gd name="connsiteX5814" fmla="*/ 2908297 w 3600448"/>
              <a:gd name="connsiteY5814" fmla="*/ 658283 h 2152650"/>
              <a:gd name="connsiteX5815" fmla="*/ 2921791 w 3600448"/>
              <a:gd name="connsiteY5815" fmla="*/ 653653 h 2152650"/>
              <a:gd name="connsiteX5816" fmla="*/ 2871785 w 3600448"/>
              <a:gd name="connsiteY5816" fmla="*/ 647700 h 2152650"/>
              <a:gd name="connsiteX5817" fmla="*/ 2860899 w 3600448"/>
              <a:gd name="connsiteY5817" fmla="*/ 651272 h 2152650"/>
              <a:gd name="connsiteX5818" fmla="*/ 2864528 w 3600448"/>
              <a:gd name="connsiteY5818" fmla="*/ 651272 h 2152650"/>
              <a:gd name="connsiteX5819" fmla="*/ 2846385 w 3600448"/>
              <a:gd name="connsiteY5819" fmla="*/ 654843 h 2152650"/>
              <a:gd name="connsiteX5820" fmla="*/ 2871785 w 3600448"/>
              <a:gd name="connsiteY5820" fmla="*/ 647700 h 2152650"/>
              <a:gd name="connsiteX5821" fmla="*/ 2465385 w 3600448"/>
              <a:gd name="connsiteY5821" fmla="*/ 643466 h 2152650"/>
              <a:gd name="connsiteX5822" fmla="*/ 2417760 w 3600448"/>
              <a:gd name="connsiteY5822" fmla="*/ 654579 h 2152650"/>
              <a:gd name="connsiteX5823" fmla="*/ 2465385 w 3600448"/>
              <a:gd name="connsiteY5823" fmla="*/ 643466 h 2152650"/>
              <a:gd name="connsiteX5824" fmla="*/ 2890835 w 3600448"/>
              <a:gd name="connsiteY5824" fmla="*/ 639762 h 2152650"/>
              <a:gd name="connsiteX5825" fmla="*/ 2894010 w 3600448"/>
              <a:gd name="connsiteY5825" fmla="*/ 642937 h 2152650"/>
              <a:gd name="connsiteX5826" fmla="*/ 2890835 w 3600448"/>
              <a:gd name="connsiteY5826" fmla="*/ 642937 h 2152650"/>
              <a:gd name="connsiteX5827" fmla="*/ 2905122 w 3600448"/>
              <a:gd name="connsiteY5827" fmla="*/ 636587 h 2152650"/>
              <a:gd name="connsiteX5828" fmla="*/ 2913060 w 3600448"/>
              <a:gd name="connsiteY5828" fmla="*/ 639762 h 2152650"/>
              <a:gd name="connsiteX5829" fmla="*/ 2909091 w 3600448"/>
              <a:gd name="connsiteY5829" fmla="*/ 639762 h 2152650"/>
              <a:gd name="connsiteX5830" fmla="*/ 2905122 w 3600448"/>
              <a:gd name="connsiteY5830" fmla="*/ 636587 h 2152650"/>
              <a:gd name="connsiteX5831" fmla="*/ 1834065 w 3600448"/>
              <a:gd name="connsiteY5831" fmla="*/ 632848 h 2152650"/>
              <a:gd name="connsiteX5832" fmla="*/ 1852610 w 3600448"/>
              <a:gd name="connsiteY5832" fmla="*/ 635793 h 2152650"/>
              <a:gd name="connsiteX5833" fmla="*/ 1815403 w 3600448"/>
              <a:gd name="connsiteY5833" fmla="*/ 643334 h 2152650"/>
              <a:gd name="connsiteX5834" fmla="*/ 1822844 w 3600448"/>
              <a:gd name="connsiteY5834" fmla="*/ 647104 h 2152650"/>
              <a:gd name="connsiteX5835" fmla="*/ 1755872 w 3600448"/>
              <a:gd name="connsiteY5835" fmla="*/ 669726 h 2152650"/>
              <a:gd name="connsiteX5836" fmla="*/ 1752151 w 3600448"/>
              <a:gd name="connsiteY5836" fmla="*/ 677267 h 2152650"/>
              <a:gd name="connsiteX5837" fmla="*/ 1737271 w 3600448"/>
              <a:gd name="connsiteY5837" fmla="*/ 673496 h 2152650"/>
              <a:gd name="connsiteX5838" fmla="*/ 1733549 w 3600448"/>
              <a:gd name="connsiteY5838" fmla="*/ 677267 h 2152650"/>
              <a:gd name="connsiteX5839" fmla="*/ 1737271 w 3600448"/>
              <a:gd name="connsiteY5839" fmla="*/ 669726 h 2152650"/>
              <a:gd name="connsiteX5840" fmla="*/ 1744709 w 3600448"/>
              <a:gd name="connsiteY5840" fmla="*/ 673496 h 2152650"/>
              <a:gd name="connsiteX5841" fmla="*/ 1770757 w 3600448"/>
              <a:gd name="connsiteY5841" fmla="*/ 650874 h 2152650"/>
              <a:gd name="connsiteX5842" fmla="*/ 1834065 w 3600448"/>
              <a:gd name="connsiteY5842" fmla="*/ 632848 h 2152650"/>
              <a:gd name="connsiteX5843" fmla="*/ 1718072 w 3600448"/>
              <a:gd name="connsiteY5843" fmla="*/ 628650 h 2152650"/>
              <a:gd name="connsiteX5844" fmla="*/ 1721842 w 3600448"/>
              <a:gd name="connsiteY5844" fmla="*/ 651272 h 2152650"/>
              <a:gd name="connsiteX5845" fmla="*/ 1695448 w 3600448"/>
              <a:gd name="connsiteY5845" fmla="*/ 651272 h 2152650"/>
              <a:gd name="connsiteX5846" fmla="*/ 1706759 w 3600448"/>
              <a:gd name="connsiteY5846" fmla="*/ 632420 h 2152650"/>
              <a:gd name="connsiteX5847" fmla="*/ 1714303 w 3600448"/>
              <a:gd name="connsiteY5847" fmla="*/ 639961 h 2152650"/>
              <a:gd name="connsiteX5848" fmla="*/ 1718072 w 3600448"/>
              <a:gd name="connsiteY5848" fmla="*/ 628650 h 2152650"/>
              <a:gd name="connsiteX5849" fmla="*/ 2748947 w 3600448"/>
              <a:gd name="connsiteY5849" fmla="*/ 625236 h 2152650"/>
              <a:gd name="connsiteX5850" fmla="*/ 2749972 w 3600448"/>
              <a:gd name="connsiteY5850" fmla="*/ 625399 h 2152650"/>
              <a:gd name="connsiteX5851" fmla="*/ 2748947 w 3600448"/>
              <a:gd name="connsiteY5851" fmla="*/ 626169 h 2152650"/>
              <a:gd name="connsiteX5852" fmla="*/ 1854554 w 3600448"/>
              <a:gd name="connsiteY5852" fmla="*/ 625216 h 2152650"/>
              <a:gd name="connsiteX5853" fmla="*/ 1859912 w 3600448"/>
              <a:gd name="connsiteY5853" fmla="*/ 628967 h 2152650"/>
              <a:gd name="connsiteX5854" fmla="*/ 1852292 w 3600448"/>
              <a:gd name="connsiteY5854" fmla="*/ 632777 h 2152650"/>
              <a:gd name="connsiteX5855" fmla="*/ 1848482 w 3600448"/>
              <a:gd name="connsiteY5855" fmla="*/ 628967 h 2152650"/>
              <a:gd name="connsiteX5856" fmla="*/ 1854554 w 3600448"/>
              <a:gd name="connsiteY5856" fmla="*/ 625216 h 2152650"/>
              <a:gd name="connsiteX5857" fmla="*/ 1766885 w 3600448"/>
              <a:gd name="connsiteY5857" fmla="*/ 620957 h 2152650"/>
              <a:gd name="connsiteX5858" fmla="*/ 1789111 w 3600448"/>
              <a:gd name="connsiteY5858" fmla="*/ 628528 h 2152650"/>
              <a:gd name="connsiteX5859" fmla="*/ 1755772 w 3600448"/>
              <a:gd name="connsiteY5859" fmla="*/ 639885 h 2152650"/>
              <a:gd name="connsiteX5860" fmla="*/ 1737253 w 3600448"/>
              <a:gd name="connsiteY5860" fmla="*/ 658813 h 2152650"/>
              <a:gd name="connsiteX5861" fmla="*/ 1729846 w 3600448"/>
              <a:gd name="connsiteY5861" fmla="*/ 643670 h 2152650"/>
              <a:gd name="connsiteX5862" fmla="*/ 1759478 w 3600448"/>
              <a:gd name="connsiteY5862" fmla="*/ 632314 h 2152650"/>
              <a:gd name="connsiteX5863" fmla="*/ 1766885 w 3600448"/>
              <a:gd name="connsiteY5863" fmla="*/ 620957 h 2152650"/>
              <a:gd name="connsiteX5864" fmla="*/ 2822573 w 3600448"/>
              <a:gd name="connsiteY5864" fmla="*/ 614362 h 2152650"/>
              <a:gd name="connsiteX5865" fmla="*/ 2816223 w 3600448"/>
              <a:gd name="connsiteY5865" fmla="*/ 617537 h 2152650"/>
              <a:gd name="connsiteX5866" fmla="*/ 2808285 w 3600448"/>
              <a:gd name="connsiteY5866" fmla="*/ 617537 h 2152650"/>
              <a:gd name="connsiteX5867" fmla="*/ 2734047 w 3600448"/>
              <a:gd name="connsiteY5867" fmla="*/ 614045 h 2152650"/>
              <a:gd name="connsiteX5868" fmla="*/ 2745222 w 3600448"/>
              <a:gd name="connsiteY5868" fmla="*/ 628967 h 2152650"/>
              <a:gd name="connsiteX5869" fmla="*/ 2748947 w 3600448"/>
              <a:gd name="connsiteY5869" fmla="*/ 626169 h 2152650"/>
              <a:gd name="connsiteX5870" fmla="*/ 2748947 w 3600448"/>
              <a:gd name="connsiteY5870" fmla="*/ 628967 h 2152650"/>
              <a:gd name="connsiteX5871" fmla="*/ 2678172 w 3600448"/>
              <a:gd name="connsiteY5871" fmla="*/ 658812 h 2152650"/>
              <a:gd name="connsiteX5872" fmla="*/ 2678172 w 3600448"/>
              <a:gd name="connsiteY5872" fmla="*/ 647620 h 2152650"/>
              <a:gd name="connsiteX5873" fmla="*/ 2666997 w 3600448"/>
              <a:gd name="connsiteY5873" fmla="*/ 651351 h 2152650"/>
              <a:gd name="connsiteX5874" fmla="*/ 2681897 w 3600448"/>
              <a:gd name="connsiteY5874" fmla="*/ 647620 h 2152650"/>
              <a:gd name="connsiteX5875" fmla="*/ 2678172 w 3600448"/>
              <a:gd name="connsiteY5875" fmla="*/ 640159 h 2152650"/>
              <a:gd name="connsiteX5876" fmla="*/ 2685622 w 3600448"/>
              <a:gd name="connsiteY5876" fmla="*/ 640159 h 2152650"/>
              <a:gd name="connsiteX5877" fmla="*/ 2678172 w 3600448"/>
              <a:gd name="connsiteY5877" fmla="*/ 628967 h 2152650"/>
              <a:gd name="connsiteX5878" fmla="*/ 2704247 w 3600448"/>
              <a:gd name="connsiteY5878" fmla="*/ 617775 h 2152650"/>
              <a:gd name="connsiteX5879" fmla="*/ 2707972 w 3600448"/>
              <a:gd name="connsiteY5879" fmla="*/ 628967 h 2152650"/>
              <a:gd name="connsiteX5880" fmla="*/ 2719147 w 3600448"/>
              <a:gd name="connsiteY5880" fmla="*/ 625236 h 2152650"/>
              <a:gd name="connsiteX5881" fmla="*/ 2715422 w 3600448"/>
              <a:gd name="connsiteY5881" fmla="*/ 621506 h 2152650"/>
              <a:gd name="connsiteX5882" fmla="*/ 2734047 w 3600448"/>
              <a:gd name="connsiteY5882" fmla="*/ 614045 h 2152650"/>
              <a:gd name="connsiteX5883" fmla="*/ 2539204 w 3600448"/>
              <a:gd name="connsiteY5883" fmla="*/ 610393 h 2152650"/>
              <a:gd name="connsiteX5884" fmla="*/ 2541056 w 3600448"/>
              <a:gd name="connsiteY5884" fmla="*/ 610393 h 2152650"/>
              <a:gd name="connsiteX5885" fmla="*/ 2533647 w 3600448"/>
              <a:gd name="connsiteY5885" fmla="*/ 614362 h 2152650"/>
              <a:gd name="connsiteX5886" fmla="*/ 1926693 w 3600448"/>
              <a:gd name="connsiteY5886" fmla="*/ 610129 h 2152650"/>
              <a:gd name="connsiteX5887" fmla="*/ 1960030 w 3600448"/>
              <a:gd name="connsiteY5887" fmla="*/ 628650 h 2152650"/>
              <a:gd name="connsiteX5888" fmla="*/ 1971143 w 3600448"/>
              <a:gd name="connsiteY5888" fmla="*/ 617538 h 2152650"/>
              <a:gd name="connsiteX5889" fmla="*/ 1974847 w 3600448"/>
              <a:gd name="connsiteY5889" fmla="*/ 624946 h 2152650"/>
              <a:gd name="connsiteX5890" fmla="*/ 1930397 w 3600448"/>
              <a:gd name="connsiteY5890" fmla="*/ 632354 h 2152650"/>
              <a:gd name="connsiteX5891" fmla="*/ 1922988 w 3600448"/>
              <a:gd name="connsiteY5891" fmla="*/ 639763 h 2152650"/>
              <a:gd name="connsiteX5892" fmla="*/ 1926693 w 3600448"/>
              <a:gd name="connsiteY5892" fmla="*/ 628650 h 2152650"/>
              <a:gd name="connsiteX5893" fmla="*/ 1885947 w 3600448"/>
              <a:gd name="connsiteY5893" fmla="*/ 632354 h 2152650"/>
              <a:gd name="connsiteX5894" fmla="*/ 1878538 w 3600448"/>
              <a:gd name="connsiteY5894" fmla="*/ 628650 h 2152650"/>
              <a:gd name="connsiteX5895" fmla="*/ 1904468 w 3600448"/>
              <a:gd name="connsiteY5895" fmla="*/ 624946 h 2152650"/>
              <a:gd name="connsiteX5896" fmla="*/ 1897059 w 3600448"/>
              <a:gd name="connsiteY5896" fmla="*/ 624946 h 2152650"/>
              <a:gd name="connsiteX5897" fmla="*/ 1926693 w 3600448"/>
              <a:gd name="connsiteY5897" fmla="*/ 610129 h 2152650"/>
              <a:gd name="connsiteX5898" fmla="*/ 2727323 w 3600448"/>
              <a:gd name="connsiteY5898" fmla="*/ 606954 h 2152650"/>
              <a:gd name="connsiteX5899" fmla="*/ 2716210 w 3600448"/>
              <a:gd name="connsiteY5899" fmla="*/ 610658 h 2152650"/>
              <a:gd name="connsiteX5900" fmla="*/ 2727323 w 3600448"/>
              <a:gd name="connsiteY5900" fmla="*/ 606954 h 2152650"/>
              <a:gd name="connsiteX5901" fmla="*/ 2771297 w 3600448"/>
              <a:gd name="connsiteY5901" fmla="*/ 606583 h 2152650"/>
              <a:gd name="connsiteX5902" fmla="*/ 2775022 w 3600448"/>
              <a:gd name="connsiteY5902" fmla="*/ 606583 h 2152650"/>
              <a:gd name="connsiteX5903" fmla="*/ 2774929 w 3600448"/>
              <a:gd name="connsiteY5903" fmla="*/ 606653 h 2152650"/>
              <a:gd name="connsiteX5904" fmla="*/ 2544760 w 3600448"/>
              <a:gd name="connsiteY5904" fmla="*/ 606425 h 2152650"/>
              <a:gd name="connsiteX5905" fmla="*/ 2539204 w 3600448"/>
              <a:gd name="connsiteY5905" fmla="*/ 610393 h 2152650"/>
              <a:gd name="connsiteX5906" fmla="*/ 2537351 w 3600448"/>
              <a:gd name="connsiteY5906" fmla="*/ 610393 h 2152650"/>
              <a:gd name="connsiteX5907" fmla="*/ 2544760 w 3600448"/>
              <a:gd name="connsiteY5907" fmla="*/ 606425 h 2152650"/>
              <a:gd name="connsiteX5908" fmla="*/ 3217860 w 3600448"/>
              <a:gd name="connsiteY5908" fmla="*/ 592137 h 2152650"/>
              <a:gd name="connsiteX5909" fmla="*/ 3225798 w 3600448"/>
              <a:gd name="connsiteY5909" fmla="*/ 592137 h 2152650"/>
              <a:gd name="connsiteX5910" fmla="*/ 3217860 w 3600448"/>
              <a:gd name="connsiteY5910" fmla="*/ 598487 h 2152650"/>
              <a:gd name="connsiteX5911" fmla="*/ 1800796 w 3600448"/>
              <a:gd name="connsiteY5911" fmla="*/ 587490 h 2152650"/>
              <a:gd name="connsiteX5912" fmla="*/ 1808160 w 3600448"/>
              <a:gd name="connsiteY5912" fmla="*/ 591079 h 2152650"/>
              <a:gd name="connsiteX5913" fmla="*/ 1781771 w 3600448"/>
              <a:gd name="connsiteY5913" fmla="*/ 602191 h 2152650"/>
              <a:gd name="connsiteX5914" fmla="*/ 1777997 w 3600448"/>
              <a:gd name="connsiteY5914" fmla="*/ 594783 h 2152650"/>
              <a:gd name="connsiteX5915" fmla="*/ 1800796 w 3600448"/>
              <a:gd name="connsiteY5915" fmla="*/ 587490 h 2152650"/>
              <a:gd name="connsiteX5916" fmla="*/ 2224085 w 3600448"/>
              <a:gd name="connsiteY5916" fmla="*/ 584200 h 2152650"/>
              <a:gd name="connsiteX5917" fmla="*/ 2232022 w 3600448"/>
              <a:gd name="connsiteY5917" fmla="*/ 591343 h 2152650"/>
              <a:gd name="connsiteX5918" fmla="*/ 2224085 w 3600448"/>
              <a:gd name="connsiteY5918" fmla="*/ 584200 h 2152650"/>
              <a:gd name="connsiteX5919" fmla="*/ 2101054 w 3600448"/>
              <a:gd name="connsiteY5919" fmla="*/ 584200 h 2152650"/>
              <a:gd name="connsiteX5920" fmla="*/ 2120898 w 3600448"/>
              <a:gd name="connsiteY5920" fmla="*/ 584200 h 2152650"/>
              <a:gd name="connsiteX5921" fmla="*/ 2112960 w 3600448"/>
              <a:gd name="connsiteY5921" fmla="*/ 587375 h 2152650"/>
              <a:gd name="connsiteX5922" fmla="*/ 2101054 w 3600448"/>
              <a:gd name="connsiteY5922" fmla="*/ 584200 h 2152650"/>
              <a:gd name="connsiteX5923" fmla="*/ 2049990 w 3600448"/>
              <a:gd name="connsiteY5923" fmla="*/ 576791 h 2152650"/>
              <a:gd name="connsiteX5924" fmla="*/ 2035173 w 3600448"/>
              <a:gd name="connsiteY5924" fmla="*/ 595312 h 2152650"/>
              <a:gd name="connsiteX5925" fmla="*/ 2049990 w 3600448"/>
              <a:gd name="connsiteY5925" fmla="*/ 576791 h 2152650"/>
              <a:gd name="connsiteX5926" fmla="*/ 3057522 w 3600448"/>
              <a:gd name="connsiteY5926" fmla="*/ 573087 h 2152650"/>
              <a:gd name="connsiteX5927" fmla="*/ 3068635 w 3600448"/>
              <a:gd name="connsiteY5927" fmla="*/ 576262 h 2152650"/>
              <a:gd name="connsiteX5928" fmla="*/ 3060697 w 3600448"/>
              <a:gd name="connsiteY5928" fmla="*/ 576262 h 2152650"/>
              <a:gd name="connsiteX5929" fmla="*/ 1989452 w 3600448"/>
              <a:gd name="connsiteY5929" fmla="*/ 573087 h 2152650"/>
              <a:gd name="connsiteX5930" fmla="*/ 1985642 w 3600448"/>
              <a:gd name="connsiteY5930" fmla="*/ 581024 h 2152650"/>
              <a:gd name="connsiteX5931" fmla="*/ 1978022 w 3600448"/>
              <a:gd name="connsiteY5931" fmla="*/ 577055 h 2152650"/>
              <a:gd name="connsiteX5932" fmla="*/ 1989452 w 3600448"/>
              <a:gd name="connsiteY5932" fmla="*/ 573087 h 2152650"/>
              <a:gd name="connsiteX5933" fmla="*/ 3124515 w 3600448"/>
              <a:gd name="connsiteY5933" fmla="*/ 569458 h 2152650"/>
              <a:gd name="connsiteX5934" fmla="*/ 3129002 w 3600448"/>
              <a:gd name="connsiteY5934" fmla="*/ 570573 h 2152650"/>
              <a:gd name="connsiteX5935" fmla="*/ 3128166 w 3600448"/>
              <a:gd name="connsiteY5935" fmla="*/ 570904 h 2152650"/>
              <a:gd name="connsiteX5936" fmla="*/ 3124515 w 3600448"/>
              <a:gd name="connsiteY5936" fmla="*/ 569458 h 2152650"/>
              <a:gd name="connsiteX5937" fmla="*/ 1974847 w 3600448"/>
              <a:gd name="connsiteY5937" fmla="*/ 561975 h 2152650"/>
              <a:gd name="connsiteX5938" fmla="*/ 1982785 w 3600448"/>
              <a:gd name="connsiteY5938" fmla="*/ 565150 h 2152650"/>
              <a:gd name="connsiteX5939" fmla="*/ 1978022 w 3600448"/>
              <a:gd name="connsiteY5939" fmla="*/ 565150 h 2152650"/>
              <a:gd name="connsiteX5940" fmla="*/ 1960560 w 3600448"/>
              <a:gd name="connsiteY5940" fmla="*/ 558800 h 2152650"/>
              <a:gd name="connsiteX5941" fmla="*/ 1933572 w 3600448"/>
              <a:gd name="connsiteY5941" fmla="*/ 566208 h 2152650"/>
              <a:gd name="connsiteX5942" fmla="*/ 1960560 w 3600448"/>
              <a:gd name="connsiteY5942" fmla="*/ 558800 h 2152650"/>
              <a:gd name="connsiteX5943" fmla="*/ 3077048 w 3600448"/>
              <a:gd name="connsiteY5943" fmla="*/ 554037 h 2152650"/>
              <a:gd name="connsiteX5944" fmla="*/ 3091653 w 3600448"/>
              <a:gd name="connsiteY5944" fmla="*/ 554037 h 2152650"/>
              <a:gd name="connsiteX5945" fmla="*/ 3095305 w 3600448"/>
              <a:gd name="connsiteY5945" fmla="*/ 561748 h 2152650"/>
              <a:gd name="connsiteX5946" fmla="*/ 3102607 w 3600448"/>
              <a:gd name="connsiteY5946" fmla="*/ 554037 h 2152650"/>
              <a:gd name="connsiteX5947" fmla="*/ 3142771 w 3600448"/>
              <a:gd name="connsiteY5947" fmla="*/ 557892 h 2152650"/>
              <a:gd name="connsiteX5948" fmla="*/ 3135468 w 3600448"/>
              <a:gd name="connsiteY5948" fmla="*/ 565603 h 2152650"/>
              <a:gd name="connsiteX5949" fmla="*/ 3142771 w 3600448"/>
              <a:gd name="connsiteY5949" fmla="*/ 573313 h 2152650"/>
              <a:gd name="connsiteX5950" fmla="*/ 3132274 w 3600448"/>
              <a:gd name="connsiteY5950" fmla="*/ 571386 h 2152650"/>
              <a:gd name="connsiteX5951" fmla="*/ 3129002 w 3600448"/>
              <a:gd name="connsiteY5951" fmla="*/ 570573 h 2152650"/>
              <a:gd name="connsiteX5952" fmla="*/ 3131817 w 3600448"/>
              <a:gd name="connsiteY5952" fmla="*/ 569458 h 2152650"/>
              <a:gd name="connsiteX5953" fmla="*/ 3117212 w 3600448"/>
              <a:gd name="connsiteY5953" fmla="*/ 569458 h 2152650"/>
              <a:gd name="connsiteX5954" fmla="*/ 3120863 w 3600448"/>
              <a:gd name="connsiteY5954" fmla="*/ 581024 h 2152650"/>
              <a:gd name="connsiteX5955" fmla="*/ 3088002 w 3600448"/>
              <a:gd name="connsiteY5955" fmla="*/ 581024 h 2152650"/>
              <a:gd name="connsiteX5956" fmla="*/ 3084351 w 3600448"/>
              <a:gd name="connsiteY5956" fmla="*/ 569458 h 2152650"/>
              <a:gd name="connsiteX5957" fmla="*/ 3073397 w 3600448"/>
              <a:gd name="connsiteY5957" fmla="*/ 569458 h 2152650"/>
              <a:gd name="connsiteX5958" fmla="*/ 3077048 w 3600448"/>
              <a:gd name="connsiteY5958" fmla="*/ 554037 h 2152650"/>
              <a:gd name="connsiteX5959" fmla="*/ 2514598 w 3600448"/>
              <a:gd name="connsiteY5959" fmla="*/ 550862 h 2152650"/>
              <a:gd name="connsiteX5960" fmla="*/ 2514598 w 3600448"/>
              <a:gd name="connsiteY5960" fmla="*/ 561974 h 2152650"/>
              <a:gd name="connsiteX5961" fmla="*/ 2503485 w 3600448"/>
              <a:gd name="connsiteY5961" fmla="*/ 561974 h 2152650"/>
              <a:gd name="connsiteX5962" fmla="*/ 2514598 w 3600448"/>
              <a:gd name="connsiteY5962" fmla="*/ 550862 h 2152650"/>
              <a:gd name="connsiteX5963" fmla="*/ 2729089 w 3600448"/>
              <a:gd name="connsiteY5963" fmla="*/ 545182 h 2152650"/>
              <a:gd name="connsiteX5964" fmla="*/ 2723195 w 3600448"/>
              <a:gd name="connsiteY5964" fmla="*/ 554037 h 2152650"/>
              <a:gd name="connsiteX5965" fmla="*/ 2723195 w 3600448"/>
              <a:gd name="connsiteY5965" fmla="*/ 546629 h 2152650"/>
              <a:gd name="connsiteX5966" fmla="*/ 2729089 w 3600448"/>
              <a:gd name="connsiteY5966" fmla="*/ 545182 h 2152650"/>
              <a:gd name="connsiteX5967" fmla="*/ 2700335 w 3600448"/>
              <a:gd name="connsiteY5967" fmla="*/ 543485 h 2152650"/>
              <a:gd name="connsiteX5968" fmla="*/ 2711447 w 3600448"/>
              <a:gd name="connsiteY5968" fmla="*/ 550956 h 2152650"/>
              <a:gd name="connsiteX5969" fmla="*/ 2666997 w 3600448"/>
              <a:gd name="connsiteY5969" fmla="*/ 565897 h 2152650"/>
              <a:gd name="connsiteX5970" fmla="*/ 2681814 w 3600448"/>
              <a:gd name="connsiteY5970" fmla="*/ 562162 h 2152650"/>
              <a:gd name="connsiteX5971" fmla="*/ 2674405 w 3600448"/>
              <a:gd name="connsiteY5971" fmla="*/ 569632 h 2152650"/>
              <a:gd name="connsiteX5972" fmla="*/ 2652180 w 3600448"/>
              <a:gd name="connsiteY5972" fmla="*/ 573368 h 2152650"/>
              <a:gd name="connsiteX5973" fmla="*/ 2652180 w 3600448"/>
              <a:gd name="connsiteY5973" fmla="*/ 565897 h 2152650"/>
              <a:gd name="connsiteX5974" fmla="*/ 2566985 w 3600448"/>
              <a:gd name="connsiteY5974" fmla="*/ 595779 h 2152650"/>
              <a:gd name="connsiteX5975" fmla="*/ 2570689 w 3600448"/>
              <a:gd name="connsiteY5975" fmla="*/ 603250 h 2152650"/>
              <a:gd name="connsiteX5976" fmla="*/ 2555872 w 3600448"/>
              <a:gd name="connsiteY5976" fmla="*/ 603250 h 2152650"/>
              <a:gd name="connsiteX5977" fmla="*/ 2555872 w 3600448"/>
              <a:gd name="connsiteY5977" fmla="*/ 599515 h 2152650"/>
              <a:gd name="connsiteX5978" fmla="*/ 2607730 w 3600448"/>
              <a:gd name="connsiteY5978" fmla="*/ 565897 h 2152650"/>
              <a:gd name="connsiteX5979" fmla="*/ 2641068 w 3600448"/>
              <a:gd name="connsiteY5979" fmla="*/ 558426 h 2152650"/>
              <a:gd name="connsiteX5980" fmla="*/ 2670701 w 3600448"/>
              <a:gd name="connsiteY5980" fmla="*/ 547221 h 2152650"/>
              <a:gd name="connsiteX5981" fmla="*/ 2685518 w 3600448"/>
              <a:gd name="connsiteY5981" fmla="*/ 550956 h 2152650"/>
              <a:gd name="connsiteX5982" fmla="*/ 2700335 w 3600448"/>
              <a:gd name="connsiteY5982" fmla="*/ 543485 h 2152650"/>
              <a:gd name="connsiteX5983" fmla="*/ 2008435 w 3600448"/>
              <a:gd name="connsiteY5983" fmla="*/ 536575 h 2152650"/>
              <a:gd name="connsiteX5984" fmla="*/ 1997406 w 3600448"/>
              <a:gd name="connsiteY5984" fmla="*/ 540226 h 2152650"/>
              <a:gd name="connsiteX5985" fmla="*/ 2012112 w 3600448"/>
              <a:gd name="connsiteY5985" fmla="*/ 547529 h 2152650"/>
              <a:gd name="connsiteX5986" fmla="*/ 2019464 w 3600448"/>
              <a:gd name="connsiteY5986" fmla="*/ 536575 h 2152650"/>
              <a:gd name="connsiteX5987" fmla="*/ 2034169 w 3600448"/>
              <a:gd name="connsiteY5987" fmla="*/ 540226 h 2152650"/>
              <a:gd name="connsiteX5988" fmla="*/ 2026817 w 3600448"/>
              <a:gd name="connsiteY5988" fmla="*/ 540226 h 2152650"/>
              <a:gd name="connsiteX5989" fmla="*/ 2019464 w 3600448"/>
              <a:gd name="connsiteY5989" fmla="*/ 554831 h 2152650"/>
              <a:gd name="connsiteX5990" fmla="*/ 2030493 w 3600448"/>
              <a:gd name="connsiteY5990" fmla="*/ 551180 h 2152650"/>
              <a:gd name="connsiteX5991" fmla="*/ 2026817 w 3600448"/>
              <a:gd name="connsiteY5991" fmla="*/ 562133 h 2152650"/>
              <a:gd name="connsiteX5992" fmla="*/ 1993730 w 3600448"/>
              <a:gd name="connsiteY5992" fmla="*/ 573087 h 2152650"/>
              <a:gd name="connsiteX5993" fmla="*/ 2015788 w 3600448"/>
              <a:gd name="connsiteY5993" fmla="*/ 562133 h 2152650"/>
              <a:gd name="connsiteX5994" fmla="*/ 2015788 w 3600448"/>
              <a:gd name="connsiteY5994" fmla="*/ 554831 h 2152650"/>
              <a:gd name="connsiteX5995" fmla="*/ 2004759 w 3600448"/>
              <a:gd name="connsiteY5995" fmla="*/ 558482 h 2152650"/>
              <a:gd name="connsiteX5996" fmla="*/ 1997406 w 3600448"/>
              <a:gd name="connsiteY5996" fmla="*/ 554831 h 2152650"/>
              <a:gd name="connsiteX5997" fmla="*/ 2008435 w 3600448"/>
              <a:gd name="connsiteY5997" fmla="*/ 547529 h 2152650"/>
              <a:gd name="connsiteX5998" fmla="*/ 1971672 w 3600448"/>
              <a:gd name="connsiteY5998" fmla="*/ 558482 h 2152650"/>
              <a:gd name="connsiteX5999" fmla="*/ 2008435 w 3600448"/>
              <a:gd name="connsiteY5999" fmla="*/ 536575 h 2152650"/>
              <a:gd name="connsiteX6000" fmla="*/ 2760064 w 3600448"/>
              <a:gd name="connsiteY6000" fmla="*/ 534292 h 2152650"/>
              <a:gd name="connsiteX6001" fmla="*/ 2767010 w 3600448"/>
              <a:gd name="connsiteY6001" fmla="*/ 535780 h 2152650"/>
              <a:gd name="connsiteX6002" fmla="*/ 2755897 w 3600448"/>
              <a:gd name="connsiteY6002" fmla="*/ 535780 h 2152650"/>
              <a:gd name="connsiteX6003" fmla="*/ 2760064 w 3600448"/>
              <a:gd name="connsiteY6003" fmla="*/ 534292 h 2152650"/>
              <a:gd name="connsiteX6004" fmla="*/ 3075415 w 3600448"/>
              <a:gd name="connsiteY6004" fmla="*/ 531594 h 2152650"/>
              <a:gd name="connsiteX6005" fmla="*/ 3092547 w 3600448"/>
              <a:gd name="connsiteY6005" fmla="*/ 534333 h 2152650"/>
              <a:gd name="connsiteX6006" fmla="*/ 3097033 w 3600448"/>
              <a:gd name="connsiteY6006" fmla="*/ 533340 h 2152650"/>
              <a:gd name="connsiteX6007" fmla="*/ 3087685 w 3600448"/>
              <a:gd name="connsiteY6007" fmla="*/ 539750 h 2152650"/>
              <a:gd name="connsiteX6008" fmla="*/ 3076573 w 3600448"/>
              <a:gd name="connsiteY6008" fmla="*/ 535940 h 2152650"/>
              <a:gd name="connsiteX6009" fmla="*/ 3065460 w 3600448"/>
              <a:gd name="connsiteY6009" fmla="*/ 535940 h 2152650"/>
              <a:gd name="connsiteX6010" fmla="*/ 3075415 w 3600448"/>
              <a:gd name="connsiteY6010" fmla="*/ 531594 h 2152650"/>
              <a:gd name="connsiteX6011" fmla="*/ 3099808 w 3600448"/>
              <a:gd name="connsiteY6011" fmla="*/ 531437 h 2152650"/>
              <a:gd name="connsiteX6012" fmla="*/ 3102502 w 3600448"/>
              <a:gd name="connsiteY6012" fmla="*/ 532130 h 2152650"/>
              <a:gd name="connsiteX6013" fmla="*/ 3097033 w 3600448"/>
              <a:gd name="connsiteY6013" fmla="*/ 533340 h 2152650"/>
              <a:gd name="connsiteX6014" fmla="*/ 2614732 w 3600448"/>
              <a:gd name="connsiteY6014" fmla="*/ 528637 h 2152650"/>
              <a:gd name="connsiteX6015" fmla="*/ 2611068 w 3600448"/>
              <a:gd name="connsiteY6015" fmla="*/ 540067 h 2152650"/>
              <a:gd name="connsiteX6016" fmla="*/ 2600078 w 3600448"/>
              <a:gd name="connsiteY6016" fmla="*/ 540067 h 2152650"/>
              <a:gd name="connsiteX6017" fmla="*/ 2578097 w 3600448"/>
              <a:gd name="connsiteY6017" fmla="*/ 547687 h 2152650"/>
              <a:gd name="connsiteX6018" fmla="*/ 2603741 w 3600448"/>
              <a:gd name="connsiteY6018" fmla="*/ 536257 h 2152650"/>
              <a:gd name="connsiteX6019" fmla="*/ 2596414 w 3600448"/>
              <a:gd name="connsiteY6019" fmla="*/ 536257 h 2152650"/>
              <a:gd name="connsiteX6020" fmla="*/ 2614732 w 3600448"/>
              <a:gd name="connsiteY6020" fmla="*/ 528637 h 2152650"/>
              <a:gd name="connsiteX6021" fmla="*/ 2853495 w 3600448"/>
              <a:gd name="connsiteY6021" fmla="*/ 528149 h 2152650"/>
              <a:gd name="connsiteX6022" fmla="*/ 2856972 w 3600448"/>
              <a:gd name="connsiteY6022" fmla="*/ 528240 h 2152650"/>
              <a:gd name="connsiteX6023" fmla="*/ 2853247 w 3600448"/>
              <a:gd name="connsiteY6023" fmla="*/ 528240 h 2152650"/>
              <a:gd name="connsiteX6024" fmla="*/ 2555872 w 3600448"/>
              <a:gd name="connsiteY6024" fmla="*/ 527844 h 2152650"/>
              <a:gd name="connsiteX6025" fmla="*/ 2537111 w 3600448"/>
              <a:gd name="connsiteY6025" fmla="*/ 543718 h 2152650"/>
              <a:gd name="connsiteX6026" fmla="*/ 2525854 w 3600448"/>
              <a:gd name="connsiteY6026" fmla="*/ 539750 h 2152650"/>
              <a:gd name="connsiteX6027" fmla="*/ 2514597 w 3600448"/>
              <a:gd name="connsiteY6027" fmla="*/ 543718 h 2152650"/>
              <a:gd name="connsiteX6028" fmla="*/ 2555872 w 3600448"/>
              <a:gd name="connsiteY6028" fmla="*/ 527844 h 2152650"/>
              <a:gd name="connsiteX6029" fmla="*/ 2989057 w 3600448"/>
              <a:gd name="connsiteY6029" fmla="*/ 526222 h 2152650"/>
              <a:gd name="connsiteX6030" fmla="*/ 2994797 w 3600448"/>
              <a:gd name="connsiteY6030" fmla="*/ 531971 h 2152650"/>
              <a:gd name="connsiteX6031" fmla="*/ 2972447 w 3600448"/>
              <a:gd name="connsiteY6031" fmla="*/ 543163 h 2152650"/>
              <a:gd name="connsiteX6032" fmla="*/ 2972447 w 3600448"/>
              <a:gd name="connsiteY6032" fmla="*/ 539432 h 2152650"/>
              <a:gd name="connsiteX6033" fmla="*/ 2946372 w 3600448"/>
              <a:gd name="connsiteY6033" fmla="*/ 561816 h 2152650"/>
              <a:gd name="connsiteX6034" fmla="*/ 2983622 w 3600448"/>
              <a:gd name="connsiteY6034" fmla="*/ 558085 h 2152650"/>
              <a:gd name="connsiteX6035" fmla="*/ 2998522 w 3600448"/>
              <a:gd name="connsiteY6035" fmla="*/ 558085 h 2152650"/>
              <a:gd name="connsiteX6036" fmla="*/ 2994797 w 3600448"/>
              <a:gd name="connsiteY6036" fmla="*/ 569277 h 2152650"/>
              <a:gd name="connsiteX6037" fmla="*/ 3005972 w 3600448"/>
              <a:gd name="connsiteY6037" fmla="*/ 565547 h 2152650"/>
              <a:gd name="connsiteX6038" fmla="*/ 2991072 w 3600448"/>
              <a:gd name="connsiteY6038" fmla="*/ 576738 h 2152650"/>
              <a:gd name="connsiteX6039" fmla="*/ 2964997 w 3600448"/>
              <a:gd name="connsiteY6039" fmla="*/ 576738 h 2152650"/>
              <a:gd name="connsiteX6040" fmla="*/ 2883047 w 3600448"/>
              <a:gd name="connsiteY6040" fmla="*/ 602853 h 2152650"/>
              <a:gd name="connsiteX6041" fmla="*/ 2886772 w 3600448"/>
              <a:gd name="connsiteY6041" fmla="*/ 602853 h 2152650"/>
              <a:gd name="connsiteX6042" fmla="*/ 2856972 w 3600448"/>
              <a:gd name="connsiteY6042" fmla="*/ 610314 h 2152650"/>
              <a:gd name="connsiteX6043" fmla="*/ 2849522 w 3600448"/>
              <a:gd name="connsiteY6043" fmla="*/ 602853 h 2152650"/>
              <a:gd name="connsiteX6044" fmla="*/ 2838347 w 3600448"/>
              <a:gd name="connsiteY6044" fmla="*/ 610314 h 2152650"/>
              <a:gd name="connsiteX6045" fmla="*/ 2845797 w 3600448"/>
              <a:gd name="connsiteY6045" fmla="*/ 599122 h 2152650"/>
              <a:gd name="connsiteX6046" fmla="*/ 2789922 w 3600448"/>
              <a:gd name="connsiteY6046" fmla="*/ 621506 h 2152650"/>
              <a:gd name="connsiteX6047" fmla="*/ 2758492 w 3600448"/>
              <a:gd name="connsiteY6047" fmla="*/ 626752 h 2152650"/>
              <a:gd name="connsiteX6048" fmla="*/ 2749972 w 3600448"/>
              <a:gd name="connsiteY6048" fmla="*/ 625399 h 2152650"/>
              <a:gd name="connsiteX6049" fmla="*/ 2774929 w 3600448"/>
              <a:gd name="connsiteY6049" fmla="*/ 606653 h 2152650"/>
              <a:gd name="connsiteX6050" fmla="*/ 2786488 w 3600448"/>
              <a:gd name="connsiteY6050" fmla="*/ 606875 h 2152650"/>
              <a:gd name="connsiteX6051" fmla="*/ 2838347 w 3600448"/>
              <a:gd name="connsiteY6051" fmla="*/ 591661 h 2152650"/>
              <a:gd name="connsiteX6052" fmla="*/ 2845797 w 3600448"/>
              <a:gd name="connsiteY6052" fmla="*/ 580469 h 2152650"/>
              <a:gd name="connsiteX6053" fmla="*/ 2864422 w 3600448"/>
              <a:gd name="connsiteY6053" fmla="*/ 584200 h 2152650"/>
              <a:gd name="connsiteX6054" fmla="*/ 2860697 w 3600448"/>
              <a:gd name="connsiteY6054" fmla="*/ 591661 h 2152650"/>
              <a:gd name="connsiteX6055" fmla="*/ 2871872 w 3600448"/>
              <a:gd name="connsiteY6055" fmla="*/ 587930 h 2152650"/>
              <a:gd name="connsiteX6056" fmla="*/ 2868147 w 3600448"/>
              <a:gd name="connsiteY6056" fmla="*/ 580469 h 2152650"/>
              <a:gd name="connsiteX6057" fmla="*/ 2890497 w 3600448"/>
              <a:gd name="connsiteY6057" fmla="*/ 584200 h 2152650"/>
              <a:gd name="connsiteX6058" fmla="*/ 2897947 w 3600448"/>
              <a:gd name="connsiteY6058" fmla="*/ 576738 h 2152650"/>
              <a:gd name="connsiteX6059" fmla="*/ 2935197 w 3600448"/>
              <a:gd name="connsiteY6059" fmla="*/ 569277 h 2152650"/>
              <a:gd name="connsiteX6060" fmla="*/ 2901672 w 3600448"/>
              <a:gd name="connsiteY6060" fmla="*/ 561816 h 2152650"/>
              <a:gd name="connsiteX6061" fmla="*/ 2901672 w 3600448"/>
              <a:gd name="connsiteY6061" fmla="*/ 565547 h 2152650"/>
              <a:gd name="connsiteX6062" fmla="*/ 2856972 w 3600448"/>
              <a:gd name="connsiteY6062" fmla="*/ 576738 h 2152650"/>
              <a:gd name="connsiteX6063" fmla="*/ 2879322 w 3600448"/>
              <a:gd name="connsiteY6063" fmla="*/ 565547 h 2152650"/>
              <a:gd name="connsiteX6064" fmla="*/ 2875597 w 3600448"/>
              <a:gd name="connsiteY6064" fmla="*/ 561816 h 2152650"/>
              <a:gd name="connsiteX6065" fmla="*/ 2927747 w 3600448"/>
              <a:gd name="connsiteY6065" fmla="*/ 539432 h 2152650"/>
              <a:gd name="connsiteX6066" fmla="*/ 2920297 w 3600448"/>
              <a:gd name="connsiteY6066" fmla="*/ 531971 h 2152650"/>
              <a:gd name="connsiteX6067" fmla="*/ 2964997 w 3600448"/>
              <a:gd name="connsiteY6067" fmla="*/ 543163 h 2152650"/>
              <a:gd name="connsiteX6068" fmla="*/ 2972913 w 3600448"/>
              <a:gd name="connsiteY6068" fmla="*/ 531038 h 2152650"/>
              <a:gd name="connsiteX6069" fmla="*/ 3050643 w 3600448"/>
              <a:gd name="connsiteY6069" fmla="*/ 523875 h 2152650"/>
              <a:gd name="connsiteX6070" fmla="*/ 3065460 w 3600448"/>
              <a:gd name="connsiteY6070" fmla="*/ 528108 h 2152650"/>
              <a:gd name="connsiteX6071" fmla="*/ 3032122 w 3600448"/>
              <a:gd name="connsiteY6071" fmla="*/ 536575 h 2152650"/>
              <a:gd name="connsiteX6072" fmla="*/ 3050643 w 3600448"/>
              <a:gd name="connsiteY6072" fmla="*/ 523875 h 2152650"/>
              <a:gd name="connsiteX6073" fmla="*/ 2771161 w 3600448"/>
              <a:gd name="connsiteY6073" fmla="*/ 523863 h 2152650"/>
              <a:gd name="connsiteX6074" fmla="*/ 2771297 w 3600448"/>
              <a:gd name="connsiteY6074" fmla="*/ 524510 h 2152650"/>
              <a:gd name="connsiteX6075" fmla="*/ 2763847 w 3600448"/>
              <a:gd name="connsiteY6075" fmla="*/ 524510 h 2152650"/>
              <a:gd name="connsiteX6076" fmla="*/ 2994421 w 3600448"/>
              <a:gd name="connsiteY6076" fmla="*/ 523756 h 2152650"/>
              <a:gd name="connsiteX6077" fmla="*/ 2994797 w 3600448"/>
              <a:gd name="connsiteY6077" fmla="*/ 524510 h 2152650"/>
              <a:gd name="connsiteX6078" fmla="*/ 2989057 w 3600448"/>
              <a:gd name="connsiteY6078" fmla="*/ 526222 h 2152650"/>
              <a:gd name="connsiteX6079" fmla="*/ 2987347 w 3600448"/>
              <a:gd name="connsiteY6079" fmla="*/ 524510 h 2152650"/>
              <a:gd name="connsiteX6080" fmla="*/ 3098798 w 3600448"/>
              <a:gd name="connsiteY6080" fmla="*/ 520700 h 2152650"/>
              <a:gd name="connsiteX6081" fmla="*/ 3109910 w 3600448"/>
              <a:gd name="connsiteY6081" fmla="*/ 524510 h 2152650"/>
              <a:gd name="connsiteX6082" fmla="*/ 3107132 w 3600448"/>
              <a:gd name="connsiteY6082" fmla="*/ 526415 h 2152650"/>
              <a:gd name="connsiteX6083" fmla="*/ 3099808 w 3600448"/>
              <a:gd name="connsiteY6083" fmla="*/ 531437 h 2152650"/>
              <a:gd name="connsiteX6084" fmla="*/ 3087685 w 3600448"/>
              <a:gd name="connsiteY6084" fmla="*/ 528320 h 2152650"/>
              <a:gd name="connsiteX6085" fmla="*/ 3098798 w 3600448"/>
              <a:gd name="connsiteY6085" fmla="*/ 520700 h 2152650"/>
              <a:gd name="connsiteX6086" fmla="*/ 2763835 w 3600448"/>
              <a:gd name="connsiteY6086" fmla="*/ 520700 h 2152650"/>
              <a:gd name="connsiteX6087" fmla="*/ 2752723 w 3600448"/>
              <a:gd name="connsiteY6087" fmla="*/ 528637 h 2152650"/>
              <a:gd name="connsiteX6088" fmla="*/ 2744785 w 3600448"/>
              <a:gd name="connsiteY6088" fmla="*/ 523875 h 2152650"/>
              <a:gd name="connsiteX6089" fmla="*/ 2071050 w 3600448"/>
              <a:gd name="connsiteY6089" fmla="*/ 519377 h 2152650"/>
              <a:gd name="connsiteX6090" fmla="*/ 2075812 w 3600448"/>
              <a:gd name="connsiteY6090" fmla="*/ 521229 h 2152650"/>
              <a:gd name="connsiteX6091" fmla="*/ 2075812 w 3600448"/>
              <a:gd name="connsiteY6091" fmla="*/ 528637 h 2152650"/>
              <a:gd name="connsiteX6092" fmla="*/ 2060572 w 3600448"/>
              <a:gd name="connsiteY6092" fmla="*/ 528637 h 2152650"/>
              <a:gd name="connsiteX6093" fmla="*/ 2071050 w 3600448"/>
              <a:gd name="connsiteY6093" fmla="*/ 519377 h 2152650"/>
              <a:gd name="connsiteX6094" fmla="*/ 2294887 w 3600448"/>
              <a:gd name="connsiteY6094" fmla="*/ 517525 h 2152650"/>
              <a:gd name="connsiteX6095" fmla="*/ 2287267 w 3600448"/>
              <a:gd name="connsiteY6095" fmla="*/ 524933 h 2152650"/>
              <a:gd name="connsiteX6096" fmla="*/ 2283457 w 3600448"/>
              <a:gd name="connsiteY6096" fmla="*/ 521229 h 2152650"/>
              <a:gd name="connsiteX6097" fmla="*/ 2294887 w 3600448"/>
              <a:gd name="connsiteY6097" fmla="*/ 517525 h 2152650"/>
              <a:gd name="connsiteX6098" fmla="*/ 2551705 w 3600448"/>
              <a:gd name="connsiteY6098" fmla="*/ 512762 h 2152650"/>
              <a:gd name="connsiteX6099" fmla="*/ 2578098 w 3600448"/>
              <a:gd name="connsiteY6099" fmla="*/ 523874 h 2152650"/>
              <a:gd name="connsiteX6100" fmla="*/ 2570557 w 3600448"/>
              <a:gd name="connsiteY6100" fmla="*/ 523874 h 2152650"/>
              <a:gd name="connsiteX6101" fmla="*/ 2551705 w 3600448"/>
              <a:gd name="connsiteY6101" fmla="*/ 512762 h 2152650"/>
              <a:gd name="connsiteX6102" fmla="*/ 3009697 w 3600448"/>
              <a:gd name="connsiteY6102" fmla="*/ 509587 h 2152650"/>
              <a:gd name="connsiteX6103" fmla="*/ 3008864 w 3600448"/>
              <a:gd name="connsiteY6103" fmla="*/ 511256 h 2152650"/>
              <a:gd name="connsiteX6104" fmla="*/ 3007835 w 3600448"/>
              <a:gd name="connsiteY6104" fmla="*/ 511220 h 2152650"/>
              <a:gd name="connsiteX6105" fmla="*/ 3009697 w 3600448"/>
              <a:gd name="connsiteY6105" fmla="*/ 509587 h 2152650"/>
              <a:gd name="connsiteX6106" fmla="*/ 2451098 w 3600448"/>
              <a:gd name="connsiteY6106" fmla="*/ 505619 h 2152650"/>
              <a:gd name="connsiteX6107" fmla="*/ 2420935 w 3600448"/>
              <a:gd name="connsiteY6107" fmla="*/ 513556 h 2152650"/>
              <a:gd name="connsiteX6108" fmla="*/ 2451098 w 3600448"/>
              <a:gd name="connsiteY6108" fmla="*/ 505619 h 2152650"/>
              <a:gd name="connsiteX6109" fmla="*/ 2353045 w 3600448"/>
              <a:gd name="connsiteY6109" fmla="*/ 503568 h 2152650"/>
              <a:gd name="connsiteX6110" fmla="*/ 2365769 w 3600448"/>
              <a:gd name="connsiteY6110" fmla="*/ 505883 h 2152650"/>
              <a:gd name="connsiteX6111" fmla="*/ 2373310 w 3600448"/>
              <a:gd name="connsiteY6111" fmla="*/ 509587 h 2152650"/>
              <a:gd name="connsiteX6112" fmla="*/ 2346918 w 3600448"/>
              <a:gd name="connsiteY6112" fmla="*/ 520700 h 2152650"/>
              <a:gd name="connsiteX6113" fmla="*/ 2312985 w 3600448"/>
              <a:gd name="connsiteY6113" fmla="*/ 524404 h 2152650"/>
              <a:gd name="connsiteX6114" fmla="*/ 2331837 w 3600448"/>
              <a:gd name="connsiteY6114" fmla="*/ 509587 h 2152650"/>
              <a:gd name="connsiteX6115" fmla="*/ 2353045 w 3600448"/>
              <a:gd name="connsiteY6115" fmla="*/ 503568 h 2152650"/>
              <a:gd name="connsiteX6116" fmla="*/ 3028970 w 3600448"/>
              <a:gd name="connsiteY6116" fmla="*/ 499044 h 2152650"/>
              <a:gd name="connsiteX6117" fmla="*/ 3032047 w 3600448"/>
              <a:gd name="connsiteY6117" fmla="*/ 502126 h 2152650"/>
              <a:gd name="connsiteX6118" fmla="*/ 3017147 w 3600448"/>
              <a:gd name="connsiteY6118" fmla="*/ 502126 h 2152650"/>
              <a:gd name="connsiteX6119" fmla="*/ 3023200 w 3600448"/>
              <a:gd name="connsiteY6119" fmla="*/ 500261 h 2152650"/>
              <a:gd name="connsiteX6120" fmla="*/ 3028322 w 3600448"/>
              <a:gd name="connsiteY6120" fmla="*/ 498395 h 2152650"/>
              <a:gd name="connsiteX6121" fmla="*/ 3032047 w 3600448"/>
              <a:gd name="connsiteY6121" fmla="*/ 498395 h 2152650"/>
              <a:gd name="connsiteX6122" fmla="*/ 3028970 w 3600448"/>
              <a:gd name="connsiteY6122" fmla="*/ 499044 h 2152650"/>
              <a:gd name="connsiteX6123" fmla="*/ 1848799 w 3600448"/>
              <a:gd name="connsiteY6123" fmla="*/ 498157 h 2152650"/>
              <a:gd name="connsiteX6124" fmla="*/ 1844989 w 3600448"/>
              <a:gd name="connsiteY6124" fmla="*/ 501967 h 2152650"/>
              <a:gd name="connsiteX6125" fmla="*/ 1844735 w 3600448"/>
              <a:gd name="connsiteY6125" fmla="*/ 501713 h 2152650"/>
              <a:gd name="connsiteX6126" fmla="*/ 2432338 w 3600448"/>
              <a:gd name="connsiteY6126" fmla="*/ 495456 h 2152650"/>
              <a:gd name="connsiteX6127" fmla="*/ 2432682 w 3600448"/>
              <a:gd name="connsiteY6127" fmla="*/ 495994 h 2152650"/>
              <a:gd name="connsiteX6128" fmla="*/ 2425697 w 3600448"/>
              <a:gd name="connsiteY6128" fmla="*/ 498474 h 2152650"/>
              <a:gd name="connsiteX6129" fmla="*/ 1896530 w 3600448"/>
              <a:gd name="connsiteY6129" fmla="*/ 494665 h 2152650"/>
              <a:gd name="connsiteX6130" fmla="*/ 1900235 w 3600448"/>
              <a:gd name="connsiteY6130" fmla="*/ 494665 h 2152650"/>
              <a:gd name="connsiteX6131" fmla="*/ 1892826 w 3600448"/>
              <a:gd name="connsiteY6131" fmla="*/ 498475 h 2152650"/>
              <a:gd name="connsiteX6132" fmla="*/ 1896530 w 3600448"/>
              <a:gd name="connsiteY6132" fmla="*/ 494665 h 2152650"/>
              <a:gd name="connsiteX6133" fmla="*/ 2429190 w 3600448"/>
              <a:gd name="connsiteY6133" fmla="*/ 490537 h 2152650"/>
              <a:gd name="connsiteX6134" fmla="*/ 2443160 w 3600448"/>
              <a:gd name="connsiteY6134" fmla="*/ 490537 h 2152650"/>
              <a:gd name="connsiteX6135" fmla="*/ 2434429 w 3600448"/>
              <a:gd name="connsiteY6135" fmla="*/ 494505 h 2152650"/>
              <a:gd name="connsiteX6136" fmla="*/ 2432338 w 3600448"/>
              <a:gd name="connsiteY6136" fmla="*/ 495456 h 2152650"/>
              <a:gd name="connsiteX6137" fmla="*/ 1844989 w 3600448"/>
              <a:gd name="connsiteY6137" fmla="*/ 490537 h 2152650"/>
              <a:gd name="connsiteX6138" fmla="*/ 1840703 w 3600448"/>
              <a:gd name="connsiteY6138" fmla="*/ 497681 h 2152650"/>
              <a:gd name="connsiteX6139" fmla="*/ 1844735 w 3600448"/>
              <a:gd name="connsiteY6139" fmla="*/ 501713 h 2152650"/>
              <a:gd name="connsiteX6140" fmla="*/ 1837369 w 3600448"/>
              <a:gd name="connsiteY6140" fmla="*/ 508158 h 2152650"/>
              <a:gd name="connsiteX6141" fmla="*/ 1814509 w 3600448"/>
              <a:gd name="connsiteY6141" fmla="*/ 509587 h 2152650"/>
              <a:gd name="connsiteX6142" fmla="*/ 1818319 w 3600448"/>
              <a:gd name="connsiteY6142" fmla="*/ 505777 h 2152650"/>
              <a:gd name="connsiteX6143" fmla="*/ 1818319 w 3600448"/>
              <a:gd name="connsiteY6143" fmla="*/ 498157 h 2152650"/>
              <a:gd name="connsiteX6144" fmla="*/ 1844989 w 3600448"/>
              <a:gd name="connsiteY6144" fmla="*/ 490537 h 2152650"/>
              <a:gd name="connsiteX6145" fmla="*/ 2797172 w 3600448"/>
              <a:gd name="connsiteY6145" fmla="*/ 487362 h 2152650"/>
              <a:gd name="connsiteX6146" fmla="*/ 2778122 w 3600448"/>
              <a:gd name="connsiteY6146" fmla="*/ 491066 h 2152650"/>
              <a:gd name="connsiteX6147" fmla="*/ 2797172 w 3600448"/>
              <a:gd name="connsiteY6147" fmla="*/ 487362 h 2152650"/>
              <a:gd name="connsiteX6148" fmla="*/ 2132010 w 3600448"/>
              <a:gd name="connsiteY6148" fmla="*/ 487362 h 2152650"/>
              <a:gd name="connsiteX6149" fmla="*/ 2132010 w 3600448"/>
              <a:gd name="connsiteY6149" fmla="*/ 490537 h 2152650"/>
              <a:gd name="connsiteX6150" fmla="*/ 2124072 w 3600448"/>
              <a:gd name="connsiteY6150" fmla="*/ 495299 h 2152650"/>
              <a:gd name="connsiteX6151" fmla="*/ 2120897 w 3600448"/>
              <a:gd name="connsiteY6151" fmla="*/ 495299 h 2152650"/>
              <a:gd name="connsiteX6152" fmla="*/ 2269532 w 3600448"/>
              <a:gd name="connsiteY6152" fmla="*/ 487156 h 2152650"/>
              <a:gd name="connsiteX6153" fmla="*/ 2268593 w 3600448"/>
              <a:gd name="connsiteY6153" fmla="*/ 488296 h 2152650"/>
              <a:gd name="connsiteX6154" fmla="*/ 2261980 w 3600448"/>
              <a:gd name="connsiteY6154" fmla="*/ 487891 h 2152650"/>
              <a:gd name="connsiteX6155" fmla="*/ 2492306 w 3600448"/>
              <a:gd name="connsiteY6155" fmla="*/ 483054 h 2152650"/>
              <a:gd name="connsiteX6156" fmla="*/ 2499699 w 3600448"/>
              <a:gd name="connsiteY6156" fmla="*/ 487589 h 2152650"/>
              <a:gd name="connsiteX6157" fmla="*/ 2488343 w 3600448"/>
              <a:gd name="connsiteY6157" fmla="*/ 487589 h 2152650"/>
              <a:gd name="connsiteX6158" fmla="*/ 2495914 w 3600448"/>
              <a:gd name="connsiteY6158" fmla="*/ 491218 h 2152650"/>
              <a:gd name="connsiteX6159" fmla="*/ 2484557 w 3600448"/>
              <a:gd name="connsiteY6159" fmla="*/ 502104 h 2152650"/>
              <a:gd name="connsiteX6160" fmla="*/ 2492128 w 3600448"/>
              <a:gd name="connsiteY6160" fmla="*/ 502104 h 2152650"/>
              <a:gd name="connsiteX6161" fmla="*/ 2476986 w 3600448"/>
              <a:gd name="connsiteY6161" fmla="*/ 516618 h 2152650"/>
              <a:gd name="connsiteX6162" fmla="*/ 2454272 w 3600448"/>
              <a:gd name="connsiteY6162" fmla="*/ 509361 h 2152650"/>
              <a:gd name="connsiteX6163" fmla="*/ 2469415 w 3600448"/>
              <a:gd name="connsiteY6163" fmla="*/ 491218 h 2152650"/>
              <a:gd name="connsiteX6164" fmla="*/ 2492306 w 3600448"/>
              <a:gd name="connsiteY6164" fmla="*/ 483054 h 2152650"/>
              <a:gd name="connsiteX6165" fmla="*/ 1881714 w 3600448"/>
              <a:gd name="connsiteY6165" fmla="*/ 480854 h 2152650"/>
              <a:gd name="connsiteX6166" fmla="*/ 1896530 w 3600448"/>
              <a:gd name="connsiteY6166" fmla="*/ 483235 h 2152650"/>
              <a:gd name="connsiteX6167" fmla="*/ 1893606 w 3600448"/>
              <a:gd name="connsiteY6167" fmla="*/ 486243 h 2152650"/>
              <a:gd name="connsiteX6168" fmla="*/ 1885418 w 3600448"/>
              <a:gd name="connsiteY6168" fmla="*/ 483235 h 2152650"/>
              <a:gd name="connsiteX6169" fmla="*/ 1892826 w 3600448"/>
              <a:gd name="connsiteY6169" fmla="*/ 487045 h 2152650"/>
              <a:gd name="connsiteX6170" fmla="*/ 1893606 w 3600448"/>
              <a:gd name="connsiteY6170" fmla="*/ 486243 h 2152650"/>
              <a:gd name="connsiteX6171" fmla="*/ 1898382 w 3600448"/>
              <a:gd name="connsiteY6171" fmla="*/ 487997 h 2152650"/>
              <a:gd name="connsiteX6172" fmla="*/ 1911347 w 3600448"/>
              <a:gd name="connsiteY6172" fmla="*/ 487045 h 2152650"/>
              <a:gd name="connsiteX6173" fmla="*/ 1896530 w 3600448"/>
              <a:gd name="connsiteY6173" fmla="*/ 494665 h 2152650"/>
              <a:gd name="connsiteX6174" fmla="*/ 1885418 w 3600448"/>
              <a:gd name="connsiteY6174" fmla="*/ 487045 h 2152650"/>
              <a:gd name="connsiteX6175" fmla="*/ 1878010 w 3600448"/>
              <a:gd name="connsiteY6175" fmla="*/ 494665 h 2152650"/>
              <a:gd name="connsiteX6176" fmla="*/ 1866897 w 3600448"/>
              <a:gd name="connsiteY6176" fmla="*/ 487045 h 2152650"/>
              <a:gd name="connsiteX6177" fmla="*/ 1881714 w 3600448"/>
              <a:gd name="connsiteY6177" fmla="*/ 480854 h 2152650"/>
              <a:gd name="connsiteX6178" fmla="*/ 2212973 w 3600448"/>
              <a:gd name="connsiteY6178" fmla="*/ 473075 h 2152650"/>
              <a:gd name="connsiteX6179" fmla="*/ 2202257 w 3600448"/>
              <a:gd name="connsiteY6179" fmla="*/ 480483 h 2152650"/>
              <a:gd name="connsiteX6180" fmla="*/ 2198685 w 3600448"/>
              <a:gd name="connsiteY6180" fmla="*/ 480483 h 2152650"/>
              <a:gd name="connsiteX6181" fmla="*/ 2212973 w 3600448"/>
              <a:gd name="connsiteY6181" fmla="*/ 473075 h 2152650"/>
              <a:gd name="connsiteX6182" fmla="*/ 3172881 w 3600448"/>
              <a:gd name="connsiteY6182" fmla="*/ 472757 h 2152650"/>
              <a:gd name="connsiteX6183" fmla="*/ 3170103 w 3600448"/>
              <a:gd name="connsiteY6183" fmla="*/ 476091 h 2152650"/>
              <a:gd name="connsiteX6184" fmla="*/ 3166213 w 3600448"/>
              <a:gd name="connsiteY6184" fmla="*/ 476313 h 2152650"/>
              <a:gd name="connsiteX6185" fmla="*/ 2790161 w 3600448"/>
              <a:gd name="connsiteY6185" fmla="*/ 468312 h 2152650"/>
              <a:gd name="connsiteX6186" fmla="*/ 2805110 w 3600448"/>
              <a:gd name="connsiteY6186" fmla="*/ 468312 h 2152650"/>
              <a:gd name="connsiteX6187" fmla="*/ 2801373 w 3600448"/>
              <a:gd name="connsiteY6187" fmla="*/ 483431 h 2152650"/>
              <a:gd name="connsiteX6188" fmla="*/ 2760263 w 3600448"/>
              <a:gd name="connsiteY6188" fmla="*/ 490991 h 2152650"/>
              <a:gd name="connsiteX6189" fmla="*/ 2764000 w 3600448"/>
              <a:gd name="connsiteY6189" fmla="*/ 498550 h 2152650"/>
              <a:gd name="connsiteX6190" fmla="*/ 2730365 w 3600448"/>
              <a:gd name="connsiteY6190" fmla="*/ 513669 h 2152650"/>
              <a:gd name="connsiteX6191" fmla="*/ 2715416 w 3600448"/>
              <a:gd name="connsiteY6191" fmla="*/ 517449 h 2152650"/>
              <a:gd name="connsiteX6192" fmla="*/ 2726628 w 3600448"/>
              <a:gd name="connsiteY6192" fmla="*/ 532568 h 2152650"/>
              <a:gd name="connsiteX6193" fmla="*/ 2741577 w 3600448"/>
              <a:gd name="connsiteY6193" fmla="*/ 528788 h 2152650"/>
              <a:gd name="connsiteX6194" fmla="*/ 2726628 w 3600448"/>
              <a:gd name="connsiteY6194" fmla="*/ 540127 h 2152650"/>
              <a:gd name="connsiteX6195" fmla="*/ 2678044 w 3600448"/>
              <a:gd name="connsiteY6195" fmla="*/ 543907 h 2152650"/>
              <a:gd name="connsiteX6196" fmla="*/ 2696730 w 3600448"/>
              <a:gd name="connsiteY6196" fmla="*/ 528788 h 2152650"/>
              <a:gd name="connsiteX6197" fmla="*/ 2707942 w 3600448"/>
              <a:gd name="connsiteY6197" fmla="*/ 528788 h 2152650"/>
              <a:gd name="connsiteX6198" fmla="*/ 2700467 w 3600448"/>
              <a:gd name="connsiteY6198" fmla="*/ 517449 h 2152650"/>
              <a:gd name="connsiteX6199" fmla="*/ 2689255 w 3600448"/>
              <a:gd name="connsiteY6199" fmla="*/ 528788 h 2152650"/>
              <a:gd name="connsiteX6200" fmla="*/ 2689255 w 3600448"/>
              <a:gd name="connsiteY6200" fmla="*/ 525008 h 2152650"/>
              <a:gd name="connsiteX6201" fmla="*/ 2670569 w 3600448"/>
              <a:gd name="connsiteY6201" fmla="*/ 528788 h 2152650"/>
              <a:gd name="connsiteX6202" fmla="*/ 2625722 w 3600448"/>
              <a:gd name="connsiteY6202" fmla="*/ 521229 h 2152650"/>
              <a:gd name="connsiteX6203" fmla="*/ 2663095 w 3600448"/>
              <a:gd name="connsiteY6203" fmla="*/ 509889 h 2152650"/>
              <a:gd name="connsiteX6204" fmla="*/ 2674306 w 3600448"/>
              <a:gd name="connsiteY6204" fmla="*/ 490991 h 2152650"/>
              <a:gd name="connsiteX6205" fmla="*/ 2692993 w 3600448"/>
              <a:gd name="connsiteY6205" fmla="*/ 490991 h 2152650"/>
              <a:gd name="connsiteX6206" fmla="*/ 2681781 w 3600448"/>
              <a:gd name="connsiteY6206" fmla="*/ 494770 h 2152650"/>
              <a:gd name="connsiteX6207" fmla="*/ 2685518 w 3600448"/>
              <a:gd name="connsiteY6207" fmla="*/ 509889 h 2152650"/>
              <a:gd name="connsiteX6208" fmla="*/ 2700467 w 3600448"/>
              <a:gd name="connsiteY6208" fmla="*/ 506110 h 2152650"/>
              <a:gd name="connsiteX6209" fmla="*/ 2696730 w 3600448"/>
              <a:gd name="connsiteY6209" fmla="*/ 498550 h 2152650"/>
              <a:gd name="connsiteX6210" fmla="*/ 2704204 w 3600448"/>
              <a:gd name="connsiteY6210" fmla="*/ 502330 h 2152650"/>
              <a:gd name="connsiteX6211" fmla="*/ 2692993 w 3600448"/>
              <a:gd name="connsiteY6211" fmla="*/ 494770 h 2152650"/>
              <a:gd name="connsiteX6212" fmla="*/ 2707942 w 3600448"/>
              <a:gd name="connsiteY6212" fmla="*/ 483431 h 2152650"/>
              <a:gd name="connsiteX6213" fmla="*/ 2741577 w 3600448"/>
              <a:gd name="connsiteY6213" fmla="*/ 487211 h 2152650"/>
              <a:gd name="connsiteX6214" fmla="*/ 2741577 w 3600448"/>
              <a:gd name="connsiteY6214" fmla="*/ 483431 h 2152650"/>
              <a:gd name="connsiteX6215" fmla="*/ 2752789 w 3600448"/>
              <a:gd name="connsiteY6215" fmla="*/ 490991 h 2152650"/>
              <a:gd name="connsiteX6216" fmla="*/ 2760263 w 3600448"/>
              <a:gd name="connsiteY6216" fmla="*/ 475871 h 2152650"/>
              <a:gd name="connsiteX6217" fmla="*/ 2767738 w 3600448"/>
              <a:gd name="connsiteY6217" fmla="*/ 483431 h 2152650"/>
              <a:gd name="connsiteX6218" fmla="*/ 2771475 w 3600448"/>
              <a:gd name="connsiteY6218" fmla="*/ 479651 h 2152650"/>
              <a:gd name="connsiteX6219" fmla="*/ 2782687 w 3600448"/>
              <a:gd name="connsiteY6219" fmla="*/ 475871 h 2152650"/>
              <a:gd name="connsiteX6220" fmla="*/ 2778949 w 3600448"/>
              <a:gd name="connsiteY6220" fmla="*/ 472092 h 2152650"/>
              <a:gd name="connsiteX6221" fmla="*/ 2793898 w 3600448"/>
              <a:gd name="connsiteY6221" fmla="*/ 472092 h 2152650"/>
              <a:gd name="connsiteX6222" fmla="*/ 2790161 w 3600448"/>
              <a:gd name="connsiteY6222" fmla="*/ 468312 h 2152650"/>
              <a:gd name="connsiteX6223" fmla="*/ 2555873 w 3600448"/>
              <a:gd name="connsiteY6223" fmla="*/ 468312 h 2152650"/>
              <a:gd name="connsiteX6224" fmla="*/ 2528885 w 3600448"/>
              <a:gd name="connsiteY6224" fmla="*/ 484187 h 2152650"/>
              <a:gd name="connsiteX6225" fmla="*/ 2555873 w 3600448"/>
              <a:gd name="connsiteY6225" fmla="*/ 468312 h 2152650"/>
              <a:gd name="connsiteX6226" fmla="*/ 3165472 w 3600448"/>
              <a:gd name="connsiteY6226" fmla="*/ 465137 h 2152650"/>
              <a:gd name="connsiteX6227" fmla="*/ 3161768 w 3600448"/>
              <a:gd name="connsiteY6227" fmla="*/ 476567 h 2152650"/>
              <a:gd name="connsiteX6228" fmla="*/ 3166213 w 3600448"/>
              <a:gd name="connsiteY6228" fmla="*/ 476313 h 2152650"/>
              <a:gd name="connsiteX6229" fmla="*/ 3160379 w 3600448"/>
              <a:gd name="connsiteY6229" fmla="*/ 479424 h 2152650"/>
              <a:gd name="connsiteX6230" fmla="*/ 3150656 w 3600448"/>
              <a:gd name="connsiteY6230" fmla="*/ 480377 h 2152650"/>
              <a:gd name="connsiteX6231" fmla="*/ 3150656 w 3600448"/>
              <a:gd name="connsiteY6231" fmla="*/ 468947 h 2152650"/>
              <a:gd name="connsiteX6232" fmla="*/ 3165472 w 3600448"/>
              <a:gd name="connsiteY6232" fmla="*/ 465137 h 2152650"/>
              <a:gd name="connsiteX6233" fmla="*/ 2484964 w 3600448"/>
              <a:gd name="connsiteY6233" fmla="*/ 465137 h 2152650"/>
              <a:gd name="connsiteX6234" fmla="*/ 2488669 w 3600448"/>
              <a:gd name="connsiteY6234" fmla="*/ 465137 h 2152650"/>
              <a:gd name="connsiteX6235" fmla="*/ 2481260 w 3600448"/>
              <a:gd name="connsiteY6235" fmla="*/ 476249 h 2152650"/>
              <a:gd name="connsiteX6236" fmla="*/ 2484964 w 3600448"/>
              <a:gd name="connsiteY6236" fmla="*/ 465137 h 2152650"/>
              <a:gd name="connsiteX6237" fmla="*/ 2478085 w 3600448"/>
              <a:gd name="connsiteY6237" fmla="*/ 465137 h 2152650"/>
              <a:gd name="connsiteX6238" fmla="*/ 2478085 w 3600448"/>
              <a:gd name="connsiteY6238" fmla="*/ 469105 h 2152650"/>
              <a:gd name="connsiteX6239" fmla="*/ 2470147 w 3600448"/>
              <a:gd name="connsiteY6239" fmla="*/ 473074 h 2152650"/>
              <a:gd name="connsiteX6240" fmla="*/ 2478085 w 3600448"/>
              <a:gd name="connsiteY6240" fmla="*/ 465137 h 2152650"/>
              <a:gd name="connsiteX6241" fmla="*/ 2815694 w 3600448"/>
              <a:gd name="connsiteY6241" fmla="*/ 461645 h 2152650"/>
              <a:gd name="connsiteX6242" fmla="*/ 2811989 w 3600448"/>
              <a:gd name="connsiteY6242" fmla="*/ 473075 h 2152650"/>
              <a:gd name="connsiteX6243" fmla="*/ 2815694 w 3600448"/>
              <a:gd name="connsiteY6243" fmla="*/ 461645 h 2152650"/>
              <a:gd name="connsiteX6244" fmla="*/ 2417760 w 3600448"/>
              <a:gd name="connsiteY6244" fmla="*/ 461645 h 2152650"/>
              <a:gd name="connsiteX6245" fmla="*/ 2417760 w 3600448"/>
              <a:gd name="connsiteY6245" fmla="*/ 473075 h 2152650"/>
              <a:gd name="connsiteX6246" fmla="*/ 2357476 w 3600448"/>
              <a:gd name="connsiteY6246" fmla="*/ 457252 h 2152650"/>
              <a:gd name="connsiteX6247" fmla="*/ 2388608 w 3600448"/>
              <a:gd name="connsiteY6247" fmla="*/ 468609 h 2152650"/>
              <a:gd name="connsiteX6248" fmla="*/ 2351085 w 3600448"/>
              <a:gd name="connsiteY6248" fmla="*/ 490636 h 2152650"/>
              <a:gd name="connsiteX6249" fmla="*/ 2351085 w 3600448"/>
              <a:gd name="connsiteY6249" fmla="*/ 497978 h 2152650"/>
              <a:gd name="connsiteX6250" fmla="*/ 2339828 w 3600448"/>
              <a:gd name="connsiteY6250" fmla="*/ 501649 h 2152650"/>
              <a:gd name="connsiteX6251" fmla="*/ 2324819 w 3600448"/>
              <a:gd name="connsiteY6251" fmla="*/ 497978 h 2152650"/>
              <a:gd name="connsiteX6252" fmla="*/ 2328571 w 3600448"/>
              <a:gd name="connsiteY6252" fmla="*/ 501649 h 2152650"/>
              <a:gd name="connsiteX6253" fmla="*/ 2313562 w 3600448"/>
              <a:gd name="connsiteY6253" fmla="*/ 501649 h 2152650"/>
              <a:gd name="connsiteX6254" fmla="*/ 2309810 w 3600448"/>
              <a:gd name="connsiteY6254" fmla="*/ 490636 h 2152650"/>
              <a:gd name="connsiteX6255" fmla="*/ 2328571 w 3600448"/>
              <a:gd name="connsiteY6255" fmla="*/ 490636 h 2152650"/>
              <a:gd name="connsiteX6256" fmla="*/ 2328571 w 3600448"/>
              <a:gd name="connsiteY6256" fmla="*/ 479623 h 2152650"/>
              <a:gd name="connsiteX6257" fmla="*/ 2369846 w 3600448"/>
              <a:gd name="connsiteY6257" fmla="*/ 483294 h 2152650"/>
              <a:gd name="connsiteX6258" fmla="*/ 2373599 w 3600448"/>
              <a:gd name="connsiteY6258" fmla="*/ 475951 h 2152650"/>
              <a:gd name="connsiteX6259" fmla="*/ 2339828 w 3600448"/>
              <a:gd name="connsiteY6259" fmla="*/ 461267 h 2152650"/>
              <a:gd name="connsiteX6260" fmla="*/ 2357476 w 3600448"/>
              <a:gd name="connsiteY6260" fmla="*/ 457252 h 2152650"/>
              <a:gd name="connsiteX6261" fmla="*/ 2830510 w 3600448"/>
              <a:gd name="connsiteY6261" fmla="*/ 454025 h 2152650"/>
              <a:gd name="connsiteX6262" fmla="*/ 2834215 w 3600448"/>
              <a:gd name="connsiteY6262" fmla="*/ 461645 h 2152650"/>
              <a:gd name="connsiteX6263" fmla="*/ 2815694 w 3600448"/>
              <a:gd name="connsiteY6263" fmla="*/ 461645 h 2152650"/>
              <a:gd name="connsiteX6264" fmla="*/ 2811989 w 3600448"/>
              <a:gd name="connsiteY6264" fmla="*/ 457835 h 2152650"/>
              <a:gd name="connsiteX6265" fmla="*/ 2830510 w 3600448"/>
              <a:gd name="connsiteY6265" fmla="*/ 454025 h 2152650"/>
              <a:gd name="connsiteX6266" fmla="*/ 2005010 w 3600448"/>
              <a:gd name="connsiteY6266" fmla="*/ 454025 h 2152650"/>
              <a:gd name="connsiteX6267" fmla="*/ 2012948 w 3600448"/>
              <a:gd name="connsiteY6267" fmla="*/ 457200 h 2152650"/>
              <a:gd name="connsiteX6268" fmla="*/ 2005010 w 3600448"/>
              <a:gd name="connsiteY6268" fmla="*/ 457200 h 2152650"/>
              <a:gd name="connsiteX6269" fmla="*/ 2005010 w 3600448"/>
              <a:gd name="connsiteY6269" fmla="*/ 454025 h 2152650"/>
              <a:gd name="connsiteX6270" fmla="*/ 2935197 w 3600448"/>
              <a:gd name="connsiteY6270" fmla="*/ 453628 h 2152650"/>
              <a:gd name="connsiteX6271" fmla="*/ 2931472 w 3600448"/>
              <a:gd name="connsiteY6271" fmla="*/ 461089 h 2152650"/>
              <a:gd name="connsiteX6272" fmla="*/ 2931472 w 3600448"/>
              <a:gd name="connsiteY6272" fmla="*/ 454001 h 2152650"/>
              <a:gd name="connsiteX6273" fmla="*/ 2802977 w 3600448"/>
              <a:gd name="connsiteY6273" fmla="*/ 453231 h 2152650"/>
              <a:gd name="connsiteX6274" fmla="*/ 2811460 w 3600448"/>
              <a:gd name="connsiteY6274" fmla="*/ 454025 h 2152650"/>
              <a:gd name="connsiteX6275" fmla="*/ 2797172 w 3600448"/>
              <a:gd name="connsiteY6275" fmla="*/ 457200 h 2152650"/>
              <a:gd name="connsiteX6276" fmla="*/ 2802977 w 3600448"/>
              <a:gd name="connsiteY6276" fmla="*/ 453231 h 2152650"/>
              <a:gd name="connsiteX6277" fmla="*/ 2965447 w 3600448"/>
              <a:gd name="connsiteY6277" fmla="*/ 446087 h 2152650"/>
              <a:gd name="connsiteX6278" fmla="*/ 2960685 w 3600448"/>
              <a:gd name="connsiteY6278" fmla="*/ 450849 h 2152650"/>
              <a:gd name="connsiteX6279" fmla="*/ 2949572 w 3600448"/>
              <a:gd name="connsiteY6279" fmla="*/ 450849 h 2152650"/>
              <a:gd name="connsiteX6280" fmla="*/ 2924022 w 3600448"/>
              <a:gd name="connsiteY6280" fmla="*/ 442669 h 2152650"/>
              <a:gd name="connsiteX6281" fmla="*/ 2931472 w 3600448"/>
              <a:gd name="connsiteY6281" fmla="*/ 446167 h 2152650"/>
              <a:gd name="connsiteX6282" fmla="*/ 2931472 w 3600448"/>
              <a:gd name="connsiteY6282" fmla="*/ 454001 h 2152650"/>
              <a:gd name="connsiteX6283" fmla="*/ 2897947 w 3600448"/>
              <a:gd name="connsiteY6283" fmla="*/ 457359 h 2152650"/>
              <a:gd name="connsiteX6284" fmla="*/ 2909122 w 3600448"/>
              <a:gd name="connsiteY6284" fmla="*/ 464820 h 2152650"/>
              <a:gd name="connsiteX6285" fmla="*/ 2879322 w 3600448"/>
              <a:gd name="connsiteY6285" fmla="*/ 476012 h 2152650"/>
              <a:gd name="connsiteX6286" fmla="*/ 2894222 w 3600448"/>
              <a:gd name="connsiteY6286" fmla="*/ 468550 h 2152650"/>
              <a:gd name="connsiteX6287" fmla="*/ 2879322 w 3600448"/>
              <a:gd name="connsiteY6287" fmla="*/ 468550 h 2152650"/>
              <a:gd name="connsiteX6288" fmla="*/ 2875597 w 3600448"/>
              <a:gd name="connsiteY6288" fmla="*/ 479742 h 2152650"/>
              <a:gd name="connsiteX6289" fmla="*/ 2871872 w 3600448"/>
              <a:gd name="connsiteY6289" fmla="*/ 479742 h 2152650"/>
              <a:gd name="connsiteX6290" fmla="*/ 2868147 w 3600448"/>
              <a:gd name="connsiteY6290" fmla="*/ 490934 h 2152650"/>
              <a:gd name="connsiteX6291" fmla="*/ 2886772 w 3600448"/>
              <a:gd name="connsiteY6291" fmla="*/ 490934 h 2152650"/>
              <a:gd name="connsiteX6292" fmla="*/ 2905397 w 3600448"/>
              <a:gd name="connsiteY6292" fmla="*/ 476012 h 2152650"/>
              <a:gd name="connsiteX6293" fmla="*/ 2905397 w 3600448"/>
              <a:gd name="connsiteY6293" fmla="*/ 479742 h 2152650"/>
              <a:gd name="connsiteX6294" fmla="*/ 2987347 w 3600448"/>
              <a:gd name="connsiteY6294" fmla="*/ 476012 h 2152650"/>
              <a:gd name="connsiteX6295" fmla="*/ 2983622 w 3600448"/>
              <a:gd name="connsiteY6295" fmla="*/ 472281 h 2152650"/>
              <a:gd name="connsiteX6296" fmla="*/ 3013422 w 3600448"/>
              <a:gd name="connsiteY6296" fmla="*/ 461089 h 2152650"/>
              <a:gd name="connsiteX6297" fmla="*/ 3017147 w 3600448"/>
              <a:gd name="connsiteY6297" fmla="*/ 468550 h 2152650"/>
              <a:gd name="connsiteX6298" fmla="*/ 3020872 w 3600448"/>
              <a:gd name="connsiteY6298" fmla="*/ 464820 h 2152650"/>
              <a:gd name="connsiteX6299" fmla="*/ 3032047 w 3600448"/>
              <a:gd name="connsiteY6299" fmla="*/ 479742 h 2152650"/>
              <a:gd name="connsiteX6300" fmla="*/ 3095372 w 3600448"/>
              <a:gd name="connsiteY6300" fmla="*/ 464820 h 2152650"/>
              <a:gd name="connsiteX6301" fmla="*/ 3099097 w 3600448"/>
              <a:gd name="connsiteY6301" fmla="*/ 457359 h 2152650"/>
              <a:gd name="connsiteX6302" fmla="*/ 3140072 w 3600448"/>
              <a:gd name="connsiteY6302" fmla="*/ 461089 h 2152650"/>
              <a:gd name="connsiteX6303" fmla="*/ 3125172 w 3600448"/>
              <a:gd name="connsiteY6303" fmla="*/ 464820 h 2152650"/>
              <a:gd name="connsiteX6304" fmla="*/ 3140072 w 3600448"/>
              <a:gd name="connsiteY6304" fmla="*/ 468550 h 2152650"/>
              <a:gd name="connsiteX6305" fmla="*/ 3117722 w 3600448"/>
              <a:gd name="connsiteY6305" fmla="*/ 483473 h 2152650"/>
              <a:gd name="connsiteX6306" fmla="*/ 3058122 w 3600448"/>
              <a:gd name="connsiteY6306" fmla="*/ 502126 h 2152650"/>
              <a:gd name="connsiteX6307" fmla="*/ 3058122 w 3600448"/>
              <a:gd name="connsiteY6307" fmla="*/ 509587 h 2152650"/>
              <a:gd name="connsiteX6308" fmla="*/ 3028322 w 3600448"/>
              <a:gd name="connsiteY6308" fmla="*/ 513318 h 2152650"/>
              <a:gd name="connsiteX6309" fmla="*/ 3028322 w 3600448"/>
              <a:gd name="connsiteY6309" fmla="*/ 517049 h 2152650"/>
              <a:gd name="connsiteX6310" fmla="*/ 3009231 w 3600448"/>
              <a:gd name="connsiteY6310" fmla="*/ 522178 h 2152650"/>
              <a:gd name="connsiteX6311" fmla="*/ 2994421 w 3600448"/>
              <a:gd name="connsiteY6311" fmla="*/ 523756 h 2152650"/>
              <a:gd name="connsiteX6312" fmla="*/ 2994331 w 3600448"/>
              <a:gd name="connsiteY6312" fmla="*/ 523577 h 2152650"/>
              <a:gd name="connsiteX6313" fmla="*/ 2991072 w 3600448"/>
              <a:gd name="connsiteY6313" fmla="*/ 517049 h 2152650"/>
              <a:gd name="connsiteX6314" fmla="*/ 3005972 w 3600448"/>
              <a:gd name="connsiteY6314" fmla="*/ 517049 h 2152650"/>
              <a:gd name="connsiteX6315" fmla="*/ 3006438 w 3600448"/>
              <a:gd name="connsiteY6315" fmla="*/ 516116 h 2152650"/>
              <a:gd name="connsiteX6316" fmla="*/ 3008864 w 3600448"/>
              <a:gd name="connsiteY6316" fmla="*/ 511256 h 2152650"/>
              <a:gd name="connsiteX6317" fmla="*/ 3014353 w 3600448"/>
              <a:gd name="connsiteY6317" fmla="*/ 511453 h 2152650"/>
              <a:gd name="connsiteX6318" fmla="*/ 3024597 w 3600448"/>
              <a:gd name="connsiteY6318" fmla="*/ 513318 h 2152650"/>
              <a:gd name="connsiteX6319" fmla="*/ 3032047 w 3600448"/>
              <a:gd name="connsiteY6319" fmla="*/ 502126 h 2152650"/>
              <a:gd name="connsiteX6320" fmla="*/ 3043222 w 3600448"/>
              <a:gd name="connsiteY6320" fmla="*/ 494665 h 2152650"/>
              <a:gd name="connsiteX6321" fmla="*/ 3050672 w 3600448"/>
              <a:gd name="connsiteY6321" fmla="*/ 498395 h 2152650"/>
              <a:gd name="connsiteX6322" fmla="*/ 3058122 w 3600448"/>
              <a:gd name="connsiteY6322" fmla="*/ 483473 h 2152650"/>
              <a:gd name="connsiteX6323" fmla="*/ 3073022 w 3600448"/>
              <a:gd name="connsiteY6323" fmla="*/ 479742 h 2152650"/>
              <a:gd name="connsiteX6324" fmla="*/ 3035772 w 3600448"/>
              <a:gd name="connsiteY6324" fmla="*/ 483473 h 2152650"/>
              <a:gd name="connsiteX6325" fmla="*/ 3024597 w 3600448"/>
              <a:gd name="connsiteY6325" fmla="*/ 494665 h 2152650"/>
              <a:gd name="connsiteX6326" fmla="*/ 3028322 w 3600448"/>
              <a:gd name="connsiteY6326" fmla="*/ 490934 h 2152650"/>
              <a:gd name="connsiteX6327" fmla="*/ 3009697 w 3600448"/>
              <a:gd name="connsiteY6327" fmla="*/ 490934 h 2152650"/>
              <a:gd name="connsiteX6328" fmla="*/ 3013422 w 3600448"/>
              <a:gd name="connsiteY6328" fmla="*/ 487204 h 2152650"/>
              <a:gd name="connsiteX6329" fmla="*/ 2991072 w 3600448"/>
              <a:gd name="connsiteY6329" fmla="*/ 490934 h 2152650"/>
              <a:gd name="connsiteX6330" fmla="*/ 3002247 w 3600448"/>
              <a:gd name="connsiteY6330" fmla="*/ 490934 h 2152650"/>
              <a:gd name="connsiteX6331" fmla="*/ 3009697 w 3600448"/>
              <a:gd name="connsiteY6331" fmla="*/ 502126 h 2152650"/>
              <a:gd name="connsiteX6332" fmla="*/ 2998522 w 3600448"/>
              <a:gd name="connsiteY6332" fmla="*/ 505857 h 2152650"/>
              <a:gd name="connsiteX6333" fmla="*/ 2987347 w 3600448"/>
              <a:gd name="connsiteY6333" fmla="*/ 490934 h 2152650"/>
              <a:gd name="connsiteX6334" fmla="*/ 2972447 w 3600448"/>
              <a:gd name="connsiteY6334" fmla="*/ 494665 h 2152650"/>
              <a:gd name="connsiteX6335" fmla="*/ 2964997 w 3600448"/>
              <a:gd name="connsiteY6335" fmla="*/ 505857 h 2152650"/>
              <a:gd name="connsiteX6336" fmla="*/ 2909122 w 3600448"/>
              <a:gd name="connsiteY6336" fmla="*/ 505857 h 2152650"/>
              <a:gd name="connsiteX6337" fmla="*/ 2879788 w 3600448"/>
              <a:gd name="connsiteY6337" fmla="*/ 518448 h 2152650"/>
              <a:gd name="connsiteX6338" fmla="*/ 2853495 w 3600448"/>
              <a:gd name="connsiteY6338" fmla="*/ 528149 h 2152650"/>
              <a:gd name="connsiteX6339" fmla="*/ 2839278 w 3600448"/>
              <a:gd name="connsiteY6339" fmla="*/ 527774 h 2152650"/>
              <a:gd name="connsiteX6340" fmla="*/ 2827172 w 3600448"/>
              <a:gd name="connsiteY6340" fmla="*/ 535702 h 2152650"/>
              <a:gd name="connsiteX6341" fmla="*/ 2830897 w 3600448"/>
              <a:gd name="connsiteY6341" fmla="*/ 535702 h 2152650"/>
              <a:gd name="connsiteX6342" fmla="*/ 2804822 w 3600448"/>
              <a:gd name="connsiteY6342" fmla="*/ 531971 h 2152650"/>
              <a:gd name="connsiteX6343" fmla="*/ 2808547 w 3600448"/>
              <a:gd name="connsiteY6343" fmla="*/ 520779 h 2152650"/>
              <a:gd name="connsiteX6344" fmla="*/ 2797372 w 3600448"/>
              <a:gd name="connsiteY6344" fmla="*/ 517049 h 2152650"/>
              <a:gd name="connsiteX6345" fmla="*/ 2789922 w 3600448"/>
              <a:gd name="connsiteY6345" fmla="*/ 524510 h 2152650"/>
              <a:gd name="connsiteX6346" fmla="*/ 2779678 w 3600448"/>
              <a:gd name="connsiteY6346" fmla="*/ 523111 h 2152650"/>
              <a:gd name="connsiteX6347" fmla="*/ 2771161 w 3600448"/>
              <a:gd name="connsiteY6347" fmla="*/ 523863 h 2152650"/>
              <a:gd name="connsiteX6348" fmla="*/ 2769435 w 3600448"/>
              <a:gd name="connsiteY6348" fmla="*/ 515650 h 2152650"/>
              <a:gd name="connsiteX6349" fmla="*/ 2767572 w 3600448"/>
              <a:gd name="connsiteY6349" fmla="*/ 509587 h 2152650"/>
              <a:gd name="connsiteX6350" fmla="*/ 2808547 w 3600448"/>
              <a:gd name="connsiteY6350" fmla="*/ 502126 h 2152650"/>
              <a:gd name="connsiteX6351" fmla="*/ 2830897 w 3600448"/>
              <a:gd name="connsiteY6351" fmla="*/ 490934 h 2152650"/>
              <a:gd name="connsiteX6352" fmla="*/ 2823447 w 3600448"/>
              <a:gd name="connsiteY6352" fmla="*/ 483473 h 2152650"/>
              <a:gd name="connsiteX6353" fmla="*/ 2808547 w 3600448"/>
              <a:gd name="connsiteY6353" fmla="*/ 483473 h 2152650"/>
              <a:gd name="connsiteX6354" fmla="*/ 2834622 w 3600448"/>
              <a:gd name="connsiteY6354" fmla="*/ 476012 h 2152650"/>
              <a:gd name="connsiteX6355" fmla="*/ 2830897 w 3600448"/>
              <a:gd name="connsiteY6355" fmla="*/ 483473 h 2152650"/>
              <a:gd name="connsiteX6356" fmla="*/ 2868147 w 3600448"/>
              <a:gd name="connsiteY6356" fmla="*/ 476012 h 2152650"/>
              <a:gd name="connsiteX6357" fmla="*/ 2860697 w 3600448"/>
              <a:gd name="connsiteY6357" fmla="*/ 468550 h 2152650"/>
              <a:gd name="connsiteX6358" fmla="*/ 2890497 w 3600448"/>
              <a:gd name="connsiteY6358" fmla="*/ 457359 h 2152650"/>
              <a:gd name="connsiteX6359" fmla="*/ 2924022 w 3600448"/>
              <a:gd name="connsiteY6359" fmla="*/ 442669 h 2152650"/>
              <a:gd name="connsiteX6360" fmla="*/ 2503485 w 3600448"/>
              <a:gd name="connsiteY6360" fmla="*/ 439737 h 2152650"/>
              <a:gd name="connsiteX6361" fmla="*/ 2517773 w 3600448"/>
              <a:gd name="connsiteY6361" fmla="*/ 446087 h 2152650"/>
              <a:gd name="connsiteX6362" fmla="*/ 2503485 w 3600448"/>
              <a:gd name="connsiteY6362" fmla="*/ 439737 h 2152650"/>
              <a:gd name="connsiteX6363" fmla="*/ 2458506 w 3600448"/>
              <a:gd name="connsiteY6363" fmla="*/ 438785 h 2152650"/>
              <a:gd name="connsiteX6364" fmla="*/ 2473323 w 3600448"/>
              <a:gd name="connsiteY6364" fmla="*/ 446405 h 2152650"/>
              <a:gd name="connsiteX6365" fmla="*/ 2465915 w 3600448"/>
              <a:gd name="connsiteY6365" fmla="*/ 442595 h 2152650"/>
              <a:gd name="connsiteX6366" fmla="*/ 2465915 w 3600448"/>
              <a:gd name="connsiteY6366" fmla="*/ 450215 h 2152650"/>
              <a:gd name="connsiteX6367" fmla="*/ 2417760 w 3600448"/>
              <a:gd name="connsiteY6367" fmla="*/ 461645 h 2152650"/>
              <a:gd name="connsiteX6368" fmla="*/ 2451098 w 3600448"/>
              <a:gd name="connsiteY6368" fmla="*/ 446405 h 2152650"/>
              <a:gd name="connsiteX6369" fmla="*/ 2447394 w 3600448"/>
              <a:gd name="connsiteY6369" fmla="*/ 454025 h 2152650"/>
              <a:gd name="connsiteX6370" fmla="*/ 2458506 w 3600448"/>
              <a:gd name="connsiteY6370" fmla="*/ 438785 h 2152650"/>
              <a:gd name="connsiteX6371" fmla="*/ 2157410 w 3600448"/>
              <a:gd name="connsiteY6371" fmla="*/ 431800 h 2152650"/>
              <a:gd name="connsiteX6372" fmla="*/ 2149472 w 3600448"/>
              <a:gd name="connsiteY6372" fmla="*/ 439737 h 2152650"/>
              <a:gd name="connsiteX6373" fmla="*/ 2143122 w 3600448"/>
              <a:gd name="connsiteY6373" fmla="*/ 434975 h 2152650"/>
              <a:gd name="connsiteX6374" fmla="*/ 3005452 w 3600448"/>
              <a:gd name="connsiteY6374" fmla="*/ 428625 h 2152650"/>
              <a:gd name="connsiteX6375" fmla="*/ 3001642 w 3600448"/>
              <a:gd name="connsiteY6375" fmla="*/ 434975 h 2152650"/>
              <a:gd name="connsiteX6376" fmla="*/ 2994022 w 3600448"/>
              <a:gd name="connsiteY6376" fmla="*/ 431800 h 2152650"/>
              <a:gd name="connsiteX6377" fmla="*/ 3005452 w 3600448"/>
              <a:gd name="connsiteY6377" fmla="*/ 428625 h 2152650"/>
              <a:gd name="connsiteX6378" fmla="*/ 2310245 w 3600448"/>
              <a:gd name="connsiteY6378" fmla="*/ 428624 h 2152650"/>
              <a:gd name="connsiteX6379" fmla="*/ 2307461 w 3600448"/>
              <a:gd name="connsiteY6379" fmla="*/ 432328 h 2152650"/>
              <a:gd name="connsiteX6380" fmla="*/ 2307235 w 3600448"/>
              <a:gd name="connsiteY6380" fmla="*/ 432429 h 2152650"/>
              <a:gd name="connsiteX6381" fmla="*/ 2268477 w 3600448"/>
              <a:gd name="connsiteY6381" fmla="*/ 425846 h 2152650"/>
              <a:gd name="connsiteX6382" fmla="*/ 2268013 w 3600448"/>
              <a:gd name="connsiteY6382" fmla="*/ 426309 h 2152650"/>
              <a:gd name="connsiteX6383" fmla="*/ 2265693 w 3600448"/>
              <a:gd name="connsiteY6383" fmla="*/ 428624 h 2152650"/>
              <a:gd name="connsiteX6384" fmla="*/ 2263719 w 3600448"/>
              <a:gd name="connsiteY6384" fmla="*/ 426796 h 2152650"/>
              <a:gd name="connsiteX6385" fmla="*/ 2325096 w 3600448"/>
              <a:gd name="connsiteY6385" fmla="*/ 421216 h 2152650"/>
              <a:gd name="connsiteX6386" fmla="*/ 2319991 w 3600448"/>
              <a:gd name="connsiteY6386" fmla="*/ 422605 h 2152650"/>
              <a:gd name="connsiteX6387" fmla="*/ 2319451 w 3600448"/>
              <a:gd name="connsiteY6387" fmla="*/ 422282 h 2152650"/>
              <a:gd name="connsiteX6388" fmla="*/ 2255251 w 3600448"/>
              <a:gd name="connsiteY6388" fmla="*/ 420811 h 2152650"/>
              <a:gd name="connsiteX6389" fmla="*/ 2259195 w 3600448"/>
              <a:gd name="connsiteY6389" fmla="*/ 422605 h 2152650"/>
              <a:gd name="connsiteX6390" fmla="*/ 2263719 w 3600448"/>
              <a:gd name="connsiteY6390" fmla="*/ 426796 h 2152650"/>
              <a:gd name="connsiteX6391" fmla="*/ 2254555 w 3600448"/>
              <a:gd name="connsiteY6391" fmla="*/ 428624 h 2152650"/>
              <a:gd name="connsiteX6392" fmla="*/ 2258267 w 3600448"/>
              <a:gd name="connsiteY6392" fmla="*/ 424920 h 2152650"/>
              <a:gd name="connsiteX6393" fmla="*/ 2247129 w 3600448"/>
              <a:gd name="connsiteY6393" fmla="*/ 424920 h 2152650"/>
              <a:gd name="connsiteX6394" fmla="*/ 2255251 w 3600448"/>
              <a:gd name="connsiteY6394" fmla="*/ 420811 h 2152650"/>
              <a:gd name="connsiteX6395" fmla="*/ 3060698 w 3600448"/>
              <a:gd name="connsiteY6395" fmla="*/ 420687 h 2152650"/>
              <a:gd name="connsiteX6396" fmla="*/ 3060698 w 3600448"/>
              <a:gd name="connsiteY6396" fmla="*/ 423862 h 2152650"/>
              <a:gd name="connsiteX6397" fmla="*/ 3057523 w 3600448"/>
              <a:gd name="connsiteY6397" fmla="*/ 422955 h 2152650"/>
              <a:gd name="connsiteX6398" fmla="*/ 3049585 w 3600448"/>
              <a:gd name="connsiteY6398" fmla="*/ 420687 h 2152650"/>
              <a:gd name="connsiteX6399" fmla="*/ 3057523 w 3600448"/>
              <a:gd name="connsiteY6399" fmla="*/ 422955 h 2152650"/>
              <a:gd name="connsiteX6400" fmla="*/ 3049585 w 3600448"/>
              <a:gd name="connsiteY6400" fmla="*/ 428624 h 2152650"/>
              <a:gd name="connsiteX6401" fmla="*/ 3016248 w 3600448"/>
              <a:gd name="connsiteY6401" fmla="*/ 413279 h 2152650"/>
              <a:gd name="connsiteX6402" fmla="*/ 3005135 w 3600448"/>
              <a:gd name="connsiteY6402" fmla="*/ 420687 h 2152650"/>
              <a:gd name="connsiteX6403" fmla="*/ 3016248 w 3600448"/>
              <a:gd name="connsiteY6403" fmla="*/ 413279 h 2152650"/>
              <a:gd name="connsiteX6404" fmla="*/ 2149334 w 3600448"/>
              <a:gd name="connsiteY6404" fmla="*/ 402503 h 2152650"/>
              <a:gd name="connsiteX6405" fmla="*/ 2145607 w 3600448"/>
              <a:gd name="connsiteY6405" fmla="*/ 409719 h 2152650"/>
              <a:gd name="connsiteX6406" fmla="*/ 2138152 w 3600448"/>
              <a:gd name="connsiteY6406" fmla="*/ 409719 h 2152650"/>
              <a:gd name="connsiteX6407" fmla="*/ 2171697 w 3600448"/>
              <a:gd name="connsiteY6407" fmla="*/ 406111 h 2152650"/>
              <a:gd name="connsiteX6408" fmla="*/ 2145607 w 3600448"/>
              <a:gd name="connsiteY6408" fmla="*/ 413326 h 2152650"/>
              <a:gd name="connsiteX6409" fmla="*/ 2085972 w 3600448"/>
              <a:gd name="connsiteY6409" fmla="*/ 427758 h 2152650"/>
              <a:gd name="connsiteX6410" fmla="*/ 2097154 w 3600448"/>
              <a:gd name="connsiteY6410" fmla="*/ 420542 h 2152650"/>
              <a:gd name="connsiteX6411" fmla="*/ 2093426 w 3600448"/>
              <a:gd name="connsiteY6411" fmla="*/ 420542 h 2152650"/>
              <a:gd name="connsiteX6412" fmla="*/ 2119517 w 3600448"/>
              <a:gd name="connsiteY6412" fmla="*/ 406111 h 2152650"/>
              <a:gd name="connsiteX6413" fmla="*/ 2119517 w 3600448"/>
              <a:gd name="connsiteY6413" fmla="*/ 416934 h 2152650"/>
              <a:gd name="connsiteX6414" fmla="*/ 2149334 w 3600448"/>
              <a:gd name="connsiteY6414" fmla="*/ 402503 h 2152650"/>
              <a:gd name="connsiteX6415" fmla="*/ 3054586 w 3600448"/>
              <a:gd name="connsiteY6415" fmla="*/ 399917 h 2152650"/>
              <a:gd name="connsiteX6416" fmla="*/ 3057206 w 3600448"/>
              <a:gd name="connsiteY6416" fmla="*/ 402695 h 2152650"/>
              <a:gd name="connsiteX6417" fmla="*/ 3046728 w 3600448"/>
              <a:gd name="connsiteY6417" fmla="*/ 402695 h 2152650"/>
              <a:gd name="connsiteX6418" fmla="*/ 3054586 w 3600448"/>
              <a:gd name="connsiteY6418" fmla="*/ 399917 h 2152650"/>
              <a:gd name="connsiteX6419" fmla="*/ 2306533 w 3600448"/>
              <a:gd name="connsiteY6419" fmla="*/ 398991 h 2152650"/>
              <a:gd name="connsiteX6420" fmla="*/ 2336234 w 3600448"/>
              <a:gd name="connsiteY6420" fmla="*/ 406399 h 2152650"/>
              <a:gd name="connsiteX6421" fmla="*/ 2317671 w 3600448"/>
              <a:gd name="connsiteY6421" fmla="*/ 413808 h 2152650"/>
              <a:gd name="connsiteX6422" fmla="*/ 2351085 w 3600448"/>
              <a:gd name="connsiteY6422" fmla="*/ 410104 h 2152650"/>
              <a:gd name="connsiteX6423" fmla="*/ 2317671 w 3600448"/>
              <a:gd name="connsiteY6423" fmla="*/ 421216 h 2152650"/>
              <a:gd name="connsiteX6424" fmla="*/ 2319451 w 3600448"/>
              <a:gd name="connsiteY6424" fmla="*/ 422282 h 2152650"/>
              <a:gd name="connsiteX6425" fmla="*/ 2307925 w 3600448"/>
              <a:gd name="connsiteY6425" fmla="*/ 424457 h 2152650"/>
              <a:gd name="connsiteX6426" fmla="*/ 2299107 w 3600448"/>
              <a:gd name="connsiteY6426" fmla="*/ 436033 h 2152650"/>
              <a:gd name="connsiteX6427" fmla="*/ 2307235 w 3600448"/>
              <a:gd name="connsiteY6427" fmla="*/ 432429 h 2152650"/>
              <a:gd name="connsiteX6428" fmla="*/ 2303284 w 3600448"/>
              <a:gd name="connsiteY6428" fmla="*/ 437422 h 2152650"/>
              <a:gd name="connsiteX6429" fmla="*/ 2287969 w 3600448"/>
              <a:gd name="connsiteY6429" fmla="*/ 443441 h 2152650"/>
              <a:gd name="connsiteX6430" fmla="*/ 2295394 w 3600448"/>
              <a:gd name="connsiteY6430" fmla="*/ 447145 h 2152650"/>
              <a:gd name="connsiteX6431" fmla="*/ 2291682 w 3600448"/>
              <a:gd name="connsiteY6431" fmla="*/ 450849 h 2152650"/>
              <a:gd name="connsiteX6432" fmla="*/ 2310245 w 3600448"/>
              <a:gd name="connsiteY6432" fmla="*/ 458257 h 2152650"/>
              <a:gd name="connsiteX6433" fmla="*/ 2295394 w 3600448"/>
              <a:gd name="connsiteY6433" fmla="*/ 469370 h 2152650"/>
              <a:gd name="connsiteX6434" fmla="*/ 2328809 w 3600448"/>
              <a:gd name="connsiteY6434" fmla="*/ 458257 h 2152650"/>
              <a:gd name="connsiteX6435" fmla="*/ 2332522 w 3600448"/>
              <a:gd name="connsiteY6435" fmla="*/ 469370 h 2152650"/>
              <a:gd name="connsiteX6436" fmla="*/ 2328809 w 3600448"/>
              <a:gd name="connsiteY6436" fmla="*/ 461962 h 2152650"/>
              <a:gd name="connsiteX6437" fmla="*/ 2302820 w 3600448"/>
              <a:gd name="connsiteY6437" fmla="*/ 473074 h 2152650"/>
              <a:gd name="connsiteX6438" fmla="*/ 2281008 w 3600448"/>
              <a:gd name="connsiteY6438" fmla="*/ 486039 h 2152650"/>
              <a:gd name="connsiteX6439" fmla="*/ 2269532 w 3600448"/>
              <a:gd name="connsiteY6439" fmla="*/ 487156 h 2152650"/>
              <a:gd name="connsiteX6440" fmla="*/ 2273118 w 3600448"/>
              <a:gd name="connsiteY6440" fmla="*/ 482797 h 2152650"/>
              <a:gd name="connsiteX6441" fmla="*/ 2284256 w 3600448"/>
              <a:gd name="connsiteY6441" fmla="*/ 480482 h 2152650"/>
              <a:gd name="connsiteX6442" fmla="*/ 2284256 w 3600448"/>
              <a:gd name="connsiteY6442" fmla="*/ 469370 h 2152650"/>
              <a:gd name="connsiteX6443" fmla="*/ 2250842 w 3600448"/>
              <a:gd name="connsiteY6443" fmla="*/ 476778 h 2152650"/>
              <a:gd name="connsiteX6444" fmla="*/ 2269405 w 3600448"/>
              <a:gd name="connsiteY6444" fmla="*/ 458257 h 2152650"/>
              <a:gd name="connsiteX6445" fmla="*/ 2265693 w 3600448"/>
              <a:gd name="connsiteY6445" fmla="*/ 458257 h 2152650"/>
              <a:gd name="connsiteX6446" fmla="*/ 2276831 w 3600448"/>
              <a:gd name="connsiteY6446" fmla="*/ 454553 h 2152650"/>
              <a:gd name="connsiteX6447" fmla="*/ 2258267 w 3600448"/>
              <a:gd name="connsiteY6447" fmla="*/ 450849 h 2152650"/>
              <a:gd name="connsiteX6448" fmla="*/ 2258267 w 3600448"/>
              <a:gd name="connsiteY6448" fmla="*/ 454553 h 2152650"/>
              <a:gd name="connsiteX6449" fmla="*/ 2243416 w 3600448"/>
              <a:gd name="connsiteY6449" fmla="*/ 447145 h 2152650"/>
              <a:gd name="connsiteX6450" fmla="*/ 2243416 w 3600448"/>
              <a:gd name="connsiteY6450" fmla="*/ 476778 h 2152650"/>
              <a:gd name="connsiteX6451" fmla="*/ 2232278 w 3600448"/>
              <a:gd name="connsiteY6451" fmla="*/ 480482 h 2152650"/>
              <a:gd name="connsiteX6452" fmla="*/ 2235991 w 3600448"/>
              <a:gd name="connsiteY6452" fmla="*/ 473074 h 2152650"/>
              <a:gd name="connsiteX6453" fmla="*/ 2224853 w 3600448"/>
              <a:gd name="connsiteY6453" fmla="*/ 480482 h 2152650"/>
              <a:gd name="connsiteX6454" fmla="*/ 2180300 w 3600448"/>
              <a:gd name="connsiteY6454" fmla="*/ 476778 h 2152650"/>
              <a:gd name="connsiteX6455" fmla="*/ 2169162 w 3600448"/>
              <a:gd name="connsiteY6455" fmla="*/ 484186 h 2152650"/>
              <a:gd name="connsiteX6456" fmla="*/ 2150599 w 3600448"/>
              <a:gd name="connsiteY6456" fmla="*/ 484186 h 2152650"/>
              <a:gd name="connsiteX6457" fmla="*/ 2150599 w 3600448"/>
              <a:gd name="connsiteY6457" fmla="*/ 487891 h 2152650"/>
              <a:gd name="connsiteX6458" fmla="*/ 2128322 w 3600448"/>
              <a:gd name="connsiteY6458" fmla="*/ 480482 h 2152650"/>
              <a:gd name="connsiteX6459" fmla="*/ 2135748 w 3600448"/>
              <a:gd name="connsiteY6459" fmla="*/ 480482 h 2152650"/>
              <a:gd name="connsiteX6460" fmla="*/ 2120897 w 3600448"/>
              <a:gd name="connsiteY6460" fmla="*/ 476778 h 2152650"/>
              <a:gd name="connsiteX6461" fmla="*/ 2139461 w 3600448"/>
              <a:gd name="connsiteY6461" fmla="*/ 473074 h 2152650"/>
              <a:gd name="connsiteX6462" fmla="*/ 2124610 w 3600448"/>
              <a:gd name="connsiteY6462" fmla="*/ 465666 h 2152650"/>
              <a:gd name="connsiteX6463" fmla="*/ 2135748 w 3600448"/>
              <a:gd name="connsiteY6463" fmla="*/ 458257 h 2152650"/>
              <a:gd name="connsiteX6464" fmla="*/ 2172875 w 3600448"/>
              <a:gd name="connsiteY6464" fmla="*/ 458257 h 2152650"/>
              <a:gd name="connsiteX6465" fmla="*/ 2169162 w 3600448"/>
              <a:gd name="connsiteY6465" fmla="*/ 465666 h 2152650"/>
              <a:gd name="connsiteX6466" fmla="*/ 2187726 w 3600448"/>
              <a:gd name="connsiteY6466" fmla="*/ 450849 h 2152650"/>
              <a:gd name="connsiteX6467" fmla="*/ 2184013 w 3600448"/>
              <a:gd name="connsiteY6467" fmla="*/ 447145 h 2152650"/>
              <a:gd name="connsiteX6468" fmla="*/ 2202577 w 3600448"/>
              <a:gd name="connsiteY6468" fmla="*/ 454553 h 2152650"/>
              <a:gd name="connsiteX6469" fmla="*/ 2224853 w 3600448"/>
              <a:gd name="connsiteY6469" fmla="*/ 447145 h 2152650"/>
              <a:gd name="connsiteX6470" fmla="*/ 2221140 w 3600448"/>
              <a:gd name="connsiteY6470" fmla="*/ 443441 h 2152650"/>
              <a:gd name="connsiteX6471" fmla="*/ 2210002 w 3600448"/>
              <a:gd name="connsiteY6471" fmla="*/ 443441 h 2152650"/>
              <a:gd name="connsiteX6472" fmla="*/ 2213715 w 3600448"/>
              <a:gd name="connsiteY6472" fmla="*/ 436033 h 2152650"/>
              <a:gd name="connsiteX6473" fmla="*/ 2254555 w 3600448"/>
              <a:gd name="connsiteY6473" fmla="*/ 432328 h 2152650"/>
              <a:gd name="connsiteX6474" fmla="*/ 2247129 w 3600448"/>
              <a:gd name="connsiteY6474" fmla="*/ 439737 h 2152650"/>
              <a:gd name="connsiteX6475" fmla="*/ 2265693 w 3600448"/>
              <a:gd name="connsiteY6475" fmla="*/ 439737 h 2152650"/>
              <a:gd name="connsiteX6476" fmla="*/ 2273118 w 3600448"/>
              <a:gd name="connsiteY6476" fmla="*/ 424920 h 2152650"/>
              <a:gd name="connsiteX6477" fmla="*/ 2268477 w 3600448"/>
              <a:gd name="connsiteY6477" fmla="*/ 425846 h 2152650"/>
              <a:gd name="connsiteX6478" fmla="*/ 2284256 w 3600448"/>
              <a:gd name="connsiteY6478" fmla="*/ 410104 h 2152650"/>
              <a:gd name="connsiteX6479" fmla="*/ 2280544 w 3600448"/>
              <a:gd name="connsiteY6479" fmla="*/ 410104 h 2152650"/>
              <a:gd name="connsiteX6480" fmla="*/ 2310245 w 3600448"/>
              <a:gd name="connsiteY6480" fmla="*/ 410104 h 2152650"/>
              <a:gd name="connsiteX6481" fmla="*/ 2306533 w 3600448"/>
              <a:gd name="connsiteY6481" fmla="*/ 398991 h 2152650"/>
              <a:gd name="connsiteX6482" fmla="*/ 3066986 w 3600448"/>
              <a:gd name="connsiteY6482" fmla="*/ 398019 h 2152650"/>
              <a:gd name="connsiteX6483" fmla="*/ 3069088 w 3600448"/>
              <a:gd name="connsiteY6483" fmla="*/ 401637 h 2152650"/>
              <a:gd name="connsiteX6484" fmla="*/ 3066498 w 3600448"/>
              <a:gd name="connsiteY6484" fmla="*/ 398400 h 2152650"/>
              <a:gd name="connsiteX6485" fmla="*/ 3080144 w 3600448"/>
              <a:gd name="connsiteY6485" fmla="*/ 387350 h 2152650"/>
              <a:gd name="connsiteX6486" fmla="*/ 3083716 w 3600448"/>
              <a:gd name="connsiteY6486" fmla="*/ 398462 h 2152650"/>
              <a:gd name="connsiteX6487" fmla="*/ 3076572 w 3600448"/>
              <a:gd name="connsiteY6487" fmla="*/ 398462 h 2152650"/>
              <a:gd name="connsiteX6488" fmla="*/ 3080144 w 3600448"/>
              <a:gd name="connsiteY6488" fmla="*/ 387350 h 2152650"/>
              <a:gd name="connsiteX6489" fmla="*/ 3076799 w 3600448"/>
              <a:gd name="connsiteY6489" fmla="*/ 387350 h 2152650"/>
              <a:gd name="connsiteX6490" fmla="*/ 3071498 w 3600448"/>
              <a:gd name="connsiteY6490" fmla="*/ 394493 h 2152650"/>
              <a:gd name="connsiteX6491" fmla="*/ 3066986 w 3600448"/>
              <a:gd name="connsiteY6491" fmla="*/ 398019 h 2152650"/>
              <a:gd name="connsiteX6492" fmla="*/ 3065715 w 3600448"/>
              <a:gd name="connsiteY6492" fmla="*/ 395833 h 2152650"/>
              <a:gd name="connsiteX6493" fmla="*/ 3076799 w 3600448"/>
              <a:gd name="connsiteY6493" fmla="*/ 387350 h 2152650"/>
              <a:gd name="connsiteX6494" fmla="*/ 2421993 w 3600448"/>
              <a:gd name="connsiteY6494" fmla="*/ 383222 h 2152650"/>
              <a:gd name="connsiteX6495" fmla="*/ 2422700 w 3600448"/>
              <a:gd name="connsiteY6495" fmla="*/ 384533 h 2152650"/>
              <a:gd name="connsiteX6496" fmla="*/ 2422688 w 3600448"/>
              <a:gd name="connsiteY6496" fmla="*/ 384591 h 2152650"/>
              <a:gd name="connsiteX6497" fmla="*/ 2414585 w 3600448"/>
              <a:gd name="connsiteY6497" fmla="*/ 387032 h 2152650"/>
              <a:gd name="connsiteX6498" fmla="*/ 2421993 w 3600448"/>
              <a:gd name="connsiteY6498" fmla="*/ 383222 h 2152650"/>
              <a:gd name="connsiteX6499" fmla="*/ 2514597 w 3600448"/>
              <a:gd name="connsiteY6499" fmla="*/ 382587 h 2152650"/>
              <a:gd name="connsiteX6500" fmla="*/ 2528885 w 3600448"/>
              <a:gd name="connsiteY6500" fmla="*/ 387349 h 2152650"/>
              <a:gd name="connsiteX6501" fmla="*/ 2517772 w 3600448"/>
              <a:gd name="connsiteY6501" fmla="*/ 390524 h 2152650"/>
              <a:gd name="connsiteX6502" fmla="*/ 2397169 w 3600448"/>
              <a:gd name="connsiteY6502" fmla="*/ 381892 h 2152650"/>
              <a:gd name="connsiteX6503" fmla="*/ 2403473 w 3600448"/>
              <a:gd name="connsiteY6503" fmla="*/ 383777 h 2152650"/>
              <a:gd name="connsiteX6504" fmla="*/ 2399703 w 3600448"/>
              <a:gd name="connsiteY6504" fmla="*/ 391318 h 2152650"/>
              <a:gd name="connsiteX6505" fmla="*/ 2373310 w 3600448"/>
              <a:gd name="connsiteY6505" fmla="*/ 398858 h 2152650"/>
              <a:gd name="connsiteX6506" fmla="*/ 2397169 w 3600448"/>
              <a:gd name="connsiteY6506" fmla="*/ 381892 h 2152650"/>
              <a:gd name="connsiteX6507" fmla="*/ 2159306 w 3600448"/>
              <a:gd name="connsiteY6507" fmla="*/ 379122 h 2152650"/>
              <a:gd name="connsiteX6508" fmla="*/ 2159042 w 3600448"/>
              <a:gd name="connsiteY6508" fmla="*/ 379462 h 2152650"/>
              <a:gd name="connsiteX6509" fmla="*/ 2169004 w 3600448"/>
              <a:gd name="connsiteY6509" fmla="*/ 383608 h 2152650"/>
              <a:gd name="connsiteX6510" fmla="*/ 2075798 w 3600448"/>
              <a:gd name="connsiteY6510" fmla="*/ 420460 h 2152650"/>
              <a:gd name="connsiteX6511" fmla="*/ 2079526 w 3600448"/>
              <a:gd name="connsiteY6511" fmla="*/ 420460 h 2152650"/>
              <a:gd name="connsiteX6512" fmla="*/ 2068341 w 3600448"/>
              <a:gd name="connsiteY6512" fmla="*/ 424146 h 2152650"/>
              <a:gd name="connsiteX6513" fmla="*/ 2072070 w 3600448"/>
              <a:gd name="connsiteY6513" fmla="*/ 416775 h 2152650"/>
              <a:gd name="connsiteX6514" fmla="*/ 2042244 w 3600448"/>
              <a:gd name="connsiteY6514" fmla="*/ 438887 h 2152650"/>
              <a:gd name="connsiteX6515" fmla="*/ 2034787 w 3600448"/>
              <a:gd name="connsiteY6515" fmla="*/ 435202 h 2152650"/>
              <a:gd name="connsiteX6516" fmla="*/ 2034787 w 3600448"/>
              <a:gd name="connsiteY6516" fmla="*/ 442572 h 2152650"/>
              <a:gd name="connsiteX6517" fmla="*/ 1997505 w 3600448"/>
              <a:gd name="connsiteY6517" fmla="*/ 449943 h 2152650"/>
              <a:gd name="connsiteX6518" fmla="*/ 1986320 w 3600448"/>
              <a:gd name="connsiteY6518" fmla="*/ 468369 h 2152650"/>
              <a:gd name="connsiteX6519" fmla="*/ 1971408 w 3600448"/>
              <a:gd name="connsiteY6519" fmla="*/ 475740 h 2152650"/>
              <a:gd name="connsiteX6520" fmla="*/ 1937854 w 3600448"/>
              <a:gd name="connsiteY6520" fmla="*/ 472054 h 2152650"/>
              <a:gd name="connsiteX6521" fmla="*/ 1945310 w 3600448"/>
              <a:gd name="connsiteY6521" fmla="*/ 468369 h 2152650"/>
              <a:gd name="connsiteX6522" fmla="*/ 1930397 w 3600448"/>
              <a:gd name="connsiteY6522" fmla="*/ 468369 h 2152650"/>
              <a:gd name="connsiteX6523" fmla="*/ 1930397 w 3600448"/>
              <a:gd name="connsiteY6523" fmla="*/ 460999 h 2152650"/>
              <a:gd name="connsiteX6524" fmla="*/ 1945310 w 3600448"/>
              <a:gd name="connsiteY6524" fmla="*/ 460999 h 2152650"/>
              <a:gd name="connsiteX6525" fmla="*/ 1949038 w 3600448"/>
              <a:gd name="connsiteY6525" fmla="*/ 442572 h 2152650"/>
              <a:gd name="connsiteX6526" fmla="*/ 1982592 w 3600448"/>
              <a:gd name="connsiteY6526" fmla="*/ 435202 h 2152650"/>
              <a:gd name="connsiteX6527" fmla="*/ 1978864 w 3600448"/>
              <a:gd name="connsiteY6527" fmla="*/ 446257 h 2152650"/>
              <a:gd name="connsiteX6528" fmla="*/ 1990049 w 3600448"/>
              <a:gd name="connsiteY6528" fmla="*/ 427831 h 2152650"/>
              <a:gd name="connsiteX6529" fmla="*/ 2031059 w 3600448"/>
              <a:gd name="connsiteY6529" fmla="*/ 424146 h 2152650"/>
              <a:gd name="connsiteX6530" fmla="*/ 2038516 w 3600448"/>
              <a:gd name="connsiteY6530" fmla="*/ 416775 h 2152650"/>
              <a:gd name="connsiteX6531" fmla="*/ 2060885 w 3600448"/>
              <a:gd name="connsiteY6531" fmla="*/ 409405 h 2152650"/>
              <a:gd name="connsiteX6532" fmla="*/ 2060885 w 3600448"/>
              <a:gd name="connsiteY6532" fmla="*/ 402034 h 2152650"/>
              <a:gd name="connsiteX6533" fmla="*/ 2098167 w 3600448"/>
              <a:gd name="connsiteY6533" fmla="*/ 390978 h 2152650"/>
              <a:gd name="connsiteX6534" fmla="*/ 2086983 w 3600448"/>
              <a:gd name="connsiteY6534" fmla="*/ 394663 h 2152650"/>
              <a:gd name="connsiteX6535" fmla="*/ 2090711 w 3600448"/>
              <a:gd name="connsiteY6535" fmla="*/ 402034 h 2152650"/>
              <a:gd name="connsiteX6536" fmla="*/ 2124265 w 3600448"/>
              <a:gd name="connsiteY6536" fmla="*/ 387293 h 2152650"/>
              <a:gd name="connsiteX6537" fmla="*/ 2135450 w 3600448"/>
              <a:gd name="connsiteY6537" fmla="*/ 390978 h 2152650"/>
              <a:gd name="connsiteX6538" fmla="*/ 2131721 w 3600448"/>
              <a:gd name="connsiteY6538" fmla="*/ 387293 h 2152650"/>
              <a:gd name="connsiteX6539" fmla="*/ 2142906 w 3600448"/>
              <a:gd name="connsiteY6539" fmla="*/ 383608 h 2152650"/>
              <a:gd name="connsiteX6540" fmla="*/ 2139178 w 3600448"/>
              <a:gd name="connsiteY6540" fmla="*/ 379922 h 2152650"/>
              <a:gd name="connsiteX6541" fmla="*/ 2153159 w 3600448"/>
              <a:gd name="connsiteY6541" fmla="*/ 380844 h 2152650"/>
              <a:gd name="connsiteX6542" fmla="*/ 2161547 w 3600448"/>
              <a:gd name="connsiteY6542" fmla="*/ 376237 h 2152650"/>
              <a:gd name="connsiteX6543" fmla="*/ 2160149 w 3600448"/>
              <a:gd name="connsiteY6543" fmla="*/ 378886 h 2152650"/>
              <a:gd name="connsiteX6544" fmla="*/ 2159306 w 3600448"/>
              <a:gd name="connsiteY6544" fmla="*/ 379122 h 2152650"/>
              <a:gd name="connsiteX6545" fmla="*/ 2416733 w 3600448"/>
              <a:gd name="connsiteY6545" fmla="*/ 365898 h 2152650"/>
              <a:gd name="connsiteX6546" fmla="*/ 2420935 w 3600448"/>
              <a:gd name="connsiteY6546" fmla="*/ 367982 h 2152650"/>
              <a:gd name="connsiteX6547" fmla="*/ 2413950 w 3600448"/>
              <a:gd name="connsiteY6547" fmla="*/ 379412 h 2152650"/>
              <a:gd name="connsiteX6548" fmla="*/ 2413950 w 3600448"/>
              <a:gd name="connsiteY6548" fmla="*/ 375602 h 2152650"/>
              <a:gd name="connsiteX6549" fmla="*/ 2403472 w 3600448"/>
              <a:gd name="connsiteY6549" fmla="*/ 379412 h 2152650"/>
              <a:gd name="connsiteX6550" fmla="*/ 2403472 w 3600448"/>
              <a:gd name="connsiteY6550" fmla="*/ 371792 h 2152650"/>
              <a:gd name="connsiteX6551" fmla="*/ 2416733 w 3600448"/>
              <a:gd name="connsiteY6551" fmla="*/ 365898 h 2152650"/>
              <a:gd name="connsiteX6552" fmla="*/ 2466443 w 3600448"/>
              <a:gd name="connsiteY6552" fmla="*/ 360362 h 2152650"/>
              <a:gd name="connsiteX6553" fmla="*/ 2477556 w 3600448"/>
              <a:gd name="connsiteY6553" fmla="*/ 364172 h 2152650"/>
              <a:gd name="connsiteX6554" fmla="*/ 2477556 w 3600448"/>
              <a:gd name="connsiteY6554" fmla="*/ 360362 h 2152650"/>
              <a:gd name="connsiteX6555" fmla="*/ 2496077 w 3600448"/>
              <a:gd name="connsiteY6555" fmla="*/ 364172 h 2152650"/>
              <a:gd name="connsiteX6556" fmla="*/ 2481260 w 3600448"/>
              <a:gd name="connsiteY6556" fmla="*/ 364172 h 2152650"/>
              <a:gd name="connsiteX6557" fmla="*/ 2503485 w 3600448"/>
              <a:gd name="connsiteY6557" fmla="*/ 379412 h 2152650"/>
              <a:gd name="connsiteX6558" fmla="*/ 2492373 w 3600448"/>
              <a:gd name="connsiteY6558" fmla="*/ 375602 h 2152650"/>
              <a:gd name="connsiteX6559" fmla="*/ 2488668 w 3600448"/>
              <a:gd name="connsiteY6559" fmla="*/ 383222 h 2152650"/>
              <a:gd name="connsiteX6560" fmla="*/ 2481260 w 3600448"/>
              <a:gd name="connsiteY6560" fmla="*/ 375602 h 2152650"/>
              <a:gd name="connsiteX6561" fmla="*/ 2444218 w 3600448"/>
              <a:gd name="connsiteY6561" fmla="*/ 390842 h 2152650"/>
              <a:gd name="connsiteX6562" fmla="*/ 2424945 w 3600448"/>
              <a:gd name="connsiteY6562" fmla="*/ 388699 h 2152650"/>
              <a:gd name="connsiteX6563" fmla="*/ 2422700 w 3600448"/>
              <a:gd name="connsiteY6563" fmla="*/ 384533 h 2152650"/>
              <a:gd name="connsiteX6564" fmla="*/ 2423846 w 3600448"/>
              <a:gd name="connsiteY6564" fmla="*/ 378936 h 2152650"/>
              <a:gd name="connsiteX6565" fmla="*/ 2433106 w 3600448"/>
              <a:gd name="connsiteY6565" fmla="*/ 367982 h 2152650"/>
              <a:gd name="connsiteX6566" fmla="*/ 2451627 w 3600448"/>
              <a:gd name="connsiteY6566" fmla="*/ 371792 h 2152650"/>
              <a:gd name="connsiteX6567" fmla="*/ 2466443 w 3600448"/>
              <a:gd name="connsiteY6567" fmla="*/ 360362 h 2152650"/>
              <a:gd name="connsiteX6568" fmla="*/ 3130845 w 3600448"/>
              <a:gd name="connsiteY6568" fmla="*/ 356344 h 2152650"/>
              <a:gd name="connsiteX6569" fmla="*/ 3132452 w 3600448"/>
              <a:gd name="connsiteY6569" fmla="*/ 360362 h 2152650"/>
              <a:gd name="connsiteX6570" fmla="*/ 3124832 w 3600448"/>
              <a:gd name="connsiteY6570" fmla="*/ 357187 h 2152650"/>
              <a:gd name="connsiteX6571" fmla="*/ 3130845 w 3600448"/>
              <a:gd name="connsiteY6571" fmla="*/ 356344 h 2152650"/>
              <a:gd name="connsiteX6572" fmla="*/ 3061491 w 3600448"/>
              <a:gd name="connsiteY6572" fmla="*/ 354012 h 2152650"/>
              <a:gd name="connsiteX6573" fmla="*/ 3068635 w 3600448"/>
              <a:gd name="connsiteY6573" fmla="*/ 357187 h 2152650"/>
              <a:gd name="connsiteX6574" fmla="*/ 3054347 w 3600448"/>
              <a:gd name="connsiteY6574" fmla="*/ 360362 h 2152650"/>
              <a:gd name="connsiteX6575" fmla="*/ 3061491 w 3600448"/>
              <a:gd name="connsiteY6575" fmla="*/ 357187 h 2152650"/>
              <a:gd name="connsiteX6576" fmla="*/ 3061491 w 3600448"/>
              <a:gd name="connsiteY6576" fmla="*/ 354012 h 2152650"/>
              <a:gd name="connsiteX6577" fmla="*/ 2335210 w 3600448"/>
              <a:gd name="connsiteY6577" fmla="*/ 354012 h 2152650"/>
              <a:gd name="connsiteX6578" fmla="*/ 2343148 w 3600448"/>
              <a:gd name="connsiteY6578" fmla="*/ 354012 h 2152650"/>
              <a:gd name="connsiteX6579" fmla="*/ 2332035 w 3600448"/>
              <a:gd name="connsiteY6579" fmla="*/ 360362 h 2152650"/>
              <a:gd name="connsiteX6580" fmla="*/ 3073397 w 3600448"/>
              <a:gd name="connsiteY6580" fmla="*/ 338772 h 2152650"/>
              <a:gd name="connsiteX6581" fmla="*/ 3091918 w 3600448"/>
              <a:gd name="connsiteY6581" fmla="*/ 346392 h 2152650"/>
              <a:gd name="connsiteX6582" fmla="*/ 3080805 w 3600448"/>
              <a:gd name="connsiteY6582" fmla="*/ 354012 h 2152650"/>
              <a:gd name="connsiteX6583" fmla="*/ 3088214 w 3600448"/>
              <a:gd name="connsiteY6583" fmla="*/ 346392 h 2152650"/>
              <a:gd name="connsiteX6584" fmla="*/ 2402837 w 3600448"/>
              <a:gd name="connsiteY6584" fmla="*/ 331787 h 2152650"/>
              <a:gd name="connsiteX6585" fmla="*/ 2413791 w 3600448"/>
              <a:gd name="connsiteY6585" fmla="*/ 331787 h 2152650"/>
              <a:gd name="connsiteX6586" fmla="*/ 2417442 w 3600448"/>
              <a:gd name="connsiteY6586" fmla="*/ 342899 h 2152650"/>
              <a:gd name="connsiteX6587" fmla="*/ 2410140 w 3600448"/>
              <a:gd name="connsiteY6587" fmla="*/ 339195 h 2152650"/>
              <a:gd name="connsiteX6588" fmla="*/ 2406488 w 3600448"/>
              <a:gd name="connsiteY6588" fmla="*/ 346603 h 2152650"/>
              <a:gd name="connsiteX6589" fmla="*/ 2377278 w 3600448"/>
              <a:gd name="connsiteY6589" fmla="*/ 357716 h 2152650"/>
              <a:gd name="connsiteX6590" fmla="*/ 2377278 w 3600448"/>
              <a:gd name="connsiteY6590" fmla="*/ 350307 h 2152650"/>
              <a:gd name="connsiteX6591" fmla="*/ 2402837 w 3600448"/>
              <a:gd name="connsiteY6591" fmla="*/ 331787 h 2152650"/>
              <a:gd name="connsiteX6592" fmla="*/ 3143248 w 3600448"/>
              <a:gd name="connsiteY6592" fmla="*/ 323850 h 2152650"/>
              <a:gd name="connsiteX6593" fmla="*/ 3128167 w 3600448"/>
              <a:gd name="connsiteY6593" fmla="*/ 342900 h 2152650"/>
              <a:gd name="connsiteX6594" fmla="*/ 3113085 w 3600448"/>
              <a:gd name="connsiteY6594" fmla="*/ 339090 h 2152650"/>
              <a:gd name="connsiteX6595" fmla="*/ 3124396 w 3600448"/>
              <a:gd name="connsiteY6595" fmla="*/ 339090 h 2152650"/>
              <a:gd name="connsiteX6596" fmla="*/ 3113085 w 3600448"/>
              <a:gd name="connsiteY6596" fmla="*/ 335280 h 2152650"/>
              <a:gd name="connsiteX6597" fmla="*/ 3143248 w 3600448"/>
              <a:gd name="connsiteY6597" fmla="*/ 323850 h 2152650"/>
              <a:gd name="connsiteX6598" fmla="*/ 2971798 w 3600448"/>
              <a:gd name="connsiteY6598" fmla="*/ 320675 h 2152650"/>
              <a:gd name="connsiteX6599" fmla="*/ 2968306 w 3600448"/>
              <a:gd name="connsiteY6599" fmla="*/ 327025 h 2152650"/>
              <a:gd name="connsiteX6600" fmla="*/ 2954335 w 3600448"/>
              <a:gd name="connsiteY6600" fmla="*/ 327025 h 2152650"/>
              <a:gd name="connsiteX6601" fmla="*/ 2971798 w 3600448"/>
              <a:gd name="connsiteY6601" fmla="*/ 320675 h 2152650"/>
              <a:gd name="connsiteX6602" fmla="*/ 3054173 w 3600448"/>
              <a:gd name="connsiteY6602" fmla="*/ 317188 h 2152650"/>
              <a:gd name="connsiteX6603" fmla="*/ 3057721 w 3600448"/>
              <a:gd name="connsiteY6603" fmla="*/ 320674 h 2152650"/>
              <a:gd name="connsiteX6604" fmla="*/ 3046410 w 3600448"/>
              <a:gd name="connsiteY6604" fmla="*/ 320674 h 2152650"/>
              <a:gd name="connsiteX6605" fmla="*/ 3053951 w 3600448"/>
              <a:gd name="connsiteY6605" fmla="*/ 316970 h 2152650"/>
              <a:gd name="connsiteX6606" fmla="*/ 3054658 w 3600448"/>
              <a:gd name="connsiteY6606" fmla="*/ 316970 h 2152650"/>
              <a:gd name="connsiteX6607" fmla="*/ 3054173 w 3600448"/>
              <a:gd name="connsiteY6607" fmla="*/ 317188 h 2152650"/>
              <a:gd name="connsiteX6608" fmla="*/ 3062905 w 3600448"/>
              <a:gd name="connsiteY6608" fmla="*/ 313266 h 2152650"/>
              <a:gd name="connsiteX6609" fmla="*/ 3076573 w 3600448"/>
              <a:gd name="connsiteY6609" fmla="*/ 316970 h 2152650"/>
              <a:gd name="connsiteX6610" fmla="*/ 3073745 w 3600448"/>
              <a:gd name="connsiteY6610" fmla="*/ 316970 h 2152650"/>
              <a:gd name="connsiteX6611" fmla="*/ 3054658 w 3600448"/>
              <a:gd name="connsiteY6611" fmla="*/ 316970 h 2152650"/>
              <a:gd name="connsiteX6612" fmla="*/ 3276598 w 3600448"/>
              <a:gd name="connsiteY6612" fmla="*/ 312737 h 2152650"/>
              <a:gd name="connsiteX6613" fmla="*/ 3265774 w 3600448"/>
              <a:gd name="connsiteY6613" fmla="*/ 316366 h 2152650"/>
              <a:gd name="connsiteX6614" fmla="*/ 3272990 w 3600448"/>
              <a:gd name="connsiteY6614" fmla="*/ 327251 h 2152650"/>
              <a:gd name="connsiteX6615" fmla="*/ 3247734 w 3600448"/>
              <a:gd name="connsiteY6615" fmla="*/ 334508 h 2152650"/>
              <a:gd name="connsiteX6616" fmla="*/ 3236910 w 3600448"/>
              <a:gd name="connsiteY6616" fmla="*/ 327251 h 2152650"/>
              <a:gd name="connsiteX6617" fmla="*/ 3254950 w 3600448"/>
              <a:gd name="connsiteY6617" fmla="*/ 319994 h 2152650"/>
              <a:gd name="connsiteX6618" fmla="*/ 3251342 w 3600448"/>
              <a:gd name="connsiteY6618" fmla="*/ 316366 h 2152650"/>
              <a:gd name="connsiteX6619" fmla="*/ 3276598 w 3600448"/>
              <a:gd name="connsiteY6619" fmla="*/ 312737 h 2152650"/>
              <a:gd name="connsiteX6620" fmla="*/ 2946218 w 3600448"/>
              <a:gd name="connsiteY6620" fmla="*/ 312538 h 2152650"/>
              <a:gd name="connsiteX6621" fmla="*/ 2946924 w 3600448"/>
              <a:gd name="connsiteY6621" fmla="*/ 312563 h 2152650"/>
              <a:gd name="connsiteX6622" fmla="*/ 2946054 w 3600448"/>
              <a:gd name="connsiteY6622" fmla="*/ 312823 h 2152650"/>
              <a:gd name="connsiteX6623" fmla="*/ 3399812 w 3600448"/>
              <a:gd name="connsiteY6623" fmla="*/ 312149 h 2152650"/>
              <a:gd name="connsiteX6624" fmla="*/ 3407765 w 3600448"/>
              <a:gd name="connsiteY6624" fmla="*/ 324076 h 2152650"/>
              <a:gd name="connsiteX6625" fmla="*/ 3392683 w 3600448"/>
              <a:gd name="connsiteY6625" fmla="*/ 327932 h 2152650"/>
              <a:gd name="connsiteX6626" fmla="*/ 3385143 w 3600448"/>
              <a:gd name="connsiteY6626" fmla="*/ 312511 h 2152650"/>
              <a:gd name="connsiteX6627" fmla="*/ 3399812 w 3600448"/>
              <a:gd name="connsiteY6627" fmla="*/ 312149 h 2152650"/>
              <a:gd name="connsiteX6628" fmla="*/ 2573335 w 3600448"/>
              <a:gd name="connsiteY6628" fmla="*/ 309562 h 2152650"/>
              <a:gd name="connsiteX6629" fmla="*/ 2562619 w 3600448"/>
              <a:gd name="connsiteY6629" fmla="*/ 315912 h 2152650"/>
              <a:gd name="connsiteX6630" fmla="*/ 2573335 w 3600448"/>
              <a:gd name="connsiteY6630" fmla="*/ 309562 h 2152650"/>
              <a:gd name="connsiteX6631" fmla="*/ 2879389 w 3600448"/>
              <a:gd name="connsiteY6631" fmla="*/ 308867 h 2152650"/>
              <a:gd name="connsiteX6632" fmla="*/ 2894240 w 3600448"/>
              <a:gd name="connsiteY6632" fmla="*/ 319880 h 2152650"/>
              <a:gd name="connsiteX6633" fmla="*/ 2925740 w 3600448"/>
              <a:gd name="connsiteY6633" fmla="*/ 318905 h 2152650"/>
              <a:gd name="connsiteX6634" fmla="*/ 2946054 w 3600448"/>
              <a:gd name="connsiteY6634" fmla="*/ 312823 h 2152650"/>
              <a:gd name="connsiteX6635" fmla="*/ 2940649 w 3600448"/>
              <a:gd name="connsiteY6635" fmla="*/ 322232 h 2152650"/>
              <a:gd name="connsiteX6636" fmla="*/ 2923942 w 3600448"/>
              <a:gd name="connsiteY6636" fmla="*/ 338236 h 2152650"/>
              <a:gd name="connsiteX6637" fmla="*/ 2905378 w 3600448"/>
              <a:gd name="connsiteY6637" fmla="*/ 334565 h 2152650"/>
              <a:gd name="connsiteX6638" fmla="*/ 2879389 w 3600448"/>
              <a:gd name="connsiteY6638" fmla="*/ 345578 h 2152650"/>
              <a:gd name="connsiteX6639" fmla="*/ 2864539 w 3600448"/>
              <a:gd name="connsiteY6639" fmla="*/ 327223 h 2152650"/>
              <a:gd name="connsiteX6640" fmla="*/ 2868251 w 3600448"/>
              <a:gd name="connsiteY6640" fmla="*/ 334565 h 2152650"/>
              <a:gd name="connsiteX6641" fmla="*/ 2849688 w 3600448"/>
              <a:gd name="connsiteY6641" fmla="*/ 327223 h 2152650"/>
              <a:gd name="connsiteX6642" fmla="*/ 2857113 w 3600448"/>
              <a:gd name="connsiteY6642" fmla="*/ 330894 h 2152650"/>
              <a:gd name="connsiteX6643" fmla="*/ 2845975 w 3600448"/>
              <a:gd name="connsiteY6643" fmla="*/ 334565 h 2152650"/>
              <a:gd name="connsiteX6644" fmla="*/ 2849688 w 3600448"/>
              <a:gd name="connsiteY6644" fmla="*/ 338236 h 2152650"/>
              <a:gd name="connsiteX6645" fmla="*/ 2793997 w 3600448"/>
              <a:gd name="connsiteY6645" fmla="*/ 349249 h 2152650"/>
              <a:gd name="connsiteX6646" fmla="*/ 2879389 w 3600448"/>
              <a:gd name="connsiteY6646" fmla="*/ 308867 h 2152650"/>
              <a:gd name="connsiteX6647" fmla="*/ 3046410 w 3600448"/>
              <a:gd name="connsiteY6647" fmla="*/ 301625 h 2152650"/>
              <a:gd name="connsiteX6648" fmla="*/ 3049585 w 3600448"/>
              <a:gd name="connsiteY6648" fmla="*/ 309562 h 2152650"/>
              <a:gd name="connsiteX6649" fmla="*/ 3046410 w 3600448"/>
              <a:gd name="connsiteY6649" fmla="*/ 305593 h 2152650"/>
              <a:gd name="connsiteX6650" fmla="*/ 3046410 w 3600448"/>
              <a:gd name="connsiteY6650" fmla="*/ 301625 h 2152650"/>
              <a:gd name="connsiteX6651" fmla="*/ 3043235 w 3600448"/>
              <a:gd name="connsiteY6651" fmla="*/ 301625 h 2152650"/>
              <a:gd name="connsiteX6652" fmla="*/ 3035694 w 3600448"/>
              <a:gd name="connsiteY6652" fmla="*/ 308768 h 2152650"/>
              <a:gd name="connsiteX6653" fmla="*/ 3016843 w 3600448"/>
              <a:gd name="connsiteY6653" fmla="*/ 312340 h 2152650"/>
              <a:gd name="connsiteX6654" fmla="*/ 3013072 w 3600448"/>
              <a:gd name="connsiteY6654" fmla="*/ 312340 h 2152650"/>
              <a:gd name="connsiteX6655" fmla="*/ 3043235 w 3600448"/>
              <a:gd name="connsiteY6655" fmla="*/ 301625 h 2152650"/>
              <a:gd name="connsiteX6656" fmla="*/ 2886073 w 3600448"/>
              <a:gd name="connsiteY6656" fmla="*/ 298450 h 2152650"/>
              <a:gd name="connsiteX6657" fmla="*/ 2852735 w 3600448"/>
              <a:gd name="connsiteY6657" fmla="*/ 305858 h 2152650"/>
              <a:gd name="connsiteX6658" fmla="*/ 2886073 w 3600448"/>
              <a:gd name="connsiteY6658" fmla="*/ 298450 h 2152650"/>
              <a:gd name="connsiteX6659" fmla="*/ 2963062 w 3600448"/>
              <a:gd name="connsiteY6659" fmla="*/ 292886 h 2152650"/>
              <a:gd name="connsiteX6660" fmla="*/ 2964525 w 3600448"/>
              <a:gd name="connsiteY6660" fmla="*/ 297728 h 2152650"/>
              <a:gd name="connsiteX6661" fmla="*/ 2960838 w 3600448"/>
              <a:gd name="connsiteY6661" fmla="*/ 293976 h 2152650"/>
              <a:gd name="connsiteX6662" fmla="*/ 3005622 w 3600448"/>
              <a:gd name="connsiteY6662" fmla="*/ 290512 h 2152650"/>
              <a:gd name="connsiteX6663" fmla="*/ 3001909 w 3600448"/>
              <a:gd name="connsiteY6663" fmla="*/ 308867 h 2152650"/>
              <a:gd name="connsiteX6664" fmla="*/ 2972671 w 3600448"/>
              <a:gd name="connsiteY6664" fmla="*/ 313456 h 2152650"/>
              <a:gd name="connsiteX6665" fmla="*/ 2946924 w 3600448"/>
              <a:gd name="connsiteY6665" fmla="*/ 312563 h 2152650"/>
              <a:gd name="connsiteX6666" fmla="*/ 2948539 w 3600448"/>
              <a:gd name="connsiteY6666" fmla="*/ 312079 h 2152650"/>
              <a:gd name="connsiteX6667" fmla="*/ 3005622 w 3600448"/>
              <a:gd name="connsiteY6667" fmla="*/ 290512 h 2152650"/>
              <a:gd name="connsiteX6668" fmla="*/ 2931341 w 3600448"/>
              <a:gd name="connsiteY6668" fmla="*/ 282719 h 2152650"/>
              <a:gd name="connsiteX6669" fmla="*/ 2935029 w 3600448"/>
              <a:gd name="connsiteY6669" fmla="*/ 286471 h 2152650"/>
              <a:gd name="connsiteX6670" fmla="*/ 2942738 w 3600448"/>
              <a:gd name="connsiteY6670" fmla="*/ 284766 h 2152650"/>
              <a:gd name="connsiteX6671" fmla="*/ 2946090 w 3600448"/>
              <a:gd name="connsiteY6671" fmla="*/ 286471 h 2152650"/>
              <a:gd name="connsiteX6672" fmla="*/ 2931341 w 3600448"/>
              <a:gd name="connsiteY6672" fmla="*/ 290223 h 2152650"/>
              <a:gd name="connsiteX6673" fmla="*/ 2942403 w 3600448"/>
              <a:gd name="connsiteY6673" fmla="*/ 290223 h 2152650"/>
              <a:gd name="connsiteX6674" fmla="*/ 2927654 w 3600448"/>
              <a:gd name="connsiteY6674" fmla="*/ 293976 h 2152650"/>
              <a:gd name="connsiteX6675" fmla="*/ 2927654 w 3600448"/>
              <a:gd name="connsiteY6675" fmla="*/ 301480 h 2152650"/>
              <a:gd name="connsiteX6676" fmla="*/ 2920280 w 3600448"/>
              <a:gd name="connsiteY6676" fmla="*/ 293976 h 2152650"/>
              <a:gd name="connsiteX6677" fmla="*/ 2898158 w 3600448"/>
              <a:gd name="connsiteY6677" fmla="*/ 297728 h 2152650"/>
              <a:gd name="connsiteX6678" fmla="*/ 2898158 w 3600448"/>
              <a:gd name="connsiteY6678" fmla="*/ 312737 h 2152650"/>
              <a:gd name="connsiteX6679" fmla="*/ 2894470 w 3600448"/>
              <a:gd name="connsiteY6679" fmla="*/ 297728 h 2152650"/>
              <a:gd name="connsiteX6680" fmla="*/ 2931341 w 3600448"/>
              <a:gd name="connsiteY6680" fmla="*/ 282719 h 2152650"/>
              <a:gd name="connsiteX6681" fmla="*/ 2946090 w 3600448"/>
              <a:gd name="connsiteY6681" fmla="*/ 281312 h 2152650"/>
              <a:gd name="connsiteX6682" fmla="*/ 2952672 w 3600448"/>
              <a:gd name="connsiteY6682" fmla="*/ 282568 h 2152650"/>
              <a:gd name="connsiteX6683" fmla="*/ 2942738 w 3600448"/>
              <a:gd name="connsiteY6683" fmla="*/ 284766 h 2152650"/>
              <a:gd name="connsiteX6684" fmla="*/ 2938716 w 3600448"/>
              <a:gd name="connsiteY6684" fmla="*/ 282719 h 2152650"/>
              <a:gd name="connsiteX6685" fmla="*/ 2946090 w 3600448"/>
              <a:gd name="connsiteY6685" fmla="*/ 281312 h 2152650"/>
              <a:gd name="connsiteX6686" fmla="*/ 3095622 w 3600448"/>
              <a:gd name="connsiteY6686" fmla="*/ 279400 h 2152650"/>
              <a:gd name="connsiteX6687" fmla="*/ 3101972 w 3600448"/>
              <a:gd name="connsiteY6687" fmla="*/ 282575 h 2152650"/>
              <a:gd name="connsiteX6688" fmla="*/ 3098797 w 3600448"/>
              <a:gd name="connsiteY6688" fmla="*/ 282575 h 2152650"/>
              <a:gd name="connsiteX6689" fmla="*/ 3057840 w 3600448"/>
              <a:gd name="connsiteY6689" fmla="*/ 276225 h 2152650"/>
              <a:gd name="connsiteX6690" fmla="*/ 3054030 w 3600448"/>
              <a:gd name="connsiteY6690" fmla="*/ 287337 h 2152650"/>
              <a:gd name="connsiteX6691" fmla="*/ 3046410 w 3600448"/>
              <a:gd name="connsiteY6691" fmla="*/ 283633 h 2152650"/>
              <a:gd name="connsiteX6692" fmla="*/ 3057840 w 3600448"/>
              <a:gd name="connsiteY6692" fmla="*/ 283633 h 2152650"/>
              <a:gd name="connsiteX6693" fmla="*/ 3057840 w 3600448"/>
              <a:gd name="connsiteY6693" fmla="*/ 276225 h 2152650"/>
              <a:gd name="connsiteX6694" fmla="*/ 2986648 w 3600448"/>
              <a:gd name="connsiteY6694" fmla="*/ 275214 h 2152650"/>
              <a:gd name="connsiteX6695" fmla="*/ 2983422 w 3600448"/>
              <a:gd name="connsiteY6695" fmla="*/ 276152 h 2152650"/>
              <a:gd name="connsiteX6696" fmla="*/ 2982375 w 3600448"/>
              <a:gd name="connsiteY6696" fmla="*/ 275873 h 2152650"/>
              <a:gd name="connsiteX6697" fmla="*/ 2890113 w 3600448"/>
              <a:gd name="connsiteY6697" fmla="*/ 271780 h 2152650"/>
              <a:gd name="connsiteX6698" fmla="*/ 2891710 w 3600448"/>
              <a:gd name="connsiteY6698" fmla="*/ 272320 h 2152650"/>
              <a:gd name="connsiteX6699" fmla="*/ 2888670 w 3600448"/>
              <a:gd name="connsiteY6699" fmla="*/ 273020 h 2152650"/>
              <a:gd name="connsiteX6700" fmla="*/ 2982961 w 3600448"/>
              <a:gd name="connsiteY6700" fmla="*/ 271462 h 2152650"/>
              <a:gd name="connsiteX6701" fmla="*/ 2979908 w 3600448"/>
              <a:gd name="connsiteY6701" fmla="*/ 275214 h 2152650"/>
              <a:gd name="connsiteX6702" fmla="*/ 2982375 w 3600448"/>
              <a:gd name="connsiteY6702" fmla="*/ 275873 h 2152650"/>
              <a:gd name="connsiteX6703" fmla="*/ 2971439 w 3600448"/>
              <a:gd name="connsiteY6703" fmla="*/ 277559 h 2152650"/>
              <a:gd name="connsiteX6704" fmla="*/ 2964525 w 3600448"/>
              <a:gd name="connsiteY6704" fmla="*/ 282719 h 2152650"/>
              <a:gd name="connsiteX6705" fmla="*/ 2982961 w 3600448"/>
              <a:gd name="connsiteY6705" fmla="*/ 290223 h 2152650"/>
              <a:gd name="connsiteX6706" fmla="*/ 2973282 w 3600448"/>
              <a:gd name="connsiteY6706" fmla="*/ 287878 h 2152650"/>
              <a:gd name="connsiteX6707" fmla="*/ 2963062 w 3600448"/>
              <a:gd name="connsiteY6707" fmla="*/ 292886 h 2152650"/>
              <a:gd name="connsiteX6708" fmla="*/ 2962682 w 3600448"/>
              <a:gd name="connsiteY6708" fmla="*/ 291630 h 2152650"/>
              <a:gd name="connsiteX6709" fmla="*/ 2960838 w 3600448"/>
              <a:gd name="connsiteY6709" fmla="*/ 282719 h 2152650"/>
              <a:gd name="connsiteX6710" fmla="*/ 2949777 w 3600448"/>
              <a:gd name="connsiteY6710" fmla="*/ 293976 h 2152650"/>
              <a:gd name="connsiteX6711" fmla="*/ 2953464 w 3600448"/>
              <a:gd name="connsiteY6711" fmla="*/ 282719 h 2152650"/>
              <a:gd name="connsiteX6712" fmla="*/ 2952672 w 3600448"/>
              <a:gd name="connsiteY6712" fmla="*/ 282568 h 2152650"/>
              <a:gd name="connsiteX6713" fmla="*/ 2956229 w 3600448"/>
              <a:gd name="connsiteY6713" fmla="*/ 281781 h 2152650"/>
              <a:gd name="connsiteX6714" fmla="*/ 2982961 w 3600448"/>
              <a:gd name="connsiteY6714" fmla="*/ 271462 h 2152650"/>
              <a:gd name="connsiteX6715" fmla="*/ 2899494 w 3600448"/>
              <a:gd name="connsiteY6715" fmla="*/ 271244 h 2152650"/>
              <a:gd name="connsiteX6716" fmla="*/ 2901370 w 3600448"/>
              <a:gd name="connsiteY6716" fmla="*/ 275590 h 2152650"/>
              <a:gd name="connsiteX6717" fmla="*/ 2899963 w 3600448"/>
              <a:gd name="connsiteY6717" fmla="*/ 275114 h 2152650"/>
              <a:gd name="connsiteX6718" fmla="*/ 2891710 w 3600448"/>
              <a:gd name="connsiteY6718" fmla="*/ 272320 h 2152650"/>
              <a:gd name="connsiteX6719" fmla="*/ 2891989 w 3600448"/>
              <a:gd name="connsiteY6719" fmla="*/ 272256 h 2152650"/>
              <a:gd name="connsiteX6720" fmla="*/ 2899494 w 3600448"/>
              <a:gd name="connsiteY6720" fmla="*/ 271244 h 2152650"/>
              <a:gd name="connsiteX6721" fmla="*/ 2998601 w 3600448"/>
              <a:gd name="connsiteY6721" fmla="*/ 269336 h 2152650"/>
              <a:gd name="connsiteX6722" fmla="*/ 3004658 w 3600448"/>
              <a:gd name="connsiteY6722" fmla="*/ 269742 h 2152650"/>
              <a:gd name="connsiteX6723" fmla="*/ 3009897 w 3600448"/>
              <a:gd name="connsiteY6723" fmla="*/ 276224 h 2152650"/>
              <a:gd name="connsiteX6724" fmla="*/ 3002277 w 3600448"/>
              <a:gd name="connsiteY6724" fmla="*/ 276224 h 2152650"/>
              <a:gd name="connsiteX6725" fmla="*/ 3006087 w 3600448"/>
              <a:gd name="connsiteY6725" fmla="*/ 272520 h 2152650"/>
              <a:gd name="connsiteX6726" fmla="*/ 2990847 w 3600448"/>
              <a:gd name="connsiteY6726" fmla="*/ 268816 h 2152650"/>
              <a:gd name="connsiteX6727" fmla="*/ 2998467 w 3600448"/>
              <a:gd name="connsiteY6727" fmla="*/ 269279 h 2152650"/>
              <a:gd name="connsiteX6728" fmla="*/ 2998601 w 3600448"/>
              <a:gd name="connsiteY6728" fmla="*/ 269336 h 2152650"/>
              <a:gd name="connsiteX6729" fmla="*/ 3073080 w 3600448"/>
              <a:gd name="connsiteY6729" fmla="*/ 268287 h 2152650"/>
              <a:gd name="connsiteX6730" fmla="*/ 3084510 w 3600448"/>
              <a:gd name="connsiteY6730" fmla="*/ 271991 h 2152650"/>
              <a:gd name="connsiteX6731" fmla="*/ 3073080 w 3600448"/>
              <a:gd name="connsiteY6731" fmla="*/ 271991 h 2152650"/>
              <a:gd name="connsiteX6732" fmla="*/ 3076890 w 3600448"/>
              <a:gd name="connsiteY6732" fmla="*/ 279399 h 2152650"/>
              <a:gd name="connsiteX6733" fmla="*/ 3073080 w 3600448"/>
              <a:gd name="connsiteY6733" fmla="*/ 279399 h 2152650"/>
              <a:gd name="connsiteX6734" fmla="*/ 3073080 w 3600448"/>
              <a:gd name="connsiteY6734" fmla="*/ 268287 h 2152650"/>
              <a:gd name="connsiteX6735" fmla="*/ 2752722 w 3600448"/>
              <a:gd name="connsiteY6735" fmla="*/ 268287 h 2152650"/>
              <a:gd name="connsiteX6736" fmla="*/ 2760131 w 3600448"/>
              <a:gd name="connsiteY6736" fmla="*/ 279002 h 2152650"/>
              <a:gd name="connsiteX6737" fmla="*/ 2752722 w 3600448"/>
              <a:gd name="connsiteY6737" fmla="*/ 282574 h 2152650"/>
              <a:gd name="connsiteX6738" fmla="*/ 2734201 w 3600448"/>
              <a:gd name="connsiteY6738" fmla="*/ 271859 h 2152650"/>
              <a:gd name="connsiteX6739" fmla="*/ 2752722 w 3600448"/>
              <a:gd name="connsiteY6739" fmla="*/ 268287 h 2152650"/>
              <a:gd name="connsiteX6740" fmla="*/ 2901370 w 3600448"/>
              <a:gd name="connsiteY6740" fmla="*/ 260350 h 2152650"/>
              <a:gd name="connsiteX6741" fmla="*/ 2882608 w 3600448"/>
              <a:gd name="connsiteY6741" fmla="*/ 271780 h 2152650"/>
              <a:gd name="connsiteX6742" fmla="*/ 2884485 w 3600448"/>
              <a:gd name="connsiteY6742" fmla="*/ 273983 h 2152650"/>
              <a:gd name="connsiteX6743" fmla="*/ 2888670 w 3600448"/>
              <a:gd name="connsiteY6743" fmla="*/ 273020 h 2152650"/>
              <a:gd name="connsiteX6744" fmla="*/ 2884016 w 3600448"/>
              <a:gd name="connsiteY6744" fmla="*/ 277019 h 2152650"/>
              <a:gd name="connsiteX6745" fmla="*/ 2886361 w 3600448"/>
              <a:gd name="connsiteY6745" fmla="*/ 279400 h 2152650"/>
              <a:gd name="connsiteX6746" fmla="*/ 2867599 w 3600448"/>
              <a:gd name="connsiteY6746" fmla="*/ 275590 h 2152650"/>
              <a:gd name="connsiteX6747" fmla="*/ 2867599 w 3600448"/>
              <a:gd name="connsiteY6747" fmla="*/ 271780 h 2152650"/>
              <a:gd name="connsiteX6748" fmla="*/ 2901370 w 3600448"/>
              <a:gd name="connsiteY6748" fmla="*/ 260350 h 2152650"/>
              <a:gd name="connsiteX6749" fmla="*/ 3135599 w 3600448"/>
              <a:gd name="connsiteY6749" fmla="*/ 249237 h 2152650"/>
              <a:gd name="connsiteX6750" fmla="*/ 3146423 w 3600448"/>
              <a:gd name="connsiteY6750" fmla="*/ 249237 h 2152650"/>
              <a:gd name="connsiteX6751" fmla="*/ 3131991 w 3600448"/>
              <a:gd name="connsiteY6751" fmla="*/ 253007 h 2152650"/>
              <a:gd name="connsiteX6752" fmla="*/ 3135599 w 3600448"/>
              <a:gd name="connsiteY6752" fmla="*/ 260548 h 2152650"/>
              <a:gd name="connsiteX6753" fmla="*/ 3139207 w 3600448"/>
              <a:gd name="connsiteY6753" fmla="*/ 256777 h 2152650"/>
              <a:gd name="connsiteX6754" fmla="*/ 3146423 w 3600448"/>
              <a:gd name="connsiteY6754" fmla="*/ 268088 h 2152650"/>
              <a:gd name="connsiteX6755" fmla="*/ 3131991 w 3600448"/>
              <a:gd name="connsiteY6755" fmla="*/ 275629 h 2152650"/>
              <a:gd name="connsiteX6756" fmla="*/ 3106735 w 3600448"/>
              <a:gd name="connsiteY6756" fmla="*/ 260548 h 2152650"/>
              <a:gd name="connsiteX6757" fmla="*/ 3113951 w 3600448"/>
              <a:gd name="connsiteY6757" fmla="*/ 268088 h 2152650"/>
              <a:gd name="connsiteX6758" fmla="*/ 3135599 w 3600448"/>
              <a:gd name="connsiteY6758" fmla="*/ 249237 h 2152650"/>
              <a:gd name="connsiteX6759" fmla="*/ 2800348 w 3600448"/>
              <a:gd name="connsiteY6759" fmla="*/ 230432 h 2152650"/>
              <a:gd name="connsiteX6760" fmla="*/ 2796690 w 3600448"/>
              <a:gd name="connsiteY6760" fmla="*/ 241788 h 2152650"/>
              <a:gd name="connsiteX6761" fmla="*/ 2767424 w 3600448"/>
              <a:gd name="connsiteY6761" fmla="*/ 249359 h 2152650"/>
              <a:gd name="connsiteX6762" fmla="*/ 2767424 w 3600448"/>
              <a:gd name="connsiteY6762" fmla="*/ 253145 h 2152650"/>
              <a:gd name="connsiteX6763" fmla="*/ 2727185 w 3600448"/>
              <a:gd name="connsiteY6763" fmla="*/ 268287 h 2152650"/>
              <a:gd name="connsiteX6764" fmla="*/ 2719868 w 3600448"/>
              <a:gd name="connsiteY6764" fmla="*/ 256930 h 2152650"/>
              <a:gd name="connsiteX6765" fmla="*/ 2730843 w 3600448"/>
              <a:gd name="connsiteY6765" fmla="*/ 260716 h 2152650"/>
              <a:gd name="connsiteX6766" fmla="*/ 2782057 w 3600448"/>
              <a:gd name="connsiteY6766" fmla="*/ 238003 h 2152650"/>
              <a:gd name="connsiteX6767" fmla="*/ 2789831 w 3600448"/>
              <a:gd name="connsiteY6767" fmla="*/ 231851 h 2152650"/>
              <a:gd name="connsiteX6768" fmla="*/ 2789767 w 3600448"/>
              <a:gd name="connsiteY6768" fmla="*/ 230594 h 2152650"/>
              <a:gd name="connsiteX6769" fmla="*/ 2796233 w 3600448"/>
              <a:gd name="connsiteY6769" fmla="*/ 233271 h 2152650"/>
              <a:gd name="connsiteX6770" fmla="*/ 2800348 w 3600448"/>
              <a:gd name="connsiteY6770" fmla="*/ 230432 h 2152650"/>
              <a:gd name="connsiteX6771" fmla="*/ 2789749 w 3600448"/>
              <a:gd name="connsiteY6771" fmla="*/ 230237 h 2152650"/>
              <a:gd name="connsiteX6772" fmla="*/ 2789767 w 3600448"/>
              <a:gd name="connsiteY6772" fmla="*/ 230594 h 2152650"/>
              <a:gd name="connsiteX6773" fmla="*/ 2789374 w 3600448"/>
              <a:gd name="connsiteY6773" fmla="*/ 230432 h 2152650"/>
              <a:gd name="connsiteX6774" fmla="*/ 3198810 w 3600448"/>
              <a:gd name="connsiteY6774" fmla="*/ 227012 h 2152650"/>
              <a:gd name="connsiteX6775" fmla="*/ 3198810 w 3600448"/>
              <a:gd name="connsiteY6775" fmla="*/ 238124 h 2152650"/>
              <a:gd name="connsiteX6776" fmla="*/ 3192460 w 3600448"/>
              <a:gd name="connsiteY6776" fmla="*/ 238124 h 2152650"/>
              <a:gd name="connsiteX6777" fmla="*/ 3228335 w 3600448"/>
              <a:gd name="connsiteY6777" fmla="*/ 224442 h 2152650"/>
              <a:gd name="connsiteX6778" fmla="*/ 3240085 w 3600448"/>
              <a:gd name="connsiteY6778" fmla="*/ 227012 h 2152650"/>
              <a:gd name="connsiteX6779" fmla="*/ 3225571 w 3600448"/>
              <a:gd name="connsiteY6779" fmla="*/ 230187 h 2152650"/>
              <a:gd name="connsiteX6780" fmla="*/ 3224664 w 3600448"/>
              <a:gd name="connsiteY6780" fmla="*/ 227012 h 2152650"/>
              <a:gd name="connsiteX6781" fmla="*/ 3225571 w 3600448"/>
              <a:gd name="connsiteY6781" fmla="*/ 223837 h 2152650"/>
              <a:gd name="connsiteX6782" fmla="*/ 3229199 w 3600448"/>
              <a:gd name="connsiteY6782" fmla="*/ 223837 h 2152650"/>
              <a:gd name="connsiteX6783" fmla="*/ 3228335 w 3600448"/>
              <a:gd name="connsiteY6783" fmla="*/ 224442 h 2152650"/>
              <a:gd name="connsiteX6784" fmla="*/ 3227385 w 3600448"/>
              <a:gd name="connsiteY6784" fmla="*/ 224234 h 2152650"/>
              <a:gd name="connsiteX6785" fmla="*/ 3225571 w 3600448"/>
              <a:gd name="connsiteY6785" fmla="*/ 223837 h 2152650"/>
              <a:gd name="connsiteX6786" fmla="*/ 2789374 w 3600448"/>
              <a:gd name="connsiteY6786" fmla="*/ 222860 h 2152650"/>
              <a:gd name="connsiteX6787" fmla="*/ 2796690 w 3600448"/>
              <a:gd name="connsiteY6787" fmla="*/ 226646 h 2152650"/>
              <a:gd name="connsiteX6788" fmla="*/ 2795775 w 3600448"/>
              <a:gd name="connsiteY6788" fmla="*/ 227119 h 2152650"/>
              <a:gd name="connsiteX6789" fmla="*/ 2789749 w 3600448"/>
              <a:gd name="connsiteY6789" fmla="*/ 230237 h 2152650"/>
              <a:gd name="connsiteX6790" fmla="*/ 3243260 w 3600448"/>
              <a:gd name="connsiteY6790" fmla="*/ 215900 h 2152650"/>
              <a:gd name="connsiteX6791" fmla="*/ 3254373 w 3600448"/>
              <a:gd name="connsiteY6791" fmla="*/ 223837 h 2152650"/>
              <a:gd name="connsiteX6792" fmla="*/ 3240085 w 3600448"/>
              <a:gd name="connsiteY6792" fmla="*/ 219075 h 2152650"/>
              <a:gd name="connsiteX6793" fmla="*/ 3248022 w 3600448"/>
              <a:gd name="connsiteY6793" fmla="*/ 212725 h 2152650"/>
              <a:gd name="connsiteX6794" fmla="*/ 3262310 w 3600448"/>
              <a:gd name="connsiteY6794" fmla="*/ 212725 h 2152650"/>
              <a:gd name="connsiteX6795" fmla="*/ 3254372 w 3600448"/>
              <a:gd name="connsiteY6795" fmla="*/ 215900 h 2152650"/>
              <a:gd name="connsiteX6796" fmla="*/ 2895697 w 3600448"/>
              <a:gd name="connsiteY6796" fmla="*/ 193417 h 2152650"/>
              <a:gd name="connsiteX6797" fmla="*/ 2901948 w 3600448"/>
              <a:gd name="connsiteY6797" fmla="*/ 197167 h 2152650"/>
              <a:gd name="connsiteX6798" fmla="*/ 2894539 w 3600448"/>
              <a:gd name="connsiteY6798" fmla="*/ 204787 h 2152650"/>
              <a:gd name="connsiteX6799" fmla="*/ 2890835 w 3600448"/>
              <a:gd name="connsiteY6799" fmla="*/ 197167 h 2152650"/>
              <a:gd name="connsiteX6800" fmla="*/ 2895697 w 3600448"/>
              <a:gd name="connsiteY6800" fmla="*/ 193417 h 2152650"/>
              <a:gd name="connsiteX6801" fmla="*/ 3021010 w 3600448"/>
              <a:gd name="connsiteY6801" fmla="*/ 193145 h 2152650"/>
              <a:gd name="connsiteX6802" fmla="*/ 3026254 w 3600448"/>
              <a:gd name="connsiteY6802" fmla="*/ 194452 h 2152650"/>
              <a:gd name="connsiteX6803" fmla="*/ 3026117 w 3600448"/>
              <a:gd name="connsiteY6803" fmla="*/ 194534 h 2152650"/>
              <a:gd name="connsiteX6804" fmla="*/ 3021010 w 3600448"/>
              <a:gd name="connsiteY6804" fmla="*/ 193145 h 2152650"/>
              <a:gd name="connsiteX6805" fmla="*/ 3407680 w 3600448"/>
              <a:gd name="connsiteY6805" fmla="*/ 190500 h 2152650"/>
              <a:gd name="connsiteX6806" fmla="*/ 3411535 w 3600448"/>
              <a:gd name="connsiteY6806" fmla="*/ 194204 h 2152650"/>
              <a:gd name="connsiteX6807" fmla="*/ 3388403 w 3600448"/>
              <a:gd name="connsiteY6807" fmla="*/ 197908 h 2152650"/>
              <a:gd name="connsiteX6808" fmla="*/ 3388403 w 3600448"/>
              <a:gd name="connsiteY6808" fmla="*/ 201612 h 2152650"/>
              <a:gd name="connsiteX6809" fmla="*/ 3384547 w 3600448"/>
              <a:gd name="connsiteY6809" fmla="*/ 194204 h 2152650"/>
              <a:gd name="connsiteX6810" fmla="*/ 3407680 w 3600448"/>
              <a:gd name="connsiteY6810" fmla="*/ 190500 h 2152650"/>
              <a:gd name="connsiteX6811" fmla="*/ 3340097 w 3600448"/>
              <a:gd name="connsiteY6811" fmla="*/ 185737 h 2152650"/>
              <a:gd name="connsiteX6812" fmla="*/ 3355972 w 3600448"/>
              <a:gd name="connsiteY6812" fmla="*/ 185737 h 2152650"/>
              <a:gd name="connsiteX6813" fmla="*/ 3355972 w 3600448"/>
              <a:gd name="connsiteY6813" fmla="*/ 190499 h 2152650"/>
              <a:gd name="connsiteX6814" fmla="*/ 3314697 w 3600448"/>
              <a:gd name="connsiteY6814" fmla="*/ 182562 h 2152650"/>
              <a:gd name="connsiteX6815" fmla="*/ 3314697 w 3600448"/>
              <a:gd name="connsiteY6815" fmla="*/ 190499 h 2152650"/>
              <a:gd name="connsiteX6816" fmla="*/ 3311522 w 3600448"/>
              <a:gd name="connsiteY6816" fmla="*/ 190499 h 2152650"/>
              <a:gd name="connsiteX6817" fmla="*/ 3248022 w 3600448"/>
              <a:gd name="connsiteY6817" fmla="*/ 182562 h 2152650"/>
              <a:gd name="connsiteX6818" fmla="*/ 3281360 w 3600448"/>
              <a:gd name="connsiteY6818" fmla="*/ 182562 h 2152650"/>
              <a:gd name="connsiteX6819" fmla="*/ 3281360 w 3600448"/>
              <a:gd name="connsiteY6819" fmla="*/ 189819 h 2152650"/>
              <a:gd name="connsiteX6820" fmla="*/ 3255431 w 3600448"/>
              <a:gd name="connsiteY6820" fmla="*/ 193448 h 2152650"/>
              <a:gd name="connsiteX6821" fmla="*/ 3259135 w 3600448"/>
              <a:gd name="connsiteY6821" fmla="*/ 200705 h 2152650"/>
              <a:gd name="connsiteX6822" fmla="*/ 3229501 w 3600448"/>
              <a:gd name="connsiteY6822" fmla="*/ 197076 h 2152650"/>
              <a:gd name="connsiteX6823" fmla="*/ 3251727 w 3600448"/>
              <a:gd name="connsiteY6823" fmla="*/ 186191 h 2152650"/>
              <a:gd name="connsiteX6824" fmla="*/ 3248022 w 3600448"/>
              <a:gd name="connsiteY6824" fmla="*/ 182562 h 2152650"/>
              <a:gd name="connsiteX6825" fmla="*/ 2938857 w 3600448"/>
              <a:gd name="connsiteY6825" fmla="*/ 179387 h 2152650"/>
              <a:gd name="connsiteX6826" fmla="*/ 2949573 w 3600448"/>
              <a:gd name="connsiteY6826" fmla="*/ 182562 h 2152650"/>
              <a:gd name="connsiteX6827" fmla="*/ 2938857 w 3600448"/>
              <a:gd name="connsiteY6827" fmla="*/ 185737 h 2152650"/>
              <a:gd name="connsiteX6828" fmla="*/ 2938857 w 3600448"/>
              <a:gd name="connsiteY6828" fmla="*/ 179387 h 2152650"/>
              <a:gd name="connsiteX6829" fmla="*/ 3380897 w 3600448"/>
              <a:gd name="connsiteY6829" fmla="*/ 174625 h 2152650"/>
              <a:gd name="connsiteX6830" fmla="*/ 3384548 w 3600448"/>
              <a:gd name="connsiteY6830" fmla="*/ 178594 h 2152650"/>
              <a:gd name="connsiteX6831" fmla="*/ 3384548 w 3600448"/>
              <a:gd name="connsiteY6831" fmla="*/ 182562 h 2152650"/>
              <a:gd name="connsiteX6832" fmla="*/ 3380897 w 3600448"/>
              <a:gd name="connsiteY6832" fmla="*/ 178594 h 2152650"/>
              <a:gd name="connsiteX6833" fmla="*/ 3369943 w 3600448"/>
              <a:gd name="connsiteY6833" fmla="*/ 190500 h 2152650"/>
              <a:gd name="connsiteX6834" fmla="*/ 3380897 w 3600448"/>
              <a:gd name="connsiteY6834" fmla="*/ 174625 h 2152650"/>
              <a:gd name="connsiteX6835" fmla="*/ 2767605 w 3600448"/>
              <a:gd name="connsiteY6835" fmla="*/ 168275 h 2152650"/>
              <a:gd name="connsiteX6836" fmla="*/ 2771376 w 3600448"/>
              <a:gd name="connsiteY6836" fmla="*/ 179387 h 2152650"/>
              <a:gd name="connsiteX6837" fmla="*/ 2782687 w 3600448"/>
              <a:gd name="connsiteY6837" fmla="*/ 171979 h 2152650"/>
              <a:gd name="connsiteX6838" fmla="*/ 2790228 w 3600448"/>
              <a:gd name="connsiteY6838" fmla="*/ 179387 h 2152650"/>
              <a:gd name="connsiteX6839" fmla="*/ 2763835 w 3600448"/>
              <a:gd name="connsiteY6839" fmla="*/ 179387 h 2152650"/>
              <a:gd name="connsiteX6840" fmla="*/ 2767605 w 3600448"/>
              <a:gd name="connsiteY6840" fmla="*/ 168275 h 2152650"/>
              <a:gd name="connsiteX6841" fmla="*/ 2830510 w 3600448"/>
              <a:gd name="connsiteY6841" fmla="*/ 167481 h 2152650"/>
              <a:gd name="connsiteX6842" fmla="*/ 2863848 w 3600448"/>
              <a:gd name="connsiteY6842" fmla="*/ 167481 h 2152650"/>
              <a:gd name="connsiteX6843" fmla="*/ 2852735 w 3600448"/>
              <a:gd name="connsiteY6843" fmla="*/ 175418 h 2152650"/>
              <a:gd name="connsiteX6844" fmla="*/ 2830510 w 3600448"/>
              <a:gd name="connsiteY6844" fmla="*/ 167481 h 2152650"/>
              <a:gd name="connsiteX6845" fmla="*/ 3417265 w 3600448"/>
              <a:gd name="connsiteY6845" fmla="*/ 166290 h 2152650"/>
              <a:gd name="connsiteX6846" fmla="*/ 3433760 w 3600448"/>
              <a:gd name="connsiteY6846" fmla="*/ 170920 h 2152650"/>
              <a:gd name="connsiteX6847" fmla="*/ 3411138 w 3600448"/>
              <a:gd name="connsiteY6847" fmla="*/ 174624 h 2152650"/>
              <a:gd name="connsiteX6848" fmla="*/ 3418679 w 3600448"/>
              <a:gd name="connsiteY6848" fmla="*/ 170920 h 2152650"/>
              <a:gd name="connsiteX6849" fmla="*/ 3403597 w 3600448"/>
              <a:gd name="connsiteY6849" fmla="*/ 167216 h 2152650"/>
              <a:gd name="connsiteX6850" fmla="*/ 3417265 w 3600448"/>
              <a:gd name="connsiteY6850" fmla="*/ 166290 h 2152650"/>
              <a:gd name="connsiteX6851" fmla="*/ 2819397 w 3600448"/>
              <a:gd name="connsiteY6851" fmla="*/ 149225 h 2152650"/>
              <a:gd name="connsiteX6852" fmla="*/ 2835272 w 3600448"/>
              <a:gd name="connsiteY6852" fmla="*/ 152400 h 2152650"/>
              <a:gd name="connsiteX6853" fmla="*/ 2830510 w 3600448"/>
              <a:gd name="connsiteY6853" fmla="*/ 157162 h 2152650"/>
              <a:gd name="connsiteX6854" fmla="*/ 2819397 w 3600448"/>
              <a:gd name="connsiteY6854" fmla="*/ 152400 h 2152650"/>
              <a:gd name="connsiteX6855" fmla="*/ 3050537 w 3600448"/>
              <a:gd name="connsiteY6855" fmla="*/ 146050 h 2152650"/>
              <a:gd name="connsiteX6856" fmla="*/ 3050537 w 3600448"/>
              <a:gd name="connsiteY6856" fmla="*/ 157162 h 2152650"/>
              <a:gd name="connsiteX6857" fmla="*/ 3035297 w 3600448"/>
              <a:gd name="connsiteY6857" fmla="*/ 149754 h 2152650"/>
              <a:gd name="connsiteX6858" fmla="*/ 3050537 w 3600448"/>
              <a:gd name="connsiteY6858" fmla="*/ 146050 h 2152650"/>
              <a:gd name="connsiteX6859" fmla="*/ 3478210 w 3600448"/>
              <a:gd name="connsiteY6859" fmla="*/ 138112 h 2152650"/>
              <a:gd name="connsiteX6860" fmla="*/ 3508373 w 3600448"/>
              <a:gd name="connsiteY6860" fmla="*/ 138112 h 2152650"/>
              <a:gd name="connsiteX6861" fmla="*/ 3497062 w 3600448"/>
              <a:gd name="connsiteY6861" fmla="*/ 141287 h 2152650"/>
              <a:gd name="connsiteX6862" fmla="*/ 2896490 w 3600448"/>
              <a:gd name="connsiteY6862" fmla="*/ 135053 h 2152650"/>
              <a:gd name="connsiteX6863" fmla="*/ 2901312 w 3600448"/>
              <a:gd name="connsiteY6863" fmla="*/ 142346 h 2152650"/>
              <a:gd name="connsiteX6864" fmla="*/ 2897502 w 3600448"/>
              <a:gd name="connsiteY6864" fmla="*/ 142346 h 2152650"/>
              <a:gd name="connsiteX6865" fmla="*/ 2886072 w 3600448"/>
              <a:gd name="connsiteY6865" fmla="*/ 142346 h 2152650"/>
              <a:gd name="connsiteX6866" fmla="*/ 2896490 w 3600448"/>
              <a:gd name="connsiteY6866" fmla="*/ 135053 h 2152650"/>
              <a:gd name="connsiteX6867" fmla="*/ 3578222 w 3600448"/>
              <a:gd name="connsiteY6867" fmla="*/ 134937 h 2152650"/>
              <a:gd name="connsiteX6868" fmla="*/ 3570965 w 3600448"/>
              <a:gd name="connsiteY6868" fmla="*/ 146049 h 2152650"/>
              <a:gd name="connsiteX6869" fmla="*/ 3578222 w 3600448"/>
              <a:gd name="connsiteY6869" fmla="*/ 134937 h 2152650"/>
              <a:gd name="connsiteX6870" fmla="*/ 3137940 w 3600448"/>
              <a:gd name="connsiteY6870" fmla="*/ 123998 h 2152650"/>
              <a:gd name="connsiteX6871" fmla="*/ 3147001 w 3600448"/>
              <a:gd name="connsiteY6871" fmla="*/ 130232 h 2152650"/>
              <a:gd name="connsiteX6872" fmla="*/ 3195575 w 3600448"/>
              <a:gd name="connsiteY6872" fmla="*/ 133878 h 2152650"/>
              <a:gd name="connsiteX6873" fmla="*/ 3195575 w 3600448"/>
              <a:gd name="connsiteY6873" fmla="*/ 141287 h 2152650"/>
              <a:gd name="connsiteX6874" fmla="*/ 3154720 w 3600448"/>
              <a:gd name="connsiteY6874" fmla="*/ 159808 h 2152650"/>
              <a:gd name="connsiteX6875" fmla="*/ 3162148 w 3600448"/>
              <a:gd name="connsiteY6875" fmla="*/ 152399 h 2152650"/>
              <a:gd name="connsiteX6876" fmla="*/ 3095293 w 3600448"/>
              <a:gd name="connsiteY6876" fmla="*/ 167216 h 2152650"/>
              <a:gd name="connsiteX6877" fmla="*/ 3084151 w 3600448"/>
              <a:gd name="connsiteY6877" fmla="*/ 163512 h 2152650"/>
              <a:gd name="connsiteX6878" fmla="*/ 3087865 w 3600448"/>
              <a:gd name="connsiteY6878" fmla="*/ 185737 h 2152650"/>
              <a:gd name="connsiteX6879" fmla="*/ 3073008 w 3600448"/>
              <a:gd name="connsiteY6879" fmla="*/ 182032 h 2152650"/>
              <a:gd name="connsiteX6880" fmla="*/ 3065580 w 3600448"/>
              <a:gd name="connsiteY6880" fmla="*/ 196849 h 2152650"/>
              <a:gd name="connsiteX6881" fmla="*/ 3076722 w 3600448"/>
              <a:gd name="connsiteY6881" fmla="*/ 193145 h 2152650"/>
              <a:gd name="connsiteX6882" fmla="*/ 3073008 w 3600448"/>
              <a:gd name="connsiteY6882" fmla="*/ 204257 h 2152650"/>
              <a:gd name="connsiteX6883" fmla="*/ 3069294 w 3600448"/>
              <a:gd name="connsiteY6883" fmla="*/ 196849 h 2152650"/>
              <a:gd name="connsiteX6884" fmla="*/ 3069294 w 3600448"/>
              <a:gd name="connsiteY6884" fmla="*/ 207961 h 2152650"/>
              <a:gd name="connsiteX6885" fmla="*/ 3058152 w 3600448"/>
              <a:gd name="connsiteY6885" fmla="*/ 207961 h 2152650"/>
              <a:gd name="connsiteX6886" fmla="*/ 3058152 w 3600448"/>
              <a:gd name="connsiteY6886" fmla="*/ 211666 h 2152650"/>
              <a:gd name="connsiteX6887" fmla="*/ 3039581 w 3600448"/>
              <a:gd name="connsiteY6887" fmla="*/ 215370 h 2152650"/>
              <a:gd name="connsiteX6888" fmla="*/ 3047009 w 3600448"/>
              <a:gd name="connsiteY6888" fmla="*/ 211666 h 2152650"/>
              <a:gd name="connsiteX6889" fmla="*/ 3035867 w 3600448"/>
              <a:gd name="connsiteY6889" fmla="*/ 204257 h 2152650"/>
              <a:gd name="connsiteX6890" fmla="*/ 3054437 w 3600448"/>
              <a:gd name="connsiteY6890" fmla="*/ 196849 h 2152650"/>
              <a:gd name="connsiteX6891" fmla="*/ 3047009 w 3600448"/>
              <a:gd name="connsiteY6891" fmla="*/ 189441 h 2152650"/>
              <a:gd name="connsiteX6892" fmla="*/ 3035867 w 3600448"/>
              <a:gd name="connsiteY6892" fmla="*/ 196849 h 2152650"/>
              <a:gd name="connsiteX6893" fmla="*/ 3034010 w 3600448"/>
              <a:gd name="connsiteY6893" fmla="*/ 196386 h 2152650"/>
              <a:gd name="connsiteX6894" fmla="*/ 3026254 w 3600448"/>
              <a:gd name="connsiteY6894" fmla="*/ 194452 h 2152650"/>
              <a:gd name="connsiteX6895" fmla="*/ 3028438 w 3600448"/>
              <a:gd name="connsiteY6895" fmla="*/ 193145 h 2152650"/>
              <a:gd name="connsiteX6896" fmla="*/ 3024724 w 3600448"/>
              <a:gd name="connsiteY6896" fmla="*/ 178328 h 2152650"/>
              <a:gd name="connsiteX6897" fmla="*/ 3047009 w 3600448"/>
              <a:gd name="connsiteY6897" fmla="*/ 159808 h 2152650"/>
              <a:gd name="connsiteX6898" fmla="*/ 3091579 w 3600448"/>
              <a:gd name="connsiteY6898" fmla="*/ 156103 h 2152650"/>
              <a:gd name="connsiteX6899" fmla="*/ 3113864 w 3600448"/>
              <a:gd name="connsiteY6899" fmla="*/ 159808 h 2152650"/>
              <a:gd name="connsiteX6900" fmla="*/ 3132435 w 3600448"/>
              <a:gd name="connsiteY6900" fmla="*/ 152399 h 2152650"/>
              <a:gd name="connsiteX6901" fmla="*/ 3121292 w 3600448"/>
              <a:gd name="connsiteY6901" fmla="*/ 148695 h 2152650"/>
              <a:gd name="connsiteX6902" fmla="*/ 3139863 w 3600448"/>
              <a:gd name="connsiteY6902" fmla="*/ 144991 h 2152650"/>
              <a:gd name="connsiteX6903" fmla="*/ 3106436 w 3600448"/>
              <a:gd name="connsiteY6903" fmla="*/ 144991 h 2152650"/>
              <a:gd name="connsiteX6904" fmla="*/ 3113864 w 3600448"/>
              <a:gd name="connsiteY6904" fmla="*/ 141287 h 2152650"/>
              <a:gd name="connsiteX6905" fmla="*/ 3084151 w 3600448"/>
              <a:gd name="connsiteY6905" fmla="*/ 141287 h 2152650"/>
              <a:gd name="connsiteX6906" fmla="*/ 3137542 w 3600448"/>
              <a:gd name="connsiteY6906" fmla="*/ 124155 h 2152650"/>
              <a:gd name="connsiteX6907" fmla="*/ 3136149 w 3600448"/>
              <a:gd name="connsiteY6907" fmla="*/ 122766 h 2152650"/>
              <a:gd name="connsiteX6908" fmla="*/ 3139416 w 3600448"/>
              <a:gd name="connsiteY6908" fmla="*/ 123418 h 2152650"/>
              <a:gd name="connsiteX6909" fmla="*/ 3137940 w 3600448"/>
              <a:gd name="connsiteY6909" fmla="*/ 123998 h 2152650"/>
              <a:gd name="connsiteX6910" fmla="*/ 3013072 w 3600448"/>
              <a:gd name="connsiteY6910" fmla="*/ 119062 h 2152650"/>
              <a:gd name="connsiteX6911" fmla="*/ 3016776 w 3600448"/>
              <a:gd name="connsiteY6911" fmla="*/ 130174 h 2152650"/>
              <a:gd name="connsiteX6912" fmla="*/ 3527892 w 3600448"/>
              <a:gd name="connsiteY6912" fmla="*/ 109720 h 2152650"/>
              <a:gd name="connsiteX6913" fmla="*/ 3534233 w 3600448"/>
              <a:gd name="connsiteY6913" fmla="*/ 111653 h 2152650"/>
              <a:gd name="connsiteX6914" fmla="*/ 3526757 w 3600448"/>
              <a:gd name="connsiteY6914" fmla="*/ 122766 h 2152650"/>
              <a:gd name="connsiteX6915" fmla="*/ 3529911 w 3600448"/>
              <a:gd name="connsiteY6915" fmla="*/ 112869 h 2152650"/>
              <a:gd name="connsiteX6916" fmla="*/ 3526757 w 3600448"/>
              <a:gd name="connsiteY6916" fmla="*/ 107949 h 2152650"/>
              <a:gd name="connsiteX6917" fmla="*/ 3527892 w 3600448"/>
              <a:gd name="connsiteY6917" fmla="*/ 109720 h 2152650"/>
              <a:gd name="connsiteX6918" fmla="*/ 3524977 w 3600448"/>
              <a:gd name="connsiteY6918" fmla="*/ 108831 h 2152650"/>
              <a:gd name="connsiteX6919" fmla="*/ 3429560 w 3600448"/>
              <a:gd name="connsiteY6919" fmla="*/ 104245 h 2152650"/>
              <a:gd name="connsiteX6920" fmla="*/ 3431897 w 3600448"/>
              <a:gd name="connsiteY6920" fmla="*/ 104708 h 2152650"/>
              <a:gd name="connsiteX6921" fmla="*/ 3431955 w 3600448"/>
              <a:gd name="connsiteY6921" fmla="*/ 104745 h 2152650"/>
              <a:gd name="connsiteX6922" fmla="*/ 3188147 w 3600448"/>
              <a:gd name="connsiteY6922" fmla="*/ 104245 h 2152650"/>
              <a:gd name="connsiteX6923" fmla="*/ 3206718 w 3600448"/>
              <a:gd name="connsiteY6923" fmla="*/ 111654 h 2152650"/>
              <a:gd name="connsiteX6924" fmla="*/ 3154720 w 3600448"/>
              <a:gd name="connsiteY6924" fmla="*/ 126470 h 2152650"/>
              <a:gd name="connsiteX6925" fmla="*/ 3152398 w 3600448"/>
              <a:gd name="connsiteY6925" fmla="*/ 126007 h 2152650"/>
              <a:gd name="connsiteX6926" fmla="*/ 3139416 w 3600448"/>
              <a:gd name="connsiteY6926" fmla="*/ 123418 h 2152650"/>
              <a:gd name="connsiteX6927" fmla="*/ 3466944 w 3600448"/>
              <a:gd name="connsiteY6927" fmla="*/ 100541 h 2152650"/>
              <a:gd name="connsiteX6928" fmla="*/ 3496850 w 3600448"/>
              <a:gd name="connsiteY6928" fmla="*/ 107949 h 2152650"/>
              <a:gd name="connsiteX6929" fmla="*/ 3493112 w 3600448"/>
              <a:gd name="connsiteY6929" fmla="*/ 104245 h 2152650"/>
              <a:gd name="connsiteX6930" fmla="*/ 3515542 w 3600448"/>
              <a:gd name="connsiteY6930" fmla="*/ 104245 h 2152650"/>
              <a:gd name="connsiteX6931" fmla="*/ 3522084 w 3600448"/>
              <a:gd name="connsiteY6931" fmla="*/ 107949 h 2152650"/>
              <a:gd name="connsiteX6932" fmla="*/ 3524977 w 3600448"/>
              <a:gd name="connsiteY6932" fmla="*/ 108831 h 2152650"/>
              <a:gd name="connsiteX6933" fmla="*/ 3510869 w 3600448"/>
              <a:gd name="connsiteY6933" fmla="*/ 115821 h 2152650"/>
              <a:gd name="connsiteX6934" fmla="*/ 3500589 w 3600448"/>
              <a:gd name="connsiteY6934" fmla="*/ 126470 h 2152650"/>
              <a:gd name="connsiteX6935" fmla="*/ 3459467 w 3600448"/>
              <a:gd name="connsiteY6935" fmla="*/ 119062 h 2152650"/>
              <a:gd name="connsiteX6936" fmla="*/ 3463205 w 3600448"/>
              <a:gd name="connsiteY6936" fmla="*/ 122766 h 2152650"/>
              <a:gd name="connsiteX6937" fmla="*/ 3425822 w 3600448"/>
              <a:gd name="connsiteY6937" fmla="*/ 111653 h 2152650"/>
              <a:gd name="connsiteX6938" fmla="*/ 3437037 w 3600448"/>
              <a:gd name="connsiteY6938" fmla="*/ 107949 h 2152650"/>
              <a:gd name="connsiteX6939" fmla="*/ 3431955 w 3600448"/>
              <a:gd name="connsiteY6939" fmla="*/ 104745 h 2152650"/>
              <a:gd name="connsiteX6940" fmla="*/ 3438439 w 3600448"/>
              <a:gd name="connsiteY6940" fmla="*/ 106097 h 2152650"/>
              <a:gd name="connsiteX6941" fmla="*/ 3444514 w 3600448"/>
              <a:gd name="connsiteY6941" fmla="*/ 107949 h 2152650"/>
              <a:gd name="connsiteX6942" fmla="*/ 3466944 w 3600448"/>
              <a:gd name="connsiteY6942" fmla="*/ 100541 h 2152650"/>
              <a:gd name="connsiteX6943" fmla="*/ 3184522 w 3600448"/>
              <a:gd name="connsiteY6943" fmla="*/ 93662 h 2152650"/>
              <a:gd name="connsiteX6944" fmla="*/ 3198810 w 3600448"/>
              <a:gd name="connsiteY6944" fmla="*/ 93662 h 2152650"/>
              <a:gd name="connsiteX6945" fmla="*/ 3187697 w 3600448"/>
              <a:gd name="connsiteY6945" fmla="*/ 100012 h 2152650"/>
              <a:gd name="connsiteX6946" fmla="*/ 3532763 w 3600448"/>
              <a:gd name="connsiteY6946" fmla="*/ 88611 h 2152650"/>
              <a:gd name="connsiteX6947" fmla="*/ 3537742 w 3600448"/>
              <a:gd name="connsiteY6947" fmla="*/ 89693 h 2152650"/>
              <a:gd name="connsiteX6948" fmla="*/ 3530439 w 3600448"/>
              <a:gd name="connsiteY6948" fmla="*/ 89693 h 2152650"/>
              <a:gd name="connsiteX6949" fmla="*/ 3482906 w 3600448"/>
              <a:gd name="connsiteY6949" fmla="*/ 86254 h 2152650"/>
              <a:gd name="connsiteX6950" fmla="*/ 3493556 w 3600448"/>
              <a:gd name="connsiteY6950" fmla="*/ 89958 h 2152650"/>
              <a:gd name="connsiteX6951" fmla="*/ 3463922 w 3600448"/>
              <a:gd name="connsiteY6951" fmla="*/ 93662 h 2152650"/>
              <a:gd name="connsiteX6952" fmla="*/ 3482906 w 3600448"/>
              <a:gd name="connsiteY6952" fmla="*/ 86254 h 2152650"/>
              <a:gd name="connsiteX6953" fmla="*/ 3165790 w 3600448"/>
              <a:gd name="connsiteY6953" fmla="*/ 82550 h 2152650"/>
              <a:gd name="connsiteX6954" fmla="*/ 3179760 w 3600448"/>
              <a:gd name="connsiteY6954" fmla="*/ 89958 h 2152650"/>
              <a:gd name="connsiteX6955" fmla="*/ 3169282 w 3600448"/>
              <a:gd name="connsiteY6955" fmla="*/ 89958 h 2152650"/>
              <a:gd name="connsiteX6956" fmla="*/ 3162297 w 3600448"/>
              <a:gd name="connsiteY6956" fmla="*/ 93662 h 2152650"/>
              <a:gd name="connsiteX6957" fmla="*/ 3165790 w 3600448"/>
              <a:gd name="connsiteY6957" fmla="*/ 82550 h 2152650"/>
              <a:gd name="connsiteX6958" fmla="*/ 3555998 w 3600448"/>
              <a:gd name="connsiteY6958" fmla="*/ 77787 h 2152650"/>
              <a:gd name="connsiteX6959" fmla="*/ 3543219 w 3600448"/>
              <a:gd name="connsiteY6959" fmla="*/ 83740 h 2152650"/>
              <a:gd name="connsiteX6960" fmla="*/ 3532763 w 3600448"/>
              <a:gd name="connsiteY6960" fmla="*/ 88611 h 2152650"/>
              <a:gd name="connsiteX6961" fmla="*/ 3519485 w 3600448"/>
              <a:gd name="connsiteY6961" fmla="*/ 85724 h 2152650"/>
              <a:gd name="connsiteX6962" fmla="*/ 3555998 w 3600448"/>
              <a:gd name="connsiteY6962" fmla="*/ 77787 h 2152650"/>
              <a:gd name="connsiteX6963" fmla="*/ 3555998 w 3600448"/>
              <a:gd name="connsiteY6963" fmla="*/ 60325 h 2152650"/>
              <a:gd name="connsiteX6964" fmla="*/ 3560760 w 3600448"/>
              <a:gd name="connsiteY6964" fmla="*/ 63500 h 2152650"/>
              <a:gd name="connsiteX6965" fmla="*/ 3544885 w 3600448"/>
              <a:gd name="connsiteY6965" fmla="*/ 66675 h 2152650"/>
              <a:gd name="connsiteX6966" fmla="*/ 3463894 w 3600448"/>
              <a:gd name="connsiteY6966" fmla="*/ 57322 h 2152650"/>
              <a:gd name="connsiteX6967" fmla="*/ 3467025 w 3600448"/>
              <a:gd name="connsiteY6967" fmla="*/ 59418 h 2152650"/>
              <a:gd name="connsiteX6968" fmla="*/ 3461490 w 3600448"/>
              <a:gd name="connsiteY6968" fmla="*/ 58227 h 2152650"/>
              <a:gd name="connsiteX6969" fmla="*/ 3291792 w 3600448"/>
              <a:gd name="connsiteY6969" fmla="*/ 55760 h 2152650"/>
              <a:gd name="connsiteX6970" fmla="*/ 3298822 w 3600448"/>
              <a:gd name="connsiteY6970" fmla="*/ 59689 h 2152650"/>
              <a:gd name="connsiteX6971" fmla="*/ 3273422 w 3600448"/>
              <a:gd name="connsiteY6971" fmla="*/ 59689 h 2152650"/>
              <a:gd name="connsiteX6972" fmla="*/ 3291792 w 3600448"/>
              <a:gd name="connsiteY6972" fmla="*/ 55760 h 2152650"/>
              <a:gd name="connsiteX6973" fmla="*/ 3485989 w 3600448"/>
              <a:gd name="connsiteY6973" fmla="*/ 55562 h 2152650"/>
              <a:gd name="connsiteX6974" fmla="*/ 3511548 w 3600448"/>
              <a:gd name="connsiteY6974" fmla="*/ 62970 h 2152650"/>
              <a:gd name="connsiteX6975" fmla="*/ 3500594 w 3600448"/>
              <a:gd name="connsiteY6975" fmla="*/ 66674 h 2152650"/>
              <a:gd name="connsiteX6976" fmla="*/ 3496943 w 3600448"/>
              <a:gd name="connsiteY6976" fmla="*/ 59266 h 2152650"/>
              <a:gd name="connsiteX6977" fmla="*/ 3485989 w 3600448"/>
              <a:gd name="connsiteY6977" fmla="*/ 66674 h 2152650"/>
              <a:gd name="connsiteX6978" fmla="*/ 3475035 w 3600448"/>
              <a:gd name="connsiteY6978" fmla="*/ 59266 h 2152650"/>
              <a:gd name="connsiteX6979" fmla="*/ 3485989 w 3600448"/>
              <a:gd name="connsiteY6979" fmla="*/ 59266 h 2152650"/>
              <a:gd name="connsiteX6980" fmla="*/ 3485989 w 3600448"/>
              <a:gd name="connsiteY6980" fmla="*/ 55562 h 2152650"/>
              <a:gd name="connsiteX6981" fmla="*/ 3470754 w 3600448"/>
              <a:gd name="connsiteY6981" fmla="*/ 48192 h 2152650"/>
              <a:gd name="connsiteX6982" fmla="*/ 3478210 w 3600448"/>
              <a:gd name="connsiteY6982" fmla="*/ 51934 h 2152650"/>
              <a:gd name="connsiteX6983" fmla="*/ 3474482 w 3600448"/>
              <a:gd name="connsiteY6983" fmla="*/ 53337 h 2152650"/>
              <a:gd name="connsiteX6984" fmla="*/ 3463894 w 3600448"/>
              <a:gd name="connsiteY6984" fmla="*/ 57322 h 2152650"/>
              <a:gd name="connsiteX6985" fmla="*/ 3455841 w 3600448"/>
              <a:gd name="connsiteY6985" fmla="*/ 51934 h 2152650"/>
              <a:gd name="connsiteX6986" fmla="*/ 3470754 w 3600448"/>
              <a:gd name="connsiteY6986" fmla="*/ 51934 h 2152650"/>
              <a:gd name="connsiteX6987" fmla="*/ 3470754 w 3600448"/>
              <a:gd name="connsiteY6987" fmla="*/ 48192 h 2152650"/>
              <a:gd name="connsiteX6988" fmla="*/ 3314168 w 3600448"/>
              <a:gd name="connsiteY6988" fmla="*/ 44450 h 2152650"/>
              <a:gd name="connsiteX6989" fmla="*/ 3310440 w 3600448"/>
              <a:gd name="connsiteY6989" fmla="*/ 48192 h 2152650"/>
              <a:gd name="connsiteX6990" fmla="*/ 3362635 w 3600448"/>
              <a:gd name="connsiteY6990" fmla="*/ 63160 h 2152650"/>
              <a:gd name="connsiteX6991" fmla="*/ 3396189 w 3600448"/>
              <a:gd name="connsiteY6991" fmla="*/ 48192 h 2152650"/>
              <a:gd name="connsiteX6992" fmla="*/ 3399917 w 3600448"/>
              <a:gd name="connsiteY6992" fmla="*/ 55676 h 2152650"/>
              <a:gd name="connsiteX6993" fmla="*/ 3414830 w 3600448"/>
              <a:gd name="connsiteY6993" fmla="*/ 48192 h 2152650"/>
              <a:gd name="connsiteX6994" fmla="*/ 3461490 w 3600448"/>
              <a:gd name="connsiteY6994" fmla="*/ 58227 h 2152650"/>
              <a:gd name="connsiteX6995" fmla="*/ 3448384 w 3600448"/>
              <a:gd name="connsiteY6995" fmla="*/ 63160 h 2152650"/>
              <a:gd name="connsiteX6996" fmla="*/ 3459569 w 3600448"/>
              <a:gd name="connsiteY6996" fmla="*/ 70643 h 2152650"/>
              <a:gd name="connsiteX6997" fmla="*/ 3459569 w 3600448"/>
              <a:gd name="connsiteY6997" fmla="*/ 66902 h 2152650"/>
              <a:gd name="connsiteX6998" fmla="*/ 3467025 w 3600448"/>
              <a:gd name="connsiteY6998" fmla="*/ 78127 h 2152650"/>
              <a:gd name="connsiteX6999" fmla="*/ 3392461 w 3600448"/>
              <a:gd name="connsiteY6999" fmla="*/ 81869 h 2152650"/>
              <a:gd name="connsiteX7000" fmla="*/ 3392461 w 3600448"/>
              <a:gd name="connsiteY7000" fmla="*/ 89353 h 2152650"/>
              <a:gd name="connsiteX7001" fmla="*/ 3325353 w 3600448"/>
              <a:gd name="connsiteY7001" fmla="*/ 93095 h 2152650"/>
              <a:gd name="connsiteX7002" fmla="*/ 3321625 w 3600448"/>
              <a:gd name="connsiteY7002" fmla="*/ 96837 h 2152650"/>
              <a:gd name="connsiteX7003" fmla="*/ 3299255 w 3600448"/>
              <a:gd name="connsiteY7003" fmla="*/ 89353 h 2152650"/>
              <a:gd name="connsiteX7004" fmla="*/ 3276886 w 3600448"/>
              <a:gd name="connsiteY7004" fmla="*/ 96837 h 2152650"/>
              <a:gd name="connsiteX7005" fmla="*/ 3269429 w 3600448"/>
              <a:gd name="connsiteY7005" fmla="*/ 85611 h 2152650"/>
              <a:gd name="connsiteX7006" fmla="*/ 3254516 w 3600448"/>
              <a:gd name="connsiteY7006" fmla="*/ 89353 h 2152650"/>
              <a:gd name="connsiteX7007" fmla="*/ 3258245 w 3600448"/>
              <a:gd name="connsiteY7007" fmla="*/ 93095 h 2152650"/>
              <a:gd name="connsiteX7008" fmla="*/ 3232147 w 3600448"/>
              <a:gd name="connsiteY7008" fmla="*/ 96837 h 2152650"/>
              <a:gd name="connsiteX7009" fmla="*/ 3232147 w 3600448"/>
              <a:gd name="connsiteY7009" fmla="*/ 93095 h 2152650"/>
              <a:gd name="connsiteX7010" fmla="*/ 3250788 w 3600448"/>
              <a:gd name="connsiteY7010" fmla="*/ 85611 h 2152650"/>
              <a:gd name="connsiteX7011" fmla="*/ 3243332 w 3600448"/>
              <a:gd name="connsiteY7011" fmla="*/ 81869 h 2152650"/>
              <a:gd name="connsiteX7012" fmla="*/ 3258245 w 3600448"/>
              <a:gd name="connsiteY7012" fmla="*/ 85611 h 2152650"/>
              <a:gd name="connsiteX7013" fmla="*/ 3291799 w 3600448"/>
              <a:gd name="connsiteY7013" fmla="*/ 63160 h 2152650"/>
              <a:gd name="connsiteX7014" fmla="*/ 3299255 w 3600448"/>
              <a:gd name="connsiteY7014" fmla="*/ 66902 h 2152650"/>
              <a:gd name="connsiteX7015" fmla="*/ 3299255 w 3600448"/>
              <a:gd name="connsiteY7015" fmla="*/ 63160 h 2152650"/>
              <a:gd name="connsiteX7016" fmla="*/ 3325353 w 3600448"/>
              <a:gd name="connsiteY7016" fmla="*/ 66902 h 2152650"/>
              <a:gd name="connsiteX7017" fmla="*/ 3306712 w 3600448"/>
              <a:gd name="connsiteY7017" fmla="*/ 55676 h 2152650"/>
              <a:gd name="connsiteX7018" fmla="*/ 3317896 w 3600448"/>
              <a:gd name="connsiteY7018" fmla="*/ 51934 h 2152650"/>
              <a:gd name="connsiteX7019" fmla="*/ 3314168 w 3600448"/>
              <a:gd name="connsiteY7019" fmla="*/ 44450 h 2152650"/>
              <a:gd name="connsiteX7020" fmla="*/ 3303585 w 3600448"/>
              <a:gd name="connsiteY7020" fmla="*/ 38100 h 2152650"/>
              <a:gd name="connsiteX7021" fmla="*/ 3317873 w 3600448"/>
              <a:gd name="connsiteY7021" fmla="*/ 41275 h 2152650"/>
              <a:gd name="connsiteX7022" fmla="*/ 3314698 w 3600448"/>
              <a:gd name="connsiteY7022" fmla="*/ 41275 h 2152650"/>
              <a:gd name="connsiteX7023" fmla="*/ 3224694 w 3600448"/>
              <a:gd name="connsiteY7023" fmla="*/ 37200 h 2152650"/>
              <a:gd name="connsiteX7024" fmla="*/ 3248023 w 3600448"/>
              <a:gd name="connsiteY7024" fmla="*/ 37703 h 2152650"/>
              <a:gd name="connsiteX7025" fmla="*/ 3232942 w 3600448"/>
              <a:gd name="connsiteY7025" fmla="*/ 51990 h 2152650"/>
              <a:gd name="connsiteX7026" fmla="*/ 3217860 w 3600448"/>
              <a:gd name="connsiteY7026" fmla="*/ 44846 h 2152650"/>
              <a:gd name="connsiteX7027" fmla="*/ 3224694 w 3600448"/>
              <a:gd name="connsiteY7027" fmla="*/ 37200 h 2152650"/>
              <a:gd name="connsiteX7028" fmla="*/ 3266279 w 3600448"/>
              <a:gd name="connsiteY7028" fmla="*/ 29368 h 2152650"/>
              <a:gd name="connsiteX7029" fmla="*/ 3273423 w 3600448"/>
              <a:gd name="connsiteY7029" fmla="*/ 30162 h 2152650"/>
              <a:gd name="connsiteX7030" fmla="*/ 3259135 w 3600448"/>
              <a:gd name="connsiteY7030" fmla="*/ 33337 h 2152650"/>
              <a:gd name="connsiteX7031" fmla="*/ 3266279 w 3600448"/>
              <a:gd name="connsiteY7031" fmla="*/ 29368 h 2152650"/>
              <a:gd name="connsiteX7032" fmla="*/ 3515252 w 3600448"/>
              <a:gd name="connsiteY7032" fmla="*/ 0 h 2152650"/>
              <a:gd name="connsiteX7033" fmla="*/ 3578223 w 3600448"/>
              <a:gd name="connsiteY7033" fmla="*/ 11311 h 2152650"/>
              <a:gd name="connsiteX7034" fmla="*/ 3574519 w 3600448"/>
              <a:gd name="connsiteY7034" fmla="*/ 18851 h 2152650"/>
              <a:gd name="connsiteX7035" fmla="*/ 3596744 w 3600448"/>
              <a:gd name="connsiteY7035" fmla="*/ 15081 h 2152650"/>
              <a:gd name="connsiteX7036" fmla="*/ 3600448 w 3600448"/>
              <a:gd name="connsiteY7036" fmla="*/ 26392 h 2152650"/>
              <a:gd name="connsiteX7037" fmla="*/ 3585631 w 3600448"/>
              <a:gd name="connsiteY7037" fmla="*/ 30162 h 2152650"/>
              <a:gd name="connsiteX7038" fmla="*/ 3518956 w 3600448"/>
              <a:gd name="connsiteY7038" fmla="*/ 11311 h 2152650"/>
              <a:gd name="connsiteX7039" fmla="*/ 3500435 w 3600448"/>
              <a:gd name="connsiteY7039" fmla="*/ 15081 h 2152650"/>
              <a:gd name="connsiteX7040" fmla="*/ 3500435 w 3600448"/>
              <a:gd name="connsiteY7040" fmla="*/ 7540 h 2152650"/>
              <a:gd name="connsiteX7041" fmla="*/ 3518956 w 3600448"/>
              <a:gd name="connsiteY7041" fmla="*/ 7540 h 2152650"/>
              <a:gd name="connsiteX7042" fmla="*/ 3515252 w 3600448"/>
              <a:gd name="connsiteY7042" fmla="*/ 0 h 215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Lst>
            <a:rect l="l" t="t" r="r" b="b"/>
            <a:pathLst>
              <a:path w="3600448" h="2152650">
                <a:moveTo>
                  <a:pt x="288927" y="2149475"/>
                </a:moveTo>
                <a:lnTo>
                  <a:pt x="288927" y="2152650"/>
                </a:lnTo>
                <a:lnTo>
                  <a:pt x="277816" y="2152650"/>
                </a:lnTo>
                <a:close/>
                <a:moveTo>
                  <a:pt x="200426" y="2103834"/>
                </a:moveTo>
                <a:cubicBezTo>
                  <a:pt x="203202" y="2104231"/>
                  <a:pt x="206906" y="2105025"/>
                  <a:pt x="214317" y="2105025"/>
                </a:cubicBezTo>
                <a:cubicBezTo>
                  <a:pt x="210610" y="2108200"/>
                  <a:pt x="195794" y="2108200"/>
                  <a:pt x="192091" y="2105025"/>
                </a:cubicBezTo>
                <a:cubicBezTo>
                  <a:pt x="195794" y="2103438"/>
                  <a:pt x="197646" y="2103438"/>
                  <a:pt x="200426" y="2103834"/>
                </a:cubicBezTo>
                <a:close/>
                <a:moveTo>
                  <a:pt x="453607" y="2085975"/>
                </a:moveTo>
                <a:cubicBezTo>
                  <a:pt x="464793" y="2089745"/>
                  <a:pt x="487160" y="2085975"/>
                  <a:pt x="494618" y="2085975"/>
                </a:cubicBezTo>
                <a:cubicBezTo>
                  <a:pt x="498345" y="2089745"/>
                  <a:pt x="483433" y="2089745"/>
                  <a:pt x="487160" y="2097286"/>
                </a:cubicBezTo>
                <a:cubicBezTo>
                  <a:pt x="498345" y="2097286"/>
                  <a:pt x="513259" y="2089745"/>
                  <a:pt x="520715" y="2093516"/>
                </a:cubicBezTo>
                <a:cubicBezTo>
                  <a:pt x="487160" y="2093516"/>
                  <a:pt x="472248" y="2119908"/>
                  <a:pt x="431238" y="2116138"/>
                </a:cubicBezTo>
                <a:cubicBezTo>
                  <a:pt x="431238" y="2116138"/>
                  <a:pt x="431238" y="2116138"/>
                  <a:pt x="434966" y="2119908"/>
                </a:cubicBezTo>
                <a:cubicBezTo>
                  <a:pt x="405140" y="2123678"/>
                  <a:pt x="371585" y="2123678"/>
                  <a:pt x="345489" y="2134989"/>
                </a:cubicBezTo>
                <a:cubicBezTo>
                  <a:pt x="338033" y="2138760"/>
                  <a:pt x="352945" y="2142530"/>
                  <a:pt x="341761" y="2146300"/>
                </a:cubicBezTo>
                <a:cubicBezTo>
                  <a:pt x="319391" y="2138760"/>
                  <a:pt x="311935" y="2142530"/>
                  <a:pt x="274638" y="2138760"/>
                </a:cubicBezTo>
                <a:cubicBezTo>
                  <a:pt x="278368" y="2134989"/>
                  <a:pt x="285826" y="2131219"/>
                  <a:pt x="282094" y="2131219"/>
                </a:cubicBezTo>
                <a:cubicBezTo>
                  <a:pt x="293281" y="2131219"/>
                  <a:pt x="311935" y="2138760"/>
                  <a:pt x="319391" y="2127449"/>
                </a:cubicBezTo>
                <a:cubicBezTo>
                  <a:pt x="330576" y="2119908"/>
                  <a:pt x="311935" y="2123678"/>
                  <a:pt x="300751" y="2119908"/>
                </a:cubicBezTo>
                <a:cubicBezTo>
                  <a:pt x="308207" y="2123678"/>
                  <a:pt x="319391" y="2119908"/>
                  <a:pt x="315663" y="2116138"/>
                </a:cubicBezTo>
                <a:cubicBezTo>
                  <a:pt x="315663" y="2116138"/>
                  <a:pt x="315663" y="2116138"/>
                  <a:pt x="330576" y="2131219"/>
                </a:cubicBezTo>
                <a:cubicBezTo>
                  <a:pt x="334303" y="2127449"/>
                  <a:pt x="345489" y="2131219"/>
                  <a:pt x="341761" y="2127449"/>
                </a:cubicBezTo>
                <a:cubicBezTo>
                  <a:pt x="341761" y="2127449"/>
                  <a:pt x="341761" y="2127449"/>
                  <a:pt x="326847" y="2119908"/>
                </a:cubicBezTo>
                <a:cubicBezTo>
                  <a:pt x="341761" y="2119908"/>
                  <a:pt x="360401" y="2112367"/>
                  <a:pt x="371585" y="2116138"/>
                </a:cubicBezTo>
                <a:cubicBezTo>
                  <a:pt x="367858" y="2108597"/>
                  <a:pt x="356673" y="2108597"/>
                  <a:pt x="352945" y="2104827"/>
                </a:cubicBezTo>
                <a:cubicBezTo>
                  <a:pt x="352945" y="2108597"/>
                  <a:pt x="371585" y="2108597"/>
                  <a:pt x="367858" y="2104827"/>
                </a:cubicBezTo>
                <a:cubicBezTo>
                  <a:pt x="375314" y="2108597"/>
                  <a:pt x="382772" y="2104827"/>
                  <a:pt x="390227" y="2108597"/>
                </a:cubicBezTo>
                <a:cubicBezTo>
                  <a:pt x="390227" y="2108597"/>
                  <a:pt x="390227" y="2108597"/>
                  <a:pt x="386500" y="2104827"/>
                </a:cubicBezTo>
                <a:cubicBezTo>
                  <a:pt x="386500" y="2104827"/>
                  <a:pt x="386500" y="2104827"/>
                  <a:pt x="397684" y="2104827"/>
                </a:cubicBezTo>
                <a:cubicBezTo>
                  <a:pt x="397684" y="2104827"/>
                  <a:pt x="401412" y="2101056"/>
                  <a:pt x="397684" y="2101056"/>
                </a:cubicBezTo>
                <a:cubicBezTo>
                  <a:pt x="405140" y="2112367"/>
                  <a:pt x="420055" y="2089745"/>
                  <a:pt x="434966" y="2101056"/>
                </a:cubicBezTo>
                <a:cubicBezTo>
                  <a:pt x="434966" y="2101056"/>
                  <a:pt x="434966" y="2101056"/>
                  <a:pt x="431238" y="2093516"/>
                </a:cubicBezTo>
                <a:cubicBezTo>
                  <a:pt x="438694" y="2089745"/>
                  <a:pt x="453607" y="2097286"/>
                  <a:pt x="453607" y="2085975"/>
                </a:cubicBezTo>
                <a:close/>
                <a:moveTo>
                  <a:pt x="227709" y="2084767"/>
                </a:moveTo>
                <a:cubicBezTo>
                  <a:pt x="231954" y="2083858"/>
                  <a:pt x="236375" y="2083858"/>
                  <a:pt x="241030" y="2085798"/>
                </a:cubicBezTo>
                <a:cubicBezTo>
                  <a:pt x="241030" y="2085798"/>
                  <a:pt x="241030" y="2085798"/>
                  <a:pt x="233584" y="2089679"/>
                </a:cubicBezTo>
                <a:cubicBezTo>
                  <a:pt x="233584" y="2101320"/>
                  <a:pt x="267086" y="2081918"/>
                  <a:pt x="267086" y="2097440"/>
                </a:cubicBezTo>
                <a:cubicBezTo>
                  <a:pt x="267086" y="2097440"/>
                  <a:pt x="267086" y="2097440"/>
                  <a:pt x="270808" y="2089679"/>
                </a:cubicBezTo>
                <a:cubicBezTo>
                  <a:pt x="270808" y="2089679"/>
                  <a:pt x="270808" y="2089679"/>
                  <a:pt x="296877" y="2089679"/>
                </a:cubicBezTo>
                <a:cubicBezTo>
                  <a:pt x="270808" y="2112962"/>
                  <a:pt x="226139" y="2093559"/>
                  <a:pt x="192639" y="2097440"/>
                </a:cubicBezTo>
                <a:cubicBezTo>
                  <a:pt x="188914" y="2093559"/>
                  <a:pt x="192639" y="2093559"/>
                  <a:pt x="192639" y="2089679"/>
                </a:cubicBezTo>
                <a:cubicBezTo>
                  <a:pt x="203804" y="2098410"/>
                  <a:pt x="214970" y="2087496"/>
                  <a:pt x="227709" y="2084767"/>
                </a:cubicBezTo>
                <a:close/>
                <a:moveTo>
                  <a:pt x="111252" y="2073505"/>
                </a:moveTo>
                <a:lnTo>
                  <a:pt x="117555" y="2074277"/>
                </a:lnTo>
                <a:lnTo>
                  <a:pt x="118087" y="2075259"/>
                </a:lnTo>
                <a:close/>
                <a:moveTo>
                  <a:pt x="68874" y="2068620"/>
                </a:moveTo>
                <a:lnTo>
                  <a:pt x="73150" y="2071489"/>
                </a:lnTo>
                <a:cubicBezTo>
                  <a:pt x="76896" y="2069604"/>
                  <a:pt x="85321" y="2068661"/>
                  <a:pt x="94214" y="2069133"/>
                </a:cubicBezTo>
                <a:lnTo>
                  <a:pt x="111252" y="2073505"/>
                </a:lnTo>
                <a:lnTo>
                  <a:pt x="108259" y="2073139"/>
                </a:lnTo>
                <a:cubicBezTo>
                  <a:pt x="92809" y="2073845"/>
                  <a:pt x="81576" y="2080915"/>
                  <a:pt x="61914" y="2075259"/>
                </a:cubicBezTo>
                <a:cubicBezTo>
                  <a:pt x="63785" y="2073374"/>
                  <a:pt x="67531" y="2071489"/>
                  <a:pt x="68936" y="2069604"/>
                </a:cubicBezTo>
                <a:close/>
                <a:moveTo>
                  <a:pt x="44453" y="2066925"/>
                </a:moveTo>
                <a:cubicBezTo>
                  <a:pt x="44453" y="2070629"/>
                  <a:pt x="48156" y="2070629"/>
                  <a:pt x="51861" y="2070629"/>
                </a:cubicBezTo>
                <a:cubicBezTo>
                  <a:pt x="55564" y="2078037"/>
                  <a:pt x="37046" y="2074333"/>
                  <a:pt x="25931" y="2078037"/>
                </a:cubicBezTo>
                <a:cubicBezTo>
                  <a:pt x="25931" y="2078037"/>
                  <a:pt x="25931" y="2078037"/>
                  <a:pt x="25931" y="2074333"/>
                </a:cubicBezTo>
                <a:cubicBezTo>
                  <a:pt x="22227" y="2066925"/>
                  <a:pt x="40749" y="2070629"/>
                  <a:pt x="44453" y="2066925"/>
                </a:cubicBezTo>
                <a:close/>
                <a:moveTo>
                  <a:pt x="61914" y="2063948"/>
                </a:moveTo>
                <a:cubicBezTo>
                  <a:pt x="65660" y="2064891"/>
                  <a:pt x="67765" y="2065833"/>
                  <a:pt x="68760" y="2066776"/>
                </a:cubicBezTo>
                <a:lnTo>
                  <a:pt x="68874" y="2068620"/>
                </a:lnTo>
                <a:lnTo>
                  <a:pt x="63319" y="2064891"/>
                </a:lnTo>
                <a:cubicBezTo>
                  <a:pt x="61914" y="2063948"/>
                  <a:pt x="61914" y="2063948"/>
                  <a:pt x="61914" y="2063948"/>
                </a:cubicBezTo>
                <a:close/>
                <a:moveTo>
                  <a:pt x="639778" y="2060575"/>
                </a:moveTo>
                <a:cubicBezTo>
                  <a:pt x="617453" y="2078832"/>
                  <a:pt x="598850" y="2064226"/>
                  <a:pt x="569084" y="2075180"/>
                </a:cubicBezTo>
                <a:cubicBezTo>
                  <a:pt x="569084" y="2075180"/>
                  <a:pt x="569084" y="2075180"/>
                  <a:pt x="572805" y="2078832"/>
                </a:cubicBezTo>
                <a:cubicBezTo>
                  <a:pt x="546759" y="2078832"/>
                  <a:pt x="557922" y="2089786"/>
                  <a:pt x="543038" y="2097088"/>
                </a:cubicBezTo>
                <a:cubicBezTo>
                  <a:pt x="520714" y="2093437"/>
                  <a:pt x="554200" y="2086134"/>
                  <a:pt x="539318" y="2078832"/>
                </a:cubicBezTo>
                <a:cubicBezTo>
                  <a:pt x="572805" y="2071529"/>
                  <a:pt x="606291" y="2060575"/>
                  <a:pt x="639778" y="2060575"/>
                </a:cubicBezTo>
                <a:close/>
                <a:moveTo>
                  <a:pt x="423349" y="2059583"/>
                </a:moveTo>
                <a:cubicBezTo>
                  <a:pt x="415939" y="2074664"/>
                  <a:pt x="438166" y="2055812"/>
                  <a:pt x="449277" y="2063353"/>
                </a:cubicBezTo>
                <a:cubicBezTo>
                  <a:pt x="430756" y="2070894"/>
                  <a:pt x="408532" y="2070894"/>
                  <a:pt x="393714" y="2078434"/>
                </a:cubicBezTo>
                <a:cubicBezTo>
                  <a:pt x="390011" y="2074664"/>
                  <a:pt x="371490" y="2085975"/>
                  <a:pt x="378897" y="2078434"/>
                </a:cubicBezTo>
                <a:lnTo>
                  <a:pt x="390011" y="2074664"/>
                </a:lnTo>
                <a:cubicBezTo>
                  <a:pt x="390011" y="2074664"/>
                  <a:pt x="390011" y="2074664"/>
                  <a:pt x="386307" y="2067123"/>
                </a:cubicBezTo>
                <a:cubicBezTo>
                  <a:pt x="386307" y="2067123"/>
                  <a:pt x="386307" y="2067123"/>
                  <a:pt x="423349" y="2059583"/>
                </a:cubicBezTo>
                <a:close/>
                <a:moveTo>
                  <a:pt x="192984" y="2058764"/>
                </a:moveTo>
                <a:cubicBezTo>
                  <a:pt x="196729" y="2059235"/>
                  <a:pt x="200475" y="2060178"/>
                  <a:pt x="207966" y="2060178"/>
                </a:cubicBezTo>
                <a:cubicBezTo>
                  <a:pt x="192984" y="2060178"/>
                  <a:pt x="200475" y="2067719"/>
                  <a:pt x="196729" y="2071489"/>
                </a:cubicBezTo>
                <a:cubicBezTo>
                  <a:pt x="174262" y="2079030"/>
                  <a:pt x="151791" y="2063948"/>
                  <a:pt x="125576" y="2071489"/>
                </a:cubicBezTo>
                <a:cubicBezTo>
                  <a:pt x="125576" y="2075259"/>
                  <a:pt x="129322" y="2075259"/>
                  <a:pt x="125576" y="2075259"/>
                </a:cubicBezTo>
                <a:lnTo>
                  <a:pt x="117555" y="2074277"/>
                </a:lnTo>
                <a:lnTo>
                  <a:pt x="115280" y="2070075"/>
                </a:lnTo>
                <a:cubicBezTo>
                  <a:pt x="112470" y="2069604"/>
                  <a:pt x="108724" y="2069604"/>
                  <a:pt x="106854" y="2067719"/>
                </a:cubicBezTo>
                <a:cubicBezTo>
                  <a:pt x="106854" y="2067719"/>
                  <a:pt x="106854" y="2067719"/>
                  <a:pt x="129322" y="2067719"/>
                </a:cubicBezTo>
                <a:cubicBezTo>
                  <a:pt x="125576" y="2063948"/>
                  <a:pt x="129322" y="2060178"/>
                  <a:pt x="121832" y="2060178"/>
                </a:cubicBezTo>
                <a:cubicBezTo>
                  <a:pt x="129322" y="2060178"/>
                  <a:pt x="129322" y="2063948"/>
                  <a:pt x="136813" y="2063948"/>
                </a:cubicBezTo>
                <a:cubicBezTo>
                  <a:pt x="136813" y="2063948"/>
                  <a:pt x="136813" y="2063948"/>
                  <a:pt x="136813" y="2060178"/>
                </a:cubicBezTo>
                <a:cubicBezTo>
                  <a:pt x="148049" y="2071489"/>
                  <a:pt x="174262" y="2052637"/>
                  <a:pt x="178007" y="2063948"/>
                </a:cubicBezTo>
                <a:cubicBezTo>
                  <a:pt x="185494" y="2063948"/>
                  <a:pt x="181753" y="2060178"/>
                  <a:pt x="178007" y="2060178"/>
                </a:cubicBezTo>
                <a:cubicBezTo>
                  <a:pt x="185494" y="2058293"/>
                  <a:pt x="189239" y="2058293"/>
                  <a:pt x="192984" y="2058764"/>
                </a:cubicBezTo>
                <a:close/>
                <a:moveTo>
                  <a:pt x="245186" y="2055415"/>
                </a:moveTo>
                <a:cubicBezTo>
                  <a:pt x="254541" y="2055415"/>
                  <a:pt x="262961" y="2056342"/>
                  <a:pt x="266701" y="2060046"/>
                </a:cubicBezTo>
                <a:cubicBezTo>
                  <a:pt x="244251" y="2052637"/>
                  <a:pt x="240508" y="2063750"/>
                  <a:pt x="214317" y="2063750"/>
                </a:cubicBezTo>
                <a:lnTo>
                  <a:pt x="229281" y="2060046"/>
                </a:lnTo>
                <a:cubicBezTo>
                  <a:pt x="229281" y="2060046"/>
                  <a:pt x="229281" y="2060046"/>
                  <a:pt x="218056" y="2056341"/>
                </a:cubicBezTo>
                <a:cubicBezTo>
                  <a:pt x="225541" y="2056341"/>
                  <a:pt x="235831" y="2055415"/>
                  <a:pt x="245186" y="2055415"/>
                </a:cubicBezTo>
                <a:close/>
                <a:moveTo>
                  <a:pt x="333919" y="2052637"/>
                </a:moveTo>
                <a:cubicBezTo>
                  <a:pt x="330215" y="2052637"/>
                  <a:pt x="337624" y="2063353"/>
                  <a:pt x="341327" y="2063353"/>
                </a:cubicBezTo>
                <a:cubicBezTo>
                  <a:pt x="319104" y="2066925"/>
                  <a:pt x="333919" y="2056209"/>
                  <a:pt x="333919" y="2052637"/>
                </a:cubicBezTo>
                <a:close/>
                <a:moveTo>
                  <a:pt x="731851" y="2052240"/>
                </a:moveTo>
                <a:cubicBezTo>
                  <a:pt x="735555" y="2052637"/>
                  <a:pt x="739259" y="2054225"/>
                  <a:pt x="742963" y="2055812"/>
                </a:cubicBezTo>
                <a:lnTo>
                  <a:pt x="720738" y="2055812"/>
                </a:lnTo>
                <a:cubicBezTo>
                  <a:pt x="724443" y="2052637"/>
                  <a:pt x="728147" y="2051843"/>
                  <a:pt x="731851" y="2052240"/>
                </a:cubicBezTo>
                <a:close/>
                <a:moveTo>
                  <a:pt x="538439" y="2039427"/>
                </a:moveTo>
                <a:lnTo>
                  <a:pt x="538277" y="2040056"/>
                </a:lnTo>
                <a:cubicBezTo>
                  <a:pt x="537145" y="2041128"/>
                  <a:pt x="535002" y="2041842"/>
                  <a:pt x="531191" y="2041842"/>
                </a:cubicBezTo>
                <a:close/>
                <a:moveTo>
                  <a:pt x="519763" y="2034222"/>
                </a:moveTo>
                <a:cubicBezTo>
                  <a:pt x="527382" y="2030412"/>
                  <a:pt x="527382" y="2038032"/>
                  <a:pt x="531191" y="2041842"/>
                </a:cubicBezTo>
                <a:cubicBezTo>
                  <a:pt x="538812" y="2045652"/>
                  <a:pt x="550242" y="2038032"/>
                  <a:pt x="554053" y="2041842"/>
                </a:cubicBezTo>
                <a:cubicBezTo>
                  <a:pt x="538812" y="2045652"/>
                  <a:pt x="531191" y="2045652"/>
                  <a:pt x="515952" y="2049462"/>
                </a:cubicBezTo>
                <a:cubicBezTo>
                  <a:pt x="515952" y="2045652"/>
                  <a:pt x="523573" y="2045652"/>
                  <a:pt x="527382" y="2045652"/>
                </a:cubicBezTo>
                <a:close/>
                <a:moveTo>
                  <a:pt x="538812" y="2030412"/>
                </a:moveTo>
                <a:cubicBezTo>
                  <a:pt x="538812" y="2030412"/>
                  <a:pt x="538812" y="2030412"/>
                  <a:pt x="542622" y="2038032"/>
                </a:cubicBezTo>
                <a:cubicBezTo>
                  <a:pt x="542622" y="2038032"/>
                  <a:pt x="542622" y="2038032"/>
                  <a:pt x="541193" y="2038508"/>
                </a:cubicBezTo>
                <a:lnTo>
                  <a:pt x="538439" y="2039427"/>
                </a:lnTo>
                <a:lnTo>
                  <a:pt x="539288" y="2036127"/>
                </a:lnTo>
                <a:cubicBezTo>
                  <a:pt x="538812" y="2033270"/>
                  <a:pt x="536907" y="2030412"/>
                  <a:pt x="538812" y="2030412"/>
                </a:cubicBezTo>
                <a:close/>
                <a:moveTo>
                  <a:pt x="601876" y="2008620"/>
                </a:moveTo>
                <a:cubicBezTo>
                  <a:pt x="620728" y="2005012"/>
                  <a:pt x="601876" y="2019444"/>
                  <a:pt x="609417" y="2019444"/>
                </a:cubicBezTo>
                <a:cubicBezTo>
                  <a:pt x="598106" y="2030268"/>
                  <a:pt x="594335" y="2030268"/>
                  <a:pt x="583024" y="2037484"/>
                </a:cubicBezTo>
                <a:cubicBezTo>
                  <a:pt x="583024" y="2037484"/>
                  <a:pt x="583024" y="2037484"/>
                  <a:pt x="586795" y="2041092"/>
                </a:cubicBezTo>
                <a:cubicBezTo>
                  <a:pt x="583024" y="2041092"/>
                  <a:pt x="564173" y="2037484"/>
                  <a:pt x="571714" y="2044700"/>
                </a:cubicBezTo>
                <a:cubicBezTo>
                  <a:pt x="571714" y="2044700"/>
                  <a:pt x="571714" y="2044700"/>
                  <a:pt x="560403" y="2037484"/>
                </a:cubicBezTo>
                <a:cubicBezTo>
                  <a:pt x="579254" y="2041092"/>
                  <a:pt x="571714" y="2033876"/>
                  <a:pt x="583024" y="2030268"/>
                </a:cubicBezTo>
                <a:cubicBezTo>
                  <a:pt x="579254" y="2026660"/>
                  <a:pt x="575484" y="2030268"/>
                  <a:pt x="575484" y="2030268"/>
                </a:cubicBezTo>
                <a:cubicBezTo>
                  <a:pt x="571714" y="2026660"/>
                  <a:pt x="598106" y="2019444"/>
                  <a:pt x="590565" y="2012228"/>
                </a:cubicBezTo>
                <a:cubicBezTo>
                  <a:pt x="590565" y="2012228"/>
                  <a:pt x="590565" y="2012228"/>
                  <a:pt x="601876" y="2012228"/>
                </a:cubicBezTo>
                <a:cubicBezTo>
                  <a:pt x="601876" y="2012228"/>
                  <a:pt x="601876" y="2012228"/>
                  <a:pt x="601876" y="2008620"/>
                </a:cubicBezTo>
                <a:close/>
                <a:moveTo>
                  <a:pt x="85201" y="2005012"/>
                </a:moveTo>
                <a:cubicBezTo>
                  <a:pt x="92607" y="2008584"/>
                  <a:pt x="100015" y="2012156"/>
                  <a:pt x="92607" y="2012156"/>
                </a:cubicBezTo>
                <a:cubicBezTo>
                  <a:pt x="77790" y="2005012"/>
                  <a:pt x="59272" y="2019299"/>
                  <a:pt x="44453" y="2012156"/>
                </a:cubicBezTo>
                <a:cubicBezTo>
                  <a:pt x="44453" y="2012156"/>
                  <a:pt x="44453" y="2012156"/>
                  <a:pt x="85201" y="2005012"/>
                </a:cubicBezTo>
                <a:close/>
                <a:moveTo>
                  <a:pt x="122771" y="2000250"/>
                </a:moveTo>
                <a:cubicBezTo>
                  <a:pt x="122771" y="2000250"/>
                  <a:pt x="122771" y="2000250"/>
                  <a:pt x="141290" y="2008187"/>
                </a:cubicBezTo>
                <a:cubicBezTo>
                  <a:pt x="141290" y="2008187"/>
                  <a:pt x="141290" y="2008187"/>
                  <a:pt x="119064" y="2004219"/>
                </a:cubicBezTo>
                <a:cubicBezTo>
                  <a:pt x="122771" y="2004219"/>
                  <a:pt x="126474" y="2000250"/>
                  <a:pt x="122771" y="2000250"/>
                </a:cubicBezTo>
                <a:close/>
                <a:moveTo>
                  <a:pt x="25799" y="1997075"/>
                </a:moveTo>
                <a:cubicBezTo>
                  <a:pt x="36515" y="1997075"/>
                  <a:pt x="22227" y="2005012"/>
                  <a:pt x="29374" y="2005012"/>
                </a:cubicBezTo>
                <a:cubicBezTo>
                  <a:pt x="29374" y="2005012"/>
                  <a:pt x="29374" y="2005012"/>
                  <a:pt x="22227" y="2005012"/>
                </a:cubicBezTo>
                <a:cubicBezTo>
                  <a:pt x="22227" y="2001044"/>
                  <a:pt x="22227" y="1997075"/>
                  <a:pt x="25799" y="1997075"/>
                </a:cubicBezTo>
                <a:close/>
                <a:moveTo>
                  <a:pt x="92077" y="1989137"/>
                </a:moveTo>
                <a:lnTo>
                  <a:pt x="95252" y="1997074"/>
                </a:lnTo>
                <a:lnTo>
                  <a:pt x="88904" y="1993899"/>
                </a:lnTo>
                <a:close/>
                <a:moveTo>
                  <a:pt x="140837" y="1986280"/>
                </a:moveTo>
                <a:cubicBezTo>
                  <a:pt x="140837" y="1986280"/>
                  <a:pt x="140837" y="1986280"/>
                  <a:pt x="151722" y="1986280"/>
                </a:cubicBezTo>
                <a:cubicBezTo>
                  <a:pt x="169865" y="1993264"/>
                  <a:pt x="140837" y="1982787"/>
                  <a:pt x="144466" y="1993264"/>
                </a:cubicBezTo>
                <a:cubicBezTo>
                  <a:pt x="133579" y="1982787"/>
                  <a:pt x="119064" y="2000249"/>
                  <a:pt x="122693" y="1993264"/>
                </a:cubicBezTo>
                <a:cubicBezTo>
                  <a:pt x="122693" y="1986280"/>
                  <a:pt x="133579" y="1986280"/>
                  <a:pt x="140837" y="1989772"/>
                </a:cubicBezTo>
                <a:cubicBezTo>
                  <a:pt x="140837" y="1986280"/>
                  <a:pt x="140837" y="1986280"/>
                  <a:pt x="140837" y="1986280"/>
                </a:cubicBezTo>
                <a:close/>
                <a:moveTo>
                  <a:pt x="904045" y="1973403"/>
                </a:moveTo>
                <a:cubicBezTo>
                  <a:pt x="905550" y="1973461"/>
                  <a:pt x="906476" y="1974850"/>
                  <a:pt x="906476" y="1978554"/>
                </a:cubicBezTo>
                <a:cubicBezTo>
                  <a:pt x="899067" y="1978554"/>
                  <a:pt x="887955" y="1985962"/>
                  <a:pt x="884251" y="1982258"/>
                </a:cubicBezTo>
                <a:cubicBezTo>
                  <a:pt x="889807" y="1985036"/>
                  <a:pt x="899530" y="1973229"/>
                  <a:pt x="904045" y="1973403"/>
                </a:cubicBezTo>
                <a:close/>
                <a:moveTo>
                  <a:pt x="811095" y="1966912"/>
                </a:moveTo>
                <a:lnTo>
                  <a:pt x="822340" y="1966912"/>
                </a:lnTo>
                <a:cubicBezTo>
                  <a:pt x="818592" y="1966912"/>
                  <a:pt x="807347" y="1970664"/>
                  <a:pt x="811095" y="1966912"/>
                </a:cubicBezTo>
                <a:close/>
                <a:moveTo>
                  <a:pt x="792354" y="1966912"/>
                </a:moveTo>
                <a:cubicBezTo>
                  <a:pt x="797976" y="1966912"/>
                  <a:pt x="804536" y="1966912"/>
                  <a:pt x="810158" y="1966912"/>
                </a:cubicBezTo>
                <a:lnTo>
                  <a:pt x="811095" y="1966912"/>
                </a:lnTo>
                <a:cubicBezTo>
                  <a:pt x="811095" y="1966912"/>
                  <a:pt x="811095" y="1966912"/>
                  <a:pt x="807347" y="1970664"/>
                </a:cubicBezTo>
                <a:cubicBezTo>
                  <a:pt x="777361" y="1985673"/>
                  <a:pt x="736129" y="1993178"/>
                  <a:pt x="702395" y="2008187"/>
                </a:cubicBezTo>
                <a:cubicBezTo>
                  <a:pt x="698647" y="2004435"/>
                  <a:pt x="687402" y="2004435"/>
                  <a:pt x="694899" y="2000683"/>
                </a:cubicBezTo>
                <a:cubicBezTo>
                  <a:pt x="694899" y="2000683"/>
                  <a:pt x="694899" y="2000683"/>
                  <a:pt x="698647" y="2000683"/>
                </a:cubicBezTo>
                <a:cubicBezTo>
                  <a:pt x="721136" y="2000683"/>
                  <a:pt x="751123" y="1978169"/>
                  <a:pt x="784857" y="1974417"/>
                </a:cubicBezTo>
                <a:cubicBezTo>
                  <a:pt x="784857" y="1970664"/>
                  <a:pt x="773612" y="1974417"/>
                  <a:pt x="766116" y="1974417"/>
                </a:cubicBezTo>
                <a:cubicBezTo>
                  <a:pt x="781109" y="1966912"/>
                  <a:pt x="784857" y="1970664"/>
                  <a:pt x="803598" y="1970664"/>
                </a:cubicBezTo>
                <a:cubicBezTo>
                  <a:pt x="799850" y="1966912"/>
                  <a:pt x="796102" y="1970664"/>
                  <a:pt x="792354" y="1966912"/>
                </a:cubicBezTo>
                <a:close/>
                <a:moveTo>
                  <a:pt x="709627" y="1964266"/>
                </a:moveTo>
                <a:cubicBezTo>
                  <a:pt x="705817" y="1967971"/>
                  <a:pt x="698197" y="1971675"/>
                  <a:pt x="690577" y="1967971"/>
                </a:cubicBezTo>
                <a:cubicBezTo>
                  <a:pt x="698197" y="1967971"/>
                  <a:pt x="705817" y="1960562"/>
                  <a:pt x="709627" y="1964266"/>
                </a:cubicBezTo>
                <a:close/>
                <a:moveTo>
                  <a:pt x="364545" y="1955800"/>
                </a:moveTo>
                <a:cubicBezTo>
                  <a:pt x="368315" y="1963738"/>
                  <a:pt x="345694" y="1959769"/>
                  <a:pt x="338152" y="1963738"/>
                </a:cubicBezTo>
                <a:cubicBezTo>
                  <a:pt x="349465" y="1959769"/>
                  <a:pt x="368315" y="1959769"/>
                  <a:pt x="364545" y="1955800"/>
                </a:cubicBezTo>
                <a:close/>
                <a:moveTo>
                  <a:pt x="387464" y="1955602"/>
                </a:moveTo>
                <a:cubicBezTo>
                  <a:pt x="390143" y="1955602"/>
                  <a:pt x="391929" y="1956594"/>
                  <a:pt x="390143" y="1960563"/>
                </a:cubicBezTo>
                <a:cubicBezTo>
                  <a:pt x="386571" y="1960563"/>
                  <a:pt x="382999" y="1960563"/>
                  <a:pt x="379429" y="1956594"/>
                </a:cubicBezTo>
                <a:cubicBezTo>
                  <a:pt x="381215" y="1956594"/>
                  <a:pt x="384785" y="1955602"/>
                  <a:pt x="387464" y="1955602"/>
                </a:cubicBezTo>
                <a:close/>
                <a:moveTo>
                  <a:pt x="211743" y="1954667"/>
                </a:moveTo>
                <a:lnTo>
                  <a:pt x="214588" y="1955800"/>
                </a:lnTo>
                <a:cubicBezTo>
                  <a:pt x="214588" y="1955800"/>
                  <a:pt x="214588" y="1955800"/>
                  <a:pt x="212262" y="1954874"/>
                </a:cubicBezTo>
                <a:close/>
                <a:moveTo>
                  <a:pt x="169865" y="1944687"/>
                </a:moveTo>
                <a:cubicBezTo>
                  <a:pt x="180976" y="1948497"/>
                  <a:pt x="177273" y="1952307"/>
                  <a:pt x="192091" y="1956117"/>
                </a:cubicBezTo>
                <a:cubicBezTo>
                  <a:pt x="192091" y="1956117"/>
                  <a:pt x="192091" y="1956117"/>
                  <a:pt x="177273" y="1963737"/>
                </a:cubicBezTo>
                <a:cubicBezTo>
                  <a:pt x="177273" y="1959927"/>
                  <a:pt x="180976" y="1952307"/>
                  <a:pt x="169865" y="1944687"/>
                </a:cubicBezTo>
                <a:close/>
                <a:moveTo>
                  <a:pt x="152404" y="1941512"/>
                </a:moveTo>
                <a:lnTo>
                  <a:pt x="163515" y="1941512"/>
                </a:lnTo>
                <a:lnTo>
                  <a:pt x="155577" y="1944687"/>
                </a:lnTo>
                <a:close/>
                <a:moveTo>
                  <a:pt x="531310" y="1937703"/>
                </a:moveTo>
                <a:cubicBezTo>
                  <a:pt x="533172" y="1939528"/>
                  <a:pt x="536897" y="1938616"/>
                  <a:pt x="540623" y="1938159"/>
                </a:cubicBezTo>
                <a:lnTo>
                  <a:pt x="541480" y="1938453"/>
                </a:lnTo>
                <a:close/>
                <a:moveTo>
                  <a:pt x="401653" y="1936750"/>
                </a:moveTo>
                <a:lnTo>
                  <a:pt x="404828" y="1941513"/>
                </a:lnTo>
                <a:lnTo>
                  <a:pt x="401653" y="1944688"/>
                </a:lnTo>
                <a:close/>
                <a:moveTo>
                  <a:pt x="650890" y="1933575"/>
                </a:moveTo>
                <a:lnTo>
                  <a:pt x="657241" y="1936750"/>
                </a:lnTo>
                <a:lnTo>
                  <a:pt x="646128" y="1936750"/>
                </a:lnTo>
                <a:close/>
                <a:moveTo>
                  <a:pt x="494052" y="1930400"/>
                </a:moveTo>
                <a:cubicBezTo>
                  <a:pt x="494052" y="1937703"/>
                  <a:pt x="494052" y="1945005"/>
                  <a:pt x="486599" y="1948657"/>
                </a:cubicBezTo>
                <a:cubicBezTo>
                  <a:pt x="486599" y="1948657"/>
                  <a:pt x="486599" y="1948657"/>
                  <a:pt x="516405" y="1952308"/>
                </a:cubicBezTo>
                <a:cubicBezTo>
                  <a:pt x="508954" y="1948657"/>
                  <a:pt x="516405" y="1945005"/>
                  <a:pt x="512679" y="1941354"/>
                </a:cubicBezTo>
                <a:cubicBezTo>
                  <a:pt x="527583" y="1941354"/>
                  <a:pt x="527583" y="1948657"/>
                  <a:pt x="549938" y="1941354"/>
                </a:cubicBezTo>
                <a:lnTo>
                  <a:pt x="541480" y="1938453"/>
                </a:lnTo>
                <a:lnTo>
                  <a:pt x="574622" y="1940898"/>
                </a:lnTo>
                <a:cubicBezTo>
                  <a:pt x="589991" y="1941354"/>
                  <a:pt x="605826" y="1941354"/>
                  <a:pt x="620729" y="1941354"/>
                </a:cubicBezTo>
                <a:cubicBezTo>
                  <a:pt x="602100" y="1945005"/>
                  <a:pt x="594649" y="1952308"/>
                  <a:pt x="583471" y="1955959"/>
                </a:cubicBezTo>
                <a:cubicBezTo>
                  <a:pt x="587197" y="1952308"/>
                  <a:pt x="590923" y="1952308"/>
                  <a:pt x="587197" y="1948657"/>
                </a:cubicBezTo>
                <a:cubicBezTo>
                  <a:pt x="579745" y="1948657"/>
                  <a:pt x="576020" y="1948657"/>
                  <a:pt x="568568" y="1948657"/>
                </a:cubicBezTo>
                <a:cubicBezTo>
                  <a:pt x="564842" y="1966913"/>
                  <a:pt x="542486" y="1955959"/>
                  <a:pt x="523857" y="1966913"/>
                </a:cubicBezTo>
                <a:cubicBezTo>
                  <a:pt x="538760" y="1963262"/>
                  <a:pt x="527583" y="1959611"/>
                  <a:pt x="523857" y="1955959"/>
                </a:cubicBezTo>
                <a:cubicBezTo>
                  <a:pt x="523857" y="1955959"/>
                  <a:pt x="523857" y="1955959"/>
                  <a:pt x="512679" y="1963262"/>
                </a:cubicBezTo>
                <a:cubicBezTo>
                  <a:pt x="494052" y="1959611"/>
                  <a:pt x="467971" y="1952308"/>
                  <a:pt x="456794" y="1955959"/>
                </a:cubicBezTo>
                <a:cubicBezTo>
                  <a:pt x="456794" y="1955959"/>
                  <a:pt x="456794" y="1955959"/>
                  <a:pt x="467971" y="1952308"/>
                </a:cubicBezTo>
                <a:cubicBezTo>
                  <a:pt x="460519" y="1948657"/>
                  <a:pt x="449341" y="1945005"/>
                  <a:pt x="441891" y="1948657"/>
                </a:cubicBezTo>
                <a:cubicBezTo>
                  <a:pt x="438164" y="1937703"/>
                  <a:pt x="456794" y="1945005"/>
                  <a:pt x="464244" y="1937703"/>
                </a:cubicBezTo>
                <a:cubicBezTo>
                  <a:pt x="471696" y="1945005"/>
                  <a:pt x="475422" y="1930400"/>
                  <a:pt x="475422" y="1941354"/>
                </a:cubicBezTo>
                <a:cubicBezTo>
                  <a:pt x="486599" y="1945005"/>
                  <a:pt x="490324" y="1937703"/>
                  <a:pt x="494052" y="1930400"/>
                </a:cubicBezTo>
                <a:close/>
                <a:moveTo>
                  <a:pt x="59236" y="1922780"/>
                </a:moveTo>
                <a:cubicBezTo>
                  <a:pt x="70250" y="1919287"/>
                  <a:pt x="77592" y="1933257"/>
                  <a:pt x="84936" y="1922780"/>
                </a:cubicBezTo>
                <a:cubicBezTo>
                  <a:pt x="92277" y="1926272"/>
                  <a:pt x="106963" y="1922780"/>
                  <a:pt x="114303" y="1926272"/>
                </a:cubicBezTo>
                <a:cubicBezTo>
                  <a:pt x="99618" y="1929764"/>
                  <a:pt x="92277" y="1919287"/>
                  <a:pt x="81263" y="1926272"/>
                </a:cubicBezTo>
                <a:cubicBezTo>
                  <a:pt x="81263" y="1926272"/>
                  <a:pt x="81263" y="1926272"/>
                  <a:pt x="81263" y="1933257"/>
                </a:cubicBezTo>
                <a:cubicBezTo>
                  <a:pt x="81263" y="1933257"/>
                  <a:pt x="81263" y="1933257"/>
                  <a:pt x="77592" y="1929764"/>
                </a:cubicBezTo>
                <a:cubicBezTo>
                  <a:pt x="73922" y="1933257"/>
                  <a:pt x="70250" y="1936749"/>
                  <a:pt x="55564" y="1936749"/>
                </a:cubicBezTo>
                <a:cubicBezTo>
                  <a:pt x="55564" y="1936749"/>
                  <a:pt x="55564" y="1936749"/>
                  <a:pt x="66582" y="1929764"/>
                </a:cubicBezTo>
                <a:cubicBezTo>
                  <a:pt x="62909" y="1926272"/>
                  <a:pt x="59236" y="1929764"/>
                  <a:pt x="55564" y="1929764"/>
                </a:cubicBezTo>
                <a:close/>
                <a:moveTo>
                  <a:pt x="572815" y="1919287"/>
                </a:moveTo>
                <a:cubicBezTo>
                  <a:pt x="572815" y="1919287"/>
                  <a:pt x="572815" y="1919287"/>
                  <a:pt x="587824" y="1922859"/>
                </a:cubicBezTo>
                <a:cubicBezTo>
                  <a:pt x="565310" y="1926431"/>
                  <a:pt x="595328" y="1926431"/>
                  <a:pt x="584072" y="1933575"/>
                </a:cubicBezTo>
                <a:cubicBezTo>
                  <a:pt x="576567" y="1933575"/>
                  <a:pt x="569063" y="1933575"/>
                  <a:pt x="565310" y="1933575"/>
                </a:cubicBezTo>
                <a:cubicBezTo>
                  <a:pt x="554053" y="1930003"/>
                  <a:pt x="576567" y="1930003"/>
                  <a:pt x="572815" y="1926431"/>
                </a:cubicBezTo>
                <a:cubicBezTo>
                  <a:pt x="569063" y="1926431"/>
                  <a:pt x="569063" y="1922859"/>
                  <a:pt x="572815" y="1919287"/>
                </a:cubicBezTo>
                <a:close/>
                <a:moveTo>
                  <a:pt x="210867" y="1915054"/>
                </a:moveTo>
                <a:cubicBezTo>
                  <a:pt x="210867" y="1915054"/>
                  <a:pt x="210867" y="1915054"/>
                  <a:pt x="210867" y="1922463"/>
                </a:cubicBezTo>
                <a:cubicBezTo>
                  <a:pt x="203421" y="1922463"/>
                  <a:pt x="203421" y="1915054"/>
                  <a:pt x="192254" y="1918758"/>
                </a:cubicBezTo>
                <a:cubicBezTo>
                  <a:pt x="195977" y="1922463"/>
                  <a:pt x="203421" y="1926167"/>
                  <a:pt x="199699" y="1929871"/>
                </a:cubicBezTo>
                <a:cubicBezTo>
                  <a:pt x="199699" y="1929871"/>
                  <a:pt x="199699" y="1929871"/>
                  <a:pt x="218310" y="1926167"/>
                </a:cubicBezTo>
                <a:cubicBezTo>
                  <a:pt x="218310" y="1926167"/>
                  <a:pt x="218310" y="1926167"/>
                  <a:pt x="218310" y="1933575"/>
                </a:cubicBezTo>
                <a:cubicBezTo>
                  <a:pt x="229480" y="1937279"/>
                  <a:pt x="244368" y="1937279"/>
                  <a:pt x="251815" y="1940983"/>
                </a:cubicBezTo>
                <a:cubicBezTo>
                  <a:pt x="248093" y="1940983"/>
                  <a:pt x="244368" y="1940983"/>
                  <a:pt x="244368" y="1944688"/>
                </a:cubicBezTo>
                <a:cubicBezTo>
                  <a:pt x="244368" y="1944688"/>
                  <a:pt x="244368" y="1944688"/>
                  <a:pt x="266701" y="1940983"/>
                </a:cubicBezTo>
                <a:cubicBezTo>
                  <a:pt x="251815" y="1952096"/>
                  <a:pt x="229480" y="1948392"/>
                  <a:pt x="210867" y="1952096"/>
                </a:cubicBezTo>
                <a:lnTo>
                  <a:pt x="209938" y="1953948"/>
                </a:lnTo>
                <a:lnTo>
                  <a:pt x="195977" y="1948392"/>
                </a:lnTo>
                <a:cubicBezTo>
                  <a:pt x="195977" y="1948392"/>
                  <a:pt x="195977" y="1948392"/>
                  <a:pt x="214588" y="1948392"/>
                </a:cubicBezTo>
                <a:cubicBezTo>
                  <a:pt x="214588" y="1948392"/>
                  <a:pt x="214588" y="1948392"/>
                  <a:pt x="195977" y="1937279"/>
                </a:cubicBezTo>
                <a:cubicBezTo>
                  <a:pt x="195977" y="1937279"/>
                  <a:pt x="195977" y="1937279"/>
                  <a:pt x="188532" y="1944688"/>
                </a:cubicBezTo>
                <a:cubicBezTo>
                  <a:pt x="166198" y="1940983"/>
                  <a:pt x="199699" y="1929871"/>
                  <a:pt x="181089" y="1929871"/>
                </a:cubicBezTo>
                <a:lnTo>
                  <a:pt x="181089" y="1926630"/>
                </a:lnTo>
                <a:cubicBezTo>
                  <a:pt x="179225" y="1924315"/>
                  <a:pt x="175504" y="1922463"/>
                  <a:pt x="169920" y="1922463"/>
                </a:cubicBezTo>
                <a:cubicBezTo>
                  <a:pt x="169920" y="1922463"/>
                  <a:pt x="169920" y="1926167"/>
                  <a:pt x="169920" y="1926167"/>
                </a:cubicBezTo>
                <a:lnTo>
                  <a:pt x="158755" y="1926167"/>
                </a:lnTo>
                <a:cubicBezTo>
                  <a:pt x="166198" y="1911350"/>
                  <a:pt x="192254" y="1922463"/>
                  <a:pt x="210867" y="1915054"/>
                </a:cubicBezTo>
                <a:close/>
                <a:moveTo>
                  <a:pt x="165836" y="1909671"/>
                </a:moveTo>
                <a:lnTo>
                  <a:pt x="166614" y="1910820"/>
                </a:lnTo>
                <a:cubicBezTo>
                  <a:pt x="166614" y="1912672"/>
                  <a:pt x="165674" y="1911746"/>
                  <a:pt x="165674" y="1909894"/>
                </a:cubicBezTo>
                <a:close/>
                <a:moveTo>
                  <a:pt x="266701" y="1907976"/>
                </a:moveTo>
                <a:lnTo>
                  <a:pt x="270906" y="1911519"/>
                </a:lnTo>
                <a:lnTo>
                  <a:pt x="270454" y="1911747"/>
                </a:lnTo>
                <a:cubicBezTo>
                  <a:pt x="266701" y="1907976"/>
                  <a:pt x="266701" y="1907976"/>
                  <a:pt x="266701" y="1907976"/>
                </a:cubicBezTo>
                <a:close/>
                <a:moveTo>
                  <a:pt x="413336" y="1895705"/>
                </a:moveTo>
                <a:lnTo>
                  <a:pt x="412086" y="1896428"/>
                </a:lnTo>
                <a:lnTo>
                  <a:pt x="411778" y="1895838"/>
                </a:lnTo>
                <a:close/>
                <a:moveTo>
                  <a:pt x="676291" y="1889125"/>
                </a:moveTo>
                <a:cubicBezTo>
                  <a:pt x="672587" y="1900555"/>
                  <a:pt x="650362" y="1896745"/>
                  <a:pt x="639249" y="1908175"/>
                </a:cubicBezTo>
                <a:cubicBezTo>
                  <a:pt x="624432" y="1908175"/>
                  <a:pt x="635545" y="1896745"/>
                  <a:pt x="620728" y="1900555"/>
                </a:cubicBezTo>
                <a:cubicBezTo>
                  <a:pt x="620728" y="1900555"/>
                  <a:pt x="620728" y="1900555"/>
                  <a:pt x="639249" y="1892935"/>
                </a:cubicBezTo>
                <a:cubicBezTo>
                  <a:pt x="639249" y="1892935"/>
                  <a:pt x="639249" y="1892935"/>
                  <a:pt x="639249" y="1900555"/>
                </a:cubicBezTo>
                <a:cubicBezTo>
                  <a:pt x="665179" y="1900555"/>
                  <a:pt x="650362" y="1896745"/>
                  <a:pt x="676291" y="1889125"/>
                </a:cubicBezTo>
                <a:close/>
                <a:moveTo>
                  <a:pt x="292968" y="1889125"/>
                </a:moveTo>
                <a:lnTo>
                  <a:pt x="296733" y="1891764"/>
                </a:lnTo>
                <a:lnTo>
                  <a:pt x="296733" y="1892895"/>
                </a:lnTo>
                <a:cubicBezTo>
                  <a:pt x="298610" y="1892895"/>
                  <a:pt x="298610" y="1892895"/>
                  <a:pt x="297671" y="1892424"/>
                </a:cubicBezTo>
                <a:lnTo>
                  <a:pt x="296733" y="1891764"/>
                </a:lnTo>
                <a:lnTo>
                  <a:pt x="296733" y="1889125"/>
                </a:lnTo>
                <a:cubicBezTo>
                  <a:pt x="296733" y="1889125"/>
                  <a:pt x="296733" y="1889125"/>
                  <a:pt x="300485" y="1896666"/>
                </a:cubicBezTo>
                <a:cubicBezTo>
                  <a:pt x="315494" y="1889125"/>
                  <a:pt x="338009" y="1892895"/>
                  <a:pt x="349266" y="1896666"/>
                </a:cubicBezTo>
                <a:cubicBezTo>
                  <a:pt x="338009" y="1900436"/>
                  <a:pt x="319247" y="1915517"/>
                  <a:pt x="296733" y="1907976"/>
                </a:cubicBezTo>
                <a:cubicBezTo>
                  <a:pt x="296733" y="1907976"/>
                  <a:pt x="296733" y="1907976"/>
                  <a:pt x="300485" y="1915517"/>
                </a:cubicBezTo>
                <a:cubicBezTo>
                  <a:pt x="294843" y="1909861"/>
                  <a:pt x="280772" y="1914810"/>
                  <a:pt x="272505" y="1912866"/>
                </a:cubicBezTo>
                <a:lnTo>
                  <a:pt x="270906" y="1911519"/>
                </a:lnTo>
                <a:lnTo>
                  <a:pt x="272333" y="1910804"/>
                </a:lnTo>
                <a:cubicBezTo>
                  <a:pt x="274210" y="1909862"/>
                  <a:pt x="277957" y="1907976"/>
                  <a:pt x="285464" y="1904206"/>
                </a:cubicBezTo>
                <a:cubicBezTo>
                  <a:pt x="285464" y="1904206"/>
                  <a:pt x="285464" y="1904206"/>
                  <a:pt x="277957" y="1900436"/>
                </a:cubicBezTo>
                <a:cubicBezTo>
                  <a:pt x="277957" y="1900436"/>
                  <a:pt x="277957" y="1900436"/>
                  <a:pt x="289216" y="1904206"/>
                </a:cubicBezTo>
                <a:cubicBezTo>
                  <a:pt x="285464" y="1900436"/>
                  <a:pt x="300485" y="1892895"/>
                  <a:pt x="292968" y="1889125"/>
                </a:cubicBezTo>
                <a:close/>
                <a:moveTo>
                  <a:pt x="430227" y="1885950"/>
                </a:moveTo>
                <a:cubicBezTo>
                  <a:pt x="428414" y="1889443"/>
                  <a:pt x="424784" y="1892935"/>
                  <a:pt x="420250" y="1895118"/>
                </a:cubicBezTo>
                <a:lnTo>
                  <a:pt x="413336" y="1895705"/>
                </a:lnTo>
                <a:close/>
                <a:moveTo>
                  <a:pt x="408455" y="1885950"/>
                </a:moveTo>
                <a:cubicBezTo>
                  <a:pt x="408455" y="1885950"/>
                  <a:pt x="408455" y="1885950"/>
                  <a:pt x="415713" y="1889443"/>
                </a:cubicBezTo>
                <a:cubicBezTo>
                  <a:pt x="415713" y="1889443"/>
                  <a:pt x="415713" y="1889443"/>
                  <a:pt x="408455" y="1889443"/>
                </a:cubicBezTo>
                <a:cubicBezTo>
                  <a:pt x="408455" y="1889443"/>
                  <a:pt x="408455" y="1889443"/>
                  <a:pt x="408910" y="1890316"/>
                </a:cubicBezTo>
                <a:lnTo>
                  <a:pt x="411778" y="1895838"/>
                </a:lnTo>
                <a:lnTo>
                  <a:pt x="404828" y="1896428"/>
                </a:lnTo>
                <a:cubicBezTo>
                  <a:pt x="404828" y="1896428"/>
                  <a:pt x="404828" y="1896428"/>
                  <a:pt x="404828" y="1903413"/>
                </a:cubicBezTo>
                <a:cubicBezTo>
                  <a:pt x="397570" y="1896428"/>
                  <a:pt x="383055" y="1899921"/>
                  <a:pt x="379429" y="1892935"/>
                </a:cubicBezTo>
                <a:cubicBezTo>
                  <a:pt x="379429" y="1892935"/>
                  <a:pt x="379429" y="1892935"/>
                  <a:pt x="393941" y="1892935"/>
                </a:cubicBezTo>
                <a:cubicBezTo>
                  <a:pt x="390313" y="1885950"/>
                  <a:pt x="404828" y="1892935"/>
                  <a:pt x="408455" y="1885950"/>
                </a:cubicBezTo>
                <a:close/>
                <a:moveTo>
                  <a:pt x="259446" y="1885156"/>
                </a:moveTo>
                <a:lnTo>
                  <a:pt x="261923" y="1885921"/>
                </a:lnTo>
                <a:lnTo>
                  <a:pt x="258481" y="1887834"/>
                </a:lnTo>
                <a:cubicBezTo>
                  <a:pt x="258481" y="1888727"/>
                  <a:pt x="259446" y="1888727"/>
                  <a:pt x="259446" y="1885156"/>
                </a:cubicBezTo>
                <a:close/>
                <a:moveTo>
                  <a:pt x="739789" y="1881187"/>
                </a:moveTo>
                <a:cubicBezTo>
                  <a:pt x="739789" y="1881187"/>
                  <a:pt x="739789" y="1881187"/>
                  <a:pt x="741575" y="1881187"/>
                </a:cubicBezTo>
                <a:lnTo>
                  <a:pt x="750506" y="1881187"/>
                </a:lnTo>
                <a:cubicBezTo>
                  <a:pt x="746933" y="1881187"/>
                  <a:pt x="739789" y="1889125"/>
                  <a:pt x="739789" y="1881187"/>
                </a:cubicBezTo>
                <a:close/>
                <a:moveTo>
                  <a:pt x="234217" y="1881187"/>
                </a:moveTo>
                <a:cubicBezTo>
                  <a:pt x="234217" y="1881187"/>
                  <a:pt x="234217" y="1881187"/>
                  <a:pt x="249239" y="1884891"/>
                </a:cubicBezTo>
                <a:cubicBezTo>
                  <a:pt x="249239" y="1892299"/>
                  <a:pt x="226705" y="1892299"/>
                  <a:pt x="226705" y="1899708"/>
                </a:cubicBezTo>
                <a:cubicBezTo>
                  <a:pt x="226705" y="1896004"/>
                  <a:pt x="226705" y="1896004"/>
                  <a:pt x="226705" y="1892299"/>
                </a:cubicBezTo>
                <a:cubicBezTo>
                  <a:pt x="219196" y="1888595"/>
                  <a:pt x="211682" y="1892299"/>
                  <a:pt x="211682" y="1896004"/>
                </a:cubicBezTo>
                <a:cubicBezTo>
                  <a:pt x="207926" y="1896004"/>
                  <a:pt x="204172" y="1892299"/>
                  <a:pt x="204172" y="1892299"/>
                </a:cubicBezTo>
                <a:cubicBezTo>
                  <a:pt x="189148" y="1892299"/>
                  <a:pt x="196658" y="1910820"/>
                  <a:pt x="177881" y="1907116"/>
                </a:cubicBezTo>
                <a:cubicBezTo>
                  <a:pt x="177881" y="1907116"/>
                  <a:pt x="177881" y="1907116"/>
                  <a:pt x="170371" y="1903412"/>
                </a:cubicBezTo>
                <a:lnTo>
                  <a:pt x="165836" y="1909671"/>
                </a:lnTo>
                <a:lnTo>
                  <a:pt x="161921" y="1903875"/>
                </a:lnTo>
                <a:cubicBezTo>
                  <a:pt x="160040" y="1901560"/>
                  <a:pt x="157223" y="1899708"/>
                  <a:pt x="151589" y="1899708"/>
                </a:cubicBezTo>
                <a:cubicBezTo>
                  <a:pt x="151589" y="1899708"/>
                  <a:pt x="151589" y="1899708"/>
                  <a:pt x="151589" y="1907116"/>
                </a:cubicBezTo>
                <a:cubicBezTo>
                  <a:pt x="136566" y="1896004"/>
                  <a:pt x="114032" y="1914524"/>
                  <a:pt x="106522" y="1903412"/>
                </a:cubicBezTo>
                <a:cubicBezTo>
                  <a:pt x="106522" y="1903412"/>
                  <a:pt x="106522" y="1903412"/>
                  <a:pt x="106522" y="1907116"/>
                </a:cubicBezTo>
                <a:cubicBezTo>
                  <a:pt x="106522" y="1907116"/>
                  <a:pt x="106522" y="1907116"/>
                  <a:pt x="95252" y="1899708"/>
                </a:cubicBezTo>
                <a:cubicBezTo>
                  <a:pt x="95252" y="1903412"/>
                  <a:pt x="106522" y="1903412"/>
                  <a:pt x="106522" y="1896004"/>
                </a:cubicBezTo>
                <a:cubicBezTo>
                  <a:pt x="106522" y="1896004"/>
                  <a:pt x="106522" y="1896004"/>
                  <a:pt x="117789" y="1896004"/>
                </a:cubicBezTo>
                <a:cubicBezTo>
                  <a:pt x="117789" y="1896004"/>
                  <a:pt x="117789" y="1896004"/>
                  <a:pt x="117789" y="1892299"/>
                </a:cubicBezTo>
                <a:cubicBezTo>
                  <a:pt x="125299" y="1899708"/>
                  <a:pt x="155347" y="1892299"/>
                  <a:pt x="155347" y="1896004"/>
                </a:cubicBezTo>
                <a:lnTo>
                  <a:pt x="192905" y="1892299"/>
                </a:lnTo>
                <a:cubicBezTo>
                  <a:pt x="211682" y="1896004"/>
                  <a:pt x="215439" y="1881187"/>
                  <a:pt x="226705" y="1888595"/>
                </a:cubicBezTo>
                <a:cubicBezTo>
                  <a:pt x="234217" y="1884891"/>
                  <a:pt x="230463" y="1884891"/>
                  <a:pt x="234217" y="1881187"/>
                </a:cubicBezTo>
                <a:close/>
                <a:moveTo>
                  <a:pt x="263300" y="1878012"/>
                </a:moveTo>
                <a:cubicBezTo>
                  <a:pt x="282581" y="1878012"/>
                  <a:pt x="255590" y="1885156"/>
                  <a:pt x="271013" y="1888727"/>
                </a:cubicBezTo>
                <a:cubicBezTo>
                  <a:pt x="271013" y="1888727"/>
                  <a:pt x="271013" y="1888727"/>
                  <a:pt x="269565" y="1888281"/>
                </a:cubicBezTo>
                <a:lnTo>
                  <a:pt x="261923" y="1885921"/>
                </a:lnTo>
                <a:lnTo>
                  <a:pt x="263300" y="1885156"/>
                </a:lnTo>
                <a:cubicBezTo>
                  <a:pt x="259446" y="1885156"/>
                  <a:pt x="263300" y="1881584"/>
                  <a:pt x="263300" y="1878012"/>
                </a:cubicBezTo>
                <a:close/>
                <a:moveTo>
                  <a:pt x="472747" y="1872283"/>
                </a:moveTo>
                <a:cubicBezTo>
                  <a:pt x="475883" y="1871993"/>
                  <a:pt x="479195" y="1872456"/>
                  <a:pt x="482981" y="1874308"/>
                </a:cubicBezTo>
                <a:cubicBezTo>
                  <a:pt x="475410" y="1878013"/>
                  <a:pt x="475410" y="1881717"/>
                  <a:pt x="475410" y="1885421"/>
                </a:cubicBezTo>
                <a:cubicBezTo>
                  <a:pt x="475410" y="1885421"/>
                  <a:pt x="475410" y="1885421"/>
                  <a:pt x="490553" y="1885421"/>
                </a:cubicBezTo>
                <a:cubicBezTo>
                  <a:pt x="490553" y="1885421"/>
                  <a:pt x="490553" y="1885421"/>
                  <a:pt x="490553" y="1889125"/>
                </a:cubicBezTo>
                <a:cubicBezTo>
                  <a:pt x="471624" y="1885421"/>
                  <a:pt x="452696" y="1889125"/>
                  <a:pt x="441339" y="1878013"/>
                </a:cubicBezTo>
                <a:cubicBezTo>
                  <a:pt x="455536" y="1880791"/>
                  <a:pt x="463343" y="1873151"/>
                  <a:pt x="472747" y="1872283"/>
                </a:cubicBezTo>
                <a:close/>
                <a:moveTo>
                  <a:pt x="1067885" y="1869678"/>
                </a:moveTo>
                <a:cubicBezTo>
                  <a:pt x="1070068" y="1869678"/>
                  <a:pt x="1072687" y="1870604"/>
                  <a:pt x="1077926" y="1870604"/>
                </a:cubicBezTo>
                <a:cubicBezTo>
                  <a:pt x="1070941" y="1870604"/>
                  <a:pt x="1060463" y="1878013"/>
                  <a:pt x="1060463" y="1874309"/>
                </a:cubicBezTo>
                <a:cubicBezTo>
                  <a:pt x="1063956" y="1870605"/>
                  <a:pt x="1065702" y="1869678"/>
                  <a:pt x="1067885" y="1869678"/>
                </a:cubicBezTo>
                <a:close/>
                <a:moveTo>
                  <a:pt x="337932" y="1858962"/>
                </a:moveTo>
                <a:cubicBezTo>
                  <a:pt x="337932" y="1866370"/>
                  <a:pt x="349177" y="1866370"/>
                  <a:pt x="360423" y="1870074"/>
                </a:cubicBezTo>
                <a:cubicBezTo>
                  <a:pt x="371667" y="1873779"/>
                  <a:pt x="375416" y="1870074"/>
                  <a:pt x="371667" y="1862666"/>
                </a:cubicBezTo>
                <a:cubicBezTo>
                  <a:pt x="371667" y="1862666"/>
                  <a:pt x="371667" y="1862666"/>
                  <a:pt x="390408" y="1866370"/>
                </a:cubicBezTo>
                <a:cubicBezTo>
                  <a:pt x="394157" y="1862666"/>
                  <a:pt x="379164" y="1862666"/>
                  <a:pt x="386662" y="1858962"/>
                </a:cubicBezTo>
                <a:cubicBezTo>
                  <a:pt x="386662" y="1858962"/>
                  <a:pt x="386662" y="1858962"/>
                  <a:pt x="401653" y="1862666"/>
                </a:cubicBezTo>
                <a:cubicBezTo>
                  <a:pt x="397906" y="1862666"/>
                  <a:pt x="394157" y="1862666"/>
                  <a:pt x="390408" y="1862666"/>
                </a:cubicBezTo>
                <a:cubicBezTo>
                  <a:pt x="394157" y="1866370"/>
                  <a:pt x="397906" y="1866370"/>
                  <a:pt x="401653" y="1866370"/>
                </a:cubicBezTo>
                <a:cubicBezTo>
                  <a:pt x="401653" y="1866370"/>
                  <a:pt x="401653" y="1866370"/>
                  <a:pt x="401653" y="1873779"/>
                </a:cubicBezTo>
                <a:cubicBezTo>
                  <a:pt x="401653" y="1873779"/>
                  <a:pt x="401653" y="1873779"/>
                  <a:pt x="382912" y="1866370"/>
                </a:cubicBezTo>
                <a:cubicBezTo>
                  <a:pt x="382912" y="1866370"/>
                  <a:pt x="382912" y="1866370"/>
                  <a:pt x="367919" y="1877483"/>
                </a:cubicBezTo>
                <a:cubicBezTo>
                  <a:pt x="349177" y="1892299"/>
                  <a:pt x="326687" y="1881187"/>
                  <a:pt x="304198" y="1884891"/>
                </a:cubicBezTo>
                <a:lnTo>
                  <a:pt x="298458" y="1884891"/>
                </a:lnTo>
                <a:lnTo>
                  <a:pt x="289192" y="1884891"/>
                </a:lnTo>
                <a:cubicBezTo>
                  <a:pt x="266701" y="1881187"/>
                  <a:pt x="289192" y="1862666"/>
                  <a:pt x="304198" y="1870074"/>
                </a:cubicBezTo>
                <a:cubicBezTo>
                  <a:pt x="319192" y="1873779"/>
                  <a:pt x="330437" y="1862666"/>
                  <a:pt x="337932" y="1858962"/>
                </a:cubicBezTo>
                <a:close/>
                <a:moveTo>
                  <a:pt x="427052" y="1856184"/>
                </a:moveTo>
                <a:cubicBezTo>
                  <a:pt x="419645" y="1856184"/>
                  <a:pt x="423349" y="1863328"/>
                  <a:pt x="415940" y="1859756"/>
                </a:cubicBezTo>
                <a:cubicBezTo>
                  <a:pt x="415940" y="1859756"/>
                  <a:pt x="415940" y="1859756"/>
                  <a:pt x="415940" y="1863328"/>
                </a:cubicBezTo>
                <a:cubicBezTo>
                  <a:pt x="415940" y="1863328"/>
                  <a:pt x="408532" y="1866900"/>
                  <a:pt x="404828" y="1863328"/>
                </a:cubicBezTo>
                <a:cubicBezTo>
                  <a:pt x="415940" y="1863328"/>
                  <a:pt x="412236" y="1852612"/>
                  <a:pt x="427052" y="1856184"/>
                </a:cubicBezTo>
                <a:close/>
                <a:moveTo>
                  <a:pt x="411706" y="1830387"/>
                </a:moveTo>
                <a:cubicBezTo>
                  <a:pt x="411706" y="1830387"/>
                  <a:pt x="411706" y="1830387"/>
                  <a:pt x="419114" y="1833880"/>
                </a:cubicBezTo>
                <a:cubicBezTo>
                  <a:pt x="419114" y="1833880"/>
                  <a:pt x="419114" y="1833880"/>
                  <a:pt x="422819" y="1830387"/>
                </a:cubicBezTo>
                <a:cubicBezTo>
                  <a:pt x="422819" y="1830387"/>
                  <a:pt x="422819" y="1830387"/>
                  <a:pt x="426524" y="1840865"/>
                </a:cubicBezTo>
                <a:cubicBezTo>
                  <a:pt x="408002" y="1847850"/>
                  <a:pt x="430227" y="1833880"/>
                  <a:pt x="411706" y="1837372"/>
                </a:cubicBezTo>
                <a:cubicBezTo>
                  <a:pt x="396890" y="1840865"/>
                  <a:pt x="404297" y="1830387"/>
                  <a:pt x="411706" y="1830387"/>
                </a:cubicBezTo>
                <a:close/>
                <a:moveTo>
                  <a:pt x="311959" y="1828641"/>
                </a:moveTo>
                <a:cubicBezTo>
                  <a:pt x="313745" y="1830070"/>
                  <a:pt x="315531" y="1831975"/>
                  <a:pt x="319104" y="1830070"/>
                </a:cubicBezTo>
                <a:cubicBezTo>
                  <a:pt x="308387" y="1826260"/>
                  <a:pt x="315531" y="1841500"/>
                  <a:pt x="304815" y="1830070"/>
                </a:cubicBezTo>
                <a:cubicBezTo>
                  <a:pt x="308387" y="1826260"/>
                  <a:pt x="310173" y="1827213"/>
                  <a:pt x="311959" y="1828641"/>
                </a:cubicBezTo>
                <a:close/>
                <a:moveTo>
                  <a:pt x="378377" y="1827970"/>
                </a:moveTo>
                <a:lnTo>
                  <a:pt x="383283" y="1831380"/>
                </a:lnTo>
                <a:cubicBezTo>
                  <a:pt x="386458" y="1833165"/>
                  <a:pt x="388273" y="1834951"/>
                  <a:pt x="382830" y="1836737"/>
                </a:cubicBezTo>
                <a:cubicBezTo>
                  <a:pt x="379201" y="1836737"/>
                  <a:pt x="368315" y="1836737"/>
                  <a:pt x="368315" y="1833165"/>
                </a:cubicBezTo>
                <a:cubicBezTo>
                  <a:pt x="368315" y="1829594"/>
                  <a:pt x="371945" y="1829594"/>
                  <a:pt x="379201" y="1829594"/>
                </a:cubicBezTo>
                <a:close/>
                <a:moveTo>
                  <a:pt x="375572" y="1826022"/>
                </a:moveTo>
                <a:lnTo>
                  <a:pt x="377750" y="1826736"/>
                </a:lnTo>
                <a:lnTo>
                  <a:pt x="378377" y="1827970"/>
                </a:lnTo>
                <a:close/>
                <a:moveTo>
                  <a:pt x="375572" y="1822450"/>
                </a:moveTo>
                <a:cubicBezTo>
                  <a:pt x="382830" y="1822450"/>
                  <a:pt x="393715" y="1822450"/>
                  <a:pt x="386458" y="1829594"/>
                </a:cubicBezTo>
                <a:lnTo>
                  <a:pt x="377750" y="1826736"/>
                </a:lnTo>
                <a:close/>
                <a:moveTo>
                  <a:pt x="274807" y="1811337"/>
                </a:moveTo>
                <a:cubicBezTo>
                  <a:pt x="274807" y="1811337"/>
                  <a:pt x="274807" y="1811337"/>
                  <a:pt x="296879" y="1826154"/>
                </a:cubicBezTo>
                <a:cubicBezTo>
                  <a:pt x="274807" y="1833562"/>
                  <a:pt x="252749" y="1829858"/>
                  <a:pt x="227015" y="1833562"/>
                </a:cubicBezTo>
                <a:cubicBezTo>
                  <a:pt x="227015" y="1833562"/>
                  <a:pt x="227015" y="1833562"/>
                  <a:pt x="230692" y="1829858"/>
                </a:cubicBezTo>
                <a:cubicBezTo>
                  <a:pt x="230692" y="1829858"/>
                  <a:pt x="234368" y="1826154"/>
                  <a:pt x="230692" y="1826154"/>
                </a:cubicBezTo>
                <a:cubicBezTo>
                  <a:pt x="241720" y="1826154"/>
                  <a:pt x="238045" y="1822450"/>
                  <a:pt x="249073" y="1829858"/>
                </a:cubicBezTo>
                <a:cubicBezTo>
                  <a:pt x="249073" y="1829858"/>
                  <a:pt x="249073" y="1829858"/>
                  <a:pt x="256428" y="1822450"/>
                </a:cubicBezTo>
                <a:cubicBezTo>
                  <a:pt x="256428" y="1818745"/>
                  <a:pt x="245397" y="1822450"/>
                  <a:pt x="249073" y="1818745"/>
                </a:cubicBezTo>
                <a:cubicBezTo>
                  <a:pt x="249073" y="1818745"/>
                  <a:pt x="249073" y="1818745"/>
                  <a:pt x="278486" y="1818745"/>
                </a:cubicBezTo>
                <a:cubicBezTo>
                  <a:pt x="278486" y="1818745"/>
                  <a:pt x="278486" y="1818745"/>
                  <a:pt x="274807" y="1811337"/>
                </a:cubicBezTo>
                <a:close/>
                <a:moveTo>
                  <a:pt x="736219" y="1803202"/>
                </a:moveTo>
                <a:cubicBezTo>
                  <a:pt x="738005" y="1803202"/>
                  <a:pt x="738005" y="1804194"/>
                  <a:pt x="736219" y="1808163"/>
                </a:cubicBezTo>
                <a:lnTo>
                  <a:pt x="725503" y="1804194"/>
                </a:lnTo>
                <a:cubicBezTo>
                  <a:pt x="730861" y="1804194"/>
                  <a:pt x="734433" y="1803202"/>
                  <a:pt x="736219" y="1803202"/>
                </a:cubicBezTo>
                <a:close/>
                <a:moveTo>
                  <a:pt x="488965" y="1801714"/>
                </a:moveTo>
                <a:cubicBezTo>
                  <a:pt x="494407" y="1801217"/>
                  <a:pt x="499850" y="1802210"/>
                  <a:pt x="501664" y="1804194"/>
                </a:cubicBezTo>
                <a:lnTo>
                  <a:pt x="476264" y="1808163"/>
                </a:lnTo>
                <a:cubicBezTo>
                  <a:pt x="478078" y="1804194"/>
                  <a:pt x="483521" y="1802210"/>
                  <a:pt x="488965" y="1801714"/>
                </a:cubicBezTo>
                <a:close/>
                <a:moveTo>
                  <a:pt x="772839" y="1788121"/>
                </a:moveTo>
                <a:cubicBezTo>
                  <a:pt x="799105" y="1791891"/>
                  <a:pt x="829123" y="1791891"/>
                  <a:pt x="832875" y="1791891"/>
                </a:cubicBezTo>
                <a:cubicBezTo>
                  <a:pt x="832875" y="1795661"/>
                  <a:pt x="829123" y="1799432"/>
                  <a:pt x="836628" y="1799432"/>
                </a:cubicBezTo>
                <a:cubicBezTo>
                  <a:pt x="844131" y="1795661"/>
                  <a:pt x="847884" y="1791891"/>
                  <a:pt x="844131" y="1788121"/>
                </a:cubicBezTo>
                <a:cubicBezTo>
                  <a:pt x="859140" y="1791891"/>
                  <a:pt x="870397" y="1784350"/>
                  <a:pt x="877901" y="1791891"/>
                </a:cubicBezTo>
                <a:cubicBezTo>
                  <a:pt x="862892" y="1791891"/>
                  <a:pt x="840380" y="1795661"/>
                  <a:pt x="825371" y="1806972"/>
                </a:cubicBezTo>
                <a:cubicBezTo>
                  <a:pt x="825371" y="1799432"/>
                  <a:pt x="810362" y="1806972"/>
                  <a:pt x="814114" y="1799432"/>
                </a:cubicBezTo>
                <a:cubicBezTo>
                  <a:pt x="814114" y="1803202"/>
                  <a:pt x="795353" y="1803202"/>
                  <a:pt x="802857" y="1810743"/>
                </a:cubicBezTo>
                <a:cubicBezTo>
                  <a:pt x="791600" y="1799432"/>
                  <a:pt x="780344" y="1814513"/>
                  <a:pt x="761582" y="1810743"/>
                </a:cubicBezTo>
                <a:cubicBezTo>
                  <a:pt x="754078" y="1806972"/>
                  <a:pt x="776591" y="1799432"/>
                  <a:pt x="757830" y="1803202"/>
                </a:cubicBezTo>
                <a:cubicBezTo>
                  <a:pt x="757830" y="1803202"/>
                  <a:pt x="757830" y="1803202"/>
                  <a:pt x="769087" y="1799432"/>
                </a:cubicBezTo>
                <a:cubicBezTo>
                  <a:pt x="780344" y="1795661"/>
                  <a:pt x="780344" y="1784350"/>
                  <a:pt x="772839" y="1788121"/>
                </a:cubicBezTo>
                <a:close/>
                <a:moveTo>
                  <a:pt x="715439" y="1785543"/>
                </a:moveTo>
                <a:lnTo>
                  <a:pt x="713652" y="1787773"/>
                </a:lnTo>
                <a:cubicBezTo>
                  <a:pt x="713178" y="1790601"/>
                  <a:pt x="714126" y="1794371"/>
                  <a:pt x="710334" y="1796257"/>
                </a:cubicBezTo>
                <a:cubicBezTo>
                  <a:pt x="702749" y="1788716"/>
                  <a:pt x="664825" y="1811338"/>
                  <a:pt x="661033" y="1800027"/>
                </a:cubicBezTo>
                <a:cubicBezTo>
                  <a:pt x="679995" y="1796257"/>
                  <a:pt x="657241" y="1796257"/>
                  <a:pt x="664825" y="1788716"/>
                </a:cubicBezTo>
                <a:cubicBezTo>
                  <a:pt x="674306" y="1790601"/>
                  <a:pt x="683787" y="1788716"/>
                  <a:pt x="693742" y="1786831"/>
                </a:cubicBezTo>
                <a:close/>
                <a:moveTo>
                  <a:pt x="716200" y="1784592"/>
                </a:moveTo>
                <a:cubicBezTo>
                  <a:pt x="717919" y="1784003"/>
                  <a:pt x="720763" y="1784003"/>
                  <a:pt x="725504" y="1784946"/>
                </a:cubicBezTo>
                <a:lnTo>
                  <a:pt x="715439" y="1785543"/>
                </a:lnTo>
                <a:close/>
                <a:moveTo>
                  <a:pt x="736615" y="1784350"/>
                </a:moveTo>
                <a:lnTo>
                  <a:pt x="742965" y="1792288"/>
                </a:lnTo>
                <a:lnTo>
                  <a:pt x="736615" y="1792288"/>
                </a:lnTo>
                <a:close/>
                <a:moveTo>
                  <a:pt x="1312340" y="1781704"/>
                </a:moveTo>
                <a:lnTo>
                  <a:pt x="1293820" y="1789112"/>
                </a:lnTo>
                <a:cubicBezTo>
                  <a:pt x="1301228" y="1785408"/>
                  <a:pt x="1316045" y="1778000"/>
                  <a:pt x="1312340" y="1781704"/>
                </a:cubicBezTo>
                <a:close/>
                <a:moveTo>
                  <a:pt x="222780" y="1762919"/>
                </a:moveTo>
                <a:lnTo>
                  <a:pt x="225348" y="1770337"/>
                </a:lnTo>
                <a:lnTo>
                  <a:pt x="222320" y="1768277"/>
                </a:lnTo>
                <a:cubicBezTo>
                  <a:pt x="220929" y="1766491"/>
                  <a:pt x="220929" y="1764705"/>
                  <a:pt x="222780" y="1762919"/>
                </a:cubicBezTo>
                <a:close/>
                <a:moveTo>
                  <a:pt x="687404" y="1755775"/>
                </a:moveTo>
                <a:lnTo>
                  <a:pt x="695342" y="1762125"/>
                </a:lnTo>
                <a:lnTo>
                  <a:pt x="684229" y="1758950"/>
                </a:lnTo>
                <a:close/>
                <a:moveTo>
                  <a:pt x="241302" y="1755775"/>
                </a:moveTo>
                <a:cubicBezTo>
                  <a:pt x="241302" y="1755775"/>
                  <a:pt x="241302" y="1755775"/>
                  <a:pt x="252414" y="1766491"/>
                </a:cubicBezTo>
                <a:cubicBezTo>
                  <a:pt x="222780" y="1766491"/>
                  <a:pt x="248711" y="1777206"/>
                  <a:pt x="230192" y="1784350"/>
                </a:cubicBezTo>
                <a:lnTo>
                  <a:pt x="225348" y="1770337"/>
                </a:lnTo>
                <a:lnTo>
                  <a:pt x="230192" y="1773635"/>
                </a:lnTo>
                <a:cubicBezTo>
                  <a:pt x="233895" y="1773635"/>
                  <a:pt x="233895" y="1770063"/>
                  <a:pt x="230192" y="1766491"/>
                </a:cubicBezTo>
                <a:cubicBezTo>
                  <a:pt x="230192" y="1759347"/>
                  <a:pt x="252414" y="1766491"/>
                  <a:pt x="241302" y="1755775"/>
                </a:cubicBezTo>
                <a:close/>
                <a:moveTo>
                  <a:pt x="656184" y="1755514"/>
                </a:moveTo>
                <a:lnTo>
                  <a:pt x="657855" y="1755577"/>
                </a:lnTo>
                <a:lnTo>
                  <a:pt x="660040" y="1756036"/>
                </a:lnTo>
                <a:lnTo>
                  <a:pt x="657210" y="1756559"/>
                </a:lnTo>
                <a:close/>
                <a:moveTo>
                  <a:pt x="601679" y="1751647"/>
                </a:moveTo>
                <a:cubicBezTo>
                  <a:pt x="609088" y="1755457"/>
                  <a:pt x="623904" y="1747837"/>
                  <a:pt x="623904" y="1759267"/>
                </a:cubicBezTo>
                <a:cubicBezTo>
                  <a:pt x="612792" y="1766887"/>
                  <a:pt x="609088" y="1759267"/>
                  <a:pt x="601679" y="1755457"/>
                </a:cubicBezTo>
                <a:cubicBezTo>
                  <a:pt x="601679" y="1755457"/>
                  <a:pt x="605384" y="1751647"/>
                  <a:pt x="601679" y="1751647"/>
                </a:cubicBezTo>
                <a:close/>
                <a:moveTo>
                  <a:pt x="651699" y="1750228"/>
                </a:moveTo>
                <a:cubicBezTo>
                  <a:pt x="652813" y="1750774"/>
                  <a:pt x="653399" y="1752084"/>
                  <a:pt x="654103" y="1753394"/>
                </a:cubicBezTo>
                <a:lnTo>
                  <a:pt x="656184" y="1755514"/>
                </a:lnTo>
                <a:lnTo>
                  <a:pt x="646129" y="1755140"/>
                </a:lnTo>
                <a:cubicBezTo>
                  <a:pt x="653633" y="1755140"/>
                  <a:pt x="646129" y="1751647"/>
                  <a:pt x="646129" y="1751647"/>
                </a:cubicBezTo>
                <a:cubicBezTo>
                  <a:pt x="648943" y="1749901"/>
                  <a:pt x="650585" y="1749683"/>
                  <a:pt x="651699" y="1750228"/>
                </a:cubicBezTo>
                <a:close/>
                <a:moveTo>
                  <a:pt x="1204605" y="1744662"/>
                </a:moveTo>
                <a:cubicBezTo>
                  <a:pt x="1208097" y="1744662"/>
                  <a:pt x="1197620" y="1751012"/>
                  <a:pt x="1208097" y="1751012"/>
                </a:cubicBezTo>
                <a:cubicBezTo>
                  <a:pt x="1208097" y="1751012"/>
                  <a:pt x="1208097" y="1751012"/>
                  <a:pt x="1206788" y="1751012"/>
                </a:cubicBezTo>
                <a:lnTo>
                  <a:pt x="1198929" y="1751012"/>
                </a:lnTo>
                <a:cubicBezTo>
                  <a:pt x="1197620" y="1751012"/>
                  <a:pt x="1195873" y="1751012"/>
                  <a:pt x="1197620" y="1751012"/>
                </a:cubicBezTo>
                <a:cubicBezTo>
                  <a:pt x="1190634" y="1747837"/>
                  <a:pt x="1201112" y="1747837"/>
                  <a:pt x="1204605" y="1744662"/>
                </a:cubicBezTo>
                <a:close/>
                <a:moveTo>
                  <a:pt x="679900" y="1744662"/>
                </a:moveTo>
                <a:cubicBezTo>
                  <a:pt x="664890" y="1751647"/>
                  <a:pt x="687404" y="1751647"/>
                  <a:pt x="672395" y="1758633"/>
                </a:cubicBezTo>
                <a:lnTo>
                  <a:pt x="660040" y="1756036"/>
                </a:lnTo>
                <a:lnTo>
                  <a:pt x="664890" y="1755140"/>
                </a:lnTo>
                <a:cubicBezTo>
                  <a:pt x="664890" y="1755140"/>
                  <a:pt x="664890" y="1755140"/>
                  <a:pt x="664890" y="1754267"/>
                </a:cubicBezTo>
                <a:lnTo>
                  <a:pt x="664890" y="1751647"/>
                </a:lnTo>
                <a:cubicBezTo>
                  <a:pt x="664890" y="1744662"/>
                  <a:pt x="676147" y="1748155"/>
                  <a:pt x="679900" y="1744662"/>
                </a:cubicBezTo>
                <a:close/>
                <a:moveTo>
                  <a:pt x="516349" y="1739900"/>
                </a:moveTo>
                <a:cubicBezTo>
                  <a:pt x="508809" y="1743710"/>
                  <a:pt x="520120" y="1743710"/>
                  <a:pt x="523891" y="1747520"/>
                </a:cubicBezTo>
                <a:cubicBezTo>
                  <a:pt x="508809" y="1747520"/>
                  <a:pt x="501269" y="1758950"/>
                  <a:pt x="493728" y="1743710"/>
                </a:cubicBezTo>
                <a:cubicBezTo>
                  <a:pt x="497498" y="1751330"/>
                  <a:pt x="508809" y="1739900"/>
                  <a:pt x="516349" y="1739900"/>
                </a:cubicBezTo>
                <a:close/>
                <a:moveTo>
                  <a:pt x="1132816" y="1738996"/>
                </a:moveTo>
                <a:lnTo>
                  <a:pt x="1132434" y="1739362"/>
                </a:lnTo>
                <a:cubicBezTo>
                  <a:pt x="1129517" y="1741049"/>
                  <a:pt x="1126183" y="1741772"/>
                  <a:pt x="1122373" y="1740808"/>
                </a:cubicBezTo>
                <a:close/>
                <a:moveTo>
                  <a:pt x="706454" y="1736725"/>
                </a:moveTo>
                <a:cubicBezTo>
                  <a:pt x="713598" y="1733550"/>
                  <a:pt x="717170" y="1733550"/>
                  <a:pt x="720742" y="1736725"/>
                </a:cubicBezTo>
                <a:cubicBezTo>
                  <a:pt x="713598" y="1736725"/>
                  <a:pt x="710026" y="1739900"/>
                  <a:pt x="706454" y="1736725"/>
                </a:cubicBezTo>
                <a:close/>
                <a:moveTo>
                  <a:pt x="545774" y="1733550"/>
                </a:moveTo>
                <a:cubicBezTo>
                  <a:pt x="545774" y="1733550"/>
                  <a:pt x="545774" y="1733550"/>
                  <a:pt x="549516" y="1740535"/>
                </a:cubicBezTo>
                <a:cubicBezTo>
                  <a:pt x="564487" y="1740535"/>
                  <a:pt x="564487" y="1737043"/>
                  <a:pt x="579455" y="1740535"/>
                </a:cubicBezTo>
                <a:cubicBezTo>
                  <a:pt x="571971" y="1740535"/>
                  <a:pt x="560745" y="1744028"/>
                  <a:pt x="553259" y="1751013"/>
                </a:cubicBezTo>
                <a:cubicBezTo>
                  <a:pt x="545774" y="1747521"/>
                  <a:pt x="534549" y="1751013"/>
                  <a:pt x="527066" y="1747521"/>
                </a:cubicBezTo>
                <a:lnTo>
                  <a:pt x="538290" y="1740535"/>
                </a:lnTo>
                <a:cubicBezTo>
                  <a:pt x="538290" y="1740535"/>
                  <a:pt x="538290" y="1740535"/>
                  <a:pt x="527066" y="1737043"/>
                </a:cubicBezTo>
                <a:cubicBezTo>
                  <a:pt x="534549" y="1737043"/>
                  <a:pt x="545774" y="1740535"/>
                  <a:pt x="545774" y="1733550"/>
                </a:cubicBezTo>
                <a:close/>
                <a:moveTo>
                  <a:pt x="937591" y="1732491"/>
                </a:moveTo>
                <a:cubicBezTo>
                  <a:pt x="941401" y="1736196"/>
                  <a:pt x="929971" y="1739900"/>
                  <a:pt x="926161" y="1739900"/>
                </a:cubicBezTo>
                <a:cubicBezTo>
                  <a:pt x="922351" y="1736196"/>
                  <a:pt x="933781" y="1728787"/>
                  <a:pt x="937591" y="1732491"/>
                </a:cubicBezTo>
                <a:close/>
                <a:moveTo>
                  <a:pt x="963541" y="1728264"/>
                </a:moveTo>
                <a:lnTo>
                  <a:pt x="964023" y="1728342"/>
                </a:lnTo>
                <a:cubicBezTo>
                  <a:pt x="966801" y="1728788"/>
                  <a:pt x="966801" y="1728788"/>
                  <a:pt x="966801" y="1728788"/>
                </a:cubicBezTo>
                <a:lnTo>
                  <a:pt x="963097" y="1728788"/>
                </a:lnTo>
                <a:close/>
                <a:moveTo>
                  <a:pt x="560405" y="1722437"/>
                </a:moveTo>
                <a:lnTo>
                  <a:pt x="568343" y="1722437"/>
                </a:lnTo>
                <a:lnTo>
                  <a:pt x="560405" y="1725612"/>
                </a:lnTo>
                <a:close/>
                <a:moveTo>
                  <a:pt x="1149043" y="1717675"/>
                </a:moveTo>
                <a:cubicBezTo>
                  <a:pt x="1160473" y="1717675"/>
                  <a:pt x="1145233" y="1733097"/>
                  <a:pt x="1160473" y="1729241"/>
                </a:cubicBezTo>
                <a:cubicBezTo>
                  <a:pt x="1160473" y="1729241"/>
                  <a:pt x="1160473" y="1729241"/>
                  <a:pt x="1152853" y="1740808"/>
                </a:cubicBezTo>
                <a:cubicBezTo>
                  <a:pt x="1150948" y="1735025"/>
                  <a:pt x="1145233" y="1735988"/>
                  <a:pt x="1139042" y="1737916"/>
                </a:cubicBezTo>
                <a:lnTo>
                  <a:pt x="1132816" y="1738996"/>
                </a:lnTo>
                <a:lnTo>
                  <a:pt x="1139994" y="1732133"/>
                </a:lnTo>
                <a:cubicBezTo>
                  <a:pt x="1144280" y="1726350"/>
                  <a:pt x="1147138" y="1719603"/>
                  <a:pt x="1149043" y="1717675"/>
                </a:cubicBezTo>
                <a:close/>
                <a:moveTo>
                  <a:pt x="627608" y="1717675"/>
                </a:moveTo>
                <a:cubicBezTo>
                  <a:pt x="635017" y="1721485"/>
                  <a:pt x="623904" y="1725295"/>
                  <a:pt x="623904" y="1729105"/>
                </a:cubicBezTo>
                <a:cubicBezTo>
                  <a:pt x="631312" y="1732915"/>
                  <a:pt x="649833" y="1744345"/>
                  <a:pt x="657242" y="1736725"/>
                </a:cubicBezTo>
                <a:cubicBezTo>
                  <a:pt x="649833" y="1740535"/>
                  <a:pt x="631312" y="1736725"/>
                  <a:pt x="631312" y="1748155"/>
                </a:cubicBezTo>
                <a:cubicBezTo>
                  <a:pt x="631312" y="1748155"/>
                  <a:pt x="635017" y="1748155"/>
                  <a:pt x="638721" y="1748155"/>
                </a:cubicBezTo>
                <a:cubicBezTo>
                  <a:pt x="642425" y="1748155"/>
                  <a:pt x="638721" y="1751965"/>
                  <a:pt x="635017" y="1755775"/>
                </a:cubicBezTo>
                <a:cubicBezTo>
                  <a:pt x="635017" y="1748155"/>
                  <a:pt x="623904" y="1748155"/>
                  <a:pt x="631312" y="1740535"/>
                </a:cubicBezTo>
                <a:cubicBezTo>
                  <a:pt x="616496" y="1751965"/>
                  <a:pt x="616496" y="1725295"/>
                  <a:pt x="601679" y="1740535"/>
                </a:cubicBezTo>
                <a:cubicBezTo>
                  <a:pt x="601679" y="1740535"/>
                  <a:pt x="601679" y="1740535"/>
                  <a:pt x="605383" y="1740535"/>
                </a:cubicBezTo>
                <a:cubicBezTo>
                  <a:pt x="605383" y="1740535"/>
                  <a:pt x="605383" y="1740535"/>
                  <a:pt x="597975" y="1744345"/>
                </a:cubicBezTo>
                <a:cubicBezTo>
                  <a:pt x="601679" y="1736725"/>
                  <a:pt x="590567" y="1732915"/>
                  <a:pt x="605383" y="1729105"/>
                </a:cubicBezTo>
                <a:cubicBezTo>
                  <a:pt x="609087" y="1729105"/>
                  <a:pt x="612792" y="1732915"/>
                  <a:pt x="616496" y="1729105"/>
                </a:cubicBezTo>
                <a:cubicBezTo>
                  <a:pt x="609087" y="1725295"/>
                  <a:pt x="627608" y="1721485"/>
                  <a:pt x="627608" y="1717675"/>
                </a:cubicBezTo>
                <a:close/>
                <a:moveTo>
                  <a:pt x="963097" y="1714500"/>
                </a:moveTo>
                <a:cubicBezTo>
                  <a:pt x="970505" y="1714500"/>
                  <a:pt x="972357" y="1716286"/>
                  <a:pt x="971431" y="1718965"/>
                </a:cubicBezTo>
                <a:lnTo>
                  <a:pt x="963541" y="1728264"/>
                </a:lnTo>
                <a:lnTo>
                  <a:pt x="944576" y="1725216"/>
                </a:lnTo>
                <a:cubicBezTo>
                  <a:pt x="963097" y="1728788"/>
                  <a:pt x="951984" y="1721644"/>
                  <a:pt x="963097" y="1721644"/>
                </a:cubicBezTo>
                <a:cubicBezTo>
                  <a:pt x="951984" y="1721644"/>
                  <a:pt x="966801" y="1714500"/>
                  <a:pt x="963097" y="1714500"/>
                </a:cubicBezTo>
                <a:close/>
                <a:moveTo>
                  <a:pt x="944576" y="1711325"/>
                </a:moveTo>
                <a:lnTo>
                  <a:pt x="955689" y="1714500"/>
                </a:lnTo>
                <a:lnTo>
                  <a:pt x="947751" y="1714500"/>
                </a:lnTo>
                <a:close/>
                <a:moveTo>
                  <a:pt x="512778" y="1706562"/>
                </a:moveTo>
                <a:lnTo>
                  <a:pt x="520716" y="1711324"/>
                </a:lnTo>
                <a:lnTo>
                  <a:pt x="512778" y="1714499"/>
                </a:lnTo>
                <a:close/>
                <a:moveTo>
                  <a:pt x="919971" y="1706232"/>
                </a:moveTo>
                <a:lnTo>
                  <a:pt x="921822" y="1707621"/>
                </a:lnTo>
                <a:lnTo>
                  <a:pt x="918118" y="1707621"/>
                </a:lnTo>
                <a:cubicBezTo>
                  <a:pt x="918118" y="1705769"/>
                  <a:pt x="919044" y="1705769"/>
                  <a:pt x="919971" y="1706232"/>
                </a:cubicBezTo>
                <a:close/>
                <a:moveTo>
                  <a:pt x="1249901" y="1703387"/>
                </a:moveTo>
                <a:cubicBezTo>
                  <a:pt x="1249901" y="1703387"/>
                  <a:pt x="1249901" y="1703387"/>
                  <a:pt x="1257309" y="1707356"/>
                </a:cubicBezTo>
                <a:cubicBezTo>
                  <a:pt x="1257309" y="1707356"/>
                  <a:pt x="1257309" y="1707356"/>
                  <a:pt x="1246197" y="1711324"/>
                </a:cubicBezTo>
                <a:cubicBezTo>
                  <a:pt x="1249901" y="1711324"/>
                  <a:pt x="1253604" y="1707356"/>
                  <a:pt x="1249901" y="1703387"/>
                </a:cubicBezTo>
                <a:close/>
                <a:moveTo>
                  <a:pt x="1223972" y="1700212"/>
                </a:moveTo>
                <a:cubicBezTo>
                  <a:pt x="1223972" y="1700212"/>
                  <a:pt x="1223972" y="1700212"/>
                  <a:pt x="1242492" y="1707620"/>
                </a:cubicBezTo>
                <a:cubicBezTo>
                  <a:pt x="1242492" y="1711324"/>
                  <a:pt x="1231380" y="1715029"/>
                  <a:pt x="1235084" y="1718733"/>
                </a:cubicBezTo>
                <a:cubicBezTo>
                  <a:pt x="1238788" y="1722437"/>
                  <a:pt x="1242492" y="1718733"/>
                  <a:pt x="1242492" y="1718733"/>
                </a:cubicBezTo>
                <a:cubicBezTo>
                  <a:pt x="1246197" y="1722437"/>
                  <a:pt x="1235084" y="1722437"/>
                  <a:pt x="1231380" y="1726141"/>
                </a:cubicBezTo>
                <a:cubicBezTo>
                  <a:pt x="1231380" y="1726141"/>
                  <a:pt x="1231380" y="1726141"/>
                  <a:pt x="1235084" y="1726141"/>
                </a:cubicBezTo>
                <a:cubicBezTo>
                  <a:pt x="1227676" y="1722437"/>
                  <a:pt x="1212859" y="1733549"/>
                  <a:pt x="1216563" y="1722437"/>
                </a:cubicBezTo>
                <a:cubicBezTo>
                  <a:pt x="1216563" y="1715029"/>
                  <a:pt x="1194339" y="1726141"/>
                  <a:pt x="1190634" y="1726141"/>
                </a:cubicBezTo>
                <a:cubicBezTo>
                  <a:pt x="1201747" y="1718733"/>
                  <a:pt x="1209155" y="1718733"/>
                  <a:pt x="1216563" y="1718733"/>
                </a:cubicBezTo>
                <a:cubicBezTo>
                  <a:pt x="1216563" y="1715029"/>
                  <a:pt x="1209155" y="1711324"/>
                  <a:pt x="1209155" y="1707620"/>
                </a:cubicBezTo>
                <a:cubicBezTo>
                  <a:pt x="1209155" y="1707620"/>
                  <a:pt x="1209155" y="1707620"/>
                  <a:pt x="1223972" y="1711324"/>
                </a:cubicBezTo>
                <a:cubicBezTo>
                  <a:pt x="1220267" y="1707620"/>
                  <a:pt x="1212859" y="1703916"/>
                  <a:pt x="1223972" y="1700212"/>
                </a:cubicBezTo>
                <a:close/>
                <a:moveTo>
                  <a:pt x="914414" y="1700212"/>
                </a:moveTo>
                <a:cubicBezTo>
                  <a:pt x="914414" y="1700212"/>
                  <a:pt x="914414" y="1700212"/>
                  <a:pt x="936639" y="1707621"/>
                </a:cubicBezTo>
                <a:cubicBezTo>
                  <a:pt x="934787" y="1705769"/>
                  <a:pt x="930156" y="1706695"/>
                  <a:pt x="925989" y="1707621"/>
                </a:cubicBezTo>
                <a:lnTo>
                  <a:pt x="921823" y="1707621"/>
                </a:lnTo>
                <a:lnTo>
                  <a:pt x="921822" y="1707621"/>
                </a:lnTo>
                <a:close/>
                <a:moveTo>
                  <a:pt x="884632" y="1696984"/>
                </a:moveTo>
                <a:lnTo>
                  <a:pt x="885707" y="1698611"/>
                </a:lnTo>
                <a:lnTo>
                  <a:pt x="884781" y="1699079"/>
                </a:lnTo>
                <a:close/>
                <a:moveTo>
                  <a:pt x="1093799" y="1695450"/>
                </a:moveTo>
                <a:cubicBezTo>
                  <a:pt x="1093799" y="1695450"/>
                  <a:pt x="1093799" y="1695450"/>
                  <a:pt x="1090094" y="1699419"/>
                </a:cubicBezTo>
                <a:cubicBezTo>
                  <a:pt x="1086390" y="1699419"/>
                  <a:pt x="1086390" y="1703388"/>
                  <a:pt x="1082689" y="1703388"/>
                </a:cubicBezTo>
                <a:cubicBezTo>
                  <a:pt x="1082689" y="1703388"/>
                  <a:pt x="1082689" y="1703388"/>
                  <a:pt x="1093799" y="1695450"/>
                </a:cubicBezTo>
                <a:close/>
                <a:moveTo>
                  <a:pt x="881076" y="1691595"/>
                </a:moveTo>
                <a:cubicBezTo>
                  <a:pt x="884781" y="1689724"/>
                  <a:pt x="884781" y="1690660"/>
                  <a:pt x="884318" y="1692531"/>
                </a:cubicBezTo>
                <a:lnTo>
                  <a:pt x="884632" y="1696984"/>
                </a:lnTo>
                <a:close/>
                <a:moveTo>
                  <a:pt x="351581" y="1687314"/>
                </a:moveTo>
                <a:cubicBezTo>
                  <a:pt x="355749" y="1687314"/>
                  <a:pt x="358527" y="1688306"/>
                  <a:pt x="356674" y="1692275"/>
                </a:cubicBezTo>
                <a:cubicBezTo>
                  <a:pt x="352971" y="1696243"/>
                  <a:pt x="352971" y="1700212"/>
                  <a:pt x="349266" y="1700212"/>
                </a:cubicBezTo>
                <a:cubicBezTo>
                  <a:pt x="345562" y="1696243"/>
                  <a:pt x="341859" y="1696243"/>
                  <a:pt x="341859" y="1696243"/>
                </a:cubicBezTo>
                <a:cubicBezTo>
                  <a:pt x="334449" y="1692275"/>
                  <a:pt x="330746" y="1696243"/>
                  <a:pt x="330746" y="1700212"/>
                </a:cubicBezTo>
                <a:lnTo>
                  <a:pt x="315929" y="1696243"/>
                </a:lnTo>
                <a:cubicBezTo>
                  <a:pt x="319635" y="1684337"/>
                  <a:pt x="330746" y="1692275"/>
                  <a:pt x="338153" y="1688306"/>
                </a:cubicBezTo>
                <a:cubicBezTo>
                  <a:pt x="341859" y="1688306"/>
                  <a:pt x="347416" y="1687314"/>
                  <a:pt x="351581" y="1687314"/>
                </a:cubicBezTo>
                <a:close/>
                <a:moveTo>
                  <a:pt x="1303635" y="1685755"/>
                </a:moveTo>
                <a:cubicBezTo>
                  <a:pt x="1310733" y="1687682"/>
                  <a:pt x="1316411" y="1692502"/>
                  <a:pt x="1323983" y="1692502"/>
                </a:cubicBezTo>
                <a:cubicBezTo>
                  <a:pt x="1305055" y="1700212"/>
                  <a:pt x="1293698" y="1692502"/>
                  <a:pt x="1274771" y="1696357"/>
                </a:cubicBezTo>
                <a:cubicBezTo>
                  <a:pt x="1288019" y="1684791"/>
                  <a:pt x="1296537" y="1683827"/>
                  <a:pt x="1303635" y="1685755"/>
                </a:cubicBezTo>
                <a:close/>
                <a:moveTo>
                  <a:pt x="517012" y="1681162"/>
                </a:moveTo>
                <a:cubicBezTo>
                  <a:pt x="524420" y="1688570"/>
                  <a:pt x="546646" y="1688570"/>
                  <a:pt x="554053" y="1699683"/>
                </a:cubicBezTo>
                <a:cubicBezTo>
                  <a:pt x="546646" y="1703387"/>
                  <a:pt x="535532" y="1692275"/>
                  <a:pt x="531829" y="1699683"/>
                </a:cubicBezTo>
                <a:cubicBezTo>
                  <a:pt x="509604" y="1703387"/>
                  <a:pt x="520715" y="1692275"/>
                  <a:pt x="524420" y="1684866"/>
                </a:cubicBezTo>
                <a:cubicBezTo>
                  <a:pt x="520715" y="1684866"/>
                  <a:pt x="517012" y="1684866"/>
                  <a:pt x="517012" y="1688570"/>
                </a:cubicBezTo>
                <a:close/>
                <a:moveTo>
                  <a:pt x="382921" y="1681162"/>
                </a:moveTo>
                <a:cubicBezTo>
                  <a:pt x="396893" y="1681162"/>
                  <a:pt x="379429" y="1692274"/>
                  <a:pt x="389907" y="1692274"/>
                </a:cubicBezTo>
                <a:cubicBezTo>
                  <a:pt x="389907" y="1692274"/>
                  <a:pt x="389907" y="1692274"/>
                  <a:pt x="379429" y="1688570"/>
                </a:cubicBezTo>
                <a:cubicBezTo>
                  <a:pt x="379429" y="1688570"/>
                  <a:pt x="379429" y="1688570"/>
                  <a:pt x="386414" y="1688570"/>
                </a:cubicBezTo>
                <a:cubicBezTo>
                  <a:pt x="386414" y="1684866"/>
                  <a:pt x="386414" y="1681162"/>
                  <a:pt x="382921" y="1681162"/>
                </a:cubicBezTo>
                <a:close/>
                <a:moveTo>
                  <a:pt x="862026" y="1677987"/>
                </a:moveTo>
                <a:lnTo>
                  <a:pt x="873140" y="1681162"/>
                </a:lnTo>
                <a:lnTo>
                  <a:pt x="862026" y="1681162"/>
                </a:lnTo>
                <a:close/>
                <a:moveTo>
                  <a:pt x="1063638" y="1677353"/>
                </a:moveTo>
                <a:lnTo>
                  <a:pt x="1069640" y="1677638"/>
                </a:lnTo>
                <a:lnTo>
                  <a:pt x="1068269" y="1678226"/>
                </a:lnTo>
                <a:cubicBezTo>
                  <a:pt x="1065490" y="1679972"/>
                  <a:pt x="1063638" y="1680845"/>
                  <a:pt x="1063638" y="1677353"/>
                </a:cubicBezTo>
                <a:close/>
                <a:moveTo>
                  <a:pt x="1070690" y="1677188"/>
                </a:moveTo>
                <a:lnTo>
                  <a:pt x="1070526" y="1677680"/>
                </a:lnTo>
                <a:lnTo>
                  <a:pt x="1069640" y="1677638"/>
                </a:lnTo>
                <a:close/>
                <a:moveTo>
                  <a:pt x="981088" y="1677081"/>
                </a:moveTo>
                <a:cubicBezTo>
                  <a:pt x="973831" y="1673225"/>
                  <a:pt x="955689" y="1700213"/>
                  <a:pt x="959317" y="1680936"/>
                </a:cubicBezTo>
                <a:cubicBezTo>
                  <a:pt x="973831" y="1684791"/>
                  <a:pt x="966574" y="1673225"/>
                  <a:pt x="981088" y="1677081"/>
                </a:cubicBezTo>
                <a:close/>
                <a:moveTo>
                  <a:pt x="1290645" y="1673225"/>
                </a:moveTo>
                <a:lnTo>
                  <a:pt x="1271596" y="1681162"/>
                </a:lnTo>
                <a:lnTo>
                  <a:pt x="1271596" y="1677987"/>
                </a:lnTo>
                <a:close/>
                <a:moveTo>
                  <a:pt x="661476" y="1673225"/>
                </a:moveTo>
                <a:cubicBezTo>
                  <a:pt x="665180" y="1677194"/>
                  <a:pt x="665180" y="1677194"/>
                  <a:pt x="661476" y="1681163"/>
                </a:cubicBezTo>
                <a:cubicBezTo>
                  <a:pt x="657771" y="1677194"/>
                  <a:pt x="657771" y="1677194"/>
                  <a:pt x="657771" y="1677194"/>
                </a:cubicBezTo>
                <a:lnTo>
                  <a:pt x="642955" y="1681163"/>
                </a:lnTo>
                <a:cubicBezTo>
                  <a:pt x="642955" y="1681163"/>
                  <a:pt x="642955" y="1681163"/>
                  <a:pt x="661476" y="1673225"/>
                </a:cubicBezTo>
                <a:close/>
                <a:moveTo>
                  <a:pt x="1071047" y="1666875"/>
                </a:moveTo>
                <a:cubicBezTo>
                  <a:pt x="1071047" y="1666875"/>
                  <a:pt x="1071047" y="1666875"/>
                  <a:pt x="1085861" y="1666875"/>
                </a:cubicBezTo>
                <a:cubicBezTo>
                  <a:pt x="1074751" y="1670368"/>
                  <a:pt x="1074751" y="1670368"/>
                  <a:pt x="1078455" y="1673860"/>
                </a:cubicBezTo>
                <a:lnTo>
                  <a:pt x="1070690" y="1677188"/>
                </a:lnTo>
                <a:lnTo>
                  <a:pt x="1071510" y="1674733"/>
                </a:lnTo>
                <a:cubicBezTo>
                  <a:pt x="1071047" y="1672114"/>
                  <a:pt x="1069195" y="1668621"/>
                  <a:pt x="1071047" y="1666875"/>
                </a:cubicBezTo>
                <a:close/>
                <a:moveTo>
                  <a:pt x="1044860" y="1666875"/>
                </a:moveTo>
                <a:cubicBezTo>
                  <a:pt x="1078334" y="1666875"/>
                  <a:pt x="1029983" y="1692519"/>
                  <a:pt x="1067176" y="1688856"/>
                </a:cubicBezTo>
                <a:cubicBezTo>
                  <a:pt x="1085771" y="1688856"/>
                  <a:pt x="1067176" y="1681529"/>
                  <a:pt x="1078334" y="1681529"/>
                </a:cubicBezTo>
                <a:cubicBezTo>
                  <a:pt x="1078334" y="1681529"/>
                  <a:pt x="1078334" y="1681529"/>
                  <a:pt x="1082053" y="1685192"/>
                </a:cubicBezTo>
                <a:cubicBezTo>
                  <a:pt x="1082053" y="1677866"/>
                  <a:pt x="1096928" y="1677866"/>
                  <a:pt x="1104367" y="1677866"/>
                </a:cubicBezTo>
                <a:cubicBezTo>
                  <a:pt x="1108086" y="1685192"/>
                  <a:pt x="1089490" y="1681529"/>
                  <a:pt x="1085771" y="1692519"/>
                </a:cubicBezTo>
                <a:lnTo>
                  <a:pt x="1075545" y="1692519"/>
                </a:lnTo>
                <a:cubicBezTo>
                  <a:pt x="1070895" y="1692519"/>
                  <a:pt x="1067176" y="1692519"/>
                  <a:pt x="1067176" y="1692519"/>
                </a:cubicBezTo>
                <a:cubicBezTo>
                  <a:pt x="1067176" y="1703510"/>
                  <a:pt x="1044860" y="1699846"/>
                  <a:pt x="1037422" y="1710837"/>
                </a:cubicBezTo>
                <a:cubicBezTo>
                  <a:pt x="1022545" y="1710837"/>
                  <a:pt x="989071" y="1714500"/>
                  <a:pt x="977913" y="1714500"/>
                </a:cubicBezTo>
                <a:cubicBezTo>
                  <a:pt x="985352" y="1714500"/>
                  <a:pt x="977913" y="1707173"/>
                  <a:pt x="989071" y="1703510"/>
                </a:cubicBezTo>
                <a:lnTo>
                  <a:pt x="981633" y="1703510"/>
                </a:lnTo>
                <a:cubicBezTo>
                  <a:pt x="992791" y="1692519"/>
                  <a:pt x="992791" y="1707173"/>
                  <a:pt x="1007668" y="1696183"/>
                </a:cubicBezTo>
                <a:cubicBezTo>
                  <a:pt x="1003948" y="1677866"/>
                  <a:pt x="1052299" y="1677866"/>
                  <a:pt x="1044860" y="1666875"/>
                </a:cubicBezTo>
                <a:close/>
                <a:moveTo>
                  <a:pt x="934728" y="1659730"/>
                </a:moveTo>
                <a:cubicBezTo>
                  <a:pt x="936638" y="1659320"/>
                  <a:pt x="938490" y="1659788"/>
                  <a:pt x="940343" y="1661659"/>
                </a:cubicBezTo>
                <a:lnTo>
                  <a:pt x="933469" y="1660434"/>
                </a:lnTo>
                <a:close/>
                <a:moveTo>
                  <a:pt x="962567" y="1657917"/>
                </a:moveTo>
                <a:cubicBezTo>
                  <a:pt x="969975" y="1665401"/>
                  <a:pt x="947751" y="1661659"/>
                  <a:pt x="955159" y="1669143"/>
                </a:cubicBezTo>
                <a:cubicBezTo>
                  <a:pt x="955159" y="1669143"/>
                  <a:pt x="955159" y="1669143"/>
                  <a:pt x="936638" y="1676627"/>
                </a:cubicBezTo>
                <a:cubicBezTo>
                  <a:pt x="925526" y="1687853"/>
                  <a:pt x="951455" y="1684111"/>
                  <a:pt x="951455" y="1687853"/>
                </a:cubicBezTo>
                <a:cubicBezTo>
                  <a:pt x="947751" y="1691595"/>
                  <a:pt x="940343" y="1687853"/>
                  <a:pt x="932934" y="1687853"/>
                </a:cubicBezTo>
                <a:cubicBezTo>
                  <a:pt x="932934" y="1687853"/>
                  <a:pt x="940343" y="1684111"/>
                  <a:pt x="936638" y="1684111"/>
                </a:cubicBezTo>
                <a:cubicBezTo>
                  <a:pt x="936638" y="1687853"/>
                  <a:pt x="918118" y="1680369"/>
                  <a:pt x="914414" y="1691595"/>
                </a:cubicBezTo>
                <a:cubicBezTo>
                  <a:pt x="914414" y="1691595"/>
                  <a:pt x="914414" y="1691595"/>
                  <a:pt x="921822" y="1695337"/>
                </a:cubicBezTo>
                <a:cubicBezTo>
                  <a:pt x="907005" y="1695337"/>
                  <a:pt x="895893" y="1699079"/>
                  <a:pt x="888485" y="1706563"/>
                </a:cubicBezTo>
                <a:cubicBezTo>
                  <a:pt x="888485" y="1706563"/>
                  <a:pt x="888485" y="1706563"/>
                  <a:pt x="884781" y="1702821"/>
                </a:cubicBezTo>
                <a:lnTo>
                  <a:pt x="888485" y="1702821"/>
                </a:lnTo>
                <a:cubicBezTo>
                  <a:pt x="888485" y="1702821"/>
                  <a:pt x="888485" y="1702821"/>
                  <a:pt x="887559" y="1701418"/>
                </a:cubicBezTo>
                <a:lnTo>
                  <a:pt x="885707" y="1698611"/>
                </a:lnTo>
                <a:lnTo>
                  <a:pt x="888485" y="1697208"/>
                </a:lnTo>
                <a:cubicBezTo>
                  <a:pt x="892189" y="1695337"/>
                  <a:pt x="899597" y="1691595"/>
                  <a:pt x="914414" y="1684111"/>
                </a:cubicBezTo>
                <a:cubicBezTo>
                  <a:pt x="914414" y="1684111"/>
                  <a:pt x="914414" y="1684111"/>
                  <a:pt x="910710" y="1680369"/>
                </a:cubicBezTo>
                <a:cubicBezTo>
                  <a:pt x="907005" y="1687853"/>
                  <a:pt x="925526" y="1684111"/>
                  <a:pt x="929230" y="1676627"/>
                </a:cubicBezTo>
                <a:cubicBezTo>
                  <a:pt x="929230" y="1665401"/>
                  <a:pt x="914414" y="1684111"/>
                  <a:pt x="907005" y="1676627"/>
                </a:cubicBezTo>
                <a:cubicBezTo>
                  <a:pt x="907005" y="1676627"/>
                  <a:pt x="907005" y="1676627"/>
                  <a:pt x="914414" y="1669143"/>
                </a:cubicBezTo>
                <a:cubicBezTo>
                  <a:pt x="921822" y="1669143"/>
                  <a:pt x="921822" y="1665401"/>
                  <a:pt x="921822" y="1661659"/>
                </a:cubicBezTo>
                <a:cubicBezTo>
                  <a:pt x="923674" y="1659788"/>
                  <a:pt x="928304" y="1659788"/>
                  <a:pt x="932471" y="1660256"/>
                </a:cubicBezTo>
                <a:lnTo>
                  <a:pt x="933469" y="1660434"/>
                </a:lnTo>
                <a:lnTo>
                  <a:pt x="928767" y="1663062"/>
                </a:lnTo>
                <a:cubicBezTo>
                  <a:pt x="924600" y="1666337"/>
                  <a:pt x="919970" y="1671014"/>
                  <a:pt x="914414" y="1672885"/>
                </a:cubicBezTo>
                <a:cubicBezTo>
                  <a:pt x="918118" y="1672885"/>
                  <a:pt x="929230" y="1676627"/>
                  <a:pt x="929230" y="1669143"/>
                </a:cubicBezTo>
                <a:cubicBezTo>
                  <a:pt x="929230" y="1669143"/>
                  <a:pt x="929230" y="1669143"/>
                  <a:pt x="925526" y="1669143"/>
                </a:cubicBezTo>
                <a:cubicBezTo>
                  <a:pt x="944047" y="1672885"/>
                  <a:pt x="951455" y="1657917"/>
                  <a:pt x="962567" y="1657917"/>
                </a:cubicBezTo>
                <a:close/>
                <a:moveTo>
                  <a:pt x="465648" y="1657777"/>
                </a:moveTo>
                <a:lnTo>
                  <a:pt x="468329" y="1658302"/>
                </a:lnTo>
                <a:cubicBezTo>
                  <a:pt x="464625" y="1658302"/>
                  <a:pt x="464625" y="1658302"/>
                  <a:pt x="464625" y="1658302"/>
                </a:cubicBezTo>
                <a:close/>
                <a:moveTo>
                  <a:pt x="977913" y="1651000"/>
                </a:moveTo>
                <a:lnTo>
                  <a:pt x="969976" y="1658938"/>
                </a:lnTo>
                <a:lnTo>
                  <a:pt x="966801" y="1654175"/>
                </a:lnTo>
                <a:close/>
                <a:moveTo>
                  <a:pt x="457216" y="1646872"/>
                </a:moveTo>
                <a:cubicBezTo>
                  <a:pt x="453512" y="1662112"/>
                  <a:pt x="479442" y="1643062"/>
                  <a:pt x="472033" y="1654492"/>
                </a:cubicBezTo>
                <a:cubicBezTo>
                  <a:pt x="472033" y="1654492"/>
                  <a:pt x="472033" y="1654492"/>
                  <a:pt x="471106" y="1654968"/>
                </a:cubicBezTo>
                <a:lnTo>
                  <a:pt x="465648" y="1657777"/>
                </a:lnTo>
                <a:lnTo>
                  <a:pt x="458605" y="1656397"/>
                </a:lnTo>
                <a:cubicBezTo>
                  <a:pt x="454438" y="1656397"/>
                  <a:pt x="449808" y="1656397"/>
                  <a:pt x="446104" y="1654492"/>
                </a:cubicBezTo>
                <a:cubicBezTo>
                  <a:pt x="446104" y="1654492"/>
                  <a:pt x="446104" y="1654492"/>
                  <a:pt x="457216" y="1646872"/>
                </a:cubicBezTo>
                <a:close/>
                <a:moveTo>
                  <a:pt x="760628" y="1643261"/>
                </a:moveTo>
                <a:cubicBezTo>
                  <a:pt x="762453" y="1645444"/>
                  <a:pt x="763366" y="1648936"/>
                  <a:pt x="765192" y="1650683"/>
                </a:cubicBezTo>
                <a:cubicBezTo>
                  <a:pt x="754238" y="1650683"/>
                  <a:pt x="743284" y="1654175"/>
                  <a:pt x="728679" y="1654175"/>
                </a:cubicBezTo>
                <a:cubicBezTo>
                  <a:pt x="732330" y="1643697"/>
                  <a:pt x="754238" y="1654175"/>
                  <a:pt x="750587" y="1643697"/>
                </a:cubicBezTo>
                <a:cubicBezTo>
                  <a:pt x="756064" y="1640205"/>
                  <a:pt x="758802" y="1641078"/>
                  <a:pt x="760628" y="1643261"/>
                </a:cubicBezTo>
                <a:close/>
                <a:moveTo>
                  <a:pt x="981088" y="1639887"/>
                </a:moveTo>
                <a:cubicBezTo>
                  <a:pt x="981088" y="1639887"/>
                  <a:pt x="981088" y="1639887"/>
                  <a:pt x="1003313" y="1639887"/>
                </a:cubicBezTo>
                <a:cubicBezTo>
                  <a:pt x="1003313" y="1639887"/>
                  <a:pt x="992201" y="1643856"/>
                  <a:pt x="992201" y="1647825"/>
                </a:cubicBezTo>
                <a:cubicBezTo>
                  <a:pt x="984793" y="1647825"/>
                  <a:pt x="981088" y="1647825"/>
                  <a:pt x="981088" y="1639887"/>
                </a:cubicBezTo>
                <a:close/>
                <a:moveTo>
                  <a:pt x="665180" y="1636712"/>
                </a:moveTo>
                <a:lnTo>
                  <a:pt x="687405" y="1639887"/>
                </a:lnTo>
                <a:lnTo>
                  <a:pt x="665180" y="1643062"/>
                </a:lnTo>
                <a:close/>
                <a:moveTo>
                  <a:pt x="658195" y="1634265"/>
                </a:moveTo>
                <a:cubicBezTo>
                  <a:pt x="659148" y="1634728"/>
                  <a:pt x="660100" y="1635654"/>
                  <a:pt x="662005" y="1635654"/>
                </a:cubicBezTo>
                <a:cubicBezTo>
                  <a:pt x="654385" y="1639358"/>
                  <a:pt x="662005" y="1646767"/>
                  <a:pt x="650575" y="1646767"/>
                </a:cubicBezTo>
                <a:cubicBezTo>
                  <a:pt x="642955" y="1654175"/>
                  <a:pt x="631525" y="1650471"/>
                  <a:pt x="623905" y="1646767"/>
                </a:cubicBezTo>
                <a:cubicBezTo>
                  <a:pt x="631525" y="1646767"/>
                  <a:pt x="635335" y="1639358"/>
                  <a:pt x="631525" y="1635654"/>
                </a:cubicBezTo>
                <a:cubicBezTo>
                  <a:pt x="631525" y="1635654"/>
                  <a:pt x="631525" y="1635654"/>
                  <a:pt x="635335" y="1639358"/>
                </a:cubicBezTo>
                <a:cubicBezTo>
                  <a:pt x="642955" y="1635654"/>
                  <a:pt x="654385" y="1643063"/>
                  <a:pt x="658195" y="1635654"/>
                </a:cubicBezTo>
                <a:cubicBezTo>
                  <a:pt x="658195" y="1635654"/>
                  <a:pt x="658195" y="1635654"/>
                  <a:pt x="654385" y="1635654"/>
                </a:cubicBezTo>
                <a:cubicBezTo>
                  <a:pt x="656290" y="1633802"/>
                  <a:pt x="657243" y="1633802"/>
                  <a:pt x="658195" y="1634265"/>
                </a:cubicBezTo>
                <a:close/>
                <a:moveTo>
                  <a:pt x="1483406" y="1631950"/>
                </a:moveTo>
                <a:lnTo>
                  <a:pt x="1487037" y="1643062"/>
                </a:lnTo>
                <a:cubicBezTo>
                  <a:pt x="1487037" y="1643062"/>
                  <a:pt x="1487037" y="1643062"/>
                  <a:pt x="1465263" y="1643062"/>
                </a:cubicBezTo>
                <a:cubicBezTo>
                  <a:pt x="1476150" y="1643062"/>
                  <a:pt x="1490662" y="1635654"/>
                  <a:pt x="1483406" y="1631950"/>
                </a:cubicBezTo>
                <a:close/>
                <a:moveTo>
                  <a:pt x="877584" y="1631950"/>
                </a:moveTo>
                <a:cubicBezTo>
                  <a:pt x="881394" y="1631950"/>
                  <a:pt x="877584" y="1639888"/>
                  <a:pt x="889014" y="1635919"/>
                </a:cubicBezTo>
                <a:cubicBezTo>
                  <a:pt x="889014" y="1635919"/>
                  <a:pt x="889014" y="1635919"/>
                  <a:pt x="873774" y="1639888"/>
                </a:cubicBezTo>
                <a:cubicBezTo>
                  <a:pt x="869964" y="1635919"/>
                  <a:pt x="873774" y="1631950"/>
                  <a:pt x="877584" y="1631950"/>
                </a:cubicBezTo>
                <a:close/>
                <a:moveTo>
                  <a:pt x="754079" y="1631950"/>
                </a:moveTo>
                <a:lnTo>
                  <a:pt x="754079" y="1639888"/>
                </a:lnTo>
                <a:lnTo>
                  <a:pt x="742966" y="1636713"/>
                </a:lnTo>
                <a:close/>
                <a:moveTo>
                  <a:pt x="1404939" y="1629172"/>
                </a:moveTo>
                <a:cubicBezTo>
                  <a:pt x="1394224" y="1632744"/>
                  <a:pt x="1394224" y="1632744"/>
                  <a:pt x="1379936" y="1639887"/>
                </a:cubicBezTo>
                <a:cubicBezTo>
                  <a:pt x="1376365" y="1636315"/>
                  <a:pt x="1397795" y="1625600"/>
                  <a:pt x="1404939" y="1629172"/>
                </a:cubicBezTo>
                <a:close/>
                <a:moveTo>
                  <a:pt x="249866" y="1627336"/>
                </a:moveTo>
                <a:cubicBezTo>
                  <a:pt x="254697" y="1627684"/>
                  <a:pt x="258467" y="1628378"/>
                  <a:pt x="260352" y="1629304"/>
                </a:cubicBezTo>
                <a:cubicBezTo>
                  <a:pt x="260352" y="1629304"/>
                  <a:pt x="260352" y="1629304"/>
                  <a:pt x="260352" y="1633008"/>
                </a:cubicBezTo>
                <a:lnTo>
                  <a:pt x="200028" y="1636712"/>
                </a:lnTo>
                <a:cubicBezTo>
                  <a:pt x="211338" y="1628378"/>
                  <a:pt x="235374" y="1626295"/>
                  <a:pt x="249866" y="1627336"/>
                </a:cubicBezTo>
                <a:close/>
                <a:moveTo>
                  <a:pt x="1301757" y="1624541"/>
                </a:moveTo>
                <a:cubicBezTo>
                  <a:pt x="1312870" y="1620837"/>
                  <a:pt x="1305461" y="1631949"/>
                  <a:pt x="1305461" y="1631949"/>
                </a:cubicBezTo>
                <a:close/>
                <a:moveTo>
                  <a:pt x="441421" y="1622424"/>
                </a:moveTo>
                <a:lnTo>
                  <a:pt x="438563" y="1625599"/>
                </a:lnTo>
                <a:lnTo>
                  <a:pt x="434991" y="1625599"/>
                </a:lnTo>
                <a:close/>
                <a:moveTo>
                  <a:pt x="683700" y="1621064"/>
                </a:moveTo>
                <a:cubicBezTo>
                  <a:pt x="691109" y="1621064"/>
                  <a:pt x="691109" y="1628322"/>
                  <a:pt x="698517" y="1624693"/>
                </a:cubicBezTo>
                <a:cubicBezTo>
                  <a:pt x="698517" y="1628322"/>
                  <a:pt x="705925" y="1628322"/>
                  <a:pt x="702221" y="1631950"/>
                </a:cubicBezTo>
                <a:cubicBezTo>
                  <a:pt x="698517" y="1628322"/>
                  <a:pt x="691109" y="1628322"/>
                  <a:pt x="694813" y="1624693"/>
                </a:cubicBezTo>
                <a:cubicBezTo>
                  <a:pt x="694813" y="1624693"/>
                  <a:pt x="694813" y="1624693"/>
                  <a:pt x="687404" y="1631950"/>
                </a:cubicBezTo>
                <a:cubicBezTo>
                  <a:pt x="676292" y="1631950"/>
                  <a:pt x="691109" y="1624693"/>
                  <a:pt x="683700" y="1621064"/>
                </a:cubicBezTo>
                <a:close/>
                <a:moveTo>
                  <a:pt x="746935" y="1620837"/>
                </a:moveTo>
                <a:cubicBezTo>
                  <a:pt x="746935" y="1620837"/>
                  <a:pt x="746935" y="1620837"/>
                  <a:pt x="758841" y="1628775"/>
                </a:cubicBezTo>
                <a:cubicBezTo>
                  <a:pt x="742966" y="1628775"/>
                  <a:pt x="754872" y="1624806"/>
                  <a:pt x="746935" y="1620837"/>
                </a:cubicBezTo>
                <a:close/>
                <a:moveTo>
                  <a:pt x="1562629" y="1617662"/>
                </a:moveTo>
                <a:cubicBezTo>
                  <a:pt x="1558926" y="1621366"/>
                  <a:pt x="1577449" y="1625070"/>
                  <a:pt x="1581152" y="1617662"/>
                </a:cubicBezTo>
                <a:cubicBezTo>
                  <a:pt x="1581152" y="1617662"/>
                  <a:pt x="1581152" y="1617662"/>
                  <a:pt x="1577449" y="1625070"/>
                </a:cubicBezTo>
                <a:lnTo>
                  <a:pt x="1558926" y="1628774"/>
                </a:lnTo>
                <a:cubicBezTo>
                  <a:pt x="1558926" y="1628774"/>
                  <a:pt x="1558926" y="1628774"/>
                  <a:pt x="1562629" y="1617662"/>
                </a:cubicBezTo>
                <a:close/>
                <a:moveTo>
                  <a:pt x="1286337" y="1617662"/>
                </a:moveTo>
                <a:cubicBezTo>
                  <a:pt x="1293820" y="1621291"/>
                  <a:pt x="1275111" y="1624919"/>
                  <a:pt x="1282595" y="1632176"/>
                </a:cubicBezTo>
                <a:cubicBezTo>
                  <a:pt x="1271369" y="1624919"/>
                  <a:pt x="1256401" y="1635805"/>
                  <a:pt x="1245176" y="1643062"/>
                </a:cubicBezTo>
                <a:cubicBezTo>
                  <a:pt x="1241434" y="1621291"/>
                  <a:pt x="1286337" y="1624919"/>
                  <a:pt x="1286337" y="1617662"/>
                </a:cubicBezTo>
                <a:close/>
                <a:moveTo>
                  <a:pt x="445707" y="1617662"/>
                </a:moveTo>
                <a:cubicBezTo>
                  <a:pt x="447494" y="1619646"/>
                  <a:pt x="445707" y="1620639"/>
                  <a:pt x="443027" y="1621631"/>
                </a:cubicBezTo>
                <a:lnTo>
                  <a:pt x="441421" y="1622424"/>
                </a:lnTo>
                <a:lnTo>
                  <a:pt x="444814" y="1618654"/>
                </a:lnTo>
                <a:cubicBezTo>
                  <a:pt x="445707" y="1617662"/>
                  <a:pt x="445707" y="1617662"/>
                  <a:pt x="445707" y="1617662"/>
                </a:cubicBezTo>
                <a:close/>
                <a:moveTo>
                  <a:pt x="1369700" y="1617231"/>
                </a:moveTo>
                <a:lnTo>
                  <a:pt x="1369617" y="1619580"/>
                </a:lnTo>
                <a:cubicBezTo>
                  <a:pt x="1370581" y="1621895"/>
                  <a:pt x="1372511" y="1623747"/>
                  <a:pt x="1368652" y="1621895"/>
                </a:cubicBezTo>
                <a:cubicBezTo>
                  <a:pt x="1368652" y="1621895"/>
                  <a:pt x="1368652" y="1621895"/>
                  <a:pt x="1368652" y="1618191"/>
                </a:cubicBezTo>
                <a:cubicBezTo>
                  <a:pt x="1360943" y="1621895"/>
                  <a:pt x="1353231" y="1625599"/>
                  <a:pt x="1349375" y="1625599"/>
                </a:cubicBezTo>
                <a:close/>
                <a:moveTo>
                  <a:pt x="704247" y="1615508"/>
                </a:moveTo>
                <a:cubicBezTo>
                  <a:pt x="712408" y="1614488"/>
                  <a:pt x="717964" y="1624693"/>
                  <a:pt x="731855" y="1624693"/>
                </a:cubicBezTo>
                <a:cubicBezTo>
                  <a:pt x="724446" y="1628322"/>
                  <a:pt x="709630" y="1621064"/>
                  <a:pt x="698517" y="1624693"/>
                </a:cubicBezTo>
                <a:cubicBezTo>
                  <a:pt x="698517" y="1621064"/>
                  <a:pt x="698517" y="1621064"/>
                  <a:pt x="694813" y="1621064"/>
                </a:cubicBezTo>
                <a:cubicBezTo>
                  <a:pt x="698517" y="1617436"/>
                  <a:pt x="701527" y="1615848"/>
                  <a:pt x="704247" y="1615508"/>
                </a:cubicBezTo>
                <a:close/>
                <a:moveTo>
                  <a:pt x="1376365" y="1614487"/>
                </a:moveTo>
                <a:lnTo>
                  <a:pt x="1369700" y="1617231"/>
                </a:lnTo>
                <a:lnTo>
                  <a:pt x="1369738" y="1616165"/>
                </a:lnTo>
                <a:cubicBezTo>
                  <a:pt x="1370581" y="1615182"/>
                  <a:pt x="1372511" y="1614487"/>
                  <a:pt x="1376365" y="1614487"/>
                </a:cubicBezTo>
                <a:close/>
                <a:moveTo>
                  <a:pt x="386573" y="1613032"/>
                </a:moveTo>
                <a:cubicBezTo>
                  <a:pt x="387465" y="1614884"/>
                  <a:pt x="388359" y="1617662"/>
                  <a:pt x="393717" y="1617662"/>
                </a:cubicBezTo>
                <a:cubicBezTo>
                  <a:pt x="383001" y="1617662"/>
                  <a:pt x="383001" y="1617662"/>
                  <a:pt x="379429" y="1613958"/>
                </a:cubicBezTo>
                <a:cubicBezTo>
                  <a:pt x="384787" y="1610254"/>
                  <a:pt x="385679" y="1611180"/>
                  <a:pt x="386573" y="1613032"/>
                </a:cubicBezTo>
                <a:close/>
                <a:moveTo>
                  <a:pt x="1540163" y="1610405"/>
                </a:moveTo>
                <a:cubicBezTo>
                  <a:pt x="1543915" y="1614034"/>
                  <a:pt x="1547668" y="1610405"/>
                  <a:pt x="1551423" y="1610405"/>
                </a:cubicBezTo>
                <a:cubicBezTo>
                  <a:pt x="1551423" y="1610405"/>
                  <a:pt x="1551423" y="1610405"/>
                  <a:pt x="1536411" y="1617662"/>
                </a:cubicBezTo>
                <a:cubicBezTo>
                  <a:pt x="1532659" y="1617662"/>
                  <a:pt x="1517652" y="1617662"/>
                  <a:pt x="1521404" y="1614034"/>
                </a:cubicBezTo>
                <a:cubicBezTo>
                  <a:pt x="1528907" y="1610405"/>
                  <a:pt x="1536411" y="1614034"/>
                  <a:pt x="1540163" y="1610405"/>
                </a:cubicBezTo>
                <a:close/>
                <a:moveTo>
                  <a:pt x="1598613" y="1609725"/>
                </a:moveTo>
                <a:lnTo>
                  <a:pt x="1584325" y="1617662"/>
                </a:lnTo>
                <a:lnTo>
                  <a:pt x="1587500" y="1614487"/>
                </a:lnTo>
                <a:close/>
                <a:moveTo>
                  <a:pt x="1137671" y="1609725"/>
                </a:moveTo>
                <a:cubicBezTo>
                  <a:pt x="1134063" y="1620838"/>
                  <a:pt x="1152103" y="1609725"/>
                  <a:pt x="1155711" y="1620838"/>
                </a:cubicBezTo>
                <a:cubicBezTo>
                  <a:pt x="1155711" y="1620838"/>
                  <a:pt x="1141279" y="1631950"/>
                  <a:pt x="1152103" y="1631950"/>
                </a:cubicBezTo>
                <a:cubicBezTo>
                  <a:pt x="1137671" y="1631950"/>
                  <a:pt x="1126847" y="1631950"/>
                  <a:pt x="1116023" y="1624542"/>
                </a:cubicBezTo>
                <a:cubicBezTo>
                  <a:pt x="1116023" y="1624542"/>
                  <a:pt x="1116023" y="1624542"/>
                  <a:pt x="1137671" y="1617133"/>
                </a:cubicBezTo>
                <a:cubicBezTo>
                  <a:pt x="1137671" y="1617133"/>
                  <a:pt x="1137671" y="1617133"/>
                  <a:pt x="1137671" y="1609725"/>
                </a:cubicBezTo>
                <a:close/>
                <a:moveTo>
                  <a:pt x="742967" y="1606550"/>
                </a:moveTo>
                <a:cubicBezTo>
                  <a:pt x="746671" y="1610122"/>
                  <a:pt x="742967" y="1610122"/>
                  <a:pt x="746671" y="1613694"/>
                </a:cubicBezTo>
                <a:cubicBezTo>
                  <a:pt x="746671" y="1613694"/>
                  <a:pt x="746671" y="1613694"/>
                  <a:pt x="754079" y="1610122"/>
                </a:cubicBezTo>
                <a:cubicBezTo>
                  <a:pt x="754079" y="1610122"/>
                  <a:pt x="754079" y="1610122"/>
                  <a:pt x="750375" y="1613694"/>
                </a:cubicBezTo>
                <a:cubicBezTo>
                  <a:pt x="742967" y="1620838"/>
                  <a:pt x="731854" y="1613694"/>
                  <a:pt x="731854" y="1610122"/>
                </a:cubicBezTo>
                <a:cubicBezTo>
                  <a:pt x="731854" y="1610122"/>
                  <a:pt x="731854" y="1610122"/>
                  <a:pt x="742967" y="1606550"/>
                </a:cubicBezTo>
                <a:close/>
                <a:moveTo>
                  <a:pt x="55564" y="1606550"/>
                </a:moveTo>
                <a:cubicBezTo>
                  <a:pt x="59061" y="1606550"/>
                  <a:pt x="73029" y="1606550"/>
                  <a:pt x="69537" y="1609725"/>
                </a:cubicBezTo>
                <a:close/>
                <a:moveTo>
                  <a:pt x="1555349" y="1601617"/>
                </a:moveTo>
                <a:cubicBezTo>
                  <a:pt x="1557520" y="1601787"/>
                  <a:pt x="1558926" y="1603148"/>
                  <a:pt x="1558926" y="1606776"/>
                </a:cubicBezTo>
                <a:cubicBezTo>
                  <a:pt x="1555174" y="1603148"/>
                  <a:pt x="1547668" y="1610405"/>
                  <a:pt x="1540163" y="1610405"/>
                </a:cubicBezTo>
                <a:cubicBezTo>
                  <a:pt x="1540163" y="1610405"/>
                  <a:pt x="1540163" y="1610405"/>
                  <a:pt x="1532659" y="1603148"/>
                </a:cubicBezTo>
                <a:cubicBezTo>
                  <a:pt x="1535476" y="1611312"/>
                  <a:pt x="1548841" y="1601107"/>
                  <a:pt x="1555349" y="1601617"/>
                </a:cubicBezTo>
                <a:close/>
                <a:moveTo>
                  <a:pt x="1185994" y="1600349"/>
                </a:moveTo>
                <a:cubicBezTo>
                  <a:pt x="1190573" y="1599009"/>
                  <a:pt x="1195152" y="1599009"/>
                  <a:pt x="1196984" y="1602581"/>
                </a:cubicBezTo>
                <a:cubicBezTo>
                  <a:pt x="1196984" y="1599009"/>
                  <a:pt x="1182330" y="1602581"/>
                  <a:pt x="1178667" y="1606153"/>
                </a:cubicBezTo>
                <a:cubicBezTo>
                  <a:pt x="1160351" y="1606153"/>
                  <a:pt x="1153024" y="1609725"/>
                  <a:pt x="1149361" y="1602581"/>
                </a:cubicBezTo>
                <a:cubicBezTo>
                  <a:pt x="1164015" y="1599009"/>
                  <a:pt x="1167678" y="1602581"/>
                  <a:pt x="1175005" y="1606153"/>
                </a:cubicBezTo>
                <a:cubicBezTo>
                  <a:pt x="1176835" y="1604367"/>
                  <a:pt x="1181415" y="1601688"/>
                  <a:pt x="1185994" y="1600349"/>
                </a:cubicBezTo>
                <a:close/>
                <a:moveTo>
                  <a:pt x="1603374" y="1598612"/>
                </a:moveTo>
                <a:cubicBezTo>
                  <a:pt x="1595754" y="1610518"/>
                  <a:pt x="1588136" y="1606550"/>
                  <a:pt x="1576707" y="1614487"/>
                </a:cubicBezTo>
                <a:cubicBezTo>
                  <a:pt x="1576707" y="1614487"/>
                  <a:pt x="1576707" y="1614487"/>
                  <a:pt x="1572895" y="1606550"/>
                </a:cubicBezTo>
                <a:cubicBezTo>
                  <a:pt x="1569085" y="1610518"/>
                  <a:pt x="1569085" y="1606550"/>
                  <a:pt x="1565277" y="1606550"/>
                </a:cubicBezTo>
                <a:cubicBezTo>
                  <a:pt x="1580514" y="1598612"/>
                  <a:pt x="1591944" y="1606550"/>
                  <a:pt x="1603374" y="1598612"/>
                </a:cubicBezTo>
                <a:close/>
                <a:moveTo>
                  <a:pt x="44453" y="1598612"/>
                </a:moveTo>
                <a:cubicBezTo>
                  <a:pt x="44453" y="1598612"/>
                  <a:pt x="44453" y="1598612"/>
                  <a:pt x="66678" y="1598612"/>
                </a:cubicBezTo>
                <a:cubicBezTo>
                  <a:pt x="66678" y="1602581"/>
                  <a:pt x="51861" y="1598612"/>
                  <a:pt x="48156" y="1606549"/>
                </a:cubicBezTo>
                <a:cubicBezTo>
                  <a:pt x="51861" y="1602581"/>
                  <a:pt x="48156" y="1598612"/>
                  <a:pt x="44453" y="1598612"/>
                </a:cubicBezTo>
                <a:close/>
                <a:moveTo>
                  <a:pt x="102753" y="1595718"/>
                </a:moveTo>
                <a:cubicBezTo>
                  <a:pt x="104616" y="1597585"/>
                  <a:pt x="107409" y="1596652"/>
                  <a:pt x="110196" y="1596185"/>
                </a:cubicBezTo>
                <a:lnTo>
                  <a:pt x="114315" y="1597993"/>
                </a:lnTo>
                <a:close/>
                <a:moveTo>
                  <a:pt x="304383" y="1592262"/>
                </a:moveTo>
                <a:cubicBezTo>
                  <a:pt x="311889" y="1592262"/>
                  <a:pt x="319393" y="1599670"/>
                  <a:pt x="326898" y="1595966"/>
                </a:cubicBezTo>
                <a:cubicBezTo>
                  <a:pt x="326898" y="1595966"/>
                  <a:pt x="326898" y="1595966"/>
                  <a:pt x="323146" y="1592262"/>
                </a:cubicBezTo>
                <a:cubicBezTo>
                  <a:pt x="326898" y="1595966"/>
                  <a:pt x="330651" y="1595966"/>
                  <a:pt x="338153" y="1595966"/>
                </a:cubicBezTo>
                <a:cubicBezTo>
                  <a:pt x="338153" y="1595966"/>
                  <a:pt x="338153" y="1595966"/>
                  <a:pt x="330651" y="1603374"/>
                </a:cubicBezTo>
                <a:cubicBezTo>
                  <a:pt x="330651" y="1603374"/>
                  <a:pt x="330651" y="1603374"/>
                  <a:pt x="330651" y="1595966"/>
                </a:cubicBezTo>
                <a:cubicBezTo>
                  <a:pt x="330651" y="1595966"/>
                  <a:pt x="330651" y="1595966"/>
                  <a:pt x="319393" y="1599670"/>
                </a:cubicBezTo>
                <a:cubicBezTo>
                  <a:pt x="315641" y="1599670"/>
                  <a:pt x="296879" y="1603374"/>
                  <a:pt x="304383" y="1592262"/>
                </a:cubicBezTo>
                <a:close/>
                <a:moveTo>
                  <a:pt x="91717" y="1592044"/>
                </a:moveTo>
                <a:lnTo>
                  <a:pt x="93399" y="1594218"/>
                </a:lnTo>
                <a:cubicBezTo>
                  <a:pt x="95341" y="1597591"/>
                  <a:pt x="96311" y="1601446"/>
                  <a:pt x="92429" y="1603374"/>
                </a:cubicBezTo>
                <a:cubicBezTo>
                  <a:pt x="88549" y="1599519"/>
                  <a:pt x="80792" y="1599519"/>
                  <a:pt x="80792" y="1595664"/>
                </a:cubicBezTo>
                <a:cubicBezTo>
                  <a:pt x="80792" y="1595664"/>
                  <a:pt x="80792" y="1595664"/>
                  <a:pt x="82246" y="1595182"/>
                </a:cubicBezTo>
                <a:close/>
                <a:moveTo>
                  <a:pt x="909705" y="1589891"/>
                </a:moveTo>
                <a:lnTo>
                  <a:pt x="909496" y="1591023"/>
                </a:lnTo>
                <a:cubicBezTo>
                  <a:pt x="908659" y="1591767"/>
                  <a:pt x="906873" y="1592263"/>
                  <a:pt x="903301" y="1592263"/>
                </a:cubicBezTo>
                <a:close/>
                <a:moveTo>
                  <a:pt x="966404" y="1587500"/>
                </a:moveTo>
                <a:cubicBezTo>
                  <a:pt x="969976" y="1591204"/>
                  <a:pt x="959260" y="1591204"/>
                  <a:pt x="955689" y="1598613"/>
                </a:cubicBezTo>
                <a:cubicBezTo>
                  <a:pt x="959260" y="1594909"/>
                  <a:pt x="955689" y="1587500"/>
                  <a:pt x="966404" y="1587500"/>
                </a:cubicBezTo>
                <a:close/>
                <a:moveTo>
                  <a:pt x="89671" y="1586326"/>
                </a:moveTo>
                <a:lnTo>
                  <a:pt x="91945" y="1590845"/>
                </a:lnTo>
                <a:cubicBezTo>
                  <a:pt x="92429" y="1591808"/>
                  <a:pt x="92429" y="1591808"/>
                  <a:pt x="92429" y="1591808"/>
                </a:cubicBezTo>
                <a:lnTo>
                  <a:pt x="91717" y="1592044"/>
                </a:lnTo>
                <a:lnTo>
                  <a:pt x="88549" y="1587953"/>
                </a:lnTo>
                <a:close/>
                <a:moveTo>
                  <a:pt x="954696" y="1584391"/>
                </a:moveTo>
                <a:cubicBezTo>
                  <a:pt x="957672" y="1583928"/>
                  <a:pt x="961641" y="1584854"/>
                  <a:pt x="963625" y="1584854"/>
                </a:cubicBezTo>
                <a:cubicBezTo>
                  <a:pt x="959657" y="1588559"/>
                  <a:pt x="951720" y="1588559"/>
                  <a:pt x="951720" y="1592263"/>
                </a:cubicBezTo>
                <a:cubicBezTo>
                  <a:pt x="949735" y="1586707"/>
                  <a:pt x="951720" y="1584854"/>
                  <a:pt x="954696" y="1584391"/>
                </a:cubicBezTo>
                <a:close/>
                <a:moveTo>
                  <a:pt x="914017" y="1584325"/>
                </a:moveTo>
                <a:cubicBezTo>
                  <a:pt x="914017" y="1586310"/>
                  <a:pt x="912231" y="1588294"/>
                  <a:pt x="909999" y="1589783"/>
                </a:cubicBezTo>
                <a:lnTo>
                  <a:pt x="909705" y="1589891"/>
                </a:lnTo>
                <a:lnTo>
                  <a:pt x="909999" y="1588294"/>
                </a:lnTo>
                <a:cubicBezTo>
                  <a:pt x="909552" y="1586310"/>
                  <a:pt x="908659" y="1584325"/>
                  <a:pt x="914017" y="1584325"/>
                </a:cubicBezTo>
                <a:close/>
                <a:moveTo>
                  <a:pt x="178629" y="1582977"/>
                </a:moveTo>
                <a:lnTo>
                  <a:pt x="179063" y="1583111"/>
                </a:lnTo>
                <a:lnTo>
                  <a:pt x="183484" y="1584872"/>
                </a:lnTo>
                <a:lnTo>
                  <a:pt x="180923" y="1584512"/>
                </a:lnTo>
                <a:close/>
                <a:moveTo>
                  <a:pt x="86612" y="1581688"/>
                </a:moveTo>
                <a:cubicBezTo>
                  <a:pt x="93399" y="1581206"/>
                  <a:pt x="102132" y="1582170"/>
                  <a:pt x="107953" y="1584098"/>
                </a:cubicBezTo>
                <a:cubicBezTo>
                  <a:pt x="99220" y="1589881"/>
                  <a:pt x="94857" y="1582652"/>
                  <a:pt x="91582" y="1583556"/>
                </a:cubicBezTo>
                <a:lnTo>
                  <a:pt x="89671" y="1586326"/>
                </a:lnTo>
                <a:lnTo>
                  <a:pt x="88549" y="1584098"/>
                </a:lnTo>
                <a:lnTo>
                  <a:pt x="76908" y="1587953"/>
                </a:lnTo>
                <a:cubicBezTo>
                  <a:pt x="74968" y="1584098"/>
                  <a:pt x="79817" y="1582170"/>
                  <a:pt x="86612" y="1581688"/>
                </a:cubicBezTo>
                <a:close/>
                <a:moveTo>
                  <a:pt x="40327" y="1581150"/>
                </a:moveTo>
                <a:cubicBezTo>
                  <a:pt x="43977" y="1588558"/>
                  <a:pt x="47631" y="1592262"/>
                  <a:pt x="43977" y="1595967"/>
                </a:cubicBezTo>
                <a:cubicBezTo>
                  <a:pt x="43977" y="1595967"/>
                  <a:pt x="43977" y="1595967"/>
                  <a:pt x="33023" y="1595967"/>
                </a:cubicBezTo>
                <a:cubicBezTo>
                  <a:pt x="33023" y="1599671"/>
                  <a:pt x="29374" y="1610783"/>
                  <a:pt x="40327" y="1610783"/>
                </a:cubicBezTo>
                <a:cubicBezTo>
                  <a:pt x="40327" y="1610783"/>
                  <a:pt x="40327" y="1610783"/>
                  <a:pt x="22069" y="1614487"/>
                </a:cubicBezTo>
                <a:cubicBezTo>
                  <a:pt x="22069" y="1614487"/>
                  <a:pt x="22069" y="1614487"/>
                  <a:pt x="33023" y="1607079"/>
                </a:cubicBezTo>
                <a:cubicBezTo>
                  <a:pt x="18420" y="1607079"/>
                  <a:pt x="18420" y="1595967"/>
                  <a:pt x="11116" y="1595967"/>
                </a:cubicBezTo>
                <a:lnTo>
                  <a:pt x="14766" y="1584854"/>
                </a:lnTo>
                <a:cubicBezTo>
                  <a:pt x="18420" y="1588558"/>
                  <a:pt x="29374" y="1588558"/>
                  <a:pt x="33023" y="1588558"/>
                </a:cubicBezTo>
                <a:cubicBezTo>
                  <a:pt x="25720" y="1584854"/>
                  <a:pt x="40327" y="1584854"/>
                  <a:pt x="40327" y="1581150"/>
                </a:cubicBezTo>
                <a:close/>
                <a:moveTo>
                  <a:pt x="192091" y="1580777"/>
                </a:moveTo>
                <a:cubicBezTo>
                  <a:pt x="206979" y="1584512"/>
                  <a:pt x="210704" y="1588247"/>
                  <a:pt x="221869" y="1595718"/>
                </a:cubicBezTo>
                <a:cubicBezTo>
                  <a:pt x="244204" y="1584512"/>
                  <a:pt x="270260" y="1610659"/>
                  <a:pt x="296333" y="1603188"/>
                </a:cubicBezTo>
                <a:cubicBezTo>
                  <a:pt x="296333" y="1603188"/>
                  <a:pt x="296333" y="1603188"/>
                  <a:pt x="288872" y="1606924"/>
                </a:cubicBezTo>
                <a:cubicBezTo>
                  <a:pt x="288872" y="1606924"/>
                  <a:pt x="288872" y="1606924"/>
                  <a:pt x="300054" y="1610659"/>
                </a:cubicBezTo>
                <a:cubicBezTo>
                  <a:pt x="300054" y="1610659"/>
                  <a:pt x="300054" y="1610659"/>
                  <a:pt x="281429" y="1618130"/>
                </a:cubicBezTo>
                <a:cubicBezTo>
                  <a:pt x="281429" y="1618130"/>
                  <a:pt x="281429" y="1618130"/>
                  <a:pt x="273983" y="1610659"/>
                </a:cubicBezTo>
                <a:cubicBezTo>
                  <a:pt x="266538" y="1614394"/>
                  <a:pt x="251652" y="1606924"/>
                  <a:pt x="244204" y="1610659"/>
                </a:cubicBezTo>
                <a:cubicBezTo>
                  <a:pt x="244204" y="1610659"/>
                  <a:pt x="244204" y="1610659"/>
                  <a:pt x="244204" y="1614394"/>
                </a:cubicBezTo>
                <a:cubicBezTo>
                  <a:pt x="233038" y="1618130"/>
                  <a:pt x="206979" y="1610659"/>
                  <a:pt x="180923" y="1618130"/>
                </a:cubicBezTo>
                <a:cubicBezTo>
                  <a:pt x="162313" y="1625600"/>
                  <a:pt x="169756" y="1606924"/>
                  <a:pt x="151143" y="1606924"/>
                </a:cubicBezTo>
                <a:cubicBezTo>
                  <a:pt x="136254" y="1610659"/>
                  <a:pt x="121366" y="1610659"/>
                  <a:pt x="102753" y="1606924"/>
                </a:cubicBezTo>
                <a:lnTo>
                  <a:pt x="99031" y="1610659"/>
                </a:lnTo>
                <a:lnTo>
                  <a:pt x="84140" y="1606924"/>
                </a:lnTo>
                <a:cubicBezTo>
                  <a:pt x="110196" y="1614394"/>
                  <a:pt x="95310" y="1595718"/>
                  <a:pt x="117644" y="1599453"/>
                </a:cubicBezTo>
                <a:lnTo>
                  <a:pt x="114315" y="1597993"/>
                </a:lnTo>
                <a:lnTo>
                  <a:pt x="126486" y="1600387"/>
                </a:lnTo>
                <a:cubicBezTo>
                  <a:pt x="135323" y="1601321"/>
                  <a:pt x="143700" y="1601321"/>
                  <a:pt x="147422" y="1599453"/>
                </a:cubicBezTo>
                <a:cubicBezTo>
                  <a:pt x="151143" y="1603188"/>
                  <a:pt x="166035" y="1599453"/>
                  <a:pt x="173478" y="1599453"/>
                </a:cubicBezTo>
                <a:cubicBezTo>
                  <a:pt x="173478" y="1599453"/>
                  <a:pt x="173478" y="1599453"/>
                  <a:pt x="169756" y="1591982"/>
                </a:cubicBezTo>
                <a:cubicBezTo>
                  <a:pt x="188369" y="1591982"/>
                  <a:pt x="173478" y="1603188"/>
                  <a:pt x="188369" y="1599453"/>
                </a:cubicBezTo>
                <a:cubicBezTo>
                  <a:pt x="188369" y="1599453"/>
                  <a:pt x="188369" y="1599453"/>
                  <a:pt x="188369" y="1595718"/>
                </a:cubicBezTo>
                <a:cubicBezTo>
                  <a:pt x="188369" y="1595718"/>
                  <a:pt x="188369" y="1599453"/>
                  <a:pt x="199535" y="1599453"/>
                </a:cubicBezTo>
                <a:cubicBezTo>
                  <a:pt x="206979" y="1595718"/>
                  <a:pt x="192091" y="1595718"/>
                  <a:pt x="195812" y="1591982"/>
                </a:cubicBezTo>
                <a:cubicBezTo>
                  <a:pt x="195812" y="1595718"/>
                  <a:pt x="206979" y="1599453"/>
                  <a:pt x="210704" y="1595718"/>
                </a:cubicBezTo>
                <a:lnTo>
                  <a:pt x="183484" y="1584872"/>
                </a:lnTo>
                <a:lnTo>
                  <a:pt x="187555" y="1585446"/>
                </a:lnTo>
                <a:cubicBezTo>
                  <a:pt x="189533" y="1584979"/>
                  <a:pt x="191162" y="1583578"/>
                  <a:pt x="192091" y="1580777"/>
                </a:cubicBezTo>
                <a:close/>
                <a:moveTo>
                  <a:pt x="263528" y="1579364"/>
                </a:moveTo>
                <a:cubicBezTo>
                  <a:pt x="266305" y="1578371"/>
                  <a:pt x="269083" y="1578371"/>
                  <a:pt x="274639" y="1580356"/>
                </a:cubicBezTo>
                <a:cubicBezTo>
                  <a:pt x="274639" y="1580356"/>
                  <a:pt x="274639" y="1580356"/>
                  <a:pt x="267231" y="1580356"/>
                </a:cubicBezTo>
                <a:cubicBezTo>
                  <a:pt x="263528" y="1584325"/>
                  <a:pt x="274639" y="1588293"/>
                  <a:pt x="263528" y="1592262"/>
                </a:cubicBezTo>
                <a:lnTo>
                  <a:pt x="267231" y="1584325"/>
                </a:lnTo>
                <a:cubicBezTo>
                  <a:pt x="267231" y="1584325"/>
                  <a:pt x="267231" y="1584325"/>
                  <a:pt x="252414" y="1584325"/>
                </a:cubicBezTo>
                <a:cubicBezTo>
                  <a:pt x="257973" y="1582340"/>
                  <a:pt x="260749" y="1580356"/>
                  <a:pt x="263528" y="1579364"/>
                </a:cubicBezTo>
                <a:close/>
                <a:moveTo>
                  <a:pt x="524288" y="1576387"/>
                </a:moveTo>
                <a:cubicBezTo>
                  <a:pt x="524288" y="1576387"/>
                  <a:pt x="524288" y="1576387"/>
                  <a:pt x="535004" y="1576387"/>
                </a:cubicBezTo>
                <a:cubicBezTo>
                  <a:pt x="535004" y="1576387"/>
                  <a:pt x="535004" y="1576387"/>
                  <a:pt x="531431" y="1587499"/>
                </a:cubicBezTo>
                <a:cubicBezTo>
                  <a:pt x="520715" y="1587499"/>
                  <a:pt x="531431" y="1576387"/>
                  <a:pt x="524288" y="1576387"/>
                </a:cubicBezTo>
                <a:close/>
                <a:moveTo>
                  <a:pt x="1341048" y="1572931"/>
                </a:moveTo>
                <a:lnTo>
                  <a:pt x="1342364" y="1573059"/>
                </a:lnTo>
                <a:lnTo>
                  <a:pt x="1341974" y="1573741"/>
                </a:lnTo>
                <a:lnTo>
                  <a:pt x="1339827" y="1573728"/>
                </a:lnTo>
                <a:close/>
                <a:moveTo>
                  <a:pt x="122083" y="1570037"/>
                </a:moveTo>
                <a:cubicBezTo>
                  <a:pt x="129383" y="1570037"/>
                  <a:pt x="136687" y="1577181"/>
                  <a:pt x="147639" y="1577181"/>
                </a:cubicBezTo>
                <a:cubicBezTo>
                  <a:pt x="140337" y="1577181"/>
                  <a:pt x="133037" y="1580752"/>
                  <a:pt x="129383" y="1580752"/>
                </a:cubicBezTo>
                <a:cubicBezTo>
                  <a:pt x="129383" y="1580752"/>
                  <a:pt x="129383" y="1580752"/>
                  <a:pt x="125733" y="1584324"/>
                </a:cubicBezTo>
                <a:cubicBezTo>
                  <a:pt x="125733" y="1584324"/>
                  <a:pt x="125733" y="1584324"/>
                  <a:pt x="114779" y="1580752"/>
                </a:cubicBezTo>
                <a:cubicBezTo>
                  <a:pt x="125733" y="1580752"/>
                  <a:pt x="111127" y="1577181"/>
                  <a:pt x="125733" y="1573609"/>
                </a:cubicBezTo>
                <a:cubicBezTo>
                  <a:pt x="125733" y="1570037"/>
                  <a:pt x="122083" y="1570037"/>
                  <a:pt x="122083" y="1570037"/>
                </a:cubicBezTo>
                <a:close/>
                <a:moveTo>
                  <a:pt x="1323742" y="1568012"/>
                </a:moveTo>
                <a:cubicBezTo>
                  <a:pt x="1328488" y="1568590"/>
                  <a:pt x="1328836" y="1572179"/>
                  <a:pt x="1332656" y="1573684"/>
                </a:cubicBezTo>
                <a:lnTo>
                  <a:pt x="1339827" y="1573728"/>
                </a:lnTo>
                <a:lnTo>
                  <a:pt x="1332714" y="1578372"/>
                </a:lnTo>
                <a:cubicBezTo>
                  <a:pt x="1327157" y="1583002"/>
                  <a:pt x="1321601" y="1588558"/>
                  <a:pt x="1316045" y="1588558"/>
                </a:cubicBezTo>
                <a:cubicBezTo>
                  <a:pt x="1293820" y="1592262"/>
                  <a:pt x="1308636" y="1573741"/>
                  <a:pt x="1312340" y="1570037"/>
                </a:cubicBezTo>
                <a:cubicBezTo>
                  <a:pt x="1317897" y="1568185"/>
                  <a:pt x="1321370" y="1567722"/>
                  <a:pt x="1323742" y="1568012"/>
                </a:cubicBezTo>
                <a:close/>
                <a:moveTo>
                  <a:pt x="162313" y="1562100"/>
                </a:moveTo>
                <a:cubicBezTo>
                  <a:pt x="162313" y="1562100"/>
                  <a:pt x="162313" y="1562100"/>
                  <a:pt x="162313" y="1569571"/>
                </a:cubicBezTo>
                <a:cubicBezTo>
                  <a:pt x="169756" y="1565835"/>
                  <a:pt x="173478" y="1573306"/>
                  <a:pt x="177201" y="1573306"/>
                </a:cubicBezTo>
                <a:cubicBezTo>
                  <a:pt x="177201" y="1573306"/>
                  <a:pt x="177201" y="1573306"/>
                  <a:pt x="169756" y="1577041"/>
                </a:cubicBezTo>
                <a:lnTo>
                  <a:pt x="178629" y="1582977"/>
                </a:lnTo>
                <a:lnTo>
                  <a:pt x="147422" y="1573306"/>
                </a:lnTo>
                <a:cubicBezTo>
                  <a:pt x="154867" y="1565835"/>
                  <a:pt x="154867" y="1565835"/>
                  <a:pt x="162313" y="1562100"/>
                </a:cubicBezTo>
                <a:close/>
                <a:moveTo>
                  <a:pt x="281435" y="1554692"/>
                </a:moveTo>
                <a:lnTo>
                  <a:pt x="281906" y="1554886"/>
                </a:lnTo>
                <a:lnTo>
                  <a:pt x="281791" y="1555772"/>
                </a:lnTo>
                <a:close/>
                <a:moveTo>
                  <a:pt x="906476" y="1554672"/>
                </a:moveTo>
                <a:cubicBezTo>
                  <a:pt x="906476" y="1562043"/>
                  <a:pt x="895364" y="1562043"/>
                  <a:pt x="902772" y="1569414"/>
                </a:cubicBezTo>
                <a:cubicBezTo>
                  <a:pt x="902772" y="1569414"/>
                  <a:pt x="902772" y="1569414"/>
                  <a:pt x="913885" y="1565728"/>
                </a:cubicBezTo>
                <a:cubicBezTo>
                  <a:pt x="910180" y="1569414"/>
                  <a:pt x="906476" y="1573099"/>
                  <a:pt x="902772" y="1576784"/>
                </a:cubicBezTo>
                <a:lnTo>
                  <a:pt x="895364" y="1576784"/>
                </a:lnTo>
                <a:cubicBezTo>
                  <a:pt x="895364" y="1576784"/>
                  <a:pt x="895364" y="1576784"/>
                  <a:pt x="899068" y="1580469"/>
                </a:cubicBezTo>
                <a:cubicBezTo>
                  <a:pt x="899068" y="1580469"/>
                  <a:pt x="899068" y="1580469"/>
                  <a:pt x="884252" y="1580469"/>
                </a:cubicBezTo>
                <a:cubicBezTo>
                  <a:pt x="869435" y="1584155"/>
                  <a:pt x="884252" y="1595211"/>
                  <a:pt x="865731" y="1598896"/>
                </a:cubicBezTo>
                <a:cubicBezTo>
                  <a:pt x="869435" y="1591525"/>
                  <a:pt x="862026" y="1591525"/>
                  <a:pt x="858322" y="1595211"/>
                </a:cubicBezTo>
                <a:cubicBezTo>
                  <a:pt x="847210" y="1606266"/>
                  <a:pt x="869435" y="1602581"/>
                  <a:pt x="873139" y="1606266"/>
                </a:cubicBezTo>
                <a:cubicBezTo>
                  <a:pt x="887956" y="1595211"/>
                  <a:pt x="902772" y="1602581"/>
                  <a:pt x="924997" y="1595211"/>
                </a:cubicBezTo>
                <a:cubicBezTo>
                  <a:pt x="921293" y="1598896"/>
                  <a:pt x="928701" y="1602581"/>
                  <a:pt x="917589" y="1602581"/>
                </a:cubicBezTo>
                <a:cubicBezTo>
                  <a:pt x="917589" y="1602581"/>
                  <a:pt x="917589" y="1602581"/>
                  <a:pt x="921293" y="1598896"/>
                </a:cubicBezTo>
                <a:cubicBezTo>
                  <a:pt x="913885" y="1598896"/>
                  <a:pt x="895364" y="1609952"/>
                  <a:pt x="887956" y="1602581"/>
                </a:cubicBezTo>
                <a:cubicBezTo>
                  <a:pt x="891660" y="1613637"/>
                  <a:pt x="873139" y="1609952"/>
                  <a:pt x="865731" y="1617322"/>
                </a:cubicBezTo>
                <a:cubicBezTo>
                  <a:pt x="869435" y="1621008"/>
                  <a:pt x="850914" y="1635749"/>
                  <a:pt x="869435" y="1632063"/>
                </a:cubicBezTo>
                <a:cubicBezTo>
                  <a:pt x="865731" y="1635749"/>
                  <a:pt x="865731" y="1639434"/>
                  <a:pt x="858322" y="1639434"/>
                </a:cubicBezTo>
                <a:cubicBezTo>
                  <a:pt x="862026" y="1624693"/>
                  <a:pt x="832396" y="1639434"/>
                  <a:pt x="832396" y="1628378"/>
                </a:cubicBezTo>
                <a:cubicBezTo>
                  <a:pt x="821283" y="1643119"/>
                  <a:pt x="806467" y="1632063"/>
                  <a:pt x="795354" y="1643119"/>
                </a:cubicBezTo>
                <a:cubicBezTo>
                  <a:pt x="787946" y="1654175"/>
                  <a:pt x="776833" y="1635749"/>
                  <a:pt x="769425" y="1643119"/>
                </a:cubicBezTo>
                <a:cubicBezTo>
                  <a:pt x="780537" y="1639434"/>
                  <a:pt x="769425" y="1632063"/>
                  <a:pt x="773129" y="1632063"/>
                </a:cubicBezTo>
                <a:cubicBezTo>
                  <a:pt x="780537" y="1635749"/>
                  <a:pt x="784242" y="1639434"/>
                  <a:pt x="799058" y="1635749"/>
                </a:cubicBezTo>
                <a:cubicBezTo>
                  <a:pt x="799058" y="1635749"/>
                  <a:pt x="810171" y="1628378"/>
                  <a:pt x="795354" y="1632063"/>
                </a:cubicBezTo>
                <a:cubicBezTo>
                  <a:pt x="795354" y="1632063"/>
                  <a:pt x="795354" y="1632063"/>
                  <a:pt x="784242" y="1628378"/>
                </a:cubicBezTo>
                <a:cubicBezTo>
                  <a:pt x="784242" y="1628378"/>
                  <a:pt x="784242" y="1628378"/>
                  <a:pt x="791650" y="1624693"/>
                </a:cubicBezTo>
                <a:cubicBezTo>
                  <a:pt x="791650" y="1621008"/>
                  <a:pt x="784242" y="1617322"/>
                  <a:pt x="784242" y="1621008"/>
                </a:cubicBezTo>
                <a:cubicBezTo>
                  <a:pt x="780537" y="1621008"/>
                  <a:pt x="765721" y="1628378"/>
                  <a:pt x="780537" y="1628378"/>
                </a:cubicBezTo>
                <a:cubicBezTo>
                  <a:pt x="758312" y="1632063"/>
                  <a:pt x="773129" y="1617322"/>
                  <a:pt x="758312" y="1613637"/>
                </a:cubicBezTo>
                <a:cubicBezTo>
                  <a:pt x="758312" y="1613637"/>
                  <a:pt x="758312" y="1613637"/>
                  <a:pt x="765721" y="1609952"/>
                </a:cubicBezTo>
                <a:cubicBezTo>
                  <a:pt x="762017" y="1606266"/>
                  <a:pt x="754608" y="1602581"/>
                  <a:pt x="750904" y="1602581"/>
                </a:cubicBezTo>
                <a:cubicBezTo>
                  <a:pt x="773129" y="1591525"/>
                  <a:pt x="769425" y="1624693"/>
                  <a:pt x="799058" y="1609952"/>
                </a:cubicBezTo>
                <a:cubicBezTo>
                  <a:pt x="795354" y="1606266"/>
                  <a:pt x="795354" y="1602581"/>
                  <a:pt x="791650" y="1602581"/>
                </a:cubicBezTo>
                <a:cubicBezTo>
                  <a:pt x="791650" y="1602581"/>
                  <a:pt x="791650" y="1602581"/>
                  <a:pt x="806467" y="1602581"/>
                </a:cubicBezTo>
                <a:cubicBezTo>
                  <a:pt x="799058" y="1598896"/>
                  <a:pt x="795354" y="1591525"/>
                  <a:pt x="780537" y="1598896"/>
                </a:cubicBezTo>
                <a:cubicBezTo>
                  <a:pt x="780537" y="1598896"/>
                  <a:pt x="780537" y="1598896"/>
                  <a:pt x="780537" y="1602581"/>
                </a:cubicBezTo>
                <a:cubicBezTo>
                  <a:pt x="776833" y="1602581"/>
                  <a:pt x="773129" y="1602581"/>
                  <a:pt x="773129" y="1598896"/>
                </a:cubicBezTo>
                <a:cubicBezTo>
                  <a:pt x="784242" y="1591525"/>
                  <a:pt x="795354" y="1598896"/>
                  <a:pt x="802762" y="1595211"/>
                </a:cubicBezTo>
                <a:cubicBezTo>
                  <a:pt x="806467" y="1580469"/>
                  <a:pt x="839804" y="1584155"/>
                  <a:pt x="854618" y="1573099"/>
                </a:cubicBezTo>
                <a:cubicBezTo>
                  <a:pt x="862026" y="1565728"/>
                  <a:pt x="847210" y="1565728"/>
                  <a:pt x="843506" y="1562043"/>
                </a:cubicBezTo>
                <a:cubicBezTo>
                  <a:pt x="858322" y="1550987"/>
                  <a:pt x="854618" y="1573099"/>
                  <a:pt x="869435" y="1565728"/>
                </a:cubicBezTo>
                <a:cubicBezTo>
                  <a:pt x="869435" y="1562043"/>
                  <a:pt x="854618" y="1562043"/>
                  <a:pt x="865731" y="1558358"/>
                </a:cubicBezTo>
                <a:cubicBezTo>
                  <a:pt x="884252" y="1562043"/>
                  <a:pt x="887956" y="1562043"/>
                  <a:pt x="906476" y="1554672"/>
                </a:cubicBezTo>
                <a:close/>
                <a:moveTo>
                  <a:pt x="1747838" y="1554162"/>
                </a:moveTo>
                <a:lnTo>
                  <a:pt x="1755775" y="1554162"/>
                </a:lnTo>
                <a:lnTo>
                  <a:pt x="1744661" y="1562099"/>
                </a:lnTo>
                <a:close/>
                <a:moveTo>
                  <a:pt x="390542" y="1554162"/>
                </a:moveTo>
                <a:lnTo>
                  <a:pt x="393717" y="1554162"/>
                </a:lnTo>
                <a:lnTo>
                  <a:pt x="385779" y="1558924"/>
                </a:lnTo>
                <a:close/>
                <a:moveTo>
                  <a:pt x="532230" y="1551053"/>
                </a:moveTo>
                <a:cubicBezTo>
                  <a:pt x="534031" y="1552442"/>
                  <a:pt x="529447" y="1557998"/>
                  <a:pt x="534686" y="1555220"/>
                </a:cubicBezTo>
                <a:cubicBezTo>
                  <a:pt x="534686" y="1555220"/>
                  <a:pt x="534686" y="1555220"/>
                  <a:pt x="524208" y="1558924"/>
                </a:cubicBezTo>
                <a:cubicBezTo>
                  <a:pt x="520715" y="1555220"/>
                  <a:pt x="524208" y="1555220"/>
                  <a:pt x="527701" y="1551516"/>
                </a:cubicBezTo>
                <a:cubicBezTo>
                  <a:pt x="530320" y="1550590"/>
                  <a:pt x="531630" y="1550590"/>
                  <a:pt x="532230" y="1551053"/>
                </a:cubicBezTo>
                <a:close/>
                <a:moveTo>
                  <a:pt x="1409701" y="1550987"/>
                </a:moveTo>
                <a:cubicBezTo>
                  <a:pt x="1409701" y="1554691"/>
                  <a:pt x="1402079" y="1558395"/>
                  <a:pt x="1398272" y="1562099"/>
                </a:cubicBezTo>
                <a:cubicBezTo>
                  <a:pt x="1394461" y="1558395"/>
                  <a:pt x="1390654" y="1558395"/>
                  <a:pt x="1394461" y="1554691"/>
                </a:cubicBezTo>
                <a:cubicBezTo>
                  <a:pt x="1398272" y="1550987"/>
                  <a:pt x="1402079" y="1558395"/>
                  <a:pt x="1409701" y="1550987"/>
                </a:cubicBezTo>
                <a:close/>
                <a:moveTo>
                  <a:pt x="262792" y="1550912"/>
                </a:moveTo>
                <a:cubicBezTo>
                  <a:pt x="266519" y="1547132"/>
                  <a:pt x="270247" y="1562251"/>
                  <a:pt x="281435" y="1558472"/>
                </a:cubicBezTo>
                <a:lnTo>
                  <a:pt x="281791" y="1555772"/>
                </a:lnTo>
                <a:lnTo>
                  <a:pt x="281899" y="1556109"/>
                </a:lnTo>
                <a:cubicBezTo>
                  <a:pt x="282365" y="1557527"/>
                  <a:pt x="283299" y="1560362"/>
                  <a:pt x="285162" y="1566031"/>
                </a:cubicBezTo>
                <a:cubicBezTo>
                  <a:pt x="262792" y="1562251"/>
                  <a:pt x="240416" y="1577370"/>
                  <a:pt x="225502" y="1566031"/>
                </a:cubicBezTo>
                <a:cubicBezTo>
                  <a:pt x="225502" y="1569811"/>
                  <a:pt x="225502" y="1581150"/>
                  <a:pt x="218044" y="1581150"/>
                </a:cubicBezTo>
                <a:cubicBezTo>
                  <a:pt x="214317" y="1577370"/>
                  <a:pt x="218044" y="1573591"/>
                  <a:pt x="214317" y="1569811"/>
                </a:cubicBezTo>
                <a:cubicBezTo>
                  <a:pt x="225502" y="1554692"/>
                  <a:pt x="259059" y="1566031"/>
                  <a:pt x="262792" y="1550912"/>
                </a:cubicBezTo>
                <a:close/>
                <a:moveTo>
                  <a:pt x="1695449" y="1547812"/>
                </a:moveTo>
                <a:lnTo>
                  <a:pt x="1689099" y="1550987"/>
                </a:lnTo>
                <a:lnTo>
                  <a:pt x="1684338" y="1550987"/>
                </a:lnTo>
                <a:close/>
                <a:moveTo>
                  <a:pt x="996963" y="1547812"/>
                </a:moveTo>
                <a:lnTo>
                  <a:pt x="989026" y="1550987"/>
                </a:lnTo>
                <a:lnTo>
                  <a:pt x="977913" y="1550987"/>
                </a:lnTo>
                <a:close/>
                <a:moveTo>
                  <a:pt x="186537" y="1547233"/>
                </a:moveTo>
                <a:lnTo>
                  <a:pt x="186856" y="1547253"/>
                </a:lnTo>
                <a:lnTo>
                  <a:pt x="187001" y="1547696"/>
                </a:lnTo>
                <a:cubicBezTo>
                  <a:pt x="186421" y="1549201"/>
                  <a:pt x="184563" y="1550590"/>
                  <a:pt x="180842" y="1551516"/>
                </a:cubicBezTo>
                <a:cubicBezTo>
                  <a:pt x="181771" y="1548738"/>
                  <a:pt x="183864" y="1547580"/>
                  <a:pt x="186537" y="1547233"/>
                </a:cubicBezTo>
                <a:close/>
                <a:moveTo>
                  <a:pt x="1199646" y="1545828"/>
                </a:moveTo>
                <a:cubicBezTo>
                  <a:pt x="1202077" y="1546523"/>
                  <a:pt x="1195132" y="1551385"/>
                  <a:pt x="1200688" y="1554163"/>
                </a:cubicBezTo>
                <a:cubicBezTo>
                  <a:pt x="1200688" y="1546754"/>
                  <a:pt x="1185871" y="1554163"/>
                  <a:pt x="1193280" y="1546754"/>
                </a:cubicBezTo>
                <a:cubicBezTo>
                  <a:pt x="1196984" y="1545828"/>
                  <a:pt x="1198836" y="1545597"/>
                  <a:pt x="1199646" y="1545828"/>
                </a:cubicBezTo>
                <a:close/>
                <a:moveTo>
                  <a:pt x="785876" y="1544224"/>
                </a:moveTo>
                <a:cubicBezTo>
                  <a:pt x="788174" y="1544108"/>
                  <a:pt x="790294" y="1545034"/>
                  <a:pt x="792179" y="1547813"/>
                </a:cubicBezTo>
                <a:cubicBezTo>
                  <a:pt x="784639" y="1551517"/>
                  <a:pt x="773328" y="1551517"/>
                  <a:pt x="784639" y="1558925"/>
                </a:cubicBezTo>
                <a:cubicBezTo>
                  <a:pt x="784639" y="1558925"/>
                  <a:pt x="784639" y="1558925"/>
                  <a:pt x="765787" y="1555221"/>
                </a:cubicBezTo>
                <a:cubicBezTo>
                  <a:pt x="769557" y="1555221"/>
                  <a:pt x="769557" y="1547813"/>
                  <a:pt x="762017" y="1551517"/>
                </a:cubicBezTo>
                <a:cubicBezTo>
                  <a:pt x="770500" y="1554295"/>
                  <a:pt x="778983" y="1544571"/>
                  <a:pt x="785876" y="1544224"/>
                </a:cubicBezTo>
                <a:close/>
                <a:moveTo>
                  <a:pt x="64471" y="1544009"/>
                </a:moveTo>
                <a:lnTo>
                  <a:pt x="72486" y="1545894"/>
                </a:lnTo>
                <a:cubicBezTo>
                  <a:pt x="74833" y="1546357"/>
                  <a:pt x="75770" y="1547283"/>
                  <a:pt x="73893" y="1550987"/>
                </a:cubicBezTo>
                <a:cubicBezTo>
                  <a:pt x="73893" y="1550987"/>
                  <a:pt x="73893" y="1550987"/>
                  <a:pt x="72018" y="1549598"/>
                </a:cubicBezTo>
                <a:close/>
                <a:moveTo>
                  <a:pt x="1381789" y="1543182"/>
                </a:moveTo>
                <a:cubicBezTo>
                  <a:pt x="1387344" y="1541330"/>
                  <a:pt x="1391975" y="1540404"/>
                  <a:pt x="1393827" y="1544108"/>
                </a:cubicBezTo>
                <a:cubicBezTo>
                  <a:pt x="1393827" y="1544108"/>
                  <a:pt x="1393827" y="1544108"/>
                  <a:pt x="1386420" y="1551517"/>
                </a:cubicBezTo>
                <a:cubicBezTo>
                  <a:pt x="1386420" y="1551517"/>
                  <a:pt x="1386420" y="1551517"/>
                  <a:pt x="1360490" y="1555221"/>
                </a:cubicBezTo>
                <a:cubicBezTo>
                  <a:pt x="1360490" y="1558925"/>
                  <a:pt x="1367897" y="1558925"/>
                  <a:pt x="1371602" y="1558925"/>
                </a:cubicBezTo>
                <a:cubicBezTo>
                  <a:pt x="1360490" y="1558925"/>
                  <a:pt x="1364194" y="1570037"/>
                  <a:pt x="1349375" y="1573741"/>
                </a:cubicBezTo>
                <a:lnTo>
                  <a:pt x="1342364" y="1573059"/>
                </a:lnTo>
                <a:lnTo>
                  <a:pt x="1345672" y="1567259"/>
                </a:lnTo>
                <a:cubicBezTo>
                  <a:pt x="1343820" y="1565407"/>
                  <a:pt x="1340122" y="1564481"/>
                  <a:pt x="1338270" y="1566333"/>
                </a:cubicBezTo>
                <a:cubicBezTo>
                  <a:pt x="1345672" y="1558925"/>
                  <a:pt x="1349375" y="1558925"/>
                  <a:pt x="1360490" y="1558925"/>
                </a:cubicBezTo>
                <a:cubicBezTo>
                  <a:pt x="1360490" y="1555221"/>
                  <a:pt x="1356787" y="1555221"/>
                  <a:pt x="1353084" y="1555221"/>
                </a:cubicBezTo>
                <a:cubicBezTo>
                  <a:pt x="1356787" y="1555221"/>
                  <a:pt x="1375305" y="1555221"/>
                  <a:pt x="1364194" y="1547813"/>
                </a:cubicBezTo>
                <a:cubicBezTo>
                  <a:pt x="1369749" y="1547813"/>
                  <a:pt x="1376233" y="1545034"/>
                  <a:pt x="1381789" y="1543182"/>
                </a:cubicBezTo>
                <a:close/>
                <a:moveTo>
                  <a:pt x="63174" y="1543049"/>
                </a:moveTo>
                <a:lnTo>
                  <a:pt x="64471" y="1544009"/>
                </a:lnTo>
                <a:lnTo>
                  <a:pt x="62637" y="1543579"/>
                </a:lnTo>
                <a:close/>
                <a:moveTo>
                  <a:pt x="227116" y="1538303"/>
                </a:moveTo>
                <a:cubicBezTo>
                  <a:pt x="227339" y="1538882"/>
                  <a:pt x="228008" y="1540271"/>
                  <a:pt x="229794" y="1543049"/>
                </a:cubicBezTo>
                <a:lnTo>
                  <a:pt x="219077" y="1539345"/>
                </a:lnTo>
                <a:cubicBezTo>
                  <a:pt x="229794" y="1542123"/>
                  <a:pt x="226446" y="1536567"/>
                  <a:pt x="227116" y="1538303"/>
                </a:cubicBezTo>
                <a:close/>
                <a:moveTo>
                  <a:pt x="1301757" y="1536700"/>
                </a:moveTo>
                <a:cubicBezTo>
                  <a:pt x="1301757" y="1547813"/>
                  <a:pt x="1297788" y="1547813"/>
                  <a:pt x="1285883" y="1547813"/>
                </a:cubicBezTo>
                <a:cubicBezTo>
                  <a:pt x="1293819" y="1547813"/>
                  <a:pt x="1285883" y="1540404"/>
                  <a:pt x="1301757" y="1536700"/>
                </a:cubicBezTo>
                <a:close/>
                <a:moveTo>
                  <a:pt x="1197301" y="1536700"/>
                </a:moveTo>
                <a:lnTo>
                  <a:pt x="1204921" y="1539875"/>
                </a:lnTo>
                <a:cubicBezTo>
                  <a:pt x="1204921" y="1539875"/>
                  <a:pt x="1204921" y="1539875"/>
                  <a:pt x="1185871" y="1543050"/>
                </a:cubicBezTo>
                <a:cubicBezTo>
                  <a:pt x="1185871" y="1536700"/>
                  <a:pt x="1204921" y="1543050"/>
                  <a:pt x="1197301" y="1536700"/>
                </a:cubicBezTo>
                <a:close/>
                <a:moveTo>
                  <a:pt x="348568" y="1535793"/>
                </a:moveTo>
                <a:lnTo>
                  <a:pt x="345850" y="1539925"/>
                </a:lnTo>
                <a:lnTo>
                  <a:pt x="344839" y="1539573"/>
                </a:lnTo>
                <a:cubicBezTo>
                  <a:pt x="348568" y="1535793"/>
                  <a:pt x="348568" y="1535793"/>
                  <a:pt x="348568" y="1535793"/>
                </a:cubicBezTo>
                <a:close/>
                <a:moveTo>
                  <a:pt x="997445" y="1535192"/>
                </a:moveTo>
                <a:lnTo>
                  <a:pt x="996916" y="1536180"/>
                </a:lnTo>
                <a:lnTo>
                  <a:pt x="992767" y="1536065"/>
                </a:lnTo>
                <a:cubicBezTo>
                  <a:pt x="995574" y="1535192"/>
                  <a:pt x="996977" y="1534973"/>
                  <a:pt x="997445" y="1535192"/>
                </a:cubicBezTo>
                <a:close/>
                <a:moveTo>
                  <a:pt x="62637" y="1534781"/>
                </a:moveTo>
                <a:cubicBezTo>
                  <a:pt x="65454" y="1533392"/>
                  <a:pt x="68266" y="1532466"/>
                  <a:pt x="70141" y="1536170"/>
                </a:cubicBezTo>
                <a:cubicBezTo>
                  <a:pt x="70141" y="1536170"/>
                  <a:pt x="70141" y="1536170"/>
                  <a:pt x="69205" y="1537096"/>
                </a:cubicBezTo>
                <a:lnTo>
                  <a:pt x="63174" y="1543049"/>
                </a:lnTo>
                <a:lnTo>
                  <a:pt x="58886" y="1539874"/>
                </a:lnTo>
                <a:cubicBezTo>
                  <a:pt x="51382" y="1554691"/>
                  <a:pt x="88904" y="1550987"/>
                  <a:pt x="85149" y="1558395"/>
                </a:cubicBezTo>
                <a:cubicBezTo>
                  <a:pt x="77645" y="1554691"/>
                  <a:pt x="73893" y="1562099"/>
                  <a:pt x="73893" y="1562099"/>
                </a:cubicBezTo>
                <a:cubicBezTo>
                  <a:pt x="73893" y="1562099"/>
                  <a:pt x="73893" y="1562099"/>
                  <a:pt x="58886" y="1554691"/>
                </a:cubicBezTo>
                <a:cubicBezTo>
                  <a:pt x="70141" y="1550987"/>
                  <a:pt x="47627" y="1539874"/>
                  <a:pt x="55134" y="1536170"/>
                </a:cubicBezTo>
                <a:cubicBezTo>
                  <a:pt x="57010" y="1538022"/>
                  <a:pt x="59822" y="1536170"/>
                  <a:pt x="62637" y="1534781"/>
                </a:cubicBezTo>
                <a:close/>
                <a:moveTo>
                  <a:pt x="1026972" y="1534100"/>
                </a:moveTo>
                <a:cubicBezTo>
                  <a:pt x="1028316" y="1534537"/>
                  <a:pt x="1027381" y="1536065"/>
                  <a:pt x="1022703" y="1539558"/>
                </a:cubicBezTo>
                <a:cubicBezTo>
                  <a:pt x="1015219" y="1543050"/>
                  <a:pt x="1000251" y="1543050"/>
                  <a:pt x="989025" y="1543050"/>
                </a:cubicBezTo>
                <a:cubicBezTo>
                  <a:pt x="990896" y="1541304"/>
                  <a:pt x="994638" y="1538684"/>
                  <a:pt x="996509" y="1536938"/>
                </a:cubicBezTo>
                <a:lnTo>
                  <a:pt x="996916" y="1536180"/>
                </a:lnTo>
                <a:lnTo>
                  <a:pt x="1010461" y="1536556"/>
                </a:lnTo>
                <a:cubicBezTo>
                  <a:pt x="1017807" y="1535246"/>
                  <a:pt x="1024954" y="1533446"/>
                  <a:pt x="1026972" y="1534100"/>
                </a:cubicBezTo>
                <a:close/>
                <a:moveTo>
                  <a:pt x="24874" y="1531937"/>
                </a:moveTo>
                <a:cubicBezTo>
                  <a:pt x="24874" y="1543050"/>
                  <a:pt x="39690" y="1531937"/>
                  <a:pt x="47100" y="1535641"/>
                </a:cubicBezTo>
                <a:cubicBezTo>
                  <a:pt x="47100" y="1535641"/>
                  <a:pt x="47100" y="1535641"/>
                  <a:pt x="47100" y="1546754"/>
                </a:cubicBezTo>
                <a:cubicBezTo>
                  <a:pt x="47100" y="1546754"/>
                  <a:pt x="47100" y="1546754"/>
                  <a:pt x="39690" y="1539345"/>
                </a:cubicBezTo>
                <a:cubicBezTo>
                  <a:pt x="50803" y="1554162"/>
                  <a:pt x="28578" y="1543050"/>
                  <a:pt x="17467" y="1550458"/>
                </a:cubicBezTo>
                <a:lnTo>
                  <a:pt x="6352" y="1539345"/>
                </a:lnTo>
                <a:cubicBezTo>
                  <a:pt x="6352" y="1539345"/>
                  <a:pt x="6352" y="1539345"/>
                  <a:pt x="24874" y="1539345"/>
                </a:cubicBezTo>
                <a:cubicBezTo>
                  <a:pt x="24874" y="1535641"/>
                  <a:pt x="21171" y="1531937"/>
                  <a:pt x="24874" y="1531937"/>
                </a:cubicBezTo>
                <a:close/>
                <a:moveTo>
                  <a:pt x="62988" y="1527175"/>
                </a:moveTo>
                <a:cubicBezTo>
                  <a:pt x="66916" y="1527175"/>
                  <a:pt x="71283" y="1528762"/>
                  <a:pt x="73029" y="1531937"/>
                </a:cubicBezTo>
                <a:cubicBezTo>
                  <a:pt x="66045" y="1525587"/>
                  <a:pt x="59061" y="1531937"/>
                  <a:pt x="55564" y="1531937"/>
                </a:cubicBezTo>
                <a:cubicBezTo>
                  <a:pt x="55564" y="1528762"/>
                  <a:pt x="59061" y="1527175"/>
                  <a:pt x="62988" y="1527175"/>
                </a:cubicBezTo>
                <a:close/>
                <a:moveTo>
                  <a:pt x="132494" y="1525587"/>
                </a:moveTo>
                <a:cubicBezTo>
                  <a:pt x="143652" y="1529291"/>
                  <a:pt x="151089" y="1525587"/>
                  <a:pt x="158525" y="1529291"/>
                </a:cubicBezTo>
                <a:cubicBezTo>
                  <a:pt x="158525" y="1529291"/>
                  <a:pt x="158525" y="1529291"/>
                  <a:pt x="154806" y="1529291"/>
                </a:cubicBezTo>
                <a:cubicBezTo>
                  <a:pt x="154806" y="1540404"/>
                  <a:pt x="169684" y="1529291"/>
                  <a:pt x="177122" y="1532995"/>
                </a:cubicBezTo>
                <a:cubicBezTo>
                  <a:pt x="169684" y="1525587"/>
                  <a:pt x="180842" y="1529291"/>
                  <a:pt x="184563" y="1525587"/>
                </a:cubicBezTo>
                <a:cubicBezTo>
                  <a:pt x="180842" y="1532995"/>
                  <a:pt x="192000" y="1536699"/>
                  <a:pt x="199437" y="1536699"/>
                </a:cubicBezTo>
                <a:cubicBezTo>
                  <a:pt x="199437" y="1536699"/>
                  <a:pt x="199437" y="1536699"/>
                  <a:pt x="199437" y="1529291"/>
                </a:cubicBezTo>
                <a:cubicBezTo>
                  <a:pt x="199437" y="1529291"/>
                  <a:pt x="199437" y="1529291"/>
                  <a:pt x="188281" y="1529291"/>
                </a:cubicBezTo>
                <a:cubicBezTo>
                  <a:pt x="188281" y="1529291"/>
                  <a:pt x="188281" y="1529291"/>
                  <a:pt x="210596" y="1525587"/>
                </a:cubicBezTo>
                <a:cubicBezTo>
                  <a:pt x="214317" y="1529291"/>
                  <a:pt x="203159" y="1532995"/>
                  <a:pt x="195722" y="1540404"/>
                </a:cubicBezTo>
                <a:cubicBezTo>
                  <a:pt x="195722" y="1540404"/>
                  <a:pt x="195722" y="1540404"/>
                  <a:pt x="210596" y="1544108"/>
                </a:cubicBezTo>
                <a:cubicBezTo>
                  <a:pt x="208738" y="1549664"/>
                  <a:pt x="202226" y="1548738"/>
                  <a:pt x="195722" y="1547812"/>
                </a:cubicBezTo>
                <a:lnTo>
                  <a:pt x="186856" y="1547253"/>
                </a:lnTo>
                <a:lnTo>
                  <a:pt x="185492" y="1543182"/>
                </a:lnTo>
                <a:cubicBezTo>
                  <a:pt x="182701" y="1540404"/>
                  <a:pt x="177122" y="1538552"/>
                  <a:pt x="173405" y="1540404"/>
                </a:cubicBezTo>
                <a:cubicBezTo>
                  <a:pt x="173405" y="1544108"/>
                  <a:pt x="173405" y="1547812"/>
                  <a:pt x="177122" y="1547812"/>
                </a:cubicBezTo>
                <a:cubicBezTo>
                  <a:pt x="177122" y="1547812"/>
                  <a:pt x="177122" y="1547812"/>
                  <a:pt x="165964" y="1544108"/>
                </a:cubicBezTo>
                <a:cubicBezTo>
                  <a:pt x="165964" y="1544108"/>
                  <a:pt x="165964" y="1544108"/>
                  <a:pt x="169684" y="1551516"/>
                </a:cubicBezTo>
                <a:cubicBezTo>
                  <a:pt x="169684" y="1555220"/>
                  <a:pt x="143652" y="1558924"/>
                  <a:pt x="128772" y="1558924"/>
                </a:cubicBezTo>
                <a:cubicBezTo>
                  <a:pt x="125053" y="1555220"/>
                  <a:pt x="99019" y="1558924"/>
                  <a:pt x="84140" y="1555220"/>
                </a:cubicBezTo>
                <a:cubicBezTo>
                  <a:pt x="87861" y="1544108"/>
                  <a:pt x="102740" y="1558924"/>
                  <a:pt x="102740" y="1547812"/>
                </a:cubicBezTo>
                <a:cubicBezTo>
                  <a:pt x="102740" y="1544108"/>
                  <a:pt x="99019" y="1544108"/>
                  <a:pt x="95298" y="1544108"/>
                </a:cubicBezTo>
                <a:lnTo>
                  <a:pt x="95298" y="1547812"/>
                </a:lnTo>
                <a:cubicBezTo>
                  <a:pt x="95298" y="1547812"/>
                  <a:pt x="95298" y="1547812"/>
                  <a:pt x="91582" y="1540404"/>
                </a:cubicBezTo>
                <a:cubicBezTo>
                  <a:pt x="95298" y="1544108"/>
                  <a:pt x="106456" y="1544108"/>
                  <a:pt x="110174" y="1540404"/>
                </a:cubicBezTo>
                <a:cubicBezTo>
                  <a:pt x="110174" y="1540404"/>
                  <a:pt x="110174" y="1540404"/>
                  <a:pt x="102740" y="1536699"/>
                </a:cubicBezTo>
                <a:cubicBezTo>
                  <a:pt x="117614" y="1536699"/>
                  <a:pt x="121335" y="1532995"/>
                  <a:pt x="132494" y="1532995"/>
                </a:cubicBezTo>
                <a:cubicBezTo>
                  <a:pt x="132494" y="1532995"/>
                  <a:pt x="132494" y="1532995"/>
                  <a:pt x="132494" y="1525587"/>
                </a:cubicBezTo>
                <a:close/>
                <a:moveTo>
                  <a:pt x="913252" y="1524120"/>
                </a:moveTo>
                <a:lnTo>
                  <a:pt x="913243" y="1524669"/>
                </a:lnTo>
                <a:cubicBezTo>
                  <a:pt x="912588" y="1525538"/>
                  <a:pt x="910921" y="1525786"/>
                  <a:pt x="907111" y="1524793"/>
                </a:cubicBezTo>
                <a:close/>
                <a:moveTo>
                  <a:pt x="795751" y="1521354"/>
                </a:moveTo>
                <a:cubicBezTo>
                  <a:pt x="806467" y="1517650"/>
                  <a:pt x="799323" y="1528763"/>
                  <a:pt x="806467" y="1528763"/>
                </a:cubicBezTo>
                <a:lnTo>
                  <a:pt x="792179" y="1528763"/>
                </a:lnTo>
                <a:cubicBezTo>
                  <a:pt x="792179" y="1528763"/>
                  <a:pt x="792179" y="1528763"/>
                  <a:pt x="795751" y="1521354"/>
                </a:cubicBezTo>
                <a:close/>
                <a:moveTo>
                  <a:pt x="1140894" y="1520825"/>
                </a:moveTo>
                <a:cubicBezTo>
                  <a:pt x="1140894" y="1520825"/>
                  <a:pt x="1140894" y="1520825"/>
                  <a:pt x="1144598" y="1528536"/>
                </a:cubicBezTo>
                <a:cubicBezTo>
                  <a:pt x="1148302" y="1528536"/>
                  <a:pt x="1152007" y="1524681"/>
                  <a:pt x="1155711" y="1524681"/>
                </a:cubicBezTo>
                <a:cubicBezTo>
                  <a:pt x="1155711" y="1524681"/>
                  <a:pt x="1155711" y="1524681"/>
                  <a:pt x="1133486" y="1536247"/>
                </a:cubicBezTo>
                <a:cubicBezTo>
                  <a:pt x="1133486" y="1536247"/>
                  <a:pt x="1133486" y="1536247"/>
                  <a:pt x="1137190" y="1540102"/>
                </a:cubicBezTo>
                <a:cubicBezTo>
                  <a:pt x="1137190" y="1540102"/>
                  <a:pt x="1137190" y="1540102"/>
                  <a:pt x="1118669" y="1532391"/>
                </a:cubicBezTo>
                <a:cubicBezTo>
                  <a:pt x="1107556" y="1528536"/>
                  <a:pt x="1111260" y="1547813"/>
                  <a:pt x="1100148" y="1540102"/>
                </a:cubicBezTo>
                <a:cubicBezTo>
                  <a:pt x="1107556" y="1540102"/>
                  <a:pt x="1107556" y="1528536"/>
                  <a:pt x="1114965" y="1524681"/>
                </a:cubicBezTo>
                <a:cubicBezTo>
                  <a:pt x="1126077" y="1520825"/>
                  <a:pt x="1133486" y="1536247"/>
                  <a:pt x="1140894" y="1520825"/>
                </a:cubicBezTo>
                <a:close/>
                <a:moveTo>
                  <a:pt x="385779" y="1520825"/>
                </a:moveTo>
                <a:cubicBezTo>
                  <a:pt x="385779" y="1520825"/>
                  <a:pt x="385779" y="1520825"/>
                  <a:pt x="385779" y="1528233"/>
                </a:cubicBezTo>
                <a:cubicBezTo>
                  <a:pt x="393186" y="1524529"/>
                  <a:pt x="400596" y="1524529"/>
                  <a:pt x="396890" y="1520825"/>
                </a:cubicBezTo>
                <a:cubicBezTo>
                  <a:pt x="396890" y="1531938"/>
                  <a:pt x="419117" y="1531938"/>
                  <a:pt x="404300" y="1543050"/>
                </a:cubicBezTo>
                <a:cubicBezTo>
                  <a:pt x="404300" y="1539346"/>
                  <a:pt x="389483" y="1539346"/>
                  <a:pt x="400596" y="1535642"/>
                </a:cubicBezTo>
                <a:cubicBezTo>
                  <a:pt x="393186" y="1531938"/>
                  <a:pt x="389483" y="1539346"/>
                  <a:pt x="385779" y="1543050"/>
                </a:cubicBezTo>
                <a:cubicBezTo>
                  <a:pt x="374665" y="1535642"/>
                  <a:pt x="382073" y="1531938"/>
                  <a:pt x="378371" y="1524529"/>
                </a:cubicBezTo>
                <a:close/>
                <a:moveTo>
                  <a:pt x="922351" y="1516856"/>
                </a:moveTo>
                <a:cubicBezTo>
                  <a:pt x="922351" y="1520825"/>
                  <a:pt x="919494" y="1522809"/>
                  <a:pt x="916160" y="1523801"/>
                </a:cubicBezTo>
                <a:lnTo>
                  <a:pt x="913252" y="1524120"/>
                </a:lnTo>
                <a:lnTo>
                  <a:pt x="913303" y="1520825"/>
                </a:lnTo>
                <a:cubicBezTo>
                  <a:pt x="912826" y="1517848"/>
                  <a:pt x="912826" y="1514871"/>
                  <a:pt x="922351" y="1516856"/>
                </a:cubicBezTo>
                <a:close/>
                <a:moveTo>
                  <a:pt x="1279325" y="1513742"/>
                </a:moveTo>
                <a:cubicBezTo>
                  <a:pt x="1290506" y="1517406"/>
                  <a:pt x="1286778" y="1524733"/>
                  <a:pt x="1286778" y="1528396"/>
                </a:cubicBezTo>
                <a:cubicBezTo>
                  <a:pt x="1271871" y="1521069"/>
                  <a:pt x="1253235" y="1535723"/>
                  <a:pt x="1238327" y="1539387"/>
                </a:cubicBezTo>
                <a:cubicBezTo>
                  <a:pt x="1227146" y="1543050"/>
                  <a:pt x="1227146" y="1535723"/>
                  <a:pt x="1227146" y="1528396"/>
                </a:cubicBezTo>
                <a:cubicBezTo>
                  <a:pt x="1234600" y="1539387"/>
                  <a:pt x="1249509" y="1524733"/>
                  <a:pt x="1256962" y="1528396"/>
                </a:cubicBezTo>
                <a:cubicBezTo>
                  <a:pt x="1260690" y="1524733"/>
                  <a:pt x="1253235" y="1521069"/>
                  <a:pt x="1245782" y="1524733"/>
                </a:cubicBezTo>
                <a:cubicBezTo>
                  <a:pt x="1268144" y="1517406"/>
                  <a:pt x="1264417" y="1524733"/>
                  <a:pt x="1283052" y="1521069"/>
                </a:cubicBezTo>
                <a:cubicBezTo>
                  <a:pt x="1283052" y="1521069"/>
                  <a:pt x="1283052" y="1521069"/>
                  <a:pt x="1279325" y="1513742"/>
                </a:cubicBezTo>
                <a:close/>
                <a:moveTo>
                  <a:pt x="255331" y="1513232"/>
                </a:moveTo>
                <a:cubicBezTo>
                  <a:pt x="259059" y="1512406"/>
                  <a:pt x="262792" y="1513114"/>
                  <a:pt x="266519" y="1516894"/>
                </a:cubicBezTo>
                <a:lnTo>
                  <a:pt x="272267" y="1514654"/>
                </a:lnTo>
                <a:lnTo>
                  <a:pt x="272577" y="1515477"/>
                </a:lnTo>
                <a:cubicBezTo>
                  <a:pt x="273045" y="1518784"/>
                  <a:pt x="272110" y="1522564"/>
                  <a:pt x="266519" y="1524454"/>
                </a:cubicBezTo>
                <a:cubicBezTo>
                  <a:pt x="288891" y="1532013"/>
                  <a:pt x="277708" y="1539573"/>
                  <a:pt x="303822" y="1547132"/>
                </a:cubicBezTo>
                <a:cubicBezTo>
                  <a:pt x="303822" y="1547132"/>
                  <a:pt x="303822" y="1547132"/>
                  <a:pt x="303822" y="1543353"/>
                </a:cubicBezTo>
                <a:cubicBezTo>
                  <a:pt x="311279" y="1554692"/>
                  <a:pt x="341109" y="1528233"/>
                  <a:pt x="341109" y="1547132"/>
                </a:cubicBezTo>
                <a:cubicBezTo>
                  <a:pt x="341109" y="1547132"/>
                  <a:pt x="341109" y="1547132"/>
                  <a:pt x="342042" y="1545715"/>
                </a:cubicBezTo>
                <a:lnTo>
                  <a:pt x="345850" y="1539925"/>
                </a:lnTo>
                <a:lnTo>
                  <a:pt x="359751" y="1544770"/>
                </a:lnTo>
                <a:cubicBezTo>
                  <a:pt x="365344" y="1547132"/>
                  <a:pt x="370937" y="1549022"/>
                  <a:pt x="374666" y="1547132"/>
                </a:cubicBezTo>
                <a:cubicBezTo>
                  <a:pt x="374666" y="1547132"/>
                  <a:pt x="374666" y="1547132"/>
                  <a:pt x="370937" y="1550912"/>
                </a:cubicBezTo>
                <a:cubicBezTo>
                  <a:pt x="370937" y="1550912"/>
                  <a:pt x="370937" y="1550912"/>
                  <a:pt x="352298" y="1554692"/>
                </a:cubicBezTo>
                <a:cubicBezTo>
                  <a:pt x="352298" y="1558472"/>
                  <a:pt x="352298" y="1562251"/>
                  <a:pt x="356025" y="1562251"/>
                </a:cubicBezTo>
                <a:cubicBezTo>
                  <a:pt x="344839" y="1562251"/>
                  <a:pt x="356025" y="1547132"/>
                  <a:pt x="341109" y="1550912"/>
                </a:cubicBezTo>
                <a:cubicBezTo>
                  <a:pt x="341109" y="1550912"/>
                  <a:pt x="341109" y="1550912"/>
                  <a:pt x="341109" y="1554692"/>
                </a:cubicBezTo>
                <a:cubicBezTo>
                  <a:pt x="337380" y="1547132"/>
                  <a:pt x="329921" y="1550912"/>
                  <a:pt x="326193" y="1554692"/>
                </a:cubicBezTo>
                <a:cubicBezTo>
                  <a:pt x="326193" y="1554692"/>
                  <a:pt x="326193" y="1554692"/>
                  <a:pt x="326193" y="1543353"/>
                </a:cubicBezTo>
                <a:cubicBezTo>
                  <a:pt x="318734" y="1543353"/>
                  <a:pt x="318734" y="1550912"/>
                  <a:pt x="315009" y="1554692"/>
                </a:cubicBezTo>
                <a:cubicBezTo>
                  <a:pt x="318734" y="1550912"/>
                  <a:pt x="311279" y="1547132"/>
                  <a:pt x="303822" y="1550912"/>
                </a:cubicBezTo>
                <a:cubicBezTo>
                  <a:pt x="303822" y="1554692"/>
                  <a:pt x="303822" y="1554692"/>
                  <a:pt x="307551" y="1558472"/>
                </a:cubicBezTo>
                <a:cubicBezTo>
                  <a:pt x="315009" y="1569811"/>
                  <a:pt x="337380" y="1543353"/>
                  <a:pt x="344839" y="1562251"/>
                </a:cubicBezTo>
                <a:cubicBezTo>
                  <a:pt x="344839" y="1566031"/>
                  <a:pt x="333649" y="1558472"/>
                  <a:pt x="326193" y="1562251"/>
                </a:cubicBezTo>
                <a:cubicBezTo>
                  <a:pt x="326193" y="1562251"/>
                  <a:pt x="326193" y="1562251"/>
                  <a:pt x="329921" y="1566031"/>
                </a:cubicBezTo>
                <a:cubicBezTo>
                  <a:pt x="326193" y="1566031"/>
                  <a:pt x="322463" y="1566031"/>
                  <a:pt x="318734" y="1566031"/>
                </a:cubicBezTo>
                <a:cubicBezTo>
                  <a:pt x="318734" y="1566031"/>
                  <a:pt x="318734" y="1566031"/>
                  <a:pt x="322463" y="1569811"/>
                </a:cubicBezTo>
                <a:cubicBezTo>
                  <a:pt x="311279" y="1573591"/>
                  <a:pt x="318734" y="1581150"/>
                  <a:pt x="307551" y="1581150"/>
                </a:cubicBezTo>
                <a:cubicBezTo>
                  <a:pt x="307551" y="1581150"/>
                  <a:pt x="307551" y="1581150"/>
                  <a:pt x="307551" y="1577370"/>
                </a:cubicBezTo>
                <a:cubicBezTo>
                  <a:pt x="300092" y="1577370"/>
                  <a:pt x="300092" y="1581150"/>
                  <a:pt x="296363" y="1581150"/>
                </a:cubicBezTo>
                <a:cubicBezTo>
                  <a:pt x="285162" y="1581150"/>
                  <a:pt x="285162" y="1573591"/>
                  <a:pt x="285162" y="1569811"/>
                </a:cubicBezTo>
                <a:cubicBezTo>
                  <a:pt x="285162" y="1573591"/>
                  <a:pt x="296363" y="1573591"/>
                  <a:pt x="300092" y="1569811"/>
                </a:cubicBezTo>
                <a:cubicBezTo>
                  <a:pt x="301957" y="1566031"/>
                  <a:pt x="300092" y="1563196"/>
                  <a:pt x="296363" y="1560834"/>
                </a:cubicBezTo>
                <a:lnTo>
                  <a:pt x="281906" y="1554886"/>
                </a:lnTo>
                <a:lnTo>
                  <a:pt x="282365" y="1551385"/>
                </a:lnTo>
                <a:cubicBezTo>
                  <a:pt x="285162" y="1549967"/>
                  <a:pt x="288891" y="1549022"/>
                  <a:pt x="288891" y="1547132"/>
                </a:cubicBezTo>
                <a:cubicBezTo>
                  <a:pt x="281435" y="1543353"/>
                  <a:pt x="285162" y="1535793"/>
                  <a:pt x="266519" y="1535793"/>
                </a:cubicBezTo>
                <a:cubicBezTo>
                  <a:pt x="266519" y="1539573"/>
                  <a:pt x="270247" y="1539573"/>
                  <a:pt x="266519" y="1543353"/>
                </a:cubicBezTo>
                <a:cubicBezTo>
                  <a:pt x="259059" y="1535793"/>
                  <a:pt x="259059" y="1535793"/>
                  <a:pt x="262792" y="1528233"/>
                </a:cubicBezTo>
                <a:cubicBezTo>
                  <a:pt x="255331" y="1532013"/>
                  <a:pt x="251604" y="1528233"/>
                  <a:pt x="247876" y="1524454"/>
                </a:cubicBezTo>
                <a:cubicBezTo>
                  <a:pt x="240416" y="1528233"/>
                  <a:pt x="225502" y="1524454"/>
                  <a:pt x="221773" y="1528233"/>
                </a:cubicBezTo>
                <a:cubicBezTo>
                  <a:pt x="214317" y="1528233"/>
                  <a:pt x="218044" y="1524454"/>
                  <a:pt x="221773" y="1520674"/>
                </a:cubicBezTo>
                <a:cubicBezTo>
                  <a:pt x="232960" y="1532013"/>
                  <a:pt x="244144" y="1515713"/>
                  <a:pt x="255331" y="1513232"/>
                </a:cubicBezTo>
                <a:close/>
                <a:moveTo>
                  <a:pt x="270247" y="1509335"/>
                </a:moveTo>
                <a:cubicBezTo>
                  <a:pt x="272110" y="1511224"/>
                  <a:pt x="273045" y="1513114"/>
                  <a:pt x="272577" y="1514532"/>
                </a:cubicBezTo>
                <a:lnTo>
                  <a:pt x="272267" y="1514654"/>
                </a:lnTo>
                <a:close/>
                <a:moveTo>
                  <a:pt x="1331919" y="1501775"/>
                </a:moveTo>
                <a:lnTo>
                  <a:pt x="1343032" y="1506538"/>
                </a:lnTo>
                <a:lnTo>
                  <a:pt x="1335094" y="1509713"/>
                </a:lnTo>
                <a:close/>
                <a:moveTo>
                  <a:pt x="687604" y="1501775"/>
                </a:moveTo>
                <a:cubicBezTo>
                  <a:pt x="702685" y="1501775"/>
                  <a:pt x="687604" y="1513681"/>
                  <a:pt x="706456" y="1509712"/>
                </a:cubicBezTo>
                <a:cubicBezTo>
                  <a:pt x="706456" y="1509712"/>
                  <a:pt x="706456" y="1509712"/>
                  <a:pt x="676293" y="1525587"/>
                </a:cubicBezTo>
                <a:cubicBezTo>
                  <a:pt x="680063" y="1513681"/>
                  <a:pt x="683833" y="1509712"/>
                  <a:pt x="687604" y="1501775"/>
                </a:cubicBezTo>
                <a:close/>
                <a:moveTo>
                  <a:pt x="25401" y="1499129"/>
                </a:moveTo>
                <a:cubicBezTo>
                  <a:pt x="21593" y="1495425"/>
                  <a:pt x="13972" y="1506537"/>
                  <a:pt x="6352" y="1502833"/>
                </a:cubicBezTo>
                <a:close/>
                <a:moveTo>
                  <a:pt x="270410" y="1498600"/>
                </a:moveTo>
                <a:cubicBezTo>
                  <a:pt x="285223" y="1498600"/>
                  <a:pt x="281519" y="1510030"/>
                  <a:pt x="288927" y="1517650"/>
                </a:cubicBezTo>
                <a:cubicBezTo>
                  <a:pt x="285223" y="1510030"/>
                  <a:pt x="277816" y="1498600"/>
                  <a:pt x="266701" y="1502410"/>
                </a:cubicBezTo>
                <a:close/>
                <a:moveTo>
                  <a:pt x="141290" y="1498600"/>
                </a:moveTo>
                <a:cubicBezTo>
                  <a:pt x="141290" y="1498600"/>
                  <a:pt x="141290" y="1498600"/>
                  <a:pt x="159499" y="1502172"/>
                </a:cubicBezTo>
                <a:cubicBezTo>
                  <a:pt x="159499" y="1502172"/>
                  <a:pt x="159499" y="1502172"/>
                  <a:pt x="159499" y="1498600"/>
                </a:cubicBezTo>
                <a:cubicBezTo>
                  <a:pt x="159499" y="1502172"/>
                  <a:pt x="181350" y="1502172"/>
                  <a:pt x="188635" y="1505744"/>
                </a:cubicBezTo>
                <a:cubicBezTo>
                  <a:pt x="188635" y="1505744"/>
                  <a:pt x="188635" y="1505744"/>
                  <a:pt x="192278" y="1498600"/>
                </a:cubicBezTo>
                <a:cubicBezTo>
                  <a:pt x="192278" y="1498600"/>
                  <a:pt x="192278" y="1498600"/>
                  <a:pt x="203207" y="1502172"/>
                </a:cubicBezTo>
                <a:cubicBezTo>
                  <a:pt x="195921" y="1505744"/>
                  <a:pt x="199560" y="1505744"/>
                  <a:pt x="203207" y="1509315"/>
                </a:cubicBezTo>
                <a:cubicBezTo>
                  <a:pt x="203207" y="1509315"/>
                  <a:pt x="203207" y="1509315"/>
                  <a:pt x="195921" y="1509315"/>
                </a:cubicBezTo>
                <a:cubicBezTo>
                  <a:pt x="181350" y="1502172"/>
                  <a:pt x="152217" y="1512887"/>
                  <a:pt x="141290" y="1498600"/>
                </a:cubicBezTo>
                <a:close/>
                <a:moveTo>
                  <a:pt x="122240" y="1498600"/>
                </a:moveTo>
                <a:lnTo>
                  <a:pt x="141290" y="1506537"/>
                </a:lnTo>
                <a:lnTo>
                  <a:pt x="114303" y="1501775"/>
                </a:lnTo>
                <a:close/>
                <a:moveTo>
                  <a:pt x="1309141" y="1495425"/>
                </a:moveTo>
                <a:cubicBezTo>
                  <a:pt x="1309141" y="1495425"/>
                  <a:pt x="1309141" y="1495425"/>
                  <a:pt x="1312869" y="1506416"/>
                </a:cubicBezTo>
                <a:cubicBezTo>
                  <a:pt x="1297960" y="1510079"/>
                  <a:pt x="1290506" y="1517406"/>
                  <a:pt x="1279325" y="1513742"/>
                </a:cubicBezTo>
                <a:cubicBezTo>
                  <a:pt x="1284916" y="1510079"/>
                  <a:pt x="1292369" y="1509163"/>
                  <a:pt x="1298426" y="1507331"/>
                </a:cubicBezTo>
                <a:lnTo>
                  <a:pt x="1299868" y="1505729"/>
                </a:lnTo>
                <a:lnTo>
                  <a:pt x="1290644" y="1501775"/>
                </a:lnTo>
                <a:lnTo>
                  <a:pt x="1298581" y="1501775"/>
                </a:lnTo>
                <a:lnTo>
                  <a:pt x="1300643" y="1504868"/>
                </a:lnTo>
                <a:close/>
                <a:moveTo>
                  <a:pt x="728681" y="1495425"/>
                </a:moveTo>
                <a:lnTo>
                  <a:pt x="714393" y="1501775"/>
                </a:lnTo>
                <a:lnTo>
                  <a:pt x="709631" y="1498600"/>
                </a:lnTo>
                <a:close/>
                <a:moveTo>
                  <a:pt x="1219209" y="1486959"/>
                </a:moveTo>
                <a:lnTo>
                  <a:pt x="1227335" y="1486959"/>
                </a:lnTo>
                <a:lnTo>
                  <a:pt x="1227364" y="1487885"/>
                </a:lnTo>
                <a:cubicBezTo>
                  <a:pt x="1226352" y="1488116"/>
                  <a:pt x="1223971" y="1487885"/>
                  <a:pt x="1219209" y="1486959"/>
                </a:cubicBezTo>
                <a:close/>
                <a:moveTo>
                  <a:pt x="674451" y="1483262"/>
                </a:moveTo>
                <a:cubicBezTo>
                  <a:pt x="676086" y="1483552"/>
                  <a:pt x="676763" y="1484709"/>
                  <a:pt x="675861" y="1487487"/>
                </a:cubicBezTo>
                <a:cubicBezTo>
                  <a:pt x="668645" y="1491192"/>
                  <a:pt x="665037" y="1494896"/>
                  <a:pt x="654213" y="1498600"/>
                </a:cubicBezTo>
                <a:cubicBezTo>
                  <a:pt x="654213" y="1498600"/>
                  <a:pt x="654213" y="1498600"/>
                  <a:pt x="661429" y="1509712"/>
                </a:cubicBezTo>
                <a:cubicBezTo>
                  <a:pt x="654213" y="1502304"/>
                  <a:pt x="646997" y="1491192"/>
                  <a:pt x="639781" y="1487487"/>
                </a:cubicBezTo>
                <a:cubicBezTo>
                  <a:pt x="639781" y="1487487"/>
                  <a:pt x="639781" y="1487487"/>
                  <a:pt x="654213" y="1487487"/>
                </a:cubicBezTo>
                <a:cubicBezTo>
                  <a:pt x="654213" y="1487487"/>
                  <a:pt x="654213" y="1487487"/>
                  <a:pt x="650605" y="1483783"/>
                </a:cubicBezTo>
                <a:cubicBezTo>
                  <a:pt x="656017" y="1489340"/>
                  <a:pt x="669547" y="1482394"/>
                  <a:pt x="674451" y="1483262"/>
                </a:cubicBezTo>
                <a:close/>
                <a:moveTo>
                  <a:pt x="1226829" y="1479550"/>
                </a:moveTo>
                <a:cubicBezTo>
                  <a:pt x="1226829" y="1479550"/>
                  <a:pt x="1226829" y="1479550"/>
                  <a:pt x="1230639" y="1486959"/>
                </a:cubicBezTo>
                <a:cubicBezTo>
                  <a:pt x="1230639" y="1486959"/>
                  <a:pt x="1230639" y="1486959"/>
                  <a:pt x="1229210" y="1486959"/>
                </a:cubicBezTo>
                <a:lnTo>
                  <a:pt x="1227335" y="1486959"/>
                </a:lnTo>
                <a:lnTo>
                  <a:pt x="1227305" y="1486033"/>
                </a:lnTo>
                <a:cubicBezTo>
                  <a:pt x="1225876" y="1484180"/>
                  <a:pt x="1223019" y="1481402"/>
                  <a:pt x="1226829" y="1479550"/>
                </a:cubicBezTo>
                <a:close/>
                <a:moveTo>
                  <a:pt x="900126" y="1479550"/>
                </a:moveTo>
                <a:cubicBezTo>
                  <a:pt x="892189" y="1483254"/>
                  <a:pt x="888220" y="1490663"/>
                  <a:pt x="884252" y="1486959"/>
                </a:cubicBezTo>
                <a:cubicBezTo>
                  <a:pt x="888220" y="1479550"/>
                  <a:pt x="892189" y="1479550"/>
                  <a:pt x="900126" y="1479550"/>
                </a:cubicBezTo>
                <a:close/>
                <a:moveTo>
                  <a:pt x="792180" y="1476375"/>
                </a:moveTo>
                <a:cubicBezTo>
                  <a:pt x="792180" y="1476375"/>
                  <a:pt x="792180" y="1476375"/>
                  <a:pt x="777363" y="1491192"/>
                </a:cubicBezTo>
                <a:cubicBezTo>
                  <a:pt x="777363" y="1491192"/>
                  <a:pt x="777363" y="1491192"/>
                  <a:pt x="781067" y="1494896"/>
                </a:cubicBezTo>
                <a:cubicBezTo>
                  <a:pt x="766251" y="1498600"/>
                  <a:pt x="744025" y="1494896"/>
                  <a:pt x="740321" y="1491192"/>
                </a:cubicBezTo>
                <a:cubicBezTo>
                  <a:pt x="747730" y="1483783"/>
                  <a:pt x="725505" y="1483783"/>
                  <a:pt x="740321" y="1480079"/>
                </a:cubicBezTo>
                <a:cubicBezTo>
                  <a:pt x="751434" y="1483783"/>
                  <a:pt x="766251" y="1480079"/>
                  <a:pt x="769955" y="1487488"/>
                </a:cubicBezTo>
                <a:cubicBezTo>
                  <a:pt x="769955" y="1480079"/>
                  <a:pt x="788475" y="1487488"/>
                  <a:pt x="792180" y="1476375"/>
                </a:cubicBezTo>
                <a:close/>
                <a:moveTo>
                  <a:pt x="631814" y="1468595"/>
                </a:moveTo>
                <a:lnTo>
                  <a:pt x="635905" y="1472670"/>
                </a:lnTo>
                <a:cubicBezTo>
                  <a:pt x="632186" y="1471744"/>
                  <a:pt x="630791" y="1470818"/>
                  <a:pt x="630674" y="1469892"/>
                </a:cubicBezTo>
                <a:close/>
                <a:moveTo>
                  <a:pt x="1472803" y="1468437"/>
                </a:moveTo>
                <a:cubicBezTo>
                  <a:pt x="1476375" y="1472141"/>
                  <a:pt x="1469232" y="1475845"/>
                  <a:pt x="1469232" y="1479549"/>
                </a:cubicBezTo>
                <a:lnTo>
                  <a:pt x="1462087" y="1475845"/>
                </a:lnTo>
                <a:cubicBezTo>
                  <a:pt x="1462087" y="1475845"/>
                  <a:pt x="1462087" y="1475845"/>
                  <a:pt x="1472803" y="1468437"/>
                </a:cubicBezTo>
                <a:close/>
                <a:moveTo>
                  <a:pt x="1235084" y="1465262"/>
                </a:moveTo>
                <a:lnTo>
                  <a:pt x="1235084" y="1468437"/>
                </a:lnTo>
                <a:lnTo>
                  <a:pt x="1227146" y="1473200"/>
                </a:lnTo>
                <a:close/>
                <a:moveTo>
                  <a:pt x="300054" y="1457325"/>
                </a:moveTo>
                <a:cubicBezTo>
                  <a:pt x="300054" y="1465262"/>
                  <a:pt x="300054" y="1461294"/>
                  <a:pt x="292632" y="1461294"/>
                </a:cubicBezTo>
                <a:cubicBezTo>
                  <a:pt x="288927" y="1457325"/>
                  <a:pt x="292632" y="1457325"/>
                  <a:pt x="300054" y="1457325"/>
                </a:cubicBezTo>
                <a:close/>
                <a:moveTo>
                  <a:pt x="1040619" y="1456134"/>
                </a:moveTo>
                <a:cubicBezTo>
                  <a:pt x="1043298" y="1456531"/>
                  <a:pt x="1045977" y="1457325"/>
                  <a:pt x="1047763" y="1457325"/>
                </a:cubicBezTo>
                <a:lnTo>
                  <a:pt x="1033475" y="1457325"/>
                </a:lnTo>
                <a:cubicBezTo>
                  <a:pt x="1035261" y="1455738"/>
                  <a:pt x="1037940" y="1455738"/>
                  <a:pt x="1040619" y="1456134"/>
                </a:cubicBezTo>
                <a:close/>
                <a:moveTo>
                  <a:pt x="892189" y="1454150"/>
                </a:moveTo>
                <a:cubicBezTo>
                  <a:pt x="877372" y="1457722"/>
                  <a:pt x="877372" y="1468438"/>
                  <a:pt x="858852" y="1468438"/>
                </a:cubicBezTo>
                <a:cubicBezTo>
                  <a:pt x="858852" y="1464866"/>
                  <a:pt x="858852" y="1468438"/>
                  <a:pt x="862556" y="1464866"/>
                </a:cubicBezTo>
                <a:cubicBezTo>
                  <a:pt x="858852" y="1454150"/>
                  <a:pt x="888485" y="1457722"/>
                  <a:pt x="892189" y="1454150"/>
                </a:cubicBezTo>
                <a:close/>
                <a:moveTo>
                  <a:pt x="1851489" y="1454101"/>
                </a:moveTo>
                <a:cubicBezTo>
                  <a:pt x="1859894" y="1454547"/>
                  <a:pt x="1867364" y="1456333"/>
                  <a:pt x="1874835" y="1458119"/>
                </a:cubicBezTo>
                <a:cubicBezTo>
                  <a:pt x="1874835" y="1458119"/>
                  <a:pt x="1874835" y="1458119"/>
                  <a:pt x="1856159" y="1472406"/>
                </a:cubicBezTo>
                <a:cubicBezTo>
                  <a:pt x="1856159" y="1468835"/>
                  <a:pt x="1844953" y="1468835"/>
                  <a:pt x="1841217" y="1468835"/>
                </a:cubicBezTo>
                <a:cubicBezTo>
                  <a:pt x="1837482" y="1468835"/>
                  <a:pt x="1837482" y="1461691"/>
                  <a:pt x="1833747" y="1458119"/>
                </a:cubicBezTo>
                <a:cubicBezTo>
                  <a:pt x="1833747" y="1458119"/>
                  <a:pt x="1833747" y="1458119"/>
                  <a:pt x="1830012" y="1465263"/>
                </a:cubicBezTo>
                <a:cubicBezTo>
                  <a:pt x="1826276" y="1458119"/>
                  <a:pt x="1811335" y="1479550"/>
                  <a:pt x="1815070" y="1468835"/>
                </a:cubicBezTo>
                <a:cubicBezTo>
                  <a:pt x="1822541" y="1472406"/>
                  <a:pt x="1826276" y="1458119"/>
                  <a:pt x="1822541" y="1458119"/>
                </a:cubicBezTo>
                <a:cubicBezTo>
                  <a:pt x="1833747" y="1454547"/>
                  <a:pt x="1843085" y="1453654"/>
                  <a:pt x="1851489" y="1454101"/>
                </a:cubicBezTo>
                <a:close/>
                <a:moveTo>
                  <a:pt x="1092346" y="1453757"/>
                </a:moveTo>
                <a:lnTo>
                  <a:pt x="1089583" y="1456007"/>
                </a:lnTo>
                <a:cubicBezTo>
                  <a:pt x="1084473" y="1459282"/>
                  <a:pt x="1077967" y="1462088"/>
                  <a:pt x="1074249" y="1462088"/>
                </a:cubicBezTo>
                <a:cubicBezTo>
                  <a:pt x="1074249" y="1454604"/>
                  <a:pt x="1079826" y="1454604"/>
                  <a:pt x="1085401" y="1454604"/>
                </a:cubicBezTo>
                <a:close/>
                <a:moveTo>
                  <a:pt x="284616" y="1453403"/>
                </a:moveTo>
                <a:lnTo>
                  <a:pt x="286106" y="1454149"/>
                </a:lnTo>
                <a:cubicBezTo>
                  <a:pt x="282384" y="1454149"/>
                  <a:pt x="282384" y="1454149"/>
                  <a:pt x="282384" y="1454149"/>
                </a:cubicBezTo>
                <a:close/>
                <a:moveTo>
                  <a:pt x="1093540" y="1452784"/>
                </a:moveTo>
                <a:lnTo>
                  <a:pt x="1093069" y="1453669"/>
                </a:lnTo>
                <a:lnTo>
                  <a:pt x="1092346" y="1453757"/>
                </a:lnTo>
                <a:close/>
                <a:moveTo>
                  <a:pt x="1547812" y="1450975"/>
                </a:moveTo>
                <a:cubicBezTo>
                  <a:pt x="1547812" y="1450975"/>
                  <a:pt x="1547812" y="1450975"/>
                  <a:pt x="1540272" y="1465580"/>
                </a:cubicBezTo>
                <a:cubicBezTo>
                  <a:pt x="1540272" y="1461929"/>
                  <a:pt x="1544043" y="1461929"/>
                  <a:pt x="1547812" y="1461929"/>
                </a:cubicBezTo>
                <a:cubicBezTo>
                  <a:pt x="1532732" y="1469231"/>
                  <a:pt x="1502569" y="1487487"/>
                  <a:pt x="1487489" y="1483836"/>
                </a:cubicBezTo>
                <a:cubicBezTo>
                  <a:pt x="1487489" y="1483836"/>
                  <a:pt x="1487489" y="1483836"/>
                  <a:pt x="1491259" y="1480185"/>
                </a:cubicBezTo>
                <a:cubicBezTo>
                  <a:pt x="1495028" y="1476534"/>
                  <a:pt x="1487489" y="1476534"/>
                  <a:pt x="1487489" y="1476534"/>
                </a:cubicBezTo>
                <a:cubicBezTo>
                  <a:pt x="1487489" y="1476534"/>
                  <a:pt x="1487489" y="1476534"/>
                  <a:pt x="1502569" y="1472882"/>
                </a:cubicBezTo>
                <a:cubicBezTo>
                  <a:pt x="1491259" y="1472882"/>
                  <a:pt x="1502569" y="1458278"/>
                  <a:pt x="1513883" y="1461929"/>
                </a:cubicBezTo>
                <a:cubicBezTo>
                  <a:pt x="1517652" y="1461929"/>
                  <a:pt x="1498800" y="1465580"/>
                  <a:pt x="1502569" y="1469231"/>
                </a:cubicBezTo>
                <a:cubicBezTo>
                  <a:pt x="1502569" y="1469231"/>
                  <a:pt x="1502569" y="1469231"/>
                  <a:pt x="1513883" y="1472882"/>
                </a:cubicBezTo>
                <a:cubicBezTo>
                  <a:pt x="1517652" y="1469231"/>
                  <a:pt x="1525192" y="1469231"/>
                  <a:pt x="1521422" y="1465580"/>
                </a:cubicBezTo>
                <a:cubicBezTo>
                  <a:pt x="1517652" y="1465580"/>
                  <a:pt x="1517652" y="1465580"/>
                  <a:pt x="1517652" y="1465580"/>
                </a:cubicBezTo>
                <a:cubicBezTo>
                  <a:pt x="1525192" y="1461929"/>
                  <a:pt x="1540272" y="1461929"/>
                  <a:pt x="1547812" y="1450975"/>
                </a:cubicBezTo>
                <a:close/>
                <a:moveTo>
                  <a:pt x="903831" y="1450975"/>
                </a:moveTo>
                <a:cubicBezTo>
                  <a:pt x="911239" y="1450975"/>
                  <a:pt x="907535" y="1450975"/>
                  <a:pt x="907535" y="1454150"/>
                </a:cubicBezTo>
                <a:cubicBezTo>
                  <a:pt x="907535" y="1454150"/>
                  <a:pt x="907535" y="1454150"/>
                  <a:pt x="903831" y="1454150"/>
                </a:cubicBezTo>
                <a:cubicBezTo>
                  <a:pt x="900126" y="1450975"/>
                  <a:pt x="903831" y="1454150"/>
                  <a:pt x="903831" y="1450975"/>
                </a:cubicBezTo>
                <a:close/>
                <a:moveTo>
                  <a:pt x="1122983" y="1450135"/>
                </a:moveTo>
                <a:lnTo>
                  <a:pt x="1123976" y="1450862"/>
                </a:lnTo>
                <a:cubicBezTo>
                  <a:pt x="1126299" y="1451798"/>
                  <a:pt x="1128158" y="1452733"/>
                  <a:pt x="1126299" y="1454604"/>
                </a:cubicBezTo>
                <a:close/>
                <a:moveTo>
                  <a:pt x="1122446" y="1449743"/>
                </a:moveTo>
                <a:lnTo>
                  <a:pt x="1122697" y="1449751"/>
                </a:lnTo>
                <a:lnTo>
                  <a:pt x="1122983" y="1450135"/>
                </a:lnTo>
                <a:close/>
                <a:moveTo>
                  <a:pt x="1096555" y="1447120"/>
                </a:moveTo>
                <a:cubicBezTo>
                  <a:pt x="1097484" y="1448056"/>
                  <a:pt x="1097019" y="1449459"/>
                  <a:pt x="1095683" y="1451038"/>
                </a:cubicBezTo>
                <a:lnTo>
                  <a:pt x="1093540" y="1452784"/>
                </a:lnTo>
                <a:close/>
                <a:moveTo>
                  <a:pt x="1336055" y="1446873"/>
                </a:moveTo>
                <a:lnTo>
                  <a:pt x="1334238" y="1447959"/>
                </a:lnTo>
                <a:cubicBezTo>
                  <a:pt x="1328273" y="1450340"/>
                  <a:pt x="1321848" y="1452245"/>
                  <a:pt x="1316342" y="1454150"/>
                </a:cubicBezTo>
                <a:cubicBezTo>
                  <a:pt x="1312670" y="1457960"/>
                  <a:pt x="1308999" y="1461770"/>
                  <a:pt x="1312670" y="1461770"/>
                </a:cubicBezTo>
                <a:cubicBezTo>
                  <a:pt x="1316342" y="1457960"/>
                  <a:pt x="1334697" y="1454150"/>
                  <a:pt x="1331026" y="1461770"/>
                </a:cubicBezTo>
                <a:cubicBezTo>
                  <a:pt x="1312670" y="1461770"/>
                  <a:pt x="1323684" y="1465580"/>
                  <a:pt x="1308999" y="1473200"/>
                </a:cubicBezTo>
                <a:cubicBezTo>
                  <a:pt x="1305328" y="1469390"/>
                  <a:pt x="1294315" y="1465580"/>
                  <a:pt x="1290644" y="1465580"/>
                </a:cubicBezTo>
                <a:cubicBezTo>
                  <a:pt x="1305328" y="1465580"/>
                  <a:pt x="1305328" y="1454150"/>
                  <a:pt x="1316342" y="1450340"/>
                </a:cubicBezTo>
                <a:cubicBezTo>
                  <a:pt x="1316342" y="1450340"/>
                  <a:pt x="1316342" y="1450340"/>
                  <a:pt x="1312670" y="1450340"/>
                </a:cubicBezTo>
                <a:close/>
                <a:moveTo>
                  <a:pt x="1055701" y="1446212"/>
                </a:moveTo>
                <a:lnTo>
                  <a:pt x="1063638" y="1454150"/>
                </a:lnTo>
                <a:lnTo>
                  <a:pt x="1052525" y="1450975"/>
                </a:lnTo>
                <a:close/>
                <a:moveTo>
                  <a:pt x="1338438" y="1445450"/>
                </a:moveTo>
                <a:lnTo>
                  <a:pt x="1338368" y="1446530"/>
                </a:lnTo>
                <a:lnTo>
                  <a:pt x="1336055" y="1446873"/>
                </a:lnTo>
                <a:close/>
                <a:moveTo>
                  <a:pt x="776834" y="1443037"/>
                </a:moveTo>
                <a:cubicBezTo>
                  <a:pt x="784242" y="1443037"/>
                  <a:pt x="795355" y="1443037"/>
                  <a:pt x="791650" y="1450975"/>
                </a:cubicBezTo>
                <a:cubicBezTo>
                  <a:pt x="780538" y="1443037"/>
                  <a:pt x="773130" y="1450975"/>
                  <a:pt x="776834" y="1443037"/>
                </a:cubicBezTo>
                <a:close/>
                <a:moveTo>
                  <a:pt x="320236" y="1442743"/>
                </a:moveTo>
                <a:lnTo>
                  <a:pt x="323338" y="1442951"/>
                </a:lnTo>
                <a:cubicBezTo>
                  <a:pt x="319620" y="1442951"/>
                  <a:pt x="319620" y="1442951"/>
                  <a:pt x="319620" y="1442951"/>
                </a:cubicBezTo>
                <a:close/>
                <a:moveTo>
                  <a:pt x="855696" y="1441741"/>
                </a:moveTo>
                <a:cubicBezTo>
                  <a:pt x="858833" y="1441273"/>
                  <a:pt x="861389" y="1441507"/>
                  <a:pt x="862318" y="1443378"/>
                </a:cubicBezTo>
                <a:cubicBezTo>
                  <a:pt x="860459" y="1445249"/>
                  <a:pt x="859530" y="1444314"/>
                  <a:pt x="858136" y="1442911"/>
                </a:cubicBezTo>
                <a:lnTo>
                  <a:pt x="855663" y="1441749"/>
                </a:lnTo>
                <a:close/>
                <a:moveTo>
                  <a:pt x="349531" y="1439862"/>
                </a:moveTo>
                <a:cubicBezTo>
                  <a:pt x="349531" y="1439862"/>
                  <a:pt x="349531" y="1439862"/>
                  <a:pt x="357204" y="1446847"/>
                </a:cubicBezTo>
                <a:cubicBezTo>
                  <a:pt x="357204" y="1446847"/>
                  <a:pt x="357204" y="1446847"/>
                  <a:pt x="334184" y="1450339"/>
                </a:cubicBezTo>
                <a:cubicBezTo>
                  <a:pt x="341860" y="1453832"/>
                  <a:pt x="341860" y="1453832"/>
                  <a:pt x="338021" y="1457324"/>
                </a:cubicBezTo>
                <a:cubicBezTo>
                  <a:pt x="311165" y="1446847"/>
                  <a:pt x="353369" y="1446847"/>
                  <a:pt x="349531" y="1439862"/>
                </a:cubicBezTo>
                <a:close/>
                <a:moveTo>
                  <a:pt x="1342039" y="1435100"/>
                </a:moveTo>
                <a:cubicBezTo>
                  <a:pt x="1342039" y="1435100"/>
                  <a:pt x="1342039" y="1438910"/>
                  <a:pt x="1349375" y="1438910"/>
                </a:cubicBezTo>
                <a:lnTo>
                  <a:pt x="1338438" y="1445450"/>
                </a:lnTo>
                <a:lnTo>
                  <a:pt x="1338827" y="1439386"/>
                </a:lnTo>
                <a:cubicBezTo>
                  <a:pt x="1337450" y="1437958"/>
                  <a:pt x="1336533" y="1437005"/>
                  <a:pt x="1342039" y="1435100"/>
                </a:cubicBezTo>
                <a:close/>
                <a:moveTo>
                  <a:pt x="645231" y="1431130"/>
                </a:moveTo>
                <a:lnTo>
                  <a:pt x="646448" y="1431924"/>
                </a:lnTo>
                <a:cubicBezTo>
                  <a:pt x="642797" y="1431924"/>
                  <a:pt x="642797" y="1431924"/>
                  <a:pt x="642797" y="1431924"/>
                </a:cubicBezTo>
                <a:close/>
                <a:moveTo>
                  <a:pt x="692486" y="1427943"/>
                </a:moveTo>
                <a:lnTo>
                  <a:pt x="695417" y="1431924"/>
                </a:lnTo>
                <a:cubicBezTo>
                  <a:pt x="691698" y="1428220"/>
                  <a:pt x="691698" y="1428220"/>
                  <a:pt x="691698" y="1428220"/>
                </a:cubicBezTo>
                <a:close/>
                <a:moveTo>
                  <a:pt x="292262" y="1424287"/>
                </a:moveTo>
                <a:lnTo>
                  <a:pt x="293548" y="1424287"/>
                </a:lnTo>
                <a:cubicBezTo>
                  <a:pt x="292619" y="1426153"/>
                  <a:pt x="292388" y="1426387"/>
                  <a:pt x="292328" y="1425745"/>
                </a:cubicBezTo>
                <a:close/>
                <a:moveTo>
                  <a:pt x="1649689" y="1424004"/>
                </a:moveTo>
                <a:cubicBezTo>
                  <a:pt x="1656475" y="1422267"/>
                  <a:pt x="1655761" y="1427824"/>
                  <a:pt x="1670050" y="1425045"/>
                </a:cubicBezTo>
                <a:cubicBezTo>
                  <a:pt x="1647190" y="1425045"/>
                  <a:pt x="1670050" y="1436158"/>
                  <a:pt x="1654808" y="1439862"/>
                </a:cubicBezTo>
                <a:cubicBezTo>
                  <a:pt x="1654808" y="1439862"/>
                  <a:pt x="1654808" y="1439862"/>
                  <a:pt x="1635761" y="1439862"/>
                </a:cubicBezTo>
                <a:cubicBezTo>
                  <a:pt x="1650999" y="1436158"/>
                  <a:pt x="1631949" y="1436158"/>
                  <a:pt x="1639568" y="1428750"/>
                </a:cubicBezTo>
                <a:cubicBezTo>
                  <a:pt x="1644331" y="1425971"/>
                  <a:pt x="1647426" y="1424582"/>
                  <a:pt x="1649689" y="1424004"/>
                </a:cubicBezTo>
                <a:close/>
                <a:moveTo>
                  <a:pt x="1039528" y="1423996"/>
                </a:moveTo>
                <a:lnTo>
                  <a:pt x="1040958" y="1424430"/>
                </a:lnTo>
                <a:lnTo>
                  <a:pt x="1025538" y="1431925"/>
                </a:lnTo>
                <a:cubicBezTo>
                  <a:pt x="1031253" y="1426369"/>
                  <a:pt x="1035778" y="1424285"/>
                  <a:pt x="1039528" y="1423996"/>
                </a:cubicBezTo>
                <a:close/>
                <a:moveTo>
                  <a:pt x="1331919" y="1423987"/>
                </a:moveTo>
                <a:cubicBezTo>
                  <a:pt x="1331919" y="1423987"/>
                  <a:pt x="1331919" y="1423987"/>
                  <a:pt x="1343032" y="1423987"/>
                </a:cubicBezTo>
                <a:cubicBezTo>
                  <a:pt x="1343032" y="1423987"/>
                  <a:pt x="1343032" y="1423987"/>
                  <a:pt x="1335623" y="1435100"/>
                </a:cubicBezTo>
                <a:cubicBezTo>
                  <a:pt x="1331919" y="1431396"/>
                  <a:pt x="1331919" y="1427691"/>
                  <a:pt x="1331919" y="1423987"/>
                </a:cubicBezTo>
                <a:close/>
                <a:moveTo>
                  <a:pt x="349266" y="1423987"/>
                </a:moveTo>
                <a:cubicBezTo>
                  <a:pt x="349266" y="1423987"/>
                  <a:pt x="349266" y="1423987"/>
                  <a:pt x="360380" y="1423987"/>
                </a:cubicBezTo>
                <a:cubicBezTo>
                  <a:pt x="360380" y="1423987"/>
                  <a:pt x="360380" y="1423987"/>
                  <a:pt x="352972" y="1428749"/>
                </a:cubicBezTo>
                <a:cubicBezTo>
                  <a:pt x="352972" y="1428749"/>
                  <a:pt x="349266" y="1428749"/>
                  <a:pt x="349266" y="1423987"/>
                </a:cubicBezTo>
                <a:close/>
                <a:moveTo>
                  <a:pt x="334184" y="1423987"/>
                </a:moveTo>
                <a:cubicBezTo>
                  <a:pt x="334184" y="1423987"/>
                  <a:pt x="334184" y="1423987"/>
                  <a:pt x="338153" y="1435099"/>
                </a:cubicBezTo>
                <a:cubicBezTo>
                  <a:pt x="338153" y="1431395"/>
                  <a:pt x="334184" y="1431395"/>
                  <a:pt x="330217" y="1431395"/>
                </a:cubicBezTo>
                <a:close/>
                <a:moveTo>
                  <a:pt x="2120897" y="1420812"/>
                </a:moveTo>
                <a:cubicBezTo>
                  <a:pt x="2120897" y="1424781"/>
                  <a:pt x="2108991" y="1428749"/>
                  <a:pt x="2105022" y="1424781"/>
                </a:cubicBezTo>
                <a:cubicBezTo>
                  <a:pt x="2105022" y="1420812"/>
                  <a:pt x="2116928" y="1424781"/>
                  <a:pt x="2120897" y="1420812"/>
                </a:cubicBezTo>
                <a:close/>
                <a:moveTo>
                  <a:pt x="1057685" y="1419945"/>
                </a:moveTo>
                <a:cubicBezTo>
                  <a:pt x="1060543" y="1420350"/>
                  <a:pt x="1062686" y="1421739"/>
                  <a:pt x="1063638" y="1424517"/>
                </a:cubicBezTo>
                <a:cubicBezTo>
                  <a:pt x="1057923" y="1433778"/>
                  <a:pt x="1054113" y="1430073"/>
                  <a:pt x="1048875" y="1426832"/>
                </a:cubicBezTo>
                <a:lnTo>
                  <a:pt x="1040958" y="1424430"/>
                </a:lnTo>
                <a:lnTo>
                  <a:pt x="1047446" y="1421276"/>
                </a:lnTo>
                <a:cubicBezTo>
                  <a:pt x="1051256" y="1420118"/>
                  <a:pt x="1054828" y="1419540"/>
                  <a:pt x="1057685" y="1419945"/>
                </a:cubicBezTo>
                <a:close/>
                <a:moveTo>
                  <a:pt x="657402" y="1417637"/>
                </a:moveTo>
                <a:cubicBezTo>
                  <a:pt x="657402" y="1417637"/>
                  <a:pt x="657402" y="1417637"/>
                  <a:pt x="668356" y="1421209"/>
                </a:cubicBezTo>
                <a:cubicBezTo>
                  <a:pt x="664705" y="1421209"/>
                  <a:pt x="653751" y="1428352"/>
                  <a:pt x="650100" y="1428352"/>
                </a:cubicBezTo>
                <a:cubicBezTo>
                  <a:pt x="650100" y="1428352"/>
                  <a:pt x="650100" y="1428352"/>
                  <a:pt x="653751" y="1428352"/>
                </a:cubicBezTo>
                <a:cubicBezTo>
                  <a:pt x="653751" y="1428352"/>
                  <a:pt x="653751" y="1428352"/>
                  <a:pt x="652382" y="1428799"/>
                </a:cubicBezTo>
                <a:lnTo>
                  <a:pt x="645231" y="1431130"/>
                </a:lnTo>
                <a:lnTo>
                  <a:pt x="643025" y="1429692"/>
                </a:lnTo>
                <a:cubicBezTo>
                  <a:pt x="645764" y="1427683"/>
                  <a:pt x="662879" y="1425674"/>
                  <a:pt x="657402" y="1417637"/>
                </a:cubicBezTo>
                <a:close/>
                <a:moveTo>
                  <a:pt x="1126299" y="1417184"/>
                </a:moveTo>
                <a:cubicBezTo>
                  <a:pt x="1126299" y="1417184"/>
                  <a:pt x="1126299" y="1417184"/>
                  <a:pt x="1137454" y="1428410"/>
                </a:cubicBezTo>
                <a:cubicBezTo>
                  <a:pt x="1126299" y="1428410"/>
                  <a:pt x="1133736" y="1439636"/>
                  <a:pt x="1122581" y="1432152"/>
                </a:cubicBezTo>
                <a:cubicBezTo>
                  <a:pt x="1115145" y="1435894"/>
                  <a:pt x="1122581" y="1439636"/>
                  <a:pt x="1126299" y="1439636"/>
                </a:cubicBezTo>
                <a:cubicBezTo>
                  <a:pt x="1126299" y="1439636"/>
                  <a:pt x="1126299" y="1439636"/>
                  <a:pt x="1118863" y="1447120"/>
                </a:cubicBezTo>
                <a:lnTo>
                  <a:pt x="1122446" y="1449743"/>
                </a:lnTo>
                <a:lnTo>
                  <a:pt x="1114216" y="1449459"/>
                </a:lnTo>
                <a:cubicBezTo>
                  <a:pt x="1107709" y="1449927"/>
                  <a:pt x="1100273" y="1450862"/>
                  <a:pt x="1096555" y="1447120"/>
                </a:cubicBezTo>
                <a:cubicBezTo>
                  <a:pt x="1085401" y="1450862"/>
                  <a:pt x="1077967" y="1447120"/>
                  <a:pt x="1074249" y="1454604"/>
                </a:cubicBezTo>
                <a:cubicBezTo>
                  <a:pt x="1063094" y="1458346"/>
                  <a:pt x="1077967" y="1443378"/>
                  <a:pt x="1063094" y="1447120"/>
                </a:cubicBezTo>
                <a:cubicBezTo>
                  <a:pt x="1066812" y="1447120"/>
                  <a:pt x="1074249" y="1439636"/>
                  <a:pt x="1077967" y="1443378"/>
                </a:cubicBezTo>
                <a:cubicBezTo>
                  <a:pt x="1077967" y="1443378"/>
                  <a:pt x="1077967" y="1443378"/>
                  <a:pt x="1085401" y="1428410"/>
                </a:cubicBezTo>
                <a:cubicBezTo>
                  <a:pt x="1100273" y="1424668"/>
                  <a:pt x="1107709" y="1417184"/>
                  <a:pt x="1126299" y="1417184"/>
                </a:cubicBezTo>
                <a:close/>
                <a:moveTo>
                  <a:pt x="981296" y="1417184"/>
                </a:moveTo>
                <a:cubicBezTo>
                  <a:pt x="985014" y="1420926"/>
                  <a:pt x="992451" y="1417184"/>
                  <a:pt x="988732" y="1420926"/>
                </a:cubicBezTo>
                <a:cubicBezTo>
                  <a:pt x="988732" y="1420926"/>
                  <a:pt x="988732" y="1420926"/>
                  <a:pt x="973860" y="1424668"/>
                </a:cubicBezTo>
                <a:cubicBezTo>
                  <a:pt x="973860" y="1424668"/>
                  <a:pt x="973860" y="1424668"/>
                  <a:pt x="981296" y="1417184"/>
                </a:cubicBezTo>
                <a:close/>
                <a:moveTo>
                  <a:pt x="1446741" y="1413329"/>
                </a:moveTo>
                <a:cubicBezTo>
                  <a:pt x="1446741" y="1416957"/>
                  <a:pt x="1439334" y="1424214"/>
                  <a:pt x="1446741" y="1427843"/>
                </a:cubicBezTo>
                <a:cubicBezTo>
                  <a:pt x="1454150" y="1424214"/>
                  <a:pt x="1454150" y="1420586"/>
                  <a:pt x="1454150" y="1420586"/>
                </a:cubicBezTo>
                <a:cubicBezTo>
                  <a:pt x="1468966" y="1420586"/>
                  <a:pt x="1468966" y="1424214"/>
                  <a:pt x="1476374" y="1431472"/>
                </a:cubicBezTo>
                <a:cubicBezTo>
                  <a:pt x="1468966" y="1435100"/>
                  <a:pt x="1472671" y="1427843"/>
                  <a:pt x="1461560" y="1427843"/>
                </a:cubicBezTo>
                <a:cubicBezTo>
                  <a:pt x="1457856" y="1427843"/>
                  <a:pt x="1454150" y="1431472"/>
                  <a:pt x="1457856" y="1431472"/>
                </a:cubicBezTo>
                <a:cubicBezTo>
                  <a:pt x="1452297" y="1431472"/>
                  <a:pt x="1445817" y="1431472"/>
                  <a:pt x="1439798" y="1431472"/>
                </a:cubicBezTo>
                <a:lnTo>
                  <a:pt x="1431927" y="1431472"/>
                </a:lnTo>
                <a:cubicBezTo>
                  <a:pt x="1431927" y="1431472"/>
                  <a:pt x="1431927" y="1431472"/>
                  <a:pt x="1428220" y="1420586"/>
                </a:cubicBezTo>
                <a:lnTo>
                  <a:pt x="1409701" y="1431472"/>
                </a:lnTo>
                <a:cubicBezTo>
                  <a:pt x="1420812" y="1424214"/>
                  <a:pt x="1435630" y="1409700"/>
                  <a:pt x="1446741" y="1413329"/>
                </a:cubicBezTo>
                <a:close/>
                <a:moveTo>
                  <a:pt x="1412875" y="1413289"/>
                </a:moveTo>
                <a:cubicBezTo>
                  <a:pt x="1416583" y="1417016"/>
                  <a:pt x="1416583" y="1417016"/>
                  <a:pt x="1416583" y="1417016"/>
                </a:cubicBezTo>
                <a:lnTo>
                  <a:pt x="1412362" y="1413564"/>
                </a:lnTo>
                <a:close/>
                <a:moveTo>
                  <a:pt x="1390071" y="1411542"/>
                </a:moveTo>
                <a:lnTo>
                  <a:pt x="1392005" y="1411719"/>
                </a:lnTo>
                <a:lnTo>
                  <a:pt x="1390654" y="1413289"/>
                </a:lnTo>
                <a:close/>
                <a:moveTo>
                  <a:pt x="1324378" y="1409700"/>
                </a:moveTo>
                <a:cubicBezTo>
                  <a:pt x="1324378" y="1409700"/>
                  <a:pt x="1324378" y="1409700"/>
                  <a:pt x="1335095" y="1409700"/>
                </a:cubicBezTo>
                <a:cubicBezTo>
                  <a:pt x="1335095" y="1409700"/>
                  <a:pt x="1335095" y="1409700"/>
                  <a:pt x="1324378" y="1412875"/>
                </a:cubicBezTo>
                <a:cubicBezTo>
                  <a:pt x="1324378" y="1412875"/>
                  <a:pt x="1320807" y="1409700"/>
                  <a:pt x="1324378" y="1409700"/>
                </a:cubicBezTo>
                <a:close/>
                <a:moveTo>
                  <a:pt x="1100942" y="1409700"/>
                </a:moveTo>
                <a:cubicBezTo>
                  <a:pt x="1100942" y="1409700"/>
                  <a:pt x="1100942" y="1409700"/>
                  <a:pt x="1104911" y="1413669"/>
                </a:cubicBezTo>
                <a:cubicBezTo>
                  <a:pt x="1104911" y="1413669"/>
                  <a:pt x="1100942" y="1417638"/>
                  <a:pt x="1096973" y="1413669"/>
                </a:cubicBezTo>
                <a:cubicBezTo>
                  <a:pt x="1096973" y="1413669"/>
                  <a:pt x="1096973" y="1409700"/>
                  <a:pt x="1100942" y="1409700"/>
                </a:cubicBezTo>
                <a:close/>
                <a:moveTo>
                  <a:pt x="1966910" y="1406525"/>
                </a:moveTo>
                <a:lnTo>
                  <a:pt x="1966910" y="1409700"/>
                </a:lnTo>
                <a:lnTo>
                  <a:pt x="1949447" y="1417637"/>
                </a:lnTo>
                <a:close/>
                <a:moveTo>
                  <a:pt x="1590332" y="1406346"/>
                </a:moveTo>
                <a:cubicBezTo>
                  <a:pt x="1597099" y="1406802"/>
                  <a:pt x="1604314" y="1409541"/>
                  <a:pt x="1609725" y="1409541"/>
                </a:cubicBezTo>
                <a:cubicBezTo>
                  <a:pt x="1606117" y="1413192"/>
                  <a:pt x="1595296" y="1416843"/>
                  <a:pt x="1609725" y="1416843"/>
                </a:cubicBezTo>
                <a:cubicBezTo>
                  <a:pt x="1609725" y="1416843"/>
                  <a:pt x="1609725" y="1416843"/>
                  <a:pt x="1591685" y="1427797"/>
                </a:cubicBezTo>
                <a:cubicBezTo>
                  <a:pt x="1591685" y="1427797"/>
                  <a:pt x="1591685" y="1427797"/>
                  <a:pt x="1595296" y="1431448"/>
                </a:cubicBezTo>
                <a:cubicBezTo>
                  <a:pt x="1595296" y="1431448"/>
                  <a:pt x="1595296" y="1431448"/>
                  <a:pt x="1573645" y="1435099"/>
                </a:cubicBezTo>
                <a:cubicBezTo>
                  <a:pt x="1584470" y="1427797"/>
                  <a:pt x="1570038" y="1427797"/>
                  <a:pt x="1577256" y="1424146"/>
                </a:cubicBezTo>
                <a:cubicBezTo>
                  <a:pt x="1577256" y="1424146"/>
                  <a:pt x="1577256" y="1424146"/>
                  <a:pt x="1591685" y="1424146"/>
                </a:cubicBezTo>
                <a:cubicBezTo>
                  <a:pt x="1591685" y="1416843"/>
                  <a:pt x="1570038" y="1420494"/>
                  <a:pt x="1584470" y="1413192"/>
                </a:cubicBezTo>
                <a:lnTo>
                  <a:pt x="1573645" y="1416843"/>
                </a:lnTo>
                <a:cubicBezTo>
                  <a:pt x="1577256" y="1407715"/>
                  <a:pt x="1583571" y="1405889"/>
                  <a:pt x="1590332" y="1406346"/>
                </a:cubicBezTo>
                <a:close/>
                <a:moveTo>
                  <a:pt x="263775" y="1405623"/>
                </a:moveTo>
                <a:cubicBezTo>
                  <a:pt x="267497" y="1409356"/>
                  <a:pt x="271218" y="1409356"/>
                  <a:pt x="274939" y="1409356"/>
                </a:cubicBezTo>
                <a:cubicBezTo>
                  <a:pt x="267497" y="1413089"/>
                  <a:pt x="274939" y="1416822"/>
                  <a:pt x="267497" y="1416822"/>
                </a:cubicBezTo>
                <a:cubicBezTo>
                  <a:pt x="271218" y="1413089"/>
                  <a:pt x="271218" y="1409356"/>
                  <a:pt x="263775" y="1405623"/>
                </a:cubicBezTo>
                <a:close/>
                <a:moveTo>
                  <a:pt x="2019297" y="1405572"/>
                </a:moveTo>
                <a:cubicBezTo>
                  <a:pt x="2030727" y="1401762"/>
                  <a:pt x="2030727" y="1409382"/>
                  <a:pt x="2038347" y="1405572"/>
                </a:cubicBezTo>
                <a:cubicBezTo>
                  <a:pt x="2038347" y="1405572"/>
                  <a:pt x="2038347" y="1405572"/>
                  <a:pt x="2038347" y="1417002"/>
                </a:cubicBezTo>
                <a:cubicBezTo>
                  <a:pt x="2026917" y="1420812"/>
                  <a:pt x="2026917" y="1413192"/>
                  <a:pt x="2034537" y="1409382"/>
                </a:cubicBezTo>
                <a:close/>
                <a:moveTo>
                  <a:pt x="1625798" y="1403680"/>
                </a:moveTo>
                <a:cubicBezTo>
                  <a:pt x="1625798" y="1405069"/>
                  <a:pt x="1624808" y="1407847"/>
                  <a:pt x="1624808" y="1409699"/>
                </a:cubicBezTo>
                <a:cubicBezTo>
                  <a:pt x="1620839" y="1409699"/>
                  <a:pt x="1620839" y="1405995"/>
                  <a:pt x="1620839" y="1405995"/>
                </a:cubicBezTo>
                <a:cubicBezTo>
                  <a:pt x="1624808" y="1402291"/>
                  <a:pt x="1625798" y="1402291"/>
                  <a:pt x="1625798" y="1403680"/>
                </a:cubicBezTo>
                <a:close/>
                <a:moveTo>
                  <a:pt x="1837415" y="1401762"/>
                </a:moveTo>
                <a:cubicBezTo>
                  <a:pt x="1844672" y="1405466"/>
                  <a:pt x="1830158" y="1409170"/>
                  <a:pt x="1826529" y="1412874"/>
                </a:cubicBezTo>
                <a:cubicBezTo>
                  <a:pt x="1826529" y="1412874"/>
                  <a:pt x="1826529" y="1409170"/>
                  <a:pt x="1819272" y="1409170"/>
                </a:cubicBezTo>
                <a:cubicBezTo>
                  <a:pt x="1822901" y="1405466"/>
                  <a:pt x="1837415" y="1412874"/>
                  <a:pt x="1837415" y="1401762"/>
                </a:cubicBezTo>
                <a:close/>
                <a:moveTo>
                  <a:pt x="819099" y="1401281"/>
                </a:moveTo>
                <a:lnTo>
                  <a:pt x="819563" y="1402217"/>
                </a:lnTo>
                <a:lnTo>
                  <a:pt x="816310" y="1402217"/>
                </a:lnTo>
                <a:cubicBezTo>
                  <a:pt x="813986" y="1402217"/>
                  <a:pt x="813986" y="1402217"/>
                  <a:pt x="813986" y="1402217"/>
                </a:cubicBezTo>
                <a:cubicBezTo>
                  <a:pt x="815845" y="1400346"/>
                  <a:pt x="817704" y="1400346"/>
                  <a:pt x="819099" y="1401281"/>
                </a:cubicBezTo>
                <a:close/>
                <a:moveTo>
                  <a:pt x="346090" y="1398587"/>
                </a:moveTo>
                <a:lnTo>
                  <a:pt x="357204" y="1401762"/>
                </a:lnTo>
                <a:lnTo>
                  <a:pt x="349266" y="1401762"/>
                </a:lnTo>
                <a:close/>
                <a:moveTo>
                  <a:pt x="192091" y="1398587"/>
                </a:moveTo>
                <a:cubicBezTo>
                  <a:pt x="192091" y="1402556"/>
                  <a:pt x="203207" y="1398587"/>
                  <a:pt x="203207" y="1402556"/>
                </a:cubicBezTo>
                <a:cubicBezTo>
                  <a:pt x="195795" y="1402556"/>
                  <a:pt x="195795" y="1406524"/>
                  <a:pt x="192091" y="1398587"/>
                </a:cubicBezTo>
                <a:close/>
                <a:moveTo>
                  <a:pt x="1366112" y="1392790"/>
                </a:moveTo>
                <a:cubicBezTo>
                  <a:pt x="1373056" y="1391858"/>
                  <a:pt x="1379538" y="1392790"/>
                  <a:pt x="1383243" y="1394653"/>
                </a:cubicBezTo>
                <a:cubicBezTo>
                  <a:pt x="1375834" y="1390926"/>
                  <a:pt x="1364721" y="1398381"/>
                  <a:pt x="1357317" y="1398381"/>
                </a:cubicBezTo>
                <a:cubicBezTo>
                  <a:pt x="1368428" y="1409562"/>
                  <a:pt x="1372131" y="1405835"/>
                  <a:pt x="1386946" y="1402108"/>
                </a:cubicBezTo>
                <a:cubicBezTo>
                  <a:pt x="1386946" y="1402108"/>
                  <a:pt x="1386946" y="1402108"/>
                  <a:pt x="1387409" y="1403505"/>
                </a:cubicBezTo>
                <a:lnTo>
                  <a:pt x="1390071" y="1411542"/>
                </a:lnTo>
                <a:lnTo>
                  <a:pt x="1388798" y="1411426"/>
                </a:lnTo>
                <a:cubicBezTo>
                  <a:pt x="1381390" y="1413289"/>
                  <a:pt x="1373983" y="1417017"/>
                  <a:pt x="1368428" y="1420744"/>
                </a:cubicBezTo>
                <a:cubicBezTo>
                  <a:pt x="1372131" y="1420744"/>
                  <a:pt x="1364721" y="1428198"/>
                  <a:pt x="1364721" y="1431925"/>
                </a:cubicBezTo>
                <a:cubicBezTo>
                  <a:pt x="1364721" y="1431925"/>
                  <a:pt x="1364721" y="1431925"/>
                  <a:pt x="1349905" y="1428198"/>
                </a:cubicBezTo>
                <a:cubicBezTo>
                  <a:pt x="1349905" y="1420744"/>
                  <a:pt x="1364721" y="1413289"/>
                  <a:pt x="1364721" y="1405835"/>
                </a:cubicBezTo>
                <a:cubicBezTo>
                  <a:pt x="1349905" y="1413289"/>
                  <a:pt x="1361017" y="1398381"/>
                  <a:pt x="1346202" y="1402108"/>
                </a:cubicBezTo>
                <a:cubicBezTo>
                  <a:pt x="1351757" y="1396517"/>
                  <a:pt x="1359165" y="1393721"/>
                  <a:pt x="1366112" y="1392790"/>
                </a:cubicBezTo>
                <a:close/>
                <a:moveTo>
                  <a:pt x="2005010" y="1390650"/>
                </a:moveTo>
                <a:cubicBezTo>
                  <a:pt x="2001155" y="1398588"/>
                  <a:pt x="1993444" y="1398588"/>
                  <a:pt x="1985733" y="1406525"/>
                </a:cubicBezTo>
                <a:cubicBezTo>
                  <a:pt x="1985733" y="1406525"/>
                  <a:pt x="1978022" y="1406525"/>
                  <a:pt x="1981877" y="1402556"/>
                </a:cubicBezTo>
                <a:cubicBezTo>
                  <a:pt x="1989588" y="1402556"/>
                  <a:pt x="1997299" y="1390650"/>
                  <a:pt x="2005010" y="1390650"/>
                </a:cubicBezTo>
                <a:close/>
                <a:moveTo>
                  <a:pt x="103338" y="1390483"/>
                </a:moveTo>
                <a:lnTo>
                  <a:pt x="103682" y="1390498"/>
                </a:lnTo>
                <a:lnTo>
                  <a:pt x="103531" y="1390650"/>
                </a:lnTo>
                <a:close/>
                <a:moveTo>
                  <a:pt x="34961" y="1390088"/>
                </a:moveTo>
                <a:cubicBezTo>
                  <a:pt x="37259" y="1389625"/>
                  <a:pt x="40092" y="1389856"/>
                  <a:pt x="43861" y="1391708"/>
                </a:cubicBezTo>
                <a:cubicBezTo>
                  <a:pt x="47631" y="1399117"/>
                  <a:pt x="43861" y="1402821"/>
                  <a:pt x="36317" y="1406525"/>
                </a:cubicBezTo>
                <a:cubicBezTo>
                  <a:pt x="40092" y="1402821"/>
                  <a:pt x="36317" y="1402821"/>
                  <a:pt x="36317" y="1402821"/>
                </a:cubicBezTo>
                <a:lnTo>
                  <a:pt x="27625" y="1395990"/>
                </a:lnTo>
                <a:lnTo>
                  <a:pt x="23939" y="1394313"/>
                </a:lnTo>
                <a:lnTo>
                  <a:pt x="25936" y="1394883"/>
                </a:lnTo>
                <a:lnTo>
                  <a:pt x="26720" y="1395276"/>
                </a:lnTo>
                <a:lnTo>
                  <a:pt x="24695" y="1393687"/>
                </a:lnTo>
                <a:lnTo>
                  <a:pt x="29247" y="1392634"/>
                </a:lnTo>
                <a:cubicBezTo>
                  <a:pt x="30900" y="1391708"/>
                  <a:pt x="32667" y="1390551"/>
                  <a:pt x="34961" y="1390088"/>
                </a:cubicBezTo>
                <a:close/>
                <a:moveTo>
                  <a:pt x="17467" y="1388004"/>
                </a:moveTo>
                <a:lnTo>
                  <a:pt x="24695" y="1393687"/>
                </a:lnTo>
                <a:lnTo>
                  <a:pt x="24241" y="1393792"/>
                </a:lnTo>
                <a:cubicBezTo>
                  <a:pt x="22414" y="1393329"/>
                  <a:pt x="20296" y="1391708"/>
                  <a:pt x="17467" y="1388004"/>
                </a:cubicBezTo>
                <a:close/>
                <a:moveTo>
                  <a:pt x="464200" y="1387475"/>
                </a:moveTo>
                <a:cubicBezTo>
                  <a:pt x="464200" y="1387475"/>
                  <a:pt x="464200" y="1387475"/>
                  <a:pt x="479440" y="1391047"/>
                </a:cubicBezTo>
                <a:cubicBezTo>
                  <a:pt x="475632" y="1394619"/>
                  <a:pt x="471821" y="1394619"/>
                  <a:pt x="475632" y="1398190"/>
                </a:cubicBezTo>
                <a:cubicBezTo>
                  <a:pt x="471821" y="1398190"/>
                  <a:pt x="468011" y="1394619"/>
                  <a:pt x="464200" y="1394619"/>
                </a:cubicBezTo>
                <a:cubicBezTo>
                  <a:pt x="464200" y="1398190"/>
                  <a:pt x="464200" y="1401762"/>
                  <a:pt x="468011" y="1401762"/>
                </a:cubicBezTo>
                <a:cubicBezTo>
                  <a:pt x="468011" y="1401762"/>
                  <a:pt x="468011" y="1401762"/>
                  <a:pt x="460390" y="1394619"/>
                </a:cubicBezTo>
                <a:cubicBezTo>
                  <a:pt x="468011" y="1394619"/>
                  <a:pt x="464200" y="1391047"/>
                  <a:pt x="464200" y="1387475"/>
                </a:cubicBezTo>
                <a:close/>
                <a:moveTo>
                  <a:pt x="163061" y="1387475"/>
                </a:moveTo>
                <a:cubicBezTo>
                  <a:pt x="166692" y="1387475"/>
                  <a:pt x="166692" y="1391179"/>
                  <a:pt x="163061" y="1394883"/>
                </a:cubicBezTo>
                <a:cubicBezTo>
                  <a:pt x="163061" y="1394883"/>
                  <a:pt x="163061" y="1394883"/>
                  <a:pt x="152176" y="1391179"/>
                </a:cubicBezTo>
                <a:cubicBezTo>
                  <a:pt x="155806" y="1394883"/>
                  <a:pt x="152176" y="1398587"/>
                  <a:pt x="155806" y="1398587"/>
                </a:cubicBezTo>
                <a:cubicBezTo>
                  <a:pt x="141290" y="1394883"/>
                  <a:pt x="159436" y="1394883"/>
                  <a:pt x="148549" y="1391179"/>
                </a:cubicBezTo>
                <a:cubicBezTo>
                  <a:pt x="155806" y="1387475"/>
                  <a:pt x="166692" y="1394883"/>
                  <a:pt x="163061" y="1387475"/>
                </a:cubicBezTo>
                <a:close/>
                <a:moveTo>
                  <a:pt x="0" y="1387475"/>
                </a:moveTo>
                <a:cubicBezTo>
                  <a:pt x="7413" y="1391179"/>
                  <a:pt x="12968" y="1391179"/>
                  <a:pt x="18059" y="1391642"/>
                </a:cubicBezTo>
                <a:lnTo>
                  <a:pt x="23939" y="1394313"/>
                </a:lnTo>
                <a:close/>
                <a:moveTo>
                  <a:pt x="1569246" y="1384300"/>
                </a:moveTo>
                <a:cubicBezTo>
                  <a:pt x="1569246" y="1384300"/>
                  <a:pt x="1569246" y="1384300"/>
                  <a:pt x="1581152" y="1384300"/>
                </a:cubicBezTo>
                <a:cubicBezTo>
                  <a:pt x="1581152" y="1384300"/>
                  <a:pt x="1581152" y="1384300"/>
                  <a:pt x="1573214" y="1390650"/>
                </a:cubicBezTo>
                <a:cubicBezTo>
                  <a:pt x="1565277" y="1390650"/>
                  <a:pt x="1569246" y="1387475"/>
                  <a:pt x="1569246" y="1384300"/>
                </a:cubicBezTo>
                <a:close/>
                <a:moveTo>
                  <a:pt x="527066" y="1384300"/>
                </a:moveTo>
                <a:cubicBezTo>
                  <a:pt x="523574" y="1388004"/>
                  <a:pt x="520081" y="1391708"/>
                  <a:pt x="513097" y="1395412"/>
                </a:cubicBezTo>
                <a:cubicBezTo>
                  <a:pt x="509604" y="1388004"/>
                  <a:pt x="523574" y="1388004"/>
                  <a:pt x="527066" y="1384300"/>
                </a:cubicBezTo>
                <a:close/>
                <a:moveTo>
                  <a:pt x="493728" y="1384300"/>
                </a:moveTo>
                <a:cubicBezTo>
                  <a:pt x="497698" y="1391708"/>
                  <a:pt x="509604" y="1384300"/>
                  <a:pt x="509604" y="1391708"/>
                </a:cubicBezTo>
                <a:cubicBezTo>
                  <a:pt x="501666" y="1384300"/>
                  <a:pt x="505635" y="1395412"/>
                  <a:pt x="497698" y="1395412"/>
                </a:cubicBezTo>
                <a:cubicBezTo>
                  <a:pt x="497698" y="1391708"/>
                  <a:pt x="501666" y="1384300"/>
                  <a:pt x="493728" y="1388004"/>
                </a:cubicBezTo>
                <a:close/>
                <a:moveTo>
                  <a:pt x="1370508" y="1377738"/>
                </a:moveTo>
                <a:lnTo>
                  <a:pt x="1368054" y="1380067"/>
                </a:lnTo>
                <a:lnTo>
                  <a:pt x="1365086" y="1378336"/>
                </a:lnTo>
                <a:lnTo>
                  <a:pt x="1368814" y="1377925"/>
                </a:lnTo>
                <a:close/>
                <a:moveTo>
                  <a:pt x="554053" y="1376362"/>
                </a:moveTo>
                <a:cubicBezTo>
                  <a:pt x="554053" y="1376362"/>
                  <a:pt x="554053" y="1376362"/>
                  <a:pt x="554053" y="1384299"/>
                </a:cubicBezTo>
                <a:cubicBezTo>
                  <a:pt x="554053" y="1384299"/>
                  <a:pt x="554053" y="1384299"/>
                  <a:pt x="550084" y="1380331"/>
                </a:cubicBezTo>
                <a:cubicBezTo>
                  <a:pt x="550084" y="1380331"/>
                  <a:pt x="546115" y="1380331"/>
                  <a:pt x="554053" y="1376362"/>
                </a:cubicBezTo>
                <a:close/>
                <a:moveTo>
                  <a:pt x="1811335" y="1375569"/>
                </a:moveTo>
                <a:cubicBezTo>
                  <a:pt x="1822447" y="1371600"/>
                  <a:pt x="1811335" y="1379538"/>
                  <a:pt x="1815039" y="1383506"/>
                </a:cubicBezTo>
                <a:cubicBezTo>
                  <a:pt x="1800223" y="1387475"/>
                  <a:pt x="1815039" y="1379538"/>
                  <a:pt x="1811335" y="1375569"/>
                </a:cubicBezTo>
                <a:close/>
                <a:moveTo>
                  <a:pt x="1360116" y="1375437"/>
                </a:moveTo>
                <a:lnTo>
                  <a:pt x="1365086" y="1378336"/>
                </a:lnTo>
                <a:lnTo>
                  <a:pt x="1349375" y="1380067"/>
                </a:lnTo>
                <a:cubicBezTo>
                  <a:pt x="1353110" y="1380067"/>
                  <a:pt x="1349375" y="1380067"/>
                  <a:pt x="1349375" y="1376363"/>
                </a:cubicBezTo>
                <a:cubicBezTo>
                  <a:pt x="1353110" y="1374510"/>
                  <a:pt x="1356847" y="1374510"/>
                  <a:pt x="1360116" y="1375437"/>
                </a:cubicBezTo>
                <a:close/>
                <a:moveTo>
                  <a:pt x="1915252" y="1373745"/>
                </a:moveTo>
                <a:lnTo>
                  <a:pt x="1914126" y="1375072"/>
                </a:lnTo>
                <a:cubicBezTo>
                  <a:pt x="1911348" y="1376858"/>
                  <a:pt x="1907643" y="1377751"/>
                  <a:pt x="1900235" y="1379537"/>
                </a:cubicBezTo>
                <a:cubicBezTo>
                  <a:pt x="1900235" y="1379537"/>
                  <a:pt x="1900235" y="1379537"/>
                  <a:pt x="1902550" y="1378644"/>
                </a:cubicBezTo>
                <a:close/>
                <a:moveTo>
                  <a:pt x="1501774" y="1372290"/>
                </a:moveTo>
                <a:cubicBezTo>
                  <a:pt x="1498071" y="1376018"/>
                  <a:pt x="1495294" y="1376949"/>
                  <a:pt x="1492978" y="1376483"/>
                </a:cubicBezTo>
                <a:lnTo>
                  <a:pt x="1491351" y="1375350"/>
                </a:lnTo>
                <a:close/>
                <a:moveTo>
                  <a:pt x="1486959" y="1372290"/>
                </a:moveTo>
                <a:lnTo>
                  <a:pt x="1491351" y="1375350"/>
                </a:lnTo>
                <a:lnTo>
                  <a:pt x="1490662" y="1375552"/>
                </a:lnTo>
                <a:lnTo>
                  <a:pt x="1481302" y="1375944"/>
                </a:lnTo>
                <a:close/>
                <a:moveTo>
                  <a:pt x="96046" y="1371600"/>
                </a:moveTo>
                <a:cubicBezTo>
                  <a:pt x="92306" y="1375410"/>
                  <a:pt x="92306" y="1379220"/>
                  <a:pt x="94176" y="1382554"/>
                </a:cubicBezTo>
                <a:lnTo>
                  <a:pt x="103338" y="1390483"/>
                </a:lnTo>
                <a:lnTo>
                  <a:pt x="17467" y="1386840"/>
                </a:lnTo>
                <a:cubicBezTo>
                  <a:pt x="24949" y="1383030"/>
                  <a:pt x="32433" y="1383030"/>
                  <a:pt x="39917" y="1383030"/>
                </a:cubicBezTo>
                <a:cubicBezTo>
                  <a:pt x="39917" y="1383030"/>
                  <a:pt x="39917" y="1383030"/>
                  <a:pt x="43662" y="1375410"/>
                </a:cubicBezTo>
                <a:cubicBezTo>
                  <a:pt x="54887" y="1375410"/>
                  <a:pt x="77337" y="1375410"/>
                  <a:pt x="96046" y="1371600"/>
                </a:cubicBezTo>
                <a:close/>
                <a:moveTo>
                  <a:pt x="1917083" y="1371587"/>
                </a:moveTo>
                <a:lnTo>
                  <a:pt x="1918756" y="1372394"/>
                </a:lnTo>
                <a:lnTo>
                  <a:pt x="1915252" y="1373745"/>
                </a:lnTo>
                <a:close/>
                <a:moveTo>
                  <a:pt x="580991" y="1369358"/>
                </a:moveTo>
                <a:lnTo>
                  <a:pt x="572114" y="1371600"/>
                </a:lnTo>
                <a:cubicBezTo>
                  <a:pt x="571171" y="1370806"/>
                  <a:pt x="572350" y="1370211"/>
                  <a:pt x="574529" y="1369814"/>
                </a:cubicBezTo>
                <a:close/>
                <a:moveTo>
                  <a:pt x="582954" y="1369219"/>
                </a:moveTo>
                <a:cubicBezTo>
                  <a:pt x="589080" y="1369219"/>
                  <a:pt x="594736" y="1370013"/>
                  <a:pt x="590965" y="1371600"/>
                </a:cubicBezTo>
                <a:lnTo>
                  <a:pt x="581849" y="1369297"/>
                </a:lnTo>
                <a:close/>
                <a:moveTo>
                  <a:pt x="581540" y="1369219"/>
                </a:moveTo>
                <a:lnTo>
                  <a:pt x="581849" y="1369297"/>
                </a:lnTo>
                <a:lnTo>
                  <a:pt x="580991" y="1369358"/>
                </a:lnTo>
                <a:close/>
                <a:moveTo>
                  <a:pt x="1642269" y="1367631"/>
                </a:moveTo>
                <a:cubicBezTo>
                  <a:pt x="1644120" y="1366838"/>
                  <a:pt x="1645972" y="1366838"/>
                  <a:pt x="1647825" y="1368425"/>
                </a:cubicBezTo>
                <a:cubicBezTo>
                  <a:pt x="1644120" y="1368425"/>
                  <a:pt x="1636714" y="1371600"/>
                  <a:pt x="1636714" y="1371600"/>
                </a:cubicBezTo>
                <a:cubicBezTo>
                  <a:pt x="1638566" y="1370013"/>
                  <a:pt x="1640417" y="1368425"/>
                  <a:pt x="1642269" y="1367631"/>
                </a:cubicBezTo>
                <a:close/>
                <a:moveTo>
                  <a:pt x="1922460" y="1365250"/>
                </a:moveTo>
                <a:lnTo>
                  <a:pt x="1917083" y="1371587"/>
                </a:lnTo>
                <a:lnTo>
                  <a:pt x="1912274" y="1369268"/>
                </a:lnTo>
                <a:cubicBezTo>
                  <a:pt x="1909495" y="1369715"/>
                  <a:pt x="1907643" y="1370608"/>
                  <a:pt x="1911348" y="1368822"/>
                </a:cubicBezTo>
                <a:cubicBezTo>
                  <a:pt x="1911348" y="1368822"/>
                  <a:pt x="1911348" y="1368822"/>
                  <a:pt x="1922460" y="1365250"/>
                </a:cubicBezTo>
                <a:close/>
                <a:moveTo>
                  <a:pt x="1587896" y="1365250"/>
                </a:moveTo>
                <a:cubicBezTo>
                  <a:pt x="1598613" y="1365250"/>
                  <a:pt x="1584325" y="1376362"/>
                  <a:pt x="1591468" y="1372658"/>
                </a:cubicBezTo>
                <a:close/>
                <a:moveTo>
                  <a:pt x="1495427" y="1365250"/>
                </a:moveTo>
                <a:lnTo>
                  <a:pt x="1498600" y="1365250"/>
                </a:lnTo>
                <a:lnTo>
                  <a:pt x="1495427" y="1371600"/>
                </a:lnTo>
                <a:close/>
                <a:moveTo>
                  <a:pt x="1397934" y="1365250"/>
                </a:moveTo>
                <a:cubicBezTo>
                  <a:pt x="1405407" y="1365250"/>
                  <a:pt x="1397934" y="1376363"/>
                  <a:pt x="1412875" y="1376363"/>
                </a:cubicBezTo>
                <a:cubicBezTo>
                  <a:pt x="1412875" y="1376363"/>
                  <a:pt x="1412875" y="1376363"/>
                  <a:pt x="1405407" y="1387475"/>
                </a:cubicBezTo>
                <a:cubicBezTo>
                  <a:pt x="1401669" y="1387475"/>
                  <a:pt x="1397934" y="1383771"/>
                  <a:pt x="1394200" y="1387475"/>
                </a:cubicBezTo>
                <a:cubicBezTo>
                  <a:pt x="1394200" y="1387475"/>
                  <a:pt x="1394200" y="1387475"/>
                  <a:pt x="1401669" y="1380067"/>
                </a:cubicBezTo>
                <a:cubicBezTo>
                  <a:pt x="1401669" y="1380067"/>
                  <a:pt x="1401669" y="1380067"/>
                  <a:pt x="1386728" y="1383771"/>
                </a:cubicBezTo>
                <a:cubicBezTo>
                  <a:pt x="1394200" y="1380067"/>
                  <a:pt x="1397934" y="1376363"/>
                  <a:pt x="1397934" y="1372658"/>
                </a:cubicBezTo>
                <a:cubicBezTo>
                  <a:pt x="1397934" y="1372658"/>
                  <a:pt x="1397934" y="1372658"/>
                  <a:pt x="1379260" y="1372658"/>
                </a:cubicBezTo>
                <a:cubicBezTo>
                  <a:pt x="1375522" y="1372658"/>
                  <a:pt x="1382994" y="1372658"/>
                  <a:pt x="1382994" y="1376363"/>
                </a:cubicBezTo>
                <a:cubicBezTo>
                  <a:pt x="1382994" y="1376363"/>
                  <a:pt x="1382994" y="1376363"/>
                  <a:pt x="1378791" y="1376826"/>
                </a:cubicBezTo>
                <a:lnTo>
                  <a:pt x="1370508" y="1377738"/>
                </a:lnTo>
                <a:lnTo>
                  <a:pt x="1378791" y="1369880"/>
                </a:lnTo>
                <a:cubicBezTo>
                  <a:pt x="1383929" y="1368028"/>
                  <a:pt x="1390463" y="1367102"/>
                  <a:pt x="1397934" y="1365250"/>
                </a:cubicBezTo>
                <a:close/>
                <a:moveTo>
                  <a:pt x="360556" y="1364563"/>
                </a:moveTo>
                <a:lnTo>
                  <a:pt x="360462" y="1364937"/>
                </a:lnTo>
                <a:lnTo>
                  <a:pt x="359879" y="1364718"/>
                </a:lnTo>
                <a:close/>
                <a:moveTo>
                  <a:pt x="1610254" y="1361122"/>
                </a:moveTo>
                <a:cubicBezTo>
                  <a:pt x="1610254" y="1361122"/>
                  <a:pt x="1610254" y="1361122"/>
                  <a:pt x="1606551" y="1368742"/>
                </a:cubicBezTo>
                <a:cubicBezTo>
                  <a:pt x="1606551" y="1368742"/>
                  <a:pt x="1606551" y="1368742"/>
                  <a:pt x="1628776" y="1361122"/>
                </a:cubicBezTo>
                <a:cubicBezTo>
                  <a:pt x="1639887" y="1361122"/>
                  <a:pt x="1628776" y="1368742"/>
                  <a:pt x="1632480" y="1368742"/>
                </a:cubicBezTo>
                <a:cubicBezTo>
                  <a:pt x="1625073" y="1364932"/>
                  <a:pt x="1613959" y="1364932"/>
                  <a:pt x="1610254" y="1376362"/>
                </a:cubicBezTo>
                <a:cubicBezTo>
                  <a:pt x="1595440" y="1376362"/>
                  <a:pt x="1613959" y="1357312"/>
                  <a:pt x="1595440" y="1368742"/>
                </a:cubicBezTo>
                <a:cubicBezTo>
                  <a:pt x="1599144" y="1364932"/>
                  <a:pt x="1602847" y="1357312"/>
                  <a:pt x="1610254" y="1361122"/>
                </a:cubicBezTo>
                <a:close/>
                <a:moveTo>
                  <a:pt x="577238" y="1360872"/>
                </a:moveTo>
                <a:lnTo>
                  <a:pt x="571743" y="1363397"/>
                </a:lnTo>
                <a:cubicBezTo>
                  <a:pt x="568024" y="1364323"/>
                  <a:pt x="565234" y="1365249"/>
                  <a:pt x="565234" y="1368954"/>
                </a:cubicBezTo>
                <a:cubicBezTo>
                  <a:pt x="565234" y="1368954"/>
                  <a:pt x="568954" y="1368954"/>
                  <a:pt x="568954" y="1368954"/>
                </a:cubicBezTo>
                <a:cubicBezTo>
                  <a:pt x="561514" y="1368954"/>
                  <a:pt x="565234" y="1372658"/>
                  <a:pt x="557795" y="1376362"/>
                </a:cubicBezTo>
                <a:cubicBezTo>
                  <a:pt x="550352" y="1376362"/>
                  <a:pt x="550352" y="1361545"/>
                  <a:pt x="561514" y="1365249"/>
                </a:cubicBezTo>
                <a:cubicBezTo>
                  <a:pt x="561514" y="1359693"/>
                  <a:pt x="568024" y="1360619"/>
                  <a:pt x="574068" y="1361082"/>
                </a:cubicBezTo>
                <a:close/>
                <a:moveTo>
                  <a:pt x="1550989" y="1360487"/>
                </a:moveTo>
                <a:cubicBezTo>
                  <a:pt x="1550989" y="1360487"/>
                  <a:pt x="1550989" y="1360487"/>
                  <a:pt x="1547134" y="1376362"/>
                </a:cubicBezTo>
                <a:cubicBezTo>
                  <a:pt x="1543276" y="1364456"/>
                  <a:pt x="1531712" y="1372393"/>
                  <a:pt x="1523999" y="1376362"/>
                </a:cubicBezTo>
                <a:cubicBezTo>
                  <a:pt x="1523999" y="1376362"/>
                  <a:pt x="1523999" y="1376362"/>
                  <a:pt x="1550989" y="1360487"/>
                </a:cubicBezTo>
                <a:close/>
                <a:moveTo>
                  <a:pt x="582550" y="1358430"/>
                </a:moveTo>
                <a:lnTo>
                  <a:pt x="581914" y="1360561"/>
                </a:lnTo>
                <a:lnTo>
                  <a:pt x="577238" y="1360872"/>
                </a:lnTo>
                <a:close/>
                <a:moveTo>
                  <a:pt x="349391" y="1349632"/>
                </a:moveTo>
                <a:cubicBezTo>
                  <a:pt x="350321" y="1352431"/>
                  <a:pt x="350321" y="1353831"/>
                  <a:pt x="349742" y="1354473"/>
                </a:cubicBezTo>
                <a:lnTo>
                  <a:pt x="349391" y="1354505"/>
                </a:lnTo>
                <a:lnTo>
                  <a:pt x="349391" y="1351032"/>
                </a:lnTo>
                <a:cubicBezTo>
                  <a:pt x="349391" y="1349632"/>
                  <a:pt x="349391" y="1349632"/>
                  <a:pt x="349391" y="1349632"/>
                </a:cubicBezTo>
                <a:close/>
                <a:moveTo>
                  <a:pt x="1799696" y="1349375"/>
                </a:moveTo>
                <a:cubicBezTo>
                  <a:pt x="1799696" y="1349375"/>
                  <a:pt x="1799696" y="1349375"/>
                  <a:pt x="1803398" y="1356783"/>
                </a:cubicBezTo>
                <a:cubicBezTo>
                  <a:pt x="1799696" y="1360487"/>
                  <a:pt x="1795990" y="1360487"/>
                  <a:pt x="1792286" y="1360487"/>
                </a:cubicBezTo>
                <a:close/>
                <a:moveTo>
                  <a:pt x="1643856" y="1349375"/>
                </a:moveTo>
                <a:cubicBezTo>
                  <a:pt x="1643856" y="1349375"/>
                  <a:pt x="1643856" y="1349375"/>
                  <a:pt x="1650999" y="1356783"/>
                </a:cubicBezTo>
                <a:cubicBezTo>
                  <a:pt x="1643856" y="1360487"/>
                  <a:pt x="1650999" y="1349375"/>
                  <a:pt x="1636714" y="1356783"/>
                </a:cubicBezTo>
                <a:cubicBezTo>
                  <a:pt x="1636714" y="1356783"/>
                  <a:pt x="1636714" y="1356783"/>
                  <a:pt x="1643856" y="1349375"/>
                </a:cubicBezTo>
                <a:close/>
                <a:moveTo>
                  <a:pt x="370975" y="1348133"/>
                </a:moveTo>
                <a:lnTo>
                  <a:pt x="373878" y="1348821"/>
                </a:lnTo>
                <a:lnTo>
                  <a:pt x="371725" y="1349632"/>
                </a:lnTo>
                <a:close/>
                <a:moveTo>
                  <a:pt x="1616671" y="1347655"/>
                </a:moveTo>
                <a:lnTo>
                  <a:pt x="1617807" y="1348413"/>
                </a:lnTo>
                <a:lnTo>
                  <a:pt x="1611576" y="1349970"/>
                </a:lnTo>
                <a:cubicBezTo>
                  <a:pt x="1609724" y="1350433"/>
                  <a:pt x="1609724" y="1350433"/>
                  <a:pt x="1609724" y="1350433"/>
                </a:cubicBezTo>
                <a:cubicBezTo>
                  <a:pt x="1611576" y="1350433"/>
                  <a:pt x="1614355" y="1348581"/>
                  <a:pt x="1616671" y="1347655"/>
                </a:cubicBezTo>
                <a:close/>
                <a:moveTo>
                  <a:pt x="1624542" y="1346729"/>
                </a:moveTo>
                <a:cubicBezTo>
                  <a:pt x="1624542" y="1346729"/>
                  <a:pt x="1631949" y="1350433"/>
                  <a:pt x="1624542" y="1350433"/>
                </a:cubicBezTo>
                <a:cubicBezTo>
                  <a:pt x="1624542" y="1350433"/>
                  <a:pt x="1617132" y="1354137"/>
                  <a:pt x="1620839" y="1350433"/>
                </a:cubicBezTo>
                <a:lnTo>
                  <a:pt x="1617807" y="1348413"/>
                </a:lnTo>
                <a:close/>
                <a:moveTo>
                  <a:pt x="1841497" y="1346200"/>
                </a:moveTo>
                <a:lnTo>
                  <a:pt x="1847847" y="1346200"/>
                </a:lnTo>
                <a:lnTo>
                  <a:pt x="1841497" y="1349375"/>
                </a:lnTo>
                <a:close/>
                <a:moveTo>
                  <a:pt x="1536020" y="1346200"/>
                </a:moveTo>
                <a:cubicBezTo>
                  <a:pt x="1539878" y="1349772"/>
                  <a:pt x="1532164" y="1353344"/>
                  <a:pt x="1539878" y="1356915"/>
                </a:cubicBezTo>
                <a:cubicBezTo>
                  <a:pt x="1532164" y="1349772"/>
                  <a:pt x="1524456" y="1360487"/>
                  <a:pt x="1524456" y="1360487"/>
                </a:cubicBezTo>
                <a:cubicBezTo>
                  <a:pt x="1532164" y="1356915"/>
                  <a:pt x="1512887" y="1349772"/>
                  <a:pt x="1536020" y="1346200"/>
                </a:cubicBezTo>
                <a:close/>
                <a:moveTo>
                  <a:pt x="1479552" y="1346200"/>
                </a:moveTo>
                <a:lnTo>
                  <a:pt x="1498600" y="1346200"/>
                </a:lnTo>
                <a:lnTo>
                  <a:pt x="1487489" y="1354137"/>
                </a:lnTo>
                <a:close/>
                <a:moveTo>
                  <a:pt x="1442508" y="1346200"/>
                </a:moveTo>
                <a:cubicBezTo>
                  <a:pt x="1442508" y="1357382"/>
                  <a:pt x="1475848" y="1346200"/>
                  <a:pt x="1472145" y="1361109"/>
                </a:cubicBezTo>
                <a:lnTo>
                  <a:pt x="1486959" y="1361109"/>
                </a:lnTo>
                <a:cubicBezTo>
                  <a:pt x="1483255" y="1364836"/>
                  <a:pt x="1486959" y="1364836"/>
                  <a:pt x="1486959" y="1364836"/>
                </a:cubicBezTo>
                <a:cubicBezTo>
                  <a:pt x="1486959" y="1364836"/>
                  <a:pt x="1486959" y="1364836"/>
                  <a:pt x="1472145" y="1368563"/>
                </a:cubicBezTo>
                <a:cubicBezTo>
                  <a:pt x="1475848" y="1372290"/>
                  <a:pt x="1483255" y="1364836"/>
                  <a:pt x="1479552" y="1376018"/>
                </a:cubicBezTo>
                <a:lnTo>
                  <a:pt x="1481302" y="1375944"/>
                </a:lnTo>
                <a:lnTo>
                  <a:pt x="1478394" y="1377823"/>
                </a:lnTo>
                <a:cubicBezTo>
                  <a:pt x="1476309" y="1383239"/>
                  <a:pt x="1488810" y="1388131"/>
                  <a:pt x="1472145" y="1390926"/>
                </a:cubicBezTo>
                <a:cubicBezTo>
                  <a:pt x="1472145" y="1402108"/>
                  <a:pt x="1486959" y="1390926"/>
                  <a:pt x="1490662" y="1398381"/>
                </a:cubicBezTo>
                <a:cubicBezTo>
                  <a:pt x="1472145" y="1409562"/>
                  <a:pt x="1475848" y="1387199"/>
                  <a:pt x="1457326" y="1402108"/>
                </a:cubicBezTo>
                <a:cubicBezTo>
                  <a:pt x="1457326" y="1402108"/>
                  <a:pt x="1457326" y="1402108"/>
                  <a:pt x="1461029" y="1402108"/>
                </a:cubicBezTo>
                <a:cubicBezTo>
                  <a:pt x="1453622" y="1405835"/>
                  <a:pt x="1446212" y="1405835"/>
                  <a:pt x="1438805" y="1405835"/>
                </a:cubicBezTo>
                <a:cubicBezTo>
                  <a:pt x="1438805" y="1405835"/>
                  <a:pt x="1438805" y="1405835"/>
                  <a:pt x="1446212" y="1398381"/>
                </a:cubicBezTo>
                <a:cubicBezTo>
                  <a:pt x="1442508" y="1394653"/>
                  <a:pt x="1431396" y="1394653"/>
                  <a:pt x="1420283" y="1394653"/>
                </a:cubicBezTo>
                <a:cubicBezTo>
                  <a:pt x="1416583" y="1398381"/>
                  <a:pt x="1435100" y="1394653"/>
                  <a:pt x="1427693" y="1398381"/>
                </a:cubicBezTo>
                <a:cubicBezTo>
                  <a:pt x="1423990" y="1402108"/>
                  <a:pt x="1420283" y="1394653"/>
                  <a:pt x="1412875" y="1394653"/>
                </a:cubicBezTo>
                <a:cubicBezTo>
                  <a:pt x="1412875" y="1400244"/>
                  <a:pt x="1406625" y="1405835"/>
                  <a:pt x="1409750" y="1411426"/>
                </a:cubicBezTo>
                <a:lnTo>
                  <a:pt x="1412362" y="1413564"/>
                </a:lnTo>
                <a:lnTo>
                  <a:pt x="1405931" y="1417016"/>
                </a:lnTo>
                <a:cubicBezTo>
                  <a:pt x="1406396" y="1418880"/>
                  <a:pt x="1409171" y="1420744"/>
                  <a:pt x="1412875" y="1420744"/>
                </a:cubicBezTo>
                <a:cubicBezTo>
                  <a:pt x="1409171" y="1424471"/>
                  <a:pt x="1405467" y="1420744"/>
                  <a:pt x="1401764" y="1420744"/>
                </a:cubicBezTo>
                <a:cubicBezTo>
                  <a:pt x="1401764" y="1417016"/>
                  <a:pt x="1405467" y="1417016"/>
                  <a:pt x="1409171" y="1413289"/>
                </a:cubicBezTo>
                <a:lnTo>
                  <a:pt x="1392005" y="1411719"/>
                </a:lnTo>
                <a:lnTo>
                  <a:pt x="1396670" y="1406301"/>
                </a:lnTo>
                <a:cubicBezTo>
                  <a:pt x="1398985" y="1403971"/>
                  <a:pt x="1401764" y="1402108"/>
                  <a:pt x="1405467" y="1402108"/>
                </a:cubicBezTo>
                <a:cubicBezTo>
                  <a:pt x="1409171" y="1394653"/>
                  <a:pt x="1405467" y="1394653"/>
                  <a:pt x="1401764" y="1390926"/>
                </a:cubicBezTo>
                <a:cubicBezTo>
                  <a:pt x="1401764" y="1390926"/>
                  <a:pt x="1401764" y="1390926"/>
                  <a:pt x="1420283" y="1383472"/>
                </a:cubicBezTo>
                <a:cubicBezTo>
                  <a:pt x="1420283" y="1383472"/>
                  <a:pt x="1420283" y="1383472"/>
                  <a:pt x="1416583" y="1379745"/>
                </a:cubicBezTo>
                <a:cubicBezTo>
                  <a:pt x="1420283" y="1372290"/>
                  <a:pt x="1438805" y="1361109"/>
                  <a:pt x="1449919" y="1353654"/>
                </a:cubicBezTo>
                <a:cubicBezTo>
                  <a:pt x="1449919" y="1353654"/>
                  <a:pt x="1449919" y="1353654"/>
                  <a:pt x="1442508" y="1346200"/>
                </a:cubicBezTo>
                <a:close/>
                <a:moveTo>
                  <a:pt x="731856" y="1343025"/>
                </a:moveTo>
                <a:lnTo>
                  <a:pt x="725505" y="1349375"/>
                </a:lnTo>
                <a:lnTo>
                  <a:pt x="720743" y="1346200"/>
                </a:lnTo>
                <a:close/>
                <a:moveTo>
                  <a:pt x="330748" y="1343025"/>
                </a:moveTo>
                <a:cubicBezTo>
                  <a:pt x="330748" y="1346729"/>
                  <a:pt x="334449" y="1343025"/>
                  <a:pt x="338153" y="1343025"/>
                </a:cubicBezTo>
                <a:cubicBezTo>
                  <a:pt x="338153" y="1346729"/>
                  <a:pt x="334449" y="1354137"/>
                  <a:pt x="334449" y="1354137"/>
                </a:cubicBezTo>
                <a:cubicBezTo>
                  <a:pt x="315929" y="1354137"/>
                  <a:pt x="338153" y="1346729"/>
                  <a:pt x="330748" y="1343025"/>
                </a:cubicBezTo>
                <a:close/>
                <a:moveTo>
                  <a:pt x="2108014" y="1340804"/>
                </a:moveTo>
                <a:lnTo>
                  <a:pt x="2106759" y="1342073"/>
                </a:lnTo>
                <a:cubicBezTo>
                  <a:pt x="2105817" y="1343025"/>
                  <a:pt x="2105817" y="1343025"/>
                  <a:pt x="2105817" y="1343025"/>
                </a:cubicBezTo>
                <a:close/>
                <a:moveTo>
                  <a:pt x="717735" y="1339320"/>
                </a:moveTo>
                <a:cubicBezTo>
                  <a:pt x="717735" y="1346729"/>
                  <a:pt x="706576" y="1343025"/>
                  <a:pt x="699137" y="1343025"/>
                </a:cubicBezTo>
                <a:cubicBezTo>
                  <a:pt x="699137" y="1343025"/>
                  <a:pt x="699137" y="1343025"/>
                  <a:pt x="717735" y="1339320"/>
                </a:cubicBezTo>
                <a:close/>
                <a:moveTo>
                  <a:pt x="286106" y="1338434"/>
                </a:moveTo>
                <a:cubicBezTo>
                  <a:pt x="286106" y="1357097"/>
                  <a:pt x="312176" y="1334701"/>
                  <a:pt x="319620" y="1349632"/>
                </a:cubicBezTo>
                <a:cubicBezTo>
                  <a:pt x="319620" y="1349632"/>
                  <a:pt x="319620" y="1345899"/>
                  <a:pt x="319620" y="1345899"/>
                </a:cubicBezTo>
                <a:cubicBezTo>
                  <a:pt x="319620" y="1347766"/>
                  <a:pt x="322411" y="1350565"/>
                  <a:pt x="325668" y="1353365"/>
                </a:cubicBezTo>
                <a:lnTo>
                  <a:pt x="333331" y="1359841"/>
                </a:lnTo>
                <a:lnTo>
                  <a:pt x="333109" y="1360364"/>
                </a:lnTo>
                <a:cubicBezTo>
                  <a:pt x="333573" y="1360830"/>
                  <a:pt x="334504" y="1360830"/>
                  <a:pt x="334504" y="1360830"/>
                </a:cubicBezTo>
                <a:lnTo>
                  <a:pt x="333331" y="1359841"/>
                </a:lnTo>
                <a:lnTo>
                  <a:pt x="334504" y="1357097"/>
                </a:lnTo>
                <a:cubicBezTo>
                  <a:pt x="338228" y="1360830"/>
                  <a:pt x="341947" y="1364563"/>
                  <a:pt x="345673" y="1360830"/>
                </a:cubicBezTo>
                <a:cubicBezTo>
                  <a:pt x="345673" y="1360830"/>
                  <a:pt x="341947" y="1357097"/>
                  <a:pt x="338228" y="1357097"/>
                </a:cubicBezTo>
                <a:cubicBezTo>
                  <a:pt x="340085" y="1353365"/>
                  <a:pt x="343808" y="1354298"/>
                  <a:pt x="346604" y="1354764"/>
                </a:cubicBezTo>
                <a:lnTo>
                  <a:pt x="349391" y="1354505"/>
                </a:lnTo>
                <a:lnTo>
                  <a:pt x="349391" y="1360830"/>
                </a:lnTo>
                <a:lnTo>
                  <a:pt x="359879" y="1364718"/>
                </a:lnTo>
                <a:lnTo>
                  <a:pt x="350321" y="1366896"/>
                </a:lnTo>
                <a:cubicBezTo>
                  <a:pt x="346604" y="1367362"/>
                  <a:pt x="343808" y="1368296"/>
                  <a:pt x="345673" y="1372028"/>
                </a:cubicBezTo>
                <a:cubicBezTo>
                  <a:pt x="345673" y="1372028"/>
                  <a:pt x="345673" y="1372028"/>
                  <a:pt x="323338" y="1368296"/>
                </a:cubicBezTo>
                <a:cubicBezTo>
                  <a:pt x="323338" y="1368296"/>
                  <a:pt x="323338" y="1368296"/>
                  <a:pt x="324737" y="1369229"/>
                </a:cubicBezTo>
                <a:lnTo>
                  <a:pt x="331542" y="1373778"/>
                </a:lnTo>
                <a:lnTo>
                  <a:pt x="324737" y="1376694"/>
                </a:lnTo>
                <a:cubicBezTo>
                  <a:pt x="319620" y="1379494"/>
                  <a:pt x="314036" y="1383227"/>
                  <a:pt x="312176" y="1383227"/>
                </a:cubicBezTo>
                <a:cubicBezTo>
                  <a:pt x="319620" y="1390692"/>
                  <a:pt x="323338" y="1379494"/>
                  <a:pt x="330785" y="1383227"/>
                </a:cubicBezTo>
                <a:cubicBezTo>
                  <a:pt x="330785" y="1383227"/>
                  <a:pt x="330785" y="1383227"/>
                  <a:pt x="330785" y="1390692"/>
                </a:cubicBezTo>
                <a:cubicBezTo>
                  <a:pt x="330785" y="1390692"/>
                  <a:pt x="330785" y="1390692"/>
                  <a:pt x="315894" y="1394425"/>
                </a:cubicBezTo>
                <a:cubicBezTo>
                  <a:pt x="315894" y="1394425"/>
                  <a:pt x="315894" y="1394425"/>
                  <a:pt x="315894" y="1390692"/>
                </a:cubicBezTo>
                <a:cubicBezTo>
                  <a:pt x="304732" y="1390692"/>
                  <a:pt x="286106" y="1390692"/>
                  <a:pt x="289826" y="1398158"/>
                </a:cubicBezTo>
                <a:cubicBezTo>
                  <a:pt x="282384" y="1390692"/>
                  <a:pt x="289826" y="1386960"/>
                  <a:pt x="282384" y="1379494"/>
                </a:cubicBezTo>
                <a:cubicBezTo>
                  <a:pt x="260054" y="1379494"/>
                  <a:pt x="286106" y="1390692"/>
                  <a:pt x="263775" y="1394425"/>
                </a:cubicBezTo>
                <a:cubicBezTo>
                  <a:pt x="263775" y="1394425"/>
                  <a:pt x="263775" y="1394425"/>
                  <a:pt x="265634" y="1395358"/>
                </a:cubicBezTo>
                <a:lnTo>
                  <a:pt x="271218" y="1398158"/>
                </a:lnTo>
                <a:lnTo>
                  <a:pt x="271218" y="1401891"/>
                </a:lnTo>
                <a:cubicBezTo>
                  <a:pt x="267497" y="1401891"/>
                  <a:pt x="263775" y="1398158"/>
                  <a:pt x="260054" y="1401891"/>
                </a:cubicBezTo>
                <a:cubicBezTo>
                  <a:pt x="263775" y="1401891"/>
                  <a:pt x="256332" y="1405623"/>
                  <a:pt x="252611" y="1409356"/>
                </a:cubicBezTo>
                <a:cubicBezTo>
                  <a:pt x="252611" y="1409356"/>
                  <a:pt x="252611" y="1409356"/>
                  <a:pt x="256332" y="1409356"/>
                </a:cubicBezTo>
                <a:cubicBezTo>
                  <a:pt x="256332" y="1409356"/>
                  <a:pt x="256332" y="1409356"/>
                  <a:pt x="252611" y="1420554"/>
                </a:cubicBezTo>
                <a:cubicBezTo>
                  <a:pt x="267497" y="1428020"/>
                  <a:pt x="260054" y="1409356"/>
                  <a:pt x="267497" y="1416822"/>
                </a:cubicBezTo>
                <a:cubicBezTo>
                  <a:pt x="271218" y="1416822"/>
                  <a:pt x="278661" y="1420554"/>
                  <a:pt x="282384" y="1416822"/>
                </a:cubicBezTo>
                <a:cubicBezTo>
                  <a:pt x="289826" y="1414955"/>
                  <a:pt x="291689" y="1418688"/>
                  <a:pt x="292154" y="1421954"/>
                </a:cubicBezTo>
                <a:lnTo>
                  <a:pt x="292262" y="1424287"/>
                </a:lnTo>
                <a:lnTo>
                  <a:pt x="282384" y="1424287"/>
                </a:lnTo>
                <a:cubicBezTo>
                  <a:pt x="274939" y="1431753"/>
                  <a:pt x="293548" y="1428020"/>
                  <a:pt x="278661" y="1431753"/>
                </a:cubicBezTo>
                <a:cubicBezTo>
                  <a:pt x="289826" y="1439218"/>
                  <a:pt x="289826" y="1431753"/>
                  <a:pt x="301007" y="1431753"/>
                </a:cubicBezTo>
                <a:cubicBezTo>
                  <a:pt x="312176" y="1431753"/>
                  <a:pt x="319620" y="1439218"/>
                  <a:pt x="330785" y="1439218"/>
                </a:cubicBezTo>
                <a:cubicBezTo>
                  <a:pt x="330785" y="1439218"/>
                  <a:pt x="330785" y="1439218"/>
                  <a:pt x="329386" y="1439685"/>
                </a:cubicBezTo>
                <a:lnTo>
                  <a:pt x="320236" y="1442743"/>
                </a:lnTo>
                <a:lnTo>
                  <a:pt x="309380" y="1442018"/>
                </a:lnTo>
                <a:cubicBezTo>
                  <a:pt x="304732" y="1442018"/>
                  <a:pt x="301007" y="1441084"/>
                  <a:pt x="301007" y="1435485"/>
                </a:cubicBezTo>
                <a:cubicBezTo>
                  <a:pt x="297289" y="1439218"/>
                  <a:pt x="289826" y="1442951"/>
                  <a:pt x="286106" y="1446684"/>
                </a:cubicBezTo>
                <a:cubicBezTo>
                  <a:pt x="286106" y="1446684"/>
                  <a:pt x="286106" y="1446684"/>
                  <a:pt x="293548" y="1450416"/>
                </a:cubicBezTo>
                <a:cubicBezTo>
                  <a:pt x="293548" y="1450416"/>
                  <a:pt x="293548" y="1450416"/>
                  <a:pt x="292154" y="1450883"/>
                </a:cubicBezTo>
                <a:lnTo>
                  <a:pt x="284616" y="1453403"/>
                </a:lnTo>
                <a:lnTo>
                  <a:pt x="278661" y="1450416"/>
                </a:lnTo>
                <a:cubicBezTo>
                  <a:pt x="278661" y="1450416"/>
                  <a:pt x="278661" y="1450416"/>
                  <a:pt x="282384" y="1442951"/>
                </a:cubicBezTo>
                <a:cubicBezTo>
                  <a:pt x="282384" y="1442951"/>
                  <a:pt x="282384" y="1442951"/>
                  <a:pt x="252611" y="1442951"/>
                </a:cubicBezTo>
                <a:cubicBezTo>
                  <a:pt x="252611" y="1442951"/>
                  <a:pt x="252611" y="1442951"/>
                  <a:pt x="252611" y="1435485"/>
                </a:cubicBezTo>
                <a:cubicBezTo>
                  <a:pt x="245168" y="1428020"/>
                  <a:pt x="234000" y="1439218"/>
                  <a:pt x="226556" y="1439218"/>
                </a:cubicBezTo>
                <a:cubicBezTo>
                  <a:pt x="234000" y="1439218"/>
                  <a:pt x="237725" y="1431753"/>
                  <a:pt x="230279" y="1428020"/>
                </a:cubicBezTo>
                <a:cubicBezTo>
                  <a:pt x="230279" y="1428020"/>
                  <a:pt x="222834" y="1428020"/>
                  <a:pt x="226556" y="1431753"/>
                </a:cubicBezTo>
                <a:cubicBezTo>
                  <a:pt x="204226" y="1431753"/>
                  <a:pt x="215391" y="1413089"/>
                  <a:pt x="211669" y="1409356"/>
                </a:cubicBezTo>
                <a:cubicBezTo>
                  <a:pt x="215391" y="1398158"/>
                  <a:pt x="226556" y="1413089"/>
                  <a:pt x="230279" y="1405623"/>
                </a:cubicBezTo>
                <a:cubicBezTo>
                  <a:pt x="230279" y="1405623"/>
                  <a:pt x="234000" y="1398158"/>
                  <a:pt x="230279" y="1401891"/>
                </a:cubicBezTo>
                <a:cubicBezTo>
                  <a:pt x="230279" y="1401891"/>
                  <a:pt x="230279" y="1401891"/>
                  <a:pt x="241446" y="1401891"/>
                </a:cubicBezTo>
                <a:cubicBezTo>
                  <a:pt x="237725" y="1398158"/>
                  <a:pt x="215391" y="1386960"/>
                  <a:pt x="215391" y="1401891"/>
                </a:cubicBezTo>
                <a:cubicBezTo>
                  <a:pt x="204226" y="1398158"/>
                  <a:pt x="207947" y="1383227"/>
                  <a:pt x="196783" y="1379494"/>
                </a:cubicBezTo>
                <a:cubicBezTo>
                  <a:pt x="196783" y="1379494"/>
                  <a:pt x="207947" y="1383227"/>
                  <a:pt x="207947" y="1375761"/>
                </a:cubicBezTo>
                <a:cubicBezTo>
                  <a:pt x="189341" y="1375761"/>
                  <a:pt x="178173" y="1375761"/>
                  <a:pt x="159564" y="1379494"/>
                </a:cubicBezTo>
                <a:cubicBezTo>
                  <a:pt x="148399" y="1375761"/>
                  <a:pt x="167008" y="1368296"/>
                  <a:pt x="152120" y="1368296"/>
                </a:cubicBezTo>
                <a:cubicBezTo>
                  <a:pt x="144677" y="1372028"/>
                  <a:pt x="126070" y="1368296"/>
                  <a:pt x="114902" y="1375761"/>
                </a:cubicBezTo>
                <a:lnTo>
                  <a:pt x="114902" y="1379390"/>
                </a:lnTo>
                <a:lnTo>
                  <a:pt x="118030" y="1383030"/>
                </a:lnTo>
                <a:cubicBezTo>
                  <a:pt x="119435" y="1383983"/>
                  <a:pt x="120371" y="1384935"/>
                  <a:pt x="118497" y="1386840"/>
                </a:cubicBezTo>
                <a:cubicBezTo>
                  <a:pt x="118497" y="1383030"/>
                  <a:pt x="111016" y="1386840"/>
                  <a:pt x="107272" y="1390650"/>
                </a:cubicBezTo>
                <a:lnTo>
                  <a:pt x="103682" y="1390498"/>
                </a:lnTo>
                <a:lnTo>
                  <a:pt x="104936" y="1389221"/>
                </a:lnTo>
                <a:lnTo>
                  <a:pt x="114595" y="1379384"/>
                </a:lnTo>
                <a:lnTo>
                  <a:pt x="101878" y="1374828"/>
                </a:lnTo>
                <a:cubicBezTo>
                  <a:pt x="100015" y="1372028"/>
                  <a:pt x="100015" y="1368296"/>
                  <a:pt x="100015" y="1364563"/>
                </a:cubicBezTo>
                <a:cubicBezTo>
                  <a:pt x="103736" y="1360830"/>
                  <a:pt x="107458" y="1372028"/>
                  <a:pt x="111180" y="1368296"/>
                </a:cubicBezTo>
                <a:cubicBezTo>
                  <a:pt x="107458" y="1364563"/>
                  <a:pt x="107458" y="1353365"/>
                  <a:pt x="100015" y="1353365"/>
                </a:cubicBezTo>
                <a:cubicBezTo>
                  <a:pt x="118623" y="1353365"/>
                  <a:pt x="111180" y="1372028"/>
                  <a:pt x="126070" y="1368296"/>
                </a:cubicBezTo>
                <a:cubicBezTo>
                  <a:pt x="133513" y="1360830"/>
                  <a:pt x="159564" y="1360830"/>
                  <a:pt x="178173" y="1357097"/>
                </a:cubicBezTo>
                <a:cubicBezTo>
                  <a:pt x="193062" y="1357097"/>
                  <a:pt x="189341" y="1357097"/>
                  <a:pt x="196783" y="1364563"/>
                </a:cubicBezTo>
                <a:cubicBezTo>
                  <a:pt x="222834" y="1345899"/>
                  <a:pt x="260054" y="1360830"/>
                  <a:pt x="286106" y="1338434"/>
                </a:cubicBezTo>
                <a:close/>
                <a:moveTo>
                  <a:pt x="1025538" y="1338262"/>
                </a:moveTo>
                <a:lnTo>
                  <a:pt x="1036651" y="1343025"/>
                </a:lnTo>
                <a:lnTo>
                  <a:pt x="1030301" y="1346200"/>
                </a:lnTo>
                <a:close/>
                <a:moveTo>
                  <a:pt x="21698" y="1338262"/>
                </a:moveTo>
                <a:cubicBezTo>
                  <a:pt x="47627" y="1338262"/>
                  <a:pt x="17993" y="1360884"/>
                  <a:pt x="36515" y="1360884"/>
                </a:cubicBezTo>
                <a:cubicBezTo>
                  <a:pt x="29108" y="1357113"/>
                  <a:pt x="32812" y="1360884"/>
                  <a:pt x="29108" y="1364654"/>
                </a:cubicBezTo>
                <a:cubicBezTo>
                  <a:pt x="32812" y="1349573"/>
                  <a:pt x="3179" y="1368424"/>
                  <a:pt x="6882" y="1349573"/>
                </a:cubicBezTo>
                <a:close/>
                <a:moveTo>
                  <a:pt x="162060" y="1338233"/>
                </a:moveTo>
                <a:lnTo>
                  <a:pt x="163328" y="1338897"/>
                </a:lnTo>
                <a:cubicBezTo>
                  <a:pt x="152404" y="1338897"/>
                  <a:pt x="152404" y="1338897"/>
                  <a:pt x="152404" y="1338897"/>
                </a:cubicBezTo>
                <a:close/>
                <a:moveTo>
                  <a:pt x="93030" y="1334798"/>
                </a:moveTo>
                <a:cubicBezTo>
                  <a:pt x="107954" y="1338551"/>
                  <a:pt x="89299" y="1346055"/>
                  <a:pt x="104224" y="1349808"/>
                </a:cubicBezTo>
                <a:cubicBezTo>
                  <a:pt x="104224" y="1349808"/>
                  <a:pt x="104224" y="1349808"/>
                  <a:pt x="85569" y="1346055"/>
                </a:cubicBezTo>
                <a:lnTo>
                  <a:pt x="85569" y="1342303"/>
                </a:lnTo>
                <a:cubicBezTo>
                  <a:pt x="89299" y="1342303"/>
                  <a:pt x="93030" y="1342303"/>
                  <a:pt x="96763" y="1342303"/>
                </a:cubicBezTo>
                <a:cubicBezTo>
                  <a:pt x="96763" y="1342303"/>
                  <a:pt x="96763" y="1338551"/>
                  <a:pt x="93030" y="1334798"/>
                </a:cubicBezTo>
                <a:close/>
                <a:moveTo>
                  <a:pt x="364281" y="1334701"/>
                </a:moveTo>
                <a:cubicBezTo>
                  <a:pt x="362420" y="1338434"/>
                  <a:pt x="365208" y="1340300"/>
                  <a:pt x="367999" y="1342166"/>
                </a:cubicBezTo>
                <a:lnTo>
                  <a:pt x="370975" y="1348133"/>
                </a:lnTo>
                <a:lnTo>
                  <a:pt x="368932" y="1347649"/>
                </a:lnTo>
                <a:cubicBezTo>
                  <a:pt x="366138" y="1347999"/>
                  <a:pt x="363351" y="1349632"/>
                  <a:pt x="360556" y="1353365"/>
                </a:cubicBezTo>
                <a:cubicBezTo>
                  <a:pt x="360556" y="1349632"/>
                  <a:pt x="353114" y="1345899"/>
                  <a:pt x="356833" y="1338434"/>
                </a:cubicBezTo>
                <a:cubicBezTo>
                  <a:pt x="360556" y="1342166"/>
                  <a:pt x="364281" y="1338434"/>
                  <a:pt x="364281" y="1334701"/>
                </a:cubicBezTo>
                <a:close/>
                <a:moveTo>
                  <a:pt x="1021382" y="1332814"/>
                </a:moveTo>
                <a:cubicBezTo>
                  <a:pt x="1022660" y="1332522"/>
                  <a:pt x="1024054" y="1332990"/>
                  <a:pt x="1025913" y="1334861"/>
                </a:cubicBezTo>
                <a:lnTo>
                  <a:pt x="1019780" y="1333865"/>
                </a:lnTo>
                <a:close/>
                <a:moveTo>
                  <a:pt x="896270" y="1331912"/>
                </a:moveTo>
                <a:lnTo>
                  <a:pt x="902834" y="1335180"/>
                </a:lnTo>
                <a:lnTo>
                  <a:pt x="902314" y="1335153"/>
                </a:lnTo>
                <a:cubicBezTo>
                  <a:pt x="899059" y="1335616"/>
                  <a:pt x="896270" y="1335616"/>
                  <a:pt x="896270" y="1331912"/>
                </a:cubicBezTo>
                <a:close/>
                <a:moveTo>
                  <a:pt x="739793" y="1331912"/>
                </a:moveTo>
                <a:cubicBezTo>
                  <a:pt x="739793" y="1331912"/>
                  <a:pt x="739793" y="1331912"/>
                  <a:pt x="754081" y="1331912"/>
                </a:cubicBezTo>
                <a:cubicBezTo>
                  <a:pt x="750509" y="1335087"/>
                  <a:pt x="746937" y="1338262"/>
                  <a:pt x="743365" y="1338262"/>
                </a:cubicBezTo>
                <a:cubicBezTo>
                  <a:pt x="739793" y="1338262"/>
                  <a:pt x="739793" y="1331912"/>
                  <a:pt x="739793" y="1331912"/>
                </a:cubicBezTo>
                <a:close/>
                <a:moveTo>
                  <a:pt x="624746" y="1331912"/>
                </a:moveTo>
                <a:cubicBezTo>
                  <a:pt x="624746" y="1331912"/>
                  <a:pt x="627536" y="1333764"/>
                  <a:pt x="630791" y="1336542"/>
                </a:cubicBezTo>
                <a:lnTo>
                  <a:pt x="631587" y="1337461"/>
                </a:lnTo>
                <a:lnTo>
                  <a:pt x="631372" y="1337410"/>
                </a:lnTo>
                <a:cubicBezTo>
                  <a:pt x="628233" y="1336311"/>
                  <a:pt x="625676" y="1334690"/>
                  <a:pt x="624746" y="1331912"/>
                </a:cubicBezTo>
                <a:close/>
                <a:moveTo>
                  <a:pt x="44531" y="1331046"/>
                </a:moveTo>
                <a:cubicBezTo>
                  <a:pt x="51994" y="1338551"/>
                  <a:pt x="51994" y="1346055"/>
                  <a:pt x="55725" y="1346055"/>
                </a:cubicBezTo>
                <a:cubicBezTo>
                  <a:pt x="44531" y="1349808"/>
                  <a:pt x="44531" y="1338551"/>
                  <a:pt x="33342" y="1338551"/>
                </a:cubicBezTo>
                <a:cubicBezTo>
                  <a:pt x="33342" y="1334798"/>
                  <a:pt x="37070" y="1331046"/>
                  <a:pt x="44531" y="1331046"/>
                </a:cubicBezTo>
                <a:close/>
                <a:moveTo>
                  <a:pt x="183701" y="1330265"/>
                </a:moveTo>
                <a:cubicBezTo>
                  <a:pt x="186773" y="1330801"/>
                  <a:pt x="189732" y="1333182"/>
                  <a:pt x="192465" y="1338897"/>
                </a:cubicBezTo>
                <a:cubicBezTo>
                  <a:pt x="192465" y="1338897"/>
                  <a:pt x="192465" y="1338897"/>
                  <a:pt x="199747" y="1335087"/>
                </a:cubicBezTo>
                <a:cubicBezTo>
                  <a:pt x="196108" y="1342707"/>
                  <a:pt x="214317" y="1331277"/>
                  <a:pt x="210674" y="1342707"/>
                </a:cubicBezTo>
                <a:cubicBezTo>
                  <a:pt x="207031" y="1342707"/>
                  <a:pt x="207031" y="1338897"/>
                  <a:pt x="199747" y="1338897"/>
                </a:cubicBezTo>
                <a:cubicBezTo>
                  <a:pt x="199747" y="1338897"/>
                  <a:pt x="199747" y="1338897"/>
                  <a:pt x="196108" y="1350327"/>
                </a:cubicBezTo>
                <a:cubicBezTo>
                  <a:pt x="179716" y="1353185"/>
                  <a:pt x="175619" y="1341040"/>
                  <a:pt x="165377" y="1338004"/>
                </a:cubicBezTo>
                <a:lnTo>
                  <a:pt x="162060" y="1338233"/>
                </a:lnTo>
                <a:lnTo>
                  <a:pt x="156042" y="1335087"/>
                </a:lnTo>
                <a:cubicBezTo>
                  <a:pt x="164237" y="1343660"/>
                  <a:pt x="174485" y="1328658"/>
                  <a:pt x="183701" y="1330265"/>
                </a:cubicBezTo>
                <a:close/>
                <a:moveTo>
                  <a:pt x="1836675" y="1329653"/>
                </a:moveTo>
                <a:lnTo>
                  <a:pt x="1835906" y="1332443"/>
                </a:lnTo>
                <a:cubicBezTo>
                  <a:pt x="1835441" y="1333825"/>
                  <a:pt x="1835441" y="1334747"/>
                  <a:pt x="1837302" y="1334747"/>
                </a:cubicBezTo>
                <a:cubicBezTo>
                  <a:pt x="1835441" y="1336589"/>
                  <a:pt x="1834510" y="1334747"/>
                  <a:pt x="1834975" y="1331983"/>
                </a:cubicBezTo>
                <a:close/>
                <a:moveTo>
                  <a:pt x="781068" y="1327679"/>
                </a:moveTo>
                <a:cubicBezTo>
                  <a:pt x="791784" y="1323975"/>
                  <a:pt x="788211" y="1335087"/>
                  <a:pt x="795356" y="1327679"/>
                </a:cubicBezTo>
                <a:lnTo>
                  <a:pt x="791784" y="1331383"/>
                </a:lnTo>
                <a:cubicBezTo>
                  <a:pt x="791784" y="1331383"/>
                  <a:pt x="791784" y="1331383"/>
                  <a:pt x="781068" y="1327679"/>
                </a:cubicBezTo>
                <a:close/>
                <a:moveTo>
                  <a:pt x="1837302" y="1327376"/>
                </a:moveTo>
                <a:lnTo>
                  <a:pt x="1838062" y="1327752"/>
                </a:lnTo>
                <a:lnTo>
                  <a:pt x="1836675" y="1329653"/>
                </a:lnTo>
                <a:close/>
                <a:moveTo>
                  <a:pt x="1774010" y="1327376"/>
                </a:moveTo>
                <a:cubicBezTo>
                  <a:pt x="1774010" y="1338432"/>
                  <a:pt x="1759118" y="1327376"/>
                  <a:pt x="1762844" y="1338432"/>
                </a:cubicBezTo>
                <a:cubicBezTo>
                  <a:pt x="1759118" y="1338432"/>
                  <a:pt x="1755395" y="1334747"/>
                  <a:pt x="1747949" y="1338432"/>
                </a:cubicBezTo>
                <a:cubicBezTo>
                  <a:pt x="1755395" y="1323691"/>
                  <a:pt x="1766566" y="1338432"/>
                  <a:pt x="1774010" y="1327376"/>
                </a:cubicBezTo>
                <a:close/>
                <a:moveTo>
                  <a:pt x="2301872" y="1327150"/>
                </a:moveTo>
                <a:cubicBezTo>
                  <a:pt x="2301872" y="1327150"/>
                  <a:pt x="2301872" y="1327150"/>
                  <a:pt x="2324097" y="1327150"/>
                </a:cubicBezTo>
                <a:cubicBezTo>
                  <a:pt x="2324097" y="1327150"/>
                  <a:pt x="2324097" y="1327150"/>
                  <a:pt x="2320393" y="1331119"/>
                </a:cubicBezTo>
                <a:cubicBezTo>
                  <a:pt x="2312985" y="1331119"/>
                  <a:pt x="2301872" y="1335087"/>
                  <a:pt x="2301872" y="1327150"/>
                </a:cubicBezTo>
                <a:close/>
                <a:moveTo>
                  <a:pt x="2110058" y="1325404"/>
                </a:moveTo>
                <a:cubicBezTo>
                  <a:pt x="2115242" y="1324928"/>
                  <a:pt x="2119013" y="1325880"/>
                  <a:pt x="2120898" y="1327785"/>
                </a:cubicBezTo>
                <a:lnTo>
                  <a:pt x="2113357" y="1335405"/>
                </a:lnTo>
                <a:lnTo>
                  <a:pt x="2111943" y="1334929"/>
                </a:lnTo>
                <a:cubicBezTo>
                  <a:pt x="2110530" y="1334453"/>
                  <a:pt x="2107702" y="1333500"/>
                  <a:pt x="2102046" y="1331595"/>
                </a:cubicBezTo>
                <a:lnTo>
                  <a:pt x="2102046" y="1335405"/>
                </a:lnTo>
                <a:cubicBezTo>
                  <a:pt x="2102046" y="1335405"/>
                  <a:pt x="2102046" y="1335405"/>
                  <a:pt x="2090735" y="1331595"/>
                </a:cubicBezTo>
                <a:cubicBezTo>
                  <a:pt x="2098276" y="1327785"/>
                  <a:pt x="2104874" y="1325880"/>
                  <a:pt x="2110058" y="1325404"/>
                </a:cubicBezTo>
                <a:close/>
                <a:moveTo>
                  <a:pt x="2023328" y="1323975"/>
                </a:moveTo>
                <a:cubicBezTo>
                  <a:pt x="2034501" y="1323975"/>
                  <a:pt x="2049399" y="1331232"/>
                  <a:pt x="2060573" y="1331232"/>
                </a:cubicBezTo>
                <a:cubicBezTo>
                  <a:pt x="2049399" y="1331232"/>
                  <a:pt x="2060573" y="1334861"/>
                  <a:pt x="2045675" y="1338489"/>
                </a:cubicBezTo>
                <a:cubicBezTo>
                  <a:pt x="2045675" y="1338489"/>
                  <a:pt x="2049399" y="1338489"/>
                  <a:pt x="2053124" y="1338489"/>
                </a:cubicBezTo>
                <a:cubicBezTo>
                  <a:pt x="2053124" y="1338489"/>
                  <a:pt x="2053124" y="1338489"/>
                  <a:pt x="2038226" y="1345747"/>
                </a:cubicBezTo>
                <a:cubicBezTo>
                  <a:pt x="2019603" y="1338489"/>
                  <a:pt x="2012154" y="1338489"/>
                  <a:pt x="1993531" y="1334861"/>
                </a:cubicBezTo>
                <a:cubicBezTo>
                  <a:pt x="1993531" y="1334861"/>
                  <a:pt x="1993531" y="1334861"/>
                  <a:pt x="1997256" y="1334861"/>
                </a:cubicBezTo>
                <a:cubicBezTo>
                  <a:pt x="1982358" y="1323975"/>
                  <a:pt x="1978633" y="1349375"/>
                  <a:pt x="1963735" y="1345747"/>
                </a:cubicBezTo>
                <a:cubicBezTo>
                  <a:pt x="1974909" y="1323975"/>
                  <a:pt x="2004705" y="1331232"/>
                  <a:pt x="2023328" y="1327604"/>
                </a:cubicBezTo>
                <a:cubicBezTo>
                  <a:pt x="2023328" y="1327604"/>
                  <a:pt x="2023328" y="1327604"/>
                  <a:pt x="2023328" y="1323975"/>
                </a:cubicBezTo>
                <a:close/>
                <a:moveTo>
                  <a:pt x="1424979" y="1323975"/>
                </a:moveTo>
                <a:cubicBezTo>
                  <a:pt x="1424979" y="1327727"/>
                  <a:pt x="1413670" y="1338984"/>
                  <a:pt x="1428750" y="1335232"/>
                </a:cubicBezTo>
                <a:cubicBezTo>
                  <a:pt x="1413670" y="1338984"/>
                  <a:pt x="1417440" y="1346489"/>
                  <a:pt x="1398587" y="1346489"/>
                </a:cubicBezTo>
                <a:cubicBezTo>
                  <a:pt x="1398587" y="1346489"/>
                  <a:pt x="1398587" y="1346489"/>
                  <a:pt x="1402361" y="1353993"/>
                </a:cubicBezTo>
                <a:cubicBezTo>
                  <a:pt x="1391047" y="1357746"/>
                  <a:pt x="1379737" y="1353993"/>
                  <a:pt x="1375967" y="1365250"/>
                </a:cubicBezTo>
                <a:cubicBezTo>
                  <a:pt x="1375967" y="1365250"/>
                  <a:pt x="1375967" y="1365250"/>
                  <a:pt x="1372197" y="1357746"/>
                </a:cubicBezTo>
                <a:cubicBezTo>
                  <a:pt x="1375967" y="1357746"/>
                  <a:pt x="1394818" y="1350241"/>
                  <a:pt x="1387277" y="1346489"/>
                </a:cubicBezTo>
                <a:cubicBezTo>
                  <a:pt x="1379737" y="1342736"/>
                  <a:pt x="1368428" y="1350241"/>
                  <a:pt x="1372197" y="1342736"/>
                </a:cubicBezTo>
                <a:cubicBezTo>
                  <a:pt x="1379737" y="1346489"/>
                  <a:pt x="1394818" y="1335232"/>
                  <a:pt x="1402361" y="1335232"/>
                </a:cubicBezTo>
                <a:cubicBezTo>
                  <a:pt x="1406131" y="1338984"/>
                  <a:pt x="1394818" y="1335232"/>
                  <a:pt x="1394818" y="1338984"/>
                </a:cubicBezTo>
                <a:cubicBezTo>
                  <a:pt x="1402361" y="1350241"/>
                  <a:pt x="1424979" y="1331480"/>
                  <a:pt x="1424979" y="1323975"/>
                </a:cubicBezTo>
                <a:close/>
                <a:moveTo>
                  <a:pt x="1409701" y="1323975"/>
                </a:moveTo>
                <a:cubicBezTo>
                  <a:pt x="1402294" y="1323975"/>
                  <a:pt x="1391179" y="1338263"/>
                  <a:pt x="1387476" y="1331119"/>
                </a:cubicBezTo>
                <a:cubicBezTo>
                  <a:pt x="1394884" y="1327547"/>
                  <a:pt x="1398587" y="1323975"/>
                  <a:pt x="1409701" y="1323975"/>
                </a:cubicBezTo>
                <a:close/>
                <a:moveTo>
                  <a:pt x="349391" y="1323503"/>
                </a:moveTo>
                <a:cubicBezTo>
                  <a:pt x="349391" y="1323503"/>
                  <a:pt x="349391" y="1323503"/>
                  <a:pt x="356833" y="1323503"/>
                </a:cubicBezTo>
                <a:cubicBezTo>
                  <a:pt x="353114" y="1330968"/>
                  <a:pt x="364281" y="1330968"/>
                  <a:pt x="356833" y="1338434"/>
                </a:cubicBezTo>
                <a:cubicBezTo>
                  <a:pt x="341947" y="1349632"/>
                  <a:pt x="345673" y="1323503"/>
                  <a:pt x="330785" y="1330968"/>
                </a:cubicBezTo>
                <a:cubicBezTo>
                  <a:pt x="341947" y="1316037"/>
                  <a:pt x="345673" y="1338434"/>
                  <a:pt x="353114" y="1327235"/>
                </a:cubicBezTo>
                <a:cubicBezTo>
                  <a:pt x="353114" y="1327235"/>
                  <a:pt x="349391" y="1327235"/>
                  <a:pt x="349391" y="1323503"/>
                </a:cubicBezTo>
                <a:close/>
                <a:moveTo>
                  <a:pt x="2286474" y="1323126"/>
                </a:moveTo>
                <a:lnTo>
                  <a:pt x="2283502" y="1327149"/>
                </a:lnTo>
                <a:cubicBezTo>
                  <a:pt x="2279647" y="1323577"/>
                  <a:pt x="2279647" y="1323577"/>
                  <a:pt x="2279647" y="1323577"/>
                </a:cubicBezTo>
                <a:close/>
                <a:moveTo>
                  <a:pt x="735778" y="1322848"/>
                </a:moveTo>
                <a:lnTo>
                  <a:pt x="736332" y="1324504"/>
                </a:lnTo>
                <a:lnTo>
                  <a:pt x="733600" y="1323502"/>
                </a:lnTo>
                <a:close/>
                <a:moveTo>
                  <a:pt x="1699815" y="1320800"/>
                </a:moveTo>
                <a:cubicBezTo>
                  <a:pt x="1699815" y="1320800"/>
                  <a:pt x="1699815" y="1320800"/>
                  <a:pt x="1696045" y="1328057"/>
                </a:cubicBezTo>
                <a:cubicBezTo>
                  <a:pt x="1707354" y="1331686"/>
                  <a:pt x="1714896" y="1320800"/>
                  <a:pt x="1722439" y="1331686"/>
                </a:cubicBezTo>
                <a:cubicBezTo>
                  <a:pt x="1722439" y="1331686"/>
                  <a:pt x="1722439" y="1331686"/>
                  <a:pt x="1707354" y="1338943"/>
                </a:cubicBezTo>
                <a:cubicBezTo>
                  <a:pt x="1703585" y="1338943"/>
                  <a:pt x="1714896" y="1331686"/>
                  <a:pt x="1703585" y="1331686"/>
                </a:cubicBezTo>
                <a:cubicBezTo>
                  <a:pt x="1692276" y="1335314"/>
                  <a:pt x="1673422" y="1346200"/>
                  <a:pt x="1662113" y="1346200"/>
                </a:cubicBezTo>
                <a:cubicBezTo>
                  <a:pt x="1669653" y="1328057"/>
                  <a:pt x="1688506" y="1346200"/>
                  <a:pt x="1692276" y="1328057"/>
                </a:cubicBezTo>
                <a:cubicBezTo>
                  <a:pt x="1692276" y="1328057"/>
                  <a:pt x="1692276" y="1328057"/>
                  <a:pt x="1684736" y="1328057"/>
                </a:cubicBezTo>
                <a:cubicBezTo>
                  <a:pt x="1696045" y="1331686"/>
                  <a:pt x="1688506" y="1320800"/>
                  <a:pt x="1699815" y="1320800"/>
                </a:cubicBezTo>
                <a:close/>
                <a:moveTo>
                  <a:pt x="858853" y="1320800"/>
                </a:moveTo>
                <a:cubicBezTo>
                  <a:pt x="858853" y="1323975"/>
                  <a:pt x="873140" y="1320800"/>
                  <a:pt x="865996" y="1323975"/>
                </a:cubicBezTo>
                <a:cubicBezTo>
                  <a:pt x="862424" y="1323975"/>
                  <a:pt x="862424" y="1320800"/>
                  <a:pt x="858853" y="1320800"/>
                </a:cubicBezTo>
                <a:close/>
                <a:moveTo>
                  <a:pt x="910440" y="1319918"/>
                </a:moveTo>
                <a:lnTo>
                  <a:pt x="911148" y="1320800"/>
                </a:lnTo>
                <a:lnTo>
                  <a:pt x="909754" y="1321064"/>
                </a:lnTo>
                <a:lnTo>
                  <a:pt x="910218" y="1320800"/>
                </a:lnTo>
                <a:close/>
                <a:moveTo>
                  <a:pt x="427550" y="1319770"/>
                </a:moveTo>
                <a:cubicBezTo>
                  <a:pt x="427550" y="1319770"/>
                  <a:pt x="427550" y="1319770"/>
                  <a:pt x="431275" y="1327235"/>
                </a:cubicBezTo>
                <a:cubicBezTo>
                  <a:pt x="427550" y="1327235"/>
                  <a:pt x="423826" y="1327235"/>
                  <a:pt x="420107" y="1323503"/>
                </a:cubicBezTo>
                <a:cubicBezTo>
                  <a:pt x="416382" y="1330968"/>
                  <a:pt x="401495" y="1327235"/>
                  <a:pt x="405222" y="1334701"/>
                </a:cubicBezTo>
                <a:cubicBezTo>
                  <a:pt x="416382" y="1330968"/>
                  <a:pt x="423826" y="1330968"/>
                  <a:pt x="434992" y="1334701"/>
                </a:cubicBezTo>
                <a:cubicBezTo>
                  <a:pt x="431275" y="1338434"/>
                  <a:pt x="420107" y="1338434"/>
                  <a:pt x="427550" y="1342166"/>
                </a:cubicBezTo>
                <a:cubicBezTo>
                  <a:pt x="431275" y="1357097"/>
                  <a:pt x="405222" y="1353365"/>
                  <a:pt x="405222" y="1368296"/>
                </a:cubicBezTo>
                <a:cubicBezTo>
                  <a:pt x="390330" y="1364563"/>
                  <a:pt x="371725" y="1375761"/>
                  <a:pt x="356833" y="1368296"/>
                </a:cubicBezTo>
                <a:cubicBezTo>
                  <a:pt x="356833" y="1368296"/>
                  <a:pt x="358694" y="1367362"/>
                  <a:pt x="360094" y="1366429"/>
                </a:cubicBezTo>
                <a:lnTo>
                  <a:pt x="360462" y="1364937"/>
                </a:lnTo>
                <a:lnTo>
                  <a:pt x="360556" y="1364971"/>
                </a:lnTo>
                <a:cubicBezTo>
                  <a:pt x="371725" y="1363396"/>
                  <a:pt x="382886" y="1348699"/>
                  <a:pt x="394053" y="1357097"/>
                </a:cubicBezTo>
                <a:cubicBezTo>
                  <a:pt x="388473" y="1357097"/>
                  <a:pt x="382886" y="1352431"/>
                  <a:pt x="377304" y="1349632"/>
                </a:cubicBezTo>
                <a:lnTo>
                  <a:pt x="373878" y="1348821"/>
                </a:lnTo>
                <a:lnTo>
                  <a:pt x="386611" y="1344033"/>
                </a:lnTo>
                <a:cubicBezTo>
                  <a:pt x="392191" y="1343100"/>
                  <a:pt x="397778" y="1342166"/>
                  <a:pt x="401495" y="1338434"/>
                </a:cubicBezTo>
                <a:cubicBezTo>
                  <a:pt x="401495" y="1330968"/>
                  <a:pt x="390330" y="1338434"/>
                  <a:pt x="386611" y="1330968"/>
                </a:cubicBezTo>
                <a:cubicBezTo>
                  <a:pt x="394053" y="1316037"/>
                  <a:pt x="416382" y="1330968"/>
                  <a:pt x="427550" y="1319770"/>
                </a:cubicBezTo>
                <a:close/>
                <a:moveTo>
                  <a:pt x="2052277" y="1319270"/>
                </a:moveTo>
                <a:lnTo>
                  <a:pt x="2052635" y="1320800"/>
                </a:lnTo>
                <a:cubicBezTo>
                  <a:pt x="2048931" y="1320800"/>
                  <a:pt x="2048931" y="1320800"/>
                  <a:pt x="2048931" y="1320800"/>
                </a:cubicBezTo>
                <a:close/>
                <a:moveTo>
                  <a:pt x="754930" y="1317095"/>
                </a:moveTo>
                <a:cubicBezTo>
                  <a:pt x="749351" y="1319874"/>
                  <a:pt x="746096" y="1320800"/>
                  <a:pt x="744062" y="1320684"/>
                </a:cubicBezTo>
                <a:lnTo>
                  <a:pt x="743754" y="1320452"/>
                </a:lnTo>
                <a:close/>
                <a:moveTo>
                  <a:pt x="695417" y="1317095"/>
                </a:moveTo>
                <a:cubicBezTo>
                  <a:pt x="704716" y="1318948"/>
                  <a:pt x="712155" y="1318022"/>
                  <a:pt x="718665" y="1318022"/>
                </a:cubicBezTo>
                <a:lnTo>
                  <a:pt x="733600" y="1323502"/>
                </a:lnTo>
                <a:lnTo>
                  <a:pt x="725639" y="1325893"/>
                </a:lnTo>
                <a:cubicBezTo>
                  <a:pt x="717735" y="1328208"/>
                  <a:pt x="710296" y="1331912"/>
                  <a:pt x="699137" y="1343025"/>
                </a:cubicBezTo>
                <a:cubicBezTo>
                  <a:pt x="706576" y="1350433"/>
                  <a:pt x="717735" y="1350433"/>
                  <a:pt x="714015" y="1361545"/>
                </a:cubicBezTo>
                <a:cubicBezTo>
                  <a:pt x="706576" y="1361545"/>
                  <a:pt x="706576" y="1368954"/>
                  <a:pt x="699137" y="1372658"/>
                </a:cubicBezTo>
                <a:cubicBezTo>
                  <a:pt x="699137" y="1365249"/>
                  <a:pt x="687978" y="1372658"/>
                  <a:pt x="676820" y="1368954"/>
                </a:cubicBezTo>
                <a:cubicBezTo>
                  <a:pt x="691698" y="1376362"/>
                  <a:pt x="702857" y="1380066"/>
                  <a:pt x="717735" y="1376362"/>
                </a:cubicBezTo>
                <a:cubicBezTo>
                  <a:pt x="717735" y="1372658"/>
                  <a:pt x="732613" y="1372658"/>
                  <a:pt x="732613" y="1372658"/>
                </a:cubicBezTo>
                <a:cubicBezTo>
                  <a:pt x="743772" y="1365249"/>
                  <a:pt x="728893" y="1365249"/>
                  <a:pt x="732613" y="1365249"/>
                </a:cubicBezTo>
                <a:cubicBezTo>
                  <a:pt x="740052" y="1372658"/>
                  <a:pt x="747491" y="1346729"/>
                  <a:pt x="766089" y="1357841"/>
                </a:cubicBezTo>
                <a:lnTo>
                  <a:pt x="766089" y="1361545"/>
                </a:lnTo>
                <a:cubicBezTo>
                  <a:pt x="773528" y="1361545"/>
                  <a:pt x="777247" y="1354137"/>
                  <a:pt x="773528" y="1350433"/>
                </a:cubicBezTo>
                <a:cubicBezTo>
                  <a:pt x="795845" y="1350433"/>
                  <a:pt x="788406" y="1339320"/>
                  <a:pt x="810723" y="1335616"/>
                </a:cubicBezTo>
                <a:cubicBezTo>
                  <a:pt x="810723" y="1335616"/>
                  <a:pt x="810723" y="1335616"/>
                  <a:pt x="807004" y="1331912"/>
                </a:cubicBezTo>
                <a:cubicBezTo>
                  <a:pt x="810723" y="1343025"/>
                  <a:pt x="833041" y="1328208"/>
                  <a:pt x="844197" y="1335616"/>
                </a:cubicBezTo>
                <a:cubicBezTo>
                  <a:pt x="840480" y="1331912"/>
                  <a:pt x="844197" y="1328208"/>
                  <a:pt x="847916" y="1328208"/>
                </a:cubicBezTo>
                <a:cubicBezTo>
                  <a:pt x="851636" y="1331912"/>
                  <a:pt x="840480" y="1343025"/>
                  <a:pt x="829321" y="1339320"/>
                </a:cubicBezTo>
                <a:cubicBezTo>
                  <a:pt x="833041" y="1343025"/>
                  <a:pt x="844197" y="1346729"/>
                  <a:pt x="855355" y="1343025"/>
                </a:cubicBezTo>
                <a:cubicBezTo>
                  <a:pt x="847916" y="1343025"/>
                  <a:pt x="851636" y="1354137"/>
                  <a:pt x="862794" y="1354137"/>
                </a:cubicBezTo>
                <a:cubicBezTo>
                  <a:pt x="877672" y="1350433"/>
                  <a:pt x="862794" y="1339320"/>
                  <a:pt x="877672" y="1339320"/>
                </a:cubicBezTo>
                <a:cubicBezTo>
                  <a:pt x="873953" y="1339320"/>
                  <a:pt x="870233" y="1328208"/>
                  <a:pt x="862794" y="1335616"/>
                </a:cubicBezTo>
                <a:cubicBezTo>
                  <a:pt x="866514" y="1324504"/>
                  <a:pt x="888831" y="1328208"/>
                  <a:pt x="885111" y="1320800"/>
                </a:cubicBezTo>
                <a:cubicBezTo>
                  <a:pt x="896270" y="1312465"/>
                  <a:pt x="896967" y="1320800"/>
                  <a:pt x="902895" y="1322362"/>
                </a:cubicBezTo>
                <a:lnTo>
                  <a:pt x="909754" y="1321064"/>
                </a:lnTo>
                <a:lnTo>
                  <a:pt x="903709" y="1324504"/>
                </a:lnTo>
                <a:cubicBezTo>
                  <a:pt x="896270" y="1313391"/>
                  <a:pt x="888831" y="1339320"/>
                  <a:pt x="873953" y="1331912"/>
                </a:cubicBezTo>
                <a:cubicBezTo>
                  <a:pt x="881392" y="1339320"/>
                  <a:pt x="892550" y="1350433"/>
                  <a:pt x="903709" y="1335616"/>
                </a:cubicBezTo>
                <a:lnTo>
                  <a:pt x="902834" y="1335180"/>
                </a:lnTo>
                <a:lnTo>
                  <a:pt x="911148" y="1335616"/>
                </a:lnTo>
                <a:cubicBezTo>
                  <a:pt x="911148" y="1335616"/>
                  <a:pt x="911148" y="1335616"/>
                  <a:pt x="911148" y="1328208"/>
                </a:cubicBezTo>
                <a:cubicBezTo>
                  <a:pt x="914867" y="1324504"/>
                  <a:pt x="933465" y="1324504"/>
                  <a:pt x="933465" y="1324504"/>
                </a:cubicBezTo>
                <a:cubicBezTo>
                  <a:pt x="929745" y="1324504"/>
                  <a:pt x="922307" y="1324504"/>
                  <a:pt x="922307" y="1331912"/>
                </a:cubicBezTo>
                <a:cubicBezTo>
                  <a:pt x="922307" y="1331912"/>
                  <a:pt x="926026" y="1335616"/>
                  <a:pt x="929745" y="1335616"/>
                </a:cubicBezTo>
                <a:cubicBezTo>
                  <a:pt x="926026" y="1339320"/>
                  <a:pt x="918587" y="1339320"/>
                  <a:pt x="914867" y="1343025"/>
                </a:cubicBezTo>
                <a:cubicBezTo>
                  <a:pt x="914867" y="1343025"/>
                  <a:pt x="914867" y="1343025"/>
                  <a:pt x="918587" y="1335616"/>
                </a:cubicBezTo>
                <a:cubicBezTo>
                  <a:pt x="918587" y="1335616"/>
                  <a:pt x="918587" y="1335616"/>
                  <a:pt x="903709" y="1343025"/>
                </a:cubicBezTo>
                <a:cubicBezTo>
                  <a:pt x="903709" y="1346729"/>
                  <a:pt x="911148" y="1350433"/>
                  <a:pt x="911148" y="1350433"/>
                </a:cubicBezTo>
                <a:cubicBezTo>
                  <a:pt x="896270" y="1346729"/>
                  <a:pt x="873953" y="1361545"/>
                  <a:pt x="851636" y="1361545"/>
                </a:cubicBezTo>
                <a:cubicBezTo>
                  <a:pt x="851636" y="1361545"/>
                  <a:pt x="851636" y="1361545"/>
                  <a:pt x="855355" y="1361545"/>
                </a:cubicBezTo>
                <a:cubicBezTo>
                  <a:pt x="847916" y="1368954"/>
                  <a:pt x="844197" y="1357841"/>
                  <a:pt x="833041" y="1365249"/>
                </a:cubicBezTo>
                <a:cubicBezTo>
                  <a:pt x="829321" y="1372658"/>
                  <a:pt x="807004" y="1372658"/>
                  <a:pt x="810723" y="1383770"/>
                </a:cubicBezTo>
                <a:cubicBezTo>
                  <a:pt x="803284" y="1368954"/>
                  <a:pt x="792126" y="1391179"/>
                  <a:pt x="788406" y="1383770"/>
                </a:cubicBezTo>
                <a:cubicBezTo>
                  <a:pt x="773528" y="1383770"/>
                  <a:pt x="780967" y="1391179"/>
                  <a:pt x="780967" y="1394883"/>
                </a:cubicBezTo>
                <a:cubicBezTo>
                  <a:pt x="762369" y="1409699"/>
                  <a:pt x="758650" y="1402291"/>
                  <a:pt x="747491" y="1409699"/>
                </a:cubicBezTo>
                <a:cubicBezTo>
                  <a:pt x="743772" y="1405995"/>
                  <a:pt x="728893" y="1424516"/>
                  <a:pt x="717735" y="1417108"/>
                </a:cubicBezTo>
                <a:cubicBezTo>
                  <a:pt x="714015" y="1417108"/>
                  <a:pt x="711226" y="1419886"/>
                  <a:pt x="707506" y="1422664"/>
                </a:cubicBezTo>
                <a:lnTo>
                  <a:pt x="692486" y="1427943"/>
                </a:lnTo>
                <a:lnTo>
                  <a:pt x="690303" y="1424979"/>
                </a:lnTo>
                <a:cubicBezTo>
                  <a:pt x="689838" y="1422664"/>
                  <a:pt x="689838" y="1420812"/>
                  <a:pt x="687978" y="1420812"/>
                </a:cubicBezTo>
                <a:cubicBezTo>
                  <a:pt x="673100" y="1420812"/>
                  <a:pt x="673100" y="1431924"/>
                  <a:pt x="669381" y="1431924"/>
                </a:cubicBezTo>
                <a:cubicBezTo>
                  <a:pt x="669381" y="1431924"/>
                  <a:pt x="669381" y="1431924"/>
                  <a:pt x="676820" y="1417108"/>
                </a:cubicBezTo>
                <a:cubicBezTo>
                  <a:pt x="665661" y="1413404"/>
                  <a:pt x="661942" y="1405995"/>
                  <a:pt x="650783" y="1409699"/>
                </a:cubicBezTo>
                <a:cubicBezTo>
                  <a:pt x="654503" y="1402291"/>
                  <a:pt x="647064" y="1398587"/>
                  <a:pt x="661942" y="1394883"/>
                </a:cubicBezTo>
                <a:cubicBezTo>
                  <a:pt x="661942" y="1387474"/>
                  <a:pt x="647064" y="1391179"/>
                  <a:pt x="643344" y="1391179"/>
                </a:cubicBezTo>
                <a:cubicBezTo>
                  <a:pt x="635905" y="1394883"/>
                  <a:pt x="643344" y="1398587"/>
                  <a:pt x="647064" y="1402291"/>
                </a:cubicBezTo>
                <a:cubicBezTo>
                  <a:pt x="639625" y="1398587"/>
                  <a:pt x="628466" y="1394883"/>
                  <a:pt x="621027" y="1398587"/>
                </a:cubicBezTo>
                <a:cubicBezTo>
                  <a:pt x="624746" y="1402291"/>
                  <a:pt x="624746" y="1409699"/>
                  <a:pt x="635905" y="1402291"/>
                </a:cubicBezTo>
                <a:cubicBezTo>
                  <a:pt x="635905" y="1402291"/>
                  <a:pt x="635905" y="1402291"/>
                  <a:pt x="639625" y="1409699"/>
                </a:cubicBezTo>
                <a:cubicBezTo>
                  <a:pt x="628466" y="1413404"/>
                  <a:pt x="624746" y="1417108"/>
                  <a:pt x="613588" y="1413404"/>
                </a:cubicBezTo>
                <a:cubicBezTo>
                  <a:pt x="609868" y="1417108"/>
                  <a:pt x="617307" y="1424516"/>
                  <a:pt x="624746" y="1420812"/>
                </a:cubicBezTo>
                <a:cubicBezTo>
                  <a:pt x="624746" y="1420812"/>
                  <a:pt x="624746" y="1420812"/>
                  <a:pt x="621027" y="1428220"/>
                </a:cubicBezTo>
                <a:cubicBezTo>
                  <a:pt x="621027" y="1428220"/>
                  <a:pt x="621027" y="1428220"/>
                  <a:pt x="632186" y="1431924"/>
                </a:cubicBezTo>
                <a:cubicBezTo>
                  <a:pt x="617307" y="1446741"/>
                  <a:pt x="609868" y="1443037"/>
                  <a:pt x="602429" y="1457853"/>
                </a:cubicBezTo>
                <a:cubicBezTo>
                  <a:pt x="617307" y="1457853"/>
                  <a:pt x="617307" y="1454149"/>
                  <a:pt x="632186" y="1454149"/>
                </a:cubicBezTo>
                <a:cubicBezTo>
                  <a:pt x="632186" y="1454149"/>
                  <a:pt x="632186" y="1454149"/>
                  <a:pt x="621027" y="1461558"/>
                </a:cubicBezTo>
                <a:cubicBezTo>
                  <a:pt x="624746" y="1465262"/>
                  <a:pt x="635905" y="1454149"/>
                  <a:pt x="635905" y="1461558"/>
                </a:cubicBezTo>
                <a:cubicBezTo>
                  <a:pt x="639625" y="1463410"/>
                  <a:pt x="635905" y="1465262"/>
                  <a:pt x="633115" y="1467114"/>
                </a:cubicBezTo>
                <a:lnTo>
                  <a:pt x="631814" y="1468595"/>
                </a:lnTo>
                <a:lnTo>
                  <a:pt x="628466" y="1465262"/>
                </a:lnTo>
                <a:cubicBezTo>
                  <a:pt x="624746" y="1472670"/>
                  <a:pt x="613588" y="1461558"/>
                  <a:pt x="613588" y="1468966"/>
                </a:cubicBezTo>
                <a:cubicBezTo>
                  <a:pt x="613588" y="1468966"/>
                  <a:pt x="613588" y="1468966"/>
                  <a:pt x="617307" y="1461558"/>
                </a:cubicBezTo>
                <a:cubicBezTo>
                  <a:pt x="583831" y="1465262"/>
                  <a:pt x="576393" y="1476374"/>
                  <a:pt x="557795" y="1487487"/>
                </a:cubicBezTo>
                <a:cubicBezTo>
                  <a:pt x="546634" y="1487487"/>
                  <a:pt x="557795" y="1480078"/>
                  <a:pt x="542913" y="1483783"/>
                </a:cubicBezTo>
                <a:cubicBezTo>
                  <a:pt x="542913" y="1483783"/>
                  <a:pt x="542913" y="1483783"/>
                  <a:pt x="542913" y="1487487"/>
                </a:cubicBezTo>
                <a:cubicBezTo>
                  <a:pt x="535474" y="1487487"/>
                  <a:pt x="531755" y="1480078"/>
                  <a:pt x="528037" y="1476374"/>
                </a:cubicBezTo>
                <a:cubicBezTo>
                  <a:pt x="513157" y="1487487"/>
                  <a:pt x="513157" y="1468966"/>
                  <a:pt x="502002" y="1483783"/>
                </a:cubicBezTo>
                <a:cubicBezTo>
                  <a:pt x="505718" y="1480078"/>
                  <a:pt x="513157" y="1487487"/>
                  <a:pt x="505718" y="1491191"/>
                </a:cubicBezTo>
                <a:cubicBezTo>
                  <a:pt x="487121" y="1498599"/>
                  <a:pt x="494561" y="1483783"/>
                  <a:pt x="475964" y="1494895"/>
                </a:cubicBezTo>
                <a:cubicBezTo>
                  <a:pt x="479681" y="1494895"/>
                  <a:pt x="479681" y="1494895"/>
                  <a:pt x="483403" y="1494895"/>
                </a:cubicBezTo>
                <a:cubicBezTo>
                  <a:pt x="461084" y="1506008"/>
                  <a:pt x="446205" y="1480078"/>
                  <a:pt x="420168" y="1502303"/>
                </a:cubicBezTo>
                <a:cubicBezTo>
                  <a:pt x="420168" y="1502303"/>
                  <a:pt x="420168" y="1502303"/>
                  <a:pt x="412730" y="1494895"/>
                </a:cubicBezTo>
                <a:cubicBezTo>
                  <a:pt x="405289" y="1494895"/>
                  <a:pt x="401573" y="1494895"/>
                  <a:pt x="401573" y="1498599"/>
                </a:cubicBezTo>
                <a:cubicBezTo>
                  <a:pt x="401573" y="1498599"/>
                  <a:pt x="401573" y="1498599"/>
                  <a:pt x="409011" y="1506008"/>
                </a:cubicBezTo>
                <a:cubicBezTo>
                  <a:pt x="394133" y="1506008"/>
                  <a:pt x="371813" y="1506008"/>
                  <a:pt x="356938" y="1509712"/>
                </a:cubicBezTo>
                <a:cubicBezTo>
                  <a:pt x="356938" y="1509712"/>
                  <a:pt x="356938" y="1509712"/>
                  <a:pt x="360655" y="1506008"/>
                </a:cubicBezTo>
                <a:cubicBezTo>
                  <a:pt x="353216" y="1506008"/>
                  <a:pt x="342060" y="1491191"/>
                  <a:pt x="334620" y="1498599"/>
                </a:cubicBezTo>
                <a:cubicBezTo>
                  <a:pt x="334620" y="1498599"/>
                  <a:pt x="334620" y="1498599"/>
                  <a:pt x="334620" y="1506008"/>
                </a:cubicBezTo>
                <a:cubicBezTo>
                  <a:pt x="334620" y="1506008"/>
                  <a:pt x="345777" y="1509712"/>
                  <a:pt x="345777" y="1506008"/>
                </a:cubicBezTo>
                <a:cubicBezTo>
                  <a:pt x="356938" y="1506008"/>
                  <a:pt x="334620" y="1506008"/>
                  <a:pt x="342060" y="1513416"/>
                </a:cubicBezTo>
                <a:cubicBezTo>
                  <a:pt x="342060" y="1513416"/>
                  <a:pt x="342060" y="1513416"/>
                  <a:pt x="319742" y="1509712"/>
                </a:cubicBezTo>
                <a:cubicBezTo>
                  <a:pt x="316023" y="1509712"/>
                  <a:pt x="323463" y="1517120"/>
                  <a:pt x="319742" y="1513416"/>
                </a:cubicBezTo>
                <a:cubicBezTo>
                  <a:pt x="308585" y="1520824"/>
                  <a:pt x="304864" y="1506008"/>
                  <a:pt x="293691" y="1509712"/>
                </a:cubicBezTo>
                <a:cubicBezTo>
                  <a:pt x="304864" y="1509712"/>
                  <a:pt x="316023" y="1494895"/>
                  <a:pt x="330898" y="1491191"/>
                </a:cubicBezTo>
                <a:cubicBezTo>
                  <a:pt x="323463" y="1487487"/>
                  <a:pt x="319742" y="1487487"/>
                  <a:pt x="316023" y="1487487"/>
                </a:cubicBezTo>
                <a:cubicBezTo>
                  <a:pt x="323463" y="1483783"/>
                  <a:pt x="316023" y="1483783"/>
                  <a:pt x="316023" y="1480078"/>
                </a:cubicBezTo>
                <a:cubicBezTo>
                  <a:pt x="323463" y="1487487"/>
                  <a:pt x="327180" y="1480078"/>
                  <a:pt x="334620" y="1483783"/>
                </a:cubicBezTo>
                <a:cubicBezTo>
                  <a:pt x="334620" y="1483783"/>
                  <a:pt x="334620" y="1483783"/>
                  <a:pt x="330898" y="1476374"/>
                </a:cubicBezTo>
                <a:cubicBezTo>
                  <a:pt x="334620" y="1480078"/>
                  <a:pt x="356938" y="1480078"/>
                  <a:pt x="353216" y="1472670"/>
                </a:cubicBezTo>
                <a:cubicBezTo>
                  <a:pt x="360655" y="1468966"/>
                  <a:pt x="390414" y="1472670"/>
                  <a:pt x="401573" y="1472670"/>
                </a:cubicBezTo>
                <a:cubicBezTo>
                  <a:pt x="401573" y="1472670"/>
                  <a:pt x="401573" y="1472670"/>
                  <a:pt x="390414" y="1472670"/>
                </a:cubicBezTo>
                <a:cubicBezTo>
                  <a:pt x="416451" y="1491191"/>
                  <a:pt x="405289" y="1457853"/>
                  <a:pt x="416451" y="1457853"/>
                </a:cubicBezTo>
                <a:cubicBezTo>
                  <a:pt x="438766" y="1450445"/>
                  <a:pt x="416451" y="1468966"/>
                  <a:pt x="435048" y="1468966"/>
                </a:cubicBezTo>
                <a:cubicBezTo>
                  <a:pt x="442489" y="1461558"/>
                  <a:pt x="431327" y="1461558"/>
                  <a:pt x="442489" y="1461558"/>
                </a:cubicBezTo>
                <a:cubicBezTo>
                  <a:pt x="442489" y="1457853"/>
                  <a:pt x="442489" y="1457853"/>
                  <a:pt x="438766" y="1457853"/>
                </a:cubicBezTo>
                <a:cubicBezTo>
                  <a:pt x="431327" y="1450445"/>
                  <a:pt x="468525" y="1439333"/>
                  <a:pt x="442489" y="1428220"/>
                </a:cubicBezTo>
                <a:cubicBezTo>
                  <a:pt x="435048" y="1428220"/>
                  <a:pt x="433187" y="1431924"/>
                  <a:pt x="431794" y="1434702"/>
                </a:cubicBezTo>
                <a:lnTo>
                  <a:pt x="430579" y="1436181"/>
                </a:lnTo>
                <a:lnTo>
                  <a:pt x="436465" y="1437878"/>
                </a:lnTo>
                <a:cubicBezTo>
                  <a:pt x="439357" y="1438804"/>
                  <a:pt x="442251" y="1438804"/>
                  <a:pt x="446104" y="1435100"/>
                </a:cubicBezTo>
                <a:cubicBezTo>
                  <a:pt x="446104" y="1435100"/>
                  <a:pt x="446104" y="1435100"/>
                  <a:pt x="438392" y="1446212"/>
                </a:cubicBezTo>
                <a:cubicBezTo>
                  <a:pt x="438392" y="1438804"/>
                  <a:pt x="434536" y="1438804"/>
                  <a:pt x="430683" y="1442508"/>
                </a:cubicBezTo>
                <a:cubicBezTo>
                  <a:pt x="424899" y="1440656"/>
                  <a:pt x="425863" y="1439730"/>
                  <a:pt x="427310" y="1438804"/>
                </a:cubicBezTo>
                <a:lnTo>
                  <a:pt x="427041" y="1436752"/>
                </a:lnTo>
                <a:lnTo>
                  <a:pt x="423890" y="1435628"/>
                </a:lnTo>
                <a:cubicBezTo>
                  <a:pt x="423890" y="1435628"/>
                  <a:pt x="423890" y="1435628"/>
                  <a:pt x="427608" y="1428220"/>
                </a:cubicBezTo>
                <a:cubicBezTo>
                  <a:pt x="409011" y="1443037"/>
                  <a:pt x="390414" y="1435628"/>
                  <a:pt x="371813" y="1435628"/>
                </a:cubicBezTo>
                <a:cubicBezTo>
                  <a:pt x="371813" y="1435628"/>
                  <a:pt x="371813" y="1435628"/>
                  <a:pt x="375536" y="1435628"/>
                </a:cubicBezTo>
                <a:cubicBezTo>
                  <a:pt x="371813" y="1435628"/>
                  <a:pt x="368098" y="1431924"/>
                  <a:pt x="364376" y="1431924"/>
                </a:cubicBezTo>
                <a:cubicBezTo>
                  <a:pt x="375536" y="1428220"/>
                  <a:pt x="368098" y="1424516"/>
                  <a:pt x="379253" y="1420812"/>
                </a:cubicBezTo>
                <a:cubicBezTo>
                  <a:pt x="379253" y="1420812"/>
                  <a:pt x="379253" y="1420812"/>
                  <a:pt x="368098" y="1413404"/>
                </a:cubicBezTo>
                <a:lnTo>
                  <a:pt x="360655" y="1417108"/>
                </a:lnTo>
                <a:cubicBezTo>
                  <a:pt x="349499" y="1409699"/>
                  <a:pt x="368098" y="1409699"/>
                  <a:pt x="371813" y="1409699"/>
                </a:cubicBezTo>
                <a:cubicBezTo>
                  <a:pt x="371813" y="1409699"/>
                  <a:pt x="371813" y="1417108"/>
                  <a:pt x="375536" y="1413404"/>
                </a:cubicBezTo>
                <a:cubicBezTo>
                  <a:pt x="371813" y="1420812"/>
                  <a:pt x="382976" y="1420812"/>
                  <a:pt x="386692" y="1420812"/>
                </a:cubicBezTo>
                <a:cubicBezTo>
                  <a:pt x="386692" y="1417108"/>
                  <a:pt x="386692" y="1413404"/>
                  <a:pt x="386692" y="1413404"/>
                </a:cubicBezTo>
                <a:cubicBezTo>
                  <a:pt x="386692" y="1413404"/>
                  <a:pt x="386692" y="1413404"/>
                  <a:pt x="390414" y="1417108"/>
                </a:cubicBezTo>
                <a:cubicBezTo>
                  <a:pt x="390414" y="1417108"/>
                  <a:pt x="390414" y="1417108"/>
                  <a:pt x="401573" y="1409699"/>
                </a:cubicBezTo>
                <a:cubicBezTo>
                  <a:pt x="401573" y="1409699"/>
                  <a:pt x="401573" y="1409699"/>
                  <a:pt x="397851" y="1417108"/>
                </a:cubicBezTo>
                <a:cubicBezTo>
                  <a:pt x="397851" y="1417108"/>
                  <a:pt x="397851" y="1417108"/>
                  <a:pt x="420168" y="1413404"/>
                </a:cubicBezTo>
                <a:cubicBezTo>
                  <a:pt x="416451" y="1413404"/>
                  <a:pt x="420168" y="1409699"/>
                  <a:pt x="416451" y="1409699"/>
                </a:cubicBezTo>
                <a:cubicBezTo>
                  <a:pt x="431327" y="1402291"/>
                  <a:pt x="446205" y="1409699"/>
                  <a:pt x="457364" y="1413404"/>
                </a:cubicBezTo>
                <a:cubicBezTo>
                  <a:pt x="453645" y="1405995"/>
                  <a:pt x="457364" y="1405995"/>
                  <a:pt x="464803" y="1405995"/>
                </a:cubicBezTo>
                <a:cubicBezTo>
                  <a:pt x="464803" y="1405995"/>
                  <a:pt x="464803" y="1405995"/>
                  <a:pt x="464803" y="1413404"/>
                </a:cubicBezTo>
                <a:cubicBezTo>
                  <a:pt x="464803" y="1413404"/>
                  <a:pt x="464803" y="1413404"/>
                  <a:pt x="475964" y="1409699"/>
                </a:cubicBezTo>
                <a:cubicBezTo>
                  <a:pt x="475964" y="1409699"/>
                  <a:pt x="475964" y="1409699"/>
                  <a:pt x="472242" y="1402291"/>
                </a:cubicBezTo>
                <a:cubicBezTo>
                  <a:pt x="483403" y="1398587"/>
                  <a:pt x="479681" y="1405995"/>
                  <a:pt x="483403" y="1409699"/>
                </a:cubicBezTo>
                <a:cubicBezTo>
                  <a:pt x="483403" y="1409699"/>
                  <a:pt x="483403" y="1409699"/>
                  <a:pt x="498280" y="1409699"/>
                </a:cubicBezTo>
                <a:cubicBezTo>
                  <a:pt x="498280" y="1409699"/>
                  <a:pt x="498280" y="1409699"/>
                  <a:pt x="498280" y="1413404"/>
                </a:cubicBezTo>
                <a:cubicBezTo>
                  <a:pt x="498280" y="1413404"/>
                  <a:pt x="498280" y="1413404"/>
                  <a:pt x="509440" y="1398587"/>
                </a:cubicBezTo>
                <a:cubicBezTo>
                  <a:pt x="520596" y="1402291"/>
                  <a:pt x="516881" y="1398587"/>
                  <a:pt x="528037" y="1402291"/>
                </a:cubicBezTo>
                <a:cubicBezTo>
                  <a:pt x="528037" y="1398587"/>
                  <a:pt x="528037" y="1398587"/>
                  <a:pt x="524316" y="1398587"/>
                </a:cubicBezTo>
                <a:cubicBezTo>
                  <a:pt x="528037" y="1398587"/>
                  <a:pt x="535474" y="1398587"/>
                  <a:pt x="539193" y="1394883"/>
                </a:cubicBezTo>
                <a:cubicBezTo>
                  <a:pt x="542913" y="1391179"/>
                  <a:pt x="535474" y="1391179"/>
                  <a:pt x="528037" y="1391179"/>
                </a:cubicBezTo>
                <a:cubicBezTo>
                  <a:pt x="528037" y="1387474"/>
                  <a:pt x="542913" y="1383770"/>
                  <a:pt x="535474" y="1380066"/>
                </a:cubicBezTo>
                <a:cubicBezTo>
                  <a:pt x="550352" y="1380066"/>
                  <a:pt x="557795" y="1394883"/>
                  <a:pt x="580112" y="1387474"/>
                </a:cubicBezTo>
                <a:cubicBezTo>
                  <a:pt x="580112" y="1383770"/>
                  <a:pt x="572673" y="1383770"/>
                  <a:pt x="572673" y="1380066"/>
                </a:cubicBezTo>
                <a:cubicBezTo>
                  <a:pt x="576393" y="1380066"/>
                  <a:pt x="580112" y="1383770"/>
                  <a:pt x="583831" y="1383770"/>
                </a:cubicBezTo>
                <a:cubicBezTo>
                  <a:pt x="583831" y="1380066"/>
                  <a:pt x="568954" y="1376362"/>
                  <a:pt x="576393" y="1376362"/>
                </a:cubicBezTo>
                <a:cubicBezTo>
                  <a:pt x="583831" y="1376362"/>
                  <a:pt x="594990" y="1376362"/>
                  <a:pt x="606149" y="1376362"/>
                </a:cubicBezTo>
                <a:cubicBezTo>
                  <a:pt x="602429" y="1368954"/>
                  <a:pt x="587551" y="1365249"/>
                  <a:pt x="583831" y="1357841"/>
                </a:cubicBezTo>
                <a:lnTo>
                  <a:pt x="582550" y="1358430"/>
                </a:lnTo>
                <a:lnTo>
                  <a:pt x="583831" y="1354137"/>
                </a:lnTo>
                <a:cubicBezTo>
                  <a:pt x="583831" y="1354137"/>
                  <a:pt x="583831" y="1354137"/>
                  <a:pt x="591270" y="1361545"/>
                </a:cubicBezTo>
                <a:cubicBezTo>
                  <a:pt x="598710" y="1354137"/>
                  <a:pt x="613588" y="1354137"/>
                  <a:pt x="621027" y="1354137"/>
                </a:cubicBezTo>
                <a:cubicBezTo>
                  <a:pt x="621027" y="1354137"/>
                  <a:pt x="621027" y="1354137"/>
                  <a:pt x="621027" y="1350433"/>
                </a:cubicBezTo>
                <a:cubicBezTo>
                  <a:pt x="628466" y="1346729"/>
                  <a:pt x="628466" y="1346729"/>
                  <a:pt x="639625" y="1346729"/>
                </a:cubicBezTo>
                <a:lnTo>
                  <a:pt x="631587" y="1337461"/>
                </a:lnTo>
                <a:lnTo>
                  <a:pt x="641484" y="1339783"/>
                </a:lnTo>
                <a:cubicBezTo>
                  <a:pt x="647994" y="1341172"/>
                  <a:pt x="652643" y="1343024"/>
                  <a:pt x="647064" y="1350433"/>
                </a:cubicBezTo>
                <a:cubicBezTo>
                  <a:pt x="647064" y="1350433"/>
                  <a:pt x="647064" y="1350433"/>
                  <a:pt x="658222" y="1350433"/>
                </a:cubicBezTo>
                <a:cubicBezTo>
                  <a:pt x="658222" y="1350433"/>
                  <a:pt x="658222" y="1350433"/>
                  <a:pt x="658222" y="1339320"/>
                </a:cubicBezTo>
                <a:cubicBezTo>
                  <a:pt x="673100" y="1339320"/>
                  <a:pt x="695417" y="1339320"/>
                  <a:pt x="710296" y="1328208"/>
                </a:cubicBezTo>
                <a:cubicBezTo>
                  <a:pt x="721454" y="1320800"/>
                  <a:pt x="699137" y="1317095"/>
                  <a:pt x="695417" y="1317095"/>
                </a:cubicBezTo>
                <a:close/>
                <a:moveTo>
                  <a:pt x="2074860" y="1316037"/>
                </a:moveTo>
                <a:cubicBezTo>
                  <a:pt x="2071288" y="1319741"/>
                  <a:pt x="2067716" y="1327149"/>
                  <a:pt x="2060572" y="1323445"/>
                </a:cubicBezTo>
                <a:cubicBezTo>
                  <a:pt x="2064144" y="1323445"/>
                  <a:pt x="2067716" y="1316037"/>
                  <a:pt x="2074860" y="1316037"/>
                </a:cubicBezTo>
                <a:close/>
                <a:moveTo>
                  <a:pt x="1040778" y="1316037"/>
                </a:moveTo>
                <a:cubicBezTo>
                  <a:pt x="1044588" y="1319741"/>
                  <a:pt x="1029348" y="1327150"/>
                  <a:pt x="1029348" y="1327150"/>
                </a:cubicBezTo>
                <a:cubicBezTo>
                  <a:pt x="1025538" y="1323446"/>
                  <a:pt x="1040778" y="1323446"/>
                  <a:pt x="1040778" y="1316037"/>
                </a:cubicBezTo>
                <a:close/>
                <a:moveTo>
                  <a:pt x="89299" y="1316037"/>
                </a:moveTo>
                <a:cubicBezTo>
                  <a:pt x="93030" y="1319789"/>
                  <a:pt x="100491" y="1319789"/>
                  <a:pt x="96763" y="1327294"/>
                </a:cubicBezTo>
                <a:cubicBezTo>
                  <a:pt x="81838" y="1323542"/>
                  <a:pt x="85569" y="1334798"/>
                  <a:pt x="74380" y="1338551"/>
                </a:cubicBezTo>
                <a:cubicBezTo>
                  <a:pt x="85569" y="1334798"/>
                  <a:pt x="74380" y="1346055"/>
                  <a:pt x="85569" y="1349808"/>
                </a:cubicBezTo>
                <a:cubicBezTo>
                  <a:pt x="85569" y="1349808"/>
                  <a:pt x="85569" y="1349808"/>
                  <a:pt x="85569" y="1348870"/>
                </a:cubicBezTo>
                <a:lnTo>
                  <a:pt x="85569" y="1346055"/>
                </a:lnTo>
                <a:cubicBezTo>
                  <a:pt x="85569" y="1346055"/>
                  <a:pt x="85569" y="1346055"/>
                  <a:pt x="89299" y="1353560"/>
                </a:cubicBezTo>
                <a:cubicBezTo>
                  <a:pt x="81838" y="1349808"/>
                  <a:pt x="70647" y="1349808"/>
                  <a:pt x="70647" y="1357312"/>
                </a:cubicBezTo>
                <a:cubicBezTo>
                  <a:pt x="66916" y="1349808"/>
                  <a:pt x="85569" y="1353560"/>
                  <a:pt x="78109" y="1346055"/>
                </a:cubicBezTo>
                <a:cubicBezTo>
                  <a:pt x="74380" y="1342303"/>
                  <a:pt x="70647" y="1346055"/>
                  <a:pt x="66916" y="1349808"/>
                </a:cubicBezTo>
                <a:cubicBezTo>
                  <a:pt x="66916" y="1349808"/>
                  <a:pt x="66916" y="1349808"/>
                  <a:pt x="59454" y="1342303"/>
                </a:cubicBezTo>
                <a:cubicBezTo>
                  <a:pt x="59454" y="1342303"/>
                  <a:pt x="59454" y="1342303"/>
                  <a:pt x="66916" y="1342303"/>
                </a:cubicBezTo>
                <a:cubicBezTo>
                  <a:pt x="66916" y="1342303"/>
                  <a:pt x="66916" y="1342303"/>
                  <a:pt x="66916" y="1331046"/>
                </a:cubicBezTo>
                <a:cubicBezTo>
                  <a:pt x="66916" y="1331046"/>
                  <a:pt x="66916" y="1331046"/>
                  <a:pt x="51994" y="1334798"/>
                </a:cubicBezTo>
                <a:cubicBezTo>
                  <a:pt x="55725" y="1334798"/>
                  <a:pt x="59454" y="1331046"/>
                  <a:pt x="51994" y="1327294"/>
                </a:cubicBezTo>
                <a:cubicBezTo>
                  <a:pt x="48264" y="1331046"/>
                  <a:pt x="40803" y="1327294"/>
                  <a:pt x="44531" y="1331046"/>
                </a:cubicBezTo>
                <a:lnTo>
                  <a:pt x="40803" y="1327294"/>
                </a:lnTo>
                <a:cubicBezTo>
                  <a:pt x="55725" y="1331046"/>
                  <a:pt x="63186" y="1316037"/>
                  <a:pt x="70647" y="1319789"/>
                </a:cubicBezTo>
                <a:cubicBezTo>
                  <a:pt x="78109" y="1323542"/>
                  <a:pt x="85569" y="1316037"/>
                  <a:pt x="85569" y="1323542"/>
                </a:cubicBezTo>
                <a:cubicBezTo>
                  <a:pt x="89299" y="1323542"/>
                  <a:pt x="85569" y="1319789"/>
                  <a:pt x="89299" y="1316037"/>
                </a:cubicBezTo>
                <a:close/>
                <a:moveTo>
                  <a:pt x="728893" y="1313391"/>
                </a:moveTo>
                <a:cubicBezTo>
                  <a:pt x="738192" y="1311539"/>
                  <a:pt x="739122" y="1315243"/>
                  <a:pt x="740517" y="1318021"/>
                </a:cubicBezTo>
                <a:lnTo>
                  <a:pt x="743754" y="1320452"/>
                </a:lnTo>
                <a:lnTo>
                  <a:pt x="735778" y="1322848"/>
                </a:lnTo>
                <a:lnTo>
                  <a:pt x="734008" y="1317559"/>
                </a:lnTo>
                <a:cubicBezTo>
                  <a:pt x="733543" y="1315243"/>
                  <a:pt x="732613" y="1313391"/>
                  <a:pt x="728893" y="1313391"/>
                </a:cubicBezTo>
                <a:close/>
                <a:moveTo>
                  <a:pt x="832926" y="1313180"/>
                </a:moveTo>
                <a:cubicBezTo>
                  <a:pt x="836631" y="1316672"/>
                  <a:pt x="832926" y="1316672"/>
                  <a:pt x="832926" y="1320164"/>
                </a:cubicBezTo>
                <a:cubicBezTo>
                  <a:pt x="829222" y="1320164"/>
                  <a:pt x="825518" y="1316672"/>
                  <a:pt x="821814" y="1320164"/>
                </a:cubicBezTo>
                <a:cubicBezTo>
                  <a:pt x="821814" y="1320164"/>
                  <a:pt x="821814" y="1320164"/>
                  <a:pt x="825518" y="1327149"/>
                </a:cubicBezTo>
                <a:cubicBezTo>
                  <a:pt x="829222" y="1323657"/>
                  <a:pt x="818110" y="1327149"/>
                  <a:pt x="814405" y="1323657"/>
                </a:cubicBezTo>
                <a:cubicBezTo>
                  <a:pt x="814405" y="1320164"/>
                  <a:pt x="829222" y="1309687"/>
                  <a:pt x="832926" y="1313180"/>
                </a:cubicBezTo>
                <a:close/>
                <a:moveTo>
                  <a:pt x="906034" y="1312928"/>
                </a:moveTo>
                <a:cubicBezTo>
                  <a:pt x="907428" y="1313391"/>
                  <a:pt x="909288" y="1315243"/>
                  <a:pt x="911148" y="1317095"/>
                </a:cubicBezTo>
                <a:lnTo>
                  <a:pt x="910440" y="1319918"/>
                </a:lnTo>
                <a:lnTo>
                  <a:pt x="907428" y="1316169"/>
                </a:lnTo>
                <a:cubicBezTo>
                  <a:pt x="906498" y="1315243"/>
                  <a:pt x="905569" y="1315243"/>
                  <a:pt x="903709" y="1317095"/>
                </a:cubicBezTo>
                <a:cubicBezTo>
                  <a:pt x="903709" y="1313391"/>
                  <a:pt x="904639" y="1312465"/>
                  <a:pt x="906034" y="1312928"/>
                </a:cubicBezTo>
                <a:close/>
                <a:moveTo>
                  <a:pt x="2287358" y="1312862"/>
                </a:moveTo>
                <a:cubicBezTo>
                  <a:pt x="2287358" y="1312862"/>
                  <a:pt x="2287358" y="1312862"/>
                  <a:pt x="2306635" y="1316434"/>
                </a:cubicBezTo>
                <a:cubicBezTo>
                  <a:pt x="2302780" y="1318220"/>
                  <a:pt x="2297960" y="1320899"/>
                  <a:pt x="2293141" y="1322684"/>
                </a:cubicBezTo>
                <a:lnTo>
                  <a:pt x="2286474" y="1323126"/>
                </a:lnTo>
                <a:lnTo>
                  <a:pt x="2289768" y="1318666"/>
                </a:lnTo>
                <a:cubicBezTo>
                  <a:pt x="2290249" y="1315541"/>
                  <a:pt x="2289286" y="1312862"/>
                  <a:pt x="2287358" y="1312862"/>
                </a:cubicBezTo>
                <a:close/>
                <a:moveTo>
                  <a:pt x="145022" y="1311572"/>
                </a:moveTo>
                <a:cubicBezTo>
                  <a:pt x="145335" y="1311473"/>
                  <a:pt x="144714" y="1311671"/>
                  <a:pt x="143968" y="1312068"/>
                </a:cubicBezTo>
                <a:cubicBezTo>
                  <a:pt x="142482" y="1312862"/>
                  <a:pt x="140498" y="1314450"/>
                  <a:pt x="144466" y="1316037"/>
                </a:cubicBezTo>
                <a:cubicBezTo>
                  <a:pt x="144466" y="1316037"/>
                  <a:pt x="136529" y="1316037"/>
                  <a:pt x="136529" y="1316037"/>
                </a:cubicBezTo>
                <a:cubicBezTo>
                  <a:pt x="136529" y="1312862"/>
                  <a:pt x="136529" y="1312862"/>
                  <a:pt x="140498" y="1312862"/>
                </a:cubicBezTo>
                <a:cubicBezTo>
                  <a:pt x="143471" y="1312068"/>
                  <a:pt x="144714" y="1311672"/>
                  <a:pt x="145022" y="1311572"/>
                </a:cubicBezTo>
                <a:close/>
                <a:moveTo>
                  <a:pt x="1271767" y="1310363"/>
                </a:moveTo>
                <a:cubicBezTo>
                  <a:pt x="1275949" y="1310070"/>
                  <a:pt x="1279668" y="1310538"/>
                  <a:pt x="1282456" y="1312409"/>
                </a:cubicBezTo>
                <a:cubicBezTo>
                  <a:pt x="1282456" y="1312409"/>
                  <a:pt x="1282456" y="1312409"/>
                  <a:pt x="1271302" y="1319893"/>
                </a:cubicBezTo>
                <a:cubicBezTo>
                  <a:pt x="1271302" y="1319893"/>
                  <a:pt x="1275020" y="1319893"/>
                  <a:pt x="1275020" y="1319893"/>
                </a:cubicBezTo>
                <a:cubicBezTo>
                  <a:pt x="1263866" y="1319893"/>
                  <a:pt x="1241558" y="1334861"/>
                  <a:pt x="1230404" y="1331119"/>
                </a:cubicBezTo>
                <a:cubicBezTo>
                  <a:pt x="1234122" y="1338603"/>
                  <a:pt x="1230404" y="1331119"/>
                  <a:pt x="1230404" y="1338603"/>
                </a:cubicBezTo>
                <a:cubicBezTo>
                  <a:pt x="1226686" y="1334861"/>
                  <a:pt x="1215531" y="1331119"/>
                  <a:pt x="1211814" y="1338603"/>
                </a:cubicBezTo>
                <a:cubicBezTo>
                  <a:pt x="1211814" y="1338603"/>
                  <a:pt x="1211814" y="1342345"/>
                  <a:pt x="1215531" y="1342345"/>
                </a:cubicBezTo>
                <a:cubicBezTo>
                  <a:pt x="1215531" y="1342345"/>
                  <a:pt x="1215531" y="1342345"/>
                  <a:pt x="1204378" y="1342345"/>
                </a:cubicBezTo>
                <a:cubicBezTo>
                  <a:pt x="1204378" y="1342345"/>
                  <a:pt x="1204378" y="1342345"/>
                  <a:pt x="1215531" y="1349829"/>
                </a:cubicBezTo>
                <a:cubicBezTo>
                  <a:pt x="1219250" y="1353571"/>
                  <a:pt x="1208096" y="1368539"/>
                  <a:pt x="1196941" y="1368539"/>
                </a:cubicBezTo>
                <a:cubicBezTo>
                  <a:pt x="1193224" y="1379765"/>
                  <a:pt x="1196941" y="1376023"/>
                  <a:pt x="1211814" y="1372281"/>
                </a:cubicBezTo>
                <a:cubicBezTo>
                  <a:pt x="1211814" y="1379765"/>
                  <a:pt x="1211814" y="1379765"/>
                  <a:pt x="1200660" y="1387249"/>
                </a:cubicBezTo>
                <a:cubicBezTo>
                  <a:pt x="1211814" y="1379765"/>
                  <a:pt x="1215531" y="1394733"/>
                  <a:pt x="1222968" y="1398475"/>
                </a:cubicBezTo>
                <a:cubicBezTo>
                  <a:pt x="1241558" y="1379765"/>
                  <a:pt x="1267584" y="1387249"/>
                  <a:pt x="1286174" y="1368539"/>
                </a:cubicBezTo>
                <a:cubicBezTo>
                  <a:pt x="1278738" y="1361055"/>
                  <a:pt x="1289891" y="1368539"/>
                  <a:pt x="1289891" y="1361055"/>
                </a:cubicBezTo>
                <a:cubicBezTo>
                  <a:pt x="1289891" y="1361055"/>
                  <a:pt x="1289891" y="1361055"/>
                  <a:pt x="1293609" y="1368539"/>
                </a:cubicBezTo>
                <a:cubicBezTo>
                  <a:pt x="1308481" y="1361055"/>
                  <a:pt x="1338226" y="1361055"/>
                  <a:pt x="1345659" y="1368539"/>
                </a:cubicBezTo>
                <a:cubicBezTo>
                  <a:pt x="1338226" y="1372281"/>
                  <a:pt x="1345659" y="1376023"/>
                  <a:pt x="1330790" y="1376023"/>
                </a:cubicBezTo>
                <a:cubicBezTo>
                  <a:pt x="1330790" y="1376023"/>
                  <a:pt x="1330790" y="1376023"/>
                  <a:pt x="1327072" y="1387249"/>
                </a:cubicBezTo>
                <a:cubicBezTo>
                  <a:pt x="1327072" y="1387249"/>
                  <a:pt x="1327072" y="1387249"/>
                  <a:pt x="1341944" y="1383507"/>
                </a:cubicBezTo>
                <a:cubicBezTo>
                  <a:pt x="1349375" y="1387249"/>
                  <a:pt x="1334508" y="1387249"/>
                  <a:pt x="1341944" y="1390991"/>
                </a:cubicBezTo>
                <a:cubicBezTo>
                  <a:pt x="1341944" y="1390991"/>
                  <a:pt x="1341944" y="1390991"/>
                  <a:pt x="1319636" y="1387249"/>
                </a:cubicBezTo>
                <a:cubicBezTo>
                  <a:pt x="1319636" y="1387249"/>
                  <a:pt x="1319636" y="1387249"/>
                  <a:pt x="1327072" y="1398475"/>
                </a:cubicBezTo>
                <a:cubicBezTo>
                  <a:pt x="1327072" y="1398475"/>
                  <a:pt x="1327072" y="1398475"/>
                  <a:pt x="1312200" y="1398475"/>
                </a:cubicBezTo>
                <a:cubicBezTo>
                  <a:pt x="1301045" y="1394733"/>
                  <a:pt x="1293609" y="1413442"/>
                  <a:pt x="1282456" y="1413442"/>
                </a:cubicBezTo>
                <a:cubicBezTo>
                  <a:pt x="1282456" y="1413442"/>
                  <a:pt x="1275020" y="1405958"/>
                  <a:pt x="1271302" y="1413442"/>
                </a:cubicBezTo>
                <a:cubicBezTo>
                  <a:pt x="1263866" y="1413442"/>
                  <a:pt x="1263866" y="1420926"/>
                  <a:pt x="1267584" y="1420926"/>
                </a:cubicBezTo>
                <a:cubicBezTo>
                  <a:pt x="1267584" y="1420926"/>
                  <a:pt x="1267584" y="1420926"/>
                  <a:pt x="1245276" y="1417184"/>
                </a:cubicBezTo>
                <a:cubicBezTo>
                  <a:pt x="1252711" y="1417184"/>
                  <a:pt x="1256429" y="1420926"/>
                  <a:pt x="1260148" y="1417184"/>
                </a:cubicBezTo>
                <a:cubicBezTo>
                  <a:pt x="1256429" y="1405958"/>
                  <a:pt x="1237840" y="1420926"/>
                  <a:pt x="1226686" y="1420926"/>
                </a:cubicBezTo>
                <a:cubicBezTo>
                  <a:pt x="1222968" y="1424668"/>
                  <a:pt x="1211814" y="1424668"/>
                  <a:pt x="1204378" y="1432152"/>
                </a:cubicBezTo>
                <a:cubicBezTo>
                  <a:pt x="1204378" y="1432152"/>
                  <a:pt x="1204378" y="1432152"/>
                  <a:pt x="1208096" y="1435894"/>
                </a:cubicBezTo>
                <a:cubicBezTo>
                  <a:pt x="1189505" y="1447120"/>
                  <a:pt x="1196941" y="1432152"/>
                  <a:pt x="1185787" y="1439636"/>
                </a:cubicBezTo>
                <a:cubicBezTo>
                  <a:pt x="1185787" y="1439636"/>
                  <a:pt x="1185787" y="1439636"/>
                  <a:pt x="1196941" y="1428410"/>
                </a:cubicBezTo>
                <a:cubicBezTo>
                  <a:pt x="1178351" y="1428410"/>
                  <a:pt x="1185787" y="1443378"/>
                  <a:pt x="1170916" y="1439636"/>
                </a:cubicBezTo>
                <a:cubicBezTo>
                  <a:pt x="1174634" y="1447120"/>
                  <a:pt x="1167198" y="1447120"/>
                  <a:pt x="1170916" y="1447120"/>
                </a:cubicBezTo>
                <a:cubicBezTo>
                  <a:pt x="1163480" y="1458346"/>
                  <a:pt x="1152326" y="1443378"/>
                  <a:pt x="1152326" y="1454604"/>
                </a:cubicBezTo>
                <a:cubicBezTo>
                  <a:pt x="1152326" y="1454604"/>
                  <a:pt x="1152326" y="1454604"/>
                  <a:pt x="1144890" y="1439636"/>
                </a:cubicBezTo>
                <a:cubicBezTo>
                  <a:pt x="1152326" y="1447120"/>
                  <a:pt x="1159762" y="1428410"/>
                  <a:pt x="1167198" y="1439636"/>
                </a:cubicBezTo>
                <a:cubicBezTo>
                  <a:pt x="1159762" y="1432152"/>
                  <a:pt x="1170916" y="1424668"/>
                  <a:pt x="1163480" y="1417184"/>
                </a:cubicBezTo>
                <a:cubicBezTo>
                  <a:pt x="1163480" y="1432152"/>
                  <a:pt x="1189505" y="1413442"/>
                  <a:pt x="1196941" y="1420926"/>
                </a:cubicBezTo>
                <a:cubicBezTo>
                  <a:pt x="1196941" y="1420926"/>
                  <a:pt x="1196941" y="1417184"/>
                  <a:pt x="1193224" y="1417184"/>
                </a:cubicBezTo>
                <a:cubicBezTo>
                  <a:pt x="1200660" y="1420926"/>
                  <a:pt x="1204378" y="1413442"/>
                  <a:pt x="1208096" y="1409700"/>
                </a:cubicBezTo>
                <a:cubicBezTo>
                  <a:pt x="1200660" y="1405958"/>
                  <a:pt x="1178351" y="1405958"/>
                  <a:pt x="1163480" y="1413442"/>
                </a:cubicBezTo>
                <a:cubicBezTo>
                  <a:pt x="1163480" y="1413442"/>
                  <a:pt x="1163480" y="1413442"/>
                  <a:pt x="1167198" y="1409700"/>
                </a:cubicBezTo>
                <a:cubicBezTo>
                  <a:pt x="1163480" y="1405958"/>
                  <a:pt x="1152326" y="1413442"/>
                  <a:pt x="1156044" y="1420926"/>
                </a:cubicBezTo>
                <a:cubicBezTo>
                  <a:pt x="1148608" y="1413442"/>
                  <a:pt x="1137454" y="1417184"/>
                  <a:pt x="1126299" y="1417184"/>
                </a:cubicBezTo>
                <a:cubicBezTo>
                  <a:pt x="1126299" y="1402217"/>
                  <a:pt x="1148608" y="1413442"/>
                  <a:pt x="1152326" y="1398475"/>
                </a:cubicBezTo>
                <a:cubicBezTo>
                  <a:pt x="1144890" y="1402217"/>
                  <a:pt x="1144890" y="1405958"/>
                  <a:pt x="1137454" y="1402217"/>
                </a:cubicBezTo>
                <a:cubicBezTo>
                  <a:pt x="1133736" y="1394733"/>
                  <a:pt x="1141172" y="1394733"/>
                  <a:pt x="1141172" y="1390991"/>
                </a:cubicBezTo>
                <a:cubicBezTo>
                  <a:pt x="1130017" y="1379765"/>
                  <a:pt x="1115145" y="1390991"/>
                  <a:pt x="1103991" y="1390991"/>
                </a:cubicBezTo>
                <a:cubicBezTo>
                  <a:pt x="1100273" y="1398475"/>
                  <a:pt x="1115145" y="1398475"/>
                  <a:pt x="1115145" y="1398475"/>
                </a:cubicBezTo>
                <a:cubicBezTo>
                  <a:pt x="1115145" y="1398475"/>
                  <a:pt x="1115145" y="1398475"/>
                  <a:pt x="1096555" y="1398475"/>
                </a:cubicBezTo>
                <a:cubicBezTo>
                  <a:pt x="1092837" y="1402217"/>
                  <a:pt x="1081685" y="1409700"/>
                  <a:pt x="1092837" y="1409700"/>
                </a:cubicBezTo>
                <a:cubicBezTo>
                  <a:pt x="1077967" y="1409700"/>
                  <a:pt x="1085401" y="1413442"/>
                  <a:pt x="1074249" y="1420926"/>
                </a:cubicBezTo>
                <a:cubicBezTo>
                  <a:pt x="1077967" y="1413442"/>
                  <a:pt x="1074249" y="1409700"/>
                  <a:pt x="1074249" y="1409700"/>
                </a:cubicBezTo>
                <a:cubicBezTo>
                  <a:pt x="1055658" y="1398475"/>
                  <a:pt x="1048222" y="1417184"/>
                  <a:pt x="1029631" y="1413442"/>
                </a:cubicBezTo>
                <a:cubicBezTo>
                  <a:pt x="1029631" y="1413442"/>
                  <a:pt x="1029631" y="1413442"/>
                  <a:pt x="1033350" y="1417184"/>
                </a:cubicBezTo>
                <a:cubicBezTo>
                  <a:pt x="1025913" y="1409700"/>
                  <a:pt x="1018477" y="1420926"/>
                  <a:pt x="1007323" y="1420926"/>
                </a:cubicBezTo>
                <a:cubicBezTo>
                  <a:pt x="1007323" y="1420926"/>
                  <a:pt x="1007323" y="1420926"/>
                  <a:pt x="1007323" y="1409700"/>
                </a:cubicBezTo>
                <a:cubicBezTo>
                  <a:pt x="996169" y="1409700"/>
                  <a:pt x="985014" y="1413442"/>
                  <a:pt x="981296" y="1417184"/>
                </a:cubicBezTo>
                <a:cubicBezTo>
                  <a:pt x="955270" y="1405958"/>
                  <a:pt x="932961" y="1439636"/>
                  <a:pt x="906935" y="1435894"/>
                </a:cubicBezTo>
                <a:cubicBezTo>
                  <a:pt x="895781" y="1435894"/>
                  <a:pt x="903217" y="1435894"/>
                  <a:pt x="899499" y="1432152"/>
                </a:cubicBezTo>
                <a:cubicBezTo>
                  <a:pt x="914371" y="1428410"/>
                  <a:pt x="925525" y="1435894"/>
                  <a:pt x="936679" y="1420926"/>
                </a:cubicBezTo>
                <a:cubicBezTo>
                  <a:pt x="929243" y="1420926"/>
                  <a:pt x="936679" y="1409700"/>
                  <a:pt x="925525" y="1413442"/>
                </a:cubicBezTo>
                <a:cubicBezTo>
                  <a:pt x="925525" y="1413442"/>
                  <a:pt x="925525" y="1413442"/>
                  <a:pt x="929243" y="1420926"/>
                </a:cubicBezTo>
                <a:cubicBezTo>
                  <a:pt x="918090" y="1420926"/>
                  <a:pt x="929243" y="1409700"/>
                  <a:pt x="914371" y="1417184"/>
                </a:cubicBezTo>
                <a:cubicBezTo>
                  <a:pt x="918090" y="1420926"/>
                  <a:pt x="906935" y="1424668"/>
                  <a:pt x="914371" y="1428410"/>
                </a:cubicBezTo>
                <a:cubicBezTo>
                  <a:pt x="910653" y="1424668"/>
                  <a:pt x="899499" y="1424668"/>
                  <a:pt x="895781" y="1420926"/>
                </a:cubicBezTo>
                <a:cubicBezTo>
                  <a:pt x="888345" y="1424668"/>
                  <a:pt x="899499" y="1428410"/>
                  <a:pt x="892063" y="1432152"/>
                </a:cubicBezTo>
                <a:cubicBezTo>
                  <a:pt x="892063" y="1432152"/>
                  <a:pt x="892063" y="1432152"/>
                  <a:pt x="888345" y="1424668"/>
                </a:cubicBezTo>
                <a:cubicBezTo>
                  <a:pt x="888345" y="1424668"/>
                  <a:pt x="888345" y="1424668"/>
                  <a:pt x="873473" y="1428410"/>
                </a:cubicBezTo>
                <a:cubicBezTo>
                  <a:pt x="884627" y="1428410"/>
                  <a:pt x="880909" y="1439636"/>
                  <a:pt x="888345" y="1439636"/>
                </a:cubicBezTo>
                <a:cubicBezTo>
                  <a:pt x="888345" y="1439636"/>
                  <a:pt x="888345" y="1439636"/>
                  <a:pt x="877191" y="1443378"/>
                </a:cubicBezTo>
                <a:cubicBezTo>
                  <a:pt x="877191" y="1443378"/>
                  <a:pt x="877191" y="1443378"/>
                  <a:pt x="884627" y="1439636"/>
                </a:cubicBezTo>
                <a:cubicBezTo>
                  <a:pt x="884627" y="1435894"/>
                  <a:pt x="880909" y="1435894"/>
                  <a:pt x="873473" y="1435894"/>
                </a:cubicBezTo>
                <a:cubicBezTo>
                  <a:pt x="873473" y="1420926"/>
                  <a:pt x="851164" y="1443378"/>
                  <a:pt x="851164" y="1439636"/>
                </a:cubicBezTo>
                <a:lnTo>
                  <a:pt x="855663" y="1441749"/>
                </a:lnTo>
                <a:lnTo>
                  <a:pt x="845587" y="1444314"/>
                </a:lnTo>
                <a:cubicBezTo>
                  <a:pt x="839083" y="1446185"/>
                  <a:pt x="834436" y="1447120"/>
                  <a:pt x="840013" y="1439636"/>
                </a:cubicBezTo>
                <a:cubicBezTo>
                  <a:pt x="832577" y="1443378"/>
                  <a:pt x="825141" y="1443378"/>
                  <a:pt x="817704" y="1447120"/>
                </a:cubicBezTo>
                <a:cubicBezTo>
                  <a:pt x="817704" y="1439636"/>
                  <a:pt x="836295" y="1439636"/>
                  <a:pt x="836295" y="1435894"/>
                </a:cubicBezTo>
                <a:cubicBezTo>
                  <a:pt x="825141" y="1435894"/>
                  <a:pt x="813986" y="1435894"/>
                  <a:pt x="799114" y="1443378"/>
                </a:cubicBezTo>
                <a:cubicBezTo>
                  <a:pt x="795396" y="1443378"/>
                  <a:pt x="795396" y="1435894"/>
                  <a:pt x="784242" y="1435894"/>
                </a:cubicBezTo>
                <a:cubicBezTo>
                  <a:pt x="787960" y="1432152"/>
                  <a:pt x="795396" y="1439636"/>
                  <a:pt x="799114" y="1432152"/>
                </a:cubicBezTo>
                <a:cubicBezTo>
                  <a:pt x="799114" y="1428410"/>
                  <a:pt x="791678" y="1432152"/>
                  <a:pt x="795396" y="1428410"/>
                </a:cubicBezTo>
                <a:cubicBezTo>
                  <a:pt x="795396" y="1435894"/>
                  <a:pt x="802832" y="1420926"/>
                  <a:pt x="810268" y="1420926"/>
                </a:cubicBezTo>
                <a:cubicBezTo>
                  <a:pt x="810268" y="1420926"/>
                  <a:pt x="810268" y="1420926"/>
                  <a:pt x="802832" y="1417184"/>
                </a:cubicBezTo>
                <a:cubicBezTo>
                  <a:pt x="806550" y="1420926"/>
                  <a:pt x="810268" y="1420926"/>
                  <a:pt x="810268" y="1417184"/>
                </a:cubicBezTo>
                <a:cubicBezTo>
                  <a:pt x="817704" y="1413442"/>
                  <a:pt x="813986" y="1409700"/>
                  <a:pt x="806550" y="1409700"/>
                </a:cubicBezTo>
                <a:cubicBezTo>
                  <a:pt x="806550" y="1409700"/>
                  <a:pt x="806550" y="1409700"/>
                  <a:pt x="821422" y="1405958"/>
                </a:cubicBezTo>
                <a:lnTo>
                  <a:pt x="819563" y="1402217"/>
                </a:lnTo>
                <a:lnTo>
                  <a:pt x="832577" y="1402217"/>
                </a:lnTo>
                <a:cubicBezTo>
                  <a:pt x="836295" y="1398475"/>
                  <a:pt x="832577" y="1394733"/>
                  <a:pt x="832577" y="1390991"/>
                </a:cubicBezTo>
                <a:cubicBezTo>
                  <a:pt x="832577" y="1390991"/>
                  <a:pt x="832577" y="1390991"/>
                  <a:pt x="825141" y="1394733"/>
                </a:cubicBezTo>
                <a:cubicBezTo>
                  <a:pt x="825141" y="1394733"/>
                  <a:pt x="825141" y="1394733"/>
                  <a:pt x="828859" y="1387249"/>
                </a:cubicBezTo>
                <a:cubicBezTo>
                  <a:pt x="843728" y="1383507"/>
                  <a:pt x="866036" y="1376023"/>
                  <a:pt x="888345" y="1372281"/>
                </a:cubicBezTo>
                <a:cubicBezTo>
                  <a:pt x="884627" y="1353571"/>
                  <a:pt x="914371" y="1372281"/>
                  <a:pt x="914371" y="1353571"/>
                </a:cubicBezTo>
                <a:cubicBezTo>
                  <a:pt x="925525" y="1353571"/>
                  <a:pt x="940398" y="1349829"/>
                  <a:pt x="947834" y="1353571"/>
                </a:cubicBezTo>
                <a:cubicBezTo>
                  <a:pt x="947834" y="1353571"/>
                  <a:pt x="947834" y="1353571"/>
                  <a:pt x="936679" y="1342345"/>
                </a:cubicBezTo>
                <a:cubicBezTo>
                  <a:pt x="936679" y="1342345"/>
                  <a:pt x="936679" y="1342345"/>
                  <a:pt x="962706" y="1346087"/>
                </a:cubicBezTo>
                <a:cubicBezTo>
                  <a:pt x="962706" y="1346087"/>
                  <a:pt x="962706" y="1346087"/>
                  <a:pt x="955270" y="1346087"/>
                </a:cubicBezTo>
                <a:cubicBezTo>
                  <a:pt x="947834" y="1349829"/>
                  <a:pt x="958988" y="1349829"/>
                  <a:pt x="955270" y="1357313"/>
                </a:cubicBezTo>
                <a:cubicBezTo>
                  <a:pt x="962706" y="1353571"/>
                  <a:pt x="970142" y="1346087"/>
                  <a:pt x="977578" y="1334861"/>
                </a:cubicBezTo>
                <a:cubicBezTo>
                  <a:pt x="977578" y="1334861"/>
                  <a:pt x="977578" y="1334861"/>
                  <a:pt x="988732" y="1346087"/>
                </a:cubicBezTo>
                <a:cubicBezTo>
                  <a:pt x="988732" y="1346087"/>
                  <a:pt x="988732" y="1346087"/>
                  <a:pt x="992451" y="1338603"/>
                </a:cubicBezTo>
                <a:cubicBezTo>
                  <a:pt x="992451" y="1338603"/>
                  <a:pt x="992451" y="1338603"/>
                  <a:pt x="992451" y="1349829"/>
                </a:cubicBezTo>
                <a:cubicBezTo>
                  <a:pt x="992451" y="1349829"/>
                  <a:pt x="992451" y="1349829"/>
                  <a:pt x="1003605" y="1349829"/>
                </a:cubicBezTo>
                <a:cubicBezTo>
                  <a:pt x="1003605" y="1349829"/>
                  <a:pt x="1003605" y="1349829"/>
                  <a:pt x="999887" y="1338603"/>
                </a:cubicBezTo>
                <a:cubicBezTo>
                  <a:pt x="1001746" y="1334861"/>
                  <a:pt x="1006393" y="1332990"/>
                  <a:pt x="1011506" y="1332522"/>
                </a:cubicBezTo>
                <a:lnTo>
                  <a:pt x="1019780" y="1333865"/>
                </a:lnTo>
                <a:lnTo>
                  <a:pt x="1017548" y="1335329"/>
                </a:lnTo>
                <a:cubicBezTo>
                  <a:pt x="1014759" y="1337667"/>
                  <a:pt x="1011041" y="1340474"/>
                  <a:pt x="1003605" y="1338603"/>
                </a:cubicBezTo>
                <a:cubicBezTo>
                  <a:pt x="1003605" y="1342345"/>
                  <a:pt x="1011041" y="1342345"/>
                  <a:pt x="1011041" y="1346087"/>
                </a:cubicBezTo>
                <a:cubicBezTo>
                  <a:pt x="1011041" y="1346087"/>
                  <a:pt x="1011041" y="1346087"/>
                  <a:pt x="999887" y="1353571"/>
                </a:cubicBezTo>
                <a:cubicBezTo>
                  <a:pt x="1018477" y="1346087"/>
                  <a:pt x="1029631" y="1361055"/>
                  <a:pt x="1044504" y="1357313"/>
                </a:cubicBezTo>
                <a:cubicBezTo>
                  <a:pt x="1037068" y="1349829"/>
                  <a:pt x="1044504" y="1349829"/>
                  <a:pt x="1040786" y="1346087"/>
                </a:cubicBezTo>
                <a:cubicBezTo>
                  <a:pt x="1040786" y="1342345"/>
                  <a:pt x="1048222" y="1349829"/>
                  <a:pt x="1051940" y="1353571"/>
                </a:cubicBezTo>
                <a:cubicBezTo>
                  <a:pt x="1055658" y="1338603"/>
                  <a:pt x="1074249" y="1346087"/>
                  <a:pt x="1085401" y="1346087"/>
                </a:cubicBezTo>
                <a:cubicBezTo>
                  <a:pt x="1085401" y="1346087"/>
                  <a:pt x="1085401" y="1346087"/>
                  <a:pt x="1081685" y="1353571"/>
                </a:cubicBezTo>
                <a:cubicBezTo>
                  <a:pt x="1081685" y="1353571"/>
                  <a:pt x="1081685" y="1353571"/>
                  <a:pt x="1092837" y="1353571"/>
                </a:cubicBezTo>
                <a:cubicBezTo>
                  <a:pt x="1085401" y="1349829"/>
                  <a:pt x="1096555" y="1346087"/>
                  <a:pt x="1096555" y="1342345"/>
                </a:cubicBezTo>
                <a:cubicBezTo>
                  <a:pt x="1100273" y="1342345"/>
                  <a:pt x="1103991" y="1346087"/>
                  <a:pt x="1107709" y="1342345"/>
                </a:cubicBezTo>
                <a:cubicBezTo>
                  <a:pt x="1107709" y="1334861"/>
                  <a:pt x="1100273" y="1338603"/>
                  <a:pt x="1100273" y="1334861"/>
                </a:cubicBezTo>
                <a:cubicBezTo>
                  <a:pt x="1107709" y="1334861"/>
                  <a:pt x="1118863" y="1338603"/>
                  <a:pt x="1107709" y="1346087"/>
                </a:cubicBezTo>
                <a:cubicBezTo>
                  <a:pt x="1115145" y="1349829"/>
                  <a:pt x="1122581" y="1349829"/>
                  <a:pt x="1130017" y="1349829"/>
                </a:cubicBezTo>
                <a:cubicBezTo>
                  <a:pt x="1122581" y="1346087"/>
                  <a:pt x="1141172" y="1346087"/>
                  <a:pt x="1144890" y="1342345"/>
                </a:cubicBezTo>
                <a:cubicBezTo>
                  <a:pt x="1148608" y="1338603"/>
                  <a:pt x="1148608" y="1338603"/>
                  <a:pt x="1144890" y="1338603"/>
                </a:cubicBezTo>
                <a:cubicBezTo>
                  <a:pt x="1152326" y="1338603"/>
                  <a:pt x="1152326" y="1346087"/>
                  <a:pt x="1167198" y="1338603"/>
                </a:cubicBezTo>
                <a:cubicBezTo>
                  <a:pt x="1167198" y="1338603"/>
                  <a:pt x="1167198" y="1338603"/>
                  <a:pt x="1163480" y="1349829"/>
                </a:cubicBezTo>
                <a:cubicBezTo>
                  <a:pt x="1170916" y="1346087"/>
                  <a:pt x="1182069" y="1338603"/>
                  <a:pt x="1182069" y="1334861"/>
                </a:cubicBezTo>
                <a:cubicBezTo>
                  <a:pt x="1182069" y="1334861"/>
                  <a:pt x="1182069" y="1334861"/>
                  <a:pt x="1185787" y="1342345"/>
                </a:cubicBezTo>
                <a:cubicBezTo>
                  <a:pt x="1200660" y="1334861"/>
                  <a:pt x="1226686" y="1334861"/>
                  <a:pt x="1241558" y="1323635"/>
                </a:cubicBezTo>
                <a:cubicBezTo>
                  <a:pt x="1237840" y="1319893"/>
                  <a:pt x="1237840" y="1319893"/>
                  <a:pt x="1234122" y="1316151"/>
                </a:cubicBezTo>
                <a:cubicBezTo>
                  <a:pt x="1242487" y="1318958"/>
                  <a:pt x="1259218" y="1311240"/>
                  <a:pt x="1271767" y="1310363"/>
                </a:cubicBezTo>
                <a:close/>
                <a:moveTo>
                  <a:pt x="338280" y="1309573"/>
                </a:moveTo>
                <a:lnTo>
                  <a:pt x="341764" y="1313392"/>
                </a:lnTo>
                <a:cubicBezTo>
                  <a:pt x="338012" y="1309688"/>
                  <a:pt x="338012" y="1309688"/>
                  <a:pt x="338012" y="1309688"/>
                </a:cubicBezTo>
                <a:close/>
                <a:moveTo>
                  <a:pt x="906476" y="1305322"/>
                </a:moveTo>
                <a:cubicBezTo>
                  <a:pt x="914414" y="1301750"/>
                  <a:pt x="914414" y="1316038"/>
                  <a:pt x="914414" y="1312466"/>
                </a:cubicBezTo>
                <a:close/>
                <a:moveTo>
                  <a:pt x="2060043" y="1301750"/>
                </a:moveTo>
                <a:cubicBezTo>
                  <a:pt x="2071156" y="1301750"/>
                  <a:pt x="2071156" y="1309370"/>
                  <a:pt x="2071156" y="1313180"/>
                </a:cubicBezTo>
                <a:cubicBezTo>
                  <a:pt x="2067452" y="1315085"/>
                  <a:pt x="2061895" y="1316038"/>
                  <a:pt x="2057265" y="1316990"/>
                </a:cubicBezTo>
                <a:lnTo>
                  <a:pt x="2052277" y="1319270"/>
                </a:lnTo>
                <a:lnTo>
                  <a:pt x="2051188" y="1314609"/>
                </a:lnTo>
                <a:cubicBezTo>
                  <a:pt x="2055181" y="1310323"/>
                  <a:pt x="2071156" y="1310323"/>
                  <a:pt x="2060043" y="1301750"/>
                </a:cubicBezTo>
                <a:close/>
                <a:moveTo>
                  <a:pt x="1684338" y="1301750"/>
                </a:moveTo>
                <a:cubicBezTo>
                  <a:pt x="1677121" y="1309007"/>
                  <a:pt x="1655472" y="1312636"/>
                  <a:pt x="1659080" y="1327150"/>
                </a:cubicBezTo>
                <a:cubicBezTo>
                  <a:pt x="1659080" y="1327150"/>
                  <a:pt x="1659080" y="1327150"/>
                  <a:pt x="1651865" y="1316264"/>
                </a:cubicBezTo>
                <a:lnTo>
                  <a:pt x="1644651" y="1319893"/>
                </a:lnTo>
                <a:cubicBezTo>
                  <a:pt x="1651865" y="1312636"/>
                  <a:pt x="1677121" y="1301750"/>
                  <a:pt x="1684338" y="1301750"/>
                </a:cubicBezTo>
                <a:close/>
                <a:moveTo>
                  <a:pt x="1774823" y="1298575"/>
                </a:moveTo>
                <a:cubicBezTo>
                  <a:pt x="1774823" y="1305719"/>
                  <a:pt x="1774823" y="1309290"/>
                  <a:pt x="1762916" y="1312862"/>
                </a:cubicBezTo>
                <a:cubicBezTo>
                  <a:pt x="1762916" y="1312862"/>
                  <a:pt x="1762916" y="1312862"/>
                  <a:pt x="1762916" y="1309290"/>
                </a:cubicBezTo>
                <a:lnTo>
                  <a:pt x="1766885" y="1309290"/>
                </a:lnTo>
                <a:cubicBezTo>
                  <a:pt x="1766885" y="1309290"/>
                  <a:pt x="1766885" y="1309290"/>
                  <a:pt x="1758948" y="1305719"/>
                </a:cubicBezTo>
                <a:cubicBezTo>
                  <a:pt x="1770854" y="1305719"/>
                  <a:pt x="1774823" y="1298575"/>
                  <a:pt x="1774823" y="1298575"/>
                </a:cubicBezTo>
                <a:close/>
                <a:moveTo>
                  <a:pt x="1628776" y="1298575"/>
                </a:moveTo>
                <a:cubicBezTo>
                  <a:pt x="1625025" y="1305832"/>
                  <a:pt x="1610014" y="1313089"/>
                  <a:pt x="1598758" y="1320347"/>
                </a:cubicBezTo>
                <a:cubicBezTo>
                  <a:pt x="1598758" y="1320347"/>
                  <a:pt x="1598758" y="1320347"/>
                  <a:pt x="1606261" y="1323975"/>
                </a:cubicBezTo>
                <a:cubicBezTo>
                  <a:pt x="1606261" y="1323975"/>
                  <a:pt x="1606261" y="1323975"/>
                  <a:pt x="1602509" y="1323975"/>
                </a:cubicBezTo>
                <a:cubicBezTo>
                  <a:pt x="1598758" y="1323975"/>
                  <a:pt x="1587499" y="1320347"/>
                  <a:pt x="1598758" y="1313089"/>
                </a:cubicBezTo>
                <a:cubicBezTo>
                  <a:pt x="1613765" y="1316718"/>
                  <a:pt x="1613765" y="1302204"/>
                  <a:pt x="1628776" y="1298575"/>
                </a:cubicBezTo>
                <a:close/>
                <a:moveTo>
                  <a:pt x="911239" y="1298575"/>
                </a:moveTo>
                <a:cubicBezTo>
                  <a:pt x="907535" y="1298575"/>
                  <a:pt x="903831" y="1304925"/>
                  <a:pt x="900126" y="1301750"/>
                </a:cubicBezTo>
                <a:cubicBezTo>
                  <a:pt x="903831" y="1298575"/>
                  <a:pt x="907535" y="1298575"/>
                  <a:pt x="911239" y="1298575"/>
                </a:cubicBezTo>
                <a:close/>
                <a:moveTo>
                  <a:pt x="870494" y="1298575"/>
                </a:moveTo>
                <a:cubicBezTo>
                  <a:pt x="870494" y="1298575"/>
                  <a:pt x="870494" y="1298575"/>
                  <a:pt x="877902" y="1302068"/>
                </a:cubicBezTo>
                <a:cubicBezTo>
                  <a:pt x="874198" y="1302068"/>
                  <a:pt x="870494" y="1302068"/>
                  <a:pt x="866790" y="1305560"/>
                </a:cubicBezTo>
                <a:cubicBezTo>
                  <a:pt x="866790" y="1305560"/>
                  <a:pt x="866790" y="1309052"/>
                  <a:pt x="870494" y="1309052"/>
                </a:cubicBezTo>
                <a:cubicBezTo>
                  <a:pt x="870494" y="1309052"/>
                  <a:pt x="870494" y="1309052"/>
                  <a:pt x="840861" y="1316037"/>
                </a:cubicBezTo>
                <a:cubicBezTo>
                  <a:pt x="833456" y="1312545"/>
                  <a:pt x="851973" y="1309052"/>
                  <a:pt x="848269" y="1305560"/>
                </a:cubicBezTo>
                <a:cubicBezTo>
                  <a:pt x="851973" y="1305560"/>
                  <a:pt x="855678" y="1305560"/>
                  <a:pt x="859382" y="1305560"/>
                </a:cubicBezTo>
                <a:cubicBezTo>
                  <a:pt x="859382" y="1305560"/>
                  <a:pt x="859382" y="1305560"/>
                  <a:pt x="855678" y="1302068"/>
                </a:cubicBezTo>
                <a:cubicBezTo>
                  <a:pt x="855678" y="1302068"/>
                  <a:pt x="855678" y="1302068"/>
                  <a:pt x="870494" y="1302068"/>
                </a:cubicBezTo>
                <a:cubicBezTo>
                  <a:pt x="870494" y="1302068"/>
                  <a:pt x="870494" y="1302068"/>
                  <a:pt x="870494" y="1298575"/>
                </a:cubicBezTo>
                <a:close/>
                <a:moveTo>
                  <a:pt x="676611" y="1298575"/>
                </a:moveTo>
                <a:cubicBezTo>
                  <a:pt x="669309" y="1309687"/>
                  <a:pt x="691216" y="1305983"/>
                  <a:pt x="698519" y="1309687"/>
                </a:cubicBezTo>
                <a:cubicBezTo>
                  <a:pt x="698519" y="1309687"/>
                  <a:pt x="698519" y="1309687"/>
                  <a:pt x="691216" y="1309687"/>
                </a:cubicBezTo>
                <a:cubicBezTo>
                  <a:pt x="680262" y="1317096"/>
                  <a:pt x="687565" y="1320800"/>
                  <a:pt x="694867" y="1328208"/>
                </a:cubicBezTo>
                <a:cubicBezTo>
                  <a:pt x="683914" y="1331912"/>
                  <a:pt x="680262" y="1328208"/>
                  <a:pt x="672960" y="1324504"/>
                </a:cubicBezTo>
                <a:cubicBezTo>
                  <a:pt x="676611" y="1324504"/>
                  <a:pt x="687565" y="1320800"/>
                  <a:pt x="683914" y="1317096"/>
                </a:cubicBezTo>
                <a:cubicBezTo>
                  <a:pt x="672960" y="1313392"/>
                  <a:pt x="669309" y="1320800"/>
                  <a:pt x="662006" y="1313392"/>
                </a:cubicBezTo>
                <a:cubicBezTo>
                  <a:pt x="662006" y="1313392"/>
                  <a:pt x="662006" y="1313392"/>
                  <a:pt x="676611" y="1298575"/>
                </a:cubicBezTo>
                <a:close/>
                <a:moveTo>
                  <a:pt x="756933" y="1294630"/>
                </a:moveTo>
                <a:lnTo>
                  <a:pt x="762019" y="1301749"/>
                </a:lnTo>
                <a:lnTo>
                  <a:pt x="747731" y="1298574"/>
                </a:lnTo>
                <a:close/>
                <a:moveTo>
                  <a:pt x="951289" y="1293812"/>
                </a:moveTo>
                <a:lnTo>
                  <a:pt x="953043" y="1297265"/>
                </a:lnTo>
                <a:lnTo>
                  <a:pt x="936230" y="1301221"/>
                </a:lnTo>
                <a:cubicBezTo>
                  <a:pt x="951289" y="1293812"/>
                  <a:pt x="951289" y="1293812"/>
                  <a:pt x="951289" y="1293812"/>
                </a:cubicBezTo>
                <a:close/>
                <a:moveTo>
                  <a:pt x="623906" y="1293812"/>
                </a:moveTo>
                <a:lnTo>
                  <a:pt x="639781" y="1293812"/>
                </a:lnTo>
                <a:lnTo>
                  <a:pt x="631844" y="1298574"/>
                </a:lnTo>
                <a:close/>
                <a:moveTo>
                  <a:pt x="903302" y="1291034"/>
                </a:moveTo>
                <a:cubicBezTo>
                  <a:pt x="902395" y="1293713"/>
                  <a:pt x="901034" y="1294829"/>
                  <a:pt x="899333" y="1295052"/>
                </a:cubicBezTo>
                <a:lnTo>
                  <a:pt x="895370" y="1294169"/>
                </a:lnTo>
                <a:lnTo>
                  <a:pt x="895591" y="1294159"/>
                </a:lnTo>
                <a:cubicBezTo>
                  <a:pt x="898767" y="1294606"/>
                  <a:pt x="901488" y="1294606"/>
                  <a:pt x="903302" y="1291034"/>
                </a:cubicBezTo>
                <a:close/>
                <a:moveTo>
                  <a:pt x="877902" y="1291034"/>
                </a:moveTo>
                <a:cubicBezTo>
                  <a:pt x="883345" y="1289248"/>
                  <a:pt x="888788" y="1291927"/>
                  <a:pt x="893324" y="1293713"/>
                </a:cubicBezTo>
                <a:lnTo>
                  <a:pt x="895370" y="1294169"/>
                </a:lnTo>
                <a:lnTo>
                  <a:pt x="885159" y="1294606"/>
                </a:lnTo>
                <a:cubicBezTo>
                  <a:pt x="885159" y="1294606"/>
                  <a:pt x="881531" y="1298177"/>
                  <a:pt x="885159" y="1301749"/>
                </a:cubicBezTo>
                <a:close/>
                <a:moveTo>
                  <a:pt x="1986225" y="1290892"/>
                </a:moveTo>
                <a:lnTo>
                  <a:pt x="1987156" y="1290984"/>
                </a:lnTo>
                <a:cubicBezTo>
                  <a:pt x="1988087" y="1291445"/>
                  <a:pt x="1988087" y="1292366"/>
                  <a:pt x="1986225" y="1294209"/>
                </a:cubicBezTo>
                <a:close/>
                <a:moveTo>
                  <a:pt x="2320469" y="1290637"/>
                </a:moveTo>
                <a:cubicBezTo>
                  <a:pt x="2320469" y="1290637"/>
                  <a:pt x="2320469" y="1290637"/>
                  <a:pt x="2331695" y="1290637"/>
                </a:cubicBezTo>
                <a:cubicBezTo>
                  <a:pt x="2320469" y="1298045"/>
                  <a:pt x="2331695" y="1301749"/>
                  <a:pt x="2335437" y="1309158"/>
                </a:cubicBezTo>
                <a:cubicBezTo>
                  <a:pt x="2342921" y="1309158"/>
                  <a:pt x="2361631" y="1301749"/>
                  <a:pt x="2365373" y="1309158"/>
                </a:cubicBezTo>
                <a:cubicBezTo>
                  <a:pt x="2350405" y="1312862"/>
                  <a:pt x="2354147" y="1312862"/>
                  <a:pt x="2339179" y="1309158"/>
                </a:cubicBezTo>
                <a:cubicBezTo>
                  <a:pt x="2339179" y="1309158"/>
                  <a:pt x="2339179" y="1309158"/>
                  <a:pt x="2335437" y="1320270"/>
                </a:cubicBezTo>
                <a:cubicBezTo>
                  <a:pt x="2335437" y="1309158"/>
                  <a:pt x="2320469" y="1323974"/>
                  <a:pt x="2312985" y="1320270"/>
                </a:cubicBezTo>
                <a:cubicBezTo>
                  <a:pt x="2312985" y="1312862"/>
                  <a:pt x="2320469" y="1309158"/>
                  <a:pt x="2327953" y="1309158"/>
                </a:cubicBezTo>
                <a:cubicBezTo>
                  <a:pt x="2324211" y="1305454"/>
                  <a:pt x="2312985" y="1301749"/>
                  <a:pt x="2320469" y="1290637"/>
                </a:cubicBezTo>
                <a:close/>
                <a:moveTo>
                  <a:pt x="828920" y="1290637"/>
                </a:moveTo>
                <a:cubicBezTo>
                  <a:pt x="839806" y="1294341"/>
                  <a:pt x="825291" y="1294341"/>
                  <a:pt x="828920" y="1301749"/>
                </a:cubicBezTo>
                <a:cubicBezTo>
                  <a:pt x="828920" y="1301749"/>
                  <a:pt x="828920" y="1301749"/>
                  <a:pt x="827559" y="1301286"/>
                </a:cubicBezTo>
                <a:lnTo>
                  <a:pt x="818034" y="1298045"/>
                </a:lnTo>
                <a:lnTo>
                  <a:pt x="814405" y="1294341"/>
                </a:lnTo>
                <a:cubicBezTo>
                  <a:pt x="818034" y="1298045"/>
                  <a:pt x="825291" y="1294341"/>
                  <a:pt x="828920" y="1290637"/>
                </a:cubicBezTo>
                <a:close/>
                <a:moveTo>
                  <a:pt x="754081" y="1290637"/>
                </a:moveTo>
                <a:lnTo>
                  <a:pt x="758843" y="1293812"/>
                </a:lnTo>
                <a:lnTo>
                  <a:pt x="756933" y="1294630"/>
                </a:lnTo>
                <a:close/>
                <a:moveTo>
                  <a:pt x="92077" y="1290637"/>
                </a:moveTo>
                <a:lnTo>
                  <a:pt x="95252" y="1290637"/>
                </a:lnTo>
                <a:lnTo>
                  <a:pt x="103189" y="1293812"/>
                </a:lnTo>
                <a:close/>
                <a:moveTo>
                  <a:pt x="386674" y="1289483"/>
                </a:moveTo>
                <a:lnTo>
                  <a:pt x="383975" y="1293482"/>
                </a:lnTo>
                <a:cubicBezTo>
                  <a:pt x="383041" y="1294871"/>
                  <a:pt x="383041" y="1294871"/>
                  <a:pt x="383041" y="1294871"/>
                </a:cubicBezTo>
                <a:lnTo>
                  <a:pt x="383041" y="1291385"/>
                </a:lnTo>
                <a:close/>
                <a:moveTo>
                  <a:pt x="2150001" y="1285994"/>
                </a:moveTo>
                <a:lnTo>
                  <a:pt x="2150001" y="1290637"/>
                </a:lnTo>
                <a:cubicBezTo>
                  <a:pt x="2150001" y="1290637"/>
                  <a:pt x="2150001" y="1290637"/>
                  <a:pt x="2146297" y="1290637"/>
                </a:cubicBezTo>
                <a:close/>
                <a:moveTo>
                  <a:pt x="390540" y="1283758"/>
                </a:moveTo>
                <a:cubicBezTo>
                  <a:pt x="390540" y="1283758"/>
                  <a:pt x="390540" y="1283758"/>
                  <a:pt x="390540" y="1287463"/>
                </a:cubicBezTo>
                <a:lnTo>
                  <a:pt x="386674" y="1289483"/>
                </a:lnTo>
                <a:close/>
                <a:moveTo>
                  <a:pt x="334259" y="1283758"/>
                </a:moveTo>
                <a:cubicBezTo>
                  <a:pt x="345514" y="1287463"/>
                  <a:pt x="330507" y="1291167"/>
                  <a:pt x="326752" y="1294871"/>
                </a:cubicBezTo>
                <a:cubicBezTo>
                  <a:pt x="334259" y="1294871"/>
                  <a:pt x="349266" y="1291167"/>
                  <a:pt x="349266" y="1291167"/>
                </a:cubicBezTo>
                <a:cubicBezTo>
                  <a:pt x="349266" y="1291167"/>
                  <a:pt x="349266" y="1291167"/>
                  <a:pt x="353018" y="1283758"/>
                </a:cubicBezTo>
                <a:cubicBezTo>
                  <a:pt x="356771" y="1283758"/>
                  <a:pt x="356771" y="1287463"/>
                  <a:pt x="360523" y="1291167"/>
                </a:cubicBezTo>
                <a:cubicBezTo>
                  <a:pt x="364275" y="1276350"/>
                  <a:pt x="375536" y="1294871"/>
                  <a:pt x="383041" y="1283758"/>
                </a:cubicBezTo>
                <a:lnTo>
                  <a:pt x="383041" y="1291385"/>
                </a:lnTo>
                <a:lnTo>
                  <a:pt x="382567" y="1291630"/>
                </a:lnTo>
                <a:cubicBezTo>
                  <a:pt x="378346" y="1291167"/>
                  <a:pt x="373655" y="1289315"/>
                  <a:pt x="371783" y="1287463"/>
                </a:cubicBezTo>
                <a:cubicBezTo>
                  <a:pt x="360523" y="1294871"/>
                  <a:pt x="383041" y="1291167"/>
                  <a:pt x="375536" y="1298575"/>
                </a:cubicBezTo>
                <a:cubicBezTo>
                  <a:pt x="364275" y="1291167"/>
                  <a:pt x="356771" y="1298575"/>
                  <a:pt x="341764" y="1302279"/>
                </a:cubicBezTo>
                <a:cubicBezTo>
                  <a:pt x="341764" y="1302279"/>
                  <a:pt x="341764" y="1302279"/>
                  <a:pt x="341764" y="1309688"/>
                </a:cubicBezTo>
                <a:cubicBezTo>
                  <a:pt x="341764" y="1309688"/>
                  <a:pt x="341764" y="1308762"/>
                  <a:pt x="341291" y="1308299"/>
                </a:cubicBezTo>
                <a:lnTo>
                  <a:pt x="338280" y="1309573"/>
                </a:lnTo>
                <a:lnTo>
                  <a:pt x="337539" y="1308762"/>
                </a:lnTo>
                <a:cubicBezTo>
                  <a:pt x="337072" y="1306910"/>
                  <a:pt x="336132" y="1305984"/>
                  <a:pt x="330507" y="1309688"/>
                </a:cubicBezTo>
                <a:cubicBezTo>
                  <a:pt x="319247" y="1309688"/>
                  <a:pt x="330507" y="1317096"/>
                  <a:pt x="326752" y="1317096"/>
                </a:cubicBezTo>
                <a:cubicBezTo>
                  <a:pt x="315494" y="1320800"/>
                  <a:pt x="319247" y="1302279"/>
                  <a:pt x="307990" y="1313392"/>
                </a:cubicBezTo>
                <a:cubicBezTo>
                  <a:pt x="307990" y="1313392"/>
                  <a:pt x="307990" y="1313392"/>
                  <a:pt x="315494" y="1320800"/>
                </a:cubicBezTo>
                <a:cubicBezTo>
                  <a:pt x="292968" y="1320800"/>
                  <a:pt x="300489" y="1313392"/>
                  <a:pt x="270454" y="1317096"/>
                </a:cubicBezTo>
                <a:cubicBezTo>
                  <a:pt x="277957" y="1317096"/>
                  <a:pt x="281713" y="1309688"/>
                  <a:pt x="285464" y="1309688"/>
                </a:cubicBezTo>
                <a:cubicBezTo>
                  <a:pt x="281713" y="1309688"/>
                  <a:pt x="281713" y="1302279"/>
                  <a:pt x="274210" y="1305983"/>
                </a:cubicBezTo>
                <a:cubicBezTo>
                  <a:pt x="270454" y="1309688"/>
                  <a:pt x="274210" y="1309688"/>
                  <a:pt x="274210" y="1313392"/>
                </a:cubicBezTo>
                <a:cubicBezTo>
                  <a:pt x="274210" y="1313392"/>
                  <a:pt x="274210" y="1313392"/>
                  <a:pt x="266701" y="1309688"/>
                </a:cubicBezTo>
                <a:cubicBezTo>
                  <a:pt x="266701" y="1302279"/>
                  <a:pt x="281713" y="1298575"/>
                  <a:pt x="296737" y="1291167"/>
                </a:cubicBezTo>
                <a:cubicBezTo>
                  <a:pt x="307990" y="1302279"/>
                  <a:pt x="304240" y="1283758"/>
                  <a:pt x="319247" y="1287463"/>
                </a:cubicBezTo>
                <a:cubicBezTo>
                  <a:pt x="319247" y="1287463"/>
                  <a:pt x="319247" y="1287463"/>
                  <a:pt x="319247" y="1294871"/>
                </a:cubicBezTo>
                <a:cubicBezTo>
                  <a:pt x="330507" y="1294871"/>
                  <a:pt x="326752" y="1287463"/>
                  <a:pt x="334259" y="1283758"/>
                </a:cubicBezTo>
                <a:close/>
                <a:moveTo>
                  <a:pt x="518712" y="1283546"/>
                </a:moveTo>
                <a:cubicBezTo>
                  <a:pt x="527814" y="1282662"/>
                  <a:pt x="534818" y="1296094"/>
                  <a:pt x="546023" y="1290439"/>
                </a:cubicBezTo>
                <a:cubicBezTo>
                  <a:pt x="546023" y="1290439"/>
                  <a:pt x="546023" y="1290439"/>
                  <a:pt x="538552" y="1301750"/>
                </a:cubicBezTo>
                <a:cubicBezTo>
                  <a:pt x="572173" y="1290439"/>
                  <a:pt x="587114" y="1305520"/>
                  <a:pt x="620731" y="1297979"/>
                </a:cubicBezTo>
                <a:cubicBezTo>
                  <a:pt x="609525" y="1313061"/>
                  <a:pt x="579643" y="1297979"/>
                  <a:pt x="575908" y="1313061"/>
                </a:cubicBezTo>
                <a:cubicBezTo>
                  <a:pt x="564702" y="1309290"/>
                  <a:pt x="542287" y="1316831"/>
                  <a:pt x="542287" y="1305520"/>
                </a:cubicBezTo>
                <a:cubicBezTo>
                  <a:pt x="531081" y="1305520"/>
                  <a:pt x="531081" y="1316831"/>
                  <a:pt x="516141" y="1313061"/>
                </a:cubicBezTo>
                <a:cubicBezTo>
                  <a:pt x="523613" y="1316831"/>
                  <a:pt x="512405" y="1324372"/>
                  <a:pt x="519879" y="1324372"/>
                </a:cubicBezTo>
                <a:cubicBezTo>
                  <a:pt x="512405" y="1309290"/>
                  <a:pt x="501202" y="1331912"/>
                  <a:pt x="489996" y="1320601"/>
                </a:cubicBezTo>
                <a:cubicBezTo>
                  <a:pt x="482523" y="1328142"/>
                  <a:pt x="497465" y="1328142"/>
                  <a:pt x="493728" y="1331912"/>
                </a:cubicBezTo>
                <a:cubicBezTo>
                  <a:pt x="482523" y="1324372"/>
                  <a:pt x="467581" y="1331912"/>
                  <a:pt x="456378" y="1331912"/>
                </a:cubicBezTo>
                <a:cubicBezTo>
                  <a:pt x="456378" y="1320601"/>
                  <a:pt x="475055" y="1331912"/>
                  <a:pt x="475055" y="1316831"/>
                </a:cubicBezTo>
                <a:cubicBezTo>
                  <a:pt x="463846" y="1320601"/>
                  <a:pt x="448904" y="1313061"/>
                  <a:pt x="437702" y="1320601"/>
                </a:cubicBezTo>
                <a:cubicBezTo>
                  <a:pt x="441437" y="1316831"/>
                  <a:pt x="430228" y="1316831"/>
                  <a:pt x="437702" y="1313061"/>
                </a:cubicBezTo>
                <a:cubicBezTo>
                  <a:pt x="437702" y="1313061"/>
                  <a:pt x="437702" y="1313061"/>
                  <a:pt x="441437" y="1316831"/>
                </a:cubicBezTo>
                <a:cubicBezTo>
                  <a:pt x="448904" y="1309290"/>
                  <a:pt x="452641" y="1301750"/>
                  <a:pt x="467581" y="1305520"/>
                </a:cubicBezTo>
                <a:cubicBezTo>
                  <a:pt x="467581" y="1305520"/>
                  <a:pt x="467581" y="1305520"/>
                  <a:pt x="471320" y="1297979"/>
                </a:cubicBezTo>
                <a:cubicBezTo>
                  <a:pt x="478787" y="1301750"/>
                  <a:pt x="497465" y="1297979"/>
                  <a:pt x="508670" y="1290439"/>
                </a:cubicBezTo>
                <a:cubicBezTo>
                  <a:pt x="512405" y="1285726"/>
                  <a:pt x="515675" y="1283841"/>
                  <a:pt x="518712" y="1283546"/>
                </a:cubicBezTo>
                <a:close/>
                <a:moveTo>
                  <a:pt x="1509796" y="1283017"/>
                </a:moveTo>
                <a:cubicBezTo>
                  <a:pt x="1517315" y="1286669"/>
                  <a:pt x="1506036" y="1290320"/>
                  <a:pt x="1506036" y="1297623"/>
                </a:cubicBezTo>
                <a:cubicBezTo>
                  <a:pt x="1506036" y="1297623"/>
                  <a:pt x="1506036" y="1297623"/>
                  <a:pt x="1498516" y="1293971"/>
                </a:cubicBezTo>
                <a:cubicBezTo>
                  <a:pt x="1498516" y="1301274"/>
                  <a:pt x="1475957" y="1301274"/>
                  <a:pt x="1468437" y="1304925"/>
                </a:cubicBezTo>
                <a:cubicBezTo>
                  <a:pt x="1474077" y="1301274"/>
                  <a:pt x="1478780" y="1298535"/>
                  <a:pt x="1483008" y="1295340"/>
                </a:cubicBezTo>
                <a:lnTo>
                  <a:pt x="1494298" y="1283498"/>
                </a:lnTo>
                <a:lnTo>
                  <a:pt x="1500397" y="1284387"/>
                </a:lnTo>
                <a:cubicBezTo>
                  <a:pt x="1504155" y="1283930"/>
                  <a:pt x="1507918" y="1283017"/>
                  <a:pt x="1509796" y="1283017"/>
                </a:cubicBezTo>
                <a:close/>
                <a:moveTo>
                  <a:pt x="1490996" y="1283017"/>
                </a:moveTo>
                <a:cubicBezTo>
                  <a:pt x="1494757" y="1283017"/>
                  <a:pt x="1494757" y="1283017"/>
                  <a:pt x="1494757" y="1283017"/>
                </a:cubicBezTo>
                <a:lnTo>
                  <a:pt x="1494298" y="1283498"/>
                </a:lnTo>
                <a:close/>
                <a:moveTo>
                  <a:pt x="66678" y="1279525"/>
                </a:moveTo>
                <a:cubicBezTo>
                  <a:pt x="66678" y="1279525"/>
                  <a:pt x="66678" y="1279525"/>
                  <a:pt x="73029" y="1283494"/>
                </a:cubicBezTo>
                <a:cubicBezTo>
                  <a:pt x="73029" y="1283494"/>
                  <a:pt x="73029" y="1283494"/>
                  <a:pt x="66678" y="1287462"/>
                </a:cubicBezTo>
                <a:cubicBezTo>
                  <a:pt x="66678" y="1283494"/>
                  <a:pt x="69852" y="1283494"/>
                  <a:pt x="66678" y="1279525"/>
                </a:cubicBezTo>
                <a:close/>
                <a:moveTo>
                  <a:pt x="2016010" y="1279468"/>
                </a:moveTo>
                <a:cubicBezTo>
                  <a:pt x="2027179" y="1279468"/>
                  <a:pt x="2023456" y="1290524"/>
                  <a:pt x="2023456" y="1297894"/>
                </a:cubicBezTo>
                <a:cubicBezTo>
                  <a:pt x="2023456" y="1297894"/>
                  <a:pt x="2023456" y="1297894"/>
                  <a:pt x="2038348" y="1294209"/>
                </a:cubicBezTo>
                <a:cubicBezTo>
                  <a:pt x="2034625" y="1305265"/>
                  <a:pt x="2019733" y="1294209"/>
                  <a:pt x="2023456" y="1305265"/>
                </a:cubicBezTo>
                <a:cubicBezTo>
                  <a:pt x="2008564" y="1305265"/>
                  <a:pt x="2012287" y="1301579"/>
                  <a:pt x="2012287" y="1294209"/>
                </a:cubicBezTo>
                <a:cubicBezTo>
                  <a:pt x="2008564" y="1296051"/>
                  <a:pt x="2005771" y="1295130"/>
                  <a:pt x="2002979" y="1294209"/>
                </a:cubicBezTo>
                <a:lnTo>
                  <a:pt x="2001117" y="1294209"/>
                </a:lnTo>
                <a:cubicBezTo>
                  <a:pt x="2008564" y="1290524"/>
                  <a:pt x="2019733" y="1286838"/>
                  <a:pt x="2016010" y="1279468"/>
                </a:cubicBezTo>
                <a:close/>
                <a:moveTo>
                  <a:pt x="2424904" y="1276350"/>
                </a:moveTo>
                <a:cubicBezTo>
                  <a:pt x="2432048" y="1282700"/>
                  <a:pt x="2421332" y="1282700"/>
                  <a:pt x="2417760" y="1282700"/>
                </a:cubicBezTo>
                <a:cubicBezTo>
                  <a:pt x="2421332" y="1279525"/>
                  <a:pt x="2417760" y="1279525"/>
                  <a:pt x="2424904" y="1276350"/>
                </a:cubicBezTo>
                <a:close/>
                <a:moveTo>
                  <a:pt x="2150001" y="1276350"/>
                </a:moveTo>
                <a:cubicBezTo>
                  <a:pt x="2148149" y="1279922"/>
                  <a:pt x="2150001" y="1282601"/>
                  <a:pt x="2150928" y="1284833"/>
                </a:cubicBezTo>
                <a:lnTo>
                  <a:pt x="2150001" y="1285994"/>
                </a:lnTo>
                <a:close/>
                <a:moveTo>
                  <a:pt x="1684338" y="1276350"/>
                </a:moveTo>
                <a:cubicBezTo>
                  <a:pt x="1669519" y="1286827"/>
                  <a:pt x="1665816" y="1293812"/>
                  <a:pt x="1650999" y="1293812"/>
                </a:cubicBezTo>
                <a:cubicBezTo>
                  <a:pt x="1654702" y="1279843"/>
                  <a:pt x="1676928" y="1283335"/>
                  <a:pt x="1684338" y="1276350"/>
                </a:cubicBezTo>
                <a:close/>
                <a:moveTo>
                  <a:pt x="1292232" y="1273076"/>
                </a:moveTo>
                <a:cubicBezTo>
                  <a:pt x="1293290" y="1272579"/>
                  <a:pt x="1294348" y="1273572"/>
                  <a:pt x="1298582" y="1275556"/>
                </a:cubicBezTo>
                <a:cubicBezTo>
                  <a:pt x="1298582" y="1275556"/>
                  <a:pt x="1298582" y="1275556"/>
                  <a:pt x="1285883" y="1279525"/>
                </a:cubicBezTo>
                <a:cubicBezTo>
                  <a:pt x="1290115" y="1275556"/>
                  <a:pt x="1291173" y="1273572"/>
                  <a:pt x="1292232" y="1273076"/>
                </a:cubicBezTo>
                <a:close/>
                <a:moveTo>
                  <a:pt x="1534511" y="1272731"/>
                </a:moveTo>
                <a:lnTo>
                  <a:pt x="1532828" y="1273433"/>
                </a:lnTo>
                <a:cubicBezTo>
                  <a:pt x="1529534" y="1274802"/>
                  <a:pt x="1522955" y="1277540"/>
                  <a:pt x="1509796" y="1283017"/>
                </a:cubicBezTo>
                <a:cubicBezTo>
                  <a:pt x="1509796" y="1279366"/>
                  <a:pt x="1502278" y="1283017"/>
                  <a:pt x="1506036" y="1279366"/>
                </a:cubicBezTo>
                <a:cubicBezTo>
                  <a:pt x="1511675" y="1279366"/>
                  <a:pt x="1516376" y="1276628"/>
                  <a:pt x="1521546" y="1274346"/>
                </a:cubicBezTo>
                <a:close/>
                <a:moveTo>
                  <a:pt x="1547496" y="1272645"/>
                </a:moveTo>
                <a:lnTo>
                  <a:pt x="1551109" y="1272645"/>
                </a:lnTo>
                <a:lnTo>
                  <a:pt x="1550771" y="1273571"/>
                </a:lnTo>
                <a:cubicBezTo>
                  <a:pt x="1551067" y="1274497"/>
                  <a:pt x="1552257" y="1275423"/>
                  <a:pt x="1555114" y="1276349"/>
                </a:cubicBezTo>
                <a:cubicBezTo>
                  <a:pt x="1555114" y="1276349"/>
                  <a:pt x="1555114" y="1276349"/>
                  <a:pt x="1547496" y="1272645"/>
                </a:cubicBezTo>
                <a:close/>
                <a:moveTo>
                  <a:pt x="1551127" y="1272588"/>
                </a:moveTo>
                <a:lnTo>
                  <a:pt x="1551308" y="1272645"/>
                </a:lnTo>
                <a:lnTo>
                  <a:pt x="1551109" y="1272645"/>
                </a:lnTo>
                <a:close/>
                <a:moveTo>
                  <a:pt x="2008564" y="1272097"/>
                </a:moveTo>
                <a:cubicBezTo>
                  <a:pt x="2012287" y="1275783"/>
                  <a:pt x="2008564" y="1275783"/>
                  <a:pt x="2008564" y="1279468"/>
                </a:cubicBezTo>
                <a:cubicBezTo>
                  <a:pt x="2004840" y="1283153"/>
                  <a:pt x="2001117" y="1286838"/>
                  <a:pt x="1993671" y="1286838"/>
                </a:cubicBezTo>
                <a:cubicBezTo>
                  <a:pt x="1993671" y="1286838"/>
                  <a:pt x="1993671" y="1286838"/>
                  <a:pt x="2001117" y="1294209"/>
                </a:cubicBezTo>
                <a:lnTo>
                  <a:pt x="1993671" y="1294209"/>
                </a:lnTo>
                <a:cubicBezTo>
                  <a:pt x="1989948" y="1308950"/>
                  <a:pt x="2001117" y="1294209"/>
                  <a:pt x="1989948" y="1308950"/>
                </a:cubicBezTo>
                <a:cubicBezTo>
                  <a:pt x="1993671" y="1308950"/>
                  <a:pt x="2004840" y="1305265"/>
                  <a:pt x="2001117" y="1308950"/>
                </a:cubicBezTo>
                <a:cubicBezTo>
                  <a:pt x="1989948" y="1308950"/>
                  <a:pt x="1993671" y="1316320"/>
                  <a:pt x="1993671" y="1316320"/>
                </a:cubicBezTo>
                <a:cubicBezTo>
                  <a:pt x="1993671" y="1316320"/>
                  <a:pt x="1971333" y="1323691"/>
                  <a:pt x="1971333" y="1331061"/>
                </a:cubicBezTo>
                <a:cubicBezTo>
                  <a:pt x="1971333" y="1331061"/>
                  <a:pt x="1971333" y="1331061"/>
                  <a:pt x="1963887" y="1320006"/>
                </a:cubicBezTo>
                <a:cubicBezTo>
                  <a:pt x="1963887" y="1320006"/>
                  <a:pt x="1963887" y="1320006"/>
                  <a:pt x="1960164" y="1327376"/>
                </a:cubicBezTo>
                <a:cubicBezTo>
                  <a:pt x="1952717" y="1331061"/>
                  <a:pt x="1937825" y="1331061"/>
                  <a:pt x="1941548" y="1323691"/>
                </a:cubicBezTo>
                <a:cubicBezTo>
                  <a:pt x="1937825" y="1338432"/>
                  <a:pt x="1930379" y="1320006"/>
                  <a:pt x="1922933" y="1334747"/>
                </a:cubicBezTo>
                <a:cubicBezTo>
                  <a:pt x="1926656" y="1331061"/>
                  <a:pt x="1937825" y="1338432"/>
                  <a:pt x="1941548" y="1334747"/>
                </a:cubicBezTo>
                <a:cubicBezTo>
                  <a:pt x="1930379" y="1334747"/>
                  <a:pt x="1908041" y="1342117"/>
                  <a:pt x="1915487" y="1353173"/>
                </a:cubicBezTo>
                <a:cubicBezTo>
                  <a:pt x="1915487" y="1353173"/>
                  <a:pt x="1915487" y="1353173"/>
                  <a:pt x="1913625" y="1353173"/>
                </a:cubicBezTo>
                <a:lnTo>
                  <a:pt x="1908041" y="1353173"/>
                </a:lnTo>
                <a:cubicBezTo>
                  <a:pt x="1915487" y="1345802"/>
                  <a:pt x="1904317" y="1342117"/>
                  <a:pt x="1900594" y="1334747"/>
                </a:cubicBezTo>
                <a:cubicBezTo>
                  <a:pt x="1893148" y="1334747"/>
                  <a:pt x="1900594" y="1349488"/>
                  <a:pt x="1885702" y="1345802"/>
                </a:cubicBezTo>
                <a:cubicBezTo>
                  <a:pt x="1893148" y="1349488"/>
                  <a:pt x="1896871" y="1356858"/>
                  <a:pt x="1889425" y="1367914"/>
                </a:cubicBezTo>
                <a:cubicBezTo>
                  <a:pt x="1889425" y="1367914"/>
                  <a:pt x="1889425" y="1367914"/>
                  <a:pt x="1863364" y="1371599"/>
                </a:cubicBezTo>
                <a:cubicBezTo>
                  <a:pt x="1870810" y="1367914"/>
                  <a:pt x="1881979" y="1360543"/>
                  <a:pt x="1889425" y="1353173"/>
                </a:cubicBezTo>
                <a:cubicBezTo>
                  <a:pt x="1885702" y="1345802"/>
                  <a:pt x="1870810" y="1338432"/>
                  <a:pt x="1881979" y="1327376"/>
                </a:cubicBezTo>
                <a:cubicBezTo>
                  <a:pt x="1870810" y="1323691"/>
                  <a:pt x="1859641" y="1323691"/>
                  <a:pt x="1852194" y="1331061"/>
                </a:cubicBezTo>
                <a:cubicBezTo>
                  <a:pt x="1852194" y="1331061"/>
                  <a:pt x="1852194" y="1331061"/>
                  <a:pt x="1852194" y="1334747"/>
                </a:cubicBezTo>
                <a:cubicBezTo>
                  <a:pt x="1852194" y="1334747"/>
                  <a:pt x="1852194" y="1334747"/>
                  <a:pt x="1850333" y="1333825"/>
                </a:cubicBezTo>
                <a:lnTo>
                  <a:pt x="1838062" y="1327752"/>
                </a:lnTo>
                <a:lnTo>
                  <a:pt x="1841025" y="1323691"/>
                </a:lnTo>
                <a:cubicBezTo>
                  <a:pt x="1829856" y="1323691"/>
                  <a:pt x="1814964" y="1327376"/>
                  <a:pt x="1807518" y="1334747"/>
                </a:cubicBezTo>
                <a:cubicBezTo>
                  <a:pt x="1807518" y="1334747"/>
                  <a:pt x="1807518" y="1334747"/>
                  <a:pt x="1811241" y="1334747"/>
                </a:cubicBezTo>
                <a:cubicBezTo>
                  <a:pt x="1811241" y="1334747"/>
                  <a:pt x="1811241" y="1334747"/>
                  <a:pt x="1800072" y="1338432"/>
                </a:cubicBezTo>
                <a:cubicBezTo>
                  <a:pt x="1788902" y="1345802"/>
                  <a:pt x="1785180" y="1345802"/>
                  <a:pt x="1766566" y="1353173"/>
                </a:cubicBezTo>
                <a:cubicBezTo>
                  <a:pt x="1766566" y="1360543"/>
                  <a:pt x="1777736" y="1360543"/>
                  <a:pt x="1785180" y="1360543"/>
                </a:cubicBezTo>
                <a:cubicBezTo>
                  <a:pt x="1781457" y="1371599"/>
                  <a:pt x="1766566" y="1360543"/>
                  <a:pt x="1759118" y="1371599"/>
                </a:cubicBezTo>
                <a:cubicBezTo>
                  <a:pt x="1759118" y="1371599"/>
                  <a:pt x="1759118" y="1371599"/>
                  <a:pt x="1762844" y="1367914"/>
                </a:cubicBezTo>
                <a:cubicBezTo>
                  <a:pt x="1762844" y="1356858"/>
                  <a:pt x="1744226" y="1364229"/>
                  <a:pt x="1733057" y="1367914"/>
                </a:cubicBezTo>
                <a:lnTo>
                  <a:pt x="1736782" y="1364229"/>
                </a:lnTo>
                <a:cubicBezTo>
                  <a:pt x="1736782" y="1364229"/>
                  <a:pt x="1736782" y="1364229"/>
                  <a:pt x="1725612" y="1360543"/>
                </a:cubicBezTo>
                <a:cubicBezTo>
                  <a:pt x="1729334" y="1353173"/>
                  <a:pt x="1766566" y="1353173"/>
                  <a:pt x="1762844" y="1338432"/>
                </a:cubicBezTo>
                <a:cubicBezTo>
                  <a:pt x="1788902" y="1323691"/>
                  <a:pt x="1796349" y="1338432"/>
                  <a:pt x="1800072" y="1312635"/>
                </a:cubicBezTo>
                <a:cubicBezTo>
                  <a:pt x="1818687" y="1312635"/>
                  <a:pt x="1818687" y="1312635"/>
                  <a:pt x="1833579" y="1305265"/>
                </a:cubicBezTo>
                <a:cubicBezTo>
                  <a:pt x="1833579" y="1305265"/>
                  <a:pt x="1833579" y="1305265"/>
                  <a:pt x="1829856" y="1305265"/>
                </a:cubicBezTo>
                <a:cubicBezTo>
                  <a:pt x="1829856" y="1305265"/>
                  <a:pt x="1829856" y="1305265"/>
                  <a:pt x="1855918" y="1294209"/>
                </a:cubicBezTo>
                <a:cubicBezTo>
                  <a:pt x="1855918" y="1294209"/>
                  <a:pt x="1855918" y="1294209"/>
                  <a:pt x="1855918" y="1286838"/>
                </a:cubicBezTo>
                <a:cubicBezTo>
                  <a:pt x="1855918" y="1286838"/>
                  <a:pt x="1855918" y="1286838"/>
                  <a:pt x="1863364" y="1283153"/>
                </a:cubicBezTo>
                <a:cubicBezTo>
                  <a:pt x="1859641" y="1286838"/>
                  <a:pt x="1863364" y="1290524"/>
                  <a:pt x="1863364" y="1294209"/>
                </a:cubicBezTo>
                <a:cubicBezTo>
                  <a:pt x="1878256" y="1290524"/>
                  <a:pt x="1896871" y="1286838"/>
                  <a:pt x="1911764" y="1275783"/>
                </a:cubicBezTo>
                <a:cubicBezTo>
                  <a:pt x="1941548" y="1268412"/>
                  <a:pt x="1904317" y="1294209"/>
                  <a:pt x="1934102" y="1294209"/>
                </a:cubicBezTo>
                <a:cubicBezTo>
                  <a:pt x="1926656" y="1286838"/>
                  <a:pt x="1941548" y="1294209"/>
                  <a:pt x="1941548" y="1283153"/>
                </a:cubicBezTo>
                <a:cubicBezTo>
                  <a:pt x="1952717" y="1297894"/>
                  <a:pt x="1975056" y="1286838"/>
                  <a:pt x="1982502" y="1301579"/>
                </a:cubicBezTo>
                <a:cubicBezTo>
                  <a:pt x="1989948" y="1297894"/>
                  <a:pt x="1997394" y="1294209"/>
                  <a:pt x="1993671" y="1290524"/>
                </a:cubicBezTo>
                <a:cubicBezTo>
                  <a:pt x="1989948" y="1290524"/>
                  <a:pt x="1989948" y="1290524"/>
                  <a:pt x="1986225" y="1290524"/>
                </a:cubicBezTo>
                <a:lnTo>
                  <a:pt x="1986225" y="1290892"/>
                </a:lnTo>
                <a:lnTo>
                  <a:pt x="1982502" y="1290524"/>
                </a:lnTo>
                <a:cubicBezTo>
                  <a:pt x="1978779" y="1290524"/>
                  <a:pt x="1975056" y="1290524"/>
                  <a:pt x="1978779" y="1286838"/>
                </a:cubicBezTo>
                <a:cubicBezTo>
                  <a:pt x="1978779" y="1286838"/>
                  <a:pt x="1978779" y="1286838"/>
                  <a:pt x="1986225" y="1286838"/>
                </a:cubicBezTo>
                <a:cubicBezTo>
                  <a:pt x="1989948" y="1283153"/>
                  <a:pt x="1993671" y="1272097"/>
                  <a:pt x="2008564" y="1272097"/>
                </a:cubicBezTo>
                <a:close/>
                <a:moveTo>
                  <a:pt x="1539874" y="1272063"/>
                </a:moveTo>
                <a:cubicBezTo>
                  <a:pt x="1539874" y="1275715"/>
                  <a:pt x="1532357" y="1279366"/>
                  <a:pt x="1536115" y="1279366"/>
                </a:cubicBezTo>
                <a:cubicBezTo>
                  <a:pt x="1536115" y="1279366"/>
                  <a:pt x="1536115" y="1279366"/>
                  <a:pt x="1536115" y="1278453"/>
                </a:cubicBezTo>
                <a:lnTo>
                  <a:pt x="1536115" y="1272532"/>
                </a:lnTo>
                <a:close/>
                <a:moveTo>
                  <a:pt x="1536115" y="1272063"/>
                </a:moveTo>
                <a:lnTo>
                  <a:pt x="1536115" y="1272532"/>
                </a:lnTo>
                <a:lnTo>
                  <a:pt x="1534511" y="1272731"/>
                </a:lnTo>
                <a:close/>
                <a:moveTo>
                  <a:pt x="787418" y="1271984"/>
                </a:moveTo>
                <a:cubicBezTo>
                  <a:pt x="795179" y="1268412"/>
                  <a:pt x="802940" y="1275556"/>
                  <a:pt x="806820" y="1279127"/>
                </a:cubicBezTo>
                <a:cubicBezTo>
                  <a:pt x="818462" y="1279127"/>
                  <a:pt x="814582" y="1271984"/>
                  <a:pt x="818462" y="1275556"/>
                </a:cubicBezTo>
                <a:cubicBezTo>
                  <a:pt x="818462" y="1275556"/>
                  <a:pt x="818462" y="1275556"/>
                  <a:pt x="822343" y="1282699"/>
                </a:cubicBezTo>
                <a:cubicBezTo>
                  <a:pt x="814582" y="1282699"/>
                  <a:pt x="806820" y="1279127"/>
                  <a:pt x="802940" y="1279127"/>
                </a:cubicBezTo>
                <a:cubicBezTo>
                  <a:pt x="806820" y="1271984"/>
                  <a:pt x="791298" y="1279127"/>
                  <a:pt x="787418" y="1271984"/>
                </a:cubicBezTo>
                <a:close/>
                <a:moveTo>
                  <a:pt x="1056699" y="1271587"/>
                </a:moveTo>
                <a:cubicBezTo>
                  <a:pt x="1052934" y="1271587"/>
                  <a:pt x="1052934" y="1275291"/>
                  <a:pt x="1060463" y="1278996"/>
                </a:cubicBezTo>
                <a:cubicBezTo>
                  <a:pt x="1049169" y="1278996"/>
                  <a:pt x="1052934" y="1290108"/>
                  <a:pt x="1045405" y="1282700"/>
                </a:cubicBezTo>
                <a:cubicBezTo>
                  <a:pt x="1045405" y="1282700"/>
                  <a:pt x="1045405" y="1282700"/>
                  <a:pt x="1045405" y="1290108"/>
                </a:cubicBezTo>
                <a:cubicBezTo>
                  <a:pt x="1049169" y="1286404"/>
                  <a:pt x="1034111" y="1286404"/>
                  <a:pt x="1026581" y="1293812"/>
                </a:cubicBezTo>
                <a:cubicBezTo>
                  <a:pt x="1034111" y="1293812"/>
                  <a:pt x="1034111" y="1304925"/>
                  <a:pt x="1045405" y="1297517"/>
                </a:cubicBezTo>
                <a:cubicBezTo>
                  <a:pt x="1041640" y="1301221"/>
                  <a:pt x="1034111" y="1301221"/>
                  <a:pt x="1026581" y="1301221"/>
                </a:cubicBezTo>
                <a:cubicBezTo>
                  <a:pt x="1026581" y="1301221"/>
                  <a:pt x="1026581" y="1301221"/>
                  <a:pt x="1030346" y="1297517"/>
                </a:cubicBezTo>
                <a:cubicBezTo>
                  <a:pt x="1022817" y="1286404"/>
                  <a:pt x="1015288" y="1304925"/>
                  <a:pt x="1003993" y="1304925"/>
                </a:cubicBezTo>
                <a:cubicBezTo>
                  <a:pt x="1003993" y="1304925"/>
                  <a:pt x="1003993" y="1304925"/>
                  <a:pt x="1007758" y="1297517"/>
                </a:cubicBezTo>
                <a:cubicBezTo>
                  <a:pt x="996464" y="1293812"/>
                  <a:pt x="992700" y="1308629"/>
                  <a:pt x="996464" y="1312333"/>
                </a:cubicBezTo>
                <a:cubicBezTo>
                  <a:pt x="992700" y="1312333"/>
                  <a:pt x="992700" y="1304925"/>
                  <a:pt x="992700" y="1301221"/>
                </a:cubicBezTo>
                <a:cubicBezTo>
                  <a:pt x="988935" y="1301221"/>
                  <a:pt x="977641" y="1301221"/>
                  <a:pt x="977641" y="1308629"/>
                </a:cubicBezTo>
                <a:cubicBezTo>
                  <a:pt x="977641" y="1308629"/>
                  <a:pt x="977641" y="1308629"/>
                  <a:pt x="985170" y="1308629"/>
                </a:cubicBezTo>
                <a:cubicBezTo>
                  <a:pt x="970112" y="1319742"/>
                  <a:pt x="947524" y="1319742"/>
                  <a:pt x="943759" y="1327150"/>
                </a:cubicBezTo>
                <a:cubicBezTo>
                  <a:pt x="936230" y="1323446"/>
                  <a:pt x="943759" y="1316038"/>
                  <a:pt x="943759" y="1308629"/>
                </a:cubicBezTo>
                <a:cubicBezTo>
                  <a:pt x="932465" y="1308629"/>
                  <a:pt x="932465" y="1316038"/>
                  <a:pt x="928701" y="1312333"/>
                </a:cubicBezTo>
                <a:cubicBezTo>
                  <a:pt x="928701" y="1312333"/>
                  <a:pt x="928701" y="1312333"/>
                  <a:pt x="936230" y="1308629"/>
                </a:cubicBezTo>
                <a:cubicBezTo>
                  <a:pt x="936230" y="1308629"/>
                  <a:pt x="936230" y="1308629"/>
                  <a:pt x="936230" y="1304925"/>
                </a:cubicBezTo>
                <a:cubicBezTo>
                  <a:pt x="939995" y="1301221"/>
                  <a:pt x="947524" y="1301221"/>
                  <a:pt x="955053" y="1301221"/>
                </a:cubicBezTo>
                <a:lnTo>
                  <a:pt x="953043" y="1297265"/>
                </a:lnTo>
                <a:lnTo>
                  <a:pt x="979523" y="1291034"/>
                </a:lnTo>
                <a:cubicBezTo>
                  <a:pt x="993641" y="1289182"/>
                  <a:pt x="1005876" y="1288256"/>
                  <a:pt x="1011523" y="1286404"/>
                </a:cubicBezTo>
                <a:cubicBezTo>
                  <a:pt x="1011523" y="1286404"/>
                  <a:pt x="1011523" y="1286404"/>
                  <a:pt x="1026581" y="1290108"/>
                </a:cubicBezTo>
                <a:cubicBezTo>
                  <a:pt x="1022817" y="1282700"/>
                  <a:pt x="1045405" y="1286404"/>
                  <a:pt x="1052934" y="1275291"/>
                </a:cubicBezTo>
                <a:cubicBezTo>
                  <a:pt x="1052934" y="1275291"/>
                  <a:pt x="1052934" y="1275291"/>
                  <a:pt x="1041640" y="1275291"/>
                </a:cubicBezTo>
                <a:cubicBezTo>
                  <a:pt x="1041640" y="1275291"/>
                  <a:pt x="1041640" y="1275291"/>
                  <a:pt x="1056699" y="1271587"/>
                </a:cubicBezTo>
                <a:close/>
                <a:moveTo>
                  <a:pt x="765193" y="1271587"/>
                </a:moveTo>
                <a:lnTo>
                  <a:pt x="776306" y="1271587"/>
                </a:lnTo>
                <a:lnTo>
                  <a:pt x="765193" y="1276349"/>
                </a:lnTo>
                <a:close/>
                <a:moveTo>
                  <a:pt x="348812" y="1268412"/>
                </a:moveTo>
                <a:cubicBezTo>
                  <a:pt x="348812" y="1268412"/>
                  <a:pt x="348812" y="1268412"/>
                  <a:pt x="360380" y="1275820"/>
                </a:cubicBezTo>
                <a:cubicBezTo>
                  <a:pt x="356526" y="1279524"/>
                  <a:pt x="348812" y="1272116"/>
                  <a:pt x="348812" y="1279524"/>
                </a:cubicBezTo>
                <a:cubicBezTo>
                  <a:pt x="333390" y="1272116"/>
                  <a:pt x="348812" y="1275820"/>
                  <a:pt x="348812" y="1268412"/>
                </a:cubicBezTo>
                <a:close/>
                <a:moveTo>
                  <a:pt x="404645" y="1267767"/>
                </a:moveTo>
                <a:cubicBezTo>
                  <a:pt x="404645" y="1267767"/>
                  <a:pt x="404645" y="1267767"/>
                  <a:pt x="430664" y="1275209"/>
                </a:cubicBezTo>
                <a:cubicBezTo>
                  <a:pt x="430664" y="1275209"/>
                  <a:pt x="430664" y="1275209"/>
                  <a:pt x="430664" y="1286371"/>
                </a:cubicBezTo>
                <a:cubicBezTo>
                  <a:pt x="419512" y="1286371"/>
                  <a:pt x="412076" y="1278929"/>
                  <a:pt x="408361" y="1290091"/>
                </a:cubicBezTo>
                <a:cubicBezTo>
                  <a:pt x="393493" y="1282650"/>
                  <a:pt x="415798" y="1278929"/>
                  <a:pt x="404645" y="1267767"/>
                </a:cubicBezTo>
                <a:close/>
                <a:moveTo>
                  <a:pt x="1551308" y="1265237"/>
                </a:moveTo>
                <a:cubicBezTo>
                  <a:pt x="1555114" y="1267089"/>
                  <a:pt x="1553210" y="1268941"/>
                  <a:pt x="1551781" y="1270793"/>
                </a:cubicBezTo>
                <a:lnTo>
                  <a:pt x="1551127" y="1272588"/>
                </a:lnTo>
                <a:lnTo>
                  <a:pt x="1539874" y="1268941"/>
                </a:lnTo>
                <a:cubicBezTo>
                  <a:pt x="1539874" y="1268941"/>
                  <a:pt x="1539874" y="1268941"/>
                  <a:pt x="1551308" y="1265237"/>
                </a:cubicBezTo>
                <a:close/>
                <a:moveTo>
                  <a:pt x="2139262" y="1263679"/>
                </a:moveTo>
                <a:lnTo>
                  <a:pt x="2141275" y="1264571"/>
                </a:lnTo>
                <a:lnTo>
                  <a:pt x="2140107" y="1264862"/>
                </a:lnTo>
                <a:close/>
                <a:moveTo>
                  <a:pt x="891093" y="1261149"/>
                </a:moveTo>
                <a:lnTo>
                  <a:pt x="903302" y="1264179"/>
                </a:lnTo>
                <a:cubicBezTo>
                  <a:pt x="888380" y="1264179"/>
                  <a:pt x="888380" y="1275292"/>
                  <a:pt x="880919" y="1282700"/>
                </a:cubicBezTo>
                <a:cubicBezTo>
                  <a:pt x="880919" y="1282700"/>
                  <a:pt x="880919" y="1282700"/>
                  <a:pt x="865996" y="1278996"/>
                </a:cubicBezTo>
                <a:cubicBezTo>
                  <a:pt x="865996" y="1290108"/>
                  <a:pt x="847343" y="1282700"/>
                  <a:pt x="843612" y="1293812"/>
                </a:cubicBezTo>
                <a:cubicBezTo>
                  <a:pt x="843612" y="1290108"/>
                  <a:pt x="828693" y="1290108"/>
                  <a:pt x="836154" y="1282700"/>
                </a:cubicBezTo>
                <a:cubicBezTo>
                  <a:pt x="843612" y="1290108"/>
                  <a:pt x="858535" y="1275292"/>
                  <a:pt x="854804" y="1286404"/>
                </a:cubicBezTo>
                <a:cubicBezTo>
                  <a:pt x="858535" y="1282700"/>
                  <a:pt x="862265" y="1275292"/>
                  <a:pt x="854804" y="1275292"/>
                </a:cubicBezTo>
                <a:cubicBezTo>
                  <a:pt x="869727" y="1267883"/>
                  <a:pt x="865996" y="1282700"/>
                  <a:pt x="884649" y="1275292"/>
                </a:cubicBezTo>
                <a:cubicBezTo>
                  <a:pt x="884649" y="1267883"/>
                  <a:pt x="873457" y="1271587"/>
                  <a:pt x="873457" y="1264179"/>
                </a:cubicBezTo>
                <a:cubicBezTo>
                  <a:pt x="884649" y="1260475"/>
                  <a:pt x="873457" y="1271587"/>
                  <a:pt x="880919" y="1267883"/>
                </a:cubicBezTo>
                <a:cubicBezTo>
                  <a:pt x="880919" y="1267883"/>
                  <a:pt x="880919" y="1267883"/>
                  <a:pt x="882317" y="1266957"/>
                </a:cubicBezTo>
                <a:close/>
                <a:moveTo>
                  <a:pt x="1592758" y="1260607"/>
                </a:moveTo>
                <a:cubicBezTo>
                  <a:pt x="1593651" y="1262459"/>
                  <a:pt x="1593651" y="1265237"/>
                  <a:pt x="1595440" y="1265237"/>
                </a:cubicBezTo>
                <a:lnTo>
                  <a:pt x="1581152" y="1265237"/>
                </a:lnTo>
                <a:cubicBezTo>
                  <a:pt x="1581152" y="1265237"/>
                  <a:pt x="1581152" y="1265237"/>
                  <a:pt x="1584722" y="1261533"/>
                </a:cubicBezTo>
                <a:cubicBezTo>
                  <a:pt x="1590079" y="1257829"/>
                  <a:pt x="1591865" y="1258755"/>
                  <a:pt x="1592758" y="1260607"/>
                </a:cubicBezTo>
                <a:close/>
                <a:moveTo>
                  <a:pt x="888380" y="1260475"/>
                </a:moveTo>
                <a:cubicBezTo>
                  <a:pt x="892110" y="1260475"/>
                  <a:pt x="892110" y="1260475"/>
                  <a:pt x="892110" y="1260475"/>
                </a:cubicBezTo>
                <a:lnTo>
                  <a:pt x="891093" y="1261149"/>
                </a:lnTo>
                <a:lnTo>
                  <a:pt x="890245" y="1260938"/>
                </a:lnTo>
                <a:cubicBezTo>
                  <a:pt x="888380" y="1260475"/>
                  <a:pt x="888380" y="1260475"/>
                  <a:pt x="888380" y="1260475"/>
                </a:cubicBezTo>
                <a:close/>
                <a:moveTo>
                  <a:pt x="595331" y="1260475"/>
                </a:moveTo>
                <a:lnTo>
                  <a:pt x="606443" y="1260475"/>
                </a:lnTo>
                <a:lnTo>
                  <a:pt x="590568" y="1265237"/>
                </a:lnTo>
                <a:close/>
                <a:moveTo>
                  <a:pt x="493728" y="1260475"/>
                </a:moveTo>
                <a:cubicBezTo>
                  <a:pt x="501666" y="1264444"/>
                  <a:pt x="497698" y="1268412"/>
                  <a:pt x="497698" y="1268412"/>
                </a:cubicBezTo>
                <a:cubicBezTo>
                  <a:pt x="497698" y="1268412"/>
                  <a:pt x="497698" y="1268412"/>
                  <a:pt x="493728" y="1268412"/>
                </a:cubicBezTo>
                <a:cubicBezTo>
                  <a:pt x="493728" y="1264444"/>
                  <a:pt x="497698" y="1260475"/>
                  <a:pt x="493728" y="1260475"/>
                </a:cubicBezTo>
                <a:close/>
                <a:moveTo>
                  <a:pt x="2559047" y="1257300"/>
                </a:moveTo>
                <a:lnTo>
                  <a:pt x="2562222" y="1265237"/>
                </a:lnTo>
                <a:lnTo>
                  <a:pt x="2555872" y="1265237"/>
                </a:lnTo>
                <a:close/>
                <a:moveTo>
                  <a:pt x="1558528" y="1257300"/>
                </a:moveTo>
                <a:cubicBezTo>
                  <a:pt x="1558528" y="1257300"/>
                  <a:pt x="1558528" y="1257300"/>
                  <a:pt x="1577382" y="1257300"/>
                </a:cubicBezTo>
                <a:cubicBezTo>
                  <a:pt x="1581152" y="1264708"/>
                  <a:pt x="1569843" y="1268412"/>
                  <a:pt x="1562298" y="1268412"/>
                </a:cubicBezTo>
                <a:cubicBezTo>
                  <a:pt x="1562298" y="1264708"/>
                  <a:pt x="1550989" y="1261004"/>
                  <a:pt x="1558528" y="1257300"/>
                </a:cubicBezTo>
                <a:close/>
                <a:moveTo>
                  <a:pt x="650893" y="1257300"/>
                </a:moveTo>
                <a:cubicBezTo>
                  <a:pt x="650893" y="1257300"/>
                  <a:pt x="650893" y="1257300"/>
                  <a:pt x="657243" y="1257300"/>
                </a:cubicBezTo>
                <a:cubicBezTo>
                  <a:pt x="657243" y="1257300"/>
                  <a:pt x="657243" y="1257300"/>
                  <a:pt x="657243" y="1265237"/>
                </a:cubicBezTo>
                <a:cubicBezTo>
                  <a:pt x="657243" y="1265237"/>
                  <a:pt x="657243" y="1265237"/>
                  <a:pt x="650893" y="1265237"/>
                </a:cubicBezTo>
                <a:cubicBezTo>
                  <a:pt x="650893" y="1261269"/>
                  <a:pt x="650893" y="1265237"/>
                  <a:pt x="654068" y="1261269"/>
                </a:cubicBezTo>
                <a:close/>
                <a:moveTo>
                  <a:pt x="1356783" y="1254125"/>
                </a:moveTo>
                <a:cubicBezTo>
                  <a:pt x="1356783" y="1257697"/>
                  <a:pt x="1349375" y="1264841"/>
                  <a:pt x="1360490" y="1264841"/>
                </a:cubicBezTo>
                <a:cubicBezTo>
                  <a:pt x="1345671" y="1268413"/>
                  <a:pt x="1319748" y="1275556"/>
                  <a:pt x="1312339" y="1271985"/>
                </a:cubicBezTo>
                <a:cubicBezTo>
                  <a:pt x="1312339" y="1275556"/>
                  <a:pt x="1312339" y="1279128"/>
                  <a:pt x="1312339" y="1279128"/>
                </a:cubicBezTo>
                <a:cubicBezTo>
                  <a:pt x="1293819" y="1282700"/>
                  <a:pt x="1312339" y="1257697"/>
                  <a:pt x="1301227" y="1257697"/>
                </a:cubicBezTo>
                <a:lnTo>
                  <a:pt x="1316044" y="1257697"/>
                </a:lnTo>
                <a:cubicBezTo>
                  <a:pt x="1334565" y="1257697"/>
                  <a:pt x="1338269" y="1257697"/>
                  <a:pt x="1356783" y="1254125"/>
                </a:cubicBezTo>
                <a:close/>
                <a:moveTo>
                  <a:pt x="809643" y="1254125"/>
                </a:moveTo>
                <a:lnTo>
                  <a:pt x="817581" y="1254125"/>
                </a:lnTo>
                <a:lnTo>
                  <a:pt x="809643" y="1257300"/>
                </a:lnTo>
                <a:close/>
                <a:moveTo>
                  <a:pt x="657243" y="1254125"/>
                </a:moveTo>
                <a:lnTo>
                  <a:pt x="665181" y="1254125"/>
                </a:lnTo>
                <a:lnTo>
                  <a:pt x="668356" y="1257300"/>
                </a:lnTo>
                <a:close/>
                <a:moveTo>
                  <a:pt x="2168523" y="1253728"/>
                </a:moveTo>
                <a:cubicBezTo>
                  <a:pt x="2164781" y="1261268"/>
                  <a:pt x="2149813" y="1261268"/>
                  <a:pt x="2142329" y="1265038"/>
                </a:cubicBezTo>
                <a:lnTo>
                  <a:pt x="2141275" y="1264571"/>
                </a:lnTo>
                <a:lnTo>
                  <a:pt x="2148878" y="1262682"/>
                </a:lnTo>
                <a:cubicBezTo>
                  <a:pt x="2155426" y="1259383"/>
                  <a:pt x="2162910" y="1253728"/>
                  <a:pt x="2168523" y="1253728"/>
                </a:cubicBezTo>
                <a:close/>
                <a:moveTo>
                  <a:pt x="2138587" y="1246187"/>
                </a:moveTo>
                <a:cubicBezTo>
                  <a:pt x="2138587" y="1246187"/>
                  <a:pt x="2138587" y="1246187"/>
                  <a:pt x="2146071" y="1253728"/>
                </a:cubicBezTo>
                <a:cubicBezTo>
                  <a:pt x="2138587" y="1249957"/>
                  <a:pt x="2134845" y="1253728"/>
                  <a:pt x="2134845" y="1257498"/>
                </a:cubicBezTo>
                <a:lnTo>
                  <a:pt x="2139262" y="1263679"/>
                </a:lnTo>
                <a:lnTo>
                  <a:pt x="2130635" y="1259854"/>
                </a:lnTo>
                <a:cubicBezTo>
                  <a:pt x="2127361" y="1255613"/>
                  <a:pt x="2127361" y="1249957"/>
                  <a:pt x="2138587" y="1246187"/>
                </a:cubicBezTo>
                <a:close/>
                <a:moveTo>
                  <a:pt x="993260" y="1246187"/>
                </a:moveTo>
                <a:cubicBezTo>
                  <a:pt x="996964" y="1253595"/>
                  <a:pt x="1008076" y="1261004"/>
                  <a:pt x="989555" y="1268412"/>
                </a:cubicBezTo>
                <a:cubicBezTo>
                  <a:pt x="974738" y="1268412"/>
                  <a:pt x="993260" y="1253595"/>
                  <a:pt x="978443" y="1253595"/>
                </a:cubicBezTo>
                <a:cubicBezTo>
                  <a:pt x="978443" y="1253595"/>
                  <a:pt x="978443" y="1253595"/>
                  <a:pt x="993260" y="1246187"/>
                </a:cubicBezTo>
                <a:close/>
                <a:moveTo>
                  <a:pt x="1696957" y="1245393"/>
                </a:moveTo>
                <a:lnTo>
                  <a:pt x="1703387" y="1246187"/>
                </a:lnTo>
                <a:cubicBezTo>
                  <a:pt x="1696244" y="1246187"/>
                  <a:pt x="1696244" y="1246187"/>
                  <a:pt x="1696244" y="1246187"/>
                </a:cubicBezTo>
                <a:close/>
                <a:moveTo>
                  <a:pt x="2622548" y="1243012"/>
                </a:moveTo>
                <a:cubicBezTo>
                  <a:pt x="2622548" y="1249362"/>
                  <a:pt x="2618844" y="1246187"/>
                  <a:pt x="2611435" y="1249362"/>
                </a:cubicBezTo>
                <a:cubicBezTo>
                  <a:pt x="2611435" y="1246187"/>
                  <a:pt x="2618844" y="1243012"/>
                  <a:pt x="2622548" y="1243012"/>
                </a:cubicBezTo>
                <a:close/>
                <a:moveTo>
                  <a:pt x="1235084" y="1243012"/>
                </a:moveTo>
                <a:lnTo>
                  <a:pt x="1246197" y="1243012"/>
                </a:lnTo>
                <a:lnTo>
                  <a:pt x="1246197" y="1246187"/>
                </a:lnTo>
                <a:close/>
                <a:moveTo>
                  <a:pt x="445136" y="1239831"/>
                </a:moveTo>
                <a:lnTo>
                  <a:pt x="449255" y="1241722"/>
                </a:lnTo>
                <a:cubicBezTo>
                  <a:pt x="449255" y="1241722"/>
                  <a:pt x="446462" y="1240792"/>
                  <a:pt x="445072" y="1239862"/>
                </a:cubicBezTo>
                <a:close/>
                <a:moveTo>
                  <a:pt x="2626176" y="1239043"/>
                </a:moveTo>
                <a:cubicBezTo>
                  <a:pt x="2624361" y="1241028"/>
                  <a:pt x="2625269" y="1242020"/>
                  <a:pt x="2626629" y="1242516"/>
                </a:cubicBezTo>
                <a:lnTo>
                  <a:pt x="2626629" y="1242516"/>
                </a:lnTo>
                <a:lnTo>
                  <a:pt x="2626176" y="1243012"/>
                </a:lnTo>
                <a:cubicBezTo>
                  <a:pt x="2626176" y="1239043"/>
                  <a:pt x="2626176" y="1239043"/>
                  <a:pt x="2626176" y="1239043"/>
                </a:cubicBezTo>
                <a:close/>
                <a:moveTo>
                  <a:pt x="1989532" y="1238250"/>
                </a:moveTo>
                <a:cubicBezTo>
                  <a:pt x="1997073" y="1241954"/>
                  <a:pt x="1989532" y="1249363"/>
                  <a:pt x="1985762" y="1253067"/>
                </a:cubicBezTo>
                <a:cubicBezTo>
                  <a:pt x="1985762" y="1253067"/>
                  <a:pt x="1985762" y="1253067"/>
                  <a:pt x="1993303" y="1253067"/>
                </a:cubicBezTo>
                <a:cubicBezTo>
                  <a:pt x="1993303" y="1253067"/>
                  <a:pt x="1993303" y="1253067"/>
                  <a:pt x="1974451" y="1260475"/>
                </a:cubicBezTo>
                <a:cubicBezTo>
                  <a:pt x="1978221" y="1256771"/>
                  <a:pt x="1974451" y="1253067"/>
                  <a:pt x="1966910" y="1249363"/>
                </a:cubicBezTo>
                <a:cubicBezTo>
                  <a:pt x="1966910" y="1249363"/>
                  <a:pt x="1966910" y="1249363"/>
                  <a:pt x="1989532" y="1238250"/>
                </a:cubicBezTo>
                <a:close/>
                <a:moveTo>
                  <a:pt x="1692674" y="1238250"/>
                </a:moveTo>
                <a:cubicBezTo>
                  <a:pt x="1692674" y="1238250"/>
                  <a:pt x="1692674" y="1238250"/>
                  <a:pt x="1703387" y="1238250"/>
                </a:cubicBezTo>
                <a:cubicBezTo>
                  <a:pt x="1703387" y="1238250"/>
                  <a:pt x="1703387" y="1238250"/>
                  <a:pt x="1702493" y="1239242"/>
                </a:cubicBezTo>
                <a:lnTo>
                  <a:pt x="1696957" y="1245393"/>
                </a:lnTo>
                <a:lnTo>
                  <a:pt x="1695352" y="1245195"/>
                </a:lnTo>
                <a:cubicBezTo>
                  <a:pt x="1692674" y="1244203"/>
                  <a:pt x="1690884" y="1242219"/>
                  <a:pt x="1692674" y="1238250"/>
                </a:cubicBezTo>
                <a:close/>
                <a:moveTo>
                  <a:pt x="2398420" y="1237947"/>
                </a:moveTo>
                <a:lnTo>
                  <a:pt x="2387597" y="1245195"/>
                </a:lnTo>
                <a:cubicBezTo>
                  <a:pt x="2380189" y="1250155"/>
                  <a:pt x="2372780" y="1254124"/>
                  <a:pt x="2365372" y="1254124"/>
                </a:cubicBezTo>
                <a:lnTo>
                  <a:pt x="2369076" y="1238249"/>
                </a:lnTo>
                <a:cubicBezTo>
                  <a:pt x="2376485" y="1236265"/>
                  <a:pt x="2383893" y="1238249"/>
                  <a:pt x="2390838" y="1238746"/>
                </a:cubicBezTo>
                <a:close/>
                <a:moveTo>
                  <a:pt x="1726704" y="1237881"/>
                </a:moveTo>
                <a:lnTo>
                  <a:pt x="1726474" y="1238250"/>
                </a:lnTo>
                <a:cubicBezTo>
                  <a:pt x="1724158" y="1239176"/>
                  <a:pt x="1721378" y="1240102"/>
                  <a:pt x="1721378" y="1241954"/>
                </a:cubicBezTo>
                <a:lnTo>
                  <a:pt x="1719520" y="1240405"/>
                </a:lnTo>
                <a:close/>
                <a:moveTo>
                  <a:pt x="1715823" y="1237324"/>
                </a:moveTo>
                <a:lnTo>
                  <a:pt x="1719520" y="1240405"/>
                </a:lnTo>
                <a:lnTo>
                  <a:pt x="1719063" y="1240565"/>
                </a:lnTo>
                <a:cubicBezTo>
                  <a:pt x="1713043" y="1242880"/>
                  <a:pt x="1708416" y="1243806"/>
                  <a:pt x="1710268" y="1238250"/>
                </a:cubicBezTo>
                <a:cubicBezTo>
                  <a:pt x="1715823" y="1234546"/>
                  <a:pt x="1715823" y="1235472"/>
                  <a:pt x="1715823" y="1237324"/>
                </a:cubicBezTo>
                <a:close/>
                <a:moveTo>
                  <a:pt x="1019188" y="1235075"/>
                </a:moveTo>
                <a:cubicBezTo>
                  <a:pt x="1019188" y="1235075"/>
                  <a:pt x="1019188" y="1235075"/>
                  <a:pt x="1033476" y="1239044"/>
                </a:cubicBezTo>
                <a:cubicBezTo>
                  <a:pt x="1029904" y="1243013"/>
                  <a:pt x="1019188" y="1243013"/>
                  <a:pt x="1019188" y="1243013"/>
                </a:cubicBezTo>
                <a:cubicBezTo>
                  <a:pt x="1026332" y="1239044"/>
                  <a:pt x="1019188" y="1235075"/>
                  <a:pt x="1019188" y="1235075"/>
                </a:cubicBezTo>
                <a:close/>
                <a:moveTo>
                  <a:pt x="2409822" y="1230312"/>
                </a:moveTo>
                <a:cubicBezTo>
                  <a:pt x="2407044" y="1234281"/>
                  <a:pt x="2404034" y="1236513"/>
                  <a:pt x="2400851" y="1237691"/>
                </a:cubicBezTo>
                <a:lnTo>
                  <a:pt x="2398420" y="1237947"/>
                </a:lnTo>
                <a:close/>
                <a:moveTo>
                  <a:pt x="2008185" y="1230312"/>
                </a:moveTo>
                <a:lnTo>
                  <a:pt x="2005010" y="1238249"/>
                </a:lnTo>
                <a:lnTo>
                  <a:pt x="2001835" y="1235074"/>
                </a:lnTo>
                <a:close/>
                <a:moveTo>
                  <a:pt x="1721378" y="1227137"/>
                </a:moveTo>
                <a:cubicBezTo>
                  <a:pt x="1732494" y="1230841"/>
                  <a:pt x="1736197" y="1227137"/>
                  <a:pt x="1739900" y="1230841"/>
                </a:cubicBezTo>
                <a:cubicBezTo>
                  <a:pt x="1739900" y="1230841"/>
                  <a:pt x="1739900" y="1230841"/>
                  <a:pt x="1736197" y="1234545"/>
                </a:cubicBezTo>
                <a:lnTo>
                  <a:pt x="1726704" y="1237881"/>
                </a:lnTo>
                <a:lnTo>
                  <a:pt x="1728787" y="1234545"/>
                </a:lnTo>
                <a:cubicBezTo>
                  <a:pt x="1728787" y="1230841"/>
                  <a:pt x="1725083" y="1227137"/>
                  <a:pt x="1721378" y="1234545"/>
                </a:cubicBezTo>
                <a:cubicBezTo>
                  <a:pt x="1721378" y="1234545"/>
                  <a:pt x="1721378" y="1234545"/>
                  <a:pt x="1721378" y="1227137"/>
                </a:cubicBezTo>
                <a:close/>
                <a:moveTo>
                  <a:pt x="1257308" y="1227137"/>
                </a:moveTo>
                <a:cubicBezTo>
                  <a:pt x="1257308" y="1227137"/>
                  <a:pt x="1257308" y="1227137"/>
                  <a:pt x="1268421" y="1227137"/>
                </a:cubicBezTo>
                <a:cubicBezTo>
                  <a:pt x="1264717" y="1231106"/>
                  <a:pt x="1261012" y="1235075"/>
                  <a:pt x="1257308" y="1231106"/>
                </a:cubicBezTo>
                <a:cubicBezTo>
                  <a:pt x="1257308" y="1231106"/>
                  <a:pt x="1261012" y="1227137"/>
                  <a:pt x="1257308" y="1227137"/>
                </a:cubicBezTo>
                <a:close/>
                <a:moveTo>
                  <a:pt x="776623" y="1227137"/>
                </a:moveTo>
                <a:cubicBezTo>
                  <a:pt x="772813" y="1230841"/>
                  <a:pt x="780433" y="1234545"/>
                  <a:pt x="784243" y="1238249"/>
                </a:cubicBezTo>
                <a:cubicBezTo>
                  <a:pt x="784243" y="1238249"/>
                  <a:pt x="784243" y="1238249"/>
                  <a:pt x="769003" y="1238249"/>
                </a:cubicBezTo>
                <a:cubicBezTo>
                  <a:pt x="769003" y="1234545"/>
                  <a:pt x="765193" y="1234545"/>
                  <a:pt x="765193" y="1230841"/>
                </a:cubicBezTo>
                <a:cubicBezTo>
                  <a:pt x="765193" y="1230841"/>
                  <a:pt x="765193" y="1230841"/>
                  <a:pt x="776623" y="1227137"/>
                </a:cubicBezTo>
                <a:close/>
                <a:moveTo>
                  <a:pt x="1351058" y="1224273"/>
                </a:moveTo>
                <a:cubicBezTo>
                  <a:pt x="1353337" y="1223801"/>
                  <a:pt x="1355442" y="1224508"/>
                  <a:pt x="1357317" y="1227336"/>
                </a:cubicBezTo>
                <a:cubicBezTo>
                  <a:pt x="1346088" y="1234877"/>
                  <a:pt x="1316157" y="1246188"/>
                  <a:pt x="1304932" y="1242418"/>
                </a:cubicBezTo>
                <a:cubicBezTo>
                  <a:pt x="1304932" y="1242418"/>
                  <a:pt x="1304932" y="1242418"/>
                  <a:pt x="1319900" y="1231107"/>
                </a:cubicBezTo>
                <a:cubicBezTo>
                  <a:pt x="1316157" y="1231107"/>
                  <a:pt x="1323642" y="1234877"/>
                  <a:pt x="1327384" y="1234877"/>
                </a:cubicBezTo>
                <a:cubicBezTo>
                  <a:pt x="1335803" y="1237705"/>
                  <a:pt x="1344217" y="1225687"/>
                  <a:pt x="1351058" y="1224273"/>
                </a:cubicBezTo>
                <a:close/>
                <a:moveTo>
                  <a:pt x="2647947" y="1219200"/>
                </a:moveTo>
                <a:cubicBezTo>
                  <a:pt x="2647947" y="1219200"/>
                  <a:pt x="2647947" y="1219200"/>
                  <a:pt x="2644318" y="1223169"/>
                </a:cubicBezTo>
                <a:cubicBezTo>
                  <a:pt x="2626176" y="1223169"/>
                  <a:pt x="2637061" y="1243012"/>
                  <a:pt x="2629804" y="1243012"/>
                </a:cubicBezTo>
                <a:lnTo>
                  <a:pt x="2626629" y="1242516"/>
                </a:lnTo>
                <a:lnTo>
                  <a:pt x="2629804" y="1239043"/>
                </a:lnTo>
                <a:cubicBezTo>
                  <a:pt x="2622547" y="1235075"/>
                  <a:pt x="2629804" y="1227137"/>
                  <a:pt x="2622547" y="1231106"/>
                </a:cubicBezTo>
                <a:cubicBezTo>
                  <a:pt x="2629804" y="1219200"/>
                  <a:pt x="2640690" y="1223169"/>
                  <a:pt x="2647947" y="1219200"/>
                </a:cubicBezTo>
                <a:close/>
                <a:moveTo>
                  <a:pt x="762018" y="1219200"/>
                </a:moveTo>
                <a:lnTo>
                  <a:pt x="769956" y="1223962"/>
                </a:lnTo>
                <a:lnTo>
                  <a:pt x="758843" y="1223962"/>
                </a:lnTo>
                <a:close/>
                <a:moveTo>
                  <a:pt x="773131" y="1216554"/>
                </a:moveTo>
                <a:cubicBezTo>
                  <a:pt x="778786" y="1216554"/>
                  <a:pt x="780671" y="1218406"/>
                  <a:pt x="783499" y="1219332"/>
                </a:cubicBezTo>
                <a:lnTo>
                  <a:pt x="785113" y="1219433"/>
                </a:lnTo>
                <a:lnTo>
                  <a:pt x="784442" y="1220258"/>
                </a:lnTo>
                <a:cubicBezTo>
                  <a:pt x="773131" y="1216554"/>
                  <a:pt x="773131" y="1216554"/>
                  <a:pt x="773131" y="1216554"/>
                </a:cubicBezTo>
                <a:close/>
                <a:moveTo>
                  <a:pt x="1584011" y="1216422"/>
                </a:moveTo>
                <a:cubicBezTo>
                  <a:pt x="1584011" y="1212850"/>
                  <a:pt x="1584011" y="1219994"/>
                  <a:pt x="1587503" y="1219994"/>
                </a:cubicBezTo>
                <a:cubicBezTo>
                  <a:pt x="1580519" y="1219994"/>
                  <a:pt x="1577023" y="1219994"/>
                  <a:pt x="1570038" y="1223565"/>
                </a:cubicBezTo>
                <a:cubicBezTo>
                  <a:pt x="1577023" y="1212850"/>
                  <a:pt x="1577023" y="1227137"/>
                  <a:pt x="1584011" y="1216422"/>
                </a:cubicBezTo>
                <a:close/>
                <a:moveTo>
                  <a:pt x="2262185" y="1216025"/>
                </a:moveTo>
                <a:cubicBezTo>
                  <a:pt x="2258433" y="1216025"/>
                  <a:pt x="2250928" y="1223433"/>
                  <a:pt x="2258433" y="1227138"/>
                </a:cubicBezTo>
                <a:cubicBezTo>
                  <a:pt x="2258433" y="1227138"/>
                  <a:pt x="2258433" y="1227138"/>
                  <a:pt x="2247176" y="1230842"/>
                </a:cubicBezTo>
                <a:cubicBezTo>
                  <a:pt x="2247176" y="1230842"/>
                  <a:pt x="2247176" y="1230842"/>
                  <a:pt x="2254681" y="1234546"/>
                </a:cubicBezTo>
                <a:cubicBezTo>
                  <a:pt x="2247176" y="1230842"/>
                  <a:pt x="2232167" y="1238250"/>
                  <a:pt x="2220910" y="1238250"/>
                </a:cubicBezTo>
                <a:cubicBezTo>
                  <a:pt x="2228415" y="1234546"/>
                  <a:pt x="2232167" y="1230842"/>
                  <a:pt x="2224662" y="1227138"/>
                </a:cubicBezTo>
                <a:cubicBezTo>
                  <a:pt x="2247176" y="1223433"/>
                  <a:pt x="2243424" y="1223433"/>
                  <a:pt x="2262185" y="1216025"/>
                </a:cubicBezTo>
                <a:close/>
                <a:moveTo>
                  <a:pt x="3179" y="1216025"/>
                </a:moveTo>
                <a:lnTo>
                  <a:pt x="14289" y="1219597"/>
                </a:lnTo>
                <a:cubicBezTo>
                  <a:pt x="14289" y="1219597"/>
                  <a:pt x="14289" y="1219597"/>
                  <a:pt x="25401" y="1230312"/>
                </a:cubicBezTo>
                <a:cubicBezTo>
                  <a:pt x="14289" y="1226740"/>
                  <a:pt x="6882" y="1219597"/>
                  <a:pt x="3179" y="1216025"/>
                </a:cubicBezTo>
                <a:close/>
                <a:moveTo>
                  <a:pt x="2198685" y="1212850"/>
                </a:moveTo>
                <a:lnTo>
                  <a:pt x="2193922" y="1216025"/>
                </a:lnTo>
                <a:lnTo>
                  <a:pt x="2187572" y="1219200"/>
                </a:lnTo>
                <a:close/>
                <a:moveTo>
                  <a:pt x="788212" y="1212850"/>
                </a:moveTo>
                <a:cubicBezTo>
                  <a:pt x="791983" y="1216554"/>
                  <a:pt x="803294" y="1212850"/>
                  <a:pt x="799523" y="1216554"/>
                </a:cubicBezTo>
                <a:cubicBezTo>
                  <a:pt x="794810" y="1218406"/>
                  <a:pt x="791511" y="1219332"/>
                  <a:pt x="789037" y="1219679"/>
                </a:cubicBezTo>
                <a:lnTo>
                  <a:pt x="785113" y="1219433"/>
                </a:lnTo>
                <a:lnTo>
                  <a:pt x="786327" y="1217943"/>
                </a:lnTo>
                <a:cubicBezTo>
                  <a:pt x="786327" y="1216554"/>
                  <a:pt x="786327" y="1214702"/>
                  <a:pt x="788212" y="1212850"/>
                </a:cubicBezTo>
                <a:close/>
                <a:moveTo>
                  <a:pt x="2535037" y="1210151"/>
                </a:moveTo>
                <a:cubicBezTo>
                  <a:pt x="2539204" y="1208722"/>
                  <a:pt x="2542908" y="1208722"/>
                  <a:pt x="2544760" y="1212532"/>
                </a:cubicBezTo>
                <a:cubicBezTo>
                  <a:pt x="2541056" y="1212532"/>
                  <a:pt x="2526239" y="1223962"/>
                  <a:pt x="2522535" y="1216342"/>
                </a:cubicBezTo>
                <a:cubicBezTo>
                  <a:pt x="2526239" y="1214437"/>
                  <a:pt x="2530869" y="1211580"/>
                  <a:pt x="2535037" y="1210151"/>
                </a:cubicBezTo>
                <a:close/>
                <a:moveTo>
                  <a:pt x="1955797" y="1208087"/>
                </a:moveTo>
                <a:lnTo>
                  <a:pt x="1966910" y="1208087"/>
                </a:lnTo>
                <a:lnTo>
                  <a:pt x="1955797" y="1212849"/>
                </a:lnTo>
                <a:close/>
                <a:moveTo>
                  <a:pt x="2391566" y="1199290"/>
                </a:moveTo>
                <a:cubicBezTo>
                  <a:pt x="2396805" y="1198827"/>
                  <a:pt x="2401567" y="1198827"/>
                  <a:pt x="2403472" y="1200679"/>
                </a:cubicBezTo>
                <a:cubicBezTo>
                  <a:pt x="2403472" y="1200679"/>
                  <a:pt x="2403472" y="1200679"/>
                  <a:pt x="2388232" y="1208088"/>
                </a:cubicBezTo>
                <a:cubicBezTo>
                  <a:pt x="2388232" y="1208088"/>
                  <a:pt x="2388232" y="1208088"/>
                  <a:pt x="2392042" y="1211792"/>
                </a:cubicBezTo>
                <a:cubicBezTo>
                  <a:pt x="2380612" y="1211792"/>
                  <a:pt x="2388232" y="1204383"/>
                  <a:pt x="2392042" y="1200679"/>
                </a:cubicBezTo>
                <a:cubicBezTo>
                  <a:pt x="2392042" y="1200679"/>
                  <a:pt x="2384422" y="1200679"/>
                  <a:pt x="2384422" y="1200679"/>
                </a:cubicBezTo>
                <a:cubicBezTo>
                  <a:pt x="2365372" y="1208088"/>
                  <a:pt x="2388232" y="1211792"/>
                  <a:pt x="2388232" y="1215496"/>
                </a:cubicBezTo>
                <a:cubicBezTo>
                  <a:pt x="2388232" y="1215496"/>
                  <a:pt x="2388232" y="1215496"/>
                  <a:pt x="2372992" y="1219200"/>
                </a:cubicBezTo>
                <a:cubicBezTo>
                  <a:pt x="2388232" y="1208088"/>
                  <a:pt x="2365372" y="1211792"/>
                  <a:pt x="2376802" y="1200679"/>
                </a:cubicBezTo>
                <a:cubicBezTo>
                  <a:pt x="2380612" y="1200679"/>
                  <a:pt x="2386327" y="1199753"/>
                  <a:pt x="2391566" y="1199290"/>
                </a:cubicBezTo>
                <a:close/>
                <a:moveTo>
                  <a:pt x="1728787" y="1193800"/>
                </a:moveTo>
                <a:lnTo>
                  <a:pt x="1736724" y="1193800"/>
                </a:lnTo>
                <a:lnTo>
                  <a:pt x="1728787" y="1196975"/>
                </a:lnTo>
                <a:close/>
                <a:moveTo>
                  <a:pt x="1673223" y="1190625"/>
                </a:moveTo>
                <a:lnTo>
                  <a:pt x="1684338" y="1190625"/>
                </a:lnTo>
                <a:lnTo>
                  <a:pt x="1681162" y="1193800"/>
                </a:lnTo>
                <a:close/>
                <a:moveTo>
                  <a:pt x="1235084" y="1190625"/>
                </a:moveTo>
                <a:lnTo>
                  <a:pt x="1236989" y="1190625"/>
                </a:lnTo>
                <a:lnTo>
                  <a:pt x="1238259" y="1193800"/>
                </a:lnTo>
                <a:close/>
                <a:moveTo>
                  <a:pt x="973611" y="1189672"/>
                </a:moveTo>
                <a:cubicBezTo>
                  <a:pt x="969893" y="1201102"/>
                  <a:pt x="981047" y="1201102"/>
                  <a:pt x="984765" y="1201102"/>
                </a:cubicBezTo>
                <a:cubicBezTo>
                  <a:pt x="981047" y="1208722"/>
                  <a:pt x="992201" y="1212532"/>
                  <a:pt x="981047" y="1220152"/>
                </a:cubicBezTo>
                <a:cubicBezTo>
                  <a:pt x="973611" y="1220152"/>
                  <a:pt x="969893" y="1212532"/>
                  <a:pt x="962457" y="1212532"/>
                </a:cubicBezTo>
                <a:cubicBezTo>
                  <a:pt x="958739" y="1223962"/>
                  <a:pt x="940148" y="1216342"/>
                  <a:pt x="928994" y="1231582"/>
                </a:cubicBezTo>
                <a:cubicBezTo>
                  <a:pt x="928994" y="1231582"/>
                  <a:pt x="928994" y="1231582"/>
                  <a:pt x="914122" y="1223962"/>
                </a:cubicBezTo>
                <a:cubicBezTo>
                  <a:pt x="891814" y="1243012"/>
                  <a:pt x="891814" y="1212532"/>
                  <a:pt x="865787" y="1227772"/>
                </a:cubicBezTo>
                <a:cubicBezTo>
                  <a:pt x="865787" y="1227772"/>
                  <a:pt x="865787" y="1227772"/>
                  <a:pt x="873223" y="1231582"/>
                </a:cubicBezTo>
                <a:cubicBezTo>
                  <a:pt x="873223" y="1231582"/>
                  <a:pt x="873223" y="1231582"/>
                  <a:pt x="854633" y="1227772"/>
                </a:cubicBezTo>
                <a:cubicBezTo>
                  <a:pt x="854633" y="1227772"/>
                  <a:pt x="854633" y="1227772"/>
                  <a:pt x="862069" y="1223962"/>
                </a:cubicBezTo>
                <a:cubicBezTo>
                  <a:pt x="850915" y="1223962"/>
                  <a:pt x="862069" y="1216342"/>
                  <a:pt x="869505" y="1212532"/>
                </a:cubicBezTo>
                <a:cubicBezTo>
                  <a:pt x="869505" y="1212532"/>
                  <a:pt x="869505" y="1212532"/>
                  <a:pt x="869505" y="1220152"/>
                </a:cubicBezTo>
                <a:cubicBezTo>
                  <a:pt x="876941" y="1216342"/>
                  <a:pt x="888095" y="1212532"/>
                  <a:pt x="876941" y="1208722"/>
                </a:cubicBezTo>
                <a:cubicBezTo>
                  <a:pt x="888095" y="1204912"/>
                  <a:pt x="895532" y="1216342"/>
                  <a:pt x="902968" y="1216342"/>
                </a:cubicBezTo>
                <a:cubicBezTo>
                  <a:pt x="906686" y="1216342"/>
                  <a:pt x="902968" y="1208722"/>
                  <a:pt x="899250" y="1208722"/>
                </a:cubicBezTo>
                <a:cubicBezTo>
                  <a:pt x="906686" y="1220152"/>
                  <a:pt x="925276" y="1197292"/>
                  <a:pt x="932712" y="1208722"/>
                </a:cubicBezTo>
                <a:cubicBezTo>
                  <a:pt x="936430" y="1201102"/>
                  <a:pt x="951303" y="1201102"/>
                  <a:pt x="951303" y="1193482"/>
                </a:cubicBezTo>
                <a:cubicBezTo>
                  <a:pt x="955021" y="1201102"/>
                  <a:pt x="966175" y="1185862"/>
                  <a:pt x="973611" y="1189672"/>
                </a:cubicBezTo>
                <a:close/>
                <a:moveTo>
                  <a:pt x="1063320" y="1189180"/>
                </a:moveTo>
                <a:lnTo>
                  <a:pt x="1063320" y="1190625"/>
                </a:lnTo>
                <a:cubicBezTo>
                  <a:pt x="1059510" y="1190625"/>
                  <a:pt x="1059510" y="1190625"/>
                  <a:pt x="1059510" y="1190625"/>
                </a:cubicBezTo>
                <a:close/>
                <a:moveTo>
                  <a:pt x="2236138" y="1186866"/>
                </a:moveTo>
                <a:lnTo>
                  <a:pt x="2243135" y="1190426"/>
                </a:lnTo>
                <a:cubicBezTo>
                  <a:pt x="2239431" y="1186656"/>
                  <a:pt x="2224614" y="1201737"/>
                  <a:pt x="2220910" y="1194197"/>
                </a:cubicBezTo>
                <a:cubicBezTo>
                  <a:pt x="2220910" y="1194197"/>
                  <a:pt x="2220910" y="1194197"/>
                  <a:pt x="2235727" y="1190426"/>
                </a:cubicBezTo>
                <a:close/>
                <a:moveTo>
                  <a:pt x="2236245" y="1185940"/>
                </a:moveTo>
                <a:lnTo>
                  <a:pt x="2236138" y="1186866"/>
                </a:lnTo>
                <a:lnTo>
                  <a:pt x="2235727" y="1186656"/>
                </a:lnTo>
                <a:close/>
                <a:moveTo>
                  <a:pt x="1063320" y="1185920"/>
                </a:moveTo>
                <a:lnTo>
                  <a:pt x="1065463" y="1188368"/>
                </a:lnTo>
                <a:lnTo>
                  <a:pt x="1063320" y="1189180"/>
                </a:lnTo>
                <a:close/>
                <a:moveTo>
                  <a:pt x="1235084" y="1185862"/>
                </a:moveTo>
                <a:lnTo>
                  <a:pt x="1246197" y="1190625"/>
                </a:lnTo>
                <a:lnTo>
                  <a:pt x="1236989" y="1190625"/>
                </a:lnTo>
                <a:close/>
                <a:moveTo>
                  <a:pt x="2444218" y="1182687"/>
                </a:moveTo>
                <a:cubicBezTo>
                  <a:pt x="2447922" y="1190307"/>
                  <a:pt x="2433105" y="1197927"/>
                  <a:pt x="2425697" y="1201737"/>
                </a:cubicBezTo>
                <a:cubicBezTo>
                  <a:pt x="2418289" y="1201737"/>
                  <a:pt x="2407176" y="1197927"/>
                  <a:pt x="2403472" y="1194117"/>
                </a:cubicBezTo>
                <a:cubicBezTo>
                  <a:pt x="2403472" y="1194117"/>
                  <a:pt x="2403472" y="1194117"/>
                  <a:pt x="2444218" y="1182687"/>
                </a:cubicBezTo>
                <a:close/>
                <a:moveTo>
                  <a:pt x="2324675" y="1182687"/>
                </a:moveTo>
                <a:cubicBezTo>
                  <a:pt x="2335499" y="1186391"/>
                  <a:pt x="2346323" y="1186391"/>
                  <a:pt x="2346323" y="1193800"/>
                </a:cubicBezTo>
                <a:cubicBezTo>
                  <a:pt x="2335499" y="1190095"/>
                  <a:pt x="2324675" y="1201208"/>
                  <a:pt x="2310243" y="1204912"/>
                </a:cubicBezTo>
                <a:cubicBezTo>
                  <a:pt x="2310243" y="1201208"/>
                  <a:pt x="2313851" y="1197504"/>
                  <a:pt x="2306635" y="1197504"/>
                </a:cubicBezTo>
                <a:cubicBezTo>
                  <a:pt x="2306635" y="1190095"/>
                  <a:pt x="2324675" y="1193800"/>
                  <a:pt x="2328283" y="1190095"/>
                </a:cubicBezTo>
                <a:cubicBezTo>
                  <a:pt x="2324675" y="1182687"/>
                  <a:pt x="2321067" y="1190095"/>
                  <a:pt x="2324675" y="1182687"/>
                </a:cubicBezTo>
                <a:close/>
                <a:moveTo>
                  <a:pt x="1838654" y="1181232"/>
                </a:moveTo>
                <a:cubicBezTo>
                  <a:pt x="1840043" y="1183085"/>
                  <a:pt x="1840969" y="1185863"/>
                  <a:pt x="1844673" y="1185863"/>
                </a:cubicBezTo>
                <a:cubicBezTo>
                  <a:pt x="1837265" y="1193271"/>
                  <a:pt x="1822448" y="1189567"/>
                  <a:pt x="1822448" y="1196975"/>
                </a:cubicBezTo>
                <a:lnTo>
                  <a:pt x="1811335" y="1193271"/>
                </a:lnTo>
                <a:cubicBezTo>
                  <a:pt x="1811335" y="1193271"/>
                  <a:pt x="1811335" y="1193271"/>
                  <a:pt x="1829856" y="1189567"/>
                </a:cubicBezTo>
                <a:cubicBezTo>
                  <a:pt x="1829856" y="1189567"/>
                  <a:pt x="1829856" y="1189567"/>
                  <a:pt x="1829856" y="1182158"/>
                </a:cubicBezTo>
                <a:cubicBezTo>
                  <a:pt x="1835412" y="1178454"/>
                  <a:pt x="1837265" y="1179380"/>
                  <a:pt x="1838654" y="1181232"/>
                </a:cubicBezTo>
                <a:close/>
                <a:moveTo>
                  <a:pt x="2279647" y="1179512"/>
                </a:moveTo>
                <a:cubicBezTo>
                  <a:pt x="2272390" y="1186656"/>
                  <a:pt x="2261504" y="1186656"/>
                  <a:pt x="2261504" y="1193799"/>
                </a:cubicBezTo>
                <a:cubicBezTo>
                  <a:pt x="2254247" y="1183084"/>
                  <a:pt x="2279647" y="1183084"/>
                  <a:pt x="2279647" y="1179512"/>
                </a:cubicBezTo>
                <a:close/>
                <a:moveTo>
                  <a:pt x="1063320" y="1179512"/>
                </a:moveTo>
                <a:lnTo>
                  <a:pt x="1063320" y="1185920"/>
                </a:lnTo>
                <a:lnTo>
                  <a:pt x="1062785" y="1185307"/>
                </a:lnTo>
                <a:cubicBezTo>
                  <a:pt x="1061356" y="1184027"/>
                  <a:pt x="1060463" y="1182290"/>
                  <a:pt x="1063320" y="1179512"/>
                </a:cubicBezTo>
                <a:close/>
                <a:moveTo>
                  <a:pt x="2042650" y="1178142"/>
                </a:moveTo>
                <a:lnTo>
                  <a:pt x="2038744" y="1182687"/>
                </a:lnTo>
                <a:cubicBezTo>
                  <a:pt x="2038744" y="1182687"/>
                  <a:pt x="2038744" y="1182687"/>
                  <a:pt x="2035172" y="1178877"/>
                </a:cubicBezTo>
                <a:close/>
                <a:moveTo>
                  <a:pt x="2043664" y="1177612"/>
                </a:moveTo>
                <a:lnTo>
                  <a:pt x="2043041" y="1178103"/>
                </a:lnTo>
                <a:lnTo>
                  <a:pt x="2042650" y="1178142"/>
                </a:lnTo>
                <a:lnTo>
                  <a:pt x="2043041" y="1177687"/>
                </a:lnTo>
                <a:close/>
                <a:moveTo>
                  <a:pt x="1637029" y="1175239"/>
                </a:moveTo>
                <a:cubicBezTo>
                  <a:pt x="1663144" y="1171575"/>
                  <a:pt x="1640761" y="1193556"/>
                  <a:pt x="1663144" y="1189892"/>
                </a:cubicBezTo>
                <a:cubicBezTo>
                  <a:pt x="1663144" y="1189892"/>
                  <a:pt x="1663144" y="1189892"/>
                  <a:pt x="1666877" y="1193556"/>
                </a:cubicBezTo>
                <a:cubicBezTo>
                  <a:pt x="1659413" y="1189892"/>
                  <a:pt x="1640761" y="1197219"/>
                  <a:pt x="1644490" y="1204546"/>
                </a:cubicBezTo>
                <a:cubicBezTo>
                  <a:pt x="1644490" y="1204546"/>
                  <a:pt x="1644490" y="1204546"/>
                  <a:pt x="1651951" y="1204546"/>
                </a:cubicBezTo>
                <a:cubicBezTo>
                  <a:pt x="1651951" y="1204546"/>
                  <a:pt x="1651951" y="1204546"/>
                  <a:pt x="1651021" y="1205462"/>
                </a:cubicBezTo>
                <a:lnTo>
                  <a:pt x="1648222" y="1208210"/>
                </a:lnTo>
                <a:lnTo>
                  <a:pt x="1635399" y="1204775"/>
                </a:lnTo>
                <a:cubicBezTo>
                  <a:pt x="1621408" y="1205462"/>
                  <a:pt x="1605320" y="1216452"/>
                  <a:pt x="1599723" y="1219200"/>
                </a:cubicBezTo>
                <a:cubicBezTo>
                  <a:pt x="1592263" y="1215537"/>
                  <a:pt x="1599723" y="1208210"/>
                  <a:pt x="1607184" y="1208210"/>
                </a:cubicBezTo>
                <a:lnTo>
                  <a:pt x="1599723" y="1204546"/>
                </a:lnTo>
                <a:cubicBezTo>
                  <a:pt x="1599723" y="1204546"/>
                  <a:pt x="1599723" y="1204546"/>
                  <a:pt x="1607184" y="1204546"/>
                </a:cubicBezTo>
                <a:cubicBezTo>
                  <a:pt x="1618378" y="1178902"/>
                  <a:pt x="1629568" y="1200883"/>
                  <a:pt x="1637029" y="1175239"/>
                </a:cubicBezTo>
                <a:close/>
                <a:moveTo>
                  <a:pt x="2190748" y="1172131"/>
                </a:moveTo>
                <a:cubicBezTo>
                  <a:pt x="2198156" y="1168400"/>
                  <a:pt x="2194452" y="1183323"/>
                  <a:pt x="2205564" y="1172131"/>
                </a:cubicBezTo>
                <a:cubicBezTo>
                  <a:pt x="2198156" y="1183323"/>
                  <a:pt x="2216677" y="1187053"/>
                  <a:pt x="2205564" y="1190784"/>
                </a:cubicBezTo>
                <a:cubicBezTo>
                  <a:pt x="2205564" y="1194514"/>
                  <a:pt x="2209268" y="1190784"/>
                  <a:pt x="2212973" y="1190784"/>
                </a:cubicBezTo>
                <a:cubicBezTo>
                  <a:pt x="2212973" y="1190784"/>
                  <a:pt x="2212973" y="1190784"/>
                  <a:pt x="2209268" y="1198245"/>
                </a:cubicBezTo>
                <a:cubicBezTo>
                  <a:pt x="2224085" y="1190784"/>
                  <a:pt x="2216677" y="1209437"/>
                  <a:pt x="2224085" y="1209437"/>
                </a:cubicBezTo>
                <a:cubicBezTo>
                  <a:pt x="2224085" y="1209437"/>
                  <a:pt x="2224085" y="1209437"/>
                  <a:pt x="2190748" y="1209437"/>
                </a:cubicBezTo>
                <a:cubicBezTo>
                  <a:pt x="2190748" y="1205706"/>
                  <a:pt x="2201860" y="1198245"/>
                  <a:pt x="2201860" y="1190784"/>
                </a:cubicBezTo>
                <a:cubicBezTo>
                  <a:pt x="2187043" y="1190784"/>
                  <a:pt x="2179635" y="1205706"/>
                  <a:pt x="2164818" y="1209437"/>
                </a:cubicBezTo>
                <a:cubicBezTo>
                  <a:pt x="2164818" y="1209437"/>
                  <a:pt x="2164818" y="1209437"/>
                  <a:pt x="2183339" y="1209437"/>
                </a:cubicBezTo>
                <a:cubicBezTo>
                  <a:pt x="2183339" y="1209437"/>
                  <a:pt x="2183339" y="1209437"/>
                  <a:pt x="2179635" y="1220629"/>
                </a:cubicBezTo>
                <a:cubicBezTo>
                  <a:pt x="2153706" y="1220629"/>
                  <a:pt x="2135185" y="1243012"/>
                  <a:pt x="2116664" y="1239282"/>
                </a:cubicBezTo>
                <a:cubicBezTo>
                  <a:pt x="2131481" y="1228090"/>
                  <a:pt x="2150002" y="1220629"/>
                  <a:pt x="2161114" y="1216898"/>
                </a:cubicBezTo>
                <a:cubicBezTo>
                  <a:pt x="2146298" y="1201976"/>
                  <a:pt x="2116664" y="1224359"/>
                  <a:pt x="2101848" y="1216898"/>
                </a:cubicBezTo>
                <a:cubicBezTo>
                  <a:pt x="2090735" y="1213167"/>
                  <a:pt x="2109256" y="1216898"/>
                  <a:pt x="2101848" y="1209437"/>
                </a:cubicBezTo>
                <a:cubicBezTo>
                  <a:pt x="2116664" y="1205706"/>
                  <a:pt x="2120368" y="1205706"/>
                  <a:pt x="2120368" y="1213167"/>
                </a:cubicBezTo>
                <a:cubicBezTo>
                  <a:pt x="2127777" y="1209437"/>
                  <a:pt x="2138889" y="1205706"/>
                  <a:pt x="2131481" y="1201976"/>
                </a:cubicBezTo>
                <a:cubicBezTo>
                  <a:pt x="2150002" y="1209437"/>
                  <a:pt x="2172227" y="1183323"/>
                  <a:pt x="2190748" y="1172131"/>
                </a:cubicBezTo>
                <a:close/>
                <a:moveTo>
                  <a:pt x="2243135" y="1171575"/>
                </a:moveTo>
                <a:cubicBezTo>
                  <a:pt x="2243135" y="1171575"/>
                  <a:pt x="2243135" y="1174403"/>
                  <a:pt x="2242209" y="1177702"/>
                </a:cubicBezTo>
                <a:lnTo>
                  <a:pt x="2236245" y="1185940"/>
                </a:lnTo>
                <a:lnTo>
                  <a:pt x="2236653" y="1182415"/>
                </a:lnTo>
                <a:cubicBezTo>
                  <a:pt x="2239431" y="1179116"/>
                  <a:pt x="2243135" y="1175345"/>
                  <a:pt x="2243135" y="1171575"/>
                </a:cubicBezTo>
                <a:close/>
                <a:moveTo>
                  <a:pt x="2481260" y="1168400"/>
                </a:moveTo>
                <a:cubicBezTo>
                  <a:pt x="2481260" y="1168400"/>
                  <a:pt x="2481260" y="1168400"/>
                  <a:pt x="2458127" y="1174750"/>
                </a:cubicBezTo>
                <a:cubicBezTo>
                  <a:pt x="2458127" y="1174750"/>
                  <a:pt x="2461983" y="1171575"/>
                  <a:pt x="2454272" y="1171575"/>
                </a:cubicBezTo>
                <a:cubicBezTo>
                  <a:pt x="2454272" y="1171575"/>
                  <a:pt x="2454272" y="1171575"/>
                  <a:pt x="2481260" y="1168400"/>
                </a:cubicBezTo>
                <a:close/>
                <a:moveTo>
                  <a:pt x="1238705" y="1164040"/>
                </a:moveTo>
                <a:cubicBezTo>
                  <a:pt x="1239687" y="1164208"/>
                  <a:pt x="1240560" y="1165324"/>
                  <a:pt x="1241434" y="1168003"/>
                </a:cubicBezTo>
                <a:lnTo>
                  <a:pt x="1223971" y="1171575"/>
                </a:lnTo>
                <a:cubicBezTo>
                  <a:pt x="1231829" y="1171575"/>
                  <a:pt x="1235758" y="1163538"/>
                  <a:pt x="1238705" y="1164040"/>
                </a:cubicBezTo>
                <a:close/>
                <a:moveTo>
                  <a:pt x="2056603" y="1163637"/>
                </a:moveTo>
                <a:cubicBezTo>
                  <a:pt x="2063747" y="1163637"/>
                  <a:pt x="2056603" y="1171257"/>
                  <a:pt x="2056603" y="1171257"/>
                </a:cubicBezTo>
                <a:cubicBezTo>
                  <a:pt x="2056603" y="1176972"/>
                  <a:pt x="2053031" y="1176972"/>
                  <a:pt x="2049013" y="1176972"/>
                </a:cubicBezTo>
                <a:lnTo>
                  <a:pt x="2043664" y="1177612"/>
                </a:lnTo>
                <a:lnTo>
                  <a:pt x="2049906" y="1172686"/>
                </a:lnTo>
                <a:cubicBezTo>
                  <a:pt x="2053924" y="1168400"/>
                  <a:pt x="2056603" y="1163637"/>
                  <a:pt x="2056603" y="1163637"/>
                </a:cubicBezTo>
                <a:close/>
                <a:moveTo>
                  <a:pt x="1978023" y="1163637"/>
                </a:moveTo>
                <a:cubicBezTo>
                  <a:pt x="1978023" y="1171574"/>
                  <a:pt x="1963735" y="1163637"/>
                  <a:pt x="1963735" y="1167606"/>
                </a:cubicBezTo>
                <a:cubicBezTo>
                  <a:pt x="1963735" y="1167606"/>
                  <a:pt x="1963735" y="1167606"/>
                  <a:pt x="1978023" y="1163637"/>
                </a:cubicBezTo>
                <a:close/>
                <a:moveTo>
                  <a:pt x="1689099" y="1163637"/>
                </a:moveTo>
                <a:cubicBezTo>
                  <a:pt x="1681389" y="1174750"/>
                  <a:pt x="1681389" y="1174750"/>
                  <a:pt x="1673677" y="1185862"/>
                </a:cubicBezTo>
                <a:cubicBezTo>
                  <a:pt x="1673677" y="1185862"/>
                  <a:pt x="1673677" y="1185862"/>
                  <a:pt x="1669823" y="1182158"/>
                </a:cubicBezTo>
                <a:cubicBezTo>
                  <a:pt x="1662113" y="1182158"/>
                  <a:pt x="1665967" y="1171045"/>
                  <a:pt x="1662113" y="1171045"/>
                </a:cubicBezTo>
                <a:cubicBezTo>
                  <a:pt x="1673677" y="1178454"/>
                  <a:pt x="1673677" y="1171045"/>
                  <a:pt x="1689099" y="1163637"/>
                </a:cubicBezTo>
                <a:close/>
                <a:moveTo>
                  <a:pt x="2222327" y="1162663"/>
                </a:moveTo>
                <a:cubicBezTo>
                  <a:pt x="2229301" y="1162149"/>
                  <a:pt x="2222497" y="1182687"/>
                  <a:pt x="2227940" y="1182687"/>
                </a:cubicBezTo>
                <a:cubicBezTo>
                  <a:pt x="2227940" y="1182687"/>
                  <a:pt x="2227940" y="1182687"/>
                  <a:pt x="2220683" y="1182687"/>
                </a:cubicBezTo>
                <a:cubicBezTo>
                  <a:pt x="2220683" y="1182687"/>
                  <a:pt x="2220683" y="1182687"/>
                  <a:pt x="2224311" y="1171734"/>
                </a:cubicBezTo>
                <a:lnTo>
                  <a:pt x="2209797" y="1171734"/>
                </a:lnTo>
                <a:cubicBezTo>
                  <a:pt x="2216147" y="1165344"/>
                  <a:pt x="2220002" y="1162834"/>
                  <a:pt x="2222327" y="1162663"/>
                </a:cubicBezTo>
                <a:close/>
                <a:moveTo>
                  <a:pt x="2659682" y="1162088"/>
                </a:moveTo>
                <a:lnTo>
                  <a:pt x="2655795" y="1168400"/>
                </a:lnTo>
                <a:cubicBezTo>
                  <a:pt x="2657658" y="1168400"/>
                  <a:pt x="2657658" y="1165608"/>
                  <a:pt x="2658589" y="1162816"/>
                </a:cubicBezTo>
                <a:close/>
                <a:moveTo>
                  <a:pt x="1309694" y="1160991"/>
                </a:moveTo>
                <a:cubicBezTo>
                  <a:pt x="1309694" y="1160991"/>
                  <a:pt x="1309694" y="1160991"/>
                  <a:pt x="1305813" y="1164695"/>
                </a:cubicBezTo>
                <a:cubicBezTo>
                  <a:pt x="1298052" y="1164695"/>
                  <a:pt x="1282531" y="1179512"/>
                  <a:pt x="1274770" y="1175808"/>
                </a:cubicBezTo>
                <a:cubicBezTo>
                  <a:pt x="1298052" y="1172104"/>
                  <a:pt x="1290291" y="1157287"/>
                  <a:pt x="1309694" y="1160991"/>
                </a:cubicBezTo>
                <a:close/>
                <a:moveTo>
                  <a:pt x="1647824" y="1160462"/>
                </a:moveTo>
                <a:cubicBezTo>
                  <a:pt x="1636395" y="1164166"/>
                  <a:pt x="1644013" y="1167870"/>
                  <a:pt x="1640206" y="1171574"/>
                </a:cubicBezTo>
                <a:cubicBezTo>
                  <a:pt x="1628776" y="1167870"/>
                  <a:pt x="1644013" y="1164166"/>
                  <a:pt x="1647824" y="1160462"/>
                </a:cubicBezTo>
                <a:close/>
                <a:moveTo>
                  <a:pt x="2075177" y="1157287"/>
                </a:moveTo>
                <a:cubicBezTo>
                  <a:pt x="2082797" y="1157287"/>
                  <a:pt x="2071367" y="1163637"/>
                  <a:pt x="2071367" y="1163637"/>
                </a:cubicBezTo>
                <a:lnTo>
                  <a:pt x="2063747" y="1160462"/>
                </a:lnTo>
                <a:cubicBezTo>
                  <a:pt x="2063747" y="1160462"/>
                  <a:pt x="2063747" y="1160462"/>
                  <a:pt x="2075177" y="1157287"/>
                </a:cubicBezTo>
                <a:close/>
                <a:moveTo>
                  <a:pt x="290778" y="1153356"/>
                </a:moveTo>
                <a:lnTo>
                  <a:pt x="297075" y="1154656"/>
                </a:lnTo>
                <a:lnTo>
                  <a:pt x="296837" y="1156146"/>
                </a:lnTo>
                <a:cubicBezTo>
                  <a:pt x="296837" y="1156146"/>
                  <a:pt x="292173" y="1154286"/>
                  <a:pt x="290778" y="1153356"/>
                </a:cubicBezTo>
                <a:close/>
                <a:moveTo>
                  <a:pt x="2528885" y="1152525"/>
                </a:moveTo>
                <a:lnTo>
                  <a:pt x="2539998" y="1152525"/>
                </a:lnTo>
                <a:lnTo>
                  <a:pt x="2525710" y="1160462"/>
                </a:lnTo>
                <a:close/>
                <a:moveTo>
                  <a:pt x="2611435" y="1149668"/>
                </a:moveTo>
                <a:cubicBezTo>
                  <a:pt x="2607665" y="1160145"/>
                  <a:pt x="2592583" y="1160145"/>
                  <a:pt x="2581272" y="1163637"/>
                </a:cubicBezTo>
                <a:cubicBezTo>
                  <a:pt x="2592583" y="1160145"/>
                  <a:pt x="2603894" y="1146175"/>
                  <a:pt x="2611435" y="1149668"/>
                </a:cubicBezTo>
                <a:close/>
                <a:moveTo>
                  <a:pt x="1636714" y="1149350"/>
                </a:moveTo>
                <a:lnTo>
                  <a:pt x="1647825" y="1152525"/>
                </a:lnTo>
                <a:lnTo>
                  <a:pt x="1636714" y="1152525"/>
                </a:lnTo>
                <a:close/>
                <a:moveTo>
                  <a:pt x="1615917" y="1149211"/>
                </a:moveTo>
                <a:cubicBezTo>
                  <a:pt x="1620202" y="1149747"/>
                  <a:pt x="1620202" y="1160462"/>
                  <a:pt x="1628776" y="1160462"/>
                </a:cubicBezTo>
                <a:cubicBezTo>
                  <a:pt x="1628776" y="1160462"/>
                  <a:pt x="1628776" y="1160462"/>
                  <a:pt x="1617347" y="1156652"/>
                </a:cubicBezTo>
                <a:cubicBezTo>
                  <a:pt x="1613535" y="1156652"/>
                  <a:pt x="1613535" y="1156652"/>
                  <a:pt x="1609724" y="1152842"/>
                </a:cubicBezTo>
                <a:cubicBezTo>
                  <a:pt x="1612582" y="1149985"/>
                  <a:pt x="1614488" y="1149032"/>
                  <a:pt x="1615917" y="1149211"/>
                </a:cubicBezTo>
                <a:close/>
                <a:moveTo>
                  <a:pt x="2331837" y="1146175"/>
                </a:moveTo>
                <a:cubicBezTo>
                  <a:pt x="2328067" y="1153583"/>
                  <a:pt x="2343148" y="1146175"/>
                  <a:pt x="2343148" y="1153583"/>
                </a:cubicBezTo>
                <a:cubicBezTo>
                  <a:pt x="2339378" y="1157288"/>
                  <a:pt x="2331837" y="1164696"/>
                  <a:pt x="2328067" y="1157288"/>
                </a:cubicBezTo>
                <a:cubicBezTo>
                  <a:pt x="2316755" y="1157288"/>
                  <a:pt x="2324296" y="1168400"/>
                  <a:pt x="2324296" y="1168400"/>
                </a:cubicBezTo>
                <a:cubicBezTo>
                  <a:pt x="2324296" y="1168400"/>
                  <a:pt x="2324296" y="1168400"/>
                  <a:pt x="2312985" y="1160992"/>
                </a:cubicBezTo>
                <a:cubicBezTo>
                  <a:pt x="2312985" y="1157288"/>
                  <a:pt x="2324296" y="1153583"/>
                  <a:pt x="2320526" y="1149879"/>
                </a:cubicBezTo>
                <a:cubicBezTo>
                  <a:pt x="2320526" y="1149879"/>
                  <a:pt x="2320526" y="1149879"/>
                  <a:pt x="2331837" y="1146175"/>
                </a:cubicBezTo>
                <a:close/>
                <a:moveTo>
                  <a:pt x="348878" y="1144984"/>
                </a:moveTo>
                <a:cubicBezTo>
                  <a:pt x="352597" y="1148705"/>
                  <a:pt x="350738" y="1149635"/>
                  <a:pt x="347486" y="1150100"/>
                </a:cubicBezTo>
                <a:lnTo>
                  <a:pt x="346998" y="1150216"/>
                </a:lnTo>
                <a:lnTo>
                  <a:pt x="346788" y="1149867"/>
                </a:lnTo>
                <a:cubicBezTo>
                  <a:pt x="346556" y="1148472"/>
                  <a:pt x="347022" y="1146844"/>
                  <a:pt x="348878" y="1144984"/>
                </a:cubicBezTo>
                <a:close/>
                <a:moveTo>
                  <a:pt x="2190748" y="1141412"/>
                </a:moveTo>
                <a:cubicBezTo>
                  <a:pt x="2190748" y="1141412"/>
                  <a:pt x="2187176" y="1145381"/>
                  <a:pt x="2187176" y="1149349"/>
                </a:cubicBezTo>
                <a:lnTo>
                  <a:pt x="2176460" y="1149349"/>
                </a:lnTo>
                <a:cubicBezTo>
                  <a:pt x="2183604" y="1145381"/>
                  <a:pt x="2180032" y="1141412"/>
                  <a:pt x="2190748" y="1141412"/>
                </a:cubicBezTo>
                <a:close/>
                <a:moveTo>
                  <a:pt x="1636714" y="1141412"/>
                </a:moveTo>
                <a:lnTo>
                  <a:pt x="1639887" y="1146174"/>
                </a:lnTo>
                <a:lnTo>
                  <a:pt x="1631949" y="1146174"/>
                </a:lnTo>
                <a:close/>
                <a:moveTo>
                  <a:pt x="905462" y="1141360"/>
                </a:moveTo>
                <a:lnTo>
                  <a:pt x="912496" y="1141759"/>
                </a:lnTo>
                <a:cubicBezTo>
                  <a:pt x="919442" y="1141313"/>
                  <a:pt x="926850" y="1140420"/>
                  <a:pt x="924998" y="1145777"/>
                </a:cubicBezTo>
                <a:cubicBezTo>
                  <a:pt x="924998" y="1145777"/>
                  <a:pt x="924998" y="1145777"/>
                  <a:pt x="921294" y="1142206"/>
                </a:cubicBezTo>
                <a:cubicBezTo>
                  <a:pt x="915737" y="1143992"/>
                  <a:pt x="911107" y="1143099"/>
                  <a:pt x="906940" y="1141759"/>
                </a:cubicBezTo>
                <a:close/>
                <a:moveTo>
                  <a:pt x="1163649" y="1141214"/>
                </a:moveTo>
                <a:cubicBezTo>
                  <a:pt x="1167617" y="1140222"/>
                  <a:pt x="1171586" y="1140222"/>
                  <a:pt x="1171586" y="1142206"/>
                </a:cubicBezTo>
                <a:cubicBezTo>
                  <a:pt x="1167617" y="1142206"/>
                  <a:pt x="1163649" y="1146175"/>
                  <a:pt x="1163649" y="1142206"/>
                </a:cubicBezTo>
                <a:lnTo>
                  <a:pt x="1155711" y="1146175"/>
                </a:lnTo>
                <a:cubicBezTo>
                  <a:pt x="1155711" y="1144191"/>
                  <a:pt x="1159680" y="1142206"/>
                  <a:pt x="1163649" y="1141214"/>
                </a:cubicBezTo>
                <a:close/>
                <a:moveTo>
                  <a:pt x="903584" y="1140853"/>
                </a:moveTo>
                <a:lnTo>
                  <a:pt x="905462" y="1141360"/>
                </a:lnTo>
                <a:lnTo>
                  <a:pt x="903641" y="1141257"/>
                </a:lnTo>
                <a:close/>
                <a:moveTo>
                  <a:pt x="2086766" y="1138237"/>
                </a:moveTo>
                <a:cubicBezTo>
                  <a:pt x="2078829" y="1138237"/>
                  <a:pt x="2090735" y="1145645"/>
                  <a:pt x="2074860" y="1149349"/>
                </a:cubicBezTo>
                <a:cubicBezTo>
                  <a:pt x="2074860" y="1147497"/>
                  <a:pt x="2076844" y="1145645"/>
                  <a:pt x="2078333" y="1143793"/>
                </a:cubicBezTo>
                <a:lnTo>
                  <a:pt x="2078602" y="1140777"/>
                </a:lnTo>
                <a:close/>
                <a:moveTo>
                  <a:pt x="2078829" y="1138237"/>
                </a:moveTo>
                <a:lnTo>
                  <a:pt x="2078602" y="1140777"/>
                </a:lnTo>
                <a:lnTo>
                  <a:pt x="2076348" y="1141478"/>
                </a:lnTo>
                <a:cubicBezTo>
                  <a:pt x="2074860" y="1141941"/>
                  <a:pt x="2074860" y="1141941"/>
                  <a:pt x="2074860" y="1141941"/>
                </a:cubicBezTo>
                <a:cubicBezTo>
                  <a:pt x="2074860" y="1141941"/>
                  <a:pt x="2074860" y="1141941"/>
                  <a:pt x="2078829" y="1138237"/>
                </a:cubicBezTo>
                <a:close/>
                <a:moveTo>
                  <a:pt x="323860" y="1136541"/>
                </a:moveTo>
                <a:lnTo>
                  <a:pt x="324776" y="1138822"/>
                </a:lnTo>
                <a:cubicBezTo>
                  <a:pt x="324483" y="1140333"/>
                  <a:pt x="322857" y="1141263"/>
                  <a:pt x="319143" y="1141263"/>
                </a:cubicBezTo>
                <a:close/>
                <a:moveTo>
                  <a:pt x="302025" y="1135203"/>
                </a:moveTo>
                <a:lnTo>
                  <a:pt x="299853" y="1140145"/>
                </a:lnTo>
                <a:lnTo>
                  <a:pt x="298227" y="1137543"/>
                </a:lnTo>
                <a:close/>
                <a:moveTo>
                  <a:pt x="902773" y="1135062"/>
                </a:moveTo>
                <a:lnTo>
                  <a:pt x="903584" y="1140853"/>
                </a:lnTo>
                <a:lnTo>
                  <a:pt x="895364" y="1138634"/>
                </a:lnTo>
                <a:cubicBezTo>
                  <a:pt x="895364" y="1138634"/>
                  <a:pt x="895364" y="1138634"/>
                  <a:pt x="902773" y="1135062"/>
                </a:cubicBezTo>
                <a:close/>
                <a:moveTo>
                  <a:pt x="2754562" y="1133217"/>
                </a:moveTo>
                <a:lnTo>
                  <a:pt x="2752640" y="1134898"/>
                </a:lnTo>
                <a:lnTo>
                  <a:pt x="2751929" y="1134387"/>
                </a:lnTo>
                <a:lnTo>
                  <a:pt x="2753396" y="1133735"/>
                </a:lnTo>
                <a:close/>
                <a:moveTo>
                  <a:pt x="1367861" y="1129080"/>
                </a:moveTo>
                <a:cubicBezTo>
                  <a:pt x="1368699" y="1128753"/>
                  <a:pt x="1369815" y="1129189"/>
                  <a:pt x="1371600" y="1130935"/>
                </a:cubicBezTo>
                <a:cubicBezTo>
                  <a:pt x="1371600" y="1134428"/>
                  <a:pt x="1364459" y="1137921"/>
                  <a:pt x="1360884" y="1141413"/>
                </a:cubicBezTo>
                <a:lnTo>
                  <a:pt x="1357312" y="1137921"/>
                </a:lnTo>
                <a:cubicBezTo>
                  <a:pt x="1365352" y="1137921"/>
                  <a:pt x="1365352" y="1130062"/>
                  <a:pt x="1367861" y="1129080"/>
                </a:cubicBezTo>
                <a:close/>
                <a:moveTo>
                  <a:pt x="1660635" y="1128425"/>
                </a:moveTo>
                <a:lnTo>
                  <a:pt x="1661558" y="1128735"/>
                </a:lnTo>
                <a:lnTo>
                  <a:pt x="1661235" y="1128783"/>
                </a:lnTo>
                <a:close/>
                <a:moveTo>
                  <a:pt x="2767539" y="1127454"/>
                </a:moveTo>
                <a:cubicBezTo>
                  <a:pt x="2767539" y="1127454"/>
                  <a:pt x="2767539" y="1127454"/>
                  <a:pt x="2763348" y="1129315"/>
                </a:cubicBezTo>
                <a:lnTo>
                  <a:pt x="2754562" y="1133217"/>
                </a:lnTo>
                <a:lnTo>
                  <a:pt x="2760089" y="1128384"/>
                </a:lnTo>
                <a:cubicBezTo>
                  <a:pt x="2762883" y="1127454"/>
                  <a:pt x="2765676" y="1127454"/>
                  <a:pt x="2767539" y="1127454"/>
                </a:cubicBezTo>
                <a:close/>
                <a:moveTo>
                  <a:pt x="1671389" y="1127283"/>
                </a:moveTo>
                <a:lnTo>
                  <a:pt x="1665888" y="1130186"/>
                </a:lnTo>
                <a:lnTo>
                  <a:pt x="1661558" y="1128735"/>
                </a:lnTo>
                <a:close/>
                <a:moveTo>
                  <a:pt x="2315560" y="1126348"/>
                </a:moveTo>
                <a:lnTo>
                  <a:pt x="2323310" y="1126397"/>
                </a:lnTo>
                <a:lnTo>
                  <a:pt x="2316374" y="1127919"/>
                </a:lnTo>
                <a:lnTo>
                  <a:pt x="2311611" y="1129438"/>
                </a:lnTo>
                <a:close/>
                <a:moveTo>
                  <a:pt x="1656117" y="1125743"/>
                </a:moveTo>
                <a:lnTo>
                  <a:pt x="1660635" y="1128425"/>
                </a:lnTo>
                <a:lnTo>
                  <a:pt x="1656117" y="1126912"/>
                </a:lnTo>
                <a:cubicBezTo>
                  <a:pt x="1654724" y="1126444"/>
                  <a:pt x="1654724" y="1126444"/>
                  <a:pt x="1654724" y="1126444"/>
                </a:cubicBezTo>
                <a:close/>
                <a:moveTo>
                  <a:pt x="2771772" y="1123950"/>
                </a:moveTo>
                <a:cubicBezTo>
                  <a:pt x="2771772" y="1123950"/>
                  <a:pt x="2771772" y="1123950"/>
                  <a:pt x="2778122" y="1127125"/>
                </a:cubicBezTo>
                <a:cubicBezTo>
                  <a:pt x="2774947" y="1127125"/>
                  <a:pt x="2771772" y="1127125"/>
                  <a:pt x="2771772" y="1127125"/>
                </a:cubicBezTo>
                <a:cubicBezTo>
                  <a:pt x="2771772" y="1127125"/>
                  <a:pt x="2771772" y="1123950"/>
                  <a:pt x="2771772" y="1123950"/>
                </a:cubicBezTo>
                <a:close/>
                <a:moveTo>
                  <a:pt x="2005010" y="1123950"/>
                </a:moveTo>
                <a:lnTo>
                  <a:pt x="2019298" y="1123950"/>
                </a:lnTo>
                <a:lnTo>
                  <a:pt x="2005010" y="1130300"/>
                </a:lnTo>
                <a:close/>
                <a:moveTo>
                  <a:pt x="1071575" y="1123950"/>
                </a:moveTo>
                <a:cubicBezTo>
                  <a:pt x="1071575" y="1123950"/>
                  <a:pt x="1071575" y="1123950"/>
                  <a:pt x="1063638" y="1135063"/>
                </a:cubicBezTo>
                <a:cubicBezTo>
                  <a:pt x="1059669" y="1131359"/>
                  <a:pt x="1055700" y="1135063"/>
                  <a:pt x="1059669" y="1131359"/>
                </a:cubicBezTo>
                <a:cubicBezTo>
                  <a:pt x="1059669" y="1131359"/>
                  <a:pt x="1059669" y="1131359"/>
                  <a:pt x="1071575" y="1123950"/>
                </a:cubicBezTo>
                <a:close/>
                <a:moveTo>
                  <a:pt x="2361185" y="1123808"/>
                </a:moveTo>
                <a:lnTo>
                  <a:pt x="2365262" y="1127454"/>
                </a:lnTo>
                <a:cubicBezTo>
                  <a:pt x="2365262" y="1127454"/>
                  <a:pt x="2354088" y="1123731"/>
                  <a:pt x="2346638" y="1131176"/>
                </a:cubicBezTo>
                <a:cubicBezTo>
                  <a:pt x="2354088" y="1131176"/>
                  <a:pt x="2357813" y="1134898"/>
                  <a:pt x="2365262" y="1134898"/>
                </a:cubicBezTo>
                <a:cubicBezTo>
                  <a:pt x="2368987" y="1134898"/>
                  <a:pt x="2365262" y="1138621"/>
                  <a:pt x="2368987" y="1138621"/>
                </a:cubicBezTo>
                <a:cubicBezTo>
                  <a:pt x="2365262" y="1138621"/>
                  <a:pt x="2357813" y="1134898"/>
                  <a:pt x="2350363" y="1138621"/>
                </a:cubicBezTo>
                <a:cubicBezTo>
                  <a:pt x="2350363" y="1138621"/>
                  <a:pt x="2350363" y="1138621"/>
                  <a:pt x="2354088" y="1142343"/>
                </a:cubicBezTo>
                <a:cubicBezTo>
                  <a:pt x="2335464" y="1146066"/>
                  <a:pt x="2357813" y="1131176"/>
                  <a:pt x="2342913" y="1131176"/>
                </a:cubicBezTo>
                <a:cubicBezTo>
                  <a:pt x="2348501" y="1129315"/>
                  <a:pt x="2349432" y="1127454"/>
                  <a:pt x="2350829" y="1126058"/>
                </a:cubicBezTo>
                <a:close/>
                <a:moveTo>
                  <a:pt x="2335464" y="1123731"/>
                </a:moveTo>
                <a:cubicBezTo>
                  <a:pt x="2332670" y="1126523"/>
                  <a:pt x="2329353" y="1126697"/>
                  <a:pt x="2325905" y="1126414"/>
                </a:cubicBezTo>
                <a:lnTo>
                  <a:pt x="2323310" y="1126397"/>
                </a:lnTo>
                <a:close/>
                <a:moveTo>
                  <a:pt x="2841226" y="1122957"/>
                </a:moveTo>
                <a:cubicBezTo>
                  <a:pt x="2844004" y="1125272"/>
                  <a:pt x="2845856" y="1128977"/>
                  <a:pt x="2849560" y="1130829"/>
                </a:cubicBezTo>
                <a:cubicBezTo>
                  <a:pt x="2842152" y="1134533"/>
                  <a:pt x="2823631" y="1138237"/>
                  <a:pt x="2823631" y="1141941"/>
                </a:cubicBezTo>
                <a:cubicBezTo>
                  <a:pt x="2805110" y="1149349"/>
                  <a:pt x="2805110" y="1134533"/>
                  <a:pt x="2816223" y="1130829"/>
                </a:cubicBezTo>
                <a:cubicBezTo>
                  <a:pt x="2816223" y="1138237"/>
                  <a:pt x="2831039" y="1130829"/>
                  <a:pt x="2834743" y="1127124"/>
                </a:cubicBezTo>
                <a:cubicBezTo>
                  <a:pt x="2834743" y="1123420"/>
                  <a:pt x="2831039" y="1123420"/>
                  <a:pt x="2827335" y="1123420"/>
                </a:cubicBezTo>
                <a:cubicBezTo>
                  <a:pt x="2834743" y="1119716"/>
                  <a:pt x="2838448" y="1120642"/>
                  <a:pt x="2841226" y="1122957"/>
                </a:cubicBezTo>
                <a:close/>
                <a:moveTo>
                  <a:pt x="1886747" y="1119119"/>
                </a:moveTo>
                <a:lnTo>
                  <a:pt x="1888548" y="1119119"/>
                </a:lnTo>
                <a:cubicBezTo>
                  <a:pt x="1889944" y="1119119"/>
                  <a:pt x="1889944" y="1119119"/>
                  <a:pt x="1889944" y="1119119"/>
                </a:cubicBezTo>
                <a:cubicBezTo>
                  <a:pt x="1882499" y="1122846"/>
                  <a:pt x="1882499" y="1122846"/>
                  <a:pt x="1882499" y="1122846"/>
                </a:cubicBezTo>
                <a:close/>
                <a:moveTo>
                  <a:pt x="2357388" y="1117511"/>
                </a:moveTo>
                <a:lnTo>
                  <a:pt x="2360606" y="1122335"/>
                </a:lnTo>
                <a:cubicBezTo>
                  <a:pt x="2361537" y="1123731"/>
                  <a:pt x="2361537" y="1123731"/>
                  <a:pt x="2361537" y="1123731"/>
                </a:cubicBezTo>
                <a:lnTo>
                  <a:pt x="2361185" y="1123808"/>
                </a:lnTo>
                <a:lnTo>
                  <a:pt x="2356416" y="1119543"/>
                </a:lnTo>
                <a:close/>
                <a:moveTo>
                  <a:pt x="1663561" y="1116914"/>
                </a:moveTo>
                <a:cubicBezTo>
                  <a:pt x="1664959" y="1116622"/>
                  <a:pt x="1666819" y="1117090"/>
                  <a:pt x="1669610" y="1118961"/>
                </a:cubicBezTo>
                <a:cubicBezTo>
                  <a:pt x="1669610" y="1118961"/>
                  <a:pt x="1669610" y="1118961"/>
                  <a:pt x="1667752" y="1119896"/>
                </a:cubicBezTo>
                <a:lnTo>
                  <a:pt x="1656117" y="1125743"/>
                </a:lnTo>
                <a:lnTo>
                  <a:pt x="1650999" y="1122702"/>
                </a:lnTo>
                <a:cubicBezTo>
                  <a:pt x="1659374" y="1125509"/>
                  <a:pt x="1659374" y="1117791"/>
                  <a:pt x="1663561" y="1116914"/>
                </a:cubicBezTo>
                <a:close/>
                <a:moveTo>
                  <a:pt x="2547935" y="1116409"/>
                </a:moveTo>
                <a:cubicBezTo>
                  <a:pt x="2537219" y="1119981"/>
                  <a:pt x="2547935" y="1123552"/>
                  <a:pt x="2533647" y="1127124"/>
                </a:cubicBezTo>
                <a:cubicBezTo>
                  <a:pt x="2544363" y="1123552"/>
                  <a:pt x="2533647" y="1112837"/>
                  <a:pt x="2547935" y="1116409"/>
                </a:cubicBezTo>
                <a:close/>
                <a:moveTo>
                  <a:pt x="1454150" y="1116012"/>
                </a:moveTo>
                <a:cubicBezTo>
                  <a:pt x="1454150" y="1119981"/>
                  <a:pt x="1450446" y="1123950"/>
                  <a:pt x="1446741" y="1123950"/>
                </a:cubicBezTo>
                <a:cubicBezTo>
                  <a:pt x="1443038" y="1119981"/>
                  <a:pt x="1450446" y="1116012"/>
                  <a:pt x="1454150" y="1116012"/>
                </a:cubicBezTo>
                <a:close/>
                <a:moveTo>
                  <a:pt x="210610" y="1116012"/>
                </a:moveTo>
                <a:lnTo>
                  <a:pt x="214317" y="1119187"/>
                </a:lnTo>
                <a:cubicBezTo>
                  <a:pt x="214317" y="1119187"/>
                  <a:pt x="214317" y="1119187"/>
                  <a:pt x="203202" y="1119187"/>
                </a:cubicBezTo>
                <a:cubicBezTo>
                  <a:pt x="210610" y="1119187"/>
                  <a:pt x="206906" y="1116012"/>
                  <a:pt x="210610" y="1116012"/>
                </a:cubicBezTo>
                <a:close/>
                <a:moveTo>
                  <a:pt x="1096974" y="1112837"/>
                </a:moveTo>
                <a:cubicBezTo>
                  <a:pt x="1096974" y="1112837"/>
                  <a:pt x="1096974" y="1112837"/>
                  <a:pt x="1096974" y="1116012"/>
                </a:cubicBezTo>
                <a:lnTo>
                  <a:pt x="1089565" y="1119187"/>
                </a:lnTo>
                <a:cubicBezTo>
                  <a:pt x="1085861" y="1116012"/>
                  <a:pt x="1093269" y="1112837"/>
                  <a:pt x="1096974" y="1112837"/>
                </a:cubicBezTo>
                <a:close/>
                <a:moveTo>
                  <a:pt x="270671" y="1112837"/>
                </a:moveTo>
                <a:cubicBezTo>
                  <a:pt x="270671" y="1112837"/>
                  <a:pt x="270671" y="1112837"/>
                  <a:pt x="274639" y="1119187"/>
                </a:cubicBezTo>
                <a:cubicBezTo>
                  <a:pt x="274639" y="1119187"/>
                  <a:pt x="274639" y="1119187"/>
                  <a:pt x="266701" y="1116012"/>
                </a:cubicBezTo>
                <a:cubicBezTo>
                  <a:pt x="266701" y="1116012"/>
                  <a:pt x="266701" y="1112837"/>
                  <a:pt x="270671" y="1112837"/>
                </a:cubicBezTo>
                <a:close/>
                <a:moveTo>
                  <a:pt x="2746035" y="1111541"/>
                </a:moveTo>
                <a:cubicBezTo>
                  <a:pt x="2748357" y="1110704"/>
                  <a:pt x="2753358" y="1117401"/>
                  <a:pt x="2756215" y="1112044"/>
                </a:cubicBezTo>
                <a:cubicBezTo>
                  <a:pt x="2763835" y="1108472"/>
                  <a:pt x="2748595" y="1119187"/>
                  <a:pt x="2744785" y="1115615"/>
                </a:cubicBezTo>
                <a:cubicBezTo>
                  <a:pt x="2744785" y="1112937"/>
                  <a:pt x="2745261" y="1111820"/>
                  <a:pt x="2746035" y="1111541"/>
                </a:cubicBezTo>
                <a:close/>
                <a:moveTo>
                  <a:pt x="295671" y="1111091"/>
                </a:moveTo>
                <a:cubicBezTo>
                  <a:pt x="296370" y="1110567"/>
                  <a:pt x="297763" y="1110567"/>
                  <a:pt x="300550" y="1111498"/>
                </a:cubicBezTo>
                <a:cubicBezTo>
                  <a:pt x="300550" y="1111498"/>
                  <a:pt x="300550" y="1111498"/>
                  <a:pt x="307990" y="1122660"/>
                </a:cubicBezTo>
                <a:cubicBezTo>
                  <a:pt x="307990" y="1122660"/>
                  <a:pt x="307990" y="1122660"/>
                  <a:pt x="304268" y="1126380"/>
                </a:cubicBezTo>
                <a:cubicBezTo>
                  <a:pt x="304268" y="1126380"/>
                  <a:pt x="304268" y="1126380"/>
                  <a:pt x="311703" y="1130101"/>
                </a:cubicBezTo>
                <a:cubicBezTo>
                  <a:pt x="311703" y="1130101"/>
                  <a:pt x="311703" y="1130101"/>
                  <a:pt x="311703" y="1137543"/>
                </a:cubicBezTo>
                <a:cubicBezTo>
                  <a:pt x="311703" y="1137543"/>
                  <a:pt x="311703" y="1137543"/>
                  <a:pt x="304268" y="1133822"/>
                </a:cubicBezTo>
                <a:lnTo>
                  <a:pt x="302025" y="1135203"/>
                </a:lnTo>
                <a:lnTo>
                  <a:pt x="304268" y="1130101"/>
                </a:lnTo>
                <a:cubicBezTo>
                  <a:pt x="304268" y="1130101"/>
                  <a:pt x="304268" y="1130101"/>
                  <a:pt x="289384" y="1118939"/>
                </a:cubicBezTo>
                <a:cubicBezTo>
                  <a:pt x="297763" y="1118939"/>
                  <a:pt x="293565" y="1112660"/>
                  <a:pt x="295671" y="1111091"/>
                </a:cubicBezTo>
                <a:close/>
                <a:moveTo>
                  <a:pt x="1067449" y="1108710"/>
                </a:moveTo>
                <a:cubicBezTo>
                  <a:pt x="1070941" y="1112520"/>
                  <a:pt x="1077926" y="1104900"/>
                  <a:pt x="1077926" y="1112520"/>
                </a:cubicBezTo>
                <a:cubicBezTo>
                  <a:pt x="1077926" y="1120140"/>
                  <a:pt x="1070941" y="1116330"/>
                  <a:pt x="1063956" y="1123950"/>
                </a:cubicBezTo>
                <a:cubicBezTo>
                  <a:pt x="1074434" y="1120140"/>
                  <a:pt x="1060463" y="1116330"/>
                  <a:pt x="1067449" y="1108710"/>
                </a:cubicBezTo>
                <a:close/>
                <a:moveTo>
                  <a:pt x="1294597" y="1108382"/>
                </a:moveTo>
                <a:lnTo>
                  <a:pt x="1297853" y="1108846"/>
                </a:lnTo>
                <a:lnTo>
                  <a:pt x="1296023" y="1109344"/>
                </a:lnTo>
                <a:lnTo>
                  <a:pt x="1294132" y="1108846"/>
                </a:lnTo>
                <a:close/>
                <a:moveTo>
                  <a:pt x="1833560" y="1108075"/>
                </a:moveTo>
                <a:lnTo>
                  <a:pt x="1833560" y="1116012"/>
                </a:lnTo>
                <a:lnTo>
                  <a:pt x="1822447" y="1112837"/>
                </a:lnTo>
                <a:close/>
                <a:moveTo>
                  <a:pt x="1492984" y="1106377"/>
                </a:moveTo>
                <a:lnTo>
                  <a:pt x="1495228" y="1106957"/>
                </a:lnTo>
                <a:lnTo>
                  <a:pt x="1494160" y="1107280"/>
                </a:lnTo>
                <a:close/>
                <a:moveTo>
                  <a:pt x="1818526" y="1104900"/>
                </a:moveTo>
                <a:cubicBezTo>
                  <a:pt x="1825986" y="1104900"/>
                  <a:pt x="1822256" y="1108619"/>
                  <a:pt x="1822256" y="1108619"/>
                </a:cubicBezTo>
                <a:cubicBezTo>
                  <a:pt x="1822256" y="1108619"/>
                  <a:pt x="1822256" y="1108619"/>
                  <a:pt x="1818526" y="1104900"/>
                </a:cubicBezTo>
                <a:close/>
                <a:moveTo>
                  <a:pt x="1807337" y="1104900"/>
                </a:moveTo>
                <a:cubicBezTo>
                  <a:pt x="1811067" y="1108619"/>
                  <a:pt x="1814797" y="1112339"/>
                  <a:pt x="1822256" y="1108619"/>
                </a:cubicBezTo>
                <a:cubicBezTo>
                  <a:pt x="1822256" y="1108619"/>
                  <a:pt x="1822256" y="1108619"/>
                  <a:pt x="1811067" y="1112339"/>
                </a:cubicBezTo>
                <a:cubicBezTo>
                  <a:pt x="1829715" y="1112339"/>
                  <a:pt x="1818526" y="1130935"/>
                  <a:pt x="1840904" y="1130935"/>
                </a:cubicBezTo>
                <a:cubicBezTo>
                  <a:pt x="1840904" y="1130935"/>
                  <a:pt x="1840904" y="1130935"/>
                  <a:pt x="1825986" y="1138374"/>
                </a:cubicBezTo>
                <a:cubicBezTo>
                  <a:pt x="1837175" y="1145812"/>
                  <a:pt x="1863282" y="1123497"/>
                  <a:pt x="1870742" y="1130935"/>
                </a:cubicBezTo>
                <a:cubicBezTo>
                  <a:pt x="1848364" y="1134654"/>
                  <a:pt x="1874471" y="1145812"/>
                  <a:pt x="1859553" y="1149532"/>
                </a:cubicBezTo>
                <a:cubicBezTo>
                  <a:pt x="1867012" y="1160689"/>
                  <a:pt x="1896850" y="1149532"/>
                  <a:pt x="1911768" y="1145812"/>
                </a:cubicBezTo>
                <a:cubicBezTo>
                  <a:pt x="1911768" y="1149532"/>
                  <a:pt x="1930417" y="1138374"/>
                  <a:pt x="1937876" y="1134654"/>
                </a:cubicBezTo>
                <a:cubicBezTo>
                  <a:pt x="1941606" y="1134654"/>
                  <a:pt x="1941606" y="1142093"/>
                  <a:pt x="1949065" y="1134654"/>
                </a:cubicBezTo>
                <a:cubicBezTo>
                  <a:pt x="1949065" y="1130935"/>
                  <a:pt x="1945335" y="1130935"/>
                  <a:pt x="1941606" y="1130935"/>
                </a:cubicBezTo>
                <a:cubicBezTo>
                  <a:pt x="1949065" y="1119777"/>
                  <a:pt x="1952795" y="1138374"/>
                  <a:pt x="1963984" y="1130935"/>
                </a:cubicBezTo>
                <a:cubicBezTo>
                  <a:pt x="1963984" y="1130935"/>
                  <a:pt x="1993821" y="1116058"/>
                  <a:pt x="2005010" y="1119777"/>
                </a:cubicBezTo>
                <a:cubicBezTo>
                  <a:pt x="2001280" y="1123497"/>
                  <a:pt x="1967713" y="1138374"/>
                  <a:pt x="1956524" y="1145812"/>
                </a:cubicBezTo>
                <a:cubicBezTo>
                  <a:pt x="1956524" y="1153251"/>
                  <a:pt x="1960254" y="1153251"/>
                  <a:pt x="1967713" y="1145812"/>
                </a:cubicBezTo>
                <a:cubicBezTo>
                  <a:pt x="1967713" y="1145812"/>
                  <a:pt x="1967713" y="1145812"/>
                  <a:pt x="1956524" y="1164409"/>
                </a:cubicBezTo>
                <a:cubicBezTo>
                  <a:pt x="1960254" y="1156970"/>
                  <a:pt x="1937876" y="1164409"/>
                  <a:pt x="1930417" y="1168128"/>
                </a:cubicBezTo>
                <a:cubicBezTo>
                  <a:pt x="1926687" y="1168128"/>
                  <a:pt x="1919228" y="1168128"/>
                  <a:pt x="1926687" y="1164409"/>
                </a:cubicBezTo>
                <a:cubicBezTo>
                  <a:pt x="1934146" y="1164409"/>
                  <a:pt x="1945335" y="1160689"/>
                  <a:pt x="1949065" y="1153251"/>
                </a:cubicBezTo>
                <a:cubicBezTo>
                  <a:pt x="1945335" y="1149532"/>
                  <a:pt x="1930417" y="1153251"/>
                  <a:pt x="1922957" y="1156970"/>
                </a:cubicBezTo>
                <a:cubicBezTo>
                  <a:pt x="1922957" y="1156970"/>
                  <a:pt x="1922957" y="1156970"/>
                  <a:pt x="1922957" y="1160689"/>
                </a:cubicBezTo>
                <a:cubicBezTo>
                  <a:pt x="1915498" y="1168128"/>
                  <a:pt x="1900579" y="1168128"/>
                  <a:pt x="1885660" y="1168128"/>
                </a:cubicBezTo>
                <a:cubicBezTo>
                  <a:pt x="1885660" y="1168128"/>
                  <a:pt x="1885660" y="1168128"/>
                  <a:pt x="1893120" y="1171847"/>
                </a:cubicBezTo>
                <a:cubicBezTo>
                  <a:pt x="1893120" y="1171847"/>
                  <a:pt x="1893120" y="1171847"/>
                  <a:pt x="1881931" y="1179286"/>
                </a:cubicBezTo>
                <a:cubicBezTo>
                  <a:pt x="1881931" y="1179286"/>
                  <a:pt x="1881931" y="1179286"/>
                  <a:pt x="1881931" y="1171847"/>
                </a:cubicBezTo>
                <a:cubicBezTo>
                  <a:pt x="1874471" y="1175567"/>
                  <a:pt x="1863282" y="1168128"/>
                  <a:pt x="1848364" y="1179286"/>
                </a:cubicBezTo>
                <a:cubicBezTo>
                  <a:pt x="1840904" y="1171847"/>
                  <a:pt x="1855823" y="1175567"/>
                  <a:pt x="1859553" y="1171847"/>
                </a:cubicBezTo>
                <a:cubicBezTo>
                  <a:pt x="1848364" y="1168128"/>
                  <a:pt x="1859553" y="1153251"/>
                  <a:pt x="1852093" y="1149532"/>
                </a:cubicBezTo>
                <a:cubicBezTo>
                  <a:pt x="1837175" y="1156970"/>
                  <a:pt x="1814797" y="1168128"/>
                  <a:pt x="1796150" y="1179286"/>
                </a:cubicBezTo>
                <a:cubicBezTo>
                  <a:pt x="1796150" y="1179286"/>
                  <a:pt x="1796150" y="1179286"/>
                  <a:pt x="1796150" y="1171847"/>
                </a:cubicBezTo>
                <a:cubicBezTo>
                  <a:pt x="1792419" y="1175567"/>
                  <a:pt x="1773773" y="1179286"/>
                  <a:pt x="1770041" y="1186724"/>
                </a:cubicBezTo>
                <a:cubicBezTo>
                  <a:pt x="1770041" y="1186724"/>
                  <a:pt x="1770041" y="1186724"/>
                  <a:pt x="1766312" y="1179286"/>
                </a:cubicBezTo>
                <a:cubicBezTo>
                  <a:pt x="1758852" y="1179286"/>
                  <a:pt x="1758852" y="1183005"/>
                  <a:pt x="1758852" y="1190444"/>
                </a:cubicBezTo>
                <a:cubicBezTo>
                  <a:pt x="1758852" y="1190444"/>
                  <a:pt x="1758852" y="1190444"/>
                  <a:pt x="1755124" y="1186724"/>
                </a:cubicBezTo>
                <a:cubicBezTo>
                  <a:pt x="1762581" y="1194163"/>
                  <a:pt x="1747663" y="1205321"/>
                  <a:pt x="1762581" y="1209040"/>
                </a:cubicBezTo>
                <a:cubicBezTo>
                  <a:pt x="1762581" y="1209040"/>
                  <a:pt x="1762581" y="1209040"/>
                  <a:pt x="1777501" y="1201602"/>
                </a:cubicBezTo>
                <a:cubicBezTo>
                  <a:pt x="1784962" y="1201602"/>
                  <a:pt x="1770041" y="1209040"/>
                  <a:pt x="1770041" y="1212759"/>
                </a:cubicBezTo>
                <a:cubicBezTo>
                  <a:pt x="1777501" y="1205321"/>
                  <a:pt x="1784962" y="1205321"/>
                  <a:pt x="1796150" y="1197882"/>
                </a:cubicBezTo>
                <a:cubicBezTo>
                  <a:pt x="1807337" y="1194163"/>
                  <a:pt x="1811067" y="1197882"/>
                  <a:pt x="1811067" y="1205321"/>
                </a:cubicBezTo>
                <a:cubicBezTo>
                  <a:pt x="1799878" y="1212759"/>
                  <a:pt x="1784962" y="1212759"/>
                  <a:pt x="1777501" y="1220198"/>
                </a:cubicBezTo>
                <a:cubicBezTo>
                  <a:pt x="1751393" y="1235075"/>
                  <a:pt x="1770041" y="1209040"/>
                  <a:pt x="1743935" y="1223917"/>
                </a:cubicBezTo>
                <a:cubicBezTo>
                  <a:pt x="1743935" y="1223917"/>
                  <a:pt x="1747663" y="1223917"/>
                  <a:pt x="1747663" y="1220198"/>
                </a:cubicBezTo>
                <a:cubicBezTo>
                  <a:pt x="1751393" y="1209040"/>
                  <a:pt x="1732747" y="1223917"/>
                  <a:pt x="1729016" y="1212759"/>
                </a:cubicBezTo>
                <a:cubicBezTo>
                  <a:pt x="1725286" y="1216479"/>
                  <a:pt x="1721559" y="1231356"/>
                  <a:pt x="1714098" y="1223917"/>
                </a:cubicBezTo>
                <a:cubicBezTo>
                  <a:pt x="1714098" y="1223917"/>
                  <a:pt x="1714098" y="1223917"/>
                  <a:pt x="1721559" y="1220198"/>
                </a:cubicBezTo>
                <a:cubicBezTo>
                  <a:pt x="1717826" y="1216479"/>
                  <a:pt x="1706638" y="1212759"/>
                  <a:pt x="1706638" y="1212759"/>
                </a:cubicBezTo>
                <a:cubicBezTo>
                  <a:pt x="1706638" y="1212759"/>
                  <a:pt x="1706638" y="1212759"/>
                  <a:pt x="1702909" y="1205321"/>
                </a:cubicBezTo>
                <a:cubicBezTo>
                  <a:pt x="1710367" y="1201602"/>
                  <a:pt x="1717826" y="1209040"/>
                  <a:pt x="1729016" y="1205321"/>
                </a:cubicBezTo>
                <a:cubicBezTo>
                  <a:pt x="1747663" y="1194163"/>
                  <a:pt x="1751393" y="1175567"/>
                  <a:pt x="1773773" y="1164409"/>
                </a:cubicBezTo>
                <a:cubicBezTo>
                  <a:pt x="1773773" y="1164409"/>
                  <a:pt x="1773773" y="1164409"/>
                  <a:pt x="1770041" y="1164409"/>
                </a:cubicBezTo>
                <a:cubicBezTo>
                  <a:pt x="1770041" y="1164409"/>
                  <a:pt x="1770041" y="1164409"/>
                  <a:pt x="1788689" y="1160689"/>
                </a:cubicBezTo>
                <a:cubicBezTo>
                  <a:pt x="1788689" y="1149532"/>
                  <a:pt x="1777501" y="1160689"/>
                  <a:pt x="1766312" y="1160689"/>
                </a:cubicBezTo>
                <a:cubicBezTo>
                  <a:pt x="1762581" y="1171847"/>
                  <a:pt x="1743935" y="1168128"/>
                  <a:pt x="1732747" y="1175567"/>
                </a:cubicBezTo>
                <a:cubicBezTo>
                  <a:pt x="1710367" y="1197882"/>
                  <a:pt x="1717826" y="1160689"/>
                  <a:pt x="1695448" y="1175567"/>
                </a:cubicBezTo>
                <a:cubicBezTo>
                  <a:pt x="1695448" y="1175567"/>
                  <a:pt x="1695448" y="1175567"/>
                  <a:pt x="1717826" y="1160689"/>
                </a:cubicBezTo>
                <a:cubicBezTo>
                  <a:pt x="1710367" y="1171847"/>
                  <a:pt x="1725286" y="1168128"/>
                  <a:pt x="1729016" y="1164409"/>
                </a:cubicBezTo>
                <a:cubicBezTo>
                  <a:pt x="1729016" y="1164409"/>
                  <a:pt x="1729016" y="1164409"/>
                  <a:pt x="1725286" y="1160689"/>
                </a:cubicBezTo>
                <a:cubicBezTo>
                  <a:pt x="1732747" y="1164409"/>
                  <a:pt x="1740204" y="1153251"/>
                  <a:pt x="1740204" y="1149532"/>
                </a:cubicBezTo>
                <a:cubicBezTo>
                  <a:pt x="1732747" y="1138374"/>
                  <a:pt x="1717826" y="1168128"/>
                  <a:pt x="1702909" y="1160689"/>
                </a:cubicBezTo>
                <a:cubicBezTo>
                  <a:pt x="1714098" y="1156970"/>
                  <a:pt x="1714098" y="1156970"/>
                  <a:pt x="1706638" y="1153251"/>
                </a:cubicBezTo>
                <a:cubicBezTo>
                  <a:pt x="1706638" y="1153251"/>
                  <a:pt x="1706638" y="1153251"/>
                  <a:pt x="1732747" y="1142093"/>
                </a:cubicBezTo>
                <a:cubicBezTo>
                  <a:pt x="1732747" y="1142093"/>
                  <a:pt x="1732747" y="1142093"/>
                  <a:pt x="1725286" y="1149532"/>
                </a:cubicBezTo>
                <a:cubicBezTo>
                  <a:pt x="1729016" y="1149532"/>
                  <a:pt x="1736475" y="1149532"/>
                  <a:pt x="1740204" y="1145812"/>
                </a:cubicBezTo>
                <a:cubicBezTo>
                  <a:pt x="1732747" y="1142093"/>
                  <a:pt x="1747663" y="1138374"/>
                  <a:pt x="1740204" y="1138374"/>
                </a:cubicBezTo>
                <a:cubicBezTo>
                  <a:pt x="1747663" y="1130935"/>
                  <a:pt x="1766312" y="1123497"/>
                  <a:pt x="1770041" y="1130935"/>
                </a:cubicBezTo>
                <a:cubicBezTo>
                  <a:pt x="1773773" y="1127216"/>
                  <a:pt x="1777501" y="1123497"/>
                  <a:pt x="1773773" y="1119777"/>
                </a:cubicBezTo>
                <a:cubicBezTo>
                  <a:pt x="1792419" y="1127216"/>
                  <a:pt x="1799878" y="1104900"/>
                  <a:pt x="1807337" y="1104900"/>
                </a:cubicBezTo>
                <a:close/>
                <a:moveTo>
                  <a:pt x="1375412" y="1104900"/>
                </a:moveTo>
                <a:cubicBezTo>
                  <a:pt x="1375412" y="1104900"/>
                  <a:pt x="1375412" y="1104900"/>
                  <a:pt x="1383030" y="1108075"/>
                </a:cubicBezTo>
                <a:cubicBezTo>
                  <a:pt x="1383030" y="1108075"/>
                  <a:pt x="1371600" y="1108075"/>
                  <a:pt x="1375412" y="1104900"/>
                </a:cubicBezTo>
                <a:close/>
                <a:moveTo>
                  <a:pt x="434991" y="1104900"/>
                </a:moveTo>
                <a:cubicBezTo>
                  <a:pt x="434991" y="1104900"/>
                  <a:pt x="434991" y="1104900"/>
                  <a:pt x="457215" y="1112308"/>
                </a:cubicBezTo>
                <a:cubicBezTo>
                  <a:pt x="457215" y="1112308"/>
                  <a:pt x="457215" y="1112308"/>
                  <a:pt x="453511" y="1116013"/>
                </a:cubicBezTo>
                <a:cubicBezTo>
                  <a:pt x="438698" y="1127125"/>
                  <a:pt x="442399" y="1108604"/>
                  <a:pt x="434991" y="1104900"/>
                </a:cubicBezTo>
                <a:close/>
                <a:moveTo>
                  <a:pt x="326511" y="1104900"/>
                </a:moveTo>
                <a:cubicBezTo>
                  <a:pt x="326511" y="1104900"/>
                  <a:pt x="326511" y="1104900"/>
                  <a:pt x="341328" y="1108869"/>
                </a:cubicBezTo>
                <a:cubicBezTo>
                  <a:pt x="341328" y="1108869"/>
                  <a:pt x="341328" y="1108869"/>
                  <a:pt x="326511" y="1108869"/>
                </a:cubicBezTo>
                <a:cubicBezTo>
                  <a:pt x="326511" y="1112837"/>
                  <a:pt x="326511" y="1112837"/>
                  <a:pt x="326511" y="1112837"/>
                </a:cubicBezTo>
                <a:cubicBezTo>
                  <a:pt x="326511" y="1112837"/>
                  <a:pt x="326511" y="1112837"/>
                  <a:pt x="319104" y="1112837"/>
                </a:cubicBezTo>
                <a:cubicBezTo>
                  <a:pt x="330217" y="1112837"/>
                  <a:pt x="319104" y="1108869"/>
                  <a:pt x="326511" y="1104900"/>
                </a:cubicBezTo>
                <a:close/>
                <a:moveTo>
                  <a:pt x="1503925" y="1104612"/>
                </a:moveTo>
                <a:cubicBezTo>
                  <a:pt x="1504625" y="1104902"/>
                  <a:pt x="1504390" y="1106062"/>
                  <a:pt x="1502531" y="1108846"/>
                </a:cubicBezTo>
                <a:lnTo>
                  <a:pt x="1495228" y="1106957"/>
                </a:lnTo>
                <a:lnTo>
                  <a:pt x="1499739" y="1105598"/>
                </a:lnTo>
                <a:cubicBezTo>
                  <a:pt x="1501599" y="1104902"/>
                  <a:pt x="1503227" y="1104322"/>
                  <a:pt x="1503925" y="1104612"/>
                </a:cubicBezTo>
                <a:close/>
                <a:moveTo>
                  <a:pt x="255916" y="1102989"/>
                </a:moveTo>
                <a:lnTo>
                  <a:pt x="252943" y="1105239"/>
                </a:lnTo>
                <a:cubicBezTo>
                  <a:pt x="252020" y="1104304"/>
                  <a:pt x="252713" y="1103602"/>
                  <a:pt x="254391" y="1103135"/>
                </a:cubicBezTo>
                <a:close/>
                <a:moveTo>
                  <a:pt x="483409" y="1102419"/>
                </a:moveTo>
                <a:cubicBezTo>
                  <a:pt x="485394" y="1103907"/>
                  <a:pt x="487379" y="1106884"/>
                  <a:pt x="487379" y="1108868"/>
                </a:cubicBezTo>
                <a:cubicBezTo>
                  <a:pt x="479440" y="1112837"/>
                  <a:pt x="487379" y="1100931"/>
                  <a:pt x="479440" y="1104900"/>
                </a:cubicBezTo>
                <a:cubicBezTo>
                  <a:pt x="479440" y="1100931"/>
                  <a:pt x="481425" y="1100931"/>
                  <a:pt x="483409" y="1102419"/>
                </a:cubicBezTo>
                <a:close/>
                <a:moveTo>
                  <a:pt x="1085861" y="1101725"/>
                </a:moveTo>
                <a:lnTo>
                  <a:pt x="1096974" y="1108075"/>
                </a:lnTo>
                <a:lnTo>
                  <a:pt x="1082689" y="1104900"/>
                </a:lnTo>
                <a:close/>
                <a:moveTo>
                  <a:pt x="877902" y="1101725"/>
                </a:moveTo>
                <a:lnTo>
                  <a:pt x="892190" y="1101725"/>
                </a:lnTo>
                <a:lnTo>
                  <a:pt x="884253" y="1108075"/>
                </a:lnTo>
                <a:close/>
                <a:moveTo>
                  <a:pt x="222254" y="1101725"/>
                </a:moveTo>
                <a:lnTo>
                  <a:pt x="227015" y="1101725"/>
                </a:lnTo>
                <a:lnTo>
                  <a:pt x="219077" y="1104900"/>
                </a:lnTo>
                <a:close/>
                <a:moveTo>
                  <a:pt x="1290410" y="1101422"/>
                </a:moveTo>
                <a:cubicBezTo>
                  <a:pt x="1290410" y="1101422"/>
                  <a:pt x="1290410" y="1101422"/>
                  <a:pt x="1297853" y="1105134"/>
                </a:cubicBezTo>
                <a:lnTo>
                  <a:pt x="1294597" y="1108382"/>
                </a:lnTo>
                <a:lnTo>
                  <a:pt x="1291340" y="1107918"/>
                </a:lnTo>
                <a:cubicBezTo>
                  <a:pt x="1290410" y="1106990"/>
                  <a:pt x="1290410" y="1105134"/>
                  <a:pt x="1290410" y="1101422"/>
                </a:cubicBezTo>
                <a:close/>
                <a:moveTo>
                  <a:pt x="2514253" y="1101397"/>
                </a:moveTo>
                <a:cubicBezTo>
                  <a:pt x="2510529" y="1108842"/>
                  <a:pt x="2510529" y="1116286"/>
                  <a:pt x="2514253" y="1120009"/>
                </a:cubicBezTo>
                <a:cubicBezTo>
                  <a:pt x="2514253" y="1108842"/>
                  <a:pt x="2491905" y="1112564"/>
                  <a:pt x="2491905" y="1105119"/>
                </a:cubicBezTo>
                <a:cubicBezTo>
                  <a:pt x="2499354" y="1105119"/>
                  <a:pt x="2506804" y="1108842"/>
                  <a:pt x="2514253" y="1101397"/>
                </a:cubicBezTo>
                <a:close/>
                <a:moveTo>
                  <a:pt x="2391336" y="1101397"/>
                </a:moveTo>
                <a:cubicBezTo>
                  <a:pt x="2380161" y="1105119"/>
                  <a:pt x="2380161" y="1105119"/>
                  <a:pt x="2380161" y="1105119"/>
                </a:cubicBezTo>
                <a:lnTo>
                  <a:pt x="2380627" y="1103069"/>
                </a:lnTo>
                <a:close/>
                <a:moveTo>
                  <a:pt x="2778023" y="1101214"/>
                </a:moveTo>
                <a:cubicBezTo>
                  <a:pt x="2782711" y="1101725"/>
                  <a:pt x="2783381" y="1111930"/>
                  <a:pt x="2786060" y="1111930"/>
                </a:cubicBezTo>
                <a:lnTo>
                  <a:pt x="2786060" y="1119187"/>
                </a:lnTo>
                <a:cubicBezTo>
                  <a:pt x="2786060" y="1119187"/>
                  <a:pt x="2786060" y="1119187"/>
                  <a:pt x="2771772" y="1104673"/>
                </a:cubicBezTo>
                <a:cubicBezTo>
                  <a:pt x="2774451" y="1101951"/>
                  <a:pt x="2776460" y="1101044"/>
                  <a:pt x="2778023" y="1101214"/>
                </a:cubicBezTo>
                <a:close/>
                <a:moveTo>
                  <a:pt x="2510608" y="1100529"/>
                </a:moveTo>
                <a:lnTo>
                  <a:pt x="2511406" y="1100719"/>
                </a:lnTo>
                <a:lnTo>
                  <a:pt x="2510529" y="1101397"/>
                </a:lnTo>
                <a:close/>
                <a:moveTo>
                  <a:pt x="2503079" y="1093952"/>
                </a:moveTo>
                <a:cubicBezTo>
                  <a:pt x="2503079" y="1093952"/>
                  <a:pt x="2503079" y="1093952"/>
                  <a:pt x="2514253" y="1093952"/>
                </a:cubicBezTo>
                <a:cubicBezTo>
                  <a:pt x="2514253" y="1093952"/>
                  <a:pt x="2512391" y="1094883"/>
                  <a:pt x="2510994" y="1096278"/>
                </a:cubicBezTo>
                <a:lnTo>
                  <a:pt x="2510608" y="1100529"/>
                </a:lnTo>
                <a:lnTo>
                  <a:pt x="2504476" y="1099070"/>
                </a:lnTo>
                <a:cubicBezTo>
                  <a:pt x="2503079" y="1096744"/>
                  <a:pt x="2503079" y="1093952"/>
                  <a:pt x="2503079" y="1093952"/>
                </a:cubicBezTo>
                <a:close/>
                <a:moveTo>
                  <a:pt x="742968" y="1093788"/>
                </a:moveTo>
                <a:cubicBezTo>
                  <a:pt x="742968" y="1093788"/>
                  <a:pt x="742968" y="1093788"/>
                  <a:pt x="744895" y="1093788"/>
                </a:cubicBezTo>
                <a:lnTo>
                  <a:pt x="757172" y="1093788"/>
                </a:lnTo>
                <a:lnTo>
                  <a:pt x="750679" y="1101725"/>
                </a:lnTo>
                <a:close/>
                <a:moveTo>
                  <a:pt x="758294" y="1092416"/>
                </a:moveTo>
                <a:lnTo>
                  <a:pt x="758389" y="1093788"/>
                </a:lnTo>
                <a:lnTo>
                  <a:pt x="757172" y="1093788"/>
                </a:lnTo>
                <a:close/>
                <a:moveTo>
                  <a:pt x="1100942" y="1092002"/>
                </a:moveTo>
                <a:cubicBezTo>
                  <a:pt x="1104514" y="1092002"/>
                  <a:pt x="1108086" y="1092994"/>
                  <a:pt x="1108086" y="1092994"/>
                </a:cubicBezTo>
                <a:lnTo>
                  <a:pt x="1093798" y="1096963"/>
                </a:lnTo>
                <a:cubicBezTo>
                  <a:pt x="1093798" y="1092994"/>
                  <a:pt x="1097370" y="1092002"/>
                  <a:pt x="1100942" y="1092002"/>
                </a:cubicBezTo>
                <a:close/>
                <a:moveTo>
                  <a:pt x="483887" y="1090480"/>
                </a:moveTo>
                <a:cubicBezTo>
                  <a:pt x="487696" y="1089554"/>
                  <a:pt x="490553" y="1089554"/>
                  <a:pt x="490553" y="1093258"/>
                </a:cubicBezTo>
                <a:cubicBezTo>
                  <a:pt x="490553" y="1093258"/>
                  <a:pt x="490553" y="1093258"/>
                  <a:pt x="471503" y="1096962"/>
                </a:cubicBezTo>
                <a:cubicBezTo>
                  <a:pt x="471503" y="1093258"/>
                  <a:pt x="475314" y="1093258"/>
                  <a:pt x="471503" y="1093258"/>
                </a:cubicBezTo>
                <a:cubicBezTo>
                  <a:pt x="475314" y="1093258"/>
                  <a:pt x="480077" y="1091406"/>
                  <a:pt x="483887" y="1090480"/>
                </a:cubicBezTo>
                <a:close/>
                <a:moveTo>
                  <a:pt x="2859739" y="1089678"/>
                </a:moveTo>
                <a:cubicBezTo>
                  <a:pt x="2866842" y="1089157"/>
                  <a:pt x="2866842" y="1097492"/>
                  <a:pt x="2874960" y="1097492"/>
                </a:cubicBezTo>
                <a:cubicBezTo>
                  <a:pt x="2874960" y="1097492"/>
                  <a:pt x="2874960" y="1097492"/>
                  <a:pt x="2849704" y="1108604"/>
                </a:cubicBezTo>
                <a:cubicBezTo>
                  <a:pt x="2849704" y="1108604"/>
                  <a:pt x="2849704" y="1108604"/>
                  <a:pt x="2849704" y="1116012"/>
                </a:cubicBezTo>
                <a:cubicBezTo>
                  <a:pt x="2849704" y="1116012"/>
                  <a:pt x="2849704" y="1116012"/>
                  <a:pt x="2835272" y="1104900"/>
                </a:cubicBezTo>
                <a:cubicBezTo>
                  <a:pt x="2838880" y="1108604"/>
                  <a:pt x="2846096" y="1101196"/>
                  <a:pt x="2853312" y="1097492"/>
                </a:cubicBezTo>
                <a:cubicBezTo>
                  <a:pt x="2853312" y="1097492"/>
                  <a:pt x="2853312" y="1097492"/>
                  <a:pt x="2849704" y="1093787"/>
                </a:cubicBezTo>
                <a:cubicBezTo>
                  <a:pt x="2854214" y="1091009"/>
                  <a:pt x="2857371" y="1089852"/>
                  <a:pt x="2859739" y="1089678"/>
                </a:cubicBezTo>
                <a:close/>
                <a:moveTo>
                  <a:pt x="2120580" y="1089025"/>
                </a:moveTo>
                <a:cubicBezTo>
                  <a:pt x="2124390" y="1092994"/>
                  <a:pt x="2132010" y="1092994"/>
                  <a:pt x="2124390" y="1096962"/>
                </a:cubicBezTo>
                <a:cubicBezTo>
                  <a:pt x="2124390" y="1096962"/>
                  <a:pt x="2112960" y="1096962"/>
                  <a:pt x="2120580" y="1089025"/>
                </a:cubicBezTo>
                <a:close/>
                <a:moveTo>
                  <a:pt x="1740335" y="1089025"/>
                </a:moveTo>
                <a:cubicBezTo>
                  <a:pt x="1736613" y="1092767"/>
                  <a:pt x="1736613" y="1100251"/>
                  <a:pt x="1744058" y="1100251"/>
                </a:cubicBezTo>
                <a:cubicBezTo>
                  <a:pt x="1758948" y="1115219"/>
                  <a:pt x="1718002" y="1118961"/>
                  <a:pt x="1729170" y="1133928"/>
                </a:cubicBezTo>
                <a:cubicBezTo>
                  <a:pt x="1721727" y="1133928"/>
                  <a:pt x="1718002" y="1118961"/>
                  <a:pt x="1703114" y="1130186"/>
                </a:cubicBezTo>
                <a:cubicBezTo>
                  <a:pt x="1703114" y="1130186"/>
                  <a:pt x="1703114" y="1130186"/>
                  <a:pt x="1703114" y="1118961"/>
                </a:cubicBezTo>
                <a:cubicBezTo>
                  <a:pt x="1703114" y="1115219"/>
                  <a:pt x="1699393" y="1122702"/>
                  <a:pt x="1695667" y="1122702"/>
                </a:cubicBezTo>
                <a:cubicBezTo>
                  <a:pt x="1695667" y="1130186"/>
                  <a:pt x="1699393" y="1133928"/>
                  <a:pt x="1695667" y="1137670"/>
                </a:cubicBezTo>
                <a:cubicBezTo>
                  <a:pt x="1691945" y="1126444"/>
                  <a:pt x="1684501" y="1141412"/>
                  <a:pt x="1680780" y="1137670"/>
                </a:cubicBezTo>
                <a:cubicBezTo>
                  <a:pt x="1680780" y="1130186"/>
                  <a:pt x="1688222" y="1133928"/>
                  <a:pt x="1688222" y="1130186"/>
                </a:cubicBezTo>
                <a:cubicBezTo>
                  <a:pt x="1684501" y="1126444"/>
                  <a:pt x="1680780" y="1126444"/>
                  <a:pt x="1677055" y="1126444"/>
                </a:cubicBezTo>
                <a:lnTo>
                  <a:pt x="1671389" y="1127283"/>
                </a:lnTo>
                <a:lnTo>
                  <a:pt x="1693343" y="1115686"/>
                </a:lnTo>
                <a:cubicBezTo>
                  <a:pt x="1704043" y="1109606"/>
                  <a:pt x="1714280" y="1102122"/>
                  <a:pt x="1718002" y="1092767"/>
                </a:cubicBezTo>
                <a:cubicBezTo>
                  <a:pt x="1718002" y="1092767"/>
                  <a:pt x="1718002" y="1092767"/>
                  <a:pt x="1740335" y="1089025"/>
                </a:cubicBezTo>
                <a:close/>
                <a:moveTo>
                  <a:pt x="757915" y="1086951"/>
                </a:moveTo>
                <a:lnTo>
                  <a:pt x="760438" y="1087772"/>
                </a:lnTo>
                <a:cubicBezTo>
                  <a:pt x="760799" y="1088951"/>
                  <a:pt x="759835" y="1090563"/>
                  <a:pt x="758389" y="1092299"/>
                </a:cubicBezTo>
                <a:lnTo>
                  <a:pt x="758294" y="1092416"/>
                </a:lnTo>
                <a:close/>
                <a:moveTo>
                  <a:pt x="516749" y="1086644"/>
                </a:moveTo>
                <a:cubicBezTo>
                  <a:pt x="517739" y="1087438"/>
                  <a:pt x="518732" y="1089025"/>
                  <a:pt x="520716" y="1089025"/>
                </a:cubicBezTo>
                <a:cubicBezTo>
                  <a:pt x="516749" y="1089025"/>
                  <a:pt x="512778" y="1089025"/>
                  <a:pt x="512778" y="1089025"/>
                </a:cubicBezTo>
                <a:cubicBezTo>
                  <a:pt x="514764" y="1085850"/>
                  <a:pt x="515755" y="1085850"/>
                  <a:pt x="516749" y="1086644"/>
                </a:cubicBezTo>
                <a:close/>
                <a:moveTo>
                  <a:pt x="365976" y="1086114"/>
                </a:moveTo>
                <a:lnTo>
                  <a:pt x="370812" y="1087041"/>
                </a:lnTo>
                <a:cubicBezTo>
                  <a:pt x="375800" y="1087438"/>
                  <a:pt x="382150" y="1087438"/>
                  <a:pt x="385779" y="1089025"/>
                </a:cubicBezTo>
                <a:cubicBezTo>
                  <a:pt x="378522" y="1089025"/>
                  <a:pt x="374892" y="1085850"/>
                  <a:pt x="367640" y="1089025"/>
                </a:cubicBezTo>
                <a:close/>
                <a:moveTo>
                  <a:pt x="1778001" y="1085850"/>
                </a:moveTo>
                <a:cubicBezTo>
                  <a:pt x="1774426" y="1085850"/>
                  <a:pt x="1770854" y="1096962"/>
                  <a:pt x="1763713" y="1093258"/>
                </a:cubicBezTo>
                <a:cubicBezTo>
                  <a:pt x="1767283" y="1089554"/>
                  <a:pt x="1778001" y="1085850"/>
                  <a:pt x="1778001" y="1085850"/>
                </a:cubicBezTo>
                <a:close/>
                <a:moveTo>
                  <a:pt x="1755244" y="1085850"/>
                </a:moveTo>
                <a:cubicBezTo>
                  <a:pt x="1755244" y="1085850"/>
                  <a:pt x="1755244" y="1085850"/>
                  <a:pt x="1755244" y="1096962"/>
                </a:cubicBezTo>
                <a:cubicBezTo>
                  <a:pt x="1755244" y="1096962"/>
                  <a:pt x="1755244" y="1096962"/>
                  <a:pt x="1747838" y="1096962"/>
                </a:cubicBezTo>
                <a:cubicBezTo>
                  <a:pt x="1736724" y="1093258"/>
                  <a:pt x="1758948" y="1085850"/>
                  <a:pt x="1755244" y="1085850"/>
                </a:cubicBezTo>
                <a:close/>
                <a:moveTo>
                  <a:pt x="754534" y="1085850"/>
                </a:moveTo>
                <a:cubicBezTo>
                  <a:pt x="752606" y="1085850"/>
                  <a:pt x="755498" y="1085850"/>
                  <a:pt x="757908" y="1086842"/>
                </a:cubicBezTo>
                <a:lnTo>
                  <a:pt x="757915" y="1086951"/>
                </a:lnTo>
                <a:close/>
                <a:moveTo>
                  <a:pt x="554053" y="1085850"/>
                </a:moveTo>
                <a:lnTo>
                  <a:pt x="557232" y="1089025"/>
                </a:lnTo>
                <a:lnTo>
                  <a:pt x="549290" y="1093787"/>
                </a:lnTo>
                <a:close/>
                <a:moveTo>
                  <a:pt x="1310420" y="1085149"/>
                </a:moveTo>
                <a:lnTo>
                  <a:pt x="1312552" y="1089025"/>
                </a:lnTo>
                <a:cubicBezTo>
                  <a:pt x="1305567" y="1089025"/>
                  <a:pt x="1306440" y="1088231"/>
                  <a:pt x="1308186" y="1087041"/>
                </a:cubicBezTo>
                <a:close/>
                <a:moveTo>
                  <a:pt x="2301941" y="1082785"/>
                </a:moveTo>
                <a:cubicBezTo>
                  <a:pt x="2305666" y="1082785"/>
                  <a:pt x="2305666" y="1082785"/>
                  <a:pt x="2305666" y="1082785"/>
                </a:cubicBezTo>
                <a:lnTo>
                  <a:pt x="2305300" y="1083053"/>
                </a:lnTo>
                <a:close/>
                <a:moveTo>
                  <a:pt x="2198562" y="1082675"/>
                </a:moveTo>
                <a:cubicBezTo>
                  <a:pt x="2202226" y="1086485"/>
                  <a:pt x="2216880" y="1082675"/>
                  <a:pt x="2213216" y="1094105"/>
                </a:cubicBezTo>
                <a:cubicBezTo>
                  <a:pt x="2216880" y="1090295"/>
                  <a:pt x="2231534" y="1086485"/>
                  <a:pt x="2220543" y="1082675"/>
                </a:cubicBezTo>
                <a:cubicBezTo>
                  <a:pt x="2220543" y="1082675"/>
                  <a:pt x="2220543" y="1082675"/>
                  <a:pt x="2235197" y="1086485"/>
                </a:cubicBezTo>
                <a:cubicBezTo>
                  <a:pt x="2220543" y="1101725"/>
                  <a:pt x="2205889" y="1094105"/>
                  <a:pt x="2198562" y="1090295"/>
                </a:cubicBezTo>
                <a:cubicBezTo>
                  <a:pt x="2194899" y="1097915"/>
                  <a:pt x="2194899" y="1094105"/>
                  <a:pt x="2187572" y="1097915"/>
                </a:cubicBezTo>
                <a:lnTo>
                  <a:pt x="2187572" y="1090295"/>
                </a:lnTo>
                <a:cubicBezTo>
                  <a:pt x="2187572" y="1090295"/>
                  <a:pt x="2187572" y="1090295"/>
                  <a:pt x="2198562" y="1082675"/>
                </a:cubicBezTo>
                <a:close/>
                <a:moveTo>
                  <a:pt x="1681162" y="1082675"/>
                </a:moveTo>
                <a:cubicBezTo>
                  <a:pt x="1681162" y="1085850"/>
                  <a:pt x="1695449" y="1085850"/>
                  <a:pt x="1684736" y="1089025"/>
                </a:cubicBezTo>
                <a:close/>
                <a:moveTo>
                  <a:pt x="1309059" y="1082675"/>
                </a:moveTo>
                <a:cubicBezTo>
                  <a:pt x="1310806" y="1083469"/>
                  <a:pt x="1311024" y="1084263"/>
                  <a:pt x="1310587" y="1085007"/>
                </a:cubicBezTo>
                <a:lnTo>
                  <a:pt x="1310420" y="1085149"/>
                </a:lnTo>
                <a:close/>
                <a:moveTo>
                  <a:pt x="490553" y="1082675"/>
                </a:moveTo>
                <a:cubicBezTo>
                  <a:pt x="490553" y="1082675"/>
                  <a:pt x="490553" y="1082675"/>
                  <a:pt x="505562" y="1082675"/>
                </a:cubicBezTo>
                <a:cubicBezTo>
                  <a:pt x="494306" y="1082675"/>
                  <a:pt x="505562" y="1093788"/>
                  <a:pt x="505562" y="1097492"/>
                </a:cubicBezTo>
                <a:cubicBezTo>
                  <a:pt x="516822" y="1101196"/>
                  <a:pt x="520575" y="1097492"/>
                  <a:pt x="528076" y="1097492"/>
                </a:cubicBezTo>
                <a:cubicBezTo>
                  <a:pt x="528076" y="1097492"/>
                  <a:pt x="528076" y="1097492"/>
                  <a:pt x="524324" y="1093788"/>
                </a:cubicBezTo>
                <a:cubicBezTo>
                  <a:pt x="531829" y="1093788"/>
                  <a:pt x="531829" y="1101196"/>
                  <a:pt x="531829" y="1101196"/>
                </a:cubicBezTo>
                <a:cubicBezTo>
                  <a:pt x="531829" y="1101196"/>
                  <a:pt x="531829" y="1101196"/>
                  <a:pt x="505562" y="1104900"/>
                </a:cubicBezTo>
                <a:cubicBezTo>
                  <a:pt x="501810" y="1097492"/>
                  <a:pt x="505562" y="1082675"/>
                  <a:pt x="490553" y="1082675"/>
                </a:cubicBezTo>
                <a:close/>
                <a:moveTo>
                  <a:pt x="364010" y="1082675"/>
                </a:moveTo>
                <a:cubicBezTo>
                  <a:pt x="364010" y="1082675"/>
                  <a:pt x="364010" y="1082675"/>
                  <a:pt x="364463" y="1083469"/>
                </a:cubicBezTo>
                <a:lnTo>
                  <a:pt x="365976" y="1086114"/>
                </a:lnTo>
                <a:lnTo>
                  <a:pt x="364858" y="1085900"/>
                </a:lnTo>
                <a:cubicBezTo>
                  <a:pt x="363554" y="1085255"/>
                  <a:pt x="363101" y="1084263"/>
                  <a:pt x="364010" y="1082675"/>
                </a:cubicBezTo>
                <a:close/>
                <a:moveTo>
                  <a:pt x="327042" y="1082675"/>
                </a:moveTo>
                <a:lnTo>
                  <a:pt x="327042" y="1089025"/>
                </a:lnTo>
                <a:lnTo>
                  <a:pt x="322279" y="1089025"/>
                </a:lnTo>
                <a:close/>
                <a:moveTo>
                  <a:pt x="2317747" y="1077912"/>
                </a:moveTo>
                <a:cubicBezTo>
                  <a:pt x="2317747" y="1082674"/>
                  <a:pt x="2325156" y="1077912"/>
                  <a:pt x="2328860" y="1082674"/>
                </a:cubicBezTo>
                <a:cubicBezTo>
                  <a:pt x="2328860" y="1082674"/>
                  <a:pt x="2328860" y="1082674"/>
                  <a:pt x="2321451" y="1082674"/>
                </a:cubicBezTo>
                <a:cubicBezTo>
                  <a:pt x="2321451" y="1082674"/>
                  <a:pt x="2321451" y="1077912"/>
                  <a:pt x="2317747" y="1077912"/>
                </a:cubicBezTo>
                <a:close/>
                <a:moveTo>
                  <a:pt x="914415" y="1077912"/>
                </a:moveTo>
                <a:lnTo>
                  <a:pt x="922352" y="1077912"/>
                </a:lnTo>
                <a:lnTo>
                  <a:pt x="914415" y="1089024"/>
                </a:lnTo>
                <a:lnTo>
                  <a:pt x="906477" y="1082674"/>
                </a:lnTo>
                <a:lnTo>
                  <a:pt x="914415" y="1085849"/>
                </a:lnTo>
                <a:close/>
                <a:moveTo>
                  <a:pt x="299781" y="1077000"/>
                </a:moveTo>
                <a:cubicBezTo>
                  <a:pt x="306205" y="1077877"/>
                  <a:pt x="304816" y="1085594"/>
                  <a:pt x="315929" y="1082788"/>
                </a:cubicBezTo>
                <a:cubicBezTo>
                  <a:pt x="315929" y="1082788"/>
                  <a:pt x="315929" y="1082788"/>
                  <a:pt x="308525" y="1082788"/>
                </a:cubicBezTo>
                <a:cubicBezTo>
                  <a:pt x="315929" y="1094014"/>
                  <a:pt x="308525" y="1086530"/>
                  <a:pt x="308525" y="1094014"/>
                </a:cubicBezTo>
                <a:cubicBezTo>
                  <a:pt x="304816" y="1090272"/>
                  <a:pt x="297413" y="1090272"/>
                  <a:pt x="293691" y="1090272"/>
                </a:cubicBezTo>
                <a:cubicBezTo>
                  <a:pt x="293691" y="1094014"/>
                  <a:pt x="301111" y="1094014"/>
                  <a:pt x="304816" y="1097756"/>
                </a:cubicBezTo>
                <a:cubicBezTo>
                  <a:pt x="293691" y="1097756"/>
                  <a:pt x="293691" y="1101498"/>
                  <a:pt x="286281" y="1105239"/>
                </a:cubicBezTo>
                <a:cubicBezTo>
                  <a:pt x="286281" y="1105239"/>
                  <a:pt x="286281" y="1105239"/>
                  <a:pt x="293691" y="1108981"/>
                </a:cubicBezTo>
                <a:cubicBezTo>
                  <a:pt x="289988" y="1108981"/>
                  <a:pt x="286281" y="1105239"/>
                  <a:pt x="282577" y="1105239"/>
                </a:cubicBezTo>
                <a:cubicBezTo>
                  <a:pt x="278872" y="1116465"/>
                  <a:pt x="289988" y="1112723"/>
                  <a:pt x="282577" y="1123949"/>
                </a:cubicBezTo>
                <a:cubicBezTo>
                  <a:pt x="267762" y="1123949"/>
                  <a:pt x="286281" y="1112723"/>
                  <a:pt x="278872" y="1105239"/>
                </a:cubicBezTo>
                <a:cubicBezTo>
                  <a:pt x="275169" y="1103369"/>
                  <a:pt x="267762" y="1102433"/>
                  <a:pt x="261742" y="1102433"/>
                </a:cubicBezTo>
                <a:lnTo>
                  <a:pt x="255916" y="1102989"/>
                </a:lnTo>
                <a:lnTo>
                  <a:pt x="260352" y="1099627"/>
                </a:lnTo>
                <a:cubicBezTo>
                  <a:pt x="262207" y="1097756"/>
                  <a:pt x="262207" y="1095885"/>
                  <a:pt x="256647" y="1094014"/>
                </a:cubicBezTo>
                <a:cubicBezTo>
                  <a:pt x="260352" y="1097756"/>
                  <a:pt x="260352" y="1097756"/>
                  <a:pt x="264058" y="1097756"/>
                </a:cubicBezTo>
                <a:cubicBezTo>
                  <a:pt x="267762" y="1094014"/>
                  <a:pt x="264058" y="1094014"/>
                  <a:pt x="260352" y="1090272"/>
                </a:cubicBezTo>
                <a:cubicBezTo>
                  <a:pt x="260352" y="1090272"/>
                  <a:pt x="264058" y="1086530"/>
                  <a:pt x="264058" y="1086530"/>
                </a:cubicBezTo>
                <a:cubicBezTo>
                  <a:pt x="264058" y="1086530"/>
                  <a:pt x="264058" y="1086530"/>
                  <a:pt x="275169" y="1090272"/>
                </a:cubicBezTo>
                <a:cubicBezTo>
                  <a:pt x="278872" y="1086530"/>
                  <a:pt x="271466" y="1082788"/>
                  <a:pt x="278872" y="1082788"/>
                </a:cubicBezTo>
                <a:cubicBezTo>
                  <a:pt x="278872" y="1082788"/>
                  <a:pt x="278872" y="1082788"/>
                  <a:pt x="282577" y="1090272"/>
                </a:cubicBezTo>
                <a:cubicBezTo>
                  <a:pt x="289988" y="1086530"/>
                  <a:pt x="297413" y="1086530"/>
                  <a:pt x="297413" y="1082788"/>
                </a:cubicBezTo>
                <a:cubicBezTo>
                  <a:pt x="297413" y="1082788"/>
                  <a:pt x="297413" y="1082788"/>
                  <a:pt x="289988" y="1079046"/>
                </a:cubicBezTo>
                <a:cubicBezTo>
                  <a:pt x="294615" y="1077175"/>
                  <a:pt x="297640" y="1076707"/>
                  <a:pt x="299781" y="1077000"/>
                </a:cubicBezTo>
                <a:close/>
                <a:moveTo>
                  <a:pt x="1881555" y="1075950"/>
                </a:moveTo>
                <a:lnTo>
                  <a:pt x="1881510" y="1076314"/>
                </a:lnTo>
                <a:cubicBezTo>
                  <a:pt x="1880638" y="1077421"/>
                  <a:pt x="1878776" y="1078120"/>
                  <a:pt x="1875054" y="1078120"/>
                </a:cubicBezTo>
                <a:close/>
                <a:moveTo>
                  <a:pt x="1795989" y="1074737"/>
                </a:moveTo>
                <a:cubicBezTo>
                  <a:pt x="1803397" y="1074737"/>
                  <a:pt x="1803397" y="1082448"/>
                  <a:pt x="1814510" y="1074737"/>
                </a:cubicBezTo>
                <a:cubicBezTo>
                  <a:pt x="1810806" y="1078592"/>
                  <a:pt x="1807102" y="1086303"/>
                  <a:pt x="1807102" y="1090158"/>
                </a:cubicBezTo>
                <a:cubicBezTo>
                  <a:pt x="1799696" y="1086303"/>
                  <a:pt x="1784877" y="1101724"/>
                  <a:pt x="1781174" y="1094014"/>
                </a:cubicBezTo>
                <a:cubicBezTo>
                  <a:pt x="1795989" y="1090158"/>
                  <a:pt x="1781174" y="1082448"/>
                  <a:pt x="1784877" y="1078592"/>
                </a:cubicBezTo>
                <a:cubicBezTo>
                  <a:pt x="1784877" y="1078592"/>
                  <a:pt x="1784877" y="1078592"/>
                  <a:pt x="1792285" y="1086303"/>
                </a:cubicBezTo>
                <a:cubicBezTo>
                  <a:pt x="1795989" y="1086303"/>
                  <a:pt x="1799696" y="1082448"/>
                  <a:pt x="1799696" y="1078592"/>
                </a:cubicBezTo>
                <a:cubicBezTo>
                  <a:pt x="1799696" y="1078592"/>
                  <a:pt x="1799696" y="1074737"/>
                  <a:pt x="1795989" y="1074737"/>
                </a:cubicBezTo>
                <a:close/>
                <a:moveTo>
                  <a:pt x="1886221" y="1074393"/>
                </a:moveTo>
                <a:cubicBezTo>
                  <a:pt x="1901111" y="1070665"/>
                  <a:pt x="1897389" y="1085574"/>
                  <a:pt x="1889944" y="1089301"/>
                </a:cubicBezTo>
                <a:cubicBezTo>
                  <a:pt x="1878776" y="1074393"/>
                  <a:pt x="1878776" y="1104210"/>
                  <a:pt x="1863887" y="1104210"/>
                </a:cubicBezTo>
                <a:cubicBezTo>
                  <a:pt x="1871332" y="1104210"/>
                  <a:pt x="1878776" y="1104210"/>
                  <a:pt x="1886221" y="1100483"/>
                </a:cubicBezTo>
                <a:cubicBezTo>
                  <a:pt x="1886221" y="1100483"/>
                  <a:pt x="1886221" y="1100483"/>
                  <a:pt x="1889944" y="1104210"/>
                </a:cubicBezTo>
                <a:cubicBezTo>
                  <a:pt x="1919723" y="1107937"/>
                  <a:pt x="1882499" y="1096756"/>
                  <a:pt x="1904833" y="1085574"/>
                </a:cubicBezTo>
                <a:cubicBezTo>
                  <a:pt x="1916001" y="1085574"/>
                  <a:pt x="1904833" y="1096756"/>
                  <a:pt x="1916001" y="1096756"/>
                </a:cubicBezTo>
                <a:cubicBezTo>
                  <a:pt x="1930890" y="1096756"/>
                  <a:pt x="1930890" y="1081847"/>
                  <a:pt x="1938335" y="1085574"/>
                </a:cubicBezTo>
                <a:cubicBezTo>
                  <a:pt x="1932751" y="1099551"/>
                  <a:pt x="1908323" y="1105142"/>
                  <a:pt x="1893317" y="1113353"/>
                </a:cubicBezTo>
                <a:lnTo>
                  <a:pt x="1886747" y="1119119"/>
                </a:lnTo>
                <a:lnTo>
                  <a:pt x="1878776" y="1119119"/>
                </a:lnTo>
                <a:cubicBezTo>
                  <a:pt x="1878776" y="1119119"/>
                  <a:pt x="1882499" y="1115391"/>
                  <a:pt x="1886221" y="1115391"/>
                </a:cubicBezTo>
                <a:cubicBezTo>
                  <a:pt x="1878776" y="1100483"/>
                  <a:pt x="1863887" y="1130300"/>
                  <a:pt x="1852720" y="1119119"/>
                </a:cubicBezTo>
                <a:cubicBezTo>
                  <a:pt x="1856442" y="1111664"/>
                  <a:pt x="1848997" y="1115391"/>
                  <a:pt x="1863887" y="1111664"/>
                </a:cubicBezTo>
                <a:cubicBezTo>
                  <a:pt x="1867609" y="1100483"/>
                  <a:pt x="1856442" y="1107937"/>
                  <a:pt x="1863887" y="1096756"/>
                </a:cubicBezTo>
                <a:cubicBezTo>
                  <a:pt x="1878776" y="1085574"/>
                  <a:pt x="1875054" y="1085574"/>
                  <a:pt x="1886221" y="1074393"/>
                </a:cubicBezTo>
                <a:close/>
                <a:moveTo>
                  <a:pt x="1952623" y="1071562"/>
                </a:moveTo>
                <a:cubicBezTo>
                  <a:pt x="1952623" y="1075266"/>
                  <a:pt x="1941907" y="1075266"/>
                  <a:pt x="1949051" y="1082674"/>
                </a:cubicBezTo>
                <a:cubicBezTo>
                  <a:pt x="1941907" y="1082674"/>
                  <a:pt x="1938335" y="1078970"/>
                  <a:pt x="1938335" y="1078970"/>
                </a:cubicBezTo>
                <a:cubicBezTo>
                  <a:pt x="1938335" y="1078970"/>
                  <a:pt x="1938335" y="1078970"/>
                  <a:pt x="1952623" y="1071562"/>
                </a:cubicBezTo>
                <a:close/>
                <a:moveTo>
                  <a:pt x="1491657" y="1071562"/>
                </a:moveTo>
                <a:cubicBezTo>
                  <a:pt x="1495427" y="1075134"/>
                  <a:pt x="1491657" y="1078706"/>
                  <a:pt x="1491657" y="1082278"/>
                </a:cubicBezTo>
                <a:cubicBezTo>
                  <a:pt x="1487883" y="1082278"/>
                  <a:pt x="1476574" y="1085850"/>
                  <a:pt x="1465263" y="1082278"/>
                </a:cubicBezTo>
                <a:cubicBezTo>
                  <a:pt x="1484117" y="1082278"/>
                  <a:pt x="1476574" y="1075134"/>
                  <a:pt x="1491657" y="1071562"/>
                </a:cubicBezTo>
                <a:close/>
                <a:moveTo>
                  <a:pt x="1327157" y="1071562"/>
                </a:moveTo>
                <a:lnTo>
                  <a:pt x="1323982" y="1082675"/>
                </a:lnTo>
                <a:lnTo>
                  <a:pt x="1320807" y="1077912"/>
                </a:lnTo>
                <a:lnTo>
                  <a:pt x="1323982" y="1077912"/>
                </a:lnTo>
                <a:close/>
                <a:moveTo>
                  <a:pt x="1340898" y="1069281"/>
                </a:moveTo>
                <a:cubicBezTo>
                  <a:pt x="1344018" y="1069777"/>
                  <a:pt x="1347589" y="1070769"/>
                  <a:pt x="1349375" y="1070769"/>
                </a:cubicBezTo>
                <a:cubicBezTo>
                  <a:pt x="1349375" y="1070769"/>
                  <a:pt x="1349375" y="1070769"/>
                  <a:pt x="1342238" y="1074738"/>
                </a:cubicBezTo>
                <a:cubicBezTo>
                  <a:pt x="1342238" y="1074738"/>
                  <a:pt x="1342238" y="1074738"/>
                  <a:pt x="1342238" y="1070769"/>
                </a:cubicBezTo>
                <a:lnTo>
                  <a:pt x="1335094" y="1070769"/>
                </a:lnTo>
                <a:cubicBezTo>
                  <a:pt x="1335094" y="1068785"/>
                  <a:pt x="1337773" y="1068785"/>
                  <a:pt x="1340898" y="1069281"/>
                </a:cubicBezTo>
                <a:close/>
                <a:moveTo>
                  <a:pt x="2232023" y="1066800"/>
                </a:moveTo>
                <a:cubicBezTo>
                  <a:pt x="2232023" y="1066800"/>
                  <a:pt x="2232023" y="1066800"/>
                  <a:pt x="2228319" y="1077912"/>
                </a:cubicBezTo>
                <a:lnTo>
                  <a:pt x="2220910" y="1077912"/>
                </a:lnTo>
                <a:cubicBezTo>
                  <a:pt x="2220910" y="1070504"/>
                  <a:pt x="2232023" y="1070504"/>
                  <a:pt x="2232023" y="1066800"/>
                </a:cubicBezTo>
                <a:close/>
                <a:moveTo>
                  <a:pt x="1186507" y="1066800"/>
                </a:moveTo>
                <a:cubicBezTo>
                  <a:pt x="1186507" y="1066800"/>
                  <a:pt x="1186507" y="1066800"/>
                  <a:pt x="1196984" y="1078230"/>
                </a:cubicBezTo>
                <a:cubicBezTo>
                  <a:pt x="1196984" y="1074420"/>
                  <a:pt x="1179521" y="1085850"/>
                  <a:pt x="1179521" y="1074420"/>
                </a:cubicBezTo>
                <a:cubicBezTo>
                  <a:pt x="1186507" y="1074420"/>
                  <a:pt x="1186507" y="1070610"/>
                  <a:pt x="1186507" y="1066800"/>
                </a:cubicBezTo>
                <a:close/>
                <a:moveTo>
                  <a:pt x="914414" y="1066800"/>
                </a:moveTo>
                <a:cubicBezTo>
                  <a:pt x="917986" y="1066800"/>
                  <a:pt x="928702" y="1071562"/>
                  <a:pt x="921558" y="1071562"/>
                </a:cubicBezTo>
                <a:close/>
                <a:moveTo>
                  <a:pt x="352441" y="1066800"/>
                </a:moveTo>
                <a:lnTo>
                  <a:pt x="357204" y="1066800"/>
                </a:lnTo>
                <a:lnTo>
                  <a:pt x="349266" y="1071562"/>
                </a:lnTo>
                <a:close/>
                <a:moveTo>
                  <a:pt x="2144886" y="1065833"/>
                </a:moveTo>
                <a:cubicBezTo>
                  <a:pt x="2146918" y="1065543"/>
                  <a:pt x="2148543" y="1066006"/>
                  <a:pt x="2149472" y="1067858"/>
                </a:cubicBezTo>
                <a:cubicBezTo>
                  <a:pt x="2127180" y="1067858"/>
                  <a:pt x="2116033" y="1097492"/>
                  <a:pt x="2097456" y="1093788"/>
                </a:cubicBezTo>
                <a:cubicBezTo>
                  <a:pt x="2101172" y="1097492"/>
                  <a:pt x="2104887" y="1093788"/>
                  <a:pt x="2108602" y="1101196"/>
                </a:cubicBezTo>
                <a:cubicBezTo>
                  <a:pt x="2108602" y="1101196"/>
                  <a:pt x="2108602" y="1101196"/>
                  <a:pt x="2104887" y="1112308"/>
                </a:cubicBezTo>
                <a:cubicBezTo>
                  <a:pt x="2067733" y="1112308"/>
                  <a:pt x="2071448" y="1130829"/>
                  <a:pt x="2041725" y="1134533"/>
                </a:cubicBezTo>
                <a:cubicBezTo>
                  <a:pt x="2045440" y="1141942"/>
                  <a:pt x="2060302" y="1138238"/>
                  <a:pt x="2056586" y="1149350"/>
                </a:cubicBezTo>
                <a:cubicBezTo>
                  <a:pt x="2045440" y="1156758"/>
                  <a:pt x="2049156" y="1153054"/>
                  <a:pt x="2038009" y="1153054"/>
                </a:cubicBezTo>
                <a:cubicBezTo>
                  <a:pt x="2038009" y="1153054"/>
                  <a:pt x="2038009" y="1153054"/>
                  <a:pt x="2052871" y="1145646"/>
                </a:cubicBezTo>
                <a:cubicBezTo>
                  <a:pt x="2038009" y="1149350"/>
                  <a:pt x="2034294" y="1138238"/>
                  <a:pt x="2012001" y="1149350"/>
                </a:cubicBezTo>
                <a:cubicBezTo>
                  <a:pt x="2012001" y="1149350"/>
                  <a:pt x="2012001" y="1149350"/>
                  <a:pt x="2015717" y="1156758"/>
                </a:cubicBezTo>
                <a:cubicBezTo>
                  <a:pt x="2015717" y="1145646"/>
                  <a:pt x="1974847" y="1171575"/>
                  <a:pt x="1985993" y="1149350"/>
                </a:cubicBezTo>
                <a:cubicBezTo>
                  <a:pt x="1997140" y="1145646"/>
                  <a:pt x="2019432" y="1134533"/>
                  <a:pt x="2026863" y="1123421"/>
                </a:cubicBezTo>
                <a:cubicBezTo>
                  <a:pt x="2026863" y="1130829"/>
                  <a:pt x="2045440" y="1116013"/>
                  <a:pt x="2045440" y="1127125"/>
                </a:cubicBezTo>
                <a:cubicBezTo>
                  <a:pt x="2064017" y="1116013"/>
                  <a:pt x="2038009" y="1123421"/>
                  <a:pt x="2045440" y="1108604"/>
                </a:cubicBezTo>
                <a:cubicBezTo>
                  <a:pt x="2045440" y="1108604"/>
                  <a:pt x="2045440" y="1108604"/>
                  <a:pt x="2067733" y="1101196"/>
                </a:cubicBezTo>
                <a:cubicBezTo>
                  <a:pt x="2075164" y="1101196"/>
                  <a:pt x="2078879" y="1090083"/>
                  <a:pt x="2090025" y="1090083"/>
                </a:cubicBezTo>
                <a:cubicBezTo>
                  <a:pt x="2090025" y="1090083"/>
                  <a:pt x="2090025" y="1090083"/>
                  <a:pt x="2090025" y="1097492"/>
                </a:cubicBezTo>
                <a:cubicBezTo>
                  <a:pt x="2101172" y="1090083"/>
                  <a:pt x="2104887" y="1075267"/>
                  <a:pt x="2123464" y="1071563"/>
                </a:cubicBezTo>
                <a:cubicBezTo>
                  <a:pt x="2129037" y="1074341"/>
                  <a:pt x="2138790" y="1066701"/>
                  <a:pt x="2144886" y="1065833"/>
                </a:cubicBezTo>
                <a:close/>
                <a:moveTo>
                  <a:pt x="439073" y="1064088"/>
                </a:moveTo>
                <a:lnTo>
                  <a:pt x="440474" y="1065082"/>
                </a:lnTo>
                <a:cubicBezTo>
                  <a:pt x="445508" y="1066924"/>
                  <a:pt x="446898" y="1062236"/>
                  <a:pt x="452455" y="1067594"/>
                </a:cubicBezTo>
                <a:cubicBezTo>
                  <a:pt x="445049" y="1074737"/>
                  <a:pt x="437638" y="1071165"/>
                  <a:pt x="430228" y="1071165"/>
                </a:cubicBezTo>
                <a:cubicBezTo>
                  <a:pt x="430228" y="1071165"/>
                  <a:pt x="430228" y="1071165"/>
                  <a:pt x="441341" y="1067594"/>
                </a:cubicBezTo>
                <a:close/>
                <a:moveTo>
                  <a:pt x="2239052" y="1060450"/>
                </a:moveTo>
                <a:cubicBezTo>
                  <a:pt x="2239052" y="1060450"/>
                  <a:pt x="2239052" y="1060450"/>
                  <a:pt x="2262185" y="1064154"/>
                </a:cubicBezTo>
                <a:cubicBezTo>
                  <a:pt x="2254474" y="1071562"/>
                  <a:pt x="2254474" y="1064154"/>
                  <a:pt x="2246763" y="1067858"/>
                </a:cubicBezTo>
                <a:cubicBezTo>
                  <a:pt x="2246763" y="1067858"/>
                  <a:pt x="2246763" y="1067858"/>
                  <a:pt x="2246763" y="1071562"/>
                </a:cubicBezTo>
                <a:cubicBezTo>
                  <a:pt x="2242908" y="1067858"/>
                  <a:pt x="2235197" y="1067858"/>
                  <a:pt x="2239052" y="1060450"/>
                </a:cubicBezTo>
                <a:close/>
                <a:moveTo>
                  <a:pt x="579457" y="1060450"/>
                </a:moveTo>
                <a:cubicBezTo>
                  <a:pt x="587394" y="1060450"/>
                  <a:pt x="583425" y="1063625"/>
                  <a:pt x="587394" y="1066800"/>
                </a:cubicBezTo>
                <a:cubicBezTo>
                  <a:pt x="587394" y="1063625"/>
                  <a:pt x="583425" y="1060450"/>
                  <a:pt x="579457" y="1060450"/>
                </a:cubicBezTo>
                <a:close/>
                <a:moveTo>
                  <a:pt x="501666" y="1060450"/>
                </a:moveTo>
                <a:lnTo>
                  <a:pt x="504841" y="1060450"/>
                </a:lnTo>
                <a:lnTo>
                  <a:pt x="501666" y="1063625"/>
                </a:lnTo>
                <a:close/>
                <a:moveTo>
                  <a:pt x="433937" y="1060450"/>
                </a:moveTo>
                <a:cubicBezTo>
                  <a:pt x="437638" y="1060450"/>
                  <a:pt x="438563" y="1062236"/>
                  <a:pt x="439027" y="1064022"/>
                </a:cubicBezTo>
                <a:lnTo>
                  <a:pt x="439073" y="1064088"/>
                </a:lnTo>
                <a:close/>
                <a:moveTo>
                  <a:pt x="382604" y="1060450"/>
                </a:moveTo>
                <a:cubicBezTo>
                  <a:pt x="401124" y="1067753"/>
                  <a:pt x="412236" y="1078706"/>
                  <a:pt x="427053" y="1089660"/>
                </a:cubicBezTo>
                <a:cubicBezTo>
                  <a:pt x="419649" y="1093311"/>
                  <a:pt x="415941" y="1096962"/>
                  <a:pt x="401124" y="1096962"/>
                </a:cubicBezTo>
                <a:cubicBezTo>
                  <a:pt x="393716" y="1089660"/>
                  <a:pt x="412236" y="1093311"/>
                  <a:pt x="404828" y="1086009"/>
                </a:cubicBezTo>
                <a:cubicBezTo>
                  <a:pt x="397424" y="1093311"/>
                  <a:pt x="401124" y="1082357"/>
                  <a:pt x="401124" y="1078706"/>
                </a:cubicBezTo>
                <a:cubicBezTo>
                  <a:pt x="393716" y="1082357"/>
                  <a:pt x="393716" y="1082357"/>
                  <a:pt x="390012" y="1086009"/>
                </a:cubicBezTo>
                <a:cubicBezTo>
                  <a:pt x="390012" y="1086009"/>
                  <a:pt x="390012" y="1086009"/>
                  <a:pt x="378900" y="1078706"/>
                </a:cubicBezTo>
                <a:cubicBezTo>
                  <a:pt x="378900" y="1078706"/>
                  <a:pt x="378900" y="1078706"/>
                  <a:pt x="382604" y="1078706"/>
                </a:cubicBezTo>
                <a:cubicBezTo>
                  <a:pt x="378900" y="1071404"/>
                  <a:pt x="367786" y="1067753"/>
                  <a:pt x="360380" y="1064101"/>
                </a:cubicBezTo>
                <a:cubicBezTo>
                  <a:pt x="360380" y="1064101"/>
                  <a:pt x="360380" y="1064101"/>
                  <a:pt x="386314" y="1064101"/>
                </a:cubicBezTo>
                <a:cubicBezTo>
                  <a:pt x="386314" y="1064101"/>
                  <a:pt x="382604" y="1060450"/>
                  <a:pt x="382604" y="1060450"/>
                </a:cubicBezTo>
                <a:close/>
                <a:moveTo>
                  <a:pt x="568344" y="1059457"/>
                </a:moveTo>
                <a:cubicBezTo>
                  <a:pt x="564608" y="1063228"/>
                  <a:pt x="557138" y="1066998"/>
                  <a:pt x="568344" y="1070768"/>
                </a:cubicBezTo>
                <a:cubicBezTo>
                  <a:pt x="568344" y="1070768"/>
                  <a:pt x="568344" y="1070768"/>
                  <a:pt x="553400" y="1074538"/>
                </a:cubicBezTo>
                <a:cubicBezTo>
                  <a:pt x="553400" y="1074538"/>
                  <a:pt x="553400" y="1074538"/>
                  <a:pt x="557138" y="1085849"/>
                </a:cubicBezTo>
                <a:cubicBezTo>
                  <a:pt x="542194" y="1082079"/>
                  <a:pt x="553400" y="1074538"/>
                  <a:pt x="534723" y="1070768"/>
                </a:cubicBezTo>
                <a:cubicBezTo>
                  <a:pt x="538458" y="1078309"/>
                  <a:pt x="523518" y="1078309"/>
                  <a:pt x="519784" y="1082079"/>
                </a:cubicBezTo>
                <a:cubicBezTo>
                  <a:pt x="516050" y="1078309"/>
                  <a:pt x="504841" y="1066998"/>
                  <a:pt x="519784" y="1066998"/>
                </a:cubicBezTo>
                <a:cubicBezTo>
                  <a:pt x="538458" y="1078309"/>
                  <a:pt x="553400" y="1055687"/>
                  <a:pt x="568344" y="1059457"/>
                </a:cubicBezTo>
                <a:close/>
                <a:moveTo>
                  <a:pt x="213861" y="1057682"/>
                </a:moveTo>
                <a:lnTo>
                  <a:pt x="214879" y="1058230"/>
                </a:lnTo>
                <a:cubicBezTo>
                  <a:pt x="215113" y="1058907"/>
                  <a:pt x="214998" y="1059245"/>
                  <a:pt x="214359" y="1058512"/>
                </a:cubicBezTo>
                <a:close/>
                <a:moveTo>
                  <a:pt x="1610453" y="1056878"/>
                </a:moveTo>
                <a:cubicBezTo>
                  <a:pt x="1612317" y="1056878"/>
                  <a:pt x="1612317" y="1056878"/>
                  <a:pt x="1612317" y="1057342"/>
                </a:cubicBezTo>
                <a:lnTo>
                  <a:pt x="1612425" y="1057533"/>
                </a:lnTo>
                <a:close/>
                <a:moveTo>
                  <a:pt x="2511422" y="1055687"/>
                </a:moveTo>
                <a:lnTo>
                  <a:pt x="2514597" y="1055687"/>
                </a:lnTo>
                <a:lnTo>
                  <a:pt x="2511422" y="1063624"/>
                </a:lnTo>
                <a:close/>
                <a:moveTo>
                  <a:pt x="746652" y="1055687"/>
                </a:moveTo>
                <a:cubicBezTo>
                  <a:pt x="746652" y="1055687"/>
                  <a:pt x="746652" y="1055687"/>
                  <a:pt x="761522" y="1066849"/>
                </a:cubicBezTo>
                <a:cubicBezTo>
                  <a:pt x="761522" y="1066849"/>
                  <a:pt x="761522" y="1066849"/>
                  <a:pt x="742934" y="1074291"/>
                </a:cubicBezTo>
                <a:cubicBezTo>
                  <a:pt x="742934" y="1074291"/>
                  <a:pt x="742934" y="1074291"/>
                  <a:pt x="750369" y="1081732"/>
                </a:cubicBezTo>
                <a:cubicBezTo>
                  <a:pt x="750369" y="1081732"/>
                  <a:pt x="750369" y="1081732"/>
                  <a:pt x="739217" y="1081732"/>
                </a:cubicBezTo>
                <a:cubicBezTo>
                  <a:pt x="735499" y="1085453"/>
                  <a:pt x="731782" y="1089173"/>
                  <a:pt x="731782" y="1096615"/>
                </a:cubicBezTo>
                <a:cubicBezTo>
                  <a:pt x="731782" y="1096615"/>
                  <a:pt x="731782" y="1096615"/>
                  <a:pt x="750369" y="1107777"/>
                </a:cubicBezTo>
                <a:cubicBezTo>
                  <a:pt x="757804" y="1100336"/>
                  <a:pt x="768957" y="1092894"/>
                  <a:pt x="772674" y="1085453"/>
                </a:cubicBezTo>
                <a:cubicBezTo>
                  <a:pt x="750369" y="1092894"/>
                  <a:pt x="776392" y="1085453"/>
                  <a:pt x="761522" y="1085453"/>
                </a:cubicBezTo>
                <a:cubicBezTo>
                  <a:pt x="761522" y="1085453"/>
                  <a:pt x="761522" y="1085453"/>
                  <a:pt x="798697" y="1074291"/>
                </a:cubicBezTo>
                <a:cubicBezTo>
                  <a:pt x="798697" y="1074291"/>
                  <a:pt x="798697" y="1074291"/>
                  <a:pt x="802414" y="1085453"/>
                </a:cubicBezTo>
                <a:cubicBezTo>
                  <a:pt x="802414" y="1085453"/>
                  <a:pt x="802414" y="1085453"/>
                  <a:pt x="809849" y="1078011"/>
                </a:cubicBezTo>
                <a:cubicBezTo>
                  <a:pt x="821002" y="1074291"/>
                  <a:pt x="835872" y="1070570"/>
                  <a:pt x="843304" y="1078011"/>
                </a:cubicBezTo>
                <a:cubicBezTo>
                  <a:pt x="843304" y="1078011"/>
                  <a:pt x="843304" y="1078011"/>
                  <a:pt x="839589" y="1074291"/>
                </a:cubicBezTo>
                <a:cubicBezTo>
                  <a:pt x="847021" y="1070570"/>
                  <a:pt x="854456" y="1070570"/>
                  <a:pt x="854456" y="1066849"/>
                </a:cubicBezTo>
                <a:cubicBezTo>
                  <a:pt x="854456" y="1066849"/>
                  <a:pt x="854456" y="1066849"/>
                  <a:pt x="865608" y="1074291"/>
                </a:cubicBezTo>
                <a:cubicBezTo>
                  <a:pt x="873043" y="1055687"/>
                  <a:pt x="884196" y="1081732"/>
                  <a:pt x="910218" y="1074291"/>
                </a:cubicBezTo>
                <a:cubicBezTo>
                  <a:pt x="910218" y="1074291"/>
                  <a:pt x="887913" y="1078011"/>
                  <a:pt x="891631" y="1081732"/>
                </a:cubicBezTo>
                <a:cubicBezTo>
                  <a:pt x="876761" y="1085453"/>
                  <a:pt x="861891" y="1081732"/>
                  <a:pt x="850738" y="1089173"/>
                </a:cubicBezTo>
                <a:cubicBezTo>
                  <a:pt x="832154" y="1092894"/>
                  <a:pt x="854456" y="1104056"/>
                  <a:pt x="835872" y="1107777"/>
                </a:cubicBezTo>
                <a:cubicBezTo>
                  <a:pt x="835872" y="1096615"/>
                  <a:pt x="821002" y="1107777"/>
                  <a:pt x="813567" y="1100336"/>
                </a:cubicBezTo>
                <a:cubicBezTo>
                  <a:pt x="813567" y="1100336"/>
                  <a:pt x="813567" y="1100336"/>
                  <a:pt x="809849" y="1107777"/>
                </a:cubicBezTo>
                <a:cubicBezTo>
                  <a:pt x="802414" y="1104056"/>
                  <a:pt x="787544" y="1107777"/>
                  <a:pt x="776392" y="1111498"/>
                </a:cubicBezTo>
                <a:cubicBezTo>
                  <a:pt x="776392" y="1111498"/>
                  <a:pt x="776392" y="1111498"/>
                  <a:pt x="780109" y="1115218"/>
                </a:cubicBezTo>
                <a:cubicBezTo>
                  <a:pt x="772674" y="1107777"/>
                  <a:pt x="761522" y="1111498"/>
                  <a:pt x="750369" y="1111498"/>
                </a:cubicBezTo>
                <a:cubicBezTo>
                  <a:pt x="750369" y="1111498"/>
                  <a:pt x="750369" y="1111498"/>
                  <a:pt x="761522" y="1118939"/>
                </a:cubicBezTo>
                <a:cubicBezTo>
                  <a:pt x="791262" y="1118939"/>
                  <a:pt x="806132" y="1115218"/>
                  <a:pt x="839589" y="1115218"/>
                </a:cubicBezTo>
                <a:cubicBezTo>
                  <a:pt x="839589" y="1118939"/>
                  <a:pt x="861891" y="1115218"/>
                  <a:pt x="858174" y="1126380"/>
                </a:cubicBezTo>
                <a:cubicBezTo>
                  <a:pt x="861891" y="1115218"/>
                  <a:pt x="865608" y="1126380"/>
                  <a:pt x="873043" y="1122660"/>
                </a:cubicBezTo>
                <a:cubicBezTo>
                  <a:pt x="873043" y="1122660"/>
                  <a:pt x="873043" y="1122660"/>
                  <a:pt x="850738" y="1115218"/>
                </a:cubicBezTo>
                <a:cubicBezTo>
                  <a:pt x="850738" y="1115218"/>
                  <a:pt x="850738" y="1115218"/>
                  <a:pt x="869326" y="1107777"/>
                </a:cubicBezTo>
                <a:cubicBezTo>
                  <a:pt x="876761" y="1111498"/>
                  <a:pt x="876761" y="1122660"/>
                  <a:pt x="887913" y="1122660"/>
                </a:cubicBezTo>
                <a:cubicBezTo>
                  <a:pt x="865608" y="1126380"/>
                  <a:pt x="847021" y="1141263"/>
                  <a:pt x="832154" y="1137543"/>
                </a:cubicBezTo>
                <a:cubicBezTo>
                  <a:pt x="832154" y="1137543"/>
                  <a:pt x="832154" y="1137543"/>
                  <a:pt x="832154" y="1152425"/>
                </a:cubicBezTo>
                <a:cubicBezTo>
                  <a:pt x="847021" y="1144984"/>
                  <a:pt x="861891" y="1148705"/>
                  <a:pt x="873043" y="1148705"/>
                </a:cubicBezTo>
                <a:cubicBezTo>
                  <a:pt x="873043" y="1148705"/>
                  <a:pt x="873043" y="1148705"/>
                  <a:pt x="876761" y="1141263"/>
                </a:cubicBezTo>
                <a:cubicBezTo>
                  <a:pt x="880478" y="1141263"/>
                  <a:pt x="876761" y="1152425"/>
                  <a:pt x="891631" y="1148705"/>
                </a:cubicBezTo>
                <a:cubicBezTo>
                  <a:pt x="891631" y="1148705"/>
                  <a:pt x="891631" y="1148705"/>
                  <a:pt x="891631" y="1141263"/>
                </a:cubicBezTo>
                <a:cubicBezTo>
                  <a:pt x="891631" y="1141263"/>
                  <a:pt x="891631" y="1141263"/>
                  <a:pt x="910218" y="1152425"/>
                </a:cubicBezTo>
                <a:lnTo>
                  <a:pt x="910218" y="1159867"/>
                </a:lnTo>
                <a:cubicBezTo>
                  <a:pt x="895348" y="1167308"/>
                  <a:pt x="876761" y="1167308"/>
                  <a:pt x="873043" y="1182191"/>
                </a:cubicBezTo>
                <a:cubicBezTo>
                  <a:pt x="876761" y="1189632"/>
                  <a:pt x="884196" y="1185912"/>
                  <a:pt x="887913" y="1193353"/>
                </a:cubicBezTo>
                <a:cubicBezTo>
                  <a:pt x="891631" y="1185912"/>
                  <a:pt x="910218" y="1178470"/>
                  <a:pt x="902783" y="1171029"/>
                </a:cubicBezTo>
                <a:cubicBezTo>
                  <a:pt x="917653" y="1171029"/>
                  <a:pt x="921370" y="1163588"/>
                  <a:pt x="936240" y="1159867"/>
                </a:cubicBezTo>
                <a:cubicBezTo>
                  <a:pt x="939957" y="1156146"/>
                  <a:pt x="947392" y="1152425"/>
                  <a:pt x="943675" y="1148705"/>
                </a:cubicBezTo>
                <a:cubicBezTo>
                  <a:pt x="965980" y="1152425"/>
                  <a:pt x="977132" y="1133822"/>
                  <a:pt x="999437" y="1133822"/>
                </a:cubicBezTo>
                <a:cubicBezTo>
                  <a:pt x="999437" y="1133822"/>
                  <a:pt x="999437" y="1133822"/>
                  <a:pt x="988285" y="1137543"/>
                </a:cubicBezTo>
                <a:cubicBezTo>
                  <a:pt x="999437" y="1137543"/>
                  <a:pt x="1006872" y="1141263"/>
                  <a:pt x="1018024" y="1144984"/>
                </a:cubicBezTo>
                <a:cubicBezTo>
                  <a:pt x="1010589" y="1133822"/>
                  <a:pt x="1032894" y="1130101"/>
                  <a:pt x="1036612" y="1126380"/>
                </a:cubicBezTo>
                <a:cubicBezTo>
                  <a:pt x="1036612" y="1126380"/>
                  <a:pt x="1036612" y="1126380"/>
                  <a:pt x="1047764" y="1130101"/>
                </a:cubicBezTo>
                <a:cubicBezTo>
                  <a:pt x="1047764" y="1130101"/>
                  <a:pt x="1047764" y="1130101"/>
                  <a:pt x="1040329" y="1144984"/>
                </a:cubicBezTo>
                <a:cubicBezTo>
                  <a:pt x="1040329" y="1144984"/>
                  <a:pt x="1040329" y="1144984"/>
                  <a:pt x="1018024" y="1148705"/>
                </a:cubicBezTo>
                <a:cubicBezTo>
                  <a:pt x="1018024" y="1148705"/>
                  <a:pt x="1018024" y="1148705"/>
                  <a:pt x="1018024" y="1174750"/>
                </a:cubicBezTo>
                <a:cubicBezTo>
                  <a:pt x="1018024" y="1174750"/>
                  <a:pt x="1018024" y="1174750"/>
                  <a:pt x="1006872" y="1174750"/>
                </a:cubicBezTo>
                <a:cubicBezTo>
                  <a:pt x="1010589" y="1171029"/>
                  <a:pt x="1018024" y="1167308"/>
                  <a:pt x="1010589" y="1159867"/>
                </a:cubicBezTo>
                <a:cubicBezTo>
                  <a:pt x="1003154" y="1156146"/>
                  <a:pt x="980850" y="1167308"/>
                  <a:pt x="965980" y="1178470"/>
                </a:cubicBezTo>
                <a:cubicBezTo>
                  <a:pt x="969697" y="1167308"/>
                  <a:pt x="951110" y="1182191"/>
                  <a:pt x="954827" y="1174750"/>
                </a:cubicBezTo>
                <a:cubicBezTo>
                  <a:pt x="943675" y="1174750"/>
                  <a:pt x="921370" y="1178470"/>
                  <a:pt x="925088" y="1185912"/>
                </a:cubicBezTo>
                <a:cubicBezTo>
                  <a:pt x="925088" y="1185912"/>
                  <a:pt x="925088" y="1185912"/>
                  <a:pt x="917653" y="1185912"/>
                </a:cubicBezTo>
                <a:cubicBezTo>
                  <a:pt x="913936" y="1185912"/>
                  <a:pt x="917653" y="1197074"/>
                  <a:pt x="932523" y="1197074"/>
                </a:cubicBezTo>
                <a:cubicBezTo>
                  <a:pt x="921370" y="1204515"/>
                  <a:pt x="910218" y="1197074"/>
                  <a:pt x="899065" y="1197074"/>
                </a:cubicBezTo>
                <a:cubicBezTo>
                  <a:pt x="899065" y="1197074"/>
                  <a:pt x="899065" y="1197074"/>
                  <a:pt x="899065" y="1204515"/>
                </a:cubicBezTo>
                <a:cubicBezTo>
                  <a:pt x="899065" y="1204515"/>
                  <a:pt x="899065" y="1204515"/>
                  <a:pt x="869326" y="1204515"/>
                </a:cubicBezTo>
                <a:cubicBezTo>
                  <a:pt x="869326" y="1204515"/>
                  <a:pt x="869326" y="1204515"/>
                  <a:pt x="869326" y="1197074"/>
                </a:cubicBezTo>
                <a:cubicBezTo>
                  <a:pt x="850738" y="1200795"/>
                  <a:pt x="858174" y="1211957"/>
                  <a:pt x="839589" y="1219398"/>
                </a:cubicBezTo>
                <a:cubicBezTo>
                  <a:pt x="839589" y="1219398"/>
                  <a:pt x="839589" y="1219398"/>
                  <a:pt x="832154" y="1215677"/>
                </a:cubicBezTo>
                <a:cubicBezTo>
                  <a:pt x="832154" y="1215677"/>
                  <a:pt x="832154" y="1215677"/>
                  <a:pt x="824719" y="1223119"/>
                </a:cubicBezTo>
                <a:cubicBezTo>
                  <a:pt x="824719" y="1223119"/>
                  <a:pt x="824719" y="1223119"/>
                  <a:pt x="813567" y="1219398"/>
                </a:cubicBezTo>
                <a:cubicBezTo>
                  <a:pt x="813567" y="1204515"/>
                  <a:pt x="828437" y="1219398"/>
                  <a:pt x="835872" y="1208236"/>
                </a:cubicBezTo>
                <a:cubicBezTo>
                  <a:pt x="809849" y="1215677"/>
                  <a:pt x="787544" y="1204515"/>
                  <a:pt x="765239" y="1215677"/>
                </a:cubicBezTo>
                <a:cubicBezTo>
                  <a:pt x="765239" y="1215677"/>
                  <a:pt x="765239" y="1215677"/>
                  <a:pt x="750369" y="1226839"/>
                </a:cubicBezTo>
                <a:cubicBezTo>
                  <a:pt x="739217" y="1226839"/>
                  <a:pt x="728064" y="1223119"/>
                  <a:pt x="720629" y="1226839"/>
                </a:cubicBezTo>
                <a:cubicBezTo>
                  <a:pt x="720629" y="1226839"/>
                  <a:pt x="720629" y="1226839"/>
                  <a:pt x="716912" y="1230560"/>
                </a:cubicBezTo>
                <a:cubicBezTo>
                  <a:pt x="728064" y="1223119"/>
                  <a:pt x="728064" y="1238002"/>
                  <a:pt x="735499" y="1234281"/>
                </a:cubicBezTo>
                <a:cubicBezTo>
                  <a:pt x="735499" y="1234281"/>
                  <a:pt x="735499" y="1234281"/>
                  <a:pt x="702042" y="1249164"/>
                </a:cubicBezTo>
                <a:lnTo>
                  <a:pt x="702042" y="1249245"/>
                </a:lnTo>
                <a:lnTo>
                  <a:pt x="700474" y="1249280"/>
                </a:lnTo>
                <a:lnTo>
                  <a:pt x="702042" y="1252061"/>
                </a:lnTo>
                <a:lnTo>
                  <a:pt x="702042" y="1256605"/>
                </a:lnTo>
                <a:cubicBezTo>
                  <a:pt x="707618" y="1258466"/>
                  <a:pt x="704830" y="1255675"/>
                  <a:pt x="702506" y="1252884"/>
                </a:cubicBezTo>
                <a:lnTo>
                  <a:pt x="702042" y="1252061"/>
                </a:lnTo>
                <a:lnTo>
                  <a:pt x="702042" y="1250094"/>
                </a:lnTo>
                <a:lnTo>
                  <a:pt x="702042" y="1249245"/>
                </a:lnTo>
                <a:lnTo>
                  <a:pt x="705759" y="1249164"/>
                </a:lnTo>
                <a:cubicBezTo>
                  <a:pt x="716912" y="1245443"/>
                  <a:pt x="728064" y="1245443"/>
                  <a:pt x="728064" y="1249164"/>
                </a:cubicBezTo>
                <a:cubicBezTo>
                  <a:pt x="728064" y="1249164"/>
                  <a:pt x="713194" y="1256605"/>
                  <a:pt x="713194" y="1252884"/>
                </a:cubicBezTo>
                <a:cubicBezTo>
                  <a:pt x="713194" y="1252884"/>
                  <a:pt x="713194" y="1252884"/>
                  <a:pt x="713194" y="1264047"/>
                </a:cubicBezTo>
                <a:cubicBezTo>
                  <a:pt x="713194" y="1264047"/>
                  <a:pt x="713194" y="1264047"/>
                  <a:pt x="724347" y="1267767"/>
                </a:cubicBezTo>
                <a:cubicBezTo>
                  <a:pt x="724347" y="1267767"/>
                  <a:pt x="724347" y="1267767"/>
                  <a:pt x="720629" y="1275209"/>
                </a:cubicBezTo>
                <a:cubicBezTo>
                  <a:pt x="720629" y="1275209"/>
                  <a:pt x="720629" y="1275209"/>
                  <a:pt x="698324" y="1260326"/>
                </a:cubicBezTo>
                <a:cubicBezTo>
                  <a:pt x="698324" y="1260326"/>
                  <a:pt x="698324" y="1260326"/>
                  <a:pt x="679737" y="1264047"/>
                </a:cubicBezTo>
                <a:cubicBezTo>
                  <a:pt x="679737" y="1264047"/>
                  <a:pt x="679737" y="1264047"/>
                  <a:pt x="679737" y="1252884"/>
                </a:cubicBezTo>
                <a:cubicBezTo>
                  <a:pt x="679737" y="1252884"/>
                  <a:pt x="679737" y="1252884"/>
                  <a:pt x="694607" y="1260326"/>
                </a:cubicBezTo>
                <a:cubicBezTo>
                  <a:pt x="694607" y="1260326"/>
                  <a:pt x="694607" y="1260326"/>
                  <a:pt x="698324" y="1256605"/>
                </a:cubicBezTo>
                <a:cubicBezTo>
                  <a:pt x="698324" y="1241722"/>
                  <a:pt x="687172" y="1252884"/>
                  <a:pt x="683454" y="1245443"/>
                </a:cubicBezTo>
                <a:cubicBezTo>
                  <a:pt x="683454" y="1245443"/>
                  <a:pt x="683454" y="1245443"/>
                  <a:pt x="694607" y="1245443"/>
                </a:cubicBezTo>
                <a:cubicBezTo>
                  <a:pt x="694607" y="1245443"/>
                  <a:pt x="694607" y="1245443"/>
                  <a:pt x="687172" y="1238002"/>
                </a:cubicBezTo>
                <a:cubicBezTo>
                  <a:pt x="676019" y="1234281"/>
                  <a:pt x="649997" y="1252884"/>
                  <a:pt x="638845" y="1249164"/>
                </a:cubicBezTo>
                <a:cubicBezTo>
                  <a:pt x="638845" y="1241722"/>
                  <a:pt x="631410" y="1238002"/>
                  <a:pt x="627693" y="1234281"/>
                </a:cubicBezTo>
                <a:cubicBezTo>
                  <a:pt x="627693" y="1226839"/>
                  <a:pt x="620258" y="1249164"/>
                  <a:pt x="609105" y="1245443"/>
                </a:cubicBezTo>
                <a:cubicBezTo>
                  <a:pt x="609105" y="1245443"/>
                  <a:pt x="609105" y="1245443"/>
                  <a:pt x="612823" y="1238002"/>
                </a:cubicBezTo>
                <a:cubicBezTo>
                  <a:pt x="612823" y="1238002"/>
                  <a:pt x="612823" y="1238002"/>
                  <a:pt x="586800" y="1238002"/>
                </a:cubicBezTo>
                <a:cubicBezTo>
                  <a:pt x="586800" y="1238002"/>
                  <a:pt x="586800" y="1238002"/>
                  <a:pt x="579366" y="1245443"/>
                </a:cubicBezTo>
                <a:cubicBezTo>
                  <a:pt x="579366" y="1245443"/>
                  <a:pt x="579366" y="1245443"/>
                  <a:pt x="564496" y="1230560"/>
                </a:cubicBezTo>
                <a:cubicBezTo>
                  <a:pt x="564496" y="1230560"/>
                  <a:pt x="564496" y="1230560"/>
                  <a:pt x="557061" y="1234281"/>
                </a:cubicBezTo>
                <a:cubicBezTo>
                  <a:pt x="557061" y="1234281"/>
                  <a:pt x="557061" y="1234281"/>
                  <a:pt x="560778" y="1226839"/>
                </a:cubicBezTo>
                <a:cubicBezTo>
                  <a:pt x="564496" y="1226839"/>
                  <a:pt x="545905" y="1226839"/>
                  <a:pt x="538470" y="1234281"/>
                </a:cubicBezTo>
                <a:cubicBezTo>
                  <a:pt x="538470" y="1226839"/>
                  <a:pt x="531035" y="1223119"/>
                  <a:pt x="534753" y="1219398"/>
                </a:cubicBezTo>
                <a:cubicBezTo>
                  <a:pt x="531035" y="1226839"/>
                  <a:pt x="527317" y="1215677"/>
                  <a:pt x="519882" y="1215677"/>
                </a:cubicBezTo>
                <a:cubicBezTo>
                  <a:pt x="519882" y="1215677"/>
                  <a:pt x="519882" y="1215677"/>
                  <a:pt x="519882" y="1223119"/>
                </a:cubicBezTo>
                <a:cubicBezTo>
                  <a:pt x="508731" y="1226839"/>
                  <a:pt x="516169" y="1215677"/>
                  <a:pt x="512447" y="1211957"/>
                </a:cubicBezTo>
                <a:cubicBezTo>
                  <a:pt x="508731" y="1215677"/>
                  <a:pt x="501294" y="1215677"/>
                  <a:pt x="497578" y="1211957"/>
                </a:cubicBezTo>
                <a:cubicBezTo>
                  <a:pt x="497578" y="1211957"/>
                  <a:pt x="497578" y="1211957"/>
                  <a:pt x="490144" y="1226839"/>
                </a:cubicBezTo>
                <a:cubicBezTo>
                  <a:pt x="478990" y="1211957"/>
                  <a:pt x="456686" y="1226839"/>
                  <a:pt x="441818" y="1215677"/>
                </a:cubicBezTo>
                <a:cubicBezTo>
                  <a:pt x="430664" y="1226839"/>
                  <a:pt x="478990" y="1223119"/>
                  <a:pt x="486425" y="1238002"/>
                </a:cubicBezTo>
                <a:cubicBezTo>
                  <a:pt x="486425" y="1238002"/>
                  <a:pt x="486425" y="1238002"/>
                  <a:pt x="485964" y="1237071"/>
                </a:cubicBezTo>
                <a:lnTo>
                  <a:pt x="482999" y="1231142"/>
                </a:lnTo>
                <a:lnTo>
                  <a:pt x="490612" y="1229630"/>
                </a:lnTo>
                <a:cubicBezTo>
                  <a:pt x="496650" y="1228700"/>
                  <a:pt x="503154" y="1228700"/>
                  <a:pt x="501294" y="1234281"/>
                </a:cubicBezTo>
                <a:cubicBezTo>
                  <a:pt x="497578" y="1234281"/>
                  <a:pt x="490144" y="1234281"/>
                  <a:pt x="490144" y="1241722"/>
                </a:cubicBezTo>
                <a:cubicBezTo>
                  <a:pt x="490144" y="1241722"/>
                  <a:pt x="490144" y="1241722"/>
                  <a:pt x="475273" y="1238002"/>
                </a:cubicBezTo>
                <a:cubicBezTo>
                  <a:pt x="482712" y="1249164"/>
                  <a:pt x="460408" y="1245443"/>
                  <a:pt x="467837" y="1256605"/>
                </a:cubicBezTo>
                <a:cubicBezTo>
                  <a:pt x="456686" y="1267767"/>
                  <a:pt x="441818" y="1271488"/>
                  <a:pt x="430664" y="1275209"/>
                </a:cubicBezTo>
                <a:cubicBezTo>
                  <a:pt x="434379" y="1271488"/>
                  <a:pt x="430664" y="1256605"/>
                  <a:pt x="438102" y="1252884"/>
                </a:cubicBezTo>
                <a:cubicBezTo>
                  <a:pt x="438102" y="1252884"/>
                  <a:pt x="438102" y="1252884"/>
                  <a:pt x="460408" y="1245443"/>
                </a:cubicBezTo>
                <a:cubicBezTo>
                  <a:pt x="441818" y="1245443"/>
                  <a:pt x="456686" y="1238002"/>
                  <a:pt x="449255" y="1238002"/>
                </a:cubicBezTo>
                <a:lnTo>
                  <a:pt x="445136" y="1239831"/>
                </a:lnTo>
                <a:lnTo>
                  <a:pt x="441409" y="1238118"/>
                </a:lnTo>
                <a:cubicBezTo>
                  <a:pt x="431825" y="1238467"/>
                  <a:pt x="418581" y="1248233"/>
                  <a:pt x="415798" y="1245443"/>
                </a:cubicBezTo>
                <a:cubicBezTo>
                  <a:pt x="415798" y="1245443"/>
                  <a:pt x="415798" y="1245443"/>
                  <a:pt x="408361" y="1238002"/>
                </a:cubicBezTo>
                <a:cubicBezTo>
                  <a:pt x="419512" y="1226839"/>
                  <a:pt x="426952" y="1234281"/>
                  <a:pt x="438102" y="1238002"/>
                </a:cubicBezTo>
                <a:cubicBezTo>
                  <a:pt x="438102" y="1238002"/>
                  <a:pt x="438102" y="1238002"/>
                  <a:pt x="449255" y="1230560"/>
                </a:cubicBezTo>
                <a:cubicBezTo>
                  <a:pt x="430664" y="1223119"/>
                  <a:pt x="438102" y="1226839"/>
                  <a:pt x="415798" y="1215677"/>
                </a:cubicBezTo>
                <a:cubicBezTo>
                  <a:pt x="415798" y="1223119"/>
                  <a:pt x="419512" y="1223119"/>
                  <a:pt x="419512" y="1226839"/>
                </a:cubicBezTo>
                <a:cubicBezTo>
                  <a:pt x="397207" y="1223119"/>
                  <a:pt x="397207" y="1249164"/>
                  <a:pt x="378618" y="1245443"/>
                </a:cubicBezTo>
                <a:cubicBezTo>
                  <a:pt x="386055" y="1241722"/>
                  <a:pt x="386055" y="1238002"/>
                  <a:pt x="386055" y="1234281"/>
                </a:cubicBezTo>
                <a:cubicBezTo>
                  <a:pt x="382341" y="1241722"/>
                  <a:pt x="363751" y="1234281"/>
                  <a:pt x="360035" y="1245443"/>
                </a:cubicBezTo>
                <a:cubicBezTo>
                  <a:pt x="367466" y="1245443"/>
                  <a:pt x="363751" y="1245443"/>
                  <a:pt x="367466" y="1252884"/>
                </a:cubicBezTo>
                <a:cubicBezTo>
                  <a:pt x="367466" y="1252884"/>
                  <a:pt x="367466" y="1252884"/>
                  <a:pt x="363751" y="1249164"/>
                </a:cubicBezTo>
                <a:cubicBezTo>
                  <a:pt x="363751" y="1249164"/>
                  <a:pt x="363751" y="1249164"/>
                  <a:pt x="363751" y="1260326"/>
                </a:cubicBezTo>
                <a:cubicBezTo>
                  <a:pt x="363751" y="1260326"/>
                  <a:pt x="363751" y="1260326"/>
                  <a:pt x="352598" y="1260326"/>
                </a:cubicBezTo>
                <a:cubicBezTo>
                  <a:pt x="352598" y="1260326"/>
                  <a:pt x="352598" y="1260326"/>
                  <a:pt x="356313" y="1256605"/>
                </a:cubicBezTo>
                <a:cubicBezTo>
                  <a:pt x="352598" y="1252884"/>
                  <a:pt x="341447" y="1252884"/>
                  <a:pt x="334009" y="1252884"/>
                </a:cubicBezTo>
                <a:cubicBezTo>
                  <a:pt x="334009" y="1245443"/>
                  <a:pt x="330294" y="1245443"/>
                  <a:pt x="326573" y="1245443"/>
                </a:cubicBezTo>
                <a:cubicBezTo>
                  <a:pt x="326573" y="1245443"/>
                  <a:pt x="326573" y="1245443"/>
                  <a:pt x="326573" y="1260326"/>
                </a:cubicBezTo>
                <a:cubicBezTo>
                  <a:pt x="326573" y="1260326"/>
                  <a:pt x="326573" y="1260326"/>
                  <a:pt x="311703" y="1256605"/>
                </a:cubicBezTo>
                <a:cubicBezTo>
                  <a:pt x="311703" y="1256605"/>
                  <a:pt x="311703" y="1256605"/>
                  <a:pt x="315421" y="1264047"/>
                </a:cubicBezTo>
                <a:cubicBezTo>
                  <a:pt x="315421" y="1264047"/>
                  <a:pt x="315421" y="1264047"/>
                  <a:pt x="311703" y="1260326"/>
                </a:cubicBezTo>
                <a:cubicBezTo>
                  <a:pt x="300550" y="1256605"/>
                  <a:pt x="296837" y="1267767"/>
                  <a:pt x="300550" y="1271488"/>
                </a:cubicBezTo>
                <a:cubicBezTo>
                  <a:pt x="300550" y="1271488"/>
                  <a:pt x="300550" y="1271488"/>
                  <a:pt x="278232" y="1267767"/>
                </a:cubicBezTo>
                <a:cubicBezTo>
                  <a:pt x="274517" y="1267767"/>
                  <a:pt x="274517" y="1271488"/>
                  <a:pt x="278232" y="1275209"/>
                </a:cubicBezTo>
                <a:cubicBezTo>
                  <a:pt x="278232" y="1275209"/>
                  <a:pt x="278232" y="1275209"/>
                  <a:pt x="252209" y="1271488"/>
                </a:cubicBezTo>
                <a:cubicBezTo>
                  <a:pt x="252209" y="1271488"/>
                  <a:pt x="252209" y="1271488"/>
                  <a:pt x="248492" y="1264047"/>
                </a:cubicBezTo>
                <a:cubicBezTo>
                  <a:pt x="241056" y="1271488"/>
                  <a:pt x="229904" y="1267767"/>
                  <a:pt x="218752" y="1267767"/>
                </a:cubicBezTo>
                <a:cubicBezTo>
                  <a:pt x="218752" y="1267767"/>
                  <a:pt x="218752" y="1267767"/>
                  <a:pt x="218752" y="1275209"/>
                </a:cubicBezTo>
                <a:cubicBezTo>
                  <a:pt x="222471" y="1275209"/>
                  <a:pt x="226187" y="1271488"/>
                  <a:pt x="229904" y="1271488"/>
                </a:cubicBezTo>
                <a:cubicBezTo>
                  <a:pt x="229904" y="1271488"/>
                  <a:pt x="229904" y="1271488"/>
                  <a:pt x="229904" y="1275209"/>
                </a:cubicBezTo>
                <a:cubicBezTo>
                  <a:pt x="226187" y="1271488"/>
                  <a:pt x="215034" y="1282650"/>
                  <a:pt x="211319" y="1275209"/>
                </a:cubicBezTo>
                <a:cubicBezTo>
                  <a:pt x="211319" y="1275209"/>
                  <a:pt x="211319" y="1275209"/>
                  <a:pt x="211319" y="1278929"/>
                </a:cubicBezTo>
                <a:cubicBezTo>
                  <a:pt x="207600" y="1278929"/>
                  <a:pt x="189015" y="1275209"/>
                  <a:pt x="189015" y="1275209"/>
                </a:cubicBezTo>
                <a:cubicBezTo>
                  <a:pt x="189015" y="1275209"/>
                  <a:pt x="189015" y="1275209"/>
                  <a:pt x="189015" y="1278929"/>
                </a:cubicBezTo>
                <a:cubicBezTo>
                  <a:pt x="187154" y="1280790"/>
                  <a:pt x="184366" y="1279860"/>
                  <a:pt x="179720" y="1278929"/>
                </a:cubicBezTo>
                <a:lnTo>
                  <a:pt x="162990" y="1278929"/>
                </a:lnTo>
                <a:cubicBezTo>
                  <a:pt x="162990" y="1278929"/>
                  <a:pt x="162990" y="1278929"/>
                  <a:pt x="136969" y="1282650"/>
                </a:cubicBezTo>
                <a:cubicBezTo>
                  <a:pt x="136969" y="1282650"/>
                  <a:pt x="136969" y="1282650"/>
                  <a:pt x="144402" y="1286371"/>
                </a:cubicBezTo>
                <a:cubicBezTo>
                  <a:pt x="129532" y="1293812"/>
                  <a:pt x="114665" y="1278929"/>
                  <a:pt x="99791" y="1278929"/>
                </a:cubicBezTo>
                <a:cubicBezTo>
                  <a:pt x="99791" y="1278929"/>
                  <a:pt x="99791" y="1278929"/>
                  <a:pt x="125817" y="1278929"/>
                </a:cubicBezTo>
                <a:cubicBezTo>
                  <a:pt x="125817" y="1278929"/>
                  <a:pt x="125817" y="1278929"/>
                  <a:pt x="136969" y="1267767"/>
                </a:cubicBezTo>
                <a:cubicBezTo>
                  <a:pt x="151838" y="1278929"/>
                  <a:pt x="159273" y="1260326"/>
                  <a:pt x="174142" y="1271488"/>
                </a:cubicBezTo>
                <a:cubicBezTo>
                  <a:pt x="162990" y="1256605"/>
                  <a:pt x="181578" y="1267767"/>
                  <a:pt x="174142" y="1260326"/>
                </a:cubicBezTo>
                <a:cubicBezTo>
                  <a:pt x="174142" y="1260326"/>
                  <a:pt x="174142" y="1260326"/>
                  <a:pt x="185294" y="1264047"/>
                </a:cubicBezTo>
                <a:cubicBezTo>
                  <a:pt x="189015" y="1260326"/>
                  <a:pt x="189015" y="1260326"/>
                  <a:pt x="185294" y="1256605"/>
                </a:cubicBezTo>
                <a:cubicBezTo>
                  <a:pt x="192730" y="1260326"/>
                  <a:pt x="203882" y="1264047"/>
                  <a:pt x="196448" y="1260326"/>
                </a:cubicBezTo>
                <a:cubicBezTo>
                  <a:pt x="196448" y="1252884"/>
                  <a:pt x="189015" y="1249164"/>
                  <a:pt x="185294" y="1245443"/>
                </a:cubicBezTo>
                <a:cubicBezTo>
                  <a:pt x="170426" y="1256605"/>
                  <a:pt x="170426" y="1238002"/>
                  <a:pt x="155558" y="1234281"/>
                </a:cubicBezTo>
                <a:cubicBezTo>
                  <a:pt x="151838" y="1238002"/>
                  <a:pt x="155558" y="1241722"/>
                  <a:pt x="159273" y="1245443"/>
                </a:cubicBezTo>
                <a:cubicBezTo>
                  <a:pt x="159273" y="1245443"/>
                  <a:pt x="159273" y="1245443"/>
                  <a:pt x="136969" y="1256605"/>
                </a:cubicBezTo>
                <a:cubicBezTo>
                  <a:pt x="136969" y="1256605"/>
                  <a:pt x="136969" y="1256605"/>
                  <a:pt x="129532" y="1249164"/>
                </a:cubicBezTo>
                <a:cubicBezTo>
                  <a:pt x="129532" y="1249164"/>
                  <a:pt x="129532" y="1249164"/>
                  <a:pt x="110946" y="1252884"/>
                </a:cubicBezTo>
                <a:cubicBezTo>
                  <a:pt x="110946" y="1252884"/>
                  <a:pt x="110946" y="1252884"/>
                  <a:pt x="110946" y="1256605"/>
                </a:cubicBezTo>
                <a:cubicBezTo>
                  <a:pt x="110946" y="1256605"/>
                  <a:pt x="110946" y="1256605"/>
                  <a:pt x="96076" y="1256605"/>
                </a:cubicBezTo>
                <a:cubicBezTo>
                  <a:pt x="96076" y="1256605"/>
                  <a:pt x="96076" y="1256605"/>
                  <a:pt x="103513" y="1249164"/>
                </a:cubicBezTo>
                <a:cubicBezTo>
                  <a:pt x="96076" y="1249164"/>
                  <a:pt x="92360" y="1249164"/>
                  <a:pt x="84924" y="1252884"/>
                </a:cubicBezTo>
                <a:cubicBezTo>
                  <a:pt x="84924" y="1252884"/>
                  <a:pt x="84924" y="1252884"/>
                  <a:pt x="81208" y="1267767"/>
                </a:cubicBezTo>
                <a:cubicBezTo>
                  <a:pt x="88640" y="1264047"/>
                  <a:pt x="92360" y="1267767"/>
                  <a:pt x="96076" y="1271488"/>
                </a:cubicBezTo>
                <a:cubicBezTo>
                  <a:pt x="84924" y="1260326"/>
                  <a:pt x="88640" y="1282650"/>
                  <a:pt x="84924" y="1267767"/>
                </a:cubicBezTo>
                <a:cubicBezTo>
                  <a:pt x="81208" y="1271488"/>
                  <a:pt x="84924" y="1275209"/>
                  <a:pt x="84924" y="1275209"/>
                </a:cubicBezTo>
                <a:cubicBezTo>
                  <a:pt x="84924" y="1275209"/>
                  <a:pt x="84924" y="1275209"/>
                  <a:pt x="73771" y="1260326"/>
                </a:cubicBezTo>
                <a:cubicBezTo>
                  <a:pt x="73771" y="1260326"/>
                  <a:pt x="73771" y="1260326"/>
                  <a:pt x="40315" y="1260326"/>
                </a:cubicBezTo>
                <a:cubicBezTo>
                  <a:pt x="40315" y="1260326"/>
                  <a:pt x="40315" y="1260326"/>
                  <a:pt x="44030" y="1264047"/>
                </a:cubicBezTo>
                <a:cubicBezTo>
                  <a:pt x="36594" y="1264047"/>
                  <a:pt x="36594" y="1256605"/>
                  <a:pt x="36594" y="1256605"/>
                </a:cubicBezTo>
                <a:cubicBezTo>
                  <a:pt x="29163" y="1249164"/>
                  <a:pt x="32878" y="1267767"/>
                  <a:pt x="25442" y="1256605"/>
                </a:cubicBezTo>
                <a:cubicBezTo>
                  <a:pt x="25442" y="1249164"/>
                  <a:pt x="36594" y="1249164"/>
                  <a:pt x="44030" y="1249164"/>
                </a:cubicBezTo>
                <a:cubicBezTo>
                  <a:pt x="44030" y="1249164"/>
                  <a:pt x="44030" y="1249164"/>
                  <a:pt x="58900" y="1234281"/>
                </a:cubicBezTo>
                <a:cubicBezTo>
                  <a:pt x="47748" y="1223119"/>
                  <a:pt x="44030" y="1234281"/>
                  <a:pt x="32878" y="1226839"/>
                </a:cubicBezTo>
                <a:cubicBezTo>
                  <a:pt x="32878" y="1226839"/>
                  <a:pt x="32878" y="1226839"/>
                  <a:pt x="47748" y="1223119"/>
                </a:cubicBezTo>
                <a:cubicBezTo>
                  <a:pt x="51467" y="1215677"/>
                  <a:pt x="40315" y="1215677"/>
                  <a:pt x="36594" y="1215677"/>
                </a:cubicBezTo>
                <a:cubicBezTo>
                  <a:pt x="36594" y="1215677"/>
                  <a:pt x="36594" y="1215677"/>
                  <a:pt x="14289" y="1219398"/>
                </a:cubicBezTo>
                <a:lnTo>
                  <a:pt x="192730" y="1089173"/>
                </a:lnTo>
                <a:cubicBezTo>
                  <a:pt x="189015" y="1085453"/>
                  <a:pt x="207600" y="1081732"/>
                  <a:pt x="200167" y="1074291"/>
                </a:cubicBezTo>
                <a:cubicBezTo>
                  <a:pt x="200167" y="1074291"/>
                  <a:pt x="200167" y="1074291"/>
                  <a:pt x="211319" y="1078011"/>
                </a:cubicBezTo>
                <a:cubicBezTo>
                  <a:pt x="211319" y="1078011"/>
                  <a:pt x="211319" y="1078011"/>
                  <a:pt x="226187" y="1066849"/>
                </a:cubicBezTo>
                <a:cubicBezTo>
                  <a:pt x="226187" y="1070570"/>
                  <a:pt x="241056" y="1081732"/>
                  <a:pt x="229904" y="1085453"/>
                </a:cubicBezTo>
                <a:cubicBezTo>
                  <a:pt x="229904" y="1085453"/>
                  <a:pt x="229904" y="1085453"/>
                  <a:pt x="207600" y="1081732"/>
                </a:cubicBezTo>
                <a:cubicBezTo>
                  <a:pt x="207600" y="1081732"/>
                  <a:pt x="207600" y="1081732"/>
                  <a:pt x="218752" y="1092894"/>
                </a:cubicBezTo>
                <a:cubicBezTo>
                  <a:pt x="218752" y="1092894"/>
                  <a:pt x="218752" y="1092894"/>
                  <a:pt x="211319" y="1107777"/>
                </a:cubicBezTo>
                <a:cubicBezTo>
                  <a:pt x="203882" y="1111498"/>
                  <a:pt x="196448" y="1111498"/>
                  <a:pt x="185294" y="1107777"/>
                </a:cubicBezTo>
                <a:cubicBezTo>
                  <a:pt x="185294" y="1107777"/>
                  <a:pt x="185294" y="1107777"/>
                  <a:pt x="177862" y="1115218"/>
                </a:cubicBezTo>
                <a:cubicBezTo>
                  <a:pt x="192730" y="1104056"/>
                  <a:pt x="177862" y="1118939"/>
                  <a:pt x="189015" y="1115218"/>
                </a:cubicBezTo>
                <a:cubicBezTo>
                  <a:pt x="192730" y="1118939"/>
                  <a:pt x="189015" y="1118939"/>
                  <a:pt x="181578" y="1118939"/>
                </a:cubicBezTo>
                <a:cubicBezTo>
                  <a:pt x="177862" y="1130101"/>
                  <a:pt x="196448" y="1122660"/>
                  <a:pt x="203882" y="1126380"/>
                </a:cubicBezTo>
                <a:cubicBezTo>
                  <a:pt x="203882" y="1126380"/>
                  <a:pt x="203882" y="1126380"/>
                  <a:pt x="181578" y="1126380"/>
                </a:cubicBezTo>
                <a:cubicBezTo>
                  <a:pt x="181578" y="1126380"/>
                  <a:pt x="177862" y="1130101"/>
                  <a:pt x="185294" y="1130101"/>
                </a:cubicBezTo>
                <a:cubicBezTo>
                  <a:pt x="185294" y="1130101"/>
                  <a:pt x="185294" y="1130101"/>
                  <a:pt x="174142" y="1126380"/>
                </a:cubicBezTo>
                <a:cubicBezTo>
                  <a:pt x="174142" y="1126380"/>
                  <a:pt x="174142" y="1126380"/>
                  <a:pt x="166710" y="1130101"/>
                </a:cubicBezTo>
                <a:cubicBezTo>
                  <a:pt x="181578" y="1130101"/>
                  <a:pt x="189015" y="1141263"/>
                  <a:pt x="200167" y="1137543"/>
                </a:cubicBezTo>
                <a:cubicBezTo>
                  <a:pt x="189015" y="1130101"/>
                  <a:pt x="203882" y="1137543"/>
                  <a:pt x="200167" y="1133822"/>
                </a:cubicBezTo>
                <a:cubicBezTo>
                  <a:pt x="200167" y="1133822"/>
                  <a:pt x="200167" y="1133822"/>
                  <a:pt x="215034" y="1130101"/>
                </a:cubicBezTo>
                <a:cubicBezTo>
                  <a:pt x="215034" y="1130101"/>
                  <a:pt x="215034" y="1130101"/>
                  <a:pt x="226187" y="1137543"/>
                </a:cubicBezTo>
                <a:cubicBezTo>
                  <a:pt x="226187" y="1137543"/>
                  <a:pt x="226187" y="1137543"/>
                  <a:pt x="244776" y="1133822"/>
                </a:cubicBezTo>
                <a:cubicBezTo>
                  <a:pt x="244776" y="1133822"/>
                  <a:pt x="244776" y="1133822"/>
                  <a:pt x="244776" y="1126380"/>
                </a:cubicBezTo>
                <a:cubicBezTo>
                  <a:pt x="244776" y="1126380"/>
                  <a:pt x="244776" y="1126380"/>
                  <a:pt x="245705" y="1127311"/>
                </a:cubicBezTo>
                <a:lnTo>
                  <a:pt x="248492" y="1130101"/>
                </a:lnTo>
                <a:lnTo>
                  <a:pt x="255928" y="1141263"/>
                </a:lnTo>
                <a:cubicBezTo>
                  <a:pt x="252209" y="1141263"/>
                  <a:pt x="255928" y="1130101"/>
                  <a:pt x="267080" y="1141263"/>
                </a:cubicBezTo>
                <a:cubicBezTo>
                  <a:pt x="267080" y="1141263"/>
                  <a:pt x="267080" y="1141263"/>
                  <a:pt x="267080" y="1144984"/>
                </a:cubicBezTo>
                <a:cubicBezTo>
                  <a:pt x="267080" y="1144984"/>
                  <a:pt x="267080" y="1144984"/>
                  <a:pt x="281950" y="1144984"/>
                </a:cubicBezTo>
                <a:cubicBezTo>
                  <a:pt x="278232" y="1148705"/>
                  <a:pt x="285669" y="1163588"/>
                  <a:pt x="289384" y="1159867"/>
                </a:cubicBezTo>
                <a:cubicBezTo>
                  <a:pt x="289384" y="1159867"/>
                  <a:pt x="289384" y="1159867"/>
                  <a:pt x="281950" y="1163588"/>
                </a:cubicBezTo>
                <a:cubicBezTo>
                  <a:pt x="281950" y="1163588"/>
                  <a:pt x="281950" y="1163588"/>
                  <a:pt x="289384" y="1171029"/>
                </a:cubicBezTo>
                <a:cubicBezTo>
                  <a:pt x="289384" y="1171029"/>
                  <a:pt x="289384" y="1171029"/>
                  <a:pt x="270796" y="1171029"/>
                </a:cubicBezTo>
                <a:cubicBezTo>
                  <a:pt x="270796" y="1171029"/>
                  <a:pt x="270796" y="1171029"/>
                  <a:pt x="270796" y="1178470"/>
                </a:cubicBezTo>
                <a:cubicBezTo>
                  <a:pt x="274517" y="1163588"/>
                  <a:pt x="274517" y="1178470"/>
                  <a:pt x="281950" y="1174750"/>
                </a:cubicBezTo>
                <a:cubicBezTo>
                  <a:pt x="278232" y="1185912"/>
                  <a:pt x="296837" y="1178470"/>
                  <a:pt x="300550" y="1185912"/>
                </a:cubicBezTo>
                <a:cubicBezTo>
                  <a:pt x="300550" y="1189632"/>
                  <a:pt x="278232" y="1182191"/>
                  <a:pt x="281950" y="1185912"/>
                </a:cubicBezTo>
                <a:cubicBezTo>
                  <a:pt x="285669" y="1193353"/>
                  <a:pt x="300550" y="1193353"/>
                  <a:pt x="304268" y="1204515"/>
                </a:cubicBezTo>
                <a:cubicBezTo>
                  <a:pt x="311703" y="1204515"/>
                  <a:pt x="311703" y="1200795"/>
                  <a:pt x="315421" y="1200795"/>
                </a:cubicBezTo>
                <a:cubicBezTo>
                  <a:pt x="315421" y="1200795"/>
                  <a:pt x="315421" y="1200795"/>
                  <a:pt x="307990" y="1200795"/>
                </a:cubicBezTo>
                <a:cubicBezTo>
                  <a:pt x="307990" y="1200795"/>
                  <a:pt x="307990" y="1200795"/>
                  <a:pt x="319143" y="1197074"/>
                </a:cubicBezTo>
                <a:cubicBezTo>
                  <a:pt x="319143" y="1197074"/>
                  <a:pt x="319143" y="1197074"/>
                  <a:pt x="315421" y="1189632"/>
                </a:cubicBezTo>
                <a:cubicBezTo>
                  <a:pt x="326573" y="1189632"/>
                  <a:pt x="337725" y="1185912"/>
                  <a:pt x="345160" y="1189632"/>
                </a:cubicBezTo>
                <a:cubicBezTo>
                  <a:pt x="345160" y="1189632"/>
                  <a:pt x="345160" y="1189632"/>
                  <a:pt x="341447" y="1178470"/>
                </a:cubicBezTo>
                <a:cubicBezTo>
                  <a:pt x="341447" y="1178470"/>
                  <a:pt x="341447" y="1178470"/>
                  <a:pt x="326573" y="1178470"/>
                </a:cubicBezTo>
                <a:cubicBezTo>
                  <a:pt x="326573" y="1178470"/>
                  <a:pt x="326573" y="1178470"/>
                  <a:pt x="319143" y="1182191"/>
                </a:cubicBezTo>
                <a:cubicBezTo>
                  <a:pt x="319143" y="1182191"/>
                  <a:pt x="319143" y="1182191"/>
                  <a:pt x="307990" y="1178470"/>
                </a:cubicBezTo>
                <a:cubicBezTo>
                  <a:pt x="304268" y="1171029"/>
                  <a:pt x="307990" y="1167308"/>
                  <a:pt x="311703" y="1163588"/>
                </a:cubicBezTo>
                <a:cubicBezTo>
                  <a:pt x="293102" y="1174750"/>
                  <a:pt x="307990" y="1163588"/>
                  <a:pt x="304268" y="1163588"/>
                </a:cubicBezTo>
                <a:cubicBezTo>
                  <a:pt x="304268" y="1163588"/>
                  <a:pt x="304268" y="1163588"/>
                  <a:pt x="311703" y="1156146"/>
                </a:cubicBezTo>
                <a:cubicBezTo>
                  <a:pt x="311703" y="1156146"/>
                  <a:pt x="311703" y="1156146"/>
                  <a:pt x="300550" y="1152425"/>
                </a:cubicBezTo>
                <a:cubicBezTo>
                  <a:pt x="300550" y="1152425"/>
                  <a:pt x="300550" y="1152425"/>
                  <a:pt x="304268" y="1156146"/>
                </a:cubicBezTo>
                <a:lnTo>
                  <a:pt x="297075" y="1154656"/>
                </a:lnTo>
                <a:lnTo>
                  <a:pt x="299160" y="1141728"/>
                </a:lnTo>
                <a:lnTo>
                  <a:pt x="299853" y="1140145"/>
                </a:lnTo>
                <a:lnTo>
                  <a:pt x="300550" y="1141263"/>
                </a:lnTo>
                <a:cubicBezTo>
                  <a:pt x="300550" y="1141263"/>
                  <a:pt x="300550" y="1141263"/>
                  <a:pt x="326573" y="1144984"/>
                </a:cubicBezTo>
                <a:cubicBezTo>
                  <a:pt x="330294" y="1141263"/>
                  <a:pt x="334009" y="1137543"/>
                  <a:pt x="326573" y="1133822"/>
                </a:cubicBezTo>
                <a:cubicBezTo>
                  <a:pt x="326573" y="1133822"/>
                  <a:pt x="326573" y="1133822"/>
                  <a:pt x="325647" y="1134752"/>
                </a:cubicBezTo>
                <a:lnTo>
                  <a:pt x="323860" y="1136541"/>
                </a:lnTo>
                <a:lnTo>
                  <a:pt x="322395" y="1132892"/>
                </a:lnTo>
                <a:cubicBezTo>
                  <a:pt x="319141" y="1128241"/>
                  <a:pt x="313565" y="1122660"/>
                  <a:pt x="311703" y="1118939"/>
                </a:cubicBezTo>
                <a:cubicBezTo>
                  <a:pt x="341447" y="1126380"/>
                  <a:pt x="371188" y="1111498"/>
                  <a:pt x="404645" y="1111498"/>
                </a:cubicBezTo>
                <a:cubicBezTo>
                  <a:pt x="404645" y="1111498"/>
                  <a:pt x="404645" y="1111498"/>
                  <a:pt x="374904" y="1118939"/>
                </a:cubicBezTo>
                <a:cubicBezTo>
                  <a:pt x="374904" y="1118939"/>
                  <a:pt x="374904" y="1118939"/>
                  <a:pt x="382341" y="1126380"/>
                </a:cubicBezTo>
                <a:cubicBezTo>
                  <a:pt x="378618" y="1122660"/>
                  <a:pt x="374904" y="1126380"/>
                  <a:pt x="371188" y="1126380"/>
                </a:cubicBezTo>
                <a:cubicBezTo>
                  <a:pt x="371188" y="1126380"/>
                  <a:pt x="371188" y="1126380"/>
                  <a:pt x="382341" y="1130101"/>
                </a:cubicBezTo>
                <a:cubicBezTo>
                  <a:pt x="382341" y="1130101"/>
                  <a:pt x="382341" y="1130101"/>
                  <a:pt x="363751" y="1133822"/>
                </a:cubicBezTo>
                <a:cubicBezTo>
                  <a:pt x="363751" y="1133822"/>
                  <a:pt x="363751" y="1133822"/>
                  <a:pt x="348878" y="1133822"/>
                </a:cubicBezTo>
                <a:cubicBezTo>
                  <a:pt x="348878" y="1133822"/>
                  <a:pt x="348878" y="1133822"/>
                  <a:pt x="345160" y="1141263"/>
                </a:cubicBezTo>
                <a:cubicBezTo>
                  <a:pt x="348878" y="1133822"/>
                  <a:pt x="345160" y="1130101"/>
                  <a:pt x="337725" y="1133822"/>
                </a:cubicBezTo>
                <a:cubicBezTo>
                  <a:pt x="334009" y="1137543"/>
                  <a:pt x="334009" y="1144984"/>
                  <a:pt x="337725" y="1152425"/>
                </a:cubicBezTo>
                <a:lnTo>
                  <a:pt x="346998" y="1150216"/>
                </a:lnTo>
                <a:lnTo>
                  <a:pt x="348882" y="1153356"/>
                </a:lnTo>
                <a:cubicBezTo>
                  <a:pt x="350738" y="1155216"/>
                  <a:pt x="352597" y="1156146"/>
                  <a:pt x="348878" y="1156146"/>
                </a:cubicBezTo>
                <a:cubicBezTo>
                  <a:pt x="348878" y="1156146"/>
                  <a:pt x="348878" y="1156146"/>
                  <a:pt x="363751" y="1167308"/>
                </a:cubicBezTo>
                <a:cubicBezTo>
                  <a:pt x="363751" y="1167308"/>
                  <a:pt x="363751" y="1167308"/>
                  <a:pt x="382341" y="1159867"/>
                </a:cubicBezTo>
                <a:cubicBezTo>
                  <a:pt x="376764" y="1158007"/>
                  <a:pt x="375835" y="1155216"/>
                  <a:pt x="376296" y="1151960"/>
                </a:cubicBezTo>
                <a:lnTo>
                  <a:pt x="378204" y="1143166"/>
                </a:lnTo>
                <a:lnTo>
                  <a:pt x="371094" y="1149667"/>
                </a:lnTo>
                <a:cubicBezTo>
                  <a:pt x="372024" y="1153477"/>
                  <a:pt x="373872" y="1157287"/>
                  <a:pt x="368316" y="1157287"/>
                </a:cubicBezTo>
                <a:cubicBezTo>
                  <a:pt x="368316" y="1149667"/>
                  <a:pt x="357204" y="1157287"/>
                  <a:pt x="357204" y="1153477"/>
                </a:cubicBezTo>
                <a:cubicBezTo>
                  <a:pt x="360911" y="1149667"/>
                  <a:pt x="372024" y="1145857"/>
                  <a:pt x="368316" y="1138237"/>
                </a:cubicBezTo>
                <a:cubicBezTo>
                  <a:pt x="366467" y="1142047"/>
                  <a:pt x="367390" y="1143000"/>
                  <a:pt x="369705" y="1143000"/>
                </a:cubicBezTo>
                <a:lnTo>
                  <a:pt x="378430" y="1142145"/>
                </a:lnTo>
                <a:lnTo>
                  <a:pt x="378618" y="1141263"/>
                </a:lnTo>
                <a:cubicBezTo>
                  <a:pt x="378618" y="1141263"/>
                  <a:pt x="378618" y="1141263"/>
                  <a:pt x="389770" y="1148705"/>
                </a:cubicBezTo>
                <a:cubicBezTo>
                  <a:pt x="400923" y="1152425"/>
                  <a:pt x="426952" y="1152425"/>
                  <a:pt x="434379" y="1137543"/>
                </a:cubicBezTo>
                <a:cubicBezTo>
                  <a:pt x="426952" y="1130101"/>
                  <a:pt x="400923" y="1122660"/>
                  <a:pt x="389770" y="1133822"/>
                </a:cubicBezTo>
                <a:cubicBezTo>
                  <a:pt x="397207" y="1130101"/>
                  <a:pt x="389770" y="1126380"/>
                  <a:pt x="386055" y="1122660"/>
                </a:cubicBezTo>
                <a:cubicBezTo>
                  <a:pt x="389770" y="1122660"/>
                  <a:pt x="400923" y="1126380"/>
                  <a:pt x="397207" y="1115218"/>
                </a:cubicBezTo>
                <a:cubicBezTo>
                  <a:pt x="397207" y="1115218"/>
                  <a:pt x="397207" y="1115218"/>
                  <a:pt x="412076" y="1122660"/>
                </a:cubicBezTo>
                <a:cubicBezTo>
                  <a:pt x="412076" y="1122660"/>
                  <a:pt x="412076" y="1122660"/>
                  <a:pt x="419512" y="1115218"/>
                </a:cubicBezTo>
                <a:cubicBezTo>
                  <a:pt x="419512" y="1115218"/>
                  <a:pt x="419512" y="1115218"/>
                  <a:pt x="423227" y="1126380"/>
                </a:cubicBezTo>
                <a:cubicBezTo>
                  <a:pt x="430664" y="1126380"/>
                  <a:pt x="445533" y="1130101"/>
                  <a:pt x="445533" y="1122660"/>
                </a:cubicBezTo>
                <a:cubicBezTo>
                  <a:pt x="434379" y="1130101"/>
                  <a:pt x="460408" y="1118939"/>
                  <a:pt x="452968" y="1130101"/>
                </a:cubicBezTo>
                <a:cubicBezTo>
                  <a:pt x="452968" y="1130101"/>
                  <a:pt x="452968" y="1130101"/>
                  <a:pt x="478990" y="1130101"/>
                </a:cubicBezTo>
                <a:cubicBezTo>
                  <a:pt x="478990" y="1130101"/>
                  <a:pt x="478990" y="1130101"/>
                  <a:pt x="482712" y="1141263"/>
                </a:cubicBezTo>
                <a:cubicBezTo>
                  <a:pt x="475273" y="1141263"/>
                  <a:pt x="471559" y="1144984"/>
                  <a:pt x="471559" y="1148705"/>
                </a:cubicBezTo>
                <a:cubicBezTo>
                  <a:pt x="482712" y="1152425"/>
                  <a:pt x="486425" y="1144984"/>
                  <a:pt x="501294" y="1148705"/>
                </a:cubicBezTo>
                <a:cubicBezTo>
                  <a:pt x="497578" y="1152425"/>
                  <a:pt x="482712" y="1152425"/>
                  <a:pt x="490144" y="1159867"/>
                </a:cubicBezTo>
                <a:cubicBezTo>
                  <a:pt x="505019" y="1159867"/>
                  <a:pt x="501294" y="1148705"/>
                  <a:pt x="516169" y="1156146"/>
                </a:cubicBezTo>
                <a:cubicBezTo>
                  <a:pt x="516169" y="1148705"/>
                  <a:pt x="531035" y="1148705"/>
                  <a:pt x="534753" y="1144984"/>
                </a:cubicBezTo>
                <a:cubicBezTo>
                  <a:pt x="534753" y="1144984"/>
                  <a:pt x="534753" y="1144984"/>
                  <a:pt x="531035" y="1133822"/>
                </a:cubicBezTo>
                <a:cubicBezTo>
                  <a:pt x="542188" y="1137543"/>
                  <a:pt x="549623" y="1126380"/>
                  <a:pt x="557061" y="1126380"/>
                </a:cubicBezTo>
                <a:cubicBezTo>
                  <a:pt x="560778" y="1126380"/>
                  <a:pt x="561708" y="1128241"/>
                  <a:pt x="563102" y="1130101"/>
                </a:cubicBezTo>
                <a:lnTo>
                  <a:pt x="565974" y="1131311"/>
                </a:lnTo>
                <a:lnTo>
                  <a:pt x="565890" y="1131496"/>
                </a:lnTo>
                <a:cubicBezTo>
                  <a:pt x="563566" y="1132892"/>
                  <a:pt x="562637" y="1133822"/>
                  <a:pt x="571931" y="1133822"/>
                </a:cubicBezTo>
                <a:lnTo>
                  <a:pt x="565974" y="1131311"/>
                </a:lnTo>
                <a:lnTo>
                  <a:pt x="568213" y="1126380"/>
                </a:lnTo>
                <a:cubicBezTo>
                  <a:pt x="568213" y="1126380"/>
                  <a:pt x="568213" y="1126380"/>
                  <a:pt x="579366" y="1130101"/>
                </a:cubicBezTo>
                <a:cubicBezTo>
                  <a:pt x="579366" y="1130101"/>
                  <a:pt x="579366" y="1130101"/>
                  <a:pt x="579366" y="1122660"/>
                </a:cubicBezTo>
                <a:cubicBezTo>
                  <a:pt x="579366" y="1122660"/>
                  <a:pt x="579366" y="1122660"/>
                  <a:pt x="594235" y="1122660"/>
                </a:cubicBezTo>
                <a:cubicBezTo>
                  <a:pt x="594235" y="1111498"/>
                  <a:pt x="579366" y="1118939"/>
                  <a:pt x="571931" y="1122660"/>
                </a:cubicBezTo>
                <a:cubicBezTo>
                  <a:pt x="571931" y="1122660"/>
                  <a:pt x="571931" y="1122660"/>
                  <a:pt x="568213" y="1115218"/>
                </a:cubicBezTo>
                <a:cubicBezTo>
                  <a:pt x="568213" y="1115218"/>
                  <a:pt x="568213" y="1115218"/>
                  <a:pt x="597953" y="1104056"/>
                </a:cubicBezTo>
                <a:cubicBezTo>
                  <a:pt x="597953" y="1104056"/>
                  <a:pt x="597953" y="1104056"/>
                  <a:pt x="575648" y="1104056"/>
                </a:cubicBezTo>
                <a:cubicBezTo>
                  <a:pt x="583083" y="1092894"/>
                  <a:pt x="568213" y="1092894"/>
                  <a:pt x="575648" y="1085453"/>
                </a:cubicBezTo>
                <a:cubicBezTo>
                  <a:pt x="583083" y="1085453"/>
                  <a:pt x="590518" y="1092894"/>
                  <a:pt x="594235" y="1085453"/>
                </a:cubicBezTo>
                <a:cubicBezTo>
                  <a:pt x="594235" y="1085453"/>
                  <a:pt x="594235" y="1085453"/>
                  <a:pt x="594235" y="1092894"/>
                </a:cubicBezTo>
                <a:cubicBezTo>
                  <a:pt x="609105" y="1074291"/>
                  <a:pt x="631410" y="1078011"/>
                  <a:pt x="646280" y="1074291"/>
                </a:cubicBezTo>
                <a:cubicBezTo>
                  <a:pt x="646280" y="1074291"/>
                  <a:pt x="646280" y="1074291"/>
                  <a:pt x="657432" y="1078011"/>
                </a:cubicBezTo>
                <a:cubicBezTo>
                  <a:pt x="679737" y="1074291"/>
                  <a:pt x="698324" y="1059408"/>
                  <a:pt x="716912" y="1066849"/>
                </a:cubicBezTo>
                <a:cubicBezTo>
                  <a:pt x="716912" y="1066849"/>
                  <a:pt x="716912" y="1066849"/>
                  <a:pt x="746652" y="1055687"/>
                </a:cubicBezTo>
                <a:close/>
                <a:moveTo>
                  <a:pt x="1642377" y="1054906"/>
                </a:moveTo>
                <a:lnTo>
                  <a:pt x="1646237" y="1056322"/>
                </a:lnTo>
                <a:cubicBezTo>
                  <a:pt x="1648143" y="1058068"/>
                  <a:pt x="1650049" y="1059814"/>
                  <a:pt x="1655761" y="1059814"/>
                </a:cubicBezTo>
                <a:cubicBezTo>
                  <a:pt x="1646237" y="1063307"/>
                  <a:pt x="1644331" y="1060687"/>
                  <a:pt x="1643379" y="1057632"/>
                </a:cubicBezTo>
                <a:close/>
                <a:moveTo>
                  <a:pt x="1092598" y="1054174"/>
                </a:moveTo>
                <a:lnTo>
                  <a:pt x="1090531" y="1056746"/>
                </a:lnTo>
                <a:cubicBezTo>
                  <a:pt x="1086410" y="1057672"/>
                  <a:pt x="1081833" y="1058598"/>
                  <a:pt x="1081833" y="1064154"/>
                </a:cubicBezTo>
                <a:cubicBezTo>
                  <a:pt x="1074506" y="1067858"/>
                  <a:pt x="1059852" y="1064154"/>
                  <a:pt x="1056189" y="1071562"/>
                </a:cubicBezTo>
                <a:lnTo>
                  <a:pt x="1052525" y="1067858"/>
                </a:lnTo>
                <a:cubicBezTo>
                  <a:pt x="1052525" y="1060450"/>
                  <a:pt x="1067179" y="1067858"/>
                  <a:pt x="1067179" y="1056745"/>
                </a:cubicBezTo>
                <a:cubicBezTo>
                  <a:pt x="1072674" y="1053041"/>
                  <a:pt x="1080001" y="1053967"/>
                  <a:pt x="1085952" y="1054430"/>
                </a:cubicBezTo>
                <a:close/>
                <a:moveTo>
                  <a:pt x="2235198" y="1052909"/>
                </a:moveTo>
                <a:cubicBezTo>
                  <a:pt x="2235198" y="1049337"/>
                  <a:pt x="2228054" y="1063624"/>
                  <a:pt x="2220910" y="1056481"/>
                </a:cubicBezTo>
                <a:cubicBezTo>
                  <a:pt x="2228054" y="1052909"/>
                  <a:pt x="2228054" y="1052909"/>
                  <a:pt x="2235198" y="1052909"/>
                </a:cubicBezTo>
                <a:close/>
                <a:moveTo>
                  <a:pt x="1636714" y="1052830"/>
                </a:moveTo>
                <a:cubicBezTo>
                  <a:pt x="1639569" y="1051957"/>
                  <a:pt x="1640997" y="1052393"/>
                  <a:pt x="1641831" y="1053430"/>
                </a:cubicBezTo>
                <a:lnTo>
                  <a:pt x="1642377" y="1054906"/>
                </a:lnTo>
                <a:close/>
                <a:moveTo>
                  <a:pt x="2521974" y="1052741"/>
                </a:moveTo>
                <a:lnTo>
                  <a:pt x="2522370" y="1052849"/>
                </a:lnTo>
                <a:lnTo>
                  <a:pt x="2521703" y="1053005"/>
                </a:lnTo>
                <a:close/>
                <a:moveTo>
                  <a:pt x="1728787" y="1052512"/>
                </a:moveTo>
                <a:lnTo>
                  <a:pt x="1733549" y="1052512"/>
                </a:lnTo>
                <a:lnTo>
                  <a:pt x="1728787" y="1060449"/>
                </a:lnTo>
                <a:close/>
                <a:moveTo>
                  <a:pt x="1721890" y="1049337"/>
                </a:moveTo>
                <a:cubicBezTo>
                  <a:pt x="1725612" y="1056724"/>
                  <a:pt x="1703289" y="1071497"/>
                  <a:pt x="1714450" y="1067804"/>
                </a:cubicBezTo>
                <a:cubicBezTo>
                  <a:pt x="1714450" y="1067804"/>
                  <a:pt x="1714450" y="1067804"/>
                  <a:pt x="1699569" y="1067804"/>
                </a:cubicBezTo>
                <a:cubicBezTo>
                  <a:pt x="1707011" y="1071497"/>
                  <a:pt x="1692131" y="1071497"/>
                  <a:pt x="1699569" y="1075191"/>
                </a:cubicBezTo>
                <a:cubicBezTo>
                  <a:pt x="1684689" y="1078884"/>
                  <a:pt x="1677251" y="1082577"/>
                  <a:pt x="1654929" y="1086271"/>
                </a:cubicBezTo>
                <a:cubicBezTo>
                  <a:pt x="1654929" y="1089964"/>
                  <a:pt x="1654929" y="1093658"/>
                  <a:pt x="1658650" y="1093658"/>
                </a:cubicBezTo>
                <a:cubicBezTo>
                  <a:pt x="1658650" y="1093658"/>
                  <a:pt x="1658650" y="1093658"/>
                  <a:pt x="1640049" y="1101044"/>
                </a:cubicBezTo>
                <a:cubicBezTo>
                  <a:pt x="1647487" y="1093658"/>
                  <a:pt x="1654929" y="1112124"/>
                  <a:pt x="1669809" y="1101044"/>
                </a:cubicBezTo>
                <a:cubicBezTo>
                  <a:pt x="1669809" y="1101044"/>
                  <a:pt x="1669809" y="1101044"/>
                  <a:pt x="1658650" y="1112124"/>
                </a:cubicBezTo>
                <a:cubicBezTo>
                  <a:pt x="1658650" y="1112124"/>
                  <a:pt x="1658650" y="1112124"/>
                  <a:pt x="1632606" y="1137978"/>
                </a:cubicBezTo>
                <a:cubicBezTo>
                  <a:pt x="1625166" y="1141671"/>
                  <a:pt x="1621448" y="1137978"/>
                  <a:pt x="1625166" y="1134285"/>
                </a:cubicBezTo>
                <a:cubicBezTo>
                  <a:pt x="1614006" y="1141671"/>
                  <a:pt x="1606565" y="1134285"/>
                  <a:pt x="1595405" y="1145365"/>
                </a:cubicBezTo>
                <a:cubicBezTo>
                  <a:pt x="1595405" y="1145365"/>
                  <a:pt x="1595405" y="1145365"/>
                  <a:pt x="1602847" y="1134285"/>
                </a:cubicBezTo>
                <a:cubicBezTo>
                  <a:pt x="1584246" y="1137978"/>
                  <a:pt x="1595405" y="1145365"/>
                  <a:pt x="1573084" y="1149058"/>
                </a:cubicBezTo>
                <a:cubicBezTo>
                  <a:pt x="1573084" y="1149058"/>
                  <a:pt x="1573084" y="1149058"/>
                  <a:pt x="1576804" y="1156445"/>
                </a:cubicBezTo>
                <a:cubicBezTo>
                  <a:pt x="1576804" y="1156445"/>
                  <a:pt x="1576804" y="1156445"/>
                  <a:pt x="1569366" y="1152751"/>
                </a:cubicBezTo>
                <a:cubicBezTo>
                  <a:pt x="1565645" y="1160138"/>
                  <a:pt x="1565645" y="1171218"/>
                  <a:pt x="1554481" y="1167525"/>
                </a:cubicBezTo>
                <a:cubicBezTo>
                  <a:pt x="1554481" y="1167525"/>
                  <a:pt x="1554481" y="1167525"/>
                  <a:pt x="1561924" y="1174912"/>
                </a:cubicBezTo>
                <a:cubicBezTo>
                  <a:pt x="1554481" y="1178605"/>
                  <a:pt x="1554481" y="1167525"/>
                  <a:pt x="1547044" y="1171218"/>
                </a:cubicBezTo>
                <a:cubicBezTo>
                  <a:pt x="1539601" y="1174912"/>
                  <a:pt x="1539601" y="1182298"/>
                  <a:pt x="1547044" y="1182298"/>
                </a:cubicBezTo>
                <a:cubicBezTo>
                  <a:pt x="1532160" y="1189685"/>
                  <a:pt x="1506120" y="1182298"/>
                  <a:pt x="1502399" y="1197072"/>
                </a:cubicBezTo>
                <a:cubicBezTo>
                  <a:pt x="1502399" y="1193378"/>
                  <a:pt x="1491241" y="1197072"/>
                  <a:pt x="1494962" y="1193378"/>
                </a:cubicBezTo>
                <a:cubicBezTo>
                  <a:pt x="1494962" y="1193378"/>
                  <a:pt x="1494962" y="1193378"/>
                  <a:pt x="1498679" y="1193378"/>
                </a:cubicBezTo>
                <a:cubicBezTo>
                  <a:pt x="1491241" y="1185992"/>
                  <a:pt x="1487519" y="1185992"/>
                  <a:pt x="1476361" y="1193378"/>
                </a:cubicBezTo>
                <a:cubicBezTo>
                  <a:pt x="1476361" y="1193378"/>
                  <a:pt x="1476361" y="1193378"/>
                  <a:pt x="1476361" y="1197072"/>
                </a:cubicBezTo>
                <a:cubicBezTo>
                  <a:pt x="1476361" y="1193378"/>
                  <a:pt x="1465197" y="1193378"/>
                  <a:pt x="1454039" y="1197072"/>
                </a:cubicBezTo>
                <a:cubicBezTo>
                  <a:pt x="1454039" y="1197072"/>
                  <a:pt x="1454039" y="1197072"/>
                  <a:pt x="1439159" y="1185992"/>
                </a:cubicBezTo>
                <a:cubicBezTo>
                  <a:pt x="1431716" y="1193378"/>
                  <a:pt x="1424275" y="1197072"/>
                  <a:pt x="1427996" y="1200765"/>
                </a:cubicBezTo>
                <a:cubicBezTo>
                  <a:pt x="1431716" y="1208152"/>
                  <a:pt x="1435438" y="1197072"/>
                  <a:pt x="1442876" y="1200765"/>
                </a:cubicBezTo>
                <a:cubicBezTo>
                  <a:pt x="1427996" y="1208152"/>
                  <a:pt x="1442876" y="1215539"/>
                  <a:pt x="1435438" y="1226619"/>
                </a:cubicBezTo>
                <a:cubicBezTo>
                  <a:pt x="1435438" y="1226619"/>
                  <a:pt x="1435438" y="1226619"/>
                  <a:pt x="1433576" y="1225234"/>
                </a:cubicBezTo>
                <a:lnTo>
                  <a:pt x="1421150" y="1215982"/>
                </a:lnTo>
                <a:lnTo>
                  <a:pt x="1421795" y="1215128"/>
                </a:lnTo>
                <a:lnTo>
                  <a:pt x="1421951" y="1215077"/>
                </a:lnTo>
                <a:cubicBezTo>
                  <a:pt x="1423345" y="1214615"/>
                  <a:pt x="1426137" y="1213692"/>
                  <a:pt x="1431716" y="1211845"/>
                </a:cubicBezTo>
                <a:cubicBezTo>
                  <a:pt x="1431716" y="1208152"/>
                  <a:pt x="1427996" y="1211845"/>
                  <a:pt x="1424275" y="1211845"/>
                </a:cubicBezTo>
                <a:lnTo>
                  <a:pt x="1421795" y="1215128"/>
                </a:lnTo>
                <a:lnTo>
                  <a:pt x="1420558" y="1215539"/>
                </a:lnTo>
                <a:lnTo>
                  <a:pt x="1421150" y="1215982"/>
                </a:lnTo>
                <a:lnTo>
                  <a:pt x="1413115" y="1226619"/>
                </a:lnTo>
                <a:cubicBezTo>
                  <a:pt x="1413115" y="1226619"/>
                  <a:pt x="1413115" y="1226619"/>
                  <a:pt x="1398235" y="1222925"/>
                </a:cubicBezTo>
                <a:cubicBezTo>
                  <a:pt x="1390794" y="1226619"/>
                  <a:pt x="1390794" y="1230312"/>
                  <a:pt x="1383356" y="1226619"/>
                </a:cubicBezTo>
                <a:cubicBezTo>
                  <a:pt x="1383356" y="1226619"/>
                  <a:pt x="1383356" y="1226619"/>
                  <a:pt x="1387077" y="1222925"/>
                </a:cubicBezTo>
                <a:cubicBezTo>
                  <a:pt x="1379634" y="1226619"/>
                  <a:pt x="1364754" y="1219232"/>
                  <a:pt x="1364754" y="1226619"/>
                </a:cubicBezTo>
                <a:cubicBezTo>
                  <a:pt x="1364754" y="1222925"/>
                  <a:pt x="1361033" y="1222925"/>
                  <a:pt x="1364754" y="1219232"/>
                </a:cubicBezTo>
                <a:lnTo>
                  <a:pt x="1357312" y="1219232"/>
                </a:lnTo>
                <a:cubicBezTo>
                  <a:pt x="1368472" y="1211845"/>
                  <a:pt x="1383356" y="1215539"/>
                  <a:pt x="1390794" y="1208152"/>
                </a:cubicBezTo>
                <a:cubicBezTo>
                  <a:pt x="1383356" y="1204459"/>
                  <a:pt x="1420558" y="1185992"/>
                  <a:pt x="1398235" y="1185992"/>
                </a:cubicBezTo>
                <a:cubicBezTo>
                  <a:pt x="1398235" y="1185992"/>
                  <a:pt x="1398235" y="1185992"/>
                  <a:pt x="1409395" y="1185992"/>
                </a:cubicBezTo>
                <a:cubicBezTo>
                  <a:pt x="1405675" y="1178605"/>
                  <a:pt x="1420558" y="1178605"/>
                  <a:pt x="1416836" y="1171218"/>
                </a:cubicBezTo>
                <a:cubicBezTo>
                  <a:pt x="1405675" y="1178605"/>
                  <a:pt x="1401957" y="1182298"/>
                  <a:pt x="1383356" y="1185992"/>
                </a:cubicBezTo>
                <a:cubicBezTo>
                  <a:pt x="1387077" y="1167525"/>
                  <a:pt x="1401957" y="1185992"/>
                  <a:pt x="1413115" y="1167525"/>
                </a:cubicBezTo>
                <a:cubicBezTo>
                  <a:pt x="1409395" y="1171218"/>
                  <a:pt x="1420558" y="1171218"/>
                  <a:pt x="1427996" y="1171218"/>
                </a:cubicBezTo>
                <a:cubicBezTo>
                  <a:pt x="1416836" y="1167525"/>
                  <a:pt x="1431716" y="1167525"/>
                  <a:pt x="1427996" y="1160138"/>
                </a:cubicBezTo>
                <a:cubicBezTo>
                  <a:pt x="1435438" y="1160138"/>
                  <a:pt x="1450317" y="1137978"/>
                  <a:pt x="1461477" y="1145365"/>
                </a:cubicBezTo>
                <a:cubicBezTo>
                  <a:pt x="1468918" y="1134285"/>
                  <a:pt x="1450317" y="1141671"/>
                  <a:pt x="1442876" y="1134285"/>
                </a:cubicBezTo>
                <a:cubicBezTo>
                  <a:pt x="1461477" y="1130591"/>
                  <a:pt x="1480078" y="1126898"/>
                  <a:pt x="1494962" y="1119511"/>
                </a:cubicBezTo>
                <a:cubicBezTo>
                  <a:pt x="1494962" y="1119511"/>
                  <a:pt x="1494962" y="1119511"/>
                  <a:pt x="1491241" y="1123204"/>
                </a:cubicBezTo>
                <a:cubicBezTo>
                  <a:pt x="1506120" y="1123204"/>
                  <a:pt x="1509842" y="1108431"/>
                  <a:pt x="1524722" y="1115818"/>
                </a:cubicBezTo>
                <a:cubicBezTo>
                  <a:pt x="1543322" y="1108431"/>
                  <a:pt x="1528443" y="1108431"/>
                  <a:pt x="1535882" y="1101044"/>
                </a:cubicBezTo>
                <a:cubicBezTo>
                  <a:pt x="1539601" y="1108431"/>
                  <a:pt x="1535882" y="1115818"/>
                  <a:pt x="1547044" y="1112124"/>
                </a:cubicBezTo>
                <a:cubicBezTo>
                  <a:pt x="1550765" y="1101044"/>
                  <a:pt x="1569366" y="1101044"/>
                  <a:pt x="1576804" y="1089964"/>
                </a:cubicBezTo>
                <a:cubicBezTo>
                  <a:pt x="1576804" y="1089964"/>
                  <a:pt x="1576804" y="1089964"/>
                  <a:pt x="1591684" y="1089964"/>
                </a:cubicBezTo>
                <a:cubicBezTo>
                  <a:pt x="1591684" y="1089964"/>
                  <a:pt x="1591684" y="1089964"/>
                  <a:pt x="1584246" y="1101044"/>
                </a:cubicBezTo>
                <a:cubicBezTo>
                  <a:pt x="1584246" y="1101044"/>
                  <a:pt x="1584246" y="1101044"/>
                  <a:pt x="1591684" y="1097351"/>
                </a:cubicBezTo>
                <a:cubicBezTo>
                  <a:pt x="1587967" y="1115818"/>
                  <a:pt x="1576804" y="1097351"/>
                  <a:pt x="1569366" y="1112124"/>
                </a:cubicBezTo>
                <a:cubicBezTo>
                  <a:pt x="1569366" y="1112124"/>
                  <a:pt x="1569366" y="1112124"/>
                  <a:pt x="1573084" y="1123204"/>
                </a:cubicBezTo>
                <a:cubicBezTo>
                  <a:pt x="1573084" y="1123204"/>
                  <a:pt x="1573084" y="1123204"/>
                  <a:pt x="1565645" y="1126898"/>
                </a:cubicBezTo>
                <a:cubicBezTo>
                  <a:pt x="1565645" y="1130591"/>
                  <a:pt x="1573084" y="1134285"/>
                  <a:pt x="1576804" y="1134285"/>
                </a:cubicBezTo>
                <a:cubicBezTo>
                  <a:pt x="1580525" y="1130591"/>
                  <a:pt x="1580525" y="1123204"/>
                  <a:pt x="1584246" y="1115818"/>
                </a:cubicBezTo>
                <a:cubicBezTo>
                  <a:pt x="1580525" y="1115818"/>
                  <a:pt x="1580525" y="1115818"/>
                  <a:pt x="1576804" y="1115818"/>
                </a:cubicBezTo>
                <a:cubicBezTo>
                  <a:pt x="1587967" y="1104738"/>
                  <a:pt x="1580525" y="1123204"/>
                  <a:pt x="1591684" y="1115818"/>
                </a:cubicBezTo>
                <a:cubicBezTo>
                  <a:pt x="1584246" y="1112124"/>
                  <a:pt x="1591684" y="1108431"/>
                  <a:pt x="1595405" y="1101044"/>
                </a:cubicBezTo>
                <a:cubicBezTo>
                  <a:pt x="1599126" y="1108431"/>
                  <a:pt x="1617727" y="1101044"/>
                  <a:pt x="1621448" y="1093658"/>
                </a:cubicBezTo>
                <a:cubicBezTo>
                  <a:pt x="1621448" y="1093658"/>
                  <a:pt x="1621448" y="1093658"/>
                  <a:pt x="1636328" y="1097351"/>
                </a:cubicBezTo>
                <a:cubicBezTo>
                  <a:pt x="1636328" y="1097351"/>
                  <a:pt x="1636328" y="1097351"/>
                  <a:pt x="1640049" y="1086271"/>
                </a:cubicBezTo>
                <a:cubicBezTo>
                  <a:pt x="1651207" y="1093658"/>
                  <a:pt x="1666088" y="1060417"/>
                  <a:pt x="1680969" y="1071497"/>
                </a:cubicBezTo>
                <a:cubicBezTo>
                  <a:pt x="1673530" y="1067804"/>
                  <a:pt x="1688410" y="1064111"/>
                  <a:pt x="1688410" y="1060417"/>
                </a:cubicBezTo>
                <a:cubicBezTo>
                  <a:pt x="1699569" y="1056724"/>
                  <a:pt x="1692131" y="1067804"/>
                  <a:pt x="1707011" y="1060417"/>
                </a:cubicBezTo>
                <a:cubicBezTo>
                  <a:pt x="1695849" y="1056724"/>
                  <a:pt x="1718170" y="1056724"/>
                  <a:pt x="1721890" y="1049337"/>
                </a:cubicBezTo>
                <a:close/>
                <a:moveTo>
                  <a:pt x="1242227" y="1049337"/>
                </a:moveTo>
                <a:cubicBezTo>
                  <a:pt x="1242227" y="1049337"/>
                  <a:pt x="1246196" y="1052830"/>
                  <a:pt x="1246196" y="1056322"/>
                </a:cubicBezTo>
                <a:cubicBezTo>
                  <a:pt x="1242227" y="1066800"/>
                  <a:pt x="1246196" y="1056322"/>
                  <a:pt x="1230321" y="1063308"/>
                </a:cubicBezTo>
                <a:lnTo>
                  <a:pt x="1234289" y="1056322"/>
                </a:lnTo>
                <a:cubicBezTo>
                  <a:pt x="1234289" y="1056322"/>
                  <a:pt x="1234289" y="1056322"/>
                  <a:pt x="1238258" y="1059815"/>
                </a:cubicBezTo>
                <a:cubicBezTo>
                  <a:pt x="1242227" y="1056322"/>
                  <a:pt x="1234289" y="1052830"/>
                  <a:pt x="1242227" y="1049337"/>
                </a:cubicBezTo>
                <a:close/>
                <a:moveTo>
                  <a:pt x="1096485" y="1049337"/>
                </a:moveTo>
                <a:cubicBezTo>
                  <a:pt x="1096485" y="1052115"/>
                  <a:pt x="1095340" y="1053504"/>
                  <a:pt x="1093451" y="1054141"/>
                </a:cubicBezTo>
                <a:lnTo>
                  <a:pt x="1092598" y="1054174"/>
                </a:lnTo>
                <a:close/>
                <a:moveTo>
                  <a:pt x="907112" y="1049337"/>
                </a:moveTo>
                <a:cubicBezTo>
                  <a:pt x="907112" y="1049337"/>
                  <a:pt x="907112" y="1049337"/>
                  <a:pt x="903302" y="1056745"/>
                </a:cubicBezTo>
                <a:cubicBezTo>
                  <a:pt x="907112" y="1060450"/>
                  <a:pt x="914732" y="1053041"/>
                  <a:pt x="918542" y="1053041"/>
                </a:cubicBezTo>
                <a:cubicBezTo>
                  <a:pt x="910922" y="1056745"/>
                  <a:pt x="907112" y="1071562"/>
                  <a:pt x="895682" y="1064154"/>
                </a:cubicBezTo>
                <a:cubicBezTo>
                  <a:pt x="922352" y="1064154"/>
                  <a:pt x="884252" y="1056745"/>
                  <a:pt x="907112" y="1049337"/>
                </a:cubicBezTo>
                <a:close/>
                <a:moveTo>
                  <a:pt x="795356" y="1049337"/>
                </a:moveTo>
                <a:cubicBezTo>
                  <a:pt x="791651" y="1052909"/>
                  <a:pt x="795356" y="1063624"/>
                  <a:pt x="784243" y="1060052"/>
                </a:cubicBezTo>
                <a:cubicBezTo>
                  <a:pt x="795356" y="1056481"/>
                  <a:pt x="787947" y="1052909"/>
                  <a:pt x="795356" y="1049337"/>
                </a:cubicBezTo>
                <a:close/>
                <a:moveTo>
                  <a:pt x="502198" y="1049337"/>
                </a:moveTo>
                <a:cubicBezTo>
                  <a:pt x="502198" y="1049337"/>
                  <a:pt x="502198" y="1049337"/>
                  <a:pt x="509604" y="1055687"/>
                </a:cubicBezTo>
                <a:cubicBezTo>
                  <a:pt x="505899" y="1055687"/>
                  <a:pt x="505899" y="1052512"/>
                  <a:pt x="498491" y="1052512"/>
                </a:cubicBezTo>
                <a:cubicBezTo>
                  <a:pt x="502198" y="1052512"/>
                  <a:pt x="502198" y="1049337"/>
                  <a:pt x="502198" y="1049337"/>
                </a:cubicBezTo>
                <a:close/>
                <a:moveTo>
                  <a:pt x="434462" y="1049337"/>
                </a:moveTo>
                <a:cubicBezTo>
                  <a:pt x="434462" y="1049337"/>
                  <a:pt x="434462" y="1049337"/>
                  <a:pt x="438166" y="1053041"/>
                </a:cubicBezTo>
                <a:cubicBezTo>
                  <a:pt x="434462" y="1056745"/>
                  <a:pt x="430762" y="1060449"/>
                  <a:pt x="427053" y="1056745"/>
                </a:cubicBezTo>
                <a:cubicBezTo>
                  <a:pt x="427053" y="1053041"/>
                  <a:pt x="434462" y="1053041"/>
                  <a:pt x="434462" y="1049337"/>
                </a:cubicBezTo>
                <a:close/>
                <a:moveTo>
                  <a:pt x="2559775" y="1047704"/>
                </a:moveTo>
                <a:lnTo>
                  <a:pt x="2561561" y="1047930"/>
                </a:lnTo>
                <a:lnTo>
                  <a:pt x="2558951" y="1049283"/>
                </a:lnTo>
                <a:close/>
                <a:moveTo>
                  <a:pt x="687803" y="1045104"/>
                </a:moveTo>
                <a:cubicBezTo>
                  <a:pt x="691375" y="1041400"/>
                  <a:pt x="698519" y="1048808"/>
                  <a:pt x="691375" y="1052512"/>
                </a:cubicBezTo>
                <a:cubicBezTo>
                  <a:pt x="691375" y="1052512"/>
                  <a:pt x="691375" y="1052512"/>
                  <a:pt x="684231" y="1048808"/>
                </a:cubicBezTo>
                <a:cubicBezTo>
                  <a:pt x="684231" y="1048808"/>
                  <a:pt x="691375" y="1048808"/>
                  <a:pt x="687803" y="1045104"/>
                </a:cubicBezTo>
                <a:close/>
                <a:moveTo>
                  <a:pt x="1608897" y="1044962"/>
                </a:moveTo>
                <a:lnTo>
                  <a:pt x="1617896" y="1045743"/>
                </a:lnTo>
                <a:cubicBezTo>
                  <a:pt x="1614174" y="1049454"/>
                  <a:pt x="1606731" y="1045743"/>
                  <a:pt x="1606731" y="1045743"/>
                </a:cubicBezTo>
                <a:close/>
                <a:moveTo>
                  <a:pt x="1871332" y="1044575"/>
                </a:moveTo>
                <a:cubicBezTo>
                  <a:pt x="1871332" y="1044575"/>
                  <a:pt x="1871332" y="1044575"/>
                  <a:pt x="1863887" y="1055757"/>
                </a:cubicBezTo>
                <a:cubicBezTo>
                  <a:pt x="1863887" y="1055757"/>
                  <a:pt x="1863887" y="1055757"/>
                  <a:pt x="1886221" y="1059484"/>
                </a:cubicBezTo>
                <a:cubicBezTo>
                  <a:pt x="1886221" y="1059484"/>
                  <a:pt x="1886221" y="1059484"/>
                  <a:pt x="1886221" y="1055757"/>
                </a:cubicBezTo>
                <a:cubicBezTo>
                  <a:pt x="1886221" y="1055757"/>
                  <a:pt x="1886221" y="1055757"/>
                  <a:pt x="1901111" y="1055757"/>
                </a:cubicBezTo>
                <a:cubicBezTo>
                  <a:pt x="1901111" y="1055757"/>
                  <a:pt x="1901111" y="1055757"/>
                  <a:pt x="1893666" y="1063211"/>
                </a:cubicBezTo>
                <a:cubicBezTo>
                  <a:pt x="1897389" y="1059484"/>
                  <a:pt x="1904833" y="1063211"/>
                  <a:pt x="1908556" y="1055757"/>
                </a:cubicBezTo>
                <a:cubicBezTo>
                  <a:pt x="1912278" y="1063211"/>
                  <a:pt x="1912278" y="1066938"/>
                  <a:pt x="1904833" y="1081847"/>
                </a:cubicBezTo>
                <a:cubicBezTo>
                  <a:pt x="1904833" y="1081847"/>
                  <a:pt x="1904833" y="1081847"/>
                  <a:pt x="1901111" y="1074393"/>
                </a:cubicBezTo>
                <a:cubicBezTo>
                  <a:pt x="1897389" y="1074393"/>
                  <a:pt x="1893666" y="1063211"/>
                  <a:pt x="1886221" y="1074393"/>
                </a:cubicBezTo>
                <a:cubicBezTo>
                  <a:pt x="1886221" y="1074393"/>
                  <a:pt x="1886221" y="1074393"/>
                  <a:pt x="1884825" y="1074859"/>
                </a:cubicBezTo>
                <a:lnTo>
                  <a:pt x="1881555" y="1075950"/>
                </a:lnTo>
                <a:lnTo>
                  <a:pt x="1882034" y="1072063"/>
                </a:lnTo>
                <a:cubicBezTo>
                  <a:pt x="1881568" y="1068802"/>
                  <a:pt x="1880638" y="1065075"/>
                  <a:pt x="1886221" y="1063211"/>
                </a:cubicBezTo>
                <a:cubicBezTo>
                  <a:pt x="1875054" y="1070665"/>
                  <a:pt x="1871332" y="1063211"/>
                  <a:pt x="1860164" y="1059484"/>
                </a:cubicBezTo>
                <a:cubicBezTo>
                  <a:pt x="1852720" y="1055757"/>
                  <a:pt x="1845275" y="1070665"/>
                  <a:pt x="1841552" y="1066938"/>
                </a:cubicBezTo>
                <a:lnTo>
                  <a:pt x="1848997" y="1059484"/>
                </a:lnTo>
                <a:cubicBezTo>
                  <a:pt x="1848997" y="1059484"/>
                  <a:pt x="1848997" y="1059484"/>
                  <a:pt x="1830385" y="1063211"/>
                </a:cubicBezTo>
                <a:cubicBezTo>
                  <a:pt x="1837830" y="1055757"/>
                  <a:pt x="1860164" y="1052029"/>
                  <a:pt x="1871332" y="1044575"/>
                </a:cubicBezTo>
                <a:close/>
                <a:moveTo>
                  <a:pt x="1632902" y="1044575"/>
                </a:moveTo>
                <a:cubicBezTo>
                  <a:pt x="1636714" y="1048544"/>
                  <a:pt x="1625281" y="1052513"/>
                  <a:pt x="1621472" y="1052513"/>
                </a:cubicBezTo>
                <a:lnTo>
                  <a:pt x="1617662" y="1048544"/>
                </a:lnTo>
                <a:cubicBezTo>
                  <a:pt x="1617662" y="1048544"/>
                  <a:pt x="1617662" y="1048544"/>
                  <a:pt x="1632902" y="1044575"/>
                </a:cubicBezTo>
                <a:close/>
                <a:moveTo>
                  <a:pt x="312118" y="1044575"/>
                </a:moveTo>
                <a:cubicBezTo>
                  <a:pt x="319421" y="1044575"/>
                  <a:pt x="330376" y="1048279"/>
                  <a:pt x="326724" y="1055687"/>
                </a:cubicBezTo>
                <a:cubicBezTo>
                  <a:pt x="326724" y="1055687"/>
                  <a:pt x="326724" y="1055687"/>
                  <a:pt x="334026" y="1051983"/>
                </a:cubicBezTo>
                <a:cubicBezTo>
                  <a:pt x="341328" y="1059392"/>
                  <a:pt x="330376" y="1063096"/>
                  <a:pt x="337677" y="1070504"/>
                </a:cubicBezTo>
                <a:cubicBezTo>
                  <a:pt x="330376" y="1077912"/>
                  <a:pt x="326724" y="1070504"/>
                  <a:pt x="326724" y="1074208"/>
                </a:cubicBezTo>
                <a:cubicBezTo>
                  <a:pt x="330376" y="1066800"/>
                  <a:pt x="323072" y="1063096"/>
                  <a:pt x="330376" y="1059392"/>
                </a:cubicBezTo>
                <a:cubicBezTo>
                  <a:pt x="319421" y="1044575"/>
                  <a:pt x="319421" y="1066800"/>
                  <a:pt x="304816" y="1055687"/>
                </a:cubicBezTo>
                <a:cubicBezTo>
                  <a:pt x="304816" y="1055687"/>
                  <a:pt x="304816" y="1055687"/>
                  <a:pt x="308466" y="1055687"/>
                </a:cubicBezTo>
                <a:cubicBezTo>
                  <a:pt x="312118" y="1051983"/>
                  <a:pt x="308466" y="1048279"/>
                  <a:pt x="312118" y="1044575"/>
                </a:cubicBezTo>
                <a:close/>
                <a:moveTo>
                  <a:pt x="2581300" y="1041838"/>
                </a:moveTo>
                <a:cubicBezTo>
                  <a:pt x="2576644" y="1046491"/>
                  <a:pt x="2572453" y="1048352"/>
                  <a:pt x="2568554" y="1048818"/>
                </a:cubicBezTo>
                <a:lnTo>
                  <a:pt x="2561561" y="1047930"/>
                </a:lnTo>
                <a:lnTo>
                  <a:pt x="2571522" y="1042769"/>
                </a:lnTo>
                <a:cubicBezTo>
                  <a:pt x="2575712" y="1042769"/>
                  <a:pt x="2579437" y="1043699"/>
                  <a:pt x="2581300" y="1041838"/>
                </a:cubicBezTo>
                <a:close/>
                <a:moveTo>
                  <a:pt x="299221" y="1040025"/>
                </a:moveTo>
                <a:lnTo>
                  <a:pt x="299539" y="1040642"/>
                </a:lnTo>
                <a:cubicBezTo>
                  <a:pt x="300009" y="1041544"/>
                  <a:pt x="300009" y="1041544"/>
                  <a:pt x="300009" y="1041544"/>
                </a:cubicBezTo>
                <a:lnTo>
                  <a:pt x="298155" y="1041424"/>
                </a:lnTo>
                <a:close/>
                <a:moveTo>
                  <a:pt x="705016" y="1038890"/>
                </a:moveTo>
                <a:lnTo>
                  <a:pt x="705910" y="1041400"/>
                </a:lnTo>
                <a:cubicBezTo>
                  <a:pt x="704968" y="1044376"/>
                  <a:pt x="703083" y="1047353"/>
                  <a:pt x="703083" y="1049337"/>
                </a:cubicBezTo>
                <a:cubicBezTo>
                  <a:pt x="693657" y="1047353"/>
                  <a:pt x="696484" y="1045368"/>
                  <a:pt x="700255" y="1042888"/>
                </a:cubicBezTo>
                <a:close/>
                <a:moveTo>
                  <a:pt x="1639887" y="1038225"/>
                </a:moveTo>
                <a:cubicBezTo>
                  <a:pt x="1639887" y="1038225"/>
                  <a:pt x="1639887" y="1038225"/>
                  <a:pt x="1650999" y="1041400"/>
                </a:cubicBezTo>
                <a:cubicBezTo>
                  <a:pt x="1650999" y="1041400"/>
                  <a:pt x="1647296" y="1041400"/>
                  <a:pt x="1647296" y="1044575"/>
                </a:cubicBezTo>
                <a:cubicBezTo>
                  <a:pt x="1643590" y="1044575"/>
                  <a:pt x="1643590" y="1041400"/>
                  <a:pt x="1639887" y="1038225"/>
                </a:cubicBezTo>
                <a:close/>
                <a:moveTo>
                  <a:pt x="1145697" y="1036393"/>
                </a:moveTo>
                <a:lnTo>
                  <a:pt x="1144598" y="1038225"/>
                </a:lnTo>
                <a:lnTo>
                  <a:pt x="1141423" y="1038225"/>
                </a:lnTo>
                <a:close/>
                <a:moveTo>
                  <a:pt x="576195" y="1033835"/>
                </a:moveTo>
                <a:lnTo>
                  <a:pt x="583641" y="1038225"/>
                </a:lnTo>
                <a:cubicBezTo>
                  <a:pt x="578951" y="1037273"/>
                  <a:pt x="576840" y="1035844"/>
                  <a:pt x="576137" y="1034177"/>
                </a:cubicBezTo>
                <a:close/>
                <a:moveTo>
                  <a:pt x="1747838" y="1033462"/>
                </a:moveTo>
                <a:cubicBezTo>
                  <a:pt x="1744207" y="1040870"/>
                  <a:pt x="1729695" y="1044574"/>
                  <a:pt x="1722439" y="1040870"/>
                </a:cubicBezTo>
                <a:cubicBezTo>
                  <a:pt x="1736951" y="1044574"/>
                  <a:pt x="1733322" y="1033462"/>
                  <a:pt x="1747838" y="1033462"/>
                </a:cubicBezTo>
                <a:close/>
                <a:moveTo>
                  <a:pt x="703083" y="1033462"/>
                </a:moveTo>
                <a:cubicBezTo>
                  <a:pt x="705910" y="1035447"/>
                  <a:pt x="706146" y="1037183"/>
                  <a:pt x="705203" y="1038733"/>
                </a:cubicBezTo>
                <a:lnTo>
                  <a:pt x="705016" y="1038890"/>
                </a:lnTo>
                <a:close/>
                <a:moveTo>
                  <a:pt x="2569568" y="1031460"/>
                </a:moveTo>
                <a:lnTo>
                  <a:pt x="2564538" y="1038581"/>
                </a:lnTo>
                <a:lnTo>
                  <a:pt x="2559775" y="1047704"/>
                </a:lnTo>
                <a:lnTo>
                  <a:pt x="2557554" y="1047422"/>
                </a:lnTo>
                <a:cubicBezTo>
                  <a:pt x="2550570" y="1045560"/>
                  <a:pt x="2544052" y="1043699"/>
                  <a:pt x="2536602" y="1053005"/>
                </a:cubicBezTo>
                <a:cubicBezTo>
                  <a:pt x="2544052" y="1056728"/>
                  <a:pt x="2551501" y="1056728"/>
                  <a:pt x="2544052" y="1067895"/>
                </a:cubicBezTo>
                <a:cubicBezTo>
                  <a:pt x="2551501" y="1060450"/>
                  <a:pt x="2532877" y="1064173"/>
                  <a:pt x="2536602" y="1056728"/>
                </a:cubicBezTo>
                <a:lnTo>
                  <a:pt x="2522370" y="1052849"/>
                </a:lnTo>
                <a:lnTo>
                  <a:pt x="2529618" y="1051144"/>
                </a:lnTo>
                <a:cubicBezTo>
                  <a:pt x="2531946" y="1049283"/>
                  <a:pt x="2534740" y="1047422"/>
                  <a:pt x="2540327" y="1049283"/>
                </a:cubicBezTo>
                <a:cubicBezTo>
                  <a:pt x="2536602" y="1041838"/>
                  <a:pt x="2551501" y="1045560"/>
                  <a:pt x="2547777" y="1038116"/>
                </a:cubicBezTo>
                <a:cubicBezTo>
                  <a:pt x="2551501" y="1038116"/>
                  <a:pt x="2559882" y="1035324"/>
                  <a:pt x="2565935" y="1032997"/>
                </a:cubicBezTo>
                <a:close/>
                <a:moveTo>
                  <a:pt x="1772020" y="1031076"/>
                </a:moveTo>
                <a:lnTo>
                  <a:pt x="1772045" y="1031081"/>
                </a:lnTo>
                <a:cubicBezTo>
                  <a:pt x="1774029" y="1031558"/>
                  <a:pt x="1777998" y="1032510"/>
                  <a:pt x="1785938" y="1034415"/>
                </a:cubicBezTo>
                <a:cubicBezTo>
                  <a:pt x="1785938" y="1034415"/>
                  <a:pt x="1785938" y="1034415"/>
                  <a:pt x="1770060" y="1038225"/>
                </a:cubicBezTo>
                <a:close/>
                <a:moveTo>
                  <a:pt x="311166" y="1030720"/>
                </a:moveTo>
                <a:cubicBezTo>
                  <a:pt x="301865" y="1032524"/>
                  <a:pt x="300934" y="1035230"/>
                  <a:pt x="300470" y="1038387"/>
                </a:cubicBezTo>
                <a:lnTo>
                  <a:pt x="299221" y="1040025"/>
                </a:lnTo>
                <a:lnTo>
                  <a:pt x="296283" y="1034328"/>
                </a:lnTo>
                <a:cubicBezTo>
                  <a:pt x="296283" y="1034328"/>
                  <a:pt x="296283" y="1034328"/>
                  <a:pt x="311166" y="1030720"/>
                </a:cubicBezTo>
                <a:close/>
                <a:moveTo>
                  <a:pt x="270224" y="1030720"/>
                </a:moveTo>
                <a:cubicBezTo>
                  <a:pt x="281387" y="1028014"/>
                  <a:pt x="282087" y="1037485"/>
                  <a:pt x="289584" y="1040867"/>
                </a:cubicBezTo>
                <a:lnTo>
                  <a:pt x="298155" y="1041424"/>
                </a:lnTo>
                <a:lnTo>
                  <a:pt x="292551" y="1048760"/>
                </a:lnTo>
                <a:cubicBezTo>
                  <a:pt x="288830" y="1037936"/>
                  <a:pt x="277666" y="1048760"/>
                  <a:pt x="270224" y="1048760"/>
                </a:cubicBezTo>
                <a:cubicBezTo>
                  <a:pt x="270224" y="1048760"/>
                  <a:pt x="270224" y="1052367"/>
                  <a:pt x="273947" y="1052367"/>
                </a:cubicBezTo>
                <a:cubicBezTo>
                  <a:pt x="266504" y="1052367"/>
                  <a:pt x="247901" y="1048760"/>
                  <a:pt x="229299" y="1048760"/>
                </a:cubicBezTo>
                <a:cubicBezTo>
                  <a:pt x="229299" y="1048760"/>
                  <a:pt x="229299" y="1048760"/>
                  <a:pt x="218136" y="1055975"/>
                </a:cubicBezTo>
                <a:cubicBezTo>
                  <a:pt x="218136" y="1055975"/>
                  <a:pt x="218136" y="1055975"/>
                  <a:pt x="210693" y="1052367"/>
                </a:cubicBezTo>
                <a:lnTo>
                  <a:pt x="213861" y="1057682"/>
                </a:lnTo>
                <a:lnTo>
                  <a:pt x="210693" y="1055975"/>
                </a:lnTo>
                <a:lnTo>
                  <a:pt x="192091" y="1045152"/>
                </a:lnTo>
                <a:cubicBezTo>
                  <a:pt x="192091" y="1045152"/>
                  <a:pt x="192091" y="1045152"/>
                  <a:pt x="203255" y="1037936"/>
                </a:cubicBezTo>
                <a:cubicBezTo>
                  <a:pt x="210693" y="1037936"/>
                  <a:pt x="218136" y="1045152"/>
                  <a:pt x="229299" y="1041544"/>
                </a:cubicBezTo>
                <a:cubicBezTo>
                  <a:pt x="229299" y="1041544"/>
                  <a:pt x="229299" y="1041544"/>
                  <a:pt x="240459" y="1048760"/>
                </a:cubicBezTo>
                <a:cubicBezTo>
                  <a:pt x="221856" y="1030720"/>
                  <a:pt x="240459" y="1045152"/>
                  <a:pt x="236739" y="1037936"/>
                </a:cubicBezTo>
                <a:cubicBezTo>
                  <a:pt x="236739" y="1037936"/>
                  <a:pt x="236739" y="1037936"/>
                  <a:pt x="244180" y="1041544"/>
                </a:cubicBezTo>
                <a:cubicBezTo>
                  <a:pt x="244180" y="1037936"/>
                  <a:pt x="240459" y="1034328"/>
                  <a:pt x="240459" y="1034328"/>
                </a:cubicBezTo>
                <a:cubicBezTo>
                  <a:pt x="247901" y="1030720"/>
                  <a:pt x="251621" y="1037936"/>
                  <a:pt x="259064" y="1041544"/>
                </a:cubicBezTo>
                <a:cubicBezTo>
                  <a:pt x="259064" y="1041544"/>
                  <a:pt x="259064" y="1041544"/>
                  <a:pt x="270224" y="1030720"/>
                </a:cubicBezTo>
                <a:close/>
                <a:moveTo>
                  <a:pt x="3034024" y="1030604"/>
                </a:moveTo>
                <a:cubicBezTo>
                  <a:pt x="3044790" y="1028836"/>
                  <a:pt x="3056597" y="1040854"/>
                  <a:pt x="3053819" y="1038026"/>
                </a:cubicBezTo>
                <a:cubicBezTo>
                  <a:pt x="3053819" y="1038026"/>
                  <a:pt x="3053819" y="1038026"/>
                  <a:pt x="3035298" y="1049337"/>
                </a:cubicBezTo>
                <a:cubicBezTo>
                  <a:pt x="3024185" y="1049337"/>
                  <a:pt x="3031594" y="1038026"/>
                  <a:pt x="3024185" y="1038026"/>
                </a:cubicBezTo>
                <a:cubicBezTo>
                  <a:pt x="3026963" y="1033314"/>
                  <a:pt x="3030436" y="1031193"/>
                  <a:pt x="3034024" y="1030604"/>
                </a:cubicBezTo>
                <a:close/>
                <a:moveTo>
                  <a:pt x="1149361" y="1030287"/>
                </a:moveTo>
                <a:lnTo>
                  <a:pt x="1152536" y="1033462"/>
                </a:lnTo>
                <a:lnTo>
                  <a:pt x="1145697" y="1036393"/>
                </a:lnTo>
                <a:close/>
                <a:moveTo>
                  <a:pt x="657244" y="1030287"/>
                </a:moveTo>
                <a:cubicBezTo>
                  <a:pt x="660948" y="1034097"/>
                  <a:pt x="675764" y="1041717"/>
                  <a:pt x="686877" y="1030287"/>
                </a:cubicBezTo>
                <a:cubicBezTo>
                  <a:pt x="686877" y="1030287"/>
                  <a:pt x="686877" y="1030287"/>
                  <a:pt x="690581" y="1037907"/>
                </a:cubicBezTo>
                <a:cubicBezTo>
                  <a:pt x="690581" y="1037907"/>
                  <a:pt x="690581" y="1037907"/>
                  <a:pt x="683172" y="1037907"/>
                </a:cubicBezTo>
                <a:cubicBezTo>
                  <a:pt x="683172" y="1037907"/>
                  <a:pt x="683172" y="1037907"/>
                  <a:pt x="675764" y="1045527"/>
                </a:cubicBezTo>
                <a:cubicBezTo>
                  <a:pt x="675764" y="1041717"/>
                  <a:pt x="672060" y="1041717"/>
                  <a:pt x="664652" y="1041717"/>
                </a:cubicBezTo>
                <a:cubicBezTo>
                  <a:pt x="664652" y="1041717"/>
                  <a:pt x="664652" y="1041717"/>
                  <a:pt x="672060" y="1049337"/>
                </a:cubicBezTo>
                <a:cubicBezTo>
                  <a:pt x="668356" y="1049337"/>
                  <a:pt x="657244" y="1041717"/>
                  <a:pt x="657244" y="1037907"/>
                </a:cubicBezTo>
                <a:cubicBezTo>
                  <a:pt x="657244" y="1037907"/>
                  <a:pt x="657244" y="1037907"/>
                  <a:pt x="653540" y="1045527"/>
                </a:cubicBezTo>
                <a:cubicBezTo>
                  <a:pt x="646131" y="1045527"/>
                  <a:pt x="649835" y="1041717"/>
                  <a:pt x="649835" y="1037907"/>
                </a:cubicBezTo>
                <a:cubicBezTo>
                  <a:pt x="649835" y="1037907"/>
                  <a:pt x="649835" y="1037907"/>
                  <a:pt x="653540" y="1041717"/>
                </a:cubicBezTo>
                <a:cubicBezTo>
                  <a:pt x="657244" y="1037907"/>
                  <a:pt x="657244" y="1034097"/>
                  <a:pt x="657244" y="1030287"/>
                </a:cubicBezTo>
                <a:close/>
                <a:moveTo>
                  <a:pt x="2572395" y="1030264"/>
                </a:moveTo>
                <a:lnTo>
                  <a:pt x="2569568" y="1031460"/>
                </a:lnTo>
                <a:lnTo>
                  <a:pt x="2570125" y="1030671"/>
                </a:lnTo>
                <a:cubicBezTo>
                  <a:pt x="2572919" y="1029740"/>
                  <a:pt x="2573384" y="1029740"/>
                  <a:pt x="2572395" y="1030264"/>
                </a:cubicBezTo>
                <a:close/>
                <a:moveTo>
                  <a:pt x="1540676" y="1029039"/>
                </a:moveTo>
                <a:lnTo>
                  <a:pt x="1543467" y="1034607"/>
                </a:lnTo>
                <a:cubicBezTo>
                  <a:pt x="1543467" y="1034607"/>
                  <a:pt x="1543467" y="1034607"/>
                  <a:pt x="1532303" y="1034607"/>
                </a:cubicBezTo>
                <a:cubicBezTo>
                  <a:pt x="1532303" y="1034607"/>
                  <a:pt x="1532303" y="1034607"/>
                  <a:pt x="1533697" y="1033679"/>
                </a:cubicBezTo>
                <a:close/>
                <a:moveTo>
                  <a:pt x="1773405" y="1028199"/>
                </a:moveTo>
                <a:lnTo>
                  <a:pt x="1772543" y="1029176"/>
                </a:lnTo>
                <a:lnTo>
                  <a:pt x="1772020" y="1031076"/>
                </a:lnTo>
                <a:lnTo>
                  <a:pt x="1770060" y="1030605"/>
                </a:lnTo>
                <a:close/>
                <a:moveTo>
                  <a:pt x="1543467" y="1027183"/>
                </a:moveTo>
                <a:lnTo>
                  <a:pt x="1540676" y="1029039"/>
                </a:lnTo>
                <a:lnTo>
                  <a:pt x="1539851" y="1027395"/>
                </a:lnTo>
                <a:close/>
                <a:moveTo>
                  <a:pt x="1644651" y="1027112"/>
                </a:moveTo>
                <a:cubicBezTo>
                  <a:pt x="1648222" y="1030287"/>
                  <a:pt x="1658940" y="1027112"/>
                  <a:pt x="1655364" y="1030287"/>
                </a:cubicBezTo>
                <a:cubicBezTo>
                  <a:pt x="1651792" y="1030287"/>
                  <a:pt x="1644651" y="1030287"/>
                  <a:pt x="1644651" y="1027112"/>
                </a:cubicBezTo>
                <a:close/>
                <a:moveTo>
                  <a:pt x="583425" y="1027112"/>
                </a:moveTo>
                <a:cubicBezTo>
                  <a:pt x="583425" y="1027112"/>
                  <a:pt x="583425" y="1027112"/>
                  <a:pt x="595331" y="1030287"/>
                </a:cubicBezTo>
                <a:cubicBezTo>
                  <a:pt x="595331" y="1030287"/>
                  <a:pt x="595331" y="1030287"/>
                  <a:pt x="595331" y="1033462"/>
                </a:cubicBezTo>
                <a:cubicBezTo>
                  <a:pt x="591363" y="1030287"/>
                  <a:pt x="579457" y="1033462"/>
                  <a:pt x="583425" y="1027112"/>
                </a:cubicBezTo>
                <a:close/>
                <a:moveTo>
                  <a:pt x="1142651" y="1022642"/>
                </a:moveTo>
                <a:cubicBezTo>
                  <a:pt x="1144995" y="1021804"/>
                  <a:pt x="1150353" y="1028502"/>
                  <a:pt x="1155711" y="1023144"/>
                </a:cubicBezTo>
                <a:cubicBezTo>
                  <a:pt x="1152139" y="1023144"/>
                  <a:pt x="1148567" y="1030288"/>
                  <a:pt x="1141423" y="1026716"/>
                </a:cubicBezTo>
                <a:cubicBezTo>
                  <a:pt x="1141423" y="1024037"/>
                  <a:pt x="1141869" y="1022921"/>
                  <a:pt x="1142651" y="1022642"/>
                </a:cubicBezTo>
                <a:close/>
                <a:moveTo>
                  <a:pt x="2279648" y="1022350"/>
                </a:moveTo>
                <a:lnTo>
                  <a:pt x="2273298" y="1027112"/>
                </a:lnTo>
                <a:lnTo>
                  <a:pt x="2262185" y="1027112"/>
                </a:lnTo>
                <a:close/>
                <a:moveTo>
                  <a:pt x="1669997" y="1019759"/>
                </a:moveTo>
                <a:cubicBezTo>
                  <a:pt x="1669997" y="1019759"/>
                  <a:pt x="1668138" y="1020687"/>
                  <a:pt x="1665810" y="1021151"/>
                </a:cubicBezTo>
                <a:lnTo>
                  <a:pt x="1661111" y="1020213"/>
                </a:lnTo>
                <a:close/>
                <a:moveTo>
                  <a:pt x="989026" y="1019571"/>
                </a:moveTo>
                <a:lnTo>
                  <a:pt x="995923" y="1020240"/>
                </a:lnTo>
                <a:lnTo>
                  <a:pt x="992731" y="1023342"/>
                </a:lnTo>
                <a:cubicBezTo>
                  <a:pt x="989026" y="1019571"/>
                  <a:pt x="989026" y="1019571"/>
                  <a:pt x="989026" y="1019571"/>
                </a:cubicBezTo>
                <a:close/>
                <a:moveTo>
                  <a:pt x="527701" y="1019492"/>
                </a:moveTo>
                <a:cubicBezTo>
                  <a:pt x="527701" y="1019492"/>
                  <a:pt x="527701" y="1019492"/>
                  <a:pt x="523891" y="1026477"/>
                </a:cubicBezTo>
                <a:cubicBezTo>
                  <a:pt x="531511" y="1022985"/>
                  <a:pt x="542940" y="1026477"/>
                  <a:pt x="542940" y="1029970"/>
                </a:cubicBezTo>
                <a:cubicBezTo>
                  <a:pt x="531511" y="1033462"/>
                  <a:pt x="523891" y="1026477"/>
                  <a:pt x="512460" y="1033462"/>
                </a:cubicBezTo>
                <a:lnTo>
                  <a:pt x="504841" y="1022985"/>
                </a:lnTo>
                <a:cubicBezTo>
                  <a:pt x="512460" y="1016000"/>
                  <a:pt x="516270" y="1026477"/>
                  <a:pt x="527701" y="1019492"/>
                </a:cubicBezTo>
                <a:close/>
                <a:moveTo>
                  <a:pt x="1785938" y="1019175"/>
                </a:moveTo>
                <a:cubicBezTo>
                  <a:pt x="1781967" y="1019175"/>
                  <a:pt x="1779982" y="1022032"/>
                  <a:pt x="1777998" y="1024890"/>
                </a:cubicBezTo>
                <a:lnTo>
                  <a:pt x="1773405" y="1028199"/>
                </a:lnTo>
                <a:lnTo>
                  <a:pt x="1777998" y="1022985"/>
                </a:lnTo>
                <a:cubicBezTo>
                  <a:pt x="1777998" y="1022985"/>
                  <a:pt x="1774029" y="1022985"/>
                  <a:pt x="1770060" y="1022985"/>
                </a:cubicBezTo>
                <a:cubicBezTo>
                  <a:pt x="1770060" y="1022985"/>
                  <a:pt x="1770060" y="1022985"/>
                  <a:pt x="1785938" y="1019175"/>
                </a:cubicBezTo>
                <a:close/>
                <a:moveTo>
                  <a:pt x="564880" y="1019175"/>
                </a:moveTo>
                <a:cubicBezTo>
                  <a:pt x="564880" y="1019175"/>
                  <a:pt x="564880" y="1019175"/>
                  <a:pt x="568632" y="1026795"/>
                </a:cubicBezTo>
                <a:cubicBezTo>
                  <a:pt x="572384" y="1022985"/>
                  <a:pt x="564880" y="1019175"/>
                  <a:pt x="576137" y="1019175"/>
                </a:cubicBezTo>
                <a:cubicBezTo>
                  <a:pt x="581765" y="1021080"/>
                  <a:pt x="578951" y="1024890"/>
                  <a:pt x="577075" y="1028700"/>
                </a:cubicBezTo>
                <a:lnTo>
                  <a:pt x="576195" y="1033835"/>
                </a:lnTo>
                <a:lnTo>
                  <a:pt x="569101" y="1029653"/>
                </a:lnTo>
                <a:cubicBezTo>
                  <a:pt x="566756" y="1025842"/>
                  <a:pt x="564880" y="1022985"/>
                  <a:pt x="557376" y="1026795"/>
                </a:cubicBezTo>
                <a:cubicBezTo>
                  <a:pt x="557376" y="1022985"/>
                  <a:pt x="549867" y="1026795"/>
                  <a:pt x="546115" y="1026795"/>
                </a:cubicBezTo>
                <a:cubicBezTo>
                  <a:pt x="553620" y="1026795"/>
                  <a:pt x="557376" y="1019175"/>
                  <a:pt x="564880" y="1019175"/>
                </a:cubicBezTo>
                <a:close/>
                <a:moveTo>
                  <a:pt x="750588" y="1015206"/>
                </a:moveTo>
                <a:cubicBezTo>
                  <a:pt x="750588" y="1023143"/>
                  <a:pt x="758208" y="1011237"/>
                  <a:pt x="762018" y="1019174"/>
                </a:cubicBezTo>
                <a:cubicBezTo>
                  <a:pt x="758208" y="1019174"/>
                  <a:pt x="746778" y="1027112"/>
                  <a:pt x="742968" y="1023143"/>
                </a:cubicBezTo>
                <a:cubicBezTo>
                  <a:pt x="742968" y="1019174"/>
                  <a:pt x="754398" y="1023143"/>
                  <a:pt x="750588" y="1015206"/>
                </a:cubicBezTo>
                <a:close/>
                <a:moveTo>
                  <a:pt x="955811" y="1015007"/>
                </a:moveTo>
                <a:cubicBezTo>
                  <a:pt x="952026" y="1022548"/>
                  <a:pt x="955811" y="1022548"/>
                  <a:pt x="963383" y="1018777"/>
                </a:cubicBezTo>
                <a:cubicBezTo>
                  <a:pt x="963383" y="1018777"/>
                  <a:pt x="963383" y="1015007"/>
                  <a:pt x="959597" y="1015007"/>
                </a:cubicBezTo>
                <a:cubicBezTo>
                  <a:pt x="970954" y="1011237"/>
                  <a:pt x="974739" y="1022548"/>
                  <a:pt x="970954" y="1030088"/>
                </a:cubicBezTo>
                <a:cubicBezTo>
                  <a:pt x="963383" y="1026318"/>
                  <a:pt x="952026" y="1033859"/>
                  <a:pt x="948240" y="1041399"/>
                </a:cubicBezTo>
                <a:cubicBezTo>
                  <a:pt x="948240" y="1030088"/>
                  <a:pt x="936884" y="1037629"/>
                  <a:pt x="929312" y="1037629"/>
                </a:cubicBezTo>
                <a:cubicBezTo>
                  <a:pt x="929312" y="1041399"/>
                  <a:pt x="936884" y="1037629"/>
                  <a:pt x="936884" y="1041399"/>
                </a:cubicBezTo>
                <a:lnTo>
                  <a:pt x="925527" y="1037629"/>
                </a:lnTo>
                <a:cubicBezTo>
                  <a:pt x="929312" y="1033859"/>
                  <a:pt x="944455" y="1022548"/>
                  <a:pt x="955811" y="1015007"/>
                </a:cubicBezTo>
                <a:close/>
                <a:moveTo>
                  <a:pt x="773131" y="1011237"/>
                </a:moveTo>
                <a:lnTo>
                  <a:pt x="773131" y="1027112"/>
                </a:lnTo>
                <a:lnTo>
                  <a:pt x="765193" y="1022349"/>
                </a:lnTo>
                <a:close/>
                <a:moveTo>
                  <a:pt x="587167" y="1011237"/>
                </a:moveTo>
                <a:cubicBezTo>
                  <a:pt x="587167" y="1014941"/>
                  <a:pt x="598733" y="1014941"/>
                  <a:pt x="602589" y="1011237"/>
                </a:cubicBezTo>
                <a:cubicBezTo>
                  <a:pt x="606444" y="1014941"/>
                  <a:pt x="594878" y="1022349"/>
                  <a:pt x="594878" y="1022349"/>
                </a:cubicBezTo>
                <a:cubicBezTo>
                  <a:pt x="579457" y="1022349"/>
                  <a:pt x="594878" y="1022349"/>
                  <a:pt x="587167" y="1011237"/>
                </a:cubicBezTo>
                <a:close/>
                <a:moveTo>
                  <a:pt x="1766885" y="1008515"/>
                </a:moveTo>
                <a:cubicBezTo>
                  <a:pt x="1759346" y="1012144"/>
                  <a:pt x="1744263" y="1015773"/>
                  <a:pt x="1751806" y="1023030"/>
                </a:cubicBezTo>
                <a:cubicBezTo>
                  <a:pt x="1759346" y="1019401"/>
                  <a:pt x="1751806" y="1019401"/>
                  <a:pt x="1759346" y="1015773"/>
                </a:cubicBezTo>
                <a:cubicBezTo>
                  <a:pt x="1759346" y="1015773"/>
                  <a:pt x="1759346" y="1015773"/>
                  <a:pt x="1759346" y="1026658"/>
                </a:cubicBezTo>
                <a:cubicBezTo>
                  <a:pt x="1751806" y="1026658"/>
                  <a:pt x="1748033" y="1030287"/>
                  <a:pt x="1744263" y="1030287"/>
                </a:cubicBezTo>
                <a:cubicBezTo>
                  <a:pt x="1748033" y="1030287"/>
                  <a:pt x="1751806" y="1030287"/>
                  <a:pt x="1751806" y="1026658"/>
                </a:cubicBezTo>
                <a:cubicBezTo>
                  <a:pt x="1751806" y="1019401"/>
                  <a:pt x="1736724" y="1019401"/>
                  <a:pt x="1736724" y="1023030"/>
                </a:cubicBezTo>
                <a:cubicBezTo>
                  <a:pt x="1740493" y="1015773"/>
                  <a:pt x="1759346" y="1004887"/>
                  <a:pt x="1766885" y="1008515"/>
                </a:cubicBezTo>
                <a:close/>
                <a:moveTo>
                  <a:pt x="3009898" y="1008062"/>
                </a:moveTo>
                <a:cubicBezTo>
                  <a:pt x="3009898" y="1008062"/>
                  <a:pt x="3009898" y="1008062"/>
                  <a:pt x="3009898" y="1019174"/>
                </a:cubicBezTo>
                <a:cubicBezTo>
                  <a:pt x="3009898" y="1019174"/>
                  <a:pt x="3009898" y="1019174"/>
                  <a:pt x="3006194" y="1015470"/>
                </a:cubicBezTo>
                <a:cubicBezTo>
                  <a:pt x="3006194" y="1015470"/>
                  <a:pt x="3002489" y="1015470"/>
                  <a:pt x="2998785" y="1015470"/>
                </a:cubicBezTo>
                <a:cubicBezTo>
                  <a:pt x="2998785" y="1015470"/>
                  <a:pt x="2998785" y="1015470"/>
                  <a:pt x="3009898" y="1008062"/>
                </a:cubicBezTo>
                <a:close/>
                <a:moveTo>
                  <a:pt x="3076572" y="1004887"/>
                </a:moveTo>
                <a:cubicBezTo>
                  <a:pt x="3076572" y="1004887"/>
                  <a:pt x="3076572" y="1004887"/>
                  <a:pt x="3090860" y="1008062"/>
                </a:cubicBezTo>
                <a:cubicBezTo>
                  <a:pt x="3083716" y="1008062"/>
                  <a:pt x="3083716" y="1011237"/>
                  <a:pt x="3076572" y="1011237"/>
                </a:cubicBezTo>
                <a:cubicBezTo>
                  <a:pt x="3080144" y="1008062"/>
                  <a:pt x="3080144" y="1004887"/>
                  <a:pt x="3076572" y="1004887"/>
                </a:cubicBezTo>
                <a:close/>
                <a:moveTo>
                  <a:pt x="1194518" y="1003366"/>
                </a:moveTo>
                <a:cubicBezTo>
                  <a:pt x="1202937" y="1003829"/>
                  <a:pt x="1210421" y="1005681"/>
                  <a:pt x="1216034" y="1007533"/>
                </a:cubicBezTo>
                <a:cubicBezTo>
                  <a:pt x="1212292" y="1007533"/>
                  <a:pt x="1204808" y="1007533"/>
                  <a:pt x="1201066" y="1007533"/>
                </a:cubicBezTo>
                <a:cubicBezTo>
                  <a:pt x="1201066" y="1007533"/>
                  <a:pt x="1201066" y="1007533"/>
                  <a:pt x="1208550" y="1014942"/>
                </a:cubicBezTo>
                <a:cubicBezTo>
                  <a:pt x="1189840" y="1018646"/>
                  <a:pt x="1178614" y="1022350"/>
                  <a:pt x="1163648" y="1018646"/>
                </a:cubicBezTo>
                <a:cubicBezTo>
                  <a:pt x="1167390" y="1014942"/>
                  <a:pt x="1163648" y="1014942"/>
                  <a:pt x="1171132" y="1011237"/>
                </a:cubicBezTo>
                <a:lnTo>
                  <a:pt x="1167390" y="1007533"/>
                </a:lnTo>
                <a:cubicBezTo>
                  <a:pt x="1176743" y="1003829"/>
                  <a:pt x="1186098" y="1002903"/>
                  <a:pt x="1194518" y="1003366"/>
                </a:cubicBezTo>
                <a:close/>
                <a:moveTo>
                  <a:pt x="527066" y="1000125"/>
                </a:moveTo>
                <a:cubicBezTo>
                  <a:pt x="531035" y="1004093"/>
                  <a:pt x="538971" y="1004093"/>
                  <a:pt x="542940" y="1000125"/>
                </a:cubicBezTo>
                <a:lnTo>
                  <a:pt x="527066" y="1008062"/>
                </a:lnTo>
                <a:cubicBezTo>
                  <a:pt x="527066" y="1008062"/>
                  <a:pt x="527066" y="1008062"/>
                  <a:pt x="527066" y="1000125"/>
                </a:cubicBezTo>
                <a:close/>
                <a:moveTo>
                  <a:pt x="1527128" y="999169"/>
                </a:moveTo>
                <a:cubicBezTo>
                  <a:pt x="1531139" y="1000039"/>
                  <a:pt x="1530440" y="1007695"/>
                  <a:pt x="1536025" y="1004911"/>
                </a:cubicBezTo>
                <a:cubicBezTo>
                  <a:pt x="1532303" y="1012335"/>
                  <a:pt x="1532303" y="1012335"/>
                  <a:pt x="1524860" y="1019759"/>
                </a:cubicBezTo>
                <a:cubicBezTo>
                  <a:pt x="1530440" y="1019759"/>
                  <a:pt x="1535096" y="1021615"/>
                  <a:pt x="1538352" y="1024399"/>
                </a:cubicBezTo>
                <a:lnTo>
                  <a:pt x="1539851" y="1027395"/>
                </a:lnTo>
                <a:lnTo>
                  <a:pt x="1535560" y="1027647"/>
                </a:lnTo>
                <a:cubicBezTo>
                  <a:pt x="1532303" y="1029039"/>
                  <a:pt x="1528581" y="1030895"/>
                  <a:pt x="1524860" y="1030895"/>
                </a:cubicBezTo>
                <a:cubicBezTo>
                  <a:pt x="1524860" y="1030895"/>
                  <a:pt x="1524860" y="1030895"/>
                  <a:pt x="1528581" y="1023471"/>
                </a:cubicBezTo>
                <a:cubicBezTo>
                  <a:pt x="1509974" y="1019759"/>
                  <a:pt x="1502531" y="1023471"/>
                  <a:pt x="1487646" y="1030895"/>
                </a:cubicBezTo>
                <a:cubicBezTo>
                  <a:pt x="1487646" y="1034607"/>
                  <a:pt x="1487646" y="1034607"/>
                  <a:pt x="1487646" y="1038319"/>
                </a:cubicBezTo>
                <a:cubicBezTo>
                  <a:pt x="1487646" y="1038319"/>
                  <a:pt x="1487646" y="1038319"/>
                  <a:pt x="1509974" y="1030895"/>
                </a:cubicBezTo>
                <a:cubicBezTo>
                  <a:pt x="1506253" y="1038319"/>
                  <a:pt x="1491367" y="1042031"/>
                  <a:pt x="1476482" y="1042031"/>
                </a:cubicBezTo>
                <a:cubicBezTo>
                  <a:pt x="1480203" y="1045743"/>
                  <a:pt x="1483925" y="1045743"/>
                  <a:pt x="1491367" y="1049454"/>
                </a:cubicBezTo>
                <a:cubicBezTo>
                  <a:pt x="1487646" y="1045743"/>
                  <a:pt x="1487646" y="1056878"/>
                  <a:pt x="1480203" y="1064302"/>
                </a:cubicBezTo>
                <a:cubicBezTo>
                  <a:pt x="1476482" y="1064302"/>
                  <a:pt x="1472760" y="1064302"/>
                  <a:pt x="1472760" y="1060590"/>
                </a:cubicBezTo>
                <a:cubicBezTo>
                  <a:pt x="1472760" y="1060590"/>
                  <a:pt x="1472760" y="1060590"/>
                  <a:pt x="1469039" y="1071726"/>
                </a:cubicBezTo>
                <a:cubicBezTo>
                  <a:pt x="1469039" y="1071726"/>
                  <a:pt x="1469039" y="1071726"/>
                  <a:pt x="1465317" y="1068014"/>
                </a:cubicBezTo>
                <a:cubicBezTo>
                  <a:pt x="1446707" y="1079150"/>
                  <a:pt x="1442989" y="1064302"/>
                  <a:pt x="1428100" y="1082862"/>
                </a:cubicBezTo>
                <a:cubicBezTo>
                  <a:pt x="1435542" y="1053166"/>
                  <a:pt x="1405771" y="1090286"/>
                  <a:pt x="1394610" y="1082862"/>
                </a:cubicBezTo>
                <a:cubicBezTo>
                  <a:pt x="1402050" y="1079150"/>
                  <a:pt x="1390885" y="1075438"/>
                  <a:pt x="1390885" y="1075438"/>
                </a:cubicBezTo>
                <a:cubicBezTo>
                  <a:pt x="1379721" y="1082862"/>
                  <a:pt x="1394610" y="1086574"/>
                  <a:pt x="1383443" y="1090286"/>
                </a:cubicBezTo>
                <a:cubicBezTo>
                  <a:pt x="1372278" y="1093998"/>
                  <a:pt x="1357391" y="1101422"/>
                  <a:pt x="1349949" y="1108846"/>
                </a:cubicBezTo>
                <a:cubicBezTo>
                  <a:pt x="1353671" y="1112558"/>
                  <a:pt x="1349949" y="1119982"/>
                  <a:pt x="1361113" y="1119982"/>
                </a:cubicBezTo>
                <a:cubicBezTo>
                  <a:pt x="1364836" y="1116270"/>
                  <a:pt x="1361113" y="1116270"/>
                  <a:pt x="1357391" y="1112558"/>
                </a:cubicBezTo>
                <a:cubicBezTo>
                  <a:pt x="1375999" y="1105134"/>
                  <a:pt x="1387163" y="1127406"/>
                  <a:pt x="1405771" y="1112558"/>
                </a:cubicBezTo>
                <a:cubicBezTo>
                  <a:pt x="1435542" y="1093998"/>
                  <a:pt x="1472760" y="1093998"/>
                  <a:pt x="1498810" y="1086574"/>
                </a:cubicBezTo>
                <a:cubicBezTo>
                  <a:pt x="1502531" y="1093998"/>
                  <a:pt x="1521139" y="1082862"/>
                  <a:pt x="1517417" y="1090286"/>
                </a:cubicBezTo>
                <a:cubicBezTo>
                  <a:pt x="1517417" y="1090286"/>
                  <a:pt x="1517417" y="1090286"/>
                  <a:pt x="1521139" y="1082862"/>
                </a:cubicBezTo>
                <a:cubicBezTo>
                  <a:pt x="1521139" y="1082862"/>
                  <a:pt x="1517417" y="1079150"/>
                  <a:pt x="1513696" y="1082862"/>
                </a:cubicBezTo>
                <a:cubicBezTo>
                  <a:pt x="1517417" y="1064302"/>
                  <a:pt x="1528581" y="1075438"/>
                  <a:pt x="1532303" y="1056878"/>
                </a:cubicBezTo>
                <a:cubicBezTo>
                  <a:pt x="1532303" y="1056878"/>
                  <a:pt x="1532303" y="1056878"/>
                  <a:pt x="1536025" y="1068014"/>
                </a:cubicBezTo>
                <a:cubicBezTo>
                  <a:pt x="1536025" y="1068014"/>
                  <a:pt x="1536025" y="1068014"/>
                  <a:pt x="1554632" y="1060590"/>
                </a:cubicBezTo>
                <a:cubicBezTo>
                  <a:pt x="1554632" y="1060590"/>
                  <a:pt x="1554632" y="1060590"/>
                  <a:pt x="1539746" y="1053166"/>
                </a:cubicBezTo>
                <a:cubicBezTo>
                  <a:pt x="1558353" y="1045743"/>
                  <a:pt x="1565797" y="1027183"/>
                  <a:pt x="1588124" y="1023471"/>
                </a:cubicBezTo>
                <a:cubicBezTo>
                  <a:pt x="1584403" y="1019759"/>
                  <a:pt x="1584403" y="1019759"/>
                  <a:pt x="1580682" y="1016047"/>
                </a:cubicBezTo>
                <a:cubicBezTo>
                  <a:pt x="1580682" y="1016047"/>
                  <a:pt x="1580682" y="1016047"/>
                  <a:pt x="1595567" y="1016047"/>
                </a:cubicBezTo>
                <a:cubicBezTo>
                  <a:pt x="1595567" y="1016047"/>
                  <a:pt x="1595567" y="1016047"/>
                  <a:pt x="1591846" y="1019759"/>
                </a:cubicBezTo>
                <a:cubicBezTo>
                  <a:pt x="1614174" y="1019759"/>
                  <a:pt x="1640225" y="997487"/>
                  <a:pt x="1655110" y="1004911"/>
                </a:cubicBezTo>
                <a:cubicBezTo>
                  <a:pt x="1655110" y="1004911"/>
                  <a:pt x="1655110" y="1004911"/>
                  <a:pt x="1651390" y="1016047"/>
                </a:cubicBezTo>
                <a:cubicBezTo>
                  <a:pt x="1651390" y="1016047"/>
                  <a:pt x="1651390" y="1016047"/>
                  <a:pt x="1662553" y="1012335"/>
                </a:cubicBezTo>
                <a:cubicBezTo>
                  <a:pt x="1662553" y="1012335"/>
                  <a:pt x="1662553" y="1012335"/>
                  <a:pt x="1662553" y="1008623"/>
                </a:cubicBezTo>
                <a:cubicBezTo>
                  <a:pt x="1666275" y="1004911"/>
                  <a:pt x="1673718" y="1008623"/>
                  <a:pt x="1681162" y="1004911"/>
                </a:cubicBezTo>
                <a:cubicBezTo>
                  <a:pt x="1662553" y="1008623"/>
                  <a:pt x="1677439" y="1016047"/>
                  <a:pt x="1658833" y="1019759"/>
                </a:cubicBezTo>
                <a:lnTo>
                  <a:pt x="1661111" y="1020213"/>
                </a:lnTo>
                <a:lnTo>
                  <a:pt x="1651854" y="1020687"/>
                </a:lnTo>
                <a:cubicBezTo>
                  <a:pt x="1645809" y="1020687"/>
                  <a:pt x="1640225" y="1019759"/>
                  <a:pt x="1636503" y="1016047"/>
                </a:cubicBezTo>
                <a:cubicBezTo>
                  <a:pt x="1621618" y="1027183"/>
                  <a:pt x="1640225" y="1019759"/>
                  <a:pt x="1636503" y="1027183"/>
                </a:cubicBezTo>
                <a:cubicBezTo>
                  <a:pt x="1619760" y="1029967"/>
                  <a:pt x="1623945" y="1036927"/>
                  <a:pt x="1617666" y="1041799"/>
                </a:cubicBezTo>
                <a:lnTo>
                  <a:pt x="1608897" y="1044962"/>
                </a:lnTo>
                <a:lnTo>
                  <a:pt x="1607197" y="1044815"/>
                </a:lnTo>
                <a:cubicBezTo>
                  <a:pt x="1603945" y="1044815"/>
                  <a:pt x="1601152" y="1045743"/>
                  <a:pt x="1599289" y="1049454"/>
                </a:cubicBezTo>
                <a:cubicBezTo>
                  <a:pt x="1599289" y="1049454"/>
                  <a:pt x="1599289" y="1049454"/>
                  <a:pt x="1591846" y="1042031"/>
                </a:cubicBezTo>
                <a:cubicBezTo>
                  <a:pt x="1584403" y="1038319"/>
                  <a:pt x="1576960" y="1045743"/>
                  <a:pt x="1565797" y="1053166"/>
                </a:cubicBezTo>
                <a:cubicBezTo>
                  <a:pt x="1565797" y="1053166"/>
                  <a:pt x="1565797" y="1053166"/>
                  <a:pt x="1569517" y="1064302"/>
                </a:cubicBezTo>
                <a:cubicBezTo>
                  <a:pt x="1584403" y="1056878"/>
                  <a:pt x="1565797" y="1053166"/>
                  <a:pt x="1576960" y="1049454"/>
                </a:cubicBezTo>
                <a:cubicBezTo>
                  <a:pt x="1580682" y="1049454"/>
                  <a:pt x="1569517" y="1064302"/>
                  <a:pt x="1580682" y="1064302"/>
                </a:cubicBezTo>
                <a:cubicBezTo>
                  <a:pt x="1588124" y="1060590"/>
                  <a:pt x="1584403" y="1053166"/>
                  <a:pt x="1591846" y="1056878"/>
                </a:cubicBezTo>
                <a:cubicBezTo>
                  <a:pt x="1591846" y="1056878"/>
                  <a:pt x="1591846" y="1056878"/>
                  <a:pt x="1591846" y="1060590"/>
                </a:cubicBezTo>
                <a:cubicBezTo>
                  <a:pt x="1580682" y="1079150"/>
                  <a:pt x="1606731" y="1053166"/>
                  <a:pt x="1614174" y="1060590"/>
                </a:cubicBezTo>
                <a:lnTo>
                  <a:pt x="1612425" y="1057533"/>
                </a:lnTo>
                <a:lnTo>
                  <a:pt x="1620224" y="1060126"/>
                </a:lnTo>
                <a:cubicBezTo>
                  <a:pt x="1622552" y="1061518"/>
                  <a:pt x="1623481" y="1062446"/>
                  <a:pt x="1621618" y="1060590"/>
                </a:cubicBezTo>
                <a:cubicBezTo>
                  <a:pt x="1591846" y="1060590"/>
                  <a:pt x="1595567" y="1090286"/>
                  <a:pt x="1565797" y="1090286"/>
                </a:cubicBezTo>
                <a:cubicBezTo>
                  <a:pt x="1569517" y="1079150"/>
                  <a:pt x="1550910" y="1093998"/>
                  <a:pt x="1547189" y="1090286"/>
                </a:cubicBezTo>
                <a:cubicBezTo>
                  <a:pt x="1550910" y="1086574"/>
                  <a:pt x="1554632" y="1082862"/>
                  <a:pt x="1558353" y="1075438"/>
                </a:cubicBezTo>
                <a:cubicBezTo>
                  <a:pt x="1543467" y="1075438"/>
                  <a:pt x="1536025" y="1079150"/>
                  <a:pt x="1521139" y="1090286"/>
                </a:cubicBezTo>
                <a:cubicBezTo>
                  <a:pt x="1521139" y="1090286"/>
                  <a:pt x="1521139" y="1090286"/>
                  <a:pt x="1524860" y="1093998"/>
                </a:cubicBezTo>
                <a:cubicBezTo>
                  <a:pt x="1532303" y="1097710"/>
                  <a:pt x="1536025" y="1079150"/>
                  <a:pt x="1539746" y="1090286"/>
                </a:cubicBezTo>
                <a:cubicBezTo>
                  <a:pt x="1536025" y="1101422"/>
                  <a:pt x="1517417" y="1090286"/>
                  <a:pt x="1517417" y="1101422"/>
                </a:cubicBezTo>
                <a:cubicBezTo>
                  <a:pt x="1517417" y="1101422"/>
                  <a:pt x="1517417" y="1101422"/>
                  <a:pt x="1521139" y="1093998"/>
                </a:cubicBezTo>
                <a:cubicBezTo>
                  <a:pt x="1509974" y="1090286"/>
                  <a:pt x="1498810" y="1101422"/>
                  <a:pt x="1491367" y="1105134"/>
                </a:cubicBezTo>
                <a:lnTo>
                  <a:pt x="1492984" y="1106377"/>
                </a:lnTo>
                <a:lnTo>
                  <a:pt x="1489970" y="1105598"/>
                </a:lnTo>
                <a:cubicBezTo>
                  <a:pt x="1485783" y="1104206"/>
                  <a:pt x="1482061" y="1103278"/>
                  <a:pt x="1480203" y="1105134"/>
                </a:cubicBezTo>
                <a:cubicBezTo>
                  <a:pt x="1480203" y="1108846"/>
                  <a:pt x="1483925" y="1108846"/>
                  <a:pt x="1483925" y="1108846"/>
                </a:cubicBezTo>
                <a:cubicBezTo>
                  <a:pt x="1483925" y="1108846"/>
                  <a:pt x="1483925" y="1108846"/>
                  <a:pt x="1472760" y="1112558"/>
                </a:cubicBezTo>
                <a:cubicBezTo>
                  <a:pt x="1472760" y="1112558"/>
                  <a:pt x="1472760" y="1112558"/>
                  <a:pt x="1472760" y="1116270"/>
                </a:cubicBezTo>
                <a:cubicBezTo>
                  <a:pt x="1472760" y="1116270"/>
                  <a:pt x="1472760" y="1116270"/>
                  <a:pt x="1461596" y="1112558"/>
                </a:cubicBezTo>
                <a:cubicBezTo>
                  <a:pt x="1461596" y="1112558"/>
                  <a:pt x="1461596" y="1112558"/>
                  <a:pt x="1461596" y="1116270"/>
                </a:cubicBezTo>
                <a:cubicBezTo>
                  <a:pt x="1454153" y="1116270"/>
                  <a:pt x="1461596" y="1101422"/>
                  <a:pt x="1446707" y="1108846"/>
                </a:cubicBezTo>
                <a:cubicBezTo>
                  <a:pt x="1442989" y="1116270"/>
                  <a:pt x="1416935" y="1123694"/>
                  <a:pt x="1409492" y="1131118"/>
                </a:cubicBezTo>
                <a:cubicBezTo>
                  <a:pt x="1409492" y="1131118"/>
                  <a:pt x="1409492" y="1131118"/>
                  <a:pt x="1405771" y="1127406"/>
                </a:cubicBezTo>
                <a:cubicBezTo>
                  <a:pt x="1398328" y="1134829"/>
                  <a:pt x="1379721" y="1127406"/>
                  <a:pt x="1372278" y="1119982"/>
                </a:cubicBezTo>
                <a:cubicBezTo>
                  <a:pt x="1357391" y="1123694"/>
                  <a:pt x="1346226" y="1138541"/>
                  <a:pt x="1338790" y="1134829"/>
                </a:cubicBezTo>
                <a:cubicBezTo>
                  <a:pt x="1338790" y="1134829"/>
                  <a:pt x="1338790" y="1134829"/>
                  <a:pt x="1349949" y="1127406"/>
                </a:cubicBezTo>
                <a:cubicBezTo>
                  <a:pt x="1346226" y="1127406"/>
                  <a:pt x="1338790" y="1127406"/>
                  <a:pt x="1338790" y="1123694"/>
                </a:cubicBezTo>
                <a:cubicBezTo>
                  <a:pt x="1349949" y="1119982"/>
                  <a:pt x="1338790" y="1112558"/>
                  <a:pt x="1342511" y="1108846"/>
                </a:cubicBezTo>
                <a:cubicBezTo>
                  <a:pt x="1331347" y="1119982"/>
                  <a:pt x="1335068" y="1097710"/>
                  <a:pt x="1316461" y="1112558"/>
                </a:cubicBezTo>
                <a:cubicBezTo>
                  <a:pt x="1323904" y="1108846"/>
                  <a:pt x="1320182" y="1101422"/>
                  <a:pt x="1312739" y="1105134"/>
                </a:cubicBezTo>
                <a:cubicBezTo>
                  <a:pt x="1316461" y="1108846"/>
                  <a:pt x="1309018" y="1112558"/>
                  <a:pt x="1312739" y="1112558"/>
                </a:cubicBezTo>
                <a:cubicBezTo>
                  <a:pt x="1294132" y="1119982"/>
                  <a:pt x="1294132" y="1119982"/>
                  <a:pt x="1279247" y="1123694"/>
                </a:cubicBezTo>
                <a:cubicBezTo>
                  <a:pt x="1279247" y="1127406"/>
                  <a:pt x="1275525" y="1134829"/>
                  <a:pt x="1279247" y="1138541"/>
                </a:cubicBezTo>
                <a:cubicBezTo>
                  <a:pt x="1271804" y="1131118"/>
                  <a:pt x="1256918" y="1138541"/>
                  <a:pt x="1256918" y="1145965"/>
                </a:cubicBezTo>
                <a:cubicBezTo>
                  <a:pt x="1256918" y="1145965"/>
                  <a:pt x="1260639" y="1142253"/>
                  <a:pt x="1264361" y="1142253"/>
                </a:cubicBezTo>
                <a:cubicBezTo>
                  <a:pt x="1256918" y="1142253"/>
                  <a:pt x="1249475" y="1160813"/>
                  <a:pt x="1238311" y="1153389"/>
                </a:cubicBezTo>
                <a:cubicBezTo>
                  <a:pt x="1253196" y="1145965"/>
                  <a:pt x="1230868" y="1145965"/>
                  <a:pt x="1227146" y="1142253"/>
                </a:cubicBezTo>
                <a:cubicBezTo>
                  <a:pt x="1238311" y="1153389"/>
                  <a:pt x="1212260" y="1149677"/>
                  <a:pt x="1215982" y="1160813"/>
                </a:cubicBezTo>
                <a:cubicBezTo>
                  <a:pt x="1219704" y="1164525"/>
                  <a:pt x="1227146" y="1153389"/>
                  <a:pt x="1223425" y="1164525"/>
                </a:cubicBezTo>
                <a:cubicBezTo>
                  <a:pt x="1201096" y="1168237"/>
                  <a:pt x="1223425" y="1149677"/>
                  <a:pt x="1201096" y="1157101"/>
                </a:cubicBezTo>
                <a:cubicBezTo>
                  <a:pt x="1193653" y="1160813"/>
                  <a:pt x="1201096" y="1164525"/>
                  <a:pt x="1201096" y="1168237"/>
                </a:cubicBezTo>
                <a:cubicBezTo>
                  <a:pt x="1201096" y="1168237"/>
                  <a:pt x="1201096" y="1168237"/>
                  <a:pt x="1204818" y="1168237"/>
                </a:cubicBezTo>
                <a:cubicBezTo>
                  <a:pt x="1193653" y="1175661"/>
                  <a:pt x="1201096" y="1179373"/>
                  <a:pt x="1197375" y="1183085"/>
                </a:cubicBezTo>
                <a:cubicBezTo>
                  <a:pt x="1201096" y="1186797"/>
                  <a:pt x="1201096" y="1183085"/>
                  <a:pt x="1201096" y="1183085"/>
                </a:cubicBezTo>
                <a:cubicBezTo>
                  <a:pt x="1201096" y="1183085"/>
                  <a:pt x="1201096" y="1183085"/>
                  <a:pt x="1204818" y="1186797"/>
                </a:cubicBezTo>
                <a:cubicBezTo>
                  <a:pt x="1189932" y="1190509"/>
                  <a:pt x="1171326" y="1197933"/>
                  <a:pt x="1163883" y="1205357"/>
                </a:cubicBezTo>
                <a:cubicBezTo>
                  <a:pt x="1171326" y="1212781"/>
                  <a:pt x="1175047" y="1197933"/>
                  <a:pt x="1182489" y="1205357"/>
                </a:cubicBezTo>
                <a:cubicBezTo>
                  <a:pt x="1182489" y="1205357"/>
                  <a:pt x="1182489" y="1205357"/>
                  <a:pt x="1178767" y="1209069"/>
                </a:cubicBezTo>
                <a:cubicBezTo>
                  <a:pt x="1189932" y="1212781"/>
                  <a:pt x="1189932" y="1201645"/>
                  <a:pt x="1197375" y="1201645"/>
                </a:cubicBezTo>
                <a:cubicBezTo>
                  <a:pt x="1201096" y="1209069"/>
                  <a:pt x="1182489" y="1209069"/>
                  <a:pt x="1189932" y="1216492"/>
                </a:cubicBezTo>
                <a:cubicBezTo>
                  <a:pt x="1204818" y="1209069"/>
                  <a:pt x="1193653" y="1216492"/>
                  <a:pt x="1208539" y="1212781"/>
                </a:cubicBezTo>
                <a:cubicBezTo>
                  <a:pt x="1208539" y="1212781"/>
                  <a:pt x="1208539" y="1212781"/>
                  <a:pt x="1201096" y="1209069"/>
                </a:cubicBezTo>
                <a:cubicBezTo>
                  <a:pt x="1201096" y="1209069"/>
                  <a:pt x="1201096" y="1209069"/>
                  <a:pt x="1219704" y="1212781"/>
                </a:cubicBezTo>
                <a:cubicBezTo>
                  <a:pt x="1215982" y="1205357"/>
                  <a:pt x="1208539" y="1201645"/>
                  <a:pt x="1215982" y="1194221"/>
                </a:cubicBezTo>
                <a:cubicBezTo>
                  <a:pt x="1230868" y="1190509"/>
                  <a:pt x="1223425" y="1209069"/>
                  <a:pt x="1227146" y="1209069"/>
                </a:cubicBezTo>
                <a:cubicBezTo>
                  <a:pt x="1227146" y="1231340"/>
                  <a:pt x="1189932" y="1227628"/>
                  <a:pt x="1189932" y="1242476"/>
                </a:cubicBezTo>
                <a:cubicBezTo>
                  <a:pt x="1175047" y="1242476"/>
                  <a:pt x="1160161" y="1238764"/>
                  <a:pt x="1145275" y="1246188"/>
                </a:cubicBezTo>
                <a:cubicBezTo>
                  <a:pt x="1145275" y="1231340"/>
                  <a:pt x="1167604" y="1223916"/>
                  <a:pt x="1167604" y="1212781"/>
                </a:cubicBezTo>
                <a:cubicBezTo>
                  <a:pt x="1163883" y="1212781"/>
                  <a:pt x="1141554" y="1220204"/>
                  <a:pt x="1152718" y="1223916"/>
                </a:cubicBezTo>
                <a:cubicBezTo>
                  <a:pt x="1141554" y="1231340"/>
                  <a:pt x="1119224" y="1223916"/>
                  <a:pt x="1119224" y="1231340"/>
                </a:cubicBezTo>
                <a:cubicBezTo>
                  <a:pt x="1115503" y="1231340"/>
                  <a:pt x="1108060" y="1231340"/>
                  <a:pt x="1104338" y="1231340"/>
                </a:cubicBezTo>
                <a:cubicBezTo>
                  <a:pt x="1104338" y="1231340"/>
                  <a:pt x="1104338" y="1235052"/>
                  <a:pt x="1104338" y="1235052"/>
                </a:cubicBezTo>
                <a:cubicBezTo>
                  <a:pt x="1096895" y="1231340"/>
                  <a:pt x="1104338" y="1220204"/>
                  <a:pt x="1085732" y="1223916"/>
                </a:cubicBezTo>
                <a:cubicBezTo>
                  <a:pt x="1085732" y="1223916"/>
                  <a:pt x="1085732" y="1223916"/>
                  <a:pt x="1078290" y="1220204"/>
                </a:cubicBezTo>
                <a:cubicBezTo>
                  <a:pt x="1085732" y="1220204"/>
                  <a:pt x="1078290" y="1216492"/>
                  <a:pt x="1085732" y="1212781"/>
                </a:cubicBezTo>
                <a:cubicBezTo>
                  <a:pt x="1082012" y="1212781"/>
                  <a:pt x="1078290" y="1209069"/>
                  <a:pt x="1074569" y="1212781"/>
                </a:cubicBezTo>
                <a:cubicBezTo>
                  <a:pt x="1067126" y="1216492"/>
                  <a:pt x="1067126" y="1220204"/>
                  <a:pt x="1067126" y="1223916"/>
                </a:cubicBezTo>
                <a:cubicBezTo>
                  <a:pt x="1059683" y="1216492"/>
                  <a:pt x="1048518" y="1223916"/>
                  <a:pt x="1044796" y="1223916"/>
                </a:cubicBezTo>
                <a:cubicBezTo>
                  <a:pt x="1044796" y="1223916"/>
                  <a:pt x="1044796" y="1223916"/>
                  <a:pt x="1048518" y="1220204"/>
                </a:cubicBezTo>
                <a:cubicBezTo>
                  <a:pt x="1044796" y="1220204"/>
                  <a:pt x="1041075" y="1216492"/>
                  <a:pt x="1037354" y="1220204"/>
                </a:cubicBezTo>
                <a:cubicBezTo>
                  <a:pt x="1037354" y="1220204"/>
                  <a:pt x="1037354" y="1223916"/>
                  <a:pt x="1037354" y="1223916"/>
                </a:cubicBezTo>
                <a:cubicBezTo>
                  <a:pt x="1022467" y="1231340"/>
                  <a:pt x="1011303" y="1223916"/>
                  <a:pt x="1000138" y="1223916"/>
                </a:cubicBezTo>
                <a:cubicBezTo>
                  <a:pt x="1007581" y="1223916"/>
                  <a:pt x="1011303" y="1220204"/>
                  <a:pt x="1007581" y="1216492"/>
                </a:cubicBezTo>
                <a:cubicBezTo>
                  <a:pt x="1007581" y="1216492"/>
                  <a:pt x="1007581" y="1216492"/>
                  <a:pt x="1018746" y="1220204"/>
                </a:cubicBezTo>
                <a:cubicBezTo>
                  <a:pt x="1011303" y="1212781"/>
                  <a:pt x="1037354" y="1212781"/>
                  <a:pt x="1026189" y="1205357"/>
                </a:cubicBezTo>
                <a:cubicBezTo>
                  <a:pt x="1037354" y="1201645"/>
                  <a:pt x="1055961" y="1205357"/>
                  <a:pt x="1070847" y="1197933"/>
                </a:cubicBezTo>
                <a:cubicBezTo>
                  <a:pt x="1089452" y="1194221"/>
                  <a:pt x="1070847" y="1186797"/>
                  <a:pt x="1070847" y="1179373"/>
                </a:cubicBezTo>
                <a:cubicBezTo>
                  <a:pt x="1070847" y="1179373"/>
                  <a:pt x="1070847" y="1179373"/>
                  <a:pt x="1089452" y="1183085"/>
                </a:cubicBezTo>
                <a:cubicBezTo>
                  <a:pt x="1089452" y="1183085"/>
                  <a:pt x="1089452" y="1183085"/>
                  <a:pt x="1082012" y="1186797"/>
                </a:cubicBezTo>
                <a:cubicBezTo>
                  <a:pt x="1089452" y="1183085"/>
                  <a:pt x="1082012" y="1194221"/>
                  <a:pt x="1093174" y="1190509"/>
                </a:cubicBezTo>
                <a:cubicBezTo>
                  <a:pt x="1100617" y="1183085"/>
                  <a:pt x="1104338" y="1183085"/>
                  <a:pt x="1104338" y="1175661"/>
                </a:cubicBezTo>
                <a:cubicBezTo>
                  <a:pt x="1104338" y="1175661"/>
                  <a:pt x="1104338" y="1175661"/>
                  <a:pt x="1108060" y="1175661"/>
                </a:cubicBezTo>
                <a:cubicBezTo>
                  <a:pt x="1108060" y="1175661"/>
                  <a:pt x="1108060" y="1175661"/>
                  <a:pt x="1108060" y="1171949"/>
                </a:cubicBezTo>
                <a:cubicBezTo>
                  <a:pt x="1108060" y="1179373"/>
                  <a:pt x="1122946" y="1171949"/>
                  <a:pt x="1119224" y="1175661"/>
                </a:cubicBezTo>
                <a:cubicBezTo>
                  <a:pt x="1152718" y="1168237"/>
                  <a:pt x="1171326" y="1153389"/>
                  <a:pt x="1204818" y="1138541"/>
                </a:cubicBezTo>
                <a:cubicBezTo>
                  <a:pt x="1223425" y="1131118"/>
                  <a:pt x="1227146" y="1142253"/>
                  <a:pt x="1245754" y="1127406"/>
                </a:cubicBezTo>
                <a:lnTo>
                  <a:pt x="1245754" y="1123694"/>
                </a:lnTo>
                <a:cubicBezTo>
                  <a:pt x="1249475" y="1112558"/>
                  <a:pt x="1260639" y="1123694"/>
                  <a:pt x="1264361" y="1112558"/>
                </a:cubicBezTo>
                <a:cubicBezTo>
                  <a:pt x="1264361" y="1112558"/>
                  <a:pt x="1264361" y="1112558"/>
                  <a:pt x="1275525" y="1119982"/>
                </a:cubicBezTo>
                <a:cubicBezTo>
                  <a:pt x="1275525" y="1116270"/>
                  <a:pt x="1278316" y="1114414"/>
                  <a:pt x="1282503" y="1113022"/>
                </a:cubicBezTo>
                <a:lnTo>
                  <a:pt x="1296023" y="1109344"/>
                </a:lnTo>
                <a:lnTo>
                  <a:pt x="1301400" y="1110760"/>
                </a:lnTo>
                <a:cubicBezTo>
                  <a:pt x="1307855" y="1109542"/>
                  <a:pt x="1312739" y="1100494"/>
                  <a:pt x="1323904" y="1097710"/>
                </a:cubicBezTo>
                <a:cubicBezTo>
                  <a:pt x="1323904" y="1097710"/>
                  <a:pt x="1323904" y="1097710"/>
                  <a:pt x="1320182" y="1090286"/>
                </a:cubicBezTo>
                <a:cubicBezTo>
                  <a:pt x="1320182" y="1090286"/>
                  <a:pt x="1320182" y="1090286"/>
                  <a:pt x="1335068" y="1086574"/>
                </a:cubicBezTo>
                <a:cubicBezTo>
                  <a:pt x="1335068" y="1090286"/>
                  <a:pt x="1320182" y="1090286"/>
                  <a:pt x="1327625" y="1097710"/>
                </a:cubicBezTo>
                <a:cubicBezTo>
                  <a:pt x="1331347" y="1101422"/>
                  <a:pt x="1335068" y="1097710"/>
                  <a:pt x="1331347" y="1093998"/>
                </a:cubicBezTo>
                <a:cubicBezTo>
                  <a:pt x="1331347" y="1093998"/>
                  <a:pt x="1338790" y="1093998"/>
                  <a:pt x="1335068" y="1097710"/>
                </a:cubicBezTo>
                <a:cubicBezTo>
                  <a:pt x="1342511" y="1086574"/>
                  <a:pt x="1361113" y="1079150"/>
                  <a:pt x="1361113" y="1064302"/>
                </a:cubicBezTo>
                <a:cubicBezTo>
                  <a:pt x="1361113" y="1064302"/>
                  <a:pt x="1361113" y="1064302"/>
                  <a:pt x="1353671" y="1068014"/>
                </a:cubicBezTo>
                <a:cubicBezTo>
                  <a:pt x="1353671" y="1068014"/>
                  <a:pt x="1353671" y="1068014"/>
                  <a:pt x="1375999" y="1049454"/>
                </a:cubicBezTo>
                <a:cubicBezTo>
                  <a:pt x="1390885" y="1038319"/>
                  <a:pt x="1416935" y="1038319"/>
                  <a:pt x="1424378" y="1023471"/>
                </a:cubicBezTo>
                <a:cubicBezTo>
                  <a:pt x="1413218" y="1027183"/>
                  <a:pt x="1435542" y="1027183"/>
                  <a:pt x="1424378" y="1034607"/>
                </a:cubicBezTo>
                <a:cubicBezTo>
                  <a:pt x="1431821" y="1034607"/>
                  <a:pt x="1442989" y="1027183"/>
                  <a:pt x="1450432" y="1023471"/>
                </a:cubicBezTo>
                <a:cubicBezTo>
                  <a:pt x="1446707" y="1027183"/>
                  <a:pt x="1454153" y="1027183"/>
                  <a:pt x="1446707" y="1034607"/>
                </a:cubicBezTo>
                <a:cubicBezTo>
                  <a:pt x="1454153" y="1030895"/>
                  <a:pt x="1457874" y="1030895"/>
                  <a:pt x="1457874" y="1023471"/>
                </a:cubicBezTo>
                <a:cubicBezTo>
                  <a:pt x="1457874" y="1016047"/>
                  <a:pt x="1476482" y="1016047"/>
                  <a:pt x="1483925" y="1016047"/>
                </a:cubicBezTo>
                <a:cubicBezTo>
                  <a:pt x="1483925" y="1016047"/>
                  <a:pt x="1483925" y="1016047"/>
                  <a:pt x="1472760" y="1023471"/>
                </a:cubicBezTo>
                <a:cubicBezTo>
                  <a:pt x="1472760" y="1023471"/>
                  <a:pt x="1472760" y="1023471"/>
                  <a:pt x="1476482" y="1027183"/>
                </a:cubicBezTo>
                <a:cubicBezTo>
                  <a:pt x="1483925" y="1023471"/>
                  <a:pt x="1495089" y="1019759"/>
                  <a:pt x="1495089" y="1016047"/>
                </a:cubicBezTo>
                <a:cubicBezTo>
                  <a:pt x="1495089" y="1016047"/>
                  <a:pt x="1495089" y="1016047"/>
                  <a:pt x="1491367" y="1016047"/>
                </a:cubicBezTo>
                <a:cubicBezTo>
                  <a:pt x="1502531" y="1012335"/>
                  <a:pt x="1524860" y="1004911"/>
                  <a:pt x="1521139" y="1001199"/>
                </a:cubicBezTo>
                <a:cubicBezTo>
                  <a:pt x="1523931" y="999343"/>
                  <a:pt x="1525789" y="998879"/>
                  <a:pt x="1527128" y="999169"/>
                </a:cubicBezTo>
                <a:close/>
                <a:moveTo>
                  <a:pt x="907384" y="997403"/>
                </a:moveTo>
                <a:cubicBezTo>
                  <a:pt x="914944" y="1008289"/>
                  <a:pt x="933842" y="1001032"/>
                  <a:pt x="941402" y="1011918"/>
                </a:cubicBezTo>
                <a:cubicBezTo>
                  <a:pt x="930063" y="1011918"/>
                  <a:pt x="926283" y="1011918"/>
                  <a:pt x="918724" y="1019175"/>
                </a:cubicBezTo>
                <a:cubicBezTo>
                  <a:pt x="907384" y="1015546"/>
                  <a:pt x="911164" y="1033689"/>
                  <a:pt x="899825" y="1037318"/>
                </a:cubicBezTo>
                <a:cubicBezTo>
                  <a:pt x="899825" y="1037318"/>
                  <a:pt x="899825" y="1037318"/>
                  <a:pt x="884706" y="1033689"/>
                </a:cubicBezTo>
                <a:cubicBezTo>
                  <a:pt x="884706" y="1037318"/>
                  <a:pt x="884706" y="1037318"/>
                  <a:pt x="888486" y="1037318"/>
                </a:cubicBezTo>
                <a:cubicBezTo>
                  <a:pt x="888486" y="1037318"/>
                  <a:pt x="888486" y="1037318"/>
                  <a:pt x="862027" y="1044575"/>
                </a:cubicBezTo>
                <a:cubicBezTo>
                  <a:pt x="862027" y="1037318"/>
                  <a:pt x="869587" y="1022803"/>
                  <a:pt x="873367" y="1022803"/>
                </a:cubicBezTo>
                <a:cubicBezTo>
                  <a:pt x="869587" y="1022803"/>
                  <a:pt x="865807" y="1022803"/>
                  <a:pt x="862027" y="1022803"/>
                </a:cubicBezTo>
                <a:cubicBezTo>
                  <a:pt x="865807" y="1022803"/>
                  <a:pt x="869587" y="1019175"/>
                  <a:pt x="865807" y="1019175"/>
                </a:cubicBezTo>
                <a:cubicBezTo>
                  <a:pt x="873367" y="1026432"/>
                  <a:pt x="884706" y="1022803"/>
                  <a:pt x="892265" y="1026432"/>
                </a:cubicBezTo>
                <a:cubicBezTo>
                  <a:pt x="896045" y="1022803"/>
                  <a:pt x="888486" y="1022803"/>
                  <a:pt x="888486" y="1022803"/>
                </a:cubicBezTo>
                <a:cubicBezTo>
                  <a:pt x="884706" y="1015546"/>
                  <a:pt x="892265" y="1019175"/>
                  <a:pt x="896045" y="1015546"/>
                </a:cubicBezTo>
                <a:cubicBezTo>
                  <a:pt x="896045" y="1015546"/>
                  <a:pt x="896045" y="1015546"/>
                  <a:pt x="892265" y="1019175"/>
                </a:cubicBezTo>
                <a:cubicBezTo>
                  <a:pt x="918724" y="1011918"/>
                  <a:pt x="896045" y="1011918"/>
                  <a:pt x="914944" y="1001032"/>
                </a:cubicBezTo>
                <a:cubicBezTo>
                  <a:pt x="899825" y="1011918"/>
                  <a:pt x="911164" y="993775"/>
                  <a:pt x="892265" y="1001032"/>
                </a:cubicBezTo>
                <a:cubicBezTo>
                  <a:pt x="896045" y="1004661"/>
                  <a:pt x="896045" y="993775"/>
                  <a:pt x="907384" y="997403"/>
                </a:cubicBezTo>
                <a:close/>
                <a:moveTo>
                  <a:pt x="1022364" y="996950"/>
                </a:moveTo>
                <a:cubicBezTo>
                  <a:pt x="1022364" y="996950"/>
                  <a:pt x="1022364" y="996950"/>
                  <a:pt x="1033476" y="996950"/>
                </a:cubicBezTo>
                <a:cubicBezTo>
                  <a:pt x="1029772" y="1000720"/>
                  <a:pt x="1026068" y="1004490"/>
                  <a:pt x="1029772" y="1004490"/>
                </a:cubicBezTo>
                <a:cubicBezTo>
                  <a:pt x="1029772" y="1004490"/>
                  <a:pt x="1029772" y="1004490"/>
                  <a:pt x="1007547" y="1008261"/>
                </a:cubicBezTo>
                <a:cubicBezTo>
                  <a:pt x="1007547" y="1008261"/>
                  <a:pt x="1007547" y="1008261"/>
                  <a:pt x="1011251" y="1015801"/>
                </a:cubicBezTo>
                <a:cubicBezTo>
                  <a:pt x="1007547" y="1015801"/>
                  <a:pt x="1002917" y="1018629"/>
                  <a:pt x="998750" y="1020514"/>
                </a:cubicBezTo>
                <a:lnTo>
                  <a:pt x="995923" y="1020240"/>
                </a:lnTo>
                <a:lnTo>
                  <a:pt x="1002917" y="1013445"/>
                </a:lnTo>
                <a:cubicBezTo>
                  <a:pt x="1006621" y="1011088"/>
                  <a:pt x="1009399" y="1008261"/>
                  <a:pt x="1007547" y="1000720"/>
                </a:cubicBezTo>
                <a:cubicBezTo>
                  <a:pt x="1014956" y="1000720"/>
                  <a:pt x="1018660" y="1000720"/>
                  <a:pt x="1022364" y="1000720"/>
                </a:cubicBezTo>
                <a:cubicBezTo>
                  <a:pt x="1022364" y="1000720"/>
                  <a:pt x="1022364" y="1000720"/>
                  <a:pt x="1022364" y="996950"/>
                </a:cubicBezTo>
                <a:close/>
                <a:moveTo>
                  <a:pt x="2354458" y="993775"/>
                </a:moveTo>
                <a:cubicBezTo>
                  <a:pt x="2354458" y="993775"/>
                  <a:pt x="2354458" y="993775"/>
                  <a:pt x="2373310" y="993775"/>
                </a:cubicBezTo>
                <a:cubicBezTo>
                  <a:pt x="2365769" y="1008062"/>
                  <a:pt x="2343147" y="1000918"/>
                  <a:pt x="2343147" y="1004490"/>
                </a:cubicBezTo>
                <a:cubicBezTo>
                  <a:pt x="2346917" y="1000918"/>
                  <a:pt x="2358229" y="1000918"/>
                  <a:pt x="2354458" y="993775"/>
                </a:cubicBezTo>
                <a:close/>
                <a:moveTo>
                  <a:pt x="1547418" y="993775"/>
                </a:moveTo>
                <a:cubicBezTo>
                  <a:pt x="1547418" y="993775"/>
                  <a:pt x="1547418" y="993775"/>
                  <a:pt x="1550989" y="1000125"/>
                </a:cubicBezTo>
                <a:cubicBezTo>
                  <a:pt x="1547418" y="1000125"/>
                  <a:pt x="1540272" y="993775"/>
                  <a:pt x="1536700" y="996950"/>
                </a:cubicBezTo>
                <a:cubicBezTo>
                  <a:pt x="1536700" y="996950"/>
                  <a:pt x="1536700" y="996950"/>
                  <a:pt x="1547418" y="993775"/>
                </a:cubicBezTo>
                <a:close/>
                <a:moveTo>
                  <a:pt x="695344" y="993775"/>
                </a:moveTo>
                <a:lnTo>
                  <a:pt x="695344" y="996950"/>
                </a:lnTo>
                <a:lnTo>
                  <a:pt x="684231" y="996950"/>
                </a:lnTo>
                <a:close/>
                <a:moveTo>
                  <a:pt x="489065" y="991988"/>
                </a:moveTo>
                <a:cubicBezTo>
                  <a:pt x="491545" y="990996"/>
                  <a:pt x="494522" y="990996"/>
                  <a:pt x="498491" y="992980"/>
                </a:cubicBezTo>
                <a:lnTo>
                  <a:pt x="482615" y="996949"/>
                </a:lnTo>
                <a:cubicBezTo>
                  <a:pt x="484600" y="994965"/>
                  <a:pt x="486584" y="992980"/>
                  <a:pt x="489065" y="991988"/>
                </a:cubicBezTo>
                <a:close/>
                <a:moveTo>
                  <a:pt x="1844355" y="989012"/>
                </a:moveTo>
                <a:cubicBezTo>
                  <a:pt x="1840704" y="1000442"/>
                  <a:pt x="1855309" y="992822"/>
                  <a:pt x="1858960" y="996632"/>
                </a:cubicBezTo>
                <a:cubicBezTo>
                  <a:pt x="1851657" y="1000442"/>
                  <a:pt x="1855309" y="1004252"/>
                  <a:pt x="1848006" y="1008062"/>
                </a:cubicBezTo>
                <a:cubicBezTo>
                  <a:pt x="1840704" y="1008062"/>
                  <a:pt x="1833401" y="1000442"/>
                  <a:pt x="1829750" y="1008062"/>
                </a:cubicBezTo>
                <a:cubicBezTo>
                  <a:pt x="1822447" y="1000442"/>
                  <a:pt x="1851657" y="996632"/>
                  <a:pt x="1844355" y="989012"/>
                </a:cubicBezTo>
                <a:close/>
                <a:moveTo>
                  <a:pt x="1670366" y="989012"/>
                </a:moveTo>
                <a:cubicBezTo>
                  <a:pt x="1670366" y="989012"/>
                  <a:pt x="1670366" y="989012"/>
                  <a:pt x="1684338" y="989012"/>
                </a:cubicBezTo>
                <a:cubicBezTo>
                  <a:pt x="1677351" y="992716"/>
                  <a:pt x="1673858" y="1000125"/>
                  <a:pt x="1666873" y="996421"/>
                </a:cubicBezTo>
                <a:cubicBezTo>
                  <a:pt x="1677351" y="996421"/>
                  <a:pt x="1670366" y="989012"/>
                  <a:pt x="1670366" y="989012"/>
                </a:cubicBezTo>
                <a:close/>
                <a:moveTo>
                  <a:pt x="1126607" y="989012"/>
                </a:moveTo>
                <a:cubicBezTo>
                  <a:pt x="1126607" y="989012"/>
                  <a:pt x="1130311" y="996632"/>
                  <a:pt x="1126607" y="1000442"/>
                </a:cubicBezTo>
                <a:cubicBezTo>
                  <a:pt x="1126607" y="1000442"/>
                  <a:pt x="1126607" y="1000442"/>
                  <a:pt x="1141424" y="1004252"/>
                </a:cubicBezTo>
                <a:cubicBezTo>
                  <a:pt x="1134015" y="1008062"/>
                  <a:pt x="1119199" y="1008062"/>
                  <a:pt x="1122903" y="1000442"/>
                </a:cubicBezTo>
                <a:cubicBezTo>
                  <a:pt x="1122903" y="1000442"/>
                  <a:pt x="1122903" y="1000442"/>
                  <a:pt x="1115494" y="1004252"/>
                </a:cubicBezTo>
                <a:cubicBezTo>
                  <a:pt x="1115494" y="1004252"/>
                  <a:pt x="1108086" y="1000442"/>
                  <a:pt x="1108086" y="1000442"/>
                </a:cubicBezTo>
                <a:cubicBezTo>
                  <a:pt x="1108086" y="1000442"/>
                  <a:pt x="1108086" y="1000442"/>
                  <a:pt x="1115494" y="1000442"/>
                </a:cubicBezTo>
                <a:cubicBezTo>
                  <a:pt x="1115494" y="1000442"/>
                  <a:pt x="1115494" y="1000442"/>
                  <a:pt x="1126607" y="989012"/>
                </a:cubicBezTo>
                <a:close/>
                <a:moveTo>
                  <a:pt x="590568" y="989012"/>
                </a:moveTo>
                <a:cubicBezTo>
                  <a:pt x="597977" y="992716"/>
                  <a:pt x="590568" y="996420"/>
                  <a:pt x="601681" y="992716"/>
                </a:cubicBezTo>
                <a:cubicBezTo>
                  <a:pt x="597977" y="996420"/>
                  <a:pt x="597977" y="1000124"/>
                  <a:pt x="590568" y="996420"/>
                </a:cubicBezTo>
                <a:cubicBezTo>
                  <a:pt x="594273" y="996420"/>
                  <a:pt x="590568" y="992716"/>
                  <a:pt x="590568" y="989012"/>
                </a:cubicBezTo>
                <a:close/>
                <a:moveTo>
                  <a:pt x="665133" y="988477"/>
                </a:moveTo>
                <a:lnTo>
                  <a:pt x="672920" y="989542"/>
                </a:lnTo>
                <a:cubicBezTo>
                  <a:pt x="669183" y="991394"/>
                  <a:pt x="667315" y="990468"/>
                  <a:pt x="665913" y="989079"/>
                </a:cubicBezTo>
                <a:close/>
                <a:moveTo>
                  <a:pt x="476816" y="986234"/>
                </a:moveTo>
                <a:cubicBezTo>
                  <a:pt x="479937" y="986234"/>
                  <a:pt x="482617" y="988020"/>
                  <a:pt x="482617" y="989805"/>
                </a:cubicBezTo>
                <a:cubicBezTo>
                  <a:pt x="482617" y="993377"/>
                  <a:pt x="479045" y="993377"/>
                  <a:pt x="475473" y="996949"/>
                </a:cubicBezTo>
                <a:cubicBezTo>
                  <a:pt x="475473" y="996949"/>
                  <a:pt x="475473" y="996949"/>
                  <a:pt x="479045" y="989805"/>
                </a:cubicBezTo>
                <a:lnTo>
                  <a:pt x="468328" y="993377"/>
                </a:lnTo>
                <a:cubicBezTo>
                  <a:pt x="470114" y="988020"/>
                  <a:pt x="473687" y="986234"/>
                  <a:pt x="476816" y="986234"/>
                </a:cubicBezTo>
                <a:close/>
                <a:moveTo>
                  <a:pt x="1323930" y="981710"/>
                </a:moveTo>
                <a:lnTo>
                  <a:pt x="1325966" y="983742"/>
                </a:lnTo>
                <a:lnTo>
                  <a:pt x="1325682" y="983866"/>
                </a:lnTo>
                <a:cubicBezTo>
                  <a:pt x="1324631" y="984041"/>
                  <a:pt x="1323930" y="983575"/>
                  <a:pt x="1323930" y="981710"/>
                </a:cubicBezTo>
                <a:close/>
                <a:moveTo>
                  <a:pt x="2351085" y="981604"/>
                </a:moveTo>
                <a:cubicBezTo>
                  <a:pt x="2351085" y="977900"/>
                  <a:pt x="2343676" y="989012"/>
                  <a:pt x="2339972" y="985308"/>
                </a:cubicBezTo>
                <a:cubicBezTo>
                  <a:pt x="2343676" y="981604"/>
                  <a:pt x="2347381" y="981604"/>
                  <a:pt x="2351085" y="981604"/>
                </a:cubicBezTo>
                <a:close/>
                <a:moveTo>
                  <a:pt x="3070293" y="979515"/>
                </a:moveTo>
                <a:lnTo>
                  <a:pt x="3075021" y="982900"/>
                </a:lnTo>
                <a:lnTo>
                  <a:pt x="3076202" y="982785"/>
                </a:lnTo>
                <a:lnTo>
                  <a:pt x="3072676" y="985520"/>
                </a:lnTo>
                <a:close/>
                <a:moveTo>
                  <a:pt x="3070215" y="979459"/>
                </a:moveTo>
                <a:lnTo>
                  <a:pt x="3070272" y="979462"/>
                </a:lnTo>
                <a:lnTo>
                  <a:pt x="3070293" y="979515"/>
                </a:lnTo>
                <a:close/>
                <a:moveTo>
                  <a:pt x="2942604" y="978557"/>
                </a:moveTo>
                <a:cubicBezTo>
                  <a:pt x="2938879" y="982279"/>
                  <a:pt x="2938879" y="982279"/>
                  <a:pt x="2938879" y="982279"/>
                </a:cubicBezTo>
                <a:lnTo>
                  <a:pt x="2938879" y="979860"/>
                </a:lnTo>
                <a:close/>
                <a:moveTo>
                  <a:pt x="3068924" y="978535"/>
                </a:moveTo>
                <a:lnTo>
                  <a:pt x="3070215" y="979459"/>
                </a:lnTo>
                <a:lnTo>
                  <a:pt x="3068120" y="979336"/>
                </a:lnTo>
                <a:close/>
                <a:moveTo>
                  <a:pt x="1675605" y="977975"/>
                </a:moveTo>
                <a:cubicBezTo>
                  <a:pt x="1676069" y="978496"/>
                  <a:pt x="1675605" y="979885"/>
                  <a:pt x="1673753" y="982663"/>
                </a:cubicBezTo>
                <a:cubicBezTo>
                  <a:pt x="1670050" y="978959"/>
                  <a:pt x="1662640" y="982663"/>
                  <a:pt x="1658935" y="982663"/>
                </a:cubicBezTo>
                <a:cubicBezTo>
                  <a:pt x="1664491" y="982663"/>
                  <a:pt x="1674218" y="976412"/>
                  <a:pt x="1675605" y="977975"/>
                </a:cubicBezTo>
                <a:close/>
                <a:moveTo>
                  <a:pt x="1119198" y="977900"/>
                </a:moveTo>
                <a:cubicBezTo>
                  <a:pt x="1130311" y="977900"/>
                  <a:pt x="1130311" y="977900"/>
                  <a:pt x="1126607" y="985838"/>
                </a:cubicBezTo>
                <a:cubicBezTo>
                  <a:pt x="1122902" y="985838"/>
                  <a:pt x="1122902" y="977900"/>
                  <a:pt x="1119198" y="977900"/>
                </a:cubicBezTo>
                <a:close/>
                <a:moveTo>
                  <a:pt x="3083933" y="975042"/>
                </a:moveTo>
                <a:cubicBezTo>
                  <a:pt x="3087685" y="975042"/>
                  <a:pt x="3083933" y="982027"/>
                  <a:pt x="3083933" y="982027"/>
                </a:cubicBezTo>
                <a:lnTo>
                  <a:pt x="3076202" y="982785"/>
                </a:lnTo>
                <a:lnTo>
                  <a:pt x="3081119" y="978971"/>
                </a:lnTo>
                <a:cubicBezTo>
                  <a:pt x="3083933" y="977662"/>
                  <a:pt x="3085809" y="976789"/>
                  <a:pt x="3083933" y="975042"/>
                </a:cubicBezTo>
                <a:close/>
                <a:moveTo>
                  <a:pt x="3050162" y="975042"/>
                </a:moveTo>
                <a:cubicBezTo>
                  <a:pt x="3050162" y="975042"/>
                  <a:pt x="3050162" y="975042"/>
                  <a:pt x="3053915" y="975042"/>
                </a:cubicBezTo>
                <a:cubicBezTo>
                  <a:pt x="3050162" y="980281"/>
                  <a:pt x="3055791" y="979408"/>
                  <a:pt x="3061888" y="978971"/>
                </a:cubicBezTo>
                <a:lnTo>
                  <a:pt x="3068120" y="979336"/>
                </a:lnTo>
                <a:lnTo>
                  <a:pt x="3062357" y="985083"/>
                </a:lnTo>
                <a:cubicBezTo>
                  <a:pt x="3060481" y="985520"/>
                  <a:pt x="3059543" y="985520"/>
                  <a:pt x="3061419" y="989012"/>
                </a:cubicBezTo>
                <a:cubicBezTo>
                  <a:pt x="3046410" y="989012"/>
                  <a:pt x="3053915" y="982027"/>
                  <a:pt x="3050162" y="975042"/>
                </a:cubicBezTo>
                <a:close/>
                <a:moveTo>
                  <a:pt x="1598613" y="971550"/>
                </a:moveTo>
                <a:cubicBezTo>
                  <a:pt x="1595043" y="975254"/>
                  <a:pt x="1587896" y="982663"/>
                  <a:pt x="1584325" y="978959"/>
                </a:cubicBezTo>
                <a:cubicBezTo>
                  <a:pt x="1591468" y="978959"/>
                  <a:pt x="1595043" y="975254"/>
                  <a:pt x="1598613" y="971550"/>
                </a:cubicBezTo>
                <a:close/>
                <a:moveTo>
                  <a:pt x="910182" y="969763"/>
                </a:moveTo>
                <a:cubicBezTo>
                  <a:pt x="911108" y="968771"/>
                  <a:pt x="912034" y="968771"/>
                  <a:pt x="913886" y="970755"/>
                </a:cubicBezTo>
                <a:cubicBezTo>
                  <a:pt x="913886" y="970755"/>
                  <a:pt x="917590" y="974724"/>
                  <a:pt x="913886" y="974724"/>
                </a:cubicBezTo>
                <a:lnTo>
                  <a:pt x="906477" y="974724"/>
                </a:lnTo>
                <a:cubicBezTo>
                  <a:pt x="908329" y="972740"/>
                  <a:pt x="909256" y="970755"/>
                  <a:pt x="910182" y="969763"/>
                </a:cubicBezTo>
                <a:close/>
                <a:moveTo>
                  <a:pt x="1365046" y="966787"/>
                </a:moveTo>
                <a:cubicBezTo>
                  <a:pt x="1372523" y="970518"/>
                  <a:pt x="1379999" y="970518"/>
                  <a:pt x="1387476" y="974248"/>
                </a:cubicBezTo>
                <a:cubicBezTo>
                  <a:pt x="1387476" y="981710"/>
                  <a:pt x="1376262" y="977979"/>
                  <a:pt x="1372523" y="985440"/>
                </a:cubicBezTo>
                <a:cubicBezTo>
                  <a:pt x="1372523" y="985440"/>
                  <a:pt x="1372523" y="985440"/>
                  <a:pt x="1376262" y="977979"/>
                </a:cubicBezTo>
                <a:cubicBezTo>
                  <a:pt x="1372523" y="977979"/>
                  <a:pt x="1368785" y="977979"/>
                  <a:pt x="1368785" y="977979"/>
                </a:cubicBezTo>
                <a:cubicBezTo>
                  <a:pt x="1368785" y="977979"/>
                  <a:pt x="1368785" y="981710"/>
                  <a:pt x="1368785" y="981710"/>
                </a:cubicBezTo>
                <a:cubicBezTo>
                  <a:pt x="1368785" y="981710"/>
                  <a:pt x="1368785" y="981710"/>
                  <a:pt x="1357571" y="989171"/>
                </a:cubicBezTo>
                <a:cubicBezTo>
                  <a:pt x="1357571" y="989171"/>
                  <a:pt x="1357571" y="989171"/>
                  <a:pt x="1365046" y="1000363"/>
                </a:cubicBezTo>
                <a:cubicBezTo>
                  <a:pt x="1357571" y="996632"/>
                  <a:pt x="1335145" y="1004093"/>
                  <a:pt x="1338883" y="1011555"/>
                </a:cubicBezTo>
                <a:cubicBezTo>
                  <a:pt x="1338883" y="1011555"/>
                  <a:pt x="1342622" y="1015285"/>
                  <a:pt x="1342622" y="1015285"/>
                </a:cubicBezTo>
                <a:cubicBezTo>
                  <a:pt x="1320192" y="1022747"/>
                  <a:pt x="1305238" y="1037669"/>
                  <a:pt x="1282810" y="1041400"/>
                </a:cubicBezTo>
                <a:cubicBezTo>
                  <a:pt x="1275333" y="1041400"/>
                  <a:pt x="1275333" y="1037669"/>
                  <a:pt x="1271595" y="1037669"/>
                </a:cubicBezTo>
                <a:cubicBezTo>
                  <a:pt x="1294024" y="1033939"/>
                  <a:pt x="1301500" y="1007824"/>
                  <a:pt x="1323930" y="1004093"/>
                </a:cubicBezTo>
                <a:cubicBezTo>
                  <a:pt x="1320192" y="1004093"/>
                  <a:pt x="1316453" y="996632"/>
                  <a:pt x="1312715" y="1000363"/>
                </a:cubicBezTo>
                <a:cubicBezTo>
                  <a:pt x="1312715" y="1000363"/>
                  <a:pt x="1312715" y="1000363"/>
                  <a:pt x="1312715" y="1004093"/>
                </a:cubicBezTo>
                <a:cubicBezTo>
                  <a:pt x="1305238" y="1007824"/>
                  <a:pt x="1290285" y="1019016"/>
                  <a:pt x="1294024" y="1004093"/>
                </a:cubicBezTo>
                <a:cubicBezTo>
                  <a:pt x="1294024" y="1004093"/>
                  <a:pt x="1294024" y="1004093"/>
                  <a:pt x="1308977" y="1000363"/>
                </a:cubicBezTo>
                <a:cubicBezTo>
                  <a:pt x="1301500" y="992901"/>
                  <a:pt x="1282810" y="1011555"/>
                  <a:pt x="1279071" y="1000363"/>
                </a:cubicBezTo>
                <a:cubicBezTo>
                  <a:pt x="1279071" y="996632"/>
                  <a:pt x="1301500" y="989171"/>
                  <a:pt x="1308977" y="981710"/>
                </a:cubicBezTo>
                <a:cubicBezTo>
                  <a:pt x="1305238" y="985440"/>
                  <a:pt x="1320192" y="989171"/>
                  <a:pt x="1327668" y="985440"/>
                </a:cubicBezTo>
                <a:lnTo>
                  <a:pt x="1325966" y="983742"/>
                </a:lnTo>
                <a:lnTo>
                  <a:pt x="1329538" y="982176"/>
                </a:lnTo>
                <a:cubicBezTo>
                  <a:pt x="1332341" y="980777"/>
                  <a:pt x="1335145" y="979844"/>
                  <a:pt x="1335145" y="985440"/>
                </a:cubicBezTo>
                <a:cubicBezTo>
                  <a:pt x="1353832" y="974248"/>
                  <a:pt x="1361307" y="977979"/>
                  <a:pt x="1379999" y="974248"/>
                </a:cubicBezTo>
                <a:cubicBezTo>
                  <a:pt x="1376262" y="970518"/>
                  <a:pt x="1368785" y="966787"/>
                  <a:pt x="1365046" y="966787"/>
                </a:cubicBezTo>
                <a:close/>
                <a:moveTo>
                  <a:pt x="925924" y="966787"/>
                </a:moveTo>
                <a:cubicBezTo>
                  <a:pt x="925924" y="966787"/>
                  <a:pt x="925924" y="966787"/>
                  <a:pt x="936640" y="974195"/>
                </a:cubicBezTo>
                <a:cubicBezTo>
                  <a:pt x="929496" y="966787"/>
                  <a:pt x="929496" y="977899"/>
                  <a:pt x="922352" y="977899"/>
                </a:cubicBezTo>
                <a:cubicBezTo>
                  <a:pt x="922352" y="970491"/>
                  <a:pt x="925924" y="970491"/>
                  <a:pt x="925924" y="966787"/>
                </a:cubicBezTo>
                <a:close/>
                <a:moveTo>
                  <a:pt x="1175649" y="961173"/>
                </a:moveTo>
                <a:lnTo>
                  <a:pt x="1178133" y="963613"/>
                </a:lnTo>
                <a:cubicBezTo>
                  <a:pt x="1175306" y="962687"/>
                  <a:pt x="1174599" y="961992"/>
                  <a:pt x="1175188" y="961356"/>
                </a:cubicBezTo>
                <a:close/>
                <a:moveTo>
                  <a:pt x="1108087" y="960437"/>
                </a:moveTo>
                <a:cubicBezTo>
                  <a:pt x="1119199" y="960437"/>
                  <a:pt x="1134016" y="960437"/>
                  <a:pt x="1141424" y="967845"/>
                </a:cubicBezTo>
                <a:cubicBezTo>
                  <a:pt x="1137720" y="960437"/>
                  <a:pt x="1126607" y="967845"/>
                  <a:pt x="1119199" y="967845"/>
                </a:cubicBezTo>
                <a:cubicBezTo>
                  <a:pt x="1111790" y="971549"/>
                  <a:pt x="1122903" y="975253"/>
                  <a:pt x="1122903" y="975253"/>
                </a:cubicBezTo>
                <a:cubicBezTo>
                  <a:pt x="1111790" y="967845"/>
                  <a:pt x="1089566" y="982662"/>
                  <a:pt x="1074751" y="986366"/>
                </a:cubicBezTo>
                <a:cubicBezTo>
                  <a:pt x="1074751" y="986366"/>
                  <a:pt x="1074751" y="986366"/>
                  <a:pt x="1074751" y="990070"/>
                </a:cubicBezTo>
                <a:cubicBezTo>
                  <a:pt x="1052526" y="993774"/>
                  <a:pt x="1078455" y="975253"/>
                  <a:pt x="1071047" y="975253"/>
                </a:cubicBezTo>
                <a:cubicBezTo>
                  <a:pt x="1085861" y="975253"/>
                  <a:pt x="1108087" y="964141"/>
                  <a:pt x="1108087" y="960437"/>
                </a:cubicBezTo>
                <a:close/>
                <a:moveTo>
                  <a:pt x="657972" y="959908"/>
                </a:moveTo>
                <a:cubicBezTo>
                  <a:pt x="661709" y="967317"/>
                  <a:pt x="654234" y="978429"/>
                  <a:pt x="657972" y="982133"/>
                </a:cubicBezTo>
                <a:cubicBezTo>
                  <a:pt x="657972" y="982133"/>
                  <a:pt x="657972" y="982133"/>
                  <a:pt x="665446" y="971021"/>
                </a:cubicBezTo>
                <a:cubicBezTo>
                  <a:pt x="672920" y="982133"/>
                  <a:pt x="672920" y="967317"/>
                  <a:pt x="680395" y="974725"/>
                </a:cubicBezTo>
                <a:cubicBezTo>
                  <a:pt x="680395" y="974725"/>
                  <a:pt x="680395" y="974725"/>
                  <a:pt x="680395" y="963612"/>
                </a:cubicBezTo>
                <a:cubicBezTo>
                  <a:pt x="680395" y="974725"/>
                  <a:pt x="695344" y="971021"/>
                  <a:pt x="695344" y="971021"/>
                </a:cubicBezTo>
                <a:cubicBezTo>
                  <a:pt x="695344" y="971021"/>
                  <a:pt x="695344" y="971021"/>
                  <a:pt x="684132" y="974725"/>
                </a:cubicBezTo>
                <a:cubicBezTo>
                  <a:pt x="680395" y="978429"/>
                  <a:pt x="691606" y="985837"/>
                  <a:pt x="684132" y="989542"/>
                </a:cubicBezTo>
                <a:cubicBezTo>
                  <a:pt x="680395" y="989542"/>
                  <a:pt x="672920" y="985837"/>
                  <a:pt x="669183" y="982133"/>
                </a:cubicBezTo>
                <a:cubicBezTo>
                  <a:pt x="669183" y="982133"/>
                  <a:pt x="669183" y="982133"/>
                  <a:pt x="661709" y="985837"/>
                </a:cubicBezTo>
                <a:lnTo>
                  <a:pt x="665133" y="988477"/>
                </a:lnTo>
                <a:lnTo>
                  <a:pt x="659373" y="987690"/>
                </a:lnTo>
                <a:cubicBezTo>
                  <a:pt x="654234" y="985837"/>
                  <a:pt x="648629" y="983985"/>
                  <a:pt x="643023" y="985837"/>
                </a:cubicBezTo>
                <a:cubicBezTo>
                  <a:pt x="643023" y="985837"/>
                  <a:pt x="643023" y="985837"/>
                  <a:pt x="643023" y="993246"/>
                </a:cubicBezTo>
                <a:cubicBezTo>
                  <a:pt x="643023" y="989542"/>
                  <a:pt x="628074" y="985837"/>
                  <a:pt x="620599" y="989542"/>
                </a:cubicBezTo>
                <a:cubicBezTo>
                  <a:pt x="620599" y="989542"/>
                  <a:pt x="620599" y="989542"/>
                  <a:pt x="631811" y="996950"/>
                </a:cubicBezTo>
                <a:cubicBezTo>
                  <a:pt x="624336" y="996950"/>
                  <a:pt x="613125" y="993246"/>
                  <a:pt x="609388" y="993246"/>
                </a:cubicBezTo>
                <a:cubicBezTo>
                  <a:pt x="605650" y="974725"/>
                  <a:pt x="639285" y="985837"/>
                  <a:pt x="635548" y="974725"/>
                </a:cubicBezTo>
                <a:cubicBezTo>
                  <a:pt x="628074" y="971021"/>
                  <a:pt x="613125" y="974725"/>
                  <a:pt x="609388" y="974725"/>
                </a:cubicBezTo>
                <a:cubicBezTo>
                  <a:pt x="605650" y="978429"/>
                  <a:pt x="601913" y="985837"/>
                  <a:pt x="609388" y="985837"/>
                </a:cubicBezTo>
                <a:cubicBezTo>
                  <a:pt x="601913" y="978429"/>
                  <a:pt x="586964" y="978429"/>
                  <a:pt x="572015" y="978429"/>
                </a:cubicBezTo>
                <a:cubicBezTo>
                  <a:pt x="572015" y="978429"/>
                  <a:pt x="572015" y="978429"/>
                  <a:pt x="572015" y="982133"/>
                </a:cubicBezTo>
                <a:cubicBezTo>
                  <a:pt x="553326" y="978429"/>
                  <a:pt x="534641" y="989542"/>
                  <a:pt x="519691" y="993246"/>
                </a:cubicBezTo>
                <a:lnTo>
                  <a:pt x="515953" y="982133"/>
                </a:lnTo>
                <a:cubicBezTo>
                  <a:pt x="530904" y="978429"/>
                  <a:pt x="542115" y="971021"/>
                  <a:pt x="553326" y="974725"/>
                </a:cubicBezTo>
                <a:cubicBezTo>
                  <a:pt x="557067" y="974725"/>
                  <a:pt x="557067" y="971021"/>
                  <a:pt x="553326" y="971021"/>
                </a:cubicBezTo>
                <a:cubicBezTo>
                  <a:pt x="572015" y="956204"/>
                  <a:pt x="575753" y="974725"/>
                  <a:pt x="594439" y="967317"/>
                </a:cubicBezTo>
                <a:cubicBezTo>
                  <a:pt x="594439" y="967317"/>
                  <a:pt x="594439" y="967317"/>
                  <a:pt x="594439" y="963612"/>
                </a:cubicBezTo>
                <a:cubicBezTo>
                  <a:pt x="613125" y="952500"/>
                  <a:pt x="620599" y="974725"/>
                  <a:pt x="639285" y="971021"/>
                </a:cubicBezTo>
                <a:cubicBezTo>
                  <a:pt x="646760" y="963612"/>
                  <a:pt x="631811" y="963612"/>
                  <a:pt x="639285" y="963612"/>
                </a:cubicBezTo>
                <a:cubicBezTo>
                  <a:pt x="643023" y="967317"/>
                  <a:pt x="650497" y="963612"/>
                  <a:pt x="657972" y="959908"/>
                </a:cubicBezTo>
                <a:close/>
                <a:moveTo>
                  <a:pt x="837004" y="959379"/>
                </a:moveTo>
                <a:cubicBezTo>
                  <a:pt x="837004" y="957527"/>
                  <a:pt x="837938" y="958453"/>
                  <a:pt x="838405" y="959842"/>
                </a:cubicBezTo>
                <a:lnTo>
                  <a:pt x="838283" y="960124"/>
                </a:lnTo>
                <a:close/>
                <a:moveTo>
                  <a:pt x="1184208" y="957240"/>
                </a:moveTo>
                <a:lnTo>
                  <a:pt x="1180018" y="959446"/>
                </a:lnTo>
                <a:lnTo>
                  <a:pt x="1175649" y="961173"/>
                </a:lnTo>
                <a:lnTo>
                  <a:pt x="1174364" y="959909"/>
                </a:lnTo>
                <a:close/>
                <a:moveTo>
                  <a:pt x="2987301" y="956222"/>
                </a:moveTo>
                <a:cubicBezTo>
                  <a:pt x="2994751" y="963667"/>
                  <a:pt x="2976127" y="963667"/>
                  <a:pt x="2972402" y="971112"/>
                </a:cubicBezTo>
                <a:cubicBezTo>
                  <a:pt x="2972402" y="971112"/>
                  <a:pt x="2972402" y="971112"/>
                  <a:pt x="2976127" y="971112"/>
                </a:cubicBezTo>
                <a:cubicBezTo>
                  <a:pt x="2964952" y="971112"/>
                  <a:pt x="2964952" y="982279"/>
                  <a:pt x="2957503" y="978557"/>
                </a:cubicBezTo>
                <a:cubicBezTo>
                  <a:pt x="2964952" y="967390"/>
                  <a:pt x="2946328" y="974834"/>
                  <a:pt x="2938879" y="974834"/>
                </a:cubicBezTo>
                <a:lnTo>
                  <a:pt x="2938879" y="979860"/>
                </a:lnTo>
                <a:lnTo>
                  <a:pt x="2914668" y="988328"/>
                </a:lnTo>
                <a:cubicBezTo>
                  <a:pt x="2905356" y="992516"/>
                  <a:pt x="2896044" y="997169"/>
                  <a:pt x="2886732" y="1000891"/>
                </a:cubicBezTo>
                <a:cubicBezTo>
                  <a:pt x="2890457" y="1004614"/>
                  <a:pt x="2894181" y="1004614"/>
                  <a:pt x="2901631" y="1000891"/>
                </a:cubicBezTo>
                <a:cubicBezTo>
                  <a:pt x="2901631" y="1000891"/>
                  <a:pt x="2901631" y="1000891"/>
                  <a:pt x="2897906" y="997169"/>
                </a:cubicBezTo>
                <a:cubicBezTo>
                  <a:pt x="2909081" y="997169"/>
                  <a:pt x="2901631" y="1008336"/>
                  <a:pt x="2905356" y="1008336"/>
                </a:cubicBezTo>
                <a:cubicBezTo>
                  <a:pt x="2909081" y="1008336"/>
                  <a:pt x="2916530" y="1004614"/>
                  <a:pt x="2912805" y="1004614"/>
                </a:cubicBezTo>
                <a:cubicBezTo>
                  <a:pt x="2916530" y="1004614"/>
                  <a:pt x="2931429" y="1000891"/>
                  <a:pt x="2927705" y="1008336"/>
                </a:cubicBezTo>
                <a:cubicBezTo>
                  <a:pt x="2938879" y="1008336"/>
                  <a:pt x="2953778" y="1004614"/>
                  <a:pt x="2964952" y="993446"/>
                </a:cubicBezTo>
                <a:cubicBezTo>
                  <a:pt x="2964952" y="993446"/>
                  <a:pt x="2964952" y="993446"/>
                  <a:pt x="2983576" y="1000891"/>
                </a:cubicBezTo>
                <a:cubicBezTo>
                  <a:pt x="2991026" y="989724"/>
                  <a:pt x="3017099" y="989724"/>
                  <a:pt x="3031998" y="982279"/>
                </a:cubicBezTo>
                <a:cubicBezTo>
                  <a:pt x="3054347" y="986002"/>
                  <a:pt x="3013375" y="989724"/>
                  <a:pt x="3013375" y="1000891"/>
                </a:cubicBezTo>
                <a:cubicBezTo>
                  <a:pt x="2991026" y="997169"/>
                  <a:pt x="2983576" y="1030671"/>
                  <a:pt x="2957503" y="1026948"/>
                </a:cubicBezTo>
                <a:cubicBezTo>
                  <a:pt x="2957503" y="1026948"/>
                  <a:pt x="2957503" y="1026948"/>
                  <a:pt x="2961228" y="1030671"/>
                </a:cubicBezTo>
                <a:cubicBezTo>
                  <a:pt x="2942604" y="1034393"/>
                  <a:pt x="2923980" y="1041838"/>
                  <a:pt x="2905356" y="1045560"/>
                </a:cubicBezTo>
                <a:cubicBezTo>
                  <a:pt x="2901631" y="1060450"/>
                  <a:pt x="2883007" y="1060450"/>
                  <a:pt x="2871833" y="1067895"/>
                </a:cubicBezTo>
                <a:cubicBezTo>
                  <a:pt x="2871833" y="1067895"/>
                  <a:pt x="2871833" y="1067895"/>
                  <a:pt x="2875557" y="1056728"/>
                </a:cubicBezTo>
                <a:cubicBezTo>
                  <a:pt x="2868108" y="1064173"/>
                  <a:pt x="2860658" y="1053005"/>
                  <a:pt x="2860658" y="1064173"/>
                </a:cubicBezTo>
                <a:cubicBezTo>
                  <a:pt x="2860658" y="1067895"/>
                  <a:pt x="2871833" y="1067895"/>
                  <a:pt x="2868108" y="1067895"/>
                </a:cubicBezTo>
                <a:cubicBezTo>
                  <a:pt x="2849484" y="1071617"/>
                  <a:pt x="2842034" y="1079062"/>
                  <a:pt x="2834585" y="1071617"/>
                </a:cubicBezTo>
                <a:cubicBezTo>
                  <a:pt x="2838310" y="1067895"/>
                  <a:pt x="2842034" y="1067895"/>
                  <a:pt x="2845759" y="1067895"/>
                </a:cubicBezTo>
                <a:cubicBezTo>
                  <a:pt x="2849484" y="1049283"/>
                  <a:pt x="2830860" y="1071617"/>
                  <a:pt x="2827135" y="1064173"/>
                </a:cubicBezTo>
                <a:cubicBezTo>
                  <a:pt x="2819686" y="1064173"/>
                  <a:pt x="2834585" y="1067895"/>
                  <a:pt x="2819686" y="1071617"/>
                </a:cubicBezTo>
                <a:cubicBezTo>
                  <a:pt x="2815961" y="1064173"/>
                  <a:pt x="2804787" y="1067895"/>
                  <a:pt x="2797337" y="1071617"/>
                </a:cubicBezTo>
                <a:cubicBezTo>
                  <a:pt x="2808511" y="1075340"/>
                  <a:pt x="2789887" y="1071617"/>
                  <a:pt x="2797337" y="1075340"/>
                </a:cubicBezTo>
                <a:cubicBezTo>
                  <a:pt x="2797337" y="1075340"/>
                  <a:pt x="2797337" y="1075340"/>
                  <a:pt x="2808511" y="1075340"/>
                </a:cubicBezTo>
                <a:cubicBezTo>
                  <a:pt x="2808511" y="1079062"/>
                  <a:pt x="2789887" y="1082785"/>
                  <a:pt x="2793612" y="1071617"/>
                </a:cubicBezTo>
                <a:lnTo>
                  <a:pt x="2769673" y="1082250"/>
                </a:lnTo>
                <a:lnTo>
                  <a:pt x="2776734" y="1083931"/>
                </a:lnTo>
                <a:cubicBezTo>
                  <a:pt x="2780901" y="1083468"/>
                  <a:pt x="2783679" y="1083468"/>
                  <a:pt x="2778123" y="1089024"/>
                </a:cubicBezTo>
                <a:cubicBezTo>
                  <a:pt x="2778123" y="1087172"/>
                  <a:pt x="2776270" y="1087172"/>
                  <a:pt x="2773955" y="1086709"/>
                </a:cubicBezTo>
                <a:lnTo>
                  <a:pt x="2768553" y="1082748"/>
                </a:lnTo>
                <a:lnTo>
                  <a:pt x="2760089" y="1086507"/>
                </a:lnTo>
                <a:cubicBezTo>
                  <a:pt x="2741465" y="1093952"/>
                  <a:pt x="2752640" y="1079062"/>
                  <a:pt x="2737740" y="1082785"/>
                </a:cubicBezTo>
                <a:cubicBezTo>
                  <a:pt x="2752640" y="1079062"/>
                  <a:pt x="2737740" y="1075340"/>
                  <a:pt x="2748915" y="1071617"/>
                </a:cubicBezTo>
                <a:cubicBezTo>
                  <a:pt x="2748915" y="1071617"/>
                  <a:pt x="2748915" y="1071617"/>
                  <a:pt x="2726566" y="1060450"/>
                </a:cubicBezTo>
                <a:cubicBezTo>
                  <a:pt x="2719117" y="1064173"/>
                  <a:pt x="2715392" y="1075340"/>
                  <a:pt x="2700493" y="1075340"/>
                </a:cubicBezTo>
                <a:cubicBezTo>
                  <a:pt x="2704217" y="1079062"/>
                  <a:pt x="2685594" y="1079062"/>
                  <a:pt x="2693043" y="1086507"/>
                </a:cubicBezTo>
                <a:cubicBezTo>
                  <a:pt x="2689318" y="1079062"/>
                  <a:pt x="2670694" y="1090229"/>
                  <a:pt x="2670694" y="1097674"/>
                </a:cubicBezTo>
                <a:cubicBezTo>
                  <a:pt x="2689318" y="1097674"/>
                  <a:pt x="2711667" y="1082785"/>
                  <a:pt x="2726566" y="1079062"/>
                </a:cubicBezTo>
                <a:cubicBezTo>
                  <a:pt x="2726566" y="1079062"/>
                  <a:pt x="2726566" y="1079062"/>
                  <a:pt x="2719117" y="1082785"/>
                </a:cubicBezTo>
                <a:cubicBezTo>
                  <a:pt x="2722841" y="1086507"/>
                  <a:pt x="2730291" y="1086507"/>
                  <a:pt x="2737740" y="1090229"/>
                </a:cubicBezTo>
                <a:cubicBezTo>
                  <a:pt x="2734016" y="1097674"/>
                  <a:pt x="2711667" y="1097674"/>
                  <a:pt x="2707942" y="1101397"/>
                </a:cubicBezTo>
                <a:cubicBezTo>
                  <a:pt x="2704217" y="1108842"/>
                  <a:pt x="2700493" y="1112564"/>
                  <a:pt x="2707942" y="1116286"/>
                </a:cubicBezTo>
                <a:cubicBezTo>
                  <a:pt x="2696768" y="1120009"/>
                  <a:pt x="2693043" y="1123731"/>
                  <a:pt x="2689318" y="1120009"/>
                </a:cubicBezTo>
                <a:cubicBezTo>
                  <a:pt x="2681869" y="1123731"/>
                  <a:pt x="2678144" y="1134898"/>
                  <a:pt x="2689318" y="1138621"/>
                </a:cubicBezTo>
                <a:cubicBezTo>
                  <a:pt x="2693043" y="1127454"/>
                  <a:pt x="2700493" y="1134898"/>
                  <a:pt x="2704217" y="1127454"/>
                </a:cubicBezTo>
                <a:cubicBezTo>
                  <a:pt x="2704217" y="1127454"/>
                  <a:pt x="2704217" y="1127454"/>
                  <a:pt x="2700493" y="1134898"/>
                </a:cubicBezTo>
                <a:cubicBezTo>
                  <a:pt x="2715392" y="1131176"/>
                  <a:pt x="2726566" y="1138621"/>
                  <a:pt x="2741465" y="1127454"/>
                </a:cubicBezTo>
                <a:cubicBezTo>
                  <a:pt x="2741465" y="1120009"/>
                  <a:pt x="2730291" y="1120009"/>
                  <a:pt x="2737740" y="1112564"/>
                </a:cubicBezTo>
                <a:cubicBezTo>
                  <a:pt x="2739603" y="1116286"/>
                  <a:pt x="2739603" y="1121870"/>
                  <a:pt x="2741000" y="1126523"/>
                </a:cubicBezTo>
                <a:lnTo>
                  <a:pt x="2751929" y="1134387"/>
                </a:lnTo>
                <a:lnTo>
                  <a:pt x="2734016" y="1142343"/>
                </a:lnTo>
                <a:cubicBezTo>
                  <a:pt x="2734016" y="1142343"/>
                  <a:pt x="2734016" y="1149788"/>
                  <a:pt x="2741465" y="1146066"/>
                </a:cubicBezTo>
                <a:cubicBezTo>
                  <a:pt x="2741465" y="1146066"/>
                  <a:pt x="2741465" y="1146066"/>
                  <a:pt x="2722841" y="1157233"/>
                </a:cubicBezTo>
                <a:cubicBezTo>
                  <a:pt x="2722841" y="1157233"/>
                  <a:pt x="2722841" y="1157233"/>
                  <a:pt x="2726566" y="1149788"/>
                </a:cubicBezTo>
                <a:cubicBezTo>
                  <a:pt x="2722841" y="1138621"/>
                  <a:pt x="2696768" y="1160955"/>
                  <a:pt x="2681869" y="1160955"/>
                </a:cubicBezTo>
                <a:cubicBezTo>
                  <a:pt x="2674419" y="1164678"/>
                  <a:pt x="2681869" y="1164678"/>
                  <a:pt x="2678144" y="1168400"/>
                </a:cubicBezTo>
                <a:cubicBezTo>
                  <a:pt x="2666970" y="1164678"/>
                  <a:pt x="2670694" y="1164678"/>
                  <a:pt x="2666970" y="1157233"/>
                </a:cubicBezTo>
                <a:lnTo>
                  <a:pt x="2659682" y="1162088"/>
                </a:lnTo>
                <a:lnTo>
                  <a:pt x="2663245" y="1156302"/>
                </a:lnTo>
                <a:cubicBezTo>
                  <a:pt x="2665107" y="1153510"/>
                  <a:pt x="2666970" y="1151649"/>
                  <a:pt x="2670694" y="1149788"/>
                </a:cubicBezTo>
                <a:cubicBezTo>
                  <a:pt x="2659520" y="1146066"/>
                  <a:pt x="2663245" y="1149788"/>
                  <a:pt x="2652070" y="1153510"/>
                </a:cubicBezTo>
                <a:cubicBezTo>
                  <a:pt x="2652070" y="1153510"/>
                  <a:pt x="2652070" y="1153510"/>
                  <a:pt x="2655795" y="1149788"/>
                </a:cubicBezTo>
                <a:cubicBezTo>
                  <a:pt x="2652070" y="1146066"/>
                  <a:pt x="2644621" y="1149788"/>
                  <a:pt x="2648346" y="1153510"/>
                </a:cubicBezTo>
                <a:cubicBezTo>
                  <a:pt x="2637171" y="1149788"/>
                  <a:pt x="2652070" y="1146066"/>
                  <a:pt x="2655795" y="1142343"/>
                </a:cubicBezTo>
                <a:cubicBezTo>
                  <a:pt x="2652070" y="1131176"/>
                  <a:pt x="2640896" y="1134898"/>
                  <a:pt x="2633447" y="1134898"/>
                </a:cubicBezTo>
                <a:cubicBezTo>
                  <a:pt x="2633447" y="1134898"/>
                  <a:pt x="2633447" y="1134898"/>
                  <a:pt x="2640896" y="1123731"/>
                </a:cubicBezTo>
                <a:cubicBezTo>
                  <a:pt x="2659520" y="1123731"/>
                  <a:pt x="2663245" y="1112564"/>
                  <a:pt x="2678144" y="1108842"/>
                </a:cubicBezTo>
                <a:cubicBezTo>
                  <a:pt x="2674419" y="1101397"/>
                  <a:pt x="2663245" y="1112564"/>
                  <a:pt x="2655795" y="1112564"/>
                </a:cubicBezTo>
                <a:cubicBezTo>
                  <a:pt x="2648346" y="1101397"/>
                  <a:pt x="2663245" y="1101397"/>
                  <a:pt x="2655795" y="1093952"/>
                </a:cubicBezTo>
                <a:cubicBezTo>
                  <a:pt x="2637171" y="1112564"/>
                  <a:pt x="2625997" y="1097674"/>
                  <a:pt x="2603648" y="1112564"/>
                </a:cubicBezTo>
                <a:cubicBezTo>
                  <a:pt x="2603648" y="1112564"/>
                  <a:pt x="2603648" y="1112564"/>
                  <a:pt x="2618547" y="1105119"/>
                </a:cubicBezTo>
                <a:cubicBezTo>
                  <a:pt x="2611098" y="1101397"/>
                  <a:pt x="2592474" y="1108842"/>
                  <a:pt x="2581300" y="1112564"/>
                </a:cubicBezTo>
                <a:cubicBezTo>
                  <a:pt x="2581300" y="1112564"/>
                  <a:pt x="2581300" y="1112564"/>
                  <a:pt x="2570125" y="1108842"/>
                </a:cubicBezTo>
                <a:cubicBezTo>
                  <a:pt x="2570125" y="1108842"/>
                  <a:pt x="2570125" y="1108842"/>
                  <a:pt x="2577575" y="1105119"/>
                </a:cubicBezTo>
                <a:cubicBezTo>
                  <a:pt x="2573850" y="1101397"/>
                  <a:pt x="2570125" y="1097674"/>
                  <a:pt x="2562676" y="1097674"/>
                </a:cubicBezTo>
                <a:cubicBezTo>
                  <a:pt x="2547777" y="1108842"/>
                  <a:pt x="2532877" y="1086507"/>
                  <a:pt x="2514253" y="1101397"/>
                </a:cubicBezTo>
                <a:lnTo>
                  <a:pt x="2511406" y="1100719"/>
                </a:lnTo>
                <a:lnTo>
                  <a:pt x="2520772" y="1093487"/>
                </a:lnTo>
                <a:cubicBezTo>
                  <a:pt x="2522634" y="1090229"/>
                  <a:pt x="2523565" y="1086507"/>
                  <a:pt x="2525428" y="1082785"/>
                </a:cubicBezTo>
                <a:cubicBezTo>
                  <a:pt x="2517978" y="1086507"/>
                  <a:pt x="2510529" y="1071617"/>
                  <a:pt x="2499354" y="1082785"/>
                </a:cubicBezTo>
                <a:cubicBezTo>
                  <a:pt x="2503079" y="1086507"/>
                  <a:pt x="2510529" y="1086507"/>
                  <a:pt x="2514253" y="1086507"/>
                </a:cubicBezTo>
                <a:cubicBezTo>
                  <a:pt x="2506804" y="1082785"/>
                  <a:pt x="2488180" y="1082785"/>
                  <a:pt x="2477006" y="1093952"/>
                </a:cubicBezTo>
                <a:cubicBezTo>
                  <a:pt x="2488180" y="1090229"/>
                  <a:pt x="2480730" y="1071617"/>
                  <a:pt x="2491905" y="1060450"/>
                </a:cubicBezTo>
                <a:cubicBezTo>
                  <a:pt x="2477006" y="1056728"/>
                  <a:pt x="2469556" y="1060450"/>
                  <a:pt x="2454657" y="1067895"/>
                </a:cubicBezTo>
                <a:cubicBezTo>
                  <a:pt x="2454657" y="1067895"/>
                  <a:pt x="2454657" y="1067895"/>
                  <a:pt x="2450932" y="1056728"/>
                </a:cubicBezTo>
                <a:cubicBezTo>
                  <a:pt x="2439758" y="1067895"/>
                  <a:pt x="2413684" y="1060450"/>
                  <a:pt x="2413684" y="1075340"/>
                </a:cubicBezTo>
                <a:cubicBezTo>
                  <a:pt x="2413684" y="1075340"/>
                  <a:pt x="2402510" y="1067895"/>
                  <a:pt x="2395060" y="1079062"/>
                </a:cubicBezTo>
                <a:cubicBezTo>
                  <a:pt x="2402510" y="1075340"/>
                  <a:pt x="2395060" y="1067895"/>
                  <a:pt x="2402510" y="1067895"/>
                </a:cubicBezTo>
                <a:cubicBezTo>
                  <a:pt x="2402510" y="1064173"/>
                  <a:pt x="2383886" y="1067895"/>
                  <a:pt x="2383886" y="1071617"/>
                </a:cubicBezTo>
                <a:cubicBezTo>
                  <a:pt x="2383886" y="1071617"/>
                  <a:pt x="2383886" y="1071617"/>
                  <a:pt x="2387611" y="1075340"/>
                </a:cubicBezTo>
                <a:cubicBezTo>
                  <a:pt x="2387611" y="1075340"/>
                  <a:pt x="2387611" y="1075340"/>
                  <a:pt x="2376436" y="1075340"/>
                </a:cubicBezTo>
                <a:cubicBezTo>
                  <a:pt x="2376436" y="1079062"/>
                  <a:pt x="2380161" y="1079062"/>
                  <a:pt x="2383886" y="1079062"/>
                </a:cubicBezTo>
                <a:cubicBezTo>
                  <a:pt x="2383886" y="1079062"/>
                  <a:pt x="2383886" y="1079062"/>
                  <a:pt x="2376436" y="1090229"/>
                </a:cubicBezTo>
                <a:cubicBezTo>
                  <a:pt x="2378299" y="1090229"/>
                  <a:pt x="2381092" y="1092091"/>
                  <a:pt x="2382489" y="1094883"/>
                </a:cubicBezTo>
                <a:lnTo>
                  <a:pt x="2380627" y="1103069"/>
                </a:lnTo>
                <a:lnTo>
                  <a:pt x="2376437" y="1103723"/>
                </a:lnTo>
                <a:cubicBezTo>
                  <a:pt x="2370849" y="1104189"/>
                  <a:pt x="2365262" y="1105119"/>
                  <a:pt x="2361537" y="1108842"/>
                </a:cubicBezTo>
                <a:lnTo>
                  <a:pt x="2357388" y="1117511"/>
                </a:lnTo>
                <a:lnTo>
                  <a:pt x="2354088" y="1112564"/>
                </a:lnTo>
                <a:cubicBezTo>
                  <a:pt x="2342913" y="1112564"/>
                  <a:pt x="2331739" y="1116286"/>
                  <a:pt x="2328014" y="1116286"/>
                </a:cubicBezTo>
                <a:cubicBezTo>
                  <a:pt x="2316840" y="1131176"/>
                  <a:pt x="2287042" y="1123731"/>
                  <a:pt x="2294491" y="1134898"/>
                </a:cubicBezTo>
                <a:lnTo>
                  <a:pt x="2311611" y="1129438"/>
                </a:lnTo>
                <a:lnTo>
                  <a:pt x="2309390" y="1131176"/>
                </a:lnTo>
                <a:cubicBezTo>
                  <a:pt x="2313115" y="1138621"/>
                  <a:pt x="2313115" y="1138621"/>
                  <a:pt x="2316840" y="1138621"/>
                </a:cubicBezTo>
                <a:cubicBezTo>
                  <a:pt x="2316840" y="1138621"/>
                  <a:pt x="2316840" y="1138621"/>
                  <a:pt x="2305666" y="1146066"/>
                </a:cubicBezTo>
                <a:cubicBezTo>
                  <a:pt x="2305666" y="1146066"/>
                  <a:pt x="2305666" y="1146066"/>
                  <a:pt x="2309390" y="1134898"/>
                </a:cubicBezTo>
                <a:cubicBezTo>
                  <a:pt x="2298216" y="1134898"/>
                  <a:pt x="2290766" y="1142343"/>
                  <a:pt x="2279592" y="1142343"/>
                </a:cubicBezTo>
                <a:cubicBezTo>
                  <a:pt x="2279592" y="1142343"/>
                  <a:pt x="2279592" y="1142343"/>
                  <a:pt x="2283317" y="1157233"/>
                </a:cubicBezTo>
                <a:cubicBezTo>
                  <a:pt x="2279592" y="1153510"/>
                  <a:pt x="2279592" y="1146066"/>
                  <a:pt x="2268418" y="1153510"/>
                </a:cubicBezTo>
                <a:cubicBezTo>
                  <a:pt x="2272143" y="1153510"/>
                  <a:pt x="2272143" y="1157233"/>
                  <a:pt x="2268418" y="1160955"/>
                </a:cubicBezTo>
                <a:cubicBezTo>
                  <a:pt x="2268418" y="1160955"/>
                  <a:pt x="2268418" y="1160955"/>
                  <a:pt x="2260968" y="1157233"/>
                </a:cubicBezTo>
                <a:cubicBezTo>
                  <a:pt x="2257243" y="1157233"/>
                  <a:pt x="2253519" y="1160955"/>
                  <a:pt x="2253519" y="1160955"/>
                </a:cubicBezTo>
                <a:cubicBezTo>
                  <a:pt x="2253519" y="1160955"/>
                  <a:pt x="2253519" y="1160955"/>
                  <a:pt x="2257243" y="1160955"/>
                </a:cubicBezTo>
                <a:cubicBezTo>
                  <a:pt x="2257243" y="1160955"/>
                  <a:pt x="2257243" y="1160955"/>
                  <a:pt x="2246069" y="1168400"/>
                </a:cubicBezTo>
                <a:cubicBezTo>
                  <a:pt x="2246069" y="1168400"/>
                  <a:pt x="2246069" y="1168400"/>
                  <a:pt x="2253519" y="1157233"/>
                </a:cubicBezTo>
                <a:cubicBezTo>
                  <a:pt x="2238619" y="1160955"/>
                  <a:pt x="2231170" y="1146066"/>
                  <a:pt x="2223720" y="1153510"/>
                </a:cubicBezTo>
                <a:cubicBezTo>
                  <a:pt x="2208821" y="1153510"/>
                  <a:pt x="2201372" y="1149788"/>
                  <a:pt x="2193922" y="1142343"/>
                </a:cubicBezTo>
                <a:cubicBezTo>
                  <a:pt x="2197647" y="1138621"/>
                  <a:pt x="2208821" y="1131176"/>
                  <a:pt x="2205096" y="1142343"/>
                </a:cubicBezTo>
                <a:cubicBezTo>
                  <a:pt x="2219996" y="1138621"/>
                  <a:pt x="2238619" y="1123731"/>
                  <a:pt x="2246069" y="1116286"/>
                </a:cubicBezTo>
                <a:cubicBezTo>
                  <a:pt x="2249794" y="1116286"/>
                  <a:pt x="2249794" y="1116286"/>
                  <a:pt x="2253519" y="1116286"/>
                </a:cubicBezTo>
                <a:cubicBezTo>
                  <a:pt x="2266555" y="1108842"/>
                  <a:pt x="2274005" y="1105119"/>
                  <a:pt x="2280989" y="1100931"/>
                </a:cubicBezTo>
                <a:lnTo>
                  <a:pt x="2305300" y="1083053"/>
                </a:lnTo>
                <a:lnTo>
                  <a:pt x="2313581" y="1083715"/>
                </a:lnTo>
                <a:cubicBezTo>
                  <a:pt x="2314978" y="1085576"/>
                  <a:pt x="2314978" y="1088368"/>
                  <a:pt x="2316840" y="1090229"/>
                </a:cubicBezTo>
                <a:cubicBezTo>
                  <a:pt x="2339189" y="1090229"/>
                  <a:pt x="2324289" y="1071617"/>
                  <a:pt x="2342913" y="1067895"/>
                </a:cubicBezTo>
                <a:cubicBezTo>
                  <a:pt x="2350363" y="1067895"/>
                  <a:pt x="2365262" y="1071617"/>
                  <a:pt x="2372712" y="1064173"/>
                </a:cubicBezTo>
                <a:cubicBezTo>
                  <a:pt x="2372712" y="1064173"/>
                  <a:pt x="2372712" y="1064173"/>
                  <a:pt x="2372712" y="1067895"/>
                </a:cubicBezTo>
                <a:cubicBezTo>
                  <a:pt x="2383886" y="1067895"/>
                  <a:pt x="2409960" y="1060450"/>
                  <a:pt x="2424859" y="1053005"/>
                </a:cubicBezTo>
                <a:cubicBezTo>
                  <a:pt x="2424859" y="1053005"/>
                  <a:pt x="2424859" y="1053005"/>
                  <a:pt x="2421134" y="1049283"/>
                </a:cubicBezTo>
                <a:cubicBezTo>
                  <a:pt x="2447207" y="1053005"/>
                  <a:pt x="2454657" y="1030671"/>
                  <a:pt x="2473281" y="1045560"/>
                </a:cubicBezTo>
                <a:cubicBezTo>
                  <a:pt x="2480730" y="1045560"/>
                  <a:pt x="2491905" y="1041838"/>
                  <a:pt x="2488180" y="1038116"/>
                </a:cubicBezTo>
                <a:cubicBezTo>
                  <a:pt x="2491905" y="1038116"/>
                  <a:pt x="2488180" y="1041838"/>
                  <a:pt x="2488180" y="1045560"/>
                </a:cubicBezTo>
                <a:cubicBezTo>
                  <a:pt x="2495630" y="1034393"/>
                  <a:pt x="2517978" y="1038116"/>
                  <a:pt x="2529153" y="1030671"/>
                </a:cubicBezTo>
                <a:cubicBezTo>
                  <a:pt x="2517978" y="1030671"/>
                  <a:pt x="2514253" y="1038116"/>
                  <a:pt x="2514253" y="1041838"/>
                </a:cubicBezTo>
                <a:cubicBezTo>
                  <a:pt x="2521703" y="1034393"/>
                  <a:pt x="2525428" y="1045560"/>
                  <a:pt x="2536602" y="1038116"/>
                </a:cubicBezTo>
                <a:cubicBezTo>
                  <a:pt x="2536602" y="1038116"/>
                  <a:pt x="2536602" y="1034393"/>
                  <a:pt x="2532877" y="1034393"/>
                </a:cubicBezTo>
                <a:cubicBezTo>
                  <a:pt x="2532877" y="1034393"/>
                  <a:pt x="2532877" y="1034393"/>
                  <a:pt x="2544052" y="1030671"/>
                </a:cubicBezTo>
                <a:cubicBezTo>
                  <a:pt x="2544052" y="1026948"/>
                  <a:pt x="2536602" y="1030671"/>
                  <a:pt x="2536602" y="1026948"/>
                </a:cubicBezTo>
                <a:cubicBezTo>
                  <a:pt x="2551501" y="1026948"/>
                  <a:pt x="2555226" y="1012058"/>
                  <a:pt x="2570125" y="1008336"/>
                </a:cubicBezTo>
                <a:cubicBezTo>
                  <a:pt x="2570125" y="1004614"/>
                  <a:pt x="2570125" y="1004614"/>
                  <a:pt x="2566400" y="1008336"/>
                </a:cubicBezTo>
                <a:cubicBezTo>
                  <a:pt x="2588749" y="997169"/>
                  <a:pt x="2573850" y="1019503"/>
                  <a:pt x="2592474" y="1012058"/>
                </a:cubicBezTo>
                <a:cubicBezTo>
                  <a:pt x="2588749" y="1004614"/>
                  <a:pt x="2599923" y="1008336"/>
                  <a:pt x="2607373" y="1008336"/>
                </a:cubicBezTo>
                <a:cubicBezTo>
                  <a:pt x="2603648" y="1019503"/>
                  <a:pt x="2577575" y="1015781"/>
                  <a:pt x="2577575" y="1026948"/>
                </a:cubicBezTo>
                <a:cubicBezTo>
                  <a:pt x="2573850" y="1019503"/>
                  <a:pt x="2566400" y="1023226"/>
                  <a:pt x="2558951" y="1019503"/>
                </a:cubicBezTo>
                <a:cubicBezTo>
                  <a:pt x="2557088" y="1023226"/>
                  <a:pt x="2549639" y="1027879"/>
                  <a:pt x="2541724" y="1033463"/>
                </a:cubicBezTo>
                <a:lnTo>
                  <a:pt x="2521974" y="1052741"/>
                </a:lnTo>
                <a:lnTo>
                  <a:pt x="2521237" y="1052540"/>
                </a:lnTo>
                <a:cubicBezTo>
                  <a:pt x="2516116" y="1052075"/>
                  <a:pt x="2510529" y="1053005"/>
                  <a:pt x="2503079" y="1056728"/>
                </a:cubicBezTo>
                <a:cubicBezTo>
                  <a:pt x="2499354" y="1056728"/>
                  <a:pt x="2488180" y="1071617"/>
                  <a:pt x="2499354" y="1075340"/>
                </a:cubicBezTo>
                <a:cubicBezTo>
                  <a:pt x="2506804" y="1082785"/>
                  <a:pt x="2521703" y="1071617"/>
                  <a:pt x="2529153" y="1075340"/>
                </a:cubicBezTo>
                <a:cubicBezTo>
                  <a:pt x="2540327" y="1075340"/>
                  <a:pt x="2555226" y="1067895"/>
                  <a:pt x="2555226" y="1075340"/>
                </a:cubicBezTo>
                <a:cubicBezTo>
                  <a:pt x="2555226" y="1067895"/>
                  <a:pt x="2570125" y="1064173"/>
                  <a:pt x="2577575" y="1064173"/>
                </a:cubicBezTo>
                <a:cubicBezTo>
                  <a:pt x="2577575" y="1064173"/>
                  <a:pt x="2577575" y="1064173"/>
                  <a:pt x="2566400" y="1067895"/>
                </a:cubicBezTo>
                <a:cubicBezTo>
                  <a:pt x="2566400" y="1067895"/>
                  <a:pt x="2566400" y="1067895"/>
                  <a:pt x="2566400" y="1075340"/>
                </a:cubicBezTo>
                <a:cubicBezTo>
                  <a:pt x="2599923" y="1082785"/>
                  <a:pt x="2629722" y="1041838"/>
                  <a:pt x="2663245" y="1045560"/>
                </a:cubicBezTo>
                <a:cubicBezTo>
                  <a:pt x="2670694" y="1034393"/>
                  <a:pt x="2693043" y="1030671"/>
                  <a:pt x="2707942" y="1019503"/>
                </a:cubicBezTo>
                <a:cubicBezTo>
                  <a:pt x="2715392" y="1026948"/>
                  <a:pt x="2741465" y="1008336"/>
                  <a:pt x="2752640" y="1004614"/>
                </a:cubicBezTo>
                <a:cubicBezTo>
                  <a:pt x="2752640" y="1004614"/>
                  <a:pt x="2752640" y="1004614"/>
                  <a:pt x="2748915" y="1000891"/>
                </a:cubicBezTo>
                <a:cubicBezTo>
                  <a:pt x="2782438" y="982279"/>
                  <a:pt x="2815961" y="989724"/>
                  <a:pt x="2845759" y="974834"/>
                </a:cubicBezTo>
                <a:cubicBezTo>
                  <a:pt x="2838310" y="978557"/>
                  <a:pt x="2830860" y="982279"/>
                  <a:pt x="2823411" y="986002"/>
                </a:cubicBezTo>
                <a:cubicBezTo>
                  <a:pt x="2828998" y="1002753"/>
                  <a:pt x="2845061" y="986002"/>
                  <a:pt x="2860600" y="981291"/>
                </a:cubicBezTo>
                <a:lnTo>
                  <a:pt x="2872333" y="982066"/>
                </a:lnTo>
                <a:lnTo>
                  <a:pt x="2871833" y="982279"/>
                </a:lnTo>
                <a:cubicBezTo>
                  <a:pt x="2875557" y="982279"/>
                  <a:pt x="2875557" y="982279"/>
                  <a:pt x="2875557" y="982279"/>
                </a:cubicBezTo>
                <a:lnTo>
                  <a:pt x="2872333" y="982066"/>
                </a:lnTo>
                <a:lnTo>
                  <a:pt x="2885626" y="976405"/>
                </a:lnTo>
                <a:cubicBezTo>
                  <a:pt x="2899070" y="968553"/>
                  <a:pt x="2910943" y="958084"/>
                  <a:pt x="2916530" y="974834"/>
                </a:cubicBezTo>
                <a:cubicBezTo>
                  <a:pt x="2920255" y="967390"/>
                  <a:pt x="2931429" y="971112"/>
                  <a:pt x="2931429" y="963667"/>
                </a:cubicBezTo>
                <a:cubicBezTo>
                  <a:pt x="2950053" y="956222"/>
                  <a:pt x="2964952" y="963667"/>
                  <a:pt x="2983576" y="959945"/>
                </a:cubicBezTo>
                <a:cubicBezTo>
                  <a:pt x="2983576" y="959945"/>
                  <a:pt x="2983576" y="959945"/>
                  <a:pt x="2979851" y="959945"/>
                </a:cubicBezTo>
                <a:cubicBezTo>
                  <a:pt x="2983576" y="956222"/>
                  <a:pt x="2987301" y="956222"/>
                  <a:pt x="2987301" y="956222"/>
                </a:cubicBezTo>
                <a:close/>
                <a:moveTo>
                  <a:pt x="1718205" y="955675"/>
                </a:moveTo>
                <a:cubicBezTo>
                  <a:pt x="1721908" y="963179"/>
                  <a:pt x="1714502" y="963179"/>
                  <a:pt x="1710794" y="970684"/>
                </a:cubicBezTo>
                <a:cubicBezTo>
                  <a:pt x="1718205" y="970684"/>
                  <a:pt x="1718205" y="974436"/>
                  <a:pt x="1721908" y="981941"/>
                </a:cubicBezTo>
                <a:cubicBezTo>
                  <a:pt x="1721908" y="981941"/>
                  <a:pt x="1721908" y="981941"/>
                  <a:pt x="1747838" y="970684"/>
                </a:cubicBezTo>
                <a:cubicBezTo>
                  <a:pt x="1740427" y="974436"/>
                  <a:pt x="1736724" y="978189"/>
                  <a:pt x="1740427" y="981941"/>
                </a:cubicBezTo>
                <a:cubicBezTo>
                  <a:pt x="1725612" y="985693"/>
                  <a:pt x="1714502" y="989445"/>
                  <a:pt x="1703387" y="996950"/>
                </a:cubicBezTo>
                <a:cubicBezTo>
                  <a:pt x="1695979" y="993198"/>
                  <a:pt x="1692276" y="989445"/>
                  <a:pt x="1681162" y="985693"/>
                </a:cubicBezTo>
                <a:cubicBezTo>
                  <a:pt x="1684865" y="978189"/>
                  <a:pt x="1692276" y="966932"/>
                  <a:pt x="1703387" y="959427"/>
                </a:cubicBezTo>
                <a:cubicBezTo>
                  <a:pt x="1703387" y="959427"/>
                  <a:pt x="1703387" y="959427"/>
                  <a:pt x="1718205" y="955675"/>
                </a:cubicBezTo>
                <a:close/>
                <a:moveTo>
                  <a:pt x="1166823" y="955675"/>
                </a:moveTo>
                <a:lnTo>
                  <a:pt x="1174761" y="955675"/>
                </a:lnTo>
                <a:lnTo>
                  <a:pt x="1163648" y="963613"/>
                </a:lnTo>
                <a:close/>
                <a:moveTo>
                  <a:pt x="1554162" y="952500"/>
                </a:moveTo>
                <a:lnTo>
                  <a:pt x="1562099" y="952500"/>
                </a:lnTo>
                <a:lnTo>
                  <a:pt x="1554162" y="955675"/>
                </a:lnTo>
                <a:close/>
                <a:moveTo>
                  <a:pt x="1193214" y="952500"/>
                </a:moveTo>
                <a:cubicBezTo>
                  <a:pt x="1195099" y="954352"/>
                  <a:pt x="1192271" y="955278"/>
                  <a:pt x="1188030" y="956204"/>
                </a:cubicBezTo>
                <a:lnTo>
                  <a:pt x="1184208" y="957240"/>
                </a:lnTo>
                <a:close/>
                <a:moveTo>
                  <a:pt x="873735" y="952500"/>
                </a:moveTo>
                <a:cubicBezTo>
                  <a:pt x="877505" y="963612"/>
                  <a:pt x="892587" y="956204"/>
                  <a:pt x="900127" y="956204"/>
                </a:cubicBezTo>
                <a:cubicBezTo>
                  <a:pt x="900127" y="956204"/>
                  <a:pt x="900127" y="956204"/>
                  <a:pt x="888816" y="963612"/>
                </a:cubicBezTo>
                <a:cubicBezTo>
                  <a:pt x="888816" y="963612"/>
                  <a:pt x="869964" y="963612"/>
                  <a:pt x="873735" y="952500"/>
                </a:cubicBezTo>
                <a:close/>
                <a:moveTo>
                  <a:pt x="703281" y="952500"/>
                </a:moveTo>
                <a:lnTo>
                  <a:pt x="698518" y="955675"/>
                </a:lnTo>
                <a:lnTo>
                  <a:pt x="690581" y="955675"/>
                </a:lnTo>
                <a:close/>
                <a:moveTo>
                  <a:pt x="2691643" y="952341"/>
                </a:moveTo>
                <a:lnTo>
                  <a:pt x="2691960" y="952506"/>
                </a:lnTo>
                <a:lnTo>
                  <a:pt x="2690266" y="952772"/>
                </a:lnTo>
                <a:close/>
                <a:moveTo>
                  <a:pt x="822822" y="951623"/>
                </a:moveTo>
                <a:cubicBezTo>
                  <a:pt x="826499" y="955443"/>
                  <a:pt x="820195" y="968639"/>
                  <a:pt x="837004" y="963083"/>
                </a:cubicBezTo>
                <a:lnTo>
                  <a:pt x="838283" y="960124"/>
                </a:lnTo>
                <a:lnTo>
                  <a:pt x="844939" y="964009"/>
                </a:lnTo>
                <a:cubicBezTo>
                  <a:pt x="846339" y="965861"/>
                  <a:pt x="848207" y="966787"/>
                  <a:pt x="855678" y="963083"/>
                </a:cubicBezTo>
                <a:cubicBezTo>
                  <a:pt x="855678" y="970491"/>
                  <a:pt x="837004" y="977899"/>
                  <a:pt x="829534" y="977899"/>
                </a:cubicBezTo>
                <a:cubicBezTo>
                  <a:pt x="829534" y="959379"/>
                  <a:pt x="814592" y="989012"/>
                  <a:pt x="803386" y="981604"/>
                </a:cubicBezTo>
                <a:cubicBezTo>
                  <a:pt x="803386" y="981604"/>
                  <a:pt x="803386" y="981604"/>
                  <a:pt x="818328" y="974195"/>
                </a:cubicBezTo>
                <a:cubicBezTo>
                  <a:pt x="818328" y="974195"/>
                  <a:pt x="818328" y="974195"/>
                  <a:pt x="814592" y="970491"/>
                </a:cubicBezTo>
                <a:cubicBezTo>
                  <a:pt x="799651" y="981604"/>
                  <a:pt x="792180" y="966787"/>
                  <a:pt x="792180" y="955674"/>
                </a:cubicBezTo>
                <a:cubicBezTo>
                  <a:pt x="792180" y="951970"/>
                  <a:pt x="814592" y="963083"/>
                  <a:pt x="814592" y="951970"/>
                </a:cubicBezTo>
                <a:cubicBezTo>
                  <a:pt x="819261" y="950118"/>
                  <a:pt x="821596" y="950350"/>
                  <a:pt x="822822" y="951623"/>
                </a:cubicBezTo>
                <a:close/>
                <a:moveTo>
                  <a:pt x="3042525" y="951110"/>
                </a:moveTo>
                <a:lnTo>
                  <a:pt x="3042569" y="951241"/>
                </a:lnTo>
                <a:lnTo>
                  <a:pt x="3039266" y="952499"/>
                </a:lnTo>
                <a:cubicBezTo>
                  <a:pt x="3041128" y="950647"/>
                  <a:pt x="3042059" y="950647"/>
                  <a:pt x="3042525" y="951110"/>
                </a:cubicBezTo>
                <a:close/>
                <a:moveTo>
                  <a:pt x="2700144" y="950614"/>
                </a:moveTo>
                <a:cubicBezTo>
                  <a:pt x="2702141" y="950436"/>
                  <a:pt x="2703510" y="950912"/>
                  <a:pt x="2703510" y="952817"/>
                </a:cubicBezTo>
                <a:cubicBezTo>
                  <a:pt x="2703510" y="952817"/>
                  <a:pt x="2703510" y="952817"/>
                  <a:pt x="2702597" y="953769"/>
                </a:cubicBezTo>
                <a:lnTo>
                  <a:pt x="2699859" y="956627"/>
                </a:lnTo>
                <a:lnTo>
                  <a:pt x="2691960" y="952506"/>
                </a:lnTo>
                <a:lnTo>
                  <a:pt x="2693013" y="952341"/>
                </a:lnTo>
                <a:cubicBezTo>
                  <a:pt x="2695523" y="951626"/>
                  <a:pt x="2698147" y="950793"/>
                  <a:pt x="2700144" y="950614"/>
                </a:cubicBezTo>
                <a:close/>
                <a:moveTo>
                  <a:pt x="2685254" y="949007"/>
                </a:moveTo>
                <a:cubicBezTo>
                  <a:pt x="2684341" y="951864"/>
                  <a:pt x="2685025" y="953055"/>
                  <a:pt x="2686566" y="953353"/>
                </a:cubicBezTo>
                <a:lnTo>
                  <a:pt x="2690266" y="952772"/>
                </a:lnTo>
                <a:lnTo>
                  <a:pt x="2677951" y="956627"/>
                </a:lnTo>
                <a:cubicBezTo>
                  <a:pt x="2677951" y="956627"/>
                  <a:pt x="2677951" y="956627"/>
                  <a:pt x="2685254" y="949007"/>
                </a:cubicBezTo>
                <a:close/>
                <a:moveTo>
                  <a:pt x="1550989" y="948531"/>
                </a:moveTo>
                <a:lnTo>
                  <a:pt x="1531936" y="960437"/>
                </a:lnTo>
                <a:cubicBezTo>
                  <a:pt x="1531936" y="960437"/>
                  <a:pt x="1531936" y="960437"/>
                  <a:pt x="1531936" y="952499"/>
                </a:cubicBezTo>
                <a:cubicBezTo>
                  <a:pt x="1539559" y="944562"/>
                  <a:pt x="1539559" y="952499"/>
                  <a:pt x="1550989" y="948531"/>
                </a:cubicBezTo>
                <a:close/>
                <a:moveTo>
                  <a:pt x="2688905" y="948245"/>
                </a:moveTo>
                <a:lnTo>
                  <a:pt x="2688905" y="949007"/>
                </a:lnTo>
                <a:lnTo>
                  <a:pt x="2688398" y="948351"/>
                </a:lnTo>
                <a:close/>
                <a:moveTo>
                  <a:pt x="1353080" y="947737"/>
                </a:moveTo>
                <a:cubicBezTo>
                  <a:pt x="1349375" y="955674"/>
                  <a:pt x="1360490" y="955674"/>
                  <a:pt x="1353080" y="963612"/>
                </a:cubicBezTo>
                <a:lnTo>
                  <a:pt x="1338269" y="963612"/>
                </a:lnTo>
                <a:cubicBezTo>
                  <a:pt x="1341973" y="959643"/>
                  <a:pt x="1353080" y="955674"/>
                  <a:pt x="1353080" y="947737"/>
                </a:cubicBezTo>
                <a:close/>
                <a:moveTo>
                  <a:pt x="1000138" y="947737"/>
                </a:moveTo>
                <a:lnTo>
                  <a:pt x="1011251" y="952499"/>
                </a:lnTo>
                <a:lnTo>
                  <a:pt x="1000138" y="952499"/>
                </a:lnTo>
                <a:close/>
                <a:moveTo>
                  <a:pt x="859170" y="947737"/>
                </a:moveTo>
                <a:lnTo>
                  <a:pt x="862979" y="947737"/>
                </a:lnTo>
                <a:cubicBezTo>
                  <a:pt x="866789" y="951705"/>
                  <a:pt x="851550" y="955674"/>
                  <a:pt x="847740" y="955674"/>
                </a:cubicBezTo>
                <a:close/>
                <a:moveTo>
                  <a:pt x="2222795" y="947538"/>
                </a:moveTo>
                <a:cubicBezTo>
                  <a:pt x="2225474" y="947538"/>
                  <a:pt x="2227260" y="948530"/>
                  <a:pt x="2227260" y="952499"/>
                </a:cubicBezTo>
                <a:cubicBezTo>
                  <a:pt x="2227260" y="952499"/>
                  <a:pt x="2227260" y="952499"/>
                  <a:pt x="2220116" y="952499"/>
                </a:cubicBezTo>
                <a:cubicBezTo>
                  <a:pt x="2220116" y="952499"/>
                  <a:pt x="2220116" y="948530"/>
                  <a:pt x="2212972" y="948530"/>
                </a:cubicBezTo>
                <a:cubicBezTo>
                  <a:pt x="2216544" y="948530"/>
                  <a:pt x="2220116" y="947538"/>
                  <a:pt x="2222795" y="947538"/>
                </a:cubicBezTo>
                <a:close/>
                <a:moveTo>
                  <a:pt x="2685596" y="944721"/>
                </a:moveTo>
                <a:lnTo>
                  <a:pt x="2688398" y="948351"/>
                </a:lnTo>
                <a:lnTo>
                  <a:pt x="2685254" y="949007"/>
                </a:lnTo>
                <a:cubicBezTo>
                  <a:pt x="2674300" y="945197"/>
                  <a:pt x="2666997" y="960437"/>
                  <a:pt x="2674300" y="949007"/>
                </a:cubicBezTo>
                <a:cubicBezTo>
                  <a:pt x="2677038" y="951864"/>
                  <a:pt x="2681830" y="944006"/>
                  <a:pt x="2685596" y="944721"/>
                </a:cubicBezTo>
                <a:close/>
                <a:moveTo>
                  <a:pt x="2637253" y="944562"/>
                </a:moveTo>
                <a:cubicBezTo>
                  <a:pt x="2641013" y="948266"/>
                  <a:pt x="2644773" y="951970"/>
                  <a:pt x="2641013" y="959378"/>
                </a:cubicBezTo>
                <a:cubicBezTo>
                  <a:pt x="2633493" y="959378"/>
                  <a:pt x="2622214" y="963082"/>
                  <a:pt x="2614694" y="959378"/>
                </a:cubicBezTo>
                <a:cubicBezTo>
                  <a:pt x="2614694" y="959378"/>
                  <a:pt x="2614694" y="959378"/>
                  <a:pt x="2618454" y="966787"/>
                </a:cubicBezTo>
                <a:cubicBezTo>
                  <a:pt x="2599654" y="963082"/>
                  <a:pt x="2588375" y="977899"/>
                  <a:pt x="2573335" y="977899"/>
                </a:cubicBezTo>
                <a:cubicBezTo>
                  <a:pt x="2588375" y="970491"/>
                  <a:pt x="2603414" y="963082"/>
                  <a:pt x="2618454" y="951970"/>
                </a:cubicBezTo>
                <a:cubicBezTo>
                  <a:pt x="2629733" y="948266"/>
                  <a:pt x="2625974" y="959378"/>
                  <a:pt x="2637253" y="951970"/>
                </a:cubicBezTo>
                <a:cubicBezTo>
                  <a:pt x="2633493" y="951970"/>
                  <a:pt x="2633493" y="948266"/>
                  <a:pt x="2637253" y="944562"/>
                </a:cubicBezTo>
                <a:close/>
                <a:moveTo>
                  <a:pt x="1993368" y="944562"/>
                </a:moveTo>
                <a:cubicBezTo>
                  <a:pt x="1993368" y="944562"/>
                  <a:pt x="1993368" y="944562"/>
                  <a:pt x="1997072" y="951970"/>
                </a:cubicBezTo>
                <a:cubicBezTo>
                  <a:pt x="1993368" y="951970"/>
                  <a:pt x="1989664" y="951970"/>
                  <a:pt x="1989664" y="955674"/>
                </a:cubicBezTo>
                <a:lnTo>
                  <a:pt x="1974847" y="951970"/>
                </a:lnTo>
                <a:cubicBezTo>
                  <a:pt x="1985960" y="948266"/>
                  <a:pt x="1989664" y="955674"/>
                  <a:pt x="1993368" y="944562"/>
                </a:cubicBezTo>
                <a:close/>
                <a:moveTo>
                  <a:pt x="1423986" y="944562"/>
                </a:moveTo>
                <a:cubicBezTo>
                  <a:pt x="1423986" y="944562"/>
                  <a:pt x="1423986" y="944562"/>
                  <a:pt x="1420178" y="955675"/>
                </a:cubicBezTo>
                <a:cubicBezTo>
                  <a:pt x="1416367" y="955675"/>
                  <a:pt x="1416367" y="951971"/>
                  <a:pt x="1412560" y="955675"/>
                </a:cubicBezTo>
                <a:cubicBezTo>
                  <a:pt x="1404937" y="948266"/>
                  <a:pt x="1416367" y="944562"/>
                  <a:pt x="1423986" y="944562"/>
                </a:cubicBezTo>
                <a:close/>
                <a:moveTo>
                  <a:pt x="1274770" y="944562"/>
                </a:moveTo>
                <a:cubicBezTo>
                  <a:pt x="1278474" y="944562"/>
                  <a:pt x="1282179" y="944562"/>
                  <a:pt x="1285883" y="948266"/>
                </a:cubicBezTo>
                <a:cubicBezTo>
                  <a:pt x="1282179" y="955675"/>
                  <a:pt x="1267362" y="955675"/>
                  <a:pt x="1263658" y="951971"/>
                </a:cubicBezTo>
                <a:cubicBezTo>
                  <a:pt x="1263658" y="951971"/>
                  <a:pt x="1263658" y="951971"/>
                  <a:pt x="1274770" y="944562"/>
                </a:cubicBezTo>
                <a:close/>
                <a:moveTo>
                  <a:pt x="754081" y="944562"/>
                </a:moveTo>
                <a:cubicBezTo>
                  <a:pt x="762019" y="944562"/>
                  <a:pt x="758050" y="947737"/>
                  <a:pt x="758050" y="947737"/>
                </a:cubicBezTo>
                <a:close/>
                <a:moveTo>
                  <a:pt x="3080236" y="941387"/>
                </a:moveTo>
                <a:cubicBezTo>
                  <a:pt x="3072787" y="948795"/>
                  <a:pt x="3083961" y="948795"/>
                  <a:pt x="3087685" y="952499"/>
                </a:cubicBezTo>
                <a:cubicBezTo>
                  <a:pt x="3080236" y="956203"/>
                  <a:pt x="3072787" y="952499"/>
                  <a:pt x="3065338" y="948795"/>
                </a:cubicBezTo>
                <a:cubicBezTo>
                  <a:pt x="3072787" y="956203"/>
                  <a:pt x="3065338" y="959907"/>
                  <a:pt x="3072787" y="963612"/>
                </a:cubicBezTo>
                <a:cubicBezTo>
                  <a:pt x="3072787" y="963612"/>
                  <a:pt x="3072787" y="963612"/>
                  <a:pt x="3070459" y="963612"/>
                </a:cubicBezTo>
                <a:lnTo>
                  <a:pt x="3057889" y="963612"/>
                </a:lnTo>
                <a:cubicBezTo>
                  <a:pt x="3042991" y="959907"/>
                  <a:pt x="3013194" y="971020"/>
                  <a:pt x="3009470" y="974724"/>
                </a:cubicBezTo>
                <a:cubicBezTo>
                  <a:pt x="3009470" y="974724"/>
                  <a:pt x="3009470" y="974724"/>
                  <a:pt x="3009470" y="971020"/>
                </a:cubicBezTo>
                <a:cubicBezTo>
                  <a:pt x="3009470" y="971020"/>
                  <a:pt x="3009470" y="971020"/>
                  <a:pt x="2994572" y="963612"/>
                </a:cubicBezTo>
                <a:cubicBezTo>
                  <a:pt x="2994572" y="963612"/>
                  <a:pt x="2994572" y="963612"/>
                  <a:pt x="2998296" y="963612"/>
                </a:cubicBezTo>
                <a:cubicBezTo>
                  <a:pt x="3005745" y="956203"/>
                  <a:pt x="2994572" y="963612"/>
                  <a:pt x="2990847" y="959907"/>
                </a:cubicBezTo>
                <a:cubicBezTo>
                  <a:pt x="3016919" y="945091"/>
                  <a:pt x="3020643" y="959907"/>
                  <a:pt x="3042991" y="952499"/>
                </a:cubicBezTo>
                <a:lnTo>
                  <a:pt x="3042569" y="951241"/>
                </a:lnTo>
                <a:lnTo>
                  <a:pt x="3061148" y="944165"/>
                </a:lnTo>
                <a:cubicBezTo>
                  <a:pt x="3066269" y="942313"/>
                  <a:pt x="3070925" y="941387"/>
                  <a:pt x="3080236" y="941387"/>
                </a:cubicBezTo>
                <a:close/>
                <a:moveTo>
                  <a:pt x="1196984" y="941387"/>
                </a:moveTo>
                <a:lnTo>
                  <a:pt x="1208097" y="941387"/>
                </a:lnTo>
                <a:lnTo>
                  <a:pt x="1204922" y="944562"/>
                </a:lnTo>
                <a:close/>
                <a:moveTo>
                  <a:pt x="877902" y="941387"/>
                </a:moveTo>
                <a:cubicBezTo>
                  <a:pt x="885311" y="941387"/>
                  <a:pt x="889015" y="947737"/>
                  <a:pt x="889015" y="947737"/>
                </a:cubicBezTo>
                <a:cubicBezTo>
                  <a:pt x="881607" y="947737"/>
                  <a:pt x="881607" y="947737"/>
                  <a:pt x="877902" y="941387"/>
                </a:cubicBezTo>
                <a:close/>
                <a:moveTo>
                  <a:pt x="2465385" y="936625"/>
                </a:moveTo>
                <a:lnTo>
                  <a:pt x="2470148" y="941387"/>
                </a:lnTo>
                <a:lnTo>
                  <a:pt x="2462210" y="944562"/>
                </a:lnTo>
                <a:close/>
                <a:moveTo>
                  <a:pt x="2090735" y="936625"/>
                </a:moveTo>
                <a:cubicBezTo>
                  <a:pt x="2090735" y="936625"/>
                  <a:pt x="2090735" y="936625"/>
                  <a:pt x="2097085" y="940593"/>
                </a:cubicBezTo>
                <a:cubicBezTo>
                  <a:pt x="2097085" y="944562"/>
                  <a:pt x="2093910" y="940593"/>
                  <a:pt x="2090735" y="944562"/>
                </a:cubicBezTo>
                <a:close/>
                <a:moveTo>
                  <a:pt x="899598" y="936625"/>
                </a:moveTo>
                <a:cubicBezTo>
                  <a:pt x="899598" y="944562"/>
                  <a:pt x="914414" y="936625"/>
                  <a:pt x="910710" y="944562"/>
                </a:cubicBezTo>
                <a:cubicBezTo>
                  <a:pt x="910710" y="944562"/>
                  <a:pt x="910710" y="944562"/>
                  <a:pt x="903302" y="940594"/>
                </a:cubicBezTo>
                <a:cubicBezTo>
                  <a:pt x="895893" y="948531"/>
                  <a:pt x="907006" y="944562"/>
                  <a:pt x="903302" y="952500"/>
                </a:cubicBezTo>
                <a:cubicBezTo>
                  <a:pt x="903302" y="948531"/>
                  <a:pt x="892189" y="944562"/>
                  <a:pt x="899598" y="936625"/>
                </a:cubicBezTo>
                <a:close/>
                <a:moveTo>
                  <a:pt x="2755898" y="933450"/>
                </a:moveTo>
                <a:cubicBezTo>
                  <a:pt x="2767010" y="944761"/>
                  <a:pt x="2755898" y="933450"/>
                  <a:pt x="2767010" y="944761"/>
                </a:cubicBezTo>
                <a:cubicBezTo>
                  <a:pt x="2755898" y="948531"/>
                  <a:pt x="2755898" y="963612"/>
                  <a:pt x="2744785" y="959842"/>
                </a:cubicBezTo>
                <a:cubicBezTo>
                  <a:pt x="2748489" y="952301"/>
                  <a:pt x="2763306" y="948531"/>
                  <a:pt x="2759602" y="940990"/>
                </a:cubicBezTo>
                <a:cubicBezTo>
                  <a:pt x="2755898" y="940990"/>
                  <a:pt x="2748489" y="940990"/>
                  <a:pt x="2755898" y="933450"/>
                </a:cubicBezTo>
                <a:close/>
                <a:moveTo>
                  <a:pt x="1089565" y="930275"/>
                </a:moveTo>
                <a:cubicBezTo>
                  <a:pt x="1089565" y="930275"/>
                  <a:pt x="1089565" y="930275"/>
                  <a:pt x="1096974" y="933979"/>
                </a:cubicBezTo>
                <a:cubicBezTo>
                  <a:pt x="1096974" y="933979"/>
                  <a:pt x="1096974" y="933979"/>
                  <a:pt x="1089565" y="941387"/>
                </a:cubicBezTo>
                <a:cubicBezTo>
                  <a:pt x="1089565" y="948796"/>
                  <a:pt x="1119199" y="948796"/>
                  <a:pt x="1100678" y="959908"/>
                </a:cubicBezTo>
                <a:cubicBezTo>
                  <a:pt x="1089565" y="956204"/>
                  <a:pt x="1074751" y="974725"/>
                  <a:pt x="1063638" y="971021"/>
                </a:cubicBezTo>
                <a:cubicBezTo>
                  <a:pt x="1063638" y="971021"/>
                  <a:pt x="1063638" y="971021"/>
                  <a:pt x="1074751" y="967317"/>
                </a:cubicBezTo>
                <a:cubicBezTo>
                  <a:pt x="1071047" y="963612"/>
                  <a:pt x="1074751" y="959908"/>
                  <a:pt x="1071047" y="959908"/>
                </a:cubicBezTo>
                <a:lnTo>
                  <a:pt x="1063638" y="963612"/>
                </a:lnTo>
                <a:cubicBezTo>
                  <a:pt x="1067342" y="956204"/>
                  <a:pt x="1089565" y="956204"/>
                  <a:pt x="1089565" y="945092"/>
                </a:cubicBezTo>
                <a:cubicBezTo>
                  <a:pt x="1093269" y="937683"/>
                  <a:pt x="1078455" y="937683"/>
                  <a:pt x="1089565" y="930275"/>
                </a:cubicBezTo>
                <a:close/>
                <a:moveTo>
                  <a:pt x="922352" y="930275"/>
                </a:moveTo>
                <a:lnTo>
                  <a:pt x="925527" y="936625"/>
                </a:lnTo>
                <a:lnTo>
                  <a:pt x="917589" y="936625"/>
                </a:lnTo>
                <a:close/>
                <a:moveTo>
                  <a:pt x="1241682" y="928464"/>
                </a:moveTo>
                <a:cubicBezTo>
                  <a:pt x="1248974" y="930585"/>
                  <a:pt x="1248974" y="941189"/>
                  <a:pt x="1257308" y="941189"/>
                </a:cubicBezTo>
                <a:cubicBezTo>
                  <a:pt x="1246196" y="952500"/>
                  <a:pt x="1238788" y="937418"/>
                  <a:pt x="1223971" y="948730"/>
                </a:cubicBezTo>
                <a:cubicBezTo>
                  <a:pt x="1220267" y="941189"/>
                  <a:pt x="1227675" y="944959"/>
                  <a:pt x="1231380" y="941189"/>
                </a:cubicBezTo>
                <a:cubicBezTo>
                  <a:pt x="1227675" y="929878"/>
                  <a:pt x="1220267" y="944959"/>
                  <a:pt x="1212859" y="941189"/>
                </a:cubicBezTo>
                <a:cubicBezTo>
                  <a:pt x="1223971" y="937418"/>
                  <a:pt x="1227675" y="926107"/>
                  <a:pt x="1231380" y="929878"/>
                </a:cubicBezTo>
                <a:cubicBezTo>
                  <a:pt x="1236010" y="927993"/>
                  <a:pt x="1239251" y="927757"/>
                  <a:pt x="1241682" y="928464"/>
                </a:cubicBezTo>
                <a:close/>
                <a:moveTo>
                  <a:pt x="1573265" y="926802"/>
                </a:moveTo>
                <a:cubicBezTo>
                  <a:pt x="1581708" y="925413"/>
                  <a:pt x="1575376" y="946944"/>
                  <a:pt x="1592262" y="941387"/>
                </a:cubicBezTo>
                <a:cubicBezTo>
                  <a:pt x="1592262" y="941387"/>
                  <a:pt x="1592262" y="941387"/>
                  <a:pt x="1569748" y="952500"/>
                </a:cubicBezTo>
                <a:cubicBezTo>
                  <a:pt x="1569748" y="952500"/>
                  <a:pt x="1569748" y="952500"/>
                  <a:pt x="1569748" y="948796"/>
                </a:cubicBezTo>
                <a:cubicBezTo>
                  <a:pt x="1562245" y="948796"/>
                  <a:pt x="1550989" y="945092"/>
                  <a:pt x="1558492" y="937683"/>
                </a:cubicBezTo>
                <a:cubicBezTo>
                  <a:pt x="1565996" y="930275"/>
                  <a:pt x="1570452" y="927265"/>
                  <a:pt x="1573265" y="926802"/>
                </a:cubicBezTo>
                <a:close/>
                <a:moveTo>
                  <a:pt x="2812707" y="926570"/>
                </a:moveTo>
                <a:cubicBezTo>
                  <a:pt x="2812707" y="926570"/>
                  <a:pt x="2812707" y="926570"/>
                  <a:pt x="2808965" y="933979"/>
                </a:cubicBezTo>
                <a:cubicBezTo>
                  <a:pt x="2805223" y="933979"/>
                  <a:pt x="2793997" y="941387"/>
                  <a:pt x="2793997" y="937683"/>
                </a:cubicBezTo>
                <a:cubicBezTo>
                  <a:pt x="2801481" y="941387"/>
                  <a:pt x="2801481" y="933979"/>
                  <a:pt x="2801481" y="930274"/>
                </a:cubicBezTo>
                <a:cubicBezTo>
                  <a:pt x="2801481" y="930274"/>
                  <a:pt x="2801481" y="930274"/>
                  <a:pt x="2812707" y="926570"/>
                </a:cubicBezTo>
                <a:close/>
                <a:moveTo>
                  <a:pt x="2153176" y="925512"/>
                </a:moveTo>
                <a:cubicBezTo>
                  <a:pt x="2153176" y="925512"/>
                  <a:pt x="2160585" y="929480"/>
                  <a:pt x="2149472" y="933449"/>
                </a:cubicBezTo>
                <a:cubicBezTo>
                  <a:pt x="2149472" y="929480"/>
                  <a:pt x="2149472" y="925512"/>
                  <a:pt x="2153176" y="925512"/>
                </a:cubicBezTo>
                <a:close/>
                <a:moveTo>
                  <a:pt x="810323" y="925512"/>
                </a:moveTo>
                <a:cubicBezTo>
                  <a:pt x="814178" y="933449"/>
                  <a:pt x="825745" y="925512"/>
                  <a:pt x="833456" y="925512"/>
                </a:cubicBezTo>
                <a:cubicBezTo>
                  <a:pt x="833456" y="925512"/>
                  <a:pt x="833456" y="925512"/>
                  <a:pt x="806468" y="933449"/>
                </a:cubicBezTo>
                <a:cubicBezTo>
                  <a:pt x="810323" y="929480"/>
                  <a:pt x="814178" y="925512"/>
                  <a:pt x="810323" y="925512"/>
                </a:cubicBezTo>
                <a:close/>
                <a:moveTo>
                  <a:pt x="2782885" y="922337"/>
                </a:moveTo>
                <a:cubicBezTo>
                  <a:pt x="2782885" y="922337"/>
                  <a:pt x="2782885" y="922337"/>
                  <a:pt x="2789235" y="925512"/>
                </a:cubicBezTo>
                <a:cubicBezTo>
                  <a:pt x="2789235" y="925512"/>
                  <a:pt x="2789235" y="925512"/>
                  <a:pt x="2782885" y="925512"/>
                </a:cubicBezTo>
                <a:cubicBezTo>
                  <a:pt x="2782885" y="925512"/>
                  <a:pt x="2786060" y="922337"/>
                  <a:pt x="2782885" y="922337"/>
                </a:cubicBezTo>
                <a:close/>
                <a:moveTo>
                  <a:pt x="2699859" y="922337"/>
                </a:moveTo>
                <a:cubicBezTo>
                  <a:pt x="2696207" y="926147"/>
                  <a:pt x="2696207" y="929957"/>
                  <a:pt x="2688905" y="933767"/>
                </a:cubicBezTo>
                <a:cubicBezTo>
                  <a:pt x="2688905" y="933767"/>
                  <a:pt x="2688905" y="933767"/>
                  <a:pt x="2703510" y="945197"/>
                </a:cubicBezTo>
                <a:lnTo>
                  <a:pt x="2688905" y="948245"/>
                </a:lnTo>
                <a:lnTo>
                  <a:pt x="2688905" y="937577"/>
                </a:lnTo>
                <a:cubicBezTo>
                  <a:pt x="2681602" y="941387"/>
                  <a:pt x="2670648" y="933767"/>
                  <a:pt x="2670648" y="945197"/>
                </a:cubicBezTo>
                <a:cubicBezTo>
                  <a:pt x="2670648" y="941387"/>
                  <a:pt x="2666997" y="933767"/>
                  <a:pt x="2670648" y="933767"/>
                </a:cubicBezTo>
                <a:cubicBezTo>
                  <a:pt x="2677951" y="929957"/>
                  <a:pt x="2666997" y="933767"/>
                  <a:pt x="2666997" y="929957"/>
                </a:cubicBezTo>
                <a:cubicBezTo>
                  <a:pt x="2666997" y="929957"/>
                  <a:pt x="2666997" y="929957"/>
                  <a:pt x="2699859" y="922337"/>
                </a:cubicBezTo>
                <a:close/>
                <a:moveTo>
                  <a:pt x="2838901" y="919162"/>
                </a:moveTo>
                <a:cubicBezTo>
                  <a:pt x="2846385" y="933979"/>
                  <a:pt x="2820191" y="930274"/>
                  <a:pt x="2812707" y="941387"/>
                </a:cubicBezTo>
                <a:cubicBezTo>
                  <a:pt x="2812707" y="941387"/>
                  <a:pt x="2812707" y="941387"/>
                  <a:pt x="2808965" y="933979"/>
                </a:cubicBezTo>
                <a:cubicBezTo>
                  <a:pt x="2820191" y="930274"/>
                  <a:pt x="2827675" y="922866"/>
                  <a:pt x="2838901" y="919162"/>
                </a:cubicBezTo>
                <a:close/>
                <a:moveTo>
                  <a:pt x="2459035" y="919162"/>
                </a:moveTo>
                <a:cubicBezTo>
                  <a:pt x="2459035" y="922337"/>
                  <a:pt x="2469751" y="919162"/>
                  <a:pt x="2473323" y="919162"/>
                </a:cubicBezTo>
                <a:cubicBezTo>
                  <a:pt x="2469751" y="919162"/>
                  <a:pt x="2462607" y="925512"/>
                  <a:pt x="2459035" y="925512"/>
                </a:cubicBezTo>
                <a:close/>
                <a:moveTo>
                  <a:pt x="2109467" y="919162"/>
                </a:moveTo>
                <a:cubicBezTo>
                  <a:pt x="2109467" y="919162"/>
                  <a:pt x="2109467" y="919162"/>
                  <a:pt x="2120897" y="929877"/>
                </a:cubicBezTo>
                <a:cubicBezTo>
                  <a:pt x="2113277" y="926305"/>
                  <a:pt x="2105657" y="926305"/>
                  <a:pt x="2101847" y="933449"/>
                </a:cubicBezTo>
                <a:close/>
                <a:moveTo>
                  <a:pt x="773131" y="919162"/>
                </a:moveTo>
                <a:cubicBezTo>
                  <a:pt x="773131" y="919162"/>
                  <a:pt x="773131" y="919162"/>
                  <a:pt x="769426" y="930274"/>
                </a:cubicBezTo>
                <a:cubicBezTo>
                  <a:pt x="765722" y="926570"/>
                  <a:pt x="762018" y="926570"/>
                  <a:pt x="762018" y="922866"/>
                </a:cubicBezTo>
                <a:cubicBezTo>
                  <a:pt x="773131" y="922866"/>
                  <a:pt x="762018" y="919162"/>
                  <a:pt x="773131" y="919162"/>
                </a:cubicBezTo>
                <a:close/>
                <a:moveTo>
                  <a:pt x="2771772" y="918104"/>
                </a:moveTo>
                <a:cubicBezTo>
                  <a:pt x="2771772" y="925512"/>
                  <a:pt x="2786060" y="914400"/>
                  <a:pt x="2778916" y="921808"/>
                </a:cubicBezTo>
                <a:cubicBezTo>
                  <a:pt x="2771772" y="925512"/>
                  <a:pt x="2775344" y="921808"/>
                  <a:pt x="2771772" y="918104"/>
                </a:cubicBezTo>
                <a:close/>
                <a:moveTo>
                  <a:pt x="2149473" y="914929"/>
                </a:moveTo>
                <a:cubicBezTo>
                  <a:pt x="2142488" y="918633"/>
                  <a:pt x="2138995" y="922337"/>
                  <a:pt x="2132010" y="922337"/>
                </a:cubicBezTo>
                <a:cubicBezTo>
                  <a:pt x="2135503" y="922337"/>
                  <a:pt x="2142488" y="911225"/>
                  <a:pt x="2149473" y="914929"/>
                </a:cubicBezTo>
                <a:close/>
                <a:moveTo>
                  <a:pt x="854288" y="913289"/>
                </a:moveTo>
                <a:cubicBezTo>
                  <a:pt x="858455" y="913289"/>
                  <a:pt x="863085" y="915035"/>
                  <a:pt x="866789" y="915035"/>
                </a:cubicBezTo>
                <a:cubicBezTo>
                  <a:pt x="863085" y="925512"/>
                  <a:pt x="851973" y="915035"/>
                  <a:pt x="844565" y="922020"/>
                </a:cubicBezTo>
                <a:cubicBezTo>
                  <a:pt x="846417" y="915035"/>
                  <a:pt x="850121" y="913289"/>
                  <a:pt x="854288" y="913289"/>
                </a:cubicBezTo>
                <a:close/>
                <a:moveTo>
                  <a:pt x="2600322" y="911225"/>
                </a:moveTo>
                <a:cubicBezTo>
                  <a:pt x="2600322" y="911225"/>
                  <a:pt x="2600322" y="911225"/>
                  <a:pt x="2596353" y="919162"/>
                </a:cubicBezTo>
                <a:lnTo>
                  <a:pt x="2584447" y="919162"/>
                </a:lnTo>
                <a:cubicBezTo>
                  <a:pt x="2584447" y="911225"/>
                  <a:pt x="2600322" y="911225"/>
                  <a:pt x="2600322" y="911225"/>
                </a:cubicBezTo>
                <a:close/>
                <a:moveTo>
                  <a:pt x="2133597" y="910828"/>
                </a:moveTo>
                <a:cubicBezTo>
                  <a:pt x="2138360" y="909902"/>
                  <a:pt x="2143122" y="909902"/>
                  <a:pt x="2143122" y="911754"/>
                </a:cubicBezTo>
                <a:cubicBezTo>
                  <a:pt x="2131692" y="919162"/>
                  <a:pt x="2131692" y="908050"/>
                  <a:pt x="2124072" y="915458"/>
                </a:cubicBezTo>
                <a:cubicBezTo>
                  <a:pt x="2124072" y="913606"/>
                  <a:pt x="2128835" y="911754"/>
                  <a:pt x="2133597" y="910828"/>
                </a:cubicBezTo>
                <a:close/>
                <a:moveTo>
                  <a:pt x="1046077" y="910828"/>
                </a:moveTo>
                <a:cubicBezTo>
                  <a:pt x="1049550" y="910828"/>
                  <a:pt x="1052526" y="911754"/>
                  <a:pt x="1052526" y="915458"/>
                </a:cubicBezTo>
                <a:cubicBezTo>
                  <a:pt x="1044589" y="915458"/>
                  <a:pt x="1040620" y="919162"/>
                  <a:pt x="1036651" y="911754"/>
                </a:cubicBezTo>
                <a:cubicBezTo>
                  <a:pt x="1038636" y="911754"/>
                  <a:pt x="1042604" y="910828"/>
                  <a:pt x="1046077" y="910828"/>
                </a:cubicBezTo>
                <a:close/>
                <a:moveTo>
                  <a:pt x="2964210" y="908707"/>
                </a:moveTo>
                <a:cubicBezTo>
                  <a:pt x="2965865" y="908471"/>
                  <a:pt x="2967234" y="908942"/>
                  <a:pt x="2968147" y="910827"/>
                </a:cubicBezTo>
                <a:cubicBezTo>
                  <a:pt x="2964496" y="910827"/>
                  <a:pt x="2964496" y="914598"/>
                  <a:pt x="2960844" y="918368"/>
                </a:cubicBezTo>
                <a:cubicBezTo>
                  <a:pt x="2957193" y="925908"/>
                  <a:pt x="2971798" y="918368"/>
                  <a:pt x="2968147" y="925908"/>
                </a:cubicBezTo>
                <a:cubicBezTo>
                  <a:pt x="2964496" y="933449"/>
                  <a:pt x="2960844" y="925908"/>
                  <a:pt x="2957193" y="925908"/>
                </a:cubicBezTo>
                <a:cubicBezTo>
                  <a:pt x="2955367" y="922138"/>
                  <a:pt x="2949890" y="921196"/>
                  <a:pt x="2946695" y="919311"/>
                </a:cubicBezTo>
                <a:lnTo>
                  <a:pt x="2948682" y="911692"/>
                </a:lnTo>
                <a:lnTo>
                  <a:pt x="2952229" y="912948"/>
                </a:lnTo>
                <a:cubicBezTo>
                  <a:pt x="2956451" y="912477"/>
                  <a:pt x="2960901" y="909178"/>
                  <a:pt x="2964210" y="908707"/>
                </a:cubicBezTo>
                <a:close/>
                <a:moveTo>
                  <a:pt x="2949890" y="907057"/>
                </a:moveTo>
                <a:lnTo>
                  <a:pt x="2948682" y="911692"/>
                </a:lnTo>
                <a:lnTo>
                  <a:pt x="2946239" y="910827"/>
                </a:lnTo>
                <a:cubicBezTo>
                  <a:pt x="2949890" y="907057"/>
                  <a:pt x="2949890" y="907057"/>
                  <a:pt x="2949890" y="907057"/>
                </a:cubicBezTo>
                <a:close/>
                <a:moveTo>
                  <a:pt x="1740534" y="906144"/>
                </a:moveTo>
                <a:cubicBezTo>
                  <a:pt x="1743152" y="905192"/>
                  <a:pt x="1745772" y="905192"/>
                  <a:pt x="1747518" y="907097"/>
                </a:cubicBezTo>
                <a:cubicBezTo>
                  <a:pt x="1747518" y="907097"/>
                  <a:pt x="1747518" y="907097"/>
                  <a:pt x="1744026" y="907097"/>
                </a:cubicBezTo>
                <a:cubicBezTo>
                  <a:pt x="1744026" y="907097"/>
                  <a:pt x="1744026" y="907097"/>
                  <a:pt x="1751010" y="914717"/>
                </a:cubicBezTo>
                <a:cubicBezTo>
                  <a:pt x="1747518" y="910907"/>
                  <a:pt x="1744026" y="922337"/>
                  <a:pt x="1740534" y="914717"/>
                </a:cubicBezTo>
                <a:cubicBezTo>
                  <a:pt x="1740534" y="914717"/>
                  <a:pt x="1740534" y="914717"/>
                  <a:pt x="1744026" y="910907"/>
                </a:cubicBezTo>
                <a:lnTo>
                  <a:pt x="1733549" y="910907"/>
                </a:lnTo>
                <a:cubicBezTo>
                  <a:pt x="1735294" y="909002"/>
                  <a:pt x="1737916" y="907097"/>
                  <a:pt x="1740534" y="906144"/>
                </a:cubicBezTo>
                <a:close/>
                <a:moveTo>
                  <a:pt x="2752193" y="904264"/>
                </a:moveTo>
                <a:cubicBezTo>
                  <a:pt x="2767010" y="900600"/>
                  <a:pt x="2752193" y="911591"/>
                  <a:pt x="2759602" y="915254"/>
                </a:cubicBezTo>
                <a:cubicBezTo>
                  <a:pt x="2748489" y="911591"/>
                  <a:pt x="2737377" y="926245"/>
                  <a:pt x="2726264" y="926245"/>
                </a:cubicBezTo>
                <a:cubicBezTo>
                  <a:pt x="2729968" y="929908"/>
                  <a:pt x="2733673" y="929908"/>
                  <a:pt x="2737377" y="929908"/>
                </a:cubicBezTo>
                <a:cubicBezTo>
                  <a:pt x="2737377" y="929908"/>
                  <a:pt x="2737377" y="929908"/>
                  <a:pt x="2733673" y="937235"/>
                </a:cubicBezTo>
                <a:cubicBezTo>
                  <a:pt x="2704039" y="944562"/>
                  <a:pt x="2741081" y="926245"/>
                  <a:pt x="2711448" y="926245"/>
                </a:cubicBezTo>
                <a:cubicBezTo>
                  <a:pt x="2711448" y="929908"/>
                  <a:pt x="2711448" y="929908"/>
                  <a:pt x="2711448" y="933572"/>
                </a:cubicBezTo>
                <a:cubicBezTo>
                  <a:pt x="2700335" y="929908"/>
                  <a:pt x="2711448" y="929908"/>
                  <a:pt x="2704039" y="926245"/>
                </a:cubicBezTo>
                <a:cubicBezTo>
                  <a:pt x="2704039" y="926245"/>
                  <a:pt x="2704039" y="926245"/>
                  <a:pt x="2711448" y="922581"/>
                </a:cubicBezTo>
                <a:cubicBezTo>
                  <a:pt x="2711448" y="922581"/>
                  <a:pt x="2707743" y="918918"/>
                  <a:pt x="2711448" y="915254"/>
                </a:cubicBezTo>
                <a:cubicBezTo>
                  <a:pt x="2722560" y="922581"/>
                  <a:pt x="2748489" y="896937"/>
                  <a:pt x="2755898" y="907927"/>
                </a:cubicBezTo>
                <a:cubicBezTo>
                  <a:pt x="2755898" y="907927"/>
                  <a:pt x="2755898" y="907927"/>
                  <a:pt x="2752193" y="904264"/>
                </a:cubicBezTo>
                <a:close/>
                <a:moveTo>
                  <a:pt x="1063638" y="903287"/>
                </a:moveTo>
                <a:cubicBezTo>
                  <a:pt x="1063638" y="903287"/>
                  <a:pt x="1063638" y="903287"/>
                  <a:pt x="1059670" y="911224"/>
                </a:cubicBezTo>
                <a:cubicBezTo>
                  <a:pt x="1047763" y="911224"/>
                  <a:pt x="1063638" y="907255"/>
                  <a:pt x="1063638" y="903287"/>
                </a:cubicBezTo>
                <a:close/>
                <a:moveTo>
                  <a:pt x="3069570" y="901898"/>
                </a:moveTo>
                <a:cubicBezTo>
                  <a:pt x="3074872" y="901005"/>
                  <a:pt x="3080655" y="901898"/>
                  <a:pt x="3084510" y="903684"/>
                </a:cubicBezTo>
                <a:cubicBezTo>
                  <a:pt x="3080655" y="914399"/>
                  <a:pt x="3069088" y="907255"/>
                  <a:pt x="3057522" y="910827"/>
                </a:cubicBezTo>
                <a:cubicBezTo>
                  <a:pt x="3059450" y="905470"/>
                  <a:pt x="3064269" y="902791"/>
                  <a:pt x="3069570" y="901898"/>
                </a:cubicBezTo>
                <a:close/>
                <a:moveTo>
                  <a:pt x="2290760" y="900112"/>
                </a:moveTo>
                <a:cubicBezTo>
                  <a:pt x="2290760" y="900112"/>
                  <a:pt x="2290760" y="900112"/>
                  <a:pt x="2290760" y="911224"/>
                </a:cubicBezTo>
                <a:cubicBezTo>
                  <a:pt x="2290760" y="911224"/>
                  <a:pt x="2283352" y="911224"/>
                  <a:pt x="2283352" y="914929"/>
                </a:cubicBezTo>
                <a:cubicBezTo>
                  <a:pt x="2283352" y="914929"/>
                  <a:pt x="2287056" y="914929"/>
                  <a:pt x="2290760" y="914929"/>
                </a:cubicBezTo>
                <a:lnTo>
                  <a:pt x="2261127" y="922337"/>
                </a:lnTo>
                <a:cubicBezTo>
                  <a:pt x="2246310" y="911224"/>
                  <a:pt x="2275943" y="914929"/>
                  <a:pt x="2275943" y="903816"/>
                </a:cubicBezTo>
                <a:cubicBezTo>
                  <a:pt x="2275943" y="907520"/>
                  <a:pt x="2283352" y="900112"/>
                  <a:pt x="2290760" y="900112"/>
                </a:cubicBezTo>
                <a:close/>
                <a:moveTo>
                  <a:pt x="3041768" y="898877"/>
                </a:moveTo>
                <a:lnTo>
                  <a:pt x="3031095" y="908049"/>
                </a:lnTo>
                <a:cubicBezTo>
                  <a:pt x="3029228" y="906197"/>
                  <a:pt x="3032963" y="903419"/>
                  <a:pt x="3038099" y="900641"/>
                </a:cubicBezTo>
                <a:close/>
                <a:moveTo>
                  <a:pt x="1774823" y="896937"/>
                </a:moveTo>
                <a:cubicBezTo>
                  <a:pt x="1774823" y="900509"/>
                  <a:pt x="1771119" y="907652"/>
                  <a:pt x="1763713" y="911224"/>
                </a:cubicBezTo>
                <a:lnTo>
                  <a:pt x="1763713" y="900509"/>
                </a:lnTo>
                <a:cubicBezTo>
                  <a:pt x="1763713" y="900509"/>
                  <a:pt x="1763713" y="900509"/>
                  <a:pt x="1774823" y="896937"/>
                </a:cubicBezTo>
                <a:close/>
                <a:moveTo>
                  <a:pt x="889014" y="896937"/>
                </a:moveTo>
                <a:lnTo>
                  <a:pt x="900127" y="896937"/>
                </a:lnTo>
                <a:lnTo>
                  <a:pt x="900127" y="898524"/>
                </a:lnTo>
                <a:lnTo>
                  <a:pt x="889014" y="898524"/>
                </a:lnTo>
                <a:close/>
                <a:moveTo>
                  <a:pt x="1087731" y="896314"/>
                </a:moveTo>
                <a:lnTo>
                  <a:pt x="1082567" y="900430"/>
                </a:lnTo>
                <a:cubicBezTo>
                  <a:pt x="1082567" y="900430"/>
                  <a:pt x="1082567" y="900430"/>
                  <a:pt x="1086228" y="900430"/>
                </a:cubicBezTo>
                <a:cubicBezTo>
                  <a:pt x="1082567" y="908050"/>
                  <a:pt x="1078903" y="900430"/>
                  <a:pt x="1071576" y="908050"/>
                </a:cubicBezTo>
                <a:lnTo>
                  <a:pt x="1071576" y="896620"/>
                </a:lnTo>
                <a:close/>
                <a:moveTo>
                  <a:pt x="1087945" y="896144"/>
                </a:moveTo>
                <a:lnTo>
                  <a:pt x="1088166" y="896306"/>
                </a:lnTo>
                <a:lnTo>
                  <a:pt x="1087731" y="896314"/>
                </a:lnTo>
                <a:close/>
                <a:moveTo>
                  <a:pt x="1119199" y="892810"/>
                </a:moveTo>
                <a:cubicBezTo>
                  <a:pt x="1119199" y="892810"/>
                  <a:pt x="1119199" y="892810"/>
                  <a:pt x="1097218" y="900430"/>
                </a:cubicBezTo>
                <a:cubicBezTo>
                  <a:pt x="1091723" y="902335"/>
                  <a:pt x="1090807" y="899477"/>
                  <a:pt x="1089891" y="897572"/>
                </a:cubicBezTo>
                <a:lnTo>
                  <a:pt x="1088166" y="896306"/>
                </a:lnTo>
                <a:lnTo>
                  <a:pt x="1096760" y="896144"/>
                </a:lnTo>
                <a:cubicBezTo>
                  <a:pt x="1105461" y="895667"/>
                  <a:pt x="1113704" y="894715"/>
                  <a:pt x="1119199" y="892810"/>
                </a:cubicBezTo>
                <a:close/>
                <a:moveTo>
                  <a:pt x="2320922" y="892175"/>
                </a:moveTo>
                <a:cubicBezTo>
                  <a:pt x="2320922" y="892175"/>
                  <a:pt x="2320922" y="892175"/>
                  <a:pt x="2328860" y="892175"/>
                </a:cubicBezTo>
                <a:cubicBezTo>
                  <a:pt x="2328860" y="892175"/>
                  <a:pt x="2328860" y="892175"/>
                  <a:pt x="2324891" y="896937"/>
                </a:cubicBezTo>
                <a:cubicBezTo>
                  <a:pt x="2324891" y="896937"/>
                  <a:pt x="2320922" y="896937"/>
                  <a:pt x="2320922" y="892175"/>
                </a:cubicBezTo>
                <a:close/>
                <a:moveTo>
                  <a:pt x="2348456" y="891976"/>
                </a:moveTo>
                <a:cubicBezTo>
                  <a:pt x="2349795" y="892968"/>
                  <a:pt x="2350688" y="894953"/>
                  <a:pt x="2350688" y="896937"/>
                </a:cubicBezTo>
                <a:cubicBezTo>
                  <a:pt x="2354260" y="896937"/>
                  <a:pt x="2339972" y="896937"/>
                  <a:pt x="2343544" y="892968"/>
                </a:cubicBezTo>
                <a:cubicBezTo>
                  <a:pt x="2345330" y="890984"/>
                  <a:pt x="2347116" y="890984"/>
                  <a:pt x="2348456" y="891976"/>
                </a:cubicBezTo>
                <a:close/>
                <a:moveTo>
                  <a:pt x="878577" y="891629"/>
                </a:moveTo>
                <a:cubicBezTo>
                  <a:pt x="879887" y="892076"/>
                  <a:pt x="880760" y="892968"/>
                  <a:pt x="880760" y="892968"/>
                </a:cubicBezTo>
                <a:lnTo>
                  <a:pt x="877901" y="891818"/>
                </a:lnTo>
                <a:close/>
                <a:moveTo>
                  <a:pt x="866789" y="889397"/>
                </a:moveTo>
                <a:cubicBezTo>
                  <a:pt x="866789" y="897433"/>
                  <a:pt x="870719" y="891406"/>
                  <a:pt x="875630" y="890904"/>
                </a:cubicBezTo>
                <a:lnTo>
                  <a:pt x="877901" y="891818"/>
                </a:lnTo>
                <a:lnTo>
                  <a:pt x="873775" y="892968"/>
                </a:lnTo>
                <a:cubicBezTo>
                  <a:pt x="870282" y="896540"/>
                  <a:pt x="884252" y="896540"/>
                  <a:pt x="880760" y="896540"/>
                </a:cubicBezTo>
                <a:cubicBezTo>
                  <a:pt x="877267" y="900112"/>
                  <a:pt x="866789" y="892968"/>
                  <a:pt x="866789" y="900112"/>
                </a:cubicBezTo>
                <a:close/>
                <a:moveTo>
                  <a:pt x="1159521" y="889317"/>
                </a:moveTo>
                <a:cubicBezTo>
                  <a:pt x="1159521" y="889317"/>
                  <a:pt x="1159521" y="889317"/>
                  <a:pt x="1163172" y="896619"/>
                </a:cubicBezTo>
                <a:cubicBezTo>
                  <a:pt x="1159521" y="892968"/>
                  <a:pt x="1141265" y="911224"/>
                  <a:pt x="1130311" y="903922"/>
                </a:cubicBezTo>
                <a:cubicBezTo>
                  <a:pt x="1137613" y="907573"/>
                  <a:pt x="1148567" y="892968"/>
                  <a:pt x="1159521" y="892968"/>
                </a:cubicBezTo>
                <a:cubicBezTo>
                  <a:pt x="1159521" y="892968"/>
                  <a:pt x="1159521" y="892968"/>
                  <a:pt x="1159521" y="889317"/>
                </a:cubicBezTo>
                <a:close/>
                <a:moveTo>
                  <a:pt x="1930001" y="885825"/>
                </a:moveTo>
                <a:cubicBezTo>
                  <a:pt x="1930001" y="885825"/>
                  <a:pt x="1933573" y="892175"/>
                  <a:pt x="1922857" y="892175"/>
                </a:cubicBezTo>
                <a:cubicBezTo>
                  <a:pt x="1926429" y="889000"/>
                  <a:pt x="1919285" y="885825"/>
                  <a:pt x="1930001" y="885825"/>
                </a:cubicBezTo>
                <a:close/>
                <a:moveTo>
                  <a:pt x="1531936" y="881062"/>
                </a:moveTo>
                <a:cubicBezTo>
                  <a:pt x="1528129" y="881062"/>
                  <a:pt x="1531936" y="885031"/>
                  <a:pt x="1531936" y="885031"/>
                </a:cubicBezTo>
                <a:lnTo>
                  <a:pt x="1512887" y="889000"/>
                </a:lnTo>
                <a:cubicBezTo>
                  <a:pt x="1512887" y="889000"/>
                  <a:pt x="1512887" y="889000"/>
                  <a:pt x="1531936" y="881062"/>
                </a:cubicBezTo>
                <a:close/>
                <a:moveTo>
                  <a:pt x="928702" y="881062"/>
                </a:moveTo>
                <a:lnTo>
                  <a:pt x="925527" y="885824"/>
                </a:lnTo>
                <a:lnTo>
                  <a:pt x="917589" y="885824"/>
                </a:lnTo>
                <a:close/>
                <a:moveTo>
                  <a:pt x="1640683" y="877887"/>
                </a:moveTo>
                <a:cubicBezTo>
                  <a:pt x="1632745" y="881856"/>
                  <a:pt x="1644651" y="885825"/>
                  <a:pt x="1632745" y="885825"/>
                </a:cubicBezTo>
                <a:cubicBezTo>
                  <a:pt x="1640683" y="881856"/>
                  <a:pt x="1628776" y="877887"/>
                  <a:pt x="1640683" y="877887"/>
                </a:cubicBezTo>
                <a:close/>
                <a:moveTo>
                  <a:pt x="1174761" y="877887"/>
                </a:moveTo>
                <a:lnTo>
                  <a:pt x="1182697" y="877887"/>
                </a:lnTo>
                <a:lnTo>
                  <a:pt x="1171586" y="885825"/>
                </a:lnTo>
                <a:close/>
                <a:moveTo>
                  <a:pt x="3083390" y="874712"/>
                </a:moveTo>
                <a:cubicBezTo>
                  <a:pt x="3087125" y="874712"/>
                  <a:pt x="3090860" y="874712"/>
                  <a:pt x="3090860" y="878416"/>
                </a:cubicBezTo>
                <a:cubicBezTo>
                  <a:pt x="3079654" y="885824"/>
                  <a:pt x="3068448" y="904345"/>
                  <a:pt x="3053507" y="904345"/>
                </a:cubicBezTo>
                <a:cubicBezTo>
                  <a:pt x="3057242" y="896937"/>
                  <a:pt x="3057242" y="896937"/>
                  <a:pt x="3053507" y="893232"/>
                </a:cubicBezTo>
                <a:lnTo>
                  <a:pt x="3041768" y="898877"/>
                </a:lnTo>
                <a:lnTo>
                  <a:pt x="3045103" y="896011"/>
                </a:lnTo>
                <a:cubicBezTo>
                  <a:pt x="3050706" y="892307"/>
                  <a:pt x="3055375" y="889528"/>
                  <a:pt x="3053507" y="889528"/>
                </a:cubicBezTo>
                <a:cubicBezTo>
                  <a:pt x="3060978" y="889528"/>
                  <a:pt x="3079654" y="885824"/>
                  <a:pt x="3087125" y="878416"/>
                </a:cubicBezTo>
                <a:cubicBezTo>
                  <a:pt x="3087125" y="878416"/>
                  <a:pt x="3087125" y="878416"/>
                  <a:pt x="3083390" y="874712"/>
                </a:cubicBezTo>
                <a:close/>
                <a:moveTo>
                  <a:pt x="2749548" y="874712"/>
                </a:moveTo>
                <a:lnTo>
                  <a:pt x="2752723" y="874712"/>
                </a:lnTo>
                <a:lnTo>
                  <a:pt x="2744785" y="881062"/>
                </a:lnTo>
                <a:close/>
                <a:moveTo>
                  <a:pt x="2161114" y="874712"/>
                </a:moveTo>
                <a:cubicBezTo>
                  <a:pt x="2161114" y="874712"/>
                  <a:pt x="2161114" y="874712"/>
                  <a:pt x="2168523" y="877887"/>
                </a:cubicBezTo>
                <a:cubicBezTo>
                  <a:pt x="2164819" y="877887"/>
                  <a:pt x="2161114" y="877887"/>
                  <a:pt x="2157410" y="881062"/>
                </a:cubicBezTo>
                <a:cubicBezTo>
                  <a:pt x="2161114" y="877887"/>
                  <a:pt x="2161114" y="877887"/>
                  <a:pt x="2161114" y="874712"/>
                </a:cubicBezTo>
                <a:close/>
                <a:moveTo>
                  <a:pt x="1152219" y="874712"/>
                </a:moveTo>
                <a:cubicBezTo>
                  <a:pt x="1166824" y="874712"/>
                  <a:pt x="1152219" y="885666"/>
                  <a:pt x="1166824" y="889317"/>
                </a:cubicBezTo>
                <a:cubicBezTo>
                  <a:pt x="1166824" y="885666"/>
                  <a:pt x="1163172" y="885666"/>
                  <a:pt x="1159521" y="889317"/>
                </a:cubicBezTo>
                <a:cubicBezTo>
                  <a:pt x="1159521" y="889317"/>
                  <a:pt x="1155870" y="889317"/>
                  <a:pt x="1155870" y="892968"/>
                </a:cubicBezTo>
                <a:cubicBezTo>
                  <a:pt x="1155870" y="892968"/>
                  <a:pt x="1155870" y="892968"/>
                  <a:pt x="1159521" y="885666"/>
                </a:cubicBezTo>
                <a:cubicBezTo>
                  <a:pt x="1148567" y="882014"/>
                  <a:pt x="1137613" y="892968"/>
                  <a:pt x="1130311" y="889317"/>
                </a:cubicBezTo>
                <a:cubicBezTo>
                  <a:pt x="1130311" y="889317"/>
                  <a:pt x="1130311" y="885666"/>
                  <a:pt x="1130311" y="882014"/>
                </a:cubicBezTo>
                <a:cubicBezTo>
                  <a:pt x="1130311" y="882014"/>
                  <a:pt x="1130311" y="882014"/>
                  <a:pt x="1152219" y="878363"/>
                </a:cubicBezTo>
                <a:cubicBezTo>
                  <a:pt x="1152219" y="878363"/>
                  <a:pt x="1152219" y="878363"/>
                  <a:pt x="1152219" y="874712"/>
                </a:cubicBezTo>
                <a:close/>
                <a:moveTo>
                  <a:pt x="2096585" y="870664"/>
                </a:moveTo>
                <a:lnTo>
                  <a:pt x="2088954" y="877093"/>
                </a:lnTo>
                <a:cubicBezTo>
                  <a:pt x="2085702" y="879391"/>
                  <a:pt x="2082914" y="881229"/>
                  <a:pt x="2079197" y="884905"/>
                </a:cubicBezTo>
                <a:cubicBezTo>
                  <a:pt x="2068045" y="881229"/>
                  <a:pt x="2060611" y="892258"/>
                  <a:pt x="2049460" y="888582"/>
                </a:cubicBezTo>
                <a:lnTo>
                  <a:pt x="2053177" y="881229"/>
                </a:lnTo>
                <a:cubicBezTo>
                  <a:pt x="2053177" y="881229"/>
                  <a:pt x="2053177" y="881229"/>
                  <a:pt x="2056894" y="884905"/>
                </a:cubicBezTo>
                <a:cubicBezTo>
                  <a:pt x="2062470" y="884905"/>
                  <a:pt x="2071763" y="880310"/>
                  <a:pt x="2081520" y="875715"/>
                </a:cubicBezTo>
                <a:close/>
                <a:moveTo>
                  <a:pt x="1904363" y="869950"/>
                </a:moveTo>
                <a:cubicBezTo>
                  <a:pt x="1900870" y="869950"/>
                  <a:pt x="1911348" y="869950"/>
                  <a:pt x="1904363" y="873918"/>
                </a:cubicBezTo>
                <a:lnTo>
                  <a:pt x="1893885" y="877887"/>
                </a:lnTo>
                <a:cubicBezTo>
                  <a:pt x="1893885" y="877887"/>
                  <a:pt x="1893885" y="877887"/>
                  <a:pt x="1904363" y="869950"/>
                </a:cubicBezTo>
                <a:close/>
                <a:moveTo>
                  <a:pt x="2251073" y="866775"/>
                </a:moveTo>
                <a:lnTo>
                  <a:pt x="2254248" y="869950"/>
                </a:lnTo>
                <a:lnTo>
                  <a:pt x="2243135" y="869950"/>
                </a:lnTo>
                <a:close/>
                <a:moveTo>
                  <a:pt x="1882773" y="866775"/>
                </a:moveTo>
                <a:lnTo>
                  <a:pt x="1889123" y="866775"/>
                </a:lnTo>
                <a:lnTo>
                  <a:pt x="1878010" y="869950"/>
                </a:lnTo>
                <a:close/>
                <a:moveTo>
                  <a:pt x="1828132" y="866774"/>
                </a:moveTo>
                <a:lnTo>
                  <a:pt x="1833560" y="866774"/>
                </a:lnTo>
                <a:cubicBezTo>
                  <a:pt x="1833560" y="866774"/>
                  <a:pt x="1829750" y="866774"/>
                  <a:pt x="1829750" y="870743"/>
                </a:cubicBezTo>
                <a:close/>
                <a:moveTo>
                  <a:pt x="1814510" y="866774"/>
                </a:moveTo>
                <a:cubicBezTo>
                  <a:pt x="1814510" y="866774"/>
                  <a:pt x="1814510" y="866774"/>
                  <a:pt x="1816891" y="866774"/>
                </a:cubicBezTo>
                <a:lnTo>
                  <a:pt x="1825604" y="866774"/>
                </a:lnTo>
                <a:lnTo>
                  <a:pt x="1823559" y="867271"/>
                </a:lnTo>
                <a:cubicBezTo>
                  <a:pt x="1820225" y="868759"/>
                  <a:pt x="1816415" y="870743"/>
                  <a:pt x="1814510" y="866774"/>
                </a:cubicBezTo>
                <a:close/>
                <a:moveTo>
                  <a:pt x="2101499" y="866524"/>
                </a:moveTo>
                <a:lnTo>
                  <a:pt x="2101821" y="868908"/>
                </a:lnTo>
                <a:lnTo>
                  <a:pt x="2096585" y="870664"/>
                </a:lnTo>
                <a:close/>
                <a:moveTo>
                  <a:pt x="1827905" y="866216"/>
                </a:moveTo>
                <a:lnTo>
                  <a:pt x="1828132" y="866774"/>
                </a:lnTo>
                <a:lnTo>
                  <a:pt x="1825604" y="866774"/>
                </a:lnTo>
                <a:close/>
                <a:moveTo>
                  <a:pt x="2907752" y="863930"/>
                </a:moveTo>
                <a:cubicBezTo>
                  <a:pt x="2910877" y="864393"/>
                  <a:pt x="2914449" y="866245"/>
                  <a:pt x="2916235" y="866245"/>
                </a:cubicBezTo>
                <a:cubicBezTo>
                  <a:pt x="2916235" y="866245"/>
                  <a:pt x="2909091" y="866245"/>
                  <a:pt x="2909091" y="869949"/>
                </a:cubicBezTo>
                <a:lnTo>
                  <a:pt x="2901947" y="869949"/>
                </a:lnTo>
                <a:cubicBezTo>
                  <a:pt x="2901947" y="864393"/>
                  <a:pt x="2904626" y="863467"/>
                  <a:pt x="2907752" y="863930"/>
                </a:cubicBezTo>
                <a:close/>
                <a:moveTo>
                  <a:pt x="2190219" y="858837"/>
                </a:moveTo>
                <a:cubicBezTo>
                  <a:pt x="2193923" y="866245"/>
                  <a:pt x="2186514" y="866245"/>
                  <a:pt x="2182810" y="869949"/>
                </a:cubicBezTo>
                <a:cubicBezTo>
                  <a:pt x="2182810" y="866245"/>
                  <a:pt x="2182810" y="862541"/>
                  <a:pt x="2190219" y="858837"/>
                </a:cubicBezTo>
                <a:close/>
                <a:moveTo>
                  <a:pt x="1870073" y="858837"/>
                </a:moveTo>
                <a:cubicBezTo>
                  <a:pt x="1870073" y="866774"/>
                  <a:pt x="1862929" y="866774"/>
                  <a:pt x="1855785" y="866774"/>
                </a:cubicBezTo>
                <a:cubicBezTo>
                  <a:pt x="1859357" y="862805"/>
                  <a:pt x="1866501" y="862805"/>
                  <a:pt x="1870073" y="858837"/>
                </a:cubicBezTo>
                <a:close/>
                <a:moveTo>
                  <a:pt x="996964" y="858837"/>
                </a:moveTo>
                <a:cubicBezTo>
                  <a:pt x="989556" y="866245"/>
                  <a:pt x="974739" y="866245"/>
                  <a:pt x="963626" y="869949"/>
                </a:cubicBezTo>
                <a:cubicBezTo>
                  <a:pt x="971035" y="866245"/>
                  <a:pt x="985852" y="862541"/>
                  <a:pt x="996964" y="858837"/>
                </a:cubicBezTo>
                <a:close/>
                <a:moveTo>
                  <a:pt x="2986540" y="851090"/>
                </a:moveTo>
                <a:cubicBezTo>
                  <a:pt x="2992656" y="854042"/>
                  <a:pt x="2987763" y="865849"/>
                  <a:pt x="3001744" y="863071"/>
                </a:cubicBezTo>
                <a:cubicBezTo>
                  <a:pt x="3001744" y="863071"/>
                  <a:pt x="3001744" y="863071"/>
                  <a:pt x="3012929" y="863071"/>
                </a:cubicBezTo>
                <a:cubicBezTo>
                  <a:pt x="3012929" y="863071"/>
                  <a:pt x="3012929" y="863071"/>
                  <a:pt x="3009201" y="870479"/>
                </a:cubicBezTo>
                <a:cubicBezTo>
                  <a:pt x="3009201" y="874183"/>
                  <a:pt x="3016657" y="870479"/>
                  <a:pt x="3016657" y="870479"/>
                </a:cubicBezTo>
                <a:cubicBezTo>
                  <a:pt x="3016657" y="870479"/>
                  <a:pt x="3016657" y="870479"/>
                  <a:pt x="3009201" y="874183"/>
                </a:cubicBezTo>
                <a:cubicBezTo>
                  <a:pt x="3016657" y="881591"/>
                  <a:pt x="3027842" y="866775"/>
                  <a:pt x="3035298" y="870479"/>
                </a:cubicBezTo>
                <a:cubicBezTo>
                  <a:pt x="3035298" y="870479"/>
                  <a:pt x="3035298" y="870479"/>
                  <a:pt x="3020385" y="881591"/>
                </a:cubicBezTo>
                <a:cubicBezTo>
                  <a:pt x="3020385" y="881591"/>
                  <a:pt x="3020385" y="881591"/>
                  <a:pt x="3024113" y="881591"/>
                </a:cubicBezTo>
                <a:cubicBezTo>
                  <a:pt x="3024113" y="881591"/>
                  <a:pt x="3024113" y="881591"/>
                  <a:pt x="3005472" y="889000"/>
                </a:cubicBezTo>
                <a:cubicBezTo>
                  <a:pt x="2998016" y="881591"/>
                  <a:pt x="3012929" y="889000"/>
                  <a:pt x="3009201" y="881591"/>
                </a:cubicBezTo>
                <a:cubicBezTo>
                  <a:pt x="3005472" y="877887"/>
                  <a:pt x="2983103" y="889000"/>
                  <a:pt x="2971918" y="889000"/>
                </a:cubicBezTo>
                <a:cubicBezTo>
                  <a:pt x="2971918" y="889000"/>
                  <a:pt x="2971918" y="889000"/>
                  <a:pt x="2975646" y="885296"/>
                </a:cubicBezTo>
                <a:cubicBezTo>
                  <a:pt x="2968190" y="885296"/>
                  <a:pt x="2942092" y="881591"/>
                  <a:pt x="2923451" y="892704"/>
                </a:cubicBezTo>
                <a:cubicBezTo>
                  <a:pt x="2923451" y="892704"/>
                  <a:pt x="2930908" y="892704"/>
                  <a:pt x="2934636" y="892704"/>
                </a:cubicBezTo>
                <a:cubicBezTo>
                  <a:pt x="2938364" y="896408"/>
                  <a:pt x="2919723" y="903816"/>
                  <a:pt x="2915995" y="911225"/>
                </a:cubicBezTo>
                <a:cubicBezTo>
                  <a:pt x="2904810" y="914929"/>
                  <a:pt x="2904810" y="903816"/>
                  <a:pt x="2889897" y="907520"/>
                </a:cubicBezTo>
                <a:cubicBezTo>
                  <a:pt x="2889897" y="907520"/>
                  <a:pt x="2889897" y="907520"/>
                  <a:pt x="2889897" y="914929"/>
                </a:cubicBezTo>
                <a:cubicBezTo>
                  <a:pt x="2878713" y="914929"/>
                  <a:pt x="2878713" y="911225"/>
                  <a:pt x="2874984" y="903816"/>
                </a:cubicBezTo>
                <a:cubicBezTo>
                  <a:pt x="2863800" y="914929"/>
                  <a:pt x="2863800" y="914929"/>
                  <a:pt x="2856343" y="914929"/>
                </a:cubicBezTo>
                <a:cubicBezTo>
                  <a:pt x="2860071" y="911225"/>
                  <a:pt x="2863800" y="911225"/>
                  <a:pt x="2860071" y="907520"/>
                </a:cubicBezTo>
                <a:cubicBezTo>
                  <a:pt x="2856343" y="907520"/>
                  <a:pt x="2841430" y="911225"/>
                  <a:pt x="2848887" y="918633"/>
                </a:cubicBezTo>
                <a:cubicBezTo>
                  <a:pt x="2841430" y="907520"/>
                  <a:pt x="2815333" y="922337"/>
                  <a:pt x="2815333" y="914929"/>
                </a:cubicBezTo>
                <a:cubicBezTo>
                  <a:pt x="2807876" y="914929"/>
                  <a:pt x="2811604" y="918633"/>
                  <a:pt x="2811604" y="922337"/>
                </a:cubicBezTo>
                <a:cubicBezTo>
                  <a:pt x="2807876" y="922337"/>
                  <a:pt x="2804148" y="922337"/>
                  <a:pt x="2800420" y="922337"/>
                </a:cubicBezTo>
                <a:cubicBezTo>
                  <a:pt x="2800420" y="922337"/>
                  <a:pt x="2800420" y="922337"/>
                  <a:pt x="2807876" y="914929"/>
                </a:cubicBezTo>
                <a:cubicBezTo>
                  <a:pt x="2796692" y="911225"/>
                  <a:pt x="2804148" y="918633"/>
                  <a:pt x="2789235" y="918633"/>
                </a:cubicBezTo>
                <a:cubicBezTo>
                  <a:pt x="2792963" y="907520"/>
                  <a:pt x="2800420" y="907520"/>
                  <a:pt x="2807876" y="900112"/>
                </a:cubicBezTo>
                <a:cubicBezTo>
                  <a:pt x="2822789" y="892704"/>
                  <a:pt x="2837702" y="896408"/>
                  <a:pt x="2856343" y="889000"/>
                </a:cubicBezTo>
                <a:cubicBezTo>
                  <a:pt x="2863800" y="885296"/>
                  <a:pt x="2863800" y="881591"/>
                  <a:pt x="2863800" y="874183"/>
                </a:cubicBezTo>
                <a:cubicBezTo>
                  <a:pt x="2871256" y="866775"/>
                  <a:pt x="2878713" y="870479"/>
                  <a:pt x="2882441" y="870479"/>
                </a:cubicBezTo>
                <a:cubicBezTo>
                  <a:pt x="2882441" y="870479"/>
                  <a:pt x="2882441" y="870479"/>
                  <a:pt x="2882441" y="866775"/>
                </a:cubicBezTo>
                <a:cubicBezTo>
                  <a:pt x="2882441" y="866775"/>
                  <a:pt x="2882441" y="866775"/>
                  <a:pt x="2897354" y="863071"/>
                </a:cubicBezTo>
                <a:cubicBezTo>
                  <a:pt x="2901082" y="863071"/>
                  <a:pt x="2882441" y="874183"/>
                  <a:pt x="2886169" y="877887"/>
                </a:cubicBezTo>
                <a:cubicBezTo>
                  <a:pt x="2878713" y="881591"/>
                  <a:pt x="2901082" y="881591"/>
                  <a:pt x="2904810" y="889000"/>
                </a:cubicBezTo>
                <a:cubicBezTo>
                  <a:pt x="2923451" y="874183"/>
                  <a:pt x="2945821" y="866775"/>
                  <a:pt x="2964462" y="851958"/>
                </a:cubicBezTo>
                <a:cubicBezTo>
                  <a:pt x="2964462" y="851958"/>
                  <a:pt x="2964462" y="851958"/>
                  <a:pt x="2968190" y="859367"/>
                </a:cubicBezTo>
                <a:cubicBezTo>
                  <a:pt x="2971918" y="859367"/>
                  <a:pt x="2983103" y="859367"/>
                  <a:pt x="2983103" y="851958"/>
                </a:cubicBezTo>
                <a:cubicBezTo>
                  <a:pt x="2983103" y="851958"/>
                  <a:pt x="2979375" y="851958"/>
                  <a:pt x="2975646" y="855662"/>
                </a:cubicBezTo>
                <a:cubicBezTo>
                  <a:pt x="2975646" y="855662"/>
                  <a:pt x="2975646" y="855662"/>
                  <a:pt x="2975646" y="851958"/>
                </a:cubicBezTo>
                <a:cubicBezTo>
                  <a:pt x="2981239" y="850106"/>
                  <a:pt x="2984501" y="850106"/>
                  <a:pt x="2986540" y="851090"/>
                </a:cubicBezTo>
                <a:close/>
                <a:moveTo>
                  <a:pt x="1558329" y="848360"/>
                </a:moveTo>
                <a:cubicBezTo>
                  <a:pt x="1562099" y="863600"/>
                  <a:pt x="1543250" y="852170"/>
                  <a:pt x="1539477" y="863600"/>
                </a:cubicBezTo>
                <a:cubicBezTo>
                  <a:pt x="1531936" y="863600"/>
                  <a:pt x="1539477" y="859790"/>
                  <a:pt x="1539477" y="855980"/>
                </a:cubicBezTo>
                <a:cubicBezTo>
                  <a:pt x="1550790" y="863600"/>
                  <a:pt x="1543250" y="844550"/>
                  <a:pt x="1558329" y="848360"/>
                </a:cubicBezTo>
                <a:close/>
                <a:moveTo>
                  <a:pt x="2860672" y="847725"/>
                </a:moveTo>
                <a:cubicBezTo>
                  <a:pt x="2856968" y="851693"/>
                  <a:pt x="2845855" y="855662"/>
                  <a:pt x="2838447" y="855662"/>
                </a:cubicBezTo>
                <a:cubicBezTo>
                  <a:pt x="2845855" y="847725"/>
                  <a:pt x="2856968" y="851693"/>
                  <a:pt x="2860672" y="847725"/>
                </a:cubicBezTo>
                <a:close/>
                <a:moveTo>
                  <a:pt x="2301873" y="844550"/>
                </a:moveTo>
                <a:cubicBezTo>
                  <a:pt x="2301873" y="848518"/>
                  <a:pt x="2298169" y="848518"/>
                  <a:pt x="2294464" y="852487"/>
                </a:cubicBezTo>
                <a:lnTo>
                  <a:pt x="2290760" y="848518"/>
                </a:lnTo>
                <a:cubicBezTo>
                  <a:pt x="2290760" y="848518"/>
                  <a:pt x="2290760" y="848518"/>
                  <a:pt x="2301873" y="844550"/>
                </a:cubicBezTo>
                <a:close/>
                <a:moveTo>
                  <a:pt x="1588558" y="844550"/>
                </a:moveTo>
                <a:cubicBezTo>
                  <a:pt x="1588558" y="844550"/>
                  <a:pt x="1588558" y="844550"/>
                  <a:pt x="1603374" y="855662"/>
                </a:cubicBezTo>
                <a:cubicBezTo>
                  <a:pt x="1588558" y="859367"/>
                  <a:pt x="1588558" y="866775"/>
                  <a:pt x="1577444" y="866775"/>
                </a:cubicBezTo>
                <a:cubicBezTo>
                  <a:pt x="1577444" y="866775"/>
                  <a:pt x="1577444" y="866775"/>
                  <a:pt x="1584855" y="859367"/>
                </a:cubicBezTo>
                <a:cubicBezTo>
                  <a:pt x="1577444" y="863071"/>
                  <a:pt x="1577444" y="851958"/>
                  <a:pt x="1573741" y="859367"/>
                </a:cubicBezTo>
                <a:cubicBezTo>
                  <a:pt x="1577444" y="859367"/>
                  <a:pt x="1577444" y="848254"/>
                  <a:pt x="1570036" y="848254"/>
                </a:cubicBezTo>
                <a:cubicBezTo>
                  <a:pt x="1570036" y="848254"/>
                  <a:pt x="1570036" y="848254"/>
                  <a:pt x="1581152" y="851958"/>
                </a:cubicBezTo>
                <a:cubicBezTo>
                  <a:pt x="1581152" y="851958"/>
                  <a:pt x="1581152" y="851958"/>
                  <a:pt x="1588558" y="844550"/>
                </a:cubicBezTo>
                <a:close/>
                <a:moveTo>
                  <a:pt x="1011251" y="844550"/>
                </a:moveTo>
                <a:cubicBezTo>
                  <a:pt x="1011251" y="848122"/>
                  <a:pt x="1007547" y="851693"/>
                  <a:pt x="1007547" y="858837"/>
                </a:cubicBezTo>
                <a:lnTo>
                  <a:pt x="1000138" y="851693"/>
                </a:lnTo>
                <a:cubicBezTo>
                  <a:pt x="1000138" y="851693"/>
                  <a:pt x="1000138" y="851693"/>
                  <a:pt x="1011251" y="844550"/>
                </a:cubicBezTo>
                <a:close/>
                <a:moveTo>
                  <a:pt x="1827172" y="844369"/>
                </a:moveTo>
                <a:lnTo>
                  <a:pt x="1830814" y="847262"/>
                </a:lnTo>
                <a:cubicBezTo>
                  <a:pt x="1831163" y="850734"/>
                  <a:pt x="1822070" y="854207"/>
                  <a:pt x="1819272" y="851429"/>
                </a:cubicBezTo>
                <a:close/>
                <a:moveTo>
                  <a:pt x="1651286" y="844292"/>
                </a:moveTo>
                <a:cubicBezTo>
                  <a:pt x="1665450" y="844820"/>
                  <a:pt x="1675943" y="855373"/>
                  <a:pt x="1684338" y="855373"/>
                </a:cubicBezTo>
                <a:cubicBezTo>
                  <a:pt x="1673144" y="844116"/>
                  <a:pt x="1661956" y="866630"/>
                  <a:pt x="1650761" y="859126"/>
                </a:cubicBezTo>
                <a:cubicBezTo>
                  <a:pt x="1650761" y="862878"/>
                  <a:pt x="1650761" y="862878"/>
                  <a:pt x="1650761" y="866630"/>
                </a:cubicBezTo>
                <a:cubicBezTo>
                  <a:pt x="1650761" y="859126"/>
                  <a:pt x="1639568" y="870382"/>
                  <a:pt x="1632107" y="874135"/>
                </a:cubicBezTo>
                <a:cubicBezTo>
                  <a:pt x="1624646" y="874135"/>
                  <a:pt x="1617185" y="877887"/>
                  <a:pt x="1609724" y="870382"/>
                </a:cubicBezTo>
                <a:cubicBezTo>
                  <a:pt x="1635839" y="866630"/>
                  <a:pt x="1609724" y="855373"/>
                  <a:pt x="1635839" y="847869"/>
                </a:cubicBezTo>
                <a:cubicBezTo>
                  <a:pt x="1641436" y="845055"/>
                  <a:pt x="1646564" y="844117"/>
                  <a:pt x="1651286" y="844292"/>
                </a:cubicBezTo>
                <a:close/>
                <a:moveTo>
                  <a:pt x="1826733" y="844020"/>
                </a:moveTo>
                <a:lnTo>
                  <a:pt x="1827504" y="844073"/>
                </a:lnTo>
                <a:lnTo>
                  <a:pt x="1827172" y="844369"/>
                </a:lnTo>
                <a:close/>
                <a:moveTo>
                  <a:pt x="3173410" y="841375"/>
                </a:moveTo>
                <a:cubicBezTo>
                  <a:pt x="3173410" y="841375"/>
                  <a:pt x="3173410" y="841375"/>
                  <a:pt x="3187698" y="848783"/>
                </a:cubicBezTo>
                <a:cubicBezTo>
                  <a:pt x="3184126" y="848783"/>
                  <a:pt x="3180554" y="848783"/>
                  <a:pt x="3180554" y="852487"/>
                </a:cubicBezTo>
                <a:cubicBezTo>
                  <a:pt x="3176982" y="848783"/>
                  <a:pt x="3173410" y="848783"/>
                  <a:pt x="3173410" y="841375"/>
                </a:cubicBezTo>
                <a:close/>
                <a:moveTo>
                  <a:pt x="2201860" y="840790"/>
                </a:moveTo>
                <a:cubicBezTo>
                  <a:pt x="2201860" y="840790"/>
                  <a:pt x="2201860" y="840790"/>
                  <a:pt x="2186992" y="848142"/>
                </a:cubicBezTo>
                <a:cubicBezTo>
                  <a:pt x="2186992" y="848142"/>
                  <a:pt x="2186992" y="848142"/>
                  <a:pt x="2190709" y="848142"/>
                </a:cubicBezTo>
                <a:cubicBezTo>
                  <a:pt x="2168406" y="851819"/>
                  <a:pt x="2157255" y="859171"/>
                  <a:pt x="2131236" y="870200"/>
                </a:cubicBezTo>
                <a:cubicBezTo>
                  <a:pt x="2138670" y="873876"/>
                  <a:pt x="2146104" y="870200"/>
                  <a:pt x="2149821" y="877553"/>
                </a:cubicBezTo>
                <a:cubicBezTo>
                  <a:pt x="2134953" y="884905"/>
                  <a:pt x="2120084" y="877553"/>
                  <a:pt x="2112650" y="884905"/>
                </a:cubicBezTo>
                <a:cubicBezTo>
                  <a:pt x="2112650" y="888582"/>
                  <a:pt x="2116367" y="888582"/>
                  <a:pt x="2120084" y="888582"/>
                </a:cubicBezTo>
                <a:cubicBezTo>
                  <a:pt x="2116367" y="892258"/>
                  <a:pt x="2097782" y="903287"/>
                  <a:pt x="2094065" y="895934"/>
                </a:cubicBezTo>
                <a:cubicBezTo>
                  <a:pt x="2090348" y="892258"/>
                  <a:pt x="2116367" y="884905"/>
                  <a:pt x="2101499" y="881229"/>
                </a:cubicBezTo>
                <a:cubicBezTo>
                  <a:pt x="2108933" y="877553"/>
                  <a:pt x="2120084" y="877553"/>
                  <a:pt x="2123802" y="870200"/>
                </a:cubicBezTo>
                <a:cubicBezTo>
                  <a:pt x="2120084" y="870200"/>
                  <a:pt x="2120084" y="862847"/>
                  <a:pt x="2112650" y="866524"/>
                </a:cubicBezTo>
                <a:cubicBezTo>
                  <a:pt x="2105216" y="873876"/>
                  <a:pt x="2101499" y="877553"/>
                  <a:pt x="2097782" y="877553"/>
                </a:cubicBezTo>
                <a:cubicBezTo>
                  <a:pt x="2101499" y="875715"/>
                  <a:pt x="2102428" y="874796"/>
                  <a:pt x="2102428" y="873417"/>
                </a:cubicBezTo>
                <a:lnTo>
                  <a:pt x="2101821" y="868908"/>
                </a:lnTo>
                <a:lnTo>
                  <a:pt x="2108933" y="866524"/>
                </a:lnTo>
                <a:cubicBezTo>
                  <a:pt x="2112650" y="859171"/>
                  <a:pt x="2108933" y="851819"/>
                  <a:pt x="2120084" y="848142"/>
                </a:cubicBezTo>
                <a:cubicBezTo>
                  <a:pt x="2116367" y="855495"/>
                  <a:pt x="2116367" y="862847"/>
                  <a:pt x="2123802" y="866524"/>
                </a:cubicBezTo>
                <a:cubicBezTo>
                  <a:pt x="2134953" y="862847"/>
                  <a:pt x="2127519" y="855495"/>
                  <a:pt x="2127519" y="851819"/>
                </a:cubicBezTo>
                <a:cubicBezTo>
                  <a:pt x="2131236" y="855495"/>
                  <a:pt x="2138670" y="851819"/>
                  <a:pt x="2146104" y="855495"/>
                </a:cubicBezTo>
                <a:cubicBezTo>
                  <a:pt x="2146104" y="851819"/>
                  <a:pt x="2149821" y="848142"/>
                  <a:pt x="2142387" y="851819"/>
                </a:cubicBezTo>
                <a:cubicBezTo>
                  <a:pt x="2164689" y="844466"/>
                  <a:pt x="2186992" y="833437"/>
                  <a:pt x="2201860" y="840790"/>
                </a:cubicBezTo>
                <a:close/>
                <a:moveTo>
                  <a:pt x="2410616" y="836612"/>
                </a:moveTo>
                <a:cubicBezTo>
                  <a:pt x="2414585" y="840316"/>
                  <a:pt x="2410616" y="844020"/>
                  <a:pt x="2410616" y="847724"/>
                </a:cubicBezTo>
                <a:cubicBezTo>
                  <a:pt x="2410616" y="844020"/>
                  <a:pt x="2398710" y="847724"/>
                  <a:pt x="2398710" y="844020"/>
                </a:cubicBezTo>
                <a:cubicBezTo>
                  <a:pt x="2406648" y="847724"/>
                  <a:pt x="2406648" y="836612"/>
                  <a:pt x="2410616" y="836612"/>
                </a:cubicBezTo>
                <a:close/>
                <a:moveTo>
                  <a:pt x="2797256" y="833437"/>
                </a:moveTo>
                <a:cubicBezTo>
                  <a:pt x="2797256" y="833437"/>
                  <a:pt x="2797256" y="833437"/>
                  <a:pt x="2804776" y="840977"/>
                </a:cubicBezTo>
                <a:cubicBezTo>
                  <a:pt x="2816055" y="840977"/>
                  <a:pt x="2819815" y="833437"/>
                  <a:pt x="2827335" y="833437"/>
                </a:cubicBezTo>
                <a:cubicBezTo>
                  <a:pt x="2827335" y="833437"/>
                  <a:pt x="2827335" y="833437"/>
                  <a:pt x="2823575" y="840977"/>
                </a:cubicBezTo>
                <a:cubicBezTo>
                  <a:pt x="2804776" y="837207"/>
                  <a:pt x="2778456" y="863599"/>
                  <a:pt x="2759657" y="856058"/>
                </a:cubicBezTo>
                <a:lnTo>
                  <a:pt x="2767177" y="856058"/>
                </a:lnTo>
                <a:cubicBezTo>
                  <a:pt x="2767177" y="856058"/>
                  <a:pt x="2767177" y="856058"/>
                  <a:pt x="2755897" y="848518"/>
                </a:cubicBezTo>
                <a:cubicBezTo>
                  <a:pt x="2759657" y="852288"/>
                  <a:pt x="2770937" y="848518"/>
                  <a:pt x="2770937" y="856058"/>
                </a:cubicBezTo>
                <a:cubicBezTo>
                  <a:pt x="2782216" y="844748"/>
                  <a:pt x="2793496" y="840977"/>
                  <a:pt x="2797256" y="833437"/>
                </a:cubicBezTo>
                <a:close/>
                <a:moveTo>
                  <a:pt x="2246310" y="833437"/>
                </a:moveTo>
                <a:lnTo>
                  <a:pt x="2254248" y="833437"/>
                </a:lnTo>
                <a:lnTo>
                  <a:pt x="2251073" y="841374"/>
                </a:lnTo>
                <a:close/>
                <a:moveTo>
                  <a:pt x="1372658" y="832908"/>
                </a:moveTo>
                <a:cubicBezTo>
                  <a:pt x="1376365" y="840317"/>
                  <a:pt x="1380068" y="836612"/>
                  <a:pt x="1383772" y="832908"/>
                </a:cubicBezTo>
                <a:cubicBezTo>
                  <a:pt x="1383772" y="832908"/>
                  <a:pt x="1383772" y="832908"/>
                  <a:pt x="1383772" y="833834"/>
                </a:cubicBezTo>
                <a:lnTo>
                  <a:pt x="1383772" y="840317"/>
                </a:lnTo>
                <a:lnTo>
                  <a:pt x="1365250" y="847725"/>
                </a:lnTo>
                <a:cubicBezTo>
                  <a:pt x="1365250" y="844021"/>
                  <a:pt x="1372658" y="840317"/>
                  <a:pt x="1372658" y="832908"/>
                </a:cubicBezTo>
                <a:close/>
                <a:moveTo>
                  <a:pt x="1873833" y="826426"/>
                </a:moveTo>
                <a:cubicBezTo>
                  <a:pt x="1881760" y="826426"/>
                  <a:pt x="1890154" y="827352"/>
                  <a:pt x="1893885" y="829204"/>
                </a:cubicBezTo>
                <a:cubicBezTo>
                  <a:pt x="1882693" y="836612"/>
                  <a:pt x="1890154" y="840316"/>
                  <a:pt x="1878962" y="847725"/>
                </a:cubicBezTo>
                <a:cubicBezTo>
                  <a:pt x="1878962" y="847725"/>
                  <a:pt x="1878962" y="847725"/>
                  <a:pt x="1875232" y="840316"/>
                </a:cubicBezTo>
                <a:cubicBezTo>
                  <a:pt x="1867771" y="847725"/>
                  <a:pt x="1856579" y="855133"/>
                  <a:pt x="1845387" y="855133"/>
                </a:cubicBezTo>
                <a:cubicBezTo>
                  <a:pt x="1845387" y="855133"/>
                  <a:pt x="1845387" y="855133"/>
                  <a:pt x="1849117" y="858837"/>
                </a:cubicBezTo>
                <a:cubicBezTo>
                  <a:pt x="1849117" y="858837"/>
                  <a:pt x="1849117" y="858837"/>
                  <a:pt x="1830464" y="858837"/>
                </a:cubicBezTo>
                <a:cubicBezTo>
                  <a:pt x="1827666" y="858837"/>
                  <a:pt x="1841656" y="848419"/>
                  <a:pt x="1837809" y="844773"/>
                </a:cubicBezTo>
                <a:lnTo>
                  <a:pt x="1827504" y="844073"/>
                </a:lnTo>
                <a:lnTo>
                  <a:pt x="1837925" y="834760"/>
                </a:lnTo>
                <a:cubicBezTo>
                  <a:pt x="1843521" y="830130"/>
                  <a:pt x="1849117" y="827352"/>
                  <a:pt x="1856579" y="829204"/>
                </a:cubicBezTo>
                <a:cubicBezTo>
                  <a:pt x="1858444" y="827352"/>
                  <a:pt x="1865905" y="826426"/>
                  <a:pt x="1873833" y="826426"/>
                </a:cubicBezTo>
                <a:close/>
                <a:moveTo>
                  <a:pt x="2492046" y="825500"/>
                </a:moveTo>
                <a:cubicBezTo>
                  <a:pt x="2488357" y="836692"/>
                  <a:pt x="2495735" y="836692"/>
                  <a:pt x="2499423" y="836692"/>
                </a:cubicBezTo>
                <a:cubicBezTo>
                  <a:pt x="2499423" y="836692"/>
                  <a:pt x="2499423" y="836692"/>
                  <a:pt x="2517866" y="829231"/>
                </a:cubicBezTo>
                <a:cubicBezTo>
                  <a:pt x="2517866" y="840422"/>
                  <a:pt x="2528932" y="832961"/>
                  <a:pt x="2539998" y="832961"/>
                </a:cubicBezTo>
                <a:cubicBezTo>
                  <a:pt x="2536309" y="840422"/>
                  <a:pt x="2532621" y="840422"/>
                  <a:pt x="2532621" y="847884"/>
                </a:cubicBezTo>
                <a:cubicBezTo>
                  <a:pt x="2532621" y="847884"/>
                  <a:pt x="2532621" y="847884"/>
                  <a:pt x="2525244" y="847884"/>
                </a:cubicBezTo>
                <a:cubicBezTo>
                  <a:pt x="2525244" y="866537"/>
                  <a:pt x="2503112" y="847884"/>
                  <a:pt x="2503112" y="866537"/>
                </a:cubicBezTo>
                <a:cubicBezTo>
                  <a:pt x="2503112" y="855345"/>
                  <a:pt x="2484669" y="873998"/>
                  <a:pt x="2477292" y="870267"/>
                </a:cubicBezTo>
                <a:cubicBezTo>
                  <a:pt x="2473603" y="881459"/>
                  <a:pt x="2451471" y="892651"/>
                  <a:pt x="2436717" y="896381"/>
                </a:cubicBezTo>
                <a:cubicBezTo>
                  <a:pt x="2433028" y="888920"/>
                  <a:pt x="2414585" y="900112"/>
                  <a:pt x="2418274" y="885190"/>
                </a:cubicBezTo>
                <a:cubicBezTo>
                  <a:pt x="2444094" y="873998"/>
                  <a:pt x="2455160" y="859075"/>
                  <a:pt x="2477292" y="851614"/>
                </a:cubicBezTo>
                <a:cubicBezTo>
                  <a:pt x="2466226" y="855345"/>
                  <a:pt x="2458848" y="847884"/>
                  <a:pt x="2447783" y="855345"/>
                </a:cubicBezTo>
                <a:cubicBezTo>
                  <a:pt x="2447783" y="855345"/>
                  <a:pt x="2447783" y="855345"/>
                  <a:pt x="2458848" y="847884"/>
                </a:cubicBezTo>
                <a:cubicBezTo>
                  <a:pt x="2458848" y="847884"/>
                  <a:pt x="2458848" y="847884"/>
                  <a:pt x="2455160" y="844153"/>
                </a:cubicBezTo>
                <a:cubicBezTo>
                  <a:pt x="2466226" y="859075"/>
                  <a:pt x="2480980" y="829231"/>
                  <a:pt x="2492046" y="825500"/>
                </a:cubicBezTo>
                <a:close/>
                <a:moveTo>
                  <a:pt x="1402294" y="825500"/>
                </a:moveTo>
                <a:cubicBezTo>
                  <a:pt x="1398587" y="829204"/>
                  <a:pt x="1409701" y="832908"/>
                  <a:pt x="1398587" y="836612"/>
                </a:cubicBezTo>
                <a:cubicBezTo>
                  <a:pt x="1398587" y="836612"/>
                  <a:pt x="1393031" y="837538"/>
                  <a:pt x="1386088" y="839391"/>
                </a:cubicBezTo>
                <a:lnTo>
                  <a:pt x="1383772" y="840317"/>
                </a:lnTo>
                <a:lnTo>
                  <a:pt x="1397199" y="831519"/>
                </a:lnTo>
                <a:cubicBezTo>
                  <a:pt x="1401366" y="829204"/>
                  <a:pt x="1404146" y="827352"/>
                  <a:pt x="1402294" y="825500"/>
                </a:cubicBezTo>
                <a:close/>
                <a:moveTo>
                  <a:pt x="2671306" y="825004"/>
                </a:moveTo>
                <a:cubicBezTo>
                  <a:pt x="2674481" y="825897"/>
                  <a:pt x="2676296" y="827683"/>
                  <a:pt x="2674481" y="829468"/>
                </a:cubicBezTo>
                <a:cubicBezTo>
                  <a:pt x="2667224" y="829468"/>
                  <a:pt x="2670853" y="833040"/>
                  <a:pt x="2670853" y="836612"/>
                </a:cubicBezTo>
                <a:cubicBezTo>
                  <a:pt x="2663596" y="833040"/>
                  <a:pt x="2659967" y="833040"/>
                  <a:pt x="2652710" y="836612"/>
                </a:cubicBezTo>
                <a:cubicBezTo>
                  <a:pt x="2656339" y="829468"/>
                  <a:pt x="2663596" y="829468"/>
                  <a:pt x="2659967" y="825897"/>
                </a:cubicBezTo>
                <a:cubicBezTo>
                  <a:pt x="2663596" y="824111"/>
                  <a:pt x="2668131" y="824111"/>
                  <a:pt x="2671306" y="825004"/>
                </a:cubicBezTo>
                <a:close/>
                <a:moveTo>
                  <a:pt x="2763835" y="822325"/>
                </a:moveTo>
                <a:lnTo>
                  <a:pt x="2774948" y="825500"/>
                </a:lnTo>
                <a:lnTo>
                  <a:pt x="2760660" y="825500"/>
                </a:lnTo>
                <a:close/>
                <a:moveTo>
                  <a:pt x="2024060" y="822325"/>
                </a:moveTo>
                <a:lnTo>
                  <a:pt x="2030410" y="822325"/>
                </a:lnTo>
                <a:lnTo>
                  <a:pt x="2019297" y="825500"/>
                </a:lnTo>
                <a:close/>
                <a:moveTo>
                  <a:pt x="1443490" y="819150"/>
                </a:moveTo>
                <a:cubicBezTo>
                  <a:pt x="1443490" y="819150"/>
                  <a:pt x="1443490" y="819150"/>
                  <a:pt x="1465263" y="819150"/>
                </a:cubicBezTo>
                <a:cubicBezTo>
                  <a:pt x="1465263" y="819150"/>
                  <a:pt x="1465263" y="819150"/>
                  <a:pt x="1454377" y="825500"/>
                </a:cubicBezTo>
                <a:cubicBezTo>
                  <a:pt x="1454377" y="822325"/>
                  <a:pt x="1447120" y="822325"/>
                  <a:pt x="1439865" y="825500"/>
                </a:cubicBezTo>
                <a:close/>
                <a:moveTo>
                  <a:pt x="1428220" y="819150"/>
                </a:moveTo>
                <a:cubicBezTo>
                  <a:pt x="1428220" y="819150"/>
                  <a:pt x="1428220" y="819150"/>
                  <a:pt x="1431927" y="825500"/>
                </a:cubicBezTo>
                <a:cubicBezTo>
                  <a:pt x="1431927" y="822325"/>
                  <a:pt x="1424516" y="822325"/>
                  <a:pt x="1420812" y="822325"/>
                </a:cubicBezTo>
                <a:cubicBezTo>
                  <a:pt x="1420812" y="822325"/>
                  <a:pt x="1420812" y="822325"/>
                  <a:pt x="1428220" y="819150"/>
                </a:cubicBezTo>
                <a:close/>
                <a:moveTo>
                  <a:pt x="1894619" y="816402"/>
                </a:moveTo>
                <a:cubicBezTo>
                  <a:pt x="1896108" y="816123"/>
                  <a:pt x="1897060" y="816570"/>
                  <a:pt x="1897060" y="818355"/>
                </a:cubicBezTo>
                <a:cubicBezTo>
                  <a:pt x="1893250" y="821927"/>
                  <a:pt x="1885630" y="825499"/>
                  <a:pt x="1878010" y="821927"/>
                </a:cubicBezTo>
                <a:cubicBezTo>
                  <a:pt x="1880868" y="824606"/>
                  <a:pt x="1890154" y="817239"/>
                  <a:pt x="1894619" y="816402"/>
                </a:cubicBezTo>
                <a:close/>
                <a:moveTo>
                  <a:pt x="2258111" y="814916"/>
                </a:moveTo>
                <a:cubicBezTo>
                  <a:pt x="2258111" y="814916"/>
                  <a:pt x="2258111" y="814916"/>
                  <a:pt x="2258111" y="818620"/>
                </a:cubicBezTo>
                <a:cubicBezTo>
                  <a:pt x="2250667" y="822325"/>
                  <a:pt x="2250667" y="814916"/>
                  <a:pt x="2246945" y="818620"/>
                </a:cubicBezTo>
                <a:cubicBezTo>
                  <a:pt x="2246945" y="818620"/>
                  <a:pt x="2246945" y="818620"/>
                  <a:pt x="2258111" y="814916"/>
                </a:cubicBezTo>
                <a:close/>
                <a:moveTo>
                  <a:pt x="2640370" y="812641"/>
                </a:moveTo>
                <a:cubicBezTo>
                  <a:pt x="2646937" y="810260"/>
                  <a:pt x="2654441" y="810260"/>
                  <a:pt x="2663822" y="814070"/>
                </a:cubicBezTo>
                <a:cubicBezTo>
                  <a:pt x="2663822" y="814070"/>
                  <a:pt x="2663822" y="814070"/>
                  <a:pt x="2652565" y="821690"/>
                </a:cubicBezTo>
                <a:cubicBezTo>
                  <a:pt x="2652565" y="821690"/>
                  <a:pt x="2652565" y="821690"/>
                  <a:pt x="2660070" y="814070"/>
                </a:cubicBezTo>
                <a:cubicBezTo>
                  <a:pt x="2652565" y="817880"/>
                  <a:pt x="2637556" y="817880"/>
                  <a:pt x="2645061" y="825500"/>
                </a:cubicBezTo>
                <a:cubicBezTo>
                  <a:pt x="2641308" y="821690"/>
                  <a:pt x="2630052" y="817880"/>
                  <a:pt x="2622547" y="825500"/>
                </a:cubicBezTo>
                <a:cubicBezTo>
                  <a:pt x="2628175" y="819785"/>
                  <a:pt x="2633804" y="815022"/>
                  <a:pt x="2640370" y="812641"/>
                </a:cubicBezTo>
                <a:close/>
                <a:moveTo>
                  <a:pt x="2622547" y="806450"/>
                </a:moveTo>
                <a:lnTo>
                  <a:pt x="2633660" y="806450"/>
                </a:lnTo>
                <a:lnTo>
                  <a:pt x="2622547" y="814387"/>
                </a:lnTo>
                <a:close/>
                <a:moveTo>
                  <a:pt x="1515668" y="802481"/>
                </a:moveTo>
                <a:cubicBezTo>
                  <a:pt x="1517520" y="802481"/>
                  <a:pt x="1520296" y="803275"/>
                  <a:pt x="1523999" y="803275"/>
                </a:cubicBezTo>
                <a:cubicBezTo>
                  <a:pt x="1523999" y="803275"/>
                  <a:pt x="1523999" y="803275"/>
                  <a:pt x="1512887" y="806450"/>
                </a:cubicBezTo>
                <a:cubicBezTo>
                  <a:pt x="1512887" y="803275"/>
                  <a:pt x="1513813" y="802481"/>
                  <a:pt x="1515668" y="802481"/>
                </a:cubicBezTo>
                <a:close/>
                <a:moveTo>
                  <a:pt x="2670172" y="800100"/>
                </a:moveTo>
                <a:lnTo>
                  <a:pt x="2686047" y="800100"/>
                </a:lnTo>
                <a:lnTo>
                  <a:pt x="2686047" y="803275"/>
                </a:lnTo>
                <a:close/>
                <a:moveTo>
                  <a:pt x="2573335" y="796636"/>
                </a:moveTo>
                <a:cubicBezTo>
                  <a:pt x="2571483" y="796636"/>
                  <a:pt x="2569631" y="797574"/>
                  <a:pt x="2568242" y="798043"/>
                </a:cubicBezTo>
                <a:lnTo>
                  <a:pt x="2566639" y="797069"/>
                </a:lnTo>
                <a:close/>
                <a:moveTo>
                  <a:pt x="2565927" y="796636"/>
                </a:moveTo>
                <a:lnTo>
                  <a:pt x="2566639" y="797069"/>
                </a:lnTo>
                <a:lnTo>
                  <a:pt x="2565528" y="797141"/>
                </a:lnTo>
                <a:close/>
                <a:moveTo>
                  <a:pt x="2165065" y="796396"/>
                </a:moveTo>
                <a:cubicBezTo>
                  <a:pt x="2165065" y="796396"/>
                  <a:pt x="2165065" y="796396"/>
                  <a:pt x="2161344" y="803804"/>
                </a:cubicBezTo>
                <a:cubicBezTo>
                  <a:pt x="2157622" y="803804"/>
                  <a:pt x="2157622" y="803804"/>
                  <a:pt x="2153900" y="803804"/>
                </a:cubicBezTo>
                <a:cubicBezTo>
                  <a:pt x="2153900" y="803804"/>
                  <a:pt x="2153900" y="803804"/>
                  <a:pt x="2165065" y="796396"/>
                </a:cubicBezTo>
                <a:close/>
                <a:moveTo>
                  <a:pt x="2503485" y="788987"/>
                </a:moveTo>
                <a:lnTo>
                  <a:pt x="2500310" y="792162"/>
                </a:lnTo>
                <a:lnTo>
                  <a:pt x="2489197" y="792162"/>
                </a:lnTo>
                <a:close/>
                <a:moveTo>
                  <a:pt x="1639886" y="788987"/>
                </a:moveTo>
                <a:cubicBezTo>
                  <a:pt x="1628776" y="795337"/>
                  <a:pt x="1625069" y="792162"/>
                  <a:pt x="1617662" y="795337"/>
                </a:cubicBezTo>
                <a:cubicBezTo>
                  <a:pt x="1617662" y="792162"/>
                  <a:pt x="1632480" y="792162"/>
                  <a:pt x="1639886" y="788987"/>
                </a:cubicBezTo>
                <a:close/>
                <a:moveTo>
                  <a:pt x="2940048" y="783771"/>
                </a:moveTo>
                <a:cubicBezTo>
                  <a:pt x="2943858" y="784679"/>
                  <a:pt x="2948620" y="786493"/>
                  <a:pt x="2954335" y="788307"/>
                </a:cubicBezTo>
                <a:cubicBezTo>
                  <a:pt x="2942905" y="795564"/>
                  <a:pt x="2927665" y="806450"/>
                  <a:pt x="2916235" y="799193"/>
                </a:cubicBezTo>
                <a:cubicBezTo>
                  <a:pt x="2920045" y="795564"/>
                  <a:pt x="2923855" y="791936"/>
                  <a:pt x="2920045" y="791936"/>
                </a:cubicBezTo>
                <a:cubicBezTo>
                  <a:pt x="2920045" y="791936"/>
                  <a:pt x="2920045" y="791936"/>
                  <a:pt x="2931475" y="791936"/>
                </a:cubicBezTo>
                <a:cubicBezTo>
                  <a:pt x="2927665" y="788307"/>
                  <a:pt x="2939095" y="784679"/>
                  <a:pt x="2931475" y="784679"/>
                </a:cubicBezTo>
                <a:cubicBezTo>
                  <a:pt x="2933380" y="782864"/>
                  <a:pt x="2936238" y="782864"/>
                  <a:pt x="2940048" y="783771"/>
                </a:cubicBezTo>
                <a:close/>
                <a:moveTo>
                  <a:pt x="2119151" y="783034"/>
                </a:moveTo>
                <a:cubicBezTo>
                  <a:pt x="2123437" y="783034"/>
                  <a:pt x="2127247" y="785018"/>
                  <a:pt x="2127247" y="788987"/>
                </a:cubicBezTo>
                <a:lnTo>
                  <a:pt x="2108197" y="788987"/>
                </a:lnTo>
                <a:cubicBezTo>
                  <a:pt x="2110102" y="785018"/>
                  <a:pt x="2114865" y="783034"/>
                  <a:pt x="2119151" y="783034"/>
                </a:cubicBezTo>
                <a:close/>
                <a:moveTo>
                  <a:pt x="3012979" y="777875"/>
                </a:moveTo>
                <a:cubicBezTo>
                  <a:pt x="3012979" y="777875"/>
                  <a:pt x="3024185" y="785283"/>
                  <a:pt x="3024185" y="788987"/>
                </a:cubicBezTo>
                <a:cubicBezTo>
                  <a:pt x="3012979" y="792691"/>
                  <a:pt x="3020450" y="781579"/>
                  <a:pt x="3009244" y="785283"/>
                </a:cubicBezTo>
                <a:cubicBezTo>
                  <a:pt x="3001773" y="788987"/>
                  <a:pt x="2990567" y="788987"/>
                  <a:pt x="2983097" y="788987"/>
                </a:cubicBezTo>
                <a:cubicBezTo>
                  <a:pt x="2986832" y="788987"/>
                  <a:pt x="2983097" y="796395"/>
                  <a:pt x="2994303" y="792691"/>
                </a:cubicBezTo>
                <a:cubicBezTo>
                  <a:pt x="2994303" y="792691"/>
                  <a:pt x="2994303" y="792691"/>
                  <a:pt x="2998038" y="796395"/>
                </a:cubicBezTo>
                <a:cubicBezTo>
                  <a:pt x="2983097" y="792691"/>
                  <a:pt x="2979362" y="811212"/>
                  <a:pt x="2960685" y="811212"/>
                </a:cubicBezTo>
                <a:cubicBezTo>
                  <a:pt x="2968156" y="803804"/>
                  <a:pt x="2975626" y="800100"/>
                  <a:pt x="2986832" y="796395"/>
                </a:cubicBezTo>
                <a:cubicBezTo>
                  <a:pt x="2979362" y="796395"/>
                  <a:pt x="2971891" y="792691"/>
                  <a:pt x="2975626" y="785283"/>
                </a:cubicBezTo>
                <a:cubicBezTo>
                  <a:pt x="2975626" y="785283"/>
                  <a:pt x="2975626" y="785283"/>
                  <a:pt x="3012979" y="781579"/>
                </a:cubicBezTo>
                <a:cubicBezTo>
                  <a:pt x="3012979" y="781579"/>
                  <a:pt x="3012979" y="781579"/>
                  <a:pt x="3012979" y="777875"/>
                </a:cubicBezTo>
                <a:close/>
                <a:moveTo>
                  <a:pt x="2558518" y="777875"/>
                </a:moveTo>
                <a:cubicBezTo>
                  <a:pt x="2551110" y="785379"/>
                  <a:pt x="2547406" y="792884"/>
                  <a:pt x="2532589" y="796636"/>
                </a:cubicBezTo>
                <a:cubicBezTo>
                  <a:pt x="2538145" y="796636"/>
                  <a:pt x="2544627" y="797574"/>
                  <a:pt x="2551573" y="798043"/>
                </a:cubicBezTo>
                <a:lnTo>
                  <a:pt x="2565528" y="797141"/>
                </a:lnTo>
                <a:lnTo>
                  <a:pt x="2564075" y="798982"/>
                </a:lnTo>
                <a:cubicBezTo>
                  <a:pt x="2562222" y="801327"/>
                  <a:pt x="2558518" y="806017"/>
                  <a:pt x="2551110" y="815398"/>
                </a:cubicBezTo>
                <a:cubicBezTo>
                  <a:pt x="2543701" y="811645"/>
                  <a:pt x="2539997" y="819150"/>
                  <a:pt x="2528885" y="819150"/>
                </a:cubicBezTo>
                <a:cubicBezTo>
                  <a:pt x="2543701" y="811645"/>
                  <a:pt x="2528885" y="804141"/>
                  <a:pt x="2539997" y="800389"/>
                </a:cubicBezTo>
                <a:cubicBezTo>
                  <a:pt x="2532589" y="800389"/>
                  <a:pt x="2528885" y="800389"/>
                  <a:pt x="2517772" y="800389"/>
                </a:cubicBezTo>
                <a:cubicBezTo>
                  <a:pt x="2521476" y="800389"/>
                  <a:pt x="2517772" y="789132"/>
                  <a:pt x="2528885" y="789132"/>
                </a:cubicBezTo>
                <a:cubicBezTo>
                  <a:pt x="2528885" y="785379"/>
                  <a:pt x="2525180" y="785379"/>
                  <a:pt x="2521476" y="785379"/>
                </a:cubicBezTo>
                <a:cubicBezTo>
                  <a:pt x="2521476" y="785379"/>
                  <a:pt x="2521476" y="785379"/>
                  <a:pt x="2524254" y="785379"/>
                </a:cubicBezTo>
                <a:lnTo>
                  <a:pt x="2539997" y="785379"/>
                </a:lnTo>
                <a:cubicBezTo>
                  <a:pt x="2551110" y="789132"/>
                  <a:pt x="2551110" y="781627"/>
                  <a:pt x="2558518" y="777875"/>
                </a:cubicBezTo>
                <a:close/>
                <a:moveTo>
                  <a:pt x="2354260" y="777875"/>
                </a:moveTo>
                <a:lnTo>
                  <a:pt x="2362198" y="781050"/>
                </a:lnTo>
                <a:lnTo>
                  <a:pt x="2351085" y="784225"/>
                </a:lnTo>
                <a:close/>
                <a:moveTo>
                  <a:pt x="1985960" y="777875"/>
                </a:moveTo>
                <a:lnTo>
                  <a:pt x="1989135" y="781050"/>
                </a:lnTo>
                <a:lnTo>
                  <a:pt x="1985960" y="784225"/>
                </a:lnTo>
                <a:close/>
                <a:moveTo>
                  <a:pt x="2906002" y="776922"/>
                </a:moveTo>
                <a:lnTo>
                  <a:pt x="2907266" y="776922"/>
                </a:lnTo>
                <a:cubicBezTo>
                  <a:pt x="2909092" y="776922"/>
                  <a:pt x="2912743" y="776922"/>
                  <a:pt x="2920046" y="776922"/>
                </a:cubicBezTo>
                <a:cubicBezTo>
                  <a:pt x="2927348" y="780732"/>
                  <a:pt x="2909092" y="792162"/>
                  <a:pt x="2905440" y="792162"/>
                </a:cubicBezTo>
                <a:cubicBezTo>
                  <a:pt x="2905440" y="784542"/>
                  <a:pt x="2905440" y="788352"/>
                  <a:pt x="2912743" y="784542"/>
                </a:cubicBezTo>
                <a:cubicBezTo>
                  <a:pt x="2905440" y="784542"/>
                  <a:pt x="2901789" y="780732"/>
                  <a:pt x="2898138" y="784542"/>
                </a:cubicBezTo>
                <a:lnTo>
                  <a:pt x="2898138" y="788352"/>
                </a:lnTo>
                <a:cubicBezTo>
                  <a:pt x="2898138" y="788352"/>
                  <a:pt x="2898138" y="788352"/>
                  <a:pt x="2890835" y="788352"/>
                </a:cubicBezTo>
                <a:cubicBezTo>
                  <a:pt x="2896312" y="786447"/>
                  <a:pt x="2900876" y="782637"/>
                  <a:pt x="2904071" y="779303"/>
                </a:cubicBezTo>
                <a:close/>
                <a:moveTo>
                  <a:pt x="2436413" y="773793"/>
                </a:moveTo>
                <a:lnTo>
                  <a:pt x="2439199" y="775134"/>
                </a:lnTo>
                <a:lnTo>
                  <a:pt x="2428872" y="781050"/>
                </a:lnTo>
                <a:close/>
                <a:moveTo>
                  <a:pt x="2622547" y="773311"/>
                </a:moveTo>
                <a:cubicBezTo>
                  <a:pt x="2622547" y="773311"/>
                  <a:pt x="2622547" y="773311"/>
                  <a:pt x="2633660" y="773311"/>
                </a:cubicBezTo>
                <a:cubicBezTo>
                  <a:pt x="2637364" y="780851"/>
                  <a:pt x="2652181" y="769540"/>
                  <a:pt x="2655885" y="773311"/>
                </a:cubicBezTo>
                <a:cubicBezTo>
                  <a:pt x="2655885" y="780851"/>
                  <a:pt x="2644772" y="780851"/>
                  <a:pt x="2644772" y="777081"/>
                </a:cubicBezTo>
                <a:cubicBezTo>
                  <a:pt x="2644772" y="784621"/>
                  <a:pt x="2611435" y="784621"/>
                  <a:pt x="2600322" y="792162"/>
                </a:cubicBezTo>
                <a:cubicBezTo>
                  <a:pt x="2611435" y="788392"/>
                  <a:pt x="2611435" y="784621"/>
                  <a:pt x="2615139" y="777081"/>
                </a:cubicBezTo>
                <a:cubicBezTo>
                  <a:pt x="2622547" y="777081"/>
                  <a:pt x="2626251" y="780851"/>
                  <a:pt x="2629956" y="777081"/>
                </a:cubicBezTo>
                <a:cubicBezTo>
                  <a:pt x="2629956" y="777081"/>
                  <a:pt x="2626251" y="773311"/>
                  <a:pt x="2622547" y="773311"/>
                </a:cubicBezTo>
                <a:close/>
                <a:moveTo>
                  <a:pt x="2909092" y="773112"/>
                </a:moveTo>
                <a:lnTo>
                  <a:pt x="2906002" y="776922"/>
                </a:lnTo>
                <a:lnTo>
                  <a:pt x="2905440" y="776922"/>
                </a:lnTo>
                <a:cubicBezTo>
                  <a:pt x="2909092" y="773112"/>
                  <a:pt x="2909092" y="773112"/>
                  <a:pt x="2909092" y="773112"/>
                </a:cubicBezTo>
                <a:close/>
                <a:moveTo>
                  <a:pt x="2858273" y="772781"/>
                </a:moveTo>
                <a:cubicBezTo>
                  <a:pt x="2865940" y="771392"/>
                  <a:pt x="2873156" y="770466"/>
                  <a:pt x="2874960" y="774170"/>
                </a:cubicBezTo>
                <a:cubicBezTo>
                  <a:pt x="2871352" y="774170"/>
                  <a:pt x="2867744" y="774170"/>
                  <a:pt x="2864136" y="774170"/>
                </a:cubicBezTo>
                <a:cubicBezTo>
                  <a:pt x="2867744" y="777874"/>
                  <a:pt x="2867744" y="788987"/>
                  <a:pt x="2874960" y="781579"/>
                </a:cubicBezTo>
                <a:cubicBezTo>
                  <a:pt x="2874960" y="781579"/>
                  <a:pt x="2874960" y="781579"/>
                  <a:pt x="2871352" y="785283"/>
                </a:cubicBezTo>
                <a:cubicBezTo>
                  <a:pt x="2867744" y="774170"/>
                  <a:pt x="2842488" y="788987"/>
                  <a:pt x="2835272" y="781579"/>
                </a:cubicBezTo>
                <a:cubicBezTo>
                  <a:pt x="2835272" y="777874"/>
                  <a:pt x="2838880" y="774170"/>
                  <a:pt x="2838880" y="774170"/>
                </a:cubicBezTo>
                <a:cubicBezTo>
                  <a:pt x="2842488" y="776022"/>
                  <a:pt x="2850606" y="774170"/>
                  <a:pt x="2858273" y="772781"/>
                </a:cubicBezTo>
                <a:close/>
                <a:moveTo>
                  <a:pt x="2317747" y="769937"/>
                </a:moveTo>
                <a:lnTo>
                  <a:pt x="2328860" y="769937"/>
                </a:lnTo>
                <a:lnTo>
                  <a:pt x="2317747" y="773112"/>
                </a:lnTo>
                <a:close/>
                <a:moveTo>
                  <a:pt x="2633660" y="765770"/>
                </a:moveTo>
                <a:cubicBezTo>
                  <a:pt x="2641068" y="762000"/>
                  <a:pt x="2641068" y="762000"/>
                  <a:pt x="2648477" y="765770"/>
                </a:cubicBezTo>
                <a:cubicBezTo>
                  <a:pt x="2648477" y="765770"/>
                  <a:pt x="2648477" y="765770"/>
                  <a:pt x="2633660" y="773311"/>
                </a:cubicBezTo>
                <a:cubicBezTo>
                  <a:pt x="2633660" y="773311"/>
                  <a:pt x="2633660" y="773311"/>
                  <a:pt x="2633660" y="765770"/>
                </a:cubicBezTo>
                <a:close/>
                <a:moveTo>
                  <a:pt x="2711881" y="762396"/>
                </a:moveTo>
                <a:cubicBezTo>
                  <a:pt x="2711881" y="762396"/>
                  <a:pt x="2711881" y="762396"/>
                  <a:pt x="2719385" y="766167"/>
                </a:cubicBezTo>
                <a:cubicBezTo>
                  <a:pt x="2715633" y="766167"/>
                  <a:pt x="2708128" y="766167"/>
                  <a:pt x="2711881" y="762396"/>
                </a:cubicBezTo>
                <a:close/>
                <a:moveTo>
                  <a:pt x="2317660" y="759354"/>
                </a:moveTo>
                <a:cubicBezTo>
                  <a:pt x="2310216" y="766762"/>
                  <a:pt x="2310216" y="766762"/>
                  <a:pt x="2310216" y="766762"/>
                </a:cubicBezTo>
                <a:lnTo>
                  <a:pt x="2310755" y="765152"/>
                </a:lnTo>
                <a:close/>
                <a:moveTo>
                  <a:pt x="2819397" y="758825"/>
                </a:moveTo>
                <a:lnTo>
                  <a:pt x="2830510" y="758825"/>
                </a:lnTo>
                <a:lnTo>
                  <a:pt x="2827335" y="762000"/>
                </a:lnTo>
                <a:close/>
                <a:moveTo>
                  <a:pt x="2041522" y="758825"/>
                </a:moveTo>
                <a:cubicBezTo>
                  <a:pt x="2041522" y="769937"/>
                  <a:pt x="2030410" y="766233"/>
                  <a:pt x="2023001" y="777346"/>
                </a:cubicBezTo>
                <a:cubicBezTo>
                  <a:pt x="2023001" y="762529"/>
                  <a:pt x="2008185" y="781050"/>
                  <a:pt x="1997072" y="777346"/>
                </a:cubicBezTo>
                <a:cubicBezTo>
                  <a:pt x="1997072" y="777346"/>
                  <a:pt x="2000776" y="769937"/>
                  <a:pt x="2000776" y="769937"/>
                </a:cubicBezTo>
                <a:cubicBezTo>
                  <a:pt x="2011889" y="762529"/>
                  <a:pt x="2026705" y="769937"/>
                  <a:pt x="2041522" y="758825"/>
                </a:cubicBezTo>
                <a:close/>
                <a:moveTo>
                  <a:pt x="2489197" y="755650"/>
                </a:moveTo>
                <a:lnTo>
                  <a:pt x="2506660" y="758825"/>
                </a:lnTo>
                <a:lnTo>
                  <a:pt x="2500310" y="758825"/>
                </a:lnTo>
                <a:close/>
                <a:moveTo>
                  <a:pt x="2477886" y="755650"/>
                </a:moveTo>
                <a:cubicBezTo>
                  <a:pt x="2481656" y="755650"/>
                  <a:pt x="2485427" y="759279"/>
                  <a:pt x="2489197" y="762907"/>
                </a:cubicBezTo>
                <a:lnTo>
                  <a:pt x="2477886" y="773793"/>
                </a:lnTo>
                <a:lnTo>
                  <a:pt x="2467989" y="776514"/>
                </a:lnTo>
                <a:cubicBezTo>
                  <a:pt x="2463747" y="775607"/>
                  <a:pt x="2459035" y="773793"/>
                  <a:pt x="2455264" y="773793"/>
                </a:cubicBezTo>
                <a:cubicBezTo>
                  <a:pt x="2455264" y="773793"/>
                  <a:pt x="2455264" y="777421"/>
                  <a:pt x="2455264" y="777421"/>
                </a:cubicBezTo>
                <a:cubicBezTo>
                  <a:pt x="2455264" y="777421"/>
                  <a:pt x="2451494" y="770164"/>
                  <a:pt x="2443953" y="773793"/>
                </a:cubicBezTo>
                <a:cubicBezTo>
                  <a:pt x="2443953" y="773793"/>
                  <a:pt x="2443953" y="773793"/>
                  <a:pt x="2443953" y="777421"/>
                </a:cubicBezTo>
                <a:lnTo>
                  <a:pt x="2439199" y="775134"/>
                </a:lnTo>
                <a:lnTo>
                  <a:pt x="2448666" y="769711"/>
                </a:lnTo>
                <a:cubicBezTo>
                  <a:pt x="2457149" y="768350"/>
                  <a:pt x="2466575" y="768350"/>
                  <a:pt x="2474116" y="766536"/>
                </a:cubicBezTo>
                <a:cubicBezTo>
                  <a:pt x="2477886" y="762907"/>
                  <a:pt x="2481656" y="755650"/>
                  <a:pt x="2477886" y="755650"/>
                </a:cubicBezTo>
                <a:close/>
                <a:moveTo>
                  <a:pt x="2328860" y="747712"/>
                </a:moveTo>
                <a:lnTo>
                  <a:pt x="2324097" y="758824"/>
                </a:lnTo>
                <a:lnTo>
                  <a:pt x="2320922" y="750887"/>
                </a:lnTo>
                <a:close/>
                <a:moveTo>
                  <a:pt x="2305680" y="739792"/>
                </a:moveTo>
                <a:cubicBezTo>
                  <a:pt x="2310914" y="738055"/>
                  <a:pt x="2313007" y="743611"/>
                  <a:pt x="2321381" y="740833"/>
                </a:cubicBezTo>
                <a:cubicBezTo>
                  <a:pt x="2321381" y="751946"/>
                  <a:pt x="2302772" y="748242"/>
                  <a:pt x="2306494" y="755650"/>
                </a:cubicBezTo>
                <a:cubicBezTo>
                  <a:pt x="2306494" y="759354"/>
                  <a:pt x="2310216" y="755650"/>
                  <a:pt x="2313938" y="755650"/>
                </a:cubicBezTo>
                <a:lnTo>
                  <a:pt x="2310755" y="765152"/>
                </a:lnTo>
                <a:lnTo>
                  <a:pt x="2302772" y="771856"/>
                </a:lnTo>
                <a:cubicBezTo>
                  <a:pt x="2297190" y="775097"/>
                  <a:pt x="2291607" y="777875"/>
                  <a:pt x="2287885" y="781579"/>
                </a:cubicBezTo>
                <a:cubicBezTo>
                  <a:pt x="2310216" y="774171"/>
                  <a:pt x="2299051" y="796396"/>
                  <a:pt x="2317660" y="792691"/>
                </a:cubicBezTo>
                <a:cubicBezTo>
                  <a:pt x="2317660" y="792691"/>
                  <a:pt x="2339991" y="777875"/>
                  <a:pt x="2343712" y="785283"/>
                </a:cubicBezTo>
                <a:cubicBezTo>
                  <a:pt x="2343712" y="785283"/>
                  <a:pt x="2343712" y="785283"/>
                  <a:pt x="2313938" y="796396"/>
                </a:cubicBezTo>
                <a:cubicBezTo>
                  <a:pt x="2325103" y="803804"/>
                  <a:pt x="2343712" y="803804"/>
                  <a:pt x="2358600" y="803804"/>
                </a:cubicBezTo>
                <a:cubicBezTo>
                  <a:pt x="2366043" y="800100"/>
                  <a:pt x="2369765" y="796396"/>
                  <a:pt x="2380930" y="792691"/>
                </a:cubicBezTo>
                <a:cubicBezTo>
                  <a:pt x="2380930" y="792691"/>
                  <a:pt x="2380930" y="792691"/>
                  <a:pt x="2384652" y="796396"/>
                </a:cubicBezTo>
                <a:cubicBezTo>
                  <a:pt x="2399540" y="792691"/>
                  <a:pt x="2380930" y="788987"/>
                  <a:pt x="2392096" y="785283"/>
                </a:cubicBezTo>
                <a:cubicBezTo>
                  <a:pt x="2399540" y="792691"/>
                  <a:pt x="2421870" y="777875"/>
                  <a:pt x="2433036" y="792691"/>
                </a:cubicBezTo>
                <a:cubicBezTo>
                  <a:pt x="2429314" y="785283"/>
                  <a:pt x="2440479" y="785283"/>
                  <a:pt x="2444201" y="785283"/>
                </a:cubicBezTo>
                <a:cubicBezTo>
                  <a:pt x="2433036" y="781579"/>
                  <a:pt x="2447923" y="796396"/>
                  <a:pt x="2444201" y="792691"/>
                </a:cubicBezTo>
                <a:cubicBezTo>
                  <a:pt x="2436758" y="796396"/>
                  <a:pt x="2433036" y="788987"/>
                  <a:pt x="2425592" y="800100"/>
                </a:cubicBezTo>
                <a:cubicBezTo>
                  <a:pt x="2425592" y="800100"/>
                  <a:pt x="2429314" y="803804"/>
                  <a:pt x="2433036" y="803804"/>
                </a:cubicBezTo>
                <a:cubicBezTo>
                  <a:pt x="2433036" y="803804"/>
                  <a:pt x="2433036" y="803804"/>
                  <a:pt x="2425592" y="803804"/>
                </a:cubicBezTo>
                <a:cubicBezTo>
                  <a:pt x="2425592" y="803804"/>
                  <a:pt x="2425592" y="803804"/>
                  <a:pt x="2436758" y="814916"/>
                </a:cubicBezTo>
                <a:cubicBezTo>
                  <a:pt x="2433036" y="814916"/>
                  <a:pt x="2425592" y="811212"/>
                  <a:pt x="2425592" y="818620"/>
                </a:cubicBezTo>
                <a:cubicBezTo>
                  <a:pt x="2418149" y="822325"/>
                  <a:pt x="2414427" y="829733"/>
                  <a:pt x="2406983" y="829733"/>
                </a:cubicBezTo>
                <a:cubicBezTo>
                  <a:pt x="2406983" y="829733"/>
                  <a:pt x="2406983" y="829733"/>
                  <a:pt x="2403261" y="822325"/>
                </a:cubicBezTo>
                <a:cubicBezTo>
                  <a:pt x="2384652" y="833437"/>
                  <a:pt x="2399540" y="811212"/>
                  <a:pt x="2380930" y="818620"/>
                </a:cubicBezTo>
                <a:cubicBezTo>
                  <a:pt x="2380930" y="818620"/>
                  <a:pt x="2380930" y="818620"/>
                  <a:pt x="2384652" y="826029"/>
                </a:cubicBezTo>
                <a:cubicBezTo>
                  <a:pt x="2380930" y="811212"/>
                  <a:pt x="2354878" y="829733"/>
                  <a:pt x="2354878" y="826029"/>
                </a:cubicBezTo>
                <a:cubicBezTo>
                  <a:pt x="2354878" y="826029"/>
                  <a:pt x="2354878" y="826029"/>
                  <a:pt x="2354878" y="829733"/>
                </a:cubicBezTo>
                <a:cubicBezTo>
                  <a:pt x="2328825" y="848254"/>
                  <a:pt x="2325103" y="826029"/>
                  <a:pt x="2302772" y="837141"/>
                </a:cubicBezTo>
                <a:cubicBezTo>
                  <a:pt x="2299051" y="840845"/>
                  <a:pt x="2272998" y="844550"/>
                  <a:pt x="2276720" y="855662"/>
                </a:cubicBezTo>
                <a:cubicBezTo>
                  <a:pt x="2269276" y="851958"/>
                  <a:pt x="2246945" y="863070"/>
                  <a:pt x="2235780" y="870479"/>
                </a:cubicBezTo>
                <a:cubicBezTo>
                  <a:pt x="2235780" y="870479"/>
                  <a:pt x="2235780" y="870479"/>
                  <a:pt x="2239502" y="863070"/>
                </a:cubicBezTo>
                <a:cubicBezTo>
                  <a:pt x="2235780" y="859366"/>
                  <a:pt x="2224614" y="866774"/>
                  <a:pt x="2224614" y="870479"/>
                </a:cubicBezTo>
                <a:cubicBezTo>
                  <a:pt x="2220893" y="866774"/>
                  <a:pt x="2206005" y="877887"/>
                  <a:pt x="2198562" y="874183"/>
                </a:cubicBezTo>
                <a:cubicBezTo>
                  <a:pt x="2213449" y="870479"/>
                  <a:pt x="2209727" y="863070"/>
                  <a:pt x="2220893" y="863070"/>
                </a:cubicBezTo>
                <a:cubicBezTo>
                  <a:pt x="2220893" y="859366"/>
                  <a:pt x="2217171" y="851958"/>
                  <a:pt x="2213449" y="855662"/>
                </a:cubicBezTo>
                <a:cubicBezTo>
                  <a:pt x="2217171" y="851958"/>
                  <a:pt x="2217171" y="840845"/>
                  <a:pt x="2228336" y="833437"/>
                </a:cubicBezTo>
                <a:cubicBezTo>
                  <a:pt x="2232058" y="833437"/>
                  <a:pt x="2239502" y="840845"/>
                  <a:pt x="2239502" y="837141"/>
                </a:cubicBezTo>
                <a:cubicBezTo>
                  <a:pt x="2228336" y="833437"/>
                  <a:pt x="2232058" y="844550"/>
                  <a:pt x="2220893" y="844550"/>
                </a:cubicBezTo>
                <a:cubicBezTo>
                  <a:pt x="2232058" y="844550"/>
                  <a:pt x="2228336" y="855662"/>
                  <a:pt x="2243223" y="851958"/>
                </a:cubicBezTo>
                <a:cubicBezTo>
                  <a:pt x="2250667" y="844550"/>
                  <a:pt x="2235780" y="851958"/>
                  <a:pt x="2239502" y="844550"/>
                </a:cubicBezTo>
                <a:cubicBezTo>
                  <a:pt x="2246945" y="851958"/>
                  <a:pt x="2261833" y="840845"/>
                  <a:pt x="2269276" y="840845"/>
                </a:cubicBezTo>
                <a:cubicBezTo>
                  <a:pt x="2265554" y="840845"/>
                  <a:pt x="2265554" y="837141"/>
                  <a:pt x="2258111" y="840845"/>
                </a:cubicBezTo>
                <a:cubicBezTo>
                  <a:pt x="2258111" y="840845"/>
                  <a:pt x="2258111" y="840845"/>
                  <a:pt x="2261833" y="829733"/>
                </a:cubicBezTo>
                <a:cubicBezTo>
                  <a:pt x="2272998" y="829733"/>
                  <a:pt x="2261833" y="833437"/>
                  <a:pt x="2265554" y="833437"/>
                </a:cubicBezTo>
                <a:cubicBezTo>
                  <a:pt x="2272998" y="837141"/>
                  <a:pt x="2280442" y="837141"/>
                  <a:pt x="2284163" y="829733"/>
                </a:cubicBezTo>
                <a:cubicBezTo>
                  <a:pt x="2280442" y="829733"/>
                  <a:pt x="2280442" y="822325"/>
                  <a:pt x="2276720" y="826029"/>
                </a:cubicBezTo>
                <a:cubicBezTo>
                  <a:pt x="2276720" y="826029"/>
                  <a:pt x="2276720" y="826029"/>
                  <a:pt x="2280442" y="814916"/>
                </a:cubicBezTo>
                <a:cubicBezTo>
                  <a:pt x="2272998" y="814916"/>
                  <a:pt x="2261833" y="811212"/>
                  <a:pt x="2258111" y="814916"/>
                </a:cubicBezTo>
                <a:cubicBezTo>
                  <a:pt x="2265554" y="811212"/>
                  <a:pt x="2261833" y="803804"/>
                  <a:pt x="2254389" y="803804"/>
                </a:cubicBezTo>
                <a:cubicBezTo>
                  <a:pt x="2250667" y="811212"/>
                  <a:pt x="2243223" y="803804"/>
                  <a:pt x="2239502" y="803804"/>
                </a:cubicBezTo>
                <a:cubicBezTo>
                  <a:pt x="2239502" y="803804"/>
                  <a:pt x="2239502" y="803804"/>
                  <a:pt x="2224614" y="811212"/>
                </a:cubicBezTo>
                <a:cubicBezTo>
                  <a:pt x="2202284" y="818620"/>
                  <a:pt x="2202284" y="807508"/>
                  <a:pt x="2187396" y="811212"/>
                </a:cubicBezTo>
                <a:cubicBezTo>
                  <a:pt x="2187396" y="814916"/>
                  <a:pt x="2191118" y="814916"/>
                  <a:pt x="2194840" y="814916"/>
                </a:cubicBezTo>
                <a:cubicBezTo>
                  <a:pt x="2179953" y="818620"/>
                  <a:pt x="2168787" y="829733"/>
                  <a:pt x="2150178" y="829733"/>
                </a:cubicBezTo>
                <a:cubicBezTo>
                  <a:pt x="2150178" y="829733"/>
                  <a:pt x="2150178" y="829733"/>
                  <a:pt x="2153900" y="829733"/>
                </a:cubicBezTo>
                <a:cubicBezTo>
                  <a:pt x="2150178" y="829733"/>
                  <a:pt x="2135291" y="829733"/>
                  <a:pt x="2135291" y="837141"/>
                </a:cubicBezTo>
                <a:cubicBezTo>
                  <a:pt x="2112960" y="829733"/>
                  <a:pt x="2165065" y="822325"/>
                  <a:pt x="2142735" y="814916"/>
                </a:cubicBezTo>
                <a:cubicBezTo>
                  <a:pt x="2142735" y="818620"/>
                  <a:pt x="2142735" y="814916"/>
                  <a:pt x="2139013" y="814916"/>
                </a:cubicBezTo>
                <a:cubicBezTo>
                  <a:pt x="2139013" y="814916"/>
                  <a:pt x="2139013" y="814916"/>
                  <a:pt x="2139013" y="811212"/>
                </a:cubicBezTo>
                <a:cubicBezTo>
                  <a:pt x="2142735" y="814916"/>
                  <a:pt x="2153900" y="807508"/>
                  <a:pt x="2146456" y="814916"/>
                </a:cubicBezTo>
                <a:cubicBezTo>
                  <a:pt x="2153900" y="811212"/>
                  <a:pt x="2161344" y="807508"/>
                  <a:pt x="2161344" y="803804"/>
                </a:cubicBezTo>
                <a:cubicBezTo>
                  <a:pt x="2165065" y="800100"/>
                  <a:pt x="2191118" y="800100"/>
                  <a:pt x="2183674" y="788987"/>
                </a:cubicBezTo>
                <a:cubicBezTo>
                  <a:pt x="2183674" y="788987"/>
                  <a:pt x="2183674" y="788987"/>
                  <a:pt x="2187396" y="796396"/>
                </a:cubicBezTo>
                <a:cubicBezTo>
                  <a:pt x="2191118" y="792691"/>
                  <a:pt x="2202284" y="792691"/>
                  <a:pt x="2209727" y="788987"/>
                </a:cubicBezTo>
                <a:cubicBezTo>
                  <a:pt x="2198562" y="788987"/>
                  <a:pt x="2209727" y="781579"/>
                  <a:pt x="2209727" y="781579"/>
                </a:cubicBezTo>
                <a:cubicBezTo>
                  <a:pt x="2220893" y="781579"/>
                  <a:pt x="2235780" y="766762"/>
                  <a:pt x="2246945" y="766762"/>
                </a:cubicBezTo>
                <a:cubicBezTo>
                  <a:pt x="2250667" y="755650"/>
                  <a:pt x="2239502" y="763058"/>
                  <a:pt x="2235780" y="763058"/>
                </a:cubicBezTo>
                <a:cubicBezTo>
                  <a:pt x="2246945" y="759354"/>
                  <a:pt x="2246945" y="751946"/>
                  <a:pt x="2261833" y="751946"/>
                </a:cubicBezTo>
                <a:cubicBezTo>
                  <a:pt x="2261833" y="748242"/>
                  <a:pt x="2261833" y="748242"/>
                  <a:pt x="2258111" y="748242"/>
                </a:cubicBezTo>
                <a:cubicBezTo>
                  <a:pt x="2258111" y="748242"/>
                  <a:pt x="2258111" y="748242"/>
                  <a:pt x="2265554" y="751946"/>
                </a:cubicBezTo>
                <a:cubicBezTo>
                  <a:pt x="2272998" y="748242"/>
                  <a:pt x="2284163" y="748242"/>
                  <a:pt x="2280442" y="744537"/>
                </a:cubicBezTo>
                <a:cubicBezTo>
                  <a:pt x="2280442" y="744537"/>
                  <a:pt x="2280442" y="744537"/>
                  <a:pt x="2280442" y="748242"/>
                </a:cubicBezTo>
                <a:cubicBezTo>
                  <a:pt x="2284163" y="751946"/>
                  <a:pt x="2287885" y="748242"/>
                  <a:pt x="2291607" y="744537"/>
                </a:cubicBezTo>
                <a:cubicBezTo>
                  <a:pt x="2291607" y="744537"/>
                  <a:pt x="2291607" y="744537"/>
                  <a:pt x="2291607" y="740833"/>
                </a:cubicBezTo>
                <a:cubicBezTo>
                  <a:pt x="2302772" y="740833"/>
                  <a:pt x="2276720" y="755650"/>
                  <a:pt x="2299051" y="751946"/>
                </a:cubicBezTo>
                <a:cubicBezTo>
                  <a:pt x="2299051" y="751946"/>
                  <a:pt x="2299051" y="751946"/>
                  <a:pt x="2299051" y="744537"/>
                </a:cubicBezTo>
                <a:cubicBezTo>
                  <a:pt x="2301842" y="741759"/>
                  <a:pt x="2303935" y="740370"/>
                  <a:pt x="2305680" y="739792"/>
                </a:cubicBezTo>
                <a:close/>
                <a:moveTo>
                  <a:pt x="2753156" y="739775"/>
                </a:moveTo>
                <a:cubicBezTo>
                  <a:pt x="2753156" y="739775"/>
                  <a:pt x="2753156" y="739775"/>
                  <a:pt x="2760660" y="751086"/>
                </a:cubicBezTo>
                <a:cubicBezTo>
                  <a:pt x="2741899" y="751086"/>
                  <a:pt x="2726890" y="762396"/>
                  <a:pt x="2711881" y="762396"/>
                </a:cubicBezTo>
                <a:lnTo>
                  <a:pt x="2678110" y="769937"/>
                </a:lnTo>
                <a:cubicBezTo>
                  <a:pt x="2693119" y="762396"/>
                  <a:pt x="2689367" y="754856"/>
                  <a:pt x="2696871" y="751086"/>
                </a:cubicBezTo>
                <a:cubicBezTo>
                  <a:pt x="2700624" y="751086"/>
                  <a:pt x="2689367" y="754856"/>
                  <a:pt x="2700624" y="754856"/>
                </a:cubicBezTo>
                <a:cubicBezTo>
                  <a:pt x="2711881" y="743545"/>
                  <a:pt x="2738146" y="751086"/>
                  <a:pt x="2753156" y="739775"/>
                </a:cubicBezTo>
                <a:close/>
                <a:moveTo>
                  <a:pt x="1390498" y="732498"/>
                </a:moveTo>
                <a:cubicBezTo>
                  <a:pt x="1391795" y="732267"/>
                  <a:pt x="1392924" y="733424"/>
                  <a:pt x="1393826" y="737129"/>
                </a:cubicBezTo>
                <a:cubicBezTo>
                  <a:pt x="1379393" y="740833"/>
                  <a:pt x="1361354" y="766762"/>
                  <a:pt x="1354139" y="748241"/>
                </a:cubicBezTo>
                <a:cubicBezTo>
                  <a:pt x="1368569" y="740833"/>
                  <a:pt x="1364961" y="748241"/>
                  <a:pt x="1375786" y="744537"/>
                </a:cubicBezTo>
                <a:cubicBezTo>
                  <a:pt x="1375786" y="744537"/>
                  <a:pt x="1375786" y="744537"/>
                  <a:pt x="1375786" y="740833"/>
                </a:cubicBezTo>
                <a:cubicBezTo>
                  <a:pt x="1381198" y="746389"/>
                  <a:pt x="1386609" y="733193"/>
                  <a:pt x="1390498" y="732498"/>
                </a:cubicBezTo>
                <a:close/>
                <a:moveTo>
                  <a:pt x="2555873" y="728662"/>
                </a:moveTo>
                <a:cubicBezTo>
                  <a:pt x="2552169" y="728662"/>
                  <a:pt x="2555873" y="732630"/>
                  <a:pt x="2555873" y="736599"/>
                </a:cubicBezTo>
                <a:cubicBezTo>
                  <a:pt x="2555873" y="732630"/>
                  <a:pt x="2552169" y="732630"/>
                  <a:pt x="2544760" y="732630"/>
                </a:cubicBezTo>
                <a:cubicBezTo>
                  <a:pt x="2544760" y="732630"/>
                  <a:pt x="2544760" y="732630"/>
                  <a:pt x="2555873" y="728662"/>
                </a:cubicBezTo>
                <a:close/>
                <a:moveTo>
                  <a:pt x="2528885" y="728662"/>
                </a:moveTo>
                <a:cubicBezTo>
                  <a:pt x="2539998" y="732366"/>
                  <a:pt x="2536294" y="732366"/>
                  <a:pt x="2532589" y="739774"/>
                </a:cubicBezTo>
                <a:close/>
                <a:moveTo>
                  <a:pt x="2366166" y="722312"/>
                </a:moveTo>
                <a:cubicBezTo>
                  <a:pt x="2366166" y="722312"/>
                  <a:pt x="2366166" y="722312"/>
                  <a:pt x="2362198" y="728662"/>
                </a:cubicBezTo>
                <a:cubicBezTo>
                  <a:pt x="2362198" y="728662"/>
                  <a:pt x="2354260" y="725487"/>
                  <a:pt x="2366166" y="722312"/>
                </a:cubicBezTo>
                <a:close/>
                <a:moveTo>
                  <a:pt x="2374731" y="720554"/>
                </a:moveTo>
                <a:lnTo>
                  <a:pt x="2372877" y="721858"/>
                </a:lnTo>
                <a:lnTo>
                  <a:pt x="2372975" y="720713"/>
                </a:lnTo>
                <a:close/>
                <a:moveTo>
                  <a:pt x="2376629" y="710973"/>
                </a:moveTo>
                <a:cubicBezTo>
                  <a:pt x="2376629" y="712787"/>
                  <a:pt x="2374753" y="714601"/>
                  <a:pt x="2373346" y="716416"/>
                </a:cubicBezTo>
                <a:lnTo>
                  <a:pt x="2372975" y="720713"/>
                </a:lnTo>
                <a:lnTo>
                  <a:pt x="2371587" y="720838"/>
                </a:lnTo>
                <a:cubicBezTo>
                  <a:pt x="2369359" y="720724"/>
                  <a:pt x="2368186" y="720044"/>
                  <a:pt x="2369124" y="718230"/>
                </a:cubicBezTo>
                <a:cubicBezTo>
                  <a:pt x="2369124" y="718230"/>
                  <a:pt x="2369124" y="718230"/>
                  <a:pt x="2376629" y="710973"/>
                </a:cubicBezTo>
                <a:close/>
                <a:moveTo>
                  <a:pt x="2395436" y="706630"/>
                </a:moveTo>
                <a:lnTo>
                  <a:pt x="2396797" y="709158"/>
                </a:lnTo>
                <a:cubicBezTo>
                  <a:pt x="2398204" y="710973"/>
                  <a:pt x="2399142" y="712787"/>
                  <a:pt x="2391638" y="714601"/>
                </a:cubicBezTo>
                <a:cubicBezTo>
                  <a:pt x="2395390" y="714601"/>
                  <a:pt x="2391638" y="725487"/>
                  <a:pt x="2399143" y="721858"/>
                </a:cubicBezTo>
                <a:cubicBezTo>
                  <a:pt x="2399143" y="721858"/>
                  <a:pt x="2399143" y="721858"/>
                  <a:pt x="2391638" y="721858"/>
                </a:cubicBezTo>
                <a:cubicBezTo>
                  <a:pt x="2393514" y="718230"/>
                  <a:pt x="2386948" y="719137"/>
                  <a:pt x="2380381" y="720044"/>
                </a:cubicBezTo>
                <a:lnTo>
                  <a:pt x="2374731" y="720554"/>
                </a:lnTo>
                <a:lnTo>
                  <a:pt x="2388355" y="710973"/>
                </a:lnTo>
                <a:close/>
                <a:moveTo>
                  <a:pt x="2395559" y="706275"/>
                </a:moveTo>
                <a:lnTo>
                  <a:pt x="2395566" y="706550"/>
                </a:lnTo>
                <a:lnTo>
                  <a:pt x="2395436" y="706630"/>
                </a:lnTo>
                <a:lnTo>
                  <a:pt x="2395332" y="706437"/>
                </a:lnTo>
                <a:close/>
                <a:moveTo>
                  <a:pt x="1825622" y="703140"/>
                </a:moveTo>
                <a:lnTo>
                  <a:pt x="1829327" y="706804"/>
                </a:lnTo>
                <a:lnTo>
                  <a:pt x="1827474" y="707720"/>
                </a:lnTo>
                <a:cubicBezTo>
                  <a:pt x="1825622" y="708636"/>
                  <a:pt x="1821918" y="710467"/>
                  <a:pt x="1814510" y="714131"/>
                </a:cubicBezTo>
                <a:cubicBezTo>
                  <a:pt x="1814510" y="706804"/>
                  <a:pt x="1825622" y="699477"/>
                  <a:pt x="1825622" y="703140"/>
                </a:cubicBezTo>
                <a:close/>
                <a:moveTo>
                  <a:pt x="3093837" y="701708"/>
                </a:moveTo>
                <a:lnTo>
                  <a:pt x="3093914" y="701752"/>
                </a:lnTo>
                <a:lnTo>
                  <a:pt x="3090860" y="703792"/>
                </a:lnTo>
                <a:cubicBezTo>
                  <a:pt x="3091813" y="701940"/>
                  <a:pt x="3092765" y="701477"/>
                  <a:pt x="3093837" y="701708"/>
                </a:cubicBezTo>
                <a:close/>
                <a:moveTo>
                  <a:pt x="2385414" y="701278"/>
                </a:moveTo>
                <a:cubicBezTo>
                  <a:pt x="2387730" y="700881"/>
                  <a:pt x="2390508" y="701674"/>
                  <a:pt x="2392360" y="703262"/>
                </a:cubicBezTo>
                <a:cubicBezTo>
                  <a:pt x="2392360" y="703262"/>
                  <a:pt x="2392360" y="703262"/>
                  <a:pt x="2381247" y="706437"/>
                </a:cubicBezTo>
                <a:cubicBezTo>
                  <a:pt x="2381247" y="703262"/>
                  <a:pt x="2383099" y="701674"/>
                  <a:pt x="2385414" y="701278"/>
                </a:cubicBezTo>
                <a:close/>
                <a:moveTo>
                  <a:pt x="1901029" y="700418"/>
                </a:moveTo>
                <a:cubicBezTo>
                  <a:pt x="1903708" y="699029"/>
                  <a:pt x="1906387" y="699029"/>
                  <a:pt x="1908173" y="702733"/>
                </a:cubicBezTo>
                <a:cubicBezTo>
                  <a:pt x="1904601" y="706437"/>
                  <a:pt x="1893885" y="706437"/>
                  <a:pt x="1893885" y="706437"/>
                </a:cubicBezTo>
                <a:cubicBezTo>
                  <a:pt x="1895671" y="704585"/>
                  <a:pt x="1898350" y="701807"/>
                  <a:pt x="1901029" y="700418"/>
                </a:cubicBezTo>
                <a:close/>
                <a:moveTo>
                  <a:pt x="2395390" y="700087"/>
                </a:moveTo>
                <a:cubicBezTo>
                  <a:pt x="2395390" y="700087"/>
                  <a:pt x="2395390" y="700087"/>
                  <a:pt x="2399143" y="703716"/>
                </a:cubicBezTo>
                <a:lnTo>
                  <a:pt x="2395559" y="706275"/>
                </a:lnTo>
                <a:close/>
                <a:moveTo>
                  <a:pt x="1692276" y="700087"/>
                </a:moveTo>
                <a:lnTo>
                  <a:pt x="1703387" y="700087"/>
                </a:lnTo>
                <a:lnTo>
                  <a:pt x="1689098" y="706437"/>
                </a:lnTo>
                <a:close/>
                <a:moveTo>
                  <a:pt x="2615602" y="699135"/>
                </a:moveTo>
                <a:cubicBezTo>
                  <a:pt x="2615602" y="699135"/>
                  <a:pt x="2615602" y="699135"/>
                  <a:pt x="2619372" y="710565"/>
                </a:cubicBezTo>
                <a:cubicBezTo>
                  <a:pt x="2611831" y="702945"/>
                  <a:pt x="2604291" y="710565"/>
                  <a:pt x="2596750" y="714375"/>
                </a:cubicBezTo>
                <a:cubicBezTo>
                  <a:pt x="2596750" y="714375"/>
                  <a:pt x="2596750" y="714375"/>
                  <a:pt x="2596750" y="718185"/>
                </a:cubicBezTo>
                <a:cubicBezTo>
                  <a:pt x="2577899" y="729615"/>
                  <a:pt x="2581669" y="721995"/>
                  <a:pt x="2562817" y="733425"/>
                </a:cubicBezTo>
                <a:lnTo>
                  <a:pt x="2559047" y="725805"/>
                </a:lnTo>
                <a:cubicBezTo>
                  <a:pt x="2574128" y="721995"/>
                  <a:pt x="2585439" y="706755"/>
                  <a:pt x="2600521" y="702945"/>
                </a:cubicBezTo>
                <a:cubicBezTo>
                  <a:pt x="2600521" y="714375"/>
                  <a:pt x="2611831" y="695325"/>
                  <a:pt x="2615602" y="699135"/>
                </a:cubicBezTo>
                <a:close/>
                <a:moveTo>
                  <a:pt x="3098659" y="698583"/>
                </a:moveTo>
                <a:cubicBezTo>
                  <a:pt x="3103481" y="698235"/>
                  <a:pt x="3101338" y="709348"/>
                  <a:pt x="3109910" y="703792"/>
                </a:cubicBezTo>
                <a:cubicBezTo>
                  <a:pt x="3104195" y="707496"/>
                  <a:pt x="3100385" y="705644"/>
                  <a:pt x="3097528" y="703792"/>
                </a:cubicBezTo>
                <a:lnTo>
                  <a:pt x="3093914" y="701752"/>
                </a:lnTo>
                <a:close/>
                <a:moveTo>
                  <a:pt x="1840439" y="695813"/>
                </a:moveTo>
                <a:cubicBezTo>
                  <a:pt x="1855256" y="692150"/>
                  <a:pt x="1855256" y="703140"/>
                  <a:pt x="1858960" y="710467"/>
                </a:cubicBezTo>
                <a:cubicBezTo>
                  <a:pt x="1847847" y="714131"/>
                  <a:pt x="1851552" y="721458"/>
                  <a:pt x="1840439" y="721458"/>
                </a:cubicBezTo>
                <a:cubicBezTo>
                  <a:pt x="1840439" y="717794"/>
                  <a:pt x="1840439" y="717794"/>
                  <a:pt x="1847847" y="717794"/>
                </a:cubicBezTo>
                <a:cubicBezTo>
                  <a:pt x="1847847" y="710467"/>
                  <a:pt x="1829327" y="714131"/>
                  <a:pt x="1821918" y="721458"/>
                </a:cubicBezTo>
                <a:cubicBezTo>
                  <a:pt x="1821918" y="721458"/>
                  <a:pt x="1821918" y="721458"/>
                  <a:pt x="1825622" y="725121"/>
                </a:cubicBezTo>
                <a:cubicBezTo>
                  <a:pt x="1814510" y="721458"/>
                  <a:pt x="1807101" y="732448"/>
                  <a:pt x="1792285" y="736111"/>
                </a:cubicBezTo>
                <a:cubicBezTo>
                  <a:pt x="1792285" y="736111"/>
                  <a:pt x="1792285" y="736111"/>
                  <a:pt x="1810806" y="736111"/>
                </a:cubicBezTo>
                <a:cubicBezTo>
                  <a:pt x="1810806" y="736111"/>
                  <a:pt x="1810806" y="736111"/>
                  <a:pt x="1807101" y="739775"/>
                </a:cubicBezTo>
                <a:lnTo>
                  <a:pt x="1784877" y="736111"/>
                </a:lnTo>
                <a:cubicBezTo>
                  <a:pt x="1782098" y="719626"/>
                  <a:pt x="1804323" y="725808"/>
                  <a:pt x="1818735" y="719111"/>
                </a:cubicBezTo>
                <a:lnTo>
                  <a:pt x="1829327" y="706804"/>
                </a:lnTo>
                <a:lnTo>
                  <a:pt x="1830253" y="707720"/>
                </a:lnTo>
                <a:cubicBezTo>
                  <a:pt x="1830253" y="709551"/>
                  <a:pt x="1831179" y="710467"/>
                  <a:pt x="1840439" y="706804"/>
                </a:cubicBezTo>
                <a:cubicBezTo>
                  <a:pt x="1840439" y="703140"/>
                  <a:pt x="1855256" y="699477"/>
                  <a:pt x="1840439" y="695813"/>
                </a:cubicBezTo>
                <a:close/>
                <a:moveTo>
                  <a:pt x="3013601" y="695325"/>
                </a:moveTo>
                <a:cubicBezTo>
                  <a:pt x="3013601" y="695325"/>
                  <a:pt x="3013601" y="695325"/>
                  <a:pt x="3021010" y="699293"/>
                </a:cubicBezTo>
                <a:cubicBezTo>
                  <a:pt x="3021010" y="699293"/>
                  <a:pt x="3021010" y="703262"/>
                  <a:pt x="3017306" y="699293"/>
                </a:cubicBezTo>
                <a:cubicBezTo>
                  <a:pt x="3017306" y="699293"/>
                  <a:pt x="3009897" y="699293"/>
                  <a:pt x="3013601" y="695325"/>
                </a:cubicBezTo>
                <a:close/>
                <a:moveTo>
                  <a:pt x="2783123" y="692216"/>
                </a:moveTo>
                <a:cubicBezTo>
                  <a:pt x="2786616" y="691753"/>
                  <a:pt x="2789235" y="692679"/>
                  <a:pt x="2789235" y="696383"/>
                </a:cubicBezTo>
                <a:cubicBezTo>
                  <a:pt x="2785742" y="696383"/>
                  <a:pt x="2778757" y="700087"/>
                  <a:pt x="2771772" y="696383"/>
                </a:cubicBezTo>
                <a:cubicBezTo>
                  <a:pt x="2775265" y="694531"/>
                  <a:pt x="2779630" y="692679"/>
                  <a:pt x="2783123" y="692216"/>
                </a:cubicBezTo>
                <a:close/>
                <a:moveTo>
                  <a:pt x="2600322" y="687916"/>
                </a:moveTo>
                <a:lnTo>
                  <a:pt x="2584447" y="695324"/>
                </a:lnTo>
                <a:cubicBezTo>
                  <a:pt x="2584447" y="684212"/>
                  <a:pt x="2596353" y="695324"/>
                  <a:pt x="2600322" y="687916"/>
                </a:cubicBezTo>
                <a:close/>
                <a:moveTo>
                  <a:pt x="2805110" y="684212"/>
                </a:moveTo>
                <a:lnTo>
                  <a:pt x="2808285" y="684212"/>
                </a:lnTo>
                <a:lnTo>
                  <a:pt x="2808285" y="688974"/>
                </a:lnTo>
                <a:close/>
                <a:moveTo>
                  <a:pt x="1713971" y="684212"/>
                </a:moveTo>
                <a:cubicBezTo>
                  <a:pt x="1713971" y="684212"/>
                  <a:pt x="1713971" y="684212"/>
                  <a:pt x="1717674" y="692150"/>
                </a:cubicBezTo>
                <a:cubicBezTo>
                  <a:pt x="1717674" y="692150"/>
                  <a:pt x="1717674" y="692150"/>
                  <a:pt x="1713971" y="692150"/>
                </a:cubicBezTo>
                <a:cubicBezTo>
                  <a:pt x="1710264" y="692150"/>
                  <a:pt x="1706561" y="684212"/>
                  <a:pt x="1713971" y="684212"/>
                </a:cubicBezTo>
                <a:close/>
                <a:moveTo>
                  <a:pt x="1684115" y="683823"/>
                </a:moveTo>
                <a:cubicBezTo>
                  <a:pt x="1691579" y="685733"/>
                  <a:pt x="1692276" y="695457"/>
                  <a:pt x="1703387" y="692679"/>
                </a:cubicBezTo>
                <a:cubicBezTo>
                  <a:pt x="1692276" y="692679"/>
                  <a:pt x="1692276" y="700087"/>
                  <a:pt x="1688573" y="700087"/>
                </a:cubicBezTo>
                <a:cubicBezTo>
                  <a:pt x="1684865" y="696383"/>
                  <a:pt x="1681162" y="692679"/>
                  <a:pt x="1670050" y="692679"/>
                </a:cubicBezTo>
                <a:cubicBezTo>
                  <a:pt x="1673754" y="688974"/>
                  <a:pt x="1677456" y="685270"/>
                  <a:pt x="1673754" y="685270"/>
                </a:cubicBezTo>
                <a:cubicBezTo>
                  <a:pt x="1678385" y="683418"/>
                  <a:pt x="1681624" y="683187"/>
                  <a:pt x="1684115" y="683823"/>
                </a:cubicBezTo>
                <a:close/>
                <a:moveTo>
                  <a:pt x="2459035" y="681037"/>
                </a:moveTo>
                <a:cubicBezTo>
                  <a:pt x="2451531" y="684807"/>
                  <a:pt x="2447778" y="699888"/>
                  <a:pt x="2436521" y="699888"/>
                </a:cubicBezTo>
                <a:cubicBezTo>
                  <a:pt x="2440274" y="707429"/>
                  <a:pt x="2447778" y="699888"/>
                  <a:pt x="2451531" y="703658"/>
                </a:cubicBezTo>
                <a:cubicBezTo>
                  <a:pt x="2444026" y="703658"/>
                  <a:pt x="2425265" y="703658"/>
                  <a:pt x="2429017" y="711199"/>
                </a:cubicBezTo>
                <a:cubicBezTo>
                  <a:pt x="2429017" y="711199"/>
                  <a:pt x="2429017" y="711199"/>
                  <a:pt x="2421512" y="703658"/>
                </a:cubicBezTo>
                <a:cubicBezTo>
                  <a:pt x="2425265" y="699888"/>
                  <a:pt x="2417760" y="699888"/>
                  <a:pt x="2421512" y="696118"/>
                </a:cubicBezTo>
                <a:cubicBezTo>
                  <a:pt x="2440274" y="692348"/>
                  <a:pt x="2444026" y="688577"/>
                  <a:pt x="2459035" y="681037"/>
                </a:cubicBezTo>
                <a:close/>
                <a:moveTo>
                  <a:pt x="1652770" y="680205"/>
                </a:moveTo>
                <a:lnTo>
                  <a:pt x="1643656" y="684213"/>
                </a:lnTo>
                <a:cubicBezTo>
                  <a:pt x="1643656" y="684213"/>
                  <a:pt x="1639886" y="684213"/>
                  <a:pt x="1639886" y="680641"/>
                </a:cubicBezTo>
                <a:close/>
                <a:moveTo>
                  <a:pt x="1666280" y="677069"/>
                </a:moveTo>
                <a:cubicBezTo>
                  <a:pt x="1666280" y="677069"/>
                  <a:pt x="1666280" y="677069"/>
                  <a:pt x="1670050" y="680641"/>
                </a:cubicBezTo>
                <a:lnTo>
                  <a:pt x="1664925" y="677390"/>
                </a:lnTo>
                <a:close/>
                <a:moveTo>
                  <a:pt x="1663803" y="676678"/>
                </a:moveTo>
                <a:lnTo>
                  <a:pt x="1664925" y="677390"/>
                </a:lnTo>
                <a:lnTo>
                  <a:pt x="1653083" y="680194"/>
                </a:lnTo>
                <a:lnTo>
                  <a:pt x="1652770" y="680205"/>
                </a:lnTo>
                <a:lnTo>
                  <a:pt x="1656853" y="678408"/>
                </a:lnTo>
                <a:cubicBezTo>
                  <a:pt x="1659211" y="677292"/>
                  <a:pt x="1661565" y="676511"/>
                  <a:pt x="1663803" y="676678"/>
                </a:cubicBezTo>
                <a:close/>
                <a:moveTo>
                  <a:pt x="2827448" y="673554"/>
                </a:moveTo>
                <a:cubicBezTo>
                  <a:pt x="2827448" y="684439"/>
                  <a:pt x="2842416" y="669925"/>
                  <a:pt x="2846158" y="673554"/>
                </a:cubicBezTo>
                <a:cubicBezTo>
                  <a:pt x="2846158" y="677182"/>
                  <a:pt x="2868610" y="669925"/>
                  <a:pt x="2857384" y="677182"/>
                </a:cubicBezTo>
                <a:cubicBezTo>
                  <a:pt x="2846158" y="684439"/>
                  <a:pt x="2816222" y="695325"/>
                  <a:pt x="2816222" y="688068"/>
                </a:cubicBezTo>
                <a:cubicBezTo>
                  <a:pt x="2823706" y="680811"/>
                  <a:pt x="2816222" y="680811"/>
                  <a:pt x="2827448" y="673554"/>
                </a:cubicBezTo>
                <a:close/>
                <a:moveTo>
                  <a:pt x="2391301" y="665162"/>
                </a:moveTo>
                <a:cubicBezTo>
                  <a:pt x="2391301" y="665162"/>
                  <a:pt x="2391301" y="665162"/>
                  <a:pt x="2398710" y="669924"/>
                </a:cubicBezTo>
                <a:cubicBezTo>
                  <a:pt x="2398710" y="669924"/>
                  <a:pt x="2398710" y="669924"/>
                  <a:pt x="2391301" y="669924"/>
                </a:cubicBezTo>
                <a:cubicBezTo>
                  <a:pt x="2391301" y="669924"/>
                  <a:pt x="2387597" y="669924"/>
                  <a:pt x="2391301" y="665162"/>
                </a:cubicBezTo>
                <a:close/>
                <a:moveTo>
                  <a:pt x="1856181" y="665162"/>
                </a:moveTo>
                <a:cubicBezTo>
                  <a:pt x="1856181" y="665162"/>
                  <a:pt x="1856181" y="665162"/>
                  <a:pt x="1866897" y="673100"/>
                </a:cubicBezTo>
                <a:cubicBezTo>
                  <a:pt x="1863325" y="669131"/>
                  <a:pt x="1859753" y="673100"/>
                  <a:pt x="1856181" y="673100"/>
                </a:cubicBezTo>
                <a:cubicBezTo>
                  <a:pt x="1856181" y="669131"/>
                  <a:pt x="1852609" y="669131"/>
                  <a:pt x="1856181" y="665162"/>
                </a:cubicBezTo>
                <a:close/>
                <a:moveTo>
                  <a:pt x="1663169" y="664616"/>
                </a:moveTo>
                <a:cubicBezTo>
                  <a:pt x="1665948" y="665063"/>
                  <a:pt x="1668729" y="665956"/>
                  <a:pt x="1670580" y="665956"/>
                </a:cubicBezTo>
                <a:lnTo>
                  <a:pt x="1663169" y="669528"/>
                </a:lnTo>
                <a:cubicBezTo>
                  <a:pt x="1663169" y="669528"/>
                  <a:pt x="1663169" y="669528"/>
                  <a:pt x="1666873" y="665956"/>
                </a:cubicBezTo>
                <a:lnTo>
                  <a:pt x="1655761" y="665956"/>
                </a:lnTo>
                <a:cubicBezTo>
                  <a:pt x="1657613" y="664170"/>
                  <a:pt x="1660393" y="664170"/>
                  <a:pt x="1663169" y="664616"/>
                </a:cubicBezTo>
                <a:close/>
                <a:moveTo>
                  <a:pt x="3012543" y="658812"/>
                </a:moveTo>
                <a:cubicBezTo>
                  <a:pt x="3005135" y="658812"/>
                  <a:pt x="3016247" y="669924"/>
                  <a:pt x="3005135" y="669924"/>
                </a:cubicBezTo>
                <a:cubicBezTo>
                  <a:pt x="2994022" y="666220"/>
                  <a:pt x="3008839" y="662516"/>
                  <a:pt x="3012543" y="658812"/>
                </a:cubicBezTo>
                <a:close/>
                <a:moveTo>
                  <a:pt x="1670580" y="658812"/>
                </a:moveTo>
                <a:cubicBezTo>
                  <a:pt x="1670580" y="662384"/>
                  <a:pt x="1689098" y="662384"/>
                  <a:pt x="1685394" y="669528"/>
                </a:cubicBezTo>
                <a:cubicBezTo>
                  <a:pt x="1685394" y="669528"/>
                  <a:pt x="1685394" y="669528"/>
                  <a:pt x="1677987" y="673100"/>
                </a:cubicBezTo>
                <a:cubicBezTo>
                  <a:pt x="1677987" y="673100"/>
                  <a:pt x="1677987" y="673100"/>
                  <a:pt x="1677987" y="662384"/>
                </a:cubicBezTo>
                <a:cubicBezTo>
                  <a:pt x="1677987" y="662384"/>
                  <a:pt x="1677987" y="662384"/>
                  <a:pt x="1676135" y="663277"/>
                </a:cubicBezTo>
                <a:lnTo>
                  <a:pt x="1670580" y="665956"/>
                </a:lnTo>
                <a:cubicBezTo>
                  <a:pt x="1670580" y="665956"/>
                  <a:pt x="1670580" y="665956"/>
                  <a:pt x="1670580" y="658812"/>
                </a:cubicBezTo>
                <a:close/>
                <a:moveTo>
                  <a:pt x="3083558" y="657860"/>
                </a:moveTo>
                <a:cubicBezTo>
                  <a:pt x="3068952" y="661670"/>
                  <a:pt x="3090860" y="665480"/>
                  <a:pt x="3079906" y="669290"/>
                </a:cubicBezTo>
                <a:cubicBezTo>
                  <a:pt x="3079906" y="669290"/>
                  <a:pt x="3079906" y="669290"/>
                  <a:pt x="3079450" y="667861"/>
                </a:cubicBezTo>
                <a:lnTo>
                  <a:pt x="3076559" y="658812"/>
                </a:lnTo>
                <a:close/>
                <a:moveTo>
                  <a:pt x="3076255" y="657860"/>
                </a:moveTo>
                <a:lnTo>
                  <a:pt x="3076559" y="658812"/>
                </a:lnTo>
                <a:lnTo>
                  <a:pt x="3076009" y="658887"/>
                </a:lnTo>
                <a:close/>
                <a:moveTo>
                  <a:pt x="3065301" y="657860"/>
                </a:moveTo>
                <a:cubicBezTo>
                  <a:pt x="3067127" y="661670"/>
                  <a:pt x="3069865" y="660717"/>
                  <a:pt x="3073060" y="659289"/>
                </a:cubicBezTo>
                <a:lnTo>
                  <a:pt x="3076009" y="658887"/>
                </a:lnTo>
                <a:lnTo>
                  <a:pt x="3072604" y="673100"/>
                </a:lnTo>
                <a:cubicBezTo>
                  <a:pt x="3065301" y="673100"/>
                  <a:pt x="3061650" y="673100"/>
                  <a:pt x="3054347" y="673100"/>
                </a:cubicBezTo>
                <a:lnTo>
                  <a:pt x="3068952" y="669290"/>
                </a:lnTo>
                <a:cubicBezTo>
                  <a:pt x="3068952" y="669290"/>
                  <a:pt x="3068952" y="669290"/>
                  <a:pt x="3065301" y="657860"/>
                </a:cubicBezTo>
                <a:close/>
                <a:moveTo>
                  <a:pt x="2822572" y="654050"/>
                </a:moveTo>
                <a:cubicBezTo>
                  <a:pt x="2826541" y="661987"/>
                  <a:pt x="2834478" y="654050"/>
                  <a:pt x="2838447" y="658018"/>
                </a:cubicBezTo>
                <a:cubicBezTo>
                  <a:pt x="2834478" y="654050"/>
                  <a:pt x="2822572" y="661987"/>
                  <a:pt x="2822572" y="654050"/>
                </a:cubicBezTo>
                <a:close/>
                <a:moveTo>
                  <a:pt x="2629426" y="654050"/>
                </a:moveTo>
                <a:cubicBezTo>
                  <a:pt x="2633131" y="654050"/>
                  <a:pt x="2625722" y="665162"/>
                  <a:pt x="2636835" y="661458"/>
                </a:cubicBezTo>
                <a:lnTo>
                  <a:pt x="2625722" y="661458"/>
                </a:lnTo>
                <a:cubicBezTo>
                  <a:pt x="2625722" y="661458"/>
                  <a:pt x="2625722" y="661458"/>
                  <a:pt x="2629426" y="654050"/>
                </a:cubicBezTo>
                <a:close/>
                <a:moveTo>
                  <a:pt x="1714502" y="654050"/>
                </a:moveTo>
                <a:lnTo>
                  <a:pt x="1714502" y="661988"/>
                </a:lnTo>
                <a:cubicBezTo>
                  <a:pt x="1714502" y="661988"/>
                  <a:pt x="1714502" y="661988"/>
                  <a:pt x="1703386" y="661988"/>
                </a:cubicBezTo>
                <a:cubicBezTo>
                  <a:pt x="1714502" y="661988"/>
                  <a:pt x="1710794" y="654050"/>
                  <a:pt x="1714502" y="654050"/>
                </a:cubicBezTo>
                <a:close/>
                <a:moveTo>
                  <a:pt x="2921791" y="653653"/>
                </a:moveTo>
                <a:cubicBezTo>
                  <a:pt x="2925647" y="653653"/>
                  <a:pt x="2929502" y="654579"/>
                  <a:pt x="2935285" y="654579"/>
                </a:cubicBezTo>
                <a:cubicBezTo>
                  <a:pt x="2927574" y="654579"/>
                  <a:pt x="2912152" y="661987"/>
                  <a:pt x="2908297" y="658283"/>
                </a:cubicBezTo>
                <a:cubicBezTo>
                  <a:pt x="2914080" y="654579"/>
                  <a:pt x="2917936" y="653653"/>
                  <a:pt x="2921791" y="653653"/>
                </a:cubicBezTo>
                <a:close/>
                <a:moveTo>
                  <a:pt x="2871785" y="647700"/>
                </a:moveTo>
                <a:cubicBezTo>
                  <a:pt x="2871785" y="647700"/>
                  <a:pt x="2871785" y="647700"/>
                  <a:pt x="2860899" y="651272"/>
                </a:cubicBezTo>
                <a:cubicBezTo>
                  <a:pt x="2860899" y="651272"/>
                  <a:pt x="2860899" y="651272"/>
                  <a:pt x="2864528" y="651272"/>
                </a:cubicBezTo>
                <a:cubicBezTo>
                  <a:pt x="2860899" y="654843"/>
                  <a:pt x="2850014" y="661987"/>
                  <a:pt x="2846385" y="654843"/>
                </a:cubicBezTo>
                <a:cubicBezTo>
                  <a:pt x="2846385" y="654843"/>
                  <a:pt x="2846385" y="654843"/>
                  <a:pt x="2871785" y="647700"/>
                </a:cubicBezTo>
                <a:close/>
                <a:moveTo>
                  <a:pt x="2465385" y="643466"/>
                </a:moveTo>
                <a:cubicBezTo>
                  <a:pt x="2454395" y="650874"/>
                  <a:pt x="2428750" y="661987"/>
                  <a:pt x="2417760" y="654579"/>
                </a:cubicBezTo>
                <a:cubicBezTo>
                  <a:pt x="2432414" y="647170"/>
                  <a:pt x="2458058" y="639762"/>
                  <a:pt x="2465385" y="643466"/>
                </a:cubicBezTo>
                <a:close/>
                <a:moveTo>
                  <a:pt x="2890835" y="639762"/>
                </a:moveTo>
                <a:lnTo>
                  <a:pt x="2894010" y="642937"/>
                </a:lnTo>
                <a:lnTo>
                  <a:pt x="2890835" y="642937"/>
                </a:lnTo>
                <a:close/>
                <a:moveTo>
                  <a:pt x="2905122" y="636587"/>
                </a:moveTo>
                <a:cubicBezTo>
                  <a:pt x="2905122" y="636587"/>
                  <a:pt x="2905122" y="636587"/>
                  <a:pt x="2913060" y="639762"/>
                </a:cubicBezTo>
                <a:lnTo>
                  <a:pt x="2909091" y="639762"/>
                </a:lnTo>
                <a:cubicBezTo>
                  <a:pt x="2909091" y="639762"/>
                  <a:pt x="2909091" y="636587"/>
                  <a:pt x="2905122" y="636587"/>
                </a:cubicBezTo>
                <a:close/>
                <a:moveTo>
                  <a:pt x="1834065" y="632848"/>
                </a:moveTo>
                <a:cubicBezTo>
                  <a:pt x="1840750" y="631552"/>
                  <a:pt x="1847029" y="632023"/>
                  <a:pt x="1852610" y="635793"/>
                </a:cubicBezTo>
                <a:cubicBezTo>
                  <a:pt x="1834006" y="635793"/>
                  <a:pt x="1834006" y="643334"/>
                  <a:pt x="1815403" y="643334"/>
                </a:cubicBezTo>
                <a:cubicBezTo>
                  <a:pt x="1815403" y="647104"/>
                  <a:pt x="1826565" y="647104"/>
                  <a:pt x="1822844" y="647104"/>
                </a:cubicBezTo>
                <a:cubicBezTo>
                  <a:pt x="1800520" y="658415"/>
                  <a:pt x="1770757" y="673496"/>
                  <a:pt x="1755872" y="669726"/>
                </a:cubicBezTo>
                <a:cubicBezTo>
                  <a:pt x="1755872" y="669726"/>
                  <a:pt x="1755872" y="669726"/>
                  <a:pt x="1752151" y="677267"/>
                </a:cubicBezTo>
                <a:cubicBezTo>
                  <a:pt x="1744709" y="673496"/>
                  <a:pt x="1733549" y="681037"/>
                  <a:pt x="1737271" y="673496"/>
                </a:cubicBezTo>
                <a:lnTo>
                  <a:pt x="1733549" y="677267"/>
                </a:lnTo>
                <a:cubicBezTo>
                  <a:pt x="1733549" y="677267"/>
                  <a:pt x="1733549" y="677267"/>
                  <a:pt x="1737271" y="669726"/>
                </a:cubicBezTo>
                <a:cubicBezTo>
                  <a:pt x="1737271" y="669726"/>
                  <a:pt x="1737271" y="669726"/>
                  <a:pt x="1744709" y="673496"/>
                </a:cubicBezTo>
                <a:cubicBezTo>
                  <a:pt x="1759593" y="662185"/>
                  <a:pt x="1767036" y="665956"/>
                  <a:pt x="1770757" y="650874"/>
                </a:cubicBezTo>
                <a:cubicBezTo>
                  <a:pt x="1790288" y="656530"/>
                  <a:pt x="1814008" y="636736"/>
                  <a:pt x="1834065" y="632848"/>
                </a:cubicBezTo>
                <a:close/>
                <a:moveTo>
                  <a:pt x="1718072" y="628650"/>
                </a:moveTo>
                <a:cubicBezTo>
                  <a:pt x="1725612" y="632420"/>
                  <a:pt x="1710533" y="643731"/>
                  <a:pt x="1721842" y="651272"/>
                </a:cubicBezTo>
                <a:cubicBezTo>
                  <a:pt x="1714303" y="632420"/>
                  <a:pt x="1695448" y="658813"/>
                  <a:pt x="1695448" y="651272"/>
                </a:cubicBezTo>
                <a:cubicBezTo>
                  <a:pt x="1695448" y="647502"/>
                  <a:pt x="1702990" y="632420"/>
                  <a:pt x="1706759" y="632420"/>
                </a:cubicBezTo>
                <a:cubicBezTo>
                  <a:pt x="1702990" y="636191"/>
                  <a:pt x="1710533" y="639961"/>
                  <a:pt x="1714303" y="639961"/>
                </a:cubicBezTo>
                <a:cubicBezTo>
                  <a:pt x="1714303" y="639961"/>
                  <a:pt x="1714303" y="639961"/>
                  <a:pt x="1718072" y="628650"/>
                </a:cubicBezTo>
                <a:close/>
                <a:moveTo>
                  <a:pt x="2748947" y="625236"/>
                </a:moveTo>
                <a:lnTo>
                  <a:pt x="2749972" y="625399"/>
                </a:lnTo>
                <a:lnTo>
                  <a:pt x="2748947" y="626169"/>
                </a:lnTo>
                <a:close/>
                <a:moveTo>
                  <a:pt x="1854554" y="625216"/>
                </a:moveTo>
                <a:cubicBezTo>
                  <a:pt x="1856340" y="625395"/>
                  <a:pt x="1848482" y="634682"/>
                  <a:pt x="1859912" y="628967"/>
                </a:cubicBezTo>
                <a:cubicBezTo>
                  <a:pt x="1859912" y="628967"/>
                  <a:pt x="1859912" y="628967"/>
                  <a:pt x="1852292" y="632777"/>
                </a:cubicBezTo>
                <a:cubicBezTo>
                  <a:pt x="1852292" y="632777"/>
                  <a:pt x="1848482" y="632777"/>
                  <a:pt x="1848482" y="628967"/>
                </a:cubicBezTo>
                <a:cubicBezTo>
                  <a:pt x="1852292" y="626109"/>
                  <a:pt x="1853959" y="625157"/>
                  <a:pt x="1854554" y="625216"/>
                </a:cubicBezTo>
                <a:close/>
                <a:moveTo>
                  <a:pt x="1766885" y="620957"/>
                </a:moveTo>
                <a:cubicBezTo>
                  <a:pt x="1774293" y="636099"/>
                  <a:pt x="1777997" y="609600"/>
                  <a:pt x="1789111" y="628528"/>
                </a:cubicBezTo>
                <a:cubicBezTo>
                  <a:pt x="1789111" y="628528"/>
                  <a:pt x="1789111" y="628528"/>
                  <a:pt x="1755772" y="639885"/>
                </a:cubicBezTo>
                <a:cubicBezTo>
                  <a:pt x="1763182" y="651242"/>
                  <a:pt x="1729846" y="643670"/>
                  <a:pt x="1737253" y="658813"/>
                </a:cubicBezTo>
                <a:cubicBezTo>
                  <a:pt x="1722435" y="655027"/>
                  <a:pt x="1733549" y="651242"/>
                  <a:pt x="1729846" y="643670"/>
                </a:cubicBezTo>
                <a:cubicBezTo>
                  <a:pt x="1740956" y="639885"/>
                  <a:pt x="1755772" y="639885"/>
                  <a:pt x="1759478" y="632314"/>
                </a:cubicBezTo>
                <a:cubicBezTo>
                  <a:pt x="1752068" y="628528"/>
                  <a:pt x="1763182" y="624742"/>
                  <a:pt x="1766885" y="620957"/>
                </a:cubicBezTo>
                <a:close/>
                <a:moveTo>
                  <a:pt x="2822573" y="614362"/>
                </a:moveTo>
                <a:lnTo>
                  <a:pt x="2816223" y="617537"/>
                </a:lnTo>
                <a:lnTo>
                  <a:pt x="2808285" y="617537"/>
                </a:lnTo>
                <a:close/>
                <a:moveTo>
                  <a:pt x="2734047" y="614045"/>
                </a:moveTo>
                <a:cubicBezTo>
                  <a:pt x="2741497" y="614045"/>
                  <a:pt x="2748947" y="621506"/>
                  <a:pt x="2745222" y="628967"/>
                </a:cubicBezTo>
                <a:lnTo>
                  <a:pt x="2748947" y="626169"/>
                </a:lnTo>
                <a:lnTo>
                  <a:pt x="2748947" y="628967"/>
                </a:lnTo>
                <a:cubicBezTo>
                  <a:pt x="2726597" y="632698"/>
                  <a:pt x="2704247" y="651351"/>
                  <a:pt x="2678172" y="658812"/>
                </a:cubicBezTo>
                <a:cubicBezTo>
                  <a:pt x="2678172" y="658812"/>
                  <a:pt x="2678172" y="658812"/>
                  <a:pt x="2678172" y="647620"/>
                </a:cubicBezTo>
                <a:cubicBezTo>
                  <a:pt x="2678172" y="647620"/>
                  <a:pt x="2678172" y="647620"/>
                  <a:pt x="2666997" y="651351"/>
                </a:cubicBezTo>
                <a:cubicBezTo>
                  <a:pt x="2681897" y="647620"/>
                  <a:pt x="2670722" y="643889"/>
                  <a:pt x="2681897" y="647620"/>
                </a:cubicBezTo>
                <a:cubicBezTo>
                  <a:pt x="2685622" y="643889"/>
                  <a:pt x="2678172" y="643889"/>
                  <a:pt x="2678172" y="640159"/>
                </a:cubicBezTo>
                <a:cubicBezTo>
                  <a:pt x="2678172" y="640159"/>
                  <a:pt x="2678172" y="640159"/>
                  <a:pt x="2685622" y="640159"/>
                </a:cubicBezTo>
                <a:cubicBezTo>
                  <a:pt x="2696797" y="632698"/>
                  <a:pt x="2685622" y="632698"/>
                  <a:pt x="2678172" y="628967"/>
                </a:cubicBezTo>
                <a:cubicBezTo>
                  <a:pt x="2685622" y="625236"/>
                  <a:pt x="2696797" y="617775"/>
                  <a:pt x="2704247" y="617775"/>
                </a:cubicBezTo>
                <a:cubicBezTo>
                  <a:pt x="2707972" y="621506"/>
                  <a:pt x="2707972" y="621506"/>
                  <a:pt x="2707972" y="628967"/>
                </a:cubicBezTo>
                <a:cubicBezTo>
                  <a:pt x="2707972" y="628967"/>
                  <a:pt x="2707972" y="628967"/>
                  <a:pt x="2719147" y="625236"/>
                </a:cubicBezTo>
                <a:cubicBezTo>
                  <a:pt x="2715422" y="621506"/>
                  <a:pt x="2719147" y="621506"/>
                  <a:pt x="2715422" y="621506"/>
                </a:cubicBezTo>
                <a:cubicBezTo>
                  <a:pt x="2719147" y="617775"/>
                  <a:pt x="2748947" y="621506"/>
                  <a:pt x="2734047" y="614045"/>
                </a:cubicBezTo>
                <a:close/>
                <a:moveTo>
                  <a:pt x="2539204" y="610393"/>
                </a:moveTo>
                <a:lnTo>
                  <a:pt x="2541056" y="610393"/>
                </a:lnTo>
                <a:cubicBezTo>
                  <a:pt x="2541056" y="610393"/>
                  <a:pt x="2541056" y="610393"/>
                  <a:pt x="2533647" y="614362"/>
                </a:cubicBezTo>
                <a:close/>
                <a:moveTo>
                  <a:pt x="1926693" y="610129"/>
                </a:moveTo>
                <a:cubicBezTo>
                  <a:pt x="1922988" y="636059"/>
                  <a:pt x="1960030" y="606425"/>
                  <a:pt x="1960030" y="628650"/>
                </a:cubicBezTo>
                <a:cubicBezTo>
                  <a:pt x="1960030" y="628650"/>
                  <a:pt x="1960030" y="628650"/>
                  <a:pt x="1971143" y="617538"/>
                </a:cubicBezTo>
                <a:cubicBezTo>
                  <a:pt x="1971143" y="617538"/>
                  <a:pt x="1971143" y="617538"/>
                  <a:pt x="1974847" y="624946"/>
                </a:cubicBezTo>
                <a:cubicBezTo>
                  <a:pt x="1960030" y="636059"/>
                  <a:pt x="1948918" y="628650"/>
                  <a:pt x="1930397" y="632354"/>
                </a:cubicBezTo>
                <a:cubicBezTo>
                  <a:pt x="1922988" y="636059"/>
                  <a:pt x="1926693" y="639763"/>
                  <a:pt x="1922988" y="639763"/>
                </a:cubicBezTo>
                <a:cubicBezTo>
                  <a:pt x="1915580" y="636059"/>
                  <a:pt x="1930397" y="632354"/>
                  <a:pt x="1926693" y="628650"/>
                </a:cubicBezTo>
                <a:cubicBezTo>
                  <a:pt x="1915580" y="624946"/>
                  <a:pt x="1897059" y="624946"/>
                  <a:pt x="1885947" y="632354"/>
                </a:cubicBezTo>
                <a:cubicBezTo>
                  <a:pt x="1874834" y="636059"/>
                  <a:pt x="1882242" y="632354"/>
                  <a:pt x="1878538" y="628650"/>
                </a:cubicBezTo>
                <a:cubicBezTo>
                  <a:pt x="1889651" y="621242"/>
                  <a:pt x="1893355" y="632354"/>
                  <a:pt x="1904468" y="624946"/>
                </a:cubicBezTo>
                <a:cubicBezTo>
                  <a:pt x="1904468" y="621242"/>
                  <a:pt x="1900763" y="624946"/>
                  <a:pt x="1897059" y="624946"/>
                </a:cubicBezTo>
                <a:cubicBezTo>
                  <a:pt x="1904468" y="617538"/>
                  <a:pt x="1915580" y="613833"/>
                  <a:pt x="1926693" y="610129"/>
                </a:cubicBezTo>
                <a:close/>
                <a:moveTo>
                  <a:pt x="2727323" y="606954"/>
                </a:moveTo>
                <a:cubicBezTo>
                  <a:pt x="2716210" y="614362"/>
                  <a:pt x="2723619" y="606954"/>
                  <a:pt x="2716210" y="610658"/>
                </a:cubicBezTo>
                <a:cubicBezTo>
                  <a:pt x="2716210" y="610658"/>
                  <a:pt x="2727323" y="603250"/>
                  <a:pt x="2727323" y="606954"/>
                </a:cubicBezTo>
                <a:close/>
                <a:moveTo>
                  <a:pt x="2771297" y="606583"/>
                </a:moveTo>
                <a:cubicBezTo>
                  <a:pt x="2775022" y="606583"/>
                  <a:pt x="2775022" y="606583"/>
                  <a:pt x="2775022" y="606583"/>
                </a:cubicBezTo>
                <a:lnTo>
                  <a:pt x="2774929" y="606653"/>
                </a:lnTo>
                <a:close/>
                <a:moveTo>
                  <a:pt x="2544760" y="606425"/>
                </a:moveTo>
                <a:lnTo>
                  <a:pt x="2539204" y="610393"/>
                </a:lnTo>
                <a:lnTo>
                  <a:pt x="2537351" y="610393"/>
                </a:lnTo>
                <a:cubicBezTo>
                  <a:pt x="2541056" y="606425"/>
                  <a:pt x="2544760" y="606425"/>
                  <a:pt x="2544760" y="606425"/>
                </a:cubicBezTo>
                <a:close/>
                <a:moveTo>
                  <a:pt x="3217860" y="592137"/>
                </a:moveTo>
                <a:lnTo>
                  <a:pt x="3225798" y="592137"/>
                </a:lnTo>
                <a:lnTo>
                  <a:pt x="3217860" y="598487"/>
                </a:lnTo>
                <a:close/>
                <a:moveTo>
                  <a:pt x="1800796" y="587490"/>
                </a:moveTo>
                <a:cubicBezTo>
                  <a:pt x="1802976" y="586680"/>
                  <a:pt x="1805332" y="587375"/>
                  <a:pt x="1808160" y="591079"/>
                </a:cubicBezTo>
                <a:lnTo>
                  <a:pt x="1781771" y="602191"/>
                </a:lnTo>
                <a:cubicBezTo>
                  <a:pt x="1781771" y="602191"/>
                  <a:pt x="1781771" y="602191"/>
                  <a:pt x="1777997" y="594783"/>
                </a:cubicBezTo>
                <a:cubicBezTo>
                  <a:pt x="1789310" y="605896"/>
                  <a:pt x="1794257" y="589921"/>
                  <a:pt x="1800796" y="587490"/>
                </a:cubicBezTo>
                <a:close/>
                <a:moveTo>
                  <a:pt x="2224085" y="584200"/>
                </a:moveTo>
                <a:cubicBezTo>
                  <a:pt x="2224085" y="584200"/>
                  <a:pt x="2224085" y="584200"/>
                  <a:pt x="2232022" y="591343"/>
                </a:cubicBezTo>
                <a:cubicBezTo>
                  <a:pt x="2220116" y="598487"/>
                  <a:pt x="2216147" y="587772"/>
                  <a:pt x="2224085" y="584200"/>
                </a:cubicBezTo>
                <a:close/>
                <a:moveTo>
                  <a:pt x="2101054" y="584200"/>
                </a:moveTo>
                <a:cubicBezTo>
                  <a:pt x="2105023" y="584200"/>
                  <a:pt x="2120898" y="584200"/>
                  <a:pt x="2120898" y="584200"/>
                </a:cubicBezTo>
                <a:cubicBezTo>
                  <a:pt x="2116929" y="587375"/>
                  <a:pt x="2116929" y="587375"/>
                  <a:pt x="2112960" y="587375"/>
                </a:cubicBezTo>
                <a:cubicBezTo>
                  <a:pt x="2112960" y="584200"/>
                  <a:pt x="2097085" y="587375"/>
                  <a:pt x="2101054" y="584200"/>
                </a:cubicBezTo>
                <a:close/>
                <a:moveTo>
                  <a:pt x="2049990" y="576791"/>
                </a:moveTo>
                <a:cubicBezTo>
                  <a:pt x="2057398" y="584199"/>
                  <a:pt x="2038877" y="584199"/>
                  <a:pt x="2035173" y="595312"/>
                </a:cubicBezTo>
                <a:cubicBezTo>
                  <a:pt x="2024060" y="595312"/>
                  <a:pt x="2035173" y="573087"/>
                  <a:pt x="2049990" y="576791"/>
                </a:cubicBezTo>
                <a:close/>
                <a:moveTo>
                  <a:pt x="3057522" y="573087"/>
                </a:moveTo>
                <a:lnTo>
                  <a:pt x="3068635" y="576262"/>
                </a:lnTo>
                <a:lnTo>
                  <a:pt x="3060697" y="576262"/>
                </a:lnTo>
                <a:close/>
                <a:moveTo>
                  <a:pt x="1989452" y="573087"/>
                </a:moveTo>
                <a:cubicBezTo>
                  <a:pt x="1978022" y="581024"/>
                  <a:pt x="1997072" y="573087"/>
                  <a:pt x="1985642" y="581024"/>
                </a:cubicBezTo>
                <a:cubicBezTo>
                  <a:pt x="1978022" y="581024"/>
                  <a:pt x="1978022" y="581024"/>
                  <a:pt x="1978022" y="577055"/>
                </a:cubicBezTo>
                <a:cubicBezTo>
                  <a:pt x="1978022" y="577055"/>
                  <a:pt x="1978022" y="577055"/>
                  <a:pt x="1989452" y="573087"/>
                </a:cubicBezTo>
                <a:close/>
                <a:moveTo>
                  <a:pt x="3124515" y="569458"/>
                </a:moveTo>
                <a:lnTo>
                  <a:pt x="3129002" y="570573"/>
                </a:lnTo>
                <a:lnTo>
                  <a:pt x="3128166" y="570904"/>
                </a:lnTo>
                <a:cubicBezTo>
                  <a:pt x="3128166" y="570422"/>
                  <a:pt x="3128166" y="569458"/>
                  <a:pt x="3124515" y="569458"/>
                </a:cubicBezTo>
                <a:close/>
                <a:moveTo>
                  <a:pt x="1974847" y="561975"/>
                </a:moveTo>
                <a:lnTo>
                  <a:pt x="1982785" y="565150"/>
                </a:lnTo>
                <a:lnTo>
                  <a:pt x="1978022" y="565150"/>
                </a:lnTo>
                <a:close/>
                <a:moveTo>
                  <a:pt x="1960560" y="558800"/>
                </a:moveTo>
                <a:cubicBezTo>
                  <a:pt x="1952849" y="558800"/>
                  <a:pt x="1937427" y="569912"/>
                  <a:pt x="1933572" y="566208"/>
                </a:cubicBezTo>
                <a:cubicBezTo>
                  <a:pt x="1933572" y="566208"/>
                  <a:pt x="1933572" y="566208"/>
                  <a:pt x="1960560" y="558800"/>
                </a:cubicBezTo>
                <a:close/>
                <a:moveTo>
                  <a:pt x="3077048" y="554037"/>
                </a:moveTo>
                <a:cubicBezTo>
                  <a:pt x="3080700" y="557892"/>
                  <a:pt x="3088002" y="557892"/>
                  <a:pt x="3091653" y="554037"/>
                </a:cubicBezTo>
                <a:cubicBezTo>
                  <a:pt x="3091653" y="554037"/>
                  <a:pt x="3091653" y="554037"/>
                  <a:pt x="3095305" y="561748"/>
                </a:cubicBezTo>
                <a:cubicBezTo>
                  <a:pt x="3098956" y="557892"/>
                  <a:pt x="3109910" y="557892"/>
                  <a:pt x="3102607" y="554037"/>
                </a:cubicBezTo>
                <a:cubicBezTo>
                  <a:pt x="3113561" y="557892"/>
                  <a:pt x="3128166" y="557892"/>
                  <a:pt x="3142771" y="557892"/>
                </a:cubicBezTo>
                <a:cubicBezTo>
                  <a:pt x="3142771" y="557892"/>
                  <a:pt x="3142771" y="557892"/>
                  <a:pt x="3135468" y="565603"/>
                </a:cubicBezTo>
                <a:cubicBezTo>
                  <a:pt x="3142771" y="561748"/>
                  <a:pt x="3146422" y="569458"/>
                  <a:pt x="3142771" y="573313"/>
                </a:cubicBezTo>
                <a:cubicBezTo>
                  <a:pt x="3140945" y="571386"/>
                  <a:pt x="3136381" y="571386"/>
                  <a:pt x="3132274" y="571386"/>
                </a:cubicBezTo>
                <a:lnTo>
                  <a:pt x="3129002" y="570573"/>
                </a:lnTo>
                <a:lnTo>
                  <a:pt x="3131817" y="569458"/>
                </a:lnTo>
                <a:cubicBezTo>
                  <a:pt x="3131817" y="565603"/>
                  <a:pt x="3117212" y="565603"/>
                  <a:pt x="3117212" y="569458"/>
                </a:cubicBezTo>
                <a:cubicBezTo>
                  <a:pt x="3098956" y="569458"/>
                  <a:pt x="3124515" y="581024"/>
                  <a:pt x="3120863" y="581024"/>
                </a:cubicBezTo>
                <a:cubicBezTo>
                  <a:pt x="3106258" y="569458"/>
                  <a:pt x="3098956" y="577169"/>
                  <a:pt x="3088002" y="581024"/>
                </a:cubicBezTo>
                <a:cubicBezTo>
                  <a:pt x="3077048" y="577169"/>
                  <a:pt x="3080700" y="573313"/>
                  <a:pt x="3084351" y="569458"/>
                </a:cubicBezTo>
                <a:cubicBezTo>
                  <a:pt x="3073397" y="565603"/>
                  <a:pt x="3077048" y="573313"/>
                  <a:pt x="3073397" y="569458"/>
                </a:cubicBezTo>
                <a:cubicBezTo>
                  <a:pt x="3084351" y="569458"/>
                  <a:pt x="3077048" y="557892"/>
                  <a:pt x="3077048" y="554037"/>
                </a:cubicBezTo>
                <a:close/>
                <a:moveTo>
                  <a:pt x="2514598" y="550862"/>
                </a:moveTo>
                <a:cubicBezTo>
                  <a:pt x="2510893" y="558270"/>
                  <a:pt x="2525710" y="558270"/>
                  <a:pt x="2514598" y="561974"/>
                </a:cubicBezTo>
                <a:lnTo>
                  <a:pt x="2503485" y="561974"/>
                </a:lnTo>
                <a:cubicBezTo>
                  <a:pt x="2503485" y="558270"/>
                  <a:pt x="2514598" y="554566"/>
                  <a:pt x="2514598" y="550862"/>
                </a:cubicBezTo>
                <a:close/>
                <a:moveTo>
                  <a:pt x="2729089" y="545182"/>
                </a:moveTo>
                <a:cubicBezTo>
                  <a:pt x="2730339" y="545008"/>
                  <a:pt x="2720338" y="548481"/>
                  <a:pt x="2723195" y="554037"/>
                </a:cubicBezTo>
                <a:cubicBezTo>
                  <a:pt x="2719385" y="554037"/>
                  <a:pt x="2719385" y="546629"/>
                  <a:pt x="2723195" y="546629"/>
                </a:cubicBezTo>
                <a:cubicBezTo>
                  <a:pt x="2727005" y="545703"/>
                  <a:pt x="2728672" y="545240"/>
                  <a:pt x="2729089" y="545182"/>
                </a:cubicBezTo>
                <a:close/>
                <a:moveTo>
                  <a:pt x="2700335" y="543485"/>
                </a:moveTo>
                <a:cubicBezTo>
                  <a:pt x="2700335" y="543485"/>
                  <a:pt x="2700335" y="543485"/>
                  <a:pt x="2711447" y="550956"/>
                </a:cubicBezTo>
                <a:cubicBezTo>
                  <a:pt x="2704039" y="554691"/>
                  <a:pt x="2678110" y="554691"/>
                  <a:pt x="2666997" y="565897"/>
                </a:cubicBezTo>
                <a:cubicBezTo>
                  <a:pt x="2670701" y="569632"/>
                  <a:pt x="2678110" y="562162"/>
                  <a:pt x="2681814" y="562162"/>
                </a:cubicBezTo>
                <a:cubicBezTo>
                  <a:pt x="2678110" y="565897"/>
                  <a:pt x="2670701" y="565897"/>
                  <a:pt x="2674405" y="569632"/>
                </a:cubicBezTo>
                <a:cubicBezTo>
                  <a:pt x="2666997" y="569632"/>
                  <a:pt x="2663293" y="565897"/>
                  <a:pt x="2652180" y="573368"/>
                </a:cubicBezTo>
                <a:cubicBezTo>
                  <a:pt x="2652180" y="573368"/>
                  <a:pt x="2652180" y="573368"/>
                  <a:pt x="2652180" y="565897"/>
                </a:cubicBezTo>
                <a:cubicBezTo>
                  <a:pt x="2626251" y="573368"/>
                  <a:pt x="2600322" y="592044"/>
                  <a:pt x="2566985" y="595779"/>
                </a:cubicBezTo>
                <a:cubicBezTo>
                  <a:pt x="2566985" y="595779"/>
                  <a:pt x="2566985" y="595779"/>
                  <a:pt x="2570689" y="603250"/>
                </a:cubicBezTo>
                <a:cubicBezTo>
                  <a:pt x="2563280" y="592044"/>
                  <a:pt x="2559576" y="603250"/>
                  <a:pt x="2555872" y="603250"/>
                </a:cubicBezTo>
                <a:lnTo>
                  <a:pt x="2555872" y="599515"/>
                </a:lnTo>
                <a:cubicBezTo>
                  <a:pt x="2570689" y="592044"/>
                  <a:pt x="2596618" y="577103"/>
                  <a:pt x="2607730" y="565897"/>
                </a:cubicBezTo>
                <a:cubicBezTo>
                  <a:pt x="2611435" y="565897"/>
                  <a:pt x="2633660" y="565897"/>
                  <a:pt x="2641068" y="558426"/>
                </a:cubicBezTo>
                <a:cubicBezTo>
                  <a:pt x="2655885" y="565897"/>
                  <a:pt x="2652180" y="543485"/>
                  <a:pt x="2670701" y="547221"/>
                </a:cubicBezTo>
                <a:cubicBezTo>
                  <a:pt x="2659589" y="550956"/>
                  <a:pt x="2674405" y="558426"/>
                  <a:pt x="2685518" y="550956"/>
                </a:cubicBezTo>
                <a:cubicBezTo>
                  <a:pt x="2689222" y="539750"/>
                  <a:pt x="2696630" y="550956"/>
                  <a:pt x="2700335" y="543485"/>
                </a:cubicBezTo>
                <a:close/>
                <a:moveTo>
                  <a:pt x="2008435" y="536575"/>
                </a:moveTo>
                <a:cubicBezTo>
                  <a:pt x="2008435" y="536575"/>
                  <a:pt x="2008435" y="536575"/>
                  <a:pt x="1997406" y="540226"/>
                </a:cubicBezTo>
                <a:cubicBezTo>
                  <a:pt x="1997406" y="540226"/>
                  <a:pt x="1997406" y="540226"/>
                  <a:pt x="2012112" y="547529"/>
                </a:cubicBezTo>
                <a:cubicBezTo>
                  <a:pt x="2023140" y="547529"/>
                  <a:pt x="2015788" y="540226"/>
                  <a:pt x="2019464" y="536575"/>
                </a:cubicBezTo>
                <a:cubicBezTo>
                  <a:pt x="2026817" y="536575"/>
                  <a:pt x="2030493" y="536575"/>
                  <a:pt x="2034169" y="540226"/>
                </a:cubicBezTo>
                <a:cubicBezTo>
                  <a:pt x="2034169" y="540226"/>
                  <a:pt x="2034169" y="540226"/>
                  <a:pt x="2026817" y="540226"/>
                </a:cubicBezTo>
                <a:cubicBezTo>
                  <a:pt x="2026817" y="547529"/>
                  <a:pt x="2015788" y="547529"/>
                  <a:pt x="2019464" y="554831"/>
                </a:cubicBezTo>
                <a:cubicBezTo>
                  <a:pt x="2019464" y="554831"/>
                  <a:pt x="2019464" y="554831"/>
                  <a:pt x="2030493" y="551180"/>
                </a:cubicBezTo>
                <a:cubicBezTo>
                  <a:pt x="2041522" y="554831"/>
                  <a:pt x="2012112" y="562133"/>
                  <a:pt x="2026817" y="562133"/>
                </a:cubicBezTo>
                <a:cubicBezTo>
                  <a:pt x="2019464" y="573087"/>
                  <a:pt x="2001083" y="569436"/>
                  <a:pt x="1993730" y="573087"/>
                </a:cubicBezTo>
                <a:cubicBezTo>
                  <a:pt x="1993730" y="565785"/>
                  <a:pt x="2008435" y="565785"/>
                  <a:pt x="2015788" y="562133"/>
                </a:cubicBezTo>
                <a:cubicBezTo>
                  <a:pt x="2008435" y="558482"/>
                  <a:pt x="2023140" y="558482"/>
                  <a:pt x="2015788" y="554831"/>
                </a:cubicBezTo>
                <a:cubicBezTo>
                  <a:pt x="2008435" y="551180"/>
                  <a:pt x="2001083" y="558482"/>
                  <a:pt x="2004759" y="558482"/>
                </a:cubicBezTo>
                <a:cubicBezTo>
                  <a:pt x="2004759" y="551180"/>
                  <a:pt x="1986377" y="562133"/>
                  <a:pt x="1997406" y="554831"/>
                </a:cubicBezTo>
                <a:cubicBezTo>
                  <a:pt x="2001083" y="554831"/>
                  <a:pt x="2008435" y="547529"/>
                  <a:pt x="2008435" y="547529"/>
                </a:cubicBezTo>
                <a:cubicBezTo>
                  <a:pt x="1993730" y="543877"/>
                  <a:pt x="1982701" y="558482"/>
                  <a:pt x="1971672" y="558482"/>
                </a:cubicBezTo>
                <a:cubicBezTo>
                  <a:pt x="1975348" y="543877"/>
                  <a:pt x="1993730" y="540226"/>
                  <a:pt x="2008435" y="536575"/>
                </a:cubicBezTo>
                <a:close/>
                <a:moveTo>
                  <a:pt x="2760064" y="534292"/>
                </a:moveTo>
                <a:cubicBezTo>
                  <a:pt x="2760527" y="534788"/>
                  <a:pt x="2761454" y="535780"/>
                  <a:pt x="2767010" y="535780"/>
                </a:cubicBezTo>
                <a:cubicBezTo>
                  <a:pt x="2767010" y="539749"/>
                  <a:pt x="2759601" y="535780"/>
                  <a:pt x="2755897" y="535780"/>
                </a:cubicBezTo>
                <a:cubicBezTo>
                  <a:pt x="2759601" y="533796"/>
                  <a:pt x="2759601" y="533796"/>
                  <a:pt x="2760064" y="534292"/>
                </a:cubicBezTo>
                <a:close/>
                <a:moveTo>
                  <a:pt x="3075415" y="531594"/>
                </a:moveTo>
                <a:cubicBezTo>
                  <a:pt x="3081434" y="530999"/>
                  <a:pt x="3086528" y="533975"/>
                  <a:pt x="3092547" y="534333"/>
                </a:cubicBezTo>
                <a:lnTo>
                  <a:pt x="3097033" y="533340"/>
                </a:lnTo>
                <a:lnTo>
                  <a:pt x="3087685" y="539750"/>
                </a:lnTo>
                <a:cubicBezTo>
                  <a:pt x="3080277" y="539750"/>
                  <a:pt x="3072868" y="539750"/>
                  <a:pt x="3076573" y="535940"/>
                </a:cubicBezTo>
                <a:lnTo>
                  <a:pt x="3065460" y="535940"/>
                </a:lnTo>
                <a:cubicBezTo>
                  <a:pt x="3069164" y="533082"/>
                  <a:pt x="3072405" y="531892"/>
                  <a:pt x="3075415" y="531594"/>
                </a:cubicBezTo>
                <a:close/>
                <a:moveTo>
                  <a:pt x="3099808" y="531437"/>
                </a:moveTo>
                <a:lnTo>
                  <a:pt x="3102502" y="532130"/>
                </a:lnTo>
                <a:lnTo>
                  <a:pt x="3097033" y="533340"/>
                </a:lnTo>
                <a:close/>
                <a:moveTo>
                  <a:pt x="2614732" y="528637"/>
                </a:moveTo>
                <a:cubicBezTo>
                  <a:pt x="2603741" y="536257"/>
                  <a:pt x="2625722" y="532447"/>
                  <a:pt x="2611068" y="540067"/>
                </a:cubicBezTo>
                <a:cubicBezTo>
                  <a:pt x="2611068" y="536257"/>
                  <a:pt x="2603741" y="540067"/>
                  <a:pt x="2600078" y="540067"/>
                </a:cubicBezTo>
                <a:cubicBezTo>
                  <a:pt x="2589087" y="547687"/>
                  <a:pt x="2585424" y="547687"/>
                  <a:pt x="2578097" y="547687"/>
                </a:cubicBezTo>
                <a:cubicBezTo>
                  <a:pt x="2589087" y="543877"/>
                  <a:pt x="2592751" y="540067"/>
                  <a:pt x="2603741" y="536257"/>
                </a:cubicBezTo>
                <a:cubicBezTo>
                  <a:pt x="2603741" y="536257"/>
                  <a:pt x="2603741" y="536257"/>
                  <a:pt x="2596414" y="536257"/>
                </a:cubicBezTo>
                <a:cubicBezTo>
                  <a:pt x="2603741" y="540067"/>
                  <a:pt x="2611068" y="528637"/>
                  <a:pt x="2614732" y="528637"/>
                </a:cubicBezTo>
                <a:close/>
                <a:moveTo>
                  <a:pt x="2853495" y="528149"/>
                </a:moveTo>
                <a:lnTo>
                  <a:pt x="2856972" y="528240"/>
                </a:lnTo>
                <a:cubicBezTo>
                  <a:pt x="2853247" y="528240"/>
                  <a:pt x="2853247" y="528240"/>
                  <a:pt x="2853247" y="528240"/>
                </a:cubicBezTo>
                <a:close/>
                <a:moveTo>
                  <a:pt x="2555872" y="527844"/>
                </a:moveTo>
                <a:cubicBezTo>
                  <a:pt x="2548368" y="535781"/>
                  <a:pt x="2544615" y="531812"/>
                  <a:pt x="2537111" y="543718"/>
                </a:cubicBezTo>
                <a:cubicBezTo>
                  <a:pt x="2537111" y="543718"/>
                  <a:pt x="2537111" y="543718"/>
                  <a:pt x="2525854" y="539750"/>
                </a:cubicBezTo>
                <a:cubicBezTo>
                  <a:pt x="2525854" y="547687"/>
                  <a:pt x="2522102" y="543718"/>
                  <a:pt x="2514597" y="543718"/>
                </a:cubicBezTo>
                <a:cubicBezTo>
                  <a:pt x="2514597" y="523875"/>
                  <a:pt x="2544615" y="531812"/>
                  <a:pt x="2555872" y="527844"/>
                </a:cubicBezTo>
                <a:close/>
                <a:moveTo>
                  <a:pt x="2989057" y="526222"/>
                </a:moveTo>
                <a:lnTo>
                  <a:pt x="2994797" y="531971"/>
                </a:lnTo>
                <a:cubicBezTo>
                  <a:pt x="2998522" y="535702"/>
                  <a:pt x="2972447" y="546893"/>
                  <a:pt x="2972447" y="543163"/>
                </a:cubicBezTo>
                <a:cubicBezTo>
                  <a:pt x="2972447" y="543163"/>
                  <a:pt x="2972447" y="543163"/>
                  <a:pt x="2972447" y="539432"/>
                </a:cubicBezTo>
                <a:cubicBezTo>
                  <a:pt x="2961272" y="546893"/>
                  <a:pt x="2942647" y="554355"/>
                  <a:pt x="2946372" y="561816"/>
                </a:cubicBezTo>
                <a:cubicBezTo>
                  <a:pt x="2957547" y="569277"/>
                  <a:pt x="2972447" y="554355"/>
                  <a:pt x="2983622" y="558085"/>
                </a:cubicBezTo>
                <a:cubicBezTo>
                  <a:pt x="2983622" y="558085"/>
                  <a:pt x="2983622" y="558085"/>
                  <a:pt x="2998522" y="558085"/>
                </a:cubicBezTo>
                <a:cubicBezTo>
                  <a:pt x="3005972" y="561816"/>
                  <a:pt x="2991072" y="561816"/>
                  <a:pt x="2994797" y="569277"/>
                </a:cubicBezTo>
                <a:cubicBezTo>
                  <a:pt x="2998522" y="565547"/>
                  <a:pt x="3002247" y="565547"/>
                  <a:pt x="3005972" y="565547"/>
                </a:cubicBezTo>
                <a:cubicBezTo>
                  <a:pt x="3002247" y="565547"/>
                  <a:pt x="2998522" y="569277"/>
                  <a:pt x="2991072" y="576738"/>
                </a:cubicBezTo>
                <a:cubicBezTo>
                  <a:pt x="2991072" y="576738"/>
                  <a:pt x="2991072" y="576738"/>
                  <a:pt x="2964997" y="576738"/>
                </a:cubicBezTo>
                <a:cubicBezTo>
                  <a:pt x="2938922" y="561816"/>
                  <a:pt x="2905397" y="599122"/>
                  <a:pt x="2883047" y="602853"/>
                </a:cubicBezTo>
                <a:cubicBezTo>
                  <a:pt x="2883047" y="602853"/>
                  <a:pt x="2883047" y="602853"/>
                  <a:pt x="2886772" y="602853"/>
                </a:cubicBezTo>
                <a:cubicBezTo>
                  <a:pt x="2875597" y="602853"/>
                  <a:pt x="2864422" y="602853"/>
                  <a:pt x="2856972" y="610314"/>
                </a:cubicBezTo>
                <a:cubicBezTo>
                  <a:pt x="2856972" y="610314"/>
                  <a:pt x="2856972" y="610314"/>
                  <a:pt x="2849522" y="602853"/>
                </a:cubicBezTo>
                <a:cubicBezTo>
                  <a:pt x="2849522" y="602853"/>
                  <a:pt x="2849522" y="602853"/>
                  <a:pt x="2838347" y="610314"/>
                </a:cubicBezTo>
                <a:cubicBezTo>
                  <a:pt x="2834622" y="606583"/>
                  <a:pt x="2853247" y="606583"/>
                  <a:pt x="2845797" y="599122"/>
                </a:cubicBezTo>
                <a:cubicBezTo>
                  <a:pt x="2827172" y="599122"/>
                  <a:pt x="2812272" y="621506"/>
                  <a:pt x="2789922" y="621506"/>
                </a:cubicBezTo>
                <a:cubicBezTo>
                  <a:pt x="2781541" y="615910"/>
                  <a:pt x="2768969" y="625003"/>
                  <a:pt x="2758492" y="626752"/>
                </a:cubicBezTo>
                <a:lnTo>
                  <a:pt x="2749972" y="625399"/>
                </a:lnTo>
                <a:lnTo>
                  <a:pt x="2774929" y="606653"/>
                </a:lnTo>
                <a:lnTo>
                  <a:pt x="2786488" y="606875"/>
                </a:lnTo>
                <a:cubicBezTo>
                  <a:pt x="2802727" y="602853"/>
                  <a:pt x="2821585" y="588863"/>
                  <a:pt x="2838347" y="591661"/>
                </a:cubicBezTo>
                <a:cubicBezTo>
                  <a:pt x="2838347" y="591661"/>
                  <a:pt x="2838347" y="591661"/>
                  <a:pt x="2845797" y="580469"/>
                </a:cubicBezTo>
                <a:cubicBezTo>
                  <a:pt x="2845797" y="580469"/>
                  <a:pt x="2845797" y="580469"/>
                  <a:pt x="2864422" y="584200"/>
                </a:cubicBezTo>
                <a:cubicBezTo>
                  <a:pt x="2860697" y="587930"/>
                  <a:pt x="2856972" y="587930"/>
                  <a:pt x="2860697" y="591661"/>
                </a:cubicBezTo>
                <a:cubicBezTo>
                  <a:pt x="2860697" y="591661"/>
                  <a:pt x="2860697" y="591661"/>
                  <a:pt x="2871872" y="587930"/>
                </a:cubicBezTo>
                <a:cubicBezTo>
                  <a:pt x="2871872" y="587930"/>
                  <a:pt x="2871872" y="587930"/>
                  <a:pt x="2868147" y="580469"/>
                </a:cubicBezTo>
                <a:cubicBezTo>
                  <a:pt x="2875597" y="587930"/>
                  <a:pt x="2886772" y="580469"/>
                  <a:pt x="2890497" y="584200"/>
                </a:cubicBezTo>
                <a:cubicBezTo>
                  <a:pt x="2890497" y="584200"/>
                  <a:pt x="2890497" y="584200"/>
                  <a:pt x="2897947" y="576738"/>
                </a:cubicBezTo>
                <a:cubicBezTo>
                  <a:pt x="2905397" y="591661"/>
                  <a:pt x="2920297" y="565547"/>
                  <a:pt x="2935197" y="569277"/>
                </a:cubicBezTo>
                <a:cubicBezTo>
                  <a:pt x="2935197" y="554355"/>
                  <a:pt x="2909122" y="569277"/>
                  <a:pt x="2901672" y="561816"/>
                </a:cubicBezTo>
                <a:cubicBezTo>
                  <a:pt x="2901672" y="561816"/>
                  <a:pt x="2901672" y="565547"/>
                  <a:pt x="2901672" y="565547"/>
                </a:cubicBezTo>
                <a:cubicBezTo>
                  <a:pt x="2901672" y="573008"/>
                  <a:pt x="2879322" y="573008"/>
                  <a:pt x="2856972" y="576738"/>
                </a:cubicBezTo>
                <a:cubicBezTo>
                  <a:pt x="2860697" y="573008"/>
                  <a:pt x="2868147" y="565547"/>
                  <a:pt x="2879322" y="565547"/>
                </a:cubicBezTo>
                <a:cubicBezTo>
                  <a:pt x="2879322" y="565547"/>
                  <a:pt x="2879322" y="565547"/>
                  <a:pt x="2875597" y="561816"/>
                </a:cubicBezTo>
                <a:cubicBezTo>
                  <a:pt x="2886772" y="550624"/>
                  <a:pt x="2912847" y="546893"/>
                  <a:pt x="2927747" y="539432"/>
                </a:cubicBezTo>
                <a:cubicBezTo>
                  <a:pt x="2916572" y="539432"/>
                  <a:pt x="2927747" y="531971"/>
                  <a:pt x="2920297" y="531971"/>
                </a:cubicBezTo>
                <a:cubicBezTo>
                  <a:pt x="2935197" y="546893"/>
                  <a:pt x="2942647" y="531971"/>
                  <a:pt x="2964997" y="543163"/>
                </a:cubicBezTo>
                <a:cubicBezTo>
                  <a:pt x="2963135" y="539432"/>
                  <a:pt x="2966860" y="534769"/>
                  <a:pt x="2972913" y="531038"/>
                </a:cubicBezTo>
                <a:close/>
                <a:moveTo>
                  <a:pt x="3050643" y="523875"/>
                </a:moveTo>
                <a:cubicBezTo>
                  <a:pt x="3050643" y="523875"/>
                  <a:pt x="3050643" y="523875"/>
                  <a:pt x="3065460" y="528108"/>
                </a:cubicBezTo>
                <a:cubicBezTo>
                  <a:pt x="3058052" y="536575"/>
                  <a:pt x="3043235" y="536575"/>
                  <a:pt x="3032122" y="536575"/>
                </a:cubicBezTo>
                <a:cubicBezTo>
                  <a:pt x="3035826" y="532342"/>
                  <a:pt x="3054347" y="536575"/>
                  <a:pt x="3050643" y="523875"/>
                </a:cubicBezTo>
                <a:close/>
                <a:moveTo>
                  <a:pt x="2771161" y="523863"/>
                </a:moveTo>
                <a:lnTo>
                  <a:pt x="2771297" y="524510"/>
                </a:lnTo>
                <a:cubicBezTo>
                  <a:pt x="2763847" y="524510"/>
                  <a:pt x="2763847" y="524510"/>
                  <a:pt x="2763847" y="524510"/>
                </a:cubicBezTo>
                <a:close/>
                <a:moveTo>
                  <a:pt x="2994421" y="523756"/>
                </a:moveTo>
                <a:lnTo>
                  <a:pt x="2994797" y="524510"/>
                </a:lnTo>
                <a:lnTo>
                  <a:pt x="2989057" y="526222"/>
                </a:lnTo>
                <a:lnTo>
                  <a:pt x="2987347" y="524510"/>
                </a:lnTo>
                <a:close/>
                <a:moveTo>
                  <a:pt x="3098798" y="520700"/>
                </a:moveTo>
                <a:cubicBezTo>
                  <a:pt x="3106206" y="520700"/>
                  <a:pt x="3106206" y="524510"/>
                  <a:pt x="3109910" y="524510"/>
                </a:cubicBezTo>
                <a:cubicBezTo>
                  <a:pt x="3109910" y="524510"/>
                  <a:pt x="3109910" y="524510"/>
                  <a:pt x="3107132" y="526415"/>
                </a:cubicBezTo>
                <a:lnTo>
                  <a:pt x="3099808" y="531437"/>
                </a:lnTo>
                <a:lnTo>
                  <a:pt x="3087685" y="528320"/>
                </a:lnTo>
                <a:cubicBezTo>
                  <a:pt x="3091389" y="524510"/>
                  <a:pt x="3095093" y="524510"/>
                  <a:pt x="3098798" y="520700"/>
                </a:cubicBezTo>
                <a:close/>
                <a:moveTo>
                  <a:pt x="2763835" y="520700"/>
                </a:moveTo>
                <a:lnTo>
                  <a:pt x="2752723" y="528637"/>
                </a:lnTo>
                <a:lnTo>
                  <a:pt x="2744785" y="523875"/>
                </a:lnTo>
                <a:close/>
                <a:moveTo>
                  <a:pt x="2071050" y="519377"/>
                </a:moveTo>
                <a:cubicBezTo>
                  <a:pt x="2074860" y="518451"/>
                  <a:pt x="2077717" y="519377"/>
                  <a:pt x="2075812" y="521229"/>
                </a:cubicBezTo>
                <a:cubicBezTo>
                  <a:pt x="2072002" y="524933"/>
                  <a:pt x="2075812" y="524933"/>
                  <a:pt x="2075812" y="528637"/>
                </a:cubicBezTo>
                <a:cubicBezTo>
                  <a:pt x="2075812" y="528637"/>
                  <a:pt x="2068192" y="521229"/>
                  <a:pt x="2060572" y="528637"/>
                </a:cubicBezTo>
                <a:cubicBezTo>
                  <a:pt x="2062477" y="523081"/>
                  <a:pt x="2067240" y="520303"/>
                  <a:pt x="2071050" y="519377"/>
                </a:cubicBezTo>
                <a:close/>
                <a:moveTo>
                  <a:pt x="2294887" y="517525"/>
                </a:moveTo>
                <a:cubicBezTo>
                  <a:pt x="2298697" y="521229"/>
                  <a:pt x="2279647" y="517525"/>
                  <a:pt x="2287267" y="524933"/>
                </a:cubicBezTo>
                <a:cubicBezTo>
                  <a:pt x="2279647" y="528637"/>
                  <a:pt x="2283457" y="521229"/>
                  <a:pt x="2283457" y="521229"/>
                </a:cubicBezTo>
                <a:cubicBezTo>
                  <a:pt x="2283457" y="521229"/>
                  <a:pt x="2283457" y="521229"/>
                  <a:pt x="2294887" y="517525"/>
                </a:cubicBezTo>
                <a:close/>
                <a:moveTo>
                  <a:pt x="2551705" y="512762"/>
                </a:moveTo>
                <a:cubicBezTo>
                  <a:pt x="2555476" y="523874"/>
                  <a:pt x="2570557" y="516466"/>
                  <a:pt x="2578098" y="523874"/>
                </a:cubicBezTo>
                <a:lnTo>
                  <a:pt x="2570557" y="523874"/>
                </a:lnTo>
                <a:cubicBezTo>
                  <a:pt x="2566787" y="523874"/>
                  <a:pt x="2547935" y="523874"/>
                  <a:pt x="2551705" y="512762"/>
                </a:cubicBezTo>
                <a:close/>
                <a:moveTo>
                  <a:pt x="3009697" y="509587"/>
                </a:moveTo>
                <a:lnTo>
                  <a:pt x="3008864" y="511256"/>
                </a:lnTo>
                <a:lnTo>
                  <a:pt x="3007835" y="511220"/>
                </a:lnTo>
                <a:cubicBezTo>
                  <a:pt x="3006671" y="510986"/>
                  <a:pt x="3006903" y="510520"/>
                  <a:pt x="3009697" y="509587"/>
                </a:cubicBezTo>
                <a:close/>
                <a:moveTo>
                  <a:pt x="2451098" y="505619"/>
                </a:moveTo>
                <a:cubicBezTo>
                  <a:pt x="2439787" y="517525"/>
                  <a:pt x="2432246" y="513556"/>
                  <a:pt x="2420935" y="513556"/>
                </a:cubicBezTo>
                <a:cubicBezTo>
                  <a:pt x="2428476" y="513556"/>
                  <a:pt x="2443557" y="501650"/>
                  <a:pt x="2451098" y="505619"/>
                </a:cubicBezTo>
                <a:close/>
                <a:moveTo>
                  <a:pt x="2353045" y="503568"/>
                </a:moveTo>
                <a:cubicBezTo>
                  <a:pt x="2359171" y="502179"/>
                  <a:pt x="2363884" y="502179"/>
                  <a:pt x="2365769" y="505883"/>
                </a:cubicBezTo>
                <a:cubicBezTo>
                  <a:pt x="2365769" y="505883"/>
                  <a:pt x="2365769" y="505883"/>
                  <a:pt x="2373310" y="509587"/>
                </a:cubicBezTo>
                <a:cubicBezTo>
                  <a:pt x="2365769" y="513291"/>
                  <a:pt x="2354459" y="516995"/>
                  <a:pt x="2346918" y="520700"/>
                </a:cubicBezTo>
                <a:cubicBezTo>
                  <a:pt x="2339377" y="509587"/>
                  <a:pt x="2316755" y="531812"/>
                  <a:pt x="2312985" y="524404"/>
                </a:cubicBezTo>
                <a:cubicBezTo>
                  <a:pt x="2316755" y="513291"/>
                  <a:pt x="2331837" y="520700"/>
                  <a:pt x="2331837" y="509587"/>
                </a:cubicBezTo>
                <a:cubicBezTo>
                  <a:pt x="2339377" y="507735"/>
                  <a:pt x="2346918" y="504957"/>
                  <a:pt x="2353045" y="503568"/>
                </a:cubicBezTo>
                <a:close/>
                <a:moveTo>
                  <a:pt x="3028970" y="499044"/>
                </a:moveTo>
                <a:lnTo>
                  <a:pt x="3032047" y="502126"/>
                </a:lnTo>
                <a:cubicBezTo>
                  <a:pt x="3028322" y="498395"/>
                  <a:pt x="3020872" y="509587"/>
                  <a:pt x="3017147" y="502126"/>
                </a:cubicBezTo>
                <a:cubicBezTo>
                  <a:pt x="3019010" y="498395"/>
                  <a:pt x="3020872" y="499328"/>
                  <a:pt x="3023200" y="500261"/>
                </a:cubicBezTo>
                <a:close/>
                <a:moveTo>
                  <a:pt x="3028322" y="498395"/>
                </a:moveTo>
                <a:cubicBezTo>
                  <a:pt x="3032047" y="498395"/>
                  <a:pt x="3032047" y="498395"/>
                  <a:pt x="3032047" y="498395"/>
                </a:cubicBezTo>
                <a:lnTo>
                  <a:pt x="3028970" y="499044"/>
                </a:lnTo>
                <a:close/>
                <a:moveTo>
                  <a:pt x="1848799" y="498157"/>
                </a:moveTo>
                <a:cubicBezTo>
                  <a:pt x="1844989" y="501967"/>
                  <a:pt x="1844989" y="501967"/>
                  <a:pt x="1844989" y="501967"/>
                </a:cubicBezTo>
                <a:lnTo>
                  <a:pt x="1844735" y="501713"/>
                </a:lnTo>
                <a:close/>
                <a:moveTo>
                  <a:pt x="2432338" y="495456"/>
                </a:moveTo>
                <a:lnTo>
                  <a:pt x="2432682" y="495994"/>
                </a:lnTo>
                <a:cubicBezTo>
                  <a:pt x="2433555" y="497482"/>
                  <a:pt x="2432682" y="498474"/>
                  <a:pt x="2425697" y="498474"/>
                </a:cubicBezTo>
                <a:close/>
                <a:moveTo>
                  <a:pt x="1896530" y="494665"/>
                </a:moveTo>
                <a:cubicBezTo>
                  <a:pt x="1896530" y="494665"/>
                  <a:pt x="1896530" y="494665"/>
                  <a:pt x="1900235" y="494665"/>
                </a:cubicBezTo>
                <a:cubicBezTo>
                  <a:pt x="1900235" y="494665"/>
                  <a:pt x="1900235" y="494665"/>
                  <a:pt x="1892826" y="498475"/>
                </a:cubicBezTo>
                <a:cubicBezTo>
                  <a:pt x="1892826" y="498475"/>
                  <a:pt x="1892826" y="498475"/>
                  <a:pt x="1896530" y="494665"/>
                </a:cubicBezTo>
                <a:close/>
                <a:moveTo>
                  <a:pt x="2429190" y="490537"/>
                </a:moveTo>
                <a:cubicBezTo>
                  <a:pt x="2429190" y="490537"/>
                  <a:pt x="2429190" y="490537"/>
                  <a:pt x="2443160" y="490537"/>
                </a:cubicBezTo>
                <a:cubicBezTo>
                  <a:pt x="2439667" y="494505"/>
                  <a:pt x="2437048" y="494505"/>
                  <a:pt x="2434429" y="494505"/>
                </a:cubicBezTo>
                <a:lnTo>
                  <a:pt x="2432338" y="495456"/>
                </a:lnTo>
                <a:close/>
                <a:moveTo>
                  <a:pt x="1844989" y="490537"/>
                </a:moveTo>
                <a:cubicBezTo>
                  <a:pt x="1843084" y="492442"/>
                  <a:pt x="1841179" y="495299"/>
                  <a:pt x="1840703" y="497681"/>
                </a:cubicBezTo>
                <a:lnTo>
                  <a:pt x="1844735" y="501713"/>
                </a:lnTo>
                <a:lnTo>
                  <a:pt x="1837369" y="508158"/>
                </a:lnTo>
                <a:cubicBezTo>
                  <a:pt x="1829749" y="509587"/>
                  <a:pt x="1820224" y="509587"/>
                  <a:pt x="1814509" y="509587"/>
                </a:cubicBezTo>
                <a:cubicBezTo>
                  <a:pt x="1814509" y="509587"/>
                  <a:pt x="1814509" y="509587"/>
                  <a:pt x="1818319" y="505777"/>
                </a:cubicBezTo>
                <a:cubicBezTo>
                  <a:pt x="1825939" y="501967"/>
                  <a:pt x="1818319" y="498157"/>
                  <a:pt x="1818319" y="498157"/>
                </a:cubicBezTo>
                <a:cubicBezTo>
                  <a:pt x="1822129" y="501967"/>
                  <a:pt x="1833559" y="490537"/>
                  <a:pt x="1844989" y="490537"/>
                </a:cubicBezTo>
                <a:close/>
                <a:moveTo>
                  <a:pt x="2797172" y="487362"/>
                </a:moveTo>
                <a:cubicBezTo>
                  <a:pt x="2793362" y="498474"/>
                  <a:pt x="2781932" y="487362"/>
                  <a:pt x="2778122" y="491066"/>
                </a:cubicBezTo>
                <a:cubicBezTo>
                  <a:pt x="2781932" y="491066"/>
                  <a:pt x="2789552" y="491066"/>
                  <a:pt x="2797172" y="487362"/>
                </a:cubicBezTo>
                <a:close/>
                <a:moveTo>
                  <a:pt x="2132010" y="487362"/>
                </a:moveTo>
                <a:lnTo>
                  <a:pt x="2132010" y="490537"/>
                </a:lnTo>
                <a:lnTo>
                  <a:pt x="2124072" y="495299"/>
                </a:lnTo>
                <a:lnTo>
                  <a:pt x="2120897" y="495299"/>
                </a:lnTo>
                <a:close/>
                <a:moveTo>
                  <a:pt x="2269532" y="487156"/>
                </a:moveTo>
                <a:lnTo>
                  <a:pt x="2268593" y="488296"/>
                </a:lnTo>
                <a:cubicBezTo>
                  <a:pt x="2266853" y="489511"/>
                  <a:pt x="2264765" y="489743"/>
                  <a:pt x="2261980" y="487891"/>
                </a:cubicBezTo>
                <a:close/>
                <a:moveTo>
                  <a:pt x="2492306" y="483054"/>
                </a:moveTo>
                <a:cubicBezTo>
                  <a:pt x="2495204" y="482827"/>
                  <a:pt x="2497807" y="483961"/>
                  <a:pt x="2499699" y="487589"/>
                </a:cubicBezTo>
                <a:cubicBezTo>
                  <a:pt x="2499699" y="487589"/>
                  <a:pt x="2499699" y="487589"/>
                  <a:pt x="2488343" y="487589"/>
                </a:cubicBezTo>
                <a:cubicBezTo>
                  <a:pt x="2488343" y="487589"/>
                  <a:pt x="2488343" y="487589"/>
                  <a:pt x="2495914" y="491218"/>
                </a:cubicBezTo>
                <a:cubicBezTo>
                  <a:pt x="2488343" y="491218"/>
                  <a:pt x="2484557" y="498475"/>
                  <a:pt x="2484557" y="502104"/>
                </a:cubicBezTo>
                <a:cubicBezTo>
                  <a:pt x="2488343" y="502104"/>
                  <a:pt x="2503485" y="498475"/>
                  <a:pt x="2492128" y="502104"/>
                </a:cubicBezTo>
                <a:cubicBezTo>
                  <a:pt x="2484557" y="502104"/>
                  <a:pt x="2476986" y="512989"/>
                  <a:pt x="2476986" y="516618"/>
                </a:cubicBezTo>
                <a:cubicBezTo>
                  <a:pt x="2469415" y="505732"/>
                  <a:pt x="2454272" y="523875"/>
                  <a:pt x="2454272" y="509361"/>
                </a:cubicBezTo>
                <a:cubicBezTo>
                  <a:pt x="2454272" y="502104"/>
                  <a:pt x="2465629" y="498475"/>
                  <a:pt x="2469415" y="491218"/>
                </a:cubicBezTo>
                <a:cubicBezTo>
                  <a:pt x="2472254" y="496661"/>
                  <a:pt x="2483611" y="483734"/>
                  <a:pt x="2492306" y="483054"/>
                </a:cubicBezTo>
                <a:close/>
                <a:moveTo>
                  <a:pt x="1881714" y="480854"/>
                </a:moveTo>
                <a:cubicBezTo>
                  <a:pt x="1886344" y="480377"/>
                  <a:pt x="1890974" y="481330"/>
                  <a:pt x="1896530" y="483235"/>
                </a:cubicBezTo>
                <a:lnTo>
                  <a:pt x="1893606" y="486243"/>
                </a:lnTo>
                <a:lnTo>
                  <a:pt x="1885418" y="483235"/>
                </a:lnTo>
                <a:cubicBezTo>
                  <a:pt x="1885418" y="487045"/>
                  <a:pt x="1889122" y="483235"/>
                  <a:pt x="1892826" y="487045"/>
                </a:cubicBezTo>
                <a:lnTo>
                  <a:pt x="1893606" y="486243"/>
                </a:lnTo>
                <a:lnTo>
                  <a:pt x="1898382" y="487997"/>
                </a:lnTo>
                <a:cubicBezTo>
                  <a:pt x="1903013" y="487997"/>
                  <a:pt x="1907643" y="487045"/>
                  <a:pt x="1911347" y="487045"/>
                </a:cubicBezTo>
                <a:cubicBezTo>
                  <a:pt x="1911347" y="487045"/>
                  <a:pt x="1911347" y="487045"/>
                  <a:pt x="1896530" y="494665"/>
                </a:cubicBezTo>
                <a:cubicBezTo>
                  <a:pt x="1896530" y="494665"/>
                  <a:pt x="1896530" y="494665"/>
                  <a:pt x="1885418" y="487045"/>
                </a:cubicBezTo>
                <a:cubicBezTo>
                  <a:pt x="1874305" y="487045"/>
                  <a:pt x="1885418" y="494665"/>
                  <a:pt x="1878010" y="494665"/>
                </a:cubicBezTo>
                <a:cubicBezTo>
                  <a:pt x="1878010" y="490855"/>
                  <a:pt x="1874305" y="487045"/>
                  <a:pt x="1866897" y="487045"/>
                </a:cubicBezTo>
                <a:cubicBezTo>
                  <a:pt x="1872453" y="483235"/>
                  <a:pt x="1877084" y="481330"/>
                  <a:pt x="1881714" y="480854"/>
                </a:cubicBezTo>
                <a:close/>
                <a:moveTo>
                  <a:pt x="2212973" y="473075"/>
                </a:moveTo>
                <a:cubicBezTo>
                  <a:pt x="2212973" y="473075"/>
                  <a:pt x="2212973" y="473075"/>
                  <a:pt x="2202257" y="480483"/>
                </a:cubicBezTo>
                <a:cubicBezTo>
                  <a:pt x="2202257" y="484187"/>
                  <a:pt x="2198685" y="480483"/>
                  <a:pt x="2198685" y="480483"/>
                </a:cubicBezTo>
                <a:cubicBezTo>
                  <a:pt x="2198685" y="476779"/>
                  <a:pt x="2205829" y="476779"/>
                  <a:pt x="2212973" y="473075"/>
                </a:cubicBezTo>
                <a:close/>
                <a:moveTo>
                  <a:pt x="3172881" y="472757"/>
                </a:moveTo>
                <a:cubicBezTo>
                  <a:pt x="3174733" y="472757"/>
                  <a:pt x="3172881" y="474662"/>
                  <a:pt x="3170103" y="476091"/>
                </a:cubicBezTo>
                <a:lnTo>
                  <a:pt x="3166213" y="476313"/>
                </a:lnTo>
                <a:close/>
                <a:moveTo>
                  <a:pt x="2790161" y="468312"/>
                </a:moveTo>
                <a:cubicBezTo>
                  <a:pt x="2790161" y="468312"/>
                  <a:pt x="2790161" y="468312"/>
                  <a:pt x="2805110" y="468312"/>
                </a:cubicBezTo>
                <a:cubicBezTo>
                  <a:pt x="2805110" y="472092"/>
                  <a:pt x="2801373" y="479651"/>
                  <a:pt x="2801373" y="483431"/>
                </a:cubicBezTo>
                <a:cubicBezTo>
                  <a:pt x="2790161" y="479651"/>
                  <a:pt x="2775212" y="483431"/>
                  <a:pt x="2760263" y="490991"/>
                </a:cubicBezTo>
                <a:cubicBezTo>
                  <a:pt x="2760263" y="494770"/>
                  <a:pt x="2756526" y="498550"/>
                  <a:pt x="2764000" y="498550"/>
                </a:cubicBezTo>
                <a:cubicBezTo>
                  <a:pt x="2749051" y="494770"/>
                  <a:pt x="2741577" y="506110"/>
                  <a:pt x="2730365" y="513669"/>
                </a:cubicBezTo>
                <a:cubicBezTo>
                  <a:pt x="2726628" y="509889"/>
                  <a:pt x="2722891" y="513669"/>
                  <a:pt x="2715416" y="517449"/>
                </a:cubicBezTo>
                <a:cubicBezTo>
                  <a:pt x="2715416" y="525008"/>
                  <a:pt x="2726628" y="525008"/>
                  <a:pt x="2726628" y="532568"/>
                </a:cubicBezTo>
                <a:cubicBezTo>
                  <a:pt x="2734102" y="528788"/>
                  <a:pt x="2734102" y="528788"/>
                  <a:pt x="2741577" y="528788"/>
                </a:cubicBezTo>
                <a:cubicBezTo>
                  <a:pt x="2741577" y="528788"/>
                  <a:pt x="2741577" y="528788"/>
                  <a:pt x="2726628" y="540127"/>
                </a:cubicBezTo>
                <a:cubicBezTo>
                  <a:pt x="2726628" y="521229"/>
                  <a:pt x="2689255" y="547687"/>
                  <a:pt x="2678044" y="543907"/>
                </a:cubicBezTo>
                <a:cubicBezTo>
                  <a:pt x="2689255" y="536348"/>
                  <a:pt x="2696730" y="543907"/>
                  <a:pt x="2696730" y="528788"/>
                </a:cubicBezTo>
                <a:cubicBezTo>
                  <a:pt x="2696730" y="528788"/>
                  <a:pt x="2696730" y="528788"/>
                  <a:pt x="2707942" y="528788"/>
                </a:cubicBezTo>
                <a:cubicBezTo>
                  <a:pt x="2715416" y="525008"/>
                  <a:pt x="2704204" y="521229"/>
                  <a:pt x="2700467" y="517449"/>
                </a:cubicBezTo>
                <a:cubicBezTo>
                  <a:pt x="2685518" y="517449"/>
                  <a:pt x="2696730" y="525008"/>
                  <a:pt x="2689255" y="528788"/>
                </a:cubicBezTo>
                <a:cubicBezTo>
                  <a:pt x="2689255" y="528788"/>
                  <a:pt x="2689255" y="528788"/>
                  <a:pt x="2689255" y="525008"/>
                </a:cubicBezTo>
                <a:cubicBezTo>
                  <a:pt x="2689255" y="525008"/>
                  <a:pt x="2689255" y="525008"/>
                  <a:pt x="2670569" y="528788"/>
                </a:cubicBezTo>
                <a:cubicBezTo>
                  <a:pt x="2666832" y="513669"/>
                  <a:pt x="2633197" y="525008"/>
                  <a:pt x="2625722" y="521229"/>
                </a:cubicBezTo>
                <a:cubicBezTo>
                  <a:pt x="2633197" y="517449"/>
                  <a:pt x="2651883" y="513669"/>
                  <a:pt x="2663095" y="509889"/>
                </a:cubicBezTo>
                <a:cubicBezTo>
                  <a:pt x="2666832" y="502330"/>
                  <a:pt x="2670569" y="498550"/>
                  <a:pt x="2674306" y="490991"/>
                </a:cubicBezTo>
                <a:cubicBezTo>
                  <a:pt x="2685518" y="487211"/>
                  <a:pt x="2681781" y="498550"/>
                  <a:pt x="2692993" y="490991"/>
                </a:cubicBezTo>
                <a:cubicBezTo>
                  <a:pt x="2692993" y="490991"/>
                  <a:pt x="2692993" y="490991"/>
                  <a:pt x="2681781" y="494770"/>
                </a:cubicBezTo>
                <a:cubicBezTo>
                  <a:pt x="2692993" y="490991"/>
                  <a:pt x="2685518" y="506110"/>
                  <a:pt x="2685518" y="509889"/>
                </a:cubicBezTo>
                <a:cubicBezTo>
                  <a:pt x="2685518" y="509889"/>
                  <a:pt x="2685518" y="509889"/>
                  <a:pt x="2700467" y="506110"/>
                </a:cubicBezTo>
                <a:cubicBezTo>
                  <a:pt x="2700467" y="506110"/>
                  <a:pt x="2700467" y="506110"/>
                  <a:pt x="2696730" y="498550"/>
                </a:cubicBezTo>
                <a:cubicBezTo>
                  <a:pt x="2696730" y="498550"/>
                  <a:pt x="2696730" y="498550"/>
                  <a:pt x="2704204" y="502330"/>
                </a:cubicBezTo>
                <a:cubicBezTo>
                  <a:pt x="2707942" y="498550"/>
                  <a:pt x="2700467" y="490991"/>
                  <a:pt x="2692993" y="494770"/>
                </a:cubicBezTo>
                <a:cubicBezTo>
                  <a:pt x="2692993" y="494770"/>
                  <a:pt x="2692993" y="494770"/>
                  <a:pt x="2707942" y="483431"/>
                </a:cubicBezTo>
                <a:cubicBezTo>
                  <a:pt x="2707942" y="498550"/>
                  <a:pt x="2726628" y="483431"/>
                  <a:pt x="2741577" y="487211"/>
                </a:cubicBezTo>
                <a:cubicBezTo>
                  <a:pt x="2741577" y="487211"/>
                  <a:pt x="2737840" y="487211"/>
                  <a:pt x="2741577" y="483431"/>
                </a:cubicBezTo>
                <a:cubicBezTo>
                  <a:pt x="2749051" y="487211"/>
                  <a:pt x="2741577" y="494770"/>
                  <a:pt x="2752789" y="490991"/>
                </a:cubicBezTo>
                <a:cubicBezTo>
                  <a:pt x="2752789" y="483431"/>
                  <a:pt x="2767738" y="483431"/>
                  <a:pt x="2760263" y="475871"/>
                </a:cubicBezTo>
                <a:cubicBezTo>
                  <a:pt x="2775212" y="472092"/>
                  <a:pt x="2752789" y="487211"/>
                  <a:pt x="2767738" y="483431"/>
                </a:cubicBezTo>
                <a:cubicBezTo>
                  <a:pt x="2771475" y="483431"/>
                  <a:pt x="2771475" y="479651"/>
                  <a:pt x="2771475" y="479651"/>
                </a:cubicBezTo>
                <a:cubicBezTo>
                  <a:pt x="2775212" y="479651"/>
                  <a:pt x="2778949" y="475871"/>
                  <a:pt x="2782687" y="475871"/>
                </a:cubicBezTo>
                <a:cubicBezTo>
                  <a:pt x="2782687" y="475871"/>
                  <a:pt x="2782687" y="472092"/>
                  <a:pt x="2778949" y="472092"/>
                </a:cubicBezTo>
                <a:cubicBezTo>
                  <a:pt x="2782687" y="475871"/>
                  <a:pt x="2790161" y="472092"/>
                  <a:pt x="2793898" y="472092"/>
                </a:cubicBezTo>
                <a:cubicBezTo>
                  <a:pt x="2793898" y="472092"/>
                  <a:pt x="2793898" y="472092"/>
                  <a:pt x="2790161" y="468312"/>
                </a:cubicBezTo>
                <a:close/>
                <a:moveTo>
                  <a:pt x="2555873" y="468312"/>
                </a:moveTo>
                <a:cubicBezTo>
                  <a:pt x="2544307" y="472281"/>
                  <a:pt x="2540451" y="480218"/>
                  <a:pt x="2528885" y="484187"/>
                </a:cubicBezTo>
                <a:cubicBezTo>
                  <a:pt x="2528885" y="472281"/>
                  <a:pt x="2544307" y="472281"/>
                  <a:pt x="2555873" y="468312"/>
                </a:cubicBezTo>
                <a:close/>
                <a:moveTo>
                  <a:pt x="3165472" y="465137"/>
                </a:moveTo>
                <a:cubicBezTo>
                  <a:pt x="3172881" y="472757"/>
                  <a:pt x="3161768" y="468947"/>
                  <a:pt x="3161768" y="476567"/>
                </a:cubicBezTo>
                <a:lnTo>
                  <a:pt x="3166213" y="476313"/>
                </a:lnTo>
                <a:lnTo>
                  <a:pt x="3160379" y="479424"/>
                </a:lnTo>
                <a:cubicBezTo>
                  <a:pt x="3158064" y="481329"/>
                  <a:pt x="3156212" y="482282"/>
                  <a:pt x="3150656" y="480377"/>
                </a:cubicBezTo>
                <a:cubicBezTo>
                  <a:pt x="3158064" y="472757"/>
                  <a:pt x="3143247" y="472757"/>
                  <a:pt x="3150656" y="468947"/>
                </a:cubicBezTo>
                <a:cubicBezTo>
                  <a:pt x="3150656" y="468947"/>
                  <a:pt x="3150656" y="468947"/>
                  <a:pt x="3165472" y="465137"/>
                </a:cubicBezTo>
                <a:close/>
                <a:moveTo>
                  <a:pt x="2484964" y="465137"/>
                </a:moveTo>
                <a:cubicBezTo>
                  <a:pt x="2484964" y="465137"/>
                  <a:pt x="2484964" y="465137"/>
                  <a:pt x="2488669" y="465137"/>
                </a:cubicBezTo>
                <a:cubicBezTo>
                  <a:pt x="2484964" y="472545"/>
                  <a:pt x="2492373" y="476249"/>
                  <a:pt x="2481260" y="476249"/>
                </a:cubicBezTo>
                <a:cubicBezTo>
                  <a:pt x="2481260" y="472545"/>
                  <a:pt x="2481260" y="468841"/>
                  <a:pt x="2484964" y="465137"/>
                </a:cubicBezTo>
                <a:close/>
                <a:moveTo>
                  <a:pt x="2478085" y="465137"/>
                </a:moveTo>
                <a:cubicBezTo>
                  <a:pt x="2478085" y="465137"/>
                  <a:pt x="2478085" y="465137"/>
                  <a:pt x="2478085" y="469105"/>
                </a:cubicBezTo>
                <a:cubicBezTo>
                  <a:pt x="2474116" y="469105"/>
                  <a:pt x="2470147" y="469105"/>
                  <a:pt x="2470147" y="473074"/>
                </a:cubicBezTo>
                <a:cubicBezTo>
                  <a:pt x="2470147" y="473074"/>
                  <a:pt x="2470147" y="473074"/>
                  <a:pt x="2478085" y="465137"/>
                </a:cubicBezTo>
                <a:close/>
                <a:moveTo>
                  <a:pt x="2815694" y="461645"/>
                </a:moveTo>
                <a:cubicBezTo>
                  <a:pt x="2819398" y="465455"/>
                  <a:pt x="2819398" y="469265"/>
                  <a:pt x="2811989" y="473075"/>
                </a:cubicBezTo>
                <a:cubicBezTo>
                  <a:pt x="2815694" y="469265"/>
                  <a:pt x="2808285" y="461645"/>
                  <a:pt x="2815694" y="461645"/>
                </a:cubicBezTo>
                <a:close/>
                <a:moveTo>
                  <a:pt x="2417760" y="461645"/>
                </a:moveTo>
                <a:cubicBezTo>
                  <a:pt x="2417760" y="465455"/>
                  <a:pt x="2425168" y="469265"/>
                  <a:pt x="2417760" y="473075"/>
                </a:cubicBezTo>
                <a:close/>
                <a:moveTo>
                  <a:pt x="2357476" y="457252"/>
                </a:moveTo>
                <a:cubicBezTo>
                  <a:pt x="2366798" y="461038"/>
                  <a:pt x="2357652" y="482376"/>
                  <a:pt x="2388608" y="468609"/>
                </a:cubicBezTo>
                <a:cubicBezTo>
                  <a:pt x="2392360" y="483294"/>
                  <a:pt x="2366094" y="483294"/>
                  <a:pt x="2351085" y="490636"/>
                </a:cubicBezTo>
                <a:cubicBezTo>
                  <a:pt x="2354837" y="490636"/>
                  <a:pt x="2351085" y="494307"/>
                  <a:pt x="2351085" y="497978"/>
                </a:cubicBezTo>
                <a:cubicBezTo>
                  <a:pt x="2351085" y="494307"/>
                  <a:pt x="2343581" y="494307"/>
                  <a:pt x="2339828" y="501649"/>
                </a:cubicBezTo>
                <a:cubicBezTo>
                  <a:pt x="2347333" y="490636"/>
                  <a:pt x="2332324" y="497978"/>
                  <a:pt x="2324819" y="497978"/>
                </a:cubicBezTo>
                <a:cubicBezTo>
                  <a:pt x="2324819" y="497978"/>
                  <a:pt x="2324819" y="497978"/>
                  <a:pt x="2328571" y="501649"/>
                </a:cubicBezTo>
                <a:cubicBezTo>
                  <a:pt x="2324819" y="501649"/>
                  <a:pt x="2321067" y="497978"/>
                  <a:pt x="2313562" y="501649"/>
                </a:cubicBezTo>
                <a:cubicBezTo>
                  <a:pt x="2321067" y="501649"/>
                  <a:pt x="2313562" y="494307"/>
                  <a:pt x="2309810" y="490636"/>
                </a:cubicBezTo>
                <a:cubicBezTo>
                  <a:pt x="2321067" y="490636"/>
                  <a:pt x="2313562" y="497978"/>
                  <a:pt x="2328571" y="490636"/>
                </a:cubicBezTo>
                <a:cubicBezTo>
                  <a:pt x="2321067" y="486965"/>
                  <a:pt x="2328571" y="486965"/>
                  <a:pt x="2328571" y="479623"/>
                </a:cubicBezTo>
                <a:cubicBezTo>
                  <a:pt x="2343581" y="475951"/>
                  <a:pt x="2354837" y="479623"/>
                  <a:pt x="2369846" y="483294"/>
                </a:cubicBezTo>
                <a:cubicBezTo>
                  <a:pt x="2381103" y="479623"/>
                  <a:pt x="2362342" y="479623"/>
                  <a:pt x="2373599" y="475951"/>
                </a:cubicBezTo>
                <a:cubicBezTo>
                  <a:pt x="2336076" y="483294"/>
                  <a:pt x="2373599" y="446583"/>
                  <a:pt x="2339828" y="461267"/>
                </a:cubicBezTo>
                <a:cubicBezTo>
                  <a:pt x="2349209" y="456678"/>
                  <a:pt x="2354368" y="455990"/>
                  <a:pt x="2357476" y="457252"/>
                </a:cubicBezTo>
                <a:close/>
                <a:moveTo>
                  <a:pt x="2830510" y="454025"/>
                </a:moveTo>
                <a:cubicBezTo>
                  <a:pt x="2837919" y="461645"/>
                  <a:pt x="2841623" y="454025"/>
                  <a:pt x="2834215" y="461645"/>
                </a:cubicBezTo>
                <a:cubicBezTo>
                  <a:pt x="2826806" y="465455"/>
                  <a:pt x="2823102" y="457835"/>
                  <a:pt x="2815694" y="461645"/>
                </a:cubicBezTo>
                <a:lnTo>
                  <a:pt x="2811989" y="457835"/>
                </a:lnTo>
                <a:cubicBezTo>
                  <a:pt x="2811989" y="457835"/>
                  <a:pt x="2811989" y="457835"/>
                  <a:pt x="2830510" y="454025"/>
                </a:cubicBezTo>
                <a:close/>
                <a:moveTo>
                  <a:pt x="2005010" y="454025"/>
                </a:moveTo>
                <a:cubicBezTo>
                  <a:pt x="2005010" y="454025"/>
                  <a:pt x="2005010" y="454025"/>
                  <a:pt x="2012948" y="457200"/>
                </a:cubicBezTo>
                <a:cubicBezTo>
                  <a:pt x="2012948" y="457200"/>
                  <a:pt x="2012948" y="457200"/>
                  <a:pt x="2005010" y="457200"/>
                </a:cubicBezTo>
                <a:cubicBezTo>
                  <a:pt x="2005010" y="457200"/>
                  <a:pt x="2008979" y="454025"/>
                  <a:pt x="2005010" y="454025"/>
                </a:cubicBezTo>
                <a:close/>
                <a:moveTo>
                  <a:pt x="2935197" y="453628"/>
                </a:moveTo>
                <a:cubicBezTo>
                  <a:pt x="2931472" y="461089"/>
                  <a:pt x="2931472" y="461089"/>
                  <a:pt x="2931472" y="461089"/>
                </a:cubicBezTo>
                <a:lnTo>
                  <a:pt x="2931472" y="454001"/>
                </a:lnTo>
                <a:close/>
                <a:moveTo>
                  <a:pt x="2802977" y="453231"/>
                </a:moveTo>
                <a:cubicBezTo>
                  <a:pt x="2806102" y="452437"/>
                  <a:pt x="2809674" y="452437"/>
                  <a:pt x="2811460" y="454025"/>
                </a:cubicBezTo>
                <a:cubicBezTo>
                  <a:pt x="2804316" y="450850"/>
                  <a:pt x="2800744" y="457200"/>
                  <a:pt x="2797172" y="457200"/>
                </a:cubicBezTo>
                <a:cubicBezTo>
                  <a:pt x="2797172" y="455612"/>
                  <a:pt x="2799851" y="454025"/>
                  <a:pt x="2802977" y="453231"/>
                </a:cubicBezTo>
                <a:close/>
                <a:moveTo>
                  <a:pt x="2965447" y="446087"/>
                </a:moveTo>
                <a:lnTo>
                  <a:pt x="2960685" y="450849"/>
                </a:lnTo>
                <a:lnTo>
                  <a:pt x="2949572" y="450849"/>
                </a:lnTo>
                <a:close/>
                <a:moveTo>
                  <a:pt x="2924022" y="442669"/>
                </a:moveTo>
                <a:cubicBezTo>
                  <a:pt x="2927049" y="442436"/>
                  <a:pt x="2929610" y="443369"/>
                  <a:pt x="2931472" y="446167"/>
                </a:cubicBezTo>
                <a:lnTo>
                  <a:pt x="2931472" y="454001"/>
                </a:lnTo>
                <a:lnTo>
                  <a:pt x="2897947" y="457359"/>
                </a:lnTo>
                <a:cubicBezTo>
                  <a:pt x="2901672" y="457359"/>
                  <a:pt x="2905397" y="464820"/>
                  <a:pt x="2909122" y="464820"/>
                </a:cubicBezTo>
                <a:cubicBezTo>
                  <a:pt x="2901672" y="468550"/>
                  <a:pt x="2886772" y="479742"/>
                  <a:pt x="2879322" y="476012"/>
                </a:cubicBezTo>
                <a:cubicBezTo>
                  <a:pt x="2879322" y="476012"/>
                  <a:pt x="2879322" y="476012"/>
                  <a:pt x="2894222" y="468550"/>
                </a:cubicBezTo>
                <a:cubicBezTo>
                  <a:pt x="2890497" y="468550"/>
                  <a:pt x="2886772" y="464820"/>
                  <a:pt x="2879322" y="468550"/>
                </a:cubicBezTo>
                <a:cubicBezTo>
                  <a:pt x="2871872" y="472281"/>
                  <a:pt x="2875597" y="472281"/>
                  <a:pt x="2875597" y="479742"/>
                </a:cubicBezTo>
                <a:cubicBezTo>
                  <a:pt x="2875597" y="479742"/>
                  <a:pt x="2875597" y="479742"/>
                  <a:pt x="2871872" y="479742"/>
                </a:cubicBezTo>
                <a:cubicBezTo>
                  <a:pt x="2871872" y="479742"/>
                  <a:pt x="2871872" y="479742"/>
                  <a:pt x="2868147" y="490934"/>
                </a:cubicBezTo>
                <a:cubicBezTo>
                  <a:pt x="2875597" y="490934"/>
                  <a:pt x="2879322" y="490934"/>
                  <a:pt x="2886772" y="490934"/>
                </a:cubicBezTo>
                <a:cubicBezTo>
                  <a:pt x="2894222" y="483473"/>
                  <a:pt x="2901672" y="479742"/>
                  <a:pt x="2905397" y="476012"/>
                </a:cubicBezTo>
                <a:cubicBezTo>
                  <a:pt x="2905397" y="476012"/>
                  <a:pt x="2905397" y="476012"/>
                  <a:pt x="2905397" y="479742"/>
                </a:cubicBezTo>
                <a:cubicBezTo>
                  <a:pt x="2931472" y="487204"/>
                  <a:pt x="2953822" y="479742"/>
                  <a:pt x="2987347" y="476012"/>
                </a:cubicBezTo>
                <a:cubicBezTo>
                  <a:pt x="2987347" y="476012"/>
                  <a:pt x="2987347" y="476012"/>
                  <a:pt x="2983622" y="472281"/>
                </a:cubicBezTo>
                <a:cubicBezTo>
                  <a:pt x="2987347" y="468550"/>
                  <a:pt x="3002247" y="468550"/>
                  <a:pt x="3013422" y="461089"/>
                </a:cubicBezTo>
                <a:cubicBezTo>
                  <a:pt x="3005972" y="464820"/>
                  <a:pt x="3020872" y="468550"/>
                  <a:pt x="3017147" y="468550"/>
                </a:cubicBezTo>
                <a:cubicBezTo>
                  <a:pt x="3017147" y="468550"/>
                  <a:pt x="3017147" y="468550"/>
                  <a:pt x="3020872" y="464820"/>
                </a:cubicBezTo>
                <a:cubicBezTo>
                  <a:pt x="3039497" y="472281"/>
                  <a:pt x="3017147" y="479742"/>
                  <a:pt x="3032047" y="479742"/>
                </a:cubicBezTo>
                <a:cubicBezTo>
                  <a:pt x="3046947" y="483473"/>
                  <a:pt x="3073022" y="472281"/>
                  <a:pt x="3095372" y="464820"/>
                </a:cubicBezTo>
                <a:cubicBezTo>
                  <a:pt x="3091647" y="464820"/>
                  <a:pt x="3102822" y="461089"/>
                  <a:pt x="3099097" y="457359"/>
                </a:cubicBezTo>
                <a:cubicBezTo>
                  <a:pt x="3117722" y="453628"/>
                  <a:pt x="3125172" y="464820"/>
                  <a:pt x="3140072" y="461089"/>
                </a:cubicBezTo>
                <a:cubicBezTo>
                  <a:pt x="3136347" y="472281"/>
                  <a:pt x="3128897" y="461089"/>
                  <a:pt x="3125172" y="464820"/>
                </a:cubicBezTo>
                <a:cubicBezTo>
                  <a:pt x="3125172" y="464820"/>
                  <a:pt x="3132622" y="472281"/>
                  <a:pt x="3140072" y="468550"/>
                </a:cubicBezTo>
                <a:cubicBezTo>
                  <a:pt x="3136347" y="476012"/>
                  <a:pt x="3132622" y="487204"/>
                  <a:pt x="3117722" y="483473"/>
                </a:cubicBezTo>
                <a:cubicBezTo>
                  <a:pt x="3099097" y="498395"/>
                  <a:pt x="3076747" y="487204"/>
                  <a:pt x="3058122" y="502126"/>
                </a:cubicBezTo>
                <a:cubicBezTo>
                  <a:pt x="3058122" y="502126"/>
                  <a:pt x="3058122" y="502126"/>
                  <a:pt x="3058122" y="509587"/>
                </a:cubicBezTo>
                <a:cubicBezTo>
                  <a:pt x="3054397" y="498395"/>
                  <a:pt x="3039497" y="517049"/>
                  <a:pt x="3028322" y="513318"/>
                </a:cubicBezTo>
                <a:cubicBezTo>
                  <a:pt x="3028322" y="513318"/>
                  <a:pt x="3028322" y="513318"/>
                  <a:pt x="3028322" y="517049"/>
                </a:cubicBezTo>
                <a:cubicBezTo>
                  <a:pt x="3020872" y="518914"/>
                  <a:pt x="3015285" y="520779"/>
                  <a:pt x="3009231" y="522178"/>
                </a:cubicBezTo>
                <a:lnTo>
                  <a:pt x="2994421" y="523756"/>
                </a:lnTo>
                <a:lnTo>
                  <a:pt x="2994331" y="523577"/>
                </a:lnTo>
                <a:cubicBezTo>
                  <a:pt x="2993866" y="522644"/>
                  <a:pt x="2992935" y="520779"/>
                  <a:pt x="2991072" y="517049"/>
                </a:cubicBezTo>
                <a:cubicBezTo>
                  <a:pt x="3002247" y="517049"/>
                  <a:pt x="3002247" y="513318"/>
                  <a:pt x="3005972" y="517049"/>
                </a:cubicBezTo>
                <a:cubicBezTo>
                  <a:pt x="3005972" y="517049"/>
                  <a:pt x="3005972" y="517049"/>
                  <a:pt x="3006438" y="516116"/>
                </a:cubicBezTo>
                <a:lnTo>
                  <a:pt x="3008864" y="511256"/>
                </a:lnTo>
                <a:lnTo>
                  <a:pt x="3014353" y="511453"/>
                </a:lnTo>
                <a:cubicBezTo>
                  <a:pt x="3019941" y="511453"/>
                  <a:pt x="3026460" y="511453"/>
                  <a:pt x="3024597" y="513318"/>
                </a:cubicBezTo>
                <a:cubicBezTo>
                  <a:pt x="3024597" y="509587"/>
                  <a:pt x="3035772" y="505857"/>
                  <a:pt x="3032047" y="502126"/>
                </a:cubicBezTo>
                <a:cubicBezTo>
                  <a:pt x="3035772" y="498395"/>
                  <a:pt x="3043222" y="502126"/>
                  <a:pt x="3043222" y="494665"/>
                </a:cubicBezTo>
                <a:cubicBezTo>
                  <a:pt x="3043222" y="494665"/>
                  <a:pt x="3043222" y="494665"/>
                  <a:pt x="3050672" y="498395"/>
                </a:cubicBezTo>
                <a:cubicBezTo>
                  <a:pt x="3046947" y="490934"/>
                  <a:pt x="3069297" y="490934"/>
                  <a:pt x="3058122" y="483473"/>
                </a:cubicBezTo>
                <a:cubicBezTo>
                  <a:pt x="3058122" y="483473"/>
                  <a:pt x="3058122" y="483473"/>
                  <a:pt x="3073022" y="479742"/>
                </a:cubicBezTo>
                <a:cubicBezTo>
                  <a:pt x="3069297" y="464820"/>
                  <a:pt x="3046947" y="490934"/>
                  <a:pt x="3035772" y="483473"/>
                </a:cubicBezTo>
                <a:cubicBezTo>
                  <a:pt x="3035772" y="490934"/>
                  <a:pt x="3032047" y="487204"/>
                  <a:pt x="3024597" y="494665"/>
                </a:cubicBezTo>
                <a:cubicBezTo>
                  <a:pt x="3024597" y="494665"/>
                  <a:pt x="3024597" y="494665"/>
                  <a:pt x="3028322" y="490934"/>
                </a:cubicBezTo>
                <a:cubicBezTo>
                  <a:pt x="3024597" y="487204"/>
                  <a:pt x="3017147" y="490934"/>
                  <a:pt x="3009697" y="490934"/>
                </a:cubicBezTo>
                <a:cubicBezTo>
                  <a:pt x="3009697" y="490934"/>
                  <a:pt x="3009697" y="490934"/>
                  <a:pt x="3013422" y="487204"/>
                </a:cubicBezTo>
                <a:cubicBezTo>
                  <a:pt x="3009697" y="479742"/>
                  <a:pt x="2998522" y="490934"/>
                  <a:pt x="2991072" y="490934"/>
                </a:cubicBezTo>
                <a:cubicBezTo>
                  <a:pt x="2994797" y="494665"/>
                  <a:pt x="2998522" y="494665"/>
                  <a:pt x="3002247" y="490934"/>
                </a:cubicBezTo>
                <a:cubicBezTo>
                  <a:pt x="3017147" y="494665"/>
                  <a:pt x="2991072" y="505857"/>
                  <a:pt x="3009697" y="502126"/>
                </a:cubicBezTo>
                <a:cubicBezTo>
                  <a:pt x="3009697" y="502126"/>
                  <a:pt x="3009697" y="502126"/>
                  <a:pt x="2998522" y="505857"/>
                </a:cubicBezTo>
                <a:cubicBezTo>
                  <a:pt x="2998522" y="498395"/>
                  <a:pt x="2983622" y="502126"/>
                  <a:pt x="2987347" y="490934"/>
                </a:cubicBezTo>
                <a:cubicBezTo>
                  <a:pt x="2976172" y="498395"/>
                  <a:pt x="2979897" y="487204"/>
                  <a:pt x="2972447" y="494665"/>
                </a:cubicBezTo>
                <a:cubicBezTo>
                  <a:pt x="2979897" y="502126"/>
                  <a:pt x="2961272" y="498395"/>
                  <a:pt x="2964997" y="505857"/>
                </a:cubicBezTo>
                <a:cubicBezTo>
                  <a:pt x="2950097" y="509587"/>
                  <a:pt x="2927747" y="509587"/>
                  <a:pt x="2909122" y="505857"/>
                </a:cubicBezTo>
                <a:cubicBezTo>
                  <a:pt x="2897947" y="513318"/>
                  <a:pt x="2888635" y="516116"/>
                  <a:pt x="2879788" y="518448"/>
                </a:cubicBezTo>
                <a:lnTo>
                  <a:pt x="2853495" y="528149"/>
                </a:lnTo>
                <a:lnTo>
                  <a:pt x="2839278" y="527774"/>
                </a:lnTo>
                <a:cubicBezTo>
                  <a:pt x="2833691" y="528240"/>
                  <a:pt x="2829035" y="530106"/>
                  <a:pt x="2827172" y="535702"/>
                </a:cubicBezTo>
                <a:cubicBezTo>
                  <a:pt x="2827172" y="535702"/>
                  <a:pt x="2827172" y="535702"/>
                  <a:pt x="2830897" y="535702"/>
                </a:cubicBezTo>
                <a:cubicBezTo>
                  <a:pt x="2808547" y="546893"/>
                  <a:pt x="2819722" y="520779"/>
                  <a:pt x="2804822" y="531971"/>
                </a:cubicBezTo>
                <a:cubicBezTo>
                  <a:pt x="2804822" y="531971"/>
                  <a:pt x="2804822" y="531971"/>
                  <a:pt x="2808547" y="520779"/>
                </a:cubicBezTo>
                <a:cubicBezTo>
                  <a:pt x="2801097" y="524510"/>
                  <a:pt x="2801097" y="520779"/>
                  <a:pt x="2797372" y="517049"/>
                </a:cubicBezTo>
                <a:cubicBezTo>
                  <a:pt x="2793647" y="520779"/>
                  <a:pt x="2786197" y="517049"/>
                  <a:pt x="2789922" y="524510"/>
                </a:cubicBezTo>
                <a:cubicBezTo>
                  <a:pt x="2788060" y="522644"/>
                  <a:pt x="2784335" y="522644"/>
                  <a:pt x="2779678" y="523111"/>
                </a:cubicBezTo>
                <a:lnTo>
                  <a:pt x="2771161" y="523863"/>
                </a:lnTo>
                <a:lnTo>
                  <a:pt x="2769435" y="515650"/>
                </a:lnTo>
                <a:cubicBezTo>
                  <a:pt x="2769435" y="514251"/>
                  <a:pt x="2769435" y="513318"/>
                  <a:pt x="2767572" y="509587"/>
                </a:cubicBezTo>
                <a:cubicBezTo>
                  <a:pt x="2778747" y="509587"/>
                  <a:pt x="2797372" y="509587"/>
                  <a:pt x="2808547" y="502126"/>
                </a:cubicBezTo>
                <a:cubicBezTo>
                  <a:pt x="2812272" y="494665"/>
                  <a:pt x="2827172" y="498395"/>
                  <a:pt x="2830897" y="490934"/>
                </a:cubicBezTo>
                <a:cubicBezTo>
                  <a:pt x="2823447" y="490934"/>
                  <a:pt x="2834622" y="479742"/>
                  <a:pt x="2823447" y="483473"/>
                </a:cubicBezTo>
                <a:cubicBezTo>
                  <a:pt x="2812272" y="483473"/>
                  <a:pt x="2815997" y="490934"/>
                  <a:pt x="2808547" y="483473"/>
                </a:cubicBezTo>
                <a:cubicBezTo>
                  <a:pt x="2819722" y="483473"/>
                  <a:pt x="2827172" y="468550"/>
                  <a:pt x="2834622" y="476012"/>
                </a:cubicBezTo>
                <a:cubicBezTo>
                  <a:pt x="2834622" y="476012"/>
                  <a:pt x="2834622" y="476012"/>
                  <a:pt x="2830897" y="483473"/>
                </a:cubicBezTo>
                <a:cubicBezTo>
                  <a:pt x="2845797" y="483473"/>
                  <a:pt x="2853247" y="483473"/>
                  <a:pt x="2868147" y="476012"/>
                </a:cubicBezTo>
                <a:cubicBezTo>
                  <a:pt x="2868147" y="472281"/>
                  <a:pt x="2864422" y="468550"/>
                  <a:pt x="2860697" y="468550"/>
                </a:cubicBezTo>
                <a:cubicBezTo>
                  <a:pt x="2871872" y="464820"/>
                  <a:pt x="2886772" y="453628"/>
                  <a:pt x="2890497" y="457359"/>
                </a:cubicBezTo>
                <a:cubicBezTo>
                  <a:pt x="2901672" y="454561"/>
                  <a:pt x="2914942" y="443369"/>
                  <a:pt x="2924022" y="442669"/>
                </a:cubicBezTo>
                <a:close/>
                <a:moveTo>
                  <a:pt x="2503485" y="439737"/>
                </a:moveTo>
                <a:cubicBezTo>
                  <a:pt x="2514201" y="439737"/>
                  <a:pt x="2510629" y="439737"/>
                  <a:pt x="2517773" y="446087"/>
                </a:cubicBezTo>
                <a:cubicBezTo>
                  <a:pt x="2507057" y="446087"/>
                  <a:pt x="2507057" y="446087"/>
                  <a:pt x="2503485" y="439737"/>
                </a:cubicBezTo>
                <a:close/>
                <a:moveTo>
                  <a:pt x="2458506" y="438785"/>
                </a:moveTo>
                <a:cubicBezTo>
                  <a:pt x="2462210" y="446405"/>
                  <a:pt x="2473323" y="434975"/>
                  <a:pt x="2473323" y="446405"/>
                </a:cubicBezTo>
                <a:cubicBezTo>
                  <a:pt x="2473323" y="446405"/>
                  <a:pt x="2473323" y="446405"/>
                  <a:pt x="2465915" y="442595"/>
                </a:cubicBezTo>
                <a:cubicBezTo>
                  <a:pt x="2462210" y="446405"/>
                  <a:pt x="2465915" y="450215"/>
                  <a:pt x="2465915" y="450215"/>
                </a:cubicBezTo>
                <a:cubicBezTo>
                  <a:pt x="2447394" y="454025"/>
                  <a:pt x="2436281" y="465455"/>
                  <a:pt x="2417760" y="461645"/>
                </a:cubicBezTo>
                <a:cubicBezTo>
                  <a:pt x="2432577" y="461645"/>
                  <a:pt x="2439985" y="438785"/>
                  <a:pt x="2451098" y="446405"/>
                </a:cubicBezTo>
                <a:cubicBezTo>
                  <a:pt x="2443689" y="450215"/>
                  <a:pt x="2443689" y="454025"/>
                  <a:pt x="2447394" y="454025"/>
                </a:cubicBezTo>
                <a:cubicBezTo>
                  <a:pt x="2454802" y="450215"/>
                  <a:pt x="2454802" y="446405"/>
                  <a:pt x="2458506" y="438785"/>
                </a:cubicBezTo>
                <a:close/>
                <a:moveTo>
                  <a:pt x="2157410" y="431800"/>
                </a:moveTo>
                <a:lnTo>
                  <a:pt x="2149472" y="439737"/>
                </a:lnTo>
                <a:lnTo>
                  <a:pt x="2143122" y="434975"/>
                </a:lnTo>
                <a:close/>
                <a:moveTo>
                  <a:pt x="3005452" y="428625"/>
                </a:moveTo>
                <a:cubicBezTo>
                  <a:pt x="3013072" y="428625"/>
                  <a:pt x="3001642" y="431800"/>
                  <a:pt x="3001642" y="434975"/>
                </a:cubicBezTo>
                <a:lnTo>
                  <a:pt x="2994022" y="431800"/>
                </a:lnTo>
                <a:cubicBezTo>
                  <a:pt x="2997832" y="431800"/>
                  <a:pt x="3009262" y="431800"/>
                  <a:pt x="3005452" y="428625"/>
                </a:cubicBezTo>
                <a:close/>
                <a:moveTo>
                  <a:pt x="2310245" y="428624"/>
                </a:moveTo>
                <a:cubicBezTo>
                  <a:pt x="2308389" y="426772"/>
                  <a:pt x="2308389" y="429550"/>
                  <a:pt x="2307461" y="432328"/>
                </a:cubicBezTo>
                <a:lnTo>
                  <a:pt x="2307235" y="432429"/>
                </a:lnTo>
                <a:close/>
                <a:moveTo>
                  <a:pt x="2268477" y="425846"/>
                </a:moveTo>
                <a:lnTo>
                  <a:pt x="2268013" y="426309"/>
                </a:lnTo>
                <a:cubicBezTo>
                  <a:pt x="2265693" y="428624"/>
                  <a:pt x="2265693" y="428624"/>
                  <a:pt x="2265693" y="428624"/>
                </a:cubicBezTo>
                <a:lnTo>
                  <a:pt x="2263719" y="426796"/>
                </a:lnTo>
                <a:close/>
                <a:moveTo>
                  <a:pt x="2325096" y="421216"/>
                </a:moveTo>
                <a:cubicBezTo>
                  <a:pt x="2323240" y="421216"/>
                  <a:pt x="2321383" y="422142"/>
                  <a:pt x="2319991" y="422605"/>
                </a:cubicBezTo>
                <a:lnTo>
                  <a:pt x="2319451" y="422282"/>
                </a:lnTo>
                <a:close/>
                <a:moveTo>
                  <a:pt x="2255251" y="420811"/>
                </a:moveTo>
                <a:cubicBezTo>
                  <a:pt x="2257107" y="420637"/>
                  <a:pt x="2258267" y="421448"/>
                  <a:pt x="2259195" y="422605"/>
                </a:cubicBezTo>
                <a:lnTo>
                  <a:pt x="2263719" y="426796"/>
                </a:lnTo>
                <a:lnTo>
                  <a:pt x="2254555" y="428624"/>
                </a:lnTo>
                <a:cubicBezTo>
                  <a:pt x="2254555" y="428624"/>
                  <a:pt x="2254555" y="428624"/>
                  <a:pt x="2258267" y="424920"/>
                </a:cubicBezTo>
                <a:cubicBezTo>
                  <a:pt x="2254555" y="421216"/>
                  <a:pt x="2247129" y="428624"/>
                  <a:pt x="2247129" y="424920"/>
                </a:cubicBezTo>
                <a:cubicBezTo>
                  <a:pt x="2250842" y="422142"/>
                  <a:pt x="2253394" y="420984"/>
                  <a:pt x="2255251" y="420811"/>
                </a:cubicBezTo>
                <a:close/>
                <a:moveTo>
                  <a:pt x="3060698" y="420687"/>
                </a:moveTo>
                <a:lnTo>
                  <a:pt x="3060698" y="423862"/>
                </a:lnTo>
                <a:lnTo>
                  <a:pt x="3057523" y="422955"/>
                </a:lnTo>
                <a:close/>
                <a:moveTo>
                  <a:pt x="3049585" y="420687"/>
                </a:moveTo>
                <a:lnTo>
                  <a:pt x="3057523" y="422955"/>
                </a:lnTo>
                <a:lnTo>
                  <a:pt x="3049585" y="428624"/>
                </a:lnTo>
                <a:close/>
                <a:moveTo>
                  <a:pt x="3016248" y="413279"/>
                </a:moveTo>
                <a:cubicBezTo>
                  <a:pt x="3012544" y="413279"/>
                  <a:pt x="3008839" y="420687"/>
                  <a:pt x="3005135" y="420687"/>
                </a:cubicBezTo>
                <a:cubicBezTo>
                  <a:pt x="3008839" y="416983"/>
                  <a:pt x="3005135" y="409575"/>
                  <a:pt x="3016248" y="413279"/>
                </a:cubicBezTo>
                <a:close/>
                <a:moveTo>
                  <a:pt x="2149334" y="402503"/>
                </a:moveTo>
                <a:cubicBezTo>
                  <a:pt x="2149334" y="402503"/>
                  <a:pt x="2145607" y="406111"/>
                  <a:pt x="2145607" y="409719"/>
                </a:cubicBezTo>
                <a:cubicBezTo>
                  <a:pt x="2145607" y="409719"/>
                  <a:pt x="2145607" y="409719"/>
                  <a:pt x="2138152" y="409719"/>
                </a:cubicBezTo>
                <a:cubicBezTo>
                  <a:pt x="2153061" y="416934"/>
                  <a:pt x="2160516" y="395287"/>
                  <a:pt x="2171697" y="406111"/>
                </a:cubicBezTo>
                <a:cubicBezTo>
                  <a:pt x="2153061" y="409719"/>
                  <a:pt x="2164243" y="406111"/>
                  <a:pt x="2145607" y="413326"/>
                </a:cubicBezTo>
                <a:cubicBezTo>
                  <a:pt x="2126971" y="402503"/>
                  <a:pt x="2112062" y="434974"/>
                  <a:pt x="2085972" y="427758"/>
                </a:cubicBezTo>
                <a:cubicBezTo>
                  <a:pt x="2085972" y="427758"/>
                  <a:pt x="2085972" y="427758"/>
                  <a:pt x="2097154" y="420542"/>
                </a:cubicBezTo>
                <a:cubicBezTo>
                  <a:pt x="2097154" y="420542"/>
                  <a:pt x="2097154" y="420542"/>
                  <a:pt x="2093426" y="420542"/>
                </a:cubicBezTo>
                <a:cubicBezTo>
                  <a:pt x="2104608" y="413326"/>
                  <a:pt x="2123244" y="409719"/>
                  <a:pt x="2119517" y="406111"/>
                </a:cubicBezTo>
                <a:cubicBezTo>
                  <a:pt x="2119517" y="406111"/>
                  <a:pt x="2119517" y="406111"/>
                  <a:pt x="2119517" y="416934"/>
                </a:cubicBezTo>
                <a:cubicBezTo>
                  <a:pt x="2126971" y="413326"/>
                  <a:pt x="2138152" y="406111"/>
                  <a:pt x="2149334" y="402503"/>
                </a:cubicBezTo>
                <a:close/>
                <a:moveTo>
                  <a:pt x="3054586" y="399917"/>
                </a:moveTo>
                <a:cubicBezTo>
                  <a:pt x="3057206" y="398991"/>
                  <a:pt x="3058952" y="398991"/>
                  <a:pt x="3057206" y="402695"/>
                </a:cubicBezTo>
                <a:cubicBezTo>
                  <a:pt x="3053713" y="398991"/>
                  <a:pt x="3043235" y="406399"/>
                  <a:pt x="3046728" y="402695"/>
                </a:cubicBezTo>
                <a:cubicBezTo>
                  <a:pt x="3048474" y="402695"/>
                  <a:pt x="3051967" y="400843"/>
                  <a:pt x="3054586" y="399917"/>
                </a:cubicBezTo>
                <a:close/>
                <a:moveTo>
                  <a:pt x="2306533" y="398991"/>
                </a:moveTo>
                <a:cubicBezTo>
                  <a:pt x="2313958" y="410104"/>
                  <a:pt x="2325096" y="395287"/>
                  <a:pt x="2336234" y="406399"/>
                </a:cubicBezTo>
                <a:cubicBezTo>
                  <a:pt x="2332522" y="402695"/>
                  <a:pt x="2321383" y="406399"/>
                  <a:pt x="2317671" y="413808"/>
                </a:cubicBezTo>
                <a:cubicBezTo>
                  <a:pt x="2325096" y="417512"/>
                  <a:pt x="2339947" y="413808"/>
                  <a:pt x="2351085" y="410104"/>
                </a:cubicBezTo>
                <a:cubicBezTo>
                  <a:pt x="2339947" y="421216"/>
                  <a:pt x="2328809" y="413808"/>
                  <a:pt x="2317671" y="421216"/>
                </a:cubicBezTo>
                <a:lnTo>
                  <a:pt x="2319451" y="422282"/>
                </a:lnTo>
                <a:lnTo>
                  <a:pt x="2307925" y="424457"/>
                </a:lnTo>
                <a:cubicBezTo>
                  <a:pt x="2301892" y="425846"/>
                  <a:pt x="2297251" y="428624"/>
                  <a:pt x="2299107" y="436033"/>
                </a:cubicBezTo>
                <a:lnTo>
                  <a:pt x="2307235" y="432429"/>
                </a:lnTo>
                <a:lnTo>
                  <a:pt x="2303284" y="437422"/>
                </a:lnTo>
                <a:cubicBezTo>
                  <a:pt x="2300964" y="440663"/>
                  <a:pt x="2297251" y="443441"/>
                  <a:pt x="2287969" y="443441"/>
                </a:cubicBezTo>
                <a:cubicBezTo>
                  <a:pt x="2287969" y="450849"/>
                  <a:pt x="2291682" y="447145"/>
                  <a:pt x="2295394" y="447145"/>
                </a:cubicBezTo>
                <a:cubicBezTo>
                  <a:pt x="2295394" y="447145"/>
                  <a:pt x="2295394" y="447145"/>
                  <a:pt x="2291682" y="450849"/>
                </a:cubicBezTo>
                <a:cubicBezTo>
                  <a:pt x="2287969" y="461962"/>
                  <a:pt x="2313958" y="447145"/>
                  <a:pt x="2310245" y="458257"/>
                </a:cubicBezTo>
                <a:cubicBezTo>
                  <a:pt x="2302820" y="458257"/>
                  <a:pt x="2295394" y="465666"/>
                  <a:pt x="2295394" y="469370"/>
                </a:cubicBezTo>
                <a:cubicBezTo>
                  <a:pt x="2306533" y="458257"/>
                  <a:pt x="2317671" y="473074"/>
                  <a:pt x="2328809" y="458257"/>
                </a:cubicBezTo>
                <a:cubicBezTo>
                  <a:pt x="2328809" y="458257"/>
                  <a:pt x="2343660" y="461962"/>
                  <a:pt x="2332522" y="469370"/>
                </a:cubicBezTo>
                <a:cubicBezTo>
                  <a:pt x="2332522" y="469370"/>
                  <a:pt x="2332522" y="469370"/>
                  <a:pt x="2328809" y="461962"/>
                </a:cubicBezTo>
                <a:cubicBezTo>
                  <a:pt x="2317671" y="465666"/>
                  <a:pt x="2317671" y="469370"/>
                  <a:pt x="2302820" y="473074"/>
                </a:cubicBezTo>
                <a:cubicBezTo>
                  <a:pt x="2293538" y="478630"/>
                  <a:pt x="2287041" y="483260"/>
                  <a:pt x="2281008" y="486039"/>
                </a:cubicBezTo>
                <a:lnTo>
                  <a:pt x="2269532" y="487156"/>
                </a:lnTo>
                <a:lnTo>
                  <a:pt x="2273118" y="482797"/>
                </a:lnTo>
                <a:cubicBezTo>
                  <a:pt x="2275903" y="478630"/>
                  <a:pt x="2278687" y="474926"/>
                  <a:pt x="2284256" y="480482"/>
                </a:cubicBezTo>
                <a:cubicBezTo>
                  <a:pt x="2284256" y="480482"/>
                  <a:pt x="2284256" y="480482"/>
                  <a:pt x="2284256" y="469370"/>
                </a:cubicBezTo>
                <a:cubicBezTo>
                  <a:pt x="2273118" y="469370"/>
                  <a:pt x="2261980" y="465666"/>
                  <a:pt x="2250842" y="476778"/>
                </a:cubicBezTo>
                <a:cubicBezTo>
                  <a:pt x="2250842" y="469370"/>
                  <a:pt x="2265693" y="465666"/>
                  <a:pt x="2269405" y="458257"/>
                </a:cubicBezTo>
                <a:cubicBezTo>
                  <a:pt x="2269405" y="458257"/>
                  <a:pt x="2269405" y="458257"/>
                  <a:pt x="2265693" y="458257"/>
                </a:cubicBezTo>
                <a:cubicBezTo>
                  <a:pt x="2265693" y="458257"/>
                  <a:pt x="2265693" y="458257"/>
                  <a:pt x="2276831" y="454553"/>
                </a:cubicBezTo>
                <a:cubicBezTo>
                  <a:pt x="2265693" y="450849"/>
                  <a:pt x="2261980" y="454553"/>
                  <a:pt x="2258267" y="450849"/>
                </a:cubicBezTo>
                <a:cubicBezTo>
                  <a:pt x="2258267" y="450849"/>
                  <a:pt x="2258267" y="450849"/>
                  <a:pt x="2258267" y="454553"/>
                </a:cubicBezTo>
                <a:cubicBezTo>
                  <a:pt x="2258267" y="454553"/>
                  <a:pt x="2250842" y="447145"/>
                  <a:pt x="2243416" y="447145"/>
                </a:cubicBezTo>
                <a:cubicBezTo>
                  <a:pt x="2254555" y="454553"/>
                  <a:pt x="2224853" y="469370"/>
                  <a:pt x="2243416" y="476778"/>
                </a:cubicBezTo>
                <a:cubicBezTo>
                  <a:pt x="2243416" y="476778"/>
                  <a:pt x="2243416" y="476778"/>
                  <a:pt x="2232278" y="480482"/>
                </a:cubicBezTo>
                <a:cubicBezTo>
                  <a:pt x="2232278" y="480482"/>
                  <a:pt x="2235991" y="476778"/>
                  <a:pt x="2235991" y="473074"/>
                </a:cubicBezTo>
                <a:cubicBezTo>
                  <a:pt x="2224853" y="473074"/>
                  <a:pt x="2232278" y="484186"/>
                  <a:pt x="2224853" y="480482"/>
                </a:cubicBezTo>
                <a:cubicBezTo>
                  <a:pt x="2228566" y="454553"/>
                  <a:pt x="2187726" y="484186"/>
                  <a:pt x="2180300" y="476778"/>
                </a:cubicBezTo>
                <a:cubicBezTo>
                  <a:pt x="2169162" y="476778"/>
                  <a:pt x="2169162" y="480482"/>
                  <a:pt x="2169162" y="484186"/>
                </a:cubicBezTo>
                <a:cubicBezTo>
                  <a:pt x="2169162" y="480482"/>
                  <a:pt x="2158024" y="480482"/>
                  <a:pt x="2150599" y="484186"/>
                </a:cubicBezTo>
                <a:cubicBezTo>
                  <a:pt x="2150599" y="484186"/>
                  <a:pt x="2150599" y="484186"/>
                  <a:pt x="2150599" y="487891"/>
                </a:cubicBezTo>
                <a:cubicBezTo>
                  <a:pt x="2150599" y="487891"/>
                  <a:pt x="2150599" y="487891"/>
                  <a:pt x="2128322" y="480482"/>
                </a:cubicBezTo>
                <a:cubicBezTo>
                  <a:pt x="2132035" y="480482"/>
                  <a:pt x="2132035" y="480482"/>
                  <a:pt x="2135748" y="480482"/>
                </a:cubicBezTo>
                <a:cubicBezTo>
                  <a:pt x="2135748" y="469370"/>
                  <a:pt x="2124610" y="473074"/>
                  <a:pt x="2120897" y="476778"/>
                </a:cubicBezTo>
                <a:cubicBezTo>
                  <a:pt x="2128322" y="469370"/>
                  <a:pt x="2128322" y="473074"/>
                  <a:pt x="2139461" y="473074"/>
                </a:cubicBezTo>
                <a:cubicBezTo>
                  <a:pt x="2135748" y="469370"/>
                  <a:pt x="2128322" y="465666"/>
                  <a:pt x="2124610" y="465666"/>
                </a:cubicBezTo>
                <a:cubicBezTo>
                  <a:pt x="2124610" y="465666"/>
                  <a:pt x="2124610" y="465666"/>
                  <a:pt x="2135748" y="458257"/>
                </a:cubicBezTo>
                <a:cubicBezTo>
                  <a:pt x="2150599" y="454553"/>
                  <a:pt x="2158024" y="465666"/>
                  <a:pt x="2172875" y="458257"/>
                </a:cubicBezTo>
                <a:cubicBezTo>
                  <a:pt x="2172875" y="458257"/>
                  <a:pt x="2172875" y="458257"/>
                  <a:pt x="2169162" y="465666"/>
                </a:cubicBezTo>
                <a:cubicBezTo>
                  <a:pt x="2187726" y="461962"/>
                  <a:pt x="2172875" y="454553"/>
                  <a:pt x="2187726" y="450849"/>
                </a:cubicBezTo>
                <a:cubicBezTo>
                  <a:pt x="2187726" y="450849"/>
                  <a:pt x="2187726" y="450849"/>
                  <a:pt x="2184013" y="447145"/>
                </a:cubicBezTo>
                <a:cubicBezTo>
                  <a:pt x="2184013" y="447145"/>
                  <a:pt x="2184013" y="447145"/>
                  <a:pt x="2202577" y="454553"/>
                </a:cubicBezTo>
                <a:cubicBezTo>
                  <a:pt x="2202577" y="443441"/>
                  <a:pt x="2217428" y="450849"/>
                  <a:pt x="2224853" y="447145"/>
                </a:cubicBezTo>
                <a:cubicBezTo>
                  <a:pt x="2221140" y="447145"/>
                  <a:pt x="2221140" y="443441"/>
                  <a:pt x="2221140" y="443441"/>
                </a:cubicBezTo>
                <a:cubicBezTo>
                  <a:pt x="2217428" y="443441"/>
                  <a:pt x="2213715" y="443441"/>
                  <a:pt x="2210002" y="443441"/>
                </a:cubicBezTo>
                <a:cubicBezTo>
                  <a:pt x="2210002" y="443441"/>
                  <a:pt x="2210002" y="443441"/>
                  <a:pt x="2213715" y="436033"/>
                </a:cubicBezTo>
                <a:cubicBezTo>
                  <a:pt x="2232278" y="428624"/>
                  <a:pt x="2239704" y="432328"/>
                  <a:pt x="2254555" y="432328"/>
                </a:cubicBezTo>
                <a:cubicBezTo>
                  <a:pt x="2254555" y="432328"/>
                  <a:pt x="2254555" y="432328"/>
                  <a:pt x="2247129" y="439737"/>
                </a:cubicBezTo>
                <a:cubicBezTo>
                  <a:pt x="2247129" y="439737"/>
                  <a:pt x="2247129" y="439737"/>
                  <a:pt x="2265693" y="439737"/>
                </a:cubicBezTo>
                <a:cubicBezTo>
                  <a:pt x="2265693" y="432328"/>
                  <a:pt x="2269405" y="436033"/>
                  <a:pt x="2273118" y="424920"/>
                </a:cubicBezTo>
                <a:lnTo>
                  <a:pt x="2268477" y="425846"/>
                </a:lnTo>
                <a:lnTo>
                  <a:pt x="2284256" y="410104"/>
                </a:lnTo>
                <a:cubicBezTo>
                  <a:pt x="2284256" y="410104"/>
                  <a:pt x="2284256" y="410104"/>
                  <a:pt x="2280544" y="410104"/>
                </a:cubicBezTo>
                <a:cubicBezTo>
                  <a:pt x="2291682" y="402695"/>
                  <a:pt x="2299107" y="417512"/>
                  <a:pt x="2310245" y="410104"/>
                </a:cubicBezTo>
                <a:cubicBezTo>
                  <a:pt x="2306533" y="406399"/>
                  <a:pt x="2302820" y="402695"/>
                  <a:pt x="2306533" y="398991"/>
                </a:cubicBezTo>
                <a:close/>
                <a:moveTo>
                  <a:pt x="3066986" y="398019"/>
                </a:moveTo>
                <a:lnTo>
                  <a:pt x="3069088" y="401637"/>
                </a:lnTo>
                <a:cubicBezTo>
                  <a:pt x="3066197" y="400744"/>
                  <a:pt x="3065715" y="399628"/>
                  <a:pt x="3066498" y="398400"/>
                </a:cubicBezTo>
                <a:close/>
                <a:moveTo>
                  <a:pt x="3080144" y="387350"/>
                </a:moveTo>
                <a:cubicBezTo>
                  <a:pt x="3090860" y="387350"/>
                  <a:pt x="3080144" y="394758"/>
                  <a:pt x="3083716" y="398462"/>
                </a:cubicBezTo>
                <a:cubicBezTo>
                  <a:pt x="3083716" y="398462"/>
                  <a:pt x="3083716" y="398462"/>
                  <a:pt x="3076572" y="398462"/>
                </a:cubicBezTo>
                <a:cubicBezTo>
                  <a:pt x="3076572" y="394758"/>
                  <a:pt x="3087288" y="394758"/>
                  <a:pt x="3080144" y="387350"/>
                </a:cubicBezTo>
                <a:close/>
                <a:moveTo>
                  <a:pt x="3076799" y="387350"/>
                </a:moveTo>
                <a:cubicBezTo>
                  <a:pt x="3080655" y="389136"/>
                  <a:pt x="3075835" y="391815"/>
                  <a:pt x="3071498" y="394493"/>
                </a:cubicBezTo>
                <a:lnTo>
                  <a:pt x="3066986" y="398019"/>
                </a:lnTo>
                <a:lnTo>
                  <a:pt x="3065715" y="395833"/>
                </a:lnTo>
                <a:cubicBezTo>
                  <a:pt x="3066197" y="393601"/>
                  <a:pt x="3069089" y="390922"/>
                  <a:pt x="3076799" y="387350"/>
                </a:cubicBezTo>
                <a:close/>
                <a:moveTo>
                  <a:pt x="2421993" y="383222"/>
                </a:moveTo>
                <a:lnTo>
                  <a:pt x="2422700" y="384533"/>
                </a:lnTo>
                <a:lnTo>
                  <a:pt x="2422688" y="384591"/>
                </a:lnTo>
                <a:cubicBezTo>
                  <a:pt x="2421530" y="386079"/>
                  <a:pt x="2419215" y="387032"/>
                  <a:pt x="2414585" y="387032"/>
                </a:cubicBezTo>
                <a:cubicBezTo>
                  <a:pt x="2418289" y="387032"/>
                  <a:pt x="2421993" y="387032"/>
                  <a:pt x="2421993" y="383222"/>
                </a:cubicBezTo>
                <a:close/>
                <a:moveTo>
                  <a:pt x="2514597" y="382587"/>
                </a:moveTo>
                <a:lnTo>
                  <a:pt x="2528885" y="387349"/>
                </a:lnTo>
                <a:lnTo>
                  <a:pt x="2517772" y="390524"/>
                </a:lnTo>
                <a:close/>
                <a:moveTo>
                  <a:pt x="2397169" y="381892"/>
                </a:moveTo>
                <a:cubicBezTo>
                  <a:pt x="2399467" y="381421"/>
                  <a:pt x="2401588" y="381892"/>
                  <a:pt x="2403473" y="383777"/>
                </a:cubicBezTo>
                <a:cubicBezTo>
                  <a:pt x="2403473" y="383777"/>
                  <a:pt x="2403473" y="383777"/>
                  <a:pt x="2399703" y="391318"/>
                </a:cubicBezTo>
                <a:cubicBezTo>
                  <a:pt x="2392162" y="391318"/>
                  <a:pt x="2380851" y="406399"/>
                  <a:pt x="2373310" y="398858"/>
                </a:cubicBezTo>
                <a:cubicBezTo>
                  <a:pt x="2381793" y="393203"/>
                  <a:pt x="2390277" y="383306"/>
                  <a:pt x="2397169" y="381892"/>
                </a:cubicBezTo>
                <a:close/>
                <a:moveTo>
                  <a:pt x="2159306" y="379122"/>
                </a:moveTo>
                <a:lnTo>
                  <a:pt x="2159042" y="379462"/>
                </a:lnTo>
                <a:cubicBezTo>
                  <a:pt x="2161314" y="380844"/>
                  <a:pt x="2174596" y="378080"/>
                  <a:pt x="2169004" y="383608"/>
                </a:cubicBezTo>
                <a:cubicBezTo>
                  <a:pt x="2139178" y="394663"/>
                  <a:pt x="2101896" y="405719"/>
                  <a:pt x="2075798" y="420460"/>
                </a:cubicBezTo>
                <a:cubicBezTo>
                  <a:pt x="2075798" y="420460"/>
                  <a:pt x="2079526" y="420460"/>
                  <a:pt x="2079526" y="420460"/>
                </a:cubicBezTo>
                <a:cubicBezTo>
                  <a:pt x="2079526" y="420460"/>
                  <a:pt x="2079526" y="420460"/>
                  <a:pt x="2068341" y="424146"/>
                </a:cubicBezTo>
                <a:cubicBezTo>
                  <a:pt x="2068341" y="424146"/>
                  <a:pt x="2068341" y="424146"/>
                  <a:pt x="2072070" y="416775"/>
                </a:cubicBezTo>
                <a:cubicBezTo>
                  <a:pt x="2053429" y="424146"/>
                  <a:pt x="2049700" y="427831"/>
                  <a:pt x="2042244" y="438887"/>
                </a:cubicBezTo>
                <a:cubicBezTo>
                  <a:pt x="2042244" y="438887"/>
                  <a:pt x="2038516" y="435202"/>
                  <a:pt x="2034787" y="435202"/>
                </a:cubicBezTo>
                <a:cubicBezTo>
                  <a:pt x="2034787" y="438887"/>
                  <a:pt x="2038516" y="438887"/>
                  <a:pt x="2034787" y="442572"/>
                </a:cubicBezTo>
                <a:cubicBezTo>
                  <a:pt x="2019875" y="442572"/>
                  <a:pt x="2008690" y="449943"/>
                  <a:pt x="1997505" y="449943"/>
                </a:cubicBezTo>
                <a:cubicBezTo>
                  <a:pt x="1993777" y="449943"/>
                  <a:pt x="1997505" y="464684"/>
                  <a:pt x="1986320" y="468369"/>
                </a:cubicBezTo>
                <a:cubicBezTo>
                  <a:pt x="1986320" y="468369"/>
                  <a:pt x="1971408" y="472054"/>
                  <a:pt x="1971408" y="475740"/>
                </a:cubicBezTo>
                <a:cubicBezTo>
                  <a:pt x="1960223" y="475740"/>
                  <a:pt x="1937854" y="479425"/>
                  <a:pt x="1937854" y="472054"/>
                </a:cubicBezTo>
                <a:cubicBezTo>
                  <a:pt x="1937854" y="472054"/>
                  <a:pt x="1937854" y="472054"/>
                  <a:pt x="1945310" y="468369"/>
                </a:cubicBezTo>
                <a:cubicBezTo>
                  <a:pt x="1949038" y="453628"/>
                  <a:pt x="1934125" y="472054"/>
                  <a:pt x="1930397" y="468369"/>
                </a:cubicBezTo>
                <a:lnTo>
                  <a:pt x="1930397" y="460999"/>
                </a:lnTo>
                <a:cubicBezTo>
                  <a:pt x="1930397" y="460999"/>
                  <a:pt x="1930397" y="460999"/>
                  <a:pt x="1945310" y="460999"/>
                </a:cubicBezTo>
                <a:cubicBezTo>
                  <a:pt x="1949038" y="449943"/>
                  <a:pt x="1949038" y="449943"/>
                  <a:pt x="1949038" y="442572"/>
                </a:cubicBezTo>
                <a:cubicBezTo>
                  <a:pt x="1949038" y="449943"/>
                  <a:pt x="1971408" y="438887"/>
                  <a:pt x="1982592" y="435202"/>
                </a:cubicBezTo>
                <a:cubicBezTo>
                  <a:pt x="1990049" y="438887"/>
                  <a:pt x="1975136" y="442572"/>
                  <a:pt x="1978864" y="446257"/>
                </a:cubicBezTo>
                <a:cubicBezTo>
                  <a:pt x="1997505" y="442572"/>
                  <a:pt x="1986320" y="435202"/>
                  <a:pt x="1990049" y="427831"/>
                </a:cubicBezTo>
                <a:cubicBezTo>
                  <a:pt x="2008690" y="431516"/>
                  <a:pt x="2016146" y="416775"/>
                  <a:pt x="2031059" y="424146"/>
                </a:cubicBezTo>
                <a:cubicBezTo>
                  <a:pt x="2031059" y="424146"/>
                  <a:pt x="2031059" y="424146"/>
                  <a:pt x="2038516" y="416775"/>
                </a:cubicBezTo>
                <a:cubicBezTo>
                  <a:pt x="2049700" y="405719"/>
                  <a:pt x="2045972" y="420460"/>
                  <a:pt x="2060885" y="409405"/>
                </a:cubicBezTo>
                <a:cubicBezTo>
                  <a:pt x="2057157" y="405719"/>
                  <a:pt x="2064613" y="405719"/>
                  <a:pt x="2060885" y="402034"/>
                </a:cubicBezTo>
                <a:cubicBezTo>
                  <a:pt x="2068341" y="402034"/>
                  <a:pt x="2086983" y="383608"/>
                  <a:pt x="2098167" y="390978"/>
                </a:cubicBezTo>
                <a:cubicBezTo>
                  <a:pt x="2094439" y="394663"/>
                  <a:pt x="2090711" y="398349"/>
                  <a:pt x="2086983" y="394663"/>
                </a:cubicBezTo>
                <a:cubicBezTo>
                  <a:pt x="2083254" y="398349"/>
                  <a:pt x="2086983" y="402034"/>
                  <a:pt x="2090711" y="402034"/>
                </a:cubicBezTo>
                <a:cubicBezTo>
                  <a:pt x="2105624" y="398349"/>
                  <a:pt x="2116808" y="402034"/>
                  <a:pt x="2124265" y="387293"/>
                </a:cubicBezTo>
                <a:cubicBezTo>
                  <a:pt x="2127993" y="390978"/>
                  <a:pt x="2131721" y="390978"/>
                  <a:pt x="2135450" y="390978"/>
                </a:cubicBezTo>
                <a:cubicBezTo>
                  <a:pt x="2135450" y="387293"/>
                  <a:pt x="2135450" y="387293"/>
                  <a:pt x="2131721" y="387293"/>
                </a:cubicBezTo>
                <a:cubicBezTo>
                  <a:pt x="2131721" y="387293"/>
                  <a:pt x="2131721" y="387293"/>
                  <a:pt x="2142906" y="383608"/>
                </a:cubicBezTo>
                <a:cubicBezTo>
                  <a:pt x="2142906" y="379922"/>
                  <a:pt x="2142906" y="379922"/>
                  <a:pt x="2139178" y="379922"/>
                </a:cubicBezTo>
                <a:cubicBezTo>
                  <a:pt x="2141042" y="381765"/>
                  <a:pt x="2147566" y="381765"/>
                  <a:pt x="2153159" y="380844"/>
                </a:cubicBezTo>
                <a:close/>
                <a:moveTo>
                  <a:pt x="2161547" y="376237"/>
                </a:moveTo>
                <a:cubicBezTo>
                  <a:pt x="2162479" y="377158"/>
                  <a:pt x="2161780" y="378080"/>
                  <a:pt x="2160149" y="378886"/>
                </a:cubicBezTo>
                <a:lnTo>
                  <a:pt x="2159306" y="379122"/>
                </a:lnTo>
                <a:close/>
                <a:moveTo>
                  <a:pt x="2416733" y="365898"/>
                </a:moveTo>
                <a:cubicBezTo>
                  <a:pt x="2417879" y="365601"/>
                  <a:pt x="2419189" y="366077"/>
                  <a:pt x="2420935" y="367982"/>
                </a:cubicBezTo>
                <a:cubicBezTo>
                  <a:pt x="2420935" y="367982"/>
                  <a:pt x="2420935" y="367982"/>
                  <a:pt x="2413950" y="379412"/>
                </a:cubicBezTo>
                <a:cubicBezTo>
                  <a:pt x="2413950" y="379412"/>
                  <a:pt x="2413950" y="379412"/>
                  <a:pt x="2413950" y="375602"/>
                </a:cubicBezTo>
                <a:cubicBezTo>
                  <a:pt x="2413950" y="375602"/>
                  <a:pt x="2413950" y="375602"/>
                  <a:pt x="2403472" y="379412"/>
                </a:cubicBezTo>
                <a:cubicBezTo>
                  <a:pt x="2403472" y="375602"/>
                  <a:pt x="2403472" y="371792"/>
                  <a:pt x="2403472" y="371792"/>
                </a:cubicBezTo>
                <a:cubicBezTo>
                  <a:pt x="2411330" y="374649"/>
                  <a:pt x="2413295" y="366791"/>
                  <a:pt x="2416733" y="365898"/>
                </a:cubicBezTo>
                <a:close/>
                <a:moveTo>
                  <a:pt x="2466443" y="360362"/>
                </a:moveTo>
                <a:cubicBezTo>
                  <a:pt x="2459035" y="371792"/>
                  <a:pt x="2473852" y="364172"/>
                  <a:pt x="2477556" y="364172"/>
                </a:cubicBezTo>
                <a:cubicBezTo>
                  <a:pt x="2477556" y="364172"/>
                  <a:pt x="2477556" y="364172"/>
                  <a:pt x="2477556" y="360362"/>
                </a:cubicBezTo>
                <a:cubicBezTo>
                  <a:pt x="2484964" y="360362"/>
                  <a:pt x="2492373" y="360362"/>
                  <a:pt x="2496077" y="364172"/>
                </a:cubicBezTo>
                <a:cubicBezTo>
                  <a:pt x="2496077" y="364172"/>
                  <a:pt x="2496077" y="364172"/>
                  <a:pt x="2481260" y="364172"/>
                </a:cubicBezTo>
                <a:cubicBezTo>
                  <a:pt x="2484964" y="379412"/>
                  <a:pt x="2496077" y="364172"/>
                  <a:pt x="2503485" y="379412"/>
                </a:cubicBezTo>
                <a:cubicBezTo>
                  <a:pt x="2503485" y="379412"/>
                  <a:pt x="2503485" y="379412"/>
                  <a:pt x="2492373" y="375602"/>
                </a:cubicBezTo>
                <a:cubicBezTo>
                  <a:pt x="2492373" y="375602"/>
                  <a:pt x="2492373" y="375602"/>
                  <a:pt x="2488668" y="383222"/>
                </a:cubicBezTo>
                <a:cubicBezTo>
                  <a:pt x="2484964" y="383222"/>
                  <a:pt x="2481260" y="379412"/>
                  <a:pt x="2481260" y="375602"/>
                </a:cubicBezTo>
                <a:cubicBezTo>
                  <a:pt x="2462739" y="375602"/>
                  <a:pt x="2466443" y="387032"/>
                  <a:pt x="2444218" y="390842"/>
                </a:cubicBezTo>
                <a:cubicBezTo>
                  <a:pt x="2449775" y="379412"/>
                  <a:pt x="2432411" y="389413"/>
                  <a:pt x="2424945" y="388699"/>
                </a:cubicBezTo>
                <a:lnTo>
                  <a:pt x="2422700" y="384533"/>
                </a:lnTo>
                <a:lnTo>
                  <a:pt x="2423846" y="378936"/>
                </a:lnTo>
                <a:cubicBezTo>
                  <a:pt x="2423845" y="374649"/>
                  <a:pt x="2423845" y="369887"/>
                  <a:pt x="2433106" y="367982"/>
                </a:cubicBezTo>
                <a:cubicBezTo>
                  <a:pt x="2440514" y="367982"/>
                  <a:pt x="2451627" y="364172"/>
                  <a:pt x="2451627" y="371792"/>
                </a:cubicBezTo>
                <a:cubicBezTo>
                  <a:pt x="2459035" y="367982"/>
                  <a:pt x="2462739" y="364172"/>
                  <a:pt x="2466443" y="360362"/>
                </a:cubicBezTo>
                <a:close/>
                <a:moveTo>
                  <a:pt x="3130845" y="356344"/>
                </a:moveTo>
                <a:cubicBezTo>
                  <a:pt x="3132452" y="356790"/>
                  <a:pt x="3123880" y="360362"/>
                  <a:pt x="3132452" y="360362"/>
                </a:cubicBezTo>
                <a:cubicBezTo>
                  <a:pt x="3128642" y="360362"/>
                  <a:pt x="3128642" y="357187"/>
                  <a:pt x="3124832" y="357187"/>
                </a:cubicBezTo>
                <a:cubicBezTo>
                  <a:pt x="3128642" y="356393"/>
                  <a:pt x="3130309" y="356195"/>
                  <a:pt x="3130845" y="356344"/>
                </a:cubicBezTo>
                <a:close/>
                <a:moveTo>
                  <a:pt x="3061491" y="354012"/>
                </a:moveTo>
                <a:cubicBezTo>
                  <a:pt x="3061491" y="354012"/>
                  <a:pt x="3061491" y="354012"/>
                  <a:pt x="3068635" y="357187"/>
                </a:cubicBezTo>
                <a:lnTo>
                  <a:pt x="3054347" y="360362"/>
                </a:lnTo>
                <a:cubicBezTo>
                  <a:pt x="3054347" y="354012"/>
                  <a:pt x="3057919" y="354012"/>
                  <a:pt x="3061491" y="357187"/>
                </a:cubicBezTo>
                <a:cubicBezTo>
                  <a:pt x="3061491" y="357187"/>
                  <a:pt x="3061491" y="357187"/>
                  <a:pt x="3061491" y="354012"/>
                </a:cubicBezTo>
                <a:close/>
                <a:moveTo>
                  <a:pt x="2335210" y="354012"/>
                </a:moveTo>
                <a:lnTo>
                  <a:pt x="2343148" y="354012"/>
                </a:lnTo>
                <a:lnTo>
                  <a:pt x="2332035" y="360362"/>
                </a:lnTo>
                <a:close/>
                <a:moveTo>
                  <a:pt x="3073397" y="338772"/>
                </a:moveTo>
                <a:cubicBezTo>
                  <a:pt x="3077101" y="346392"/>
                  <a:pt x="3095622" y="334962"/>
                  <a:pt x="3091918" y="346392"/>
                </a:cubicBezTo>
                <a:cubicBezTo>
                  <a:pt x="3091918" y="354012"/>
                  <a:pt x="3084510" y="350202"/>
                  <a:pt x="3080805" y="354012"/>
                </a:cubicBezTo>
                <a:cubicBezTo>
                  <a:pt x="3080805" y="354012"/>
                  <a:pt x="3084510" y="350202"/>
                  <a:pt x="3088214" y="346392"/>
                </a:cubicBezTo>
                <a:close/>
                <a:moveTo>
                  <a:pt x="2402837" y="331787"/>
                </a:moveTo>
                <a:cubicBezTo>
                  <a:pt x="2402837" y="339195"/>
                  <a:pt x="2417442" y="335491"/>
                  <a:pt x="2413791" y="331787"/>
                </a:cubicBezTo>
                <a:cubicBezTo>
                  <a:pt x="2417442" y="335491"/>
                  <a:pt x="2432047" y="342899"/>
                  <a:pt x="2417442" y="342899"/>
                </a:cubicBezTo>
                <a:cubicBezTo>
                  <a:pt x="2424745" y="339195"/>
                  <a:pt x="2413791" y="339195"/>
                  <a:pt x="2410140" y="339195"/>
                </a:cubicBezTo>
                <a:cubicBezTo>
                  <a:pt x="2410140" y="339195"/>
                  <a:pt x="2402837" y="346603"/>
                  <a:pt x="2406488" y="346603"/>
                </a:cubicBezTo>
                <a:cubicBezTo>
                  <a:pt x="2402837" y="350307"/>
                  <a:pt x="2380930" y="365124"/>
                  <a:pt x="2377278" y="357716"/>
                </a:cubicBezTo>
                <a:lnTo>
                  <a:pt x="2377278" y="350307"/>
                </a:lnTo>
                <a:cubicBezTo>
                  <a:pt x="2359022" y="335491"/>
                  <a:pt x="2395535" y="346603"/>
                  <a:pt x="2402837" y="331787"/>
                </a:cubicBezTo>
                <a:close/>
                <a:moveTo>
                  <a:pt x="3143248" y="323850"/>
                </a:moveTo>
                <a:cubicBezTo>
                  <a:pt x="3124396" y="335280"/>
                  <a:pt x="3135707" y="339090"/>
                  <a:pt x="3128167" y="342900"/>
                </a:cubicBezTo>
                <a:cubicBezTo>
                  <a:pt x="3128167" y="342900"/>
                  <a:pt x="3128167" y="342900"/>
                  <a:pt x="3113085" y="339090"/>
                </a:cubicBezTo>
                <a:cubicBezTo>
                  <a:pt x="3113085" y="339090"/>
                  <a:pt x="3113085" y="339090"/>
                  <a:pt x="3124396" y="339090"/>
                </a:cubicBezTo>
                <a:cubicBezTo>
                  <a:pt x="3124396" y="335280"/>
                  <a:pt x="3116856" y="331470"/>
                  <a:pt x="3113085" y="335280"/>
                </a:cubicBezTo>
                <a:cubicBezTo>
                  <a:pt x="3120626" y="331470"/>
                  <a:pt x="3135707" y="323850"/>
                  <a:pt x="3143248" y="323850"/>
                </a:cubicBezTo>
                <a:close/>
                <a:moveTo>
                  <a:pt x="2971798" y="320675"/>
                </a:moveTo>
                <a:cubicBezTo>
                  <a:pt x="2971798" y="320675"/>
                  <a:pt x="2971798" y="320675"/>
                  <a:pt x="2968306" y="327025"/>
                </a:cubicBezTo>
                <a:cubicBezTo>
                  <a:pt x="2964813" y="327025"/>
                  <a:pt x="2957828" y="327025"/>
                  <a:pt x="2954335" y="327025"/>
                </a:cubicBezTo>
                <a:cubicBezTo>
                  <a:pt x="2954335" y="327025"/>
                  <a:pt x="2954335" y="327025"/>
                  <a:pt x="2971798" y="320675"/>
                </a:cubicBezTo>
                <a:close/>
                <a:moveTo>
                  <a:pt x="3054173" y="317188"/>
                </a:moveTo>
                <a:lnTo>
                  <a:pt x="3057721" y="320674"/>
                </a:lnTo>
                <a:cubicBezTo>
                  <a:pt x="3057721" y="320674"/>
                  <a:pt x="3057721" y="320674"/>
                  <a:pt x="3046410" y="320674"/>
                </a:cubicBezTo>
                <a:close/>
                <a:moveTo>
                  <a:pt x="3053951" y="316970"/>
                </a:moveTo>
                <a:lnTo>
                  <a:pt x="3054658" y="316970"/>
                </a:lnTo>
                <a:lnTo>
                  <a:pt x="3054173" y="317188"/>
                </a:lnTo>
                <a:close/>
                <a:moveTo>
                  <a:pt x="3062905" y="313266"/>
                </a:moveTo>
                <a:cubicBezTo>
                  <a:pt x="3069032" y="313266"/>
                  <a:pt x="3074688" y="315118"/>
                  <a:pt x="3076573" y="316970"/>
                </a:cubicBezTo>
                <a:cubicBezTo>
                  <a:pt x="3076573" y="316970"/>
                  <a:pt x="3076573" y="316970"/>
                  <a:pt x="3073745" y="316970"/>
                </a:cubicBezTo>
                <a:lnTo>
                  <a:pt x="3054658" y="316970"/>
                </a:lnTo>
                <a:close/>
                <a:moveTo>
                  <a:pt x="3276598" y="312737"/>
                </a:moveTo>
                <a:cubicBezTo>
                  <a:pt x="3276598" y="312737"/>
                  <a:pt x="3276598" y="312737"/>
                  <a:pt x="3265774" y="316366"/>
                </a:cubicBezTo>
                <a:cubicBezTo>
                  <a:pt x="3265774" y="316366"/>
                  <a:pt x="3265774" y="316366"/>
                  <a:pt x="3272990" y="327251"/>
                </a:cubicBezTo>
                <a:cubicBezTo>
                  <a:pt x="3265774" y="338137"/>
                  <a:pt x="3258558" y="327251"/>
                  <a:pt x="3247734" y="334508"/>
                </a:cubicBezTo>
                <a:cubicBezTo>
                  <a:pt x="3247734" y="330880"/>
                  <a:pt x="3236910" y="330880"/>
                  <a:pt x="3236910" y="327251"/>
                </a:cubicBezTo>
                <a:cubicBezTo>
                  <a:pt x="3236910" y="327251"/>
                  <a:pt x="3236910" y="327251"/>
                  <a:pt x="3254950" y="319994"/>
                </a:cubicBezTo>
                <a:cubicBezTo>
                  <a:pt x="3254950" y="319994"/>
                  <a:pt x="3254950" y="316366"/>
                  <a:pt x="3251342" y="316366"/>
                </a:cubicBezTo>
                <a:cubicBezTo>
                  <a:pt x="3251342" y="316366"/>
                  <a:pt x="3251342" y="316366"/>
                  <a:pt x="3276598" y="312737"/>
                </a:cubicBezTo>
                <a:close/>
                <a:moveTo>
                  <a:pt x="2946218" y="312538"/>
                </a:moveTo>
                <a:lnTo>
                  <a:pt x="2946924" y="312563"/>
                </a:lnTo>
                <a:lnTo>
                  <a:pt x="2946054" y="312823"/>
                </a:lnTo>
                <a:close/>
                <a:moveTo>
                  <a:pt x="3399812" y="312149"/>
                </a:moveTo>
                <a:cubicBezTo>
                  <a:pt x="3409886" y="316125"/>
                  <a:pt x="3407765" y="329859"/>
                  <a:pt x="3407765" y="324076"/>
                </a:cubicBezTo>
                <a:cubicBezTo>
                  <a:pt x="3403994" y="316366"/>
                  <a:pt x="3396454" y="324076"/>
                  <a:pt x="3392683" y="327932"/>
                </a:cubicBezTo>
                <a:cubicBezTo>
                  <a:pt x="3381372" y="324076"/>
                  <a:pt x="3396454" y="312511"/>
                  <a:pt x="3385143" y="312511"/>
                </a:cubicBezTo>
                <a:cubicBezTo>
                  <a:pt x="3391741" y="310583"/>
                  <a:pt x="3396454" y="310824"/>
                  <a:pt x="3399812" y="312149"/>
                </a:cubicBezTo>
                <a:close/>
                <a:moveTo>
                  <a:pt x="2573335" y="309562"/>
                </a:moveTo>
                <a:cubicBezTo>
                  <a:pt x="2569763" y="312737"/>
                  <a:pt x="2562619" y="315912"/>
                  <a:pt x="2562619" y="315912"/>
                </a:cubicBezTo>
                <a:cubicBezTo>
                  <a:pt x="2559047" y="312737"/>
                  <a:pt x="2569763" y="312737"/>
                  <a:pt x="2573335" y="309562"/>
                </a:cubicBezTo>
                <a:close/>
                <a:moveTo>
                  <a:pt x="2879389" y="308867"/>
                </a:moveTo>
                <a:cubicBezTo>
                  <a:pt x="2894240" y="308867"/>
                  <a:pt x="2883102" y="316209"/>
                  <a:pt x="2894240" y="319880"/>
                </a:cubicBezTo>
                <a:cubicBezTo>
                  <a:pt x="2907235" y="320798"/>
                  <a:pt x="2917213" y="320339"/>
                  <a:pt x="2925740" y="318905"/>
                </a:cubicBezTo>
                <a:lnTo>
                  <a:pt x="2946054" y="312823"/>
                </a:lnTo>
                <a:lnTo>
                  <a:pt x="2940649" y="322232"/>
                </a:lnTo>
                <a:cubicBezTo>
                  <a:pt x="2935080" y="328599"/>
                  <a:pt x="2929511" y="327223"/>
                  <a:pt x="2923942" y="338236"/>
                </a:cubicBezTo>
                <a:cubicBezTo>
                  <a:pt x="2912804" y="341907"/>
                  <a:pt x="2905378" y="341907"/>
                  <a:pt x="2905378" y="334565"/>
                </a:cubicBezTo>
                <a:cubicBezTo>
                  <a:pt x="2901666" y="341907"/>
                  <a:pt x="2883102" y="334565"/>
                  <a:pt x="2879389" y="345578"/>
                </a:cubicBezTo>
                <a:cubicBezTo>
                  <a:pt x="2875677" y="338236"/>
                  <a:pt x="2879389" y="327223"/>
                  <a:pt x="2864539" y="327223"/>
                </a:cubicBezTo>
                <a:cubicBezTo>
                  <a:pt x="2860826" y="334565"/>
                  <a:pt x="2871964" y="330894"/>
                  <a:pt x="2868251" y="334565"/>
                </a:cubicBezTo>
                <a:cubicBezTo>
                  <a:pt x="2853400" y="334565"/>
                  <a:pt x="2868251" y="319880"/>
                  <a:pt x="2849688" y="327223"/>
                </a:cubicBezTo>
                <a:cubicBezTo>
                  <a:pt x="2849688" y="327223"/>
                  <a:pt x="2849688" y="334565"/>
                  <a:pt x="2857113" y="330894"/>
                </a:cubicBezTo>
                <a:cubicBezTo>
                  <a:pt x="2857113" y="330894"/>
                  <a:pt x="2857113" y="330894"/>
                  <a:pt x="2845975" y="334565"/>
                </a:cubicBezTo>
                <a:cubicBezTo>
                  <a:pt x="2845975" y="334565"/>
                  <a:pt x="2845975" y="338236"/>
                  <a:pt x="2849688" y="338236"/>
                </a:cubicBezTo>
                <a:cubicBezTo>
                  <a:pt x="2823699" y="334565"/>
                  <a:pt x="2819986" y="345578"/>
                  <a:pt x="2793997" y="349249"/>
                </a:cubicBezTo>
                <a:cubicBezTo>
                  <a:pt x="2805135" y="319880"/>
                  <a:pt x="2853400" y="330894"/>
                  <a:pt x="2879389" y="308867"/>
                </a:cubicBezTo>
                <a:close/>
                <a:moveTo>
                  <a:pt x="3046410" y="301625"/>
                </a:moveTo>
                <a:cubicBezTo>
                  <a:pt x="3046410" y="301625"/>
                  <a:pt x="3046410" y="301625"/>
                  <a:pt x="3049585" y="309562"/>
                </a:cubicBezTo>
                <a:cubicBezTo>
                  <a:pt x="3049585" y="309562"/>
                  <a:pt x="3049585" y="309562"/>
                  <a:pt x="3046410" y="305593"/>
                </a:cubicBezTo>
                <a:cubicBezTo>
                  <a:pt x="3049585" y="305593"/>
                  <a:pt x="3049585" y="301625"/>
                  <a:pt x="3046410" y="301625"/>
                </a:cubicBezTo>
                <a:close/>
                <a:moveTo>
                  <a:pt x="3043235" y="301625"/>
                </a:moveTo>
                <a:cubicBezTo>
                  <a:pt x="3043235" y="301625"/>
                  <a:pt x="3043235" y="301625"/>
                  <a:pt x="3035694" y="308768"/>
                </a:cubicBezTo>
                <a:cubicBezTo>
                  <a:pt x="3024383" y="315912"/>
                  <a:pt x="3024383" y="312340"/>
                  <a:pt x="3016843" y="312340"/>
                </a:cubicBezTo>
                <a:cubicBezTo>
                  <a:pt x="3016843" y="312340"/>
                  <a:pt x="3016843" y="312340"/>
                  <a:pt x="3013072" y="312340"/>
                </a:cubicBezTo>
                <a:cubicBezTo>
                  <a:pt x="3016843" y="305197"/>
                  <a:pt x="3031924" y="301625"/>
                  <a:pt x="3043235" y="301625"/>
                </a:cubicBezTo>
                <a:close/>
                <a:moveTo>
                  <a:pt x="2886073" y="298450"/>
                </a:moveTo>
                <a:cubicBezTo>
                  <a:pt x="2882369" y="302154"/>
                  <a:pt x="2860144" y="309562"/>
                  <a:pt x="2852735" y="305858"/>
                </a:cubicBezTo>
                <a:cubicBezTo>
                  <a:pt x="2860144" y="302154"/>
                  <a:pt x="2878665" y="298450"/>
                  <a:pt x="2886073" y="298450"/>
                </a:cubicBezTo>
                <a:close/>
                <a:moveTo>
                  <a:pt x="2963062" y="292886"/>
                </a:moveTo>
                <a:lnTo>
                  <a:pt x="2964525" y="297728"/>
                </a:lnTo>
                <a:cubicBezTo>
                  <a:pt x="2960838" y="293976"/>
                  <a:pt x="2960838" y="293976"/>
                  <a:pt x="2960838" y="293976"/>
                </a:cubicBezTo>
                <a:close/>
                <a:moveTo>
                  <a:pt x="3005622" y="290512"/>
                </a:moveTo>
                <a:cubicBezTo>
                  <a:pt x="3024185" y="294183"/>
                  <a:pt x="2998196" y="305196"/>
                  <a:pt x="3001909" y="308867"/>
                </a:cubicBezTo>
                <a:cubicBezTo>
                  <a:pt x="2994483" y="308867"/>
                  <a:pt x="2983345" y="311621"/>
                  <a:pt x="2972671" y="313456"/>
                </a:cubicBezTo>
                <a:lnTo>
                  <a:pt x="2946924" y="312563"/>
                </a:lnTo>
                <a:lnTo>
                  <a:pt x="2948539" y="312079"/>
                </a:lnTo>
                <a:cubicBezTo>
                  <a:pt x="2962925" y="306114"/>
                  <a:pt x="2977776" y="297854"/>
                  <a:pt x="3005622" y="290512"/>
                </a:cubicBezTo>
                <a:close/>
                <a:moveTo>
                  <a:pt x="2931341" y="282719"/>
                </a:moveTo>
                <a:cubicBezTo>
                  <a:pt x="2931341" y="282719"/>
                  <a:pt x="2931341" y="286471"/>
                  <a:pt x="2935029" y="286471"/>
                </a:cubicBezTo>
                <a:lnTo>
                  <a:pt x="2942738" y="284766"/>
                </a:lnTo>
                <a:lnTo>
                  <a:pt x="2946090" y="286471"/>
                </a:lnTo>
                <a:cubicBezTo>
                  <a:pt x="2946090" y="286471"/>
                  <a:pt x="2946090" y="286471"/>
                  <a:pt x="2931341" y="290223"/>
                </a:cubicBezTo>
                <a:cubicBezTo>
                  <a:pt x="2931341" y="293976"/>
                  <a:pt x="2938716" y="290223"/>
                  <a:pt x="2942403" y="290223"/>
                </a:cubicBezTo>
                <a:cubicBezTo>
                  <a:pt x="2942403" y="290223"/>
                  <a:pt x="2942403" y="290223"/>
                  <a:pt x="2927654" y="293976"/>
                </a:cubicBezTo>
                <a:cubicBezTo>
                  <a:pt x="2927654" y="293976"/>
                  <a:pt x="2927654" y="293976"/>
                  <a:pt x="2927654" y="301480"/>
                </a:cubicBezTo>
                <a:cubicBezTo>
                  <a:pt x="2927654" y="301480"/>
                  <a:pt x="2927654" y="301480"/>
                  <a:pt x="2920280" y="293976"/>
                </a:cubicBezTo>
                <a:cubicBezTo>
                  <a:pt x="2916593" y="297728"/>
                  <a:pt x="2901845" y="305232"/>
                  <a:pt x="2898158" y="297728"/>
                </a:cubicBezTo>
                <a:cubicBezTo>
                  <a:pt x="2879722" y="308985"/>
                  <a:pt x="2923967" y="305232"/>
                  <a:pt x="2898158" y="312737"/>
                </a:cubicBezTo>
                <a:cubicBezTo>
                  <a:pt x="2901845" y="308985"/>
                  <a:pt x="2883409" y="305232"/>
                  <a:pt x="2894470" y="297728"/>
                </a:cubicBezTo>
                <a:cubicBezTo>
                  <a:pt x="2890783" y="286471"/>
                  <a:pt x="2920280" y="290223"/>
                  <a:pt x="2931341" y="282719"/>
                </a:cubicBezTo>
                <a:close/>
                <a:moveTo>
                  <a:pt x="2946090" y="281312"/>
                </a:moveTo>
                <a:lnTo>
                  <a:pt x="2952672" y="282568"/>
                </a:lnTo>
                <a:lnTo>
                  <a:pt x="2942738" y="284766"/>
                </a:lnTo>
                <a:lnTo>
                  <a:pt x="2938716" y="282719"/>
                </a:lnTo>
                <a:cubicBezTo>
                  <a:pt x="2942403" y="280843"/>
                  <a:pt x="2944246" y="280843"/>
                  <a:pt x="2946090" y="281312"/>
                </a:cubicBezTo>
                <a:close/>
                <a:moveTo>
                  <a:pt x="3095622" y="279400"/>
                </a:moveTo>
                <a:lnTo>
                  <a:pt x="3101972" y="282575"/>
                </a:lnTo>
                <a:lnTo>
                  <a:pt x="3098797" y="282575"/>
                </a:lnTo>
                <a:close/>
                <a:moveTo>
                  <a:pt x="3057840" y="276225"/>
                </a:moveTo>
                <a:cubicBezTo>
                  <a:pt x="3057840" y="279929"/>
                  <a:pt x="3065460" y="283633"/>
                  <a:pt x="3054030" y="287337"/>
                </a:cubicBezTo>
                <a:cubicBezTo>
                  <a:pt x="3046410" y="287337"/>
                  <a:pt x="3050220" y="283633"/>
                  <a:pt x="3046410" y="283633"/>
                </a:cubicBezTo>
                <a:cubicBezTo>
                  <a:pt x="3046410" y="283633"/>
                  <a:pt x="3046410" y="283633"/>
                  <a:pt x="3057840" y="283633"/>
                </a:cubicBezTo>
                <a:cubicBezTo>
                  <a:pt x="3054030" y="279929"/>
                  <a:pt x="3054030" y="279929"/>
                  <a:pt x="3057840" y="276225"/>
                </a:cubicBezTo>
                <a:close/>
                <a:moveTo>
                  <a:pt x="2986648" y="275214"/>
                </a:moveTo>
                <a:cubicBezTo>
                  <a:pt x="2990335" y="275214"/>
                  <a:pt x="2986648" y="276152"/>
                  <a:pt x="2983422" y="276152"/>
                </a:cubicBezTo>
                <a:lnTo>
                  <a:pt x="2982375" y="275873"/>
                </a:lnTo>
                <a:close/>
                <a:moveTo>
                  <a:pt x="2890113" y="271780"/>
                </a:moveTo>
                <a:lnTo>
                  <a:pt x="2891710" y="272320"/>
                </a:lnTo>
                <a:lnTo>
                  <a:pt x="2888670" y="273020"/>
                </a:lnTo>
                <a:close/>
                <a:moveTo>
                  <a:pt x="2982961" y="271462"/>
                </a:moveTo>
                <a:cubicBezTo>
                  <a:pt x="2980196" y="273338"/>
                  <a:pt x="2979504" y="274511"/>
                  <a:pt x="2979908" y="275214"/>
                </a:cubicBezTo>
                <a:lnTo>
                  <a:pt x="2982375" y="275873"/>
                </a:lnTo>
                <a:lnTo>
                  <a:pt x="2971439" y="277559"/>
                </a:lnTo>
                <a:cubicBezTo>
                  <a:pt x="2966369" y="278966"/>
                  <a:pt x="2962682" y="280843"/>
                  <a:pt x="2964525" y="282719"/>
                </a:cubicBezTo>
                <a:cubicBezTo>
                  <a:pt x="2964525" y="293976"/>
                  <a:pt x="2982961" y="278966"/>
                  <a:pt x="2982961" y="290223"/>
                </a:cubicBezTo>
                <a:cubicBezTo>
                  <a:pt x="2981117" y="286471"/>
                  <a:pt x="2977430" y="286471"/>
                  <a:pt x="2973282" y="287878"/>
                </a:cubicBezTo>
                <a:lnTo>
                  <a:pt x="2963062" y="292886"/>
                </a:lnTo>
                <a:lnTo>
                  <a:pt x="2962682" y="291630"/>
                </a:lnTo>
                <a:cubicBezTo>
                  <a:pt x="2963604" y="289285"/>
                  <a:pt x="2964525" y="286471"/>
                  <a:pt x="2960838" y="282719"/>
                </a:cubicBezTo>
                <a:cubicBezTo>
                  <a:pt x="2957151" y="286471"/>
                  <a:pt x="2946090" y="290223"/>
                  <a:pt x="2949777" y="293976"/>
                </a:cubicBezTo>
                <a:cubicBezTo>
                  <a:pt x="2949777" y="293976"/>
                  <a:pt x="2949777" y="293976"/>
                  <a:pt x="2953464" y="282719"/>
                </a:cubicBezTo>
                <a:lnTo>
                  <a:pt x="2952672" y="282568"/>
                </a:lnTo>
                <a:lnTo>
                  <a:pt x="2956229" y="281781"/>
                </a:lnTo>
                <a:cubicBezTo>
                  <a:pt x="2963604" y="279905"/>
                  <a:pt x="2971900" y="277090"/>
                  <a:pt x="2982961" y="271462"/>
                </a:cubicBezTo>
                <a:close/>
                <a:moveTo>
                  <a:pt x="2899494" y="271244"/>
                </a:moveTo>
                <a:cubicBezTo>
                  <a:pt x="2901370" y="271542"/>
                  <a:pt x="2902308" y="272732"/>
                  <a:pt x="2901370" y="275590"/>
                </a:cubicBezTo>
                <a:cubicBezTo>
                  <a:pt x="2901370" y="275590"/>
                  <a:pt x="2901370" y="275590"/>
                  <a:pt x="2899963" y="275114"/>
                </a:cubicBezTo>
                <a:lnTo>
                  <a:pt x="2891710" y="272320"/>
                </a:lnTo>
                <a:lnTo>
                  <a:pt x="2891989" y="272256"/>
                </a:lnTo>
                <a:cubicBezTo>
                  <a:pt x="2894803" y="271542"/>
                  <a:pt x="2897618" y="270947"/>
                  <a:pt x="2899494" y="271244"/>
                </a:cubicBezTo>
                <a:close/>
                <a:moveTo>
                  <a:pt x="2998601" y="269336"/>
                </a:moveTo>
                <a:lnTo>
                  <a:pt x="3004658" y="269742"/>
                </a:lnTo>
                <a:cubicBezTo>
                  <a:pt x="3007040" y="270668"/>
                  <a:pt x="3007992" y="272520"/>
                  <a:pt x="3009897" y="276224"/>
                </a:cubicBezTo>
                <a:cubicBezTo>
                  <a:pt x="3009897" y="276224"/>
                  <a:pt x="3009897" y="276224"/>
                  <a:pt x="3002277" y="276224"/>
                </a:cubicBezTo>
                <a:cubicBezTo>
                  <a:pt x="3002277" y="276224"/>
                  <a:pt x="3002277" y="276224"/>
                  <a:pt x="3006087" y="272520"/>
                </a:cubicBezTo>
                <a:close/>
                <a:moveTo>
                  <a:pt x="2990847" y="268816"/>
                </a:moveTo>
                <a:cubicBezTo>
                  <a:pt x="2990847" y="270668"/>
                  <a:pt x="2994657" y="269742"/>
                  <a:pt x="2998467" y="269279"/>
                </a:cubicBezTo>
                <a:lnTo>
                  <a:pt x="2998601" y="269336"/>
                </a:lnTo>
                <a:close/>
                <a:moveTo>
                  <a:pt x="3073080" y="268287"/>
                </a:moveTo>
                <a:cubicBezTo>
                  <a:pt x="3073080" y="268287"/>
                  <a:pt x="3073080" y="268287"/>
                  <a:pt x="3084510" y="271991"/>
                </a:cubicBezTo>
                <a:cubicBezTo>
                  <a:pt x="3084510" y="271991"/>
                  <a:pt x="3084510" y="271991"/>
                  <a:pt x="3073080" y="271991"/>
                </a:cubicBezTo>
                <a:cubicBezTo>
                  <a:pt x="3073080" y="275695"/>
                  <a:pt x="3076890" y="279399"/>
                  <a:pt x="3076890" y="279399"/>
                </a:cubicBezTo>
                <a:cubicBezTo>
                  <a:pt x="3076890" y="279399"/>
                  <a:pt x="3069270" y="279399"/>
                  <a:pt x="3073080" y="279399"/>
                </a:cubicBezTo>
                <a:cubicBezTo>
                  <a:pt x="3065460" y="275695"/>
                  <a:pt x="3069270" y="271991"/>
                  <a:pt x="3073080" y="268287"/>
                </a:cubicBezTo>
                <a:close/>
                <a:moveTo>
                  <a:pt x="2752722" y="268287"/>
                </a:moveTo>
                <a:cubicBezTo>
                  <a:pt x="2752722" y="282574"/>
                  <a:pt x="2763835" y="271859"/>
                  <a:pt x="2760131" y="279002"/>
                </a:cubicBezTo>
                <a:cubicBezTo>
                  <a:pt x="2760131" y="279002"/>
                  <a:pt x="2760131" y="279002"/>
                  <a:pt x="2752722" y="282574"/>
                </a:cubicBezTo>
                <a:cubicBezTo>
                  <a:pt x="2760131" y="275430"/>
                  <a:pt x="2730497" y="282574"/>
                  <a:pt x="2734201" y="271859"/>
                </a:cubicBezTo>
                <a:cubicBezTo>
                  <a:pt x="2741610" y="268287"/>
                  <a:pt x="2745314" y="279002"/>
                  <a:pt x="2752722" y="268287"/>
                </a:cubicBezTo>
                <a:close/>
                <a:moveTo>
                  <a:pt x="2901370" y="260350"/>
                </a:moveTo>
                <a:cubicBezTo>
                  <a:pt x="2901370" y="260350"/>
                  <a:pt x="2901370" y="260350"/>
                  <a:pt x="2882608" y="271780"/>
                </a:cubicBezTo>
                <a:cubicBezTo>
                  <a:pt x="2881670" y="273685"/>
                  <a:pt x="2882608" y="274161"/>
                  <a:pt x="2884485" y="273983"/>
                </a:cubicBezTo>
                <a:lnTo>
                  <a:pt x="2888670" y="273020"/>
                </a:lnTo>
                <a:lnTo>
                  <a:pt x="2884016" y="277019"/>
                </a:lnTo>
                <a:cubicBezTo>
                  <a:pt x="2882608" y="278447"/>
                  <a:pt x="2882608" y="279400"/>
                  <a:pt x="2886361" y="279400"/>
                </a:cubicBezTo>
                <a:cubicBezTo>
                  <a:pt x="2878856" y="279400"/>
                  <a:pt x="2875104" y="267970"/>
                  <a:pt x="2867599" y="275590"/>
                </a:cubicBezTo>
                <a:cubicBezTo>
                  <a:pt x="2863847" y="275590"/>
                  <a:pt x="2867599" y="271780"/>
                  <a:pt x="2867599" y="271780"/>
                </a:cubicBezTo>
                <a:cubicBezTo>
                  <a:pt x="2867599" y="271780"/>
                  <a:pt x="2867599" y="271780"/>
                  <a:pt x="2901370" y="260350"/>
                </a:cubicBezTo>
                <a:close/>
                <a:moveTo>
                  <a:pt x="3135599" y="249237"/>
                </a:moveTo>
                <a:lnTo>
                  <a:pt x="3146423" y="249237"/>
                </a:lnTo>
                <a:cubicBezTo>
                  <a:pt x="3146423" y="249237"/>
                  <a:pt x="3146423" y="249237"/>
                  <a:pt x="3131991" y="253007"/>
                </a:cubicBezTo>
                <a:cubicBezTo>
                  <a:pt x="3131991" y="253007"/>
                  <a:pt x="3131991" y="253007"/>
                  <a:pt x="3135599" y="260548"/>
                </a:cubicBezTo>
                <a:cubicBezTo>
                  <a:pt x="3142815" y="260548"/>
                  <a:pt x="3139207" y="256777"/>
                  <a:pt x="3139207" y="256777"/>
                </a:cubicBezTo>
                <a:cubicBezTo>
                  <a:pt x="3139207" y="256777"/>
                  <a:pt x="3139207" y="256777"/>
                  <a:pt x="3146423" y="268088"/>
                </a:cubicBezTo>
                <a:cubicBezTo>
                  <a:pt x="3146423" y="268088"/>
                  <a:pt x="3146423" y="268088"/>
                  <a:pt x="3131991" y="275629"/>
                </a:cubicBezTo>
                <a:cubicBezTo>
                  <a:pt x="3110343" y="279399"/>
                  <a:pt x="3113951" y="264318"/>
                  <a:pt x="3106735" y="260548"/>
                </a:cubicBezTo>
                <a:cubicBezTo>
                  <a:pt x="3117559" y="260548"/>
                  <a:pt x="3106735" y="264318"/>
                  <a:pt x="3113951" y="268088"/>
                </a:cubicBezTo>
                <a:cubicBezTo>
                  <a:pt x="3113951" y="260548"/>
                  <a:pt x="3128383" y="253007"/>
                  <a:pt x="3135599" y="249237"/>
                </a:cubicBezTo>
                <a:close/>
                <a:moveTo>
                  <a:pt x="2800348" y="230432"/>
                </a:moveTo>
                <a:cubicBezTo>
                  <a:pt x="2800348" y="230432"/>
                  <a:pt x="2800348" y="230432"/>
                  <a:pt x="2796690" y="241788"/>
                </a:cubicBezTo>
                <a:cubicBezTo>
                  <a:pt x="2793032" y="245574"/>
                  <a:pt x="2771083" y="249359"/>
                  <a:pt x="2767424" y="249359"/>
                </a:cubicBezTo>
                <a:cubicBezTo>
                  <a:pt x="2763766" y="253145"/>
                  <a:pt x="2767424" y="253145"/>
                  <a:pt x="2767424" y="253145"/>
                </a:cubicBezTo>
                <a:cubicBezTo>
                  <a:pt x="2749134" y="256930"/>
                  <a:pt x="2738159" y="256930"/>
                  <a:pt x="2727185" y="268287"/>
                </a:cubicBezTo>
                <a:cubicBezTo>
                  <a:pt x="2723526" y="268287"/>
                  <a:pt x="2716210" y="264501"/>
                  <a:pt x="2719868" y="256930"/>
                </a:cubicBezTo>
                <a:cubicBezTo>
                  <a:pt x="2719868" y="256930"/>
                  <a:pt x="2723526" y="264501"/>
                  <a:pt x="2730843" y="260716"/>
                </a:cubicBezTo>
                <a:cubicBezTo>
                  <a:pt x="2752792" y="264501"/>
                  <a:pt x="2760108" y="230432"/>
                  <a:pt x="2782057" y="238003"/>
                </a:cubicBezTo>
                <a:cubicBezTo>
                  <a:pt x="2787544" y="236110"/>
                  <a:pt x="2789374" y="234217"/>
                  <a:pt x="2789831" y="231851"/>
                </a:cubicBezTo>
                <a:lnTo>
                  <a:pt x="2789767" y="230594"/>
                </a:lnTo>
                <a:lnTo>
                  <a:pt x="2796233" y="233271"/>
                </a:lnTo>
                <a:cubicBezTo>
                  <a:pt x="2798519" y="232324"/>
                  <a:pt x="2800348" y="230432"/>
                  <a:pt x="2800348" y="230432"/>
                </a:cubicBezTo>
                <a:close/>
                <a:moveTo>
                  <a:pt x="2789749" y="230237"/>
                </a:moveTo>
                <a:lnTo>
                  <a:pt x="2789767" y="230594"/>
                </a:lnTo>
                <a:lnTo>
                  <a:pt x="2789374" y="230432"/>
                </a:lnTo>
                <a:close/>
                <a:moveTo>
                  <a:pt x="3198810" y="227012"/>
                </a:moveTo>
                <a:cubicBezTo>
                  <a:pt x="3198810" y="227012"/>
                  <a:pt x="3198810" y="227012"/>
                  <a:pt x="3198810" y="238124"/>
                </a:cubicBezTo>
                <a:cubicBezTo>
                  <a:pt x="3195635" y="238124"/>
                  <a:pt x="3195635" y="238124"/>
                  <a:pt x="3192460" y="238124"/>
                </a:cubicBezTo>
                <a:close/>
                <a:moveTo>
                  <a:pt x="3228335" y="224442"/>
                </a:moveTo>
                <a:lnTo>
                  <a:pt x="3240085" y="227012"/>
                </a:lnTo>
                <a:cubicBezTo>
                  <a:pt x="3240085" y="227012"/>
                  <a:pt x="3240085" y="227012"/>
                  <a:pt x="3225571" y="230187"/>
                </a:cubicBezTo>
                <a:cubicBezTo>
                  <a:pt x="3220128" y="228599"/>
                  <a:pt x="3221942" y="227806"/>
                  <a:pt x="3224664" y="227012"/>
                </a:cubicBezTo>
                <a:close/>
                <a:moveTo>
                  <a:pt x="3225571" y="223837"/>
                </a:moveTo>
                <a:lnTo>
                  <a:pt x="3229199" y="223837"/>
                </a:lnTo>
                <a:lnTo>
                  <a:pt x="3228335" y="224442"/>
                </a:lnTo>
                <a:lnTo>
                  <a:pt x="3227385" y="224234"/>
                </a:lnTo>
                <a:cubicBezTo>
                  <a:pt x="3225571" y="223837"/>
                  <a:pt x="3225571" y="223837"/>
                  <a:pt x="3225571" y="223837"/>
                </a:cubicBezTo>
                <a:close/>
                <a:moveTo>
                  <a:pt x="2789374" y="222860"/>
                </a:moveTo>
                <a:cubicBezTo>
                  <a:pt x="2800348" y="219075"/>
                  <a:pt x="2782057" y="234217"/>
                  <a:pt x="2796690" y="226646"/>
                </a:cubicBezTo>
                <a:cubicBezTo>
                  <a:pt x="2796690" y="226646"/>
                  <a:pt x="2796690" y="226646"/>
                  <a:pt x="2795775" y="227119"/>
                </a:cubicBezTo>
                <a:lnTo>
                  <a:pt x="2789749" y="230237"/>
                </a:lnTo>
                <a:close/>
                <a:moveTo>
                  <a:pt x="3243260" y="215900"/>
                </a:moveTo>
                <a:lnTo>
                  <a:pt x="3254373" y="223837"/>
                </a:lnTo>
                <a:lnTo>
                  <a:pt x="3240085" y="219075"/>
                </a:lnTo>
                <a:close/>
                <a:moveTo>
                  <a:pt x="3248022" y="212725"/>
                </a:moveTo>
                <a:lnTo>
                  <a:pt x="3262310" y="212725"/>
                </a:lnTo>
                <a:lnTo>
                  <a:pt x="3254372" y="215900"/>
                </a:lnTo>
                <a:close/>
                <a:moveTo>
                  <a:pt x="2895697" y="193417"/>
                </a:moveTo>
                <a:cubicBezTo>
                  <a:pt x="2897781" y="193595"/>
                  <a:pt x="2893613" y="202882"/>
                  <a:pt x="2901948" y="197167"/>
                </a:cubicBezTo>
                <a:lnTo>
                  <a:pt x="2894539" y="204787"/>
                </a:lnTo>
                <a:cubicBezTo>
                  <a:pt x="2894539" y="204787"/>
                  <a:pt x="2894539" y="204787"/>
                  <a:pt x="2890835" y="197167"/>
                </a:cubicBezTo>
                <a:cubicBezTo>
                  <a:pt x="2893613" y="194309"/>
                  <a:pt x="2895002" y="193357"/>
                  <a:pt x="2895697" y="193417"/>
                </a:cubicBezTo>
                <a:close/>
                <a:moveTo>
                  <a:pt x="3021010" y="193145"/>
                </a:moveTo>
                <a:lnTo>
                  <a:pt x="3026254" y="194452"/>
                </a:lnTo>
                <a:lnTo>
                  <a:pt x="3026117" y="194534"/>
                </a:lnTo>
                <a:cubicBezTo>
                  <a:pt x="3024724" y="194071"/>
                  <a:pt x="3022867" y="193145"/>
                  <a:pt x="3021010" y="193145"/>
                </a:cubicBezTo>
                <a:close/>
                <a:moveTo>
                  <a:pt x="3407680" y="190500"/>
                </a:moveTo>
                <a:cubicBezTo>
                  <a:pt x="3403824" y="190500"/>
                  <a:pt x="3403824" y="197908"/>
                  <a:pt x="3411535" y="194204"/>
                </a:cubicBezTo>
                <a:cubicBezTo>
                  <a:pt x="3411535" y="194204"/>
                  <a:pt x="3411535" y="194204"/>
                  <a:pt x="3388403" y="197908"/>
                </a:cubicBezTo>
                <a:lnTo>
                  <a:pt x="3388403" y="201612"/>
                </a:lnTo>
                <a:cubicBezTo>
                  <a:pt x="3388403" y="201612"/>
                  <a:pt x="3388403" y="201612"/>
                  <a:pt x="3384547" y="194204"/>
                </a:cubicBezTo>
                <a:cubicBezTo>
                  <a:pt x="3384547" y="194204"/>
                  <a:pt x="3384547" y="194204"/>
                  <a:pt x="3407680" y="190500"/>
                </a:cubicBezTo>
                <a:close/>
                <a:moveTo>
                  <a:pt x="3340097" y="185737"/>
                </a:moveTo>
                <a:lnTo>
                  <a:pt x="3355972" y="185737"/>
                </a:lnTo>
                <a:lnTo>
                  <a:pt x="3355972" y="190499"/>
                </a:lnTo>
                <a:close/>
                <a:moveTo>
                  <a:pt x="3314697" y="182562"/>
                </a:moveTo>
                <a:lnTo>
                  <a:pt x="3314697" y="190499"/>
                </a:lnTo>
                <a:lnTo>
                  <a:pt x="3311522" y="190499"/>
                </a:lnTo>
                <a:close/>
                <a:moveTo>
                  <a:pt x="3248022" y="182562"/>
                </a:moveTo>
                <a:cubicBezTo>
                  <a:pt x="3259135" y="186191"/>
                  <a:pt x="3281360" y="182562"/>
                  <a:pt x="3281360" y="182562"/>
                </a:cubicBezTo>
                <a:cubicBezTo>
                  <a:pt x="3273952" y="182562"/>
                  <a:pt x="3281360" y="186191"/>
                  <a:pt x="3281360" y="189819"/>
                </a:cubicBezTo>
                <a:cubicBezTo>
                  <a:pt x="3281360" y="189819"/>
                  <a:pt x="3281360" y="189819"/>
                  <a:pt x="3255431" y="193448"/>
                </a:cubicBezTo>
                <a:cubicBezTo>
                  <a:pt x="3255431" y="193448"/>
                  <a:pt x="3255431" y="193448"/>
                  <a:pt x="3259135" y="200705"/>
                </a:cubicBezTo>
                <a:cubicBezTo>
                  <a:pt x="3240614" y="207962"/>
                  <a:pt x="3244318" y="189819"/>
                  <a:pt x="3229501" y="197076"/>
                </a:cubicBezTo>
                <a:cubicBezTo>
                  <a:pt x="3225797" y="189819"/>
                  <a:pt x="3248022" y="193448"/>
                  <a:pt x="3251727" y="186191"/>
                </a:cubicBezTo>
                <a:cubicBezTo>
                  <a:pt x="3251727" y="186191"/>
                  <a:pt x="3251727" y="186191"/>
                  <a:pt x="3248022" y="182562"/>
                </a:cubicBezTo>
                <a:close/>
                <a:moveTo>
                  <a:pt x="2938857" y="179387"/>
                </a:moveTo>
                <a:cubicBezTo>
                  <a:pt x="2938857" y="179387"/>
                  <a:pt x="2938857" y="179387"/>
                  <a:pt x="2949573" y="182562"/>
                </a:cubicBezTo>
                <a:cubicBezTo>
                  <a:pt x="2949573" y="182562"/>
                  <a:pt x="2949573" y="182562"/>
                  <a:pt x="2938857" y="185737"/>
                </a:cubicBezTo>
                <a:cubicBezTo>
                  <a:pt x="2935285" y="182562"/>
                  <a:pt x="2942429" y="179387"/>
                  <a:pt x="2938857" y="179387"/>
                </a:cubicBezTo>
                <a:close/>
                <a:moveTo>
                  <a:pt x="3380897" y="174625"/>
                </a:moveTo>
                <a:cubicBezTo>
                  <a:pt x="3380897" y="174625"/>
                  <a:pt x="3380897" y="174625"/>
                  <a:pt x="3384548" y="178594"/>
                </a:cubicBezTo>
                <a:lnTo>
                  <a:pt x="3384548" y="182562"/>
                </a:lnTo>
                <a:cubicBezTo>
                  <a:pt x="3384548" y="182562"/>
                  <a:pt x="3384548" y="182562"/>
                  <a:pt x="3380897" y="178594"/>
                </a:cubicBezTo>
                <a:cubicBezTo>
                  <a:pt x="3366292" y="178594"/>
                  <a:pt x="3384548" y="186531"/>
                  <a:pt x="3369943" y="190500"/>
                </a:cubicBezTo>
                <a:cubicBezTo>
                  <a:pt x="3348035" y="186531"/>
                  <a:pt x="3373594" y="174625"/>
                  <a:pt x="3380897" y="174625"/>
                </a:cubicBezTo>
                <a:close/>
                <a:moveTo>
                  <a:pt x="2767605" y="168275"/>
                </a:moveTo>
                <a:cubicBezTo>
                  <a:pt x="2767605" y="168275"/>
                  <a:pt x="2767605" y="168275"/>
                  <a:pt x="2771376" y="179387"/>
                </a:cubicBezTo>
                <a:cubicBezTo>
                  <a:pt x="2775146" y="175683"/>
                  <a:pt x="2782687" y="175683"/>
                  <a:pt x="2782687" y="171979"/>
                </a:cubicBezTo>
                <a:cubicBezTo>
                  <a:pt x="2782687" y="175683"/>
                  <a:pt x="2793998" y="175683"/>
                  <a:pt x="2790228" y="179387"/>
                </a:cubicBezTo>
                <a:cubicBezTo>
                  <a:pt x="2790228" y="168275"/>
                  <a:pt x="2771376" y="190500"/>
                  <a:pt x="2763835" y="179387"/>
                </a:cubicBezTo>
                <a:cubicBezTo>
                  <a:pt x="2763835" y="175683"/>
                  <a:pt x="2775146" y="168275"/>
                  <a:pt x="2767605" y="168275"/>
                </a:cubicBezTo>
                <a:close/>
                <a:moveTo>
                  <a:pt x="2830510" y="167481"/>
                </a:moveTo>
                <a:cubicBezTo>
                  <a:pt x="2845327" y="175418"/>
                  <a:pt x="2845327" y="163512"/>
                  <a:pt x="2863848" y="167481"/>
                </a:cubicBezTo>
                <a:cubicBezTo>
                  <a:pt x="2860144" y="175418"/>
                  <a:pt x="2860144" y="171449"/>
                  <a:pt x="2852735" y="175418"/>
                </a:cubicBezTo>
                <a:cubicBezTo>
                  <a:pt x="2849031" y="167481"/>
                  <a:pt x="2834214" y="179387"/>
                  <a:pt x="2830510" y="167481"/>
                </a:cubicBezTo>
                <a:close/>
                <a:moveTo>
                  <a:pt x="3417265" y="166290"/>
                </a:moveTo>
                <a:cubicBezTo>
                  <a:pt x="3422449" y="167216"/>
                  <a:pt x="3428105" y="169068"/>
                  <a:pt x="3433760" y="170920"/>
                </a:cubicBezTo>
                <a:cubicBezTo>
                  <a:pt x="3426219" y="167216"/>
                  <a:pt x="3411138" y="185737"/>
                  <a:pt x="3411138" y="174624"/>
                </a:cubicBezTo>
                <a:cubicBezTo>
                  <a:pt x="3411138" y="174624"/>
                  <a:pt x="3418679" y="174624"/>
                  <a:pt x="3418679" y="170920"/>
                </a:cubicBezTo>
                <a:lnTo>
                  <a:pt x="3403597" y="167216"/>
                </a:lnTo>
                <a:cubicBezTo>
                  <a:pt x="3407367" y="165364"/>
                  <a:pt x="3412080" y="165364"/>
                  <a:pt x="3417265" y="166290"/>
                </a:cubicBezTo>
                <a:close/>
                <a:moveTo>
                  <a:pt x="2819397" y="149225"/>
                </a:moveTo>
                <a:lnTo>
                  <a:pt x="2835272" y="152400"/>
                </a:lnTo>
                <a:lnTo>
                  <a:pt x="2830510" y="157162"/>
                </a:lnTo>
                <a:lnTo>
                  <a:pt x="2819397" y="152400"/>
                </a:lnTo>
                <a:close/>
                <a:moveTo>
                  <a:pt x="3050537" y="146050"/>
                </a:moveTo>
                <a:cubicBezTo>
                  <a:pt x="3054347" y="149754"/>
                  <a:pt x="3039107" y="153458"/>
                  <a:pt x="3050537" y="157162"/>
                </a:cubicBezTo>
                <a:cubicBezTo>
                  <a:pt x="3042917" y="157162"/>
                  <a:pt x="3039107" y="153458"/>
                  <a:pt x="3035297" y="149754"/>
                </a:cubicBezTo>
                <a:cubicBezTo>
                  <a:pt x="3042917" y="149754"/>
                  <a:pt x="3046727" y="149754"/>
                  <a:pt x="3050537" y="146050"/>
                </a:cubicBezTo>
                <a:close/>
                <a:moveTo>
                  <a:pt x="3478210" y="138112"/>
                </a:moveTo>
                <a:cubicBezTo>
                  <a:pt x="3478210" y="138112"/>
                  <a:pt x="3478210" y="138112"/>
                  <a:pt x="3508373" y="138112"/>
                </a:cubicBezTo>
                <a:cubicBezTo>
                  <a:pt x="3504603" y="141287"/>
                  <a:pt x="3493292" y="134937"/>
                  <a:pt x="3497062" y="141287"/>
                </a:cubicBezTo>
                <a:close/>
                <a:moveTo>
                  <a:pt x="2896490" y="135053"/>
                </a:moveTo>
                <a:cubicBezTo>
                  <a:pt x="2903455" y="133317"/>
                  <a:pt x="2901312" y="145124"/>
                  <a:pt x="2901312" y="142346"/>
                </a:cubicBezTo>
                <a:cubicBezTo>
                  <a:pt x="2901312" y="142346"/>
                  <a:pt x="2901312" y="142346"/>
                  <a:pt x="2897502" y="142346"/>
                </a:cubicBezTo>
                <a:lnTo>
                  <a:pt x="2886072" y="142346"/>
                </a:lnTo>
                <a:cubicBezTo>
                  <a:pt x="2890835" y="137716"/>
                  <a:pt x="2894168" y="135632"/>
                  <a:pt x="2896490" y="135053"/>
                </a:cubicBezTo>
                <a:close/>
                <a:moveTo>
                  <a:pt x="3578222" y="134937"/>
                </a:moveTo>
                <a:cubicBezTo>
                  <a:pt x="3570965" y="138641"/>
                  <a:pt x="3574594" y="142345"/>
                  <a:pt x="3570965" y="146049"/>
                </a:cubicBezTo>
                <a:cubicBezTo>
                  <a:pt x="3552822" y="142345"/>
                  <a:pt x="3560079" y="138641"/>
                  <a:pt x="3578222" y="134937"/>
                </a:cubicBezTo>
                <a:close/>
                <a:moveTo>
                  <a:pt x="3137940" y="123998"/>
                </a:moveTo>
                <a:lnTo>
                  <a:pt x="3147001" y="130232"/>
                </a:lnTo>
                <a:cubicBezTo>
                  <a:pt x="3162148" y="134573"/>
                  <a:pt x="3187218" y="131100"/>
                  <a:pt x="3195575" y="133878"/>
                </a:cubicBezTo>
                <a:cubicBezTo>
                  <a:pt x="3195575" y="133878"/>
                  <a:pt x="3195575" y="133878"/>
                  <a:pt x="3195575" y="141287"/>
                </a:cubicBezTo>
                <a:cubicBezTo>
                  <a:pt x="3184433" y="141287"/>
                  <a:pt x="3173290" y="159808"/>
                  <a:pt x="3154720" y="159808"/>
                </a:cubicBezTo>
                <a:cubicBezTo>
                  <a:pt x="3154720" y="159808"/>
                  <a:pt x="3154720" y="159808"/>
                  <a:pt x="3162148" y="152399"/>
                </a:cubicBezTo>
                <a:cubicBezTo>
                  <a:pt x="3139863" y="156103"/>
                  <a:pt x="3110150" y="163512"/>
                  <a:pt x="3095293" y="167216"/>
                </a:cubicBezTo>
                <a:cubicBezTo>
                  <a:pt x="3091579" y="163512"/>
                  <a:pt x="3091579" y="152399"/>
                  <a:pt x="3084151" y="163512"/>
                </a:cubicBezTo>
                <a:cubicBezTo>
                  <a:pt x="3110150" y="167216"/>
                  <a:pt x="3058152" y="178328"/>
                  <a:pt x="3087865" y="185737"/>
                </a:cubicBezTo>
                <a:cubicBezTo>
                  <a:pt x="3084151" y="185737"/>
                  <a:pt x="3069294" y="193145"/>
                  <a:pt x="3073008" y="182032"/>
                </a:cubicBezTo>
                <a:cubicBezTo>
                  <a:pt x="3069294" y="185737"/>
                  <a:pt x="3058152" y="193145"/>
                  <a:pt x="3065580" y="196849"/>
                </a:cubicBezTo>
                <a:cubicBezTo>
                  <a:pt x="3065580" y="196849"/>
                  <a:pt x="3065580" y="196849"/>
                  <a:pt x="3076722" y="193145"/>
                </a:cubicBezTo>
                <a:cubicBezTo>
                  <a:pt x="3065580" y="193145"/>
                  <a:pt x="3076722" y="200553"/>
                  <a:pt x="3073008" y="204257"/>
                </a:cubicBezTo>
                <a:cubicBezTo>
                  <a:pt x="3065580" y="204257"/>
                  <a:pt x="3069294" y="200553"/>
                  <a:pt x="3069294" y="196849"/>
                </a:cubicBezTo>
                <a:cubicBezTo>
                  <a:pt x="3054437" y="200553"/>
                  <a:pt x="3061866" y="207961"/>
                  <a:pt x="3069294" y="207961"/>
                </a:cubicBezTo>
                <a:cubicBezTo>
                  <a:pt x="3069294" y="207961"/>
                  <a:pt x="3069294" y="207961"/>
                  <a:pt x="3058152" y="207961"/>
                </a:cubicBezTo>
                <a:cubicBezTo>
                  <a:pt x="3058152" y="207961"/>
                  <a:pt x="3058152" y="211666"/>
                  <a:pt x="3058152" y="211666"/>
                </a:cubicBezTo>
                <a:cubicBezTo>
                  <a:pt x="3054437" y="211666"/>
                  <a:pt x="3047009" y="219074"/>
                  <a:pt x="3039581" y="215370"/>
                </a:cubicBezTo>
                <a:cubicBezTo>
                  <a:pt x="3039581" y="215370"/>
                  <a:pt x="3039581" y="215370"/>
                  <a:pt x="3047009" y="211666"/>
                </a:cubicBezTo>
                <a:cubicBezTo>
                  <a:pt x="3047009" y="211666"/>
                  <a:pt x="3047009" y="211666"/>
                  <a:pt x="3035867" y="204257"/>
                </a:cubicBezTo>
                <a:cubicBezTo>
                  <a:pt x="3035867" y="204257"/>
                  <a:pt x="3035867" y="204257"/>
                  <a:pt x="3054437" y="196849"/>
                </a:cubicBezTo>
                <a:cubicBezTo>
                  <a:pt x="3054437" y="196849"/>
                  <a:pt x="3054437" y="196849"/>
                  <a:pt x="3047009" y="189441"/>
                </a:cubicBezTo>
                <a:cubicBezTo>
                  <a:pt x="3043295" y="189441"/>
                  <a:pt x="3039581" y="193145"/>
                  <a:pt x="3035867" y="196849"/>
                </a:cubicBezTo>
                <a:cubicBezTo>
                  <a:pt x="3035867" y="196849"/>
                  <a:pt x="3035867" y="196849"/>
                  <a:pt x="3034010" y="196386"/>
                </a:cubicBezTo>
                <a:lnTo>
                  <a:pt x="3026254" y="194452"/>
                </a:lnTo>
                <a:lnTo>
                  <a:pt x="3028438" y="193145"/>
                </a:lnTo>
                <a:lnTo>
                  <a:pt x="3024724" y="178328"/>
                </a:lnTo>
                <a:cubicBezTo>
                  <a:pt x="3039581" y="174624"/>
                  <a:pt x="3028438" y="167216"/>
                  <a:pt x="3047009" y="159808"/>
                </a:cubicBezTo>
                <a:cubicBezTo>
                  <a:pt x="3054437" y="167216"/>
                  <a:pt x="3080437" y="163512"/>
                  <a:pt x="3091579" y="156103"/>
                </a:cubicBezTo>
                <a:cubicBezTo>
                  <a:pt x="3095293" y="170920"/>
                  <a:pt x="3106436" y="148695"/>
                  <a:pt x="3113864" y="159808"/>
                </a:cubicBezTo>
                <a:cubicBezTo>
                  <a:pt x="3117578" y="144991"/>
                  <a:pt x="3121292" y="167216"/>
                  <a:pt x="3132435" y="152399"/>
                </a:cubicBezTo>
                <a:cubicBezTo>
                  <a:pt x="3132435" y="152399"/>
                  <a:pt x="3132435" y="152399"/>
                  <a:pt x="3121292" y="148695"/>
                </a:cubicBezTo>
                <a:cubicBezTo>
                  <a:pt x="3125006" y="148695"/>
                  <a:pt x="3139863" y="152399"/>
                  <a:pt x="3139863" y="144991"/>
                </a:cubicBezTo>
                <a:cubicBezTo>
                  <a:pt x="3125006" y="152399"/>
                  <a:pt x="3121292" y="133878"/>
                  <a:pt x="3106436" y="144991"/>
                </a:cubicBezTo>
                <a:cubicBezTo>
                  <a:pt x="3106436" y="144991"/>
                  <a:pt x="3106436" y="144991"/>
                  <a:pt x="3113864" y="141287"/>
                </a:cubicBezTo>
                <a:cubicBezTo>
                  <a:pt x="3106436" y="130174"/>
                  <a:pt x="3091579" y="148695"/>
                  <a:pt x="3084151" y="141287"/>
                </a:cubicBezTo>
                <a:cubicBezTo>
                  <a:pt x="3102721" y="133879"/>
                  <a:pt x="3120364" y="129248"/>
                  <a:pt x="3137542" y="124155"/>
                </a:cubicBezTo>
                <a:close/>
                <a:moveTo>
                  <a:pt x="3136149" y="122766"/>
                </a:moveTo>
                <a:lnTo>
                  <a:pt x="3139416" y="123418"/>
                </a:lnTo>
                <a:lnTo>
                  <a:pt x="3137940" y="123998"/>
                </a:lnTo>
                <a:close/>
                <a:moveTo>
                  <a:pt x="3013072" y="119062"/>
                </a:moveTo>
                <a:cubicBezTo>
                  <a:pt x="3016776" y="122766"/>
                  <a:pt x="3024185" y="126470"/>
                  <a:pt x="3016776" y="130174"/>
                </a:cubicBezTo>
                <a:close/>
                <a:moveTo>
                  <a:pt x="3527892" y="109720"/>
                </a:moveTo>
                <a:lnTo>
                  <a:pt x="3534233" y="111653"/>
                </a:lnTo>
                <a:cubicBezTo>
                  <a:pt x="3534233" y="111653"/>
                  <a:pt x="3534233" y="111653"/>
                  <a:pt x="3526757" y="122766"/>
                </a:cubicBezTo>
                <a:cubicBezTo>
                  <a:pt x="3509934" y="119988"/>
                  <a:pt x="3526757" y="117210"/>
                  <a:pt x="3529911" y="112869"/>
                </a:cubicBezTo>
                <a:close/>
                <a:moveTo>
                  <a:pt x="3526757" y="107949"/>
                </a:moveTo>
                <a:lnTo>
                  <a:pt x="3527892" y="109720"/>
                </a:lnTo>
                <a:lnTo>
                  <a:pt x="3524977" y="108831"/>
                </a:lnTo>
                <a:close/>
                <a:moveTo>
                  <a:pt x="3429560" y="104245"/>
                </a:moveTo>
                <a:cubicBezTo>
                  <a:pt x="3427691" y="104245"/>
                  <a:pt x="3429560" y="104245"/>
                  <a:pt x="3431897" y="104708"/>
                </a:cubicBezTo>
                <a:lnTo>
                  <a:pt x="3431955" y="104745"/>
                </a:lnTo>
                <a:close/>
                <a:moveTo>
                  <a:pt x="3188147" y="104245"/>
                </a:moveTo>
                <a:cubicBezTo>
                  <a:pt x="3203004" y="111654"/>
                  <a:pt x="3217860" y="96837"/>
                  <a:pt x="3206718" y="111654"/>
                </a:cubicBezTo>
                <a:cubicBezTo>
                  <a:pt x="3195575" y="126470"/>
                  <a:pt x="3165862" y="111654"/>
                  <a:pt x="3154720" y="126470"/>
                </a:cubicBezTo>
                <a:cubicBezTo>
                  <a:pt x="3154720" y="126470"/>
                  <a:pt x="3154720" y="126470"/>
                  <a:pt x="3152398" y="126007"/>
                </a:cubicBezTo>
                <a:lnTo>
                  <a:pt x="3139416" y="123418"/>
                </a:lnTo>
                <a:close/>
                <a:moveTo>
                  <a:pt x="3466944" y="100541"/>
                </a:moveTo>
                <a:cubicBezTo>
                  <a:pt x="3481897" y="96837"/>
                  <a:pt x="3481897" y="111653"/>
                  <a:pt x="3496850" y="107949"/>
                </a:cubicBezTo>
                <a:cubicBezTo>
                  <a:pt x="3493112" y="107949"/>
                  <a:pt x="3496850" y="104245"/>
                  <a:pt x="3493112" y="104245"/>
                </a:cubicBezTo>
                <a:cubicBezTo>
                  <a:pt x="3500589" y="104245"/>
                  <a:pt x="3515542" y="111653"/>
                  <a:pt x="3515542" y="104245"/>
                </a:cubicBezTo>
                <a:cubicBezTo>
                  <a:pt x="3515542" y="106097"/>
                  <a:pt x="3518346" y="107023"/>
                  <a:pt x="3522084" y="107949"/>
                </a:cubicBezTo>
                <a:lnTo>
                  <a:pt x="3524977" y="108831"/>
                </a:lnTo>
                <a:lnTo>
                  <a:pt x="3510869" y="115821"/>
                </a:lnTo>
                <a:cubicBezTo>
                  <a:pt x="3505261" y="118136"/>
                  <a:pt x="3500589" y="120914"/>
                  <a:pt x="3500589" y="126470"/>
                </a:cubicBezTo>
                <a:cubicBezTo>
                  <a:pt x="3493112" y="115357"/>
                  <a:pt x="3474420" y="126470"/>
                  <a:pt x="3459467" y="119062"/>
                </a:cubicBezTo>
                <a:cubicBezTo>
                  <a:pt x="3459467" y="119062"/>
                  <a:pt x="3459467" y="119062"/>
                  <a:pt x="3463205" y="122766"/>
                </a:cubicBezTo>
                <a:cubicBezTo>
                  <a:pt x="3444514" y="130174"/>
                  <a:pt x="3429560" y="119062"/>
                  <a:pt x="3425822" y="111653"/>
                </a:cubicBezTo>
                <a:cubicBezTo>
                  <a:pt x="3425822" y="111653"/>
                  <a:pt x="3425822" y="111653"/>
                  <a:pt x="3437037" y="107949"/>
                </a:cubicBezTo>
                <a:lnTo>
                  <a:pt x="3431955" y="104745"/>
                </a:lnTo>
                <a:lnTo>
                  <a:pt x="3438439" y="106097"/>
                </a:lnTo>
                <a:cubicBezTo>
                  <a:pt x="3441710" y="107023"/>
                  <a:pt x="3444514" y="107949"/>
                  <a:pt x="3444514" y="107949"/>
                </a:cubicBezTo>
                <a:cubicBezTo>
                  <a:pt x="3437037" y="100541"/>
                  <a:pt x="3455729" y="104245"/>
                  <a:pt x="3466944" y="100541"/>
                </a:cubicBezTo>
                <a:close/>
                <a:moveTo>
                  <a:pt x="3184522" y="93662"/>
                </a:moveTo>
                <a:lnTo>
                  <a:pt x="3198810" y="93662"/>
                </a:lnTo>
                <a:lnTo>
                  <a:pt x="3187697" y="100012"/>
                </a:lnTo>
                <a:close/>
                <a:moveTo>
                  <a:pt x="3532763" y="88611"/>
                </a:moveTo>
                <a:lnTo>
                  <a:pt x="3537742" y="89693"/>
                </a:lnTo>
                <a:cubicBezTo>
                  <a:pt x="3541393" y="85724"/>
                  <a:pt x="3534090" y="93662"/>
                  <a:pt x="3530439" y="89693"/>
                </a:cubicBezTo>
                <a:close/>
                <a:moveTo>
                  <a:pt x="3482906" y="86254"/>
                </a:moveTo>
                <a:cubicBezTo>
                  <a:pt x="3489852" y="86254"/>
                  <a:pt x="3495408" y="88106"/>
                  <a:pt x="3493556" y="89958"/>
                </a:cubicBezTo>
                <a:cubicBezTo>
                  <a:pt x="3486147" y="93662"/>
                  <a:pt x="3471331" y="93662"/>
                  <a:pt x="3463922" y="93662"/>
                </a:cubicBezTo>
                <a:cubicBezTo>
                  <a:pt x="3467626" y="88106"/>
                  <a:pt x="3475961" y="86254"/>
                  <a:pt x="3482906" y="86254"/>
                </a:cubicBezTo>
                <a:close/>
                <a:moveTo>
                  <a:pt x="3165790" y="82550"/>
                </a:moveTo>
                <a:cubicBezTo>
                  <a:pt x="3165790" y="86254"/>
                  <a:pt x="3172775" y="89958"/>
                  <a:pt x="3179760" y="89958"/>
                </a:cubicBezTo>
                <a:cubicBezTo>
                  <a:pt x="3176268" y="93662"/>
                  <a:pt x="3172775" y="89958"/>
                  <a:pt x="3169282" y="89958"/>
                </a:cubicBezTo>
                <a:lnTo>
                  <a:pt x="3162297" y="93662"/>
                </a:lnTo>
                <a:cubicBezTo>
                  <a:pt x="3162297" y="93662"/>
                  <a:pt x="3162297" y="93662"/>
                  <a:pt x="3165790" y="82550"/>
                </a:cubicBezTo>
                <a:close/>
                <a:moveTo>
                  <a:pt x="3555998" y="77787"/>
                </a:moveTo>
                <a:cubicBezTo>
                  <a:pt x="3552347" y="81756"/>
                  <a:pt x="3547783" y="82748"/>
                  <a:pt x="3543219" y="83740"/>
                </a:cubicBezTo>
                <a:lnTo>
                  <a:pt x="3532763" y="88611"/>
                </a:lnTo>
                <a:lnTo>
                  <a:pt x="3519485" y="85724"/>
                </a:lnTo>
                <a:cubicBezTo>
                  <a:pt x="3530439" y="85724"/>
                  <a:pt x="3552347" y="77787"/>
                  <a:pt x="3555998" y="77787"/>
                </a:cubicBezTo>
                <a:close/>
                <a:moveTo>
                  <a:pt x="3555998" y="60325"/>
                </a:moveTo>
                <a:lnTo>
                  <a:pt x="3560760" y="63500"/>
                </a:lnTo>
                <a:lnTo>
                  <a:pt x="3544885" y="66675"/>
                </a:lnTo>
                <a:close/>
                <a:moveTo>
                  <a:pt x="3463894" y="57322"/>
                </a:moveTo>
                <a:lnTo>
                  <a:pt x="3467025" y="59418"/>
                </a:lnTo>
                <a:lnTo>
                  <a:pt x="3461490" y="58227"/>
                </a:lnTo>
                <a:close/>
                <a:moveTo>
                  <a:pt x="3291792" y="55760"/>
                </a:moveTo>
                <a:cubicBezTo>
                  <a:pt x="3293833" y="55979"/>
                  <a:pt x="3296101" y="57070"/>
                  <a:pt x="3298822" y="59689"/>
                </a:cubicBezTo>
                <a:cubicBezTo>
                  <a:pt x="3295194" y="56197"/>
                  <a:pt x="3277051" y="66674"/>
                  <a:pt x="3273422" y="59689"/>
                </a:cubicBezTo>
                <a:cubicBezTo>
                  <a:pt x="3281586" y="62308"/>
                  <a:pt x="3285669" y="55105"/>
                  <a:pt x="3291792" y="55760"/>
                </a:cubicBezTo>
                <a:close/>
                <a:moveTo>
                  <a:pt x="3485989" y="55562"/>
                </a:moveTo>
                <a:cubicBezTo>
                  <a:pt x="3489640" y="62970"/>
                  <a:pt x="3504246" y="55562"/>
                  <a:pt x="3511548" y="62970"/>
                </a:cubicBezTo>
                <a:cubicBezTo>
                  <a:pt x="3511548" y="62970"/>
                  <a:pt x="3511548" y="62970"/>
                  <a:pt x="3500594" y="66674"/>
                </a:cubicBezTo>
                <a:cubicBezTo>
                  <a:pt x="3500594" y="66674"/>
                  <a:pt x="3500594" y="66674"/>
                  <a:pt x="3496943" y="59266"/>
                </a:cubicBezTo>
                <a:cubicBezTo>
                  <a:pt x="3496943" y="59266"/>
                  <a:pt x="3496943" y="59266"/>
                  <a:pt x="3485989" y="66674"/>
                </a:cubicBezTo>
                <a:cubicBezTo>
                  <a:pt x="3478686" y="66674"/>
                  <a:pt x="3482338" y="55562"/>
                  <a:pt x="3475035" y="59266"/>
                </a:cubicBezTo>
                <a:cubicBezTo>
                  <a:pt x="3475035" y="59266"/>
                  <a:pt x="3475035" y="59266"/>
                  <a:pt x="3485989" y="59266"/>
                </a:cubicBezTo>
                <a:cubicBezTo>
                  <a:pt x="3485989" y="59266"/>
                  <a:pt x="3485989" y="59266"/>
                  <a:pt x="3485989" y="55562"/>
                </a:cubicBezTo>
                <a:close/>
                <a:moveTo>
                  <a:pt x="3470754" y="48192"/>
                </a:moveTo>
                <a:cubicBezTo>
                  <a:pt x="3470754" y="51934"/>
                  <a:pt x="3474482" y="51934"/>
                  <a:pt x="3478210" y="51934"/>
                </a:cubicBezTo>
                <a:cubicBezTo>
                  <a:pt x="3478210" y="51934"/>
                  <a:pt x="3478210" y="51934"/>
                  <a:pt x="3474482" y="53337"/>
                </a:cubicBezTo>
                <a:lnTo>
                  <a:pt x="3463894" y="57322"/>
                </a:lnTo>
                <a:lnTo>
                  <a:pt x="3455841" y="51934"/>
                </a:lnTo>
                <a:cubicBezTo>
                  <a:pt x="3455841" y="51934"/>
                  <a:pt x="3455841" y="51934"/>
                  <a:pt x="3470754" y="51934"/>
                </a:cubicBezTo>
                <a:cubicBezTo>
                  <a:pt x="3474482" y="51934"/>
                  <a:pt x="3470754" y="48192"/>
                  <a:pt x="3470754" y="48192"/>
                </a:cubicBezTo>
                <a:close/>
                <a:moveTo>
                  <a:pt x="3314168" y="44450"/>
                </a:moveTo>
                <a:cubicBezTo>
                  <a:pt x="3314168" y="44450"/>
                  <a:pt x="3314168" y="44450"/>
                  <a:pt x="3310440" y="48192"/>
                </a:cubicBezTo>
                <a:cubicBezTo>
                  <a:pt x="3321625" y="51934"/>
                  <a:pt x="3355179" y="48192"/>
                  <a:pt x="3362635" y="63160"/>
                </a:cubicBezTo>
                <a:cubicBezTo>
                  <a:pt x="3370092" y="55676"/>
                  <a:pt x="3399917" y="63160"/>
                  <a:pt x="3396189" y="48192"/>
                </a:cubicBezTo>
                <a:cubicBezTo>
                  <a:pt x="3392461" y="55676"/>
                  <a:pt x="3411102" y="48192"/>
                  <a:pt x="3399917" y="55676"/>
                </a:cubicBezTo>
                <a:cubicBezTo>
                  <a:pt x="3407374" y="51934"/>
                  <a:pt x="3418558" y="51934"/>
                  <a:pt x="3414830" y="48192"/>
                </a:cubicBezTo>
                <a:lnTo>
                  <a:pt x="3461490" y="58227"/>
                </a:lnTo>
                <a:lnTo>
                  <a:pt x="3448384" y="63160"/>
                </a:lnTo>
                <a:cubicBezTo>
                  <a:pt x="3452113" y="66902"/>
                  <a:pt x="3455841" y="70643"/>
                  <a:pt x="3459569" y="70643"/>
                </a:cubicBezTo>
                <a:cubicBezTo>
                  <a:pt x="3463297" y="70643"/>
                  <a:pt x="3463297" y="70643"/>
                  <a:pt x="3459569" y="66902"/>
                </a:cubicBezTo>
                <a:cubicBezTo>
                  <a:pt x="3470754" y="70643"/>
                  <a:pt x="3459569" y="70643"/>
                  <a:pt x="3467025" y="78127"/>
                </a:cubicBezTo>
                <a:cubicBezTo>
                  <a:pt x="3452113" y="81869"/>
                  <a:pt x="3411102" y="93095"/>
                  <a:pt x="3392461" y="81869"/>
                </a:cubicBezTo>
                <a:cubicBezTo>
                  <a:pt x="3399917" y="85611"/>
                  <a:pt x="3392461" y="85611"/>
                  <a:pt x="3392461" y="89353"/>
                </a:cubicBezTo>
                <a:cubicBezTo>
                  <a:pt x="3377548" y="89353"/>
                  <a:pt x="3347722" y="81869"/>
                  <a:pt x="3325353" y="93095"/>
                </a:cubicBezTo>
                <a:cubicBezTo>
                  <a:pt x="3336537" y="96837"/>
                  <a:pt x="3314168" y="89353"/>
                  <a:pt x="3321625" y="96837"/>
                </a:cubicBezTo>
                <a:cubicBezTo>
                  <a:pt x="3314168" y="96837"/>
                  <a:pt x="3291799" y="96837"/>
                  <a:pt x="3299255" y="89353"/>
                </a:cubicBezTo>
                <a:cubicBezTo>
                  <a:pt x="3291799" y="93095"/>
                  <a:pt x="3284342" y="93095"/>
                  <a:pt x="3276886" y="96837"/>
                </a:cubicBezTo>
                <a:cubicBezTo>
                  <a:pt x="3284342" y="89353"/>
                  <a:pt x="3254516" y="93095"/>
                  <a:pt x="3269429" y="85611"/>
                </a:cubicBezTo>
                <a:cubicBezTo>
                  <a:pt x="3261973" y="81869"/>
                  <a:pt x="3265701" y="93095"/>
                  <a:pt x="3254516" y="89353"/>
                </a:cubicBezTo>
                <a:cubicBezTo>
                  <a:pt x="3254516" y="89353"/>
                  <a:pt x="3254516" y="89353"/>
                  <a:pt x="3258245" y="93095"/>
                </a:cubicBezTo>
                <a:cubicBezTo>
                  <a:pt x="3243332" y="89353"/>
                  <a:pt x="3247060" y="96837"/>
                  <a:pt x="3232147" y="96837"/>
                </a:cubicBezTo>
                <a:lnTo>
                  <a:pt x="3232147" y="93095"/>
                </a:lnTo>
                <a:cubicBezTo>
                  <a:pt x="3232147" y="93095"/>
                  <a:pt x="3232147" y="93095"/>
                  <a:pt x="3250788" y="85611"/>
                </a:cubicBezTo>
                <a:cubicBezTo>
                  <a:pt x="3250788" y="85611"/>
                  <a:pt x="3250788" y="85611"/>
                  <a:pt x="3243332" y="81869"/>
                </a:cubicBezTo>
                <a:cubicBezTo>
                  <a:pt x="3243332" y="81869"/>
                  <a:pt x="3243332" y="81869"/>
                  <a:pt x="3258245" y="85611"/>
                </a:cubicBezTo>
                <a:cubicBezTo>
                  <a:pt x="3273158" y="74385"/>
                  <a:pt x="3276886" y="74385"/>
                  <a:pt x="3291799" y="63160"/>
                </a:cubicBezTo>
                <a:cubicBezTo>
                  <a:pt x="3291799" y="63160"/>
                  <a:pt x="3291799" y="63160"/>
                  <a:pt x="3299255" y="66902"/>
                </a:cubicBezTo>
                <a:cubicBezTo>
                  <a:pt x="3299255" y="66902"/>
                  <a:pt x="3299255" y="66902"/>
                  <a:pt x="3299255" y="63160"/>
                </a:cubicBezTo>
                <a:cubicBezTo>
                  <a:pt x="3306712" y="63160"/>
                  <a:pt x="3314168" y="70643"/>
                  <a:pt x="3325353" y="66902"/>
                </a:cubicBezTo>
                <a:cubicBezTo>
                  <a:pt x="3329081" y="51934"/>
                  <a:pt x="3314168" y="66902"/>
                  <a:pt x="3306712" y="55676"/>
                </a:cubicBezTo>
                <a:cubicBezTo>
                  <a:pt x="3306712" y="55676"/>
                  <a:pt x="3306712" y="55676"/>
                  <a:pt x="3317896" y="51934"/>
                </a:cubicBezTo>
                <a:cubicBezTo>
                  <a:pt x="3317896" y="44450"/>
                  <a:pt x="3299255" y="55676"/>
                  <a:pt x="3314168" y="44450"/>
                </a:cubicBezTo>
                <a:close/>
                <a:moveTo>
                  <a:pt x="3303585" y="38100"/>
                </a:moveTo>
                <a:lnTo>
                  <a:pt x="3317873" y="41275"/>
                </a:lnTo>
                <a:lnTo>
                  <a:pt x="3314698" y="41275"/>
                </a:lnTo>
                <a:close/>
                <a:moveTo>
                  <a:pt x="3224694" y="37200"/>
                </a:moveTo>
                <a:cubicBezTo>
                  <a:pt x="3232470" y="34354"/>
                  <a:pt x="3242368" y="43060"/>
                  <a:pt x="3248023" y="37703"/>
                </a:cubicBezTo>
                <a:cubicBezTo>
                  <a:pt x="3244253" y="41274"/>
                  <a:pt x="3229171" y="44846"/>
                  <a:pt x="3232942" y="51990"/>
                </a:cubicBezTo>
                <a:cubicBezTo>
                  <a:pt x="3229171" y="55562"/>
                  <a:pt x="3229171" y="34131"/>
                  <a:pt x="3217860" y="44846"/>
                </a:cubicBezTo>
                <a:cubicBezTo>
                  <a:pt x="3219745" y="40382"/>
                  <a:pt x="3222102" y="38149"/>
                  <a:pt x="3224694" y="37200"/>
                </a:cubicBezTo>
                <a:close/>
                <a:moveTo>
                  <a:pt x="3266279" y="29368"/>
                </a:moveTo>
                <a:cubicBezTo>
                  <a:pt x="3268065" y="28574"/>
                  <a:pt x="3269851" y="28574"/>
                  <a:pt x="3273423" y="30162"/>
                </a:cubicBezTo>
                <a:lnTo>
                  <a:pt x="3259135" y="33337"/>
                </a:lnTo>
                <a:cubicBezTo>
                  <a:pt x="3262707" y="31749"/>
                  <a:pt x="3264493" y="30162"/>
                  <a:pt x="3266279" y="29368"/>
                </a:cubicBezTo>
                <a:close/>
                <a:moveTo>
                  <a:pt x="3515252" y="0"/>
                </a:moveTo>
                <a:cubicBezTo>
                  <a:pt x="3530069" y="0"/>
                  <a:pt x="3555998" y="11311"/>
                  <a:pt x="3578223" y="11311"/>
                </a:cubicBezTo>
                <a:cubicBezTo>
                  <a:pt x="3578223" y="11311"/>
                  <a:pt x="3578223" y="11311"/>
                  <a:pt x="3574519" y="18851"/>
                </a:cubicBezTo>
                <a:cubicBezTo>
                  <a:pt x="3581927" y="15081"/>
                  <a:pt x="3593040" y="22621"/>
                  <a:pt x="3596744" y="15081"/>
                </a:cubicBezTo>
                <a:cubicBezTo>
                  <a:pt x="3596744" y="15081"/>
                  <a:pt x="3596744" y="15081"/>
                  <a:pt x="3600448" y="26392"/>
                </a:cubicBezTo>
                <a:cubicBezTo>
                  <a:pt x="3593040" y="26392"/>
                  <a:pt x="3585631" y="22621"/>
                  <a:pt x="3585631" y="30162"/>
                </a:cubicBezTo>
                <a:cubicBezTo>
                  <a:pt x="3552294" y="22621"/>
                  <a:pt x="3530069" y="30162"/>
                  <a:pt x="3518956" y="11311"/>
                </a:cubicBezTo>
                <a:lnTo>
                  <a:pt x="3500435" y="15081"/>
                </a:lnTo>
                <a:cubicBezTo>
                  <a:pt x="3500435" y="15081"/>
                  <a:pt x="3500435" y="15081"/>
                  <a:pt x="3500435" y="7540"/>
                </a:cubicBezTo>
                <a:cubicBezTo>
                  <a:pt x="3500435" y="7540"/>
                  <a:pt x="3500435" y="7540"/>
                  <a:pt x="3518956" y="7540"/>
                </a:cubicBezTo>
                <a:cubicBezTo>
                  <a:pt x="3518956" y="7540"/>
                  <a:pt x="3518956" y="3770"/>
                  <a:pt x="3515252" y="0"/>
                </a:cubicBezTo>
                <a:close/>
              </a:path>
            </a:pathLst>
          </a:custGeom>
          <a:solidFill>
            <a:schemeClr val="bg2">
              <a:lumMod val="75000"/>
            </a:schemeClr>
          </a:solidFill>
          <a:ln>
            <a:noFill/>
          </a:ln>
        </p:spPr>
        <p:txBody>
          <a:bodyPr vert="horz" wrap="square" lIns="91440" tIns="45720" rIns="91440" bIns="45720" numCol="1" anchor="t" anchorCtr="0" compatLnSpc="1">
            <a:noAutofit/>
          </a:bodyPr>
          <a:lstStyle/>
          <a:p>
            <a:endParaRPr lang="zh-CN" altLang="en-US"/>
          </a:p>
        </p:txBody>
      </p:sp>
      <p:sp>
        <p:nvSpPr>
          <p:cNvPr id="2" name="文本框 1"/>
          <p:cNvSpPr txBox="1"/>
          <p:nvPr/>
        </p:nvSpPr>
        <p:spPr>
          <a:xfrm>
            <a:off x="4204393" y="1294717"/>
            <a:ext cx="3783215" cy="1200329"/>
          </a:xfrm>
          <a:prstGeom prst="rect">
            <a:avLst/>
          </a:prstGeom>
          <a:noFill/>
        </p:spPr>
        <p:txBody>
          <a:bodyPr wrap="none" rtlCol="0">
            <a:spAutoFit/>
          </a:bodyPr>
          <a:lstStyle/>
          <a:p>
            <a:pPr algn="ctr"/>
            <a:r>
              <a:rPr lang="en-US" altLang="zh-CN" sz="7200" dirty="0">
                <a:solidFill>
                  <a:schemeClr val="tx1">
                    <a:lumMod val="75000"/>
                    <a:lumOff val="25000"/>
                  </a:schemeClr>
                </a:solidFill>
                <a:latin typeface="+mj-ea"/>
                <a:ea typeface="+mj-ea"/>
              </a:rPr>
              <a:t>PART</a:t>
            </a:r>
            <a:r>
              <a:rPr lang="en-US" altLang="zh-CN" sz="7200" dirty="0">
                <a:latin typeface="+mj-ea"/>
                <a:ea typeface="+mj-ea"/>
              </a:rPr>
              <a:t> </a:t>
            </a:r>
            <a:r>
              <a:rPr lang="en-US" altLang="zh-CN" sz="7200" dirty="0" smtClean="0">
                <a:solidFill>
                  <a:schemeClr val="accent1"/>
                </a:solidFill>
                <a:latin typeface="+mj-ea"/>
                <a:ea typeface="+mj-ea"/>
              </a:rPr>
              <a:t>03</a:t>
            </a:r>
            <a:endParaRPr lang="zh-CN" altLang="en-US" sz="7200" dirty="0">
              <a:solidFill>
                <a:schemeClr val="accent1"/>
              </a:solidFill>
              <a:latin typeface="+mj-ea"/>
              <a:ea typeface="+mj-ea"/>
            </a:endParaRPr>
          </a:p>
        </p:txBody>
      </p:sp>
      <p:sp>
        <p:nvSpPr>
          <p:cNvPr id="4" name="圆角矩形 3"/>
          <p:cNvSpPr/>
          <p:nvPr/>
        </p:nvSpPr>
        <p:spPr>
          <a:xfrm>
            <a:off x="4890401" y="3744760"/>
            <a:ext cx="2411199" cy="4489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小结</a:t>
            </a:r>
            <a:endParaRPr lang="zh-CN" altLang="en-US" sz="1600" dirty="0">
              <a:latin typeface="+mj-lt"/>
            </a:endParaRPr>
          </a:p>
        </p:txBody>
      </p:sp>
      <p:cxnSp>
        <p:nvCxnSpPr>
          <p:cNvPr id="5" name="直接连接符 4"/>
          <p:cNvCxnSpPr/>
          <p:nvPr/>
        </p:nvCxnSpPr>
        <p:spPr>
          <a:xfrm>
            <a:off x="2235843" y="4311920"/>
            <a:ext cx="7720314"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fade">
                                      <p:cBhvr>
                                        <p:cTn id="7" dur="500"/>
                                        <p:tgtEl>
                                          <p:spTgt spid="5138"/>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518"/>
                                        </p:tgtEl>
                                        <p:attrNameLst>
                                          <p:attrName>style.visibility</p:attrName>
                                        </p:attrNameLst>
                                      </p:cBhvr>
                                      <p:to>
                                        <p:strVal val="visible"/>
                                      </p:to>
                                    </p:set>
                                    <p:animEffect transition="in" filter="fade">
                                      <p:cBhvr>
                                        <p:cTn id="10" dur="500"/>
                                        <p:tgtEl>
                                          <p:spTgt spid="1518"/>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12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15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p:bldP spid="1518" grpId="0" animBg="1"/>
      <p:bldP spid="2" grpId="0"/>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zh-CN" altLang="en-US" sz="2000" dirty="0" smtClean="0">
                <a:solidFill>
                  <a:schemeClr val="accent1"/>
                </a:solidFill>
                <a:latin typeface="+mj-lt"/>
              </a:rPr>
              <a:t>小结</a:t>
            </a:r>
            <a:endParaRPr lang="zh-CN" altLang="en-US" sz="2000" dirty="0">
              <a:solidFill>
                <a:schemeClr val="accent1"/>
              </a:solidFill>
              <a:latin typeface="+mj-lt"/>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9" name="组合 68"/>
          <p:cNvGrpSpPr/>
          <p:nvPr/>
        </p:nvGrpSpPr>
        <p:grpSpPr>
          <a:xfrm>
            <a:off x="950924" y="2328239"/>
            <a:ext cx="4211638" cy="2533651"/>
            <a:chOff x="4073526" y="2162175"/>
            <a:chExt cx="4211638" cy="2533651"/>
          </a:xfrm>
        </p:grpSpPr>
        <p:sp>
          <p:nvSpPr>
            <p:cNvPr id="8" name="Freeform 5"/>
            <p:cNvSpPr/>
            <p:nvPr/>
          </p:nvSpPr>
          <p:spPr bwMode="auto">
            <a:xfrm>
              <a:off x="4156076" y="2413000"/>
              <a:ext cx="1376363" cy="646113"/>
            </a:xfrm>
            <a:custGeom>
              <a:avLst/>
              <a:gdLst>
                <a:gd name="T0" fmla="*/ 4 w 181"/>
                <a:gd name="T1" fmla="*/ 83 h 85"/>
                <a:gd name="T2" fmla="*/ 82 w 181"/>
                <a:gd name="T3" fmla="*/ 12 h 85"/>
                <a:gd name="T4" fmla="*/ 145 w 181"/>
                <a:gd name="T5" fmla="*/ 5 h 85"/>
                <a:gd name="T6" fmla="*/ 168 w 181"/>
                <a:gd name="T7" fmla="*/ 14 h 85"/>
                <a:gd name="T8" fmla="*/ 179 w 181"/>
                <a:gd name="T9" fmla="*/ 19 h 85"/>
                <a:gd name="T10" fmla="*/ 179 w 181"/>
                <a:gd name="T11" fmla="*/ 16 h 85"/>
                <a:gd name="T12" fmla="*/ 160 w 181"/>
                <a:gd name="T13" fmla="*/ 7 h 85"/>
                <a:gd name="T14" fmla="*/ 134 w 181"/>
                <a:gd name="T15" fmla="*/ 2 h 85"/>
                <a:gd name="T16" fmla="*/ 78 w 181"/>
                <a:gd name="T17" fmla="*/ 11 h 85"/>
                <a:gd name="T18" fmla="*/ 1 w 181"/>
                <a:gd name="T19" fmla="*/ 82 h 85"/>
                <a:gd name="T20" fmla="*/ 4 w 181"/>
                <a:gd name="T21"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1" h="85">
                  <a:moveTo>
                    <a:pt x="4" y="83"/>
                  </a:moveTo>
                  <a:cubicBezTo>
                    <a:pt x="15" y="51"/>
                    <a:pt x="48" y="25"/>
                    <a:pt x="82" y="12"/>
                  </a:cubicBezTo>
                  <a:cubicBezTo>
                    <a:pt x="102" y="5"/>
                    <a:pt x="124" y="2"/>
                    <a:pt x="145" y="5"/>
                  </a:cubicBezTo>
                  <a:cubicBezTo>
                    <a:pt x="154" y="7"/>
                    <a:pt x="161" y="10"/>
                    <a:pt x="168" y="14"/>
                  </a:cubicBezTo>
                  <a:cubicBezTo>
                    <a:pt x="171" y="16"/>
                    <a:pt x="175" y="19"/>
                    <a:pt x="179" y="19"/>
                  </a:cubicBezTo>
                  <a:cubicBezTo>
                    <a:pt x="181" y="19"/>
                    <a:pt x="181" y="16"/>
                    <a:pt x="179" y="16"/>
                  </a:cubicBezTo>
                  <a:cubicBezTo>
                    <a:pt x="172" y="16"/>
                    <a:pt x="167" y="9"/>
                    <a:pt x="160" y="7"/>
                  </a:cubicBezTo>
                  <a:cubicBezTo>
                    <a:pt x="152" y="4"/>
                    <a:pt x="143" y="2"/>
                    <a:pt x="134" y="2"/>
                  </a:cubicBezTo>
                  <a:cubicBezTo>
                    <a:pt x="115" y="0"/>
                    <a:pt x="95" y="4"/>
                    <a:pt x="78" y="11"/>
                  </a:cubicBezTo>
                  <a:cubicBezTo>
                    <a:pt x="44" y="24"/>
                    <a:pt x="12" y="50"/>
                    <a:pt x="1" y="82"/>
                  </a:cubicBezTo>
                  <a:cubicBezTo>
                    <a:pt x="0" y="84"/>
                    <a:pt x="3" y="85"/>
                    <a:pt x="4" y="8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9" name="Freeform 6"/>
            <p:cNvSpPr/>
            <p:nvPr/>
          </p:nvSpPr>
          <p:spPr bwMode="auto">
            <a:xfrm>
              <a:off x="5487988" y="2557463"/>
              <a:ext cx="1185863" cy="1819275"/>
            </a:xfrm>
            <a:custGeom>
              <a:avLst/>
              <a:gdLst>
                <a:gd name="T0" fmla="*/ 8 w 156"/>
                <a:gd name="T1" fmla="*/ 2 h 239"/>
                <a:gd name="T2" fmla="*/ 34 w 156"/>
                <a:gd name="T3" fmla="*/ 28 h 239"/>
                <a:gd name="T4" fmla="*/ 76 w 156"/>
                <a:gd name="T5" fmla="*/ 68 h 239"/>
                <a:gd name="T6" fmla="*/ 118 w 156"/>
                <a:gd name="T7" fmla="*/ 110 h 239"/>
                <a:gd name="T8" fmla="*/ 139 w 156"/>
                <a:gd name="T9" fmla="*/ 134 h 239"/>
                <a:gd name="T10" fmla="*/ 152 w 156"/>
                <a:gd name="T11" fmla="*/ 156 h 239"/>
                <a:gd name="T12" fmla="*/ 154 w 156"/>
                <a:gd name="T13" fmla="*/ 154 h 239"/>
                <a:gd name="T14" fmla="*/ 102 w 156"/>
                <a:gd name="T15" fmla="*/ 152 h 239"/>
                <a:gd name="T16" fmla="*/ 48 w 156"/>
                <a:gd name="T17" fmla="*/ 173 h 239"/>
                <a:gd name="T18" fmla="*/ 15 w 156"/>
                <a:gd name="T19" fmla="*/ 205 h 239"/>
                <a:gd name="T20" fmla="*/ 2 w 156"/>
                <a:gd name="T21" fmla="*/ 237 h 239"/>
                <a:gd name="T22" fmla="*/ 5 w 156"/>
                <a:gd name="T23" fmla="*/ 237 h 239"/>
                <a:gd name="T24" fmla="*/ 19 w 156"/>
                <a:gd name="T25" fmla="*/ 203 h 239"/>
                <a:gd name="T26" fmla="*/ 56 w 156"/>
                <a:gd name="T27" fmla="*/ 171 h 239"/>
                <a:gd name="T28" fmla="*/ 153 w 156"/>
                <a:gd name="T29" fmla="*/ 157 h 239"/>
                <a:gd name="T30" fmla="*/ 155 w 156"/>
                <a:gd name="T31" fmla="*/ 155 h 239"/>
                <a:gd name="T32" fmla="*/ 129 w 156"/>
                <a:gd name="T33" fmla="*/ 118 h 239"/>
                <a:gd name="T34" fmla="*/ 90 w 156"/>
                <a:gd name="T35" fmla="*/ 78 h 239"/>
                <a:gd name="T36" fmla="*/ 51 w 156"/>
                <a:gd name="T37" fmla="*/ 40 h 239"/>
                <a:gd name="T38" fmla="*/ 31 w 156"/>
                <a:gd name="T39" fmla="*/ 21 h 239"/>
                <a:gd name="T40" fmla="*/ 11 w 156"/>
                <a:gd name="T41" fmla="*/ 1 h 239"/>
                <a:gd name="T42" fmla="*/ 8 w 156"/>
                <a:gd name="T4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6" h="239">
                  <a:moveTo>
                    <a:pt x="8" y="2"/>
                  </a:moveTo>
                  <a:cubicBezTo>
                    <a:pt x="13" y="12"/>
                    <a:pt x="26" y="21"/>
                    <a:pt x="34" y="28"/>
                  </a:cubicBezTo>
                  <a:cubicBezTo>
                    <a:pt x="49" y="41"/>
                    <a:pt x="62" y="55"/>
                    <a:pt x="76" y="68"/>
                  </a:cubicBezTo>
                  <a:cubicBezTo>
                    <a:pt x="90" y="82"/>
                    <a:pt x="104" y="96"/>
                    <a:pt x="118" y="110"/>
                  </a:cubicBezTo>
                  <a:cubicBezTo>
                    <a:pt x="125" y="118"/>
                    <a:pt x="133" y="125"/>
                    <a:pt x="139" y="134"/>
                  </a:cubicBezTo>
                  <a:cubicBezTo>
                    <a:pt x="144" y="141"/>
                    <a:pt x="148" y="149"/>
                    <a:pt x="152" y="156"/>
                  </a:cubicBezTo>
                  <a:cubicBezTo>
                    <a:pt x="153" y="155"/>
                    <a:pt x="153" y="155"/>
                    <a:pt x="154" y="154"/>
                  </a:cubicBezTo>
                  <a:cubicBezTo>
                    <a:pt x="138" y="149"/>
                    <a:pt x="119" y="150"/>
                    <a:pt x="102" y="152"/>
                  </a:cubicBezTo>
                  <a:cubicBezTo>
                    <a:pt x="82" y="155"/>
                    <a:pt x="64" y="162"/>
                    <a:pt x="48" y="173"/>
                  </a:cubicBezTo>
                  <a:cubicBezTo>
                    <a:pt x="35" y="181"/>
                    <a:pt x="24" y="193"/>
                    <a:pt x="15" y="205"/>
                  </a:cubicBezTo>
                  <a:cubicBezTo>
                    <a:pt x="7" y="214"/>
                    <a:pt x="0" y="226"/>
                    <a:pt x="2" y="237"/>
                  </a:cubicBezTo>
                  <a:cubicBezTo>
                    <a:pt x="3" y="239"/>
                    <a:pt x="6" y="238"/>
                    <a:pt x="5" y="237"/>
                  </a:cubicBezTo>
                  <a:cubicBezTo>
                    <a:pt x="2" y="225"/>
                    <a:pt x="12" y="212"/>
                    <a:pt x="19" y="203"/>
                  </a:cubicBezTo>
                  <a:cubicBezTo>
                    <a:pt x="30" y="191"/>
                    <a:pt x="42" y="180"/>
                    <a:pt x="56" y="171"/>
                  </a:cubicBezTo>
                  <a:cubicBezTo>
                    <a:pt x="81" y="155"/>
                    <a:pt x="123" y="148"/>
                    <a:pt x="153" y="157"/>
                  </a:cubicBezTo>
                  <a:cubicBezTo>
                    <a:pt x="155" y="157"/>
                    <a:pt x="156" y="156"/>
                    <a:pt x="155" y="155"/>
                  </a:cubicBezTo>
                  <a:cubicBezTo>
                    <a:pt x="147" y="142"/>
                    <a:pt x="140" y="129"/>
                    <a:pt x="129" y="118"/>
                  </a:cubicBezTo>
                  <a:cubicBezTo>
                    <a:pt x="116" y="104"/>
                    <a:pt x="103" y="91"/>
                    <a:pt x="90" y="78"/>
                  </a:cubicBezTo>
                  <a:cubicBezTo>
                    <a:pt x="78" y="65"/>
                    <a:pt x="64" y="53"/>
                    <a:pt x="51" y="40"/>
                  </a:cubicBezTo>
                  <a:cubicBezTo>
                    <a:pt x="45" y="34"/>
                    <a:pt x="37" y="27"/>
                    <a:pt x="31" y="21"/>
                  </a:cubicBezTo>
                  <a:cubicBezTo>
                    <a:pt x="24" y="15"/>
                    <a:pt x="14" y="9"/>
                    <a:pt x="11" y="1"/>
                  </a:cubicBezTo>
                  <a:cubicBezTo>
                    <a:pt x="11" y="0"/>
                    <a:pt x="8" y="0"/>
                    <a:pt x="8" y="2"/>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0" name="Freeform 7"/>
            <p:cNvSpPr/>
            <p:nvPr/>
          </p:nvSpPr>
          <p:spPr bwMode="auto">
            <a:xfrm>
              <a:off x="4133851" y="3059113"/>
              <a:ext cx="1362075" cy="1462088"/>
            </a:xfrm>
            <a:custGeom>
              <a:avLst/>
              <a:gdLst>
                <a:gd name="T0" fmla="*/ 2 w 179"/>
                <a:gd name="T1" fmla="*/ 3 h 192"/>
                <a:gd name="T2" fmla="*/ 51 w 179"/>
                <a:gd name="T3" fmla="*/ 62 h 192"/>
                <a:gd name="T4" fmla="*/ 78 w 179"/>
                <a:gd name="T5" fmla="*/ 91 h 192"/>
                <a:gd name="T6" fmla="*/ 102 w 179"/>
                <a:gd name="T7" fmla="*/ 121 h 192"/>
                <a:gd name="T8" fmla="*/ 130 w 179"/>
                <a:gd name="T9" fmla="*/ 151 h 192"/>
                <a:gd name="T10" fmla="*/ 156 w 179"/>
                <a:gd name="T11" fmla="*/ 180 h 192"/>
                <a:gd name="T12" fmla="*/ 178 w 179"/>
                <a:gd name="T13" fmla="*/ 168 h 192"/>
                <a:gd name="T14" fmla="*/ 176 w 179"/>
                <a:gd name="T15" fmla="*/ 167 h 192"/>
                <a:gd name="T16" fmla="*/ 170 w 179"/>
                <a:gd name="T17" fmla="*/ 178 h 192"/>
                <a:gd name="T18" fmla="*/ 151 w 179"/>
                <a:gd name="T19" fmla="*/ 169 h 192"/>
                <a:gd name="T20" fmla="*/ 132 w 179"/>
                <a:gd name="T21" fmla="*/ 149 h 192"/>
                <a:gd name="T22" fmla="*/ 87 w 179"/>
                <a:gd name="T23" fmla="*/ 99 h 192"/>
                <a:gd name="T24" fmla="*/ 51 w 179"/>
                <a:gd name="T25" fmla="*/ 58 h 192"/>
                <a:gd name="T26" fmla="*/ 4 w 179"/>
                <a:gd name="T27" fmla="*/ 2 h 192"/>
                <a:gd name="T28" fmla="*/ 2 w 179"/>
                <a:gd name="T29"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9" h="192">
                  <a:moveTo>
                    <a:pt x="2" y="3"/>
                  </a:moveTo>
                  <a:cubicBezTo>
                    <a:pt x="17" y="23"/>
                    <a:pt x="32" y="45"/>
                    <a:pt x="51" y="62"/>
                  </a:cubicBezTo>
                  <a:cubicBezTo>
                    <a:pt x="61" y="72"/>
                    <a:pt x="71" y="80"/>
                    <a:pt x="78" y="91"/>
                  </a:cubicBezTo>
                  <a:cubicBezTo>
                    <a:pt x="86" y="101"/>
                    <a:pt x="93" y="111"/>
                    <a:pt x="102" y="121"/>
                  </a:cubicBezTo>
                  <a:cubicBezTo>
                    <a:pt x="111" y="131"/>
                    <a:pt x="121" y="141"/>
                    <a:pt x="130" y="151"/>
                  </a:cubicBezTo>
                  <a:cubicBezTo>
                    <a:pt x="139" y="160"/>
                    <a:pt x="147" y="170"/>
                    <a:pt x="156" y="180"/>
                  </a:cubicBezTo>
                  <a:cubicBezTo>
                    <a:pt x="168" y="192"/>
                    <a:pt x="175" y="178"/>
                    <a:pt x="178" y="168"/>
                  </a:cubicBezTo>
                  <a:cubicBezTo>
                    <a:pt x="179" y="166"/>
                    <a:pt x="176" y="166"/>
                    <a:pt x="176" y="167"/>
                  </a:cubicBezTo>
                  <a:cubicBezTo>
                    <a:pt x="174" y="171"/>
                    <a:pt x="173" y="175"/>
                    <a:pt x="170" y="178"/>
                  </a:cubicBezTo>
                  <a:cubicBezTo>
                    <a:pt x="164" y="189"/>
                    <a:pt x="154" y="173"/>
                    <a:pt x="151" y="169"/>
                  </a:cubicBezTo>
                  <a:cubicBezTo>
                    <a:pt x="145" y="162"/>
                    <a:pt x="139" y="156"/>
                    <a:pt x="132" y="149"/>
                  </a:cubicBezTo>
                  <a:cubicBezTo>
                    <a:pt x="116" y="133"/>
                    <a:pt x="100" y="117"/>
                    <a:pt x="87" y="99"/>
                  </a:cubicBezTo>
                  <a:cubicBezTo>
                    <a:pt x="76" y="83"/>
                    <a:pt x="65" y="71"/>
                    <a:pt x="51" y="58"/>
                  </a:cubicBezTo>
                  <a:cubicBezTo>
                    <a:pt x="33" y="42"/>
                    <a:pt x="19" y="21"/>
                    <a:pt x="4" y="2"/>
                  </a:cubicBezTo>
                  <a:cubicBezTo>
                    <a:pt x="3" y="0"/>
                    <a:pt x="0" y="1"/>
                    <a:pt x="2" y="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1" name="Freeform 8"/>
            <p:cNvSpPr/>
            <p:nvPr/>
          </p:nvSpPr>
          <p:spPr bwMode="auto">
            <a:xfrm>
              <a:off x="6681788" y="3744913"/>
              <a:ext cx="90488" cy="228600"/>
            </a:xfrm>
            <a:custGeom>
              <a:avLst/>
              <a:gdLst>
                <a:gd name="T0" fmla="*/ 2 w 12"/>
                <a:gd name="T1" fmla="*/ 3 h 30"/>
                <a:gd name="T2" fmla="*/ 9 w 12"/>
                <a:gd name="T3" fmla="*/ 19 h 30"/>
                <a:gd name="T4" fmla="*/ 8 w 12"/>
                <a:gd name="T5" fmla="*/ 28 h 30"/>
                <a:gd name="T6" fmla="*/ 11 w 12"/>
                <a:gd name="T7" fmla="*/ 27 h 30"/>
                <a:gd name="T8" fmla="*/ 11 w 12"/>
                <a:gd name="T9" fmla="*/ 26 h 30"/>
                <a:gd name="T10" fmla="*/ 11 w 12"/>
                <a:gd name="T11" fmla="*/ 23 h 30"/>
                <a:gd name="T12" fmla="*/ 12 w 12"/>
                <a:gd name="T13" fmla="*/ 15 h 30"/>
                <a:gd name="T14" fmla="*/ 4 w 12"/>
                <a:gd name="T15" fmla="*/ 1 h 30"/>
                <a:gd name="T16" fmla="*/ 2 w 12"/>
                <a:gd name="T1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0">
                  <a:moveTo>
                    <a:pt x="2" y="3"/>
                  </a:moveTo>
                  <a:cubicBezTo>
                    <a:pt x="7" y="8"/>
                    <a:pt x="9" y="13"/>
                    <a:pt x="9" y="19"/>
                  </a:cubicBezTo>
                  <a:cubicBezTo>
                    <a:pt x="9" y="21"/>
                    <a:pt x="7" y="27"/>
                    <a:pt x="8" y="28"/>
                  </a:cubicBezTo>
                  <a:cubicBezTo>
                    <a:pt x="10" y="30"/>
                    <a:pt x="12" y="28"/>
                    <a:pt x="11" y="27"/>
                  </a:cubicBezTo>
                  <a:cubicBezTo>
                    <a:pt x="11" y="27"/>
                    <a:pt x="11" y="27"/>
                    <a:pt x="11" y="26"/>
                  </a:cubicBezTo>
                  <a:cubicBezTo>
                    <a:pt x="11" y="25"/>
                    <a:pt x="11" y="24"/>
                    <a:pt x="11" y="23"/>
                  </a:cubicBezTo>
                  <a:cubicBezTo>
                    <a:pt x="12" y="20"/>
                    <a:pt x="12" y="18"/>
                    <a:pt x="12" y="15"/>
                  </a:cubicBezTo>
                  <a:cubicBezTo>
                    <a:pt x="11" y="10"/>
                    <a:pt x="9" y="5"/>
                    <a:pt x="4" y="1"/>
                  </a:cubicBezTo>
                  <a:cubicBezTo>
                    <a:pt x="2" y="0"/>
                    <a:pt x="0" y="2"/>
                    <a:pt x="2" y="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2" name="Freeform 9"/>
            <p:cNvSpPr/>
            <p:nvPr/>
          </p:nvSpPr>
          <p:spPr bwMode="auto">
            <a:xfrm>
              <a:off x="5289551" y="3913188"/>
              <a:ext cx="1550988" cy="782638"/>
            </a:xfrm>
            <a:custGeom>
              <a:avLst/>
              <a:gdLst>
                <a:gd name="T0" fmla="*/ 190 w 204"/>
                <a:gd name="T1" fmla="*/ 3 h 103"/>
                <a:gd name="T2" fmla="*/ 143 w 204"/>
                <a:gd name="T3" fmla="*/ 20 h 103"/>
                <a:gd name="T4" fmla="*/ 84 w 204"/>
                <a:gd name="T5" fmla="*/ 46 h 103"/>
                <a:gd name="T6" fmla="*/ 27 w 204"/>
                <a:gd name="T7" fmla="*/ 76 h 103"/>
                <a:gd name="T8" fmla="*/ 0 w 204"/>
                <a:gd name="T9" fmla="*/ 99 h 103"/>
                <a:gd name="T10" fmla="*/ 1 w 204"/>
                <a:gd name="T11" fmla="*/ 100 h 103"/>
                <a:gd name="T12" fmla="*/ 39 w 204"/>
                <a:gd name="T13" fmla="*/ 84 h 103"/>
                <a:gd name="T14" fmla="*/ 111 w 204"/>
                <a:gd name="T15" fmla="*/ 48 h 103"/>
                <a:gd name="T16" fmla="*/ 184 w 204"/>
                <a:gd name="T17" fmla="*/ 16 h 103"/>
                <a:gd name="T18" fmla="*/ 193 w 204"/>
                <a:gd name="T19" fmla="*/ 1 h 103"/>
                <a:gd name="T20" fmla="*/ 191 w 204"/>
                <a:gd name="T21" fmla="*/ 3 h 103"/>
                <a:gd name="T22" fmla="*/ 182 w 204"/>
                <a:gd name="T23" fmla="*/ 14 h 103"/>
                <a:gd name="T24" fmla="*/ 156 w 204"/>
                <a:gd name="T25" fmla="*/ 25 h 103"/>
                <a:gd name="T26" fmla="*/ 102 w 204"/>
                <a:gd name="T27" fmla="*/ 50 h 103"/>
                <a:gd name="T28" fmla="*/ 52 w 204"/>
                <a:gd name="T29" fmla="*/ 74 h 103"/>
                <a:gd name="T30" fmla="*/ 13 w 204"/>
                <a:gd name="T31" fmla="*/ 95 h 103"/>
                <a:gd name="T32" fmla="*/ 4 w 204"/>
                <a:gd name="T33" fmla="*/ 97 h 103"/>
                <a:gd name="T34" fmla="*/ 14 w 204"/>
                <a:gd name="T35" fmla="*/ 86 h 103"/>
                <a:gd name="T36" fmla="*/ 35 w 204"/>
                <a:gd name="T37" fmla="*/ 74 h 103"/>
                <a:gd name="T38" fmla="*/ 90 w 204"/>
                <a:gd name="T39" fmla="*/ 47 h 103"/>
                <a:gd name="T40" fmla="*/ 140 w 204"/>
                <a:gd name="T41" fmla="*/ 24 h 103"/>
                <a:gd name="T42" fmla="*/ 191 w 204"/>
                <a:gd name="T43" fmla="*/ 6 h 103"/>
                <a:gd name="T44" fmla="*/ 190 w 204"/>
                <a:gd name="T45" fmla="*/ 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4" h="103">
                  <a:moveTo>
                    <a:pt x="190" y="3"/>
                  </a:moveTo>
                  <a:cubicBezTo>
                    <a:pt x="173" y="6"/>
                    <a:pt x="158" y="14"/>
                    <a:pt x="143" y="20"/>
                  </a:cubicBezTo>
                  <a:cubicBezTo>
                    <a:pt x="123" y="28"/>
                    <a:pt x="104" y="38"/>
                    <a:pt x="84" y="46"/>
                  </a:cubicBezTo>
                  <a:cubicBezTo>
                    <a:pt x="65" y="56"/>
                    <a:pt x="45" y="65"/>
                    <a:pt x="27" y="76"/>
                  </a:cubicBezTo>
                  <a:cubicBezTo>
                    <a:pt x="17" y="82"/>
                    <a:pt x="2" y="87"/>
                    <a:pt x="0" y="99"/>
                  </a:cubicBezTo>
                  <a:cubicBezTo>
                    <a:pt x="0" y="99"/>
                    <a:pt x="1" y="100"/>
                    <a:pt x="1" y="100"/>
                  </a:cubicBezTo>
                  <a:cubicBezTo>
                    <a:pt x="14" y="103"/>
                    <a:pt x="30" y="89"/>
                    <a:pt x="39" y="84"/>
                  </a:cubicBezTo>
                  <a:cubicBezTo>
                    <a:pt x="62" y="70"/>
                    <a:pt x="87" y="60"/>
                    <a:pt x="111" y="48"/>
                  </a:cubicBezTo>
                  <a:cubicBezTo>
                    <a:pt x="134" y="36"/>
                    <a:pt x="160" y="27"/>
                    <a:pt x="184" y="16"/>
                  </a:cubicBezTo>
                  <a:cubicBezTo>
                    <a:pt x="190" y="14"/>
                    <a:pt x="204" y="5"/>
                    <a:pt x="193" y="1"/>
                  </a:cubicBezTo>
                  <a:cubicBezTo>
                    <a:pt x="191" y="0"/>
                    <a:pt x="189" y="3"/>
                    <a:pt x="191" y="3"/>
                  </a:cubicBezTo>
                  <a:cubicBezTo>
                    <a:pt x="199" y="6"/>
                    <a:pt x="185" y="13"/>
                    <a:pt x="182" y="14"/>
                  </a:cubicBezTo>
                  <a:cubicBezTo>
                    <a:pt x="174" y="18"/>
                    <a:pt x="165" y="22"/>
                    <a:pt x="156" y="25"/>
                  </a:cubicBezTo>
                  <a:cubicBezTo>
                    <a:pt x="138" y="33"/>
                    <a:pt x="119" y="41"/>
                    <a:pt x="102" y="50"/>
                  </a:cubicBezTo>
                  <a:cubicBezTo>
                    <a:pt x="85" y="58"/>
                    <a:pt x="68" y="66"/>
                    <a:pt x="52" y="74"/>
                  </a:cubicBezTo>
                  <a:cubicBezTo>
                    <a:pt x="38" y="80"/>
                    <a:pt x="27" y="89"/>
                    <a:pt x="13" y="95"/>
                  </a:cubicBezTo>
                  <a:cubicBezTo>
                    <a:pt x="15" y="95"/>
                    <a:pt x="3" y="100"/>
                    <a:pt x="4" y="97"/>
                  </a:cubicBezTo>
                  <a:cubicBezTo>
                    <a:pt x="4" y="92"/>
                    <a:pt x="10" y="89"/>
                    <a:pt x="14" y="86"/>
                  </a:cubicBezTo>
                  <a:cubicBezTo>
                    <a:pt x="21" y="82"/>
                    <a:pt x="28" y="78"/>
                    <a:pt x="35" y="74"/>
                  </a:cubicBezTo>
                  <a:cubicBezTo>
                    <a:pt x="53" y="64"/>
                    <a:pt x="72" y="55"/>
                    <a:pt x="90" y="47"/>
                  </a:cubicBezTo>
                  <a:cubicBezTo>
                    <a:pt x="107" y="39"/>
                    <a:pt x="123" y="31"/>
                    <a:pt x="140" y="24"/>
                  </a:cubicBezTo>
                  <a:cubicBezTo>
                    <a:pt x="157" y="18"/>
                    <a:pt x="173" y="8"/>
                    <a:pt x="191" y="6"/>
                  </a:cubicBezTo>
                  <a:cubicBezTo>
                    <a:pt x="193" y="5"/>
                    <a:pt x="192" y="3"/>
                    <a:pt x="190" y="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13" name="Freeform 10"/>
            <p:cNvSpPr/>
            <p:nvPr/>
          </p:nvSpPr>
          <p:spPr bwMode="auto">
            <a:xfrm>
              <a:off x="6772276" y="3913188"/>
              <a:ext cx="1512888" cy="379413"/>
            </a:xfrm>
            <a:custGeom>
              <a:avLst/>
              <a:gdLst>
                <a:gd name="T0" fmla="*/ 2 w 199"/>
                <a:gd name="T1" fmla="*/ 12 h 50"/>
                <a:gd name="T2" fmla="*/ 79 w 199"/>
                <a:gd name="T3" fmla="*/ 23 h 50"/>
                <a:gd name="T4" fmla="*/ 145 w 199"/>
                <a:gd name="T5" fmla="*/ 36 h 50"/>
                <a:gd name="T6" fmla="*/ 195 w 199"/>
                <a:gd name="T7" fmla="*/ 37 h 50"/>
                <a:gd name="T8" fmla="*/ 143 w 199"/>
                <a:gd name="T9" fmla="*/ 21 h 50"/>
                <a:gd name="T10" fmla="*/ 75 w 199"/>
                <a:gd name="T11" fmla="*/ 8 h 50"/>
                <a:gd name="T12" fmla="*/ 4 w 199"/>
                <a:gd name="T13" fmla="*/ 0 h 50"/>
                <a:gd name="T14" fmla="*/ 4 w 199"/>
                <a:gd name="T15" fmla="*/ 3 h 50"/>
                <a:gd name="T16" fmla="*/ 128 w 199"/>
                <a:gd name="T17" fmla="*/ 21 h 50"/>
                <a:gd name="T18" fmla="*/ 158 w 199"/>
                <a:gd name="T19" fmla="*/ 25 h 50"/>
                <a:gd name="T20" fmla="*/ 177 w 199"/>
                <a:gd name="T21" fmla="*/ 28 h 50"/>
                <a:gd name="T22" fmla="*/ 191 w 199"/>
                <a:gd name="T23" fmla="*/ 39 h 50"/>
                <a:gd name="T24" fmla="*/ 158 w 199"/>
                <a:gd name="T25" fmla="*/ 36 h 50"/>
                <a:gd name="T26" fmla="*/ 120 w 199"/>
                <a:gd name="T27" fmla="*/ 29 h 50"/>
                <a:gd name="T28" fmla="*/ 2 w 199"/>
                <a:gd name="T29" fmla="*/ 10 h 50"/>
                <a:gd name="T30" fmla="*/ 2 w 199"/>
                <a:gd name="T31" fmla="*/ 12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50">
                  <a:moveTo>
                    <a:pt x="2" y="12"/>
                  </a:moveTo>
                  <a:cubicBezTo>
                    <a:pt x="28" y="14"/>
                    <a:pt x="53" y="19"/>
                    <a:pt x="79" y="23"/>
                  </a:cubicBezTo>
                  <a:cubicBezTo>
                    <a:pt x="101" y="27"/>
                    <a:pt x="123" y="31"/>
                    <a:pt x="145" y="36"/>
                  </a:cubicBezTo>
                  <a:cubicBezTo>
                    <a:pt x="151" y="37"/>
                    <a:pt x="197" y="50"/>
                    <a:pt x="195" y="37"/>
                  </a:cubicBezTo>
                  <a:cubicBezTo>
                    <a:pt x="194" y="21"/>
                    <a:pt x="155" y="22"/>
                    <a:pt x="143" y="21"/>
                  </a:cubicBezTo>
                  <a:cubicBezTo>
                    <a:pt x="120" y="18"/>
                    <a:pt x="98" y="12"/>
                    <a:pt x="75" y="8"/>
                  </a:cubicBezTo>
                  <a:cubicBezTo>
                    <a:pt x="52" y="3"/>
                    <a:pt x="28" y="0"/>
                    <a:pt x="4" y="0"/>
                  </a:cubicBezTo>
                  <a:cubicBezTo>
                    <a:pt x="2" y="0"/>
                    <a:pt x="2" y="3"/>
                    <a:pt x="4" y="3"/>
                  </a:cubicBezTo>
                  <a:cubicBezTo>
                    <a:pt x="46" y="3"/>
                    <a:pt x="87" y="13"/>
                    <a:pt x="128" y="21"/>
                  </a:cubicBezTo>
                  <a:cubicBezTo>
                    <a:pt x="138" y="23"/>
                    <a:pt x="147" y="24"/>
                    <a:pt x="158" y="25"/>
                  </a:cubicBezTo>
                  <a:cubicBezTo>
                    <a:pt x="164" y="26"/>
                    <a:pt x="171" y="27"/>
                    <a:pt x="177" y="28"/>
                  </a:cubicBezTo>
                  <a:cubicBezTo>
                    <a:pt x="179" y="28"/>
                    <a:pt x="199" y="34"/>
                    <a:pt x="191" y="39"/>
                  </a:cubicBezTo>
                  <a:cubicBezTo>
                    <a:pt x="183" y="44"/>
                    <a:pt x="166" y="38"/>
                    <a:pt x="158" y="36"/>
                  </a:cubicBezTo>
                  <a:cubicBezTo>
                    <a:pt x="145" y="33"/>
                    <a:pt x="133" y="31"/>
                    <a:pt x="120" y="29"/>
                  </a:cubicBezTo>
                  <a:cubicBezTo>
                    <a:pt x="81" y="21"/>
                    <a:pt x="42" y="13"/>
                    <a:pt x="2" y="10"/>
                  </a:cubicBezTo>
                  <a:cubicBezTo>
                    <a:pt x="0" y="9"/>
                    <a:pt x="0" y="12"/>
                    <a:pt x="2" y="12"/>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24" name="Freeform 11"/>
            <p:cNvSpPr/>
            <p:nvPr/>
          </p:nvSpPr>
          <p:spPr bwMode="auto">
            <a:xfrm>
              <a:off x="4073526" y="3273425"/>
              <a:ext cx="1223963" cy="1370013"/>
            </a:xfrm>
            <a:custGeom>
              <a:avLst/>
              <a:gdLst>
                <a:gd name="T0" fmla="*/ 159 w 161"/>
                <a:gd name="T1" fmla="*/ 177 h 180"/>
                <a:gd name="T2" fmla="*/ 140 w 161"/>
                <a:gd name="T3" fmla="*/ 157 h 180"/>
                <a:gd name="T4" fmla="*/ 118 w 161"/>
                <a:gd name="T5" fmla="*/ 134 h 180"/>
                <a:gd name="T6" fmla="*/ 75 w 161"/>
                <a:gd name="T7" fmla="*/ 85 h 180"/>
                <a:gd name="T8" fmla="*/ 38 w 161"/>
                <a:gd name="T9" fmla="*/ 41 h 180"/>
                <a:gd name="T10" fmla="*/ 17 w 161"/>
                <a:gd name="T11" fmla="*/ 17 h 180"/>
                <a:gd name="T12" fmla="*/ 3 w 161"/>
                <a:gd name="T13" fmla="*/ 1 h 180"/>
                <a:gd name="T14" fmla="*/ 1 w 161"/>
                <a:gd name="T15" fmla="*/ 3 h 180"/>
                <a:gd name="T16" fmla="*/ 20 w 161"/>
                <a:gd name="T17" fmla="*/ 26 h 180"/>
                <a:gd name="T18" fmla="*/ 39 w 161"/>
                <a:gd name="T19" fmla="*/ 45 h 180"/>
                <a:gd name="T20" fmla="*/ 58 w 161"/>
                <a:gd name="T21" fmla="*/ 67 h 180"/>
                <a:gd name="T22" fmla="*/ 77 w 161"/>
                <a:gd name="T23" fmla="*/ 92 h 180"/>
                <a:gd name="T24" fmla="*/ 120 w 161"/>
                <a:gd name="T25" fmla="*/ 141 h 180"/>
                <a:gd name="T26" fmla="*/ 140 w 161"/>
                <a:gd name="T27" fmla="*/ 160 h 180"/>
                <a:gd name="T28" fmla="*/ 157 w 161"/>
                <a:gd name="T29" fmla="*/ 179 h 180"/>
                <a:gd name="T30" fmla="*/ 159 w 161"/>
                <a:gd name="T31" fmla="*/ 17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1" h="180">
                  <a:moveTo>
                    <a:pt x="159" y="177"/>
                  </a:moveTo>
                  <a:cubicBezTo>
                    <a:pt x="152" y="171"/>
                    <a:pt x="146" y="164"/>
                    <a:pt x="140" y="157"/>
                  </a:cubicBezTo>
                  <a:cubicBezTo>
                    <a:pt x="133" y="149"/>
                    <a:pt x="125" y="142"/>
                    <a:pt x="118" y="134"/>
                  </a:cubicBezTo>
                  <a:cubicBezTo>
                    <a:pt x="105" y="117"/>
                    <a:pt x="87" y="103"/>
                    <a:pt x="75" y="85"/>
                  </a:cubicBezTo>
                  <a:cubicBezTo>
                    <a:pt x="64" y="70"/>
                    <a:pt x="52" y="54"/>
                    <a:pt x="38" y="41"/>
                  </a:cubicBezTo>
                  <a:cubicBezTo>
                    <a:pt x="30" y="33"/>
                    <a:pt x="22" y="26"/>
                    <a:pt x="17" y="17"/>
                  </a:cubicBezTo>
                  <a:cubicBezTo>
                    <a:pt x="13" y="10"/>
                    <a:pt x="10" y="5"/>
                    <a:pt x="3" y="1"/>
                  </a:cubicBezTo>
                  <a:cubicBezTo>
                    <a:pt x="1" y="0"/>
                    <a:pt x="0" y="2"/>
                    <a:pt x="1" y="3"/>
                  </a:cubicBezTo>
                  <a:cubicBezTo>
                    <a:pt x="11" y="9"/>
                    <a:pt x="14" y="18"/>
                    <a:pt x="20" y="26"/>
                  </a:cubicBezTo>
                  <a:cubicBezTo>
                    <a:pt x="25" y="33"/>
                    <a:pt x="32" y="39"/>
                    <a:pt x="39" y="45"/>
                  </a:cubicBezTo>
                  <a:cubicBezTo>
                    <a:pt x="46" y="52"/>
                    <a:pt x="51" y="60"/>
                    <a:pt x="58" y="67"/>
                  </a:cubicBezTo>
                  <a:cubicBezTo>
                    <a:pt x="65" y="75"/>
                    <a:pt x="70" y="84"/>
                    <a:pt x="77" y="92"/>
                  </a:cubicBezTo>
                  <a:cubicBezTo>
                    <a:pt x="91" y="109"/>
                    <a:pt x="107" y="124"/>
                    <a:pt x="120" y="141"/>
                  </a:cubicBezTo>
                  <a:cubicBezTo>
                    <a:pt x="126" y="149"/>
                    <a:pt x="134" y="153"/>
                    <a:pt x="140" y="160"/>
                  </a:cubicBezTo>
                  <a:cubicBezTo>
                    <a:pt x="145" y="167"/>
                    <a:pt x="150" y="173"/>
                    <a:pt x="157" y="179"/>
                  </a:cubicBezTo>
                  <a:cubicBezTo>
                    <a:pt x="159" y="180"/>
                    <a:pt x="161" y="178"/>
                    <a:pt x="159" y="17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25" name="Freeform 12"/>
            <p:cNvSpPr/>
            <p:nvPr/>
          </p:nvSpPr>
          <p:spPr bwMode="auto">
            <a:xfrm>
              <a:off x="4081463" y="3167063"/>
              <a:ext cx="128588" cy="120650"/>
            </a:xfrm>
            <a:custGeom>
              <a:avLst/>
              <a:gdLst>
                <a:gd name="T0" fmla="*/ 3 w 17"/>
                <a:gd name="T1" fmla="*/ 14 h 16"/>
                <a:gd name="T2" fmla="*/ 15 w 17"/>
                <a:gd name="T3" fmla="*/ 3 h 16"/>
                <a:gd name="T4" fmla="*/ 14 w 17"/>
                <a:gd name="T5" fmla="*/ 1 h 16"/>
                <a:gd name="T6" fmla="*/ 0 w 17"/>
                <a:gd name="T7" fmla="*/ 13 h 16"/>
                <a:gd name="T8" fmla="*/ 3 w 17"/>
                <a:gd name="T9" fmla="*/ 14 h 16"/>
              </a:gdLst>
              <a:ahLst/>
              <a:cxnLst>
                <a:cxn ang="0">
                  <a:pos x="T0" y="T1"/>
                </a:cxn>
                <a:cxn ang="0">
                  <a:pos x="T2" y="T3"/>
                </a:cxn>
                <a:cxn ang="0">
                  <a:pos x="T4" y="T5"/>
                </a:cxn>
                <a:cxn ang="0">
                  <a:pos x="T6" y="T7"/>
                </a:cxn>
                <a:cxn ang="0">
                  <a:pos x="T8" y="T9"/>
                </a:cxn>
              </a:cxnLst>
              <a:rect l="0" t="0" r="r" b="b"/>
              <a:pathLst>
                <a:path w="17" h="16">
                  <a:moveTo>
                    <a:pt x="3" y="14"/>
                  </a:moveTo>
                  <a:cubicBezTo>
                    <a:pt x="6" y="10"/>
                    <a:pt x="10" y="6"/>
                    <a:pt x="15" y="3"/>
                  </a:cubicBezTo>
                  <a:cubicBezTo>
                    <a:pt x="17" y="2"/>
                    <a:pt x="15" y="0"/>
                    <a:pt x="14" y="1"/>
                  </a:cubicBezTo>
                  <a:cubicBezTo>
                    <a:pt x="8" y="4"/>
                    <a:pt x="4" y="8"/>
                    <a:pt x="0" y="13"/>
                  </a:cubicBezTo>
                  <a:cubicBezTo>
                    <a:pt x="0" y="14"/>
                    <a:pt x="2" y="16"/>
                    <a:pt x="3" y="14"/>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26" name="Freeform 13"/>
            <p:cNvSpPr/>
            <p:nvPr/>
          </p:nvSpPr>
          <p:spPr bwMode="auto">
            <a:xfrm>
              <a:off x="4156076" y="3128963"/>
              <a:ext cx="31750" cy="82550"/>
            </a:xfrm>
            <a:custGeom>
              <a:avLst/>
              <a:gdLst>
                <a:gd name="T0" fmla="*/ 0 w 4"/>
                <a:gd name="T1" fmla="*/ 2 h 11"/>
                <a:gd name="T2" fmla="*/ 0 w 4"/>
                <a:gd name="T3" fmla="*/ 9 h 11"/>
                <a:gd name="T4" fmla="*/ 3 w 4"/>
                <a:gd name="T5" fmla="*/ 9 h 11"/>
                <a:gd name="T6" fmla="*/ 3 w 4"/>
                <a:gd name="T7" fmla="*/ 3 h 11"/>
                <a:gd name="T8" fmla="*/ 0 w 4"/>
                <a:gd name="T9" fmla="*/ 2 h 11"/>
              </a:gdLst>
              <a:ahLst/>
              <a:cxnLst>
                <a:cxn ang="0">
                  <a:pos x="T0" y="T1"/>
                </a:cxn>
                <a:cxn ang="0">
                  <a:pos x="T2" y="T3"/>
                </a:cxn>
                <a:cxn ang="0">
                  <a:pos x="T4" y="T5"/>
                </a:cxn>
                <a:cxn ang="0">
                  <a:pos x="T6" y="T7"/>
                </a:cxn>
                <a:cxn ang="0">
                  <a:pos x="T8" y="T9"/>
                </a:cxn>
              </a:cxnLst>
              <a:rect l="0" t="0" r="r" b="b"/>
              <a:pathLst>
                <a:path w="4" h="11">
                  <a:moveTo>
                    <a:pt x="0" y="2"/>
                  </a:moveTo>
                  <a:cubicBezTo>
                    <a:pt x="0" y="4"/>
                    <a:pt x="0" y="7"/>
                    <a:pt x="0" y="9"/>
                  </a:cubicBezTo>
                  <a:cubicBezTo>
                    <a:pt x="0" y="11"/>
                    <a:pt x="3" y="11"/>
                    <a:pt x="3" y="9"/>
                  </a:cubicBezTo>
                  <a:cubicBezTo>
                    <a:pt x="3" y="7"/>
                    <a:pt x="3" y="5"/>
                    <a:pt x="3" y="3"/>
                  </a:cubicBezTo>
                  <a:cubicBezTo>
                    <a:pt x="4" y="1"/>
                    <a:pt x="1" y="0"/>
                    <a:pt x="0" y="2"/>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27" name="Freeform 14"/>
            <p:cNvSpPr/>
            <p:nvPr/>
          </p:nvSpPr>
          <p:spPr bwMode="auto">
            <a:xfrm>
              <a:off x="4171951" y="3189288"/>
              <a:ext cx="1231900" cy="1355725"/>
            </a:xfrm>
            <a:custGeom>
              <a:avLst/>
              <a:gdLst>
                <a:gd name="T0" fmla="*/ 4 w 162"/>
                <a:gd name="T1" fmla="*/ 1 h 178"/>
                <a:gd name="T2" fmla="*/ 0 w 162"/>
                <a:gd name="T3" fmla="*/ 11 h 178"/>
                <a:gd name="T4" fmla="*/ 3 w 162"/>
                <a:gd name="T5" fmla="*/ 12 h 178"/>
                <a:gd name="T6" fmla="*/ 3 w 162"/>
                <a:gd name="T7" fmla="*/ 6 h 178"/>
                <a:gd name="T8" fmla="*/ 0 w 162"/>
                <a:gd name="T9" fmla="*/ 6 h 178"/>
                <a:gd name="T10" fmla="*/ 11 w 162"/>
                <a:gd name="T11" fmla="*/ 26 h 178"/>
                <a:gd name="T12" fmla="*/ 30 w 162"/>
                <a:gd name="T13" fmla="*/ 46 h 178"/>
                <a:gd name="T14" fmla="*/ 67 w 162"/>
                <a:gd name="T15" fmla="*/ 91 h 178"/>
                <a:gd name="T16" fmla="*/ 115 w 162"/>
                <a:gd name="T17" fmla="*/ 137 h 178"/>
                <a:gd name="T18" fmla="*/ 152 w 162"/>
                <a:gd name="T19" fmla="*/ 177 h 178"/>
                <a:gd name="T20" fmla="*/ 154 w 162"/>
                <a:gd name="T21" fmla="*/ 177 h 178"/>
                <a:gd name="T22" fmla="*/ 161 w 162"/>
                <a:gd name="T23" fmla="*/ 169 h 178"/>
                <a:gd name="T24" fmla="*/ 159 w 162"/>
                <a:gd name="T25" fmla="*/ 168 h 178"/>
                <a:gd name="T26" fmla="*/ 147 w 162"/>
                <a:gd name="T27" fmla="*/ 170 h 178"/>
                <a:gd name="T28" fmla="*/ 136 w 162"/>
                <a:gd name="T29" fmla="*/ 158 h 178"/>
                <a:gd name="T30" fmla="*/ 120 w 162"/>
                <a:gd name="T31" fmla="*/ 138 h 178"/>
                <a:gd name="T32" fmla="*/ 75 w 162"/>
                <a:gd name="T33" fmla="*/ 95 h 178"/>
                <a:gd name="T34" fmla="*/ 35 w 162"/>
                <a:gd name="T35" fmla="*/ 48 h 178"/>
                <a:gd name="T36" fmla="*/ 20 w 162"/>
                <a:gd name="T37" fmla="*/ 32 h 178"/>
                <a:gd name="T38" fmla="*/ 3 w 162"/>
                <a:gd name="T39" fmla="*/ 5 h 178"/>
                <a:gd name="T40" fmla="*/ 0 w 162"/>
                <a:gd name="T41" fmla="*/ 6 h 178"/>
                <a:gd name="T42" fmla="*/ 0 w 162"/>
                <a:gd name="T43" fmla="*/ 12 h 178"/>
                <a:gd name="T44" fmla="*/ 3 w 162"/>
                <a:gd name="T45" fmla="*/ 12 h 178"/>
                <a:gd name="T46" fmla="*/ 7 w 162"/>
                <a:gd name="T47" fmla="*/ 2 h 178"/>
                <a:gd name="T48" fmla="*/ 4 w 162"/>
                <a:gd name="T49" fmla="*/ 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2" h="178">
                  <a:moveTo>
                    <a:pt x="4" y="1"/>
                  </a:moveTo>
                  <a:cubicBezTo>
                    <a:pt x="3" y="5"/>
                    <a:pt x="1" y="8"/>
                    <a:pt x="0" y="11"/>
                  </a:cubicBezTo>
                  <a:cubicBezTo>
                    <a:pt x="1" y="11"/>
                    <a:pt x="2" y="11"/>
                    <a:pt x="3" y="12"/>
                  </a:cubicBezTo>
                  <a:cubicBezTo>
                    <a:pt x="3" y="10"/>
                    <a:pt x="3" y="8"/>
                    <a:pt x="3" y="6"/>
                  </a:cubicBezTo>
                  <a:cubicBezTo>
                    <a:pt x="2" y="6"/>
                    <a:pt x="1" y="6"/>
                    <a:pt x="0" y="6"/>
                  </a:cubicBezTo>
                  <a:cubicBezTo>
                    <a:pt x="1" y="13"/>
                    <a:pt x="7" y="19"/>
                    <a:pt x="11" y="26"/>
                  </a:cubicBezTo>
                  <a:cubicBezTo>
                    <a:pt x="16" y="33"/>
                    <a:pt x="24" y="39"/>
                    <a:pt x="30" y="46"/>
                  </a:cubicBezTo>
                  <a:cubicBezTo>
                    <a:pt x="42" y="61"/>
                    <a:pt x="53" y="77"/>
                    <a:pt x="67" y="91"/>
                  </a:cubicBezTo>
                  <a:cubicBezTo>
                    <a:pt x="82" y="107"/>
                    <a:pt x="99" y="121"/>
                    <a:pt x="115" y="137"/>
                  </a:cubicBezTo>
                  <a:cubicBezTo>
                    <a:pt x="128" y="150"/>
                    <a:pt x="136" y="167"/>
                    <a:pt x="152" y="177"/>
                  </a:cubicBezTo>
                  <a:cubicBezTo>
                    <a:pt x="153" y="178"/>
                    <a:pt x="154" y="177"/>
                    <a:pt x="154" y="177"/>
                  </a:cubicBezTo>
                  <a:cubicBezTo>
                    <a:pt x="157" y="175"/>
                    <a:pt x="159" y="172"/>
                    <a:pt x="161" y="169"/>
                  </a:cubicBezTo>
                  <a:cubicBezTo>
                    <a:pt x="162" y="168"/>
                    <a:pt x="160" y="167"/>
                    <a:pt x="159" y="168"/>
                  </a:cubicBezTo>
                  <a:cubicBezTo>
                    <a:pt x="155" y="174"/>
                    <a:pt x="152" y="174"/>
                    <a:pt x="147" y="170"/>
                  </a:cubicBezTo>
                  <a:cubicBezTo>
                    <a:pt x="143" y="166"/>
                    <a:pt x="139" y="162"/>
                    <a:pt x="136" y="158"/>
                  </a:cubicBezTo>
                  <a:cubicBezTo>
                    <a:pt x="130" y="151"/>
                    <a:pt x="126" y="144"/>
                    <a:pt x="120" y="138"/>
                  </a:cubicBezTo>
                  <a:cubicBezTo>
                    <a:pt x="106" y="123"/>
                    <a:pt x="90" y="109"/>
                    <a:pt x="75" y="95"/>
                  </a:cubicBezTo>
                  <a:cubicBezTo>
                    <a:pt x="60" y="80"/>
                    <a:pt x="47" y="64"/>
                    <a:pt x="35" y="48"/>
                  </a:cubicBezTo>
                  <a:cubicBezTo>
                    <a:pt x="31" y="42"/>
                    <a:pt x="26" y="37"/>
                    <a:pt x="20" y="32"/>
                  </a:cubicBezTo>
                  <a:cubicBezTo>
                    <a:pt x="14" y="25"/>
                    <a:pt x="4" y="14"/>
                    <a:pt x="3" y="5"/>
                  </a:cubicBezTo>
                  <a:cubicBezTo>
                    <a:pt x="2" y="4"/>
                    <a:pt x="0" y="4"/>
                    <a:pt x="0" y="6"/>
                  </a:cubicBezTo>
                  <a:cubicBezTo>
                    <a:pt x="0" y="8"/>
                    <a:pt x="0" y="10"/>
                    <a:pt x="0" y="12"/>
                  </a:cubicBezTo>
                  <a:cubicBezTo>
                    <a:pt x="0" y="13"/>
                    <a:pt x="2" y="14"/>
                    <a:pt x="3" y="12"/>
                  </a:cubicBezTo>
                  <a:cubicBezTo>
                    <a:pt x="4" y="9"/>
                    <a:pt x="5" y="6"/>
                    <a:pt x="7" y="2"/>
                  </a:cubicBezTo>
                  <a:cubicBezTo>
                    <a:pt x="7" y="0"/>
                    <a:pt x="4" y="0"/>
                    <a:pt x="4" y="1"/>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28" name="Freeform 15"/>
            <p:cNvSpPr/>
            <p:nvPr/>
          </p:nvSpPr>
          <p:spPr bwMode="auto">
            <a:xfrm>
              <a:off x="5510213" y="3775075"/>
              <a:ext cx="1185863" cy="533400"/>
            </a:xfrm>
            <a:custGeom>
              <a:avLst/>
              <a:gdLst>
                <a:gd name="T0" fmla="*/ 155 w 156"/>
                <a:gd name="T1" fmla="*/ 9 h 70"/>
                <a:gd name="T2" fmla="*/ 131 w 156"/>
                <a:gd name="T3" fmla="*/ 1 h 70"/>
                <a:gd name="T4" fmla="*/ 81 w 156"/>
                <a:gd name="T5" fmla="*/ 7 h 70"/>
                <a:gd name="T6" fmla="*/ 34 w 156"/>
                <a:gd name="T7" fmla="*/ 31 h 70"/>
                <a:gd name="T8" fmla="*/ 1 w 156"/>
                <a:gd name="T9" fmla="*/ 67 h 70"/>
                <a:gd name="T10" fmla="*/ 4 w 156"/>
                <a:gd name="T11" fmla="*/ 68 h 70"/>
                <a:gd name="T12" fmla="*/ 28 w 156"/>
                <a:gd name="T13" fmla="*/ 40 h 70"/>
                <a:gd name="T14" fmla="*/ 67 w 156"/>
                <a:gd name="T15" fmla="*/ 16 h 70"/>
                <a:gd name="T16" fmla="*/ 117 w 156"/>
                <a:gd name="T17" fmla="*/ 3 h 70"/>
                <a:gd name="T18" fmla="*/ 152 w 156"/>
                <a:gd name="T19" fmla="*/ 10 h 70"/>
                <a:gd name="T20" fmla="*/ 155 w 156"/>
                <a:gd name="T21" fmla="*/ 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70">
                  <a:moveTo>
                    <a:pt x="155" y="9"/>
                  </a:moveTo>
                  <a:cubicBezTo>
                    <a:pt x="150" y="2"/>
                    <a:pt x="140" y="1"/>
                    <a:pt x="131" y="1"/>
                  </a:cubicBezTo>
                  <a:cubicBezTo>
                    <a:pt x="113" y="0"/>
                    <a:pt x="98" y="1"/>
                    <a:pt x="81" y="7"/>
                  </a:cubicBezTo>
                  <a:cubicBezTo>
                    <a:pt x="65" y="13"/>
                    <a:pt x="48" y="21"/>
                    <a:pt x="34" y="31"/>
                  </a:cubicBezTo>
                  <a:cubicBezTo>
                    <a:pt x="20" y="41"/>
                    <a:pt x="12" y="55"/>
                    <a:pt x="1" y="67"/>
                  </a:cubicBezTo>
                  <a:cubicBezTo>
                    <a:pt x="0" y="68"/>
                    <a:pt x="3" y="70"/>
                    <a:pt x="4" y="68"/>
                  </a:cubicBezTo>
                  <a:cubicBezTo>
                    <a:pt x="12" y="59"/>
                    <a:pt x="19" y="48"/>
                    <a:pt x="28" y="40"/>
                  </a:cubicBezTo>
                  <a:cubicBezTo>
                    <a:pt x="38" y="29"/>
                    <a:pt x="54" y="22"/>
                    <a:pt x="67" y="16"/>
                  </a:cubicBezTo>
                  <a:cubicBezTo>
                    <a:pt x="83" y="9"/>
                    <a:pt x="99" y="3"/>
                    <a:pt x="117" y="3"/>
                  </a:cubicBezTo>
                  <a:cubicBezTo>
                    <a:pt x="127" y="3"/>
                    <a:pt x="146" y="2"/>
                    <a:pt x="152" y="10"/>
                  </a:cubicBezTo>
                  <a:cubicBezTo>
                    <a:pt x="153" y="11"/>
                    <a:pt x="156" y="10"/>
                    <a:pt x="155" y="9"/>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29" name="Freeform 16"/>
            <p:cNvSpPr/>
            <p:nvPr/>
          </p:nvSpPr>
          <p:spPr bwMode="auto">
            <a:xfrm>
              <a:off x="5480051" y="3829050"/>
              <a:ext cx="1133475" cy="547688"/>
            </a:xfrm>
            <a:custGeom>
              <a:avLst/>
              <a:gdLst>
                <a:gd name="T0" fmla="*/ 147 w 149"/>
                <a:gd name="T1" fmla="*/ 8 h 72"/>
                <a:gd name="T2" fmla="*/ 62 w 149"/>
                <a:gd name="T3" fmla="*/ 16 h 72"/>
                <a:gd name="T4" fmla="*/ 1 w 149"/>
                <a:gd name="T5" fmla="*/ 69 h 72"/>
                <a:gd name="T6" fmla="*/ 3 w 149"/>
                <a:gd name="T7" fmla="*/ 71 h 72"/>
                <a:gd name="T8" fmla="*/ 57 w 149"/>
                <a:gd name="T9" fmla="*/ 22 h 72"/>
                <a:gd name="T10" fmla="*/ 146 w 149"/>
                <a:gd name="T11" fmla="*/ 10 h 72"/>
                <a:gd name="T12" fmla="*/ 147 w 149"/>
                <a:gd name="T13" fmla="*/ 8 h 72"/>
              </a:gdLst>
              <a:ahLst/>
              <a:cxnLst>
                <a:cxn ang="0">
                  <a:pos x="T0" y="T1"/>
                </a:cxn>
                <a:cxn ang="0">
                  <a:pos x="T2" y="T3"/>
                </a:cxn>
                <a:cxn ang="0">
                  <a:pos x="T4" y="T5"/>
                </a:cxn>
                <a:cxn ang="0">
                  <a:pos x="T6" y="T7"/>
                </a:cxn>
                <a:cxn ang="0">
                  <a:pos x="T8" y="T9"/>
                </a:cxn>
                <a:cxn ang="0">
                  <a:pos x="T10" y="T11"/>
                </a:cxn>
                <a:cxn ang="0">
                  <a:pos x="T12" y="T13"/>
                </a:cxn>
              </a:cxnLst>
              <a:rect l="0" t="0" r="r" b="b"/>
              <a:pathLst>
                <a:path w="149" h="72">
                  <a:moveTo>
                    <a:pt x="147" y="8"/>
                  </a:moveTo>
                  <a:cubicBezTo>
                    <a:pt x="118" y="0"/>
                    <a:pt x="89" y="4"/>
                    <a:pt x="62" y="16"/>
                  </a:cubicBezTo>
                  <a:cubicBezTo>
                    <a:pt x="36" y="28"/>
                    <a:pt x="18" y="50"/>
                    <a:pt x="1" y="69"/>
                  </a:cubicBezTo>
                  <a:cubicBezTo>
                    <a:pt x="0" y="71"/>
                    <a:pt x="2" y="72"/>
                    <a:pt x="3" y="71"/>
                  </a:cubicBezTo>
                  <a:cubicBezTo>
                    <a:pt x="19" y="53"/>
                    <a:pt x="35" y="34"/>
                    <a:pt x="57" y="22"/>
                  </a:cubicBezTo>
                  <a:cubicBezTo>
                    <a:pt x="83" y="7"/>
                    <a:pt x="117" y="2"/>
                    <a:pt x="146" y="10"/>
                  </a:cubicBezTo>
                  <a:cubicBezTo>
                    <a:pt x="148" y="11"/>
                    <a:pt x="149" y="8"/>
                    <a:pt x="147" y="8"/>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0" name="Freeform 17"/>
            <p:cNvSpPr/>
            <p:nvPr/>
          </p:nvSpPr>
          <p:spPr bwMode="auto">
            <a:xfrm>
              <a:off x="5480051" y="3919538"/>
              <a:ext cx="1079500" cy="525463"/>
            </a:xfrm>
            <a:custGeom>
              <a:avLst/>
              <a:gdLst>
                <a:gd name="T0" fmla="*/ 140 w 142"/>
                <a:gd name="T1" fmla="*/ 0 h 69"/>
                <a:gd name="T2" fmla="*/ 58 w 142"/>
                <a:gd name="T3" fmla="*/ 18 h 69"/>
                <a:gd name="T4" fmla="*/ 1 w 142"/>
                <a:gd name="T5" fmla="*/ 66 h 69"/>
                <a:gd name="T6" fmla="*/ 4 w 142"/>
                <a:gd name="T7" fmla="*/ 68 h 69"/>
                <a:gd name="T8" fmla="*/ 56 w 142"/>
                <a:gd name="T9" fmla="*/ 22 h 69"/>
                <a:gd name="T10" fmla="*/ 140 w 142"/>
                <a:gd name="T11" fmla="*/ 2 h 69"/>
                <a:gd name="T12" fmla="*/ 140 w 142"/>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42" h="69">
                  <a:moveTo>
                    <a:pt x="140" y="0"/>
                  </a:moveTo>
                  <a:cubicBezTo>
                    <a:pt x="112" y="0"/>
                    <a:pt x="84" y="7"/>
                    <a:pt x="58" y="18"/>
                  </a:cubicBezTo>
                  <a:cubicBezTo>
                    <a:pt x="34" y="28"/>
                    <a:pt x="17" y="48"/>
                    <a:pt x="1" y="66"/>
                  </a:cubicBezTo>
                  <a:cubicBezTo>
                    <a:pt x="0" y="68"/>
                    <a:pt x="3" y="69"/>
                    <a:pt x="4" y="68"/>
                  </a:cubicBezTo>
                  <a:cubicBezTo>
                    <a:pt x="19" y="50"/>
                    <a:pt x="35" y="33"/>
                    <a:pt x="56" y="22"/>
                  </a:cubicBezTo>
                  <a:cubicBezTo>
                    <a:pt x="81" y="9"/>
                    <a:pt x="112" y="3"/>
                    <a:pt x="140" y="2"/>
                  </a:cubicBezTo>
                  <a:cubicBezTo>
                    <a:pt x="142" y="2"/>
                    <a:pt x="142" y="0"/>
                    <a:pt x="140" y="0"/>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1" name="Freeform 18"/>
            <p:cNvSpPr/>
            <p:nvPr/>
          </p:nvSpPr>
          <p:spPr bwMode="auto">
            <a:xfrm>
              <a:off x="5526088" y="3957638"/>
              <a:ext cx="965200" cy="495300"/>
            </a:xfrm>
            <a:custGeom>
              <a:avLst/>
              <a:gdLst>
                <a:gd name="T0" fmla="*/ 124 w 127"/>
                <a:gd name="T1" fmla="*/ 1 h 65"/>
                <a:gd name="T2" fmla="*/ 54 w 127"/>
                <a:gd name="T3" fmla="*/ 23 h 65"/>
                <a:gd name="T4" fmla="*/ 2 w 127"/>
                <a:gd name="T5" fmla="*/ 62 h 65"/>
                <a:gd name="T6" fmla="*/ 4 w 127"/>
                <a:gd name="T7" fmla="*/ 64 h 65"/>
                <a:gd name="T8" fmla="*/ 52 w 127"/>
                <a:gd name="T9" fmla="*/ 27 h 65"/>
                <a:gd name="T10" fmla="*/ 125 w 127"/>
                <a:gd name="T11" fmla="*/ 3 h 65"/>
                <a:gd name="T12" fmla="*/ 124 w 127"/>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127" h="65">
                  <a:moveTo>
                    <a:pt x="124" y="1"/>
                  </a:moveTo>
                  <a:cubicBezTo>
                    <a:pt x="100" y="5"/>
                    <a:pt x="76" y="13"/>
                    <a:pt x="54" y="23"/>
                  </a:cubicBezTo>
                  <a:cubicBezTo>
                    <a:pt x="34" y="33"/>
                    <a:pt x="17" y="48"/>
                    <a:pt x="2" y="62"/>
                  </a:cubicBezTo>
                  <a:cubicBezTo>
                    <a:pt x="0" y="63"/>
                    <a:pt x="3" y="65"/>
                    <a:pt x="4" y="64"/>
                  </a:cubicBezTo>
                  <a:cubicBezTo>
                    <a:pt x="19" y="50"/>
                    <a:pt x="34" y="37"/>
                    <a:pt x="52" y="27"/>
                  </a:cubicBezTo>
                  <a:cubicBezTo>
                    <a:pt x="74" y="16"/>
                    <a:pt x="100" y="7"/>
                    <a:pt x="125" y="3"/>
                  </a:cubicBezTo>
                  <a:cubicBezTo>
                    <a:pt x="127" y="3"/>
                    <a:pt x="126" y="0"/>
                    <a:pt x="124" y="1"/>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2" name="Freeform 19"/>
            <p:cNvSpPr/>
            <p:nvPr/>
          </p:nvSpPr>
          <p:spPr bwMode="auto">
            <a:xfrm>
              <a:off x="6734176" y="3578225"/>
              <a:ext cx="1330325" cy="365125"/>
            </a:xfrm>
            <a:custGeom>
              <a:avLst/>
              <a:gdLst>
                <a:gd name="T0" fmla="*/ 3 w 175"/>
                <a:gd name="T1" fmla="*/ 23 h 48"/>
                <a:gd name="T2" fmla="*/ 88 w 175"/>
                <a:gd name="T3" fmla="*/ 5 h 48"/>
                <a:gd name="T4" fmla="*/ 172 w 175"/>
                <a:gd name="T5" fmla="*/ 46 h 48"/>
                <a:gd name="T6" fmla="*/ 175 w 175"/>
                <a:gd name="T7" fmla="*/ 46 h 48"/>
                <a:gd name="T8" fmla="*/ 103 w 175"/>
                <a:gd name="T9" fmla="*/ 4 h 48"/>
                <a:gd name="T10" fmla="*/ 1 w 175"/>
                <a:gd name="T11" fmla="*/ 20 h 48"/>
                <a:gd name="T12" fmla="*/ 3 w 175"/>
                <a:gd name="T13" fmla="*/ 23 h 48"/>
              </a:gdLst>
              <a:ahLst/>
              <a:cxnLst>
                <a:cxn ang="0">
                  <a:pos x="T0" y="T1"/>
                </a:cxn>
                <a:cxn ang="0">
                  <a:pos x="T2" y="T3"/>
                </a:cxn>
                <a:cxn ang="0">
                  <a:pos x="T4" y="T5"/>
                </a:cxn>
                <a:cxn ang="0">
                  <a:pos x="T6" y="T7"/>
                </a:cxn>
                <a:cxn ang="0">
                  <a:pos x="T8" y="T9"/>
                </a:cxn>
                <a:cxn ang="0">
                  <a:pos x="T10" y="T11"/>
                </a:cxn>
                <a:cxn ang="0">
                  <a:pos x="T12" y="T13"/>
                </a:cxn>
              </a:cxnLst>
              <a:rect l="0" t="0" r="r" b="b"/>
              <a:pathLst>
                <a:path w="175" h="48">
                  <a:moveTo>
                    <a:pt x="3" y="23"/>
                  </a:moveTo>
                  <a:cubicBezTo>
                    <a:pt x="28" y="7"/>
                    <a:pt x="57" y="3"/>
                    <a:pt x="88" y="5"/>
                  </a:cubicBezTo>
                  <a:cubicBezTo>
                    <a:pt x="122" y="8"/>
                    <a:pt x="160" y="14"/>
                    <a:pt x="172" y="46"/>
                  </a:cubicBezTo>
                  <a:cubicBezTo>
                    <a:pt x="173" y="48"/>
                    <a:pt x="175" y="47"/>
                    <a:pt x="175" y="46"/>
                  </a:cubicBezTo>
                  <a:cubicBezTo>
                    <a:pt x="164" y="17"/>
                    <a:pt x="135" y="8"/>
                    <a:pt x="103" y="4"/>
                  </a:cubicBezTo>
                  <a:cubicBezTo>
                    <a:pt x="67" y="0"/>
                    <a:pt x="32" y="1"/>
                    <a:pt x="1" y="20"/>
                  </a:cubicBezTo>
                  <a:cubicBezTo>
                    <a:pt x="0" y="21"/>
                    <a:pt x="1" y="24"/>
                    <a:pt x="3" y="2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3" name="Freeform 20"/>
            <p:cNvSpPr/>
            <p:nvPr/>
          </p:nvSpPr>
          <p:spPr bwMode="auto">
            <a:xfrm>
              <a:off x="5518151" y="2162175"/>
              <a:ext cx="2509838" cy="1697038"/>
            </a:xfrm>
            <a:custGeom>
              <a:avLst/>
              <a:gdLst>
                <a:gd name="T0" fmla="*/ 329 w 330"/>
                <a:gd name="T1" fmla="*/ 220 h 223"/>
                <a:gd name="T2" fmla="*/ 258 w 330"/>
                <a:gd name="T3" fmla="*/ 145 h 223"/>
                <a:gd name="T4" fmla="*/ 216 w 330"/>
                <a:gd name="T5" fmla="*/ 98 h 223"/>
                <a:gd name="T6" fmla="*/ 168 w 330"/>
                <a:gd name="T7" fmla="*/ 54 h 223"/>
                <a:gd name="T8" fmla="*/ 148 w 330"/>
                <a:gd name="T9" fmla="*/ 33 h 223"/>
                <a:gd name="T10" fmla="*/ 131 w 330"/>
                <a:gd name="T11" fmla="*/ 20 h 223"/>
                <a:gd name="T12" fmla="*/ 79 w 330"/>
                <a:gd name="T13" fmla="*/ 4 h 223"/>
                <a:gd name="T14" fmla="*/ 1 w 330"/>
                <a:gd name="T15" fmla="*/ 52 h 223"/>
                <a:gd name="T16" fmla="*/ 4 w 330"/>
                <a:gd name="T17" fmla="*/ 54 h 223"/>
                <a:gd name="T18" fmla="*/ 94 w 330"/>
                <a:gd name="T19" fmla="*/ 8 h 223"/>
                <a:gd name="T20" fmla="*/ 145 w 330"/>
                <a:gd name="T21" fmla="*/ 35 h 223"/>
                <a:gd name="T22" fmla="*/ 178 w 330"/>
                <a:gd name="T23" fmla="*/ 67 h 223"/>
                <a:gd name="T24" fmla="*/ 217 w 330"/>
                <a:gd name="T25" fmla="*/ 103 h 223"/>
                <a:gd name="T26" fmla="*/ 253 w 330"/>
                <a:gd name="T27" fmla="*/ 144 h 223"/>
                <a:gd name="T28" fmla="*/ 327 w 330"/>
                <a:gd name="T29" fmla="*/ 221 h 223"/>
                <a:gd name="T30" fmla="*/ 329 w 330"/>
                <a:gd name="T31" fmla="*/ 22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0" h="223">
                  <a:moveTo>
                    <a:pt x="329" y="220"/>
                  </a:moveTo>
                  <a:cubicBezTo>
                    <a:pt x="316" y="190"/>
                    <a:pt x="281" y="169"/>
                    <a:pt x="258" y="145"/>
                  </a:cubicBezTo>
                  <a:cubicBezTo>
                    <a:pt x="244" y="129"/>
                    <a:pt x="231" y="113"/>
                    <a:pt x="216" y="98"/>
                  </a:cubicBezTo>
                  <a:cubicBezTo>
                    <a:pt x="200" y="83"/>
                    <a:pt x="184" y="69"/>
                    <a:pt x="168" y="54"/>
                  </a:cubicBezTo>
                  <a:cubicBezTo>
                    <a:pt x="161" y="47"/>
                    <a:pt x="154" y="41"/>
                    <a:pt x="148" y="33"/>
                  </a:cubicBezTo>
                  <a:cubicBezTo>
                    <a:pt x="143" y="28"/>
                    <a:pt x="137" y="24"/>
                    <a:pt x="131" y="20"/>
                  </a:cubicBezTo>
                  <a:cubicBezTo>
                    <a:pt x="116" y="11"/>
                    <a:pt x="98" y="4"/>
                    <a:pt x="79" y="4"/>
                  </a:cubicBezTo>
                  <a:cubicBezTo>
                    <a:pt x="45" y="3"/>
                    <a:pt x="15" y="27"/>
                    <a:pt x="1" y="52"/>
                  </a:cubicBezTo>
                  <a:cubicBezTo>
                    <a:pt x="0" y="54"/>
                    <a:pt x="3" y="55"/>
                    <a:pt x="4" y="54"/>
                  </a:cubicBezTo>
                  <a:cubicBezTo>
                    <a:pt x="19" y="24"/>
                    <a:pt x="56" y="0"/>
                    <a:pt x="94" y="8"/>
                  </a:cubicBezTo>
                  <a:cubicBezTo>
                    <a:pt x="112" y="12"/>
                    <a:pt x="134" y="22"/>
                    <a:pt x="145" y="35"/>
                  </a:cubicBezTo>
                  <a:cubicBezTo>
                    <a:pt x="155" y="46"/>
                    <a:pt x="167" y="56"/>
                    <a:pt x="178" y="67"/>
                  </a:cubicBezTo>
                  <a:cubicBezTo>
                    <a:pt x="191" y="79"/>
                    <a:pt x="204" y="91"/>
                    <a:pt x="217" y="103"/>
                  </a:cubicBezTo>
                  <a:cubicBezTo>
                    <a:pt x="230" y="116"/>
                    <a:pt x="241" y="130"/>
                    <a:pt x="253" y="144"/>
                  </a:cubicBezTo>
                  <a:cubicBezTo>
                    <a:pt x="276" y="169"/>
                    <a:pt x="313" y="190"/>
                    <a:pt x="327" y="221"/>
                  </a:cubicBezTo>
                  <a:cubicBezTo>
                    <a:pt x="327" y="223"/>
                    <a:pt x="330" y="222"/>
                    <a:pt x="329" y="220"/>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4" name="Freeform 21"/>
            <p:cNvSpPr/>
            <p:nvPr/>
          </p:nvSpPr>
          <p:spPr bwMode="auto">
            <a:xfrm>
              <a:off x="6796088" y="3646488"/>
              <a:ext cx="1306513" cy="334963"/>
            </a:xfrm>
            <a:custGeom>
              <a:avLst/>
              <a:gdLst>
                <a:gd name="T0" fmla="*/ 3 w 172"/>
                <a:gd name="T1" fmla="*/ 18 h 44"/>
                <a:gd name="T2" fmla="*/ 90 w 172"/>
                <a:gd name="T3" fmla="*/ 7 h 44"/>
                <a:gd name="T4" fmla="*/ 136 w 172"/>
                <a:gd name="T5" fmla="*/ 21 h 44"/>
                <a:gd name="T6" fmla="*/ 170 w 172"/>
                <a:gd name="T7" fmla="*/ 44 h 44"/>
                <a:gd name="T8" fmla="*/ 172 w 172"/>
                <a:gd name="T9" fmla="*/ 42 h 44"/>
                <a:gd name="T10" fmla="*/ 165 w 172"/>
                <a:gd name="T11" fmla="*/ 25 h 44"/>
                <a:gd name="T12" fmla="*/ 162 w 172"/>
                <a:gd name="T13" fmla="*/ 26 h 44"/>
                <a:gd name="T14" fmla="*/ 169 w 172"/>
                <a:gd name="T15" fmla="*/ 43 h 44"/>
                <a:gd name="T16" fmla="*/ 171 w 172"/>
                <a:gd name="T17" fmla="*/ 42 h 44"/>
                <a:gd name="T18" fmla="*/ 134 w 172"/>
                <a:gd name="T19" fmla="*/ 17 h 44"/>
                <a:gd name="T20" fmla="*/ 87 w 172"/>
                <a:gd name="T21" fmla="*/ 4 h 44"/>
                <a:gd name="T22" fmla="*/ 2 w 172"/>
                <a:gd name="T23" fmla="*/ 16 h 44"/>
                <a:gd name="T24" fmla="*/ 3 w 172"/>
                <a:gd name="T25"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44">
                  <a:moveTo>
                    <a:pt x="3" y="18"/>
                  </a:moveTo>
                  <a:cubicBezTo>
                    <a:pt x="29" y="3"/>
                    <a:pt x="60" y="3"/>
                    <a:pt x="90" y="7"/>
                  </a:cubicBezTo>
                  <a:cubicBezTo>
                    <a:pt x="106" y="9"/>
                    <a:pt x="122" y="14"/>
                    <a:pt x="136" y="21"/>
                  </a:cubicBezTo>
                  <a:cubicBezTo>
                    <a:pt x="148" y="27"/>
                    <a:pt x="158" y="37"/>
                    <a:pt x="170" y="44"/>
                  </a:cubicBezTo>
                  <a:cubicBezTo>
                    <a:pt x="171" y="44"/>
                    <a:pt x="172" y="43"/>
                    <a:pt x="172" y="42"/>
                  </a:cubicBezTo>
                  <a:cubicBezTo>
                    <a:pt x="171" y="36"/>
                    <a:pt x="168" y="30"/>
                    <a:pt x="165" y="25"/>
                  </a:cubicBezTo>
                  <a:cubicBezTo>
                    <a:pt x="164" y="23"/>
                    <a:pt x="161" y="24"/>
                    <a:pt x="162" y="26"/>
                  </a:cubicBezTo>
                  <a:cubicBezTo>
                    <a:pt x="165" y="32"/>
                    <a:pt x="168" y="37"/>
                    <a:pt x="169" y="43"/>
                  </a:cubicBezTo>
                  <a:cubicBezTo>
                    <a:pt x="170" y="43"/>
                    <a:pt x="171" y="42"/>
                    <a:pt x="171" y="42"/>
                  </a:cubicBezTo>
                  <a:cubicBezTo>
                    <a:pt x="158" y="35"/>
                    <a:pt x="148" y="24"/>
                    <a:pt x="134" y="17"/>
                  </a:cubicBezTo>
                  <a:cubicBezTo>
                    <a:pt x="120" y="10"/>
                    <a:pt x="103" y="6"/>
                    <a:pt x="87" y="4"/>
                  </a:cubicBezTo>
                  <a:cubicBezTo>
                    <a:pt x="58" y="0"/>
                    <a:pt x="27" y="1"/>
                    <a:pt x="2" y="16"/>
                  </a:cubicBezTo>
                  <a:cubicBezTo>
                    <a:pt x="0" y="17"/>
                    <a:pt x="2" y="19"/>
                    <a:pt x="3" y="18"/>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5" name="Freeform 22"/>
            <p:cNvSpPr/>
            <p:nvPr/>
          </p:nvSpPr>
          <p:spPr bwMode="auto">
            <a:xfrm>
              <a:off x="6902451" y="3714750"/>
              <a:ext cx="1131888" cy="327025"/>
            </a:xfrm>
            <a:custGeom>
              <a:avLst/>
              <a:gdLst>
                <a:gd name="T0" fmla="*/ 2 w 149"/>
                <a:gd name="T1" fmla="*/ 13 h 43"/>
                <a:gd name="T2" fmla="*/ 89 w 149"/>
                <a:gd name="T3" fmla="*/ 16 h 43"/>
                <a:gd name="T4" fmla="*/ 146 w 149"/>
                <a:gd name="T5" fmla="*/ 41 h 43"/>
                <a:gd name="T6" fmla="*/ 149 w 149"/>
                <a:gd name="T7" fmla="*/ 41 h 43"/>
                <a:gd name="T8" fmla="*/ 96 w 149"/>
                <a:gd name="T9" fmla="*/ 14 h 43"/>
                <a:gd name="T10" fmla="*/ 2 w 149"/>
                <a:gd name="T11" fmla="*/ 10 h 43"/>
                <a:gd name="T12" fmla="*/ 2 w 149"/>
                <a:gd name="T13" fmla="*/ 13 h 43"/>
              </a:gdLst>
              <a:ahLst/>
              <a:cxnLst>
                <a:cxn ang="0">
                  <a:pos x="T0" y="T1"/>
                </a:cxn>
                <a:cxn ang="0">
                  <a:pos x="T2" y="T3"/>
                </a:cxn>
                <a:cxn ang="0">
                  <a:pos x="T4" y="T5"/>
                </a:cxn>
                <a:cxn ang="0">
                  <a:pos x="T6" y="T7"/>
                </a:cxn>
                <a:cxn ang="0">
                  <a:pos x="T8" y="T9"/>
                </a:cxn>
                <a:cxn ang="0">
                  <a:pos x="T10" y="T11"/>
                </a:cxn>
                <a:cxn ang="0">
                  <a:pos x="T12" y="T13"/>
                </a:cxn>
              </a:cxnLst>
              <a:rect l="0" t="0" r="r" b="b"/>
              <a:pathLst>
                <a:path w="149" h="43">
                  <a:moveTo>
                    <a:pt x="2" y="13"/>
                  </a:moveTo>
                  <a:cubicBezTo>
                    <a:pt x="30" y="4"/>
                    <a:pt x="61" y="10"/>
                    <a:pt x="89" y="16"/>
                  </a:cubicBezTo>
                  <a:cubicBezTo>
                    <a:pt x="107" y="19"/>
                    <a:pt x="139" y="23"/>
                    <a:pt x="146" y="41"/>
                  </a:cubicBezTo>
                  <a:cubicBezTo>
                    <a:pt x="146" y="43"/>
                    <a:pt x="149" y="42"/>
                    <a:pt x="149" y="41"/>
                  </a:cubicBezTo>
                  <a:cubicBezTo>
                    <a:pt x="142" y="23"/>
                    <a:pt x="114" y="18"/>
                    <a:pt x="96" y="14"/>
                  </a:cubicBezTo>
                  <a:cubicBezTo>
                    <a:pt x="66" y="8"/>
                    <a:pt x="32" y="0"/>
                    <a:pt x="2" y="10"/>
                  </a:cubicBezTo>
                  <a:cubicBezTo>
                    <a:pt x="0" y="11"/>
                    <a:pt x="1" y="13"/>
                    <a:pt x="2" y="1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6" name="Freeform 23"/>
            <p:cNvSpPr/>
            <p:nvPr/>
          </p:nvSpPr>
          <p:spPr bwMode="auto">
            <a:xfrm>
              <a:off x="6940551" y="3805238"/>
              <a:ext cx="1131888" cy="290513"/>
            </a:xfrm>
            <a:custGeom>
              <a:avLst/>
              <a:gdLst>
                <a:gd name="T0" fmla="*/ 2 w 149"/>
                <a:gd name="T1" fmla="*/ 5 h 38"/>
                <a:gd name="T2" fmla="*/ 82 w 149"/>
                <a:gd name="T3" fmla="*/ 12 h 38"/>
                <a:gd name="T4" fmla="*/ 145 w 149"/>
                <a:gd name="T5" fmla="*/ 37 h 38"/>
                <a:gd name="T6" fmla="*/ 147 w 149"/>
                <a:gd name="T7" fmla="*/ 35 h 38"/>
                <a:gd name="T8" fmla="*/ 87 w 149"/>
                <a:gd name="T9" fmla="*/ 10 h 38"/>
                <a:gd name="T10" fmla="*/ 2 w 149"/>
                <a:gd name="T11" fmla="*/ 2 h 38"/>
                <a:gd name="T12" fmla="*/ 2 w 149"/>
                <a:gd name="T13" fmla="*/ 5 h 38"/>
              </a:gdLst>
              <a:ahLst/>
              <a:cxnLst>
                <a:cxn ang="0">
                  <a:pos x="T0" y="T1"/>
                </a:cxn>
                <a:cxn ang="0">
                  <a:pos x="T2" y="T3"/>
                </a:cxn>
                <a:cxn ang="0">
                  <a:pos x="T4" y="T5"/>
                </a:cxn>
                <a:cxn ang="0">
                  <a:pos x="T6" y="T7"/>
                </a:cxn>
                <a:cxn ang="0">
                  <a:pos x="T8" y="T9"/>
                </a:cxn>
                <a:cxn ang="0">
                  <a:pos x="T10" y="T11"/>
                </a:cxn>
                <a:cxn ang="0">
                  <a:pos x="T12" y="T13"/>
                </a:cxn>
              </a:cxnLst>
              <a:rect l="0" t="0" r="r" b="b"/>
              <a:pathLst>
                <a:path w="149" h="38">
                  <a:moveTo>
                    <a:pt x="2" y="5"/>
                  </a:moveTo>
                  <a:cubicBezTo>
                    <a:pt x="29" y="3"/>
                    <a:pt x="56" y="6"/>
                    <a:pt x="82" y="12"/>
                  </a:cubicBezTo>
                  <a:cubicBezTo>
                    <a:pt x="105" y="17"/>
                    <a:pt x="129" y="22"/>
                    <a:pt x="145" y="37"/>
                  </a:cubicBezTo>
                  <a:cubicBezTo>
                    <a:pt x="147" y="38"/>
                    <a:pt x="149" y="36"/>
                    <a:pt x="147" y="35"/>
                  </a:cubicBezTo>
                  <a:cubicBezTo>
                    <a:pt x="131" y="20"/>
                    <a:pt x="109" y="15"/>
                    <a:pt x="87" y="10"/>
                  </a:cubicBezTo>
                  <a:cubicBezTo>
                    <a:pt x="60" y="4"/>
                    <a:pt x="31" y="0"/>
                    <a:pt x="2" y="2"/>
                  </a:cubicBezTo>
                  <a:cubicBezTo>
                    <a:pt x="0" y="3"/>
                    <a:pt x="0" y="5"/>
                    <a:pt x="2" y="5"/>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7" name="Freeform 24"/>
            <p:cNvSpPr/>
            <p:nvPr/>
          </p:nvSpPr>
          <p:spPr bwMode="auto">
            <a:xfrm>
              <a:off x="7077076" y="3843338"/>
              <a:ext cx="736600" cy="220663"/>
            </a:xfrm>
            <a:custGeom>
              <a:avLst/>
              <a:gdLst>
                <a:gd name="T0" fmla="*/ 2 w 97"/>
                <a:gd name="T1" fmla="*/ 2 h 29"/>
                <a:gd name="T2" fmla="*/ 48 w 97"/>
                <a:gd name="T3" fmla="*/ 13 h 29"/>
                <a:gd name="T4" fmla="*/ 73 w 97"/>
                <a:gd name="T5" fmla="*/ 21 h 29"/>
                <a:gd name="T6" fmla="*/ 94 w 97"/>
                <a:gd name="T7" fmla="*/ 28 h 29"/>
                <a:gd name="T8" fmla="*/ 95 w 97"/>
                <a:gd name="T9" fmla="*/ 26 h 29"/>
                <a:gd name="T10" fmla="*/ 74 w 97"/>
                <a:gd name="T11" fmla="*/ 18 h 29"/>
                <a:gd name="T12" fmla="*/ 49 w 97"/>
                <a:gd name="T13" fmla="*/ 10 h 29"/>
                <a:gd name="T14" fmla="*/ 2 w 97"/>
                <a:gd name="T15" fmla="*/ 0 h 29"/>
                <a:gd name="T16" fmla="*/ 2 w 97"/>
                <a:gd name="T17" fmla="*/ 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9">
                  <a:moveTo>
                    <a:pt x="2" y="2"/>
                  </a:moveTo>
                  <a:cubicBezTo>
                    <a:pt x="18" y="2"/>
                    <a:pt x="33" y="8"/>
                    <a:pt x="48" y="13"/>
                  </a:cubicBezTo>
                  <a:cubicBezTo>
                    <a:pt x="56" y="16"/>
                    <a:pt x="65" y="18"/>
                    <a:pt x="73" y="21"/>
                  </a:cubicBezTo>
                  <a:cubicBezTo>
                    <a:pt x="80" y="23"/>
                    <a:pt x="86" y="27"/>
                    <a:pt x="94" y="28"/>
                  </a:cubicBezTo>
                  <a:cubicBezTo>
                    <a:pt x="96" y="29"/>
                    <a:pt x="97" y="26"/>
                    <a:pt x="95" y="26"/>
                  </a:cubicBezTo>
                  <a:cubicBezTo>
                    <a:pt x="87" y="24"/>
                    <a:pt x="81" y="21"/>
                    <a:pt x="74" y="18"/>
                  </a:cubicBezTo>
                  <a:cubicBezTo>
                    <a:pt x="66" y="15"/>
                    <a:pt x="57" y="13"/>
                    <a:pt x="49" y="10"/>
                  </a:cubicBezTo>
                  <a:cubicBezTo>
                    <a:pt x="33" y="5"/>
                    <a:pt x="19" y="0"/>
                    <a:pt x="2" y="0"/>
                  </a:cubicBezTo>
                  <a:cubicBezTo>
                    <a:pt x="0" y="0"/>
                    <a:pt x="0" y="2"/>
                    <a:pt x="2" y="2"/>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8" name="Freeform 25"/>
            <p:cNvSpPr/>
            <p:nvPr/>
          </p:nvSpPr>
          <p:spPr bwMode="auto">
            <a:xfrm>
              <a:off x="5351463" y="3981450"/>
              <a:ext cx="1322388" cy="654050"/>
            </a:xfrm>
            <a:custGeom>
              <a:avLst/>
              <a:gdLst>
                <a:gd name="T0" fmla="*/ 144 w 174"/>
                <a:gd name="T1" fmla="*/ 14 h 86"/>
                <a:gd name="T2" fmla="*/ 98 w 174"/>
                <a:gd name="T3" fmla="*/ 38 h 86"/>
                <a:gd name="T4" fmla="*/ 162 w 174"/>
                <a:gd name="T5" fmla="*/ 5 h 86"/>
                <a:gd name="T6" fmla="*/ 120 w 174"/>
                <a:gd name="T7" fmla="*/ 28 h 86"/>
                <a:gd name="T8" fmla="*/ 171 w 174"/>
                <a:gd name="T9" fmla="*/ 1 h 86"/>
                <a:gd name="T10" fmla="*/ 143 w 174"/>
                <a:gd name="T11" fmla="*/ 16 h 86"/>
                <a:gd name="T12" fmla="*/ 136 w 174"/>
                <a:gd name="T13" fmla="*/ 14 h 86"/>
                <a:gd name="T14" fmla="*/ 134 w 174"/>
                <a:gd name="T15" fmla="*/ 23 h 86"/>
                <a:gd name="T16" fmla="*/ 123 w 174"/>
                <a:gd name="T17" fmla="*/ 21 h 86"/>
                <a:gd name="T18" fmla="*/ 105 w 174"/>
                <a:gd name="T19" fmla="*/ 35 h 86"/>
                <a:gd name="T20" fmla="*/ 98 w 174"/>
                <a:gd name="T21" fmla="*/ 35 h 86"/>
                <a:gd name="T22" fmla="*/ 92 w 174"/>
                <a:gd name="T23" fmla="*/ 41 h 86"/>
                <a:gd name="T24" fmla="*/ 72 w 174"/>
                <a:gd name="T25" fmla="*/ 45 h 86"/>
                <a:gd name="T26" fmla="*/ 55 w 174"/>
                <a:gd name="T27" fmla="*/ 62 h 86"/>
                <a:gd name="T28" fmla="*/ 66 w 174"/>
                <a:gd name="T29" fmla="*/ 47 h 86"/>
                <a:gd name="T30" fmla="*/ 84 w 174"/>
                <a:gd name="T31" fmla="*/ 44 h 86"/>
                <a:gd name="T32" fmla="*/ 4 w 174"/>
                <a:gd name="T33" fmla="*/ 81 h 86"/>
                <a:gd name="T34" fmla="*/ 66 w 174"/>
                <a:gd name="T35" fmla="*/ 52 h 86"/>
                <a:gd name="T36" fmla="*/ 10 w 174"/>
                <a:gd name="T37" fmla="*/ 76 h 86"/>
                <a:gd name="T38" fmla="*/ 73 w 174"/>
                <a:gd name="T39" fmla="*/ 51 h 86"/>
                <a:gd name="T40" fmla="*/ 1 w 174"/>
                <a:gd name="T41" fmla="*/ 83 h 86"/>
                <a:gd name="T42" fmla="*/ 102 w 174"/>
                <a:gd name="T43" fmla="*/ 35 h 86"/>
                <a:gd name="T44" fmla="*/ 88 w 174"/>
                <a:gd name="T45" fmla="*/ 36 h 86"/>
                <a:gd name="T46" fmla="*/ 108 w 174"/>
                <a:gd name="T47" fmla="*/ 32 h 86"/>
                <a:gd name="T48" fmla="*/ 82 w 174"/>
                <a:gd name="T49" fmla="*/ 44 h 86"/>
                <a:gd name="T50" fmla="*/ 171 w 174"/>
                <a:gd name="T51" fmla="*/ 2 h 86"/>
                <a:gd name="T52" fmla="*/ 76 w 174"/>
                <a:gd name="T53" fmla="*/ 51 h 86"/>
                <a:gd name="T54" fmla="*/ 171 w 174"/>
                <a:gd name="T55" fmla="*/ 2 h 86"/>
                <a:gd name="T56" fmla="*/ 164 w 174"/>
                <a:gd name="T57" fmla="*/ 5 h 86"/>
                <a:gd name="T58" fmla="*/ 39 w 174"/>
                <a:gd name="T59" fmla="*/ 62 h 86"/>
                <a:gd name="T60" fmla="*/ 125 w 174"/>
                <a:gd name="T61" fmla="*/ 22 h 86"/>
                <a:gd name="T62" fmla="*/ 64 w 174"/>
                <a:gd name="T63" fmla="*/ 51 h 86"/>
                <a:gd name="T64" fmla="*/ 36 w 174"/>
                <a:gd name="T65" fmla="*/ 66 h 86"/>
                <a:gd name="T66" fmla="*/ 46 w 174"/>
                <a:gd name="T67" fmla="*/ 63 h 86"/>
                <a:gd name="T68" fmla="*/ 21 w 174"/>
                <a:gd name="T69" fmla="*/ 69 h 86"/>
                <a:gd name="T70" fmla="*/ 64 w 174"/>
                <a:gd name="T71" fmla="*/ 50 h 86"/>
                <a:gd name="T72" fmla="*/ 6 w 174"/>
                <a:gd name="T73" fmla="*/ 83 h 86"/>
                <a:gd name="T74" fmla="*/ 83 w 174"/>
                <a:gd name="T75" fmla="*/ 42 h 86"/>
                <a:gd name="T76" fmla="*/ 57 w 174"/>
                <a:gd name="T77" fmla="*/ 55 h 86"/>
                <a:gd name="T78" fmla="*/ 81 w 174"/>
                <a:gd name="T79" fmla="*/ 47 h 86"/>
                <a:gd name="T80" fmla="*/ 25 w 174"/>
                <a:gd name="T81" fmla="*/ 73 h 86"/>
                <a:gd name="T82" fmla="*/ 116 w 174"/>
                <a:gd name="T83" fmla="*/ 26 h 86"/>
                <a:gd name="T84" fmla="*/ 49 w 174"/>
                <a:gd name="T85" fmla="*/ 59 h 86"/>
                <a:gd name="T86" fmla="*/ 146 w 174"/>
                <a:gd name="T87" fmla="*/ 15 h 86"/>
                <a:gd name="T88" fmla="*/ 73 w 174"/>
                <a:gd name="T89" fmla="*/ 49 h 86"/>
                <a:gd name="T90" fmla="*/ 166 w 174"/>
                <a:gd name="T91" fmla="*/ 5 h 86"/>
                <a:gd name="T92" fmla="*/ 107 w 174"/>
                <a:gd name="T93" fmla="*/ 32 h 86"/>
                <a:gd name="T94" fmla="*/ 168 w 174"/>
                <a:gd name="T95" fmla="*/ 1 h 86"/>
                <a:gd name="T96" fmla="*/ 124 w 174"/>
                <a:gd name="T97" fmla="*/ 24 h 86"/>
                <a:gd name="T98" fmla="*/ 144 w 174"/>
                <a:gd name="T99" fmla="*/ 15 h 86"/>
                <a:gd name="T100" fmla="*/ 137 w 174"/>
                <a:gd name="T101" fmla="*/ 17 h 86"/>
                <a:gd name="T102" fmla="*/ 135 w 174"/>
                <a:gd name="T103" fmla="*/ 19 h 86"/>
                <a:gd name="T104" fmla="*/ 121 w 174"/>
                <a:gd name="T105" fmla="*/ 26 h 86"/>
                <a:gd name="T106" fmla="*/ 114 w 174"/>
                <a:gd name="T107" fmla="*/ 2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 h="86">
                  <a:moveTo>
                    <a:pt x="115" y="29"/>
                  </a:moveTo>
                  <a:cubicBezTo>
                    <a:pt x="125" y="26"/>
                    <a:pt x="135" y="22"/>
                    <a:pt x="144" y="16"/>
                  </a:cubicBezTo>
                  <a:cubicBezTo>
                    <a:pt x="146" y="16"/>
                    <a:pt x="145" y="14"/>
                    <a:pt x="144" y="14"/>
                  </a:cubicBezTo>
                  <a:cubicBezTo>
                    <a:pt x="137" y="14"/>
                    <a:pt x="131" y="18"/>
                    <a:pt x="125" y="21"/>
                  </a:cubicBezTo>
                  <a:cubicBezTo>
                    <a:pt x="116" y="26"/>
                    <a:pt x="106" y="30"/>
                    <a:pt x="97" y="36"/>
                  </a:cubicBezTo>
                  <a:cubicBezTo>
                    <a:pt x="95" y="37"/>
                    <a:pt x="97" y="39"/>
                    <a:pt x="98" y="38"/>
                  </a:cubicBezTo>
                  <a:cubicBezTo>
                    <a:pt x="112" y="31"/>
                    <a:pt x="126" y="25"/>
                    <a:pt x="141" y="19"/>
                  </a:cubicBezTo>
                  <a:cubicBezTo>
                    <a:pt x="149" y="17"/>
                    <a:pt x="158" y="14"/>
                    <a:pt x="163" y="8"/>
                  </a:cubicBezTo>
                  <a:cubicBezTo>
                    <a:pt x="164" y="7"/>
                    <a:pt x="164" y="5"/>
                    <a:pt x="162" y="5"/>
                  </a:cubicBezTo>
                  <a:cubicBezTo>
                    <a:pt x="154" y="6"/>
                    <a:pt x="148" y="9"/>
                    <a:pt x="141" y="12"/>
                  </a:cubicBezTo>
                  <a:cubicBezTo>
                    <a:pt x="133" y="16"/>
                    <a:pt x="125" y="19"/>
                    <a:pt x="118" y="26"/>
                  </a:cubicBezTo>
                  <a:cubicBezTo>
                    <a:pt x="117" y="27"/>
                    <a:pt x="118" y="28"/>
                    <a:pt x="120" y="28"/>
                  </a:cubicBezTo>
                  <a:cubicBezTo>
                    <a:pt x="128" y="26"/>
                    <a:pt x="135" y="22"/>
                    <a:pt x="142" y="18"/>
                  </a:cubicBezTo>
                  <a:cubicBezTo>
                    <a:pt x="152" y="13"/>
                    <a:pt x="162" y="9"/>
                    <a:pt x="172" y="4"/>
                  </a:cubicBezTo>
                  <a:cubicBezTo>
                    <a:pt x="173" y="3"/>
                    <a:pt x="172" y="1"/>
                    <a:pt x="171" y="1"/>
                  </a:cubicBezTo>
                  <a:cubicBezTo>
                    <a:pt x="153" y="5"/>
                    <a:pt x="138" y="13"/>
                    <a:pt x="122" y="21"/>
                  </a:cubicBezTo>
                  <a:cubicBezTo>
                    <a:pt x="121" y="22"/>
                    <a:pt x="122" y="24"/>
                    <a:pt x="123" y="24"/>
                  </a:cubicBezTo>
                  <a:cubicBezTo>
                    <a:pt x="131" y="22"/>
                    <a:pt x="137" y="19"/>
                    <a:pt x="143" y="16"/>
                  </a:cubicBezTo>
                  <a:cubicBezTo>
                    <a:pt x="152" y="12"/>
                    <a:pt x="161" y="8"/>
                    <a:pt x="170" y="3"/>
                  </a:cubicBezTo>
                  <a:cubicBezTo>
                    <a:pt x="171" y="2"/>
                    <a:pt x="170" y="0"/>
                    <a:pt x="168" y="1"/>
                  </a:cubicBezTo>
                  <a:cubicBezTo>
                    <a:pt x="157" y="4"/>
                    <a:pt x="147" y="9"/>
                    <a:pt x="136" y="14"/>
                  </a:cubicBezTo>
                  <a:cubicBezTo>
                    <a:pt x="125" y="19"/>
                    <a:pt x="114" y="23"/>
                    <a:pt x="105" y="30"/>
                  </a:cubicBezTo>
                  <a:cubicBezTo>
                    <a:pt x="104" y="31"/>
                    <a:pt x="104" y="33"/>
                    <a:pt x="106" y="33"/>
                  </a:cubicBezTo>
                  <a:cubicBezTo>
                    <a:pt x="116" y="32"/>
                    <a:pt x="125" y="28"/>
                    <a:pt x="134" y="23"/>
                  </a:cubicBezTo>
                  <a:cubicBezTo>
                    <a:pt x="146" y="18"/>
                    <a:pt x="158" y="14"/>
                    <a:pt x="169" y="7"/>
                  </a:cubicBezTo>
                  <a:cubicBezTo>
                    <a:pt x="170" y="6"/>
                    <a:pt x="168" y="5"/>
                    <a:pt x="167" y="5"/>
                  </a:cubicBezTo>
                  <a:cubicBezTo>
                    <a:pt x="151" y="7"/>
                    <a:pt x="137" y="14"/>
                    <a:pt x="123" y="21"/>
                  </a:cubicBezTo>
                  <a:cubicBezTo>
                    <a:pt x="105" y="29"/>
                    <a:pt x="89" y="38"/>
                    <a:pt x="72" y="47"/>
                  </a:cubicBezTo>
                  <a:cubicBezTo>
                    <a:pt x="70" y="48"/>
                    <a:pt x="71" y="50"/>
                    <a:pt x="73" y="49"/>
                  </a:cubicBezTo>
                  <a:cubicBezTo>
                    <a:pt x="84" y="46"/>
                    <a:pt x="95" y="40"/>
                    <a:pt x="105" y="35"/>
                  </a:cubicBezTo>
                  <a:cubicBezTo>
                    <a:pt x="118" y="28"/>
                    <a:pt x="133" y="23"/>
                    <a:pt x="147" y="18"/>
                  </a:cubicBezTo>
                  <a:cubicBezTo>
                    <a:pt x="146" y="17"/>
                    <a:pt x="146" y="16"/>
                    <a:pt x="146" y="15"/>
                  </a:cubicBezTo>
                  <a:cubicBezTo>
                    <a:pt x="130" y="22"/>
                    <a:pt x="114" y="28"/>
                    <a:pt x="98" y="35"/>
                  </a:cubicBezTo>
                  <a:cubicBezTo>
                    <a:pt x="82" y="42"/>
                    <a:pt x="66" y="51"/>
                    <a:pt x="49" y="57"/>
                  </a:cubicBezTo>
                  <a:cubicBezTo>
                    <a:pt x="49" y="58"/>
                    <a:pt x="49" y="58"/>
                    <a:pt x="50" y="59"/>
                  </a:cubicBezTo>
                  <a:cubicBezTo>
                    <a:pt x="63" y="52"/>
                    <a:pt x="78" y="47"/>
                    <a:pt x="92" y="41"/>
                  </a:cubicBezTo>
                  <a:cubicBezTo>
                    <a:pt x="101" y="38"/>
                    <a:pt x="111" y="34"/>
                    <a:pt x="118" y="28"/>
                  </a:cubicBezTo>
                  <a:cubicBezTo>
                    <a:pt x="119" y="27"/>
                    <a:pt x="119" y="26"/>
                    <a:pt x="117" y="26"/>
                  </a:cubicBezTo>
                  <a:cubicBezTo>
                    <a:pt x="100" y="26"/>
                    <a:pt x="86" y="38"/>
                    <a:pt x="72" y="45"/>
                  </a:cubicBezTo>
                  <a:cubicBezTo>
                    <a:pt x="55" y="54"/>
                    <a:pt x="35" y="58"/>
                    <a:pt x="23" y="71"/>
                  </a:cubicBezTo>
                  <a:cubicBezTo>
                    <a:pt x="22" y="72"/>
                    <a:pt x="22" y="73"/>
                    <a:pt x="24" y="73"/>
                  </a:cubicBezTo>
                  <a:cubicBezTo>
                    <a:pt x="35" y="74"/>
                    <a:pt x="46" y="67"/>
                    <a:pt x="55" y="62"/>
                  </a:cubicBezTo>
                  <a:cubicBezTo>
                    <a:pt x="70" y="55"/>
                    <a:pt x="85" y="49"/>
                    <a:pt x="98" y="39"/>
                  </a:cubicBezTo>
                  <a:cubicBezTo>
                    <a:pt x="99" y="38"/>
                    <a:pt x="98" y="37"/>
                    <a:pt x="97" y="36"/>
                  </a:cubicBezTo>
                  <a:cubicBezTo>
                    <a:pt x="87" y="34"/>
                    <a:pt x="75" y="43"/>
                    <a:pt x="66" y="47"/>
                  </a:cubicBezTo>
                  <a:cubicBezTo>
                    <a:pt x="49" y="57"/>
                    <a:pt x="30" y="66"/>
                    <a:pt x="12" y="76"/>
                  </a:cubicBezTo>
                  <a:cubicBezTo>
                    <a:pt x="12" y="77"/>
                    <a:pt x="13" y="78"/>
                    <a:pt x="13" y="79"/>
                  </a:cubicBezTo>
                  <a:cubicBezTo>
                    <a:pt x="36" y="65"/>
                    <a:pt x="61" y="56"/>
                    <a:pt x="84" y="44"/>
                  </a:cubicBezTo>
                  <a:cubicBezTo>
                    <a:pt x="84" y="43"/>
                    <a:pt x="83" y="42"/>
                    <a:pt x="82" y="42"/>
                  </a:cubicBezTo>
                  <a:cubicBezTo>
                    <a:pt x="72" y="50"/>
                    <a:pt x="58" y="54"/>
                    <a:pt x="46" y="59"/>
                  </a:cubicBezTo>
                  <a:cubicBezTo>
                    <a:pt x="31" y="66"/>
                    <a:pt x="17" y="73"/>
                    <a:pt x="4" y="81"/>
                  </a:cubicBezTo>
                  <a:cubicBezTo>
                    <a:pt x="3" y="81"/>
                    <a:pt x="4" y="83"/>
                    <a:pt x="5" y="83"/>
                  </a:cubicBezTo>
                  <a:cubicBezTo>
                    <a:pt x="18" y="80"/>
                    <a:pt x="28" y="73"/>
                    <a:pt x="38" y="68"/>
                  </a:cubicBezTo>
                  <a:cubicBezTo>
                    <a:pt x="48" y="63"/>
                    <a:pt x="58" y="59"/>
                    <a:pt x="66" y="52"/>
                  </a:cubicBezTo>
                  <a:cubicBezTo>
                    <a:pt x="67" y="51"/>
                    <a:pt x="66" y="50"/>
                    <a:pt x="65" y="50"/>
                  </a:cubicBezTo>
                  <a:cubicBezTo>
                    <a:pt x="52" y="49"/>
                    <a:pt x="42" y="57"/>
                    <a:pt x="31" y="61"/>
                  </a:cubicBezTo>
                  <a:cubicBezTo>
                    <a:pt x="24" y="64"/>
                    <a:pt x="11" y="68"/>
                    <a:pt x="10" y="76"/>
                  </a:cubicBezTo>
                  <a:cubicBezTo>
                    <a:pt x="10" y="77"/>
                    <a:pt x="10" y="78"/>
                    <a:pt x="11" y="78"/>
                  </a:cubicBezTo>
                  <a:cubicBezTo>
                    <a:pt x="21" y="80"/>
                    <a:pt x="30" y="74"/>
                    <a:pt x="38" y="70"/>
                  </a:cubicBezTo>
                  <a:cubicBezTo>
                    <a:pt x="50" y="63"/>
                    <a:pt x="64" y="60"/>
                    <a:pt x="73" y="51"/>
                  </a:cubicBezTo>
                  <a:cubicBezTo>
                    <a:pt x="74" y="50"/>
                    <a:pt x="73" y="48"/>
                    <a:pt x="71" y="48"/>
                  </a:cubicBezTo>
                  <a:cubicBezTo>
                    <a:pt x="59" y="51"/>
                    <a:pt x="48" y="57"/>
                    <a:pt x="38" y="62"/>
                  </a:cubicBezTo>
                  <a:cubicBezTo>
                    <a:pt x="25" y="69"/>
                    <a:pt x="12" y="74"/>
                    <a:pt x="1" y="83"/>
                  </a:cubicBezTo>
                  <a:cubicBezTo>
                    <a:pt x="0" y="84"/>
                    <a:pt x="2" y="86"/>
                    <a:pt x="3" y="85"/>
                  </a:cubicBezTo>
                  <a:cubicBezTo>
                    <a:pt x="22" y="72"/>
                    <a:pt x="44" y="64"/>
                    <a:pt x="65" y="53"/>
                  </a:cubicBezTo>
                  <a:cubicBezTo>
                    <a:pt x="77" y="47"/>
                    <a:pt x="89" y="41"/>
                    <a:pt x="102" y="35"/>
                  </a:cubicBezTo>
                  <a:cubicBezTo>
                    <a:pt x="110" y="31"/>
                    <a:pt x="119" y="27"/>
                    <a:pt x="126" y="22"/>
                  </a:cubicBezTo>
                  <a:cubicBezTo>
                    <a:pt x="127" y="21"/>
                    <a:pt x="126" y="19"/>
                    <a:pt x="125" y="20"/>
                  </a:cubicBezTo>
                  <a:cubicBezTo>
                    <a:pt x="111" y="21"/>
                    <a:pt x="99" y="29"/>
                    <a:pt x="88" y="36"/>
                  </a:cubicBezTo>
                  <a:cubicBezTo>
                    <a:pt x="72" y="45"/>
                    <a:pt x="56" y="53"/>
                    <a:pt x="39" y="62"/>
                  </a:cubicBezTo>
                  <a:cubicBezTo>
                    <a:pt x="40" y="62"/>
                    <a:pt x="40" y="63"/>
                    <a:pt x="41" y="64"/>
                  </a:cubicBezTo>
                  <a:cubicBezTo>
                    <a:pt x="63" y="52"/>
                    <a:pt x="85" y="42"/>
                    <a:pt x="108" y="32"/>
                  </a:cubicBezTo>
                  <a:cubicBezTo>
                    <a:pt x="127" y="23"/>
                    <a:pt x="148" y="17"/>
                    <a:pt x="165" y="4"/>
                  </a:cubicBezTo>
                  <a:cubicBezTo>
                    <a:pt x="166" y="3"/>
                    <a:pt x="165" y="2"/>
                    <a:pt x="163" y="2"/>
                  </a:cubicBezTo>
                  <a:cubicBezTo>
                    <a:pt x="133" y="12"/>
                    <a:pt x="111" y="32"/>
                    <a:pt x="82" y="44"/>
                  </a:cubicBezTo>
                  <a:cubicBezTo>
                    <a:pt x="82" y="45"/>
                    <a:pt x="83" y="46"/>
                    <a:pt x="83" y="47"/>
                  </a:cubicBezTo>
                  <a:cubicBezTo>
                    <a:pt x="110" y="29"/>
                    <a:pt x="141" y="16"/>
                    <a:pt x="172" y="4"/>
                  </a:cubicBezTo>
                  <a:cubicBezTo>
                    <a:pt x="171" y="3"/>
                    <a:pt x="171" y="3"/>
                    <a:pt x="171" y="2"/>
                  </a:cubicBezTo>
                  <a:cubicBezTo>
                    <a:pt x="157" y="11"/>
                    <a:pt x="141" y="18"/>
                    <a:pt x="126" y="25"/>
                  </a:cubicBezTo>
                  <a:cubicBezTo>
                    <a:pt x="109" y="34"/>
                    <a:pt x="92" y="41"/>
                    <a:pt x="75" y="49"/>
                  </a:cubicBezTo>
                  <a:cubicBezTo>
                    <a:pt x="73" y="50"/>
                    <a:pt x="74" y="52"/>
                    <a:pt x="76" y="51"/>
                  </a:cubicBezTo>
                  <a:cubicBezTo>
                    <a:pt x="93" y="43"/>
                    <a:pt x="110" y="36"/>
                    <a:pt x="127" y="28"/>
                  </a:cubicBezTo>
                  <a:cubicBezTo>
                    <a:pt x="142" y="20"/>
                    <a:pt x="158" y="13"/>
                    <a:pt x="172" y="4"/>
                  </a:cubicBezTo>
                  <a:cubicBezTo>
                    <a:pt x="174" y="3"/>
                    <a:pt x="172" y="1"/>
                    <a:pt x="171" y="2"/>
                  </a:cubicBezTo>
                  <a:cubicBezTo>
                    <a:pt x="140" y="14"/>
                    <a:pt x="109" y="26"/>
                    <a:pt x="82" y="44"/>
                  </a:cubicBezTo>
                  <a:cubicBezTo>
                    <a:pt x="80" y="45"/>
                    <a:pt x="82" y="47"/>
                    <a:pt x="83" y="47"/>
                  </a:cubicBezTo>
                  <a:cubicBezTo>
                    <a:pt x="112" y="35"/>
                    <a:pt x="134" y="14"/>
                    <a:pt x="164" y="5"/>
                  </a:cubicBezTo>
                  <a:cubicBezTo>
                    <a:pt x="164" y="4"/>
                    <a:pt x="163" y="3"/>
                    <a:pt x="163" y="2"/>
                  </a:cubicBezTo>
                  <a:cubicBezTo>
                    <a:pt x="146" y="15"/>
                    <a:pt x="125" y="21"/>
                    <a:pt x="107" y="29"/>
                  </a:cubicBezTo>
                  <a:cubicBezTo>
                    <a:pt x="84" y="40"/>
                    <a:pt x="61" y="50"/>
                    <a:pt x="39" y="62"/>
                  </a:cubicBezTo>
                  <a:cubicBezTo>
                    <a:pt x="38" y="63"/>
                    <a:pt x="39" y="65"/>
                    <a:pt x="41" y="64"/>
                  </a:cubicBezTo>
                  <a:cubicBezTo>
                    <a:pt x="55" y="56"/>
                    <a:pt x="70" y="48"/>
                    <a:pt x="85" y="41"/>
                  </a:cubicBezTo>
                  <a:cubicBezTo>
                    <a:pt x="98" y="34"/>
                    <a:pt x="110" y="24"/>
                    <a:pt x="125" y="22"/>
                  </a:cubicBezTo>
                  <a:cubicBezTo>
                    <a:pt x="124" y="21"/>
                    <a:pt x="124" y="21"/>
                    <a:pt x="124" y="20"/>
                  </a:cubicBezTo>
                  <a:cubicBezTo>
                    <a:pt x="116" y="26"/>
                    <a:pt x="105" y="30"/>
                    <a:pt x="96" y="34"/>
                  </a:cubicBezTo>
                  <a:cubicBezTo>
                    <a:pt x="85" y="40"/>
                    <a:pt x="74" y="45"/>
                    <a:pt x="64" y="51"/>
                  </a:cubicBezTo>
                  <a:cubicBezTo>
                    <a:pt x="43" y="62"/>
                    <a:pt x="21" y="70"/>
                    <a:pt x="2" y="82"/>
                  </a:cubicBezTo>
                  <a:cubicBezTo>
                    <a:pt x="2" y="83"/>
                    <a:pt x="3" y="84"/>
                    <a:pt x="3" y="84"/>
                  </a:cubicBezTo>
                  <a:cubicBezTo>
                    <a:pt x="13" y="77"/>
                    <a:pt x="25" y="72"/>
                    <a:pt x="36" y="66"/>
                  </a:cubicBezTo>
                  <a:cubicBezTo>
                    <a:pt x="48" y="60"/>
                    <a:pt x="59" y="53"/>
                    <a:pt x="72" y="51"/>
                  </a:cubicBezTo>
                  <a:cubicBezTo>
                    <a:pt x="72" y="50"/>
                    <a:pt x="71" y="50"/>
                    <a:pt x="71" y="49"/>
                  </a:cubicBezTo>
                  <a:cubicBezTo>
                    <a:pt x="64" y="56"/>
                    <a:pt x="55" y="59"/>
                    <a:pt x="46" y="63"/>
                  </a:cubicBezTo>
                  <a:cubicBezTo>
                    <a:pt x="38" y="66"/>
                    <a:pt x="30" y="72"/>
                    <a:pt x="21" y="75"/>
                  </a:cubicBezTo>
                  <a:cubicBezTo>
                    <a:pt x="19" y="76"/>
                    <a:pt x="17" y="75"/>
                    <a:pt x="15" y="73"/>
                  </a:cubicBezTo>
                  <a:cubicBezTo>
                    <a:pt x="17" y="72"/>
                    <a:pt x="19" y="70"/>
                    <a:pt x="21" y="69"/>
                  </a:cubicBezTo>
                  <a:cubicBezTo>
                    <a:pt x="24" y="67"/>
                    <a:pt x="29" y="65"/>
                    <a:pt x="33" y="64"/>
                  </a:cubicBezTo>
                  <a:cubicBezTo>
                    <a:pt x="43" y="59"/>
                    <a:pt x="53" y="52"/>
                    <a:pt x="65" y="52"/>
                  </a:cubicBezTo>
                  <a:cubicBezTo>
                    <a:pt x="64" y="52"/>
                    <a:pt x="64" y="51"/>
                    <a:pt x="64" y="50"/>
                  </a:cubicBezTo>
                  <a:cubicBezTo>
                    <a:pt x="56" y="57"/>
                    <a:pt x="46" y="61"/>
                    <a:pt x="37" y="65"/>
                  </a:cubicBezTo>
                  <a:cubicBezTo>
                    <a:pt x="26" y="71"/>
                    <a:pt x="17" y="77"/>
                    <a:pt x="5" y="80"/>
                  </a:cubicBezTo>
                  <a:cubicBezTo>
                    <a:pt x="5" y="81"/>
                    <a:pt x="5" y="82"/>
                    <a:pt x="6" y="83"/>
                  </a:cubicBezTo>
                  <a:cubicBezTo>
                    <a:pt x="20" y="74"/>
                    <a:pt x="35" y="67"/>
                    <a:pt x="50" y="60"/>
                  </a:cubicBezTo>
                  <a:cubicBezTo>
                    <a:pt x="62" y="55"/>
                    <a:pt x="74" y="51"/>
                    <a:pt x="85" y="44"/>
                  </a:cubicBezTo>
                  <a:cubicBezTo>
                    <a:pt x="86" y="43"/>
                    <a:pt x="84" y="41"/>
                    <a:pt x="83" y="42"/>
                  </a:cubicBezTo>
                  <a:cubicBezTo>
                    <a:pt x="59" y="54"/>
                    <a:pt x="34" y="63"/>
                    <a:pt x="12" y="76"/>
                  </a:cubicBezTo>
                  <a:cubicBezTo>
                    <a:pt x="10" y="77"/>
                    <a:pt x="12" y="80"/>
                    <a:pt x="13" y="79"/>
                  </a:cubicBezTo>
                  <a:cubicBezTo>
                    <a:pt x="28" y="70"/>
                    <a:pt x="42" y="63"/>
                    <a:pt x="57" y="55"/>
                  </a:cubicBezTo>
                  <a:cubicBezTo>
                    <a:pt x="67" y="51"/>
                    <a:pt x="75" y="45"/>
                    <a:pt x="85" y="41"/>
                  </a:cubicBezTo>
                  <a:cubicBezTo>
                    <a:pt x="85" y="41"/>
                    <a:pt x="93" y="39"/>
                    <a:pt x="93" y="39"/>
                  </a:cubicBezTo>
                  <a:cubicBezTo>
                    <a:pt x="89" y="42"/>
                    <a:pt x="85" y="44"/>
                    <a:pt x="81" y="47"/>
                  </a:cubicBezTo>
                  <a:cubicBezTo>
                    <a:pt x="75" y="50"/>
                    <a:pt x="68" y="53"/>
                    <a:pt x="61" y="57"/>
                  </a:cubicBezTo>
                  <a:cubicBezTo>
                    <a:pt x="50" y="62"/>
                    <a:pt x="37" y="72"/>
                    <a:pt x="24" y="71"/>
                  </a:cubicBezTo>
                  <a:cubicBezTo>
                    <a:pt x="24" y="71"/>
                    <a:pt x="24" y="72"/>
                    <a:pt x="25" y="73"/>
                  </a:cubicBezTo>
                  <a:cubicBezTo>
                    <a:pt x="36" y="61"/>
                    <a:pt x="53" y="56"/>
                    <a:pt x="69" y="49"/>
                  </a:cubicBezTo>
                  <a:cubicBezTo>
                    <a:pt x="84" y="43"/>
                    <a:pt x="99" y="29"/>
                    <a:pt x="117" y="28"/>
                  </a:cubicBezTo>
                  <a:cubicBezTo>
                    <a:pt x="117" y="28"/>
                    <a:pt x="117" y="27"/>
                    <a:pt x="116" y="26"/>
                  </a:cubicBezTo>
                  <a:cubicBezTo>
                    <a:pt x="107" y="34"/>
                    <a:pt x="96" y="37"/>
                    <a:pt x="85" y="41"/>
                  </a:cubicBezTo>
                  <a:cubicBezTo>
                    <a:pt x="72" y="46"/>
                    <a:pt x="60" y="51"/>
                    <a:pt x="48" y="57"/>
                  </a:cubicBezTo>
                  <a:cubicBezTo>
                    <a:pt x="47" y="58"/>
                    <a:pt x="48" y="60"/>
                    <a:pt x="49" y="59"/>
                  </a:cubicBezTo>
                  <a:cubicBezTo>
                    <a:pt x="66" y="54"/>
                    <a:pt x="80" y="46"/>
                    <a:pt x="96" y="39"/>
                  </a:cubicBezTo>
                  <a:cubicBezTo>
                    <a:pt x="113" y="31"/>
                    <a:pt x="130" y="25"/>
                    <a:pt x="147" y="18"/>
                  </a:cubicBezTo>
                  <a:cubicBezTo>
                    <a:pt x="149" y="17"/>
                    <a:pt x="147" y="15"/>
                    <a:pt x="146" y="15"/>
                  </a:cubicBezTo>
                  <a:cubicBezTo>
                    <a:pt x="134" y="20"/>
                    <a:pt x="122" y="24"/>
                    <a:pt x="111" y="29"/>
                  </a:cubicBezTo>
                  <a:cubicBezTo>
                    <a:pt x="98" y="35"/>
                    <a:pt x="86" y="42"/>
                    <a:pt x="72" y="47"/>
                  </a:cubicBezTo>
                  <a:cubicBezTo>
                    <a:pt x="73" y="48"/>
                    <a:pt x="73" y="48"/>
                    <a:pt x="73" y="49"/>
                  </a:cubicBezTo>
                  <a:cubicBezTo>
                    <a:pt x="88" y="42"/>
                    <a:pt x="102" y="34"/>
                    <a:pt x="117" y="26"/>
                  </a:cubicBezTo>
                  <a:cubicBezTo>
                    <a:pt x="132" y="19"/>
                    <a:pt x="150" y="9"/>
                    <a:pt x="168" y="7"/>
                  </a:cubicBezTo>
                  <a:cubicBezTo>
                    <a:pt x="167" y="7"/>
                    <a:pt x="167" y="6"/>
                    <a:pt x="166" y="5"/>
                  </a:cubicBezTo>
                  <a:cubicBezTo>
                    <a:pt x="158" y="11"/>
                    <a:pt x="148" y="15"/>
                    <a:pt x="138" y="19"/>
                  </a:cubicBezTo>
                  <a:cubicBezTo>
                    <a:pt x="128" y="23"/>
                    <a:pt x="118" y="30"/>
                    <a:pt x="106" y="30"/>
                  </a:cubicBezTo>
                  <a:cubicBezTo>
                    <a:pt x="106" y="31"/>
                    <a:pt x="106" y="32"/>
                    <a:pt x="107" y="32"/>
                  </a:cubicBezTo>
                  <a:cubicBezTo>
                    <a:pt x="115" y="26"/>
                    <a:pt x="125" y="22"/>
                    <a:pt x="134" y="18"/>
                  </a:cubicBezTo>
                  <a:cubicBezTo>
                    <a:pt x="146" y="12"/>
                    <a:pt x="157" y="6"/>
                    <a:pt x="169" y="3"/>
                  </a:cubicBezTo>
                  <a:cubicBezTo>
                    <a:pt x="169" y="2"/>
                    <a:pt x="168" y="2"/>
                    <a:pt x="168" y="1"/>
                  </a:cubicBezTo>
                  <a:cubicBezTo>
                    <a:pt x="162" y="4"/>
                    <a:pt x="155" y="8"/>
                    <a:pt x="149" y="11"/>
                  </a:cubicBezTo>
                  <a:cubicBezTo>
                    <a:pt x="140" y="14"/>
                    <a:pt x="132" y="19"/>
                    <a:pt x="123" y="21"/>
                  </a:cubicBezTo>
                  <a:cubicBezTo>
                    <a:pt x="123" y="22"/>
                    <a:pt x="123" y="23"/>
                    <a:pt x="124" y="24"/>
                  </a:cubicBezTo>
                  <a:cubicBezTo>
                    <a:pt x="139" y="16"/>
                    <a:pt x="154" y="8"/>
                    <a:pt x="171" y="4"/>
                  </a:cubicBezTo>
                  <a:cubicBezTo>
                    <a:pt x="171" y="3"/>
                    <a:pt x="171" y="2"/>
                    <a:pt x="170" y="1"/>
                  </a:cubicBezTo>
                  <a:cubicBezTo>
                    <a:pt x="162" y="6"/>
                    <a:pt x="153" y="10"/>
                    <a:pt x="144" y="15"/>
                  </a:cubicBezTo>
                  <a:cubicBezTo>
                    <a:pt x="135" y="18"/>
                    <a:pt x="128" y="23"/>
                    <a:pt x="119" y="25"/>
                  </a:cubicBezTo>
                  <a:cubicBezTo>
                    <a:pt x="119" y="26"/>
                    <a:pt x="120" y="27"/>
                    <a:pt x="120" y="28"/>
                  </a:cubicBezTo>
                  <a:cubicBezTo>
                    <a:pt x="125" y="23"/>
                    <a:pt x="131" y="20"/>
                    <a:pt x="137" y="17"/>
                  </a:cubicBezTo>
                  <a:cubicBezTo>
                    <a:pt x="145" y="14"/>
                    <a:pt x="153" y="8"/>
                    <a:pt x="162" y="8"/>
                  </a:cubicBezTo>
                  <a:cubicBezTo>
                    <a:pt x="162" y="7"/>
                    <a:pt x="162" y="6"/>
                    <a:pt x="161" y="6"/>
                  </a:cubicBezTo>
                  <a:cubicBezTo>
                    <a:pt x="155" y="13"/>
                    <a:pt x="144" y="15"/>
                    <a:pt x="135" y="19"/>
                  </a:cubicBezTo>
                  <a:cubicBezTo>
                    <a:pt x="122" y="24"/>
                    <a:pt x="109" y="30"/>
                    <a:pt x="97" y="36"/>
                  </a:cubicBezTo>
                  <a:cubicBezTo>
                    <a:pt x="97" y="37"/>
                    <a:pt x="98" y="37"/>
                    <a:pt x="98" y="38"/>
                  </a:cubicBezTo>
                  <a:cubicBezTo>
                    <a:pt x="105" y="34"/>
                    <a:pt x="113" y="30"/>
                    <a:pt x="121" y="26"/>
                  </a:cubicBezTo>
                  <a:cubicBezTo>
                    <a:pt x="128" y="23"/>
                    <a:pt x="135" y="17"/>
                    <a:pt x="144" y="17"/>
                  </a:cubicBezTo>
                  <a:cubicBezTo>
                    <a:pt x="144" y="16"/>
                    <a:pt x="143" y="15"/>
                    <a:pt x="143" y="14"/>
                  </a:cubicBezTo>
                  <a:cubicBezTo>
                    <a:pt x="134" y="19"/>
                    <a:pt x="124" y="24"/>
                    <a:pt x="114" y="26"/>
                  </a:cubicBezTo>
                  <a:cubicBezTo>
                    <a:pt x="112" y="27"/>
                    <a:pt x="113" y="30"/>
                    <a:pt x="115" y="29"/>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39" name="Freeform 26"/>
            <p:cNvSpPr/>
            <p:nvPr/>
          </p:nvSpPr>
          <p:spPr bwMode="auto">
            <a:xfrm>
              <a:off x="4111626" y="3197225"/>
              <a:ext cx="1368425" cy="1460500"/>
            </a:xfrm>
            <a:custGeom>
              <a:avLst/>
              <a:gdLst>
                <a:gd name="T0" fmla="*/ 161 w 180"/>
                <a:gd name="T1" fmla="*/ 187 h 192"/>
                <a:gd name="T2" fmla="*/ 158 w 180"/>
                <a:gd name="T3" fmla="*/ 188 h 192"/>
                <a:gd name="T4" fmla="*/ 167 w 180"/>
                <a:gd name="T5" fmla="*/ 183 h 192"/>
                <a:gd name="T6" fmla="*/ 152 w 180"/>
                <a:gd name="T7" fmla="*/ 185 h 192"/>
                <a:gd name="T8" fmla="*/ 150 w 180"/>
                <a:gd name="T9" fmla="*/ 184 h 192"/>
                <a:gd name="T10" fmla="*/ 148 w 180"/>
                <a:gd name="T11" fmla="*/ 184 h 192"/>
                <a:gd name="T12" fmla="*/ 151 w 180"/>
                <a:gd name="T13" fmla="*/ 181 h 192"/>
                <a:gd name="T14" fmla="*/ 150 w 180"/>
                <a:gd name="T15" fmla="*/ 178 h 192"/>
                <a:gd name="T16" fmla="*/ 155 w 180"/>
                <a:gd name="T17" fmla="*/ 179 h 192"/>
                <a:gd name="T18" fmla="*/ 158 w 180"/>
                <a:gd name="T19" fmla="*/ 179 h 192"/>
                <a:gd name="T20" fmla="*/ 142 w 180"/>
                <a:gd name="T21" fmla="*/ 172 h 192"/>
                <a:gd name="T22" fmla="*/ 119 w 180"/>
                <a:gd name="T23" fmla="*/ 144 h 192"/>
                <a:gd name="T24" fmla="*/ 94 w 180"/>
                <a:gd name="T25" fmla="*/ 121 h 192"/>
                <a:gd name="T26" fmla="*/ 92 w 180"/>
                <a:gd name="T27" fmla="*/ 110 h 192"/>
                <a:gd name="T28" fmla="*/ 93 w 180"/>
                <a:gd name="T29" fmla="*/ 112 h 192"/>
                <a:gd name="T30" fmla="*/ 83 w 180"/>
                <a:gd name="T31" fmla="*/ 103 h 192"/>
                <a:gd name="T32" fmla="*/ 72 w 180"/>
                <a:gd name="T33" fmla="*/ 93 h 192"/>
                <a:gd name="T34" fmla="*/ 109 w 180"/>
                <a:gd name="T35" fmla="*/ 132 h 192"/>
                <a:gd name="T36" fmla="*/ 105 w 180"/>
                <a:gd name="T37" fmla="*/ 125 h 192"/>
                <a:gd name="T38" fmla="*/ 62 w 180"/>
                <a:gd name="T39" fmla="*/ 80 h 192"/>
                <a:gd name="T40" fmla="*/ 55 w 180"/>
                <a:gd name="T41" fmla="*/ 69 h 192"/>
                <a:gd name="T42" fmla="*/ 49 w 180"/>
                <a:gd name="T43" fmla="*/ 61 h 192"/>
                <a:gd name="T44" fmla="*/ 40 w 180"/>
                <a:gd name="T45" fmla="*/ 52 h 192"/>
                <a:gd name="T46" fmla="*/ 31 w 180"/>
                <a:gd name="T47" fmla="*/ 42 h 192"/>
                <a:gd name="T48" fmla="*/ 23 w 180"/>
                <a:gd name="T49" fmla="*/ 30 h 192"/>
                <a:gd name="T50" fmla="*/ 19 w 180"/>
                <a:gd name="T51" fmla="*/ 21 h 192"/>
                <a:gd name="T52" fmla="*/ 11 w 180"/>
                <a:gd name="T53" fmla="*/ 17 h 192"/>
                <a:gd name="T54" fmla="*/ 8 w 180"/>
                <a:gd name="T55" fmla="*/ 14 h 192"/>
                <a:gd name="T56" fmla="*/ 3 w 180"/>
                <a:gd name="T57" fmla="*/ 9 h 192"/>
                <a:gd name="T58" fmla="*/ 5 w 180"/>
                <a:gd name="T59" fmla="*/ 2 h 192"/>
                <a:gd name="T60" fmla="*/ 5 w 180"/>
                <a:gd name="T61" fmla="*/ 2 h 192"/>
                <a:gd name="T62" fmla="*/ 3 w 180"/>
                <a:gd name="T63" fmla="*/ 10 h 192"/>
                <a:gd name="T64" fmla="*/ 8 w 180"/>
                <a:gd name="T65" fmla="*/ 14 h 192"/>
                <a:gd name="T66" fmla="*/ 11 w 180"/>
                <a:gd name="T67" fmla="*/ 17 h 192"/>
                <a:gd name="T68" fmla="*/ 19 w 180"/>
                <a:gd name="T69" fmla="*/ 22 h 192"/>
                <a:gd name="T70" fmla="*/ 23 w 180"/>
                <a:gd name="T71" fmla="*/ 30 h 192"/>
                <a:gd name="T72" fmla="*/ 31 w 180"/>
                <a:gd name="T73" fmla="*/ 42 h 192"/>
                <a:gd name="T74" fmla="*/ 40 w 180"/>
                <a:gd name="T75" fmla="*/ 52 h 192"/>
                <a:gd name="T76" fmla="*/ 49 w 180"/>
                <a:gd name="T77" fmla="*/ 61 h 192"/>
                <a:gd name="T78" fmla="*/ 55 w 180"/>
                <a:gd name="T79" fmla="*/ 69 h 192"/>
                <a:gd name="T80" fmla="*/ 95 w 180"/>
                <a:gd name="T81" fmla="*/ 110 h 192"/>
                <a:gd name="T82" fmla="*/ 106 w 180"/>
                <a:gd name="T83" fmla="*/ 126 h 192"/>
                <a:gd name="T84" fmla="*/ 67 w 180"/>
                <a:gd name="T85" fmla="*/ 86 h 192"/>
                <a:gd name="T86" fmla="*/ 73 w 180"/>
                <a:gd name="T87" fmla="*/ 94 h 192"/>
                <a:gd name="T88" fmla="*/ 115 w 180"/>
                <a:gd name="T89" fmla="*/ 137 h 192"/>
                <a:gd name="T90" fmla="*/ 128 w 180"/>
                <a:gd name="T91" fmla="*/ 145 h 192"/>
                <a:gd name="T92" fmla="*/ 129 w 180"/>
                <a:gd name="T93" fmla="*/ 150 h 192"/>
                <a:gd name="T94" fmla="*/ 129 w 180"/>
                <a:gd name="T95" fmla="*/ 156 h 192"/>
                <a:gd name="T96" fmla="*/ 134 w 180"/>
                <a:gd name="T97" fmla="*/ 162 h 192"/>
                <a:gd name="T98" fmla="*/ 142 w 180"/>
                <a:gd name="T99" fmla="*/ 173 h 192"/>
                <a:gd name="T100" fmla="*/ 158 w 180"/>
                <a:gd name="T101" fmla="*/ 180 h 192"/>
                <a:gd name="T102" fmla="*/ 155 w 180"/>
                <a:gd name="T103" fmla="*/ 179 h 192"/>
                <a:gd name="T104" fmla="*/ 150 w 180"/>
                <a:gd name="T105" fmla="*/ 178 h 192"/>
                <a:gd name="T106" fmla="*/ 151 w 180"/>
                <a:gd name="T107" fmla="*/ 181 h 192"/>
                <a:gd name="T108" fmla="*/ 148 w 180"/>
                <a:gd name="T109" fmla="*/ 184 h 192"/>
                <a:gd name="T110" fmla="*/ 150 w 180"/>
                <a:gd name="T111" fmla="*/ 184 h 192"/>
                <a:gd name="T112" fmla="*/ 153 w 180"/>
                <a:gd name="T113" fmla="*/ 186 h 192"/>
                <a:gd name="T114" fmla="*/ 158 w 180"/>
                <a:gd name="T115" fmla="*/ 190 h 192"/>
                <a:gd name="T116" fmla="*/ 161 w 180"/>
                <a:gd name="T117" fmla="*/ 190 h 192"/>
                <a:gd name="T118" fmla="*/ 163 w 180"/>
                <a:gd name="T119" fmla="*/ 188 h 192"/>
                <a:gd name="T120" fmla="*/ 169 w 180"/>
                <a:gd name="T121"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92">
                  <a:moveTo>
                    <a:pt x="169" y="184"/>
                  </a:moveTo>
                  <a:cubicBezTo>
                    <a:pt x="173" y="184"/>
                    <a:pt x="176" y="183"/>
                    <a:pt x="179" y="179"/>
                  </a:cubicBezTo>
                  <a:cubicBezTo>
                    <a:pt x="180" y="178"/>
                    <a:pt x="179" y="177"/>
                    <a:pt x="177" y="177"/>
                  </a:cubicBezTo>
                  <a:cubicBezTo>
                    <a:pt x="171" y="180"/>
                    <a:pt x="166" y="182"/>
                    <a:pt x="161" y="187"/>
                  </a:cubicBezTo>
                  <a:cubicBezTo>
                    <a:pt x="159" y="188"/>
                    <a:pt x="161" y="189"/>
                    <a:pt x="162" y="189"/>
                  </a:cubicBezTo>
                  <a:cubicBezTo>
                    <a:pt x="167" y="187"/>
                    <a:pt x="171" y="185"/>
                    <a:pt x="174" y="181"/>
                  </a:cubicBezTo>
                  <a:cubicBezTo>
                    <a:pt x="175" y="180"/>
                    <a:pt x="174" y="179"/>
                    <a:pt x="173" y="179"/>
                  </a:cubicBezTo>
                  <a:cubicBezTo>
                    <a:pt x="166" y="180"/>
                    <a:pt x="161" y="183"/>
                    <a:pt x="158" y="188"/>
                  </a:cubicBezTo>
                  <a:cubicBezTo>
                    <a:pt x="157" y="189"/>
                    <a:pt x="158" y="191"/>
                    <a:pt x="160" y="190"/>
                  </a:cubicBezTo>
                  <a:cubicBezTo>
                    <a:pt x="166" y="188"/>
                    <a:pt x="170" y="184"/>
                    <a:pt x="175" y="180"/>
                  </a:cubicBezTo>
                  <a:cubicBezTo>
                    <a:pt x="174" y="180"/>
                    <a:pt x="174" y="179"/>
                    <a:pt x="173" y="178"/>
                  </a:cubicBezTo>
                  <a:cubicBezTo>
                    <a:pt x="171" y="180"/>
                    <a:pt x="169" y="182"/>
                    <a:pt x="167" y="183"/>
                  </a:cubicBezTo>
                  <a:cubicBezTo>
                    <a:pt x="159" y="191"/>
                    <a:pt x="156" y="185"/>
                    <a:pt x="153" y="181"/>
                  </a:cubicBezTo>
                  <a:cubicBezTo>
                    <a:pt x="150" y="178"/>
                    <a:pt x="148" y="175"/>
                    <a:pt x="145" y="172"/>
                  </a:cubicBezTo>
                  <a:cubicBezTo>
                    <a:pt x="145" y="171"/>
                    <a:pt x="142" y="172"/>
                    <a:pt x="143" y="174"/>
                  </a:cubicBezTo>
                  <a:cubicBezTo>
                    <a:pt x="145" y="178"/>
                    <a:pt x="148" y="182"/>
                    <a:pt x="152" y="185"/>
                  </a:cubicBezTo>
                  <a:cubicBezTo>
                    <a:pt x="152" y="185"/>
                    <a:pt x="153" y="184"/>
                    <a:pt x="153" y="184"/>
                  </a:cubicBezTo>
                  <a:cubicBezTo>
                    <a:pt x="144" y="181"/>
                    <a:pt x="139" y="172"/>
                    <a:pt x="134" y="165"/>
                  </a:cubicBezTo>
                  <a:cubicBezTo>
                    <a:pt x="134" y="165"/>
                    <a:pt x="133" y="166"/>
                    <a:pt x="132" y="166"/>
                  </a:cubicBezTo>
                  <a:cubicBezTo>
                    <a:pt x="139" y="172"/>
                    <a:pt x="144" y="178"/>
                    <a:pt x="150" y="184"/>
                  </a:cubicBezTo>
                  <a:cubicBezTo>
                    <a:pt x="151" y="183"/>
                    <a:pt x="151" y="183"/>
                    <a:pt x="152" y="182"/>
                  </a:cubicBezTo>
                  <a:cubicBezTo>
                    <a:pt x="140" y="176"/>
                    <a:pt x="133" y="165"/>
                    <a:pt x="126" y="155"/>
                  </a:cubicBezTo>
                  <a:cubicBezTo>
                    <a:pt x="126" y="155"/>
                    <a:pt x="125" y="156"/>
                    <a:pt x="124" y="157"/>
                  </a:cubicBezTo>
                  <a:cubicBezTo>
                    <a:pt x="132" y="165"/>
                    <a:pt x="140" y="174"/>
                    <a:pt x="148" y="184"/>
                  </a:cubicBezTo>
                  <a:cubicBezTo>
                    <a:pt x="148" y="183"/>
                    <a:pt x="149" y="183"/>
                    <a:pt x="150" y="182"/>
                  </a:cubicBezTo>
                  <a:cubicBezTo>
                    <a:pt x="137" y="173"/>
                    <a:pt x="127" y="159"/>
                    <a:pt x="120" y="145"/>
                  </a:cubicBezTo>
                  <a:cubicBezTo>
                    <a:pt x="120" y="146"/>
                    <a:pt x="119" y="146"/>
                    <a:pt x="118" y="147"/>
                  </a:cubicBezTo>
                  <a:cubicBezTo>
                    <a:pt x="131" y="157"/>
                    <a:pt x="140" y="169"/>
                    <a:pt x="151" y="181"/>
                  </a:cubicBezTo>
                  <a:cubicBezTo>
                    <a:pt x="152" y="180"/>
                    <a:pt x="152" y="180"/>
                    <a:pt x="153" y="179"/>
                  </a:cubicBezTo>
                  <a:cubicBezTo>
                    <a:pt x="142" y="171"/>
                    <a:pt x="132" y="161"/>
                    <a:pt x="127" y="149"/>
                  </a:cubicBezTo>
                  <a:cubicBezTo>
                    <a:pt x="127" y="149"/>
                    <a:pt x="126" y="150"/>
                    <a:pt x="125" y="150"/>
                  </a:cubicBezTo>
                  <a:cubicBezTo>
                    <a:pt x="136" y="157"/>
                    <a:pt x="145" y="167"/>
                    <a:pt x="150" y="178"/>
                  </a:cubicBezTo>
                  <a:cubicBezTo>
                    <a:pt x="151" y="177"/>
                    <a:pt x="152" y="177"/>
                    <a:pt x="153" y="176"/>
                  </a:cubicBezTo>
                  <a:cubicBezTo>
                    <a:pt x="146" y="168"/>
                    <a:pt x="139" y="160"/>
                    <a:pt x="134" y="150"/>
                  </a:cubicBezTo>
                  <a:cubicBezTo>
                    <a:pt x="133" y="151"/>
                    <a:pt x="132" y="151"/>
                    <a:pt x="131" y="152"/>
                  </a:cubicBezTo>
                  <a:cubicBezTo>
                    <a:pt x="139" y="161"/>
                    <a:pt x="147" y="170"/>
                    <a:pt x="155" y="179"/>
                  </a:cubicBezTo>
                  <a:cubicBezTo>
                    <a:pt x="155" y="178"/>
                    <a:pt x="156" y="178"/>
                    <a:pt x="157" y="177"/>
                  </a:cubicBezTo>
                  <a:cubicBezTo>
                    <a:pt x="149" y="170"/>
                    <a:pt x="143" y="162"/>
                    <a:pt x="139" y="153"/>
                  </a:cubicBezTo>
                  <a:cubicBezTo>
                    <a:pt x="138" y="153"/>
                    <a:pt x="137" y="154"/>
                    <a:pt x="136" y="154"/>
                  </a:cubicBezTo>
                  <a:cubicBezTo>
                    <a:pt x="145" y="161"/>
                    <a:pt x="155" y="169"/>
                    <a:pt x="158" y="179"/>
                  </a:cubicBezTo>
                  <a:cubicBezTo>
                    <a:pt x="159" y="179"/>
                    <a:pt x="160" y="179"/>
                    <a:pt x="160" y="178"/>
                  </a:cubicBezTo>
                  <a:cubicBezTo>
                    <a:pt x="147" y="168"/>
                    <a:pt x="139" y="155"/>
                    <a:pt x="128" y="144"/>
                  </a:cubicBezTo>
                  <a:cubicBezTo>
                    <a:pt x="127" y="143"/>
                    <a:pt x="125" y="144"/>
                    <a:pt x="125" y="145"/>
                  </a:cubicBezTo>
                  <a:cubicBezTo>
                    <a:pt x="129" y="155"/>
                    <a:pt x="137" y="163"/>
                    <a:pt x="142" y="172"/>
                  </a:cubicBezTo>
                  <a:cubicBezTo>
                    <a:pt x="143" y="172"/>
                    <a:pt x="144" y="171"/>
                    <a:pt x="144" y="171"/>
                  </a:cubicBezTo>
                  <a:cubicBezTo>
                    <a:pt x="131" y="157"/>
                    <a:pt x="119" y="142"/>
                    <a:pt x="107" y="126"/>
                  </a:cubicBezTo>
                  <a:cubicBezTo>
                    <a:pt x="106" y="127"/>
                    <a:pt x="106" y="127"/>
                    <a:pt x="105" y="128"/>
                  </a:cubicBezTo>
                  <a:cubicBezTo>
                    <a:pt x="111" y="133"/>
                    <a:pt x="115" y="139"/>
                    <a:pt x="119" y="144"/>
                  </a:cubicBezTo>
                  <a:cubicBezTo>
                    <a:pt x="123" y="150"/>
                    <a:pt x="129" y="156"/>
                    <a:pt x="132" y="163"/>
                  </a:cubicBezTo>
                  <a:cubicBezTo>
                    <a:pt x="132" y="162"/>
                    <a:pt x="133" y="162"/>
                    <a:pt x="134" y="162"/>
                  </a:cubicBezTo>
                  <a:cubicBezTo>
                    <a:pt x="118" y="150"/>
                    <a:pt x="107" y="135"/>
                    <a:pt x="97" y="119"/>
                  </a:cubicBezTo>
                  <a:cubicBezTo>
                    <a:pt x="96" y="120"/>
                    <a:pt x="95" y="121"/>
                    <a:pt x="94" y="121"/>
                  </a:cubicBezTo>
                  <a:cubicBezTo>
                    <a:pt x="106" y="133"/>
                    <a:pt x="114" y="146"/>
                    <a:pt x="127" y="158"/>
                  </a:cubicBezTo>
                  <a:cubicBezTo>
                    <a:pt x="128" y="159"/>
                    <a:pt x="130" y="157"/>
                    <a:pt x="129" y="156"/>
                  </a:cubicBezTo>
                  <a:cubicBezTo>
                    <a:pt x="121" y="139"/>
                    <a:pt x="103" y="126"/>
                    <a:pt x="95" y="109"/>
                  </a:cubicBezTo>
                  <a:cubicBezTo>
                    <a:pt x="94" y="109"/>
                    <a:pt x="93" y="109"/>
                    <a:pt x="92" y="110"/>
                  </a:cubicBezTo>
                  <a:cubicBezTo>
                    <a:pt x="104" y="123"/>
                    <a:pt x="115" y="137"/>
                    <a:pt x="126" y="151"/>
                  </a:cubicBezTo>
                  <a:cubicBezTo>
                    <a:pt x="127" y="150"/>
                    <a:pt x="128" y="150"/>
                    <a:pt x="129" y="150"/>
                  </a:cubicBezTo>
                  <a:cubicBezTo>
                    <a:pt x="118" y="137"/>
                    <a:pt x="107" y="124"/>
                    <a:pt x="96" y="111"/>
                  </a:cubicBezTo>
                  <a:cubicBezTo>
                    <a:pt x="95" y="111"/>
                    <a:pt x="94" y="112"/>
                    <a:pt x="93" y="112"/>
                  </a:cubicBezTo>
                  <a:cubicBezTo>
                    <a:pt x="103" y="124"/>
                    <a:pt x="115" y="135"/>
                    <a:pt x="125" y="147"/>
                  </a:cubicBezTo>
                  <a:cubicBezTo>
                    <a:pt x="126" y="146"/>
                    <a:pt x="127" y="146"/>
                    <a:pt x="128" y="145"/>
                  </a:cubicBezTo>
                  <a:cubicBezTo>
                    <a:pt x="112" y="132"/>
                    <a:pt x="101" y="115"/>
                    <a:pt x="85" y="102"/>
                  </a:cubicBezTo>
                  <a:cubicBezTo>
                    <a:pt x="84" y="101"/>
                    <a:pt x="82" y="102"/>
                    <a:pt x="83" y="103"/>
                  </a:cubicBezTo>
                  <a:cubicBezTo>
                    <a:pt x="91" y="116"/>
                    <a:pt x="105" y="125"/>
                    <a:pt x="112" y="138"/>
                  </a:cubicBezTo>
                  <a:cubicBezTo>
                    <a:pt x="113" y="138"/>
                    <a:pt x="114" y="137"/>
                    <a:pt x="114" y="137"/>
                  </a:cubicBezTo>
                  <a:cubicBezTo>
                    <a:pt x="105" y="129"/>
                    <a:pt x="96" y="121"/>
                    <a:pt x="89" y="111"/>
                  </a:cubicBezTo>
                  <a:cubicBezTo>
                    <a:pt x="84" y="105"/>
                    <a:pt x="80" y="98"/>
                    <a:pt x="72" y="93"/>
                  </a:cubicBezTo>
                  <a:cubicBezTo>
                    <a:pt x="71" y="92"/>
                    <a:pt x="70" y="94"/>
                    <a:pt x="70" y="95"/>
                  </a:cubicBezTo>
                  <a:cubicBezTo>
                    <a:pt x="73" y="102"/>
                    <a:pt x="79" y="106"/>
                    <a:pt x="85" y="111"/>
                  </a:cubicBezTo>
                  <a:cubicBezTo>
                    <a:pt x="92" y="118"/>
                    <a:pt x="100" y="126"/>
                    <a:pt x="107" y="134"/>
                  </a:cubicBezTo>
                  <a:cubicBezTo>
                    <a:pt x="107" y="133"/>
                    <a:pt x="108" y="132"/>
                    <a:pt x="109" y="132"/>
                  </a:cubicBezTo>
                  <a:cubicBezTo>
                    <a:pt x="93" y="118"/>
                    <a:pt x="82" y="101"/>
                    <a:pt x="70" y="85"/>
                  </a:cubicBezTo>
                  <a:cubicBezTo>
                    <a:pt x="69" y="86"/>
                    <a:pt x="68" y="86"/>
                    <a:pt x="67" y="87"/>
                  </a:cubicBezTo>
                  <a:cubicBezTo>
                    <a:pt x="75" y="92"/>
                    <a:pt x="80" y="99"/>
                    <a:pt x="85" y="105"/>
                  </a:cubicBezTo>
                  <a:cubicBezTo>
                    <a:pt x="91" y="112"/>
                    <a:pt x="99" y="118"/>
                    <a:pt x="105" y="125"/>
                  </a:cubicBezTo>
                  <a:cubicBezTo>
                    <a:pt x="106" y="125"/>
                    <a:pt x="106" y="124"/>
                    <a:pt x="107" y="124"/>
                  </a:cubicBezTo>
                  <a:cubicBezTo>
                    <a:pt x="98" y="120"/>
                    <a:pt x="93" y="112"/>
                    <a:pt x="87" y="105"/>
                  </a:cubicBezTo>
                  <a:cubicBezTo>
                    <a:pt x="79" y="96"/>
                    <a:pt x="69" y="88"/>
                    <a:pt x="64" y="78"/>
                  </a:cubicBezTo>
                  <a:cubicBezTo>
                    <a:pt x="63" y="78"/>
                    <a:pt x="62" y="79"/>
                    <a:pt x="62" y="80"/>
                  </a:cubicBezTo>
                  <a:cubicBezTo>
                    <a:pt x="74" y="88"/>
                    <a:pt x="85" y="99"/>
                    <a:pt x="92" y="111"/>
                  </a:cubicBezTo>
                  <a:cubicBezTo>
                    <a:pt x="93" y="111"/>
                    <a:pt x="93" y="110"/>
                    <a:pt x="94" y="109"/>
                  </a:cubicBezTo>
                  <a:cubicBezTo>
                    <a:pt x="86" y="105"/>
                    <a:pt x="81" y="99"/>
                    <a:pt x="75" y="93"/>
                  </a:cubicBezTo>
                  <a:cubicBezTo>
                    <a:pt x="68" y="85"/>
                    <a:pt x="61" y="78"/>
                    <a:pt x="55" y="69"/>
                  </a:cubicBezTo>
                  <a:cubicBezTo>
                    <a:pt x="55" y="70"/>
                    <a:pt x="54" y="70"/>
                    <a:pt x="53" y="71"/>
                  </a:cubicBezTo>
                  <a:cubicBezTo>
                    <a:pt x="66" y="79"/>
                    <a:pt x="75" y="91"/>
                    <a:pt x="84" y="102"/>
                  </a:cubicBezTo>
                  <a:cubicBezTo>
                    <a:pt x="84" y="102"/>
                    <a:pt x="85" y="101"/>
                    <a:pt x="86" y="101"/>
                  </a:cubicBezTo>
                  <a:cubicBezTo>
                    <a:pt x="72" y="89"/>
                    <a:pt x="62" y="73"/>
                    <a:pt x="49" y="61"/>
                  </a:cubicBezTo>
                  <a:cubicBezTo>
                    <a:pt x="48" y="60"/>
                    <a:pt x="46" y="61"/>
                    <a:pt x="47" y="62"/>
                  </a:cubicBezTo>
                  <a:cubicBezTo>
                    <a:pt x="56" y="73"/>
                    <a:pt x="66" y="84"/>
                    <a:pt x="74" y="95"/>
                  </a:cubicBezTo>
                  <a:cubicBezTo>
                    <a:pt x="75" y="94"/>
                    <a:pt x="76" y="94"/>
                    <a:pt x="77" y="93"/>
                  </a:cubicBezTo>
                  <a:cubicBezTo>
                    <a:pt x="62" y="81"/>
                    <a:pt x="51" y="66"/>
                    <a:pt x="40" y="52"/>
                  </a:cubicBezTo>
                  <a:cubicBezTo>
                    <a:pt x="39" y="52"/>
                    <a:pt x="38" y="53"/>
                    <a:pt x="37" y="53"/>
                  </a:cubicBezTo>
                  <a:cubicBezTo>
                    <a:pt x="48" y="66"/>
                    <a:pt x="60" y="78"/>
                    <a:pt x="69" y="92"/>
                  </a:cubicBezTo>
                  <a:cubicBezTo>
                    <a:pt x="70" y="92"/>
                    <a:pt x="70" y="91"/>
                    <a:pt x="71" y="91"/>
                  </a:cubicBezTo>
                  <a:cubicBezTo>
                    <a:pt x="56" y="75"/>
                    <a:pt x="44" y="58"/>
                    <a:pt x="31" y="42"/>
                  </a:cubicBezTo>
                  <a:cubicBezTo>
                    <a:pt x="30" y="40"/>
                    <a:pt x="27" y="41"/>
                    <a:pt x="28" y="43"/>
                  </a:cubicBezTo>
                  <a:cubicBezTo>
                    <a:pt x="35" y="56"/>
                    <a:pt x="48" y="65"/>
                    <a:pt x="58" y="77"/>
                  </a:cubicBezTo>
                  <a:cubicBezTo>
                    <a:pt x="59" y="76"/>
                    <a:pt x="59" y="76"/>
                    <a:pt x="60" y="75"/>
                  </a:cubicBezTo>
                  <a:cubicBezTo>
                    <a:pt x="46" y="61"/>
                    <a:pt x="34" y="46"/>
                    <a:pt x="23" y="30"/>
                  </a:cubicBezTo>
                  <a:cubicBezTo>
                    <a:pt x="22" y="28"/>
                    <a:pt x="20" y="30"/>
                    <a:pt x="21" y="31"/>
                  </a:cubicBezTo>
                  <a:cubicBezTo>
                    <a:pt x="28" y="43"/>
                    <a:pt x="39" y="53"/>
                    <a:pt x="48" y="64"/>
                  </a:cubicBezTo>
                  <a:cubicBezTo>
                    <a:pt x="49" y="65"/>
                    <a:pt x="52" y="64"/>
                    <a:pt x="51" y="63"/>
                  </a:cubicBezTo>
                  <a:cubicBezTo>
                    <a:pt x="41" y="48"/>
                    <a:pt x="31" y="34"/>
                    <a:pt x="19" y="21"/>
                  </a:cubicBezTo>
                  <a:cubicBezTo>
                    <a:pt x="18" y="20"/>
                    <a:pt x="16" y="21"/>
                    <a:pt x="16" y="22"/>
                  </a:cubicBezTo>
                  <a:cubicBezTo>
                    <a:pt x="20" y="35"/>
                    <a:pt x="30" y="45"/>
                    <a:pt x="38" y="55"/>
                  </a:cubicBezTo>
                  <a:cubicBezTo>
                    <a:pt x="39" y="55"/>
                    <a:pt x="40" y="54"/>
                    <a:pt x="41" y="54"/>
                  </a:cubicBezTo>
                  <a:cubicBezTo>
                    <a:pt x="28" y="43"/>
                    <a:pt x="21" y="29"/>
                    <a:pt x="11" y="17"/>
                  </a:cubicBezTo>
                  <a:cubicBezTo>
                    <a:pt x="10" y="16"/>
                    <a:pt x="7" y="17"/>
                    <a:pt x="8" y="18"/>
                  </a:cubicBezTo>
                  <a:cubicBezTo>
                    <a:pt x="15" y="30"/>
                    <a:pt x="23" y="44"/>
                    <a:pt x="36" y="51"/>
                  </a:cubicBezTo>
                  <a:cubicBezTo>
                    <a:pt x="37" y="52"/>
                    <a:pt x="39" y="50"/>
                    <a:pt x="38" y="49"/>
                  </a:cubicBezTo>
                  <a:cubicBezTo>
                    <a:pt x="29" y="37"/>
                    <a:pt x="20" y="24"/>
                    <a:pt x="8" y="14"/>
                  </a:cubicBezTo>
                  <a:cubicBezTo>
                    <a:pt x="6" y="13"/>
                    <a:pt x="4" y="14"/>
                    <a:pt x="5" y="15"/>
                  </a:cubicBezTo>
                  <a:cubicBezTo>
                    <a:pt x="9" y="24"/>
                    <a:pt x="15" y="32"/>
                    <a:pt x="23" y="40"/>
                  </a:cubicBezTo>
                  <a:cubicBezTo>
                    <a:pt x="24" y="41"/>
                    <a:pt x="26" y="39"/>
                    <a:pt x="25" y="38"/>
                  </a:cubicBezTo>
                  <a:cubicBezTo>
                    <a:pt x="17" y="29"/>
                    <a:pt x="12" y="18"/>
                    <a:pt x="3" y="9"/>
                  </a:cubicBezTo>
                  <a:cubicBezTo>
                    <a:pt x="2" y="8"/>
                    <a:pt x="0" y="10"/>
                    <a:pt x="1" y="11"/>
                  </a:cubicBezTo>
                  <a:cubicBezTo>
                    <a:pt x="3" y="16"/>
                    <a:pt x="7" y="20"/>
                    <a:pt x="12" y="24"/>
                  </a:cubicBezTo>
                  <a:cubicBezTo>
                    <a:pt x="13" y="25"/>
                    <a:pt x="14" y="24"/>
                    <a:pt x="14" y="23"/>
                  </a:cubicBezTo>
                  <a:cubicBezTo>
                    <a:pt x="13" y="15"/>
                    <a:pt x="7" y="9"/>
                    <a:pt x="5" y="2"/>
                  </a:cubicBezTo>
                  <a:cubicBezTo>
                    <a:pt x="5" y="0"/>
                    <a:pt x="2" y="1"/>
                    <a:pt x="2" y="3"/>
                  </a:cubicBezTo>
                  <a:cubicBezTo>
                    <a:pt x="4" y="10"/>
                    <a:pt x="11" y="17"/>
                    <a:pt x="16" y="23"/>
                  </a:cubicBezTo>
                  <a:cubicBezTo>
                    <a:pt x="17" y="25"/>
                    <a:pt x="20" y="23"/>
                    <a:pt x="18" y="22"/>
                  </a:cubicBezTo>
                  <a:cubicBezTo>
                    <a:pt x="13" y="16"/>
                    <a:pt x="7" y="10"/>
                    <a:pt x="5" y="2"/>
                  </a:cubicBezTo>
                  <a:cubicBezTo>
                    <a:pt x="4" y="2"/>
                    <a:pt x="3" y="2"/>
                    <a:pt x="2" y="3"/>
                  </a:cubicBezTo>
                  <a:cubicBezTo>
                    <a:pt x="5" y="10"/>
                    <a:pt x="10" y="16"/>
                    <a:pt x="11" y="23"/>
                  </a:cubicBezTo>
                  <a:cubicBezTo>
                    <a:pt x="12" y="23"/>
                    <a:pt x="13" y="22"/>
                    <a:pt x="14" y="22"/>
                  </a:cubicBezTo>
                  <a:cubicBezTo>
                    <a:pt x="9" y="18"/>
                    <a:pt x="6" y="15"/>
                    <a:pt x="3" y="10"/>
                  </a:cubicBezTo>
                  <a:cubicBezTo>
                    <a:pt x="2" y="10"/>
                    <a:pt x="1" y="11"/>
                    <a:pt x="1" y="11"/>
                  </a:cubicBezTo>
                  <a:cubicBezTo>
                    <a:pt x="10" y="20"/>
                    <a:pt x="15" y="31"/>
                    <a:pt x="23" y="40"/>
                  </a:cubicBezTo>
                  <a:cubicBezTo>
                    <a:pt x="23" y="39"/>
                    <a:pt x="24" y="39"/>
                    <a:pt x="25" y="38"/>
                  </a:cubicBezTo>
                  <a:cubicBezTo>
                    <a:pt x="18" y="31"/>
                    <a:pt x="12" y="23"/>
                    <a:pt x="8" y="14"/>
                  </a:cubicBezTo>
                  <a:cubicBezTo>
                    <a:pt x="7" y="15"/>
                    <a:pt x="6" y="15"/>
                    <a:pt x="5" y="15"/>
                  </a:cubicBezTo>
                  <a:cubicBezTo>
                    <a:pt x="18" y="25"/>
                    <a:pt x="26" y="38"/>
                    <a:pt x="35" y="51"/>
                  </a:cubicBezTo>
                  <a:cubicBezTo>
                    <a:pt x="36" y="50"/>
                    <a:pt x="37" y="50"/>
                    <a:pt x="37" y="49"/>
                  </a:cubicBezTo>
                  <a:cubicBezTo>
                    <a:pt x="25" y="42"/>
                    <a:pt x="17" y="28"/>
                    <a:pt x="11" y="17"/>
                  </a:cubicBezTo>
                  <a:cubicBezTo>
                    <a:pt x="10" y="17"/>
                    <a:pt x="9" y="18"/>
                    <a:pt x="8" y="18"/>
                  </a:cubicBezTo>
                  <a:cubicBezTo>
                    <a:pt x="19" y="31"/>
                    <a:pt x="26" y="45"/>
                    <a:pt x="38" y="56"/>
                  </a:cubicBezTo>
                  <a:cubicBezTo>
                    <a:pt x="40" y="57"/>
                    <a:pt x="42" y="55"/>
                    <a:pt x="41" y="54"/>
                  </a:cubicBezTo>
                  <a:cubicBezTo>
                    <a:pt x="32" y="44"/>
                    <a:pt x="23" y="34"/>
                    <a:pt x="19" y="22"/>
                  </a:cubicBezTo>
                  <a:cubicBezTo>
                    <a:pt x="18" y="22"/>
                    <a:pt x="18" y="23"/>
                    <a:pt x="17" y="23"/>
                  </a:cubicBezTo>
                  <a:cubicBezTo>
                    <a:pt x="29" y="35"/>
                    <a:pt x="38" y="50"/>
                    <a:pt x="48" y="64"/>
                  </a:cubicBezTo>
                  <a:cubicBezTo>
                    <a:pt x="49" y="64"/>
                    <a:pt x="50" y="63"/>
                    <a:pt x="51" y="63"/>
                  </a:cubicBezTo>
                  <a:cubicBezTo>
                    <a:pt x="42" y="52"/>
                    <a:pt x="31" y="42"/>
                    <a:pt x="23" y="30"/>
                  </a:cubicBezTo>
                  <a:cubicBezTo>
                    <a:pt x="23" y="30"/>
                    <a:pt x="22" y="31"/>
                    <a:pt x="21" y="31"/>
                  </a:cubicBezTo>
                  <a:cubicBezTo>
                    <a:pt x="32" y="47"/>
                    <a:pt x="44" y="63"/>
                    <a:pt x="58" y="77"/>
                  </a:cubicBezTo>
                  <a:cubicBezTo>
                    <a:pt x="59" y="78"/>
                    <a:pt x="61" y="77"/>
                    <a:pt x="60" y="75"/>
                  </a:cubicBezTo>
                  <a:cubicBezTo>
                    <a:pt x="51" y="64"/>
                    <a:pt x="38" y="55"/>
                    <a:pt x="31" y="42"/>
                  </a:cubicBezTo>
                  <a:cubicBezTo>
                    <a:pt x="30" y="42"/>
                    <a:pt x="29" y="43"/>
                    <a:pt x="28" y="43"/>
                  </a:cubicBezTo>
                  <a:cubicBezTo>
                    <a:pt x="42" y="59"/>
                    <a:pt x="54" y="77"/>
                    <a:pt x="69" y="93"/>
                  </a:cubicBezTo>
                  <a:cubicBezTo>
                    <a:pt x="70" y="94"/>
                    <a:pt x="72" y="92"/>
                    <a:pt x="71" y="91"/>
                  </a:cubicBezTo>
                  <a:cubicBezTo>
                    <a:pt x="62" y="77"/>
                    <a:pt x="51" y="65"/>
                    <a:pt x="40" y="52"/>
                  </a:cubicBezTo>
                  <a:cubicBezTo>
                    <a:pt x="38" y="51"/>
                    <a:pt x="36" y="52"/>
                    <a:pt x="37" y="53"/>
                  </a:cubicBezTo>
                  <a:cubicBezTo>
                    <a:pt x="49" y="68"/>
                    <a:pt x="59" y="83"/>
                    <a:pt x="74" y="95"/>
                  </a:cubicBezTo>
                  <a:cubicBezTo>
                    <a:pt x="76" y="96"/>
                    <a:pt x="78" y="95"/>
                    <a:pt x="77" y="94"/>
                  </a:cubicBezTo>
                  <a:cubicBezTo>
                    <a:pt x="68" y="82"/>
                    <a:pt x="59" y="72"/>
                    <a:pt x="49" y="61"/>
                  </a:cubicBezTo>
                  <a:cubicBezTo>
                    <a:pt x="49" y="61"/>
                    <a:pt x="48" y="62"/>
                    <a:pt x="47" y="62"/>
                  </a:cubicBezTo>
                  <a:cubicBezTo>
                    <a:pt x="60" y="75"/>
                    <a:pt x="70" y="90"/>
                    <a:pt x="84" y="102"/>
                  </a:cubicBezTo>
                  <a:cubicBezTo>
                    <a:pt x="85" y="104"/>
                    <a:pt x="87" y="102"/>
                    <a:pt x="86" y="101"/>
                  </a:cubicBezTo>
                  <a:cubicBezTo>
                    <a:pt x="78" y="89"/>
                    <a:pt x="68" y="77"/>
                    <a:pt x="55" y="69"/>
                  </a:cubicBezTo>
                  <a:cubicBezTo>
                    <a:pt x="54" y="68"/>
                    <a:pt x="52" y="70"/>
                    <a:pt x="53" y="71"/>
                  </a:cubicBezTo>
                  <a:cubicBezTo>
                    <a:pt x="58" y="79"/>
                    <a:pt x="66" y="87"/>
                    <a:pt x="73" y="95"/>
                  </a:cubicBezTo>
                  <a:cubicBezTo>
                    <a:pt x="79" y="101"/>
                    <a:pt x="84" y="108"/>
                    <a:pt x="92" y="112"/>
                  </a:cubicBezTo>
                  <a:cubicBezTo>
                    <a:pt x="94" y="112"/>
                    <a:pt x="95" y="111"/>
                    <a:pt x="95" y="110"/>
                  </a:cubicBezTo>
                  <a:cubicBezTo>
                    <a:pt x="87" y="97"/>
                    <a:pt x="76" y="86"/>
                    <a:pt x="63" y="77"/>
                  </a:cubicBezTo>
                  <a:cubicBezTo>
                    <a:pt x="62" y="77"/>
                    <a:pt x="61" y="78"/>
                    <a:pt x="61" y="79"/>
                  </a:cubicBezTo>
                  <a:cubicBezTo>
                    <a:pt x="66" y="89"/>
                    <a:pt x="75" y="97"/>
                    <a:pt x="83" y="104"/>
                  </a:cubicBezTo>
                  <a:cubicBezTo>
                    <a:pt x="90" y="112"/>
                    <a:pt x="95" y="121"/>
                    <a:pt x="106" y="126"/>
                  </a:cubicBezTo>
                  <a:cubicBezTo>
                    <a:pt x="107" y="126"/>
                    <a:pt x="108" y="125"/>
                    <a:pt x="108" y="124"/>
                  </a:cubicBezTo>
                  <a:cubicBezTo>
                    <a:pt x="102" y="117"/>
                    <a:pt x="96" y="112"/>
                    <a:pt x="90" y="106"/>
                  </a:cubicBezTo>
                  <a:cubicBezTo>
                    <a:pt x="83" y="99"/>
                    <a:pt x="78" y="91"/>
                    <a:pt x="70" y="85"/>
                  </a:cubicBezTo>
                  <a:cubicBezTo>
                    <a:pt x="68" y="84"/>
                    <a:pt x="66" y="85"/>
                    <a:pt x="67" y="86"/>
                  </a:cubicBezTo>
                  <a:cubicBezTo>
                    <a:pt x="79" y="103"/>
                    <a:pt x="91" y="120"/>
                    <a:pt x="107" y="134"/>
                  </a:cubicBezTo>
                  <a:cubicBezTo>
                    <a:pt x="108" y="135"/>
                    <a:pt x="110" y="133"/>
                    <a:pt x="109" y="132"/>
                  </a:cubicBezTo>
                  <a:cubicBezTo>
                    <a:pt x="102" y="125"/>
                    <a:pt x="96" y="118"/>
                    <a:pt x="89" y="112"/>
                  </a:cubicBezTo>
                  <a:cubicBezTo>
                    <a:pt x="83" y="106"/>
                    <a:pt x="76" y="101"/>
                    <a:pt x="73" y="94"/>
                  </a:cubicBezTo>
                  <a:cubicBezTo>
                    <a:pt x="72" y="94"/>
                    <a:pt x="71" y="95"/>
                    <a:pt x="71" y="96"/>
                  </a:cubicBezTo>
                  <a:cubicBezTo>
                    <a:pt x="79" y="101"/>
                    <a:pt x="84" y="110"/>
                    <a:pt x="90" y="117"/>
                  </a:cubicBezTo>
                  <a:cubicBezTo>
                    <a:pt x="96" y="125"/>
                    <a:pt x="104" y="132"/>
                    <a:pt x="112" y="139"/>
                  </a:cubicBezTo>
                  <a:cubicBezTo>
                    <a:pt x="114" y="140"/>
                    <a:pt x="115" y="138"/>
                    <a:pt x="115" y="137"/>
                  </a:cubicBezTo>
                  <a:cubicBezTo>
                    <a:pt x="108" y="124"/>
                    <a:pt x="94" y="115"/>
                    <a:pt x="86" y="102"/>
                  </a:cubicBezTo>
                  <a:cubicBezTo>
                    <a:pt x="85" y="103"/>
                    <a:pt x="84" y="103"/>
                    <a:pt x="83" y="104"/>
                  </a:cubicBezTo>
                  <a:cubicBezTo>
                    <a:pt x="99" y="117"/>
                    <a:pt x="110" y="134"/>
                    <a:pt x="125" y="147"/>
                  </a:cubicBezTo>
                  <a:cubicBezTo>
                    <a:pt x="127" y="148"/>
                    <a:pt x="129" y="147"/>
                    <a:pt x="128" y="145"/>
                  </a:cubicBezTo>
                  <a:cubicBezTo>
                    <a:pt x="118" y="134"/>
                    <a:pt x="106" y="123"/>
                    <a:pt x="96" y="111"/>
                  </a:cubicBezTo>
                  <a:cubicBezTo>
                    <a:pt x="95" y="110"/>
                    <a:pt x="92" y="111"/>
                    <a:pt x="93" y="112"/>
                  </a:cubicBezTo>
                  <a:cubicBezTo>
                    <a:pt x="104" y="125"/>
                    <a:pt x="115" y="138"/>
                    <a:pt x="126" y="151"/>
                  </a:cubicBezTo>
                  <a:cubicBezTo>
                    <a:pt x="127" y="152"/>
                    <a:pt x="130" y="151"/>
                    <a:pt x="129" y="150"/>
                  </a:cubicBezTo>
                  <a:cubicBezTo>
                    <a:pt x="117" y="136"/>
                    <a:pt x="106" y="121"/>
                    <a:pt x="94" y="108"/>
                  </a:cubicBezTo>
                  <a:cubicBezTo>
                    <a:pt x="93" y="107"/>
                    <a:pt x="91" y="108"/>
                    <a:pt x="92" y="109"/>
                  </a:cubicBezTo>
                  <a:cubicBezTo>
                    <a:pt x="100" y="127"/>
                    <a:pt x="118" y="140"/>
                    <a:pt x="127" y="157"/>
                  </a:cubicBezTo>
                  <a:cubicBezTo>
                    <a:pt x="127" y="157"/>
                    <a:pt x="128" y="156"/>
                    <a:pt x="129" y="156"/>
                  </a:cubicBezTo>
                  <a:cubicBezTo>
                    <a:pt x="117" y="145"/>
                    <a:pt x="108" y="131"/>
                    <a:pt x="96" y="119"/>
                  </a:cubicBezTo>
                  <a:cubicBezTo>
                    <a:pt x="95" y="118"/>
                    <a:pt x="93" y="120"/>
                    <a:pt x="94" y="121"/>
                  </a:cubicBezTo>
                  <a:cubicBezTo>
                    <a:pt x="105" y="136"/>
                    <a:pt x="116" y="152"/>
                    <a:pt x="132" y="163"/>
                  </a:cubicBezTo>
                  <a:cubicBezTo>
                    <a:pt x="133" y="164"/>
                    <a:pt x="135" y="163"/>
                    <a:pt x="134" y="162"/>
                  </a:cubicBezTo>
                  <a:cubicBezTo>
                    <a:pt x="132" y="156"/>
                    <a:pt x="128" y="151"/>
                    <a:pt x="123" y="145"/>
                  </a:cubicBezTo>
                  <a:cubicBezTo>
                    <a:pt x="118" y="139"/>
                    <a:pt x="114" y="132"/>
                    <a:pt x="107" y="126"/>
                  </a:cubicBezTo>
                  <a:cubicBezTo>
                    <a:pt x="106" y="125"/>
                    <a:pt x="104" y="126"/>
                    <a:pt x="105" y="128"/>
                  </a:cubicBezTo>
                  <a:cubicBezTo>
                    <a:pt x="116" y="143"/>
                    <a:pt x="129" y="158"/>
                    <a:pt x="142" y="173"/>
                  </a:cubicBezTo>
                  <a:cubicBezTo>
                    <a:pt x="143" y="174"/>
                    <a:pt x="145" y="172"/>
                    <a:pt x="145" y="171"/>
                  </a:cubicBezTo>
                  <a:cubicBezTo>
                    <a:pt x="140" y="162"/>
                    <a:pt x="132" y="154"/>
                    <a:pt x="128" y="144"/>
                  </a:cubicBezTo>
                  <a:cubicBezTo>
                    <a:pt x="127" y="145"/>
                    <a:pt x="126" y="145"/>
                    <a:pt x="125" y="146"/>
                  </a:cubicBezTo>
                  <a:cubicBezTo>
                    <a:pt x="137" y="157"/>
                    <a:pt x="145" y="170"/>
                    <a:pt x="158" y="180"/>
                  </a:cubicBezTo>
                  <a:cubicBezTo>
                    <a:pt x="159" y="181"/>
                    <a:pt x="161" y="180"/>
                    <a:pt x="161" y="179"/>
                  </a:cubicBezTo>
                  <a:cubicBezTo>
                    <a:pt x="157" y="168"/>
                    <a:pt x="147" y="159"/>
                    <a:pt x="138" y="152"/>
                  </a:cubicBezTo>
                  <a:cubicBezTo>
                    <a:pt x="137" y="151"/>
                    <a:pt x="135" y="153"/>
                    <a:pt x="136" y="154"/>
                  </a:cubicBezTo>
                  <a:cubicBezTo>
                    <a:pt x="141" y="163"/>
                    <a:pt x="147" y="171"/>
                    <a:pt x="155" y="179"/>
                  </a:cubicBezTo>
                  <a:cubicBezTo>
                    <a:pt x="156" y="180"/>
                    <a:pt x="158" y="179"/>
                    <a:pt x="157" y="178"/>
                  </a:cubicBezTo>
                  <a:cubicBezTo>
                    <a:pt x="149" y="169"/>
                    <a:pt x="142" y="159"/>
                    <a:pt x="134" y="150"/>
                  </a:cubicBezTo>
                  <a:cubicBezTo>
                    <a:pt x="133" y="149"/>
                    <a:pt x="131" y="150"/>
                    <a:pt x="131" y="152"/>
                  </a:cubicBezTo>
                  <a:cubicBezTo>
                    <a:pt x="136" y="161"/>
                    <a:pt x="143" y="169"/>
                    <a:pt x="150" y="178"/>
                  </a:cubicBezTo>
                  <a:cubicBezTo>
                    <a:pt x="151" y="179"/>
                    <a:pt x="154" y="178"/>
                    <a:pt x="153" y="176"/>
                  </a:cubicBezTo>
                  <a:cubicBezTo>
                    <a:pt x="147" y="165"/>
                    <a:pt x="138" y="155"/>
                    <a:pt x="127" y="148"/>
                  </a:cubicBezTo>
                  <a:cubicBezTo>
                    <a:pt x="126" y="147"/>
                    <a:pt x="124" y="148"/>
                    <a:pt x="124" y="149"/>
                  </a:cubicBezTo>
                  <a:cubicBezTo>
                    <a:pt x="129" y="162"/>
                    <a:pt x="140" y="173"/>
                    <a:pt x="151" y="181"/>
                  </a:cubicBezTo>
                  <a:cubicBezTo>
                    <a:pt x="153" y="182"/>
                    <a:pt x="154" y="180"/>
                    <a:pt x="153" y="179"/>
                  </a:cubicBezTo>
                  <a:cubicBezTo>
                    <a:pt x="142" y="167"/>
                    <a:pt x="133" y="155"/>
                    <a:pt x="120" y="145"/>
                  </a:cubicBezTo>
                  <a:cubicBezTo>
                    <a:pt x="119" y="144"/>
                    <a:pt x="117" y="145"/>
                    <a:pt x="118" y="146"/>
                  </a:cubicBezTo>
                  <a:cubicBezTo>
                    <a:pt x="125" y="160"/>
                    <a:pt x="134" y="174"/>
                    <a:pt x="148" y="184"/>
                  </a:cubicBezTo>
                  <a:cubicBezTo>
                    <a:pt x="149" y="185"/>
                    <a:pt x="151" y="184"/>
                    <a:pt x="150" y="182"/>
                  </a:cubicBezTo>
                  <a:cubicBezTo>
                    <a:pt x="143" y="173"/>
                    <a:pt x="134" y="164"/>
                    <a:pt x="126" y="155"/>
                  </a:cubicBezTo>
                  <a:cubicBezTo>
                    <a:pt x="125" y="153"/>
                    <a:pt x="123" y="155"/>
                    <a:pt x="124" y="156"/>
                  </a:cubicBezTo>
                  <a:cubicBezTo>
                    <a:pt x="130" y="167"/>
                    <a:pt x="138" y="178"/>
                    <a:pt x="150" y="184"/>
                  </a:cubicBezTo>
                  <a:cubicBezTo>
                    <a:pt x="152" y="185"/>
                    <a:pt x="153" y="183"/>
                    <a:pt x="152" y="182"/>
                  </a:cubicBezTo>
                  <a:cubicBezTo>
                    <a:pt x="146" y="176"/>
                    <a:pt x="141" y="170"/>
                    <a:pt x="134" y="165"/>
                  </a:cubicBezTo>
                  <a:cubicBezTo>
                    <a:pt x="133" y="164"/>
                    <a:pt x="131" y="165"/>
                    <a:pt x="132" y="166"/>
                  </a:cubicBezTo>
                  <a:cubicBezTo>
                    <a:pt x="137" y="174"/>
                    <a:pt x="142" y="183"/>
                    <a:pt x="153" y="186"/>
                  </a:cubicBezTo>
                  <a:cubicBezTo>
                    <a:pt x="154" y="186"/>
                    <a:pt x="155" y="185"/>
                    <a:pt x="154" y="184"/>
                  </a:cubicBezTo>
                  <a:cubicBezTo>
                    <a:pt x="151" y="181"/>
                    <a:pt x="148" y="177"/>
                    <a:pt x="146" y="173"/>
                  </a:cubicBezTo>
                  <a:cubicBezTo>
                    <a:pt x="145" y="173"/>
                    <a:pt x="144" y="174"/>
                    <a:pt x="143" y="174"/>
                  </a:cubicBezTo>
                  <a:cubicBezTo>
                    <a:pt x="148" y="179"/>
                    <a:pt x="151" y="187"/>
                    <a:pt x="158" y="190"/>
                  </a:cubicBezTo>
                  <a:cubicBezTo>
                    <a:pt x="164" y="192"/>
                    <a:pt x="172" y="183"/>
                    <a:pt x="175" y="180"/>
                  </a:cubicBezTo>
                  <a:cubicBezTo>
                    <a:pt x="176" y="179"/>
                    <a:pt x="174" y="177"/>
                    <a:pt x="173" y="178"/>
                  </a:cubicBezTo>
                  <a:cubicBezTo>
                    <a:pt x="169" y="182"/>
                    <a:pt x="165" y="186"/>
                    <a:pt x="159" y="188"/>
                  </a:cubicBezTo>
                  <a:cubicBezTo>
                    <a:pt x="159" y="188"/>
                    <a:pt x="160" y="189"/>
                    <a:pt x="161" y="190"/>
                  </a:cubicBezTo>
                  <a:cubicBezTo>
                    <a:pt x="163" y="185"/>
                    <a:pt x="168" y="183"/>
                    <a:pt x="173" y="182"/>
                  </a:cubicBezTo>
                  <a:cubicBezTo>
                    <a:pt x="173" y="181"/>
                    <a:pt x="173" y="180"/>
                    <a:pt x="172" y="179"/>
                  </a:cubicBezTo>
                  <a:cubicBezTo>
                    <a:pt x="169" y="182"/>
                    <a:pt x="165" y="185"/>
                    <a:pt x="161" y="186"/>
                  </a:cubicBezTo>
                  <a:cubicBezTo>
                    <a:pt x="162" y="187"/>
                    <a:pt x="162" y="188"/>
                    <a:pt x="163" y="188"/>
                  </a:cubicBezTo>
                  <a:cubicBezTo>
                    <a:pt x="168" y="184"/>
                    <a:pt x="173" y="182"/>
                    <a:pt x="179" y="180"/>
                  </a:cubicBezTo>
                  <a:cubicBezTo>
                    <a:pt x="178" y="179"/>
                    <a:pt x="178" y="178"/>
                    <a:pt x="177" y="178"/>
                  </a:cubicBezTo>
                  <a:cubicBezTo>
                    <a:pt x="174" y="179"/>
                    <a:pt x="172" y="180"/>
                    <a:pt x="169" y="181"/>
                  </a:cubicBezTo>
                  <a:cubicBezTo>
                    <a:pt x="167" y="181"/>
                    <a:pt x="167" y="184"/>
                    <a:pt x="169" y="184"/>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0" name="Freeform 27"/>
            <p:cNvSpPr/>
            <p:nvPr/>
          </p:nvSpPr>
          <p:spPr bwMode="auto">
            <a:xfrm>
              <a:off x="5373688" y="3935413"/>
              <a:ext cx="1322388" cy="623888"/>
            </a:xfrm>
            <a:custGeom>
              <a:avLst/>
              <a:gdLst>
                <a:gd name="T0" fmla="*/ 84 w 174"/>
                <a:gd name="T1" fmla="*/ 37 h 82"/>
                <a:gd name="T2" fmla="*/ 41 w 174"/>
                <a:gd name="T3" fmla="*/ 59 h 82"/>
                <a:gd name="T4" fmla="*/ 76 w 174"/>
                <a:gd name="T5" fmla="*/ 37 h 82"/>
                <a:gd name="T6" fmla="*/ 27 w 174"/>
                <a:gd name="T7" fmla="*/ 65 h 82"/>
                <a:gd name="T8" fmla="*/ 60 w 174"/>
                <a:gd name="T9" fmla="*/ 45 h 82"/>
                <a:gd name="T10" fmla="*/ 23 w 174"/>
                <a:gd name="T11" fmla="*/ 64 h 82"/>
                <a:gd name="T12" fmla="*/ 60 w 174"/>
                <a:gd name="T13" fmla="*/ 43 h 82"/>
                <a:gd name="T14" fmla="*/ 34 w 174"/>
                <a:gd name="T15" fmla="*/ 56 h 82"/>
                <a:gd name="T16" fmla="*/ 54 w 174"/>
                <a:gd name="T17" fmla="*/ 45 h 82"/>
                <a:gd name="T18" fmla="*/ 124 w 174"/>
                <a:gd name="T19" fmla="*/ 16 h 82"/>
                <a:gd name="T20" fmla="*/ 64 w 174"/>
                <a:gd name="T21" fmla="*/ 38 h 82"/>
                <a:gd name="T22" fmla="*/ 126 w 174"/>
                <a:gd name="T23" fmla="*/ 18 h 82"/>
                <a:gd name="T24" fmla="*/ 100 w 174"/>
                <a:gd name="T25" fmla="*/ 27 h 82"/>
                <a:gd name="T26" fmla="*/ 73 w 174"/>
                <a:gd name="T27" fmla="*/ 42 h 82"/>
                <a:gd name="T28" fmla="*/ 140 w 174"/>
                <a:gd name="T29" fmla="*/ 15 h 82"/>
                <a:gd name="T30" fmla="*/ 116 w 174"/>
                <a:gd name="T31" fmla="*/ 23 h 82"/>
                <a:gd name="T32" fmla="*/ 94 w 174"/>
                <a:gd name="T33" fmla="*/ 27 h 82"/>
                <a:gd name="T34" fmla="*/ 146 w 174"/>
                <a:gd name="T35" fmla="*/ 7 h 82"/>
                <a:gd name="T36" fmla="*/ 115 w 174"/>
                <a:gd name="T37" fmla="*/ 16 h 82"/>
                <a:gd name="T38" fmla="*/ 159 w 174"/>
                <a:gd name="T39" fmla="*/ 4 h 82"/>
                <a:gd name="T40" fmla="*/ 138 w 174"/>
                <a:gd name="T41" fmla="*/ 11 h 82"/>
                <a:gd name="T42" fmla="*/ 172 w 174"/>
                <a:gd name="T43" fmla="*/ 2 h 82"/>
                <a:gd name="T44" fmla="*/ 143 w 174"/>
                <a:gd name="T45" fmla="*/ 9 h 82"/>
                <a:gd name="T46" fmla="*/ 60 w 174"/>
                <a:gd name="T47" fmla="*/ 42 h 82"/>
                <a:gd name="T48" fmla="*/ 22 w 174"/>
                <a:gd name="T49" fmla="*/ 65 h 82"/>
                <a:gd name="T50" fmla="*/ 32 w 174"/>
                <a:gd name="T51" fmla="*/ 61 h 82"/>
                <a:gd name="T52" fmla="*/ 13 w 174"/>
                <a:gd name="T53" fmla="*/ 71 h 82"/>
                <a:gd name="T54" fmla="*/ 24 w 174"/>
                <a:gd name="T55" fmla="*/ 66 h 82"/>
                <a:gd name="T56" fmla="*/ 11 w 174"/>
                <a:gd name="T57" fmla="*/ 73 h 82"/>
                <a:gd name="T58" fmla="*/ 1 w 174"/>
                <a:gd name="T59" fmla="*/ 79 h 82"/>
                <a:gd name="T60" fmla="*/ 5 w 174"/>
                <a:gd name="T61" fmla="*/ 81 h 82"/>
                <a:gd name="T62" fmla="*/ 12 w 174"/>
                <a:gd name="T63" fmla="*/ 72 h 82"/>
                <a:gd name="T64" fmla="*/ 5 w 174"/>
                <a:gd name="T65" fmla="*/ 75 h 82"/>
                <a:gd name="T66" fmla="*/ 24 w 174"/>
                <a:gd name="T67" fmla="*/ 66 h 82"/>
                <a:gd name="T68" fmla="*/ 13 w 174"/>
                <a:gd name="T69" fmla="*/ 71 h 82"/>
                <a:gd name="T70" fmla="*/ 31 w 174"/>
                <a:gd name="T71" fmla="*/ 61 h 82"/>
                <a:gd name="T72" fmla="*/ 22 w 174"/>
                <a:gd name="T73" fmla="*/ 66 h 82"/>
                <a:gd name="T74" fmla="*/ 59 w 174"/>
                <a:gd name="T75" fmla="*/ 46 h 82"/>
                <a:gd name="T76" fmla="*/ 115 w 174"/>
                <a:gd name="T77" fmla="*/ 23 h 82"/>
                <a:gd name="T78" fmla="*/ 173 w 174"/>
                <a:gd name="T79" fmla="*/ 2 h 82"/>
                <a:gd name="T80" fmla="*/ 155 w 174"/>
                <a:gd name="T81" fmla="*/ 3 h 82"/>
                <a:gd name="T82" fmla="*/ 137 w 174"/>
                <a:gd name="T83" fmla="*/ 11 h 82"/>
                <a:gd name="T84" fmla="*/ 160 w 174"/>
                <a:gd name="T85" fmla="*/ 4 h 82"/>
                <a:gd name="T86" fmla="*/ 115 w 174"/>
                <a:gd name="T87" fmla="*/ 16 h 82"/>
                <a:gd name="T88" fmla="*/ 146 w 174"/>
                <a:gd name="T89" fmla="*/ 7 h 82"/>
                <a:gd name="T90" fmla="*/ 85 w 174"/>
                <a:gd name="T91" fmla="*/ 32 h 82"/>
                <a:gd name="T92" fmla="*/ 140 w 174"/>
                <a:gd name="T93" fmla="*/ 14 h 82"/>
                <a:gd name="T94" fmla="*/ 104 w 174"/>
                <a:gd name="T95" fmla="*/ 25 h 82"/>
                <a:gd name="T96" fmla="*/ 73 w 174"/>
                <a:gd name="T97" fmla="*/ 42 h 82"/>
                <a:gd name="T98" fmla="*/ 126 w 174"/>
                <a:gd name="T99" fmla="*/ 18 h 82"/>
                <a:gd name="T100" fmla="*/ 64 w 174"/>
                <a:gd name="T101" fmla="*/ 38 h 82"/>
                <a:gd name="T102" fmla="*/ 124 w 174"/>
                <a:gd name="T103" fmla="*/ 16 h 82"/>
                <a:gd name="T104" fmla="*/ 75 w 174"/>
                <a:gd name="T105" fmla="*/ 32 h 82"/>
                <a:gd name="T106" fmla="*/ 34 w 174"/>
                <a:gd name="T107" fmla="*/ 57 h 82"/>
                <a:gd name="T108" fmla="*/ 61 w 174"/>
                <a:gd name="T109" fmla="*/ 42 h 82"/>
                <a:gd name="T110" fmla="*/ 23 w 174"/>
                <a:gd name="T111" fmla="*/ 64 h 82"/>
                <a:gd name="T112" fmla="*/ 61 w 174"/>
                <a:gd name="T113" fmla="*/ 44 h 82"/>
                <a:gd name="T114" fmla="*/ 26 w 174"/>
                <a:gd name="T115" fmla="*/ 65 h 82"/>
                <a:gd name="T116" fmla="*/ 76 w 174"/>
                <a:gd name="T117" fmla="*/ 37 h 82"/>
                <a:gd name="T118" fmla="*/ 40 w 174"/>
                <a:gd name="T119" fmla="*/ 59 h 82"/>
                <a:gd name="T120" fmla="*/ 85 w 174"/>
                <a:gd name="T121" fmla="*/ 37 h 82"/>
                <a:gd name="T122" fmla="*/ 62 w 174"/>
                <a:gd name="T123" fmla="*/ 4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82">
                  <a:moveTo>
                    <a:pt x="64" y="47"/>
                  </a:moveTo>
                  <a:cubicBezTo>
                    <a:pt x="70" y="44"/>
                    <a:pt x="77" y="40"/>
                    <a:pt x="84" y="37"/>
                  </a:cubicBezTo>
                  <a:cubicBezTo>
                    <a:pt x="84" y="37"/>
                    <a:pt x="83" y="36"/>
                    <a:pt x="83" y="35"/>
                  </a:cubicBezTo>
                  <a:cubicBezTo>
                    <a:pt x="70" y="44"/>
                    <a:pt x="55" y="51"/>
                    <a:pt x="41" y="59"/>
                  </a:cubicBezTo>
                  <a:cubicBezTo>
                    <a:pt x="41" y="59"/>
                    <a:pt x="42" y="60"/>
                    <a:pt x="43" y="61"/>
                  </a:cubicBezTo>
                  <a:cubicBezTo>
                    <a:pt x="52" y="51"/>
                    <a:pt x="64" y="44"/>
                    <a:pt x="76" y="37"/>
                  </a:cubicBezTo>
                  <a:cubicBezTo>
                    <a:pt x="75" y="37"/>
                    <a:pt x="74" y="36"/>
                    <a:pt x="74" y="35"/>
                  </a:cubicBezTo>
                  <a:cubicBezTo>
                    <a:pt x="61" y="47"/>
                    <a:pt x="46" y="60"/>
                    <a:pt x="27" y="65"/>
                  </a:cubicBezTo>
                  <a:cubicBezTo>
                    <a:pt x="28" y="65"/>
                    <a:pt x="28" y="66"/>
                    <a:pt x="29" y="67"/>
                  </a:cubicBezTo>
                  <a:cubicBezTo>
                    <a:pt x="37" y="58"/>
                    <a:pt x="49" y="51"/>
                    <a:pt x="60" y="45"/>
                  </a:cubicBezTo>
                  <a:cubicBezTo>
                    <a:pt x="59" y="44"/>
                    <a:pt x="59" y="43"/>
                    <a:pt x="58" y="43"/>
                  </a:cubicBezTo>
                  <a:cubicBezTo>
                    <a:pt x="50" y="53"/>
                    <a:pt x="35" y="59"/>
                    <a:pt x="23" y="64"/>
                  </a:cubicBezTo>
                  <a:cubicBezTo>
                    <a:pt x="23" y="65"/>
                    <a:pt x="24" y="65"/>
                    <a:pt x="25" y="66"/>
                  </a:cubicBezTo>
                  <a:cubicBezTo>
                    <a:pt x="36" y="57"/>
                    <a:pt x="48" y="50"/>
                    <a:pt x="60" y="43"/>
                  </a:cubicBezTo>
                  <a:cubicBezTo>
                    <a:pt x="60" y="42"/>
                    <a:pt x="59" y="42"/>
                    <a:pt x="58" y="41"/>
                  </a:cubicBezTo>
                  <a:cubicBezTo>
                    <a:pt x="57" y="48"/>
                    <a:pt x="42" y="54"/>
                    <a:pt x="34" y="56"/>
                  </a:cubicBezTo>
                  <a:cubicBezTo>
                    <a:pt x="35" y="57"/>
                    <a:pt x="36" y="57"/>
                    <a:pt x="36" y="58"/>
                  </a:cubicBezTo>
                  <a:cubicBezTo>
                    <a:pt x="39" y="52"/>
                    <a:pt x="48" y="49"/>
                    <a:pt x="54" y="45"/>
                  </a:cubicBezTo>
                  <a:cubicBezTo>
                    <a:pt x="61" y="41"/>
                    <a:pt x="69" y="37"/>
                    <a:pt x="77" y="34"/>
                  </a:cubicBezTo>
                  <a:cubicBezTo>
                    <a:pt x="92" y="27"/>
                    <a:pt x="107" y="19"/>
                    <a:pt x="124" y="16"/>
                  </a:cubicBezTo>
                  <a:cubicBezTo>
                    <a:pt x="126" y="15"/>
                    <a:pt x="126" y="13"/>
                    <a:pt x="124" y="13"/>
                  </a:cubicBezTo>
                  <a:cubicBezTo>
                    <a:pt x="103" y="16"/>
                    <a:pt x="82" y="29"/>
                    <a:pt x="64" y="38"/>
                  </a:cubicBezTo>
                  <a:cubicBezTo>
                    <a:pt x="62" y="39"/>
                    <a:pt x="64" y="41"/>
                    <a:pt x="66" y="40"/>
                  </a:cubicBezTo>
                  <a:cubicBezTo>
                    <a:pt x="85" y="32"/>
                    <a:pt x="105" y="23"/>
                    <a:pt x="126" y="18"/>
                  </a:cubicBezTo>
                  <a:cubicBezTo>
                    <a:pt x="126" y="17"/>
                    <a:pt x="125" y="17"/>
                    <a:pt x="125" y="16"/>
                  </a:cubicBezTo>
                  <a:cubicBezTo>
                    <a:pt x="117" y="20"/>
                    <a:pt x="108" y="23"/>
                    <a:pt x="100" y="27"/>
                  </a:cubicBezTo>
                  <a:cubicBezTo>
                    <a:pt x="90" y="31"/>
                    <a:pt x="83" y="38"/>
                    <a:pt x="72" y="40"/>
                  </a:cubicBezTo>
                  <a:cubicBezTo>
                    <a:pt x="72" y="40"/>
                    <a:pt x="73" y="41"/>
                    <a:pt x="73" y="42"/>
                  </a:cubicBezTo>
                  <a:cubicBezTo>
                    <a:pt x="82" y="36"/>
                    <a:pt x="92" y="33"/>
                    <a:pt x="102" y="29"/>
                  </a:cubicBezTo>
                  <a:cubicBezTo>
                    <a:pt x="115" y="24"/>
                    <a:pt x="127" y="18"/>
                    <a:pt x="140" y="15"/>
                  </a:cubicBezTo>
                  <a:cubicBezTo>
                    <a:pt x="139" y="14"/>
                    <a:pt x="139" y="13"/>
                    <a:pt x="138" y="12"/>
                  </a:cubicBezTo>
                  <a:cubicBezTo>
                    <a:pt x="131" y="16"/>
                    <a:pt x="123" y="19"/>
                    <a:pt x="116" y="23"/>
                  </a:cubicBezTo>
                  <a:cubicBezTo>
                    <a:pt x="110" y="25"/>
                    <a:pt x="105" y="27"/>
                    <a:pt x="99" y="29"/>
                  </a:cubicBezTo>
                  <a:cubicBezTo>
                    <a:pt x="96" y="30"/>
                    <a:pt x="85" y="33"/>
                    <a:pt x="94" y="27"/>
                  </a:cubicBezTo>
                  <a:cubicBezTo>
                    <a:pt x="109" y="18"/>
                    <a:pt x="130" y="15"/>
                    <a:pt x="147" y="9"/>
                  </a:cubicBezTo>
                  <a:cubicBezTo>
                    <a:pt x="148" y="9"/>
                    <a:pt x="148" y="6"/>
                    <a:pt x="146" y="7"/>
                  </a:cubicBezTo>
                  <a:cubicBezTo>
                    <a:pt x="135" y="8"/>
                    <a:pt x="125" y="11"/>
                    <a:pt x="114" y="13"/>
                  </a:cubicBezTo>
                  <a:cubicBezTo>
                    <a:pt x="114" y="14"/>
                    <a:pt x="115" y="15"/>
                    <a:pt x="115" y="16"/>
                  </a:cubicBezTo>
                  <a:cubicBezTo>
                    <a:pt x="130" y="12"/>
                    <a:pt x="145" y="7"/>
                    <a:pt x="160" y="7"/>
                  </a:cubicBezTo>
                  <a:cubicBezTo>
                    <a:pt x="160" y="6"/>
                    <a:pt x="160" y="5"/>
                    <a:pt x="159" y="4"/>
                  </a:cubicBezTo>
                  <a:cubicBezTo>
                    <a:pt x="153" y="8"/>
                    <a:pt x="145" y="8"/>
                    <a:pt x="137" y="9"/>
                  </a:cubicBezTo>
                  <a:cubicBezTo>
                    <a:pt x="138" y="10"/>
                    <a:pt x="138" y="10"/>
                    <a:pt x="138" y="11"/>
                  </a:cubicBezTo>
                  <a:cubicBezTo>
                    <a:pt x="143" y="9"/>
                    <a:pt x="148" y="8"/>
                    <a:pt x="153" y="7"/>
                  </a:cubicBezTo>
                  <a:cubicBezTo>
                    <a:pt x="159" y="5"/>
                    <a:pt x="165" y="2"/>
                    <a:pt x="172" y="2"/>
                  </a:cubicBezTo>
                  <a:cubicBezTo>
                    <a:pt x="172" y="1"/>
                    <a:pt x="172" y="1"/>
                    <a:pt x="172" y="0"/>
                  </a:cubicBezTo>
                  <a:cubicBezTo>
                    <a:pt x="162" y="4"/>
                    <a:pt x="152" y="6"/>
                    <a:pt x="143" y="9"/>
                  </a:cubicBezTo>
                  <a:cubicBezTo>
                    <a:pt x="134" y="12"/>
                    <a:pt x="126" y="15"/>
                    <a:pt x="118" y="19"/>
                  </a:cubicBezTo>
                  <a:cubicBezTo>
                    <a:pt x="111" y="22"/>
                    <a:pt x="63" y="47"/>
                    <a:pt x="60" y="42"/>
                  </a:cubicBezTo>
                  <a:cubicBezTo>
                    <a:pt x="60" y="42"/>
                    <a:pt x="59" y="42"/>
                    <a:pt x="59" y="42"/>
                  </a:cubicBezTo>
                  <a:cubicBezTo>
                    <a:pt x="44" y="47"/>
                    <a:pt x="35" y="58"/>
                    <a:pt x="22" y="65"/>
                  </a:cubicBezTo>
                  <a:cubicBezTo>
                    <a:pt x="23" y="66"/>
                    <a:pt x="23" y="67"/>
                    <a:pt x="24" y="68"/>
                  </a:cubicBezTo>
                  <a:cubicBezTo>
                    <a:pt x="26" y="65"/>
                    <a:pt x="29" y="63"/>
                    <a:pt x="32" y="61"/>
                  </a:cubicBezTo>
                  <a:cubicBezTo>
                    <a:pt x="33" y="60"/>
                    <a:pt x="31" y="58"/>
                    <a:pt x="30" y="59"/>
                  </a:cubicBezTo>
                  <a:cubicBezTo>
                    <a:pt x="23" y="62"/>
                    <a:pt x="18" y="66"/>
                    <a:pt x="13" y="71"/>
                  </a:cubicBezTo>
                  <a:cubicBezTo>
                    <a:pt x="12" y="72"/>
                    <a:pt x="14" y="74"/>
                    <a:pt x="15" y="73"/>
                  </a:cubicBezTo>
                  <a:cubicBezTo>
                    <a:pt x="18" y="70"/>
                    <a:pt x="21" y="68"/>
                    <a:pt x="24" y="66"/>
                  </a:cubicBezTo>
                  <a:cubicBezTo>
                    <a:pt x="25" y="65"/>
                    <a:pt x="23" y="63"/>
                    <a:pt x="22" y="64"/>
                  </a:cubicBezTo>
                  <a:cubicBezTo>
                    <a:pt x="19" y="66"/>
                    <a:pt x="14" y="72"/>
                    <a:pt x="11" y="73"/>
                  </a:cubicBezTo>
                  <a:cubicBezTo>
                    <a:pt x="11" y="72"/>
                    <a:pt x="10" y="71"/>
                    <a:pt x="9" y="71"/>
                  </a:cubicBezTo>
                  <a:cubicBezTo>
                    <a:pt x="7" y="74"/>
                    <a:pt x="4" y="77"/>
                    <a:pt x="1" y="79"/>
                  </a:cubicBezTo>
                  <a:cubicBezTo>
                    <a:pt x="0" y="80"/>
                    <a:pt x="0" y="81"/>
                    <a:pt x="1" y="81"/>
                  </a:cubicBezTo>
                  <a:cubicBezTo>
                    <a:pt x="3" y="82"/>
                    <a:pt x="3" y="82"/>
                    <a:pt x="5" y="81"/>
                  </a:cubicBezTo>
                  <a:cubicBezTo>
                    <a:pt x="7" y="81"/>
                    <a:pt x="5" y="78"/>
                    <a:pt x="3" y="79"/>
                  </a:cubicBezTo>
                  <a:cubicBezTo>
                    <a:pt x="7" y="77"/>
                    <a:pt x="10" y="76"/>
                    <a:pt x="12" y="72"/>
                  </a:cubicBezTo>
                  <a:cubicBezTo>
                    <a:pt x="13" y="71"/>
                    <a:pt x="12" y="70"/>
                    <a:pt x="10" y="70"/>
                  </a:cubicBezTo>
                  <a:cubicBezTo>
                    <a:pt x="7" y="71"/>
                    <a:pt x="6" y="72"/>
                    <a:pt x="5" y="75"/>
                  </a:cubicBezTo>
                  <a:cubicBezTo>
                    <a:pt x="5" y="76"/>
                    <a:pt x="6" y="77"/>
                    <a:pt x="7" y="76"/>
                  </a:cubicBezTo>
                  <a:cubicBezTo>
                    <a:pt x="14" y="75"/>
                    <a:pt x="18" y="70"/>
                    <a:pt x="24" y="66"/>
                  </a:cubicBezTo>
                  <a:cubicBezTo>
                    <a:pt x="23" y="65"/>
                    <a:pt x="22" y="65"/>
                    <a:pt x="22" y="64"/>
                  </a:cubicBezTo>
                  <a:cubicBezTo>
                    <a:pt x="19" y="66"/>
                    <a:pt x="16" y="69"/>
                    <a:pt x="13" y="71"/>
                  </a:cubicBezTo>
                  <a:cubicBezTo>
                    <a:pt x="14" y="72"/>
                    <a:pt x="15" y="72"/>
                    <a:pt x="15" y="73"/>
                  </a:cubicBezTo>
                  <a:cubicBezTo>
                    <a:pt x="20" y="68"/>
                    <a:pt x="25" y="64"/>
                    <a:pt x="31" y="61"/>
                  </a:cubicBezTo>
                  <a:cubicBezTo>
                    <a:pt x="31" y="60"/>
                    <a:pt x="30" y="59"/>
                    <a:pt x="30" y="59"/>
                  </a:cubicBezTo>
                  <a:cubicBezTo>
                    <a:pt x="27" y="61"/>
                    <a:pt x="24" y="63"/>
                    <a:pt x="22" y="66"/>
                  </a:cubicBezTo>
                  <a:cubicBezTo>
                    <a:pt x="21" y="67"/>
                    <a:pt x="22" y="69"/>
                    <a:pt x="23" y="68"/>
                  </a:cubicBezTo>
                  <a:cubicBezTo>
                    <a:pt x="29" y="65"/>
                    <a:pt x="57" y="42"/>
                    <a:pt x="59" y="46"/>
                  </a:cubicBezTo>
                  <a:cubicBezTo>
                    <a:pt x="59" y="47"/>
                    <a:pt x="60" y="47"/>
                    <a:pt x="61" y="47"/>
                  </a:cubicBezTo>
                  <a:cubicBezTo>
                    <a:pt x="80" y="43"/>
                    <a:pt x="98" y="31"/>
                    <a:pt x="115" y="23"/>
                  </a:cubicBezTo>
                  <a:cubicBezTo>
                    <a:pt x="126" y="18"/>
                    <a:pt x="137" y="14"/>
                    <a:pt x="148" y="10"/>
                  </a:cubicBezTo>
                  <a:cubicBezTo>
                    <a:pt x="156" y="7"/>
                    <a:pt x="165" y="6"/>
                    <a:pt x="173" y="2"/>
                  </a:cubicBezTo>
                  <a:cubicBezTo>
                    <a:pt x="174" y="1"/>
                    <a:pt x="174" y="0"/>
                    <a:pt x="172" y="0"/>
                  </a:cubicBezTo>
                  <a:cubicBezTo>
                    <a:pt x="166" y="0"/>
                    <a:pt x="161" y="1"/>
                    <a:pt x="155" y="3"/>
                  </a:cubicBezTo>
                  <a:cubicBezTo>
                    <a:pt x="149" y="5"/>
                    <a:pt x="142" y="6"/>
                    <a:pt x="137" y="9"/>
                  </a:cubicBezTo>
                  <a:cubicBezTo>
                    <a:pt x="136" y="10"/>
                    <a:pt x="136" y="11"/>
                    <a:pt x="137" y="11"/>
                  </a:cubicBezTo>
                  <a:cubicBezTo>
                    <a:pt x="146" y="10"/>
                    <a:pt x="154" y="10"/>
                    <a:pt x="161" y="6"/>
                  </a:cubicBezTo>
                  <a:cubicBezTo>
                    <a:pt x="162" y="6"/>
                    <a:pt x="162" y="4"/>
                    <a:pt x="160" y="4"/>
                  </a:cubicBezTo>
                  <a:cubicBezTo>
                    <a:pt x="144" y="5"/>
                    <a:pt x="129" y="10"/>
                    <a:pt x="114" y="13"/>
                  </a:cubicBezTo>
                  <a:cubicBezTo>
                    <a:pt x="112" y="14"/>
                    <a:pt x="113" y="16"/>
                    <a:pt x="115" y="16"/>
                  </a:cubicBezTo>
                  <a:cubicBezTo>
                    <a:pt x="125" y="14"/>
                    <a:pt x="136" y="10"/>
                    <a:pt x="146" y="9"/>
                  </a:cubicBezTo>
                  <a:cubicBezTo>
                    <a:pt x="146" y="8"/>
                    <a:pt x="146" y="8"/>
                    <a:pt x="146" y="7"/>
                  </a:cubicBezTo>
                  <a:cubicBezTo>
                    <a:pt x="133" y="11"/>
                    <a:pt x="120" y="15"/>
                    <a:pt x="107" y="19"/>
                  </a:cubicBezTo>
                  <a:cubicBezTo>
                    <a:pt x="98" y="22"/>
                    <a:pt x="90" y="25"/>
                    <a:pt x="85" y="32"/>
                  </a:cubicBezTo>
                  <a:cubicBezTo>
                    <a:pt x="84" y="33"/>
                    <a:pt x="85" y="34"/>
                    <a:pt x="86" y="34"/>
                  </a:cubicBezTo>
                  <a:cubicBezTo>
                    <a:pt x="106" y="33"/>
                    <a:pt x="123" y="22"/>
                    <a:pt x="140" y="14"/>
                  </a:cubicBezTo>
                  <a:cubicBezTo>
                    <a:pt x="141" y="14"/>
                    <a:pt x="140" y="12"/>
                    <a:pt x="139" y="12"/>
                  </a:cubicBezTo>
                  <a:cubicBezTo>
                    <a:pt x="127" y="16"/>
                    <a:pt x="115" y="21"/>
                    <a:pt x="104" y="25"/>
                  </a:cubicBezTo>
                  <a:cubicBezTo>
                    <a:pt x="92" y="30"/>
                    <a:pt x="81" y="33"/>
                    <a:pt x="71" y="40"/>
                  </a:cubicBezTo>
                  <a:cubicBezTo>
                    <a:pt x="70" y="41"/>
                    <a:pt x="71" y="43"/>
                    <a:pt x="73" y="42"/>
                  </a:cubicBezTo>
                  <a:cubicBezTo>
                    <a:pt x="81" y="40"/>
                    <a:pt x="88" y="36"/>
                    <a:pt x="96" y="32"/>
                  </a:cubicBezTo>
                  <a:cubicBezTo>
                    <a:pt x="105" y="27"/>
                    <a:pt x="116" y="23"/>
                    <a:pt x="126" y="18"/>
                  </a:cubicBezTo>
                  <a:cubicBezTo>
                    <a:pt x="128" y="17"/>
                    <a:pt x="127" y="15"/>
                    <a:pt x="125" y="16"/>
                  </a:cubicBezTo>
                  <a:cubicBezTo>
                    <a:pt x="104" y="21"/>
                    <a:pt x="84" y="30"/>
                    <a:pt x="64" y="38"/>
                  </a:cubicBezTo>
                  <a:cubicBezTo>
                    <a:pt x="65" y="39"/>
                    <a:pt x="65" y="40"/>
                    <a:pt x="66" y="40"/>
                  </a:cubicBezTo>
                  <a:cubicBezTo>
                    <a:pt x="83" y="31"/>
                    <a:pt x="104" y="19"/>
                    <a:pt x="124" y="16"/>
                  </a:cubicBezTo>
                  <a:cubicBezTo>
                    <a:pt x="124" y="15"/>
                    <a:pt x="124" y="14"/>
                    <a:pt x="124" y="13"/>
                  </a:cubicBezTo>
                  <a:cubicBezTo>
                    <a:pt x="106" y="17"/>
                    <a:pt x="91" y="25"/>
                    <a:pt x="75" y="32"/>
                  </a:cubicBezTo>
                  <a:cubicBezTo>
                    <a:pt x="66" y="36"/>
                    <a:pt x="57" y="40"/>
                    <a:pt x="49" y="45"/>
                  </a:cubicBezTo>
                  <a:cubicBezTo>
                    <a:pt x="43" y="48"/>
                    <a:pt x="37" y="51"/>
                    <a:pt x="34" y="57"/>
                  </a:cubicBezTo>
                  <a:cubicBezTo>
                    <a:pt x="33" y="58"/>
                    <a:pt x="34" y="59"/>
                    <a:pt x="35" y="58"/>
                  </a:cubicBezTo>
                  <a:cubicBezTo>
                    <a:pt x="44" y="57"/>
                    <a:pt x="59" y="50"/>
                    <a:pt x="61" y="42"/>
                  </a:cubicBezTo>
                  <a:cubicBezTo>
                    <a:pt x="61" y="41"/>
                    <a:pt x="60" y="40"/>
                    <a:pt x="59" y="40"/>
                  </a:cubicBezTo>
                  <a:cubicBezTo>
                    <a:pt x="46" y="48"/>
                    <a:pt x="34" y="55"/>
                    <a:pt x="23" y="64"/>
                  </a:cubicBezTo>
                  <a:cubicBezTo>
                    <a:pt x="21" y="65"/>
                    <a:pt x="23" y="67"/>
                    <a:pt x="24" y="66"/>
                  </a:cubicBezTo>
                  <a:cubicBezTo>
                    <a:pt x="37" y="61"/>
                    <a:pt x="53" y="55"/>
                    <a:pt x="61" y="44"/>
                  </a:cubicBezTo>
                  <a:cubicBezTo>
                    <a:pt x="61" y="43"/>
                    <a:pt x="60" y="42"/>
                    <a:pt x="58" y="42"/>
                  </a:cubicBezTo>
                  <a:cubicBezTo>
                    <a:pt x="47" y="49"/>
                    <a:pt x="35" y="56"/>
                    <a:pt x="26" y="65"/>
                  </a:cubicBezTo>
                  <a:cubicBezTo>
                    <a:pt x="26" y="66"/>
                    <a:pt x="26" y="68"/>
                    <a:pt x="28" y="67"/>
                  </a:cubicBezTo>
                  <a:cubicBezTo>
                    <a:pt x="47" y="62"/>
                    <a:pt x="63" y="49"/>
                    <a:pt x="76" y="37"/>
                  </a:cubicBezTo>
                  <a:cubicBezTo>
                    <a:pt x="77" y="36"/>
                    <a:pt x="76" y="34"/>
                    <a:pt x="74" y="35"/>
                  </a:cubicBezTo>
                  <a:cubicBezTo>
                    <a:pt x="62" y="42"/>
                    <a:pt x="50" y="49"/>
                    <a:pt x="40" y="59"/>
                  </a:cubicBezTo>
                  <a:cubicBezTo>
                    <a:pt x="39" y="60"/>
                    <a:pt x="41" y="62"/>
                    <a:pt x="42" y="61"/>
                  </a:cubicBezTo>
                  <a:cubicBezTo>
                    <a:pt x="57" y="53"/>
                    <a:pt x="71" y="46"/>
                    <a:pt x="85" y="37"/>
                  </a:cubicBezTo>
                  <a:cubicBezTo>
                    <a:pt x="86" y="37"/>
                    <a:pt x="85" y="34"/>
                    <a:pt x="83" y="35"/>
                  </a:cubicBezTo>
                  <a:cubicBezTo>
                    <a:pt x="76" y="38"/>
                    <a:pt x="69" y="41"/>
                    <a:pt x="62" y="45"/>
                  </a:cubicBezTo>
                  <a:cubicBezTo>
                    <a:pt x="61" y="46"/>
                    <a:pt x="62" y="48"/>
                    <a:pt x="64" y="4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1" name="Freeform 28"/>
            <p:cNvSpPr/>
            <p:nvPr/>
          </p:nvSpPr>
          <p:spPr bwMode="auto">
            <a:xfrm>
              <a:off x="5602288" y="3805238"/>
              <a:ext cx="2614613" cy="555625"/>
            </a:xfrm>
            <a:custGeom>
              <a:avLst/>
              <a:gdLst>
                <a:gd name="T0" fmla="*/ 188 w 344"/>
                <a:gd name="T1" fmla="*/ 27 h 73"/>
                <a:gd name="T2" fmla="*/ 198 w 344"/>
                <a:gd name="T3" fmla="*/ 30 h 73"/>
                <a:gd name="T4" fmla="*/ 204 w 344"/>
                <a:gd name="T5" fmla="*/ 29 h 73"/>
                <a:gd name="T6" fmla="*/ 267 w 344"/>
                <a:gd name="T7" fmla="*/ 34 h 73"/>
                <a:gd name="T8" fmla="*/ 284 w 344"/>
                <a:gd name="T9" fmla="*/ 44 h 73"/>
                <a:gd name="T10" fmla="*/ 291 w 344"/>
                <a:gd name="T11" fmla="*/ 45 h 73"/>
                <a:gd name="T12" fmla="*/ 307 w 344"/>
                <a:gd name="T13" fmla="*/ 48 h 73"/>
                <a:gd name="T14" fmla="*/ 269 w 344"/>
                <a:gd name="T15" fmla="*/ 38 h 73"/>
                <a:gd name="T16" fmla="*/ 280 w 344"/>
                <a:gd name="T17" fmla="*/ 40 h 73"/>
                <a:gd name="T18" fmla="*/ 330 w 344"/>
                <a:gd name="T19" fmla="*/ 48 h 73"/>
                <a:gd name="T20" fmla="*/ 320 w 344"/>
                <a:gd name="T21" fmla="*/ 41 h 73"/>
                <a:gd name="T22" fmla="*/ 256 w 344"/>
                <a:gd name="T23" fmla="*/ 32 h 73"/>
                <a:gd name="T24" fmla="*/ 248 w 344"/>
                <a:gd name="T25" fmla="*/ 29 h 73"/>
                <a:gd name="T26" fmla="*/ 212 w 344"/>
                <a:gd name="T27" fmla="*/ 10 h 73"/>
                <a:gd name="T28" fmla="*/ 222 w 344"/>
                <a:gd name="T29" fmla="*/ 18 h 73"/>
                <a:gd name="T30" fmla="*/ 168 w 344"/>
                <a:gd name="T31" fmla="*/ 8 h 73"/>
                <a:gd name="T32" fmla="*/ 189 w 344"/>
                <a:gd name="T33" fmla="*/ 13 h 73"/>
                <a:gd name="T34" fmla="*/ 153 w 344"/>
                <a:gd name="T35" fmla="*/ 10 h 73"/>
                <a:gd name="T36" fmla="*/ 172 w 344"/>
                <a:gd name="T37" fmla="*/ 7 h 73"/>
                <a:gd name="T38" fmla="*/ 115 w 344"/>
                <a:gd name="T39" fmla="*/ 20 h 73"/>
                <a:gd name="T40" fmla="*/ 121 w 344"/>
                <a:gd name="T41" fmla="*/ 20 h 73"/>
                <a:gd name="T42" fmla="*/ 60 w 344"/>
                <a:gd name="T43" fmla="*/ 35 h 73"/>
                <a:gd name="T44" fmla="*/ 45 w 344"/>
                <a:gd name="T45" fmla="*/ 46 h 73"/>
                <a:gd name="T46" fmla="*/ 62 w 344"/>
                <a:gd name="T47" fmla="*/ 33 h 73"/>
                <a:gd name="T48" fmla="*/ 24 w 344"/>
                <a:gd name="T49" fmla="*/ 54 h 73"/>
                <a:gd name="T50" fmla="*/ 12 w 344"/>
                <a:gd name="T51" fmla="*/ 70 h 73"/>
                <a:gd name="T52" fmla="*/ 54 w 344"/>
                <a:gd name="T53" fmla="*/ 58 h 73"/>
                <a:gd name="T54" fmla="*/ 78 w 344"/>
                <a:gd name="T55" fmla="*/ 42 h 73"/>
                <a:gd name="T56" fmla="*/ 1 w 344"/>
                <a:gd name="T57" fmla="*/ 70 h 73"/>
                <a:gd name="T58" fmla="*/ 18 w 344"/>
                <a:gd name="T59" fmla="*/ 61 h 73"/>
                <a:gd name="T60" fmla="*/ 77 w 344"/>
                <a:gd name="T61" fmla="*/ 31 h 73"/>
                <a:gd name="T62" fmla="*/ 93 w 344"/>
                <a:gd name="T63" fmla="*/ 23 h 73"/>
                <a:gd name="T64" fmla="*/ 91 w 344"/>
                <a:gd name="T65" fmla="*/ 25 h 73"/>
                <a:gd name="T66" fmla="*/ 133 w 344"/>
                <a:gd name="T67" fmla="*/ 16 h 73"/>
                <a:gd name="T68" fmla="*/ 129 w 344"/>
                <a:gd name="T69" fmla="*/ 22 h 73"/>
                <a:gd name="T70" fmla="*/ 163 w 344"/>
                <a:gd name="T71" fmla="*/ 8 h 73"/>
                <a:gd name="T72" fmla="*/ 181 w 344"/>
                <a:gd name="T73" fmla="*/ 7 h 73"/>
                <a:gd name="T74" fmla="*/ 208 w 344"/>
                <a:gd name="T75" fmla="*/ 12 h 73"/>
                <a:gd name="T76" fmla="*/ 208 w 344"/>
                <a:gd name="T77" fmla="*/ 11 h 73"/>
                <a:gd name="T78" fmla="*/ 247 w 344"/>
                <a:gd name="T79" fmla="*/ 28 h 73"/>
                <a:gd name="T80" fmla="*/ 223 w 344"/>
                <a:gd name="T81" fmla="*/ 22 h 73"/>
                <a:gd name="T82" fmla="*/ 308 w 344"/>
                <a:gd name="T83" fmla="*/ 41 h 73"/>
                <a:gd name="T84" fmla="*/ 326 w 344"/>
                <a:gd name="T85" fmla="*/ 49 h 73"/>
                <a:gd name="T86" fmla="*/ 317 w 344"/>
                <a:gd name="T87" fmla="*/ 47 h 73"/>
                <a:gd name="T88" fmla="*/ 310 w 344"/>
                <a:gd name="T89" fmla="*/ 44 h 73"/>
                <a:gd name="T90" fmla="*/ 314 w 344"/>
                <a:gd name="T91" fmla="*/ 48 h 73"/>
                <a:gd name="T92" fmla="*/ 307 w 344"/>
                <a:gd name="T93" fmla="*/ 48 h 73"/>
                <a:gd name="T94" fmla="*/ 291 w 344"/>
                <a:gd name="T95" fmla="*/ 42 h 73"/>
                <a:gd name="T96" fmla="*/ 203 w 344"/>
                <a:gd name="T97" fmla="*/ 26 h 73"/>
                <a:gd name="T98" fmla="*/ 186 w 344"/>
                <a:gd name="T99" fmla="*/ 22 h 73"/>
                <a:gd name="T100" fmla="*/ 171 w 344"/>
                <a:gd name="T101" fmla="*/ 22 h 73"/>
                <a:gd name="T102" fmla="*/ 158 w 344"/>
                <a:gd name="T103" fmla="*/ 22 h 73"/>
                <a:gd name="T104" fmla="*/ 197 w 344"/>
                <a:gd name="T105" fmla="*/ 2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73">
                  <a:moveTo>
                    <a:pt x="177" y="25"/>
                  </a:moveTo>
                  <a:cubicBezTo>
                    <a:pt x="184" y="26"/>
                    <a:pt x="191" y="28"/>
                    <a:pt x="198" y="27"/>
                  </a:cubicBezTo>
                  <a:cubicBezTo>
                    <a:pt x="200" y="27"/>
                    <a:pt x="200" y="25"/>
                    <a:pt x="198" y="25"/>
                  </a:cubicBezTo>
                  <a:cubicBezTo>
                    <a:pt x="187" y="21"/>
                    <a:pt x="175" y="19"/>
                    <a:pt x="163" y="20"/>
                  </a:cubicBezTo>
                  <a:cubicBezTo>
                    <a:pt x="162" y="20"/>
                    <a:pt x="161" y="22"/>
                    <a:pt x="162" y="23"/>
                  </a:cubicBezTo>
                  <a:cubicBezTo>
                    <a:pt x="170" y="26"/>
                    <a:pt x="179" y="26"/>
                    <a:pt x="188" y="27"/>
                  </a:cubicBezTo>
                  <a:cubicBezTo>
                    <a:pt x="197" y="29"/>
                    <a:pt x="205" y="30"/>
                    <a:pt x="214" y="29"/>
                  </a:cubicBezTo>
                  <a:cubicBezTo>
                    <a:pt x="215" y="29"/>
                    <a:pt x="215" y="27"/>
                    <a:pt x="214" y="27"/>
                  </a:cubicBezTo>
                  <a:cubicBezTo>
                    <a:pt x="208" y="22"/>
                    <a:pt x="200" y="21"/>
                    <a:pt x="192" y="21"/>
                  </a:cubicBezTo>
                  <a:cubicBezTo>
                    <a:pt x="181" y="19"/>
                    <a:pt x="169" y="16"/>
                    <a:pt x="158" y="19"/>
                  </a:cubicBezTo>
                  <a:cubicBezTo>
                    <a:pt x="156" y="20"/>
                    <a:pt x="156" y="21"/>
                    <a:pt x="157" y="22"/>
                  </a:cubicBezTo>
                  <a:cubicBezTo>
                    <a:pt x="170" y="27"/>
                    <a:pt x="185" y="27"/>
                    <a:pt x="198" y="30"/>
                  </a:cubicBezTo>
                  <a:cubicBezTo>
                    <a:pt x="210" y="32"/>
                    <a:pt x="221" y="36"/>
                    <a:pt x="233" y="34"/>
                  </a:cubicBezTo>
                  <a:cubicBezTo>
                    <a:pt x="234" y="34"/>
                    <a:pt x="234" y="33"/>
                    <a:pt x="233" y="32"/>
                  </a:cubicBezTo>
                  <a:cubicBezTo>
                    <a:pt x="225" y="27"/>
                    <a:pt x="216" y="26"/>
                    <a:pt x="207" y="24"/>
                  </a:cubicBezTo>
                  <a:cubicBezTo>
                    <a:pt x="195" y="22"/>
                    <a:pt x="183" y="19"/>
                    <a:pt x="171" y="20"/>
                  </a:cubicBezTo>
                  <a:cubicBezTo>
                    <a:pt x="170" y="20"/>
                    <a:pt x="169" y="21"/>
                    <a:pt x="170" y="22"/>
                  </a:cubicBezTo>
                  <a:cubicBezTo>
                    <a:pt x="181" y="27"/>
                    <a:pt x="192" y="28"/>
                    <a:pt x="204" y="29"/>
                  </a:cubicBezTo>
                  <a:cubicBezTo>
                    <a:pt x="221" y="30"/>
                    <a:pt x="238" y="32"/>
                    <a:pt x="254" y="34"/>
                  </a:cubicBezTo>
                  <a:cubicBezTo>
                    <a:pt x="256" y="35"/>
                    <a:pt x="257" y="32"/>
                    <a:pt x="255" y="32"/>
                  </a:cubicBezTo>
                  <a:cubicBezTo>
                    <a:pt x="233" y="25"/>
                    <a:pt x="209" y="19"/>
                    <a:pt x="185" y="22"/>
                  </a:cubicBezTo>
                  <a:cubicBezTo>
                    <a:pt x="184" y="22"/>
                    <a:pt x="183" y="24"/>
                    <a:pt x="185" y="24"/>
                  </a:cubicBezTo>
                  <a:cubicBezTo>
                    <a:pt x="201" y="28"/>
                    <a:pt x="218" y="29"/>
                    <a:pt x="234" y="32"/>
                  </a:cubicBezTo>
                  <a:cubicBezTo>
                    <a:pt x="245" y="34"/>
                    <a:pt x="256" y="37"/>
                    <a:pt x="267" y="34"/>
                  </a:cubicBezTo>
                  <a:cubicBezTo>
                    <a:pt x="268" y="34"/>
                    <a:pt x="269" y="33"/>
                    <a:pt x="267" y="32"/>
                  </a:cubicBezTo>
                  <a:cubicBezTo>
                    <a:pt x="254" y="26"/>
                    <a:pt x="239" y="24"/>
                    <a:pt x="224" y="22"/>
                  </a:cubicBezTo>
                  <a:cubicBezTo>
                    <a:pt x="215" y="20"/>
                    <a:pt x="201" y="17"/>
                    <a:pt x="193" y="23"/>
                  </a:cubicBezTo>
                  <a:cubicBezTo>
                    <a:pt x="192" y="23"/>
                    <a:pt x="191" y="24"/>
                    <a:pt x="193" y="25"/>
                  </a:cubicBezTo>
                  <a:cubicBezTo>
                    <a:pt x="205" y="30"/>
                    <a:pt x="218" y="32"/>
                    <a:pt x="232" y="34"/>
                  </a:cubicBezTo>
                  <a:cubicBezTo>
                    <a:pt x="249" y="36"/>
                    <a:pt x="267" y="39"/>
                    <a:pt x="284" y="44"/>
                  </a:cubicBezTo>
                  <a:cubicBezTo>
                    <a:pt x="286" y="44"/>
                    <a:pt x="287" y="42"/>
                    <a:pt x="285" y="41"/>
                  </a:cubicBezTo>
                  <a:cubicBezTo>
                    <a:pt x="273" y="37"/>
                    <a:pt x="260" y="34"/>
                    <a:pt x="247" y="31"/>
                  </a:cubicBezTo>
                  <a:cubicBezTo>
                    <a:pt x="236" y="29"/>
                    <a:pt x="225" y="26"/>
                    <a:pt x="214" y="28"/>
                  </a:cubicBezTo>
                  <a:cubicBezTo>
                    <a:pt x="213" y="28"/>
                    <a:pt x="213" y="30"/>
                    <a:pt x="213" y="30"/>
                  </a:cubicBezTo>
                  <a:cubicBezTo>
                    <a:pt x="221" y="37"/>
                    <a:pt x="232" y="38"/>
                    <a:pt x="242" y="39"/>
                  </a:cubicBezTo>
                  <a:cubicBezTo>
                    <a:pt x="258" y="41"/>
                    <a:pt x="274" y="42"/>
                    <a:pt x="291" y="45"/>
                  </a:cubicBezTo>
                  <a:cubicBezTo>
                    <a:pt x="293" y="45"/>
                    <a:pt x="293" y="43"/>
                    <a:pt x="291" y="42"/>
                  </a:cubicBezTo>
                  <a:cubicBezTo>
                    <a:pt x="273" y="37"/>
                    <a:pt x="253" y="29"/>
                    <a:pt x="232" y="33"/>
                  </a:cubicBezTo>
                  <a:cubicBezTo>
                    <a:pt x="231" y="33"/>
                    <a:pt x="231" y="34"/>
                    <a:pt x="232" y="35"/>
                  </a:cubicBezTo>
                  <a:cubicBezTo>
                    <a:pt x="238" y="41"/>
                    <a:pt x="248" y="42"/>
                    <a:pt x="256" y="43"/>
                  </a:cubicBezTo>
                  <a:cubicBezTo>
                    <a:pt x="273" y="45"/>
                    <a:pt x="290" y="47"/>
                    <a:pt x="306" y="50"/>
                  </a:cubicBezTo>
                  <a:cubicBezTo>
                    <a:pt x="308" y="50"/>
                    <a:pt x="309" y="48"/>
                    <a:pt x="307" y="48"/>
                  </a:cubicBezTo>
                  <a:cubicBezTo>
                    <a:pt x="291" y="41"/>
                    <a:pt x="272" y="33"/>
                    <a:pt x="254" y="36"/>
                  </a:cubicBezTo>
                  <a:cubicBezTo>
                    <a:pt x="253" y="36"/>
                    <a:pt x="253" y="37"/>
                    <a:pt x="253" y="38"/>
                  </a:cubicBezTo>
                  <a:cubicBezTo>
                    <a:pt x="256" y="44"/>
                    <a:pt x="266" y="45"/>
                    <a:pt x="273" y="46"/>
                  </a:cubicBezTo>
                  <a:cubicBezTo>
                    <a:pt x="287" y="47"/>
                    <a:pt x="301" y="50"/>
                    <a:pt x="315" y="48"/>
                  </a:cubicBezTo>
                  <a:cubicBezTo>
                    <a:pt x="316" y="48"/>
                    <a:pt x="317" y="47"/>
                    <a:pt x="316" y="46"/>
                  </a:cubicBezTo>
                  <a:cubicBezTo>
                    <a:pt x="305" y="39"/>
                    <a:pt x="282" y="33"/>
                    <a:pt x="269" y="38"/>
                  </a:cubicBezTo>
                  <a:cubicBezTo>
                    <a:pt x="268" y="38"/>
                    <a:pt x="267" y="39"/>
                    <a:pt x="268" y="40"/>
                  </a:cubicBezTo>
                  <a:cubicBezTo>
                    <a:pt x="271" y="46"/>
                    <a:pt x="280" y="46"/>
                    <a:pt x="287" y="47"/>
                  </a:cubicBezTo>
                  <a:cubicBezTo>
                    <a:pt x="298" y="49"/>
                    <a:pt x="310" y="52"/>
                    <a:pt x="322" y="51"/>
                  </a:cubicBezTo>
                  <a:cubicBezTo>
                    <a:pt x="323" y="51"/>
                    <a:pt x="324" y="50"/>
                    <a:pt x="324" y="49"/>
                  </a:cubicBezTo>
                  <a:cubicBezTo>
                    <a:pt x="318" y="41"/>
                    <a:pt x="288" y="30"/>
                    <a:pt x="279" y="38"/>
                  </a:cubicBezTo>
                  <a:cubicBezTo>
                    <a:pt x="279" y="39"/>
                    <a:pt x="279" y="40"/>
                    <a:pt x="280" y="40"/>
                  </a:cubicBezTo>
                  <a:cubicBezTo>
                    <a:pt x="290" y="46"/>
                    <a:pt x="301" y="47"/>
                    <a:pt x="312" y="49"/>
                  </a:cubicBezTo>
                  <a:cubicBezTo>
                    <a:pt x="320" y="51"/>
                    <a:pt x="328" y="53"/>
                    <a:pt x="335" y="50"/>
                  </a:cubicBezTo>
                  <a:cubicBezTo>
                    <a:pt x="336" y="50"/>
                    <a:pt x="336" y="48"/>
                    <a:pt x="335" y="48"/>
                  </a:cubicBezTo>
                  <a:cubicBezTo>
                    <a:pt x="326" y="42"/>
                    <a:pt x="312" y="36"/>
                    <a:pt x="300" y="41"/>
                  </a:cubicBezTo>
                  <a:cubicBezTo>
                    <a:pt x="300" y="42"/>
                    <a:pt x="299" y="43"/>
                    <a:pt x="300" y="43"/>
                  </a:cubicBezTo>
                  <a:cubicBezTo>
                    <a:pt x="305" y="51"/>
                    <a:pt x="322" y="51"/>
                    <a:pt x="330" y="48"/>
                  </a:cubicBezTo>
                  <a:cubicBezTo>
                    <a:pt x="331" y="48"/>
                    <a:pt x="332" y="47"/>
                    <a:pt x="331" y="46"/>
                  </a:cubicBezTo>
                  <a:cubicBezTo>
                    <a:pt x="326" y="41"/>
                    <a:pt x="318" y="40"/>
                    <a:pt x="311" y="41"/>
                  </a:cubicBezTo>
                  <a:cubicBezTo>
                    <a:pt x="310" y="42"/>
                    <a:pt x="310" y="42"/>
                    <a:pt x="310" y="43"/>
                  </a:cubicBezTo>
                  <a:cubicBezTo>
                    <a:pt x="311" y="50"/>
                    <a:pt x="325" y="52"/>
                    <a:pt x="332" y="50"/>
                  </a:cubicBezTo>
                  <a:cubicBezTo>
                    <a:pt x="333" y="50"/>
                    <a:pt x="333" y="49"/>
                    <a:pt x="332" y="48"/>
                  </a:cubicBezTo>
                  <a:cubicBezTo>
                    <a:pt x="330" y="44"/>
                    <a:pt x="325" y="41"/>
                    <a:pt x="320" y="41"/>
                  </a:cubicBezTo>
                  <a:cubicBezTo>
                    <a:pt x="317" y="42"/>
                    <a:pt x="315" y="45"/>
                    <a:pt x="316" y="47"/>
                  </a:cubicBezTo>
                  <a:cubicBezTo>
                    <a:pt x="320" y="52"/>
                    <a:pt x="339" y="57"/>
                    <a:pt x="342" y="49"/>
                  </a:cubicBezTo>
                  <a:cubicBezTo>
                    <a:pt x="344" y="42"/>
                    <a:pt x="322" y="40"/>
                    <a:pt x="318" y="43"/>
                  </a:cubicBezTo>
                  <a:cubicBezTo>
                    <a:pt x="311" y="48"/>
                    <a:pt x="329" y="52"/>
                    <a:pt x="334" y="48"/>
                  </a:cubicBezTo>
                  <a:cubicBezTo>
                    <a:pt x="335" y="47"/>
                    <a:pt x="335" y="46"/>
                    <a:pt x="334" y="46"/>
                  </a:cubicBezTo>
                  <a:cubicBezTo>
                    <a:pt x="310" y="35"/>
                    <a:pt x="282" y="36"/>
                    <a:pt x="256" y="32"/>
                  </a:cubicBezTo>
                  <a:cubicBezTo>
                    <a:pt x="254" y="32"/>
                    <a:pt x="253" y="34"/>
                    <a:pt x="255" y="35"/>
                  </a:cubicBezTo>
                  <a:cubicBezTo>
                    <a:pt x="259" y="36"/>
                    <a:pt x="264" y="38"/>
                    <a:pt x="268" y="39"/>
                  </a:cubicBezTo>
                  <a:cubicBezTo>
                    <a:pt x="270" y="39"/>
                    <a:pt x="271" y="37"/>
                    <a:pt x="269" y="36"/>
                  </a:cubicBezTo>
                  <a:cubicBezTo>
                    <a:pt x="254" y="30"/>
                    <a:pt x="238" y="27"/>
                    <a:pt x="223" y="22"/>
                  </a:cubicBezTo>
                  <a:cubicBezTo>
                    <a:pt x="223" y="23"/>
                    <a:pt x="223" y="24"/>
                    <a:pt x="222" y="24"/>
                  </a:cubicBezTo>
                  <a:cubicBezTo>
                    <a:pt x="231" y="25"/>
                    <a:pt x="239" y="29"/>
                    <a:pt x="248" y="29"/>
                  </a:cubicBezTo>
                  <a:cubicBezTo>
                    <a:pt x="249" y="29"/>
                    <a:pt x="250" y="28"/>
                    <a:pt x="249" y="27"/>
                  </a:cubicBezTo>
                  <a:cubicBezTo>
                    <a:pt x="240" y="19"/>
                    <a:pt x="226" y="15"/>
                    <a:pt x="214" y="14"/>
                  </a:cubicBezTo>
                  <a:cubicBezTo>
                    <a:pt x="213" y="14"/>
                    <a:pt x="212" y="15"/>
                    <a:pt x="213" y="16"/>
                  </a:cubicBezTo>
                  <a:cubicBezTo>
                    <a:pt x="222" y="24"/>
                    <a:pt x="236" y="26"/>
                    <a:pt x="248" y="28"/>
                  </a:cubicBezTo>
                  <a:cubicBezTo>
                    <a:pt x="249" y="28"/>
                    <a:pt x="250" y="26"/>
                    <a:pt x="249" y="25"/>
                  </a:cubicBezTo>
                  <a:cubicBezTo>
                    <a:pt x="237" y="19"/>
                    <a:pt x="225" y="14"/>
                    <a:pt x="212" y="10"/>
                  </a:cubicBezTo>
                  <a:cubicBezTo>
                    <a:pt x="210" y="10"/>
                    <a:pt x="209" y="12"/>
                    <a:pt x="211" y="13"/>
                  </a:cubicBezTo>
                  <a:cubicBezTo>
                    <a:pt x="222" y="16"/>
                    <a:pt x="233" y="19"/>
                    <a:pt x="245" y="22"/>
                  </a:cubicBezTo>
                  <a:cubicBezTo>
                    <a:pt x="246" y="22"/>
                    <a:pt x="247" y="21"/>
                    <a:pt x="246" y="20"/>
                  </a:cubicBezTo>
                  <a:cubicBezTo>
                    <a:pt x="237" y="13"/>
                    <a:pt x="212" y="3"/>
                    <a:pt x="200" y="10"/>
                  </a:cubicBezTo>
                  <a:cubicBezTo>
                    <a:pt x="200" y="10"/>
                    <a:pt x="199" y="11"/>
                    <a:pt x="200" y="12"/>
                  </a:cubicBezTo>
                  <a:cubicBezTo>
                    <a:pt x="204" y="18"/>
                    <a:pt x="215" y="19"/>
                    <a:pt x="222" y="18"/>
                  </a:cubicBezTo>
                  <a:cubicBezTo>
                    <a:pt x="223" y="18"/>
                    <a:pt x="224" y="17"/>
                    <a:pt x="224" y="16"/>
                  </a:cubicBezTo>
                  <a:cubicBezTo>
                    <a:pt x="219" y="4"/>
                    <a:pt x="197" y="6"/>
                    <a:pt x="186" y="9"/>
                  </a:cubicBezTo>
                  <a:cubicBezTo>
                    <a:pt x="185" y="9"/>
                    <a:pt x="185" y="10"/>
                    <a:pt x="185" y="11"/>
                  </a:cubicBezTo>
                  <a:cubicBezTo>
                    <a:pt x="191" y="16"/>
                    <a:pt x="200" y="15"/>
                    <a:pt x="208" y="14"/>
                  </a:cubicBezTo>
                  <a:cubicBezTo>
                    <a:pt x="209" y="14"/>
                    <a:pt x="210" y="13"/>
                    <a:pt x="209" y="12"/>
                  </a:cubicBezTo>
                  <a:cubicBezTo>
                    <a:pt x="198" y="4"/>
                    <a:pt x="181" y="6"/>
                    <a:pt x="168" y="8"/>
                  </a:cubicBezTo>
                  <a:cubicBezTo>
                    <a:pt x="167" y="8"/>
                    <a:pt x="167" y="10"/>
                    <a:pt x="168" y="11"/>
                  </a:cubicBezTo>
                  <a:cubicBezTo>
                    <a:pt x="178" y="13"/>
                    <a:pt x="188" y="13"/>
                    <a:pt x="197" y="11"/>
                  </a:cubicBezTo>
                  <a:cubicBezTo>
                    <a:pt x="198" y="11"/>
                    <a:pt x="199" y="10"/>
                    <a:pt x="198" y="9"/>
                  </a:cubicBezTo>
                  <a:cubicBezTo>
                    <a:pt x="191" y="0"/>
                    <a:pt x="172" y="5"/>
                    <a:pt x="163" y="9"/>
                  </a:cubicBezTo>
                  <a:cubicBezTo>
                    <a:pt x="162" y="9"/>
                    <a:pt x="162" y="10"/>
                    <a:pt x="162" y="11"/>
                  </a:cubicBezTo>
                  <a:cubicBezTo>
                    <a:pt x="169" y="17"/>
                    <a:pt x="180" y="15"/>
                    <a:pt x="189" y="13"/>
                  </a:cubicBezTo>
                  <a:cubicBezTo>
                    <a:pt x="189" y="12"/>
                    <a:pt x="190" y="12"/>
                    <a:pt x="190" y="11"/>
                  </a:cubicBezTo>
                  <a:cubicBezTo>
                    <a:pt x="188" y="1"/>
                    <a:pt x="165" y="6"/>
                    <a:pt x="159" y="10"/>
                  </a:cubicBezTo>
                  <a:cubicBezTo>
                    <a:pt x="158" y="10"/>
                    <a:pt x="158" y="11"/>
                    <a:pt x="159" y="12"/>
                  </a:cubicBezTo>
                  <a:cubicBezTo>
                    <a:pt x="165" y="14"/>
                    <a:pt x="170" y="13"/>
                    <a:pt x="174" y="9"/>
                  </a:cubicBezTo>
                  <a:cubicBezTo>
                    <a:pt x="175" y="9"/>
                    <a:pt x="175" y="8"/>
                    <a:pt x="174" y="7"/>
                  </a:cubicBezTo>
                  <a:cubicBezTo>
                    <a:pt x="169" y="2"/>
                    <a:pt x="158" y="5"/>
                    <a:pt x="153" y="10"/>
                  </a:cubicBezTo>
                  <a:cubicBezTo>
                    <a:pt x="152" y="10"/>
                    <a:pt x="153" y="11"/>
                    <a:pt x="153" y="12"/>
                  </a:cubicBezTo>
                  <a:cubicBezTo>
                    <a:pt x="159" y="15"/>
                    <a:pt x="168" y="13"/>
                    <a:pt x="173" y="9"/>
                  </a:cubicBezTo>
                  <a:cubicBezTo>
                    <a:pt x="174" y="8"/>
                    <a:pt x="174" y="7"/>
                    <a:pt x="173" y="7"/>
                  </a:cubicBezTo>
                  <a:cubicBezTo>
                    <a:pt x="167" y="3"/>
                    <a:pt x="159" y="3"/>
                    <a:pt x="154" y="7"/>
                  </a:cubicBezTo>
                  <a:cubicBezTo>
                    <a:pt x="153" y="8"/>
                    <a:pt x="154" y="9"/>
                    <a:pt x="155" y="9"/>
                  </a:cubicBezTo>
                  <a:cubicBezTo>
                    <a:pt x="161" y="10"/>
                    <a:pt x="167" y="9"/>
                    <a:pt x="172" y="7"/>
                  </a:cubicBezTo>
                  <a:cubicBezTo>
                    <a:pt x="174" y="6"/>
                    <a:pt x="173" y="4"/>
                    <a:pt x="171" y="4"/>
                  </a:cubicBezTo>
                  <a:cubicBezTo>
                    <a:pt x="157" y="8"/>
                    <a:pt x="145" y="22"/>
                    <a:pt x="130" y="19"/>
                  </a:cubicBezTo>
                  <a:cubicBezTo>
                    <a:pt x="130" y="20"/>
                    <a:pt x="130" y="21"/>
                    <a:pt x="130" y="21"/>
                  </a:cubicBezTo>
                  <a:cubicBezTo>
                    <a:pt x="134" y="20"/>
                    <a:pt x="138" y="20"/>
                    <a:pt x="143" y="20"/>
                  </a:cubicBezTo>
                  <a:cubicBezTo>
                    <a:pt x="144" y="19"/>
                    <a:pt x="145" y="17"/>
                    <a:pt x="143" y="17"/>
                  </a:cubicBezTo>
                  <a:cubicBezTo>
                    <a:pt x="133" y="15"/>
                    <a:pt x="124" y="17"/>
                    <a:pt x="115" y="20"/>
                  </a:cubicBezTo>
                  <a:cubicBezTo>
                    <a:pt x="113" y="21"/>
                    <a:pt x="114" y="23"/>
                    <a:pt x="116" y="23"/>
                  </a:cubicBezTo>
                  <a:cubicBezTo>
                    <a:pt x="122" y="22"/>
                    <a:pt x="128" y="21"/>
                    <a:pt x="134" y="19"/>
                  </a:cubicBezTo>
                  <a:cubicBezTo>
                    <a:pt x="135" y="18"/>
                    <a:pt x="135" y="16"/>
                    <a:pt x="133" y="16"/>
                  </a:cubicBezTo>
                  <a:cubicBezTo>
                    <a:pt x="121" y="17"/>
                    <a:pt x="109" y="19"/>
                    <a:pt x="97" y="23"/>
                  </a:cubicBezTo>
                  <a:cubicBezTo>
                    <a:pt x="96" y="23"/>
                    <a:pt x="96" y="25"/>
                    <a:pt x="98" y="25"/>
                  </a:cubicBezTo>
                  <a:cubicBezTo>
                    <a:pt x="106" y="25"/>
                    <a:pt x="113" y="22"/>
                    <a:pt x="121" y="20"/>
                  </a:cubicBezTo>
                  <a:cubicBezTo>
                    <a:pt x="122" y="19"/>
                    <a:pt x="122" y="17"/>
                    <a:pt x="121" y="17"/>
                  </a:cubicBezTo>
                  <a:cubicBezTo>
                    <a:pt x="107" y="17"/>
                    <a:pt x="90" y="20"/>
                    <a:pt x="79" y="28"/>
                  </a:cubicBezTo>
                  <a:cubicBezTo>
                    <a:pt x="78" y="29"/>
                    <a:pt x="79" y="30"/>
                    <a:pt x="80" y="31"/>
                  </a:cubicBezTo>
                  <a:cubicBezTo>
                    <a:pt x="88" y="32"/>
                    <a:pt x="98" y="26"/>
                    <a:pt x="105" y="23"/>
                  </a:cubicBezTo>
                  <a:cubicBezTo>
                    <a:pt x="106" y="22"/>
                    <a:pt x="105" y="20"/>
                    <a:pt x="104" y="20"/>
                  </a:cubicBezTo>
                  <a:cubicBezTo>
                    <a:pt x="90" y="20"/>
                    <a:pt x="69" y="25"/>
                    <a:pt x="60" y="35"/>
                  </a:cubicBezTo>
                  <a:cubicBezTo>
                    <a:pt x="59" y="36"/>
                    <a:pt x="60" y="37"/>
                    <a:pt x="61" y="37"/>
                  </a:cubicBezTo>
                  <a:cubicBezTo>
                    <a:pt x="73" y="36"/>
                    <a:pt x="87" y="32"/>
                    <a:pt x="96" y="25"/>
                  </a:cubicBezTo>
                  <a:cubicBezTo>
                    <a:pt x="96" y="24"/>
                    <a:pt x="96" y="22"/>
                    <a:pt x="94" y="22"/>
                  </a:cubicBezTo>
                  <a:cubicBezTo>
                    <a:pt x="85" y="23"/>
                    <a:pt x="76" y="27"/>
                    <a:pt x="67" y="30"/>
                  </a:cubicBezTo>
                  <a:cubicBezTo>
                    <a:pt x="59" y="33"/>
                    <a:pt x="49" y="37"/>
                    <a:pt x="43" y="44"/>
                  </a:cubicBezTo>
                  <a:cubicBezTo>
                    <a:pt x="42" y="45"/>
                    <a:pt x="43" y="46"/>
                    <a:pt x="45" y="46"/>
                  </a:cubicBezTo>
                  <a:cubicBezTo>
                    <a:pt x="57" y="44"/>
                    <a:pt x="69" y="38"/>
                    <a:pt x="78" y="31"/>
                  </a:cubicBezTo>
                  <a:cubicBezTo>
                    <a:pt x="79" y="30"/>
                    <a:pt x="78" y="29"/>
                    <a:pt x="77" y="29"/>
                  </a:cubicBezTo>
                  <a:cubicBezTo>
                    <a:pt x="69" y="29"/>
                    <a:pt x="63" y="33"/>
                    <a:pt x="57" y="36"/>
                  </a:cubicBezTo>
                  <a:cubicBezTo>
                    <a:pt x="47" y="41"/>
                    <a:pt x="37" y="45"/>
                    <a:pt x="29" y="52"/>
                  </a:cubicBezTo>
                  <a:cubicBezTo>
                    <a:pt x="28" y="53"/>
                    <a:pt x="29" y="54"/>
                    <a:pt x="31" y="54"/>
                  </a:cubicBezTo>
                  <a:cubicBezTo>
                    <a:pt x="42" y="48"/>
                    <a:pt x="53" y="41"/>
                    <a:pt x="62" y="33"/>
                  </a:cubicBezTo>
                  <a:cubicBezTo>
                    <a:pt x="63" y="32"/>
                    <a:pt x="62" y="30"/>
                    <a:pt x="60" y="31"/>
                  </a:cubicBezTo>
                  <a:cubicBezTo>
                    <a:pt x="45" y="40"/>
                    <a:pt x="30" y="49"/>
                    <a:pt x="16" y="59"/>
                  </a:cubicBezTo>
                  <a:cubicBezTo>
                    <a:pt x="17" y="60"/>
                    <a:pt x="17" y="61"/>
                    <a:pt x="18" y="61"/>
                  </a:cubicBezTo>
                  <a:cubicBezTo>
                    <a:pt x="26" y="53"/>
                    <a:pt x="36" y="46"/>
                    <a:pt x="47" y="40"/>
                  </a:cubicBezTo>
                  <a:cubicBezTo>
                    <a:pt x="46" y="39"/>
                    <a:pt x="45" y="39"/>
                    <a:pt x="45" y="38"/>
                  </a:cubicBezTo>
                  <a:cubicBezTo>
                    <a:pt x="39" y="45"/>
                    <a:pt x="31" y="49"/>
                    <a:pt x="24" y="54"/>
                  </a:cubicBezTo>
                  <a:cubicBezTo>
                    <a:pt x="16" y="60"/>
                    <a:pt x="10" y="66"/>
                    <a:pt x="1" y="70"/>
                  </a:cubicBezTo>
                  <a:cubicBezTo>
                    <a:pt x="2" y="70"/>
                    <a:pt x="2" y="71"/>
                    <a:pt x="3" y="72"/>
                  </a:cubicBezTo>
                  <a:cubicBezTo>
                    <a:pt x="8" y="67"/>
                    <a:pt x="13" y="62"/>
                    <a:pt x="20" y="59"/>
                  </a:cubicBezTo>
                  <a:cubicBezTo>
                    <a:pt x="22" y="57"/>
                    <a:pt x="24" y="57"/>
                    <a:pt x="26" y="60"/>
                  </a:cubicBezTo>
                  <a:cubicBezTo>
                    <a:pt x="24" y="62"/>
                    <a:pt x="22" y="64"/>
                    <a:pt x="20" y="65"/>
                  </a:cubicBezTo>
                  <a:cubicBezTo>
                    <a:pt x="18" y="67"/>
                    <a:pt x="15" y="69"/>
                    <a:pt x="12" y="70"/>
                  </a:cubicBezTo>
                  <a:cubicBezTo>
                    <a:pt x="13" y="71"/>
                    <a:pt x="13" y="72"/>
                    <a:pt x="14" y="72"/>
                  </a:cubicBezTo>
                  <a:cubicBezTo>
                    <a:pt x="20" y="62"/>
                    <a:pt x="34" y="58"/>
                    <a:pt x="45" y="53"/>
                  </a:cubicBezTo>
                  <a:cubicBezTo>
                    <a:pt x="51" y="50"/>
                    <a:pt x="57" y="47"/>
                    <a:pt x="63" y="44"/>
                  </a:cubicBezTo>
                  <a:cubicBezTo>
                    <a:pt x="64" y="44"/>
                    <a:pt x="75" y="42"/>
                    <a:pt x="74" y="43"/>
                  </a:cubicBezTo>
                  <a:cubicBezTo>
                    <a:pt x="73" y="45"/>
                    <a:pt x="70" y="47"/>
                    <a:pt x="69" y="49"/>
                  </a:cubicBezTo>
                  <a:cubicBezTo>
                    <a:pt x="64" y="52"/>
                    <a:pt x="59" y="55"/>
                    <a:pt x="54" y="58"/>
                  </a:cubicBezTo>
                  <a:cubicBezTo>
                    <a:pt x="52" y="59"/>
                    <a:pt x="38" y="65"/>
                    <a:pt x="45" y="59"/>
                  </a:cubicBezTo>
                  <a:cubicBezTo>
                    <a:pt x="56" y="50"/>
                    <a:pt x="72" y="47"/>
                    <a:pt x="86" y="42"/>
                  </a:cubicBezTo>
                  <a:cubicBezTo>
                    <a:pt x="87" y="41"/>
                    <a:pt x="87" y="39"/>
                    <a:pt x="85" y="40"/>
                  </a:cubicBezTo>
                  <a:cubicBezTo>
                    <a:pt x="69" y="45"/>
                    <a:pt x="50" y="49"/>
                    <a:pt x="38" y="61"/>
                  </a:cubicBezTo>
                  <a:cubicBezTo>
                    <a:pt x="38" y="62"/>
                    <a:pt x="38" y="63"/>
                    <a:pt x="39" y="63"/>
                  </a:cubicBezTo>
                  <a:cubicBezTo>
                    <a:pt x="52" y="67"/>
                    <a:pt x="74" y="52"/>
                    <a:pt x="78" y="42"/>
                  </a:cubicBezTo>
                  <a:cubicBezTo>
                    <a:pt x="78" y="41"/>
                    <a:pt x="77" y="40"/>
                    <a:pt x="77" y="40"/>
                  </a:cubicBezTo>
                  <a:cubicBezTo>
                    <a:pt x="65" y="38"/>
                    <a:pt x="53" y="46"/>
                    <a:pt x="43" y="50"/>
                  </a:cubicBezTo>
                  <a:cubicBezTo>
                    <a:pt x="32" y="56"/>
                    <a:pt x="18" y="60"/>
                    <a:pt x="11" y="71"/>
                  </a:cubicBezTo>
                  <a:cubicBezTo>
                    <a:pt x="11" y="72"/>
                    <a:pt x="12" y="73"/>
                    <a:pt x="13" y="73"/>
                  </a:cubicBezTo>
                  <a:cubicBezTo>
                    <a:pt x="17" y="71"/>
                    <a:pt x="35" y="60"/>
                    <a:pt x="29" y="55"/>
                  </a:cubicBezTo>
                  <a:cubicBezTo>
                    <a:pt x="22" y="48"/>
                    <a:pt x="5" y="66"/>
                    <a:pt x="1" y="70"/>
                  </a:cubicBezTo>
                  <a:cubicBezTo>
                    <a:pt x="0" y="71"/>
                    <a:pt x="1" y="73"/>
                    <a:pt x="3" y="72"/>
                  </a:cubicBezTo>
                  <a:cubicBezTo>
                    <a:pt x="11" y="68"/>
                    <a:pt x="18" y="62"/>
                    <a:pt x="26" y="56"/>
                  </a:cubicBezTo>
                  <a:cubicBezTo>
                    <a:pt x="33" y="51"/>
                    <a:pt x="41" y="46"/>
                    <a:pt x="47" y="39"/>
                  </a:cubicBezTo>
                  <a:cubicBezTo>
                    <a:pt x="48" y="38"/>
                    <a:pt x="46" y="37"/>
                    <a:pt x="45" y="38"/>
                  </a:cubicBezTo>
                  <a:cubicBezTo>
                    <a:pt x="34" y="44"/>
                    <a:pt x="24" y="51"/>
                    <a:pt x="16" y="59"/>
                  </a:cubicBezTo>
                  <a:cubicBezTo>
                    <a:pt x="15" y="61"/>
                    <a:pt x="16" y="62"/>
                    <a:pt x="18" y="61"/>
                  </a:cubicBezTo>
                  <a:cubicBezTo>
                    <a:pt x="32" y="51"/>
                    <a:pt x="47" y="42"/>
                    <a:pt x="62" y="33"/>
                  </a:cubicBezTo>
                  <a:cubicBezTo>
                    <a:pt x="61" y="33"/>
                    <a:pt x="61" y="32"/>
                    <a:pt x="60" y="31"/>
                  </a:cubicBezTo>
                  <a:cubicBezTo>
                    <a:pt x="51" y="39"/>
                    <a:pt x="41" y="46"/>
                    <a:pt x="29" y="51"/>
                  </a:cubicBezTo>
                  <a:cubicBezTo>
                    <a:pt x="30" y="52"/>
                    <a:pt x="30" y="53"/>
                    <a:pt x="31" y="54"/>
                  </a:cubicBezTo>
                  <a:cubicBezTo>
                    <a:pt x="37" y="48"/>
                    <a:pt x="44" y="45"/>
                    <a:pt x="52" y="41"/>
                  </a:cubicBezTo>
                  <a:cubicBezTo>
                    <a:pt x="59" y="37"/>
                    <a:pt x="68" y="31"/>
                    <a:pt x="77" y="31"/>
                  </a:cubicBezTo>
                  <a:cubicBezTo>
                    <a:pt x="77" y="31"/>
                    <a:pt x="76" y="30"/>
                    <a:pt x="76" y="29"/>
                  </a:cubicBezTo>
                  <a:cubicBezTo>
                    <a:pt x="67" y="36"/>
                    <a:pt x="56" y="42"/>
                    <a:pt x="44" y="43"/>
                  </a:cubicBezTo>
                  <a:cubicBezTo>
                    <a:pt x="44" y="44"/>
                    <a:pt x="45" y="45"/>
                    <a:pt x="45" y="45"/>
                  </a:cubicBezTo>
                  <a:cubicBezTo>
                    <a:pt x="51" y="40"/>
                    <a:pt x="58" y="36"/>
                    <a:pt x="66" y="33"/>
                  </a:cubicBezTo>
                  <a:cubicBezTo>
                    <a:pt x="75" y="30"/>
                    <a:pt x="84" y="26"/>
                    <a:pt x="94" y="25"/>
                  </a:cubicBezTo>
                  <a:cubicBezTo>
                    <a:pt x="94" y="24"/>
                    <a:pt x="94" y="24"/>
                    <a:pt x="93" y="23"/>
                  </a:cubicBezTo>
                  <a:cubicBezTo>
                    <a:pt x="85" y="30"/>
                    <a:pt x="71" y="33"/>
                    <a:pt x="60" y="35"/>
                  </a:cubicBezTo>
                  <a:cubicBezTo>
                    <a:pt x="61" y="35"/>
                    <a:pt x="61" y="36"/>
                    <a:pt x="62" y="37"/>
                  </a:cubicBezTo>
                  <a:cubicBezTo>
                    <a:pt x="70" y="28"/>
                    <a:pt x="90" y="23"/>
                    <a:pt x="104" y="23"/>
                  </a:cubicBezTo>
                  <a:cubicBezTo>
                    <a:pt x="103" y="22"/>
                    <a:pt x="103" y="21"/>
                    <a:pt x="103" y="20"/>
                  </a:cubicBezTo>
                  <a:cubicBezTo>
                    <a:pt x="100" y="22"/>
                    <a:pt x="96" y="24"/>
                    <a:pt x="92" y="25"/>
                  </a:cubicBezTo>
                  <a:cubicBezTo>
                    <a:pt x="86" y="28"/>
                    <a:pt x="81" y="29"/>
                    <a:pt x="91" y="25"/>
                  </a:cubicBezTo>
                  <a:cubicBezTo>
                    <a:pt x="100" y="22"/>
                    <a:pt x="111" y="20"/>
                    <a:pt x="121" y="20"/>
                  </a:cubicBezTo>
                  <a:cubicBezTo>
                    <a:pt x="120" y="19"/>
                    <a:pt x="120" y="18"/>
                    <a:pt x="120" y="17"/>
                  </a:cubicBezTo>
                  <a:cubicBezTo>
                    <a:pt x="113" y="19"/>
                    <a:pt x="105" y="22"/>
                    <a:pt x="98" y="23"/>
                  </a:cubicBezTo>
                  <a:cubicBezTo>
                    <a:pt x="98" y="23"/>
                    <a:pt x="98" y="24"/>
                    <a:pt x="98" y="25"/>
                  </a:cubicBezTo>
                  <a:cubicBezTo>
                    <a:pt x="110" y="22"/>
                    <a:pt x="121" y="19"/>
                    <a:pt x="133" y="19"/>
                  </a:cubicBezTo>
                  <a:cubicBezTo>
                    <a:pt x="133" y="18"/>
                    <a:pt x="133" y="17"/>
                    <a:pt x="133" y="16"/>
                  </a:cubicBezTo>
                  <a:cubicBezTo>
                    <a:pt x="127" y="18"/>
                    <a:pt x="121" y="19"/>
                    <a:pt x="115" y="20"/>
                  </a:cubicBezTo>
                  <a:cubicBezTo>
                    <a:pt x="115" y="21"/>
                    <a:pt x="115" y="22"/>
                    <a:pt x="116" y="23"/>
                  </a:cubicBezTo>
                  <a:cubicBezTo>
                    <a:pt x="124" y="20"/>
                    <a:pt x="133" y="18"/>
                    <a:pt x="142" y="20"/>
                  </a:cubicBezTo>
                  <a:cubicBezTo>
                    <a:pt x="142" y="19"/>
                    <a:pt x="142" y="18"/>
                    <a:pt x="143" y="17"/>
                  </a:cubicBezTo>
                  <a:cubicBezTo>
                    <a:pt x="138" y="17"/>
                    <a:pt x="133" y="17"/>
                    <a:pt x="129" y="19"/>
                  </a:cubicBezTo>
                  <a:cubicBezTo>
                    <a:pt x="128" y="20"/>
                    <a:pt x="128" y="21"/>
                    <a:pt x="129" y="22"/>
                  </a:cubicBezTo>
                  <a:cubicBezTo>
                    <a:pt x="147" y="25"/>
                    <a:pt x="156" y="11"/>
                    <a:pt x="172" y="7"/>
                  </a:cubicBezTo>
                  <a:cubicBezTo>
                    <a:pt x="171" y="6"/>
                    <a:pt x="171" y="5"/>
                    <a:pt x="171" y="4"/>
                  </a:cubicBezTo>
                  <a:cubicBezTo>
                    <a:pt x="166" y="7"/>
                    <a:pt x="161" y="7"/>
                    <a:pt x="155" y="7"/>
                  </a:cubicBezTo>
                  <a:cubicBezTo>
                    <a:pt x="155" y="8"/>
                    <a:pt x="156" y="8"/>
                    <a:pt x="156" y="9"/>
                  </a:cubicBezTo>
                  <a:cubicBezTo>
                    <a:pt x="162" y="5"/>
                    <a:pt x="174" y="8"/>
                    <a:pt x="163" y="10"/>
                  </a:cubicBezTo>
                  <a:cubicBezTo>
                    <a:pt x="157" y="10"/>
                    <a:pt x="157" y="9"/>
                    <a:pt x="163" y="8"/>
                  </a:cubicBezTo>
                  <a:cubicBezTo>
                    <a:pt x="161" y="11"/>
                    <a:pt x="161" y="12"/>
                    <a:pt x="164" y="10"/>
                  </a:cubicBezTo>
                  <a:cubicBezTo>
                    <a:pt x="168" y="9"/>
                    <a:pt x="171" y="9"/>
                    <a:pt x="175" y="8"/>
                  </a:cubicBezTo>
                  <a:cubicBezTo>
                    <a:pt x="177" y="8"/>
                    <a:pt x="190" y="10"/>
                    <a:pt x="183" y="11"/>
                  </a:cubicBezTo>
                  <a:cubicBezTo>
                    <a:pt x="181" y="12"/>
                    <a:pt x="178" y="12"/>
                    <a:pt x="175" y="12"/>
                  </a:cubicBezTo>
                  <a:cubicBezTo>
                    <a:pt x="172" y="12"/>
                    <a:pt x="169" y="12"/>
                    <a:pt x="166" y="11"/>
                  </a:cubicBezTo>
                  <a:cubicBezTo>
                    <a:pt x="170" y="8"/>
                    <a:pt x="176" y="8"/>
                    <a:pt x="181" y="7"/>
                  </a:cubicBezTo>
                  <a:cubicBezTo>
                    <a:pt x="183" y="7"/>
                    <a:pt x="184" y="7"/>
                    <a:pt x="186" y="7"/>
                  </a:cubicBezTo>
                  <a:cubicBezTo>
                    <a:pt x="189" y="7"/>
                    <a:pt x="191" y="7"/>
                    <a:pt x="193" y="9"/>
                  </a:cubicBezTo>
                  <a:cubicBezTo>
                    <a:pt x="185" y="11"/>
                    <a:pt x="177" y="10"/>
                    <a:pt x="169" y="8"/>
                  </a:cubicBezTo>
                  <a:cubicBezTo>
                    <a:pt x="169" y="9"/>
                    <a:pt x="169" y="10"/>
                    <a:pt x="169" y="11"/>
                  </a:cubicBezTo>
                  <a:cubicBezTo>
                    <a:pt x="180" y="9"/>
                    <a:pt x="197" y="7"/>
                    <a:pt x="207" y="14"/>
                  </a:cubicBezTo>
                  <a:cubicBezTo>
                    <a:pt x="207" y="13"/>
                    <a:pt x="207" y="13"/>
                    <a:pt x="208" y="12"/>
                  </a:cubicBezTo>
                  <a:cubicBezTo>
                    <a:pt x="204" y="12"/>
                    <a:pt x="201" y="12"/>
                    <a:pt x="198" y="12"/>
                  </a:cubicBezTo>
                  <a:cubicBezTo>
                    <a:pt x="194" y="12"/>
                    <a:pt x="191" y="11"/>
                    <a:pt x="188" y="11"/>
                  </a:cubicBezTo>
                  <a:cubicBezTo>
                    <a:pt x="191" y="10"/>
                    <a:pt x="194" y="10"/>
                    <a:pt x="197" y="10"/>
                  </a:cubicBezTo>
                  <a:cubicBezTo>
                    <a:pt x="201" y="10"/>
                    <a:pt x="206" y="10"/>
                    <a:pt x="210" y="10"/>
                  </a:cubicBezTo>
                  <a:cubicBezTo>
                    <a:pt x="214" y="11"/>
                    <a:pt x="226" y="16"/>
                    <a:pt x="216" y="15"/>
                  </a:cubicBezTo>
                  <a:cubicBezTo>
                    <a:pt x="214" y="15"/>
                    <a:pt x="197" y="11"/>
                    <a:pt x="208" y="11"/>
                  </a:cubicBezTo>
                  <a:cubicBezTo>
                    <a:pt x="212" y="10"/>
                    <a:pt x="217" y="12"/>
                    <a:pt x="222" y="13"/>
                  </a:cubicBezTo>
                  <a:cubicBezTo>
                    <a:pt x="229" y="14"/>
                    <a:pt x="238" y="17"/>
                    <a:pt x="244" y="22"/>
                  </a:cubicBezTo>
                  <a:cubicBezTo>
                    <a:pt x="245" y="21"/>
                    <a:pt x="245" y="20"/>
                    <a:pt x="246" y="19"/>
                  </a:cubicBezTo>
                  <a:cubicBezTo>
                    <a:pt x="234" y="17"/>
                    <a:pt x="223" y="14"/>
                    <a:pt x="212" y="10"/>
                  </a:cubicBezTo>
                  <a:cubicBezTo>
                    <a:pt x="212" y="11"/>
                    <a:pt x="211" y="12"/>
                    <a:pt x="211" y="13"/>
                  </a:cubicBezTo>
                  <a:cubicBezTo>
                    <a:pt x="224" y="17"/>
                    <a:pt x="236" y="22"/>
                    <a:pt x="247" y="28"/>
                  </a:cubicBezTo>
                  <a:cubicBezTo>
                    <a:pt x="248" y="27"/>
                    <a:pt x="248" y="26"/>
                    <a:pt x="249" y="25"/>
                  </a:cubicBezTo>
                  <a:cubicBezTo>
                    <a:pt x="237" y="24"/>
                    <a:pt x="223" y="21"/>
                    <a:pt x="215" y="14"/>
                  </a:cubicBezTo>
                  <a:cubicBezTo>
                    <a:pt x="215" y="15"/>
                    <a:pt x="214" y="16"/>
                    <a:pt x="214" y="16"/>
                  </a:cubicBezTo>
                  <a:cubicBezTo>
                    <a:pt x="225" y="17"/>
                    <a:pt x="239" y="21"/>
                    <a:pt x="247" y="29"/>
                  </a:cubicBezTo>
                  <a:cubicBezTo>
                    <a:pt x="247" y="28"/>
                    <a:pt x="248" y="27"/>
                    <a:pt x="248" y="26"/>
                  </a:cubicBezTo>
                  <a:cubicBezTo>
                    <a:pt x="239" y="26"/>
                    <a:pt x="232" y="23"/>
                    <a:pt x="223" y="22"/>
                  </a:cubicBezTo>
                  <a:cubicBezTo>
                    <a:pt x="221" y="22"/>
                    <a:pt x="220" y="24"/>
                    <a:pt x="222" y="24"/>
                  </a:cubicBezTo>
                  <a:cubicBezTo>
                    <a:pt x="237" y="29"/>
                    <a:pt x="253" y="32"/>
                    <a:pt x="268" y="39"/>
                  </a:cubicBezTo>
                  <a:cubicBezTo>
                    <a:pt x="268" y="38"/>
                    <a:pt x="268" y="37"/>
                    <a:pt x="269" y="36"/>
                  </a:cubicBezTo>
                  <a:cubicBezTo>
                    <a:pt x="264" y="35"/>
                    <a:pt x="260" y="34"/>
                    <a:pt x="256" y="32"/>
                  </a:cubicBezTo>
                  <a:cubicBezTo>
                    <a:pt x="256" y="33"/>
                    <a:pt x="255" y="34"/>
                    <a:pt x="255" y="35"/>
                  </a:cubicBezTo>
                  <a:cubicBezTo>
                    <a:pt x="273" y="37"/>
                    <a:pt x="291" y="38"/>
                    <a:pt x="308" y="41"/>
                  </a:cubicBezTo>
                  <a:cubicBezTo>
                    <a:pt x="312" y="41"/>
                    <a:pt x="315" y="42"/>
                    <a:pt x="319" y="43"/>
                  </a:cubicBezTo>
                  <a:cubicBezTo>
                    <a:pt x="323" y="44"/>
                    <a:pt x="334" y="47"/>
                    <a:pt x="325" y="47"/>
                  </a:cubicBezTo>
                  <a:cubicBezTo>
                    <a:pt x="324" y="46"/>
                    <a:pt x="323" y="45"/>
                    <a:pt x="322" y="44"/>
                  </a:cubicBezTo>
                  <a:cubicBezTo>
                    <a:pt x="324" y="44"/>
                    <a:pt x="327" y="44"/>
                    <a:pt x="329" y="45"/>
                  </a:cubicBezTo>
                  <a:cubicBezTo>
                    <a:pt x="331" y="45"/>
                    <a:pt x="343" y="49"/>
                    <a:pt x="334" y="50"/>
                  </a:cubicBezTo>
                  <a:cubicBezTo>
                    <a:pt x="331" y="50"/>
                    <a:pt x="328" y="50"/>
                    <a:pt x="326" y="49"/>
                  </a:cubicBezTo>
                  <a:cubicBezTo>
                    <a:pt x="321" y="49"/>
                    <a:pt x="321" y="47"/>
                    <a:pt x="325" y="45"/>
                  </a:cubicBezTo>
                  <a:cubicBezTo>
                    <a:pt x="328" y="46"/>
                    <a:pt x="329" y="47"/>
                    <a:pt x="328" y="48"/>
                  </a:cubicBezTo>
                  <a:cubicBezTo>
                    <a:pt x="325" y="48"/>
                    <a:pt x="321" y="48"/>
                    <a:pt x="318" y="47"/>
                  </a:cubicBezTo>
                  <a:cubicBezTo>
                    <a:pt x="315" y="43"/>
                    <a:pt x="316" y="42"/>
                    <a:pt x="322" y="44"/>
                  </a:cubicBezTo>
                  <a:cubicBezTo>
                    <a:pt x="328" y="46"/>
                    <a:pt x="330" y="46"/>
                    <a:pt x="326" y="47"/>
                  </a:cubicBezTo>
                  <a:cubicBezTo>
                    <a:pt x="323" y="47"/>
                    <a:pt x="320" y="47"/>
                    <a:pt x="317" y="47"/>
                  </a:cubicBezTo>
                  <a:cubicBezTo>
                    <a:pt x="316" y="47"/>
                    <a:pt x="298" y="43"/>
                    <a:pt x="309" y="42"/>
                  </a:cubicBezTo>
                  <a:cubicBezTo>
                    <a:pt x="315" y="41"/>
                    <a:pt x="321" y="44"/>
                    <a:pt x="327" y="46"/>
                  </a:cubicBezTo>
                  <a:cubicBezTo>
                    <a:pt x="336" y="50"/>
                    <a:pt x="327" y="49"/>
                    <a:pt x="321" y="48"/>
                  </a:cubicBezTo>
                  <a:cubicBezTo>
                    <a:pt x="314" y="47"/>
                    <a:pt x="307" y="46"/>
                    <a:pt x="300" y="44"/>
                  </a:cubicBezTo>
                  <a:cubicBezTo>
                    <a:pt x="297" y="44"/>
                    <a:pt x="275" y="38"/>
                    <a:pt x="289" y="38"/>
                  </a:cubicBezTo>
                  <a:cubicBezTo>
                    <a:pt x="296" y="39"/>
                    <a:pt x="303" y="41"/>
                    <a:pt x="310" y="44"/>
                  </a:cubicBezTo>
                  <a:cubicBezTo>
                    <a:pt x="312" y="44"/>
                    <a:pt x="314" y="45"/>
                    <a:pt x="316" y="46"/>
                  </a:cubicBezTo>
                  <a:cubicBezTo>
                    <a:pt x="320" y="49"/>
                    <a:pt x="321" y="48"/>
                    <a:pt x="315" y="48"/>
                  </a:cubicBezTo>
                  <a:cubicBezTo>
                    <a:pt x="306" y="48"/>
                    <a:pt x="298" y="46"/>
                    <a:pt x="290" y="45"/>
                  </a:cubicBezTo>
                  <a:cubicBezTo>
                    <a:pt x="287" y="45"/>
                    <a:pt x="285" y="44"/>
                    <a:pt x="282" y="44"/>
                  </a:cubicBezTo>
                  <a:cubicBezTo>
                    <a:pt x="280" y="44"/>
                    <a:pt x="271" y="40"/>
                    <a:pt x="271" y="40"/>
                  </a:cubicBezTo>
                  <a:cubicBezTo>
                    <a:pt x="282" y="36"/>
                    <a:pt x="305" y="42"/>
                    <a:pt x="314" y="48"/>
                  </a:cubicBezTo>
                  <a:cubicBezTo>
                    <a:pt x="314" y="47"/>
                    <a:pt x="315" y="47"/>
                    <a:pt x="315" y="46"/>
                  </a:cubicBezTo>
                  <a:cubicBezTo>
                    <a:pt x="299" y="47"/>
                    <a:pt x="279" y="45"/>
                    <a:pt x="263" y="41"/>
                  </a:cubicBezTo>
                  <a:cubicBezTo>
                    <a:pt x="257" y="40"/>
                    <a:pt x="258" y="38"/>
                    <a:pt x="263" y="38"/>
                  </a:cubicBezTo>
                  <a:cubicBezTo>
                    <a:pt x="268" y="38"/>
                    <a:pt x="274" y="39"/>
                    <a:pt x="279" y="41"/>
                  </a:cubicBezTo>
                  <a:cubicBezTo>
                    <a:pt x="288" y="43"/>
                    <a:pt x="297" y="47"/>
                    <a:pt x="306" y="50"/>
                  </a:cubicBezTo>
                  <a:cubicBezTo>
                    <a:pt x="306" y="49"/>
                    <a:pt x="307" y="48"/>
                    <a:pt x="307" y="48"/>
                  </a:cubicBezTo>
                  <a:cubicBezTo>
                    <a:pt x="287" y="44"/>
                    <a:pt x="266" y="42"/>
                    <a:pt x="246" y="38"/>
                  </a:cubicBezTo>
                  <a:cubicBezTo>
                    <a:pt x="243" y="38"/>
                    <a:pt x="241" y="37"/>
                    <a:pt x="238" y="36"/>
                  </a:cubicBezTo>
                  <a:cubicBezTo>
                    <a:pt x="234" y="34"/>
                    <a:pt x="234" y="34"/>
                    <a:pt x="239" y="34"/>
                  </a:cubicBezTo>
                  <a:cubicBezTo>
                    <a:pt x="246" y="34"/>
                    <a:pt x="253" y="35"/>
                    <a:pt x="260" y="36"/>
                  </a:cubicBezTo>
                  <a:cubicBezTo>
                    <a:pt x="271" y="38"/>
                    <a:pt x="281" y="42"/>
                    <a:pt x="291" y="45"/>
                  </a:cubicBezTo>
                  <a:cubicBezTo>
                    <a:pt x="291" y="44"/>
                    <a:pt x="291" y="43"/>
                    <a:pt x="291" y="42"/>
                  </a:cubicBezTo>
                  <a:cubicBezTo>
                    <a:pt x="270" y="39"/>
                    <a:pt x="247" y="39"/>
                    <a:pt x="225" y="33"/>
                  </a:cubicBezTo>
                  <a:cubicBezTo>
                    <a:pt x="218" y="32"/>
                    <a:pt x="217" y="30"/>
                    <a:pt x="225" y="30"/>
                  </a:cubicBezTo>
                  <a:cubicBezTo>
                    <a:pt x="232" y="30"/>
                    <a:pt x="239" y="32"/>
                    <a:pt x="246" y="34"/>
                  </a:cubicBezTo>
                  <a:cubicBezTo>
                    <a:pt x="259" y="37"/>
                    <a:pt x="272" y="39"/>
                    <a:pt x="284" y="44"/>
                  </a:cubicBezTo>
                  <a:cubicBezTo>
                    <a:pt x="285" y="43"/>
                    <a:pt x="285" y="42"/>
                    <a:pt x="285" y="41"/>
                  </a:cubicBezTo>
                  <a:cubicBezTo>
                    <a:pt x="258" y="34"/>
                    <a:pt x="230" y="33"/>
                    <a:pt x="203" y="26"/>
                  </a:cubicBezTo>
                  <a:cubicBezTo>
                    <a:pt x="189" y="22"/>
                    <a:pt x="200" y="22"/>
                    <a:pt x="207" y="22"/>
                  </a:cubicBezTo>
                  <a:cubicBezTo>
                    <a:pt x="213" y="23"/>
                    <a:pt x="220" y="24"/>
                    <a:pt x="226" y="25"/>
                  </a:cubicBezTo>
                  <a:cubicBezTo>
                    <a:pt x="239" y="27"/>
                    <a:pt x="253" y="29"/>
                    <a:pt x="266" y="34"/>
                  </a:cubicBezTo>
                  <a:cubicBezTo>
                    <a:pt x="266" y="34"/>
                    <a:pt x="266" y="33"/>
                    <a:pt x="266" y="32"/>
                  </a:cubicBezTo>
                  <a:cubicBezTo>
                    <a:pt x="254" y="34"/>
                    <a:pt x="242" y="30"/>
                    <a:pt x="230" y="28"/>
                  </a:cubicBezTo>
                  <a:cubicBezTo>
                    <a:pt x="215" y="26"/>
                    <a:pt x="200" y="25"/>
                    <a:pt x="186" y="22"/>
                  </a:cubicBezTo>
                  <a:cubicBezTo>
                    <a:pt x="186" y="23"/>
                    <a:pt x="185" y="24"/>
                    <a:pt x="185" y="25"/>
                  </a:cubicBezTo>
                  <a:cubicBezTo>
                    <a:pt x="209" y="22"/>
                    <a:pt x="232" y="28"/>
                    <a:pt x="254" y="34"/>
                  </a:cubicBezTo>
                  <a:cubicBezTo>
                    <a:pt x="255" y="33"/>
                    <a:pt x="255" y="33"/>
                    <a:pt x="255" y="32"/>
                  </a:cubicBezTo>
                  <a:cubicBezTo>
                    <a:pt x="241" y="30"/>
                    <a:pt x="227" y="29"/>
                    <a:pt x="214" y="27"/>
                  </a:cubicBezTo>
                  <a:cubicBezTo>
                    <a:pt x="200" y="26"/>
                    <a:pt x="185" y="25"/>
                    <a:pt x="172" y="20"/>
                  </a:cubicBezTo>
                  <a:cubicBezTo>
                    <a:pt x="171" y="21"/>
                    <a:pt x="171" y="21"/>
                    <a:pt x="171" y="22"/>
                  </a:cubicBezTo>
                  <a:cubicBezTo>
                    <a:pt x="182" y="22"/>
                    <a:pt x="192" y="24"/>
                    <a:pt x="203" y="26"/>
                  </a:cubicBezTo>
                  <a:cubicBezTo>
                    <a:pt x="213" y="28"/>
                    <a:pt x="223" y="29"/>
                    <a:pt x="232" y="34"/>
                  </a:cubicBezTo>
                  <a:cubicBezTo>
                    <a:pt x="232" y="33"/>
                    <a:pt x="232" y="33"/>
                    <a:pt x="232" y="32"/>
                  </a:cubicBezTo>
                  <a:cubicBezTo>
                    <a:pt x="220" y="34"/>
                    <a:pt x="208" y="29"/>
                    <a:pt x="196" y="27"/>
                  </a:cubicBezTo>
                  <a:cubicBezTo>
                    <a:pt x="184" y="24"/>
                    <a:pt x="171" y="25"/>
                    <a:pt x="159" y="20"/>
                  </a:cubicBezTo>
                  <a:cubicBezTo>
                    <a:pt x="159" y="20"/>
                    <a:pt x="158" y="21"/>
                    <a:pt x="158" y="22"/>
                  </a:cubicBezTo>
                  <a:cubicBezTo>
                    <a:pt x="172" y="19"/>
                    <a:pt x="190" y="22"/>
                    <a:pt x="204" y="25"/>
                  </a:cubicBezTo>
                  <a:cubicBezTo>
                    <a:pt x="208" y="26"/>
                    <a:pt x="207" y="27"/>
                    <a:pt x="203" y="27"/>
                  </a:cubicBezTo>
                  <a:cubicBezTo>
                    <a:pt x="198" y="27"/>
                    <a:pt x="193" y="26"/>
                    <a:pt x="189" y="25"/>
                  </a:cubicBezTo>
                  <a:cubicBezTo>
                    <a:pt x="180" y="23"/>
                    <a:pt x="172" y="23"/>
                    <a:pt x="164" y="20"/>
                  </a:cubicBezTo>
                  <a:cubicBezTo>
                    <a:pt x="163" y="21"/>
                    <a:pt x="163" y="22"/>
                    <a:pt x="163" y="23"/>
                  </a:cubicBezTo>
                  <a:cubicBezTo>
                    <a:pt x="175" y="22"/>
                    <a:pt x="186" y="23"/>
                    <a:pt x="197" y="27"/>
                  </a:cubicBezTo>
                  <a:cubicBezTo>
                    <a:pt x="198" y="26"/>
                    <a:pt x="198" y="25"/>
                    <a:pt x="198" y="25"/>
                  </a:cubicBezTo>
                  <a:cubicBezTo>
                    <a:pt x="191" y="25"/>
                    <a:pt x="185" y="24"/>
                    <a:pt x="178" y="22"/>
                  </a:cubicBezTo>
                  <a:cubicBezTo>
                    <a:pt x="176" y="22"/>
                    <a:pt x="175" y="25"/>
                    <a:pt x="177" y="25"/>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2" name="Freeform 29"/>
            <p:cNvSpPr/>
            <p:nvPr/>
          </p:nvSpPr>
          <p:spPr bwMode="auto">
            <a:xfrm>
              <a:off x="4376738" y="2573338"/>
              <a:ext cx="1163638" cy="441325"/>
            </a:xfrm>
            <a:custGeom>
              <a:avLst/>
              <a:gdLst>
                <a:gd name="T0" fmla="*/ 3 w 153"/>
                <a:gd name="T1" fmla="*/ 56 h 58"/>
                <a:gd name="T2" fmla="*/ 33 w 153"/>
                <a:gd name="T3" fmla="*/ 25 h 58"/>
                <a:gd name="T4" fmla="*/ 79 w 153"/>
                <a:gd name="T5" fmla="*/ 6 h 58"/>
                <a:gd name="T6" fmla="*/ 128 w 153"/>
                <a:gd name="T7" fmla="*/ 7 h 58"/>
                <a:gd name="T8" fmla="*/ 151 w 153"/>
                <a:gd name="T9" fmla="*/ 8 h 58"/>
                <a:gd name="T10" fmla="*/ 150 w 153"/>
                <a:gd name="T11" fmla="*/ 6 h 58"/>
                <a:gd name="T12" fmla="*/ 113 w 153"/>
                <a:gd name="T13" fmla="*/ 1 h 58"/>
                <a:gd name="T14" fmla="*/ 63 w 153"/>
                <a:gd name="T15" fmla="*/ 7 h 58"/>
                <a:gd name="T16" fmla="*/ 26 w 153"/>
                <a:gd name="T17" fmla="*/ 26 h 58"/>
                <a:gd name="T18" fmla="*/ 0 w 153"/>
                <a:gd name="T19" fmla="*/ 55 h 58"/>
                <a:gd name="T20" fmla="*/ 3 w 153"/>
                <a:gd name="T21" fmla="*/ 5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58">
                  <a:moveTo>
                    <a:pt x="3" y="56"/>
                  </a:moveTo>
                  <a:cubicBezTo>
                    <a:pt x="7" y="42"/>
                    <a:pt x="21" y="33"/>
                    <a:pt x="33" y="25"/>
                  </a:cubicBezTo>
                  <a:cubicBezTo>
                    <a:pt x="48" y="15"/>
                    <a:pt x="62" y="9"/>
                    <a:pt x="79" y="6"/>
                  </a:cubicBezTo>
                  <a:cubicBezTo>
                    <a:pt x="96" y="3"/>
                    <a:pt x="111" y="2"/>
                    <a:pt x="128" y="7"/>
                  </a:cubicBezTo>
                  <a:cubicBezTo>
                    <a:pt x="135" y="9"/>
                    <a:pt x="144" y="11"/>
                    <a:pt x="151" y="8"/>
                  </a:cubicBezTo>
                  <a:cubicBezTo>
                    <a:pt x="153" y="7"/>
                    <a:pt x="151" y="5"/>
                    <a:pt x="150" y="6"/>
                  </a:cubicBezTo>
                  <a:cubicBezTo>
                    <a:pt x="139" y="11"/>
                    <a:pt x="124" y="1"/>
                    <a:pt x="113" y="1"/>
                  </a:cubicBezTo>
                  <a:cubicBezTo>
                    <a:pt x="96" y="0"/>
                    <a:pt x="79" y="3"/>
                    <a:pt x="63" y="7"/>
                  </a:cubicBezTo>
                  <a:cubicBezTo>
                    <a:pt x="49" y="11"/>
                    <a:pt x="37" y="19"/>
                    <a:pt x="26" y="26"/>
                  </a:cubicBezTo>
                  <a:cubicBezTo>
                    <a:pt x="14" y="34"/>
                    <a:pt x="4" y="43"/>
                    <a:pt x="0" y="55"/>
                  </a:cubicBezTo>
                  <a:cubicBezTo>
                    <a:pt x="0" y="57"/>
                    <a:pt x="3" y="58"/>
                    <a:pt x="3" y="56"/>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3" name="Freeform 30"/>
            <p:cNvSpPr/>
            <p:nvPr/>
          </p:nvSpPr>
          <p:spPr bwMode="auto">
            <a:xfrm>
              <a:off x="4422776" y="2647950"/>
              <a:ext cx="1141413" cy="449263"/>
            </a:xfrm>
            <a:custGeom>
              <a:avLst/>
              <a:gdLst>
                <a:gd name="T0" fmla="*/ 3 w 150"/>
                <a:gd name="T1" fmla="*/ 57 h 59"/>
                <a:gd name="T2" fmla="*/ 70 w 150"/>
                <a:gd name="T3" fmla="*/ 10 h 59"/>
                <a:gd name="T4" fmla="*/ 115 w 150"/>
                <a:gd name="T5" fmla="*/ 4 h 59"/>
                <a:gd name="T6" fmla="*/ 139 w 150"/>
                <a:gd name="T7" fmla="*/ 10 h 59"/>
                <a:gd name="T8" fmla="*/ 148 w 150"/>
                <a:gd name="T9" fmla="*/ 13 h 59"/>
                <a:gd name="T10" fmla="*/ 148 w 150"/>
                <a:gd name="T11" fmla="*/ 10 h 59"/>
                <a:gd name="T12" fmla="*/ 128 w 150"/>
                <a:gd name="T13" fmla="*/ 2 h 59"/>
                <a:gd name="T14" fmla="*/ 106 w 150"/>
                <a:gd name="T15" fmla="*/ 2 h 59"/>
                <a:gd name="T16" fmla="*/ 58 w 150"/>
                <a:gd name="T17" fmla="*/ 11 h 59"/>
                <a:gd name="T18" fmla="*/ 0 w 150"/>
                <a:gd name="T19" fmla="*/ 56 h 59"/>
                <a:gd name="T20" fmla="*/ 3 w 150"/>
                <a:gd name="T2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59">
                  <a:moveTo>
                    <a:pt x="3" y="57"/>
                  </a:moveTo>
                  <a:cubicBezTo>
                    <a:pt x="12" y="33"/>
                    <a:pt x="44" y="17"/>
                    <a:pt x="70" y="10"/>
                  </a:cubicBezTo>
                  <a:cubicBezTo>
                    <a:pt x="84" y="5"/>
                    <a:pt x="99" y="4"/>
                    <a:pt x="115" y="4"/>
                  </a:cubicBezTo>
                  <a:cubicBezTo>
                    <a:pt x="124" y="4"/>
                    <a:pt x="131" y="6"/>
                    <a:pt x="139" y="10"/>
                  </a:cubicBezTo>
                  <a:cubicBezTo>
                    <a:pt x="142" y="12"/>
                    <a:pt x="145" y="13"/>
                    <a:pt x="148" y="13"/>
                  </a:cubicBezTo>
                  <a:cubicBezTo>
                    <a:pt x="150" y="13"/>
                    <a:pt x="150" y="10"/>
                    <a:pt x="148" y="10"/>
                  </a:cubicBezTo>
                  <a:cubicBezTo>
                    <a:pt x="141" y="10"/>
                    <a:pt x="135" y="4"/>
                    <a:pt x="128" y="2"/>
                  </a:cubicBezTo>
                  <a:cubicBezTo>
                    <a:pt x="121" y="0"/>
                    <a:pt x="113" y="1"/>
                    <a:pt x="106" y="2"/>
                  </a:cubicBezTo>
                  <a:cubicBezTo>
                    <a:pt x="89" y="2"/>
                    <a:pt x="73" y="5"/>
                    <a:pt x="58" y="11"/>
                  </a:cubicBezTo>
                  <a:cubicBezTo>
                    <a:pt x="35" y="19"/>
                    <a:pt x="8" y="35"/>
                    <a:pt x="0" y="56"/>
                  </a:cubicBezTo>
                  <a:cubicBezTo>
                    <a:pt x="0" y="58"/>
                    <a:pt x="3" y="59"/>
                    <a:pt x="3" y="5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4" name="Freeform 31"/>
            <p:cNvSpPr/>
            <p:nvPr/>
          </p:nvSpPr>
          <p:spPr bwMode="auto">
            <a:xfrm>
              <a:off x="4506913" y="2732088"/>
              <a:ext cx="1147763" cy="411163"/>
            </a:xfrm>
            <a:custGeom>
              <a:avLst/>
              <a:gdLst>
                <a:gd name="T0" fmla="*/ 4 w 151"/>
                <a:gd name="T1" fmla="*/ 53 h 54"/>
                <a:gd name="T2" fmla="*/ 63 w 151"/>
                <a:gd name="T3" fmla="*/ 15 h 54"/>
                <a:gd name="T4" fmla="*/ 148 w 151"/>
                <a:gd name="T5" fmla="*/ 12 h 54"/>
                <a:gd name="T6" fmla="*/ 149 w 151"/>
                <a:gd name="T7" fmla="*/ 9 h 54"/>
                <a:gd name="T8" fmla="*/ 65 w 151"/>
                <a:gd name="T9" fmla="*/ 11 h 54"/>
                <a:gd name="T10" fmla="*/ 1 w 151"/>
                <a:gd name="T11" fmla="*/ 52 h 54"/>
                <a:gd name="T12" fmla="*/ 4 w 151"/>
                <a:gd name="T13" fmla="*/ 53 h 54"/>
              </a:gdLst>
              <a:ahLst/>
              <a:cxnLst>
                <a:cxn ang="0">
                  <a:pos x="T0" y="T1"/>
                </a:cxn>
                <a:cxn ang="0">
                  <a:pos x="T2" y="T3"/>
                </a:cxn>
                <a:cxn ang="0">
                  <a:pos x="T4" y="T5"/>
                </a:cxn>
                <a:cxn ang="0">
                  <a:pos x="T6" y="T7"/>
                </a:cxn>
                <a:cxn ang="0">
                  <a:pos x="T8" y="T9"/>
                </a:cxn>
                <a:cxn ang="0">
                  <a:pos x="T10" y="T11"/>
                </a:cxn>
                <a:cxn ang="0">
                  <a:pos x="T12" y="T13"/>
                </a:cxn>
              </a:cxnLst>
              <a:rect l="0" t="0" r="r" b="b"/>
              <a:pathLst>
                <a:path w="151" h="54">
                  <a:moveTo>
                    <a:pt x="4" y="53"/>
                  </a:moveTo>
                  <a:cubicBezTo>
                    <a:pt x="20" y="35"/>
                    <a:pt x="40" y="25"/>
                    <a:pt x="63" y="15"/>
                  </a:cubicBezTo>
                  <a:cubicBezTo>
                    <a:pt x="91" y="3"/>
                    <a:pt x="119" y="6"/>
                    <a:pt x="148" y="12"/>
                  </a:cubicBezTo>
                  <a:cubicBezTo>
                    <a:pt x="150" y="12"/>
                    <a:pt x="151" y="10"/>
                    <a:pt x="149" y="9"/>
                  </a:cubicBezTo>
                  <a:cubicBezTo>
                    <a:pt x="121" y="4"/>
                    <a:pt x="92" y="0"/>
                    <a:pt x="65" y="11"/>
                  </a:cubicBezTo>
                  <a:cubicBezTo>
                    <a:pt x="40" y="21"/>
                    <a:pt x="18" y="33"/>
                    <a:pt x="1" y="52"/>
                  </a:cubicBezTo>
                  <a:cubicBezTo>
                    <a:pt x="0" y="53"/>
                    <a:pt x="3" y="54"/>
                    <a:pt x="4" y="5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5" name="Freeform 32"/>
            <p:cNvSpPr/>
            <p:nvPr/>
          </p:nvSpPr>
          <p:spPr bwMode="auto">
            <a:xfrm>
              <a:off x="4597401" y="2930525"/>
              <a:ext cx="822325" cy="547688"/>
            </a:xfrm>
            <a:custGeom>
              <a:avLst/>
              <a:gdLst>
                <a:gd name="T0" fmla="*/ 6 w 108"/>
                <a:gd name="T1" fmla="*/ 43 h 72"/>
                <a:gd name="T2" fmla="*/ 22 w 108"/>
                <a:gd name="T3" fmla="*/ 59 h 72"/>
                <a:gd name="T4" fmla="*/ 24 w 108"/>
                <a:gd name="T5" fmla="*/ 57 h 72"/>
                <a:gd name="T6" fmla="*/ 11 w 108"/>
                <a:gd name="T7" fmla="*/ 45 h 72"/>
                <a:gd name="T8" fmla="*/ 29 w 108"/>
                <a:gd name="T9" fmla="*/ 18 h 72"/>
                <a:gd name="T10" fmla="*/ 56 w 108"/>
                <a:gd name="T11" fmla="*/ 8 h 72"/>
                <a:gd name="T12" fmla="*/ 87 w 108"/>
                <a:gd name="T13" fmla="*/ 17 h 72"/>
                <a:gd name="T14" fmla="*/ 96 w 108"/>
                <a:gd name="T15" fmla="*/ 25 h 72"/>
                <a:gd name="T16" fmla="*/ 81 w 108"/>
                <a:gd name="T17" fmla="*/ 38 h 72"/>
                <a:gd name="T18" fmla="*/ 62 w 108"/>
                <a:gd name="T19" fmla="*/ 48 h 72"/>
                <a:gd name="T20" fmla="*/ 44 w 108"/>
                <a:gd name="T21" fmla="*/ 65 h 72"/>
                <a:gd name="T22" fmla="*/ 36 w 108"/>
                <a:gd name="T23" fmla="*/ 65 h 72"/>
                <a:gd name="T24" fmla="*/ 30 w 108"/>
                <a:gd name="T25" fmla="*/ 51 h 72"/>
                <a:gd name="T26" fmla="*/ 28 w 108"/>
                <a:gd name="T27" fmla="*/ 50 h 72"/>
                <a:gd name="T28" fmla="*/ 39 w 108"/>
                <a:gd name="T29" fmla="*/ 71 h 72"/>
                <a:gd name="T30" fmla="*/ 41 w 108"/>
                <a:gd name="T31" fmla="*/ 71 h 72"/>
                <a:gd name="T32" fmla="*/ 70 w 108"/>
                <a:gd name="T33" fmla="*/ 47 h 72"/>
                <a:gd name="T34" fmla="*/ 98 w 108"/>
                <a:gd name="T35" fmla="*/ 32 h 72"/>
                <a:gd name="T36" fmla="*/ 72 w 108"/>
                <a:gd name="T37" fmla="*/ 5 h 72"/>
                <a:gd name="T38" fmla="*/ 19 w 108"/>
                <a:gd name="T39" fmla="*/ 22 h 72"/>
                <a:gd name="T40" fmla="*/ 5 w 108"/>
                <a:gd name="T41" fmla="*/ 39 h 72"/>
                <a:gd name="T42" fmla="*/ 22 w 108"/>
                <a:gd name="T43" fmla="*/ 59 h 72"/>
                <a:gd name="T44" fmla="*/ 24 w 108"/>
                <a:gd name="T45" fmla="*/ 57 h 72"/>
                <a:gd name="T46" fmla="*/ 9 w 108"/>
                <a:gd name="T47" fmla="*/ 41 h 72"/>
                <a:gd name="T48" fmla="*/ 6 w 108"/>
                <a:gd name="T49"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8" h="72">
                  <a:moveTo>
                    <a:pt x="6" y="43"/>
                  </a:moveTo>
                  <a:cubicBezTo>
                    <a:pt x="12" y="48"/>
                    <a:pt x="16" y="54"/>
                    <a:pt x="22" y="59"/>
                  </a:cubicBezTo>
                  <a:cubicBezTo>
                    <a:pt x="23" y="60"/>
                    <a:pt x="25" y="59"/>
                    <a:pt x="24" y="57"/>
                  </a:cubicBezTo>
                  <a:cubicBezTo>
                    <a:pt x="21" y="52"/>
                    <a:pt x="16" y="49"/>
                    <a:pt x="11" y="45"/>
                  </a:cubicBezTo>
                  <a:cubicBezTo>
                    <a:pt x="0" y="35"/>
                    <a:pt x="22" y="23"/>
                    <a:pt x="29" y="18"/>
                  </a:cubicBezTo>
                  <a:cubicBezTo>
                    <a:pt x="37" y="14"/>
                    <a:pt x="46" y="10"/>
                    <a:pt x="56" y="8"/>
                  </a:cubicBezTo>
                  <a:cubicBezTo>
                    <a:pt x="69" y="5"/>
                    <a:pt x="78" y="9"/>
                    <a:pt x="87" y="17"/>
                  </a:cubicBezTo>
                  <a:cubicBezTo>
                    <a:pt x="91" y="20"/>
                    <a:pt x="93" y="22"/>
                    <a:pt x="96" y="25"/>
                  </a:cubicBezTo>
                  <a:cubicBezTo>
                    <a:pt x="100" y="31"/>
                    <a:pt x="85" y="37"/>
                    <a:pt x="81" y="38"/>
                  </a:cubicBezTo>
                  <a:cubicBezTo>
                    <a:pt x="75" y="41"/>
                    <a:pt x="68" y="44"/>
                    <a:pt x="62" y="48"/>
                  </a:cubicBezTo>
                  <a:cubicBezTo>
                    <a:pt x="55" y="53"/>
                    <a:pt x="50" y="59"/>
                    <a:pt x="44" y="65"/>
                  </a:cubicBezTo>
                  <a:cubicBezTo>
                    <a:pt x="40" y="69"/>
                    <a:pt x="40" y="69"/>
                    <a:pt x="36" y="65"/>
                  </a:cubicBezTo>
                  <a:cubicBezTo>
                    <a:pt x="33" y="62"/>
                    <a:pt x="28" y="56"/>
                    <a:pt x="30" y="51"/>
                  </a:cubicBezTo>
                  <a:cubicBezTo>
                    <a:pt x="31" y="50"/>
                    <a:pt x="28" y="48"/>
                    <a:pt x="28" y="50"/>
                  </a:cubicBezTo>
                  <a:cubicBezTo>
                    <a:pt x="23" y="58"/>
                    <a:pt x="32" y="66"/>
                    <a:pt x="39" y="71"/>
                  </a:cubicBezTo>
                  <a:cubicBezTo>
                    <a:pt x="39" y="72"/>
                    <a:pt x="40" y="72"/>
                    <a:pt x="41" y="71"/>
                  </a:cubicBezTo>
                  <a:cubicBezTo>
                    <a:pt x="51" y="63"/>
                    <a:pt x="58" y="53"/>
                    <a:pt x="70" y="47"/>
                  </a:cubicBezTo>
                  <a:cubicBezTo>
                    <a:pt x="79" y="41"/>
                    <a:pt x="90" y="39"/>
                    <a:pt x="98" y="32"/>
                  </a:cubicBezTo>
                  <a:cubicBezTo>
                    <a:pt x="108" y="24"/>
                    <a:pt x="79" y="7"/>
                    <a:pt x="72" y="5"/>
                  </a:cubicBezTo>
                  <a:cubicBezTo>
                    <a:pt x="54" y="0"/>
                    <a:pt x="32" y="13"/>
                    <a:pt x="19" y="22"/>
                  </a:cubicBezTo>
                  <a:cubicBezTo>
                    <a:pt x="14" y="26"/>
                    <a:pt x="5" y="32"/>
                    <a:pt x="5" y="39"/>
                  </a:cubicBezTo>
                  <a:cubicBezTo>
                    <a:pt x="5" y="47"/>
                    <a:pt x="17" y="52"/>
                    <a:pt x="22" y="59"/>
                  </a:cubicBezTo>
                  <a:cubicBezTo>
                    <a:pt x="22" y="58"/>
                    <a:pt x="23" y="58"/>
                    <a:pt x="24" y="57"/>
                  </a:cubicBezTo>
                  <a:cubicBezTo>
                    <a:pt x="18" y="52"/>
                    <a:pt x="14" y="46"/>
                    <a:pt x="9" y="41"/>
                  </a:cubicBezTo>
                  <a:cubicBezTo>
                    <a:pt x="7" y="40"/>
                    <a:pt x="5" y="41"/>
                    <a:pt x="6" y="4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6" name="Freeform 33"/>
            <p:cNvSpPr/>
            <p:nvPr/>
          </p:nvSpPr>
          <p:spPr bwMode="auto">
            <a:xfrm>
              <a:off x="5297488" y="2862263"/>
              <a:ext cx="547688" cy="258763"/>
            </a:xfrm>
            <a:custGeom>
              <a:avLst/>
              <a:gdLst>
                <a:gd name="T0" fmla="*/ 11 w 72"/>
                <a:gd name="T1" fmla="*/ 18 h 34"/>
                <a:gd name="T2" fmla="*/ 25 w 72"/>
                <a:gd name="T3" fmla="*/ 33 h 34"/>
                <a:gd name="T4" fmla="*/ 27 w 72"/>
                <a:gd name="T5" fmla="*/ 32 h 34"/>
                <a:gd name="T6" fmla="*/ 19 w 72"/>
                <a:gd name="T7" fmla="*/ 20 h 34"/>
                <a:gd name="T8" fmla="*/ 17 w 72"/>
                <a:gd name="T9" fmla="*/ 12 h 34"/>
                <a:gd name="T10" fmla="*/ 41 w 72"/>
                <a:gd name="T11" fmla="*/ 8 h 34"/>
                <a:gd name="T12" fmla="*/ 65 w 72"/>
                <a:gd name="T13" fmla="*/ 25 h 34"/>
                <a:gd name="T14" fmla="*/ 53 w 72"/>
                <a:gd name="T15" fmla="*/ 27 h 34"/>
                <a:gd name="T16" fmla="*/ 32 w 72"/>
                <a:gd name="T17" fmla="*/ 31 h 34"/>
                <a:gd name="T18" fmla="*/ 33 w 72"/>
                <a:gd name="T19" fmla="*/ 33 h 34"/>
                <a:gd name="T20" fmla="*/ 60 w 72"/>
                <a:gd name="T21" fmla="*/ 28 h 34"/>
                <a:gd name="T22" fmla="*/ 71 w 72"/>
                <a:gd name="T23" fmla="*/ 25 h 34"/>
                <a:gd name="T24" fmla="*/ 71 w 72"/>
                <a:gd name="T25" fmla="*/ 23 h 34"/>
                <a:gd name="T26" fmla="*/ 18 w 72"/>
                <a:gd name="T27" fmla="*/ 8 h 34"/>
                <a:gd name="T28" fmla="*/ 25 w 72"/>
                <a:gd name="T29" fmla="*/ 33 h 34"/>
                <a:gd name="T30" fmla="*/ 27 w 72"/>
                <a:gd name="T31" fmla="*/ 31 h 34"/>
                <a:gd name="T32" fmla="*/ 13 w 72"/>
                <a:gd name="T33" fmla="*/ 16 h 34"/>
                <a:gd name="T34" fmla="*/ 11 w 72"/>
                <a:gd name="T35" fmla="*/ 1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34">
                  <a:moveTo>
                    <a:pt x="11" y="18"/>
                  </a:moveTo>
                  <a:cubicBezTo>
                    <a:pt x="14" y="24"/>
                    <a:pt x="18" y="30"/>
                    <a:pt x="25" y="33"/>
                  </a:cubicBezTo>
                  <a:cubicBezTo>
                    <a:pt x="26" y="34"/>
                    <a:pt x="28" y="33"/>
                    <a:pt x="27" y="32"/>
                  </a:cubicBezTo>
                  <a:cubicBezTo>
                    <a:pt x="26" y="27"/>
                    <a:pt x="23" y="24"/>
                    <a:pt x="19" y="20"/>
                  </a:cubicBezTo>
                  <a:cubicBezTo>
                    <a:pt x="16" y="18"/>
                    <a:pt x="11" y="15"/>
                    <a:pt x="17" y="12"/>
                  </a:cubicBezTo>
                  <a:cubicBezTo>
                    <a:pt x="24" y="8"/>
                    <a:pt x="33" y="7"/>
                    <a:pt x="41" y="8"/>
                  </a:cubicBezTo>
                  <a:cubicBezTo>
                    <a:pt x="46" y="9"/>
                    <a:pt x="72" y="23"/>
                    <a:pt x="65" y="25"/>
                  </a:cubicBezTo>
                  <a:cubicBezTo>
                    <a:pt x="61" y="26"/>
                    <a:pt x="57" y="26"/>
                    <a:pt x="53" y="27"/>
                  </a:cubicBezTo>
                  <a:cubicBezTo>
                    <a:pt x="46" y="27"/>
                    <a:pt x="39" y="29"/>
                    <a:pt x="32" y="31"/>
                  </a:cubicBezTo>
                  <a:cubicBezTo>
                    <a:pt x="30" y="31"/>
                    <a:pt x="31" y="33"/>
                    <a:pt x="33" y="33"/>
                  </a:cubicBezTo>
                  <a:cubicBezTo>
                    <a:pt x="42" y="32"/>
                    <a:pt x="50" y="29"/>
                    <a:pt x="60" y="28"/>
                  </a:cubicBezTo>
                  <a:cubicBezTo>
                    <a:pt x="64" y="28"/>
                    <a:pt x="67" y="27"/>
                    <a:pt x="71" y="25"/>
                  </a:cubicBezTo>
                  <a:cubicBezTo>
                    <a:pt x="72" y="25"/>
                    <a:pt x="72" y="24"/>
                    <a:pt x="71" y="23"/>
                  </a:cubicBezTo>
                  <a:cubicBezTo>
                    <a:pt x="57" y="10"/>
                    <a:pt x="39" y="0"/>
                    <a:pt x="18" y="8"/>
                  </a:cubicBezTo>
                  <a:cubicBezTo>
                    <a:pt x="0" y="15"/>
                    <a:pt x="22" y="23"/>
                    <a:pt x="25" y="33"/>
                  </a:cubicBezTo>
                  <a:cubicBezTo>
                    <a:pt x="25" y="32"/>
                    <a:pt x="26" y="32"/>
                    <a:pt x="27" y="31"/>
                  </a:cubicBezTo>
                  <a:cubicBezTo>
                    <a:pt x="20" y="28"/>
                    <a:pt x="17" y="22"/>
                    <a:pt x="13" y="16"/>
                  </a:cubicBezTo>
                  <a:cubicBezTo>
                    <a:pt x="12" y="15"/>
                    <a:pt x="10" y="16"/>
                    <a:pt x="11" y="18"/>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7" name="Freeform 34"/>
            <p:cNvSpPr/>
            <p:nvPr/>
          </p:nvSpPr>
          <p:spPr bwMode="auto">
            <a:xfrm>
              <a:off x="4948238" y="3151188"/>
              <a:ext cx="1071563" cy="403225"/>
            </a:xfrm>
            <a:custGeom>
              <a:avLst/>
              <a:gdLst>
                <a:gd name="T0" fmla="*/ 4 w 141"/>
                <a:gd name="T1" fmla="*/ 52 h 53"/>
                <a:gd name="T2" fmla="*/ 69 w 141"/>
                <a:gd name="T3" fmla="*/ 12 h 53"/>
                <a:gd name="T4" fmla="*/ 107 w 141"/>
                <a:gd name="T5" fmla="*/ 4 h 53"/>
                <a:gd name="T6" fmla="*/ 139 w 141"/>
                <a:gd name="T7" fmla="*/ 3 h 53"/>
                <a:gd name="T8" fmla="*/ 139 w 141"/>
                <a:gd name="T9" fmla="*/ 0 h 53"/>
                <a:gd name="T10" fmla="*/ 98 w 141"/>
                <a:gd name="T11" fmla="*/ 3 h 53"/>
                <a:gd name="T12" fmla="*/ 57 w 141"/>
                <a:gd name="T13" fmla="*/ 13 h 53"/>
                <a:gd name="T14" fmla="*/ 1 w 141"/>
                <a:gd name="T15" fmla="*/ 51 h 53"/>
                <a:gd name="T16" fmla="*/ 4 w 141"/>
                <a:gd name="T17"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53">
                  <a:moveTo>
                    <a:pt x="4" y="52"/>
                  </a:moveTo>
                  <a:cubicBezTo>
                    <a:pt x="19" y="32"/>
                    <a:pt x="43" y="20"/>
                    <a:pt x="69" y="12"/>
                  </a:cubicBezTo>
                  <a:cubicBezTo>
                    <a:pt x="81" y="9"/>
                    <a:pt x="94" y="6"/>
                    <a:pt x="107" y="4"/>
                  </a:cubicBezTo>
                  <a:cubicBezTo>
                    <a:pt x="118" y="3"/>
                    <a:pt x="129" y="5"/>
                    <a:pt x="139" y="3"/>
                  </a:cubicBezTo>
                  <a:cubicBezTo>
                    <a:pt x="141" y="2"/>
                    <a:pt x="141" y="0"/>
                    <a:pt x="139" y="0"/>
                  </a:cubicBezTo>
                  <a:cubicBezTo>
                    <a:pt x="126" y="3"/>
                    <a:pt x="112" y="1"/>
                    <a:pt x="98" y="3"/>
                  </a:cubicBezTo>
                  <a:cubicBezTo>
                    <a:pt x="84" y="5"/>
                    <a:pt x="70" y="9"/>
                    <a:pt x="57" y="13"/>
                  </a:cubicBezTo>
                  <a:cubicBezTo>
                    <a:pt x="35" y="21"/>
                    <a:pt x="15" y="33"/>
                    <a:pt x="1" y="51"/>
                  </a:cubicBezTo>
                  <a:cubicBezTo>
                    <a:pt x="0" y="52"/>
                    <a:pt x="3" y="53"/>
                    <a:pt x="4" y="52"/>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8" name="Freeform 35"/>
            <p:cNvSpPr/>
            <p:nvPr/>
          </p:nvSpPr>
          <p:spPr bwMode="auto">
            <a:xfrm>
              <a:off x="5008563" y="3235325"/>
              <a:ext cx="1071563" cy="395288"/>
            </a:xfrm>
            <a:custGeom>
              <a:avLst/>
              <a:gdLst>
                <a:gd name="T0" fmla="*/ 3 w 141"/>
                <a:gd name="T1" fmla="*/ 51 h 52"/>
                <a:gd name="T2" fmla="*/ 63 w 141"/>
                <a:gd name="T3" fmla="*/ 17 h 52"/>
                <a:gd name="T4" fmla="*/ 102 w 141"/>
                <a:gd name="T5" fmla="*/ 5 h 52"/>
                <a:gd name="T6" fmla="*/ 139 w 141"/>
                <a:gd name="T7" fmla="*/ 4 h 52"/>
                <a:gd name="T8" fmla="*/ 139 w 141"/>
                <a:gd name="T9" fmla="*/ 2 h 52"/>
                <a:gd name="T10" fmla="*/ 106 w 141"/>
                <a:gd name="T11" fmla="*/ 2 h 52"/>
                <a:gd name="T12" fmla="*/ 73 w 141"/>
                <a:gd name="T13" fmla="*/ 10 h 52"/>
                <a:gd name="T14" fmla="*/ 33 w 141"/>
                <a:gd name="T15" fmla="*/ 28 h 52"/>
                <a:gd name="T16" fmla="*/ 1 w 141"/>
                <a:gd name="T17" fmla="*/ 50 h 52"/>
                <a:gd name="T18" fmla="*/ 3 w 141"/>
                <a:gd name="T19"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52">
                  <a:moveTo>
                    <a:pt x="3" y="51"/>
                  </a:moveTo>
                  <a:cubicBezTo>
                    <a:pt x="22" y="38"/>
                    <a:pt x="41" y="26"/>
                    <a:pt x="63" y="17"/>
                  </a:cubicBezTo>
                  <a:cubicBezTo>
                    <a:pt x="75" y="12"/>
                    <a:pt x="88" y="7"/>
                    <a:pt x="102" y="5"/>
                  </a:cubicBezTo>
                  <a:cubicBezTo>
                    <a:pt x="113" y="4"/>
                    <a:pt x="128" y="2"/>
                    <a:pt x="139" y="4"/>
                  </a:cubicBezTo>
                  <a:cubicBezTo>
                    <a:pt x="141" y="4"/>
                    <a:pt x="141" y="2"/>
                    <a:pt x="139" y="2"/>
                  </a:cubicBezTo>
                  <a:cubicBezTo>
                    <a:pt x="129" y="0"/>
                    <a:pt x="117" y="2"/>
                    <a:pt x="106" y="2"/>
                  </a:cubicBezTo>
                  <a:cubicBezTo>
                    <a:pt x="94" y="3"/>
                    <a:pt x="84" y="6"/>
                    <a:pt x="73" y="10"/>
                  </a:cubicBezTo>
                  <a:cubicBezTo>
                    <a:pt x="60" y="15"/>
                    <a:pt x="46" y="21"/>
                    <a:pt x="33" y="28"/>
                  </a:cubicBezTo>
                  <a:cubicBezTo>
                    <a:pt x="22" y="34"/>
                    <a:pt x="12" y="42"/>
                    <a:pt x="1" y="50"/>
                  </a:cubicBezTo>
                  <a:cubicBezTo>
                    <a:pt x="0" y="51"/>
                    <a:pt x="2" y="52"/>
                    <a:pt x="3" y="51"/>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49" name="Freeform 36"/>
            <p:cNvSpPr/>
            <p:nvPr/>
          </p:nvSpPr>
          <p:spPr bwMode="auto">
            <a:xfrm>
              <a:off x="5441951" y="3379788"/>
              <a:ext cx="904875" cy="419100"/>
            </a:xfrm>
            <a:custGeom>
              <a:avLst/>
              <a:gdLst>
                <a:gd name="T0" fmla="*/ 92 w 119"/>
                <a:gd name="T1" fmla="*/ 4 h 55"/>
                <a:gd name="T2" fmla="*/ 102 w 119"/>
                <a:gd name="T3" fmla="*/ 16 h 55"/>
                <a:gd name="T4" fmla="*/ 108 w 119"/>
                <a:gd name="T5" fmla="*/ 24 h 55"/>
                <a:gd name="T6" fmla="*/ 94 w 119"/>
                <a:gd name="T7" fmla="*/ 29 h 55"/>
                <a:gd name="T8" fmla="*/ 45 w 119"/>
                <a:gd name="T9" fmla="*/ 43 h 55"/>
                <a:gd name="T10" fmla="*/ 32 w 119"/>
                <a:gd name="T11" fmla="*/ 51 h 55"/>
                <a:gd name="T12" fmla="*/ 23 w 119"/>
                <a:gd name="T13" fmla="*/ 46 h 55"/>
                <a:gd name="T14" fmla="*/ 23 w 119"/>
                <a:gd name="T15" fmla="*/ 19 h 55"/>
                <a:gd name="T16" fmla="*/ 87 w 119"/>
                <a:gd name="T17" fmla="*/ 3 h 55"/>
                <a:gd name="T18" fmla="*/ 87 w 119"/>
                <a:gd name="T19" fmla="*/ 0 h 55"/>
                <a:gd name="T20" fmla="*/ 16 w 119"/>
                <a:gd name="T21" fmla="*/ 20 h 55"/>
                <a:gd name="T22" fmla="*/ 28 w 119"/>
                <a:gd name="T23" fmla="*/ 55 h 55"/>
                <a:gd name="T24" fmla="*/ 30 w 119"/>
                <a:gd name="T25" fmla="*/ 55 h 55"/>
                <a:gd name="T26" fmla="*/ 77 w 119"/>
                <a:gd name="T27" fmla="*/ 35 h 55"/>
                <a:gd name="T28" fmla="*/ 107 w 119"/>
                <a:gd name="T29" fmla="*/ 30 h 55"/>
                <a:gd name="T30" fmla="*/ 94 w 119"/>
                <a:gd name="T31" fmla="*/ 2 h 55"/>
                <a:gd name="T32" fmla="*/ 92 w 119"/>
                <a:gd name="T33"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9" h="55">
                  <a:moveTo>
                    <a:pt x="92" y="4"/>
                  </a:moveTo>
                  <a:cubicBezTo>
                    <a:pt x="96" y="8"/>
                    <a:pt x="99" y="12"/>
                    <a:pt x="102" y="16"/>
                  </a:cubicBezTo>
                  <a:cubicBezTo>
                    <a:pt x="104" y="18"/>
                    <a:pt x="106" y="21"/>
                    <a:pt x="108" y="24"/>
                  </a:cubicBezTo>
                  <a:cubicBezTo>
                    <a:pt x="110" y="29"/>
                    <a:pt x="95" y="29"/>
                    <a:pt x="94" y="29"/>
                  </a:cubicBezTo>
                  <a:cubicBezTo>
                    <a:pt x="77" y="30"/>
                    <a:pt x="59" y="36"/>
                    <a:pt x="45" y="43"/>
                  </a:cubicBezTo>
                  <a:cubicBezTo>
                    <a:pt x="40" y="46"/>
                    <a:pt x="36" y="48"/>
                    <a:pt x="32" y="51"/>
                  </a:cubicBezTo>
                  <a:cubicBezTo>
                    <a:pt x="28" y="53"/>
                    <a:pt x="25" y="48"/>
                    <a:pt x="23" y="46"/>
                  </a:cubicBezTo>
                  <a:cubicBezTo>
                    <a:pt x="12" y="37"/>
                    <a:pt x="8" y="27"/>
                    <a:pt x="23" y="19"/>
                  </a:cubicBezTo>
                  <a:cubicBezTo>
                    <a:pt x="42" y="9"/>
                    <a:pt x="65" y="5"/>
                    <a:pt x="87" y="3"/>
                  </a:cubicBezTo>
                  <a:cubicBezTo>
                    <a:pt x="89" y="3"/>
                    <a:pt x="89" y="0"/>
                    <a:pt x="87" y="0"/>
                  </a:cubicBezTo>
                  <a:cubicBezTo>
                    <a:pt x="64" y="3"/>
                    <a:pt x="34" y="7"/>
                    <a:pt x="16" y="20"/>
                  </a:cubicBezTo>
                  <a:cubicBezTo>
                    <a:pt x="0" y="31"/>
                    <a:pt x="18" y="46"/>
                    <a:pt x="28" y="55"/>
                  </a:cubicBezTo>
                  <a:cubicBezTo>
                    <a:pt x="28" y="55"/>
                    <a:pt x="29" y="55"/>
                    <a:pt x="30" y="55"/>
                  </a:cubicBezTo>
                  <a:cubicBezTo>
                    <a:pt x="45" y="47"/>
                    <a:pt x="60" y="40"/>
                    <a:pt x="77" y="35"/>
                  </a:cubicBezTo>
                  <a:cubicBezTo>
                    <a:pt x="87" y="32"/>
                    <a:pt x="98" y="33"/>
                    <a:pt x="107" y="30"/>
                  </a:cubicBezTo>
                  <a:cubicBezTo>
                    <a:pt x="119" y="25"/>
                    <a:pt x="99" y="7"/>
                    <a:pt x="94" y="2"/>
                  </a:cubicBezTo>
                  <a:cubicBezTo>
                    <a:pt x="92" y="1"/>
                    <a:pt x="90" y="3"/>
                    <a:pt x="92" y="4"/>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0" name="Freeform 37"/>
            <p:cNvSpPr/>
            <p:nvPr/>
          </p:nvSpPr>
          <p:spPr bwMode="auto">
            <a:xfrm>
              <a:off x="5137151" y="3592513"/>
              <a:ext cx="236538" cy="152400"/>
            </a:xfrm>
            <a:custGeom>
              <a:avLst/>
              <a:gdLst>
                <a:gd name="T0" fmla="*/ 4 w 31"/>
                <a:gd name="T1" fmla="*/ 19 h 20"/>
                <a:gd name="T2" fmla="*/ 30 w 31"/>
                <a:gd name="T3" fmla="*/ 2 h 20"/>
                <a:gd name="T4" fmla="*/ 28 w 31"/>
                <a:gd name="T5" fmla="*/ 1 h 20"/>
                <a:gd name="T6" fmla="*/ 26 w 31"/>
                <a:gd name="T7" fmla="*/ 5 h 20"/>
                <a:gd name="T8" fmla="*/ 28 w 31"/>
                <a:gd name="T9" fmla="*/ 6 h 20"/>
                <a:gd name="T10" fmla="*/ 31 w 31"/>
                <a:gd name="T11" fmla="*/ 1 h 20"/>
                <a:gd name="T12" fmla="*/ 28 w 31"/>
                <a:gd name="T13" fmla="*/ 0 h 20"/>
                <a:gd name="T14" fmla="*/ 2 w 31"/>
                <a:gd name="T15" fmla="*/ 17 h 20"/>
                <a:gd name="T16" fmla="*/ 4 w 31"/>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0">
                  <a:moveTo>
                    <a:pt x="4" y="19"/>
                  </a:moveTo>
                  <a:cubicBezTo>
                    <a:pt x="11" y="12"/>
                    <a:pt x="20" y="7"/>
                    <a:pt x="30" y="2"/>
                  </a:cubicBezTo>
                  <a:cubicBezTo>
                    <a:pt x="29" y="2"/>
                    <a:pt x="28" y="2"/>
                    <a:pt x="28" y="1"/>
                  </a:cubicBezTo>
                  <a:cubicBezTo>
                    <a:pt x="27" y="3"/>
                    <a:pt x="27" y="4"/>
                    <a:pt x="26" y="5"/>
                  </a:cubicBezTo>
                  <a:cubicBezTo>
                    <a:pt x="25" y="7"/>
                    <a:pt x="27" y="8"/>
                    <a:pt x="28" y="6"/>
                  </a:cubicBezTo>
                  <a:cubicBezTo>
                    <a:pt x="30" y="5"/>
                    <a:pt x="30" y="3"/>
                    <a:pt x="31" y="1"/>
                  </a:cubicBezTo>
                  <a:cubicBezTo>
                    <a:pt x="31" y="0"/>
                    <a:pt x="29" y="0"/>
                    <a:pt x="28" y="0"/>
                  </a:cubicBezTo>
                  <a:cubicBezTo>
                    <a:pt x="19" y="5"/>
                    <a:pt x="9" y="10"/>
                    <a:pt x="2" y="17"/>
                  </a:cubicBezTo>
                  <a:cubicBezTo>
                    <a:pt x="0" y="18"/>
                    <a:pt x="3" y="20"/>
                    <a:pt x="4" y="19"/>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1" name="Freeform 38"/>
            <p:cNvSpPr/>
            <p:nvPr/>
          </p:nvSpPr>
          <p:spPr bwMode="auto">
            <a:xfrm>
              <a:off x="5199063" y="3684588"/>
              <a:ext cx="227013" cy="136525"/>
            </a:xfrm>
            <a:custGeom>
              <a:avLst/>
              <a:gdLst>
                <a:gd name="T0" fmla="*/ 3 w 30"/>
                <a:gd name="T1" fmla="*/ 17 h 18"/>
                <a:gd name="T2" fmla="*/ 28 w 30"/>
                <a:gd name="T3" fmla="*/ 3 h 18"/>
                <a:gd name="T4" fmla="*/ 28 w 30"/>
                <a:gd name="T5" fmla="*/ 1 h 18"/>
                <a:gd name="T6" fmla="*/ 1 w 30"/>
                <a:gd name="T7" fmla="*/ 15 h 18"/>
                <a:gd name="T8" fmla="*/ 3 w 30"/>
                <a:gd name="T9" fmla="*/ 17 h 18"/>
              </a:gdLst>
              <a:ahLst/>
              <a:cxnLst>
                <a:cxn ang="0">
                  <a:pos x="T0" y="T1"/>
                </a:cxn>
                <a:cxn ang="0">
                  <a:pos x="T2" y="T3"/>
                </a:cxn>
                <a:cxn ang="0">
                  <a:pos x="T4" y="T5"/>
                </a:cxn>
                <a:cxn ang="0">
                  <a:pos x="T6" y="T7"/>
                </a:cxn>
                <a:cxn ang="0">
                  <a:pos x="T8" y="T9"/>
                </a:cxn>
              </a:cxnLst>
              <a:rect l="0" t="0" r="r" b="b"/>
              <a:pathLst>
                <a:path w="30" h="18">
                  <a:moveTo>
                    <a:pt x="3" y="17"/>
                  </a:moveTo>
                  <a:cubicBezTo>
                    <a:pt x="10" y="12"/>
                    <a:pt x="18" y="3"/>
                    <a:pt x="28" y="3"/>
                  </a:cubicBezTo>
                  <a:cubicBezTo>
                    <a:pt x="30" y="3"/>
                    <a:pt x="30" y="1"/>
                    <a:pt x="28" y="1"/>
                  </a:cubicBezTo>
                  <a:cubicBezTo>
                    <a:pt x="17" y="0"/>
                    <a:pt x="8" y="10"/>
                    <a:pt x="1" y="15"/>
                  </a:cubicBezTo>
                  <a:cubicBezTo>
                    <a:pt x="0" y="16"/>
                    <a:pt x="2" y="18"/>
                    <a:pt x="3" y="17"/>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2" name="Freeform 39"/>
            <p:cNvSpPr/>
            <p:nvPr/>
          </p:nvSpPr>
          <p:spPr bwMode="auto">
            <a:xfrm>
              <a:off x="5305426" y="3752850"/>
              <a:ext cx="158750" cy="128588"/>
            </a:xfrm>
            <a:custGeom>
              <a:avLst/>
              <a:gdLst>
                <a:gd name="T0" fmla="*/ 3 w 21"/>
                <a:gd name="T1" fmla="*/ 16 h 17"/>
                <a:gd name="T2" fmla="*/ 20 w 21"/>
                <a:gd name="T3" fmla="*/ 3 h 17"/>
                <a:gd name="T4" fmla="*/ 18 w 21"/>
                <a:gd name="T5" fmla="*/ 1 h 17"/>
                <a:gd name="T6" fmla="*/ 1 w 21"/>
                <a:gd name="T7" fmla="*/ 14 h 17"/>
                <a:gd name="T8" fmla="*/ 3 w 21"/>
                <a:gd name="T9" fmla="*/ 16 h 17"/>
              </a:gdLst>
              <a:ahLst/>
              <a:cxnLst>
                <a:cxn ang="0">
                  <a:pos x="T0" y="T1"/>
                </a:cxn>
                <a:cxn ang="0">
                  <a:pos x="T2" y="T3"/>
                </a:cxn>
                <a:cxn ang="0">
                  <a:pos x="T4" y="T5"/>
                </a:cxn>
                <a:cxn ang="0">
                  <a:pos x="T6" y="T7"/>
                </a:cxn>
                <a:cxn ang="0">
                  <a:pos x="T8" y="T9"/>
                </a:cxn>
              </a:cxnLst>
              <a:rect l="0" t="0" r="r" b="b"/>
              <a:pathLst>
                <a:path w="21" h="17">
                  <a:moveTo>
                    <a:pt x="3" y="16"/>
                  </a:moveTo>
                  <a:cubicBezTo>
                    <a:pt x="9" y="11"/>
                    <a:pt x="15" y="7"/>
                    <a:pt x="20" y="3"/>
                  </a:cubicBezTo>
                  <a:cubicBezTo>
                    <a:pt x="21" y="2"/>
                    <a:pt x="19" y="0"/>
                    <a:pt x="18" y="1"/>
                  </a:cubicBezTo>
                  <a:cubicBezTo>
                    <a:pt x="13" y="5"/>
                    <a:pt x="7" y="9"/>
                    <a:pt x="1" y="14"/>
                  </a:cubicBezTo>
                  <a:cubicBezTo>
                    <a:pt x="0" y="15"/>
                    <a:pt x="2" y="17"/>
                    <a:pt x="3" y="16"/>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3" name="Freeform 40"/>
            <p:cNvSpPr/>
            <p:nvPr/>
          </p:nvSpPr>
          <p:spPr bwMode="auto">
            <a:xfrm>
              <a:off x="5281613" y="3949700"/>
              <a:ext cx="31750" cy="23813"/>
            </a:xfrm>
            <a:custGeom>
              <a:avLst/>
              <a:gdLst>
                <a:gd name="T0" fmla="*/ 2 w 4"/>
                <a:gd name="T1" fmla="*/ 3 h 3"/>
                <a:gd name="T2" fmla="*/ 2 w 4"/>
                <a:gd name="T3" fmla="*/ 0 h 3"/>
                <a:gd name="T4" fmla="*/ 2 w 4"/>
                <a:gd name="T5" fmla="*/ 3 h 3"/>
              </a:gdLst>
              <a:ahLst/>
              <a:cxnLst>
                <a:cxn ang="0">
                  <a:pos x="T0" y="T1"/>
                </a:cxn>
                <a:cxn ang="0">
                  <a:pos x="T2" y="T3"/>
                </a:cxn>
                <a:cxn ang="0">
                  <a:pos x="T4" y="T5"/>
                </a:cxn>
              </a:cxnLst>
              <a:rect l="0" t="0" r="r" b="b"/>
              <a:pathLst>
                <a:path w="4" h="3">
                  <a:moveTo>
                    <a:pt x="2" y="3"/>
                  </a:moveTo>
                  <a:cubicBezTo>
                    <a:pt x="4" y="3"/>
                    <a:pt x="4" y="0"/>
                    <a:pt x="2" y="0"/>
                  </a:cubicBezTo>
                  <a:cubicBezTo>
                    <a:pt x="0" y="0"/>
                    <a:pt x="0" y="3"/>
                    <a:pt x="2" y="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4" name="Freeform 41"/>
            <p:cNvSpPr/>
            <p:nvPr/>
          </p:nvSpPr>
          <p:spPr bwMode="auto">
            <a:xfrm>
              <a:off x="5403851" y="3973513"/>
              <a:ext cx="30163" cy="14288"/>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4" y="2"/>
                    <a:pt x="4" y="0"/>
                    <a:pt x="2" y="0"/>
                  </a:cubicBezTo>
                  <a:cubicBezTo>
                    <a:pt x="0" y="0"/>
                    <a:pt x="0" y="2"/>
                    <a:pt x="2" y="2"/>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5" name="Freeform 42"/>
            <p:cNvSpPr/>
            <p:nvPr/>
          </p:nvSpPr>
          <p:spPr bwMode="auto">
            <a:xfrm>
              <a:off x="5700713" y="2366963"/>
              <a:ext cx="1049338" cy="411163"/>
            </a:xfrm>
            <a:custGeom>
              <a:avLst/>
              <a:gdLst>
                <a:gd name="T0" fmla="*/ 8 w 138"/>
                <a:gd name="T1" fmla="*/ 30 h 54"/>
                <a:gd name="T2" fmla="*/ 18 w 138"/>
                <a:gd name="T3" fmla="*/ 36 h 54"/>
                <a:gd name="T4" fmla="*/ 20 w 138"/>
                <a:gd name="T5" fmla="*/ 34 h 54"/>
                <a:gd name="T6" fmla="*/ 32 w 138"/>
                <a:gd name="T7" fmla="*/ 9 h 54"/>
                <a:gd name="T8" fmla="*/ 72 w 138"/>
                <a:gd name="T9" fmla="*/ 4 h 54"/>
                <a:gd name="T10" fmla="*/ 114 w 138"/>
                <a:gd name="T11" fmla="*/ 17 h 54"/>
                <a:gd name="T12" fmla="*/ 135 w 138"/>
                <a:gd name="T13" fmla="*/ 44 h 54"/>
                <a:gd name="T14" fmla="*/ 137 w 138"/>
                <a:gd name="T15" fmla="*/ 42 h 54"/>
                <a:gd name="T16" fmla="*/ 77 w 138"/>
                <a:gd name="T17" fmla="*/ 40 h 54"/>
                <a:gd name="T18" fmla="*/ 50 w 138"/>
                <a:gd name="T19" fmla="*/ 47 h 54"/>
                <a:gd name="T20" fmla="*/ 33 w 138"/>
                <a:gd name="T21" fmla="*/ 47 h 54"/>
                <a:gd name="T22" fmla="*/ 27 w 138"/>
                <a:gd name="T23" fmla="*/ 32 h 54"/>
                <a:gd name="T24" fmla="*/ 24 w 138"/>
                <a:gd name="T25" fmla="*/ 30 h 54"/>
                <a:gd name="T26" fmla="*/ 41 w 138"/>
                <a:gd name="T27" fmla="*/ 54 h 54"/>
                <a:gd name="T28" fmla="*/ 51 w 138"/>
                <a:gd name="T29" fmla="*/ 49 h 54"/>
                <a:gd name="T30" fmla="*/ 78 w 138"/>
                <a:gd name="T31" fmla="*/ 42 h 54"/>
                <a:gd name="T32" fmla="*/ 136 w 138"/>
                <a:gd name="T33" fmla="*/ 45 h 54"/>
                <a:gd name="T34" fmla="*/ 138 w 138"/>
                <a:gd name="T35" fmla="*/ 43 h 54"/>
                <a:gd name="T36" fmla="*/ 104 w 138"/>
                <a:gd name="T37" fmla="*/ 8 h 54"/>
                <a:gd name="T38" fmla="*/ 51 w 138"/>
                <a:gd name="T39" fmla="*/ 2 h 54"/>
                <a:gd name="T40" fmla="*/ 13 w 138"/>
                <a:gd name="T41" fmla="*/ 20 h 54"/>
                <a:gd name="T42" fmla="*/ 19 w 138"/>
                <a:gd name="T43" fmla="*/ 36 h 54"/>
                <a:gd name="T44" fmla="*/ 20 w 138"/>
                <a:gd name="T45" fmla="*/ 34 h 54"/>
                <a:gd name="T46" fmla="*/ 9 w 138"/>
                <a:gd name="T47" fmla="*/ 27 h 54"/>
                <a:gd name="T48" fmla="*/ 8 w 138"/>
                <a:gd name="T49" fmla="*/ 3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54">
                  <a:moveTo>
                    <a:pt x="8" y="30"/>
                  </a:moveTo>
                  <a:cubicBezTo>
                    <a:pt x="12" y="32"/>
                    <a:pt x="15" y="33"/>
                    <a:pt x="18" y="36"/>
                  </a:cubicBezTo>
                  <a:cubicBezTo>
                    <a:pt x="19" y="35"/>
                    <a:pt x="19" y="34"/>
                    <a:pt x="20" y="34"/>
                  </a:cubicBezTo>
                  <a:cubicBezTo>
                    <a:pt x="0" y="29"/>
                    <a:pt x="26" y="12"/>
                    <a:pt x="32" y="9"/>
                  </a:cubicBezTo>
                  <a:cubicBezTo>
                    <a:pt x="44" y="4"/>
                    <a:pt x="59" y="3"/>
                    <a:pt x="72" y="4"/>
                  </a:cubicBezTo>
                  <a:cubicBezTo>
                    <a:pt x="86" y="4"/>
                    <a:pt x="102" y="8"/>
                    <a:pt x="114" y="17"/>
                  </a:cubicBezTo>
                  <a:cubicBezTo>
                    <a:pt x="123" y="24"/>
                    <a:pt x="129" y="34"/>
                    <a:pt x="135" y="44"/>
                  </a:cubicBezTo>
                  <a:cubicBezTo>
                    <a:pt x="136" y="43"/>
                    <a:pt x="136" y="43"/>
                    <a:pt x="137" y="42"/>
                  </a:cubicBezTo>
                  <a:cubicBezTo>
                    <a:pt x="117" y="36"/>
                    <a:pt x="97" y="36"/>
                    <a:pt x="77" y="40"/>
                  </a:cubicBezTo>
                  <a:cubicBezTo>
                    <a:pt x="68" y="42"/>
                    <a:pt x="58" y="43"/>
                    <a:pt x="50" y="47"/>
                  </a:cubicBezTo>
                  <a:cubicBezTo>
                    <a:pt x="43" y="51"/>
                    <a:pt x="39" y="52"/>
                    <a:pt x="33" y="47"/>
                  </a:cubicBezTo>
                  <a:cubicBezTo>
                    <a:pt x="29" y="44"/>
                    <a:pt x="23" y="37"/>
                    <a:pt x="27" y="32"/>
                  </a:cubicBezTo>
                  <a:cubicBezTo>
                    <a:pt x="28" y="30"/>
                    <a:pt x="25" y="29"/>
                    <a:pt x="24" y="30"/>
                  </a:cubicBezTo>
                  <a:cubicBezTo>
                    <a:pt x="19" y="38"/>
                    <a:pt x="31" y="54"/>
                    <a:pt x="41" y="54"/>
                  </a:cubicBezTo>
                  <a:cubicBezTo>
                    <a:pt x="45" y="53"/>
                    <a:pt x="48" y="51"/>
                    <a:pt x="51" y="49"/>
                  </a:cubicBezTo>
                  <a:cubicBezTo>
                    <a:pt x="59" y="45"/>
                    <a:pt x="69" y="44"/>
                    <a:pt x="78" y="42"/>
                  </a:cubicBezTo>
                  <a:cubicBezTo>
                    <a:pt x="97" y="39"/>
                    <a:pt x="117" y="39"/>
                    <a:pt x="136" y="45"/>
                  </a:cubicBezTo>
                  <a:cubicBezTo>
                    <a:pt x="137" y="45"/>
                    <a:pt x="138" y="44"/>
                    <a:pt x="138" y="43"/>
                  </a:cubicBezTo>
                  <a:cubicBezTo>
                    <a:pt x="129" y="29"/>
                    <a:pt x="120" y="15"/>
                    <a:pt x="104" y="8"/>
                  </a:cubicBezTo>
                  <a:cubicBezTo>
                    <a:pt x="89" y="1"/>
                    <a:pt x="68" y="0"/>
                    <a:pt x="51" y="2"/>
                  </a:cubicBezTo>
                  <a:cubicBezTo>
                    <a:pt x="36" y="4"/>
                    <a:pt x="23" y="10"/>
                    <a:pt x="13" y="20"/>
                  </a:cubicBezTo>
                  <a:cubicBezTo>
                    <a:pt x="6" y="27"/>
                    <a:pt x="9" y="34"/>
                    <a:pt x="19" y="36"/>
                  </a:cubicBezTo>
                  <a:cubicBezTo>
                    <a:pt x="20" y="37"/>
                    <a:pt x="21" y="35"/>
                    <a:pt x="20" y="34"/>
                  </a:cubicBezTo>
                  <a:cubicBezTo>
                    <a:pt x="17" y="31"/>
                    <a:pt x="13" y="29"/>
                    <a:pt x="9" y="27"/>
                  </a:cubicBezTo>
                  <a:cubicBezTo>
                    <a:pt x="8" y="27"/>
                    <a:pt x="6" y="29"/>
                    <a:pt x="8" y="30"/>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6" name="Freeform 43"/>
            <p:cNvSpPr/>
            <p:nvPr/>
          </p:nvSpPr>
          <p:spPr bwMode="auto">
            <a:xfrm>
              <a:off x="6142038" y="2762250"/>
              <a:ext cx="736600" cy="107950"/>
            </a:xfrm>
            <a:custGeom>
              <a:avLst/>
              <a:gdLst>
                <a:gd name="T0" fmla="*/ 3 w 97"/>
                <a:gd name="T1" fmla="*/ 14 h 14"/>
                <a:gd name="T2" fmla="*/ 52 w 97"/>
                <a:gd name="T3" fmla="*/ 4 h 14"/>
                <a:gd name="T4" fmla="*/ 94 w 97"/>
                <a:gd name="T5" fmla="*/ 12 h 14"/>
                <a:gd name="T6" fmla="*/ 95 w 97"/>
                <a:gd name="T7" fmla="*/ 10 h 14"/>
                <a:gd name="T8" fmla="*/ 52 w 97"/>
                <a:gd name="T9" fmla="*/ 1 h 14"/>
                <a:gd name="T10" fmla="*/ 1 w 97"/>
                <a:gd name="T11" fmla="*/ 11 h 14"/>
                <a:gd name="T12" fmla="*/ 3 w 97"/>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97" h="14">
                  <a:moveTo>
                    <a:pt x="3" y="14"/>
                  </a:moveTo>
                  <a:cubicBezTo>
                    <a:pt x="18" y="6"/>
                    <a:pt x="34" y="3"/>
                    <a:pt x="52" y="4"/>
                  </a:cubicBezTo>
                  <a:cubicBezTo>
                    <a:pt x="65" y="4"/>
                    <a:pt x="83" y="6"/>
                    <a:pt x="94" y="12"/>
                  </a:cubicBezTo>
                  <a:cubicBezTo>
                    <a:pt x="95" y="13"/>
                    <a:pt x="97" y="10"/>
                    <a:pt x="95" y="10"/>
                  </a:cubicBezTo>
                  <a:cubicBezTo>
                    <a:pt x="83" y="3"/>
                    <a:pt x="66" y="2"/>
                    <a:pt x="52" y="1"/>
                  </a:cubicBezTo>
                  <a:cubicBezTo>
                    <a:pt x="34" y="0"/>
                    <a:pt x="17" y="4"/>
                    <a:pt x="1" y="11"/>
                  </a:cubicBezTo>
                  <a:cubicBezTo>
                    <a:pt x="0" y="12"/>
                    <a:pt x="1" y="14"/>
                    <a:pt x="3" y="14"/>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7" name="Freeform 44"/>
            <p:cNvSpPr/>
            <p:nvPr/>
          </p:nvSpPr>
          <p:spPr bwMode="auto">
            <a:xfrm>
              <a:off x="6270626" y="2824163"/>
              <a:ext cx="669925" cy="136525"/>
            </a:xfrm>
            <a:custGeom>
              <a:avLst/>
              <a:gdLst>
                <a:gd name="T0" fmla="*/ 3 w 88"/>
                <a:gd name="T1" fmla="*/ 16 h 18"/>
                <a:gd name="T2" fmla="*/ 85 w 88"/>
                <a:gd name="T3" fmla="*/ 17 h 18"/>
                <a:gd name="T4" fmla="*/ 86 w 88"/>
                <a:gd name="T5" fmla="*/ 15 h 18"/>
                <a:gd name="T6" fmla="*/ 1 w 88"/>
                <a:gd name="T7" fmla="*/ 14 h 18"/>
                <a:gd name="T8" fmla="*/ 3 w 88"/>
                <a:gd name="T9" fmla="*/ 16 h 18"/>
              </a:gdLst>
              <a:ahLst/>
              <a:cxnLst>
                <a:cxn ang="0">
                  <a:pos x="T0" y="T1"/>
                </a:cxn>
                <a:cxn ang="0">
                  <a:pos x="T2" y="T3"/>
                </a:cxn>
                <a:cxn ang="0">
                  <a:pos x="T4" y="T5"/>
                </a:cxn>
                <a:cxn ang="0">
                  <a:pos x="T6" y="T7"/>
                </a:cxn>
                <a:cxn ang="0">
                  <a:pos x="T8" y="T9"/>
                </a:cxn>
              </a:cxnLst>
              <a:rect l="0" t="0" r="r" b="b"/>
              <a:pathLst>
                <a:path w="88" h="18">
                  <a:moveTo>
                    <a:pt x="3" y="16"/>
                  </a:moveTo>
                  <a:cubicBezTo>
                    <a:pt x="26" y="3"/>
                    <a:pt x="61" y="6"/>
                    <a:pt x="85" y="17"/>
                  </a:cubicBezTo>
                  <a:cubicBezTo>
                    <a:pt x="87" y="18"/>
                    <a:pt x="88" y="16"/>
                    <a:pt x="86" y="15"/>
                  </a:cubicBezTo>
                  <a:cubicBezTo>
                    <a:pt x="62" y="3"/>
                    <a:pt x="26" y="0"/>
                    <a:pt x="1" y="14"/>
                  </a:cubicBezTo>
                  <a:cubicBezTo>
                    <a:pt x="0" y="15"/>
                    <a:pt x="1" y="17"/>
                    <a:pt x="3" y="16"/>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8" name="Freeform 45"/>
            <p:cNvSpPr/>
            <p:nvPr/>
          </p:nvSpPr>
          <p:spPr bwMode="auto">
            <a:xfrm>
              <a:off x="6300788" y="2960688"/>
              <a:ext cx="677863" cy="98425"/>
            </a:xfrm>
            <a:custGeom>
              <a:avLst/>
              <a:gdLst>
                <a:gd name="T0" fmla="*/ 3 w 89"/>
                <a:gd name="T1" fmla="*/ 12 h 13"/>
                <a:gd name="T2" fmla="*/ 86 w 89"/>
                <a:gd name="T3" fmla="*/ 12 h 13"/>
                <a:gd name="T4" fmla="*/ 87 w 89"/>
                <a:gd name="T5" fmla="*/ 10 h 13"/>
                <a:gd name="T6" fmla="*/ 2 w 89"/>
                <a:gd name="T7" fmla="*/ 10 h 13"/>
                <a:gd name="T8" fmla="*/ 3 w 89"/>
                <a:gd name="T9" fmla="*/ 12 h 13"/>
              </a:gdLst>
              <a:ahLst/>
              <a:cxnLst>
                <a:cxn ang="0">
                  <a:pos x="T0" y="T1"/>
                </a:cxn>
                <a:cxn ang="0">
                  <a:pos x="T2" y="T3"/>
                </a:cxn>
                <a:cxn ang="0">
                  <a:pos x="T4" y="T5"/>
                </a:cxn>
                <a:cxn ang="0">
                  <a:pos x="T6" y="T7"/>
                </a:cxn>
                <a:cxn ang="0">
                  <a:pos x="T8" y="T9"/>
                </a:cxn>
              </a:cxnLst>
              <a:rect l="0" t="0" r="r" b="b"/>
              <a:pathLst>
                <a:path w="89" h="13">
                  <a:moveTo>
                    <a:pt x="3" y="12"/>
                  </a:moveTo>
                  <a:cubicBezTo>
                    <a:pt x="31" y="3"/>
                    <a:pt x="58" y="5"/>
                    <a:pt x="86" y="12"/>
                  </a:cubicBezTo>
                  <a:cubicBezTo>
                    <a:pt x="88" y="13"/>
                    <a:pt x="89" y="10"/>
                    <a:pt x="87" y="10"/>
                  </a:cubicBezTo>
                  <a:cubicBezTo>
                    <a:pt x="58" y="3"/>
                    <a:pt x="31" y="0"/>
                    <a:pt x="2" y="10"/>
                  </a:cubicBezTo>
                  <a:cubicBezTo>
                    <a:pt x="0" y="11"/>
                    <a:pt x="1" y="13"/>
                    <a:pt x="3" y="12"/>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59" name="Freeform 46"/>
            <p:cNvSpPr/>
            <p:nvPr/>
          </p:nvSpPr>
          <p:spPr bwMode="auto">
            <a:xfrm>
              <a:off x="6392863" y="3113088"/>
              <a:ext cx="463550" cy="258763"/>
            </a:xfrm>
            <a:custGeom>
              <a:avLst/>
              <a:gdLst>
                <a:gd name="T0" fmla="*/ 4 w 61"/>
                <a:gd name="T1" fmla="*/ 13 h 34"/>
                <a:gd name="T2" fmla="*/ 17 w 61"/>
                <a:gd name="T3" fmla="*/ 28 h 34"/>
                <a:gd name="T4" fmla="*/ 19 w 61"/>
                <a:gd name="T5" fmla="*/ 26 h 34"/>
                <a:gd name="T6" fmla="*/ 10 w 61"/>
                <a:gd name="T7" fmla="*/ 15 h 34"/>
                <a:gd name="T8" fmla="*/ 23 w 61"/>
                <a:gd name="T9" fmla="*/ 5 h 34"/>
                <a:gd name="T10" fmla="*/ 44 w 61"/>
                <a:gd name="T11" fmla="*/ 10 h 34"/>
                <a:gd name="T12" fmla="*/ 49 w 61"/>
                <a:gd name="T13" fmla="*/ 26 h 34"/>
                <a:gd name="T14" fmla="*/ 40 w 61"/>
                <a:gd name="T15" fmla="*/ 29 h 34"/>
                <a:gd name="T16" fmla="*/ 20 w 61"/>
                <a:gd name="T17" fmla="*/ 29 h 34"/>
                <a:gd name="T18" fmla="*/ 20 w 61"/>
                <a:gd name="T19" fmla="*/ 32 h 34"/>
                <a:gd name="T20" fmla="*/ 50 w 61"/>
                <a:gd name="T21" fmla="*/ 28 h 34"/>
                <a:gd name="T22" fmla="*/ 45 w 61"/>
                <a:gd name="T23" fmla="*/ 8 h 34"/>
                <a:gd name="T24" fmla="*/ 10 w 61"/>
                <a:gd name="T25" fmla="*/ 6 h 34"/>
                <a:gd name="T26" fmla="*/ 18 w 61"/>
                <a:gd name="T27" fmla="*/ 28 h 34"/>
                <a:gd name="T28" fmla="*/ 20 w 61"/>
                <a:gd name="T29" fmla="*/ 26 h 34"/>
                <a:gd name="T30" fmla="*/ 6 w 61"/>
                <a:gd name="T31" fmla="*/ 11 h 34"/>
                <a:gd name="T32" fmla="*/ 4 w 61"/>
                <a:gd name="T33" fmla="*/ 1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 h="34">
                  <a:moveTo>
                    <a:pt x="4" y="13"/>
                  </a:moveTo>
                  <a:cubicBezTo>
                    <a:pt x="9" y="17"/>
                    <a:pt x="14" y="22"/>
                    <a:pt x="17" y="28"/>
                  </a:cubicBezTo>
                  <a:cubicBezTo>
                    <a:pt x="18" y="27"/>
                    <a:pt x="19" y="26"/>
                    <a:pt x="19" y="26"/>
                  </a:cubicBezTo>
                  <a:cubicBezTo>
                    <a:pt x="15" y="23"/>
                    <a:pt x="12" y="19"/>
                    <a:pt x="10" y="15"/>
                  </a:cubicBezTo>
                  <a:cubicBezTo>
                    <a:pt x="6" y="6"/>
                    <a:pt x="18" y="5"/>
                    <a:pt x="23" y="5"/>
                  </a:cubicBezTo>
                  <a:cubicBezTo>
                    <a:pt x="30" y="5"/>
                    <a:pt x="38" y="7"/>
                    <a:pt x="44" y="10"/>
                  </a:cubicBezTo>
                  <a:cubicBezTo>
                    <a:pt x="49" y="13"/>
                    <a:pt x="56" y="21"/>
                    <a:pt x="49" y="26"/>
                  </a:cubicBezTo>
                  <a:cubicBezTo>
                    <a:pt x="46" y="27"/>
                    <a:pt x="43" y="28"/>
                    <a:pt x="40" y="29"/>
                  </a:cubicBezTo>
                  <a:cubicBezTo>
                    <a:pt x="34" y="30"/>
                    <a:pt x="27" y="31"/>
                    <a:pt x="20" y="29"/>
                  </a:cubicBezTo>
                  <a:cubicBezTo>
                    <a:pt x="19" y="29"/>
                    <a:pt x="18" y="31"/>
                    <a:pt x="20" y="32"/>
                  </a:cubicBezTo>
                  <a:cubicBezTo>
                    <a:pt x="29" y="34"/>
                    <a:pt x="42" y="32"/>
                    <a:pt x="50" y="28"/>
                  </a:cubicBezTo>
                  <a:cubicBezTo>
                    <a:pt x="61" y="22"/>
                    <a:pt x="52" y="13"/>
                    <a:pt x="45" y="8"/>
                  </a:cubicBezTo>
                  <a:cubicBezTo>
                    <a:pt x="36" y="2"/>
                    <a:pt x="20" y="0"/>
                    <a:pt x="10" y="6"/>
                  </a:cubicBezTo>
                  <a:cubicBezTo>
                    <a:pt x="0" y="12"/>
                    <a:pt x="11" y="24"/>
                    <a:pt x="18" y="28"/>
                  </a:cubicBezTo>
                  <a:cubicBezTo>
                    <a:pt x="19" y="29"/>
                    <a:pt x="20" y="27"/>
                    <a:pt x="20" y="26"/>
                  </a:cubicBezTo>
                  <a:cubicBezTo>
                    <a:pt x="17" y="20"/>
                    <a:pt x="11" y="16"/>
                    <a:pt x="6" y="11"/>
                  </a:cubicBezTo>
                  <a:cubicBezTo>
                    <a:pt x="5" y="10"/>
                    <a:pt x="3" y="11"/>
                    <a:pt x="4" y="1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60" name="Freeform 47"/>
            <p:cNvSpPr/>
            <p:nvPr/>
          </p:nvSpPr>
          <p:spPr bwMode="auto">
            <a:xfrm>
              <a:off x="6954838" y="3128963"/>
              <a:ext cx="334963" cy="68263"/>
            </a:xfrm>
            <a:custGeom>
              <a:avLst/>
              <a:gdLst>
                <a:gd name="T0" fmla="*/ 2 w 44"/>
                <a:gd name="T1" fmla="*/ 2 h 9"/>
                <a:gd name="T2" fmla="*/ 40 w 44"/>
                <a:gd name="T3" fmla="*/ 8 h 9"/>
                <a:gd name="T4" fmla="*/ 42 w 44"/>
                <a:gd name="T5" fmla="*/ 6 h 9"/>
                <a:gd name="T6" fmla="*/ 2 w 44"/>
                <a:gd name="T7" fmla="*/ 0 h 9"/>
                <a:gd name="T8" fmla="*/ 2 w 44"/>
                <a:gd name="T9" fmla="*/ 2 h 9"/>
              </a:gdLst>
              <a:ahLst/>
              <a:cxnLst>
                <a:cxn ang="0">
                  <a:pos x="T0" y="T1"/>
                </a:cxn>
                <a:cxn ang="0">
                  <a:pos x="T2" y="T3"/>
                </a:cxn>
                <a:cxn ang="0">
                  <a:pos x="T4" y="T5"/>
                </a:cxn>
                <a:cxn ang="0">
                  <a:pos x="T6" y="T7"/>
                </a:cxn>
                <a:cxn ang="0">
                  <a:pos x="T8" y="T9"/>
                </a:cxn>
              </a:cxnLst>
              <a:rect l="0" t="0" r="r" b="b"/>
              <a:pathLst>
                <a:path w="44" h="9">
                  <a:moveTo>
                    <a:pt x="2" y="2"/>
                  </a:moveTo>
                  <a:cubicBezTo>
                    <a:pt x="15" y="3"/>
                    <a:pt x="29" y="3"/>
                    <a:pt x="40" y="8"/>
                  </a:cubicBezTo>
                  <a:cubicBezTo>
                    <a:pt x="42" y="9"/>
                    <a:pt x="44" y="6"/>
                    <a:pt x="42" y="6"/>
                  </a:cubicBezTo>
                  <a:cubicBezTo>
                    <a:pt x="30" y="0"/>
                    <a:pt x="16" y="0"/>
                    <a:pt x="2" y="0"/>
                  </a:cubicBezTo>
                  <a:cubicBezTo>
                    <a:pt x="0" y="0"/>
                    <a:pt x="0" y="2"/>
                    <a:pt x="2" y="2"/>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61" name="Freeform 48"/>
            <p:cNvSpPr/>
            <p:nvPr/>
          </p:nvSpPr>
          <p:spPr bwMode="auto">
            <a:xfrm>
              <a:off x="7015163" y="3211513"/>
              <a:ext cx="282575" cy="61913"/>
            </a:xfrm>
            <a:custGeom>
              <a:avLst/>
              <a:gdLst>
                <a:gd name="T0" fmla="*/ 2 w 37"/>
                <a:gd name="T1" fmla="*/ 3 h 8"/>
                <a:gd name="T2" fmla="*/ 34 w 37"/>
                <a:gd name="T3" fmla="*/ 8 h 8"/>
                <a:gd name="T4" fmla="*/ 35 w 37"/>
                <a:gd name="T5" fmla="*/ 5 h 8"/>
                <a:gd name="T6" fmla="*/ 2 w 37"/>
                <a:gd name="T7" fmla="*/ 0 h 8"/>
                <a:gd name="T8" fmla="*/ 2 w 37"/>
                <a:gd name="T9" fmla="*/ 3 h 8"/>
              </a:gdLst>
              <a:ahLst/>
              <a:cxnLst>
                <a:cxn ang="0">
                  <a:pos x="T0" y="T1"/>
                </a:cxn>
                <a:cxn ang="0">
                  <a:pos x="T2" y="T3"/>
                </a:cxn>
                <a:cxn ang="0">
                  <a:pos x="T4" y="T5"/>
                </a:cxn>
                <a:cxn ang="0">
                  <a:pos x="T6" y="T7"/>
                </a:cxn>
                <a:cxn ang="0">
                  <a:pos x="T8" y="T9"/>
                </a:cxn>
              </a:cxnLst>
              <a:rect l="0" t="0" r="r" b="b"/>
              <a:pathLst>
                <a:path w="37" h="8">
                  <a:moveTo>
                    <a:pt x="2" y="3"/>
                  </a:moveTo>
                  <a:cubicBezTo>
                    <a:pt x="13" y="4"/>
                    <a:pt x="24" y="4"/>
                    <a:pt x="34" y="8"/>
                  </a:cubicBezTo>
                  <a:cubicBezTo>
                    <a:pt x="36" y="8"/>
                    <a:pt x="37" y="6"/>
                    <a:pt x="35" y="5"/>
                  </a:cubicBezTo>
                  <a:cubicBezTo>
                    <a:pt x="24" y="2"/>
                    <a:pt x="13" y="1"/>
                    <a:pt x="2" y="0"/>
                  </a:cubicBezTo>
                  <a:cubicBezTo>
                    <a:pt x="0" y="0"/>
                    <a:pt x="1" y="3"/>
                    <a:pt x="2" y="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62" name="Freeform 49"/>
            <p:cNvSpPr/>
            <p:nvPr/>
          </p:nvSpPr>
          <p:spPr bwMode="auto">
            <a:xfrm>
              <a:off x="7023101" y="3287713"/>
              <a:ext cx="168275" cy="38100"/>
            </a:xfrm>
            <a:custGeom>
              <a:avLst/>
              <a:gdLst>
                <a:gd name="T0" fmla="*/ 2 w 22"/>
                <a:gd name="T1" fmla="*/ 4 h 5"/>
                <a:gd name="T2" fmla="*/ 20 w 22"/>
                <a:gd name="T3" fmla="*/ 4 h 5"/>
                <a:gd name="T4" fmla="*/ 21 w 22"/>
                <a:gd name="T5" fmla="*/ 2 h 5"/>
                <a:gd name="T6" fmla="*/ 2 w 22"/>
                <a:gd name="T7" fmla="*/ 1 h 5"/>
                <a:gd name="T8" fmla="*/ 2 w 22"/>
                <a:gd name="T9" fmla="*/ 4 h 5"/>
              </a:gdLst>
              <a:ahLst/>
              <a:cxnLst>
                <a:cxn ang="0">
                  <a:pos x="T0" y="T1"/>
                </a:cxn>
                <a:cxn ang="0">
                  <a:pos x="T2" y="T3"/>
                </a:cxn>
                <a:cxn ang="0">
                  <a:pos x="T4" y="T5"/>
                </a:cxn>
                <a:cxn ang="0">
                  <a:pos x="T6" y="T7"/>
                </a:cxn>
                <a:cxn ang="0">
                  <a:pos x="T8" y="T9"/>
                </a:cxn>
              </a:cxnLst>
              <a:rect l="0" t="0" r="r" b="b"/>
              <a:pathLst>
                <a:path w="22" h="5">
                  <a:moveTo>
                    <a:pt x="2" y="4"/>
                  </a:moveTo>
                  <a:cubicBezTo>
                    <a:pt x="8" y="4"/>
                    <a:pt x="14" y="3"/>
                    <a:pt x="20" y="4"/>
                  </a:cubicBezTo>
                  <a:cubicBezTo>
                    <a:pt x="22" y="5"/>
                    <a:pt x="22" y="2"/>
                    <a:pt x="21" y="2"/>
                  </a:cubicBezTo>
                  <a:cubicBezTo>
                    <a:pt x="14" y="0"/>
                    <a:pt x="8" y="1"/>
                    <a:pt x="2" y="1"/>
                  </a:cubicBezTo>
                  <a:cubicBezTo>
                    <a:pt x="0" y="1"/>
                    <a:pt x="0" y="4"/>
                    <a:pt x="2" y="4"/>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63" name="Freeform 50"/>
            <p:cNvSpPr/>
            <p:nvPr/>
          </p:nvSpPr>
          <p:spPr bwMode="auto">
            <a:xfrm>
              <a:off x="6681788" y="3432175"/>
              <a:ext cx="790575" cy="114300"/>
            </a:xfrm>
            <a:custGeom>
              <a:avLst/>
              <a:gdLst>
                <a:gd name="T0" fmla="*/ 102 w 104"/>
                <a:gd name="T1" fmla="*/ 4 h 15"/>
                <a:gd name="T2" fmla="*/ 51 w 104"/>
                <a:gd name="T3" fmla="*/ 2 h 15"/>
                <a:gd name="T4" fmla="*/ 2 w 104"/>
                <a:gd name="T5" fmla="*/ 12 h 15"/>
                <a:gd name="T6" fmla="*/ 4 w 104"/>
                <a:gd name="T7" fmla="*/ 14 h 15"/>
                <a:gd name="T8" fmla="*/ 51 w 104"/>
                <a:gd name="T9" fmla="*/ 5 h 15"/>
                <a:gd name="T10" fmla="*/ 102 w 104"/>
                <a:gd name="T11" fmla="*/ 7 h 15"/>
                <a:gd name="T12" fmla="*/ 102 w 104"/>
                <a:gd name="T13" fmla="*/ 4 h 15"/>
              </a:gdLst>
              <a:ahLst/>
              <a:cxnLst>
                <a:cxn ang="0">
                  <a:pos x="T0" y="T1"/>
                </a:cxn>
                <a:cxn ang="0">
                  <a:pos x="T2" y="T3"/>
                </a:cxn>
                <a:cxn ang="0">
                  <a:pos x="T4" y="T5"/>
                </a:cxn>
                <a:cxn ang="0">
                  <a:pos x="T6" y="T7"/>
                </a:cxn>
                <a:cxn ang="0">
                  <a:pos x="T8" y="T9"/>
                </a:cxn>
                <a:cxn ang="0">
                  <a:pos x="T10" y="T11"/>
                </a:cxn>
                <a:cxn ang="0">
                  <a:pos x="T12" y="T13"/>
                </a:cxn>
              </a:cxnLst>
              <a:rect l="0" t="0" r="r" b="b"/>
              <a:pathLst>
                <a:path w="104" h="15">
                  <a:moveTo>
                    <a:pt x="102" y="4"/>
                  </a:moveTo>
                  <a:cubicBezTo>
                    <a:pt x="86" y="0"/>
                    <a:pt x="68" y="1"/>
                    <a:pt x="51" y="2"/>
                  </a:cubicBezTo>
                  <a:cubicBezTo>
                    <a:pt x="34" y="4"/>
                    <a:pt x="17" y="5"/>
                    <a:pt x="2" y="12"/>
                  </a:cubicBezTo>
                  <a:cubicBezTo>
                    <a:pt x="0" y="13"/>
                    <a:pt x="2" y="15"/>
                    <a:pt x="4" y="14"/>
                  </a:cubicBezTo>
                  <a:cubicBezTo>
                    <a:pt x="18" y="8"/>
                    <a:pt x="35" y="6"/>
                    <a:pt x="51" y="5"/>
                  </a:cubicBezTo>
                  <a:cubicBezTo>
                    <a:pt x="68" y="4"/>
                    <a:pt x="85" y="2"/>
                    <a:pt x="102" y="7"/>
                  </a:cubicBezTo>
                  <a:cubicBezTo>
                    <a:pt x="103" y="7"/>
                    <a:pt x="104" y="5"/>
                    <a:pt x="102" y="4"/>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64" name="Freeform 51"/>
            <p:cNvSpPr/>
            <p:nvPr/>
          </p:nvSpPr>
          <p:spPr bwMode="auto">
            <a:xfrm>
              <a:off x="6521451" y="4003675"/>
              <a:ext cx="531813" cy="533400"/>
            </a:xfrm>
            <a:custGeom>
              <a:avLst/>
              <a:gdLst>
                <a:gd name="T0" fmla="*/ 24 w 70"/>
                <a:gd name="T1" fmla="*/ 3 h 70"/>
                <a:gd name="T2" fmla="*/ 14 w 70"/>
                <a:gd name="T3" fmla="*/ 31 h 70"/>
                <a:gd name="T4" fmla="*/ 39 w 70"/>
                <a:gd name="T5" fmla="*/ 36 h 70"/>
                <a:gd name="T6" fmla="*/ 48 w 70"/>
                <a:gd name="T7" fmla="*/ 57 h 70"/>
                <a:gd name="T8" fmla="*/ 36 w 70"/>
                <a:gd name="T9" fmla="*/ 68 h 70"/>
                <a:gd name="T10" fmla="*/ 37 w 70"/>
                <a:gd name="T11" fmla="*/ 70 h 70"/>
                <a:gd name="T12" fmla="*/ 56 w 70"/>
                <a:gd name="T13" fmla="*/ 41 h 70"/>
                <a:gd name="T14" fmla="*/ 31 w 70"/>
                <a:gd name="T15" fmla="*/ 33 h 70"/>
                <a:gd name="T16" fmla="*/ 23 w 70"/>
                <a:gd name="T17" fmla="*/ 31 h 70"/>
                <a:gd name="T18" fmla="*/ 20 w 70"/>
                <a:gd name="T19" fmla="*/ 17 h 70"/>
                <a:gd name="T20" fmla="*/ 31 w 70"/>
                <a:gd name="T21" fmla="*/ 5 h 70"/>
                <a:gd name="T22" fmla="*/ 29 w 70"/>
                <a:gd name="T23" fmla="*/ 3 h 70"/>
                <a:gd name="T24" fmla="*/ 21 w 70"/>
                <a:gd name="T25" fmla="*/ 27 h 70"/>
                <a:gd name="T26" fmla="*/ 44 w 70"/>
                <a:gd name="T27" fmla="*/ 34 h 70"/>
                <a:gd name="T28" fmla="*/ 54 w 70"/>
                <a:gd name="T29" fmla="*/ 52 h 70"/>
                <a:gd name="T30" fmla="*/ 44 w 70"/>
                <a:gd name="T31" fmla="*/ 60 h 70"/>
                <a:gd name="T32" fmla="*/ 46 w 70"/>
                <a:gd name="T33" fmla="*/ 62 h 70"/>
                <a:gd name="T34" fmla="*/ 58 w 70"/>
                <a:gd name="T35" fmla="*/ 40 h 70"/>
                <a:gd name="T36" fmla="*/ 37 w 70"/>
                <a:gd name="T37" fmla="*/ 33 h 70"/>
                <a:gd name="T38" fmla="*/ 20 w 70"/>
                <a:gd name="T39" fmla="*/ 14 h 70"/>
                <a:gd name="T40" fmla="*/ 28 w 70"/>
                <a:gd name="T41" fmla="*/ 3 h 70"/>
                <a:gd name="T42" fmla="*/ 26 w 70"/>
                <a:gd name="T43" fmla="*/ 2 h 70"/>
                <a:gd name="T44" fmla="*/ 16 w 70"/>
                <a:gd name="T45" fmla="*/ 28 h 70"/>
                <a:gd name="T46" fmla="*/ 36 w 70"/>
                <a:gd name="T47" fmla="*/ 35 h 70"/>
                <a:gd name="T48" fmla="*/ 57 w 70"/>
                <a:gd name="T49" fmla="*/ 43 h 70"/>
                <a:gd name="T50" fmla="*/ 45 w 70"/>
                <a:gd name="T51" fmla="*/ 60 h 70"/>
                <a:gd name="T52" fmla="*/ 47 w 70"/>
                <a:gd name="T53" fmla="*/ 62 h 70"/>
                <a:gd name="T54" fmla="*/ 57 w 70"/>
                <a:gd name="T55" fmla="*/ 37 h 70"/>
                <a:gd name="T56" fmla="*/ 40 w 70"/>
                <a:gd name="T57" fmla="*/ 30 h 70"/>
                <a:gd name="T58" fmla="*/ 29 w 70"/>
                <a:gd name="T59" fmla="*/ 27 h 70"/>
                <a:gd name="T60" fmla="*/ 30 w 70"/>
                <a:gd name="T61" fmla="*/ 6 h 70"/>
                <a:gd name="T62" fmla="*/ 28 w 70"/>
                <a:gd name="T63" fmla="*/ 4 h 70"/>
                <a:gd name="T64" fmla="*/ 20 w 70"/>
                <a:gd name="T65" fmla="*/ 33 h 70"/>
                <a:gd name="T66" fmla="*/ 43 w 70"/>
                <a:gd name="T67" fmla="*/ 38 h 70"/>
                <a:gd name="T68" fmla="*/ 58 w 70"/>
                <a:gd name="T69" fmla="*/ 53 h 70"/>
                <a:gd name="T70" fmla="*/ 37 w 70"/>
                <a:gd name="T71" fmla="*/ 68 h 70"/>
                <a:gd name="T72" fmla="*/ 38 w 70"/>
                <a:gd name="T73" fmla="*/ 70 h 70"/>
                <a:gd name="T74" fmla="*/ 50 w 70"/>
                <a:gd name="T75" fmla="*/ 38 h 70"/>
                <a:gd name="T76" fmla="*/ 28 w 70"/>
                <a:gd name="T77" fmla="*/ 32 h 70"/>
                <a:gd name="T78" fmla="*/ 13 w 70"/>
                <a:gd name="T79" fmla="*/ 17 h 70"/>
                <a:gd name="T80" fmla="*/ 26 w 70"/>
                <a:gd name="T81" fmla="*/ 5 h 70"/>
                <a:gd name="T82" fmla="*/ 24 w 70"/>
                <a:gd name="T83" fmla="*/ 3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0" h="70">
                  <a:moveTo>
                    <a:pt x="24" y="3"/>
                  </a:moveTo>
                  <a:cubicBezTo>
                    <a:pt x="16" y="9"/>
                    <a:pt x="0" y="22"/>
                    <a:pt x="14" y="31"/>
                  </a:cubicBezTo>
                  <a:cubicBezTo>
                    <a:pt x="21" y="35"/>
                    <a:pt x="31" y="34"/>
                    <a:pt x="39" y="36"/>
                  </a:cubicBezTo>
                  <a:cubicBezTo>
                    <a:pt x="50" y="38"/>
                    <a:pt x="57" y="47"/>
                    <a:pt x="48" y="57"/>
                  </a:cubicBezTo>
                  <a:cubicBezTo>
                    <a:pt x="44" y="61"/>
                    <a:pt x="39" y="64"/>
                    <a:pt x="36" y="68"/>
                  </a:cubicBezTo>
                  <a:cubicBezTo>
                    <a:pt x="35" y="69"/>
                    <a:pt x="35" y="70"/>
                    <a:pt x="37" y="70"/>
                  </a:cubicBezTo>
                  <a:cubicBezTo>
                    <a:pt x="52" y="70"/>
                    <a:pt x="70" y="52"/>
                    <a:pt x="56" y="41"/>
                  </a:cubicBezTo>
                  <a:cubicBezTo>
                    <a:pt x="49" y="36"/>
                    <a:pt x="39" y="34"/>
                    <a:pt x="31" y="33"/>
                  </a:cubicBezTo>
                  <a:cubicBezTo>
                    <a:pt x="28" y="32"/>
                    <a:pt x="26" y="32"/>
                    <a:pt x="23" y="31"/>
                  </a:cubicBezTo>
                  <a:cubicBezTo>
                    <a:pt x="15" y="29"/>
                    <a:pt x="16" y="22"/>
                    <a:pt x="20" y="17"/>
                  </a:cubicBezTo>
                  <a:cubicBezTo>
                    <a:pt x="24" y="13"/>
                    <a:pt x="28" y="9"/>
                    <a:pt x="31" y="5"/>
                  </a:cubicBezTo>
                  <a:cubicBezTo>
                    <a:pt x="32" y="4"/>
                    <a:pt x="31" y="3"/>
                    <a:pt x="29" y="3"/>
                  </a:cubicBezTo>
                  <a:cubicBezTo>
                    <a:pt x="18" y="7"/>
                    <a:pt x="8" y="19"/>
                    <a:pt x="21" y="27"/>
                  </a:cubicBezTo>
                  <a:cubicBezTo>
                    <a:pt x="27" y="31"/>
                    <a:pt x="37" y="32"/>
                    <a:pt x="44" y="34"/>
                  </a:cubicBezTo>
                  <a:cubicBezTo>
                    <a:pt x="53" y="36"/>
                    <a:pt x="64" y="44"/>
                    <a:pt x="54" y="52"/>
                  </a:cubicBezTo>
                  <a:cubicBezTo>
                    <a:pt x="51" y="55"/>
                    <a:pt x="47" y="57"/>
                    <a:pt x="44" y="60"/>
                  </a:cubicBezTo>
                  <a:cubicBezTo>
                    <a:pt x="43" y="61"/>
                    <a:pt x="44" y="63"/>
                    <a:pt x="46" y="62"/>
                  </a:cubicBezTo>
                  <a:cubicBezTo>
                    <a:pt x="57" y="59"/>
                    <a:pt x="66" y="50"/>
                    <a:pt x="58" y="40"/>
                  </a:cubicBezTo>
                  <a:cubicBezTo>
                    <a:pt x="53" y="35"/>
                    <a:pt x="44" y="34"/>
                    <a:pt x="37" y="33"/>
                  </a:cubicBezTo>
                  <a:cubicBezTo>
                    <a:pt x="26" y="31"/>
                    <a:pt x="12" y="26"/>
                    <a:pt x="20" y="14"/>
                  </a:cubicBezTo>
                  <a:cubicBezTo>
                    <a:pt x="22" y="10"/>
                    <a:pt x="25" y="7"/>
                    <a:pt x="28" y="3"/>
                  </a:cubicBezTo>
                  <a:cubicBezTo>
                    <a:pt x="30" y="2"/>
                    <a:pt x="27" y="0"/>
                    <a:pt x="26" y="2"/>
                  </a:cubicBezTo>
                  <a:cubicBezTo>
                    <a:pt x="21" y="7"/>
                    <a:pt x="8" y="20"/>
                    <a:pt x="16" y="28"/>
                  </a:cubicBezTo>
                  <a:cubicBezTo>
                    <a:pt x="22" y="33"/>
                    <a:pt x="29" y="34"/>
                    <a:pt x="36" y="35"/>
                  </a:cubicBezTo>
                  <a:cubicBezTo>
                    <a:pt x="44" y="36"/>
                    <a:pt x="52" y="37"/>
                    <a:pt x="57" y="43"/>
                  </a:cubicBezTo>
                  <a:cubicBezTo>
                    <a:pt x="63" y="51"/>
                    <a:pt x="51" y="58"/>
                    <a:pt x="45" y="60"/>
                  </a:cubicBezTo>
                  <a:cubicBezTo>
                    <a:pt x="45" y="60"/>
                    <a:pt x="46" y="61"/>
                    <a:pt x="47" y="62"/>
                  </a:cubicBezTo>
                  <a:cubicBezTo>
                    <a:pt x="53" y="54"/>
                    <a:pt x="69" y="48"/>
                    <a:pt x="57" y="37"/>
                  </a:cubicBezTo>
                  <a:cubicBezTo>
                    <a:pt x="53" y="33"/>
                    <a:pt x="46" y="31"/>
                    <a:pt x="40" y="30"/>
                  </a:cubicBezTo>
                  <a:cubicBezTo>
                    <a:pt x="36" y="29"/>
                    <a:pt x="33" y="28"/>
                    <a:pt x="29" y="27"/>
                  </a:cubicBezTo>
                  <a:cubicBezTo>
                    <a:pt x="14" y="23"/>
                    <a:pt x="17" y="10"/>
                    <a:pt x="30" y="6"/>
                  </a:cubicBezTo>
                  <a:cubicBezTo>
                    <a:pt x="30" y="5"/>
                    <a:pt x="29" y="4"/>
                    <a:pt x="28" y="4"/>
                  </a:cubicBezTo>
                  <a:cubicBezTo>
                    <a:pt x="23" y="12"/>
                    <a:pt x="1" y="26"/>
                    <a:pt x="20" y="33"/>
                  </a:cubicBezTo>
                  <a:cubicBezTo>
                    <a:pt x="27" y="36"/>
                    <a:pt x="35" y="36"/>
                    <a:pt x="43" y="38"/>
                  </a:cubicBezTo>
                  <a:cubicBezTo>
                    <a:pt x="50" y="40"/>
                    <a:pt x="60" y="43"/>
                    <a:pt x="58" y="53"/>
                  </a:cubicBezTo>
                  <a:cubicBezTo>
                    <a:pt x="56" y="60"/>
                    <a:pt x="44" y="68"/>
                    <a:pt x="37" y="68"/>
                  </a:cubicBezTo>
                  <a:cubicBezTo>
                    <a:pt x="37" y="68"/>
                    <a:pt x="37" y="69"/>
                    <a:pt x="38" y="70"/>
                  </a:cubicBezTo>
                  <a:cubicBezTo>
                    <a:pt x="45" y="61"/>
                    <a:pt x="66" y="49"/>
                    <a:pt x="50" y="38"/>
                  </a:cubicBezTo>
                  <a:cubicBezTo>
                    <a:pt x="44" y="33"/>
                    <a:pt x="35" y="33"/>
                    <a:pt x="28" y="32"/>
                  </a:cubicBezTo>
                  <a:cubicBezTo>
                    <a:pt x="20" y="31"/>
                    <a:pt x="7" y="29"/>
                    <a:pt x="13" y="17"/>
                  </a:cubicBezTo>
                  <a:cubicBezTo>
                    <a:pt x="16" y="12"/>
                    <a:pt x="22" y="8"/>
                    <a:pt x="26" y="5"/>
                  </a:cubicBezTo>
                  <a:cubicBezTo>
                    <a:pt x="28" y="4"/>
                    <a:pt x="26" y="2"/>
                    <a:pt x="24" y="3"/>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grpSp>
        <p:nvGrpSpPr>
          <p:cNvPr id="68" name="组合 67"/>
          <p:cNvGrpSpPr/>
          <p:nvPr/>
        </p:nvGrpSpPr>
        <p:grpSpPr>
          <a:xfrm>
            <a:off x="1541781" y="3721735"/>
            <a:ext cx="722312" cy="974726"/>
            <a:chOff x="3898901" y="3508375"/>
            <a:chExt cx="722312" cy="974726"/>
          </a:xfrm>
        </p:grpSpPr>
        <p:sp>
          <p:nvSpPr>
            <p:cNvPr id="65" name="Freeform 52"/>
            <p:cNvSpPr/>
            <p:nvPr/>
          </p:nvSpPr>
          <p:spPr bwMode="auto">
            <a:xfrm>
              <a:off x="3898901" y="3508375"/>
              <a:ext cx="646113" cy="906463"/>
            </a:xfrm>
            <a:custGeom>
              <a:avLst/>
              <a:gdLst>
                <a:gd name="T0" fmla="*/ 69 w 85"/>
                <a:gd name="T1" fmla="*/ 118 h 119"/>
                <a:gd name="T2" fmla="*/ 32 w 85"/>
                <a:gd name="T3" fmla="*/ 53 h 119"/>
                <a:gd name="T4" fmla="*/ 22 w 85"/>
                <a:gd name="T5" fmla="*/ 18 h 119"/>
                <a:gd name="T6" fmla="*/ 6 w 85"/>
                <a:gd name="T7" fmla="*/ 2 h 119"/>
                <a:gd name="T8" fmla="*/ 25 w 85"/>
                <a:gd name="T9" fmla="*/ 25 h 119"/>
                <a:gd name="T10" fmla="*/ 25 w 85"/>
                <a:gd name="T11" fmla="*/ 25 h 119"/>
                <a:gd name="T12" fmla="*/ 75 w 85"/>
                <a:gd name="T13" fmla="*/ 106 h 119"/>
                <a:gd name="T14" fmla="*/ 71 w 85"/>
                <a:gd name="T15" fmla="*/ 114 h 119"/>
                <a:gd name="T16" fmla="*/ 26 w 85"/>
                <a:gd name="T17" fmla="*/ 28 h 119"/>
                <a:gd name="T18" fmla="*/ 60 w 85"/>
                <a:gd name="T19" fmla="*/ 87 h 119"/>
                <a:gd name="T20" fmla="*/ 48 w 85"/>
                <a:gd name="T21" fmla="*/ 78 h 119"/>
                <a:gd name="T22" fmla="*/ 23 w 85"/>
                <a:gd name="T23" fmla="*/ 36 h 119"/>
                <a:gd name="T24" fmla="*/ 26 w 85"/>
                <a:gd name="T25" fmla="*/ 33 h 119"/>
                <a:gd name="T26" fmla="*/ 34 w 85"/>
                <a:gd name="T27" fmla="*/ 45 h 119"/>
                <a:gd name="T28" fmla="*/ 42 w 85"/>
                <a:gd name="T29" fmla="*/ 56 h 119"/>
                <a:gd name="T30" fmla="*/ 59 w 85"/>
                <a:gd name="T31" fmla="*/ 83 h 119"/>
                <a:gd name="T32" fmla="*/ 69 w 85"/>
                <a:gd name="T33" fmla="*/ 102 h 119"/>
                <a:gd name="T34" fmla="*/ 69 w 85"/>
                <a:gd name="T35" fmla="*/ 106 h 119"/>
                <a:gd name="T36" fmla="*/ 65 w 85"/>
                <a:gd name="T37" fmla="*/ 96 h 119"/>
                <a:gd name="T38" fmla="*/ 55 w 85"/>
                <a:gd name="T39" fmla="*/ 80 h 119"/>
                <a:gd name="T40" fmla="*/ 71 w 85"/>
                <a:gd name="T41" fmla="*/ 104 h 119"/>
                <a:gd name="T42" fmla="*/ 70 w 85"/>
                <a:gd name="T43" fmla="*/ 105 h 119"/>
                <a:gd name="T44" fmla="*/ 62 w 85"/>
                <a:gd name="T45" fmla="*/ 90 h 119"/>
                <a:gd name="T46" fmla="*/ 55 w 85"/>
                <a:gd name="T47" fmla="*/ 80 h 119"/>
                <a:gd name="T48" fmla="*/ 73 w 85"/>
                <a:gd name="T49" fmla="*/ 108 h 119"/>
                <a:gd name="T50" fmla="*/ 69 w 85"/>
                <a:gd name="T51" fmla="*/ 107 h 119"/>
                <a:gd name="T52" fmla="*/ 62 w 85"/>
                <a:gd name="T53" fmla="*/ 96 h 119"/>
                <a:gd name="T54" fmla="*/ 58 w 85"/>
                <a:gd name="T55" fmla="*/ 82 h 119"/>
                <a:gd name="T56" fmla="*/ 64 w 85"/>
                <a:gd name="T57" fmla="*/ 91 h 119"/>
                <a:gd name="T58" fmla="*/ 25 w 85"/>
                <a:gd name="T59" fmla="*/ 32 h 119"/>
                <a:gd name="T60" fmla="*/ 26 w 85"/>
                <a:gd name="T61" fmla="*/ 33 h 119"/>
                <a:gd name="T62" fmla="*/ 39 w 85"/>
                <a:gd name="T63" fmla="*/ 52 h 119"/>
                <a:gd name="T64" fmla="*/ 48 w 85"/>
                <a:gd name="T65" fmla="*/ 78 h 119"/>
                <a:gd name="T66" fmla="*/ 22 w 85"/>
                <a:gd name="T67" fmla="*/ 37 h 119"/>
                <a:gd name="T68" fmla="*/ 27 w 85"/>
                <a:gd name="T69" fmla="*/ 28 h 119"/>
                <a:gd name="T70" fmla="*/ 63 w 85"/>
                <a:gd name="T71" fmla="*/ 91 h 119"/>
                <a:gd name="T72" fmla="*/ 73 w 85"/>
                <a:gd name="T73" fmla="*/ 112 h 119"/>
                <a:gd name="T74" fmla="*/ 84 w 85"/>
                <a:gd name="T75" fmla="*/ 112 h 119"/>
                <a:gd name="T76" fmla="*/ 24 w 85"/>
                <a:gd name="T77" fmla="*/ 19 h 119"/>
                <a:gd name="T78" fmla="*/ 10 w 85"/>
                <a:gd name="T79" fmla="*/ 22 h 119"/>
                <a:gd name="T80" fmla="*/ 8 w 85"/>
                <a:gd name="T81" fmla="*/ 8 h 119"/>
                <a:gd name="T82" fmla="*/ 25 w 85"/>
                <a:gd name="T83" fmla="*/ 16 h 119"/>
                <a:gd name="T84" fmla="*/ 27 w 85"/>
                <a:gd name="T85" fmla="*/ 51 h 119"/>
                <a:gd name="T86" fmla="*/ 72 w 85"/>
                <a:gd name="T87" fmla="*/ 116 h 119"/>
                <a:gd name="T88" fmla="*/ 7 w 85"/>
                <a:gd name="T89" fmla="*/ 26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 h="119">
                  <a:moveTo>
                    <a:pt x="7" y="26"/>
                  </a:moveTo>
                  <a:cubicBezTo>
                    <a:pt x="19" y="40"/>
                    <a:pt x="29" y="56"/>
                    <a:pt x="38" y="71"/>
                  </a:cubicBezTo>
                  <a:cubicBezTo>
                    <a:pt x="47" y="87"/>
                    <a:pt x="61" y="101"/>
                    <a:pt x="69" y="118"/>
                  </a:cubicBezTo>
                  <a:cubicBezTo>
                    <a:pt x="70" y="117"/>
                    <a:pt x="71" y="117"/>
                    <a:pt x="72" y="116"/>
                  </a:cubicBezTo>
                  <a:cubicBezTo>
                    <a:pt x="66" y="105"/>
                    <a:pt x="58" y="96"/>
                    <a:pt x="52" y="85"/>
                  </a:cubicBezTo>
                  <a:cubicBezTo>
                    <a:pt x="45" y="75"/>
                    <a:pt x="38" y="64"/>
                    <a:pt x="32" y="53"/>
                  </a:cubicBezTo>
                  <a:cubicBezTo>
                    <a:pt x="25" y="42"/>
                    <a:pt x="18" y="32"/>
                    <a:pt x="11" y="21"/>
                  </a:cubicBezTo>
                  <a:cubicBezTo>
                    <a:pt x="10" y="19"/>
                    <a:pt x="7" y="3"/>
                    <a:pt x="8" y="4"/>
                  </a:cubicBezTo>
                  <a:cubicBezTo>
                    <a:pt x="13" y="7"/>
                    <a:pt x="19" y="13"/>
                    <a:pt x="22" y="18"/>
                  </a:cubicBezTo>
                  <a:cubicBezTo>
                    <a:pt x="23" y="17"/>
                    <a:pt x="24" y="17"/>
                    <a:pt x="25" y="16"/>
                  </a:cubicBezTo>
                  <a:cubicBezTo>
                    <a:pt x="20" y="11"/>
                    <a:pt x="15" y="6"/>
                    <a:pt x="9" y="1"/>
                  </a:cubicBezTo>
                  <a:cubicBezTo>
                    <a:pt x="8" y="1"/>
                    <a:pt x="6" y="1"/>
                    <a:pt x="6" y="2"/>
                  </a:cubicBezTo>
                  <a:cubicBezTo>
                    <a:pt x="4" y="11"/>
                    <a:pt x="9" y="19"/>
                    <a:pt x="11" y="27"/>
                  </a:cubicBezTo>
                  <a:cubicBezTo>
                    <a:pt x="12" y="27"/>
                    <a:pt x="13" y="27"/>
                    <a:pt x="14" y="26"/>
                  </a:cubicBezTo>
                  <a:cubicBezTo>
                    <a:pt x="13" y="23"/>
                    <a:pt x="23" y="26"/>
                    <a:pt x="25" y="25"/>
                  </a:cubicBezTo>
                  <a:cubicBezTo>
                    <a:pt x="29" y="23"/>
                    <a:pt x="27" y="17"/>
                    <a:pt x="25" y="15"/>
                  </a:cubicBezTo>
                  <a:cubicBezTo>
                    <a:pt x="25" y="14"/>
                    <a:pt x="23" y="14"/>
                    <a:pt x="23" y="14"/>
                  </a:cubicBezTo>
                  <a:cubicBezTo>
                    <a:pt x="20" y="18"/>
                    <a:pt x="22" y="21"/>
                    <a:pt x="25" y="25"/>
                  </a:cubicBezTo>
                  <a:cubicBezTo>
                    <a:pt x="34" y="35"/>
                    <a:pt x="40" y="46"/>
                    <a:pt x="46" y="58"/>
                  </a:cubicBezTo>
                  <a:cubicBezTo>
                    <a:pt x="53" y="69"/>
                    <a:pt x="59" y="81"/>
                    <a:pt x="65" y="92"/>
                  </a:cubicBezTo>
                  <a:cubicBezTo>
                    <a:pt x="68" y="97"/>
                    <a:pt x="72" y="101"/>
                    <a:pt x="75" y="106"/>
                  </a:cubicBezTo>
                  <a:cubicBezTo>
                    <a:pt x="77" y="108"/>
                    <a:pt x="78" y="110"/>
                    <a:pt x="80" y="111"/>
                  </a:cubicBezTo>
                  <a:cubicBezTo>
                    <a:pt x="81" y="113"/>
                    <a:pt x="72" y="112"/>
                    <a:pt x="72" y="112"/>
                  </a:cubicBezTo>
                  <a:cubicBezTo>
                    <a:pt x="71" y="112"/>
                    <a:pt x="70" y="114"/>
                    <a:pt x="71" y="114"/>
                  </a:cubicBezTo>
                  <a:cubicBezTo>
                    <a:pt x="76" y="116"/>
                    <a:pt x="77" y="116"/>
                    <a:pt x="80" y="112"/>
                  </a:cubicBezTo>
                  <a:cubicBezTo>
                    <a:pt x="81" y="112"/>
                    <a:pt x="81" y="111"/>
                    <a:pt x="80" y="111"/>
                  </a:cubicBezTo>
                  <a:cubicBezTo>
                    <a:pt x="59" y="86"/>
                    <a:pt x="46" y="55"/>
                    <a:pt x="26" y="28"/>
                  </a:cubicBezTo>
                  <a:cubicBezTo>
                    <a:pt x="26" y="27"/>
                    <a:pt x="23" y="28"/>
                    <a:pt x="24" y="29"/>
                  </a:cubicBezTo>
                  <a:cubicBezTo>
                    <a:pt x="32" y="50"/>
                    <a:pt x="48" y="67"/>
                    <a:pt x="58" y="88"/>
                  </a:cubicBezTo>
                  <a:cubicBezTo>
                    <a:pt x="58" y="88"/>
                    <a:pt x="59" y="87"/>
                    <a:pt x="60" y="87"/>
                  </a:cubicBezTo>
                  <a:cubicBezTo>
                    <a:pt x="44" y="72"/>
                    <a:pt x="36" y="53"/>
                    <a:pt x="25" y="36"/>
                  </a:cubicBezTo>
                  <a:cubicBezTo>
                    <a:pt x="24" y="36"/>
                    <a:pt x="23" y="36"/>
                    <a:pt x="22" y="37"/>
                  </a:cubicBezTo>
                  <a:cubicBezTo>
                    <a:pt x="32" y="50"/>
                    <a:pt x="41" y="63"/>
                    <a:pt x="48" y="78"/>
                  </a:cubicBezTo>
                  <a:cubicBezTo>
                    <a:pt x="49" y="78"/>
                    <a:pt x="49" y="77"/>
                    <a:pt x="50" y="77"/>
                  </a:cubicBezTo>
                  <a:cubicBezTo>
                    <a:pt x="39" y="64"/>
                    <a:pt x="32" y="50"/>
                    <a:pt x="26" y="35"/>
                  </a:cubicBezTo>
                  <a:cubicBezTo>
                    <a:pt x="25" y="35"/>
                    <a:pt x="24" y="36"/>
                    <a:pt x="23" y="36"/>
                  </a:cubicBezTo>
                  <a:cubicBezTo>
                    <a:pt x="28" y="41"/>
                    <a:pt x="33" y="47"/>
                    <a:pt x="36" y="53"/>
                  </a:cubicBezTo>
                  <a:cubicBezTo>
                    <a:pt x="37" y="53"/>
                    <a:pt x="38" y="52"/>
                    <a:pt x="39" y="52"/>
                  </a:cubicBezTo>
                  <a:cubicBezTo>
                    <a:pt x="34" y="46"/>
                    <a:pt x="30" y="40"/>
                    <a:pt x="26" y="33"/>
                  </a:cubicBezTo>
                  <a:cubicBezTo>
                    <a:pt x="26" y="34"/>
                    <a:pt x="25" y="34"/>
                    <a:pt x="24" y="35"/>
                  </a:cubicBezTo>
                  <a:cubicBezTo>
                    <a:pt x="27" y="38"/>
                    <a:pt x="29" y="42"/>
                    <a:pt x="32" y="46"/>
                  </a:cubicBezTo>
                  <a:cubicBezTo>
                    <a:pt x="33" y="46"/>
                    <a:pt x="34" y="45"/>
                    <a:pt x="34" y="45"/>
                  </a:cubicBezTo>
                  <a:cubicBezTo>
                    <a:pt x="32" y="40"/>
                    <a:pt x="30" y="36"/>
                    <a:pt x="28" y="31"/>
                  </a:cubicBezTo>
                  <a:cubicBezTo>
                    <a:pt x="27" y="31"/>
                    <a:pt x="27" y="32"/>
                    <a:pt x="26" y="32"/>
                  </a:cubicBezTo>
                  <a:cubicBezTo>
                    <a:pt x="34" y="38"/>
                    <a:pt x="38" y="47"/>
                    <a:pt x="42" y="56"/>
                  </a:cubicBezTo>
                  <a:cubicBezTo>
                    <a:pt x="49" y="68"/>
                    <a:pt x="56" y="80"/>
                    <a:pt x="62" y="92"/>
                  </a:cubicBezTo>
                  <a:cubicBezTo>
                    <a:pt x="62" y="92"/>
                    <a:pt x="63" y="91"/>
                    <a:pt x="64" y="91"/>
                  </a:cubicBezTo>
                  <a:cubicBezTo>
                    <a:pt x="62" y="88"/>
                    <a:pt x="60" y="86"/>
                    <a:pt x="59" y="83"/>
                  </a:cubicBezTo>
                  <a:cubicBezTo>
                    <a:pt x="58" y="83"/>
                    <a:pt x="57" y="84"/>
                    <a:pt x="56" y="84"/>
                  </a:cubicBezTo>
                  <a:cubicBezTo>
                    <a:pt x="61" y="90"/>
                    <a:pt x="64" y="96"/>
                    <a:pt x="67" y="103"/>
                  </a:cubicBezTo>
                  <a:cubicBezTo>
                    <a:pt x="67" y="103"/>
                    <a:pt x="68" y="102"/>
                    <a:pt x="69" y="102"/>
                  </a:cubicBezTo>
                  <a:cubicBezTo>
                    <a:pt x="68" y="100"/>
                    <a:pt x="67" y="97"/>
                    <a:pt x="65" y="95"/>
                  </a:cubicBezTo>
                  <a:cubicBezTo>
                    <a:pt x="64" y="96"/>
                    <a:pt x="64" y="96"/>
                    <a:pt x="63" y="96"/>
                  </a:cubicBezTo>
                  <a:cubicBezTo>
                    <a:pt x="65" y="100"/>
                    <a:pt x="67" y="103"/>
                    <a:pt x="69" y="106"/>
                  </a:cubicBezTo>
                  <a:cubicBezTo>
                    <a:pt x="70" y="106"/>
                    <a:pt x="70" y="106"/>
                    <a:pt x="71" y="105"/>
                  </a:cubicBezTo>
                  <a:cubicBezTo>
                    <a:pt x="70" y="102"/>
                    <a:pt x="68" y="99"/>
                    <a:pt x="67" y="95"/>
                  </a:cubicBezTo>
                  <a:cubicBezTo>
                    <a:pt x="67" y="95"/>
                    <a:pt x="66" y="96"/>
                    <a:pt x="65" y="96"/>
                  </a:cubicBezTo>
                  <a:cubicBezTo>
                    <a:pt x="68" y="100"/>
                    <a:pt x="70" y="103"/>
                    <a:pt x="70" y="108"/>
                  </a:cubicBezTo>
                  <a:cubicBezTo>
                    <a:pt x="70" y="108"/>
                    <a:pt x="71" y="107"/>
                    <a:pt x="72" y="107"/>
                  </a:cubicBezTo>
                  <a:cubicBezTo>
                    <a:pt x="63" y="100"/>
                    <a:pt x="60" y="90"/>
                    <a:pt x="55" y="80"/>
                  </a:cubicBezTo>
                  <a:cubicBezTo>
                    <a:pt x="54" y="81"/>
                    <a:pt x="53" y="81"/>
                    <a:pt x="52" y="82"/>
                  </a:cubicBezTo>
                  <a:cubicBezTo>
                    <a:pt x="58" y="90"/>
                    <a:pt x="61" y="99"/>
                    <a:pt x="68" y="106"/>
                  </a:cubicBezTo>
                  <a:cubicBezTo>
                    <a:pt x="69" y="107"/>
                    <a:pt x="71" y="105"/>
                    <a:pt x="71" y="104"/>
                  </a:cubicBezTo>
                  <a:cubicBezTo>
                    <a:pt x="68" y="100"/>
                    <a:pt x="65" y="95"/>
                    <a:pt x="65" y="90"/>
                  </a:cubicBezTo>
                  <a:cubicBezTo>
                    <a:pt x="64" y="91"/>
                    <a:pt x="63" y="91"/>
                    <a:pt x="62" y="91"/>
                  </a:cubicBezTo>
                  <a:cubicBezTo>
                    <a:pt x="67" y="95"/>
                    <a:pt x="70" y="99"/>
                    <a:pt x="70" y="105"/>
                  </a:cubicBezTo>
                  <a:cubicBezTo>
                    <a:pt x="70" y="107"/>
                    <a:pt x="73" y="107"/>
                    <a:pt x="73" y="105"/>
                  </a:cubicBezTo>
                  <a:cubicBezTo>
                    <a:pt x="73" y="99"/>
                    <a:pt x="70" y="93"/>
                    <a:pt x="64" y="89"/>
                  </a:cubicBezTo>
                  <a:cubicBezTo>
                    <a:pt x="64" y="89"/>
                    <a:pt x="62" y="89"/>
                    <a:pt x="62" y="90"/>
                  </a:cubicBezTo>
                  <a:cubicBezTo>
                    <a:pt x="62" y="96"/>
                    <a:pt x="65" y="100"/>
                    <a:pt x="68" y="106"/>
                  </a:cubicBezTo>
                  <a:cubicBezTo>
                    <a:pt x="69" y="105"/>
                    <a:pt x="70" y="105"/>
                    <a:pt x="70" y="104"/>
                  </a:cubicBezTo>
                  <a:cubicBezTo>
                    <a:pt x="64" y="97"/>
                    <a:pt x="60" y="88"/>
                    <a:pt x="55" y="80"/>
                  </a:cubicBezTo>
                  <a:cubicBezTo>
                    <a:pt x="54" y="79"/>
                    <a:pt x="52" y="80"/>
                    <a:pt x="52" y="82"/>
                  </a:cubicBezTo>
                  <a:cubicBezTo>
                    <a:pt x="57" y="91"/>
                    <a:pt x="61" y="102"/>
                    <a:pt x="70" y="109"/>
                  </a:cubicBezTo>
                  <a:cubicBezTo>
                    <a:pt x="71" y="109"/>
                    <a:pt x="73" y="109"/>
                    <a:pt x="73" y="108"/>
                  </a:cubicBezTo>
                  <a:cubicBezTo>
                    <a:pt x="73" y="103"/>
                    <a:pt x="71" y="98"/>
                    <a:pt x="67" y="94"/>
                  </a:cubicBezTo>
                  <a:cubicBezTo>
                    <a:pt x="66" y="93"/>
                    <a:pt x="64" y="94"/>
                    <a:pt x="64" y="96"/>
                  </a:cubicBezTo>
                  <a:cubicBezTo>
                    <a:pt x="65" y="100"/>
                    <a:pt x="67" y="103"/>
                    <a:pt x="69" y="107"/>
                  </a:cubicBezTo>
                  <a:cubicBezTo>
                    <a:pt x="69" y="108"/>
                    <a:pt x="72" y="107"/>
                    <a:pt x="72" y="106"/>
                  </a:cubicBezTo>
                  <a:cubicBezTo>
                    <a:pt x="70" y="102"/>
                    <a:pt x="68" y="98"/>
                    <a:pt x="65" y="95"/>
                  </a:cubicBezTo>
                  <a:cubicBezTo>
                    <a:pt x="64" y="94"/>
                    <a:pt x="62" y="95"/>
                    <a:pt x="62" y="96"/>
                  </a:cubicBezTo>
                  <a:cubicBezTo>
                    <a:pt x="63" y="99"/>
                    <a:pt x="64" y="101"/>
                    <a:pt x="67" y="103"/>
                  </a:cubicBezTo>
                  <a:cubicBezTo>
                    <a:pt x="68" y="104"/>
                    <a:pt x="70" y="103"/>
                    <a:pt x="69" y="102"/>
                  </a:cubicBezTo>
                  <a:cubicBezTo>
                    <a:pt x="67" y="95"/>
                    <a:pt x="64" y="88"/>
                    <a:pt x="58" y="82"/>
                  </a:cubicBezTo>
                  <a:cubicBezTo>
                    <a:pt x="57" y="81"/>
                    <a:pt x="55" y="83"/>
                    <a:pt x="56" y="84"/>
                  </a:cubicBezTo>
                  <a:cubicBezTo>
                    <a:pt x="58" y="87"/>
                    <a:pt x="60" y="90"/>
                    <a:pt x="62" y="93"/>
                  </a:cubicBezTo>
                  <a:cubicBezTo>
                    <a:pt x="63" y="94"/>
                    <a:pt x="65" y="93"/>
                    <a:pt x="64" y="91"/>
                  </a:cubicBezTo>
                  <a:cubicBezTo>
                    <a:pt x="59" y="80"/>
                    <a:pt x="52" y="69"/>
                    <a:pt x="46" y="57"/>
                  </a:cubicBezTo>
                  <a:cubicBezTo>
                    <a:pt x="41" y="48"/>
                    <a:pt x="37" y="37"/>
                    <a:pt x="28" y="30"/>
                  </a:cubicBezTo>
                  <a:cubicBezTo>
                    <a:pt x="27" y="29"/>
                    <a:pt x="25" y="30"/>
                    <a:pt x="25" y="32"/>
                  </a:cubicBezTo>
                  <a:cubicBezTo>
                    <a:pt x="27" y="37"/>
                    <a:pt x="29" y="41"/>
                    <a:pt x="32" y="46"/>
                  </a:cubicBezTo>
                  <a:cubicBezTo>
                    <a:pt x="33" y="48"/>
                    <a:pt x="35" y="46"/>
                    <a:pt x="34" y="45"/>
                  </a:cubicBezTo>
                  <a:cubicBezTo>
                    <a:pt x="32" y="41"/>
                    <a:pt x="29" y="37"/>
                    <a:pt x="26" y="33"/>
                  </a:cubicBezTo>
                  <a:cubicBezTo>
                    <a:pt x="25" y="32"/>
                    <a:pt x="23" y="33"/>
                    <a:pt x="24" y="35"/>
                  </a:cubicBezTo>
                  <a:cubicBezTo>
                    <a:pt x="28" y="41"/>
                    <a:pt x="32" y="47"/>
                    <a:pt x="36" y="53"/>
                  </a:cubicBezTo>
                  <a:cubicBezTo>
                    <a:pt x="37" y="55"/>
                    <a:pt x="40" y="53"/>
                    <a:pt x="39" y="52"/>
                  </a:cubicBezTo>
                  <a:cubicBezTo>
                    <a:pt x="35" y="46"/>
                    <a:pt x="30" y="40"/>
                    <a:pt x="25" y="34"/>
                  </a:cubicBezTo>
                  <a:cubicBezTo>
                    <a:pt x="24" y="33"/>
                    <a:pt x="22" y="34"/>
                    <a:pt x="23" y="36"/>
                  </a:cubicBezTo>
                  <a:cubicBezTo>
                    <a:pt x="30" y="51"/>
                    <a:pt x="37" y="65"/>
                    <a:pt x="48" y="78"/>
                  </a:cubicBezTo>
                  <a:cubicBezTo>
                    <a:pt x="49" y="80"/>
                    <a:pt x="51" y="79"/>
                    <a:pt x="51" y="77"/>
                  </a:cubicBezTo>
                  <a:cubicBezTo>
                    <a:pt x="44" y="62"/>
                    <a:pt x="35" y="49"/>
                    <a:pt x="25" y="36"/>
                  </a:cubicBezTo>
                  <a:cubicBezTo>
                    <a:pt x="23" y="34"/>
                    <a:pt x="21" y="35"/>
                    <a:pt x="22" y="37"/>
                  </a:cubicBezTo>
                  <a:cubicBezTo>
                    <a:pt x="34" y="54"/>
                    <a:pt x="41" y="74"/>
                    <a:pt x="58" y="89"/>
                  </a:cubicBezTo>
                  <a:cubicBezTo>
                    <a:pt x="59" y="89"/>
                    <a:pt x="61" y="89"/>
                    <a:pt x="60" y="87"/>
                  </a:cubicBezTo>
                  <a:cubicBezTo>
                    <a:pt x="51" y="67"/>
                    <a:pt x="35" y="49"/>
                    <a:pt x="27" y="28"/>
                  </a:cubicBezTo>
                  <a:cubicBezTo>
                    <a:pt x="26" y="29"/>
                    <a:pt x="25" y="29"/>
                    <a:pt x="24" y="29"/>
                  </a:cubicBezTo>
                  <a:cubicBezTo>
                    <a:pt x="33" y="42"/>
                    <a:pt x="41" y="56"/>
                    <a:pt x="49" y="69"/>
                  </a:cubicBezTo>
                  <a:cubicBezTo>
                    <a:pt x="54" y="77"/>
                    <a:pt x="59" y="84"/>
                    <a:pt x="63" y="91"/>
                  </a:cubicBezTo>
                  <a:cubicBezTo>
                    <a:pt x="65" y="95"/>
                    <a:pt x="67" y="98"/>
                    <a:pt x="69" y="101"/>
                  </a:cubicBezTo>
                  <a:cubicBezTo>
                    <a:pt x="70" y="103"/>
                    <a:pt x="72" y="105"/>
                    <a:pt x="73" y="107"/>
                  </a:cubicBezTo>
                  <a:cubicBezTo>
                    <a:pt x="76" y="109"/>
                    <a:pt x="76" y="111"/>
                    <a:pt x="73" y="112"/>
                  </a:cubicBezTo>
                  <a:cubicBezTo>
                    <a:pt x="73" y="113"/>
                    <a:pt x="72" y="114"/>
                    <a:pt x="72" y="115"/>
                  </a:cubicBezTo>
                  <a:cubicBezTo>
                    <a:pt x="77" y="115"/>
                    <a:pt x="80" y="116"/>
                    <a:pt x="84" y="114"/>
                  </a:cubicBezTo>
                  <a:cubicBezTo>
                    <a:pt x="85" y="113"/>
                    <a:pt x="85" y="112"/>
                    <a:pt x="84" y="112"/>
                  </a:cubicBezTo>
                  <a:cubicBezTo>
                    <a:pt x="66" y="94"/>
                    <a:pt x="57" y="71"/>
                    <a:pt x="45" y="50"/>
                  </a:cubicBezTo>
                  <a:cubicBezTo>
                    <a:pt x="41" y="41"/>
                    <a:pt x="36" y="32"/>
                    <a:pt x="28" y="25"/>
                  </a:cubicBezTo>
                  <a:cubicBezTo>
                    <a:pt x="27" y="23"/>
                    <a:pt x="25" y="21"/>
                    <a:pt x="24" y="19"/>
                  </a:cubicBezTo>
                  <a:cubicBezTo>
                    <a:pt x="27" y="26"/>
                    <a:pt x="22" y="22"/>
                    <a:pt x="21" y="22"/>
                  </a:cubicBezTo>
                  <a:cubicBezTo>
                    <a:pt x="17" y="22"/>
                    <a:pt x="15" y="21"/>
                    <a:pt x="12" y="20"/>
                  </a:cubicBezTo>
                  <a:cubicBezTo>
                    <a:pt x="11" y="20"/>
                    <a:pt x="11" y="21"/>
                    <a:pt x="10" y="22"/>
                  </a:cubicBezTo>
                  <a:cubicBezTo>
                    <a:pt x="10" y="25"/>
                    <a:pt x="10" y="24"/>
                    <a:pt x="11" y="27"/>
                  </a:cubicBezTo>
                  <a:cubicBezTo>
                    <a:pt x="12" y="29"/>
                    <a:pt x="14" y="28"/>
                    <a:pt x="14" y="26"/>
                  </a:cubicBezTo>
                  <a:cubicBezTo>
                    <a:pt x="12" y="20"/>
                    <a:pt x="9" y="14"/>
                    <a:pt x="8" y="8"/>
                  </a:cubicBezTo>
                  <a:cubicBezTo>
                    <a:pt x="7" y="1"/>
                    <a:pt x="14" y="9"/>
                    <a:pt x="15" y="10"/>
                  </a:cubicBezTo>
                  <a:cubicBezTo>
                    <a:pt x="18" y="13"/>
                    <a:pt x="20" y="15"/>
                    <a:pt x="23" y="18"/>
                  </a:cubicBezTo>
                  <a:cubicBezTo>
                    <a:pt x="24" y="19"/>
                    <a:pt x="26" y="18"/>
                    <a:pt x="25" y="16"/>
                  </a:cubicBezTo>
                  <a:cubicBezTo>
                    <a:pt x="20" y="10"/>
                    <a:pt x="15" y="4"/>
                    <a:pt x="7" y="0"/>
                  </a:cubicBezTo>
                  <a:cubicBezTo>
                    <a:pt x="6" y="0"/>
                    <a:pt x="5" y="0"/>
                    <a:pt x="5" y="1"/>
                  </a:cubicBezTo>
                  <a:cubicBezTo>
                    <a:pt x="0" y="19"/>
                    <a:pt x="19" y="37"/>
                    <a:pt x="27" y="51"/>
                  </a:cubicBezTo>
                  <a:cubicBezTo>
                    <a:pt x="33" y="62"/>
                    <a:pt x="40" y="73"/>
                    <a:pt x="47" y="83"/>
                  </a:cubicBezTo>
                  <a:cubicBezTo>
                    <a:pt x="54" y="95"/>
                    <a:pt x="63" y="106"/>
                    <a:pt x="69" y="118"/>
                  </a:cubicBezTo>
                  <a:cubicBezTo>
                    <a:pt x="70" y="119"/>
                    <a:pt x="73" y="118"/>
                    <a:pt x="72" y="116"/>
                  </a:cubicBezTo>
                  <a:cubicBezTo>
                    <a:pt x="64" y="100"/>
                    <a:pt x="50" y="86"/>
                    <a:pt x="40" y="70"/>
                  </a:cubicBezTo>
                  <a:cubicBezTo>
                    <a:pt x="31" y="54"/>
                    <a:pt x="22" y="39"/>
                    <a:pt x="10" y="24"/>
                  </a:cubicBezTo>
                  <a:cubicBezTo>
                    <a:pt x="9" y="23"/>
                    <a:pt x="6" y="24"/>
                    <a:pt x="7" y="26"/>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66" name="Freeform 53"/>
            <p:cNvSpPr/>
            <p:nvPr/>
          </p:nvSpPr>
          <p:spPr bwMode="auto">
            <a:xfrm>
              <a:off x="4422776" y="4376738"/>
              <a:ext cx="168275" cy="106363"/>
            </a:xfrm>
            <a:custGeom>
              <a:avLst/>
              <a:gdLst>
                <a:gd name="T0" fmla="*/ 2 w 22"/>
                <a:gd name="T1" fmla="*/ 5 h 14"/>
                <a:gd name="T2" fmla="*/ 13 w 22"/>
                <a:gd name="T3" fmla="*/ 12 h 14"/>
                <a:gd name="T4" fmla="*/ 18 w 22"/>
                <a:gd name="T5" fmla="*/ 1 h 14"/>
                <a:gd name="T6" fmla="*/ 16 w 22"/>
                <a:gd name="T7" fmla="*/ 2 h 14"/>
                <a:gd name="T8" fmla="*/ 17 w 22"/>
                <a:gd name="T9" fmla="*/ 6 h 14"/>
                <a:gd name="T10" fmla="*/ 12 w 22"/>
                <a:gd name="T11" fmla="*/ 7 h 14"/>
                <a:gd name="T12" fmla="*/ 2 w 22"/>
                <a:gd name="T13" fmla="*/ 2 h 14"/>
                <a:gd name="T14" fmla="*/ 1 w 22"/>
                <a:gd name="T15" fmla="*/ 4 h 14"/>
                <a:gd name="T16" fmla="*/ 17 w 22"/>
                <a:gd name="T17" fmla="*/ 6 h 14"/>
                <a:gd name="T18" fmla="*/ 15 w 22"/>
                <a:gd name="T19" fmla="*/ 5 h 14"/>
                <a:gd name="T20" fmla="*/ 3 w 22"/>
                <a:gd name="T21" fmla="*/ 3 h 14"/>
                <a:gd name="T22" fmla="*/ 1 w 22"/>
                <a:gd name="T23" fmla="*/ 5 h 14"/>
                <a:gd name="T24" fmla="*/ 17 w 22"/>
                <a:gd name="T25" fmla="*/ 10 h 14"/>
                <a:gd name="T26" fmla="*/ 17 w 22"/>
                <a:gd name="T27" fmla="*/ 0 h 14"/>
                <a:gd name="T28" fmla="*/ 15 w 22"/>
                <a:gd name="T29" fmla="*/ 1 h 14"/>
                <a:gd name="T30" fmla="*/ 13 w 22"/>
                <a:gd name="T31" fmla="*/ 8 h 14"/>
                <a:gd name="T32" fmla="*/ 5 w 22"/>
                <a:gd name="T33" fmla="*/ 4 h 14"/>
                <a:gd name="T34" fmla="*/ 2 w 22"/>
                <a:gd name="T35"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 h="14">
                  <a:moveTo>
                    <a:pt x="2" y="5"/>
                  </a:moveTo>
                  <a:cubicBezTo>
                    <a:pt x="4" y="9"/>
                    <a:pt x="8" y="14"/>
                    <a:pt x="13" y="12"/>
                  </a:cubicBezTo>
                  <a:cubicBezTo>
                    <a:pt x="18" y="10"/>
                    <a:pt x="17" y="5"/>
                    <a:pt x="18" y="1"/>
                  </a:cubicBezTo>
                  <a:cubicBezTo>
                    <a:pt x="17" y="2"/>
                    <a:pt x="17" y="2"/>
                    <a:pt x="16" y="2"/>
                  </a:cubicBezTo>
                  <a:cubicBezTo>
                    <a:pt x="18" y="3"/>
                    <a:pt x="18" y="5"/>
                    <a:pt x="17" y="6"/>
                  </a:cubicBezTo>
                  <a:cubicBezTo>
                    <a:pt x="16" y="8"/>
                    <a:pt x="14" y="8"/>
                    <a:pt x="12" y="7"/>
                  </a:cubicBezTo>
                  <a:cubicBezTo>
                    <a:pt x="8" y="6"/>
                    <a:pt x="6" y="3"/>
                    <a:pt x="2" y="2"/>
                  </a:cubicBezTo>
                  <a:cubicBezTo>
                    <a:pt x="1" y="2"/>
                    <a:pt x="0" y="3"/>
                    <a:pt x="1" y="4"/>
                  </a:cubicBezTo>
                  <a:cubicBezTo>
                    <a:pt x="4" y="8"/>
                    <a:pt x="14" y="12"/>
                    <a:pt x="17" y="6"/>
                  </a:cubicBezTo>
                  <a:cubicBezTo>
                    <a:pt x="18" y="4"/>
                    <a:pt x="15" y="3"/>
                    <a:pt x="15" y="5"/>
                  </a:cubicBezTo>
                  <a:cubicBezTo>
                    <a:pt x="13" y="8"/>
                    <a:pt x="5" y="5"/>
                    <a:pt x="3" y="3"/>
                  </a:cubicBezTo>
                  <a:cubicBezTo>
                    <a:pt x="3" y="3"/>
                    <a:pt x="2" y="4"/>
                    <a:pt x="1" y="5"/>
                  </a:cubicBezTo>
                  <a:cubicBezTo>
                    <a:pt x="7" y="6"/>
                    <a:pt x="11" y="13"/>
                    <a:pt x="17" y="10"/>
                  </a:cubicBezTo>
                  <a:cubicBezTo>
                    <a:pt x="21" y="7"/>
                    <a:pt x="22" y="1"/>
                    <a:pt x="17" y="0"/>
                  </a:cubicBezTo>
                  <a:cubicBezTo>
                    <a:pt x="16" y="0"/>
                    <a:pt x="15" y="0"/>
                    <a:pt x="15" y="1"/>
                  </a:cubicBezTo>
                  <a:cubicBezTo>
                    <a:pt x="14" y="3"/>
                    <a:pt x="15" y="6"/>
                    <a:pt x="13" y="8"/>
                  </a:cubicBezTo>
                  <a:cubicBezTo>
                    <a:pt x="11" y="13"/>
                    <a:pt x="6" y="6"/>
                    <a:pt x="5" y="4"/>
                  </a:cubicBezTo>
                  <a:cubicBezTo>
                    <a:pt x="4" y="2"/>
                    <a:pt x="2" y="4"/>
                    <a:pt x="2" y="5"/>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sp>
          <p:nvSpPr>
            <p:cNvPr id="67" name="Freeform 54"/>
            <p:cNvSpPr/>
            <p:nvPr/>
          </p:nvSpPr>
          <p:spPr bwMode="auto">
            <a:xfrm>
              <a:off x="4370388" y="3973513"/>
              <a:ext cx="250825" cy="381000"/>
            </a:xfrm>
            <a:custGeom>
              <a:avLst/>
              <a:gdLst>
                <a:gd name="T0" fmla="*/ 24 w 33"/>
                <a:gd name="T1" fmla="*/ 48 h 50"/>
                <a:gd name="T2" fmla="*/ 22 w 33"/>
                <a:gd name="T3" fmla="*/ 33 h 50"/>
                <a:gd name="T4" fmla="*/ 15 w 33"/>
                <a:gd name="T5" fmla="*/ 22 h 50"/>
                <a:gd name="T6" fmla="*/ 4 w 33"/>
                <a:gd name="T7" fmla="*/ 2 h 50"/>
                <a:gd name="T8" fmla="*/ 2 w 33"/>
                <a:gd name="T9" fmla="*/ 3 h 50"/>
                <a:gd name="T10" fmla="*/ 24 w 33"/>
                <a:gd name="T11" fmla="*/ 39 h 50"/>
                <a:gd name="T12" fmla="*/ 27 w 33"/>
                <a:gd name="T13" fmla="*/ 38 h 50"/>
                <a:gd name="T14" fmla="*/ 3 w 33"/>
                <a:gd name="T15" fmla="*/ 3 h 50"/>
                <a:gd name="T16" fmla="*/ 1 w 33"/>
                <a:gd name="T17" fmla="*/ 4 h 50"/>
                <a:gd name="T18" fmla="*/ 18 w 33"/>
                <a:gd name="T19" fmla="*/ 45 h 50"/>
                <a:gd name="T20" fmla="*/ 20 w 33"/>
                <a:gd name="T21" fmla="*/ 48 h 50"/>
                <a:gd name="T22" fmla="*/ 26 w 33"/>
                <a:gd name="T23" fmla="*/ 35 h 50"/>
                <a:gd name="T24" fmla="*/ 3 w 33"/>
                <a:gd name="T25" fmla="*/ 3 h 50"/>
                <a:gd name="T26" fmla="*/ 1 w 33"/>
                <a:gd name="T27" fmla="*/ 4 h 50"/>
                <a:gd name="T28" fmla="*/ 24 w 33"/>
                <a:gd name="T29" fmla="*/ 39 h 50"/>
                <a:gd name="T30" fmla="*/ 27 w 33"/>
                <a:gd name="T31" fmla="*/ 38 h 50"/>
                <a:gd name="T32" fmla="*/ 4 w 33"/>
                <a:gd name="T33" fmla="*/ 1 h 50"/>
                <a:gd name="T34" fmla="*/ 2 w 33"/>
                <a:gd name="T35" fmla="*/ 3 h 50"/>
                <a:gd name="T36" fmla="*/ 14 w 33"/>
                <a:gd name="T37" fmla="*/ 26 h 50"/>
                <a:gd name="T38" fmla="*/ 22 w 33"/>
                <a:gd name="T39" fmla="*/ 47 h 50"/>
                <a:gd name="T40" fmla="*/ 24 w 33"/>
                <a:gd name="T41" fmla="*/ 4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 h="50">
                  <a:moveTo>
                    <a:pt x="24" y="48"/>
                  </a:moveTo>
                  <a:cubicBezTo>
                    <a:pt x="29" y="44"/>
                    <a:pt x="25" y="38"/>
                    <a:pt x="22" y="33"/>
                  </a:cubicBezTo>
                  <a:cubicBezTo>
                    <a:pt x="20" y="29"/>
                    <a:pt x="17" y="26"/>
                    <a:pt x="15" y="22"/>
                  </a:cubicBezTo>
                  <a:cubicBezTo>
                    <a:pt x="11" y="16"/>
                    <a:pt x="8" y="8"/>
                    <a:pt x="4" y="2"/>
                  </a:cubicBezTo>
                  <a:cubicBezTo>
                    <a:pt x="3" y="2"/>
                    <a:pt x="3" y="3"/>
                    <a:pt x="2" y="3"/>
                  </a:cubicBezTo>
                  <a:cubicBezTo>
                    <a:pt x="13" y="13"/>
                    <a:pt x="18" y="27"/>
                    <a:pt x="24" y="39"/>
                  </a:cubicBezTo>
                  <a:cubicBezTo>
                    <a:pt x="25" y="39"/>
                    <a:pt x="26" y="38"/>
                    <a:pt x="27" y="38"/>
                  </a:cubicBezTo>
                  <a:cubicBezTo>
                    <a:pt x="20" y="26"/>
                    <a:pt x="11" y="15"/>
                    <a:pt x="3" y="3"/>
                  </a:cubicBezTo>
                  <a:cubicBezTo>
                    <a:pt x="3" y="3"/>
                    <a:pt x="2" y="4"/>
                    <a:pt x="1" y="4"/>
                  </a:cubicBezTo>
                  <a:cubicBezTo>
                    <a:pt x="8" y="13"/>
                    <a:pt x="33" y="37"/>
                    <a:pt x="18" y="45"/>
                  </a:cubicBezTo>
                  <a:cubicBezTo>
                    <a:pt x="16" y="46"/>
                    <a:pt x="18" y="48"/>
                    <a:pt x="20" y="48"/>
                  </a:cubicBezTo>
                  <a:cubicBezTo>
                    <a:pt x="25" y="44"/>
                    <a:pt x="28" y="41"/>
                    <a:pt x="26" y="35"/>
                  </a:cubicBezTo>
                  <a:cubicBezTo>
                    <a:pt x="23" y="24"/>
                    <a:pt x="11" y="12"/>
                    <a:pt x="3" y="3"/>
                  </a:cubicBezTo>
                  <a:cubicBezTo>
                    <a:pt x="2" y="2"/>
                    <a:pt x="0" y="3"/>
                    <a:pt x="1" y="4"/>
                  </a:cubicBezTo>
                  <a:cubicBezTo>
                    <a:pt x="8" y="16"/>
                    <a:pt x="17" y="27"/>
                    <a:pt x="24" y="39"/>
                  </a:cubicBezTo>
                  <a:cubicBezTo>
                    <a:pt x="25" y="41"/>
                    <a:pt x="27" y="39"/>
                    <a:pt x="27" y="38"/>
                  </a:cubicBezTo>
                  <a:cubicBezTo>
                    <a:pt x="20" y="25"/>
                    <a:pt x="16" y="11"/>
                    <a:pt x="4" y="1"/>
                  </a:cubicBezTo>
                  <a:cubicBezTo>
                    <a:pt x="3" y="0"/>
                    <a:pt x="1" y="2"/>
                    <a:pt x="2" y="3"/>
                  </a:cubicBezTo>
                  <a:cubicBezTo>
                    <a:pt x="6" y="10"/>
                    <a:pt x="9" y="19"/>
                    <a:pt x="14" y="26"/>
                  </a:cubicBezTo>
                  <a:cubicBezTo>
                    <a:pt x="17" y="30"/>
                    <a:pt x="28" y="42"/>
                    <a:pt x="22" y="47"/>
                  </a:cubicBezTo>
                  <a:cubicBezTo>
                    <a:pt x="20" y="48"/>
                    <a:pt x="22" y="50"/>
                    <a:pt x="24" y="48"/>
                  </a:cubicBezTo>
                  <a:close/>
                </a:path>
              </a:pathLst>
            </a:custGeom>
            <a:solidFill>
              <a:schemeClr val="accent1"/>
            </a:solidFill>
            <a:ln>
              <a:solidFill>
                <a:schemeClr val="accent1"/>
              </a:solidFill>
            </a:ln>
          </p:spPr>
          <p:txBody>
            <a:bodyPr vert="horz" wrap="square" lIns="91440" tIns="45720" rIns="91440" bIns="45720" numCol="1" anchor="t" anchorCtr="0" compatLnSpc="1"/>
            <a:lstStyle/>
            <a:p>
              <a:endParaRPr lang="zh-CN" altLang="en-US"/>
            </a:p>
          </p:txBody>
        </p:sp>
      </p:grpSp>
      <p:sp>
        <p:nvSpPr>
          <p:cNvPr id="78" name="矩形 77"/>
          <p:cNvSpPr/>
          <p:nvPr/>
        </p:nvSpPr>
        <p:spPr>
          <a:xfrm>
            <a:off x="5346712" y="1341657"/>
            <a:ext cx="6540488" cy="5078313"/>
          </a:xfrm>
          <a:prstGeom prst="rect">
            <a:avLst/>
          </a:prstGeom>
        </p:spPr>
        <p:txBody>
          <a:bodyPr wrap="square">
            <a:spAutoFit/>
          </a:bodyPr>
          <a:lstStyle/>
          <a:p>
            <a:pPr marL="342900" indent="-342900">
              <a:lnSpc>
                <a:spcPct val="120000"/>
              </a:lnSpc>
              <a:buFont typeface="+mj-lt"/>
              <a:buAutoNum type="arabicPeriod"/>
            </a:pPr>
            <a:r>
              <a:rPr lang="zh-CN" altLang="en-US" dirty="0">
                <a:solidFill>
                  <a:schemeClr val="tx1">
                    <a:lumMod val="75000"/>
                    <a:lumOff val="25000"/>
                  </a:schemeClr>
                </a:solidFill>
              </a:rPr>
              <a:t>通过交换处理和共享代码段：可以有效利用有限的内存。</a:t>
            </a:r>
          </a:p>
          <a:p>
            <a:pPr marL="342900" indent="-342900">
              <a:lnSpc>
                <a:spcPct val="120000"/>
              </a:lnSpc>
              <a:buFont typeface="+mj-lt"/>
              <a:buAutoNum type="arabicPeriod"/>
            </a:pPr>
            <a:r>
              <a:rPr lang="en-US" altLang="zh-CN" dirty="0">
                <a:solidFill>
                  <a:schemeClr val="tx1">
                    <a:lumMod val="75000"/>
                    <a:lumOff val="25000"/>
                  </a:schemeClr>
                </a:solidFill>
              </a:rPr>
              <a:t>proc[0]</a:t>
            </a:r>
            <a:r>
              <a:rPr lang="zh-CN" altLang="en-US" dirty="0">
                <a:solidFill>
                  <a:schemeClr val="tx1">
                    <a:lumMod val="75000"/>
                    <a:lumOff val="25000"/>
                  </a:schemeClr>
                </a:solidFill>
              </a:rPr>
              <a:t>：定期进行交换处理。 </a:t>
            </a:r>
          </a:p>
          <a:p>
            <a:pPr marL="800100" lvl="1" indent="-342900">
              <a:lnSpc>
                <a:spcPct val="120000"/>
              </a:lnSpc>
              <a:buFont typeface="+mj-lt"/>
              <a:buAutoNum type="arabicPeriod"/>
            </a:pPr>
            <a:r>
              <a:rPr lang="en-US" altLang="zh-CN" dirty="0">
                <a:solidFill>
                  <a:schemeClr val="tx1">
                    <a:lumMod val="75000"/>
                    <a:lumOff val="25000"/>
                  </a:schemeClr>
                </a:solidFill>
              </a:rPr>
              <a:t>proc[0]</a:t>
            </a:r>
            <a:r>
              <a:rPr lang="zh-CN" altLang="en-US" dirty="0">
                <a:solidFill>
                  <a:schemeClr val="tx1">
                    <a:lumMod val="75000"/>
                    <a:lumOff val="25000"/>
                  </a:schemeClr>
                </a:solidFill>
              </a:rPr>
              <a:t>被称为调度进程或调度器。</a:t>
            </a:r>
          </a:p>
          <a:p>
            <a:pPr marL="342900" indent="-342900">
              <a:lnSpc>
                <a:spcPct val="120000"/>
              </a:lnSpc>
              <a:buFont typeface="+mj-lt"/>
              <a:buAutoNum type="arabicPeriod"/>
            </a:pPr>
            <a:r>
              <a:rPr lang="zh-CN" altLang="en-US" dirty="0">
                <a:solidFill>
                  <a:schemeClr val="tx1">
                    <a:lumMod val="75000"/>
                    <a:lumOff val="25000"/>
                  </a:schemeClr>
                </a:solidFill>
              </a:rPr>
              <a:t>每一次交换处理：都会持续至不再存在可交换对象为止。</a:t>
            </a:r>
          </a:p>
          <a:p>
            <a:pPr marL="342900" indent="-342900">
              <a:lnSpc>
                <a:spcPct val="120000"/>
              </a:lnSpc>
              <a:buFont typeface="+mj-lt"/>
              <a:buAutoNum type="arabicPeriod"/>
            </a:pPr>
            <a:r>
              <a:rPr lang="zh-CN" altLang="en-US" dirty="0">
                <a:solidFill>
                  <a:schemeClr val="tx1">
                    <a:lumMod val="75000"/>
                    <a:lumOff val="25000"/>
                  </a:schemeClr>
                </a:solidFill>
              </a:rPr>
              <a:t>代码段在被读取至内存时，在交换空间中也会保留一份相同的数据。</a:t>
            </a:r>
          </a:p>
          <a:p>
            <a:pPr marL="800100" lvl="1" indent="-342900">
              <a:lnSpc>
                <a:spcPct val="120000"/>
              </a:lnSpc>
              <a:buFont typeface="+mj-lt"/>
              <a:buAutoNum type="arabicPeriod"/>
            </a:pPr>
            <a:r>
              <a:rPr lang="zh-CN" altLang="en-US" dirty="0">
                <a:solidFill>
                  <a:schemeClr val="tx1">
                    <a:lumMod val="75000"/>
                    <a:lumOff val="25000"/>
                  </a:schemeClr>
                </a:solidFill>
              </a:rPr>
              <a:t>反之，数据段在被换入内存时，交换空间中的数据将被释放。</a:t>
            </a:r>
          </a:p>
          <a:p>
            <a:pPr marL="342900" indent="-342900">
              <a:lnSpc>
                <a:spcPct val="120000"/>
              </a:lnSpc>
              <a:buFont typeface="+mj-lt"/>
              <a:buAutoNum type="arabicPeriod"/>
            </a:pPr>
            <a:r>
              <a:rPr lang="zh-CN" altLang="en-US" dirty="0">
                <a:solidFill>
                  <a:schemeClr val="tx1">
                    <a:lumMod val="75000"/>
                    <a:lumOff val="25000"/>
                  </a:schemeClr>
                </a:solidFill>
              </a:rPr>
              <a:t>代码段：拥有两个参照计数器。</a:t>
            </a:r>
          </a:p>
          <a:p>
            <a:pPr marL="342900" indent="-342900">
              <a:lnSpc>
                <a:spcPct val="120000"/>
              </a:lnSpc>
              <a:buFont typeface="+mj-lt"/>
              <a:buAutoNum type="arabicPeriod"/>
            </a:pPr>
            <a:r>
              <a:rPr lang="zh-CN" altLang="en-US" dirty="0">
                <a:solidFill>
                  <a:schemeClr val="tx1">
                    <a:lumMod val="75000"/>
                    <a:lumOff val="25000"/>
                  </a:schemeClr>
                </a:solidFill>
              </a:rPr>
              <a:t>如果代码段不再被内存中的任何进程参照，将从内存中被释放。</a:t>
            </a:r>
          </a:p>
          <a:p>
            <a:pPr marL="342900" indent="-342900">
              <a:lnSpc>
                <a:spcPct val="120000"/>
              </a:lnSpc>
              <a:buFont typeface="+mj-lt"/>
              <a:buAutoNum type="arabicPeriod"/>
            </a:pPr>
            <a:r>
              <a:rPr lang="zh-CN" altLang="en-US" dirty="0">
                <a:solidFill>
                  <a:schemeClr val="tx1">
                    <a:lumMod val="75000"/>
                    <a:lumOff val="25000"/>
                  </a:schemeClr>
                </a:solidFill>
              </a:rPr>
              <a:t>如果代码段不再被任何进程参照，将从交换空间中被释放。</a:t>
            </a:r>
          </a:p>
          <a:p>
            <a:pPr marL="342900" indent="-342900">
              <a:lnSpc>
                <a:spcPct val="120000"/>
              </a:lnSpc>
              <a:buFont typeface="+mj-lt"/>
              <a:buAutoNum type="arabicPeriod"/>
            </a:pPr>
            <a:r>
              <a:rPr lang="zh-CN" altLang="en-US" dirty="0">
                <a:solidFill>
                  <a:schemeClr val="tx1">
                    <a:lumMod val="75000"/>
                    <a:lumOff val="25000"/>
                  </a:schemeClr>
                </a:solidFill>
              </a:rPr>
              <a:t>如果设定了</a:t>
            </a:r>
            <a:r>
              <a:rPr lang="en-US" altLang="zh-CN" dirty="0" err="1">
                <a:solidFill>
                  <a:schemeClr val="tx1">
                    <a:lumMod val="75000"/>
                    <a:lumOff val="25000"/>
                  </a:schemeClr>
                </a:solidFill>
              </a:rPr>
              <a:t>StickyBit</a:t>
            </a:r>
            <a:r>
              <a:rPr lang="zh-CN" altLang="en-US" dirty="0">
                <a:solidFill>
                  <a:schemeClr val="tx1">
                    <a:lumMod val="75000"/>
                    <a:lumOff val="25000"/>
                  </a:schemeClr>
                </a:solidFill>
              </a:rPr>
              <a:t>，则不会从交换空间中释放代码段。这样可以加快启动速度。</a:t>
            </a:r>
          </a:p>
          <a:p>
            <a:pPr marL="342900" indent="-342900">
              <a:lnSpc>
                <a:spcPct val="120000"/>
              </a:lnSpc>
              <a:buFont typeface="+mj-lt"/>
              <a:buAutoNum type="arabicPeriod"/>
            </a:pPr>
            <a:r>
              <a:rPr lang="zh-CN" altLang="en-US" dirty="0">
                <a:solidFill>
                  <a:schemeClr val="tx1">
                    <a:lumMod val="75000"/>
                    <a:lumOff val="25000"/>
                  </a:schemeClr>
                </a:solidFill>
              </a:rPr>
              <a:t>代码段首先在交换空间中生成，随后被读取至内存。</a:t>
            </a:r>
            <a:endParaRPr lang="zh-CN" altLang="en-US" dirty="0">
              <a:solidFill>
                <a:schemeClr val="tx1">
                  <a:lumMod val="75000"/>
                  <a:lumOff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9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120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nodeType="withEffect">
                                  <p:stCondLst>
                                    <p:cond delay="150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文本框 178"/>
          <p:cNvSpPr txBox="1"/>
          <p:nvPr/>
        </p:nvSpPr>
        <p:spPr>
          <a:xfrm>
            <a:off x="5812532" y="2568665"/>
            <a:ext cx="3637535" cy="2308324"/>
          </a:xfrm>
          <a:prstGeom prst="rect">
            <a:avLst/>
          </a:prstGeom>
          <a:noFill/>
        </p:spPr>
        <p:txBody>
          <a:bodyPr wrap="none" rtlCol="0">
            <a:spAutoFit/>
          </a:bodyPr>
          <a:lstStyle/>
          <a:p>
            <a:pPr algn="ctr"/>
            <a:r>
              <a:rPr lang="en-US" altLang="zh-CN" sz="7200" b="1" dirty="0">
                <a:solidFill>
                  <a:schemeClr val="accent1"/>
                </a:solidFill>
                <a:latin typeface="微软雅黑" panose="020B0503020204020204" charset="-122"/>
                <a:ea typeface="微软雅黑 Light" panose="020B0502040204020203" charset="-122"/>
              </a:rPr>
              <a:t>THANK</a:t>
            </a:r>
          </a:p>
          <a:p>
            <a:pPr algn="ctr"/>
            <a:r>
              <a:rPr lang="en-US" altLang="zh-CN" sz="7200" b="1" dirty="0">
                <a:solidFill>
                  <a:schemeClr val="accent1"/>
                </a:solidFill>
                <a:latin typeface="微软雅黑" panose="020B0503020204020204" charset="-122"/>
                <a:ea typeface="微软雅黑 Light" panose="020B0502040204020203" charset="-122"/>
              </a:rPr>
              <a:t>YOU</a:t>
            </a:r>
          </a:p>
        </p:txBody>
      </p:sp>
      <p:grpSp>
        <p:nvGrpSpPr>
          <p:cNvPr id="180" name="组合 179"/>
          <p:cNvGrpSpPr/>
          <p:nvPr/>
        </p:nvGrpSpPr>
        <p:grpSpPr>
          <a:xfrm>
            <a:off x="1406741" y="579607"/>
            <a:ext cx="4264854" cy="5461990"/>
            <a:chOff x="1378035" y="1025526"/>
            <a:chExt cx="3604636" cy="4616450"/>
          </a:xfrm>
        </p:grpSpPr>
        <p:grpSp>
          <p:nvGrpSpPr>
            <p:cNvPr id="181" name="组合 180"/>
            <p:cNvGrpSpPr/>
            <p:nvPr/>
          </p:nvGrpSpPr>
          <p:grpSpPr>
            <a:xfrm>
              <a:off x="1378035" y="1576388"/>
              <a:ext cx="2074863" cy="4065588"/>
              <a:chOff x="1920875" y="1576388"/>
              <a:chExt cx="2074863" cy="4065588"/>
            </a:xfrm>
            <a:solidFill>
              <a:schemeClr val="accent1"/>
            </a:solidFill>
          </p:grpSpPr>
          <p:sp>
            <p:nvSpPr>
              <p:cNvPr id="197" name="Freeform 5"/>
              <p:cNvSpPr/>
              <p:nvPr/>
            </p:nvSpPr>
            <p:spPr bwMode="auto">
              <a:xfrm>
                <a:off x="2952750" y="3621088"/>
                <a:ext cx="230188" cy="1038225"/>
              </a:xfrm>
              <a:custGeom>
                <a:avLst/>
                <a:gdLst>
                  <a:gd name="T0" fmla="*/ 30 w 107"/>
                  <a:gd name="T1" fmla="*/ 439 h 484"/>
                  <a:gd name="T2" fmla="*/ 35 w 107"/>
                  <a:gd name="T3" fmla="*/ 415 h 484"/>
                  <a:gd name="T4" fmla="*/ 38 w 107"/>
                  <a:gd name="T5" fmla="*/ 403 h 484"/>
                  <a:gd name="T6" fmla="*/ 42 w 107"/>
                  <a:gd name="T7" fmla="*/ 373 h 484"/>
                  <a:gd name="T8" fmla="*/ 43 w 107"/>
                  <a:gd name="T9" fmla="*/ 355 h 484"/>
                  <a:gd name="T10" fmla="*/ 44 w 107"/>
                  <a:gd name="T11" fmla="*/ 351 h 484"/>
                  <a:gd name="T12" fmla="*/ 44 w 107"/>
                  <a:gd name="T13" fmla="*/ 329 h 484"/>
                  <a:gd name="T14" fmla="*/ 50 w 107"/>
                  <a:gd name="T15" fmla="*/ 322 h 484"/>
                  <a:gd name="T16" fmla="*/ 57 w 107"/>
                  <a:gd name="T17" fmla="*/ 300 h 484"/>
                  <a:gd name="T18" fmla="*/ 63 w 107"/>
                  <a:gd name="T19" fmla="*/ 277 h 484"/>
                  <a:gd name="T20" fmla="*/ 64 w 107"/>
                  <a:gd name="T21" fmla="*/ 269 h 484"/>
                  <a:gd name="T22" fmla="*/ 65 w 107"/>
                  <a:gd name="T23" fmla="*/ 260 h 484"/>
                  <a:gd name="T24" fmla="*/ 69 w 107"/>
                  <a:gd name="T25" fmla="*/ 252 h 484"/>
                  <a:gd name="T26" fmla="*/ 67 w 107"/>
                  <a:gd name="T27" fmla="*/ 245 h 484"/>
                  <a:gd name="T28" fmla="*/ 73 w 107"/>
                  <a:gd name="T29" fmla="*/ 230 h 484"/>
                  <a:gd name="T30" fmla="*/ 75 w 107"/>
                  <a:gd name="T31" fmla="*/ 215 h 484"/>
                  <a:gd name="T32" fmla="*/ 74 w 107"/>
                  <a:gd name="T33" fmla="*/ 211 h 484"/>
                  <a:gd name="T34" fmla="*/ 76 w 107"/>
                  <a:gd name="T35" fmla="*/ 207 h 484"/>
                  <a:gd name="T36" fmla="*/ 83 w 107"/>
                  <a:gd name="T37" fmla="*/ 192 h 484"/>
                  <a:gd name="T38" fmla="*/ 88 w 107"/>
                  <a:gd name="T39" fmla="*/ 166 h 484"/>
                  <a:gd name="T40" fmla="*/ 89 w 107"/>
                  <a:gd name="T41" fmla="*/ 145 h 484"/>
                  <a:gd name="T42" fmla="*/ 89 w 107"/>
                  <a:gd name="T43" fmla="*/ 128 h 484"/>
                  <a:gd name="T44" fmla="*/ 92 w 107"/>
                  <a:gd name="T45" fmla="*/ 125 h 484"/>
                  <a:gd name="T46" fmla="*/ 90 w 107"/>
                  <a:gd name="T47" fmla="*/ 124 h 484"/>
                  <a:gd name="T48" fmla="*/ 97 w 107"/>
                  <a:gd name="T49" fmla="*/ 103 h 484"/>
                  <a:gd name="T50" fmla="*/ 101 w 107"/>
                  <a:gd name="T51" fmla="*/ 88 h 484"/>
                  <a:gd name="T52" fmla="*/ 99 w 107"/>
                  <a:gd name="T53" fmla="*/ 83 h 484"/>
                  <a:gd name="T54" fmla="*/ 102 w 107"/>
                  <a:gd name="T55" fmla="*/ 72 h 484"/>
                  <a:gd name="T56" fmla="*/ 104 w 107"/>
                  <a:gd name="T57" fmla="*/ 65 h 484"/>
                  <a:gd name="T58" fmla="*/ 104 w 107"/>
                  <a:gd name="T59" fmla="*/ 58 h 484"/>
                  <a:gd name="T60" fmla="*/ 107 w 107"/>
                  <a:gd name="T61" fmla="*/ 40 h 484"/>
                  <a:gd name="T62" fmla="*/ 72 w 107"/>
                  <a:gd name="T63" fmla="*/ 100 h 484"/>
                  <a:gd name="T64" fmla="*/ 65 w 107"/>
                  <a:gd name="T65" fmla="*/ 137 h 484"/>
                  <a:gd name="T66" fmla="*/ 63 w 107"/>
                  <a:gd name="T67" fmla="*/ 147 h 484"/>
                  <a:gd name="T68" fmla="*/ 62 w 107"/>
                  <a:gd name="T69" fmla="*/ 149 h 484"/>
                  <a:gd name="T70" fmla="*/ 58 w 107"/>
                  <a:gd name="T71" fmla="*/ 176 h 484"/>
                  <a:gd name="T72" fmla="*/ 53 w 107"/>
                  <a:gd name="T73" fmla="*/ 197 h 484"/>
                  <a:gd name="T74" fmla="*/ 53 w 107"/>
                  <a:gd name="T75" fmla="*/ 213 h 484"/>
                  <a:gd name="T76" fmla="*/ 55 w 107"/>
                  <a:gd name="T77" fmla="*/ 218 h 484"/>
                  <a:gd name="T78" fmla="*/ 46 w 107"/>
                  <a:gd name="T79" fmla="*/ 232 h 484"/>
                  <a:gd name="T80" fmla="*/ 34 w 107"/>
                  <a:gd name="T81" fmla="*/ 294 h 484"/>
                  <a:gd name="T82" fmla="*/ 34 w 107"/>
                  <a:gd name="T83" fmla="*/ 300 h 484"/>
                  <a:gd name="T84" fmla="*/ 24 w 107"/>
                  <a:gd name="T85" fmla="*/ 36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484">
                    <a:moveTo>
                      <a:pt x="14" y="407"/>
                    </a:moveTo>
                    <a:cubicBezTo>
                      <a:pt x="12" y="420"/>
                      <a:pt x="12" y="420"/>
                      <a:pt x="12" y="420"/>
                    </a:cubicBezTo>
                    <a:cubicBezTo>
                      <a:pt x="12" y="420"/>
                      <a:pt x="0" y="484"/>
                      <a:pt x="30" y="439"/>
                    </a:cubicBezTo>
                    <a:cubicBezTo>
                      <a:pt x="30" y="439"/>
                      <a:pt x="30" y="439"/>
                      <a:pt x="30" y="439"/>
                    </a:cubicBezTo>
                    <a:cubicBezTo>
                      <a:pt x="33" y="432"/>
                      <a:pt x="34" y="427"/>
                      <a:pt x="32" y="422"/>
                    </a:cubicBezTo>
                    <a:cubicBezTo>
                      <a:pt x="36" y="422"/>
                      <a:pt x="33" y="416"/>
                      <a:pt x="35" y="415"/>
                    </a:cubicBezTo>
                    <a:cubicBezTo>
                      <a:pt x="35" y="415"/>
                      <a:pt x="35" y="415"/>
                      <a:pt x="35" y="415"/>
                    </a:cubicBezTo>
                    <a:cubicBezTo>
                      <a:pt x="33" y="410"/>
                      <a:pt x="39" y="406"/>
                      <a:pt x="37" y="402"/>
                    </a:cubicBezTo>
                    <a:cubicBezTo>
                      <a:pt x="37" y="402"/>
                      <a:pt x="38" y="402"/>
                      <a:pt x="38" y="403"/>
                    </a:cubicBezTo>
                    <a:cubicBezTo>
                      <a:pt x="38" y="400"/>
                      <a:pt x="38" y="396"/>
                      <a:pt x="40" y="396"/>
                    </a:cubicBezTo>
                    <a:cubicBezTo>
                      <a:pt x="41" y="388"/>
                      <a:pt x="44" y="378"/>
                      <a:pt x="41" y="373"/>
                    </a:cubicBezTo>
                    <a:cubicBezTo>
                      <a:pt x="42" y="373"/>
                      <a:pt x="42" y="373"/>
                      <a:pt x="42" y="373"/>
                    </a:cubicBezTo>
                    <a:cubicBezTo>
                      <a:pt x="40" y="370"/>
                      <a:pt x="42" y="370"/>
                      <a:pt x="42" y="366"/>
                    </a:cubicBezTo>
                    <a:cubicBezTo>
                      <a:pt x="42" y="366"/>
                      <a:pt x="42" y="366"/>
                      <a:pt x="42" y="366"/>
                    </a:cubicBezTo>
                    <a:cubicBezTo>
                      <a:pt x="41" y="363"/>
                      <a:pt x="43" y="358"/>
                      <a:pt x="43" y="355"/>
                    </a:cubicBezTo>
                    <a:cubicBezTo>
                      <a:pt x="44" y="355"/>
                      <a:pt x="44" y="355"/>
                      <a:pt x="44" y="355"/>
                    </a:cubicBezTo>
                    <a:cubicBezTo>
                      <a:pt x="45" y="349"/>
                      <a:pt x="45" y="349"/>
                      <a:pt x="45" y="349"/>
                    </a:cubicBezTo>
                    <a:cubicBezTo>
                      <a:pt x="44" y="351"/>
                      <a:pt x="44" y="351"/>
                      <a:pt x="44" y="351"/>
                    </a:cubicBezTo>
                    <a:cubicBezTo>
                      <a:pt x="41" y="350"/>
                      <a:pt x="47" y="347"/>
                      <a:pt x="46" y="343"/>
                    </a:cubicBezTo>
                    <a:cubicBezTo>
                      <a:pt x="47" y="339"/>
                      <a:pt x="40" y="333"/>
                      <a:pt x="42" y="329"/>
                    </a:cubicBezTo>
                    <a:cubicBezTo>
                      <a:pt x="41" y="327"/>
                      <a:pt x="45" y="332"/>
                      <a:pt x="44" y="329"/>
                    </a:cubicBezTo>
                    <a:cubicBezTo>
                      <a:pt x="46" y="329"/>
                      <a:pt x="45" y="330"/>
                      <a:pt x="47" y="330"/>
                    </a:cubicBezTo>
                    <a:cubicBezTo>
                      <a:pt x="46" y="327"/>
                      <a:pt x="49" y="325"/>
                      <a:pt x="49" y="322"/>
                    </a:cubicBezTo>
                    <a:cubicBezTo>
                      <a:pt x="50" y="322"/>
                      <a:pt x="50" y="322"/>
                      <a:pt x="50" y="322"/>
                    </a:cubicBezTo>
                    <a:cubicBezTo>
                      <a:pt x="48" y="317"/>
                      <a:pt x="54" y="313"/>
                      <a:pt x="52" y="310"/>
                    </a:cubicBezTo>
                    <a:cubicBezTo>
                      <a:pt x="52" y="305"/>
                      <a:pt x="57" y="307"/>
                      <a:pt x="55" y="302"/>
                    </a:cubicBezTo>
                    <a:cubicBezTo>
                      <a:pt x="57" y="300"/>
                      <a:pt x="57" y="300"/>
                      <a:pt x="57" y="300"/>
                    </a:cubicBezTo>
                    <a:cubicBezTo>
                      <a:pt x="58" y="298"/>
                      <a:pt x="55" y="298"/>
                      <a:pt x="57" y="296"/>
                    </a:cubicBezTo>
                    <a:cubicBezTo>
                      <a:pt x="58" y="297"/>
                      <a:pt x="58" y="293"/>
                      <a:pt x="59" y="295"/>
                    </a:cubicBezTo>
                    <a:cubicBezTo>
                      <a:pt x="62" y="290"/>
                      <a:pt x="58" y="284"/>
                      <a:pt x="63" y="277"/>
                    </a:cubicBezTo>
                    <a:cubicBezTo>
                      <a:pt x="61" y="275"/>
                      <a:pt x="63" y="272"/>
                      <a:pt x="62" y="271"/>
                    </a:cubicBezTo>
                    <a:cubicBezTo>
                      <a:pt x="63" y="271"/>
                      <a:pt x="63" y="264"/>
                      <a:pt x="65" y="268"/>
                    </a:cubicBezTo>
                    <a:cubicBezTo>
                      <a:pt x="65" y="268"/>
                      <a:pt x="65" y="269"/>
                      <a:pt x="64" y="269"/>
                    </a:cubicBezTo>
                    <a:cubicBezTo>
                      <a:pt x="66" y="270"/>
                      <a:pt x="66" y="270"/>
                      <a:pt x="66" y="270"/>
                    </a:cubicBezTo>
                    <a:cubicBezTo>
                      <a:pt x="69" y="266"/>
                      <a:pt x="66" y="262"/>
                      <a:pt x="67" y="258"/>
                    </a:cubicBezTo>
                    <a:cubicBezTo>
                      <a:pt x="66" y="259"/>
                      <a:pt x="66" y="261"/>
                      <a:pt x="65" y="260"/>
                    </a:cubicBezTo>
                    <a:cubicBezTo>
                      <a:pt x="66" y="256"/>
                      <a:pt x="66" y="256"/>
                      <a:pt x="66" y="256"/>
                    </a:cubicBezTo>
                    <a:cubicBezTo>
                      <a:pt x="67" y="257"/>
                      <a:pt x="67" y="257"/>
                      <a:pt x="67" y="257"/>
                    </a:cubicBezTo>
                    <a:cubicBezTo>
                      <a:pt x="69" y="252"/>
                      <a:pt x="69" y="252"/>
                      <a:pt x="69" y="252"/>
                    </a:cubicBezTo>
                    <a:cubicBezTo>
                      <a:pt x="67" y="252"/>
                      <a:pt x="67" y="252"/>
                      <a:pt x="67" y="252"/>
                    </a:cubicBezTo>
                    <a:cubicBezTo>
                      <a:pt x="69" y="250"/>
                      <a:pt x="71" y="249"/>
                      <a:pt x="70" y="246"/>
                    </a:cubicBezTo>
                    <a:cubicBezTo>
                      <a:pt x="69" y="244"/>
                      <a:pt x="67" y="248"/>
                      <a:pt x="67" y="245"/>
                    </a:cubicBezTo>
                    <a:cubicBezTo>
                      <a:pt x="69" y="242"/>
                      <a:pt x="72" y="237"/>
                      <a:pt x="73" y="232"/>
                    </a:cubicBezTo>
                    <a:cubicBezTo>
                      <a:pt x="71" y="232"/>
                      <a:pt x="72" y="231"/>
                      <a:pt x="72" y="230"/>
                    </a:cubicBezTo>
                    <a:cubicBezTo>
                      <a:pt x="73" y="230"/>
                      <a:pt x="73" y="230"/>
                      <a:pt x="73" y="230"/>
                    </a:cubicBezTo>
                    <a:cubicBezTo>
                      <a:pt x="72" y="224"/>
                      <a:pt x="77" y="229"/>
                      <a:pt x="76" y="224"/>
                    </a:cubicBezTo>
                    <a:cubicBezTo>
                      <a:pt x="74" y="222"/>
                      <a:pt x="74" y="222"/>
                      <a:pt x="74" y="222"/>
                    </a:cubicBezTo>
                    <a:cubicBezTo>
                      <a:pt x="72" y="217"/>
                      <a:pt x="78" y="221"/>
                      <a:pt x="75" y="215"/>
                    </a:cubicBezTo>
                    <a:cubicBezTo>
                      <a:pt x="75" y="217"/>
                      <a:pt x="71" y="215"/>
                      <a:pt x="72" y="213"/>
                    </a:cubicBezTo>
                    <a:cubicBezTo>
                      <a:pt x="74" y="214"/>
                      <a:pt x="74" y="214"/>
                      <a:pt x="74" y="214"/>
                    </a:cubicBezTo>
                    <a:cubicBezTo>
                      <a:pt x="74" y="212"/>
                      <a:pt x="73" y="212"/>
                      <a:pt x="74" y="211"/>
                    </a:cubicBezTo>
                    <a:cubicBezTo>
                      <a:pt x="74" y="212"/>
                      <a:pt x="76" y="212"/>
                      <a:pt x="76" y="210"/>
                    </a:cubicBezTo>
                    <a:cubicBezTo>
                      <a:pt x="78" y="212"/>
                      <a:pt x="78" y="212"/>
                      <a:pt x="78" y="212"/>
                    </a:cubicBezTo>
                    <a:cubicBezTo>
                      <a:pt x="76" y="207"/>
                      <a:pt x="76" y="207"/>
                      <a:pt x="76" y="207"/>
                    </a:cubicBezTo>
                    <a:cubicBezTo>
                      <a:pt x="78" y="205"/>
                      <a:pt x="77" y="200"/>
                      <a:pt x="79" y="199"/>
                    </a:cubicBezTo>
                    <a:cubicBezTo>
                      <a:pt x="79" y="199"/>
                      <a:pt x="81" y="194"/>
                      <a:pt x="80" y="192"/>
                    </a:cubicBezTo>
                    <a:cubicBezTo>
                      <a:pt x="81" y="193"/>
                      <a:pt x="82" y="190"/>
                      <a:pt x="83" y="192"/>
                    </a:cubicBezTo>
                    <a:cubicBezTo>
                      <a:pt x="82" y="190"/>
                      <a:pt x="82" y="185"/>
                      <a:pt x="84" y="183"/>
                    </a:cubicBezTo>
                    <a:cubicBezTo>
                      <a:pt x="84" y="184"/>
                      <a:pt x="84" y="184"/>
                      <a:pt x="84" y="184"/>
                    </a:cubicBezTo>
                    <a:cubicBezTo>
                      <a:pt x="87" y="177"/>
                      <a:pt x="84" y="172"/>
                      <a:pt x="88" y="166"/>
                    </a:cubicBezTo>
                    <a:cubicBezTo>
                      <a:pt x="86" y="166"/>
                      <a:pt x="87" y="163"/>
                      <a:pt x="85" y="163"/>
                    </a:cubicBezTo>
                    <a:cubicBezTo>
                      <a:pt x="84" y="156"/>
                      <a:pt x="92" y="153"/>
                      <a:pt x="86" y="149"/>
                    </a:cubicBezTo>
                    <a:cubicBezTo>
                      <a:pt x="86" y="146"/>
                      <a:pt x="88" y="146"/>
                      <a:pt x="89" y="145"/>
                    </a:cubicBezTo>
                    <a:cubicBezTo>
                      <a:pt x="89" y="145"/>
                      <a:pt x="89" y="145"/>
                      <a:pt x="89" y="145"/>
                    </a:cubicBezTo>
                    <a:cubicBezTo>
                      <a:pt x="90" y="140"/>
                      <a:pt x="90" y="138"/>
                      <a:pt x="91" y="134"/>
                    </a:cubicBezTo>
                    <a:cubicBezTo>
                      <a:pt x="91" y="132"/>
                      <a:pt x="88" y="131"/>
                      <a:pt x="89" y="128"/>
                    </a:cubicBezTo>
                    <a:cubicBezTo>
                      <a:pt x="90" y="129"/>
                      <a:pt x="90" y="128"/>
                      <a:pt x="91" y="126"/>
                    </a:cubicBezTo>
                    <a:cubicBezTo>
                      <a:pt x="91" y="127"/>
                      <a:pt x="91" y="128"/>
                      <a:pt x="92" y="126"/>
                    </a:cubicBezTo>
                    <a:cubicBezTo>
                      <a:pt x="92" y="126"/>
                      <a:pt x="92" y="125"/>
                      <a:pt x="92" y="125"/>
                    </a:cubicBezTo>
                    <a:cubicBezTo>
                      <a:pt x="92" y="125"/>
                      <a:pt x="92" y="125"/>
                      <a:pt x="92" y="125"/>
                    </a:cubicBezTo>
                    <a:cubicBezTo>
                      <a:pt x="92" y="123"/>
                      <a:pt x="92" y="123"/>
                      <a:pt x="91" y="124"/>
                    </a:cubicBezTo>
                    <a:cubicBezTo>
                      <a:pt x="91" y="124"/>
                      <a:pt x="91" y="124"/>
                      <a:pt x="90" y="124"/>
                    </a:cubicBezTo>
                    <a:cubicBezTo>
                      <a:pt x="93" y="122"/>
                      <a:pt x="92" y="118"/>
                      <a:pt x="94" y="118"/>
                    </a:cubicBezTo>
                    <a:cubicBezTo>
                      <a:pt x="95" y="111"/>
                      <a:pt x="94" y="106"/>
                      <a:pt x="95" y="100"/>
                    </a:cubicBezTo>
                    <a:cubicBezTo>
                      <a:pt x="96" y="100"/>
                      <a:pt x="97" y="101"/>
                      <a:pt x="97" y="103"/>
                    </a:cubicBezTo>
                    <a:cubicBezTo>
                      <a:pt x="97" y="99"/>
                      <a:pt x="97" y="99"/>
                      <a:pt x="97" y="99"/>
                    </a:cubicBezTo>
                    <a:cubicBezTo>
                      <a:pt x="99" y="99"/>
                      <a:pt x="98" y="101"/>
                      <a:pt x="98" y="103"/>
                    </a:cubicBezTo>
                    <a:cubicBezTo>
                      <a:pt x="101" y="99"/>
                      <a:pt x="97" y="93"/>
                      <a:pt x="101" y="88"/>
                    </a:cubicBezTo>
                    <a:cubicBezTo>
                      <a:pt x="100" y="86"/>
                      <a:pt x="100" y="86"/>
                      <a:pt x="100" y="86"/>
                    </a:cubicBezTo>
                    <a:cubicBezTo>
                      <a:pt x="100" y="86"/>
                      <a:pt x="100" y="86"/>
                      <a:pt x="100" y="86"/>
                    </a:cubicBezTo>
                    <a:cubicBezTo>
                      <a:pt x="100" y="86"/>
                      <a:pt x="99" y="84"/>
                      <a:pt x="99" y="83"/>
                    </a:cubicBezTo>
                    <a:cubicBezTo>
                      <a:pt x="101" y="83"/>
                      <a:pt x="102" y="84"/>
                      <a:pt x="103" y="82"/>
                    </a:cubicBezTo>
                    <a:cubicBezTo>
                      <a:pt x="105" y="80"/>
                      <a:pt x="104" y="75"/>
                      <a:pt x="104" y="72"/>
                    </a:cubicBezTo>
                    <a:cubicBezTo>
                      <a:pt x="103" y="74"/>
                      <a:pt x="102" y="73"/>
                      <a:pt x="102" y="72"/>
                    </a:cubicBezTo>
                    <a:cubicBezTo>
                      <a:pt x="102" y="71"/>
                      <a:pt x="104" y="71"/>
                      <a:pt x="104" y="69"/>
                    </a:cubicBezTo>
                    <a:cubicBezTo>
                      <a:pt x="105" y="70"/>
                      <a:pt x="105" y="70"/>
                      <a:pt x="105" y="70"/>
                    </a:cubicBezTo>
                    <a:cubicBezTo>
                      <a:pt x="104" y="69"/>
                      <a:pt x="104" y="66"/>
                      <a:pt x="104" y="65"/>
                    </a:cubicBezTo>
                    <a:cubicBezTo>
                      <a:pt x="105" y="65"/>
                      <a:pt x="104" y="67"/>
                      <a:pt x="105" y="68"/>
                    </a:cubicBezTo>
                    <a:cubicBezTo>
                      <a:pt x="107" y="62"/>
                      <a:pt x="106" y="65"/>
                      <a:pt x="107" y="60"/>
                    </a:cubicBezTo>
                    <a:cubicBezTo>
                      <a:pt x="106" y="56"/>
                      <a:pt x="105" y="60"/>
                      <a:pt x="104" y="58"/>
                    </a:cubicBezTo>
                    <a:cubicBezTo>
                      <a:pt x="104" y="55"/>
                      <a:pt x="104" y="53"/>
                      <a:pt x="105" y="50"/>
                    </a:cubicBezTo>
                    <a:cubicBezTo>
                      <a:pt x="104" y="50"/>
                      <a:pt x="104" y="50"/>
                      <a:pt x="104" y="50"/>
                    </a:cubicBezTo>
                    <a:cubicBezTo>
                      <a:pt x="103" y="45"/>
                      <a:pt x="104" y="42"/>
                      <a:pt x="107" y="40"/>
                    </a:cubicBezTo>
                    <a:cubicBezTo>
                      <a:pt x="103" y="0"/>
                      <a:pt x="90" y="27"/>
                      <a:pt x="90" y="27"/>
                    </a:cubicBezTo>
                    <a:cubicBezTo>
                      <a:pt x="83" y="40"/>
                      <a:pt x="86" y="49"/>
                      <a:pt x="83" y="66"/>
                    </a:cubicBezTo>
                    <a:cubicBezTo>
                      <a:pt x="78" y="81"/>
                      <a:pt x="74" y="84"/>
                      <a:pt x="72" y="100"/>
                    </a:cubicBezTo>
                    <a:cubicBezTo>
                      <a:pt x="70" y="107"/>
                      <a:pt x="69" y="115"/>
                      <a:pt x="67" y="122"/>
                    </a:cubicBezTo>
                    <a:cubicBezTo>
                      <a:pt x="69" y="126"/>
                      <a:pt x="65" y="132"/>
                      <a:pt x="66" y="136"/>
                    </a:cubicBezTo>
                    <a:cubicBezTo>
                      <a:pt x="65" y="137"/>
                      <a:pt x="65" y="137"/>
                      <a:pt x="65" y="137"/>
                    </a:cubicBezTo>
                    <a:cubicBezTo>
                      <a:pt x="65" y="139"/>
                      <a:pt x="65" y="141"/>
                      <a:pt x="64" y="142"/>
                    </a:cubicBezTo>
                    <a:cubicBezTo>
                      <a:pt x="64" y="142"/>
                      <a:pt x="64" y="142"/>
                      <a:pt x="64" y="142"/>
                    </a:cubicBezTo>
                    <a:cubicBezTo>
                      <a:pt x="64" y="144"/>
                      <a:pt x="63" y="146"/>
                      <a:pt x="63" y="147"/>
                    </a:cubicBezTo>
                    <a:cubicBezTo>
                      <a:pt x="63" y="147"/>
                      <a:pt x="63" y="147"/>
                      <a:pt x="63" y="147"/>
                    </a:cubicBezTo>
                    <a:cubicBezTo>
                      <a:pt x="62" y="150"/>
                      <a:pt x="62" y="150"/>
                      <a:pt x="62" y="150"/>
                    </a:cubicBezTo>
                    <a:cubicBezTo>
                      <a:pt x="62" y="149"/>
                      <a:pt x="62" y="149"/>
                      <a:pt x="62" y="149"/>
                    </a:cubicBezTo>
                    <a:cubicBezTo>
                      <a:pt x="62" y="153"/>
                      <a:pt x="62" y="157"/>
                      <a:pt x="60" y="160"/>
                    </a:cubicBezTo>
                    <a:cubicBezTo>
                      <a:pt x="62" y="160"/>
                      <a:pt x="62" y="160"/>
                      <a:pt x="62" y="160"/>
                    </a:cubicBezTo>
                    <a:cubicBezTo>
                      <a:pt x="59" y="167"/>
                      <a:pt x="62" y="170"/>
                      <a:pt x="58" y="176"/>
                    </a:cubicBezTo>
                    <a:cubicBezTo>
                      <a:pt x="57" y="176"/>
                      <a:pt x="57" y="176"/>
                      <a:pt x="57" y="176"/>
                    </a:cubicBezTo>
                    <a:cubicBezTo>
                      <a:pt x="60" y="185"/>
                      <a:pt x="52" y="188"/>
                      <a:pt x="54" y="197"/>
                    </a:cubicBezTo>
                    <a:cubicBezTo>
                      <a:pt x="54" y="196"/>
                      <a:pt x="53" y="197"/>
                      <a:pt x="53" y="197"/>
                    </a:cubicBezTo>
                    <a:cubicBezTo>
                      <a:pt x="52" y="201"/>
                      <a:pt x="52" y="205"/>
                      <a:pt x="55" y="206"/>
                    </a:cubicBezTo>
                    <a:cubicBezTo>
                      <a:pt x="55" y="209"/>
                      <a:pt x="54" y="208"/>
                      <a:pt x="52" y="208"/>
                    </a:cubicBezTo>
                    <a:cubicBezTo>
                      <a:pt x="54" y="209"/>
                      <a:pt x="54" y="211"/>
                      <a:pt x="53" y="213"/>
                    </a:cubicBezTo>
                    <a:cubicBezTo>
                      <a:pt x="53" y="212"/>
                      <a:pt x="53" y="212"/>
                      <a:pt x="53" y="212"/>
                    </a:cubicBezTo>
                    <a:cubicBezTo>
                      <a:pt x="52" y="219"/>
                      <a:pt x="52" y="219"/>
                      <a:pt x="52" y="219"/>
                    </a:cubicBezTo>
                    <a:cubicBezTo>
                      <a:pt x="55" y="218"/>
                      <a:pt x="55" y="218"/>
                      <a:pt x="55" y="218"/>
                    </a:cubicBezTo>
                    <a:cubicBezTo>
                      <a:pt x="54" y="221"/>
                      <a:pt x="52" y="218"/>
                      <a:pt x="52" y="221"/>
                    </a:cubicBezTo>
                    <a:cubicBezTo>
                      <a:pt x="54" y="222"/>
                      <a:pt x="54" y="222"/>
                      <a:pt x="54" y="222"/>
                    </a:cubicBezTo>
                    <a:cubicBezTo>
                      <a:pt x="53" y="226"/>
                      <a:pt x="49" y="228"/>
                      <a:pt x="46" y="232"/>
                    </a:cubicBezTo>
                    <a:cubicBezTo>
                      <a:pt x="41" y="250"/>
                      <a:pt x="43" y="272"/>
                      <a:pt x="36" y="288"/>
                    </a:cubicBezTo>
                    <a:cubicBezTo>
                      <a:pt x="34" y="288"/>
                      <a:pt x="34" y="288"/>
                      <a:pt x="34" y="288"/>
                    </a:cubicBezTo>
                    <a:cubicBezTo>
                      <a:pt x="31" y="288"/>
                      <a:pt x="37" y="294"/>
                      <a:pt x="34" y="294"/>
                    </a:cubicBezTo>
                    <a:cubicBezTo>
                      <a:pt x="35" y="296"/>
                      <a:pt x="35" y="296"/>
                      <a:pt x="35" y="296"/>
                    </a:cubicBezTo>
                    <a:cubicBezTo>
                      <a:pt x="34" y="297"/>
                      <a:pt x="34" y="298"/>
                      <a:pt x="33" y="297"/>
                    </a:cubicBezTo>
                    <a:cubicBezTo>
                      <a:pt x="33" y="298"/>
                      <a:pt x="33" y="299"/>
                      <a:pt x="34" y="300"/>
                    </a:cubicBezTo>
                    <a:cubicBezTo>
                      <a:pt x="32" y="302"/>
                      <a:pt x="32" y="302"/>
                      <a:pt x="32" y="302"/>
                    </a:cubicBezTo>
                    <a:cubicBezTo>
                      <a:pt x="29" y="309"/>
                      <a:pt x="31" y="316"/>
                      <a:pt x="29" y="323"/>
                    </a:cubicBezTo>
                    <a:cubicBezTo>
                      <a:pt x="24" y="332"/>
                      <a:pt x="24" y="350"/>
                      <a:pt x="24" y="360"/>
                    </a:cubicBezTo>
                    <a:cubicBezTo>
                      <a:pt x="25" y="375"/>
                      <a:pt x="12" y="389"/>
                      <a:pt x="14" y="405"/>
                    </a:cubicBezTo>
                    <a:cubicBezTo>
                      <a:pt x="13" y="405"/>
                      <a:pt x="14" y="407"/>
                      <a:pt x="14" y="4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6"/>
              <p:cNvSpPr/>
              <p:nvPr/>
            </p:nvSpPr>
            <p:spPr bwMode="auto">
              <a:xfrm>
                <a:off x="2651125" y="4127501"/>
                <a:ext cx="301625" cy="1146175"/>
              </a:xfrm>
              <a:custGeom>
                <a:avLst/>
                <a:gdLst>
                  <a:gd name="T0" fmla="*/ 119 w 140"/>
                  <a:gd name="T1" fmla="*/ 113 h 534"/>
                  <a:gd name="T2" fmla="*/ 125 w 140"/>
                  <a:gd name="T3" fmla="*/ 96 h 534"/>
                  <a:gd name="T4" fmla="*/ 124 w 140"/>
                  <a:gd name="T5" fmla="*/ 91 h 534"/>
                  <a:gd name="T6" fmla="*/ 128 w 140"/>
                  <a:gd name="T7" fmla="*/ 79 h 534"/>
                  <a:gd name="T8" fmla="*/ 131 w 140"/>
                  <a:gd name="T9" fmla="*/ 71 h 534"/>
                  <a:gd name="T10" fmla="*/ 132 w 140"/>
                  <a:gd name="T11" fmla="*/ 64 h 534"/>
                  <a:gd name="T12" fmla="*/ 137 w 140"/>
                  <a:gd name="T13" fmla="*/ 44 h 534"/>
                  <a:gd name="T14" fmla="*/ 94 w 140"/>
                  <a:gd name="T15" fmla="*/ 108 h 534"/>
                  <a:gd name="T16" fmla="*/ 84 w 140"/>
                  <a:gd name="T17" fmla="*/ 150 h 534"/>
                  <a:gd name="T18" fmla="*/ 82 w 140"/>
                  <a:gd name="T19" fmla="*/ 161 h 534"/>
                  <a:gd name="T20" fmla="*/ 81 w 140"/>
                  <a:gd name="T21" fmla="*/ 163 h 534"/>
                  <a:gd name="T22" fmla="*/ 75 w 140"/>
                  <a:gd name="T23" fmla="*/ 193 h 534"/>
                  <a:gd name="T24" fmla="*/ 69 w 140"/>
                  <a:gd name="T25" fmla="*/ 217 h 534"/>
                  <a:gd name="T26" fmla="*/ 69 w 140"/>
                  <a:gd name="T27" fmla="*/ 235 h 534"/>
                  <a:gd name="T28" fmla="*/ 71 w 140"/>
                  <a:gd name="T29" fmla="*/ 240 h 534"/>
                  <a:gd name="T30" fmla="*/ 61 w 140"/>
                  <a:gd name="T31" fmla="*/ 256 h 534"/>
                  <a:gd name="T32" fmla="*/ 46 w 140"/>
                  <a:gd name="T33" fmla="*/ 324 h 534"/>
                  <a:gd name="T34" fmla="*/ 45 w 140"/>
                  <a:gd name="T35" fmla="*/ 331 h 534"/>
                  <a:gd name="T36" fmla="*/ 33 w 140"/>
                  <a:gd name="T37" fmla="*/ 375 h 534"/>
                  <a:gd name="T38" fmla="*/ 18 w 140"/>
                  <a:gd name="T39" fmla="*/ 448 h 534"/>
                  <a:gd name="T40" fmla="*/ 32 w 140"/>
                  <a:gd name="T41" fmla="*/ 484 h 534"/>
                  <a:gd name="T42" fmla="*/ 38 w 140"/>
                  <a:gd name="T43" fmla="*/ 458 h 534"/>
                  <a:gd name="T44" fmla="*/ 44 w 140"/>
                  <a:gd name="T45" fmla="*/ 436 h 534"/>
                  <a:gd name="T46" fmla="*/ 48 w 140"/>
                  <a:gd name="T47" fmla="*/ 404 h 534"/>
                  <a:gd name="T48" fmla="*/ 51 w 140"/>
                  <a:gd name="T49" fmla="*/ 392 h 534"/>
                  <a:gd name="T50" fmla="*/ 54 w 140"/>
                  <a:gd name="T51" fmla="*/ 378 h 534"/>
                  <a:gd name="T52" fmla="*/ 56 w 140"/>
                  <a:gd name="T53" fmla="*/ 364 h 534"/>
                  <a:gd name="T54" fmla="*/ 63 w 140"/>
                  <a:gd name="T55" fmla="*/ 342 h 534"/>
                  <a:gd name="T56" fmla="*/ 68 w 140"/>
                  <a:gd name="T57" fmla="*/ 327 h 534"/>
                  <a:gd name="T58" fmla="*/ 75 w 140"/>
                  <a:gd name="T59" fmla="*/ 298 h 534"/>
                  <a:gd name="T60" fmla="*/ 79 w 140"/>
                  <a:gd name="T61" fmla="*/ 297 h 534"/>
                  <a:gd name="T62" fmla="*/ 80 w 140"/>
                  <a:gd name="T63" fmla="*/ 282 h 534"/>
                  <a:gd name="T64" fmla="*/ 81 w 140"/>
                  <a:gd name="T65" fmla="*/ 278 h 534"/>
                  <a:gd name="T66" fmla="*/ 88 w 140"/>
                  <a:gd name="T67" fmla="*/ 255 h 534"/>
                  <a:gd name="T68" fmla="*/ 92 w 140"/>
                  <a:gd name="T69" fmla="*/ 246 h 534"/>
                  <a:gd name="T70" fmla="*/ 91 w 140"/>
                  <a:gd name="T71" fmla="*/ 236 h 534"/>
                  <a:gd name="T72" fmla="*/ 90 w 140"/>
                  <a:gd name="T73" fmla="*/ 232 h 534"/>
                  <a:gd name="T74" fmla="*/ 92 w 140"/>
                  <a:gd name="T75" fmla="*/ 228 h 534"/>
                  <a:gd name="T76" fmla="*/ 100 w 140"/>
                  <a:gd name="T77" fmla="*/ 210 h 534"/>
                  <a:gd name="T78" fmla="*/ 106 w 140"/>
                  <a:gd name="T79" fmla="*/ 182 h 534"/>
                  <a:gd name="T80" fmla="*/ 108 w 140"/>
                  <a:gd name="T81" fmla="*/ 158 h 534"/>
                  <a:gd name="T82" fmla="*/ 110 w 140"/>
                  <a:gd name="T83" fmla="*/ 140 h 534"/>
                  <a:gd name="T84" fmla="*/ 113 w 140"/>
                  <a:gd name="T85" fmla="*/ 137 h 534"/>
                  <a:gd name="T86" fmla="*/ 111 w 140"/>
                  <a:gd name="T87" fmla="*/ 136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0" h="534">
                    <a:moveTo>
                      <a:pt x="115" y="129"/>
                    </a:moveTo>
                    <a:cubicBezTo>
                      <a:pt x="117" y="122"/>
                      <a:pt x="116" y="116"/>
                      <a:pt x="117" y="110"/>
                    </a:cubicBezTo>
                    <a:cubicBezTo>
                      <a:pt x="119" y="109"/>
                      <a:pt x="119" y="111"/>
                      <a:pt x="119" y="113"/>
                    </a:cubicBezTo>
                    <a:cubicBezTo>
                      <a:pt x="120" y="108"/>
                      <a:pt x="120" y="108"/>
                      <a:pt x="120" y="108"/>
                    </a:cubicBezTo>
                    <a:cubicBezTo>
                      <a:pt x="122" y="109"/>
                      <a:pt x="120" y="111"/>
                      <a:pt x="120" y="113"/>
                    </a:cubicBezTo>
                    <a:cubicBezTo>
                      <a:pt x="124" y="108"/>
                      <a:pt x="121" y="101"/>
                      <a:pt x="125" y="96"/>
                    </a:cubicBezTo>
                    <a:cubicBezTo>
                      <a:pt x="124" y="94"/>
                      <a:pt x="124" y="94"/>
                      <a:pt x="124" y="94"/>
                    </a:cubicBezTo>
                    <a:cubicBezTo>
                      <a:pt x="125" y="94"/>
                      <a:pt x="125" y="94"/>
                      <a:pt x="125" y="94"/>
                    </a:cubicBezTo>
                    <a:cubicBezTo>
                      <a:pt x="124" y="94"/>
                      <a:pt x="123" y="92"/>
                      <a:pt x="124" y="91"/>
                    </a:cubicBezTo>
                    <a:cubicBezTo>
                      <a:pt x="125" y="91"/>
                      <a:pt x="127" y="93"/>
                      <a:pt x="128" y="90"/>
                    </a:cubicBezTo>
                    <a:cubicBezTo>
                      <a:pt x="130" y="88"/>
                      <a:pt x="129" y="83"/>
                      <a:pt x="129" y="79"/>
                    </a:cubicBezTo>
                    <a:cubicBezTo>
                      <a:pt x="129" y="81"/>
                      <a:pt x="128" y="80"/>
                      <a:pt x="128" y="79"/>
                    </a:cubicBezTo>
                    <a:cubicBezTo>
                      <a:pt x="128" y="78"/>
                      <a:pt x="130" y="78"/>
                      <a:pt x="130" y="76"/>
                    </a:cubicBezTo>
                    <a:cubicBezTo>
                      <a:pt x="131" y="77"/>
                      <a:pt x="131" y="77"/>
                      <a:pt x="131" y="77"/>
                    </a:cubicBezTo>
                    <a:cubicBezTo>
                      <a:pt x="130" y="76"/>
                      <a:pt x="131" y="72"/>
                      <a:pt x="131" y="71"/>
                    </a:cubicBezTo>
                    <a:cubicBezTo>
                      <a:pt x="132" y="71"/>
                      <a:pt x="131" y="74"/>
                      <a:pt x="132" y="75"/>
                    </a:cubicBezTo>
                    <a:cubicBezTo>
                      <a:pt x="134" y="69"/>
                      <a:pt x="133" y="72"/>
                      <a:pt x="135" y="66"/>
                    </a:cubicBezTo>
                    <a:cubicBezTo>
                      <a:pt x="134" y="62"/>
                      <a:pt x="133" y="66"/>
                      <a:pt x="132" y="64"/>
                    </a:cubicBezTo>
                    <a:cubicBezTo>
                      <a:pt x="132" y="61"/>
                      <a:pt x="132" y="58"/>
                      <a:pt x="134" y="55"/>
                    </a:cubicBezTo>
                    <a:cubicBezTo>
                      <a:pt x="132" y="55"/>
                      <a:pt x="132" y="55"/>
                      <a:pt x="132" y="55"/>
                    </a:cubicBezTo>
                    <a:cubicBezTo>
                      <a:pt x="133" y="50"/>
                      <a:pt x="134" y="47"/>
                      <a:pt x="137" y="44"/>
                    </a:cubicBezTo>
                    <a:cubicBezTo>
                      <a:pt x="140" y="0"/>
                      <a:pt x="123" y="29"/>
                      <a:pt x="123" y="29"/>
                    </a:cubicBezTo>
                    <a:cubicBezTo>
                      <a:pt x="113" y="43"/>
                      <a:pt x="115" y="53"/>
                      <a:pt x="109" y="71"/>
                    </a:cubicBezTo>
                    <a:cubicBezTo>
                      <a:pt x="103" y="87"/>
                      <a:pt x="98" y="91"/>
                      <a:pt x="94" y="108"/>
                    </a:cubicBezTo>
                    <a:cubicBezTo>
                      <a:pt x="92" y="116"/>
                      <a:pt x="90" y="125"/>
                      <a:pt x="88" y="133"/>
                    </a:cubicBezTo>
                    <a:cubicBezTo>
                      <a:pt x="90" y="138"/>
                      <a:pt x="85" y="144"/>
                      <a:pt x="86" y="149"/>
                    </a:cubicBezTo>
                    <a:cubicBezTo>
                      <a:pt x="84" y="150"/>
                      <a:pt x="84" y="150"/>
                      <a:pt x="84" y="150"/>
                    </a:cubicBezTo>
                    <a:cubicBezTo>
                      <a:pt x="84" y="152"/>
                      <a:pt x="84" y="154"/>
                      <a:pt x="83" y="155"/>
                    </a:cubicBezTo>
                    <a:cubicBezTo>
                      <a:pt x="83" y="155"/>
                      <a:pt x="83" y="155"/>
                      <a:pt x="83" y="155"/>
                    </a:cubicBezTo>
                    <a:cubicBezTo>
                      <a:pt x="83" y="158"/>
                      <a:pt x="82" y="160"/>
                      <a:pt x="82" y="161"/>
                    </a:cubicBezTo>
                    <a:cubicBezTo>
                      <a:pt x="82" y="161"/>
                      <a:pt x="82" y="161"/>
                      <a:pt x="82" y="161"/>
                    </a:cubicBezTo>
                    <a:cubicBezTo>
                      <a:pt x="81" y="164"/>
                      <a:pt x="81" y="164"/>
                      <a:pt x="81" y="164"/>
                    </a:cubicBezTo>
                    <a:cubicBezTo>
                      <a:pt x="81" y="163"/>
                      <a:pt x="81" y="163"/>
                      <a:pt x="81" y="163"/>
                    </a:cubicBezTo>
                    <a:cubicBezTo>
                      <a:pt x="81" y="168"/>
                      <a:pt x="80" y="172"/>
                      <a:pt x="79" y="176"/>
                    </a:cubicBezTo>
                    <a:cubicBezTo>
                      <a:pt x="80" y="176"/>
                      <a:pt x="80" y="176"/>
                      <a:pt x="80" y="176"/>
                    </a:cubicBezTo>
                    <a:cubicBezTo>
                      <a:pt x="76" y="183"/>
                      <a:pt x="79" y="187"/>
                      <a:pt x="75" y="193"/>
                    </a:cubicBezTo>
                    <a:cubicBezTo>
                      <a:pt x="75" y="193"/>
                      <a:pt x="75" y="193"/>
                      <a:pt x="75" y="193"/>
                    </a:cubicBezTo>
                    <a:cubicBezTo>
                      <a:pt x="77" y="203"/>
                      <a:pt x="68" y="207"/>
                      <a:pt x="70" y="217"/>
                    </a:cubicBezTo>
                    <a:cubicBezTo>
                      <a:pt x="70" y="216"/>
                      <a:pt x="69" y="217"/>
                      <a:pt x="69" y="217"/>
                    </a:cubicBezTo>
                    <a:cubicBezTo>
                      <a:pt x="69" y="221"/>
                      <a:pt x="68" y="226"/>
                      <a:pt x="71" y="227"/>
                    </a:cubicBezTo>
                    <a:cubicBezTo>
                      <a:pt x="70" y="230"/>
                      <a:pt x="70" y="229"/>
                      <a:pt x="68" y="229"/>
                    </a:cubicBezTo>
                    <a:cubicBezTo>
                      <a:pt x="70" y="229"/>
                      <a:pt x="70" y="232"/>
                      <a:pt x="69" y="235"/>
                    </a:cubicBezTo>
                    <a:cubicBezTo>
                      <a:pt x="69" y="233"/>
                      <a:pt x="69" y="233"/>
                      <a:pt x="69" y="233"/>
                    </a:cubicBezTo>
                    <a:cubicBezTo>
                      <a:pt x="68" y="241"/>
                      <a:pt x="68" y="241"/>
                      <a:pt x="68" y="241"/>
                    </a:cubicBezTo>
                    <a:cubicBezTo>
                      <a:pt x="71" y="240"/>
                      <a:pt x="71" y="240"/>
                      <a:pt x="71" y="240"/>
                    </a:cubicBezTo>
                    <a:cubicBezTo>
                      <a:pt x="69" y="243"/>
                      <a:pt x="67" y="240"/>
                      <a:pt x="67" y="244"/>
                    </a:cubicBezTo>
                    <a:cubicBezTo>
                      <a:pt x="70" y="244"/>
                      <a:pt x="70" y="244"/>
                      <a:pt x="70" y="244"/>
                    </a:cubicBezTo>
                    <a:cubicBezTo>
                      <a:pt x="68" y="249"/>
                      <a:pt x="64" y="251"/>
                      <a:pt x="61" y="256"/>
                    </a:cubicBezTo>
                    <a:cubicBezTo>
                      <a:pt x="55" y="276"/>
                      <a:pt x="56" y="299"/>
                      <a:pt x="48" y="317"/>
                    </a:cubicBezTo>
                    <a:cubicBezTo>
                      <a:pt x="46" y="318"/>
                      <a:pt x="46" y="318"/>
                      <a:pt x="46" y="318"/>
                    </a:cubicBezTo>
                    <a:cubicBezTo>
                      <a:pt x="43" y="318"/>
                      <a:pt x="49" y="324"/>
                      <a:pt x="46" y="324"/>
                    </a:cubicBezTo>
                    <a:cubicBezTo>
                      <a:pt x="47" y="327"/>
                      <a:pt x="47" y="327"/>
                      <a:pt x="47" y="327"/>
                    </a:cubicBezTo>
                    <a:cubicBezTo>
                      <a:pt x="46" y="327"/>
                      <a:pt x="45" y="328"/>
                      <a:pt x="45" y="327"/>
                    </a:cubicBezTo>
                    <a:cubicBezTo>
                      <a:pt x="44" y="329"/>
                      <a:pt x="45" y="329"/>
                      <a:pt x="45" y="331"/>
                    </a:cubicBezTo>
                    <a:cubicBezTo>
                      <a:pt x="43" y="333"/>
                      <a:pt x="43" y="333"/>
                      <a:pt x="43" y="333"/>
                    </a:cubicBezTo>
                    <a:cubicBezTo>
                      <a:pt x="40" y="340"/>
                      <a:pt x="42" y="348"/>
                      <a:pt x="39" y="356"/>
                    </a:cubicBezTo>
                    <a:cubicBezTo>
                      <a:pt x="36" y="361"/>
                      <a:pt x="34" y="368"/>
                      <a:pt x="33" y="375"/>
                    </a:cubicBezTo>
                    <a:cubicBezTo>
                      <a:pt x="32" y="383"/>
                      <a:pt x="31" y="391"/>
                      <a:pt x="30" y="397"/>
                    </a:cubicBezTo>
                    <a:cubicBezTo>
                      <a:pt x="30" y="413"/>
                      <a:pt x="16" y="429"/>
                      <a:pt x="17" y="446"/>
                    </a:cubicBezTo>
                    <a:cubicBezTo>
                      <a:pt x="17" y="447"/>
                      <a:pt x="17" y="448"/>
                      <a:pt x="18" y="448"/>
                    </a:cubicBezTo>
                    <a:cubicBezTo>
                      <a:pt x="17" y="453"/>
                      <a:pt x="16" y="458"/>
                      <a:pt x="15" y="463"/>
                    </a:cubicBezTo>
                    <a:cubicBezTo>
                      <a:pt x="15" y="463"/>
                      <a:pt x="0" y="534"/>
                      <a:pt x="32" y="484"/>
                    </a:cubicBezTo>
                    <a:cubicBezTo>
                      <a:pt x="32" y="484"/>
                      <a:pt x="32" y="484"/>
                      <a:pt x="32" y="484"/>
                    </a:cubicBezTo>
                    <a:cubicBezTo>
                      <a:pt x="35" y="477"/>
                      <a:pt x="37" y="472"/>
                      <a:pt x="35" y="466"/>
                    </a:cubicBezTo>
                    <a:cubicBezTo>
                      <a:pt x="38" y="465"/>
                      <a:pt x="36" y="459"/>
                      <a:pt x="38" y="458"/>
                    </a:cubicBezTo>
                    <a:cubicBezTo>
                      <a:pt x="38" y="458"/>
                      <a:pt x="38" y="458"/>
                      <a:pt x="38" y="458"/>
                    </a:cubicBezTo>
                    <a:cubicBezTo>
                      <a:pt x="36" y="452"/>
                      <a:pt x="42" y="448"/>
                      <a:pt x="41" y="443"/>
                    </a:cubicBezTo>
                    <a:cubicBezTo>
                      <a:pt x="41" y="443"/>
                      <a:pt x="42" y="443"/>
                      <a:pt x="42" y="444"/>
                    </a:cubicBezTo>
                    <a:cubicBezTo>
                      <a:pt x="42" y="441"/>
                      <a:pt x="42" y="436"/>
                      <a:pt x="44" y="436"/>
                    </a:cubicBezTo>
                    <a:cubicBezTo>
                      <a:pt x="46" y="428"/>
                      <a:pt x="49" y="417"/>
                      <a:pt x="47" y="411"/>
                    </a:cubicBezTo>
                    <a:cubicBezTo>
                      <a:pt x="47" y="412"/>
                      <a:pt x="47" y="412"/>
                      <a:pt x="47" y="412"/>
                    </a:cubicBezTo>
                    <a:cubicBezTo>
                      <a:pt x="46" y="408"/>
                      <a:pt x="48" y="408"/>
                      <a:pt x="48" y="404"/>
                    </a:cubicBezTo>
                    <a:cubicBezTo>
                      <a:pt x="48" y="404"/>
                      <a:pt x="48" y="404"/>
                      <a:pt x="48" y="404"/>
                    </a:cubicBezTo>
                    <a:cubicBezTo>
                      <a:pt x="47" y="400"/>
                      <a:pt x="50" y="395"/>
                      <a:pt x="50" y="392"/>
                    </a:cubicBezTo>
                    <a:cubicBezTo>
                      <a:pt x="51" y="392"/>
                      <a:pt x="51" y="392"/>
                      <a:pt x="51" y="392"/>
                    </a:cubicBezTo>
                    <a:cubicBezTo>
                      <a:pt x="53" y="386"/>
                      <a:pt x="53" y="386"/>
                      <a:pt x="53" y="386"/>
                    </a:cubicBezTo>
                    <a:cubicBezTo>
                      <a:pt x="52" y="388"/>
                      <a:pt x="52" y="388"/>
                      <a:pt x="52" y="388"/>
                    </a:cubicBezTo>
                    <a:cubicBezTo>
                      <a:pt x="48" y="386"/>
                      <a:pt x="55" y="384"/>
                      <a:pt x="54" y="378"/>
                    </a:cubicBezTo>
                    <a:cubicBezTo>
                      <a:pt x="56" y="374"/>
                      <a:pt x="49" y="368"/>
                      <a:pt x="52" y="363"/>
                    </a:cubicBezTo>
                    <a:cubicBezTo>
                      <a:pt x="50" y="361"/>
                      <a:pt x="54" y="366"/>
                      <a:pt x="53" y="362"/>
                    </a:cubicBezTo>
                    <a:cubicBezTo>
                      <a:pt x="55" y="363"/>
                      <a:pt x="54" y="364"/>
                      <a:pt x="56" y="364"/>
                    </a:cubicBezTo>
                    <a:cubicBezTo>
                      <a:pt x="56" y="360"/>
                      <a:pt x="59" y="359"/>
                      <a:pt x="59" y="355"/>
                    </a:cubicBezTo>
                    <a:cubicBezTo>
                      <a:pt x="60" y="355"/>
                      <a:pt x="60" y="355"/>
                      <a:pt x="60" y="355"/>
                    </a:cubicBezTo>
                    <a:cubicBezTo>
                      <a:pt x="59" y="349"/>
                      <a:pt x="65" y="346"/>
                      <a:pt x="63" y="342"/>
                    </a:cubicBezTo>
                    <a:cubicBezTo>
                      <a:pt x="63" y="336"/>
                      <a:pt x="68" y="339"/>
                      <a:pt x="66" y="333"/>
                    </a:cubicBezTo>
                    <a:cubicBezTo>
                      <a:pt x="69" y="331"/>
                      <a:pt x="69" y="331"/>
                      <a:pt x="69" y="331"/>
                    </a:cubicBezTo>
                    <a:cubicBezTo>
                      <a:pt x="70" y="329"/>
                      <a:pt x="67" y="329"/>
                      <a:pt x="68" y="327"/>
                    </a:cubicBezTo>
                    <a:cubicBezTo>
                      <a:pt x="70" y="327"/>
                      <a:pt x="70" y="324"/>
                      <a:pt x="71" y="325"/>
                    </a:cubicBezTo>
                    <a:cubicBezTo>
                      <a:pt x="74" y="320"/>
                      <a:pt x="71" y="313"/>
                      <a:pt x="76" y="306"/>
                    </a:cubicBezTo>
                    <a:cubicBezTo>
                      <a:pt x="74" y="303"/>
                      <a:pt x="76" y="300"/>
                      <a:pt x="75" y="298"/>
                    </a:cubicBezTo>
                    <a:cubicBezTo>
                      <a:pt x="76" y="298"/>
                      <a:pt x="77" y="290"/>
                      <a:pt x="78" y="295"/>
                    </a:cubicBezTo>
                    <a:cubicBezTo>
                      <a:pt x="78" y="296"/>
                      <a:pt x="78" y="296"/>
                      <a:pt x="78" y="296"/>
                    </a:cubicBezTo>
                    <a:cubicBezTo>
                      <a:pt x="79" y="297"/>
                      <a:pt x="79" y="297"/>
                      <a:pt x="79" y="297"/>
                    </a:cubicBezTo>
                    <a:cubicBezTo>
                      <a:pt x="83" y="293"/>
                      <a:pt x="79" y="289"/>
                      <a:pt x="81" y="284"/>
                    </a:cubicBezTo>
                    <a:cubicBezTo>
                      <a:pt x="80" y="286"/>
                      <a:pt x="80" y="287"/>
                      <a:pt x="79" y="286"/>
                    </a:cubicBezTo>
                    <a:cubicBezTo>
                      <a:pt x="80" y="282"/>
                      <a:pt x="80" y="282"/>
                      <a:pt x="80" y="282"/>
                    </a:cubicBezTo>
                    <a:cubicBezTo>
                      <a:pt x="81" y="283"/>
                      <a:pt x="81" y="283"/>
                      <a:pt x="81" y="283"/>
                    </a:cubicBezTo>
                    <a:cubicBezTo>
                      <a:pt x="83" y="277"/>
                      <a:pt x="83" y="277"/>
                      <a:pt x="83" y="277"/>
                    </a:cubicBezTo>
                    <a:cubicBezTo>
                      <a:pt x="81" y="278"/>
                      <a:pt x="81" y="278"/>
                      <a:pt x="81" y="278"/>
                    </a:cubicBezTo>
                    <a:cubicBezTo>
                      <a:pt x="83" y="275"/>
                      <a:pt x="86" y="274"/>
                      <a:pt x="84" y="271"/>
                    </a:cubicBezTo>
                    <a:cubicBezTo>
                      <a:pt x="83" y="269"/>
                      <a:pt x="82" y="273"/>
                      <a:pt x="82" y="270"/>
                    </a:cubicBezTo>
                    <a:cubicBezTo>
                      <a:pt x="84" y="266"/>
                      <a:pt x="87" y="260"/>
                      <a:pt x="88" y="255"/>
                    </a:cubicBezTo>
                    <a:cubicBezTo>
                      <a:pt x="86" y="255"/>
                      <a:pt x="87" y="254"/>
                      <a:pt x="87" y="253"/>
                    </a:cubicBezTo>
                    <a:cubicBezTo>
                      <a:pt x="88" y="253"/>
                      <a:pt x="88" y="253"/>
                      <a:pt x="88" y="253"/>
                    </a:cubicBezTo>
                    <a:cubicBezTo>
                      <a:pt x="87" y="247"/>
                      <a:pt x="92" y="252"/>
                      <a:pt x="92" y="246"/>
                    </a:cubicBezTo>
                    <a:cubicBezTo>
                      <a:pt x="93" y="247"/>
                      <a:pt x="93" y="247"/>
                      <a:pt x="93" y="247"/>
                    </a:cubicBezTo>
                    <a:cubicBezTo>
                      <a:pt x="90" y="244"/>
                      <a:pt x="90" y="244"/>
                      <a:pt x="90" y="244"/>
                    </a:cubicBezTo>
                    <a:cubicBezTo>
                      <a:pt x="88" y="239"/>
                      <a:pt x="93" y="243"/>
                      <a:pt x="91" y="236"/>
                    </a:cubicBezTo>
                    <a:cubicBezTo>
                      <a:pt x="90" y="238"/>
                      <a:pt x="87" y="236"/>
                      <a:pt x="88" y="234"/>
                    </a:cubicBezTo>
                    <a:cubicBezTo>
                      <a:pt x="90" y="235"/>
                      <a:pt x="90" y="235"/>
                      <a:pt x="90" y="235"/>
                    </a:cubicBezTo>
                    <a:cubicBezTo>
                      <a:pt x="90" y="234"/>
                      <a:pt x="89" y="233"/>
                      <a:pt x="90" y="232"/>
                    </a:cubicBezTo>
                    <a:cubicBezTo>
                      <a:pt x="90" y="233"/>
                      <a:pt x="92" y="233"/>
                      <a:pt x="92" y="231"/>
                    </a:cubicBezTo>
                    <a:cubicBezTo>
                      <a:pt x="93" y="233"/>
                      <a:pt x="93" y="233"/>
                      <a:pt x="93" y="233"/>
                    </a:cubicBezTo>
                    <a:cubicBezTo>
                      <a:pt x="92" y="228"/>
                      <a:pt x="92" y="228"/>
                      <a:pt x="92" y="228"/>
                    </a:cubicBezTo>
                    <a:cubicBezTo>
                      <a:pt x="94" y="225"/>
                      <a:pt x="93" y="220"/>
                      <a:pt x="95" y="219"/>
                    </a:cubicBezTo>
                    <a:cubicBezTo>
                      <a:pt x="95" y="219"/>
                      <a:pt x="98" y="213"/>
                      <a:pt x="96" y="211"/>
                    </a:cubicBezTo>
                    <a:cubicBezTo>
                      <a:pt x="97" y="212"/>
                      <a:pt x="99" y="209"/>
                      <a:pt x="100" y="210"/>
                    </a:cubicBezTo>
                    <a:cubicBezTo>
                      <a:pt x="99" y="208"/>
                      <a:pt x="99" y="203"/>
                      <a:pt x="101" y="201"/>
                    </a:cubicBezTo>
                    <a:cubicBezTo>
                      <a:pt x="101" y="202"/>
                      <a:pt x="101" y="202"/>
                      <a:pt x="101" y="202"/>
                    </a:cubicBezTo>
                    <a:cubicBezTo>
                      <a:pt x="105" y="195"/>
                      <a:pt x="102" y="188"/>
                      <a:pt x="106" y="182"/>
                    </a:cubicBezTo>
                    <a:cubicBezTo>
                      <a:pt x="104" y="182"/>
                      <a:pt x="106" y="179"/>
                      <a:pt x="103" y="179"/>
                    </a:cubicBezTo>
                    <a:cubicBezTo>
                      <a:pt x="103" y="172"/>
                      <a:pt x="111" y="168"/>
                      <a:pt x="105" y="163"/>
                    </a:cubicBezTo>
                    <a:cubicBezTo>
                      <a:pt x="105" y="160"/>
                      <a:pt x="107" y="160"/>
                      <a:pt x="108" y="158"/>
                    </a:cubicBezTo>
                    <a:cubicBezTo>
                      <a:pt x="108" y="159"/>
                      <a:pt x="108" y="159"/>
                      <a:pt x="108" y="159"/>
                    </a:cubicBezTo>
                    <a:cubicBezTo>
                      <a:pt x="109" y="153"/>
                      <a:pt x="110" y="152"/>
                      <a:pt x="111" y="147"/>
                    </a:cubicBezTo>
                    <a:cubicBezTo>
                      <a:pt x="111" y="145"/>
                      <a:pt x="108" y="144"/>
                      <a:pt x="110" y="140"/>
                    </a:cubicBezTo>
                    <a:cubicBezTo>
                      <a:pt x="111" y="142"/>
                      <a:pt x="111" y="140"/>
                      <a:pt x="111" y="138"/>
                    </a:cubicBezTo>
                    <a:cubicBezTo>
                      <a:pt x="111" y="139"/>
                      <a:pt x="112" y="140"/>
                      <a:pt x="113" y="138"/>
                    </a:cubicBezTo>
                    <a:cubicBezTo>
                      <a:pt x="113" y="138"/>
                      <a:pt x="113" y="137"/>
                      <a:pt x="113" y="137"/>
                    </a:cubicBezTo>
                    <a:cubicBezTo>
                      <a:pt x="113" y="137"/>
                      <a:pt x="113" y="137"/>
                      <a:pt x="113" y="137"/>
                    </a:cubicBezTo>
                    <a:cubicBezTo>
                      <a:pt x="113" y="134"/>
                      <a:pt x="113" y="135"/>
                      <a:pt x="112" y="136"/>
                    </a:cubicBezTo>
                    <a:cubicBezTo>
                      <a:pt x="112" y="136"/>
                      <a:pt x="112" y="136"/>
                      <a:pt x="111" y="136"/>
                    </a:cubicBezTo>
                    <a:cubicBezTo>
                      <a:pt x="114" y="134"/>
                      <a:pt x="113" y="129"/>
                      <a:pt x="115" y="1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7"/>
              <p:cNvSpPr/>
              <p:nvPr/>
            </p:nvSpPr>
            <p:spPr bwMode="auto">
              <a:xfrm>
                <a:off x="2978150" y="4189413"/>
                <a:ext cx="269875" cy="984250"/>
              </a:xfrm>
              <a:custGeom>
                <a:avLst/>
                <a:gdLst>
                  <a:gd name="T0" fmla="*/ 100 w 125"/>
                  <a:gd name="T1" fmla="*/ 63 h 458"/>
                  <a:gd name="T2" fmla="*/ 81 w 125"/>
                  <a:gd name="T3" fmla="*/ 129 h 458"/>
                  <a:gd name="T4" fmla="*/ 78 w 125"/>
                  <a:gd name="T5" fmla="*/ 134 h 458"/>
                  <a:gd name="T6" fmla="*/ 77 w 125"/>
                  <a:gd name="T7" fmla="*/ 142 h 458"/>
                  <a:gd name="T8" fmla="*/ 76 w 125"/>
                  <a:gd name="T9" fmla="*/ 152 h 458"/>
                  <a:gd name="T10" fmla="*/ 67 w 125"/>
                  <a:gd name="T11" fmla="*/ 187 h 458"/>
                  <a:gd name="T12" fmla="*/ 64 w 125"/>
                  <a:gd name="T13" fmla="*/ 197 h 458"/>
                  <a:gd name="T14" fmla="*/ 64 w 125"/>
                  <a:gd name="T15" fmla="*/ 207 h 458"/>
                  <a:gd name="T16" fmla="*/ 66 w 125"/>
                  <a:gd name="T17" fmla="*/ 210 h 458"/>
                  <a:gd name="T18" fmla="*/ 42 w 125"/>
                  <a:gd name="T19" fmla="*/ 273 h 458"/>
                  <a:gd name="T20" fmla="*/ 41 w 125"/>
                  <a:gd name="T21" fmla="*/ 281 h 458"/>
                  <a:gd name="T22" fmla="*/ 35 w 125"/>
                  <a:gd name="T23" fmla="*/ 306 h 458"/>
                  <a:gd name="T24" fmla="*/ 17 w 125"/>
                  <a:gd name="T25" fmla="*/ 385 h 458"/>
                  <a:gd name="T26" fmla="*/ 31 w 125"/>
                  <a:gd name="T27" fmla="*/ 417 h 458"/>
                  <a:gd name="T28" fmla="*/ 37 w 125"/>
                  <a:gd name="T29" fmla="*/ 394 h 458"/>
                  <a:gd name="T30" fmla="*/ 43 w 125"/>
                  <a:gd name="T31" fmla="*/ 376 h 458"/>
                  <a:gd name="T32" fmla="*/ 46 w 125"/>
                  <a:gd name="T33" fmla="*/ 348 h 458"/>
                  <a:gd name="T34" fmla="*/ 49 w 125"/>
                  <a:gd name="T35" fmla="*/ 338 h 458"/>
                  <a:gd name="T36" fmla="*/ 51 w 125"/>
                  <a:gd name="T37" fmla="*/ 326 h 458"/>
                  <a:gd name="T38" fmla="*/ 53 w 125"/>
                  <a:gd name="T39" fmla="*/ 313 h 458"/>
                  <a:gd name="T40" fmla="*/ 59 w 125"/>
                  <a:gd name="T41" fmla="*/ 295 h 458"/>
                  <a:gd name="T42" fmla="*/ 64 w 125"/>
                  <a:gd name="T43" fmla="*/ 282 h 458"/>
                  <a:gd name="T44" fmla="*/ 71 w 125"/>
                  <a:gd name="T45" fmla="*/ 258 h 458"/>
                  <a:gd name="T46" fmla="*/ 75 w 125"/>
                  <a:gd name="T47" fmla="*/ 257 h 458"/>
                  <a:gd name="T48" fmla="*/ 76 w 125"/>
                  <a:gd name="T49" fmla="*/ 244 h 458"/>
                  <a:gd name="T50" fmla="*/ 77 w 125"/>
                  <a:gd name="T51" fmla="*/ 240 h 458"/>
                  <a:gd name="T52" fmla="*/ 84 w 125"/>
                  <a:gd name="T53" fmla="*/ 221 h 458"/>
                  <a:gd name="T54" fmla="*/ 87 w 125"/>
                  <a:gd name="T55" fmla="*/ 213 h 458"/>
                  <a:gd name="T56" fmla="*/ 84 w 125"/>
                  <a:gd name="T57" fmla="*/ 203 h 458"/>
                  <a:gd name="T58" fmla="*/ 88 w 125"/>
                  <a:gd name="T59" fmla="*/ 200 h 458"/>
                  <a:gd name="T60" fmla="*/ 91 w 125"/>
                  <a:gd name="T61" fmla="*/ 191 h 458"/>
                  <a:gd name="T62" fmla="*/ 97 w 125"/>
                  <a:gd name="T63" fmla="*/ 175 h 458"/>
                  <a:gd name="T64" fmla="*/ 99 w 125"/>
                  <a:gd name="T65" fmla="*/ 156 h 458"/>
                  <a:gd name="T66" fmla="*/ 104 w 125"/>
                  <a:gd name="T67" fmla="*/ 139 h 458"/>
                  <a:gd name="T68" fmla="*/ 106 w 125"/>
                  <a:gd name="T69" fmla="*/ 121 h 458"/>
                  <a:gd name="T70" fmla="*/ 108 w 125"/>
                  <a:gd name="T71" fmla="*/ 120 h 458"/>
                  <a:gd name="T72" fmla="*/ 110 w 125"/>
                  <a:gd name="T73" fmla="*/ 113 h 458"/>
                  <a:gd name="T74" fmla="*/ 113 w 125"/>
                  <a:gd name="T75" fmla="*/ 95 h 458"/>
                  <a:gd name="T76" fmla="*/ 117 w 125"/>
                  <a:gd name="T77" fmla="*/ 83 h 458"/>
                  <a:gd name="T78" fmla="*/ 120 w 125"/>
                  <a:gd name="T79" fmla="*/ 78 h 458"/>
                  <a:gd name="T80" fmla="*/ 121 w 125"/>
                  <a:gd name="T81" fmla="*/ 67 h 458"/>
                  <a:gd name="T82" fmla="*/ 123 w 125"/>
                  <a:gd name="T83" fmla="*/ 65 h 458"/>
                  <a:gd name="T84" fmla="*/ 123 w 125"/>
                  <a:gd name="T85" fmla="*/ 4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5" h="458">
                    <a:moveTo>
                      <a:pt x="125" y="38"/>
                    </a:moveTo>
                    <a:cubicBezTo>
                      <a:pt x="121" y="0"/>
                      <a:pt x="108" y="25"/>
                      <a:pt x="108" y="25"/>
                    </a:cubicBezTo>
                    <a:cubicBezTo>
                      <a:pt x="101" y="38"/>
                      <a:pt x="104" y="46"/>
                      <a:pt x="100" y="63"/>
                    </a:cubicBezTo>
                    <a:cubicBezTo>
                      <a:pt x="95" y="76"/>
                      <a:pt x="91" y="79"/>
                      <a:pt x="88" y="94"/>
                    </a:cubicBezTo>
                    <a:cubicBezTo>
                      <a:pt x="86" y="101"/>
                      <a:pt x="84" y="109"/>
                      <a:pt x="83" y="116"/>
                    </a:cubicBezTo>
                    <a:cubicBezTo>
                      <a:pt x="84" y="119"/>
                      <a:pt x="80" y="124"/>
                      <a:pt x="81" y="129"/>
                    </a:cubicBezTo>
                    <a:cubicBezTo>
                      <a:pt x="80" y="130"/>
                      <a:pt x="80" y="130"/>
                      <a:pt x="80" y="130"/>
                    </a:cubicBezTo>
                    <a:cubicBezTo>
                      <a:pt x="80" y="131"/>
                      <a:pt x="80" y="133"/>
                      <a:pt x="79" y="134"/>
                    </a:cubicBezTo>
                    <a:cubicBezTo>
                      <a:pt x="78" y="134"/>
                      <a:pt x="78" y="134"/>
                      <a:pt x="78" y="134"/>
                    </a:cubicBezTo>
                    <a:cubicBezTo>
                      <a:pt x="79" y="136"/>
                      <a:pt x="78" y="138"/>
                      <a:pt x="78" y="140"/>
                    </a:cubicBezTo>
                    <a:cubicBezTo>
                      <a:pt x="77" y="139"/>
                      <a:pt x="77" y="139"/>
                      <a:pt x="77" y="139"/>
                    </a:cubicBezTo>
                    <a:cubicBezTo>
                      <a:pt x="77" y="142"/>
                      <a:pt x="77" y="142"/>
                      <a:pt x="77" y="142"/>
                    </a:cubicBezTo>
                    <a:cubicBezTo>
                      <a:pt x="77" y="141"/>
                      <a:pt x="77" y="141"/>
                      <a:pt x="77" y="141"/>
                    </a:cubicBezTo>
                    <a:cubicBezTo>
                      <a:pt x="77" y="145"/>
                      <a:pt x="76" y="148"/>
                      <a:pt x="74" y="151"/>
                    </a:cubicBezTo>
                    <a:cubicBezTo>
                      <a:pt x="76" y="152"/>
                      <a:pt x="76" y="152"/>
                      <a:pt x="76" y="152"/>
                    </a:cubicBezTo>
                    <a:cubicBezTo>
                      <a:pt x="72" y="158"/>
                      <a:pt x="75" y="161"/>
                      <a:pt x="71" y="167"/>
                    </a:cubicBezTo>
                    <a:cubicBezTo>
                      <a:pt x="71" y="166"/>
                      <a:pt x="71" y="166"/>
                      <a:pt x="71" y="166"/>
                    </a:cubicBezTo>
                    <a:cubicBezTo>
                      <a:pt x="73" y="175"/>
                      <a:pt x="64" y="178"/>
                      <a:pt x="67" y="187"/>
                    </a:cubicBezTo>
                    <a:cubicBezTo>
                      <a:pt x="66" y="186"/>
                      <a:pt x="66" y="187"/>
                      <a:pt x="65" y="187"/>
                    </a:cubicBezTo>
                    <a:cubicBezTo>
                      <a:pt x="65" y="190"/>
                      <a:pt x="64" y="194"/>
                      <a:pt x="67" y="195"/>
                    </a:cubicBezTo>
                    <a:cubicBezTo>
                      <a:pt x="67" y="198"/>
                      <a:pt x="66" y="197"/>
                      <a:pt x="64" y="197"/>
                    </a:cubicBezTo>
                    <a:cubicBezTo>
                      <a:pt x="66" y="198"/>
                      <a:pt x="66" y="200"/>
                      <a:pt x="65" y="202"/>
                    </a:cubicBezTo>
                    <a:cubicBezTo>
                      <a:pt x="65" y="201"/>
                      <a:pt x="65" y="201"/>
                      <a:pt x="65" y="201"/>
                    </a:cubicBezTo>
                    <a:cubicBezTo>
                      <a:pt x="64" y="207"/>
                      <a:pt x="64" y="207"/>
                      <a:pt x="64" y="207"/>
                    </a:cubicBezTo>
                    <a:cubicBezTo>
                      <a:pt x="67" y="207"/>
                      <a:pt x="67" y="207"/>
                      <a:pt x="67" y="207"/>
                    </a:cubicBezTo>
                    <a:cubicBezTo>
                      <a:pt x="65" y="210"/>
                      <a:pt x="63" y="207"/>
                      <a:pt x="63" y="210"/>
                    </a:cubicBezTo>
                    <a:cubicBezTo>
                      <a:pt x="66" y="210"/>
                      <a:pt x="66" y="210"/>
                      <a:pt x="66" y="210"/>
                    </a:cubicBezTo>
                    <a:cubicBezTo>
                      <a:pt x="64" y="215"/>
                      <a:pt x="60" y="216"/>
                      <a:pt x="57" y="220"/>
                    </a:cubicBezTo>
                    <a:cubicBezTo>
                      <a:pt x="51" y="237"/>
                      <a:pt x="52" y="257"/>
                      <a:pt x="44" y="273"/>
                    </a:cubicBezTo>
                    <a:cubicBezTo>
                      <a:pt x="42" y="273"/>
                      <a:pt x="42" y="273"/>
                      <a:pt x="42" y="273"/>
                    </a:cubicBezTo>
                    <a:cubicBezTo>
                      <a:pt x="39" y="272"/>
                      <a:pt x="45" y="278"/>
                      <a:pt x="42" y="278"/>
                    </a:cubicBezTo>
                    <a:cubicBezTo>
                      <a:pt x="43" y="280"/>
                      <a:pt x="43" y="280"/>
                      <a:pt x="43" y="280"/>
                    </a:cubicBezTo>
                    <a:cubicBezTo>
                      <a:pt x="42" y="281"/>
                      <a:pt x="41" y="282"/>
                      <a:pt x="41" y="281"/>
                    </a:cubicBezTo>
                    <a:cubicBezTo>
                      <a:pt x="40" y="283"/>
                      <a:pt x="41" y="283"/>
                      <a:pt x="41" y="284"/>
                    </a:cubicBezTo>
                    <a:cubicBezTo>
                      <a:pt x="39" y="286"/>
                      <a:pt x="39" y="286"/>
                      <a:pt x="39" y="286"/>
                    </a:cubicBezTo>
                    <a:cubicBezTo>
                      <a:pt x="36" y="292"/>
                      <a:pt x="38" y="299"/>
                      <a:pt x="35" y="306"/>
                    </a:cubicBezTo>
                    <a:cubicBezTo>
                      <a:pt x="30" y="314"/>
                      <a:pt x="29" y="331"/>
                      <a:pt x="28" y="341"/>
                    </a:cubicBezTo>
                    <a:cubicBezTo>
                      <a:pt x="29" y="355"/>
                      <a:pt x="15" y="369"/>
                      <a:pt x="16" y="383"/>
                    </a:cubicBezTo>
                    <a:cubicBezTo>
                      <a:pt x="16" y="384"/>
                      <a:pt x="17" y="385"/>
                      <a:pt x="17" y="385"/>
                    </a:cubicBezTo>
                    <a:cubicBezTo>
                      <a:pt x="14" y="398"/>
                      <a:pt x="14" y="398"/>
                      <a:pt x="14" y="398"/>
                    </a:cubicBezTo>
                    <a:cubicBezTo>
                      <a:pt x="14" y="398"/>
                      <a:pt x="0" y="458"/>
                      <a:pt x="31" y="417"/>
                    </a:cubicBezTo>
                    <a:cubicBezTo>
                      <a:pt x="31" y="417"/>
                      <a:pt x="31" y="417"/>
                      <a:pt x="31" y="417"/>
                    </a:cubicBezTo>
                    <a:cubicBezTo>
                      <a:pt x="34" y="411"/>
                      <a:pt x="36" y="406"/>
                      <a:pt x="34" y="401"/>
                    </a:cubicBezTo>
                    <a:cubicBezTo>
                      <a:pt x="37" y="401"/>
                      <a:pt x="35" y="395"/>
                      <a:pt x="37" y="394"/>
                    </a:cubicBezTo>
                    <a:cubicBezTo>
                      <a:pt x="37" y="394"/>
                      <a:pt x="37" y="394"/>
                      <a:pt x="37" y="394"/>
                    </a:cubicBezTo>
                    <a:cubicBezTo>
                      <a:pt x="35" y="390"/>
                      <a:pt x="41" y="386"/>
                      <a:pt x="40" y="382"/>
                    </a:cubicBezTo>
                    <a:cubicBezTo>
                      <a:pt x="40" y="382"/>
                      <a:pt x="41" y="382"/>
                      <a:pt x="41" y="383"/>
                    </a:cubicBezTo>
                    <a:cubicBezTo>
                      <a:pt x="41" y="380"/>
                      <a:pt x="41" y="376"/>
                      <a:pt x="43" y="376"/>
                    </a:cubicBezTo>
                    <a:cubicBezTo>
                      <a:pt x="44" y="369"/>
                      <a:pt x="48" y="360"/>
                      <a:pt x="45" y="354"/>
                    </a:cubicBezTo>
                    <a:cubicBezTo>
                      <a:pt x="46" y="355"/>
                      <a:pt x="46" y="355"/>
                      <a:pt x="46" y="355"/>
                    </a:cubicBezTo>
                    <a:cubicBezTo>
                      <a:pt x="44" y="352"/>
                      <a:pt x="46" y="351"/>
                      <a:pt x="46" y="348"/>
                    </a:cubicBezTo>
                    <a:cubicBezTo>
                      <a:pt x="46" y="348"/>
                      <a:pt x="46" y="348"/>
                      <a:pt x="47" y="348"/>
                    </a:cubicBezTo>
                    <a:cubicBezTo>
                      <a:pt x="45" y="345"/>
                      <a:pt x="48" y="340"/>
                      <a:pt x="48" y="337"/>
                    </a:cubicBezTo>
                    <a:cubicBezTo>
                      <a:pt x="49" y="338"/>
                      <a:pt x="49" y="338"/>
                      <a:pt x="49" y="338"/>
                    </a:cubicBezTo>
                    <a:cubicBezTo>
                      <a:pt x="50" y="332"/>
                      <a:pt x="50" y="332"/>
                      <a:pt x="50" y="332"/>
                    </a:cubicBezTo>
                    <a:cubicBezTo>
                      <a:pt x="49" y="334"/>
                      <a:pt x="49" y="334"/>
                      <a:pt x="49" y="334"/>
                    </a:cubicBezTo>
                    <a:cubicBezTo>
                      <a:pt x="46" y="332"/>
                      <a:pt x="53" y="330"/>
                      <a:pt x="51" y="326"/>
                    </a:cubicBezTo>
                    <a:cubicBezTo>
                      <a:pt x="53" y="322"/>
                      <a:pt x="46" y="316"/>
                      <a:pt x="48" y="313"/>
                    </a:cubicBezTo>
                    <a:cubicBezTo>
                      <a:pt x="47" y="311"/>
                      <a:pt x="51" y="315"/>
                      <a:pt x="50" y="312"/>
                    </a:cubicBezTo>
                    <a:cubicBezTo>
                      <a:pt x="52" y="312"/>
                      <a:pt x="51" y="314"/>
                      <a:pt x="53" y="313"/>
                    </a:cubicBezTo>
                    <a:cubicBezTo>
                      <a:pt x="52" y="310"/>
                      <a:pt x="56" y="309"/>
                      <a:pt x="55" y="306"/>
                    </a:cubicBezTo>
                    <a:cubicBezTo>
                      <a:pt x="57" y="306"/>
                      <a:pt x="57" y="306"/>
                      <a:pt x="57" y="306"/>
                    </a:cubicBezTo>
                    <a:cubicBezTo>
                      <a:pt x="55" y="301"/>
                      <a:pt x="61" y="298"/>
                      <a:pt x="59" y="295"/>
                    </a:cubicBezTo>
                    <a:cubicBezTo>
                      <a:pt x="59" y="290"/>
                      <a:pt x="64" y="293"/>
                      <a:pt x="62" y="287"/>
                    </a:cubicBezTo>
                    <a:cubicBezTo>
                      <a:pt x="65" y="286"/>
                      <a:pt x="65" y="286"/>
                      <a:pt x="65" y="286"/>
                    </a:cubicBezTo>
                    <a:cubicBezTo>
                      <a:pt x="66" y="284"/>
                      <a:pt x="63" y="284"/>
                      <a:pt x="64" y="282"/>
                    </a:cubicBezTo>
                    <a:cubicBezTo>
                      <a:pt x="66" y="282"/>
                      <a:pt x="66" y="279"/>
                      <a:pt x="67" y="281"/>
                    </a:cubicBezTo>
                    <a:cubicBezTo>
                      <a:pt x="70" y="276"/>
                      <a:pt x="67" y="270"/>
                      <a:pt x="72" y="264"/>
                    </a:cubicBezTo>
                    <a:cubicBezTo>
                      <a:pt x="70" y="262"/>
                      <a:pt x="72" y="259"/>
                      <a:pt x="71" y="258"/>
                    </a:cubicBezTo>
                    <a:cubicBezTo>
                      <a:pt x="72" y="258"/>
                      <a:pt x="72" y="251"/>
                      <a:pt x="74" y="255"/>
                    </a:cubicBezTo>
                    <a:cubicBezTo>
                      <a:pt x="74" y="256"/>
                      <a:pt x="74" y="256"/>
                      <a:pt x="73" y="256"/>
                    </a:cubicBezTo>
                    <a:cubicBezTo>
                      <a:pt x="75" y="257"/>
                      <a:pt x="75" y="257"/>
                      <a:pt x="75" y="257"/>
                    </a:cubicBezTo>
                    <a:cubicBezTo>
                      <a:pt x="78" y="254"/>
                      <a:pt x="75" y="250"/>
                      <a:pt x="76" y="246"/>
                    </a:cubicBezTo>
                    <a:cubicBezTo>
                      <a:pt x="76" y="247"/>
                      <a:pt x="75" y="249"/>
                      <a:pt x="75" y="247"/>
                    </a:cubicBezTo>
                    <a:cubicBezTo>
                      <a:pt x="76" y="244"/>
                      <a:pt x="76" y="244"/>
                      <a:pt x="76" y="244"/>
                    </a:cubicBezTo>
                    <a:cubicBezTo>
                      <a:pt x="77" y="245"/>
                      <a:pt x="77" y="245"/>
                      <a:pt x="77" y="245"/>
                    </a:cubicBezTo>
                    <a:cubicBezTo>
                      <a:pt x="79" y="240"/>
                      <a:pt x="79" y="240"/>
                      <a:pt x="79" y="240"/>
                    </a:cubicBezTo>
                    <a:cubicBezTo>
                      <a:pt x="77" y="240"/>
                      <a:pt x="77" y="240"/>
                      <a:pt x="77" y="240"/>
                    </a:cubicBezTo>
                    <a:cubicBezTo>
                      <a:pt x="79" y="238"/>
                      <a:pt x="81" y="238"/>
                      <a:pt x="80" y="234"/>
                    </a:cubicBezTo>
                    <a:cubicBezTo>
                      <a:pt x="79" y="233"/>
                      <a:pt x="77" y="236"/>
                      <a:pt x="78" y="233"/>
                    </a:cubicBezTo>
                    <a:cubicBezTo>
                      <a:pt x="79" y="230"/>
                      <a:pt x="82" y="226"/>
                      <a:pt x="84" y="221"/>
                    </a:cubicBezTo>
                    <a:cubicBezTo>
                      <a:pt x="82" y="221"/>
                      <a:pt x="83" y="220"/>
                      <a:pt x="83" y="219"/>
                    </a:cubicBezTo>
                    <a:cubicBezTo>
                      <a:pt x="84" y="219"/>
                      <a:pt x="84" y="219"/>
                      <a:pt x="84" y="219"/>
                    </a:cubicBezTo>
                    <a:cubicBezTo>
                      <a:pt x="83" y="214"/>
                      <a:pt x="88" y="218"/>
                      <a:pt x="87" y="213"/>
                    </a:cubicBezTo>
                    <a:cubicBezTo>
                      <a:pt x="86" y="212"/>
                      <a:pt x="86" y="212"/>
                      <a:pt x="86" y="212"/>
                    </a:cubicBezTo>
                    <a:cubicBezTo>
                      <a:pt x="84" y="207"/>
                      <a:pt x="89" y="211"/>
                      <a:pt x="86" y="205"/>
                    </a:cubicBezTo>
                    <a:cubicBezTo>
                      <a:pt x="86" y="207"/>
                      <a:pt x="83" y="205"/>
                      <a:pt x="84" y="203"/>
                    </a:cubicBezTo>
                    <a:cubicBezTo>
                      <a:pt x="86" y="204"/>
                      <a:pt x="86" y="204"/>
                      <a:pt x="86" y="204"/>
                    </a:cubicBezTo>
                    <a:cubicBezTo>
                      <a:pt x="86" y="203"/>
                      <a:pt x="85" y="202"/>
                      <a:pt x="86" y="201"/>
                    </a:cubicBezTo>
                    <a:cubicBezTo>
                      <a:pt x="86" y="202"/>
                      <a:pt x="88" y="202"/>
                      <a:pt x="88" y="200"/>
                    </a:cubicBezTo>
                    <a:cubicBezTo>
                      <a:pt x="89" y="202"/>
                      <a:pt x="89" y="202"/>
                      <a:pt x="89" y="202"/>
                    </a:cubicBezTo>
                    <a:cubicBezTo>
                      <a:pt x="88" y="198"/>
                      <a:pt x="88" y="198"/>
                      <a:pt x="88" y="198"/>
                    </a:cubicBezTo>
                    <a:cubicBezTo>
                      <a:pt x="90" y="196"/>
                      <a:pt x="89" y="191"/>
                      <a:pt x="91" y="191"/>
                    </a:cubicBezTo>
                    <a:cubicBezTo>
                      <a:pt x="91" y="191"/>
                      <a:pt x="94" y="185"/>
                      <a:pt x="92" y="183"/>
                    </a:cubicBezTo>
                    <a:cubicBezTo>
                      <a:pt x="93" y="184"/>
                      <a:pt x="95" y="182"/>
                      <a:pt x="96" y="183"/>
                    </a:cubicBezTo>
                    <a:cubicBezTo>
                      <a:pt x="95" y="181"/>
                      <a:pt x="95" y="177"/>
                      <a:pt x="97" y="175"/>
                    </a:cubicBezTo>
                    <a:cubicBezTo>
                      <a:pt x="97" y="176"/>
                      <a:pt x="97" y="176"/>
                      <a:pt x="97" y="176"/>
                    </a:cubicBezTo>
                    <a:cubicBezTo>
                      <a:pt x="100" y="170"/>
                      <a:pt x="98" y="164"/>
                      <a:pt x="101" y="159"/>
                    </a:cubicBezTo>
                    <a:cubicBezTo>
                      <a:pt x="100" y="159"/>
                      <a:pt x="101" y="156"/>
                      <a:pt x="99" y="156"/>
                    </a:cubicBezTo>
                    <a:cubicBezTo>
                      <a:pt x="98" y="149"/>
                      <a:pt x="106" y="146"/>
                      <a:pt x="100" y="142"/>
                    </a:cubicBezTo>
                    <a:cubicBezTo>
                      <a:pt x="101" y="140"/>
                      <a:pt x="103" y="140"/>
                      <a:pt x="103" y="138"/>
                    </a:cubicBezTo>
                    <a:cubicBezTo>
                      <a:pt x="104" y="139"/>
                      <a:pt x="104" y="139"/>
                      <a:pt x="104" y="139"/>
                    </a:cubicBezTo>
                    <a:cubicBezTo>
                      <a:pt x="105" y="134"/>
                      <a:pt x="105" y="132"/>
                      <a:pt x="106" y="129"/>
                    </a:cubicBezTo>
                    <a:cubicBezTo>
                      <a:pt x="106" y="127"/>
                      <a:pt x="103" y="125"/>
                      <a:pt x="105" y="122"/>
                    </a:cubicBezTo>
                    <a:cubicBezTo>
                      <a:pt x="106" y="124"/>
                      <a:pt x="106" y="122"/>
                      <a:pt x="106" y="121"/>
                    </a:cubicBezTo>
                    <a:cubicBezTo>
                      <a:pt x="106" y="122"/>
                      <a:pt x="106" y="122"/>
                      <a:pt x="108" y="121"/>
                    </a:cubicBezTo>
                    <a:cubicBezTo>
                      <a:pt x="107" y="120"/>
                      <a:pt x="107" y="120"/>
                      <a:pt x="107" y="120"/>
                    </a:cubicBezTo>
                    <a:cubicBezTo>
                      <a:pt x="107" y="120"/>
                      <a:pt x="107" y="120"/>
                      <a:pt x="108" y="120"/>
                    </a:cubicBezTo>
                    <a:cubicBezTo>
                      <a:pt x="108" y="117"/>
                      <a:pt x="107" y="118"/>
                      <a:pt x="107" y="119"/>
                    </a:cubicBezTo>
                    <a:cubicBezTo>
                      <a:pt x="107" y="118"/>
                      <a:pt x="106" y="118"/>
                      <a:pt x="106" y="119"/>
                    </a:cubicBezTo>
                    <a:cubicBezTo>
                      <a:pt x="108" y="117"/>
                      <a:pt x="108" y="113"/>
                      <a:pt x="110" y="113"/>
                    </a:cubicBezTo>
                    <a:cubicBezTo>
                      <a:pt x="111" y="106"/>
                      <a:pt x="110" y="101"/>
                      <a:pt x="111" y="96"/>
                    </a:cubicBezTo>
                    <a:cubicBezTo>
                      <a:pt x="112" y="96"/>
                      <a:pt x="113" y="97"/>
                      <a:pt x="113" y="99"/>
                    </a:cubicBezTo>
                    <a:cubicBezTo>
                      <a:pt x="113" y="95"/>
                      <a:pt x="113" y="95"/>
                      <a:pt x="113" y="95"/>
                    </a:cubicBezTo>
                    <a:cubicBezTo>
                      <a:pt x="115" y="95"/>
                      <a:pt x="114" y="97"/>
                      <a:pt x="114" y="99"/>
                    </a:cubicBezTo>
                    <a:cubicBezTo>
                      <a:pt x="118" y="95"/>
                      <a:pt x="114" y="89"/>
                      <a:pt x="118" y="84"/>
                    </a:cubicBezTo>
                    <a:cubicBezTo>
                      <a:pt x="117" y="83"/>
                      <a:pt x="117" y="83"/>
                      <a:pt x="117" y="83"/>
                    </a:cubicBezTo>
                    <a:cubicBezTo>
                      <a:pt x="117" y="82"/>
                      <a:pt x="117" y="82"/>
                      <a:pt x="117" y="82"/>
                    </a:cubicBezTo>
                    <a:cubicBezTo>
                      <a:pt x="116" y="82"/>
                      <a:pt x="116" y="81"/>
                      <a:pt x="116" y="80"/>
                    </a:cubicBezTo>
                    <a:cubicBezTo>
                      <a:pt x="117" y="80"/>
                      <a:pt x="119" y="81"/>
                      <a:pt x="120" y="78"/>
                    </a:cubicBezTo>
                    <a:cubicBezTo>
                      <a:pt x="122" y="77"/>
                      <a:pt x="121" y="72"/>
                      <a:pt x="121" y="69"/>
                    </a:cubicBezTo>
                    <a:cubicBezTo>
                      <a:pt x="120" y="71"/>
                      <a:pt x="119" y="70"/>
                      <a:pt x="119" y="69"/>
                    </a:cubicBezTo>
                    <a:cubicBezTo>
                      <a:pt x="119" y="68"/>
                      <a:pt x="121" y="68"/>
                      <a:pt x="121" y="67"/>
                    </a:cubicBezTo>
                    <a:cubicBezTo>
                      <a:pt x="122" y="67"/>
                      <a:pt x="122" y="67"/>
                      <a:pt x="122" y="67"/>
                    </a:cubicBezTo>
                    <a:cubicBezTo>
                      <a:pt x="121" y="66"/>
                      <a:pt x="122" y="63"/>
                      <a:pt x="121" y="62"/>
                    </a:cubicBezTo>
                    <a:cubicBezTo>
                      <a:pt x="123" y="62"/>
                      <a:pt x="122" y="65"/>
                      <a:pt x="123" y="65"/>
                    </a:cubicBezTo>
                    <a:cubicBezTo>
                      <a:pt x="124" y="60"/>
                      <a:pt x="123" y="63"/>
                      <a:pt x="125" y="58"/>
                    </a:cubicBezTo>
                    <a:cubicBezTo>
                      <a:pt x="124" y="54"/>
                      <a:pt x="123" y="58"/>
                      <a:pt x="121" y="56"/>
                    </a:cubicBezTo>
                    <a:cubicBezTo>
                      <a:pt x="122" y="53"/>
                      <a:pt x="121" y="50"/>
                      <a:pt x="123" y="48"/>
                    </a:cubicBezTo>
                    <a:cubicBezTo>
                      <a:pt x="121" y="48"/>
                      <a:pt x="121" y="48"/>
                      <a:pt x="121" y="48"/>
                    </a:cubicBezTo>
                    <a:cubicBezTo>
                      <a:pt x="121" y="43"/>
                      <a:pt x="122" y="41"/>
                      <a:pt x="12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8"/>
              <p:cNvSpPr/>
              <p:nvPr/>
            </p:nvSpPr>
            <p:spPr bwMode="auto">
              <a:xfrm>
                <a:off x="1920875" y="3721101"/>
                <a:ext cx="1949450" cy="1920875"/>
              </a:xfrm>
              <a:custGeom>
                <a:avLst/>
                <a:gdLst>
                  <a:gd name="T0" fmla="*/ 833 w 905"/>
                  <a:gd name="T1" fmla="*/ 570 h 894"/>
                  <a:gd name="T2" fmla="*/ 825 w 905"/>
                  <a:gd name="T3" fmla="*/ 491 h 894"/>
                  <a:gd name="T4" fmla="*/ 796 w 905"/>
                  <a:gd name="T5" fmla="*/ 438 h 894"/>
                  <a:gd name="T6" fmla="*/ 755 w 905"/>
                  <a:gd name="T7" fmla="*/ 415 h 894"/>
                  <a:gd name="T8" fmla="*/ 688 w 905"/>
                  <a:gd name="T9" fmla="*/ 413 h 894"/>
                  <a:gd name="T10" fmla="*/ 648 w 905"/>
                  <a:gd name="T11" fmla="*/ 426 h 894"/>
                  <a:gd name="T12" fmla="*/ 671 w 905"/>
                  <a:gd name="T13" fmla="*/ 329 h 894"/>
                  <a:gd name="T14" fmla="*/ 693 w 905"/>
                  <a:gd name="T15" fmla="*/ 252 h 894"/>
                  <a:gd name="T16" fmla="*/ 708 w 905"/>
                  <a:gd name="T17" fmla="*/ 169 h 894"/>
                  <a:gd name="T18" fmla="*/ 724 w 905"/>
                  <a:gd name="T19" fmla="*/ 77 h 894"/>
                  <a:gd name="T20" fmla="*/ 708 w 905"/>
                  <a:gd name="T21" fmla="*/ 54 h 894"/>
                  <a:gd name="T22" fmla="*/ 673 w 905"/>
                  <a:gd name="T23" fmla="*/ 225 h 894"/>
                  <a:gd name="T24" fmla="*/ 640 w 905"/>
                  <a:gd name="T25" fmla="*/ 360 h 894"/>
                  <a:gd name="T26" fmla="*/ 705 w 905"/>
                  <a:gd name="T27" fmla="*/ 437 h 894"/>
                  <a:gd name="T28" fmla="*/ 763 w 905"/>
                  <a:gd name="T29" fmla="*/ 445 h 894"/>
                  <a:gd name="T30" fmla="*/ 816 w 905"/>
                  <a:gd name="T31" fmla="*/ 547 h 894"/>
                  <a:gd name="T32" fmla="*/ 704 w 905"/>
                  <a:gd name="T33" fmla="*/ 548 h 894"/>
                  <a:gd name="T34" fmla="*/ 655 w 905"/>
                  <a:gd name="T35" fmla="*/ 627 h 894"/>
                  <a:gd name="T36" fmla="*/ 863 w 905"/>
                  <a:gd name="T37" fmla="*/ 642 h 894"/>
                  <a:gd name="T38" fmla="*/ 833 w 905"/>
                  <a:gd name="T39" fmla="*/ 789 h 894"/>
                  <a:gd name="T40" fmla="*/ 611 w 905"/>
                  <a:gd name="T41" fmla="*/ 766 h 894"/>
                  <a:gd name="T42" fmla="*/ 563 w 905"/>
                  <a:gd name="T43" fmla="*/ 849 h 894"/>
                  <a:gd name="T44" fmla="*/ 494 w 905"/>
                  <a:gd name="T45" fmla="*/ 867 h 894"/>
                  <a:gd name="T46" fmla="*/ 436 w 905"/>
                  <a:gd name="T47" fmla="*/ 851 h 894"/>
                  <a:gd name="T48" fmla="*/ 387 w 905"/>
                  <a:gd name="T49" fmla="*/ 803 h 894"/>
                  <a:gd name="T50" fmla="*/ 372 w 905"/>
                  <a:gd name="T51" fmla="*/ 744 h 894"/>
                  <a:gd name="T52" fmla="*/ 279 w 905"/>
                  <a:gd name="T53" fmla="*/ 842 h 894"/>
                  <a:gd name="T54" fmla="*/ 197 w 905"/>
                  <a:gd name="T55" fmla="*/ 803 h 894"/>
                  <a:gd name="T56" fmla="*/ 186 w 905"/>
                  <a:gd name="T57" fmla="*/ 758 h 894"/>
                  <a:gd name="T58" fmla="*/ 217 w 905"/>
                  <a:gd name="T59" fmla="*/ 676 h 894"/>
                  <a:gd name="T60" fmla="*/ 266 w 905"/>
                  <a:gd name="T61" fmla="*/ 647 h 894"/>
                  <a:gd name="T62" fmla="*/ 180 w 905"/>
                  <a:gd name="T63" fmla="*/ 689 h 894"/>
                  <a:gd name="T64" fmla="*/ 89 w 905"/>
                  <a:gd name="T65" fmla="*/ 733 h 894"/>
                  <a:gd name="T66" fmla="*/ 26 w 905"/>
                  <a:gd name="T67" fmla="*/ 664 h 894"/>
                  <a:gd name="T68" fmla="*/ 36 w 905"/>
                  <a:gd name="T69" fmla="*/ 612 h 894"/>
                  <a:gd name="T70" fmla="*/ 103 w 905"/>
                  <a:gd name="T71" fmla="*/ 551 h 894"/>
                  <a:gd name="T72" fmla="*/ 168 w 905"/>
                  <a:gd name="T73" fmla="*/ 544 h 894"/>
                  <a:gd name="T74" fmla="*/ 102 w 905"/>
                  <a:gd name="T75" fmla="*/ 524 h 894"/>
                  <a:gd name="T76" fmla="*/ 127 w 905"/>
                  <a:gd name="T77" fmla="*/ 451 h 894"/>
                  <a:gd name="T78" fmla="*/ 193 w 905"/>
                  <a:gd name="T79" fmla="*/ 409 h 894"/>
                  <a:gd name="T80" fmla="*/ 234 w 905"/>
                  <a:gd name="T81" fmla="*/ 395 h 894"/>
                  <a:gd name="T82" fmla="*/ 305 w 905"/>
                  <a:gd name="T83" fmla="*/ 399 h 894"/>
                  <a:gd name="T84" fmla="*/ 342 w 905"/>
                  <a:gd name="T85" fmla="*/ 442 h 894"/>
                  <a:gd name="T86" fmla="*/ 373 w 905"/>
                  <a:gd name="T87" fmla="*/ 437 h 894"/>
                  <a:gd name="T88" fmla="*/ 397 w 905"/>
                  <a:gd name="T89" fmla="*/ 319 h 894"/>
                  <a:gd name="T90" fmla="*/ 413 w 905"/>
                  <a:gd name="T91" fmla="*/ 250 h 894"/>
                  <a:gd name="T92" fmla="*/ 434 w 905"/>
                  <a:gd name="T93" fmla="*/ 144 h 894"/>
                  <a:gd name="T94" fmla="*/ 448 w 905"/>
                  <a:gd name="T95" fmla="*/ 75 h 894"/>
                  <a:gd name="T96" fmla="*/ 407 w 905"/>
                  <a:gd name="T97" fmla="*/ 162 h 894"/>
                  <a:gd name="T98" fmla="*/ 391 w 905"/>
                  <a:gd name="T99" fmla="*/ 260 h 894"/>
                  <a:gd name="T100" fmla="*/ 292 w 905"/>
                  <a:gd name="T101" fmla="*/ 371 h 894"/>
                  <a:gd name="T102" fmla="*/ 213 w 905"/>
                  <a:gd name="T103" fmla="*/ 382 h 894"/>
                  <a:gd name="T104" fmla="*/ 79 w 905"/>
                  <a:gd name="T105" fmla="*/ 534 h 894"/>
                  <a:gd name="T106" fmla="*/ 19 w 905"/>
                  <a:gd name="T107" fmla="*/ 602 h 894"/>
                  <a:gd name="T108" fmla="*/ 144 w 905"/>
                  <a:gd name="T109" fmla="*/ 758 h 894"/>
                  <a:gd name="T110" fmla="*/ 221 w 905"/>
                  <a:gd name="T111" fmla="*/ 850 h 894"/>
                  <a:gd name="T112" fmla="*/ 413 w 905"/>
                  <a:gd name="T113" fmla="*/ 870 h 894"/>
                  <a:gd name="T114" fmla="*/ 558 w 905"/>
                  <a:gd name="T115" fmla="*/ 876 h 894"/>
                  <a:gd name="T116" fmla="*/ 695 w 905"/>
                  <a:gd name="T117" fmla="*/ 842 h 894"/>
                  <a:gd name="T118" fmla="*/ 861 w 905"/>
                  <a:gd name="T119" fmla="*/ 793 h 894"/>
                  <a:gd name="T120" fmla="*/ 901 w 905"/>
                  <a:gd name="T121" fmla="*/ 666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5" h="894">
                    <a:moveTo>
                      <a:pt x="901" y="666"/>
                    </a:moveTo>
                    <a:cubicBezTo>
                      <a:pt x="901" y="665"/>
                      <a:pt x="900" y="665"/>
                      <a:pt x="899" y="665"/>
                    </a:cubicBezTo>
                    <a:cubicBezTo>
                      <a:pt x="894" y="658"/>
                      <a:pt x="901" y="659"/>
                      <a:pt x="894" y="652"/>
                    </a:cubicBezTo>
                    <a:cubicBezTo>
                      <a:pt x="895" y="655"/>
                      <a:pt x="891" y="655"/>
                      <a:pt x="890" y="650"/>
                    </a:cubicBezTo>
                    <a:cubicBezTo>
                      <a:pt x="892" y="651"/>
                      <a:pt x="892" y="651"/>
                      <a:pt x="892" y="651"/>
                    </a:cubicBezTo>
                    <a:cubicBezTo>
                      <a:pt x="891" y="649"/>
                      <a:pt x="890" y="648"/>
                      <a:pt x="890" y="647"/>
                    </a:cubicBezTo>
                    <a:cubicBezTo>
                      <a:pt x="891" y="648"/>
                      <a:pt x="892" y="647"/>
                      <a:pt x="890" y="643"/>
                    </a:cubicBezTo>
                    <a:cubicBezTo>
                      <a:pt x="893" y="645"/>
                      <a:pt x="893" y="645"/>
                      <a:pt x="893" y="645"/>
                    </a:cubicBezTo>
                    <a:cubicBezTo>
                      <a:pt x="891" y="643"/>
                      <a:pt x="890" y="641"/>
                      <a:pt x="888" y="640"/>
                    </a:cubicBezTo>
                    <a:cubicBezTo>
                      <a:pt x="887" y="634"/>
                      <a:pt x="881" y="628"/>
                      <a:pt x="882" y="625"/>
                    </a:cubicBezTo>
                    <a:cubicBezTo>
                      <a:pt x="882" y="625"/>
                      <a:pt x="877" y="616"/>
                      <a:pt x="873" y="615"/>
                    </a:cubicBezTo>
                    <a:cubicBezTo>
                      <a:pt x="875" y="615"/>
                      <a:pt x="873" y="610"/>
                      <a:pt x="875" y="611"/>
                    </a:cubicBezTo>
                    <a:cubicBezTo>
                      <a:pt x="872" y="609"/>
                      <a:pt x="865" y="603"/>
                      <a:pt x="864" y="600"/>
                    </a:cubicBezTo>
                    <a:cubicBezTo>
                      <a:pt x="865" y="600"/>
                      <a:pt x="865" y="600"/>
                      <a:pt x="865" y="600"/>
                    </a:cubicBezTo>
                    <a:cubicBezTo>
                      <a:pt x="858" y="589"/>
                      <a:pt x="848" y="586"/>
                      <a:pt x="841" y="578"/>
                    </a:cubicBezTo>
                    <a:cubicBezTo>
                      <a:pt x="840" y="579"/>
                      <a:pt x="836" y="575"/>
                      <a:pt x="836" y="578"/>
                    </a:cubicBezTo>
                    <a:cubicBezTo>
                      <a:pt x="833" y="576"/>
                      <a:pt x="831" y="575"/>
                      <a:pt x="830" y="573"/>
                    </a:cubicBezTo>
                    <a:cubicBezTo>
                      <a:pt x="831" y="572"/>
                      <a:pt x="832" y="571"/>
                      <a:pt x="833" y="570"/>
                    </a:cubicBezTo>
                    <a:cubicBezTo>
                      <a:pt x="834" y="571"/>
                      <a:pt x="834" y="571"/>
                      <a:pt x="834" y="571"/>
                    </a:cubicBezTo>
                    <a:cubicBezTo>
                      <a:pt x="836" y="566"/>
                      <a:pt x="837" y="562"/>
                      <a:pt x="835" y="558"/>
                    </a:cubicBezTo>
                    <a:cubicBezTo>
                      <a:pt x="838" y="558"/>
                      <a:pt x="836" y="554"/>
                      <a:pt x="837" y="553"/>
                    </a:cubicBezTo>
                    <a:cubicBezTo>
                      <a:pt x="837" y="553"/>
                      <a:pt x="837" y="553"/>
                      <a:pt x="837" y="553"/>
                    </a:cubicBezTo>
                    <a:cubicBezTo>
                      <a:pt x="835" y="549"/>
                      <a:pt x="841" y="547"/>
                      <a:pt x="838" y="543"/>
                    </a:cubicBezTo>
                    <a:cubicBezTo>
                      <a:pt x="839" y="543"/>
                      <a:pt x="840" y="543"/>
                      <a:pt x="840" y="544"/>
                    </a:cubicBezTo>
                    <a:cubicBezTo>
                      <a:pt x="839" y="542"/>
                      <a:pt x="839" y="539"/>
                      <a:pt x="841" y="538"/>
                    </a:cubicBezTo>
                    <a:cubicBezTo>
                      <a:pt x="841" y="533"/>
                      <a:pt x="841" y="525"/>
                      <a:pt x="838" y="521"/>
                    </a:cubicBezTo>
                    <a:cubicBezTo>
                      <a:pt x="838" y="522"/>
                      <a:pt x="838" y="522"/>
                      <a:pt x="838" y="522"/>
                    </a:cubicBezTo>
                    <a:cubicBezTo>
                      <a:pt x="836" y="520"/>
                      <a:pt x="838" y="519"/>
                      <a:pt x="836" y="517"/>
                    </a:cubicBezTo>
                    <a:cubicBezTo>
                      <a:pt x="837" y="517"/>
                      <a:pt x="837" y="517"/>
                      <a:pt x="837" y="517"/>
                    </a:cubicBezTo>
                    <a:cubicBezTo>
                      <a:pt x="834" y="515"/>
                      <a:pt x="836" y="510"/>
                      <a:pt x="834" y="509"/>
                    </a:cubicBezTo>
                    <a:cubicBezTo>
                      <a:pt x="836" y="508"/>
                      <a:pt x="836" y="508"/>
                      <a:pt x="836" y="508"/>
                    </a:cubicBezTo>
                    <a:cubicBezTo>
                      <a:pt x="834" y="504"/>
                      <a:pt x="834" y="504"/>
                      <a:pt x="834" y="504"/>
                    </a:cubicBezTo>
                    <a:cubicBezTo>
                      <a:pt x="834" y="506"/>
                      <a:pt x="834" y="506"/>
                      <a:pt x="834" y="506"/>
                    </a:cubicBezTo>
                    <a:cubicBezTo>
                      <a:pt x="831" y="506"/>
                      <a:pt x="836" y="502"/>
                      <a:pt x="833" y="499"/>
                    </a:cubicBezTo>
                    <a:cubicBezTo>
                      <a:pt x="833" y="496"/>
                      <a:pt x="824" y="496"/>
                      <a:pt x="824" y="492"/>
                    </a:cubicBezTo>
                    <a:cubicBezTo>
                      <a:pt x="822" y="492"/>
                      <a:pt x="828" y="493"/>
                      <a:pt x="825" y="491"/>
                    </a:cubicBezTo>
                    <a:cubicBezTo>
                      <a:pt x="827" y="490"/>
                      <a:pt x="827" y="492"/>
                      <a:pt x="828" y="490"/>
                    </a:cubicBezTo>
                    <a:cubicBezTo>
                      <a:pt x="827" y="489"/>
                      <a:pt x="829" y="486"/>
                      <a:pt x="827" y="484"/>
                    </a:cubicBezTo>
                    <a:cubicBezTo>
                      <a:pt x="828" y="484"/>
                      <a:pt x="828" y="484"/>
                      <a:pt x="828" y="484"/>
                    </a:cubicBezTo>
                    <a:cubicBezTo>
                      <a:pt x="824" y="482"/>
                      <a:pt x="827" y="477"/>
                      <a:pt x="823" y="476"/>
                    </a:cubicBezTo>
                    <a:cubicBezTo>
                      <a:pt x="820" y="473"/>
                      <a:pt x="826" y="471"/>
                      <a:pt x="821" y="470"/>
                    </a:cubicBezTo>
                    <a:cubicBezTo>
                      <a:pt x="822" y="467"/>
                      <a:pt x="822" y="467"/>
                      <a:pt x="822" y="467"/>
                    </a:cubicBezTo>
                    <a:cubicBezTo>
                      <a:pt x="822" y="465"/>
                      <a:pt x="819" y="468"/>
                      <a:pt x="819" y="465"/>
                    </a:cubicBezTo>
                    <a:cubicBezTo>
                      <a:pt x="820" y="465"/>
                      <a:pt x="819" y="463"/>
                      <a:pt x="820" y="463"/>
                    </a:cubicBezTo>
                    <a:cubicBezTo>
                      <a:pt x="819" y="458"/>
                      <a:pt x="813" y="458"/>
                      <a:pt x="812" y="452"/>
                    </a:cubicBezTo>
                    <a:cubicBezTo>
                      <a:pt x="809" y="453"/>
                      <a:pt x="808" y="450"/>
                      <a:pt x="806" y="450"/>
                    </a:cubicBezTo>
                    <a:cubicBezTo>
                      <a:pt x="807" y="449"/>
                      <a:pt x="802" y="446"/>
                      <a:pt x="806" y="447"/>
                    </a:cubicBezTo>
                    <a:cubicBezTo>
                      <a:pt x="806" y="447"/>
                      <a:pt x="807" y="447"/>
                      <a:pt x="806" y="447"/>
                    </a:cubicBezTo>
                    <a:cubicBezTo>
                      <a:pt x="808" y="447"/>
                      <a:pt x="808" y="447"/>
                      <a:pt x="808" y="447"/>
                    </a:cubicBezTo>
                    <a:cubicBezTo>
                      <a:pt x="807" y="442"/>
                      <a:pt x="802" y="444"/>
                      <a:pt x="800" y="442"/>
                    </a:cubicBezTo>
                    <a:cubicBezTo>
                      <a:pt x="801" y="443"/>
                      <a:pt x="802" y="443"/>
                      <a:pt x="800" y="443"/>
                    </a:cubicBezTo>
                    <a:cubicBezTo>
                      <a:pt x="800" y="443"/>
                      <a:pt x="799" y="442"/>
                      <a:pt x="798" y="442"/>
                    </a:cubicBezTo>
                    <a:cubicBezTo>
                      <a:pt x="799" y="441"/>
                      <a:pt x="799" y="441"/>
                      <a:pt x="799" y="441"/>
                    </a:cubicBezTo>
                    <a:cubicBezTo>
                      <a:pt x="798" y="440"/>
                      <a:pt x="797" y="439"/>
                      <a:pt x="796" y="438"/>
                    </a:cubicBezTo>
                    <a:cubicBezTo>
                      <a:pt x="796" y="439"/>
                      <a:pt x="796" y="439"/>
                      <a:pt x="796" y="439"/>
                    </a:cubicBezTo>
                    <a:cubicBezTo>
                      <a:pt x="795" y="437"/>
                      <a:pt x="796" y="435"/>
                      <a:pt x="792" y="435"/>
                    </a:cubicBezTo>
                    <a:cubicBezTo>
                      <a:pt x="791" y="436"/>
                      <a:pt x="793" y="438"/>
                      <a:pt x="791" y="437"/>
                    </a:cubicBezTo>
                    <a:cubicBezTo>
                      <a:pt x="789" y="435"/>
                      <a:pt x="786" y="431"/>
                      <a:pt x="783" y="429"/>
                    </a:cubicBezTo>
                    <a:cubicBezTo>
                      <a:pt x="783" y="431"/>
                      <a:pt x="782" y="430"/>
                      <a:pt x="781" y="430"/>
                    </a:cubicBezTo>
                    <a:cubicBezTo>
                      <a:pt x="782" y="429"/>
                      <a:pt x="782" y="429"/>
                      <a:pt x="782" y="429"/>
                    </a:cubicBezTo>
                    <a:cubicBezTo>
                      <a:pt x="777" y="429"/>
                      <a:pt x="782" y="425"/>
                      <a:pt x="778" y="425"/>
                    </a:cubicBezTo>
                    <a:cubicBezTo>
                      <a:pt x="776" y="426"/>
                      <a:pt x="776" y="426"/>
                      <a:pt x="776" y="426"/>
                    </a:cubicBezTo>
                    <a:cubicBezTo>
                      <a:pt x="772" y="428"/>
                      <a:pt x="776" y="423"/>
                      <a:pt x="771" y="425"/>
                    </a:cubicBezTo>
                    <a:cubicBezTo>
                      <a:pt x="772" y="425"/>
                      <a:pt x="770" y="428"/>
                      <a:pt x="769" y="427"/>
                    </a:cubicBezTo>
                    <a:cubicBezTo>
                      <a:pt x="770" y="426"/>
                      <a:pt x="770" y="426"/>
                      <a:pt x="770" y="426"/>
                    </a:cubicBezTo>
                    <a:cubicBezTo>
                      <a:pt x="769" y="426"/>
                      <a:pt x="768" y="426"/>
                      <a:pt x="768" y="425"/>
                    </a:cubicBezTo>
                    <a:cubicBezTo>
                      <a:pt x="769" y="425"/>
                      <a:pt x="769" y="424"/>
                      <a:pt x="767" y="423"/>
                    </a:cubicBezTo>
                    <a:cubicBezTo>
                      <a:pt x="769" y="422"/>
                      <a:pt x="769" y="422"/>
                      <a:pt x="769" y="422"/>
                    </a:cubicBezTo>
                    <a:cubicBezTo>
                      <a:pt x="765" y="423"/>
                      <a:pt x="765" y="423"/>
                      <a:pt x="765" y="423"/>
                    </a:cubicBezTo>
                    <a:cubicBezTo>
                      <a:pt x="764" y="421"/>
                      <a:pt x="760" y="422"/>
                      <a:pt x="760" y="419"/>
                    </a:cubicBezTo>
                    <a:cubicBezTo>
                      <a:pt x="760" y="419"/>
                      <a:pt x="756" y="417"/>
                      <a:pt x="754" y="419"/>
                    </a:cubicBezTo>
                    <a:cubicBezTo>
                      <a:pt x="756" y="418"/>
                      <a:pt x="753" y="416"/>
                      <a:pt x="755" y="415"/>
                    </a:cubicBezTo>
                    <a:cubicBezTo>
                      <a:pt x="753" y="416"/>
                      <a:pt x="749" y="416"/>
                      <a:pt x="748" y="414"/>
                    </a:cubicBezTo>
                    <a:cubicBezTo>
                      <a:pt x="749" y="414"/>
                      <a:pt x="749" y="414"/>
                      <a:pt x="749" y="414"/>
                    </a:cubicBezTo>
                    <a:cubicBezTo>
                      <a:pt x="744" y="411"/>
                      <a:pt x="739" y="414"/>
                      <a:pt x="735" y="411"/>
                    </a:cubicBezTo>
                    <a:cubicBezTo>
                      <a:pt x="735" y="413"/>
                      <a:pt x="733" y="412"/>
                      <a:pt x="733" y="414"/>
                    </a:cubicBezTo>
                    <a:cubicBezTo>
                      <a:pt x="728" y="415"/>
                      <a:pt x="725" y="408"/>
                      <a:pt x="723" y="415"/>
                    </a:cubicBezTo>
                    <a:cubicBezTo>
                      <a:pt x="720" y="415"/>
                      <a:pt x="720" y="413"/>
                      <a:pt x="719" y="412"/>
                    </a:cubicBezTo>
                    <a:cubicBezTo>
                      <a:pt x="720" y="412"/>
                      <a:pt x="720" y="412"/>
                      <a:pt x="720" y="412"/>
                    </a:cubicBezTo>
                    <a:cubicBezTo>
                      <a:pt x="716" y="412"/>
                      <a:pt x="715" y="412"/>
                      <a:pt x="712" y="411"/>
                    </a:cubicBezTo>
                    <a:cubicBezTo>
                      <a:pt x="710" y="412"/>
                      <a:pt x="710" y="415"/>
                      <a:pt x="707" y="414"/>
                    </a:cubicBezTo>
                    <a:cubicBezTo>
                      <a:pt x="708" y="413"/>
                      <a:pt x="707" y="413"/>
                      <a:pt x="706" y="413"/>
                    </a:cubicBezTo>
                    <a:cubicBezTo>
                      <a:pt x="707" y="413"/>
                      <a:pt x="707" y="413"/>
                      <a:pt x="706" y="412"/>
                    </a:cubicBezTo>
                    <a:cubicBezTo>
                      <a:pt x="705" y="412"/>
                      <a:pt x="705" y="412"/>
                      <a:pt x="705" y="412"/>
                    </a:cubicBezTo>
                    <a:cubicBezTo>
                      <a:pt x="705" y="412"/>
                      <a:pt x="705" y="412"/>
                      <a:pt x="705" y="412"/>
                    </a:cubicBezTo>
                    <a:cubicBezTo>
                      <a:pt x="703" y="412"/>
                      <a:pt x="703" y="413"/>
                      <a:pt x="704" y="413"/>
                    </a:cubicBezTo>
                    <a:cubicBezTo>
                      <a:pt x="704" y="413"/>
                      <a:pt x="704" y="414"/>
                      <a:pt x="704" y="414"/>
                    </a:cubicBezTo>
                    <a:cubicBezTo>
                      <a:pt x="703" y="412"/>
                      <a:pt x="700" y="414"/>
                      <a:pt x="699" y="412"/>
                    </a:cubicBezTo>
                    <a:cubicBezTo>
                      <a:pt x="694" y="412"/>
                      <a:pt x="691" y="414"/>
                      <a:pt x="687" y="415"/>
                    </a:cubicBezTo>
                    <a:cubicBezTo>
                      <a:pt x="686" y="414"/>
                      <a:pt x="687" y="413"/>
                      <a:pt x="688" y="413"/>
                    </a:cubicBezTo>
                    <a:cubicBezTo>
                      <a:pt x="688" y="413"/>
                      <a:pt x="687" y="413"/>
                      <a:pt x="686" y="413"/>
                    </a:cubicBezTo>
                    <a:cubicBezTo>
                      <a:pt x="686" y="411"/>
                      <a:pt x="687" y="412"/>
                      <a:pt x="688" y="412"/>
                    </a:cubicBezTo>
                    <a:cubicBezTo>
                      <a:pt x="684" y="409"/>
                      <a:pt x="681" y="415"/>
                      <a:pt x="677" y="413"/>
                    </a:cubicBezTo>
                    <a:cubicBezTo>
                      <a:pt x="676" y="414"/>
                      <a:pt x="676" y="414"/>
                      <a:pt x="676" y="414"/>
                    </a:cubicBezTo>
                    <a:cubicBezTo>
                      <a:pt x="676" y="414"/>
                      <a:pt x="676" y="414"/>
                      <a:pt x="676" y="414"/>
                    </a:cubicBezTo>
                    <a:cubicBezTo>
                      <a:pt x="676" y="414"/>
                      <a:pt x="675" y="416"/>
                      <a:pt x="674" y="416"/>
                    </a:cubicBezTo>
                    <a:cubicBezTo>
                      <a:pt x="674" y="414"/>
                      <a:pt x="674" y="412"/>
                      <a:pt x="672" y="413"/>
                    </a:cubicBezTo>
                    <a:cubicBezTo>
                      <a:pt x="670" y="412"/>
                      <a:pt x="668" y="414"/>
                      <a:pt x="666" y="415"/>
                    </a:cubicBezTo>
                    <a:cubicBezTo>
                      <a:pt x="667" y="415"/>
                      <a:pt x="667" y="416"/>
                      <a:pt x="666" y="417"/>
                    </a:cubicBezTo>
                    <a:cubicBezTo>
                      <a:pt x="665" y="417"/>
                      <a:pt x="664" y="415"/>
                      <a:pt x="664" y="416"/>
                    </a:cubicBezTo>
                    <a:cubicBezTo>
                      <a:pt x="663" y="415"/>
                      <a:pt x="663" y="415"/>
                      <a:pt x="663" y="415"/>
                    </a:cubicBezTo>
                    <a:cubicBezTo>
                      <a:pt x="664" y="416"/>
                      <a:pt x="661" y="417"/>
                      <a:pt x="661" y="418"/>
                    </a:cubicBezTo>
                    <a:cubicBezTo>
                      <a:pt x="660" y="416"/>
                      <a:pt x="662" y="416"/>
                      <a:pt x="662" y="415"/>
                    </a:cubicBezTo>
                    <a:cubicBezTo>
                      <a:pt x="658" y="416"/>
                      <a:pt x="660" y="415"/>
                      <a:pt x="656" y="416"/>
                    </a:cubicBezTo>
                    <a:cubicBezTo>
                      <a:pt x="654" y="418"/>
                      <a:pt x="657" y="418"/>
                      <a:pt x="656" y="420"/>
                    </a:cubicBezTo>
                    <a:cubicBezTo>
                      <a:pt x="655" y="421"/>
                      <a:pt x="653" y="423"/>
                      <a:pt x="651" y="422"/>
                    </a:cubicBezTo>
                    <a:cubicBezTo>
                      <a:pt x="652" y="424"/>
                      <a:pt x="652" y="424"/>
                      <a:pt x="652" y="424"/>
                    </a:cubicBezTo>
                    <a:cubicBezTo>
                      <a:pt x="650" y="425"/>
                      <a:pt x="649" y="425"/>
                      <a:pt x="648" y="426"/>
                    </a:cubicBezTo>
                    <a:cubicBezTo>
                      <a:pt x="648" y="423"/>
                      <a:pt x="648" y="421"/>
                      <a:pt x="647" y="419"/>
                    </a:cubicBezTo>
                    <a:cubicBezTo>
                      <a:pt x="648" y="420"/>
                      <a:pt x="648" y="420"/>
                      <a:pt x="648" y="420"/>
                    </a:cubicBezTo>
                    <a:cubicBezTo>
                      <a:pt x="646" y="416"/>
                      <a:pt x="648" y="416"/>
                      <a:pt x="648" y="412"/>
                    </a:cubicBezTo>
                    <a:cubicBezTo>
                      <a:pt x="648" y="412"/>
                      <a:pt x="648" y="412"/>
                      <a:pt x="649" y="412"/>
                    </a:cubicBezTo>
                    <a:cubicBezTo>
                      <a:pt x="647" y="408"/>
                      <a:pt x="651" y="401"/>
                      <a:pt x="650" y="398"/>
                    </a:cubicBezTo>
                    <a:cubicBezTo>
                      <a:pt x="652" y="399"/>
                      <a:pt x="652" y="399"/>
                      <a:pt x="652" y="399"/>
                    </a:cubicBezTo>
                    <a:cubicBezTo>
                      <a:pt x="653" y="392"/>
                      <a:pt x="653" y="392"/>
                      <a:pt x="653" y="392"/>
                    </a:cubicBezTo>
                    <a:cubicBezTo>
                      <a:pt x="652" y="394"/>
                      <a:pt x="652" y="394"/>
                      <a:pt x="652" y="394"/>
                    </a:cubicBezTo>
                    <a:cubicBezTo>
                      <a:pt x="649" y="392"/>
                      <a:pt x="656" y="390"/>
                      <a:pt x="655" y="384"/>
                    </a:cubicBezTo>
                    <a:cubicBezTo>
                      <a:pt x="657" y="379"/>
                      <a:pt x="650" y="373"/>
                      <a:pt x="653" y="368"/>
                    </a:cubicBezTo>
                    <a:cubicBezTo>
                      <a:pt x="652" y="365"/>
                      <a:pt x="655" y="371"/>
                      <a:pt x="655" y="367"/>
                    </a:cubicBezTo>
                    <a:cubicBezTo>
                      <a:pt x="657" y="368"/>
                      <a:pt x="655" y="369"/>
                      <a:pt x="657" y="369"/>
                    </a:cubicBezTo>
                    <a:cubicBezTo>
                      <a:pt x="657" y="365"/>
                      <a:pt x="661" y="364"/>
                      <a:pt x="660" y="359"/>
                    </a:cubicBezTo>
                    <a:cubicBezTo>
                      <a:pt x="662" y="359"/>
                      <a:pt x="662" y="359"/>
                      <a:pt x="662" y="359"/>
                    </a:cubicBezTo>
                    <a:cubicBezTo>
                      <a:pt x="661" y="353"/>
                      <a:pt x="667" y="349"/>
                      <a:pt x="665" y="345"/>
                    </a:cubicBezTo>
                    <a:cubicBezTo>
                      <a:pt x="665" y="339"/>
                      <a:pt x="670" y="343"/>
                      <a:pt x="669" y="336"/>
                    </a:cubicBezTo>
                    <a:cubicBezTo>
                      <a:pt x="672" y="334"/>
                      <a:pt x="672" y="334"/>
                      <a:pt x="672" y="334"/>
                    </a:cubicBezTo>
                    <a:cubicBezTo>
                      <a:pt x="673" y="332"/>
                      <a:pt x="670" y="332"/>
                      <a:pt x="671" y="329"/>
                    </a:cubicBezTo>
                    <a:cubicBezTo>
                      <a:pt x="673" y="330"/>
                      <a:pt x="673" y="326"/>
                      <a:pt x="674" y="328"/>
                    </a:cubicBezTo>
                    <a:cubicBezTo>
                      <a:pt x="678" y="322"/>
                      <a:pt x="675" y="314"/>
                      <a:pt x="680" y="307"/>
                    </a:cubicBezTo>
                    <a:cubicBezTo>
                      <a:pt x="678" y="304"/>
                      <a:pt x="680" y="300"/>
                      <a:pt x="679" y="299"/>
                    </a:cubicBezTo>
                    <a:cubicBezTo>
                      <a:pt x="680" y="299"/>
                      <a:pt x="681" y="290"/>
                      <a:pt x="682" y="295"/>
                    </a:cubicBezTo>
                    <a:cubicBezTo>
                      <a:pt x="682" y="296"/>
                      <a:pt x="682" y="297"/>
                      <a:pt x="682" y="296"/>
                    </a:cubicBezTo>
                    <a:cubicBezTo>
                      <a:pt x="683" y="297"/>
                      <a:pt x="683" y="297"/>
                      <a:pt x="683" y="297"/>
                    </a:cubicBezTo>
                    <a:cubicBezTo>
                      <a:pt x="687" y="293"/>
                      <a:pt x="684" y="288"/>
                      <a:pt x="685" y="283"/>
                    </a:cubicBezTo>
                    <a:cubicBezTo>
                      <a:pt x="684" y="285"/>
                      <a:pt x="684" y="287"/>
                      <a:pt x="683" y="285"/>
                    </a:cubicBezTo>
                    <a:cubicBezTo>
                      <a:pt x="684" y="281"/>
                      <a:pt x="684" y="281"/>
                      <a:pt x="684" y="281"/>
                    </a:cubicBezTo>
                    <a:cubicBezTo>
                      <a:pt x="686" y="282"/>
                      <a:pt x="686" y="282"/>
                      <a:pt x="686" y="282"/>
                    </a:cubicBezTo>
                    <a:cubicBezTo>
                      <a:pt x="688" y="275"/>
                      <a:pt x="688" y="275"/>
                      <a:pt x="688" y="275"/>
                    </a:cubicBezTo>
                    <a:cubicBezTo>
                      <a:pt x="686" y="276"/>
                      <a:pt x="686" y="276"/>
                      <a:pt x="686" y="276"/>
                    </a:cubicBezTo>
                    <a:cubicBezTo>
                      <a:pt x="687" y="273"/>
                      <a:pt x="690" y="272"/>
                      <a:pt x="689" y="268"/>
                    </a:cubicBezTo>
                    <a:cubicBezTo>
                      <a:pt x="688" y="269"/>
                      <a:pt x="688" y="268"/>
                      <a:pt x="688" y="268"/>
                    </a:cubicBezTo>
                    <a:cubicBezTo>
                      <a:pt x="688" y="268"/>
                      <a:pt x="687" y="269"/>
                      <a:pt x="688" y="268"/>
                    </a:cubicBezTo>
                    <a:cubicBezTo>
                      <a:pt x="687" y="268"/>
                      <a:pt x="687" y="268"/>
                      <a:pt x="687" y="268"/>
                    </a:cubicBezTo>
                    <a:cubicBezTo>
                      <a:pt x="687" y="269"/>
                      <a:pt x="686" y="269"/>
                      <a:pt x="686" y="268"/>
                    </a:cubicBezTo>
                    <a:cubicBezTo>
                      <a:pt x="688" y="264"/>
                      <a:pt x="691" y="258"/>
                      <a:pt x="693" y="252"/>
                    </a:cubicBezTo>
                    <a:cubicBezTo>
                      <a:pt x="691" y="252"/>
                      <a:pt x="692" y="251"/>
                      <a:pt x="692" y="249"/>
                    </a:cubicBezTo>
                    <a:cubicBezTo>
                      <a:pt x="693" y="250"/>
                      <a:pt x="693" y="250"/>
                      <a:pt x="693" y="250"/>
                    </a:cubicBezTo>
                    <a:cubicBezTo>
                      <a:pt x="692" y="243"/>
                      <a:pt x="697" y="248"/>
                      <a:pt x="697" y="242"/>
                    </a:cubicBezTo>
                    <a:cubicBezTo>
                      <a:pt x="695" y="240"/>
                      <a:pt x="695" y="240"/>
                      <a:pt x="695" y="240"/>
                    </a:cubicBezTo>
                    <a:cubicBezTo>
                      <a:pt x="693" y="235"/>
                      <a:pt x="699" y="238"/>
                      <a:pt x="696" y="232"/>
                    </a:cubicBezTo>
                    <a:cubicBezTo>
                      <a:pt x="695" y="234"/>
                      <a:pt x="692" y="232"/>
                      <a:pt x="693" y="229"/>
                    </a:cubicBezTo>
                    <a:cubicBezTo>
                      <a:pt x="695" y="230"/>
                      <a:pt x="695" y="230"/>
                      <a:pt x="695" y="230"/>
                    </a:cubicBezTo>
                    <a:cubicBezTo>
                      <a:pt x="695" y="229"/>
                      <a:pt x="694" y="228"/>
                      <a:pt x="695" y="227"/>
                    </a:cubicBezTo>
                    <a:cubicBezTo>
                      <a:pt x="695" y="228"/>
                      <a:pt x="697" y="228"/>
                      <a:pt x="697" y="226"/>
                    </a:cubicBezTo>
                    <a:cubicBezTo>
                      <a:pt x="699" y="228"/>
                      <a:pt x="699" y="228"/>
                      <a:pt x="699" y="228"/>
                    </a:cubicBezTo>
                    <a:cubicBezTo>
                      <a:pt x="697" y="223"/>
                      <a:pt x="697" y="223"/>
                      <a:pt x="697" y="223"/>
                    </a:cubicBezTo>
                    <a:cubicBezTo>
                      <a:pt x="699" y="220"/>
                      <a:pt x="698" y="214"/>
                      <a:pt x="701" y="213"/>
                    </a:cubicBezTo>
                    <a:cubicBezTo>
                      <a:pt x="701" y="213"/>
                      <a:pt x="703" y="206"/>
                      <a:pt x="701" y="204"/>
                    </a:cubicBezTo>
                    <a:cubicBezTo>
                      <a:pt x="702" y="205"/>
                      <a:pt x="704" y="202"/>
                      <a:pt x="705" y="203"/>
                    </a:cubicBezTo>
                    <a:cubicBezTo>
                      <a:pt x="704" y="201"/>
                      <a:pt x="704" y="195"/>
                      <a:pt x="706" y="193"/>
                    </a:cubicBezTo>
                    <a:cubicBezTo>
                      <a:pt x="706" y="194"/>
                      <a:pt x="706" y="194"/>
                      <a:pt x="706" y="194"/>
                    </a:cubicBezTo>
                    <a:cubicBezTo>
                      <a:pt x="709" y="186"/>
                      <a:pt x="706" y="179"/>
                      <a:pt x="710" y="173"/>
                    </a:cubicBezTo>
                    <a:cubicBezTo>
                      <a:pt x="708" y="173"/>
                      <a:pt x="710" y="169"/>
                      <a:pt x="708" y="169"/>
                    </a:cubicBezTo>
                    <a:cubicBezTo>
                      <a:pt x="707" y="161"/>
                      <a:pt x="715" y="157"/>
                      <a:pt x="709" y="152"/>
                    </a:cubicBezTo>
                    <a:cubicBezTo>
                      <a:pt x="709" y="149"/>
                      <a:pt x="711" y="149"/>
                      <a:pt x="712" y="147"/>
                    </a:cubicBezTo>
                    <a:cubicBezTo>
                      <a:pt x="712" y="148"/>
                      <a:pt x="712" y="148"/>
                      <a:pt x="712" y="148"/>
                    </a:cubicBezTo>
                    <a:cubicBezTo>
                      <a:pt x="713" y="141"/>
                      <a:pt x="713" y="139"/>
                      <a:pt x="714" y="135"/>
                    </a:cubicBezTo>
                    <a:cubicBezTo>
                      <a:pt x="714" y="132"/>
                      <a:pt x="711" y="131"/>
                      <a:pt x="713" y="127"/>
                    </a:cubicBezTo>
                    <a:cubicBezTo>
                      <a:pt x="714" y="129"/>
                      <a:pt x="714" y="127"/>
                      <a:pt x="714" y="125"/>
                    </a:cubicBezTo>
                    <a:cubicBezTo>
                      <a:pt x="714" y="126"/>
                      <a:pt x="714" y="127"/>
                      <a:pt x="716" y="125"/>
                    </a:cubicBezTo>
                    <a:cubicBezTo>
                      <a:pt x="715" y="124"/>
                      <a:pt x="715" y="124"/>
                      <a:pt x="715" y="123"/>
                    </a:cubicBezTo>
                    <a:cubicBezTo>
                      <a:pt x="715" y="123"/>
                      <a:pt x="715" y="123"/>
                      <a:pt x="715" y="123"/>
                    </a:cubicBezTo>
                    <a:cubicBezTo>
                      <a:pt x="716" y="121"/>
                      <a:pt x="715" y="121"/>
                      <a:pt x="715" y="122"/>
                    </a:cubicBezTo>
                    <a:cubicBezTo>
                      <a:pt x="714" y="122"/>
                      <a:pt x="714" y="122"/>
                      <a:pt x="714" y="123"/>
                    </a:cubicBezTo>
                    <a:cubicBezTo>
                      <a:pt x="716" y="120"/>
                      <a:pt x="715" y="115"/>
                      <a:pt x="718" y="115"/>
                    </a:cubicBezTo>
                    <a:cubicBezTo>
                      <a:pt x="719" y="107"/>
                      <a:pt x="718" y="101"/>
                      <a:pt x="718" y="94"/>
                    </a:cubicBezTo>
                    <a:cubicBezTo>
                      <a:pt x="720" y="93"/>
                      <a:pt x="720" y="95"/>
                      <a:pt x="720" y="97"/>
                    </a:cubicBezTo>
                    <a:cubicBezTo>
                      <a:pt x="721" y="92"/>
                      <a:pt x="721" y="92"/>
                      <a:pt x="721" y="92"/>
                    </a:cubicBezTo>
                    <a:cubicBezTo>
                      <a:pt x="723" y="93"/>
                      <a:pt x="721" y="95"/>
                      <a:pt x="721" y="97"/>
                    </a:cubicBezTo>
                    <a:cubicBezTo>
                      <a:pt x="725" y="92"/>
                      <a:pt x="721" y="85"/>
                      <a:pt x="725" y="79"/>
                    </a:cubicBezTo>
                    <a:cubicBezTo>
                      <a:pt x="724" y="77"/>
                      <a:pt x="724" y="77"/>
                      <a:pt x="724" y="77"/>
                    </a:cubicBezTo>
                    <a:cubicBezTo>
                      <a:pt x="725" y="77"/>
                      <a:pt x="725" y="77"/>
                      <a:pt x="725" y="77"/>
                    </a:cubicBezTo>
                    <a:cubicBezTo>
                      <a:pt x="724" y="77"/>
                      <a:pt x="723" y="75"/>
                      <a:pt x="723" y="74"/>
                    </a:cubicBezTo>
                    <a:cubicBezTo>
                      <a:pt x="725" y="73"/>
                      <a:pt x="727" y="75"/>
                      <a:pt x="727" y="72"/>
                    </a:cubicBezTo>
                    <a:cubicBezTo>
                      <a:pt x="729" y="69"/>
                      <a:pt x="729" y="64"/>
                      <a:pt x="729" y="61"/>
                    </a:cubicBezTo>
                    <a:cubicBezTo>
                      <a:pt x="728" y="62"/>
                      <a:pt x="727" y="62"/>
                      <a:pt x="727" y="61"/>
                    </a:cubicBezTo>
                    <a:cubicBezTo>
                      <a:pt x="727" y="59"/>
                      <a:pt x="729" y="59"/>
                      <a:pt x="729" y="57"/>
                    </a:cubicBezTo>
                    <a:cubicBezTo>
                      <a:pt x="730" y="57"/>
                      <a:pt x="730" y="57"/>
                      <a:pt x="730" y="57"/>
                    </a:cubicBezTo>
                    <a:cubicBezTo>
                      <a:pt x="729" y="57"/>
                      <a:pt x="730" y="53"/>
                      <a:pt x="729" y="52"/>
                    </a:cubicBezTo>
                    <a:cubicBezTo>
                      <a:pt x="731" y="51"/>
                      <a:pt x="730" y="55"/>
                      <a:pt x="731" y="55"/>
                    </a:cubicBezTo>
                    <a:cubicBezTo>
                      <a:pt x="732" y="49"/>
                      <a:pt x="732" y="52"/>
                      <a:pt x="733" y="45"/>
                    </a:cubicBezTo>
                    <a:cubicBezTo>
                      <a:pt x="733" y="41"/>
                      <a:pt x="731" y="46"/>
                      <a:pt x="730" y="44"/>
                    </a:cubicBezTo>
                    <a:cubicBezTo>
                      <a:pt x="730" y="40"/>
                      <a:pt x="730" y="37"/>
                      <a:pt x="731" y="33"/>
                    </a:cubicBezTo>
                    <a:cubicBezTo>
                      <a:pt x="730" y="34"/>
                      <a:pt x="730" y="34"/>
                      <a:pt x="730" y="34"/>
                    </a:cubicBezTo>
                    <a:cubicBezTo>
                      <a:pt x="729" y="28"/>
                      <a:pt x="730" y="25"/>
                      <a:pt x="732" y="21"/>
                    </a:cubicBezTo>
                    <a:cubicBezTo>
                      <a:pt x="730" y="9"/>
                      <a:pt x="725" y="4"/>
                      <a:pt x="722" y="2"/>
                    </a:cubicBezTo>
                    <a:cubicBezTo>
                      <a:pt x="719" y="0"/>
                      <a:pt x="717" y="1"/>
                      <a:pt x="716" y="3"/>
                    </a:cubicBezTo>
                    <a:cubicBezTo>
                      <a:pt x="714" y="6"/>
                      <a:pt x="713" y="12"/>
                      <a:pt x="713" y="12"/>
                    </a:cubicBezTo>
                    <a:cubicBezTo>
                      <a:pt x="709" y="25"/>
                      <a:pt x="712" y="34"/>
                      <a:pt x="708" y="54"/>
                    </a:cubicBezTo>
                    <a:cubicBezTo>
                      <a:pt x="702" y="72"/>
                      <a:pt x="698" y="76"/>
                      <a:pt x="695" y="95"/>
                    </a:cubicBezTo>
                    <a:cubicBezTo>
                      <a:pt x="693" y="103"/>
                      <a:pt x="692" y="113"/>
                      <a:pt x="690" y="122"/>
                    </a:cubicBezTo>
                    <a:cubicBezTo>
                      <a:pt x="692" y="127"/>
                      <a:pt x="688" y="133"/>
                      <a:pt x="689" y="139"/>
                    </a:cubicBezTo>
                    <a:cubicBezTo>
                      <a:pt x="687" y="140"/>
                      <a:pt x="687" y="140"/>
                      <a:pt x="687" y="140"/>
                    </a:cubicBezTo>
                    <a:cubicBezTo>
                      <a:pt x="688" y="142"/>
                      <a:pt x="688" y="144"/>
                      <a:pt x="687" y="146"/>
                    </a:cubicBezTo>
                    <a:cubicBezTo>
                      <a:pt x="686" y="145"/>
                      <a:pt x="686" y="145"/>
                      <a:pt x="686" y="145"/>
                    </a:cubicBezTo>
                    <a:cubicBezTo>
                      <a:pt x="687" y="148"/>
                      <a:pt x="686" y="151"/>
                      <a:pt x="686" y="152"/>
                    </a:cubicBezTo>
                    <a:cubicBezTo>
                      <a:pt x="685" y="152"/>
                      <a:pt x="685" y="152"/>
                      <a:pt x="685" y="152"/>
                    </a:cubicBezTo>
                    <a:cubicBezTo>
                      <a:pt x="685" y="155"/>
                      <a:pt x="685" y="155"/>
                      <a:pt x="685" y="155"/>
                    </a:cubicBezTo>
                    <a:cubicBezTo>
                      <a:pt x="685" y="154"/>
                      <a:pt x="685" y="154"/>
                      <a:pt x="685" y="154"/>
                    </a:cubicBezTo>
                    <a:cubicBezTo>
                      <a:pt x="685" y="159"/>
                      <a:pt x="684" y="163"/>
                      <a:pt x="683" y="167"/>
                    </a:cubicBezTo>
                    <a:cubicBezTo>
                      <a:pt x="684" y="167"/>
                      <a:pt x="684" y="167"/>
                      <a:pt x="684" y="167"/>
                    </a:cubicBezTo>
                    <a:cubicBezTo>
                      <a:pt x="681" y="175"/>
                      <a:pt x="684" y="179"/>
                      <a:pt x="680" y="186"/>
                    </a:cubicBezTo>
                    <a:cubicBezTo>
                      <a:pt x="679" y="186"/>
                      <a:pt x="679" y="186"/>
                      <a:pt x="679" y="186"/>
                    </a:cubicBezTo>
                    <a:cubicBezTo>
                      <a:pt x="682" y="197"/>
                      <a:pt x="673" y="201"/>
                      <a:pt x="675" y="211"/>
                    </a:cubicBezTo>
                    <a:cubicBezTo>
                      <a:pt x="675" y="210"/>
                      <a:pt x="674" y="212"/>
                      <a:pt x="674" y="212"/>
                    </a:cubicBezTo>
                    <a:cubicBezTo>
                      <a:pt x="674" y="216"/>
                      <a:pt x="673" y="221"/>
                      <a:pt x="676" y="222"/>
                    </a:cubicBezTo>
                    <a:cubicBezTo>
                      <a:pt x="675" y="225"/>
                      <a:pt x="675" y="224"/>
                      <a:pt x="673" y="225"/>
                    </a:cubicBezTo>
                    <a:cubicBezTo>
                      <a:pt x="675" y="225"/>
                      <a:pt x="675" y="228"/>
                      <a:pt x="674" y="231"/>
                    </a:cubicBezTo>
                    <a:cubicBezTo>
                      <a:pt x="674" y="229"/>
                      <a:pt x="674" y="229"/>
                      <a:pt x="674" y="229"/>
                    </a:cubicBezTo>
                    <a:cubicBezTo>
                      <a:pt x="673" y="237"/>
                      <a:pt x="673" y="237"/>
                      <a:pt x="673" y="237"/>
                    </a:cubicBezTo>
                    <a:cubicBezTo>
                      <a:pt x="676" y="236"/>
                      <a:pt x="676" y="236"/>
                      <a:pt x="676" y="236"/>
                    </a:cubicBezTo>
                    <a:cubicBezTo>
                      <a:pt x="674" y="240"/>
                      <a:pt x="672" y="236"/>
                      <a:pt x="672" y="240"/>
                    </a:cubicBezTo>
                    <a:cubicBezTo>
                      <a:pt x="674" y="241"/>
                      <a:pt x="674" y="241"/>
                      <a:pt x="674" y="241"/>
                    </a:cubicBezTo>
                    <a:cubicBezTo>
                      <a:pt x="673" y="246"/>
                      <a:pt x="668" y="248"/>
                      <a:pt x="665" y="253"/>
                    </a:cubicBezTo>
                    <a:cubicBezTo>
                      <a:pt x="665" y="256"/>
                      <a:pt x="664" y="258"/>
                      <a:pt x="663" y="261"/>
                    </a:cubicBezTo>
                    <a:cubicBezTo>
                      <a:pt x="663" y="265"/>
                      <a:pt x="662" y="267"/>
                      <a:pt x="662" y="270"/>
                    </a:cubicBezTo>
                    <a:cubicBezTo>
                      <a:pt x="661" y="276"/>
                      <a:pt x="661" y="281"/>
                      <a:pt x="660" y="287"/>
                    </a:cubicBezTo>
                    <a:cubicBezTo>
                      <a:pt x="658" y="298"/>
                      <a:pt x="656" y="309"/>
                      <a:pt x="651" y="319"/>
                    </a:cubicBezTo>
                    <a:cubicBezTo>
                      <a:pt x="649" y="319"/>
                      <a:pt x="649" y="319"/>
                      <a:pt x="649" y="319"/>
                    </a:cubicBezTo>
                    <a:cubicBezTo>
                      <a:pt x="646" y="319"/>
                      <a:pt x="652" y="326"/>
                      <a:pt x="649" y="326"/>
                    </a:cubicBezTo>
                    <a:cubicBezTo>
                      <a:pt x="649" y="329"/>
                      <a:pt x="649" y="329"/>
                      <a:pt x="649" y="329"/>
                    </a:cubicBezTo>
                    <a:cubicBezTo>
                      <a:pt x="649" y="329"/>
                      <a:pt x="648" y="330"/>
                      <a:pt x="648" y="329"/>
                    </a:cubicBezTo>
                    <a:cubicBezTo>
                      <a:pt x="647" y="331"/>
                      <a:pt x="647" y="331"/>
                      <a:pt x="648" y="333"/>
                    </a:cubicBezTo>
                    <a:cubicBezTo>
                      <a:pt x="646" y="335"/>
                      <a:pt x="646" y="335"/>
                      <a:pt x="646" y="335"/>
                    </a:cubicBezTo>
                    <a:cubicBezTo>
                      <a:pt x="642" y="343"/>
                      <a:pt x="643" y="351"/>
                      <a:pt x="640" y="360"/>
                    </a:cubicBezTo>
                    <a:cubicBezTo>
                      <a:pt x="634" y="370"/>
                      <a:pt x="632" y="392"/>
                      <a:pt x="631" y="404"/>
                    </a:cubicBezTo>
                    <a:cubicBezTo>
                      <a:pt x="630" y="421"/>
                      <a:pt x="616" y="439"/>
                      <a:pt x="617" y="457"/>
                    </a:cubicBezTo>
                    <a:cubicBezTo>
                      <a:pt x="616" y="458"/>
                      <a:pt x="617" y="460"/>
                      <a:pt x="617" y="460"/>
                    </a:cubicBezTo>
                    <a:cubicBezTo>
                      <a:pt x="616" y="465"/>
                      <a:pt x="615" y="470"/>
                      <a:pt x="614" y="476"/>
                    </a:cubicBezTo>
                    <a:cubicBezTo>
                      <a:pt x="614" y="476"/>
                      <a:pt x="611" y="495"/>
                      <a:pt x="613" y="508"/>
                    </a:cubicBezTo>
                    <a:cubicBezTo>
                      <a:pt x="614" y="521"/>
                      <a:pt x="619" y="525"/>
                      <a:pt x="632" y="497"/>
                    </a:cubicBezTo>
                    <a:cubicBezTo>
                      <a:pt x="633" y="497"/>
                      <a:pt x="633" y="497"/>
                      <a:pt x="633" y="497"/>
                    </a:cubicBezTo>
                    <a:cubicBezTo>
                      <a:pt x="635" y="489"/>
                      <a:pt x="636" y="484"/>
                      <a:pt x="634" y="477"/>
                    </a:cubicBezTo>
                    <a:cubicBezTo>
                      <a:pt x="638" y="477"/>
                      <a:pt x="636" y="470"/>
                      <a:pt x="637" y="469"/>
                    </a:cubicBezTo>
                    <a:cubicBezTo>
                      <a:pt x="638" y="469"/>
                      <a:pt x="638" y="469"/>
                      <a:pt x="638" y="469"/>
                    </a:cubicBezTo>
                    <a:cubicBezTo>
                      <a:pt x="636" y="463"/>
                      <a:pt x="642" y="459"/>
                      <a:pt x="640" y="453"/>
                    </a:cubicBezTo>
                    <a:cubicBezTo>
                      <a:pt x="641" y="453"/>
                      <a:pt x="641" y="454"/>
                      <a:pt x="641" y="455"/>
                    </a:cubicBezTo>
                    <a:cubicBezTo>
                      <a:pt x="642" y="451"/>
                      <a:pt x="642" y="446"/>
                      <a:pt x="644" y="446"/>
                    </a:cubicBezTo>
                    <a:cubicBezTo>
                      <a:pt x="644" y="446"/>
                      <a:pt x="644" y="445"/>
                      <a:pt x="644" y="445"/>
                    </a:cubicBezTo>
                    <a:cubicBezTo>
                      <a:pt x="645" y="445"/>
                      <a:pt x="646" y="445"/>
                      <a:pt x="646" y="445"/>
                    </a:cubicBezTo>
                    <a:cubicBezTo>
                      <a:pt x="655" y="446"/>
                      <a:pt x="658" y="440"/>
                      <a:pt x="668" y="436"/>
                    </a:cubicBezTo>
                    <a:cubicBezTo>
                      <a:pt x="678" y="436"/>
                      <a:pt x="681" y="439"/>
                      <a:pt x="691" y="437"/>
                    </a:cubicBezTo>
                    <a:cubicBezTo>
                      <a:pt x="695" y="438"/>
                      <a:pt x="701" y="437"/>
                      <a:pt x="705" y="437"/>
                    </a:cubicBezTo>
                    <a:cubicBezTo>
                      <a:pt x="708" y="434"/>
                      <a:pt x="711" y="437"/>
                      <a:pt x="714" y="436"/>
                    </a:cubicBezTo>
                    <a:cubicBezTo>
                      <a:pt x="715" y="437"/>
                      <a:pt x="715" y="437"/>
                      <a:pt x="715" y="437"/>
                    </a:cubicBezTo>
                    <a:cubicBezTo>
                      <a:pt x="716" y="436"/>
                      <a:pt x="717" y="436"/>
                      <a:pt x="718" y="437"/>
                    </a:cubicBezTo>
                    <a:cubicBezTo>
                      <a:pt x="718" y="437"/>
                      <a:pt x="718" y="437"/>
                      <a:pt x="718" y="437"/>
                    </a:cubicBezTo>
                    <a:cubicBezTo>
                      <a:pt x="719" y="437"/>
                      <a:pt x="721" y="437"/>
                      <a:pt x="722" y="437"/>
                    </a:cubicBezTo>
                    <a:cubicBezTo>
                      <a:pt x="722" y="437"/>
                      <a:pt x="722" y="437"/>
                      <a:pt x="722" y="437"/>
                    </a:cubicBezTo>
                    <a:cubicBezTo>
                      <a:pt x="723" y="438"/>
                      <a:pt x="723" y="438"/>
                      <a:pt x="723" y="438"/>
                    </a:cubicBezTo>
                    <a:cubicBezTo>
                      <a:pt x="723" y="438"/>
                      <a:pt x="723" y="438"/>
                      <a:pt x="723" y="438"/>
                    </a:cubicBezTo>
                    <a:cubicBezTo>
                      <a:pt x="725" y="437"/>
                      <a:pt x="728" y="438"/>
                      <a:pt x="730" y="439"/>
                    </a:cubicBezTo>
                    <a:cubicBezTo>
                      <a:pt x="730" y="437"/>
                      <a:pt x="730" y="437"/>
                      <a:pt x="730" y="437"/>
                    </a:cubicBezTo>
                    <a:cubicBezTo>
                      <a:pt x="734" y="440"/>
                      <a:pt x="737" y="437"/>
                      <a:pt x="740" y="440"/>
                    </a:cubicBezTo>
                    <a:cubicBezTo>
                      <a:pt x="740" y="440"/>
                      <a:pt x="740" y="440"/>
                      <a:pt x="740" y="440"/>
                    </a:cubicBezTo>
                    <a:cubicBezTo>
                      <a:pt x="746" y="437"/>
                      <a:pt x="747" y="446"/>
                      <a:pt x="753" y="443"/>
                    </a:cubicBezTo>
                    <a:cubicBezTo>
                      <a:pt x="752" y="444"/>
                      <a:pt x="753" y="444"/>
                      <a:pt x="753" y="445"/>
                    </a:cubicBezTo>
                    <a:cubicBezTo>
                      <a:pt x="756" y="445"/>
                      <a:pt x="758" y="446"/>
                      <a:pt x="759" y="443"/>
                    </a:cubicBezTo>
                    <a:cubicBezTo>
                      <a:pt x="761" y="444"/>
                      <a:pt x="760" y="444"/>
                      <a:pt x="760" y="446"/>
                    </a:cubicBezTo>
                    <a:cubicBezTo>
                      <a:pt x="761" y="444"/>
                      <a:pt x="762" y="444"/>
                      <a:pt x="764" y="445"/>
                    </a:cubicBezTo>
                    <a:cubicBezTo>
                      <a:pt x="763" y="445"/>
                      <a:pt x="763" y="445"/>
                      <a:pt x="763" y="445"/>
                    </a:cubicBezTo>
                    <a:cubicBezTo>
                      <a:pt x="764" y="446"/>
                      <a:pt x="766" y="446"/>
                      <a:pt x="767" y="446"/>
                    </a:cubicBezTo>
                    <a:cubicBezTo>
                      <a:pt x="767" y="443"/>
                      <a:pt x="767" y="443"/>
                      <a:pt x="767" y="443"/>
                    </a:cubicBezTo>
                    <a:cubicBezTo>
                      <a:pt x="769" y="445"/>
                      <a:pt x="766" y="447"/>
                      <a:pt x="769" y="447"/>
                    </a:cubicBezTo>
                    <a:cubicBezTo>
                      <a:pt x="770" y="445"/>
                      <a:pt x="770" y="445"/>
                      <a:pt x="770" y="445"/>
                    </a:cubicBezTo>
                    <a:cubicBezTo>
                      <a:pt x="772" y="447"/>
                      <a:pt x="772" y="451"/>
                      <a:pt x="773" y="454"/>
                    </a:cubicBezTo>
                    <a:cubicBezTo>
                      <a:pt x="778" y="457"/>
                      <a:pt x="784" y="460"/>
                      <a:pt x="789" y="463"/>
                    </a:cubicBezTo>
                    <a:cubicBezTo>
                      <a:pt x="794" y="466"/>
                      <a:pt x="798" y="471"/>
                      <a:pt x="800" y="476"/>
                    </a:cubicBezTo>
                    <a:cubicBezTo>
                      <a:pt x="798" y="478"/>
                      <a:pt x="798" y="478"/>
                      <a:pt x="798" y="478"/>
                    </a:cubicBezTo>
                    <a:cubicBezTo>
                      <a:pt x="796" y="479"/>
                      <a:pt x="803" y="478"/>
                      <a:pt x="802" y="479"/>
                    </a:cubicBezTo>
                    <a:cubicBezTo>
                      <a:pt x="803" y="480"/>
                      <a:pt x="803" y="480"/>
                      <a:pt x="803" y="480"/>
                    </a:cubicBezTo>
                    <a:cubicBezTo>
                      <a:pt x="803" y="480"/>
                      <a:pt x="803" y="481"/>
                      <a:pt x="802" y="481"/>
                    </a:cubicBezTo>
                    <a:cubicBezTo>
                      <a:pt x="803" y="482"/>
                      <a:pt x="803" y="482"/>
                      <a:pt x="804" y="482"/>
                    </a:cubicBezTo>
                    <a:cubicBezTo>
                      <a:pt x="804" y="483"/>
                      <a:pt x="804" y="483"/>
                      <a:pt x="803" y="484"/>
                    </a:cubicBezTo>
                    <a:cubicBezTo>
                      <a:pt x="805" y="488"/>
                      <a:pt x="809" y="490"/>
                      <a:pt x="810" y="495"/>
                    </a:cubicBezTo>
                    <a:cubicBezTo>
                      <a:pt x="809" y="501"/>
                      <a:pt x="815" y="511"/>
                      <a:pt x="817" y="517"/>
                    </a:cubicBezTo>
                    <a:cubicBezTo>
                      <a:pt x="820" y="521"/>
                      <a:pt x="819" y="526"/>
                      <a:pt x="817" y="531"/>
                    </a:cubicBezTo>
                    <a:cubicBezTo>
                      <a:pt x="816" y="536"/>
                      <a:pt x="814" y="541"/>
                      <a:pt x="816" y="546"/>
                    </a:cubicBezTo>
                    <a:cubicBezTo>
                      <a:pt x="815" y="546"/>
                      <a:pt x="816" y="547"/>
                      <a:pt x="816" y="547"/>
                    </a:cubicBezTo>
                    <a:cubicBezTo>
                      <a:pt x="816" y="550"/>
                      <a:pt x="815" y="553"/>
                      <a:pt x="815" y="556"/>
                    </a:cubicBezTo>
                    <a:cubicBezTo>
                      <a:pt x="815" y="556"/>
                      <a:pt x="814" y="560"/>
                      <a:pt x="813" y="565"/>
                    </a:cubicBezTo>
                    <a:cubicBezTo>
                      <a:pt x="809" y="563"/>
                      <a:pt x="809" y="561"/>
                      <a:pt x="807" y="560"/>
                    </a:cubicBezTo>
                    <a:cubicBezTo>
                      <a:pt x="808" y="560"/>
                      <a:pt x="808" y="560"/>
                      <a:pt x="808" y="560"/>
                    </a:cubicBezTo>
                    <a:cubicBezTo>
                      <a:pt x="799" y="556"/>
                      <a:pt x="796" y="555"/>
                      <a:pt x="789" y="552"/>
                    </a:cubicBezTo>
                    <a:cubicBezTo>
                      <a:pt x="786" y="551"/>
                      <a:pt x="784" y="554"/>
                      <a:pt x="778" y="552"/>
                    </a:cubicBezTo>
                    <a:cubicBezTo>
                      <a:pt x="781" y="551"/>
                      <a:pt x="778" y="550"/>
                      <a:pt x="776" y="550"/>
                    </a:cubicBezTo>
                    <a:cubicBezTo>
                      <a:pt x="777" y="550"/>
                      <a:pt x="778" y="550"/>
                      <a:pt x="775" y="548"/>
                    </a:cubicBezTo>
                    <a:cubicBezTo>
                      <a:pt x="774" y="548"/>
                      <a:pt x="774" y="548"/>
                      <a:pt x="773" y="548"/>
                    </a:cubicBezTo>
                    <a:cubicBezTo>
                      <a:pt x="773" y="548"/>
                      <a:pt x="773" y="548"/>
                      <a:pt x="773" y="548"/>
                    </a:cubicBezTo>
                    <a:cubicBezTo>
                      <a:pt x="769" y="547"/>
                      <a:pt x="770" y="548"/>
                      <a:pt x="771" y="549"/>
                    </a:cubicBezTo>
                    <a:cubicBezTo>
                      <a:pt x="771" y="549"/>
                      <a:pt x="771" y="549"/>
                      <a:pt x="772" y="549"/>
                    </a:cubicBezTo>
                    <a:cubicBezTo>
                      <a:pt x="768" y="547"/>
                      <a:pt x="760" y="547"/>
                      <a:pt x="760" y="545"/>
                    </a:cubicBezTo>
                    <a:cubicBezTo>
                      <a:pt x="748" y="543"/>
                      <a:pt x="739" y="545"/>
                      <a:pt x="729" y="547"/>
                    </a:cubicBezTo>
                    <a:cubicBezTo>
                      <a:pt x="727" y="546"/>
                      <a:pt x="730" y="545"/>
                      <a:pt x="733" y="544"/>
                    </a:cubicBezTo>
                    <a:cubicBezTo>
                      <a:pt x="730" y="544"/>
                      <a:pt x="728" y="545"/>
                      <a:pt x="725" y="545"/>
                    </a:cubicBezTo>
                    <a:cubicBezTo>
                      <a:pt x="725" y="543"/>
                      <a:pt x="730" y="544"/>
                      <a:pt x="732" y="543"/>
                    </a:cubicBezTo>
                    <a:cubicBezTo>
                      <a:pt x="723" y="541"/>
                      <a:pt x="714" y="548"/>
                      <a:pt x="704" y="548"/>
                    </a:cubicBezTo>
                    <a:cubicBezTo>
                      <a:pt x="702" y="550"/>
                      <a:pt x="702" y="550"/>
                      <a:pt x="702" y="550"/>
                    </a:cubicBezTo>
                    <a:cubicBezTo>
                      <a:pt x="701" y="550"/>
                      <a:pt x="701" y="550"/>
                      <a:pt x="701" y="550"/>
                    </a:cubicBezTo>
                    <a:cubicBezTo>
                      <a:pt x="702" y="551"/>
                      <a:pt x="700" y="553"/>
                      <a:pt x="698" y="553"/>
                    </a:cubicBezTo>
                    <a:cubicBezTo>
                      <a:pt x="697" y="552"/>
                      <a:pt x="697" y="550"/>
                      <a:pt x="693" y="552"/>
                    </a:cubicBezTo>
                    <a:cubicBezTo>
                      <a:pt x="688" y="553"/>
                      <a:pt x="682" y="558"/>
                      <a:pt x="678" y="561"/>
                    </a:cubicBezTo>
                    <a:cubicBezTo>
                      <a:pt x="681" y="560"/>
                      <a:pt x="681" y="561"/>
                      <a:pt x="680" y="562"/>
                    </a:cubicBezTo>
                    <a:cubicBezTo>
                      <a:pt x="678" y="564"/>
                      <a:pt x="676" y="563"/>
                      <a:pt x="674" y="565"/>
                    </a:cubicBezTo>
                    <a:cubicBezTo>
                      <a:pt x="673" y="564"/>
                      <a:pt x="673" y="564"/>
                      <a:pt x="673" y="564"/>
                    </a:cubicBezTo>
                    <a:cubicBezTo>
                      <a:pt x="674" y="565"/>
                      <a:pt x="669" y="569"/>
                      <a:pt x="669" y="570"/>
                    </a:cubicBezTo>
                    <a:cubicBezTo>
                      <a:pt x="667" y="570"/>
                      <a:pt x="671" y="567"/>
                      <a:pt x="671" y="566"/>
                    </a:cubicBezTo>
                    <a:cubicBezTo>
                      <a:pt x="663" y="572"/>
                      <a:pt x="667" y="569"/>
                      <a:pt x="660" y="576"/>
                    </a:cubicBezTo>
                    <a:cubicBezTo>
                      <a:pt x="657" y="581"/>
                      <a:pt x="662" y="577"/>
                      <a:pt x="661" y="580"/>
                    </a:cubicBezTo>
                    <a:cubicBezTo>
                      <a:pt x="658" y="583"/>
                      <a:pt x="656" y="588"/>
                      <a:pt x="652" y="591"/>
                    </a:cubicBezTo>
                    <a:cubicBezTo>
                      <a:pt x="654" y="591"/>
                      <a:pt x="654" y="591"/>
                      <a:pt x="654" y="591"/>
                    </a:cubicBezTo>
                    <a:cubicBezTo>
                      <a:pt x="650" y="599"/>
                      <a:pt x="648" y="603"/>
                      <a:pt x="643" y="607"/>
                    </a:cubicBezTo>
                    <a:cubicBezTo>
                      <a:pt x="639" y="623"/>
                      <a:pt x="639" y="632"/>
                      <a:pt x="640" y="636"/>
                    </a:cubicBezTo>
                    <a:cubicBezTo>
                      <a:pt x="641" y="641"/>
                      <a:pt x="643" y="641"/>
                      <a:pt x="645" y="640"/>
                    </a:cubicBezTo>
                    <a:cubicBezTo>
                      <a:pt x="649" y="636"/>
                      <a:pt x="655" y="627"/>
                      <a:pt x="655" y="627"/>
                    </a:cubicBezTo>
                    <a:cubicBezTo>
                      <a:pt x="661" y="618"/>
                      <a:pt x="665" y="611"/>
                      <a:pt x="669" y="603"/>
                    </a:cubicBezTo>
                    <a:cubicBezTo>
                      <a:pt x="674" y="596"/>
                      <a:pt x="679" y="588"/>
                      <a:pt x="689" y="580"/>
                    </a:cubicBezTo>
                    <a:cubicBezTo>
                      <a:pt x="698" y="575"/>
                      <a:pt x="705" y="573"/>
                      <a:pt x="712" y="572"/>
                    </a:cubicBezTo>
                    <a:cubicBezTo>
                      <a:pt x="719" y="571"/>
                      <a:pt x="726" y="570"/>
                      <a:pt x="737" y="569"/>
                    </a:cubicBezTo>
                    <a:cubicBezTo>
                      <a:pt x="748" y="569"/>
                      <a:pt x="760" y="570"/>
                      <a:pt x="771" y="573"/>
                    </a:cubicBezTo>
                    <a:cubicBezTo>
                      <a:pt x="777" y="572"/>
                      <a:pt x="785" y="578"/>
                      <a:pt x="792" y="579"/>
                    </a:cubicBezTo>
                    <a:cubicBezTo>
                      <a:pt x="793" y="581"/>
                      <a:pt x="793" y="581"/>
                      <a:pt x="793" y="581"/>
                    </a:cubicBezTo>
                    <a:cubicBezTo>
                      <a:pt x="795" y="581"/>
                      <a:pt x="798" y="582"/>
                      <a:pt x="800" y="584"/>
                    </a:cubicBezTo>
                    <a:cubicBezTo>
                      <a:pt x="799" y="584"/>
                      <a:pt x="799" y="584"/>
                      <a:pt x="799" y="584"/>
                    </a:cubicBezTo>
                    <a:cubicBezTo>
                      <a:pt x="803" y="585"/>
                      <a:pt x="806" y="587"/>
                      <a:pt x="807" y="588"/>
                    </a:cubicBezTo>
                    <a:cubicBezTo>
                      <a:pt x="807" y="588"/>
                      <a:pt x="807" y="588"/>
                      <a:pt x="807" y="588"/>
                    </a:cubicBezTo>
                    <a:cubicBezTo>
                      <a:pt x="810" y="590"/>
                      <a:pt x="810" y="590"/>
                      <a:pt x="810" y="590"/>
                    </a:cubicBezTo>
                    <a:cubicBezTo>
                      <a:pt x="810" y="590"/>
                      <a:pt x="810" y="590"/>
                      <a:pt x="810" y="590"/>
                    </a:cubicBezTo>
                    <a:cubicBezTo>
                      <a:pt x="815" y="592"/>
                      <a:pt x="820" y="596"/>
                      <a:pt x="824" y="599"/>
                    </a:cubicBezTo>
                    <a:cubicBezTo>
                      <a:pt x="824" y="598"/>
                      <a:pt x="824" y="598"/>
                      <a:pt x="824" y="598"/>
                    </a:cubicBezTo>
                    <a:cubicBezTo>
                      <a:pt x="832" y="606"/>
                      <a:pt x="837" y="607"/>
                      <a:pt x="843" y="616"/>
                    </a:cubicBezTo>
                    <a:cubicBezTo>
                      <a:pt x="842" y="616"/>
                      <a:pt x="842" y="616"/>
                      <a:pt x="842" y="616"/>
                    </a:cubicBezTo>
                    <a:cubicBezTo>
                      <a:pt x="854" y="623"/>
                      <a:pt x="853" y="633"/>
                      <a:pt x="863" y="642"/>
                    </a:cubicBezTo>
                    <a:cubicBezTo>
                      <a:pt x="862" y="641"/>
                      <a:pt x="862" y="643"/>
                      <a:pt x="862" y="643"/>
                    </a:cubicBezTo>
                    <a:cubicBezTo>
                      <a:pt x="865" y="648"/>
                      <a:pt x="868" y="654"/>
                      <a:pt x="871" y="653"/>
                    </a:cubicBezTo>
                    <a:cubicBezTo>
                      <a:pt x="873" y="657"/>
                      <a:pt x="872" y="657"/>
                      <a:pt x="871" y="658"/>
                    </a:cubicBezTo>
                    <a:cubicBezTo>
                      <a:pt x="872" y="657"/>
                      <a:pt x="874" y="660"/>
                      <a:pt x="875" y="664"/>
                    </a:cubicBezTo>
                    <a:cubicBezTo>
                      <a:pt x="874" y="662"/>
                      <a:pt x="874" y="662"/>
                      <a:pt x="874" y="662"/>
                    </a:cubicBezTo>
                    <a:cubicBezTo>
                      <a:pt x="876" y="665"/>
                      <a:pt x="877" y="669"/>
                      <a:pt x="878" y="672"/>
                    </a:cubicBezTo>
                    <a:cubicBezTo>
                      <a:pt x="880" y="669"/>
                      <a:pt x="880" y="669"/>
                      <a:pt x="880" y="669"/>
                    </a:cubicBezTo>
                    <a:cubicBezTo>
                      <a:pt x="881" y="674"/>
                      <a:pt x="877" y="671"/>
                      <a:pt x="879" y="676"/>
                    </a:cubicBezTo>
                    <a:cubicBezTo>
                      <a:pt x="881" y="675"/>
                      <a:pt x="881" y="675"/>
                      <a:pt x="881" y="675"/>
                    </a:cubicBezTo>
                    <a:cubicBezTo>
                      <a:pt x="882" y="683"/>
                      <a:pt x="879" y="688"/>
                      <a:pt x="878" y="695"/>
                    </a:cubicBezTo>
                    <a:cubicBezTo>
                      <a:pt x="878" y="709"/>
                      <a:pt x="877" y="723"/>
                      <a:pt x="872" y="737"/>
                    </a:cubicBezTo>
                    <a:cubicBezTo>
                      <a:pt x="868" y="751"/>
                      <a:pt x="860" y="764"/>
                      <a:pt x="849" y="774"/>
                    </a:cubicBezTo>
                    <a:cubicBezTo>
                      <a:pt x="847" y="773"/>
                      <a:pt x="847" y="773"/>
                      <a:pt x="847" y="773"/>
                    </a:cubicBezTo>
                    <a:cubicBezTo>
                      <a:pt x="845" y="772"/>
                      <a:pt x="845" y="782"/>
                      <a:pt x="842" y="781"/>
                    </a:cubicBezTo>
                    <a:cubicBezTo>
                      <a:pt x="841" y="784"/>
                      <a:pt x="841" y="784"/>
                      <a:pt x="841" y="784"/>
                    </a:cubicBezTo>
                    <a:cubicBezTo>
                      <a:pt x="840" y="784"/>
                      <a:pt x="838" y="785"/>
                      <a:pt x="839" y="784"/>
                    </a:cubicBezTo>
                    <a:cubicBezTo>
                      <a:pt x="837" y="786"/>
                      <a:pt x="837" y="786"/>
                      <a:pt x="836" y="788"/>
                    </a:cubicBezTo>
                    <a:cubicBezTo>
                      <a:pt x="835" y="788"/>
                      <a:pt x="834" y="789"/>
                      <a:pt x="833" y="789"/>
                    </a:cubicBezTo>
                    <a:cubicBezTo>
                      <a:pt x="823" y="796"/>
                      <a:pt x="817" y="804"/>
                      <a:pt x="806" y="809"/>
                    </a:cubicBezTo>
                    <a:cubicBezTo>
                      <a:pt x="799" y="811"/>
                      <a:pt x="790" y="815"/>
                      <a:pt x="780" y="819"/>
                    </a:cubicBezTo>
                    <a:cubicBezTo>
                      <a:pt x="770" y="822"/>
                      <a:pt x="759" y="825"/>
                      <a:pt x="751" y="826"/>
                    </a:cubicBezTo>
                    <a:cubicBezTo>
                      <a:pt x="740" y="829"/>
                      <a:pt x="727" y="826"/>
                      <a:pt x="716" y="822"/>
                    </a:cubicBezTo>
                    <a:cubicBezTo>
                      <a:pt x="704" y="819"/>
                      <a:pt x="693" y="814"/>
                      <a:pt x="682" y="811"/>
                    </a:cubicBezTo>
                    <a:cubicBezTo>
                      <a:pt x="681" y="810"/>
                      <a:pt x="679" y="810"/>
                      <a:pt x="679" y="811"/>
                    </a:cubicBezTo>
                    <a:cubicBezTo>
                      <a:pt x="673" y="808"/>
                      <a:pt x="667" y="804"/>
                      <a:pt x="661" y="800"/>
                    </a:cubicBezTo>
                    <a:cubicBezTo>
                      <a:pt x="661" y="800"/>
                      <a:pt x="656" y="797"/>
                      <a:pt x="650" y="792"/>
                    </a:cubicBezTo>
                    <a:cubicBezTo>
                      <a:pt x="644" y="787"/>
                      <a:pt x="637" y="780"/>
                      <a:pt x="634" y="774"/>
                    </a:cubicBezTo>
                    <a:cubicBezTo>
                      <a:pt x="634" y="773"/>
                      <a:pt x="633" y="773"/>
                      <a:pt x="633" y="772"/>
                    </a:cubicBezTo>
                    <a:cubicBezTo>
                      <a:pt x="633" y="768"/>
                      <a:pt x="634" y="764"/>
                      <a:pt x="634" y="760"/>
                    </a:cubicBezTo>
                    <a:cubicBezTo>
                      <a:pt x="635" y="760"/>
                      <a:pt x="636" y="743"/>
                      <a:pt x="632" y="732"/>
                    </a:cubicBezTo>
                    <a:cubicBezTo>
                      <a:pt x="630" y="727"/>
                      <a:pt x="627" y="724"/>
                      <a:pt x="624" y="725"/>
                    </a:cubicBezTo>
                    <a:cubicBezTo>
                      <a:pt x="621" y="726"/>
                      <a:pt x="619" y="732"/>
                      <a:pt x="614" y="744"/>
                    </a:cubicBezTo>
                    <a:cubicBezTo>
                      <a:pt x="613" y="744"/>
                      <a:pt x="613" y="744"/>
                      <a:pt x="613" y="744"/>
                    </a:cubicBezTo>
                    <a:cubicBezTo>
                      <a:pt x="612" y="751"/>
                      <a:pt x="611" y="755"/>
                      <a:pt x="614" y="760"/>
                    </a:cubicBezTo>
                    <a:cubicBezTo>
                      <a:pt x="610" y="760"/>
                      <a:pt x="613" y="765"/>
                      <a:pt x="612" y="767"/>
                    </a:cubicBezTo>
                    <a:cubicBezTo>
                      <a:pt x="611" y="766"/>
                      <a:pt x="611" y="766"/>
                      <a:pt x="611" y="766"/>
                    </a:cubicBezTo>
                    <a:cubicBezTo>
                      <a:pt x="613" y="771"/>
                      <a:pt x="608" y="774"/>
                      <a:pt x="609" y="779"/>
                    </a:cubicBezTo>
                    <a:cubicBezTo>
                      <a:pt x="609" y="778"/>
                      <a:pt x="608" y="778"/>
                      <a:pt x="608" y="777"/>
                    </a:cubicBezTo>
                    <a:cubicBezTo>
                      <a:pt x="608" y="780"/>
                      <a:pt x="608" y="784"/>
                      <a:pt x="606" y="784"/>
                    </a:cubicBezTo>
                    <a:cubicBezTo>
                      <a:pt x="604" y="790"/>
                      <a:pt x="600" y="799"/>
                      <a:pt x="600" y="804"/>
                    </a:cubicBezTo>
                    <a:cubicBezTo>
                      <a:pt x="600" y="803"/>
                      <a:pt x="600" y="803"/>
                      <a:pt x="600" y="803"/>
                    </a:cubicBezTo>
                    <a:cubicBezTo>
                      <a:pt x="601" y="807"/>
                      <a:pt x="599" y="806"/>
                      <a:pt x="599" y="809"/>
                    </a:cubicBezTo>
                    <a:cubicBezTo>
                      <a:pt x="598" y="809"/>
                      <a:pt x="598" y="810"/>
                      <a:pt x="598" y="809"/>
                    </a:cubicBezTo>
                    <a:cubicBezTo>
                      <a:pt x="598" y="813"/>
                      <a:pt x="594" y="817"/>
                      <a:pt x="593" y="819"/>
                    </a:cubicBezTo>
                    <a:cubicBezTo>
                      <a:pt x="592" y="818"/>
                      <a:pt x="592" y="818"/>
                      <a:pt x="592" y="818"/>
                    </a:cubicBezTo>
                    <a:cubicBezTo>
                      <a:pt x="591" y="820"/>
                      <a:pt x="590" y="821"/>
                      <a:pt x="589" y="823"/>
                    </a:cubicBezTo>
                    <a:cubicBezTo>
                      <a:pt x="591" y="821"/>
                      <a:pt x="591" y="821"/>
                      <a:pt x="591" y="821"/>
                    </a:cubicBezTo>
                    <a:cubicBezTo>
                      <a:pt x="593" y="824"/>
                      <a:pt x="586" y="823"/>
                      <a:pt x="586" y="828"/>
                    </a:cubicBezTo>
                    <a:cubicBezTo>
                      <a:pt x="583" y="830"/>
                      <a:pt x="586" y="839"/>
                      <a:pt x="582" y="841"/>
                    </a:cubicBezTo>
                    <a:cubicBezTo>
                      <a:pt x="582" y="843"/>
                      <a:pt x="581" y="837"/>
                      <a:pt x="580" y="840"/>
                    </a:cubicBezTo>
                    <a:cubicBezTo>
                      <a:pt x="579" y="839"/>
                      <a:pt x="580" y="839"/>
                      <a:pt x="579" y="838"/>
                    </a:cubicBezTo>
                    <a:cubicBezTo>
                      <a:pt x="577" y="841"/>
                      <a:pt x="574" y="840"/>
                      <a:pt x="572" y="843"/>
                    </a:cubicBezTo>
                    <a:cubicBezTo>
                      <a:pt x="571" y="842"/>
                      <a:pt x="571" y="842"/>
                      <a:pt x="571" y="842"/>
                    </a:cubicBezTo>
                    <a:cubicBezTo>
                      <a:pt x="570" y="847"/>
                      <a:pt x="564" y="845"/>
                      <a:pt x="563" y="849"/>
                    </a:cubicBezTo>
                    <a:cubicBezTo>
                      <a:pt x="560" y="853"/>
                      <a:pt x="558" y="847"/>
                      <a:pt x="556" y="852"/>
                    </a:cubicBezTo>
                    <a:cubicBezTo>
                      <a:pt x="555" y="852"/>
                      <a:pt x="554" y="852"/>
                      <a:pt x="553" y="852"/>
                    </a:cubicBezTo>
                    <a:cubicBezTo>
                      <a:pt x="551" y="852"/>
                      <a:pt x="553" y="855"/>
                      <a:pt x="551" y="855"/>
                    </a:cubicBezTo>
                    <a:cubicBezTo>
                      <a:pt x="550" y="854"/>
                      <a:pt x="548" y="855"/>
                      <a:pt x="548" y="854"/>
                    </a:cubicBezTo>
                    <a:cubicBezTo>
                      <a:pt x="543" y="854"/>
                      <a:pt x="541" y="861"/>
                      <a:pt x="533" y="860"/>
                    </a:cubicBezTo>
                    <a:cubicBezTo>
                      <a:pt x="533" y="863"/>
                      <a:pt x="529" y="863"/>
                      <a:pt x="529" y="865"/>
                    </a:cubicBezTo>
                    <a:cubicBezTo>
                      <a:pt x="528" y="864"/>
                      <a:pt x="523" y="867"/>
                      <a:pt x="525" y="864"/>
                    </a:cubicBezTo>
                    <a:cubicBezTo>
                      <a:pt x="526" y="863"/>
                      <a:pt x="526" y="863"/>
                      <a:pt x="526" y="864"/>
                    </a:cubicBezTo>
                    <a:cubicBezTo>
                      <a:pt x="526" y="862"/>
                      <a:pt x="526" y="862"/>
                      <a:pt x="526" y="862"/>
                    </a:cubicBezTo>
                    <a:cubicBezTo>
                      <a:pt x="522" y="860"/>
                      <a:pt x="520" y="865"/>
                      <a:pt x="517" y="866"/>
                    </a:cubicBezTo>
                    <a:cubicBezTo>
                      <a:pt x="518" y="866"/>
                      <a:pt x="519" y="866"/>
                      <a:pt x="519" y="867"/>
                    </a:cubicBezTo>
                    <a:cubicBezTo>
                      <a:pt x="518" y="867"/>
                      <a:pt x="516" y="867"/>
                      <a:pt x="515" y="867"/>
                    </a:cubicBezTo>
                    <a:cubicBezTo>
                      <a:pt x="516" y="866"/>
                      <a:pt x="516" y="866"/>
                      <a:pt x="516" y="866"/>
                    </a:cubicBezTo>
                    <a:cubicBezTo>
                      <a:pt x="514" y="866"/>
                      <a:pt x="512" y="866"/>
                      <a:pt x="511" y="866"/>
                    </a:cubicBezTo>
                    <a:cubicBezTo>
                      <a:pt x="512" y="868"/>
                      <a:pt x="512" y="868"/>
                      <a:pt x="512" y="868"/>
                    </a:cubicBezTo>
                    <a:cubicBezTo>
                      <a:pt x="509" y="867"/>
                      <a:pt x="508" y="865"/>
                      <a:pt x="506" y="867"/>
                    </a:cubicBezTo>
                    <a:cubicBezTo>
                      <a:pt x="505" y="869"/>
                      <a:pt x="508" y="869"/>
                      <a:pt x="506" y="870"/>
                    </a:cubicBezTo>
                    <a:cubicBezTo>
                      <a:pt x="502" y="869"/>
                      <a:pt x="498" y="868"/>
                      <a:pt x="494" y="867"/>
                    </a:cubicBezTo>
                    <a:cubicBezTo>
                      <a:pt x="494" y="869"/>
                      <a:pt x="493" y="869"/>
                      <a:pt x="492" y="869"/>
                    </a:cubicBezTo>
                    <a:cubicBezTo>
                      <a:pt x="492" y="868"/>
                      <a:pt x="492" y="868"/>
                      <a:pt x="492" y="868"/>
                    </a:cubicBezTo>
                    <a:cubicBezTo>
                      <a:pt x="487" y="869"/>
                      <a:pt x="491" y="864"/>
                      <a:pt x="486" y="865"/>
                    </a:cubicBezTo>
                    <a:cubicBezTo>
                      <a:pt x="487" y="864"/>
                      <a:pt x="487" y="864"/>
                      <a:pt x="487" y="864"/>
                    </a:cubicBezTo>
                    <a:cubicBezTo>
                      <a:pt x="485" y="867"/>
                      <a:pt x="485" y="867"/>
                      <a:pt x="485" y="867"/>
                    </a:cubicBezTo>
                    <a:cubicBezTo>
                      <a:pt x="481" y="870"/>
                      <a:pt x="483" y="864"/>
                      <a:pt x="478" y="867"/>
                    </a:cubicBezTo>
                    <a:cubicBezTo>
                      <a:pt x="480" y="867"/>
                      <a:pt x="479" y="871"/>
                      <a:pt x="476" y="870"/>
                    </a:cubicBezTo>
                    <a:cubicBezTo>
                      <a:pt x="477" y="868"/>
                      <a:pt x="477" y="868"/>
                      <a:pt x="477" y="868"/>
                    </a:cubicBezTo>
                    <a:cubicBezTo>
                      <a:pt x="476" y="869"/>
                      <a:pt x="476" y="869"/>
                      <a:pt x="475" y="869"/>
                    </a:cubicBezTo>
                    <a:cubicBezTo>
                      <a:pt x="476" y="868"/>
                      <a:pt x="476" y="867"/>
                      <a:pt x="474" y="867"/>
                    </a:cubicBezTo>
                    <a:cubicBezTo>
                      <a:pt x="475" y="865"/>
                      <a:pt x="475" y="865"/>
                      <a:pt x="475" y="865"/>
                    </a:cubicBezTo>
                    <a:cubicBezTo>
                      <a:pt x="474" y="866"/>
                      <a:pt x="473" y="866"/>
                      <a:pt x="471" y="867"/>
                    </a:cubicBezTo>
                    <a:cubicBezTo>
                      <a:pt x="469" y="865"/>
                      <a:pt x="465" y="866"/>
                      <a:pt x="464" y="863"/>
                    </a:cubicBezTo>
                    <a:cubicBezTo>
                      <a:pt x="464" y="863"/>
                      <a:pt x="459" y="861"/>
                      <a:pt x="457" y="863"/>
                    </a:cubicBezTo>
                    <a:cubicBezTo>
                      <a:pt x="459" y="862"/>
                      <a:pt x="456" y="860"/>
                      <a:pt x="457" y="859"/>
                    </a:cubicBezTo>
                    <a:cubicBezTo>
                      <a:pt x="456" y="860"/>
                      <a:pt x="451" y="860"/>
                      <a:pt x="450" y="857"/>
                    </a:cubicBezTo>
                    <a:cubicBezTo>
                      <a:pt x="450" y="857"/>
                      <a:pt x="450" y="857"/>
                      <a:pt x="450" y="857"/>
                    </a:cubicBezTo>
                    <a:cubicBezTo>
                      <a:pt x="445" y="853"/>
                      <a:pt x="440" y="855"/>
                      <a:pt x="436" y="851"/>
                    </a:cubicBezTo>
                    <a:cubicBezTo>
                      <a:pt x="435" y="852"/>
                      <a:pt x="433" y="850"/>
                      <a:pt x="432" y="852"/>
                    </a:cubicBezTo>
                    <a:cubicBezTo>
                      <a:pt x="426" y="851"/>
                      <a:pt x="426" y="843"/>
                      <a:pt x="420" y="848"/>
                    </a:cubicBezTo>
                    <a:cubicBezTo>
                      <a:pt x="418" y="846"/>
                      <a:pt x="419" y="844"/>
                      <a:pt x="418" y="843"/>
                    </a:cubicBezTo>
                    <a:cubicBezTo>
                      <a:pt x="418" y="843"/>
                      <a:pt x="418" y="843"/>
                      <a:pt x="418" y="843"/>
                    </a:cubicBezTo>
                    <a:cubicBezTo>
                      <a:pt x="414" y="841"/>
                      <a:pt x="413" y="840"/>
                      <a:pt x="410" y="837"/>
                    </a:cubicBezTo>
                    <a:cubicBezTo>
                      <a:pt x="409" y="836"/>
                      <a:pt x="406" y="839"/>
                      <a:pt x="404" y="836"/>
                    </a:cubicBezTo>
                    <a:cubicBezTo>
                      <a:pt x="406" y="835"/>
                      <a:pt x="405" y="835"/>
                      <a:pt x="404" y="834"/>
                    </a:cubicBezTo>
                    <a:cubicBezTo>
                      <a:pt x="405" y="834"/>
                      <a:pt x="405" y="834"/>
                      <a:pt x="405" y="832"/>
                    </a:cubicBezTo>
                    <a:cubicBezTo>
                      <a:pt x="404" y="832"/>
                      <a:pt x="404" y="832"/>
                      <a:pt x="403" y="832"/>
                    </a:cubicBezTo>
                    <a:cubicBezTo>
                      <a:pt x="403" y="832"/>
                      <a:pt x="403" y="832"/>
                      <a:pt x="404" y="832"/>
                    </a:cubicBezTo>
                    <a:cubicBezTo>
                      <a:pt x="402" y="831"/>
                      <a:pt x="402" y="831"/>
                      <a:pt x="402" y="832"/>
                    </a:cubicBezTo>
                    <a:cubicBezTo>
                      <a:pt x="402" y="832"/>
                      <a:pt x="402" y="832"/>
                      <a:pt x="402" y="833"/>
                    </a:cubicBezTo>
                    <a:cubicBezTo>
                      <a:pt x="402" y="830"/>
                      <a:pt x="398" y="828"/>
                      <a:pt x="400" y="827"/>
                    </a:cubicBezTo>
                    <a:cubicBezTo>
                      <a:pt x="395" y="822"/>
                      <a:pt x="391" y="820"/>
                      <a:pt x="388" y="815"/>
                    </a:cubicBezTo>
                    <a:cubicBezTo>
                      <a:pt x="389" y="814"/>
                      <a:pt x="390" y="815"/>
                      <a:pt x="391" y="816"/>
                    </a:cubicBezTo>
                    <a:cubicBezTo>
                      <a:pt x="391" y="815"/>
                      <a:pt x="390" y="814"/>
                      <a:pt x="389" y="813"/>
                    </a:cubicBezTo>
                    <a:cubicBezTo>
                      <a:pt x="391" y="812"/>
                      <a:pt x="391" y="814"/>
                      <a:pt x="392" y="815"/>
                    </a:cubicBezTo>
                    <a:cubicBezTo>
                      <a:pt x="392" y="811"/>
                      <a:pt x="386" y="808"/>
                      <a:pt x="387" y="803"/>
                    </a:cubicBezTo>
                    <a:cubicBezTo>
                      <a:pt x="385" y="802"/>
                      <a:pt x="385" y="802"/>
                      <a:pt x="385" y="802"/>
                    </a:cubicBezTo>
                    <a:cubicBezTo>
                      <a:pt x="385" y="802"/>
                      <a:pt x="385" y="802"/>
                      <a:pt x="385" y="802"/>
                    </a:cubicBezTo>
                    <a:cubicBezTo>
                      <a:pt x="385" y="802"/>
                      <a:pt x="383" y="801"/>
                      <a:pt x="383" y="800"/>
                    </a:cubicBezTo>
                    <a:cubicBezTo>
                      <a:pt x="384" y="799"/>
                      <a:pt x="386" y="800"/>
                      <a:pt x="386" y="798"/>
                    </a:cubicBezTo>
                    <a:cubicBezTo>
                      <a:pt x="387" y="795"/>
                      <a:pt x="384" y="792"/>
                      <a:pt x="383" y="790"/>
                    </a:cubicBezTo>
                    <a:cubicBezTo>
                      <a:pt x="383" y="791"/>
                      <a:pt x="382" y="791"/>
                      <a:pt x="382" y="790"/>
                    </a:cubicBezTo>
                    <a:cubicBezTo>
                      <a:pt x="382" y="789"/>
                      <a:pt x="383" y="788"/>
                      <a:pt x="383" y="787"/>
                    </a:cubicBezTo>
                    <a:cubicBezTo>
                      <a:pt x="384" y="787"/>
                      <a:pt x="384" y="787"/>
                      <a:pt x="384" y="787"/>
                    </a:cubicBezTo>
                    <a:cubicBezTo>
                      <a:pt x="383" y="787"/>
                      <a:pt x="383" y="784"/>
                      <a:pt x="382" y="783"/>
                    </a:cubicBezTo>
                    <a:cubicBezTo>
                      <a:pt x="383" y="783"/>
                      <a:pt x="383" y="785"/>
                      <a:pt x="384" y="786"/>
                    </a:cubicBezTo>
                    <a:cubicBezTo>
                      <a:pt x="384" y="781"/>
                      <a:pt x="384" y="783"/>
                      <a:pt x="385" y="779"/>
                    </a:cubicBezTo>
                    <a:cubicBezTo>
                      <a:pt x="384" y="776"/>
                      <a:pt x="383" y="779"/>
                      <a:pt x="381" y="777"/>
                    </a:cubicBezTo>
                    <a:cubicBezTo>
                      <a:pt x="381" y="775"/>
                      <a:pt x="381" y="772"/>
                      <a:pt x="383" y="770"/>
                    </a:cubicBezTo>
                    <a:cubicBezTo>
                      <a:pt x="381" y="770"/>
                      <a:pt x="381" y="770"/>
                      <a:pt x="381" y="770"/>
                    </a:cubicBezTo>
                    <a:cubicBezTo>
                      <a:pt x="381" y="765"/>
                      <a:pt x="382" y="762"/>
                      <a:pt x="385" y="760"/>
                    </a:cubicBezTo>
                    <a:cubicBezTo>
                      <a:pt x="386" y="751"/>
                      <a:pt x="387" y="745"/>
                      <a:pt x="386" y="741"/>
                    </a:cubicBezTo>
                    <a:cubicBezTo>
                      <a:pt x="385" y="738"/>
                      <a:pt x="384" y="737"/>
                      <a:pt x="382" y="737"/>
                    </a:cubicBezTo>
                    <a:cubicBezTo>
                      <a:pt x="377" y="737"/>
                      <a:pt x="372" y="744"/>
                      <a:pt x="372" y="744"/>
                    </a:cubicBezTo>
                    <a:cubicBezTo>
                      <a:pt x="366" y="750"/>
                      <a:pt x="363" y="757"/>
                      <a:pt x="362" y="764"/>
                    </a:cubicBezTo>
                    <a:cubicBezTo>
                      <a:pt x="361" y="771"/>
                      <a:pt x="361" y="779"/>
                      <a:pt x="362" y="789"/>
                    </a:cubicBezTo>
                    <a:cubicBezTo>
                      <a:pt x="362" y="793"/>
                      <a:pt x="362" y="797"/>
                      <a:pt x="362" y="800"/>
                    </a:cubicBezTo>
                    <a:cubicBezTo>
                      <a:pt x="360" y="801"/>
                      <a:pt x="358" y="803"/>
                      <a:pt x="356" y="805"/>
                    </a:cubicBezTo>
                    <a:cubicBezTo>
                      <a:pt x="355" y="805"/>
                      <a:pt x="355" y="805"/>
                      <a:pt x="355" y="805"/>
                    </a:cubicBezTo>
                    <a:cubicBezTo>
                      <a:pt x="351" y="811"/>
                      <a:pt x="348" y="814"/>
                      <a:pt x="348" y="819"/>
                    </a:cubicBezTo>
                    <a:cubicBezTo>
                      <a:pt x="344" y="817"/>
                      <a:pt x="343" y="823"/>
                      <a:pt x="341" y="823"/>
                    </a:cubicBezTo>
                    <a:cubicBezTo>
                      <a:pt x="341" y="823"/>
                      <a:pt x="341" y="823"/>
                      <a:pt x="341" y="823"/>
                    </a:cubicBezTo>
                    <a:cubicBezTo>
                      <a:pt x="340" y="828"/>
                      <a:pt x="333" y="827"/>
                      <a:pt x="331" y="831"/>
                    </a:cubicBezTo>
                    <a:cubicBezTo>
                      <a:pt x="331" y="830"/>
                      <a:pt x="331" y="830"/>
                      <a:pt x="331" y="829"/>
                    </a:cubicBezTo>
                    <a:cubicBezTo>
                      <a:pt x="329" y="831"/>
                      <a:pt x="326" y="833"/>
                      <a:pt x="325" y="832"/>
                    </a:cubicBezTo>
                    <a:cubicBezTo>
                      <a:pt x="318" y="835"/>
                      <a:pt x="308" y="836"/>
                      <a:pt x="304" y="840"/>
                    </a:cubicBezTo>
                    <a:cubicBezTo>
                      <a:pt x="304" y="840"/>
                      <a:pt x="304" y="840"/>
                      <a:pt x="304" y="840"/>
                    </a:cubicBezTo>
                    <a:cubicBezTo>
                      <a:pt x="302" y="842"/>
                      <a:pt x="301" y="841"/>
                      <a:pt x="298" y="842"/>
                    </a:cubicBezTo>
                    <a:cubicBezTo>
                      <a:pt x="298" y="842"/>
                      <a:pt x="297" y="842"/>
                      <a:pt x="297" y="842"/>
                    </a:cubicBezTo>
                    <a:cubicBezTo>
                      <a:pt x="294" y="844"/>
                      <a:pt x="288" y="842"/>
                      <a:pt x="286" y="843"/>
                    </a:cubicBezTo>
                    <a:cubicBezTo>
                      <a:pt x="286" y="842"/>
                      <a:pt x="286" y="842"/>
                      <a:pt x="286" y="842"/>
                    </a:cubicBezTo>
                    <a:cubicBezTo>
                      <a:pt x="284" y="842"/>
                      <a:pt x="282" y="842"/>
                      <a:pt x="279" y="842"/>
                    </a:cubicBezTo>
                    <a:cubicBezTo>
                      <a:pt x="282" y="842"/>
                      <a:pt x="282" y="842"/>
                      <a:pt x="282" y="842"/>
                    </a:cubicBezTo>
                    <a:cubicBezTo>
                      <a:pt x="281" y="846"/>
                      <a:pt x="277" y="840"/>
                      <a:pt x="272" y="842"/>
                    </a:cubicBezTo>
                    <a:cubicBezTo>
                      <a:pt x="268" y="841"/>
                      <a:pt x="263" y="848"/>
                      <a:pt x="258" y="846"/>
                    </a:cubicBezTo>
                    <a:cubicBezTo>
                      <a:pt x="256" y="847"/>
                      <a:pt x="261" y="843"/>
                      <a:pt x="257" y="844"/>
                    </a:cubicBezTo>
                    <a:cubicBezTo>
                      <a:pt x="258" y="842"/>
                      <a:pt x="259" y="843"/>
                      <a:pt x="259" y="841"/>
                    </a:cubicBezTo>
                    <a:cubicBezTo>
                      <a:pt x="255" y="842"/>
                      <a:pt x="254" y="838"/>
                      <a:pt x="250" y="839"/>
                    </a:cubicBezTo>
                    <a:cubicBezTo>
                      <a:pt x="250" y="837"/>
                      <a:pt x="250" y="837"/>
                      <a:pt x="250" y="837"/>
                    </a:cubicBezTo>
                    <a:cubicBezTo>
                      <a:pt x="245" y="838"/>
                      <a:pt x="242" y="833"/>
                      <a:pt x="238" y="834"/>
                    </a:cubicBezTo>
                    <a:cubicBezTo>
                      <a:pt x="232" y="833"/>
                      <a:pt x="236" y="829"/>
                      <a:pt x="230" y="829"/>
                    </a:cubicBezTo>
                    <a:cubicBezTo>
                      <a:pt x="229" y="827"/>
                      <a:pt x="229" y="827"/>
                      <a:pt x="229" y="827"/>
                    </a:cubicBezTo>
                    <a:cubicBezTo>
                      <a:pt x="227" y="826"/>
                      <a:pt x="227" y="828"/>
                      <a:pt x="225" y="827"/>
                    </a:cubicBezTo>
                    <a:cubicBezTo>
                      <a:pt x="225" y="825"/>
                      <a:pt x="222" y="824"/>
                      <a:pt x="224" y="824"/>
                    </a:cubicBezTo>
                    <a:cubicBezTo>
                      <a:pt x="220" y="820"/>
                      <a:pt x="213" y="821"/>
                      <a:pt x="209" y="814"/>
                    </a:cubicBezTo>
                    <a:cubicBezTo>
                      <a:pt x="206" y="816"/>
                      <a:pt x="204" y="812"/>
                      <a:pt x="202" y="813"/>
                    </a:cubicBezTo>
                    <a:cubicBezTo>
                      <a:pt x="203" y="812"/>
                      <a:pt x="197" y="808"/>
                      <a:pt x="202" y="809"/>
                    </a:cubicBezTo>
                    <a:cubicBezTo>
                      <a:pt x="202" y="809"/>
                      <a:pt x="202" y="810"/>
                      <a:pt x="202" y="810"/>
                    </a:cubicBezTo>
                    <a:cubicBezTo>
                      <a:pt x="203" y="809"/>
                      <a:pt x="203" y="809"/>
                      <a:pt x="203" y="809"/>
                    </a:cubicBezTo>
                    <a:cubicBezTo>
                      <a:pt x="203" y="805"/>
                      <a:pt x="198" y="806"/>
                      <a:pt x="197" y="803"/>
                    </a:cubicBezTo>
                    <a:cubicBezTo>
                      <a:pt x="196" y="804"/>
                      <a:pt x="197" y="805"/>
                      <a:pt x="196" y="805"/>
                    </a:cubicBezTo>
                    <a:cubicBezTo>
                      <a:pt x="195" y="804"/>
                      <a:pt x="195" y="804"/>
                      <a:pt x="195" y="802"/>
                    </a:cubicBezTo>
                    <a:cubicBezTo>
                      <a:pt x="196" y="802"/>
                      <a:pt x="196" y="802"/>
                      <a:pt x="196" y="802"/>
                    </a:cubicBezTo>
                    <a:cubicBezTo>
                      <a:pt x="196" y="801"/>
                      <a:pt x="195" y="799"/>
                      <a:pt x="194" y="797"/>
                    </a:cubicBezTo>
                    <a:cubicBezTo>
                      <a:pt x="193" y="799"/>
                      <a:pt x="193" y="799"/>
                      <a:pt x="193" y="799"/>
                    </a:cubicBezTo>
                    <a:cubicBezTo>
                      <a:pt x="193" y="796"/>
                      <a:pt x="195" y="794"/>
                      <a:pt x="192" y="792"/>
                    </a:cubicBezTo>
                    <a:cubicBezTo>
                      <a:pt x="190" y="792"/>
                      <a:pt x="191" y="796"/>
                      <a:pt x="189" y="793"/>
                    </a:cubicBezTo>
                    <a:cubicBezTo>
                      <a:pt x="189" y="789"/>
                      <a:pt x="189" y="784"/>
                      <a:pt x="189" y="780"/>
                    </a:cubicBezTo>
                    <a:cubicBezTo>
                      <a:pt x="187" y="780"/>
                      <a:pt x="187" y="779"/>
                      <a:pt x="186" y="778"/>
                    </a:cubicBezTo>
                    <a:cubicBezTo>
                      <a:pt x="188" y="777"/>
                      <a:pt x="188" y="777"/>
                      <a:pt x="188" y="777"/>
                    </a:cubicBezTo>
                    <a:cubicBezTo>
                      <a:pt x="185" y="773"/>
                      <a:pt x="191" y="775"/>
                      <a:pt x="189" y="771"/>
                    </a:cubicBezTo>
                    <a:cubicBezTo>
                      <a:pt x="190" y="771"/>
                      <a:pt x="190" y="771"/>
                      <a:pt x="190" y="771"/>
                    </a:cubicBezTo>
                    <a:cubicBezTo>
                      <a:pt x="187" y="770"/>
                      <a:pt x="187" y="770"/>
                      <a:pt x="187" y="770"/>
                    </a:cubicBezTo>
                    <a:cubicBezTo>
                      <a:pt x="183" y="766"/>
                      <a:pt x="190" y="768"/>
                      <a:pt x="185" y="763"/>
                    </a:cubicBezTo>
                    <a:cubicBezTo>
                      <a:pt x="186" y="765"/>
                      <a:pt x="182" y="764"/>
                      <a:pt x="183" y="762"/>
                    </a:cubicBezTo>
                    <a:cubicBezTo>
                      <a:pt x="184" y="762"/>
                      <a:pt x="184" y="762"/>
                      <a:pt x="184" y="762"/>
                    </a:cubicBezTo>
                    <a:cubicBezTo>
                      <a:pt x="184" y="761"/>
                      <a:pt x="183" y="760"/>
                      <a:pt x="184" y="759"/>
                    </a:cubicBezTo>
                    <a:cubicBezTo>
                      <a:pt x="184" y="760"/>
                      <a:pt x="186" y="760"/>
                      <a:pt x="186" y="758"/>
                    </a:cubicBezTo>
                    <a:cubicBezTo>
                      <a:pt x="187" y="759"/>
                      <a:pt x="187" y="759"/>
                      <a:pt x="187" y="759"/>
                    </a:cubicBezTo>
                    <a:cubicBezTo>
                      <a:pt x="186" y="758"/>
                      <a:pt x="186" y="757"/>
                      <a:pt x="185" y="756"/>
                    </a:cubicBezTo>
                    <a:cubicBezTo>
                      <a:pt x="187" y="753"/>
                      <a:pt x="185" y="748"/>
                      <a:pt x="187" y="747"/>
                    </a:cubicBezTo>
                    <a:cubicBezTo>
                      <a:pt x="187" y="747"/>
                      <a:pt x="189" y="742"/>
                      <a:pt x="188" y="740"/>
                    </a:cubicBezTo>
                    <a:cubicBezTo>
                      <a:pt x="189" y="741"/>
                      <a:pt x="190" y="738"/>
                      <a:pt x="191" y="739"/>
                    </a:cubicBezTo>
                    <a:cubicBezTo>
                      <a:pt x="190" y="737"/>
                      <a:pt x="190" y="732"/>
                      <a:pt x="192" y="731"/>
                    </a:cubicBezTo>
                    <a:cubicBezTo>
                      <a:pt x="192" y="731"/>
                      <a:pt x="192" y="731"/>
                      <a:pt x="192" y="731"/>
                    </a:cubicBezTo>
                    <a:cubicBezTo>
                      <a:pt x="196" y="725"/>
                      <a:pt x="194" y="719"/>
                      <a:pt x="198" y="714"/>
                    </a:cubicBezTo>
                    <a:cubicBezTo>
                      <a:pt x="197" y="714"/>
                      <a:pt x="199" y="711"/>
                      <a:pt x="196" y="711"/>
                    </a:cubicBezTo>
                    <a:cubicBezTo>
                      <a:pt x="197" y="703"/>
                      <a:pt x="206" y="702"/>
                      <a:pt x="201" y="696"/>
                    </a:cubicBezTo>
                    <a:cubicBezTo>
                      <a:pt x="202" y="694"/>
                      <a:pt x="204" y="694"/>
                      <a:pt x="205" y="693"/>
                    </a:cubicBezTo>
                    <a:cubicBezTo>
                      <a:pt x="205" y="694"/>
                      <a:pt x="205" y="694"/>
                      <a:pt x="205" y="694"/>
                    </a:cubicBezTo>
                    <a:cubicBezTo>
                      <a:pt x="208" y="689"/>
                      <a:pt x="209" y="687"/>
                      <a:pt x="212" y="684"/>
                    </a:cubicBezTo>
                    <a:cubicBezTo>
                      <a:pt x="212" y="682"/>
                      <a:pt x="210" y="680"/>
                      <a:pt x="213" y="677"/>
                    </a:cubicBezTo>
                    <a:cubicBezTo>
                      <a:pt x="213" y="679"/>
                      <a:pt x="214" y="678"/>
                      <a:pt x="215" y="677"/>
                    </a:cubicBezTo>
                    <a:cubicBezTo>
                      <a:pt x="215" y="677"/>
                      <a:pt x="215" y="678"/>
                      <a:pt x="217" y="677"/>
                    </a:cubicBezTo>
                    <a:cubicBezTo>
                      <a:pt x="216" y="677"/>
                      <a:pt x="217" y="676"/>
                      <a:pt x="217" y="676"/>
                    </a:cubicBezTo>
                    <a:cubicBezTo>
                      <a:pt x="217" y="676"/>
                      <a:pt x="217" y="676"/>
                      <a:pt x="217" y="676"/>
                    </a:cubicBezTo>
                    <a:cubicBezTo>
                      <a:pt x="218" y="674"/>
                      <a:pt x="218" y="674"/>
                      <a:pt x="217" y="675"/>
                    </a:cubicBezTo>
                    <a:cubicBezTo>
                      <a:pt x="217" y="674"/>
                      <a:pt x="216" y="674"/>
                      <a:pt x="216" y="674"/>
                    </a:cubicBezTo>
                    <a:cubicBezTo>
                      <a:pt x="219" y="674"/>
                      <a:pt x="220" y="669"/>
                      <a:pt x="222" y="671"/>
                    </a:cubicBezTo>
                    <a:cubicBezTo>
                      <a:pt x="227" y="665"/>
                      <a:pt x="229" y="660"/>
                      <a:pt x="234" y="656"/>
                    </a:cubicBezTo>
                    <a:cubicBezTo>
                      <a:pt x="235" y="657"/>
                      <a:pt x="234" y="659"/>
                      <a:pt x="233" y="660"/>
                    </a:cubicBezTo>
                    <a:cubicBezTo>
                      <a:pt x="234" y="659"/>
                      <a:pt x="235" y="658"/>
                      <a:pt x="237" y="657"/>
                    </a:cubicBezTo>
                    <a:cubicBezTo>
                      <a:pt x="237" y="659"/>
                      <a:pt x="235" y="659"/>
                      <a:pt x="234" y="660"/>
                    </a:cubicBezTo>
                    <a:cubicBezTo>
                      <a:pt x="240" y="660"/>
                      <a:pt x="241" y="652"/>
                      <a:pt x="248" y="652"/>
                    </a:cubicBezTo>
                    <a:cubicBezTo>
                      <a:pt x="248" y="651"/>
                      <a:pt x="248" y="651"/>
                      <a:pt x="248" y="651"/>
                    </a:cubicBezTo>
                    <a:cubicBezTo>
                      <a:pt x="249" y="651"/>
                      <a:pt x="249" y="651"/>
                      <a:pt x="249" y="651"/>
                    </a:cubicBezTo>
                    <a:cubicBezTo>
                      <a:pt x="248" y="650"/>
                      <a:pt x="249" y="649"/>
                      <a:pt x="250" y="648"/>
                    </a:cubicBezTo>
                    <a:cubicBezTo>
                      <a:pt x="251" y="649"/>
                      <a:pt x="251" y="651"/>
                      <a:pt x="254" y="650"/>
                    </a:cubicBezTo>
                    <a:cubicBezTo>
                      <a:pt x="256" y="651"/>
                      <a:pt x="259" y="648"/>
                      <a:pt x="262" y="647"/>
                    </a:cubicBezTo>
                    <a:cubicBezTo>
                      <a:pt x="260" y="647"/>
                      <a:pt x="261" y="646"/>
                      <a:pt x="261" y="645"/>
                    </a:cubicBezTo>
                    <a:cubicBezTo>
                      <a:pt x="262" y="645"/>
                      <a:pt x="264" y="646"/>
                      <a:pt x="264" y="645"/>
                    </a:cubicBezTo>
                    <a:cubicBezTo>
                      <a:pt x="265" y="647"/>
                      <a:pt x="265" y="647"/>
                      <a:pt x="265" y="647"/>
                    </a:cubicBezTo>
                    <a:cubicBezTo>
                      <a:pt x="265" y="645"/>
                      <a:pt x="268" y="645"/>
                      <a:pt x="269" y="644"/>
                    </a:cubicBezTo>
                    <a:cubicBezTo>
                      <a:pt x="270" y="645"/>
                      <a:pt x="267" y="645"/>
                      <a:pt x="266" y="647"/>
                    </a:cubicBezTo>
                    <a:cubicBezTo>
                      <a:pt x="272" y="646"/>
                      <a:pt x="269" y="646"/>
                      <a:pt x="274" y="646"/>
                    </a:cubicBezTo>
                    <a:cubicBezTo>
                      <a:pt x="277" y="645"/>
                      <a:pt x="274" y="644"/>
                      <a:pt x="276" y="643"/>
                    </a:cubicBezTo>
                    <a:cubicBezTo>
                      <a:pt x="278" y="642"/>
                      <a:pt x="281" y="641"/>
                      <a:pt x="284" y="643"/>
                    </a:cubicBezTo>
                    <a:cubicBezTo>
                      <a:pt x="283" y="641"/>
                      <a:pt x="283" y="641"/>
                      <a:pt x="283" y="641"/>
                    </a:cubicBezTo>
                    <a:cubicBezTo>
                      <a:pt x="289" y="641"/>
                      <a:pt x="292" y="642"/>
                      <a:pt x="295" y="645"/>
                    </a:cubicBezTo>
                    <a:cubicBezTo>
                      <a:pt x="305" y="646"/>
                      <a:pt x="312" y="647"/>
                      <a:pt x="316" y="646"/>
                    </a:cubicBezTo>
                    <a:cubicBezTo>
                      <a:pt x="319" y="646"/>
                      <a:pt x="320" y="644"/>
                      <a:pt x="320" y="642"/>
                    </a:cubicBezTo>
                    <a:cubicBezTo>
                      <a:pt x="319" y="638"/>
                      <a:pt x="312" y="632"/>
                      <a:pt x="311" y="632"/>
                    </a:cubicBezTo>
                    <a:cubicBezTo>
                      <a:pt x="304" y="625"/>
                      <a:pt x="296" y="623"/>
                      <a:pt x="288" y="622"/>
                    </a:cubicBezTo>
                    <a:cubicBezTo>
                      <a:pt x="279" y="622"/>
                      <a:pt x="270" y="623"/>
                      <a:pt x="259" y="625"/>
                    </a:cubicBezTo>
                    <a:cubicBezTo>
                      <a:pt x="249" y="627"/>
                      <a:pt x="243" y="628"/>
                      <a:pt x="236" y="630"/>
                    </a:cubicBezTo>
                    <a:cubicBezTo>
                      <a:pt x="230" y="632"/>
                      <a:pt x="224" y="635"/>
                      <a:pt x="216" y="642"/>
                    </a:cubicBezTo>
                    <a:cubicBezTo>
                      <a:pt x="208" y="647"/>
                      <a:pt x="202" y="655"/>
                      <a:pt x="196" y="662"/>
                    </a:cubicBezTo>
                    <a:cubicBezTo>
                      <a:pt x="195" y="667"/>
                      <a:pt x="188" y="672"/>
                      <a:pt x="187" y="677"/>
                    </a:cubicBezTo>
                    <a:cubicBezTo>
                      <a:pt x="185" y="678"/>
                      <a:pt x="185" y="678"/>
                      <a:pt x="185" y="678"/>
                    </a:cubicBezTo>
                    <a:cubicBezTo>
                      <a:pt x="185" y="680"/>
                      <a:pt x="184" y="682"/>
                      <a:pt x="183" y="683"/>
                    </a:cubicBezTo>
                    <a:cubicBezTo>
                      <a:pt x="182" y="683"/>
                      <a:pt x="182" y="683"/>
                      <a:pt x="182" y="683"/>
                    </a:cubicBezTo>
                    <a:cubicBezTo>
                      <a:pt x="182" y="685"/>
                      <a:pt x="180" y="688"/>
                      <a:pt x="180" y="689"/>
                    </a:cubicBezTo>
                    <a:cubicBezTo>
                      <a:pt x="179" y="689"/>
                      <a:pt x="179" y="689"/>
                      <a:pt x="179" y="689"/>
                    </a:cubicBezTo>
                    <a:cubicBezTo>
                      <a:pt x="178" y="691"/>
                      <a:pt x="178" y="691"/>
                      <a:pt x="178" y="691"/>
                    </a:cubicBezTo>
                    <a:cubicBezTo>
                      <a:pt x="178" y="691"/>
                      <a:pt x="178" y="691"/>
                      <a:pt x="178" y="691"/>
                    </a:cubicBezTo>
                    <a:cubicBezTo>
                      <a:pt x="177" y="695"/>
                      <a:pt x="175" y="699"/>
                      <a:pt x="173" y="703"/>
                    </a:cubicBezTo>
                    <a:cubicBezTo>
                      <a:pt x="174" y="703"/>
                      <a:pt x="174" y="703"/>
                      <a:pt x="174" y="703"/>
                    </a:cubicBezTo>
                    <a:cubicBezTo>
                      <a:pt x="169" y="711"/>
                      <a:pt x="172" y="715"/>
                      <a:pt x="167" y="722"/>
                    </a:cubicBezTo>
                    <a:cubicBezTo>
                      <a:pt x="167" y="721"/>
                      <a:pt x="167" y="721"/>
                      <a:pt x="167" y="721"/>
                    </a:cubicBezTo>
                    <a:cubicBezTo>
                      <a:pt x="167" y="727"/>
                      <a:pt x="166" y="730"/>
                      <a:pt x="164" y="734"/>
                    </a:cubicBezTo>
                    <a:cubicBezTo>
                      <a:pt x="162" y="733"/>
                      <a:pt x="159" y="733"/>
                      <a:pt x="156" y="733"/>
                    </a:cubicBezTo>
                    <a:cubicBezTo>
                      <a:pt x="156" y="732"/>
                      <a:pt x="156" y="732"/>
                      <a:pt x="156" y="732"/>
                    </a:cubicBezTo>
                    <a:cubicBezTo>
                      <a:pt x="149" y="734"/>
                      <a:pt x="144" y="734"/>
                      <a:pt x="139" y="738"/>
                    </a:cubicBezTo>
                    <a:cubicBezTo>
                      <a:pt x="138" y="735"/>
                      <a:pt x="133" y="738"/>
                      <a:pt x="131" y="737"/>
                    </a:cubicBezTo>
                    <a:cubicBezTo>
                      <a:pt x="132" y="737"/>
                      <a:pt x="132" y="737"/>
                      <a:pt x="132" y="737"/>
                    </a:cubicBezTo>
                    <a:cubicBezTo>
                      <a:pt x="127" y="740"/>
                      <a:pt x="122" y="735"/>
                      <a:pt x="118" y="738"/>
                    </a:cubicBezTo>
                    <a:cubicBezTo>
                      <a:pt x="118" y="737"/>
                      <a:pt x="118" y="736"/>
                      <a:pt x="119" y="736"/>
                    </a:cubicBezTo>
                    <a:cubicBezTo>
                      <a:pt x="116" y="737"/>
                      <a:pt x="111" y="737"/>
                      <a:pt x="111" y="735"/>
                    </a:cubicBezTo>
                    <a:cubicBezTo>
                      <a:pt x="104" y="735"/>
                      <a:pt x="94" y="732"/>
                      <a:pt x="88" y="733"/>
                    </a:cubicBezTo>
                    <a:cubicBezTo>
                      <a:pt x="89" y="733"/>
                      <a:pt x="89" y="733"/>
                      <a:pt x="89" y="733"/>
                    </a:cubicBezTo>
                    <a:cubicBezTo>
                      <a:pt x="85" y="734"/>
                      <a:pt x="85" y="732"/>
                      <a:pt x="82" y="732"/>
                    </a:cubicBezTo>
                    <a:cubicBezTo>
                      <a:pt x="82" y="732"/>
                      <a:pt x="81" y="731"/>
                      <a:pt x="82" y="731"/>
                    </a:cubicBezTo>
                    <a:cubicBezTo>
                      <a:pt x="78" y="732"/>
                      <a:pt x="73" y="728"/>
                      <a:pt x="70" y="728"/>
                    </a:cubicBezTo>
                    <a:cubicBezTo>
                      <a:pt x="71" y="726"/>
                      <a:pt x="71" y="726"/>
                      <a:pt x="71" y="726"/>
                    </a:cubicBezTo>
                    <a:cubicBezTo>
                      <a:pt x="69" y="726"/>
                      <a:pt x="67" y="725"/>
                      <a:pt x="65" y="724"/>
                    </a:cubicBezTo>
                    <a:cubicBezTo>
                      <a:pt x="67" y="725"/>
                      <a:pt x="67" y="725"/>
                      <a:pt x="67" y="725"/>
                    </a:cubicBezTo>
                    <a:cubicBezTo>
                      <a:pt x="65" y="728"/>
                      <a:pt x="64" y="721"/>
                      <a:pt x="59" y="720"/>
                    </a:cubicBezTo>
                    <a:cubicBezTo>
                      <a:pt x="56" y="718"/>
                      <a:pt x="48" y="722"/>
                      <a:pt x="45" y="717"/>
                    </a:cubicBezTo>
                    <a:cubicBezTo>
                      <a:pt x="43" y="717"/>
                      <a:pt x="49" y="716"/>
                      <a:pt x="45" y="715"/>
                    </a:cubicBezTo>
                    <a:cubicBezTo>
                      <a:pt x="47" y="714"/>
                      <a:pt x="47" y="715"/>
                      <a:pt x="48" y="713"/>
                    </a:cubicBezTo>
                    <a:cubicBezTo>
                      <a:pt x="45" y="712"/>
                      <a:pt x="45" y="709"/>
                      <a:pt x="42" y="707"/>
                    </a:cubicBezTo>
                    <a:cubicBezTo>
                      <a:pt x="43" y="706"/>
                      <a:pt x="43" y="706"/>
                      <a:pt x="43" y="706"/>
                    </a:cubicBezTo>
                    <a:cubicBezTo>
                      <a:pt x="38" y="704"/>
                      <a:pt x="39" y="698"/>
                      <a:pt x="35" y="697"/>
                    </a:cubicBezTo>
                    <a:cubicBezTo>
                      <a:pt x="31" y="693"/>
                      <a:pt x="37" y="691"/>
                      <a:pt x="32" y="689"/>
                    </a:cubicBezTo>
                    <a:cubicBezTo>
                      <a:pt x="33" y="686"/>
                      <a:pt x="33" y="686"/>
                      <a:pt x="33" y="686"/>
                    </a:cubicBezTo>
                    <a:cubicBezTo>
                      <a:pt x="32" y="684"/>
                      <a:pt x="30" y="686"/>
                      <a:pt x="29" y="683"/>
                    </a:cubicBezTo>
                    <a:cubicBezTo>
                      <a:pt x="31" y="683"/>
                      <a:pt x="29" y="680"/>
                      <a:pt x="31" y="681"/>
                    </a:cubicBezTo>
                    <a:cubicBezTo>
                      <a:pt x="31" y="675"/>
                      <a:pt x="24" y="672"/>
                      <a:pt x="26" y="664"/>
                    </a:cubicBezTo>
                    <a:cubicBezTo>
                      <a:pt x="24" y="663"/>
                      <a:pt x="25" y="659"/>
                      <a:pt x="23" y="658"/>
                    </a:cubicBezTo>
                    <a:cubicBezTo>
                      <a:pt x="24" y="658"/>
                      <a:pt x="23" y="651"/>
                      <a:pt x="25" y="655"/>
                    </a:cubicBezTo>
                    <a:cubicBezTo>
                      <a:pt x="25" y="656"/>
                      <a:pt x="25" y="656"/>
                      <a:pt x="25" y="656"/>
                    </a:cubicBezTo>
                    <a:cubicBezTo>
                      <a:pt x="26" y="657"/>
                      <a:pt x="26" y="657"/>
                      <a:pt x="26" y="657"/>
                    </a:cubicBezTo>
                    <a:cubicBezTo>
                      <a:pt x="29" y="653"/>
                      <a:pt x="25" y="650"/>
                      <a:pt x="25" y="646"/>
                    </a:cubicBezTo>
                    <a:cubicBezTo>
                      <a:pt x="25" y="647"/>
                      <a:pt x="25" y="648"/>
                      <a:pt x="24" y="647"/>
                    </a:cubicBezTo>
                    <a:cubicBezTo>
                      <a:pt x="24" y="646"/>
                      <a:pt x="24" y="645"/>
                      <a:pt x="24" y="644"/>
                    </a:cubicBezTo>
                    <a:cubicBezTo>
                      <a:pt x="26" y="645"/>
                      <a:pt x="26" y="645"/>
                      <a:pt x="26" y="645"/>
                    </a:cubicBezTo>
                    <a:cubicBezTo>
                      <a:pt x="26" y="643"/>
                      <a:pt x="27" y="641"/>
                      <a:pt x="27" y="639"/>
                    </a:cubicBezTo>
                    <a:cubicBezTo>
                      <a:pt x="25" y="640"/>
                      <a:pt x="25" y="640"/>
                      <a:pt x="25" y="640"/>
                    </a:cubicBezTo>
                    <a:cubicBezTo>
                      <a:pt x="27" y="637"/>
                      <a:pt x="30" y="637"/>
                      <a:pt x="28" y="634"/>
                    </a:cubicBezTo>
                    <a:cubicBezTo>
                      <a:pt x="27" y="632"/>
                      <a:pt x="25" y="636"/>
                      <a:pt x="26" y="633"/>
                    </a:cubicBezTo>
                    <a:cubicBezTo>
                      <a:pt x="27" y="629"/>
                      <a:pt x="31" y="625"/>
                      <a:pt x="33" y="621"/>
                    </a:cubicBezTo>
                    <a:cubicBezTo>
                      <a:pt x="31" y="621"/>
                      <a:pt x="32" y="619"/>
                      <a:pt x="32" y="618"/>
                    </a:cubicBezTo>
                    <a:cubicBezTo>
                      <a:pt x="33" y="619"/>
                      <a:pt x="33" y="619"/>
                      <a:pt x="33" y="619"/>
                    </a:cubicBezTo>
                    <a:cubicBezTo>
                      <a:pt x="33" y="613"/>
                      <a:pt x="37" y="618"/>
                      <a:pt x="38" y="613"/>
                    </a:cubicBezTo>
                    <a:cubicBezTo>
                      <a:pt x="38" y="614"/>
                      <a:pt x="38" y="614"/>
                      <a:pt x="38" y="614"/>
                    </a:cubicBezTo>
                    <a:cubicBezTo>
                      <a:pt x="36" y="612"/>
                      <a:pt x="36" y="612"/>
                      <a:pt x="36" y="612"/>
                    </a:cubicBezTo>
                    <a:cubicBezTo>
                      <a:pt x="36" y="606"/>
                      <a:pt x="40" y="611"/>
                      <a:pt x="39" y="605"/>
                    </a:cubicBezTo>
                    <a:cubicBezTo>
                      <a:pt x="38" y="607"/>
                      <a:pt x="35" y="604"/>
                      <a:pt x="37" y="602"/>
                    </a:cubicBezTo>
                    <a:cubicBezTo>
                      <a:pt x="38" y="604"/>
                      <a:pt x="38" y="604"/>
                      <a:pt x="38" y="604"/>
                    </a:cubicBezTo>
                    <a:cubicBezTo>
                      <a:pt x="39" y="602"/>
                      <a:pt x="39" y="602"/>
                      <a:pt x="39" y="601"/>
                    </a:cubicBezTo>
                    <a:cubicBezTo>
                      <a:pt x="40" y="602"/>
                      <a:pt x="41" y="603"/>
                      <a:pt x="42" y="601"/>
                    </a:cubicBezTo>
                    <a:cubicBezTo>
                      <a:pt x="43" y="603"/>
                      <a:pt x="43" y="603"/>
                      <a:pt x="43" y="603"/>
                    </a:cubicBezTo>
                    <a:cubicBezTo>
                      <a:pt x="43" y="602"/>
                      <a:pt x="43" y="600"/>
                      <a:pt x="43" y="598"/>
                    </a:cubicBezTo>
                    <a:cubicBezTo>
                      <a:pt x="46" y="597"/>
                      <a:pt x="47" y="592"/>
                      <a:pt x="50" y="593"/>
                    </a:cubicBezTo>
                    <a:cubicBezTo>
                      <a:pt x="50" y="593"/>
                      <a:pt x="54" y="589"/>
                      <a:pt x="54" y="586"/>
                    </a:cubicBezTo>
                    <a:cubicBezTo>
                      <a:pt x="54" y="588"/>
                      <a:pt x="57" y="586"/>
                      <a:pt x="57" y="588"/>
                    </a:cubicBezTo>
                    <a:cubicBezTo>
                      <a:pt x="57" y="585"/>
                      <a:pt x="60" y="581"/>
                      <a:pt x="62" y="581"/>
                    </a:cubicBezTo>
                    <a:cubicBezTo>
                      <a:pt x="62" y="581"/>
                      <a:pt x="62" y="581"/>
                      <a:pt x="62" y="581"/>
                    </a:cubicBezTo>
                    <a:cubicBezTo>
                      <a:pt x="69" y="578"/>
                      <a:pt x="70" y="572"/>
                      <a:pt x="76" y="570"/>
                    </a:cubicBezTo>
                    <a:cubicBezTo>
                      <a:pt x="75" y="568"/>
                      <a:pt x="79" y="567"/>
                      <a:pt x="77" y="566"/>
                    </a:cubicBezTo>
                    <a:cubicBezTo>
                      <a:pt x="81" y="560"/>
                      <a:pt x="89" y="563"/>
                      <a:pt x="88" y="556"/>
                    </a:cubicBezTo>
                    <a:cubicBezTo>
                      <a:pt x="90" y="554"/>
                      <a:pt x="92" y="556"/>
                      <a:pt x="93" y="555"/>
                    </a:cubicBezTo>
                    <a:cubicBezTo>
                      <a:pt x="93" y="556"/>
                      <a:pt x="93" y="556"/>
                      <a:pt x="93" y="556"/>
                    </a:cubicBezTo>
                    <a:cubicBezTo>
                      <a:pt x="98" y="553"/>
                      <a:pt x="99" y="552"/>
                      <a:pt x="103" y="551"/>
                    </a:cubicBezTo>
                    <a:cubicBezTo>
                      <a:pt x="105" y="550"/>
                      <a:pt x="104" y="546"/>
                      <a:pt x="108" y="546"/>
                    </a:cubicBezTo>
                    <a:cubicBezTo>
                      <a:pt x="107" y="548"/>
                      <a:pt x="109" y="547"/>
                      <a:pt x="110" y="546"/>
                    </a:cubicBezTo>
                    <a:cubicBezTo>
                      <a:pt x="109" y="547"/>
                      <a:pt x="109" y="547"/>
                      <a:pt x="111" y="548"/>
                    </a:cubicBezTo>
                    <a:cubicBezTo>
                      <a:pt x="111" y="547"/>
                      <a:pt x="112" y="547"/>
                      <a:pt x="112" y="547"/>
                    </a:cubicBezTo>
                    <a:cubicBezTo>
                      <a:pt x="112" y="547"/>
                      <a:pt x="112" y="547"/>
                      <a:pt x="112" y="547"/>
                    </a:cubicBezTo>
                    <a:cubicBezTo>
                      <a:pt x="114" y="546"/>
                      <a:pt x="114" y="546"/>
                      <a:pt x="113" y="546"/>
                    </a:cubicBezTo>
                    <a:cubicBezTo>
                      <a:pt x="113" y="545"/>
                      <a:pt x="113" y="545"/>
                      <a:pt x="112" y="545"/>
                    </a:cubicBezTo>
                    <a:cubicBezTo>
                      <a:pt x="115" y="546"/>
                      <a:pt x="119" y="543"/>
                      <a:pt x="120" y="545"/>
                    </a:cubicBezTo>
                    <a:cubicBezTo>
                      <a:pt x="126" y="543"/>
                      <a:pt x="131" y="541"/>
                      <a:pt x="137" y="539"/>
                    </a:cubicBezTo>
                    <a:cubicBezTo>
                      <a:pt x="138" y="540"/>
                      <a:pt x="137" y="542"/>
                      <a:pt x="135" y="542"/>
                    </a:cubicBezTo>
                    <a:cubicBezTo>
                      <a:pt x="136" y="542"/>
                      <a:pt x="138" y="542"/>
                      <a:pt x="139" y="541"/>
                    </a:cubicBezTo>
                    <a:cubicBezTo>
                      <a:pt x="139" y="543"/>
                      <a:pt x="137" y="543"/>
                      <a:pt x="136" y="543"/>
                    </a:cubicBezTo>
                    <a:cubicBezTo>
                      <a:pt x="141" y="545"/>
                      <a:pt x="146" y="540"/>
                      <a:pt x="152" y="543"/>
                    </a:cubicBezTo>
                    <a:cubicBezTo>
                      <a:pt x="153" y="542"/>
                      <a:pt x="153" y="542"/>
                      <a:pt x="153" y="542"/>
                    </a:cubicBezTo>
                    <a:cubicBezTo>
                      <a:pt x="153" y="542"/>
                      <a:pt x="153" y="542"/>
                      <a:pt x="153" y="542"/>
                    </a:cubicBezTo>
                    <a:cubicBezTo>
                      <a:pt x="153" y="541"/>
                      <a:pt x="155" y="541"/>
                      <a:pt x="156" y="540"/>
                    </a:cubicBezTo>
                    <a:cubicBezTo>
                      <a:pt x="156" y="542"/>
                      <a:pt x="155" y="544"/>
                      <a:pt x="158" y="544"/>
                    </a:cubicBezTo>
                    <a:cubicBezTo>
                      <a:pt x="160" y="546"/>
                      <a:pt x="165" y="544"/>
                      <a:pt x="168" y="544"/>
                    </a:cubicBezTo>
                    <a:cubicBezTo>
                      <a:pt x="166" y="544"/>
                      <a:pt x="167" y="543"/>
                      <a:pt x="168" y="543"/>
                    </a:cubicBezTo>
                    <a:cubicBezTo>
                      <a:pt x="169" y="543"/>
                      <a:pt x="170" y="545"/>
                      <a:pt x="171" y="544"/>
                    </a:cubicBezTo>
                    <a:cubicBezTo>
                      <a:pt x="170" y="546"/>
                      <a:pt x="170" y="546"/>
                      <a:pt x="170" y="546"/>
                    </a:cubicBezTo>
                    <a:cubicBezTo>
                      <a:pt x="171" y="545"/>
                      <a:pt x="175" y="546"/>
                      <a:pt x="175" y="545"/>
                    </a:cubicBezTo>
                    <a:cubicBezTo>
                      <a:pt x="176" y="547"/>
                      <a:pt x="173" y="545"/>
                      <a:pt x="172" y="546"/>
                    </a:cubicBezTo>
                    <a:cubicBezTo>
                      <a:pt x="178" y="548"/>
                      <a:pt x="175" y="547"/>
                      <a:pt x="181" y="549"/>
                    </a:cubicBezTo>
                    <a:cubicBezTo>
                      <a:pt x="184" y="549"/>
                      <a:pt x="181" y="547"/>
                      <a:pt x="183" y="546"/>
                    </a:cubicBezTo>
                    <a:cubicBezTo>
                      <a:pt x="185" y="547"/>
                      <a:pt x="189" y="547"/>
                      <a:pt x="191" y="549"/>
                    </a:cubicBezTo>
                    <a:cubicBezTo>
                      <a:pt x="191" y="547"/>
                      <a:pt x="191" y="547"/>
                      <a:pt x="191" y="547"/>
                    </a:cubicBezTo>
                    <a:cubicBezTo>
                      <a:pt x="196" y="548"/>
                      <a:pt x="199" y="550"/>
                      <a:pt x="201" y="554"/>
                    </a:cubicBezTo>
                    <a:cubicBezTo>
                      <a:pt x="212" y="556"/>
                      <a:pt x="218" y="557"/>
                      <a:pt x="222" y="557"/>
                    </a:cubicBezTo>
                    <a:cubicBezTo>
                      <a:pt x="226" y="557"/>
                      <a:pt x="227" y="555"/>
                      <a:pt x="227" y="553"/>
                    </a:cubicBezTo>
                    <a:cubicBezTo>
                      <a:pt x="226" y="549"/>
                      <a:pt x="220" y="542"/>
                      <a:pt x="220" y="542"/>
                    </a:cubicBezTo>
                    <a:cubicBezTo>
                      <a:pt x="213" y="536"/>
                      <a:pt x="207" y="532"/>
                      <a:pt x="200" y="530"/>
                    </a:cubicBezTo>
                    <a:cubicBezTo>
                      <a:pt x="193" y="528"/>
                      <a:pt x="185" y="526"/>
                      <a:pt x="174" y="524"/>
                    </a:cubicBezTo>
                    <a:cubicBezTo>
                      <a:pt x="165" y="521"/>
                      <a:pt x="159" y="519"/>
                      <a:pt x="153" y="518"/>
                    </a:cubicBezTo>
                    <a:cubicBezTo>
                      <a:pt x="147" y="517"/>
                      <a:pt x="140" y="516"/>
                      <a:pt x="130" y="517"/>
                    </a:cubicBezTo>
                    <a:cubicBezTo>
                      <a:pt x="120" y="518"/>
                      <a:pt x="111" y="521"/>
                      <a:pt x="102" y="524"/>
                    </a:cubicBezTo>
                    <a:cubicBezTo>
                      <a:pt x="101" y="525"/>
                      <a:pt x="100" y="526"/>
                      <a:pt x="99" y="526"/>
                    </a:cubicBezTo>
                    <a:cubicBezTo>
                      <a:pt x="99" y="526"/>
                      <a:pt x="99" y="526"/>
                      <a:pt x="99" y="526"/>
                    </a:cubicBezTo>
                    <a:cubicBezTo>
                      <a:pt x="100" y="526"/>
                      <a:pt x="100" y="526"/>
                      <a:pt x="100" y="526"/>
                    </a:cubicBezTo>
                    <a:cubicBezTo>
                      <a:pt x="100" y="520"/>
                      <a:pt x="101" y="516"/>
                      <a:pt x="98" y="512"/>
                    </a:cubicBezTo>
                    <a:cubicBezTo>
                      <a:pt x="101" y="512"/>
                      <a:pt x="99" y="507"/>
                      <a:pt x="100" y="506"/>
                    </a:cubicBezTo>
                    <a:cubicBezTo>
                      <a:pt x="100" y="506"/>
                      <a:pt x="100" y="506"/>
                      <a:pt x="100" y="506"/>
                    </a:cubicBezTo>
                    <a:cubicBezTo>
                      <a:pt x="98" y="502"/>
                      <a:pt x="104" y="499"/>
                      <a:pt x="103" y="495"/>
                    </a:cubicBezTo>
                    <a:cubicBezTo>
                      <a:pt x="103" y="495"/>
                      <a:pt x="104" y="496"/>
                      <a:pt x="104" y="496"/>
                    </a:cubicBezTo>
                    <a:cubicBezTo>
                      <a:pt x="104" y="494"/>
                      <a:pt x="104" y="490"/>
                      <a:pt x="106" y="491"/>
                    </a:cubicBezTo>
                    <a:cubicBezTo>
                      <a:pt x="108" y="485"/>
                      <a:pt x="113" y="478"/>
                      <a:pt x="112" y="472"/>
                    </a:cubicBezTo>
                    <a:cubicBezTo>
                      <a:pt x="112" y="473"/>
                      <a:pt x="112" y="473"/>
                      <a:pt x="112" y="473"/>
                    </a:cubicBezTo>
                    <a:cubicBezTo>
                      <a:pt x="112" y="470"/>
                      <a:pt x="114" y="470"/>
                      <a:pt x="114" y="467"/>
                    </a:cubicBezTo>
                    <a:cubicBezTo>
                      <a:pt x="114" y="467"/>
                      <a:pt x="115" y="467"/>
                      <a:pt x="115" y="467"/>
                    </a:cubicBezTo>
                    <a:cubicBezTo>
                      <a:pt x="114" y="464"/>
                      <a:pt x="119" y="461"/>
                      <a:pt x="119" y="459"/>
                    </a:cubicBezTo>
                    <a:cubicBezTo>
                      <a:pt x="120" y="460"/>
                      <a:pt x="120" y="460"/>
                      <a:pt x="120" y="460"/>
                    </a:cubicBezTo>
                    <a:cubicBezTo>
                      <a:pt x="121" y="458"/>
                      <a:pt x="122" y="457"/>
                      <a:pt x="123" y="455"/>
                    </a:cubicBezTo>
                    <a:cubicBezTo>
                      <a:pt x="122" y="457"/>
                      <a:pt x="122" y="457"/>
                      <a:pt x="122" y="457"/>
                    </a:cubicBezTo>
                    <a:cubicBezTo>
                      <a:pt x="119" y="454"/>
                      <a:pt x="126" y="455"/>
                      <a:pt x="127" y="451"/>
                    </a:cubicBezTo>
                    <a:cubicBezTo>
                      <a:pt x="130" y="448"/>
                      <a:pt x="126" y="440"/>
                      <a:pt x="130" y="439"/>
                    </a:cubicBezTo>
                    <a:cubicBezTo>
                      <a:pt x="130" y="436"/>
                      <a:pt x="131" y="442"/>
                      <a:pt x="132" y="439"/>
                    </a:cubicBezTo>
                    <a:cubicBezTo>
                      <a:pt x="134" y="440"/>
                      <a:pt x="132" y="441"/>
                      <a:pt x="134" y="441"/>
                    </a:cubicBezTo>
                    <a:cubicBezTo>
                      <a:pt x="135" y="439"/>
                      <a:pt x="138" y="440"/>
                      <a:pt x="140" y="437"/>
                    </a:cubicBezTo>
                    <a:cubicBezTo>
                      <a:pt x="141" y="438"/>
                      <a:pt x="141" y="438"/>
                      <a:pt x="141" y="438"/>
                    </a:cubicBezTo>
                    <a:cubicBezTo>
                      <a:pt x="142" y="433"/>
                      <a:pt x="148" y="434"/>
                      <a:pt x="149" y="431"/>
                    </a:cubicBezTo>
                    <a:cubicBezTo>
                      <a:pt x="151" y="427"/>
                      <a:pt x="154" y="432"/>
                      <a:pt x="155" y="427"/>
                    </a:cubicBezTo>
                    <a:cubicBezTo>
                      <a:pt x="158" y="428"/>
                      <a:pt x="158" y="428"/>
                      <a:pt x="158" y="428"/>
                    </a:cubicBezTo>
                    <a:cubicBezTo>
                      <a:pt x="160" y="427"/>
                      <a:pt x="158" y="425"/>
                      <a:pt x="160" y="425"/>
                    </a:cubicBezTo>
                    <a:cubicBezTo>
                      <a:pt x="161" y="426"/>
                      <a:pt x="163" y="424"/>
                      <a:pt x="162" y="426"/>
                    </a:cubicBezTo>
                    <a:cubicBezTo>
                      <a:pt x="167" y="425"/>
                      <a:pt x="169" y="418"/>
                      <a:pt x="176" y="418"/>
                    </a:cubicBezTo>
                    <a:cubicBezTo>
                      <a:pt x="176" y="415"/>
                      <a:pt x="180" y="415"/>
                      <a:pt x="180" y="413"/>
                    </a:cubicBezTo>
                    <a:cubicBezTo>
                      <a:pt x="180" y="414"/>
                      <a:pt x="186" y="410"/>
                      <a:pt x="183" y="414"/>
                    </a:cubicBezTo>
                    <a:cubicBezTo>
                      <a:pt x="183" y="414"/>
                      <a:pt x="183" y="415"/>
                      <a:pt x="183" y="414"/>
                    </a:cubicBezTo>
                    <a:cubicBezTo>
                      <a:pt x="183" y="416"/>
                      <a:pt x="183" y="416"/>
                      <a:pt x="183" y="416"/>
                    </a:cubicBezTo>
                    <a:cubicBezTo>
                      <a:pt x="187" y="417"/>
                      <a:pt x="188" y="412"/>
                      <a:pt x="191" y="410"/>
                    </a:cubicBezTo>
                    <a:cubicBezTo>
                      <a:pt x="190" y="410"/>
                      <a:pt x="189" y="411"/>
                      <a:pt x="189" y="410"/>
                    </a:cubicBezTo>
                    <a:cubicBezTo>
                      <a:pt x="190" y="409"/>
                      <a:pt x="191" y="409"/>
                      <a:pt x="193" y="409"/>
                    </a:cubicBezTo>
                    <a:cubicBezTo>
                      <a:pt x="192" y="410"/>
                      <a:pt x="192" y="410"/>
                      <a:pt x="192" y="410"/>
                    </a:cubicBezTo>
                    <a:cubicBezTo>
                      <a:pt x="194" y="410"/>
                      <a:pt x="196" y="409"/>
                      <a:pt x="197" y="409"/>
                    </a:cubicBezTo>
                    <a:cubicBezTo>
                      <a:pt x="196" y="408"/>
                      <a:pt x="196" y="408"/>
                      <a:pt x="196" y="408"/>
                    </a:cubicBezTo>
                    <a:cubicBezTo>
                      <a:pt x="198" y="408"/>
                      <a:pt x="200" y="410"/>
                      <a:pt x="202" y="407"/>
                    </a:cubicBezTo>
                    <a:cubicBezTo>
                      <a:pt x="203" y="405"/>
                      <a:pt x="199" y="405"/>
                      <a:pt x="201" y="404"/>
                    </a:cubicBezTo>
                    <a:cubicBezTo>
                      <a:pt x="205" y="404"/>
                      <a:pt x="210" y="404"/>
                      <a:pt x="214" y="403"/>
                    </a:cubicBezTo>
                    <a:cubicBezTo>
                      <a:pt x="213" y="402"/>
                      <a:pt x="214" y="401"/>
                      <a:pt x="215" y="401"/>
                    </a:cubicBezTo>
                    <a:cubicBezTo>
                      <a:pt x="215" y="402"/>
                      <a:pt x="215" y="402"/>
                      <a:pt x="215" y="402"/>
                    </a:cubicBezTo>
                    <a:cubicBezTo>
                      <a:pt x="219" y="399"/>
                      <a:pt x="218" y="405"/>
                      <a:pt x="221" y="402"/>
                    </a:cubicBezTo>
                    <a:cubicBezTo>
                      <a:pt x="221" y="403"/>
                      <a:pt x="221" y="403"/>
                      <a:pt x="221" y="403"/>
                    </a:cubicBezTo>
                    <a:cubicBezTo>
                      <a:pt x="222" y="400"/>
                      <a:pt x="222" y="400"/>
                      <a:pt x="222" y="400"/>
                    </a:cubicBezTo>
                    <a:cubicBezTo>
                      <a:pt x="225" y="396"/>
                      <a:pt x="224" y="403"/>
                      <a:pt x="228" y="398"/>
                    </a:cubicBezTo>
                    <a:cubicBezTo>
                      <a:pt x="226" y="398"/>
                      <a:pt x="226" y="394"/>
                      <a:pt x="228" y="395"/>
                    </a:cubicBezTo>
                    <a:cubicBezTo>
                      <a:pt x="228" y="396"/>
                      <a:pt x="228" y="396"/>
                      <a:pt x="228" y="396"/>
                    </a:cubicBezTo>
                    <a:cubicBezTo>
                      <a:pt x="229" y="396"/>
                      <a:pt x="229" y="395"/>
                      <a:pt x="230" y="395"/>
                    </a:cubicBezTo>
                    <a:cubicBezTo>
                      <a:pt x="230" y="396"/>
                      <a:pt x="230" y="397"/>
                      <a:pt x="232" y="397"/>
                    </a:cubicBezTo>
                    <a:cubicBezTo>
                      <a:pt x="231" y="399"/>
                      <a:pt x="231" y="399"/>
                      <a:pt x="231" y="399"/>
                    </a:cubicBezTo>
                    <a:cubicBezTo>
                      <a:pt x="232" y="398"/>
                      <a:pt x="233" y="397"/>
                      <a:pt x="234" y="395"/>
                    </a:cubicBezTo>
                    <a:cubicBezTo>
                      <a:pt x="236" y="397"/>
                      <a:pt x="240" y="394"/>
                      <a:pt x="241" y="396"/>
                    </a:cubicBezTo>
                    <a:cubicBezTo>
                      <a:pt x="241" y="396"/>
                      <a:pt x="247" y="396"/>
                      <a:pt x="248" y="394"/>
                    </a:cubicBezTo>
                    <a:cubicBezTo>
                      <a:pt x="247" y="395"/>
                      <a:pt x="250" y="396"/>
                      <a:pt x="249" y="398"/>
                    </a:cubicBezTo>
                    <a:cubicBezTo>
                      <a:pt x="250" y="396"/>
                      <a:pt x="254" y="394"/>
                      <a:pt x="256" y="396"/>
                    </a:cubicBezTo>
                    <a:cubicBezTo>
                      <a:pt x="255" y="396"/>
                      <a:pt x="255" y="396"/>
                      <a:pt x="255" y="396"/>
                    </a:cubicBezTo>
                    <a:cubicBezTo>
                      <a:pt x="261" y="398"/>
                      <a:pt x="265" y="393"/>
                      <a:pt x="270" y="396"/>
                    </a:cubicBezTo>
                    <a:cubicBezTo>
                      <a:pt x="270" y="394"/>
                      <a:pt x="273" y="395"/>
                      <a:pt x="272" y="393"/>
                    </a:cubicBezTo>
                    <a:cubicBezTo>
                      <a:pt x="278" y="392"/>
                      <a:pt x="281" y="399"/>
                      <a:pt x="285" y="393"/>
                    </a:cubicBezTo>
                    <a:cubicBezTo>
                      <a:pt x="287" y="393"/>
                      <a:pt x="287" y="395"/>
                      <a:pt x="288" y="396"/>
                    </a:cubicBezTo>
                    <a:cubicBezTo>
                      <a:pt x="287" y="396"/>
                      <a:pt x="287" y="396"/>
                      <a:pt x="287" y="396"/>
                    </a:cubicBezTo>
                    <a:cubicBezTo>
                      <a:pt x="292" y="397"/>
                      <a:pt x="293" y="397"/>
                      <a:pt x="296" y="398"/>
                    </a:cubicBezTo>
                    <a:cubicBezTo>
                      <a:pt x="298" y="398"/>
                      <a:pt x="300" y="396"/>
                      <a:pt x="302" y="398"/>
                    </a:cubicBezTo>
                    <a:cubicBezTo>
                      <a:pt x="301" y="398"/>
                      <a:pt x="302" y="399"/>
                      <a:pt x="303" y="399"/>
                    </a:cubicBezTo>
                    <a:cubicBezTo>
                      <a:pt x="302" y="399"/>
                      <a:pt x="302" y="399"/>
                      <a:pt x="303" y="401"/>
                    </a:cubicBezTo>
                    <a:cubicBezTo>
                      <a:pt x="303" y="400"/>
                      <a:pt x="303" y="400"/>
                      <a:pt x="304" y="400"/>
                    </a:cubicBezTo>
                    <a:cubicBezTo>
                      <a:pt x="304" y="400"/>
                      <a:pt x="304" y="401"/>
                      <a:pt x="304" y="401"/>
                    </a:cubicBezTo>
                    <a:cubicBezTo>
                      <a:pt x="305" y="401"/>
                      <a:pt x="305" y="401"/>
                      <a:pt x="305" y="400"/>
                    </a:cubicBezTo>
                    <a:cubicBezTo>
                      <a:pt x="305" y="400"/>
                      <a:pt x="305" y="400"/>
                      <a:pt x="305" y="399"/>
                    </a:cubicBezTo>
                    <a:cubicBezTo>
                      <a:pt x="306" y="402"/>
                      <a:pt x="310" y="402"/>
                      <a:pt x="309" y="404"/>
                    </a:cubicBezTo>
                    <a:cubicBezTo>
                      <a:pt x="313" y="407"/>
                      <a:pt x="318" y="407"/>
                      <a:pt x="322" y="410"/>
                    </a:cubicBezTo>
                    <a:cubicBezTo>
                      <a:pt x="322" y="411"/>
                      <a:pt x="320" y="411"/>
                      <a:pt x="319" y="411"/>
                    </a:cubicBezTo>
                    <a:cubicBezTo>
                      <a:pt x="320" y="411"/>
                      <a:pt x="321" y="412"/>
                      <a:pt x="321" y="413"/>
                    </a:cubicBezTo>
                    <a:cubicBezTo>
                      <a:pt x="320" y="414"/>
                      <a:pt x="319" y="412"/>
                      <a:pt x="318" y="412"/>
                    </a:cubicBezTo>
                    <a:cubicBezTo>
                      <a:pt x="319" y="416"/>
                      <a:pt x="326" y="416"/>
                      <a:pt x="327" y="421"/>
                    </a:cubicBezTo>
                    <a:cubicBezTo>
                      <a:pt x="328" y="421"/>
                      <a:pt x="328" y="421"/>
                      <a:pt x="328" y="421"/>
                    </a:cubicBezTo>
                    <a:cubicBezTo>
                      <a:pt x="328" y="422"/>
                      <a:pt x="328" y="422"/>
                      <a:pt x="328" y="422"/>
                    </a:cubicBezTo>
                    <a:cubicBezTo>
                      <a:pt x="329" y="421"/>
                      <a:pt x="330" y="422"/>
                      <a:pt x="331" y="422"/>
                    </a:cubicBezTo>
                    <a:cubicBezTo>
                      <a:pt x="330" y="423"/>
                      <a:pt x="328" y="424"/>
                      <a:pt x="329" y="426"/>
                    </a:cubicBezTo>
                    <a:cubicBezTo>
                      <a:pt x="329" y="428"/>
                      <a:pt x="333" y="430"/>
                      <a:pt x="334" y="432"/>
                    </a:cubicBezTo>
                    <a:cubicBezTo>
                      <a:pt x="334" y="430"/>
                      <a:pt x="335" y="430"/>
                      <a:pt x="336" y="431"/>
                    </a:cubicBezTo>
                    <a:cubicBezTo>
                      <a:pt x="336" y="432"/>
                      <a:pt x="335" y="433"/>
                      <a:pt x="336" y="434"/>
                    </a:cubicBezTo>
                    <a:cubicBezTo>
                      <a:pt x="335" y="434"/>
                      <a:pt x="335" y="434"/>
                      <a:pt x="335" y="434"/>
                    </a:cubicBezTo>
                    <a:cubicBezTo>
                      <a:pt x="336" y="434"/>
                      <a:pt x="338" y="437"/>
                      <a:pt x="338" y="437"/>
                    </a:cubicBezTo>
                    <a:cubicBezTo>
                      <a:pt x="337" y="438"/>
                      <a:pt x="336" y="436"/>
                      <a:pt x="335" y="436"/>
                    </a:cubicBezTo>
                    <a:cubicBezTo>
                      <a:pt x="337" y="440"/>
                      <a:pt x="336" y="438"/>
                      <a:pt x="338" y="442"/>
                    </a:cubicBezTo>
                    <a:cubicBezTo>
                      <a:pt x="340" y="444"/>
                      <a:pt x="340" y="441"/>
                      <a:pt x="342" y="442"/>
                    </a:cubicBezTo>
                    <a:cubicBezTo>
                      <a:pt x="343" y="444"/>
                      <a:pt x="345" y="446"/>
                      <a:pt x="344" y="449"/>
                    </a:cubicBezTo>
                    <a:cubicBezTo>
                      <a:pt x="346" y="447"/>
                      <a:pt x="346" y="447"/>
                      <a:pt x="346" y="447"/>
                    </a:cubicBezTo>
                    <a:cubicBezTo>
                      <a:pt x="348" y="452"/>
                      <a:pt x="349" y="454"/>
                      <a:pt x="347" y="458"/>
                    </a:cubicBezTo>
                    <a:cubicBezTo>
                      <a:pt x="348" y="458"/>
                      <a:pt x="348" y="459"/>
                      <a:pt x="348" y="459"/>
                    </a:cubicBezTo>
                    <a:cubicBezTo>
                      <a:pt x="345" y="468"/>
                      <a:pt x="342" y="476"/>
                      <a:pt x="343" y="485"/>
                    </a:cubicBezTo>
                    <a:cubicBezTo>
                      <a:pt x="342" y="486"/>
                      <a:pt x="343" y="487"/>
                      <a:pt x="343" y="487"/>
                    </a:cubicBezTo>
                    <a:cubicBezTo>
                      <a:pt x="340" y="503"/>
                      <a:pt x="340" y="503"/>
                      <a:pt x="340" y="503"/>
                    </a:cubicBezTo>
                    <a:cubicBezTo>
                      <a:pt x="340" y="503"/>
                      <a:pt x="322" y="581"/>
                      <a:pt x="356" y="526"/>
                    </a:cubicBezTo>
                    <a:cubicBezTo>
                      <a:pt x="357" y="527"/>
                      <a:pt x="357" y="527"/>
                      <a:pt x="357" y="527"/>
                    </a:cubicBezTo>
                    <a:cubicBezTo>
                      <a:pt x="360" y="518"/>
                      <a:pt x="361" y="513"/>
                      <a:pt x="360" y="506"/>
                    </a:cubicBezTo>
                    <a:cubicBezTo>
                      <a:pt x="364" y="506"/>
                      <a:pt x="362" y="499"/>
                      <a:pt x="363" y="497"/>
                    </a:cubicBezTo>
                    <a:cubicBezTo>
                      <a:pt x="363" y="497"/>
                      <a:pt x="363" y="497"/>
                      <a:pt x="363" y="497"/>
                    </a:cubicBezTo>
                    <a:cubicBezTo>
                      <a:pt x="362" y="491"/>
                      <a:pt x="368" y="486"/>
                      <a:pt x="366" y="481"/>
                    </a:cubicBezTo>
                    <a:cubicBezTo>
                      <a:pt x="367" y="481"/>
                      <a:pt x="367" y="481"/>
                      <a:pt x="367" y="482"/>
                    </a:cubicBezTo>
                    <a:cubicBezTo>
                      <a:pt x="368" y="478"/>
                      <a:pt x="368" y="473"/>
                      <a:pt x="370" y="473"/>
                    </a:cubicBezTo>
                    <a:cubicBezTo>
                      <a:pt x="371" y="464"/>
                      <a:pt x="374" y="452"/>
                      <a:pt x="372" y="445"/>
                    </a:cubicBezTo>
                    <a:cubicBezTo>
                      <a:pt x="373" y="446"/>
                      <a:pt x="373" y="446"/>
                      <a:pt x="373" y="446"/>
                    </a:cubicBezTo>
                    <a:cubicBezTo>
                      <a:pt x="371" y="442"/>
                      <a:pt x="373" y="441"/>
                      <a:pt x="373" y="437"/>
                    </a:cubicBezTo>
                    <a:cubicBezTo>
                      <a:pt x="373" y="437"/>
                      <a:pt x="373" y="437"/>
                      <a:pt x="373" y="437"/>
                    </a:cubicBezTo>
                    <a:cubicBezTo>
                      <a:pt x="372" y="433"/>
                      <a:pt x="375" y="427"/>
                      <a:pt x="375" y="423"/>
                    </a:cubicBezTo>
                    <a:cubicBezTo>
                      <a:pt x="376" y="424"/>
                      <a:pt x="376" y="424"/>
                      <a:pt x="376" y="424"/>
                    </a:cubicBezTo>
                    <a:cubicBezTo>
                      <a:pt x="377" y="416"/>
                      <a:pt x="377" y="416"/>
                      <a:pt x="377" y="416"/>
                    </a:cubicBezTo>
                    <a:cubicBezTo>
                      <a:pt x="376" y="419"/>
                      <a:pt x="376" y="419"/>
                      <a:pt x="376" y="419"/>
                    </a:cubicBezTo>
                    <a:cubicBezTo>
                      <a:pt x="373" y="417"/>
                      <a:pt x="380" y="414"/>
                      <a:pt x="378" y="408"/>
                    </a:cubicBezTo>
                    <a:cubicBezTo>
                      <a:pt x="379" y="403"/>
                      <a:pt x="372" y="397"/>
                      <a:pt x="375" y="392"/>
                    </a:cubicBezTo>
                    <a:cubicBezTo>
                      <a:pt x="374" y="389"/>
                      <a:pt x="377" y="395"/>
                      <a:pt x="377" y="391"/>
                    </a:cubicBezTo>
                    <a:cubicBezTo>
                      <a:pt x="379" y="391"/>
                      <a:pt x="378" y="393"/>
                      <a:pt x="379" y="392"/>
                    </a:cubicBezTo>
                    <a:cubicBezTo>
                      <a:pt x="379" y="388"/>
                      <a:pt x="382" y="387"/>
                      <a:pt x="382" y="382"/>
                    </a:cubicBezTo>
                    <a:cubicBezTo>
                      <a:pt x="383" y="382"/>
                      <a:pt x="383" y="382"/>
                      <a:pt x="383" y="382"/>
                    </a:cubicBezTo>
                    <a:cubicBezTo>
                      <a:pt x="382" y="376"/>
                      <a:pt x="387" y="372"/>
                      <a:pt x="386" y="368"/>
                    </a:cubicBezTo>
                    <a:cubicBezTo>
                      <a:pt x="385" y="361"/>
                      <a:pt x="391" y="364"/>
                      <a:pt x="389" y="358"/>
                    </a:cubicBezTo>
                    <a:cubicBezTo>
                      <a:pt x="391" y="356"/>
                      <a:pt x="391" y="356"/>
                      <a:pt x="391" y="356"/>
                    </a:cubicBezTo>
                    <a:cubicBezTo>
                      <a:pt x="392" y="353"/>
                      <a:pt x="389" y="353"/>
                      <a:pt x="391" y="351"/>
                    </a:cubicBezTo>
                    <a:cubicBezTo>
                      <a:pt x="392" y="351"/>
                      <a:pt x="393" y="347"/>
                      <a:pt x="393" y="349"/>
                    </a:cubicBezTo>
                    <a:cubicBezTo>
                      <a:pt x="397" y="343"/>
                      <a:pt x="393" y="335"/>
                      <a:pt x="398" y="327"/>
                    </a:cubicBezTo>
                    <a:cubicBezTo>
                      <a:pt x="396" y="325"/>
                      <a:pt x="398" y="321"/>
                      <a:pt x="397" y="319"/>
                    </a:cubicBezTo>
                    <a:cubicBezTo>
                      <a:pt x="398" y="319"/>
                      <a:pt x="399" y="310"/>
                      <a:pt x="400" y="316"/>
                    </a:cubicBezTo>
                    <a:cubicBezTo>
                      <a:pt x="400" y="316"/>
                      <a:pt x="400" y="317"/>
                      <a:pt x="400" y="317"/>
                    </a:cubicBezTo>
                    <a:cubicBezTo>
                      <a:pt x="401" y="318"/>
                      <a:pt x="401" y="318"/>
                      <a:pt x="401" y="318"/>
                    </a:cubicBezTo>
                    <a:cubicBezTo>
                      <a:pt x="405" y="313"/>
                      <a:pt x="401" y="308"/>
                      <a:pt x="403" y="304"/>
                    </a:cubicBezTo>
                    <a:cubicBezTo>
                      <a:pt x="402" y="305"/>
                      <a:pt x="402" y="307"/>
                      <a:pt x="401" y="305"/>
                    </a:cubicBezTo>
                    <a:cubicBezTo>
                      <a:pt x="402" y="301"/>
                      <a:pt x="402" y="301"/>
                      <a:pt x="402" y="301"/>
                    </a:cubicBezTo>
                    <a:cubicBezTo>
                      <a:pt x="403" y="302"/>
                      <a:pt x="403" y="302"/>
                      <a:pt x="403" y="302"/>
                    </a:cubicBezTo>
                    <a:cubicBezTo>
                      <a:pt x="405" y="296"/>
                      <a:pt x="405" y="296"/>
                      <a:pt x="405" y="296"/>
                    </a:cubicBezTo>
                    <a:cubicBezTo>
                      <a:pt x="403" y="296"/>
                      <a:pt x="403" y="296"/>
                      <a:pt x="403" y="296"/>
                    </a:cubicBezTo>
                    <a:cubicBezTo>
                      <a:pt x="405" y="293"/>
                      <a:pt x="408" y="292"/>
                      <a:pt x="406" y="288"/>
                    </a:cubicBezTo>
                    <a:cubicBezTo>
                      <a:pt x="405" y="286"/>
                      <a:pt x="403" y="291"/>
                      <a:pt x="404" y="287"/>
                    </a:cubicBezTo>
                    <a:cubicBezTo>
                      <a:pt x="406" y="283"/>
                      <a:pt x="409" y="277"/>
                      <a:pt x="410" y="271"/>
                    </a:cubicBezTo>
                    <a:cubicBezTo>
                      <a:pt x="408" y="272"/>
                      <a:pt x="409" y="270"/>
                      <a:pt x="409" y="268"/>
                    </a:cubicBezTo>
                    <a:cubicBezTo>
                      <a:pt x="410" y="269"/>
                      <a:pt x="410" y="269"/>
                      <a:pt x="410" y="269"/>
                    </a:cubicBezTo>
                    <a:cubicBezTo>
                      <a:pt x="409" y="262"/>
                      <a:pt x="414" y="267"/>
                      <a:pt x="414" y="261"/>
                    </a:cubicBezTo>
                    <a:cubicBezTo>
                      <a:pt x="414" y="262"/>
                      <a:pt x="414" y="262"/>
                      <a:pt x="414" y="262"/>
                    </a:cubicBezTo>
                    <a:cubicBezTo>
                      <a:pt x="412" y="259"/>
                      <a:pt x="412" y="259"/>
                      <a:pt x="412" y="259"/>
                    </a:cubicBezTo>
                    <a:cubicBezTo>
                      <a:pt x="410" y="253"/>
                      <a:pt x="415" y="257"/>
                      <a:pt x="413" y="250"/>
                    </a:cubicBezTo>
                    <a:cubicBezTo>
                      <a:pt x="412" y="253"/>
                      <a:pt x="409" y="251"/>
                      <a:pt x="410" y="248"/>
                    </a:cubicBezTo>
                    <a:cubicBezTo>
                      <a:pt x="412" y="249"/>
                      <a:pt x="412" y="249"/>
                      <a:pt x="412" y="249"/>
                    </a:cubicBezTo>
                    <a:cubicBezTo>
                      <a:pt x="412" y="247"/>
                      <a:pt x="411" y="247"/>
                      <a:pt x="412" y="246"/>
                    </a:cubicBezTo>
                    <a:cubicBezTo>
                      <a:pt x="412" y="247"/>
                      <a:pt x="414" y="247"/>
                      <a:pt x="414" y="244"/>
                    </a:cubicBezTo>
                    <a:cubicBezTo>
                      <a:pt x="415" y="246"/>
                      <a:pt x="415" y="246"/>
                      <a:pt x="415" y="246"/>
                    </a:cubicBezTo>
                    <a:cubicBezTo>
                      <a:pt x="414" y="241"/>
                      <a:pt x="414" y="241"/>
                      <a:pt x="414" y="241"/>
                    </a:cubicBezTo>
                    <a:cubicBezTo>
                      <a:pt x="416" y="238"/>
                      <a:pt x="415" y="232"/>
                      <a:pt x="418" y="232"/>
                    </a:cubicBezTo>
                    <a:cubicBezTo>
                      <a:pt x="418" y="232"/>
                      <a:pt x="420" y="225"/>
                      <a:pt x="419" y="223"/>
                    </a:cubicBezTo>
                    <a:cubicBezTo>
                      <a:pt x="420" y="224"/>
                      <a:pt x="421" y="220"/>
                      <a:pt x="423" y="222"/>
                    </a:cubicBezTo>
                    <a:cubicBezTo>
                      <a:pt x="421" y="220"/>
                      <a:pt x="421" y="214"/>
                      <a:pt x="424" y="212"/>
                    </a:cubicBezTo>
                    <a:cubicBezTo>
                      <a:pt x="424" y="212"/>
                      <a:pt x="424" y="212"/>
                      <a:pt x="424" y="212"/>
                    </a:cubicBezTo>
                    <a:cubicBezTo>
                      <a:pt x="428" y="205"/>
                      <a:pt x="425" y="198"/>
                      <a:pt x="429" y="191"/>
                    </a:cubicBezTo>
                    <a:cubicBezTo>
                      <a:pt x="428" y="191"/>
                      <a:pt x="430" y="187"/>
                      <a:pt x="427" y="188"/>
                    </a:cubicBezTo>
                    <a:cubicBezTo>
                      <a:pt x="427" y="179"/>
                      <a:pt x="435" y="174"/>
                      <a:pt x="429" y="170"/>
                    </a:cubicBezTo>
                    <a:cubicBezTo>
                      <a:pt x="430" y="166"/>
                      <a:pt x="432" y="166"/>
                      <a:pt x="433" y="164"/>
                    </a:cubicBezTo>
                    <a:cubicBezTo>
                      <a:pt x="433" y="165"/>
                      <a:pt x="433" y="165"/>
                      <a:pt x="433" y="165"/>
                    </a:cubicBezTo>
                    <a:cubicBezTo>
                      <a:pt x="434" y="159"/>
                      <a:pt x="434" y="157"/>
                      <a:pt x="435" y="152"/>
                    </a:cubicBezTo>
                    <a:cubicBezTo>
                      <a:pt x="435" y="149"/>
                      <a:pt x="432" y="148"/>
                      <a:pt x="434" y="144"/>
                    </a:cubicBezTo>
                    <a:cubicBezTo>
                      <a:pt x="435" y="145"/>
                      <a:pt x="435" y="144"/>
                      <a:pt x="436" y="142"/>
                    </a:cubicBezTo>
                    <a:cubicBezTo>
                      <a:pt x="435" y="143"/>
                      <a:pt x="436" y="143"/>
                      <a:pt x="437" y="142"/>
                    </a:cubicBezTo>
                    <a:cubicBezTo>
                      <a:pt x="437" y="141"/>
                      <a:pt x="437" y="141"/>
                      <a:pt x="437" y="140"/>
                    </a:cubicBezTo>
                    <a:cubicBezTo>
                      <a:pt x="437" y="140"/>
                      <a:pt x="437" y="140"/>
                      <a:pt x="437" y="140"/>
                    </a:cubicBezTo>
                    <a:cubicBezTo>
                      <a:pt x="437" y="137"/>
                      <a:pt x="437" y="138"/>
                      <a:pt x="436" y="139"/>
                    </a:cubicBezTo>
                    <a:cubicBezTo>
                      <a:pt x="436" y="139"/>
                      <a:pt x="436" y="139"/>
                      <a:pt x="435" y="139"/>
                    </a:cubicBezTo>
                    <a:cubicBezTo>
                      <a:pt x="438" y="137"/>
                      <a:pt x="437" y="131"/>
                      <a:pt x="439" y="131"/>
                    </a:cubicBezTo>
                    <a:cubicBezTo>
                      <a:pt x="441" y="123"/>
                      <a:pt x="440" y="116"/>
                      <a:pt x="440" y="109"/>
                    </a:cubicBezTo>
                    <a:cubicBezTo>
                      <a:pt x="441" y="109"/>
                      <a:pt x="442" y="111"/>
                      <a:pt x="442" y="113"/>
                    </a:cubicBezTo>
                    <a:cubicBezTo>
                      <a:pt x="443" y="108"/>
                      <a:pt x="443" y="108"/>
                      <a:pt x="443" y="108"/>
                    </a:cubicBezTo>
                    <a:cubicBezTo>
                      <a:pt x="444" y="108"/>
                      <a:pt x="443" y="111"/>
                      <a:pt x="443" y="112"/>
                    </a:cubicBezTo>
                    <a:cubicBezTo>
                      <a:pt x="447" y="107"/>
                      <a:pt x="443" y="100"/>
                      <a:pt x="447" y="94"/>
                    </a:cubicBezTo>
                    <a:cubicBezTo>
                      <a:pt x="446" y="92"/>
                      <a:pt x="446" y="92"/>
                      <a:pt x="446" y="92"/>
                    </a:cubicBezTo>
                    <a:cubicBezTo>
                      <a:pt x="446" y="92"/>
                      <a:pt x="446" y="92"/>
                      <a:pt x="446" y="92"/>
                    </a:cubicBezTo>
                    <a:cubicBezTo>
                      <a:pt x="446" y="91"/>
                      <a:pt x="445" y="90"/>
                      <a:pt x="445" y="89"/>
                    </a:cubicBezTo>
                    <a:cubicBezTo>
                      <a:pt x="447" y="88"/>
                      <a:pt x="448" y="89"/>
                      <a:pt x="449" y="86"/>
                    </a:cubicBezTo>
                    <a:cubicBezTo>
                      <a:pt x="451" y="84"/>
                      <a:pt x="450" y="78"/>
                      <a:pt x="450" y="75"/>
                    </a:cubicBezTo>
                    <a:cubicBezTo>
                      <a:pt x="449" y="76"/>
                      <a:pt x="449" y="76"/>
                      <a:pt x="448" y="75"/>
                    </a:cubicBezTo>
                    <a:cubicBezTo>
                      <a:pt x="449" y="73"/>
                      <a:pt x="450" y="72"/>
                      <a:pt x="450" y="71"/>
                    </a:cubicBezTo>
                    <a:cubicBezTo>
                      <a:pt x="451" y="71"/>
                      <a:pt x="451" y="71"/>
                      <a:pt x="451" y="71"/>
                    </a:cubicBezTo>
                    <a:cubicBezTo>
                      <a:pt x="450" y="71"/>
                      <a:pt x="451" y="66"/>
                      <a:pt x="450" y="66"/>
                    </a:cubicBezTo>
                    <a:cubicBezTo>
                      <a:pt x="452" y="65"/>
                      <a:pt x="451" y="69"/>
                      <a:pt x="452" y="69"/>
                    </a:cubicBezTo>
                    <a:cubicBezTo>
                      <a:pt x="453" y="62"/>
                      <a:pt x="452" y="66"/>
                      <a:pt x="454" y="59"/>
                    </a:cubicBezTo>
                    <a:cubicBezTo>
                      <a:pt x="453" y="55"/>
                      <a:pt x="452" y="59"/>
                      <a:pt x="451" y="57"/>
                    </a:cubicBezTo>
                    <a:cubicBezTo>
                      <a:pt x="451" y="54"/>
                      <a:pt x="450" y="51"/>
                      <a:pt x="452" y="47"/>
                    </a:cubicBezTo>
                    <a:cubicBezTo>
                      <a:pt x="450" y="48"/>
                      <a:pt x="450" y="48"/>
                      <a:pt x="450" y="48"/>
                    </a:cubicBezTo>
                    <a:cubicBezTo>
                      <a:pt x="450" y="42"/>
                      <a:pt x="451" y="38"/>
                      <a:pt x="454" y="35"/>
                    </a:cubicBezTo>
                    <a:cubicBezTo>
                      <a:pt x="453" y="11"/>
                      <a:pt x="450" y="7"/>
                      <a:pt x="446" y="9"/>
                    </a:cubicBezTo>
                    <a:cubicBezTo>
                      <a:pt x="442" y="12"/>
                      <a:pt x="438" y="20"/>
                      <a:pt x="438" y="20"/>
                    </a:cubicBezTo>
                    <a:cubicBezTo>
                      <a:pt x="430" y="37"/>
                      <a:pt x="432" y="48"/>
                      <a:pt x="429" y="69"/>
                    </a:cubicBezTo>
                    <a:cubicBezTo>
                      <a:pt x="424" y="87"/>
                      <a:pt x="420" y="91"/>
                      <a:pt x="417" y="111"/>
                    </a:cubicBezTo>
                    <a:cubicBezTo>
                      <a:pt x="415" y="120"/>
                      <a:pt x="414" y="129"/>
                      <a:pt x="412" y="138"/>
                    </a:cubicBezTo>
                    <a:cubicBezTo>
                      <a:pt x="414" y="143"/>
                      <a:pt x="409" y="150"/>
                      <a:pt x="410" y="155"/>
                    </a:cubicBezTo>
                    <a:cubicBezTo>
                      <a:pt x="408" y="157"/>
                      <a:pt x="408" y="157"/>
                      <a:pt x="408" y="157"/>
                    </a:cubicBezTo>
                    <a:cubicBezTo>
                      <a:pt x="409" y="159"/>
                      <a:pt x="409" y="161"/>
                      <a:pt x="408" y="162"/>
                    </a:cubicBezTo>
                    <a:cubicBezTo>
                      <a:pt x="407" y="162"/>
                      <a:pt x="407" y="162"/>
                      <a:pt x="407" y="162"/>
                    </a:cubicBezTo>
                    <a:cubicBezTo>
                      <a:pt x="408" y="165"/>
                      <a:pt x="406" y="167"/>
                      <a:pt x="406" y="169"/>
                    </a:cubicBezTo>
                    <a:cubicBezTo>
                      <a:pt x="406" y="169"/>
                      <a:pt x="406" y="169"/>
                      <a:pt x="406" y="169"/>
                    </a:cubicBezTo>
                    <a:cubicBezTo>
                      <a:pt x="405" y="172"/>
                      <a:pt x="405" y="172"/>
                      <a:pt x="405" y="172"/>
                    </a:cubicBezTo>
                    <a:cubicBezTo>
                      <a:pt x="405" y="171"/>
                      <a:pt x="405" y="171"/>
                      <a:pt x="405" y="171"/>
                    </a:cubicBezTo>
                    <a:cubicBezTo>
                      <a:pt x="405" y="176"/>
                      <a:pt x="404" y="180"/>
                      <a:pt x="402" y="184"/>
                    </a:cubicBezTo>
                    <a:cubicBezTo>
                      <a:pt x="404" y="184"/>
                      <a:pt x="404" y="184"/>
                      <a:pt x="404" y="184"/>
                    </a:cubicBezTo>
                    <a:cubicBezTo>
                      <a:pt x="400" y="192"/>
                      <a:pt x="402" y="196"/>
                      <a:pt x="398" y="204"/>
                    </a:cubicBezTo>
                    <a:cubicBezTo>
                      <a:pt x="398" y="203"/>
                      <a:pt x="398" y="203"/>
                      <a:pt x="398" y="203"/>
                    </a:cubicBezTo>
                    <a:cubicBezTo>
                      <a:pt x="400" y="214"/>
                      <a:pt x="391" y="218"/>
                      <a:pt x="393" y="230"/>
                    </a:cubicBezTo>
                    <a:cubicBezTo>
                      <a:pt x="392" y="228"/>
                      <a:pt x="392" y="230"/>
                      <a:pt x="391" y="230"/>
                    </a:cubicBezTo>
                    <a:cubicBezTo>
                      <a:pt x="391" y="235"/>
                      <a:pt x="390" y="240"/>
                      <a:pt x="393" y="241"/>
                    </a:cubicBezTo>
                    <a:cubicBezTo>
                      <a:pt x="392" y="244"/>
                      <a:pt x="392" y="243"/>
                      <a:pt x="390" y="243"/>
                    </a:cubicBezTo>
                    <a:cubicBezTo>
                      <a:pt x="392" y="244"/>
                      <a:pt x="392" y="247"/>
                      <a:pt x="391" y="249"/>
                    </a:cubicBezTo>
                    <a:cubicBezTo>
                      <a:pt x="391" y="248"/>
                      <a:pt x="391" y="248"/>
                      <a:pt x="391" y="248"/>
                    </a:cubicBezTo>
                    <a:cubicBezTo>
                      <a:pt x="390" y="256"/>
                      <a:pt x="390" y="256"/>
                      <a:pt x="390" y="256"/>
                    </a:cubicBezTo>
                    <a:cubicBezTo>
                      <a:pt x="393" y="255"/>
                      <a:pt x="393" y="255"/>
                      <a:pt x="393" y="255"/>
                    </a:cubicBezTo>
                    <a:cubicBezTo>
                      <a:pt x="391" y="259"/>
                      <a:pt x="389" y="255"/>
                      <a:pt x="389" y="259"/>
                    </a:cubicBezTo>
                    <a:cubicBezTo>
                      <a:pt x="391" y="260"/>
                      <a:pt x="391" y="260"/>
                      <a:pt x="391" y="260"/>
                    </a:cubicBezTo>
                    <a:cubicBezTo>
                      <a:pt x="390" y="265"/>
                      <a:pt x="385" y="268"/>
                      <a:pt x="383" y="273"/>
                    </a:cubicBezTo>
                    <a:cubicBezTo>
                      <a:pt x="377" y="296"/>
                      <a:pt x="378" y="321"/>
                      <a:pt x="370" y="342"/>
                    </a:cubicBezTo>
                    <a:cubicBezTo>
                      <a:pt x="368" y="342"/>
                      <a:pt x="368" y="342"/>
                      <a:pt x="368" y="342"/>
                    </a:cubicBezTo>
                    <a:cubicBezTo>
                      <a:pt x="365" y="342"/>
                      <a:pt x="371" y="349"/>
                      <a:pt x="368" y="349"/>
                    </a:cubicBezTo>
                    <a:cubicBezTo>
                      <a:pt x="369" y="352"/>
                      <a:pt x="369" y="352"/>
                      <a:pt x="369" y="352"/>
                    </a:cubicBezTo>
                    <a:cubicBezTo>
                      <a:pt x="368" y="352"/>
                      <a:pt x="368" y="354"/>
                      <a:pt x="367" y="352"/>
                    </a:cubicBezTo>
                    <a:cubicBezTo>
                      <a:pt x="367" y="355"/>
                      <a:pt x="367" y="355"/>
                      <a:pt x="368" y="357"/>
                    </a:cubicBezTo>
                    <a:cubicBezTo>
                      <a:pt x="366" y="359"/>
                      <a:pt x="366" y="359"/>
                      <a:pt x="366" y="359"/>
                    </a:cubicBezTo>
                    <a:cubicBezTo>
                      <a:pt x="363" y="368"/>
                      <a:pt x="364" y="376"/>
                      <a:pt x="362" y="385"/>
                    </a:cubicBezTo>
                    <a:cubicBezTo>
                      <a:pt x="357" y="395"/>
                      <a:pt x="356" y="413"/>
                      <a:pt x="355" y="425"/>
                    </a:cubicBezTo>
                    <a:cubicBezTo>
                      <a:pt x="355" y="425"/>
                      <a:pt x="355" y="424"/>
                      <a:pt x="354" y="423"/>
                    </a:cubicBezTo>
                    <a:cubicBezTo>
                      <a:pt x="351" y="416"/>
                      <a:pt x="349" y="411"/>
                      <a:pt x="347" y="406"/>
                    </a:cubicBezTo>
                    <a:cubicBezTo>
                      <a:pt x="344" y="401"/>
                      <a:pt x="341" y="396"/>
                      <a:pt x="334" y="391"/>
                    </a:cubicBezTo>
                    <a:cubicBezTo>
                      <a:pt x="328" y="385"/>
                      <a:pt x="320" y="380"/>
                      <a:pt x="312" y="377"/>
                    </a:cubicBezTo>
                    <a:cubicBezTo>
                      <a:pt x="308" y="378"/>
                      <a:pt x="303" y="373"/>
                      <a:pt x="298" y="374"/>
                    </a:cubicBezTo>
                    <a:cubicBezTo>
                      <a:pt x="296" y="372"/>
                      <a:pt x="296" y="372"/>
                      <a:pt x="296" y="372"/>
                    </a:cubicBezTo>
                    <a:cubicBezTo>
                      <a:pt x="295" y="372"/>
                      <a:pt x="293" y="372"/>
                      <a:pt x="292" y="371"/>
                    </a:cubicBezTo>
                    <a:cubicBezTo>
                      <a:pt x="292" y="371"/>
                      <a:pt x="292" y="371"/>
                      <a:pt x="292" y="371"/>
                    </a:cubicBezTo>
                    <a:cubicBezTo>
                      <a:pt x="289" y="371"/>
                      <a:pt x="287" y="370"/>
                      <a:pt x="286" y="370"/>
                    </a:cubicBezTo>
                    <a:cubicBezTo>
                      <a:pt x="286" y="370"/>
                      <a:pt x="286" y="370"/>
                      <a:pt x="286" y="370"/>
                    </a:cubicBezTo>
                    <a:cubicBezTo>
                      <a:pt x="283" y="370"/>
                      <a:pt x="283" y="370"/>
                      <a:pt x="283" y="370"/>
                    </a:cubicBezTo>
                    <a:cubicBezTo>
                      <a:pt x="284" y="369"/>
                      <a:pt x="284" y="369"/>
                      <a:pt x="284" y="369"/>
                    </a:cubicBezTo>
                    <a:cubicBezTo>
                      <a:pt x="280" y="370"/>
                      <a:pt x="276" y="369"/>
                      <a:pt x="273" y="368"/>
                    </a:cubicBezTo>
                    <a:cubicBezTo>
                      <a:pt x="273" y="370"/>
                      <a:pt x="273" y="370"/>
                      <a:pt x="273" y="370"/>
                    </a:cubicBezTo>
                    <a:cubicBezTo>
                      <a:pt x="265" y="367"/>
                      <a:pt x="263" y="371"/>
                      <a:pt x="256" y="369"/>
                    </a:cubicBezTo>
                    <a:cubicBezTo>
                      <a:pt x="256" y="369"/>
                      <a:pt x="256" y="369"/>
                      <a:pt x="256" y="369"/>
                    </a:cubicBezTo>
                    <a:cubicBezTo>
                      <a:pt x="248" y="374"/>
                      <a:pt x="243" y="366"/>
                      <a:pt x="235" y="372"/>
                    </a:cubicBezTo>
                    <a:cubicBezTo>
                      <a:pt x="236" y="371"/>
                      <a:pt x="234" y="371"/>
                      <a:pt x="234" y="371"/>
                    </a:cubicBezTo>
                    <a:cubicBezTo>
                      <a:pt x="231" y="372"/>
                      <a:pt x="227" y="373"/>
                      <a:pt x="227" y="376"/>
                    </a:cubicBezTo>
                    <a:cubicBezTo>
                      <a:pt x="225" y="377"/>
                      <a:pt x="225" y="376"/>
                      <a:pt x="224" y="374"/>
                    </a:cubicBezTo>
                    <a:cubicBezTo>
                      <a:pt x="224" y="376"/>
                      <a:pt x="222" y="377"/>
                      <a:pt x="220" y="378"/>
                    </a:cubicBezTo>
                    <a:cubicBezTo>
                      <a:pt x="221" y="377"/>
                      <a:pt x="221" y="377"/>
                      <a:pt x="221" y="377"/>
                    </a:cubicBezTo>
                    <a:cubicBezTo>
                      <a:pt x="219" y="377"/>
                      <a:pt x="217" y="378"/>
                      <a:pt x="215" y="379"/>
                    </a:cubicBezTo>
                    <a:cubicBezTo>
                      <a:pt x="217" y="381"/>
                      <a:pt x="217" y="381"/>
                      <a:pt x="217" y="381"/>
                    </a:cubicBezTo>
                    <a:cubicBezTo>
                      <a:pt x="214" y="381"/>
                      <a:pt x="215" y="378"/>
                      <a:pt x="213" y="379"/>
                    </a:cubicBezTo>
                    <a:cubicBezTo>
                      <a:pt x="213" y="382"/>
                      <a:pt x="213" y="382"/>
                      <a:pt x="213" y="382"/>
                    </a:cubicBezTo>
                    <a:cubicBezTo>
                      <a:pt x="209" y="383"/>
                      <a:pt x="205" y="380"/>
                      <a:pt x="200" y="380"/>
                    </a:cubicBezTo>
                    <a:cubicBezTo>
                      <a:pt x="182" y="385"/>
                      <a:pt x="167" y="399"/>
                      <a:pt x="151" y="404"/>
                    </a:cubicBezTo>
                    <a:cubicBezTo>
                      <a:pt x="149" y="403"/>
                      <a:pt x="149" y="403"/>
                      <a:pt x="149" y="403"/>
                    </a:cubicBezTo>
                    <a:cubicBezTo>
                      <a:pt x="148" y="401"/>
                      <a:pt x="148" y="409"/>
                      <a:pt x="146" y="407"/>
                    </a:cubicBezTo>
                    <a:cubicBezTo>
                      <a:pt x="145" y="410"/>
                      <a:pt x="145" y="410"/>
                      <a:pt x="145" y="410"/>
                    </a:cubicBezTo>
                    <a:cubicBezTo>
                      <a:pt x="144" y="409"/>
                      <a:pt x="143" y="410"/>
                      <a:pt x="143" y="409"/>
                    </a:cubicBezTo>
                    <a:cubicBezTo>
                      <a:pt x="142" y="410"/>
                      <a:pt x="142" y="410"/>
                      <a:pt x="141" y="411"/>
                    </a:cubicBezTo>
                    <a:cubicBezTo>
                      <a:pt x="139" y="411"/>
                      <a:pt x="139" y="411"/>
                      <a:pt x="139" y="411"/>
                    </a:cubicBezTo>
                    <a:cubicBezTo>
                      <a:pt x="132" y="415"/>
                      <a:pt x="129" y="421"/>
                      <a:pt x="123" y="426"/>
                    </a:cubicBezTo>
                    <a:cubicBezTo>
                      <a:pt x="114" y="430"/>
                      <a:pt x="104" y="445"/>
                      <a:pt x="100" y="455"/>
                    </a:cubicBezTo>
                    <a:cubicBezTo>
                      <a:pt x="98" y="462"/>
                      <a:pt x="92" y="467"/>
                      <a:pt x="88" y="474"/>
                    </a:cubicBezTo>
                    <a:cubicBezTo>
                      <a:pt x="83" y="480"/>
                      <a:pt x="79" y="488"/>
                      <a:pt x="79" y="496"/>
                    </a:cubicBezTo>
                    <a:cubicBezTo>
                      <a:pt x="79" y="496"/>
                      <a:pt x="79" y="498"/>
                      <a:pt x="80" y="498"/>
                    </a:cubicBezTo>
                    <a:cubicBezTo>
                      <a:pt x="79" y="503"/>
                      <a:pt x="78" y="507"/>
                      <a:pt x="78" y="512"/>
                    </a:cubicBezTo>
                    <a:cubicBezTo>
                      <a:pt x="78" y="512"/>
                      <a:pt x="77" y="516"/>
                      <a:pt x="78" y="522"/>
                    </a:cubicBezTo>
                    <a:cubicBezTo>
                      <a:pt x="78" y="526"/>
                      <a:pt x="79" y="531"/>
                      <a:pt x="81" y="535"/>
                    </a:cubicBezTo>
                    <a:cubicBezTo>
                      <a:pt x="80" y="535"/>
                      <a:pt x="80" y="535"/>
                      <a:pt x="79" y="535"/>
                    </a:cubicBezTo>
                    <a:cubicBezTo>
                      <a:pt x="79" y="534"/>
                      <a:pt x="79" y="534"/>
                      <a:pt x="79" y="534"/>
                    </a:cubicBezTo>
                    <a:cubicBezTo>
                      <a:pt x="77" y="537"/>
                      <a:pt x="75" y="537"/>
                      <a:pt x="74" y="539"/>
                    </a:cubicBezTo>
                    <a:cubicBezTo>
                      <a:pt x="74" y="538"/>
                      <a:pt x="74" y="538"/>
                      <a:pt x="74" y="538"/>
                    </a:cubicBezTo>
                    <a:cubicBezTo>
                      <a:pt x="73" y="539"/>
                      <a:pt x="72" y="539"/>
                      <a:pt x="71" y="540"/>
                    </a:cubicBezTo>
                    <a:cubicBezTo>
                      <a:pt x="71" y="539"/>
                      <a:pt x="71" y="539"/>
                      <a:pt x="71" y="539"/>
                    </a:cubicBezTo>
                    <a:cubicBezTo>
                      <a:pt x="68" y="542"/>
                      <a:pt x="64" y="545"/>
                      <a:pt x="60" y="547"/>
                    </a:cubicBezTo>
                    <a:cubicBezTo>
                      <a:pt x="62" y="548"/>
                      <a:pt x="62" y="548"/>
                      <a:pt x="62" y="548"/>
                    </a:cubicBezTo>
                    <a:cubicBezTo>
                      <a:pt x="53" y="552"/>
                      <a:pt x="53" y="557"/>
                      <a:pt x="46" y="560"/>
                    </a:cubicBezTo>
                    <a:cubicBezTo>
                      <a:pt x="45" y="560"/>
                      <a:pt x="45" y="560"/>
                      <a:pt x="45" y="560"/>
                    </a:cubicBezTo>
                    <a:cubicBezTo>
                      <a:pt x="41" y="570"/>
                      <a:pt x="32" y="568"/>
                      <a:pt x="28" y="579"/>
                    </a:cubicBezTo>
                    <a:cubicBezTo>
                      <a:pt x="29" y="578"/>
                      <a:pt x="27" y="579"/>
                      <a:pt x="27" y="579"/>
                    </a:cubicBezTo>
                    <a:cubicBezTo>
                      <a:pt x="25" y="583"/>
                      <a:pt x="22" y="587"/>
                      <a:pt x="25" y="589"/>
                    </a:cubicBezTo>
                    <a:cubicBezTo>
                      <a:pt x="23" y="592"/>
                      <a:pt x="22" y="591"/>
                      <a:pt x="21" y="590"/>
                    </a:cubicBezTo>
                    <a:cubicBezTo>
                      <a:pt x="21" y="591"/>
                      <a:pt x="21" y="592"/>
                      <a:pt x="21" y="593"/>
                    </a:cubicBezTo>
                    <a:cubicBezTo>
                      <a:pt x="21" y="593"/>
                      <a:pt x="21" y="593"/>
                      <a:pt x="20" y="595"/>
                    </a:cubicBezTo>
                    <a:cubicBezTo>
                      <a:pt x="20" y="595"/>
                      <a:pt x="20" y="596"/>
                      <a:pt x="19" y="597"/>
                    </a:cubicBezTo>
                    <a:cubicBezTo>
                      <a:pt x="19" y="595"/>
                      <a:pt x="19" y="595"/>
                      <a:pt x="19" y="595"/>
                    </a:cubicBezTo>
                    <a:cubicBezTo>
                      <a:pt x="18" y="598"/>
                      <a:pt x="17" y="600"/>
                      <a:pt x="16" y="602"/>
                    </a:cubicBezTo>
                    <a:cubicBezTo>
                      <a:pt x="19" y="602"/>
                      <a:pt x="19" y="602"/>
                      <a:pt x="19" y="602"/>
                    </a:cubicBezTo>
                    <a:cubicBezTo>
                      <a:pt x="17" y="605"/>
                      <a:pt x="16" y="601"/>
                      <a:pt x="15" y="605"/>
                    </a:cubicBezTo>
                    <a:cubicBezTo>
                      <a:pt x="17" y="606"/>
                      <a:pt x="17" y="606"/>
                      <a:pt x="17" y="606"/>
                    </a:cubicBezTo>
                    <a:cubicBezTo>
                      <a:pt x="14" y="611"/>
                      <a:pt x="9" y="613"/>
                      <a:pt x="6" y="617"/>
                    </a:cubicBezTo>
                    <a:cubicBezTo>
                      <a:pt x="1" y="628"/>
                      <a:pt x="0" y="641"/>
                      <a:pt x="1" y="653"/>
                    </a:cubicBezTo>
                    <a:cubicBezTo>
                      <a:pt x="2" y="665"/>
                      <a:pt x="5" y="677"/>
                      <a:pt x="7" y="688"/>
                    </a:cubicBezTo>
                    <a:cubicBezTo>
                      <a:pt x="6" y="689"/>
                      <a:pt x="6" y="689"/>
                      <a:pt x="6" y="689"/>
                    </a:cubicBezTo>
                    <a:cubicBezTo>
                      <a:pt x="4" y="691"/>
                      <a:pt x="12" y="693"/>
                      <a:pt x="10" y="695"/>
                    </a:cubicBezTo>
                    <a:cubicBezTo>
                      <a:pt x="11" y="696"/>
                      <a:pt x="12" y="696"/>
                      <a:pt x="13" y="697"/>
                    </a:cubicBezTo>
                    <a:cubicBezTo>
                      <a:pt x="12" y="698"/>
                      <a:pt x="13" y="699"/>
                      <a:pt x="12" y="698"/>
                    </a:cubicBezTo>
                    <a:cubicBezTo>
                      <a:pt x="13" y="701"/>
                      <a:pt x="13" y="700"/>
                      <a:pt x="15" y="702"/>
                    </a:cubicBezTo>
                    <a:cubicBezTo>
                      <a:pt x="15" y="705"/>
                      <a:pt x="15" y="705"/>
                      <a:pt x="15" y="705"/>
                    </a:cubicBezTo>
                    <a:cubicBezTo>
                      <a:pt x="19" y="713"/>
                      <a:pt x="26" y="718"/>
                      <a:pt x="33" y="725"/>
                    </a:cubicBezTo>
                    <a:cubicBezTo>
                      <a:pt x="36" y="730"/>
                      <a:pt x="42" y="736"/>
                      <a:pt x="50" y="740"/>
                    </a:cubicBezTo>
                    <a:cubicBezTo>
                      <a:pt x="57" y="744"/>
                      <a:pt x="66" y="747"/>
                      <a:pt x="72" y="748"/>
                    </a:cubicBezTo>
                    <a:cubicBezTo>
                      <a:pt x="80" y="750"/>
                      <a:pt x="89" y="754"/>
                      <a:pt x="98" y="757"/>
                    </a:cubicBezTo>
                    <a:cubicBezTo>
                      <a:pt x="107" y="761"/>
                      <a:pt x="117" y="763"/>
                      <a:pt x="126" y="760"/>
                    </a:cubicBezTo>
                    <a:cubicBezTo>
                      <a:pt x="126" y="761"/>
                      <a:pt x="128" y="760"/>
                      <a:pt x="128" y="759"/>
                    </a:cubicBezTo>
                    <a:cubicBezTo>
                      <a:pt x="133" y="759"/>
                      <a:pt x="139" y="759"/>
                      <a:pt x="144" y="758"/>
                    </a:cubicBezTo>
                    <a:cubicBezTo>
                      <a:pt x="144" y="758"/>
                      <a:pt x="149" y="757"/>
                      <a:pt x="156" y="755"/>
                    </a:cubicBezTo>
                    <a:cubicBezTo>
                      <a:pt x="157" y="755"/>
                      <a:pt x="159" y="754"/>
                      <a:pt x="161" y="753"/>
                    </a:cubicBezTo>
                    <a:cubicBezTo>
                      <a:pt x="162" y="756"/>
                      <a:pt x="162" y="758"/>
                      <a:pt x="165" y="758"/>
                    </a:cubicBezTo>
                    <a:cubicBezTo>
                      <a:pt x="164" y="761"/>
                      <a:pt x="163" y="761"/>
                      <a:pt x="162" y="761"/>
                    </a:cubicBezTo>
                    <a:cubicBezTo>
                      <a:pt x="164" y="761"/>
                      <a:pt x="164" y="764"/>
                      <a:pt x="164" y="767"/>
                    </a:cubicBezTo>
                    <a:cubicBezTo>
                      <a:pt x="164" y="766"/>
                      <a:pt x="164" y="766"/>
                      <a:pt x="164" y="765"/>
                    </a:cubicBezTo>
                    <a:cubicBezTo>
                      <a:pt x="164" y="768"/>
                      <a:pt x="164" y="771"/>
                      <a:pt x="165" y="773"/>
                    </a:cubicBezTo>
                    <a:cubicBezTo>
                      <a:pt x="167" y="771"/>
                      <a:pt x="167" y="771"/>
                      <a:pt x="167" y="771"/>
                    </a:cubicBezTo>
                    <a:cubicBezTo>
                      <a:pt x="167" y="775"/>
                      <a:pt x="164" y="773"/>
                      <a:pt x="165" y="776"/>
                    </a:cubicBezTo>
                    <a:cubicBezTo>
                      <a:pt x="167" y="776"/>
                      <a:pt x="167" y="776"/>
                      <a:pt x="167" y="776"/>
                    </a:cubicBezTo>
                    <a:cubicBezTo>
                      <a:pt x="168" y="782"/>
                      <a:pt x="165" y="786"/>
                      <a:pt x="164" y="792"/>
                    </a:cubicBezTo>
                    <a:cubicBezTo>
                      <a:pt x="166" y="797"/>
                      <a:pt x="168" y="803"/>
                      <a:pt x="171" y="809"/>
                    </a:cubicBezTo>
                    <a:cubicBezTo>
                      <a:pt x="174" y="814"/>
                      <a:pt x="178" y="820"/>
                      <a:pt x="183" y="824"/>
                    </a:cubicBezTo>
                    <a:cubicBezTo>
                      <a:pt x="193" y="833"/>
                      <a:pt x="203" y="838"/>
                      <a:pt x="211" y="845"/>
                    </a:cubicBezTo>
                    <a:cubicBezTo>
                      <a:pt x="211" y="847"/>
                      <a:pt x="211" y="847"/>
                      <a:pt x="211" y="847"/>
                    </a:cubicBezTo>
                    <a:cubicBezTo>
                      <a:pt x="210" y="849"/>
                      <a:pt x="218" y="846"/>
                      <a:pt x="218" y="848"/>
                    </a:cubicBezTo>
                    <a:cubicBezTo>
                      <a:pt x="219" y="848"/>
                      <a:pt x="220" y="848"/>
                      <a:pt x="220" y="848"/>
                    </a:cubicBezTo>
                    <a:cubicBezTo>
                      <a:pt x="221" y="849"/>
                      <a:pt x="222" y="850"/>
                      <a:pt x="221" y="850"/>
                    </a:cubicBezTo>
                    <a:cubicBezTo>
                      <a:pt x="223" y="851"/>
                      <a:pt x="223" y="850"/>
                      <a:pt x="225" y="850"/>
                    </a:cubicBezTo>
                    <a:cubicBezTo>
                      <a:pt x="226" y="852"/>
                      <a:pt x="226" y="852"/>
                      <a:pt x="226" y="852"/>
                    </a:cubicBezTo>
                    <a:cubicBezTo>
                      <a:pt x="234" y="857"/>
                      <a:pt x="243" y="856"/>
                      <a:pt x="251" y="859"/>
                    </a:cubicBezTo>
                    <a:cubicBezTo>
                      <a:pt x="262" y="865"/>
                      <a:pt x="284" y="864"/>
                      <a:pt x="296" y="861"/>
                    </a:cubicBezTo>
                    <a:cubicBezTo>
                      <a:pt x="304" y="858"/>
                      <a:pt x="313" y="859"/>
                      <a:pt x="323" y="857"/>
                    </a:cubicBezTo>
                    <a:cubicBezTo>
                      <a:pt x="333" y="856"/>
                      <a:pt x="343" y="853"/>
                      <a:pt x="350" y="845"/>
                    </a:cubicBezTo>
                    <a:cubicBezTo>
                      <a:pt x="351" y="845"/>
                      <a:pt x="352" y="843"/>
                      <a:pt x="351" y="843"/>
                    </a:cubicBezTo>
                    <a:cubicBezTo>
                      <a:pt x="356" y="840"/>
                      <a:pt x="360" y="836"/>
                      <a:pt x="364" y="831"/>
                    </a:cubicBezTo>
                    <a:cubicBezTo>
                      <a:pt x="364" y="831"/>
                      <a:pt x="366" y="829"/>
                      <a:pt x="368" y="826"/>
                    </a:cubicBezTo>
                    <a:cubicBezTo>
                      <a:pt x="369" y="827"/>
                      <a:pt x="370" y="829"/>
                      <a:pt x="371" y="830"/>
                    </a:cubicBezTo>
                    <a:cubicBezTo>
                      <a:pt x="375" y="838"/>
                      <a:pt x="382" y="845"/>
                      <a:pt x="388" y="851"/>
                    </a:cubicBezTo>
                    <a:cubicBezTo>
                      <a:pt x="392" y="852"/>
                      <a:pt x="396" y="859"/>
                      <a:pt x="401" y="860"/>
                    </a:cubicBezTo>
                    <a:cubicBezTo>
                      <a:pt x="401" y="862"/>
                      <a:pt x="401" y="862"/>
                      <a:pt x="401" y="862"/>
                    </a:cubicBezTo>
                    <a:cubicBezTo>
                      <a:pt x="403" y="863"/>
                      <a:pt x="404" y="863"/>
                      <a:pt x="405" y="865"/>
                    </a:cubicBezTo>
                    <a:cubicBezTo>
                      <a:pt x="405" y="865"/>
                      <a:pt x="405" y="865"/>
                      <a:pt x="405" y="865"/>
                    </a:cubicBezTo>
                    <a:cubicBezTo>
                      <a:pt x="407" y="866"/>
                      <a:pt x="409" y="868"/>
                      <a:pt x="411" y="868"/>
                    </a:cubicBezTo>
                    <a:cubicBezTo>
                      <a:pt x="410" y="868"/>
                      <a:pt x="410" y="868"/>
                      <a:pt x="410" y="868"/>
                    </a:cubicBezTo>
                    <a:cubicBezTo>
                      <a:pt x="413" y="870"/>
                      <a:pt x="413" y="870"/>
                      <a:pt x="413" y="870"/>
                    </a:cubicBezTo>
                    <a:cubicBezTo>
                      <a:pt x="412" y="870"/>
                      <a:pt x="412" y="870"/>
                      <a:pt x="412" y="870"/>
                    </a:cubicBezTo>
                    <a:cubicBezTo>
                      <a:pt x="416" y="871"/>
                      <a:pt x="420" y="873"/>
                      <a:pt x="423" y="875"/>
                    </a:cubicBezTo>
                    <a:cubicBezTo>
                      <a:pt x="423" y="874"/>
                      <a:pt x="423" y="874"/>
                      <a:pt x="423" y="874"/>
                    </a:cubicBezTo>
                    <a:cubicBezTo>
                      <a:pt x="429" y="879"/>
                      <a:pt x="433" y="877"/>
                      <a:pt x="439" y="882"/>
                    </a:cubicBezTo>
                    <a:cubicBezTo>
                      <a:pt x="439" y="882"/>
                      <a:pt x="439" y="882"/>
                      <a:pt x="439" y="882"/>
                    </a:cubicBezTo>
                    <a:cubicBezTo>
                      <a:pt x="448" y="881"/>
                      <a:pt x="451" y="890"/>
                      <a:pt x="461" y="888"/>
                    </a:cubicBezTo>
                    <a:cubicBezTo>
                      <a:pt x="460" y="888"/>
                      <a:pt x="461" y="889"/>
                      <a:pt x="461" y="890"/>
                    </a:cubicBezTo>
                    <a:cubicBezTo>
                      <a:pt x="465" y="890"/>
                      <a:pt x="470" y="891"/>
                      <a:pt x="470" y="887"/>
                    </a:cubicBezTo>
                    <a:cubicBezTo>
                      <a:pt x="473" y="888"/>
                      <a:pt x="473" y="889"/>
                      <a:pt x="473" y="890"/>
                    </a:cubicBezTo>
                    <a:cubicBezTo>
                      <a:pt x="473" y="889"/>
                      <a:pt x="476" y="889"/>
                      <a:pt x="478" y="889"/>
                    </a:cubicBezTo>
                    <a:cubicBezTo>
                      <a:pt x="477" y="889"/>
                      <a:pt x="477" y="889"/>
                      <a:pt x="477" y="889"/>
                    </a:cubicBezTo>
                    <a:cubicBezTo>
                      <a:pt x="479" y="889"/>
                      <a:pt x="481" y="890"/>
                      <a:pt x="484" y="890"/>
                    </a:cubicBezTo>
                    <a:cubicBezTo>
                      <a:pt x="483" y="887"/>
                      <a:pt x="483" y="887"/>
                      <a:pt x="483" y="887"/>
                    </a:cubicBezTo>
                    <a:cubicBezTo>
                      <a:pt x="486" y="888"/>
                      <a:pt x="483" y="890"/>
                      <a:pt x="487" y="890"/>
                    </a:cubicBezTo>
                    <a:cubicBezTo>
                      <a:pt x="487" y="887"/>
                      <a:pt x="487" y="887"/>
                      <a:pt x="487" y="887"/>
                    </a:cubicBezTo>
                    <a:cubicBezTo>
                      <a:pt x="492" y="888"/>
                      <a:pt x="494" y="892"/>
                      <a:pt x="499" y="894"/>
                    </a:cubicBezTo>
                    <a:cubicBezTo>
                      <a:pt x="510" y="894"/>
                      <a:pt x="521" y="891"/>
                      <a:pt x="530" y="887"/>
                    </a:cubicBezTo>
                    <a:cubicBezTo>
                      <a:pt x="540" y="883"/>
                      <a:pt x="549" y="879"/>
                      <a:pt x="558" y="876"/>
                    </a:cubicBezTo>
                    <a:cubicBezTo>
                      <a:pt x="560" y="877"/>
                      <a:pt x="560" y="877"/>
                      <a:pt x="560" y="877"/>
                    </a:cubicBezTo>
                    <a:cubicBezTo>
                      <a:pt x="561" y="879"/>
                      <a:pt x="562" y="871"/>
                      <a:pt x="564" y="873"/>
                    </a:cubicBezTo>
                    <a:cubicBezTo>
                      <a:pt x="565" y="871"/>
                      <a:pt x="565" y="871"/>
                      <a:pt x="565" y="871"/>
                    </a:cubicBezTo>
                    <a:cubicBezTo>
                      <a:pt x="566" y="871"/>
                      <a:pt x="567" y="871"/>
                      <a:pt x="567" y="872"/>
                    </a:cubicBezTo>
                    <a:cubicBezTo>
                      <a:pt x="569" y="871"/>
                      <a:pt x="568" y="870"/>
                      <a:pt x="569" y="869"/>
                    </a:cubicBezTo>
                    <a:cubicBezTo>
                      <a:pt x="572" y="869"/>
                      <a:pt x="572" y="869"/>
                      <a:pt x="572" y="869"/>
                    </a:cubicBezTo>
                    <a:cubicBezTo>
                      <a:pt x="579" y="865"/>
                      <a:pt x="583" y="859"/>
                      <a:pt x="589" y="853"/>
                    </a:cubicBezTo>
                    <a:cubicBezTo>
                      <a:pt x="599" y="849"/>
                      <a:pt x="609" y="832"/>
                      <a:pt x="613" y="822"/>
                    </a:cubicBezTo>
                    <a:cubicBezTo>
                      <a:pt x="615" y="814"/>
                      <a:pt x="621" y="808"/>
                      <a:pt x="625" y="800"/>
                    </a:cubicBezTo>
                    <a:cubicBezTo>
                      <a:pt x="626" y="799"/>
                      <a:pt x="626" y="798"/>
                      <a:pt x="627" y="797"/>
                    </a:cubicBezTo>
                    <a:cubicBezTo>
                      <a:pt x="627" y="798"/>
                      <a:pt x="627" y="798"/>
                      <a:pt x="628" y="799"/>
                    </a:cubicBezTo>
                    <a:cubicBezTo>
                      <a:pt x="627" y="799"/>
                      <a:pt x="627" y="799"/>
                      <a:pt x="627" y="799"/>
                    </a:cubicBezTo>
                    <a:cubicBezTo>
                      <a:pt x="635" y="810"/>
                      <a:pt x="642" y="816"/>
                      <a:pt x="651" y="818"/>
                    </a:cubicBezTo>
                    <a:cubicBezTo>
                      <a:pt x="651" y="822"/>
                      <a:pt x="660" y="824"/>
                      <a:pt x="663" y="827"/>
                    </a:cubicBezTo>
                    <a:cubicBezTo>
                      <a:pt x="662" y="827"/>
                      <a:pt x="662" y="827"/>
                      <a:pt x="662" y="827"/>
                    </a:cubicBezTo>
                    <a:cubicBezTo>
                      <a:pt x="670" y="828"/>
                      <a:pt x="676" y="836"/>
                      <a:pt x="685" y="836"/>
                    </a:cubicBezTo>
                    <a:cubicBezTo>
                      <a:pt x="684" y="836"/>
                      <a:pt x="684" y="837"/>
                      <a:pt x="682" y="837"/>
                    </a:cubicBezTo>
                    <a:cubicBezTo>
                      <a:pt x="688" y="838"/>
                      <a:pt x="695" y="840"/>
                      <a:pt x="695" y="842"/>
                    </a:cubicBezTo>
                    <a:cubicBezTo>
                      <a:pt x="708" y="845"/>
                      <a:pt x="727" y="849"/>
                      <a:pt x="736" y="846"/>
                    </a:cubicBezTo>
                    <a:cubicBezTo>
                      <a:pt x="735" y="846"/>
                      <a:pt x="735" y="846"/>
                      <a:pt x="735" y="846"/>
                    </a:cubicBezTo>
                    <a:cubicBezTo>
                      <a:pt x="740" y="844"/>
                      <a:pt x="741" y="846"/>
                      <a:pt x="747" y="845"/>
                    </a:cubicBezTo>
                    <a:cubicBezTo>
                      <a:pt x="747" y="845"/>
                      <a:pt x="748" y="845"/>
                      <a:pt x="747" y="845"/>
                    </a:cubicBezTo>
                    <a:cubicBezTo>
                      <a:pt x="753" y="843"/>
                      <a:pt x="763" y="844"/>
                      <a:pt x="767" y="842"/>
                    </a:cubicBezTo>
                    <a:cubicBezTo>
                      <a:pt x="768" y="844"/>
                      <a:pt x="768" y="844"/>
                      <a:pt x="768" y="844"/>
                    </a:cubicBezTo>
                    <a:cubicBezTo>
                      <a:pt x="771" y="843"/>
                      <a:pt x="774" y="842"/>
                      <a:pt x="778" y="841"/>
                    </a:cubicBezTo>
                    <a:cubicBezTo>
                      <a:pt x="777" y="842"/>
                      <a:pt x="775" y="842"/>
                      <a:pt x="774" y="842"/>
                    </a:cubicBezTo>
                    <a:cubicBezTo>
                      <a:pt x="775" y="838"/>
                      <a:pt x="782" y="843"/>
                      <a:pt x="789" y="838"/>
                    </a:cubicBezTo>
                    <a:cubicBezTo>
                      <a:pt x="796" y="836"/>
                      <a:pt x="800" y="826"/>
                      <a:pt x="807" y="825"/>
                    </a:cubicBezTo>
                    <a:cubicBezTo>
                      <a:pt x="810" y="821"/>
                      <a:pt x="806" y="828"/>
                      <a:pt x="810" y="825"/>
                    </a:cubicBezTo>
                    <a:cubicBezTo>
                      <a:pt x="811" y="827"/>
                      <a:pt x="808" y="827"/>
                      <a:pt x="810" y="828"/>
                    </a:cubicBezTo>
                    <a:cubicBezTo>
                      <a:pt x="814" y="825"/>
                      <a:pt x="819" y="826"/>
                      <a:pt x="823" y="821"/>
                    </a:cubicBezTo>
                    <a:cubicBezTo>
                      <a:pt x="825" y="823"/>
                      <a:pt x="825" y="823"/>
                      <a:pt x="825" y="823"/>
                    </a:cubicBezTo>
                    <a:cubicBezTo>
                      <a:pt x="830" y="816"/>
                      <a:pt x="839" y="815"/>
                      <a:pt x="842" y="810"/>
                    </a:cubicBezTo>
                    <a:cubicBezTo>
                      <a:pt x="847" y="803"/>
                      <a:pt x="849" y="809"/>
                      <a:pt x="854" y="801"/>
                    </a:cubicBezTo>
                    <a:cubicBezTo>
                      <a:pt x="855" y="800"/>
                      <a:pt x="856" y="800"/>
                      <a:pt x="858" y="800"/>
                    </a:cubicBezTo>
                    <a:cubicBezTo>
                      <a:pt x="861" y="797"/>
                      <a:pt x="858" y="796"/>
                      <a:pt x="861" y="793"/>
                    </a:cubicBezTo>
                    <a:cubicBezTo>
                      <a:pt x="862" y="795"/>
                      <a:pt x="866" y="790"/>
                      <a:pt x="865" y="793"/>
                    </a:cubicBezTo>
                    <a:cubicBezTo>
                      <a:pt x="873" y="787"/>
                      <a:pt x="875" y="776"/>
                      <a:pt x="885" y="766"/>
                    </a:cubicBezTo>
                    <a:cubicBezTo>
                      <a:pt x="884" y="763"/>
                      <a:pt x="889" y="757"/>
                      <a:pt x="888" y="755"/>
                    </a:cubicBezTo>
                    <a:cubicBezTo>
                      <a:pt x="889" y="755"/>
                      <a:pt x="893" y="743"/>
                      <a:pt x="893" y="750"/>
                    </a:cubicBezTo>
                    <a:cubicBezTo>
                      <a:pt x="893" y="751"/>
                      <a:pt x="892" y="752"/>
                      <a:pt x="892" y="752"/>
                    </a:cubicBezTo>
                    <a:cubicBezTo>
                      <a:pt x="893" y="753"/>
                      <a:pt x="893" y="753"/>
                      <a:pt x="893" y="753"/>
                    </a:cubicBezTo>
                    <a:cubicBezTo>
                      <a:pt x="898" y="747"/>
                      <a:pt x="897" y="740"/>
                      <a:pt x="899" y="733"/>
                    </a:cubicBezTo>
                    <a:cubicBezTo>
                      <a:pt x="898" y="735"/>
                      <a:pt x="897" y="738"/>
                      <a:pt x="897" y="735"/>
                    </a:cubicBezTo>
                    <a:cubicBezTo>
                      <a:pt x="897" y="733"/>
                      <a:pt x="898" y="731"/>
                      <a:pt x="899" y="729"/>
                    </a:cubicBezTo>
                    <a:cubicBezTo>
                      <a:pt x="900" y="731"/>
                      <a:pt x="900" y="731"/>
                      <a:pt x="900" y="731"/>
                    </a:cubicBezTo>
                    <a:cubicBezTo>
                      <a:pt x="901" y="727"/>
                      <a:pt x="902" y="724"/>
                      <a:pt x="903" y="720"/>
                    </a:cubicBezTo>
                    <a:cubicBezTo>
                      <a:pt x="901" y="722"/>
                      <a:pt x="901" y="722"/>
                      <a:pt x="901" y="722"/>
                    </a:cubicBezTo>
                    <a:cubicBezTo>
                      <a:pt x="902" y="717"/>
                      <a:pt x="905" y="715"/>
                      <a:pt x="904" y="709"/>
                    </a:cubicBezTo>
                    <a:cubicBezTo>
                      <a:pt x="903" y="706"/>
                      <a:pt x="901" y="714"/>
                      <a:pt x="901" y="708"/>
                    </a:cubicBezTo>
                    <a:cubicBezTo>
                      <a:pt x="903" y="702"/>
                      <a:pt x="904" y="691"/>
                      <a:pt x="904" y="682"/>
                    </a:cubicBezTo>
                    <a:cubicBezTo>
                      <a:pt x="902" y="683"/>
                      <a:pt x="902" y="681"/>
                      <a:pt x="901" y="679"/>
                    </a:cubicBezTo>
                    <a:cubicBezTo>
                      <a:pt x="902" y="678"/>
                      <a:pt x="902" y="678"/>
                      <a:pt x="902" y="678"/>
                    </a:cubicBezTo>
                    <a:cubicBezTo>
                      <a:pt x="899" y="670"/>
                      <a:pt x="905" y="674"/>
                      <a:pt x="901" y="6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9"/>
              <p:cNvSpPr>
                <a:spLocks noEditPoints="1"/>
              </p:cNvSpPr>
              <p:nvPr/>
            </p:nvSpPr>
            <p:spPr bwMode="auto">
              <a:xfrm>
                <a:off x="3000375" y="2727326"/>
                <a:ext cx="669925" cy="654050"/>
              </a:xfrm>
              <a:custGeom>
                <a:avLst/>
                <a:gdLst>
                  <a:gd name="T0" fmla="*/ 287 w 311"/>
                  <a:gd name="T1" fmla="*/ 69 h 305"/>
                  <a:gd name="T2" fmla="*/ 274 w 311"/>
                  <a:gd name="T3" fmla="*/ 73 h 305"/>
                  <a:gd name="T4" fmla="*/ 264 w 311"/>
                  <a:gd name="T5" fmla="*/ 72 h 305"/>
                  <a:gd name="T6" fmla="*/ 258 w 311"/>
                  <a:gd name="T7" fmla="*/ 75 h 305"/>
                  <a:gd name="T8" fmla="*/ 250 w 311"/>
                  <a:gd name="T9" fmla="*/ 71 h 305"/>
                  <a:gd name="T10" fmla="*/ 239 w 311"/>
                  <a:gd name="T11" fmla="*/ 76 h 305"/>
                  <a:gd name="T12" fmla="*/ 229 w 311"/>
                  <a:gd name="T13" fmla="*/ 83 h 305"/>
                  <a:gd name="T14" fmla="*/ 213 w 311"/>
                  <a:gd name="T15" fmla="*/ 109 h 305"/>
                  <a:gd name="T16" fmla="*/ 204 w 311"/>
                  <a:gd name="T17" fmla="*/ 126 h 305"/>
                  <a:gd name="T18" fmla="*/ 194 w 311"/>
                  <a:gd name="T19" fmla="*/ 154 h 305"/>
                  <a:gd name="T20" fmla="*/ 157 w 311"/>
                  <a:gd name="T21" fmla="*/ 77 h 305"/>
                  <a:gd name="T22" fmla="*/ 156 w 311"/>
                  <a:gd name="T23" fmla="*/ 84 h 305"/>
                  <a:gd name="T24" fmla="*/ 150 w 311"/>
                  <a:gd name="T25" fmla="*/ 66 h 305"/>
                  <a:gd name="T26" fmla="*/ 137 w 311"/>
                  <a:gd name="T27" fmla="*/ 68 h 305"/>
                  <a:gd name="T28" fmla="*/ 134 w 311"/>
                  <a:gd name="T29" fmla="*/ 54 h 305"/>
                  <a:gd name="T30" fmla="*/ 132 w 311"/>
                  <a:gd name="T31" fmla="*/ 49 h 305"/>
                  <a:gd name="T32" fmla="*/ 110 w 311"/>
                  <a:gd name="T33" fmla="*/ 44 h 305"/>
                  <a:gd name="T34" fmla="*/ 101 w 311"/>
                  <a:gd name="T35" fmla="*/ 41 h 305"/>
                  <a:gd name="T36" fmla="*/ 78 w 311"/>
                  <a:gd name="T37" fmla="*/ 31 h 305"/>
                  <a:gd name="T38" fmla="*/ 64 w 311"/>
                  <a:gd name="T39" fmla="*/ 38 h 305"/>
                  <a:gd name="T40" fmla="*/ 51 w 311"/>
                  <a:gd name="T41" fmla="*/ 26 h 305"/>
                  <a:gd name="T42" fmla="*/ 38 w 311"/>
                  <a:gd name="T43" fmla="*/ 45 h 305"/>
                  <a:gd name="T44" fmla="*/ 29 w 311"/>
                  <a:gd name="T45" fmla="*/ 141 h 305"/>
                  <a:gd name="T46" fmla="*/ 62 w 311"/>
                  <a:gd name="T47" fmla="*/ 233 h 305"/>
                  <a:gd name="T48" fmla="*/ 117 w 311"/>
                  <a:gd name="T49" fmla="*/ 226 h 305"/>
                  <a:gd name="T50" fmla="*/ 183 w 311"/>
                  <a:gd name="T51" fmla="*/ 192 h 305"/>
                  <a:gd name="T52" fmla="*/ 254 w 311"/>
                  <a:gd name="T53" fmla="*/ 137 h 305"/>
                  <a:gd name="T54" fmla="*/ 72 w 311"/>
                  <a:gd name="T55" fmla="*/ 195 h 305"/>
                  <a:gd name="T56" fmla="*/ 82 w 311"/>
                  <a:gd name="T57" fmla="*/ 64 h 305"/>
                  <a:gd name="T58" fmla="*/ 101 w 311"/>
                  <a:gd name="T59" fmla="*/ 61 h 305"/>
                  <a:gd name="T60" fmla="*/ 92 w 311"/>
                  <a:gd name="T61" fmla="*/ 110 h 305"/>
                  <a:gd name="T62" fmla="*/ 141 w 311"/>
                  <a:gd name="T63" fmla="*/ 223 h 305"/>
                  <a:gd name="T64" fmla="*/ 142 w 311"/>
                  <a:gd name="T65" fmla="*/ 219 h 305"/>
                  <a:gd name="T66" fmla="*/ 126 w 311"/>
                  <a:gd name="T67" fmla="*/ 151 h 305"/>
                  <a:gd name="T68" fmla="*/ 142 w 311"/>
                  <a:gd name="T69" fmla="*/ 204 h 305"/>
                  <a:gd name="T70" fmla="*/ 125 w 311"/>
                  <a:gd name="T71" fmla="*/ 112 h 305"/>
                  <a:gd name="T72" fmla="*/ 141 w 311"/>
                  <a:gd name="T73" fmla="*/ 224 h 305"/>
                  <a:gd name="T74" fmla="*/ 72 w 311"/>
                  <a:gd name="T75" fmla="*/ 195 h 305"/>
                  <a:gd name="T76" fmla="*/ 72 w 311"/>
                  <a:gd name="T77" fmla="*/ 185 h 305"/>
                  <a:gd name="T78" fmla="*/ 72 w 311"/>
                  <a:gd name="T79" fmla="*/ 196 h 305"/>
                  <a:gd name="T80" fmla="*/ 80 w 311"/>
                  <a:gd name="T81" fmla="*/ 173 h 305"/>
                  <a:gd name="T82" fmla="*/ 147 w 311"/>
                  <a:gd name="T83" fmla="*/ 241 h 305"/>
                  <a:gd name="T84" fmla="*/ 157 w 311"/>
                  <a:gd name="T85" fmla="*/ 97 h 305"/>
                  <a:gd name="T86" fmla="*/ 147 w 311"/>
                  <a:gd name="T87" fmla="*/ 91 h 305"/>
                  <a:gd name="T88" fmla="*/ 146 w 311"/>
                  <a:gd name="T89" fmla="*/ 90 h 305"/>
                  <a:gd name="T90" fmla="*/ 66 w 311"/>
                  <a:gd name="T91" fmla="*/ 45 h 305"/>
                  <a:gd name="T92" fmla="*/ 64 w 311"/>
                  <a:gd name="T93" fmla="*/ 75 h 305"/>
                  <a:gd name="T94" fmla="*/ 70 w 311"/>
                  <a:gd name="T95" fmla="*/ 113 h 305"/>
                  <a:gd name="T96" fmla="*/ 61 w 311"/>
                  <a:gd name="T97" fmla="*/ 90 h 305"/>
                  <a:gd name="T98" fmla="*/ 58 w 311"/>
                  <a:gd name="T99" fmla="*/ 66 h 305"/>
                  <a:gd name="T100" fmla="*/ 53 w 311"/>
                  <a:gd name="T101" fmla="*/ 43 h 305"/>
                  <a:gd name="T102" fmla="*/ 29 w 311"/>
                  <a:gd name="T103" fmla="*/ 121 h 305"/>
                  <a:gd name="T104" fmla="*/ 72 w 311"/>
                  <a:gd name="T105" fmla="*/ 191 h 305"/>
                  <a:gd name="T106" fmla="*/ 143 w 311"/>
                  <a:gd name="T107" fmla="*/ 248 h 305"/>
                  <a:gd name="T108" fmla="*/ 211 w 311"/>
                  <a:gd name="T109" fmla="*/ 159 h 305"/>
                  <a:gd name="T110" fmla="*/ 218 w 311"/>
                  <a:gd name="T111" fmla="*/ 196 h 305"/>
                  <a:gd name="T112" fmla="*/ 288 w 311"/>
                  <a:gd name="T113" fmla="*/ 75 h 305"/>
                  <a:gd name="T114" fmla="*/ 284 w 311"/>
                  <a:gd name="T115" fmla="*/ 82 h 305"/>
                  <a:gd name="T116" fmla="*/ 296 w 311"/>
                  <a:gd name="T117" fmla="*/ 71 h 305"/>
                  <a:gd name="T118" fmla="*/ 252 w 311"/>
                  <a:gd name="T119" fmla="*/ 84 h 305"/>
                  <a:gd name="T120" fmla="*/ 243 w 311"/>
                  <a:gd name="T121" fmla="*/ 108 h 305"/>
                  <a:gd name="T122" fmla="*/ 270 w 311"/>
                  <a:gd name="T123" fmla="*/ 14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1" h="305">
                    <a:moveTo>
                      <a:pt x="296" y="71"/>
                    </a:moveTo>
                    <a:cubicBezTo>
                      <a:pt x="296" y="71"/>
                      <a:pt x="296" y="70"/>
                      <a:pt x="295" y="70"/>
                    </a:cubicBezTo>
                    <a:cubicBezTo>
                      <a:pt x="295" y="70"/>
                      <a:pt x="296" y="71"/>
                      <a:pt x="296" y="71"/>
                    </a:cubicBezTo>
                    <a:cubicBezTo>
                      <a:pt x="296" y="71"/>
                      <a:pt x="296" y="71"/>
                      <a:pt x="296" y="71"/>
                    </a:cubicBezTo>
                    <a:cubicBezTo>
                      <a:pt x="296" y="71"/>
                      <a:pt x="296" y="71"/>
                      <a:pt x="295" y="71"/>
                    </a:cubicBezTo>
                    <a:cubicBezTo>
                      <a:pt x="295" y="70"/>
                      <a:pt x="295" y="70"/>
                      <a:pt x="295" y="70"/>
                    </a:cubicBezTo>
                    <a:cubicBezTo>
                      <a:pt x="295" y="70"/>
                      <a:pt x="295" y="70"/>
                      <a:pt x="295" y="70"/>
                    </a:cubicBezTo>
                    <a:cubicBezTo>
                      <a:pt x="295" y="70"/>
                      <a:pt x="295" y="70"/>
                      <a:pt x="295" y="70"/>
                    </a:cubicBezTo>
                    <a:cubicBezTo>
                      <a:pt x="295" y="70"/>
                      <a:pt x="295" y="70"/>
                      <a:pt x="295" y="70"/>
                    </a:cubicBezTo>
                    <a:cubicBezTo>
                      <a:pt x="295" y="70"/>
                      <a:pt x="295" y="70"/>
                      <a:pt x="295" y="70"/>
                    </a:cubicBezTo>
                    <a:cubicBezTo>
                      <a:pt x="295" y="70"/>
                      <a:pt x="290" y="70"/>
                      <a:pt x="288" y="69"/>
                    </a:cubicBezTo>
                    <a:cubicBezTo>
                      <a:pt x="288" y="69"/>
                      <a:pt x="288" y="69"/>
                      <a:pt x="288" y="69"/>
                    </a:cubicBezTo>
                    <a:cubicBezTo>
                      <a:pt x="288" y="69"/>
                      <a:pt x="288" y="69"/>
                      <a:pt x="288" y="69"/>
                    </a:cubicBezTo>
                    <a:cubicBezTo>
                      <a:pt x="287" y="69"/>
                      <a:pt x="287" y="69"/>
                      <a:pt x="287" y="69"/>
                    </a:cubicBezTo>
                    <a:cubicBezTo>
                      <a:pt x="287" y="69"/>
                      <a:pt x="287" y="69"/>
                      <a:pt x="288" y="69"/>
                    </a:cubicBezTo>
                    <a:cubicBezTo>
                      <a:pt x="288" y="69"/>
                      <a:pt x="288" y="69"/>
                      <a:pt x="288" y="69"/>
                    </a:cubicBezTo>
                    <a:cubicBezTo>
                      <a:pt x="287" y="69"/>
                      <a:pt x="287" y="69"/>
                      <a:pt x="286"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7" y="69"/>
                    </a:cubicBezTo>
                    <a:cubicBezTo>
                      <a:pt x="287" y="69"/>
                      <a:pt x="287" y="69"/>
                      <a:pt x="288" y="70"/>
                    </a:cubicBezTo>
                    <a:cubicBezTo>
                      <a:pt x="288" y="70"/>
                      <a:pt x="288" y="70"/>
                      <a:pt x="288" y="70"/>
                    </a:cubicBezTo>
                    <a:cubicBezTo>
                      <a:pt x="287" y="70"/>
                      <a:pt x="287" y="69"/>
                      <a:pt x="287" y="69"/>
                    </a:cubicBezTo>
                    <a:cubicBezTo>
                      <a:pt x="287" y="69"/>
                      <a:pt x="287" y="69"/>
                      <a:pt x="287" y="70"/>
                    </a:cubicBezTo>
                    <a:cubicBezTo>
                      <a:pt x="287" y="69"/>
                      <a:pt x="286" y="69"/>
                      <a:pt x="286" y="69"/>
                    </a:cubicBezTo>
                    <a:cubicBezTo>
                      <a:pt x="286" y="69"/>
                      <a:pt x="286" y="69"/>
                      <a:pt x="286" y="69"/>
                    </a:cubicBezTo>
                    <a:cubicBezTo>
                      <a:pt x="286" y="69"/>
                      <a:pt x="286" y="69"/>
                      <a:pt x="286" y="69"/>
                    </a:cubicBezTo>
                    <a:cubicBezTo>
                      <a:pt x="286" y="69"/>
                      <a:pt x="286" y="69"/>
                      <a:pt x="286" y="69"/>
                    </a:cubicBezTo>
                    <a:cubicBezTo>
                      <a:pt x="286" y="69"/>
                      <a:pt x="286" y="69"/>
                      <a:pt x="286" y="69"/>
                    </a:cubicBezTo>
                    <a:cubicBezTo>
                      <a:pt x="286" y="69"/>
                      <a:pt x="286" y="69"/>
                      <a:pt x="287" y="69"/>
                    </a:cubicBezTo>
                    <a:cubicBezTo>
                      <a:pt x="286" y="69"/>
                      <a:pt x="286" y="69"/>
                      <a:pt x="286" y="69"/>
                    </a:cubicBezTo>
                    <a:cubicBezTo>
                      <a:pt x="287" y="67"/>
                      <a:pt x="287" y="66"/>
                      <a:pt x="287" y="65"/>
                    </a:cubicBezTo>
                    <a:cubicBezTo>
                      <a:pt x="288" y="63"/>
                      <a:pt x="287" y="63"/>
                      <a:pt x="287" y="62"/>
                    </a:cubicBezTo>
                    <a:cubicBezTo>
                      <a:pt x="283" y="63"/>
                      <a:pt x="280" y="67"/>
                      <a:pt x="280" y="67"/>
                    </a:cubicBezTo>
                    <a:cubicBezTo>
                      <a:pt x="275" y="74"/>
                      <a:pt x="276" y="78"/>
                      <a:pt x="275" y="87"/>
                    </a:cubicBezTo>
                    <a:cubicBezTo>
                      <a:pt x="274" y="94"/>
                      <a:pt x="272" y="96"/>
                      <a:pt x="272" y="103"/>
                    </a:cubicBezTo>
                    <a:cubicBezTo>
                      <a:pt x="271" y="107"/>
                      <a:pt x="272" y="110"/>
                      <a:pt x="271" y="114"/>
                    </a:cubicBezTo>
                    <a:cubicBezTo>
                      <a:pt x="272" y="116"/>
                      <a:pt x="271" y="118"/>
                      <a:pt x="272" y="120"/>
                    </a:cubicBezTo>
                    <a:cubicBezTo>
                      <a:pt x="271" y="121"/>
                      <a:pt x="271" y="121"/>
                      <a:pt x="271" y="121"/>
                    </a:cubicBezTo>
                    <a:cubicBezTo>
                      <a:pt x="271" y="122"/>
                      <a:pt x="272" y="122"/>
                      <a:pt x="271" y="123"/>
                    </a:cubicBezTo>
                    <a:cubicBezTo>
                      <a:pt x="270" y="120"/>
                      <a:pt x="269" y="115"/>
                      <a:pt x="270" y="109"/>
                    </a:cubicBezTo>
                    <a:cubicBezTo>
                      <a:pt x="270" y="110"/>
                      <a:pt x="270" y="110"/>
                      <a:pt x="270" y="110"/>
                    </a:cubicBezTo>
                    <a:cubicBezTo>
                      <a:pt x="271" y="100"/>
                      <a:pt x="273" y="93"/>
                      <a:pt x="272" y="85"/>
                    </a:cubicBezTo>
                    <a:cubicBezTo>
                      <a:pt x="274" y="84"/>
                      <a:pt x="273" y="76"/>
                      <a:pt x="274" y="73"/>
                    </a:cubicBezTo>
                    <a:cubicBezTo>
                      <a:pt x="274" y="73"/>
                      <a:pt x="274" y="73"/>
                      <a:pt x="274" y="73"/>
                    </a:cubicBezTo>
                    <a:cubicBezTo>
                      <a:pt x="274" y="73"/>
                      <a:pt x="273" y="72"/>
                      <a:pt x="273" y="72"/>
                    </a:cubicBezTo>
                    <a:cubicBezTo>
                      <a:pt x="273" y="72"/>
                      <a:pt x="273" y="72"/>
                      <a:pt x="273" y="72"/>
                    </a:cubicBezTo>
                    <a:cubicBezTo>
                      <a:pt x="273" y="72"/>
                      <a:pt x="273" y="72"/>
                      <a:pt x="273" y="72"/>
                    </a:cubicBezTo>
                    <a:cubicBezTo>
                      <a:pt x="274" y="72"/>
                      <a:pt x="274" y="72"/>
                      <a:pt x="274" y="72"/>
                    </a:cubicBezTo>
                    <a:cubicBezTo>
                      <a:pt x="274" y="72"/>
                      <a:pt x="274" y="72"/>
                      <a:pt x="274" y="72"/>
                    </a:cubicBezTo>
                    <a:cubicBezTo>
                      <a:pt x="274" y="72"/>
                      <a:pt x="274" y="72"/>
                      <a:pt x="274" y="72"/>
                    </a:cubicBezTo>
                    <a:cubicBezTo>
                      <a:pt x="274" y="72"/>
                      <a:pt x="274" y="72"/>
                      <a:pt x="273" y="72"/>
                    </a:cubicBezTo>
                    <a:cubicBezTo>
                      <a:pt x="273" y="71"/>
                      <a:pt x="273" y="71"/>
                      <a:pt x="273" y="70"/>
                    </a:cubicBezTo>
                    <a:cubicBezTo>
                      <a:pt x="273" y="70"/>
                      <a:pt x="273" y="70"/>
                      <a:pt x="273" y="70"/>
                    </a:cubicBezTo>
                    <a:cubicBezTo>
                      <a:pt x="273" y="70"/>
                      <a:pt x="273" y="70"/>
                      <a:pt x="273" y="70"/>
                    </a:cubicBezTo>
                    <a:cubicBezTo>
                      <a:pt x="273" y="70"/>
                      <a:pt x="273" y="70"/>
                      <a:pt x="273" y="70"/>
                    </a:cubicBezTo>
                    <a:cubicBezTo>
                      <a:pt x="273" y="70"/>
                      <a:pt x="273" y="70"/>
                      <a:pt x="273" y="70"/>
                    </a:cubicBezTo>
                    <a:cubicBezTo>
                      <a:pt x="269" y="70"/>
                      <a:pt x="281" y="70"/>
                      <a:pt x="265" y="69"/>
                    </a:cubicBezTo>
                    <a:cubicBezTo>
                      <a:pt x="265" y="69"/>
                      <a:pt x="265" y="69"/>
                      <a:pt x="265" y="69"/>
                    </a:cubicBezTo>
                    <a:cubicBezTo>
                      <a:pt x="265" y="69"/>
                      <a:pt x="265" y="69"/>
                      <a:pt x="265" y="69"/>
                    </a:cubicBezTo>
                    <a:cubicBezTo>
                      <a:pt x="265" y="69"/>
                      <a:pt x="265" y="69"/>
                      <a:pt x="265" y="69"/>
                    </a:cubicBezTo>
                    <a:cubicBezTo>
                      <a:pt x="265" y="70"/>
                      <a:pt x="265" y="70"/>
                      <a:pt x="265" y="70"/>
                    </a:cubicBezTo>
                    <a:cubicBezTo>
                      <a:pt x="264" y="71"/>
                      <a:pt x="264" y="71"/>
                      <a:pt x="264" y="71"/>
                    </a:cubicBezTo>
                    <a:cubicBezTo>
                      <a:pt x="262" y="71"/>
                      <a:pt x="261" y="71"/>
                      <a:pt x="264" y="71"/>
                    </a:cubicBezTo>
                    <a:cubicBezTo>
                      <a:pt x="264" y="71"/>
                      <a:pt x="264" y="71"/>
                      <a:pt x="264" y="71"/>
                    </a:cubicBezTo>
                    <a:cubicBezTo>
                      <a:pt x="264" y="71"/>
                      <a:pt x="264" y="71"/>
                      <a:pt x="264" y="71"/>
                    </a:cubicBezTo>
                    <a:cubicBezTo>
                      <a:pt x="264" y="71"/>
                      <a:pt x="264" y="71"/>
                      <a:pt x="264" y="71"/>
                    </a:cubicBezTo>
                    <a:cubicBezTo>
                      <a:pt x="264" y="72"/>
                      <a:pt x="264" y="72"/>
                      <a:pt x="264" y="72"/>
                    </a:cubicBezTo>
                    <a:cubicBezTo>
                      <a:pt x="264" y="73"/>
                      <a:pt x="263" y="75"/>
                      <a:pt x="263" y="76"/>
                    </a:cubicBezTo>
                    <a:cubicBezTo>
                      <a:pt x="262" y="79"/>
                      <a:pt x="260" y="82"/>
                      <a:pt x="260" y="85"/>
                    </a:cubicBezTo>
                    <a:cubicBezTo>
                      <a:pt x="260" y="85"/>
                      <a:pt x="260" y="85"/>
                      <a:pt x="260" y="85"/>
                    </a:cubicBezTo>
                    <a:cubicBezTo>
                      <a:pt x="260" y="85"/>
                      <a:pt x="260" y="84"/>
                      <a:pt x="260" y="84"/>
                    </a:cubicBezTo>
                    <a:cubicBezTo>
                      <a:pt x="260" y="84"/>
                      <a:pt x="260" y="85"/>
                      <a:pt x="260" y="85"/>
                    </a:cubicBezTo>
                    <a:cubicBezTo>
                      <a:pt x="257" y="85"/>
                      <a:pt x="255" y="84"/>
                      <a:pt x="254" y="84"/>
                    </a:cubicBezTo>
                    <a:cubicBezTo>
                      <a:pt x="254" y="84"/>
                      <a:pt x="253" y="84"/>
                      <a:pt x="252" y="84"/>
                    </a:cubicBezTo>
                    <a:cubicBezTo>
                      <a:pt x="252" y="84"/>
                      <a:pt x="252" y="84"/>
                      <a:pt x="252"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4"/>
                      <a:pt x="253" y="84"/>
                    </a:cubicBezTo>
                    <a:cubicBezTo>
                      <a:pt x="253" y="84"/>
                      <a:pt x="253" y="83"/>
                      <a:pt x="253" y="83"/>
                    </a:cubicBezTo>
                    <a:cubicBezTo>
                      <a:pt x="253" y="83"/>
                      <a:pt x="253" y="83"/>
                      <a:pt x="253" y="83"/>
                    </a:cubicBezTo>
                    <a:cubicBezTo>
                      <a:pt x="253" y="83"/>
                      <a:pt x="253" y="84"/>
                      <a:pt x="254" y="84"/>
                    </a:cubicBezTo>
                    <a:cubicBezTo>
                      <a:pt x="256" y="84"/>
                      <a:pt x="257" y="82"/>
                      <a:pt x="259" y="77"/>
                    </a:cubicBezTo>
                    <a:cubicBezTo>
                      <a:pt x="259" y="77"/>
                      <a:pt x="259" y="77"/>
                      <a:pt x="259" y="77"/>
                    </a:cubicBezTo>
                    <a:cubicBezTo>
                      <a:pt x="259" y="76"/>
                      <a:pt x="259" y="76"/>
                      <a:pt x="258" y="77"/>
                    </a:cubicBezTo>
                    <a:cubicBezTo>
                      <a:pt x="259" y="76"/>
                      <a:pt x="258" y="76"/>
                      <a:pt x="258" y="76"/>
                    </a:cubicBezTo>
                    <a:cubicBezTo>
                      <a:pt x="258" y="76"/>
                      <a:pt x="258" y="76"/>
                      <a:pt x="258" y="76"/>
                    </a:cubicBezTo>
                    <a:cubicBezTo>
                      <a:pt x="257" y="76"/>
                      <a:pt x="259" y="75"/>
                      <a:pt x="258" y="75"/>
                    </a:cubicBezTo>
                    <a:cubicBezTo>
                      <a:pt x="258" y="75"/>
                      <a:pt x="258" y="75"/>
                      <a:pt x="258" y="75"/>
                    </a:cubicBezTo>
                    <a:cubicBezTo>
                      <a:pt x="258" y="75"/>
                      <a:pt x="258" y="74"/>
                      <a:pt x="259" y="74"/>
                    </a:cubicBezTo>
                    <a:cubicBezTo>
                      <a:pt x="258" y="74"/>
                      <a:pt x="258" y="73"/>
                      <a:pt x="257" y="73"/>
                    </a:cubicBezTo>
                    <a:cubicBezTo>
                      <a:pt x="257" y="73"/>
                      <a:pt x="257" y="73"/>
                      <a:pt x="257" y="73"/>
                    </a:cubicBezTo>
                    <a:cubicBezTo>
                      <a:pt x="257" y="73"/>
                      <a:pt x="257" y="73"/>
                      <a:pt x="257" y="73"/>
                    </a:cubicBezTo>
                    <a:cubicBezTo>
                      <a:pt x="257" y="73"/>
                      <a:pt x="257" y="72"/>
                      <a:pt x="257" y="72"/>
                    </a:cubicBezTo>
                    <a:cubicBezTo>
                      <a:pt x="257" y="72"/>
                      <a:pt x="257" y="72"/>
                      <a:pt x="257" y="71"/>
                    </a:cubicBezTo>
                    <a:cubicBezTo>
                      <a:pt x="262" y="71"/>
                      <a:pt x="260" y="71"/>
                      <a:pt x="256" y="71"/>
                    </a:cubicBezTo>
                    <a:cubicBezTo>
                      <a:pt x="256" y="71"/>
                      <a:pt x="256" y="71"/>
                      <a:pt x="256" y="71"/>
                    </a:cubicBezTo>
                    <a:cubicBezTo>
                      <a:pt x="256" y="71"/>
                      <a:pt x="256" y="71"/>
                      <a:pt x="256" y="71"/>
                    </a:cubicBezTo>
                    <a:cubicBezTo>
                      <a:pt x="254" y="71"/>
                      <a:pt x="257" y="71"/>
                      <a:pt x="256" y="70"/>
                    </a:cubicBezTo>
                    <a:cubicBezTo>
                      <a:pt x="256" y="70"/>
                      <a:pt x="255" y="70"/>
                      <a:pt x="254" y="70"/>
                    </a:cubicBezTo>
                    <a:cubicBezTo>
                      <a:pt x="254" y="70"/>
                      <a:pt x="254" y="70"/>
                      <a:pt x="254" y="70"/>
                    </a:cubicBezTo>
                    <a:cubicBezTo>
                      <a:pt x="254" y="70"/>
                      <a:pt x="254" y="70"/>
                      <a:pt x="254" y="70"/>
                    </a:cubicBezTo>
                    <a:cubicBezTo>
                      <a:pt x="254" y="70"/>
                      <a:pt x="254" y="70"/>
                      <a:pt x="254" y="70"/>
                    </a:cubicBezTo>
                    <a:cubicBezTo>
                      <a:pt x="247" y="70"/>
                      <a:pt x="252" y="70"/>
                      <a:pt x="250" y="70"/>
                    </a:cubicBezTo>
                    <a:cubicBezTo>
                      <a:pt x="250" y="70"/>
                      <a:pt x="250" y="70"/>
                      <a:pt x="250" y="70"/>
                    </a:cubicBezTo>
                    <a:cubicBezTo>
                      <a:pt x="250" y="70"/>
                      <a:pt x="250" y="70"/>
                      <a:pt x="250" y="70"/>
                    </a:cubicBezTo>
                    <a:cubicBezTo>
                      <a:pt x="250" y="70"/>
                      <a:pt x="250" y="70"/>
                      <a:pt x="250" y="70"/>
                    </a:cubicBezTo>
                    <a:cubicBezTo>
                      <a:pt x="250" y="70"/>
                      <a:pt x="250" y="70"/>
                      <a:pt x="250" y="70"/>
                    </a:cubicBezTo>
                    <a:cubicBezTo>
                      <a:pt x="250" y="70"/>
                      <a:pt x="250" y="70"/>
                      <a:pt x="250" y="70"/>
                    </a:cubicBezTo>
                    <a:cubicBezTo>
                      <a:pt x="251" y="70"/>
                      <a:pt x="251" y="70"/>
                      <a:pt x="251" y="70"/>
                    </a:cubicBezTo>
                    <a:cubicBezTo>
                      <a:pt x="251" y="70"/>
                      <a:pt x="251" y="70"/>
                      <a:pt x="251" y="70"/>
                    </a:cubicBezTo>
                    <a:cubicBezTo>
                      <a:pt x="251" y="71"/>
                      <a:pt x="251" y="71"/>
                      <a:pt x="251" y="71"/>
                    </a:cubicBezTo>
                    <a:cubicBezTo>
                      <a:pt x="251" y="71"/>
                      <a:pt x="250" y="70"/>
                      <a:pt x="250" y="71"/>
                    </a:cubicBezTo>
                    <a:cubicBezTo>
                      <a:pt x="249" y="71"/>
                      <a:pt x="250" y="71"/>
                      <a:pt x="249" y="70"/>
                    </a:cubicBezTo>
                    <a:cubicBezTo>
                      <a:pt x="249" y="71"/>
                      <a:pt x="248" y="71"/>
                      <a:pt x="248" y="71"/>
                    </a:cubicBezTo>
                    <a:cubicBezTo>
                      <a:pt x="248" y="71"/>
                      <a:pt x="248" y="71"/>
                      <a:pt x="248" y="71"/>
                    </a:cubicBezTo>
                    <a:cubicBezTo>
                      <a:pt x="248" y="71"/>
                      <a:pt x="248" y="71"/>
                      <a:pt x="248" y="71"/>
                    </a:cubicBezTo>
                    <a:cubicBezTo>
                      <a:pt x="247"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6" y="71"/>
                      <a:pt x="246" y="71"/>
                      <a:pt x="246" y="71"/>
                    </a:cubicBezTo>
                    <a:cubicBezTo>
                      <a:pt x="247" y="71"/>
                      <a:pt x="247" y="71"/>
                      <a:pt x="247" y="71"/>
                    </a:cubicBezTo>
                    <a:cubicBezTo>
                      <a:pt x="247" y="72"/>
                      <a:pt x="247" y="72"/>
                      <a:pt x="247" y="72"/>
                    </a:cubicBezTo>
                    <a:cubicBezTo>
                      <a:pt x="247" y="72"/>
                      <a:pt x="247" y="72"/>
                      <a:pt x="247" y="72"/>
                    </a:cubicBezTo>
                    <a:cubicBezTo>
                      <a:pt x="247" y="72"/>
                      <a:pt x="247" y="72"/>
                      <a:pt x="247" y="72"/>
                    </a:cubicBezTo>
                    <a:cubicBezTo>
                      <a:pt x="247" y="72"/>
                      <a:pt x="247" y="72"/>
                      <a:pt x="247" y="72"/>
                    </a:cubicBezTo>
                    <a:cubicBezTo>
                      <a:pt x="246" y="72"/>
                      <a:pt x="246" y="71"/>
                      <a:pt x="247" y="71"/>
                    </a:cubicBezTo>
                    <a:cubicBezTo>
                      <a:pt x="240" y="68"/>
                      <a:pt x="238" y="71"/>
                      <a:pt x="238" y="71"/>
                    </a:cubicBezTo>
                    <a:cubicBezTo>
                      <a:pt x="237" y="72"/>
                      <a:pt x="239" y="73"/>
                      <a:pt x="240" y="75"/>
                    </a:cubicBezTo>
                    <a:cubicBezTo>
                      <a:pt x="240" y="75"/>
                      <a:pt x="240" y="75"/>
                      <a:pt x="240" y="75"/>
                    </a:cubicBezTo>
                    <a:cubicBezTo>
                      <a:pt x="239" y="75"/>
                      <a:pt x="239" y="75"/>
                      <a:pt x="239" y="75"/>
                    </a:cubicBezTo>
                    <a:cubicBezTo>
                      <a:pt x="239" y="75"/>
                      <a:pt x="239" y="75"/>
                      <a:pt x="239" y="75"/>
                    </a:cubicBezTo>
                    <a:cubicBezTo>
                      <a:pt x="239" y="75"/>
                      <a:pt x="239" y="75"/>
                      <a:pt x="239" y="75"/>
                    </a:cubicBezTo>
                    <a:cubicBezTo>
                      <a:pt x="239" y="76"/>
                      <a:pt x="239" y="76"/>
                      <a:pt x="239" y="76"/>
                    </a:cubicBezTo>
                    <a:cubicBezTo>
                      <a:pt x="239" y="76"/>
                      <a:pt x="239" y="76"/>
                      <a:pt x="239" y="76"/>
                    </a:cubicBezTo>
                    <a:cubicBezTo>
                      <a:pt x="239" y="77"/>
                      <a:pt x="239" y="77"/>
                      <a:pt x="239" y="77"/>
                    </a:cubicBezTo>
                    <a:cubicBezTo>
                      <a:pt x="236" y="78"/>
                      <a:pt x="234" y="78"/>
                      <a:pt x="238" y="77"/>
                    </a:cubicBezTo>
                    <a:cubicBezTo>
                      <a:pt x="238" y="77"/>
                      <a:pt x="238" y="77"/>
                      <a:pt x="238" y="77"/>
                    </a:cubicBezTo>
                    <a:cubicBezTo>
                      <a:pt x="238" y="78"/>
                      <a:pt x="238" y="78"/>
                      <a:pt x="238" y="78"/>
                    </a:cubicBezTo>
                    <a:cubicBezTo>
                      <a:pt x="238" y="78"/>
                      <a:pt x="238" y="78"/>
                      <a:pt x="238" y="78"/>
                    </a:cubicBezTo>
                    <a:cubicBezTo>
                      <a:pt x="238" y="79"/>
                      <a:pt x="238" y="79"/>
                      <a:pt x="238" y="79"/>
                    </a:cubicBezTo>
                    <a:cubicBezTo>
                      <a:pt x="238" y="79"/>
                      <a:pt x="238" y="79"/>
                      <a:pt x="238" y="79"/>
                    </a:cubicBezTo>
                    <a:cubicBezTo>
                      <a:pt x="238" y="80"/>
                      <a:pt x="238" y="81"/>
                      <a:pt x="238" y="81"/>
                    </a:cubicBezTo>
                    <a:cubicBezTo>
                      <a:pt x="238" y="81"/>
                      <a:pt x="238" y="81"/>
                      <a:pt x="238" y="81"/>
                    </a:cubicBezTo>
                    <a:cubicBezTo>
                      <a:pt x="233" y="81"/>
                      <a:pt x="223" y="80"/>
                      <a:pt x="230" y="81"/>
                    </a:cubicBezTo>
                    <a:cubicBezTo>
                      <a:pt x="230" y="81"/>
                      <a:pt x="230" y="81"/>
                      <a:pt x="230" y="81"/>
                    </a:cubicBezTo>
                    <a:cubicBezTo>
                      <a:pt x="230" y="81"/>
                      <a:pt x="230" y="81"/>
                      <a:pt x="230" y="81"/>
                    </a:cubicBezTo>
                    <a:cubicBezTo>
                      <a:pt x="230" y="81"/>
                      <a:pt x="230" y="81"/>
                      <a:pt x="230" y="81"/>
                    </a:cubicBezTo>
                    <a:cubicBezTo>
                      <a:pt x="230" y="81"/>
                      <a:pt x="230" y="81"/>
                      <a:pt x="230" y="81"/>
                    </a:cubicBezTo>
                    <a:cubicBezTo>
                      <a:pt x="230" y="81"/>
                      <a:pt x="230" y="81"/>
                      <a:pt x="230" y="81"/>
                    </a:cubicBezTo>
                    <a:cubicBezTo>
                      <a:pt x="229" y="81"/>
                      <a:pt x="229" y="81"/>
                      <a:pt x="229" y="81"/>
                    </a:cubicBezTo>
                    <a:cubicBezTo>
                      <a:pt x="229" y="82"/>
                      <a:pt x="229" y="82"/>
                      <a:pt x="229" y="82"/>
                    </a:cubicBezTo>
                    <a:cubicBezTo>
                      <a:pt x="227" y="82"/>
                      <a:pt x="226" y="82"/>
                      <a:pt x="229" y="82"/>
                    </a:cubicBezTo>
                    <a:cubicBezTo>
                      <a:pt x="229" y="82"/>
                      <a:pt x="229" y="82"/>
                      <a:pt x="229" y="82"/>
                    </a:cubicBezTo>
                    <a:cubicBezTo>
                      <a:pt x="229" y="82"/>
                      <a:pt x="229" y="82"/>
                      <a:pt x="229" y="82"/>
                    </a:cubicBezTo>
                    <a:cubicBezTo>
                      <a:pt x="229" y="82"/>
                      <a:pt x="229" y="82"/>
                      <a:pt x="229" y="82"/>
                    </a:cubicBezTo>
                    <a:cubicBezTo>
                      <a:pt x="229" y="82"/>
                      <a:pt x="229" y="82"/>
                      <a:pt x="229" y="82"/>
                    </a:cubicBezTo>
                    <a:cubicBezTo>
                      <a:pt x="229" y="82"/>
                      <a:pt x="229" y="83"/>
                      <a:pt x="229" y="83"/>
                    </a:cubicBezTo>
                    <a:cubicBezTo>
                      <a:pt x="229" y="85"/>
                      <a:pt x="229" y="86"/>
                      <a:pt x="229" y="87"/>
                    </a:cubicBezTo>
                    <a:cubicBezTo>
                      <a:pt x="228" y="89"/>
                      <a:pt x="228" y="92"/>
                      <a:pt x="227" y="92"/>
                    </a:cubicBezTo>
                    <a:cubicBezTo>
                      <a:pt x="227" y="92"/>
                      <a:pt x="226" y="101"/>
                      <a:pt x="226" y="103"/>
                    </a:cubicBezTo>
                    <a:cubicBezTo>
                      <a:pt x="226" y="102"/>
                      <a:pt x="225" y="107"/>
                      <a:pt x="224" y="105"/>
                    </a:cubicBezTo>
                    <a:cubicBezTo>
                      <a:pt x="225" y="108"/>
                      <a:pt x="224" y="115"/>
                      <a:pt x="223" y="117"/>
                    </a:cubicBezTo>
                    <a:cubicBezTo>
                      <a:pt x="223" y="117"/>
                      <a:pt x="223" y="117"/>
                      <a:pt x="223" y="117"/>
                    </a:cubicBezTo>
                    <a:cubicBezTo>
                      <a:pt x="223" y="119"/>
                      <a:pt x="223" y="121"/>
                      <a:pt x="222" y="123"/>
                    </a:cubicBezTo>
                    <a:cubicBezTo>
                      <a:pt x="222" y="121"/>
                      <a:pt x="222" y="120"/>
                      <a:pt x="222" y="119"/>
                    </a:cubicBezTo>
                    <a:cubicBezTo>
                      <a:pt x="222" y="118"/>
                      <a:pt x="222" y="117"/>
                      <a:pt x="223" y="116"/>
                    </a:cubicBezTo>
                    <a:cubicBezTo>
                      <a:pt x="223" y="115"/>
                      <a:pt x="223" y="114"/>
                      <a:pt x="224" y="113"/>
                    </a:cubicBezTo>
                    <a:cubicBezTo>
                      <a:pt x="224" y="113"/>
                      <a:pt x="224" y="113"/>
                      <a:pt x="224" y="113"/>
                    </a:cubicBezTo>
                    <a:cubicBezTo>
                      <a:pt x="224" y="112"/>
                      <a:pt x="224" y="112"/>
                      <a:pt x="224" y="112"/>
                    </a:cubicBezTo>
                    <a:cubicBezTo>
                      <a:pt x="224" y="112"/>
                      <a:pt x="224" y="112"/>
                      <a:pt x="224" y="112"/>
                    </a:cubicBezTo>
                    <a:cubicBezTo>
                      <a:pt x="223" y="112"/>
                      <a:pt x="223" y="112"/>
                      <a:pt x="222" y="112"/>
                    </a:cubicBezTo>
                    <a:cubicBezTo>
                      <a:pt x="222" y="111"/>
                      <a:pt x="222" y="110"/>
                      <a:pt x="222" y="109"/>
                    </a:cubicBezTo>
                    <a:cubicBezTo>
                      <a:pt x="222" y="109"/>
                      <a:pt x="222" y="109"/>
                      <a:pt x="222" y="109"/>
                    </a:cubicBezTo>
                    <a:cubicBezTo>
                      <a:pt x="222" y="109"/>
                      <a:pt x="222" y="109"/>
                      <a:pt x="222" y="109"/>
                    </a:cubicBezTo>
                    <a:cubicBezTo>
                      <a:pt x="222" y="109"/>
                      <a:pt x="222" y="109"/>
                      <a:pt x="222" y="109"/>
                    </a:cubicBezTo>
                    <a:cubicBezTo>
                      <a:pt x="222" y="109"/>
                      <a:pt x="222" y="109"/>
                      <a:pt x="222" y="109"/>
                    </a:cubicBezTo>
                    <a:cubicBezTo>
                      <a:pt x="205" y="108"/>
                      <a:pt x="217" y="109"/>
                      <a:pt x="213" y="108"/>
                    </a:cubicBezTo>
                    <a:cubicBezTo>
                      <a:pt x="213" y="108"/>
                      <a:pt x="213" y="108"/>
                      <a:pt x="213" y="108"/>
                    </a:cubicBezTo>
                    <a:cubicBezTo>
                      <a:pt x="213" y="108"/>
                      <a:pt x="213" y="108"/>
                      <a:pt x="213" y="108"/>
                    </a:cubicBezTo>
                    <a:cubicBezTo>
                      <a:pt x="213" y="109"/>
                      <a:pt x="213" y="109"/>
                      <a:pt x="213" y="109"/>
                    </a:cubicBezTo>
                    <a:cubicBezTo>
                      <a:pt x="213" y="109"/>
                      <a:pt x="213" y="109"/>
                      <a:pt x="213" y="109"/>
                    </a:cubicBezTo>
                    <a:cubicBezTo>
                      <a:pt x="212" y="111"/>
                      <a:pt x="212" y="111"/>
                      <a:pt x="212" y="111"/>
                    </a:cubicBezTo>
                    <a:cubicBezTo>
                      <a:pt x="212" y="111"/>
                      <a:pt x="212" y="111"/>
                      <a:pt x="212" y="112"/>
                    </a:cubicBezTo>
                    <a:cubicBezTo>
                      <a:pt x="204" y="111"/>
                      <a:pt x="215" y="112"/>
                      <a:pt x="210" y="112"/>
                    </a:cubicBezTo>
                    <a:cubicBezTo>
                      <a:pt x="210" y="112"/>
                      <a:pt x="210" y="112"/>
                      <a:pt x="210" y="112"/>
                    </a:cubicBezTo>
                    <a:cubicBezTo>
                      <a:pt x="210" y="112"/>
                      <a:pt x="210" y="112"/>
                      <a:pt x="210" y="112"/>
                    </a:cubicBezTo>
                    <a:cubicBezTo>
                      <a:pt x="210" y="112"/>
                      <a:pt x="210" y="112"/>
                      <a:pt x="210" y="112"/>
                    </a:cubicBezTo>
                    <a:cubicBezTo>
                      <a:pt x="211" y="112"/>
                      <a:pt x="211" y="112"/>
                      <a:pt x="211" y="112"/>
                    </a:cubicBezTo>
                    <a:cubicBezTo>
                      <a:pt x="211" y="114"/>
                      <a:pt x="211" y="114"/>
                      <a:pt x="211" y="114"/>
                    </a:cubicBezTo>
                    <a:cubicBezTo>
                      <a:pt x="211" y="114"/>
                      <a:pt x="211" y="115"/>
                      <a:pt x="211" y="116"/>
                    </a:cubicBezTo>
                    <a:cubicBezTo>
                      <a:pt x="211" y="120"/>
                      <a:pt x="210" y="123"/>
                      <a:pt x="209" y="126"/>
                    </a:cubicBezTo>
                    <a:cubicBezTo>
                      <a:pt x="209" y="127"/>
                      <a:pt x="209" y="127"/>
                      <a:pt x="209" y="127"/>
                    </a:cubicBezTo>
                    <a:cubicBezTo>
                      <a:pt x="209" y="127"/>
                      <a:pt x="209" y="127"/>
                      <a:pt x="208" y="127"/>
                    </a:cubicBezTo>
                    <a:cubicBezTo>
                      <a:pt x="208" y="126"/>
                      <a:pt x="207" y="125"/>
                      <a:pt x="207" y="124"/>
                    </a:cubicBezTo>
                    <a:cubicBezTo>
                      <a:pt x="207" y="124"/>
                      <a:pt x="207" y="125"/>
                      <a:pt x="207" y="126"/>
                    </a:cubicBezTo>
                    <a:cubicBezTo>
                      <a:pt x="206" y="124"/>
                      <a:pt x="206" y="124"/>
                      <a:pt x="206" y="124"/>
                    </a:cubicBezTo>
                    <a:cubicBezTo>
                      <a:pt x="206" y="124"/>
                      <a:pt x="206" y="124"/>
                      <a:pt x="206" y="124"/>
                    </a:cubicBezTo>
                    <a:cubicBezTo>
                      <a:pt x="206" y="124"/>
                      <a:pt x="206" y="124"/>
                      <a:pt x="206" y="124"/>
                    </a:cubicBezTo>
                    <a:cubicBezTo>
                      <a:pt x="206" y="124"/>
                      <a:pt x="206" y="124"/>
                      <a:pt x="206" y="124"/>
                    </a:cubicBezTo>
                    <a:cubicBezTo>
                      <a:pt x="206" y="124"/>
                      <a:pt x="206" y="124"/>
                      <a:pt x="206" y="124"/>
                    </a:cubicBezTo>
                    <a:cubicBezTo>
                      <a:pt x="202" y="125"/>
                      <a:pt x="205" y="124"/>
                      <a:pt x="204" y="125"/>
                    </a:cubicBezTo>
                    <a:cubicBezTo>
                      <a:pt x="204" y="125"/>
                      <a:pt x="204" y="125"/>
                      <a:pt x="204" y="125"/>
                    </a:cubicBezTo>
                    <a:cubicBezTo>
                      <a:pt x="204" y="125"/>
                      <a:pt x="204" y="125"/>
                      <a:pt x="204" y="125"/>
                    </a:cubicBezTo>
                    <a:cubicBezTo>
                      <a:pt x="204" y="125"/>
                      <a:pt x="204" y="125"/>
                      <a:pt x="204" y="125"/>
                    </a:cubicBezTo>
                    <a:cubicBezTo>
                      <a:pt x="204" y="126"/>
                      <a:pt x="204" y="126"/>
                      <a:pt x="204" y="126"/>
                    </a:cubicBezTo>
                    <a:cubicBezTo>
                      <a:pt x="204" y="126"/>
                      <a:pt x="204" y="127"/>
                      <a:pt x="204" y="128"/>
                    </a:cubicBezTo>
                    <a:cubicBezTo>
                      <a:pt x="198" y="129"/>
                      <a:pt x="193" y="130"/>
                      <a:pt x="199" y="129"/>
                    </a:cubicBezTo>
                    <a:cubicBezTo>
                      <a:pt x="199" y="129"/>
                      <a:pt x="199" y="129"/>
                      <a:pt x="199" y="129"/>
                    </a:cubicBezTo>
                    <a:cubicBezTo>
                      <a:pt x="199" y="129"/>
                      <a:pt x="199" y="129"/>
                      <a:pt x="199" y="129"/>
                    </a:cubicBezTo>
                    <a:cubicBezTo>
                      <a:pt x="199" y="129"/>
                      <a:pt x="199" y="129"/>
                      <a:pt x="199" y="129"/>
                    </a:cubicBezTo>
                    <a:cubicBezTo>
                      <a:pt x="199" y="129"/>
                      <a:pt x="199" y="129"/>
                      <a:pt x="199" y="129"/>
                    </a:cubicBezTo>
                    <a:cubicBezTo>
                      <a:pt x="200" y="129"/>
                      <a:pt x="200" y="129"/>
                      <a:pt x="200" y="129"/>
                    </a:cubicBezTo>
                    <a:cubicBezTo>
                      <a:pt x="201" y="131"/>
                      <a:pt x="202" y="133"/>
                      <a:pt x="202" y="136"/>
                    </a:cubicBezTo>
                    <a:cubicBezTo>
                      <a:pt x="202" y="137"/>
                      <a:pt x="202" y="138"/>
                      <a:pt x="201" y="140"/>
                    </a:cubicBezTo>
                    <a:cubicBezTo>
                      <a:pt x="201" y="143"/>
                      <a:pt x="201" y="146"/>
                      <a:pt x="201" y="149"/>
                    </a:cubicBezTo>
                    <a:cubicBezTo>
                      <a:pt x="201" y="150"/>
                      <a:pt x="201" y="152"/>
                      <a:pt x="201" y="153"/>
                    </a:cubicBezTo>
                    <a:cubicBezTo>
                      <a:pt x="201" y="153"/>
                      <a:pt x="201" y="153"/>
                      <a:pt x="201" y="154"/>
                    </a:cubicBezTo>
                    <a:cubicBezTo>
                      <a:pt x="200" y="154"/>
                      <a:pt x="200" y="154"/>
                      <a:pt x="200" y="154"/>
                    </a:cubicBezTo>
                    <a:cubicBezTo>
                      <a:pt x="200" y="150"/>
                      <a:pt x="200" y="147"/>
                      <a:pt x="201" y="145"/>
                    </a:cubicBezTo>
                    <a:cubicBezTo>
                      <a:pt x="201" y="140"/>
                      <a:pt x="200" y="141"/>
                      <a:pt x="199" y="142"/>
                    </a:cubicBezTo>
                    <a:cubicBezTo>
                      <a:pt x="197" y="144"/>
                      <a:pt x="195" y="148"/>
                      <a:pt x="194" y="152"/>
                    </a:cubicBezTo>
                    <a:cubicBezTo>
                      <a:pt x="194" y="153"/>
                      <a:pt x="194" y="153"/>
                      <a:pt x="194" y="153"/>
                    </a:cubicBezTo>
                    <a:cubicBezTo>
                      <a:pt x="194" y="153"/>
                      <a:pt x="194" y="153"/>
                      <a:pt x="194" y="153"/>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4" y="154"/>
                      <a:pt x="194" y="154"/>
                      <a:pt x="194" y="154"/>
                    </a:cubicBezTo>
                    <a:cubicBezTo>
                      <a:pt x="199" y="155"/>
                      <a:pt x="186" y="153"/>
                      <a:pt x="198" y="155"/>
                    </a:cubicBezTo>
                    <a:cubicBezTo>
                      <a:pt x="197" y="156"/>
                      <a:pt x="196" y="157"/>
                      <a:pt x="196" y="157"/>
                    </a:cubicBezTo>
                    <a:cubicBezTo>
                      <a:pt x="196" y="157"/>
                      <a:pt x="196" y="157"/>
                      <a:pt x="196" y="157"/>
                    </a:cubicBezTo>
                    <a:cubicBezTo>
                      <a:pt x="193" y="157"/>
                      <a:pt x="189" y="159"/>
                      <a:pt x="188" y="160"/>
                    </a:cubicBezTo>
                    <a:cubicBezTo>
                      <a:pt x="185" y="162"/>
                      <a:pt x="184" y="164"/>
                      <a:pt x="183" y="166"/>
                    </a:cubicBezTo>
                    <a:cubicBezTo>
                      <a:pt x="180" y="171"/>
                      <a:pt x="179" y="173"/>
                      <a:pt x="178" y="174"/>
                    </a:cubicBezTo>
                    <a:cubicBezTo>
                      <a:pt x="177" y="175"/>
                      <a:pt x="177" y="175"/>
                      <a:pt x="176" y="176"/>
                    </a:cubicBezTo>
                    <a:cubicBezTo>
                      <a:pt x="176" y="172"/>
                      <a:pt x="176" y="168"/>
                      <a:pt x="176" y="164"/>
                    </a:cubicBezTo>
                    <a:cubicBezTo>
                      <a:pt x="175" y="142"/>
                      <a:pt x="176" y="128"/>
                      <a:pt x="174" y="131"/>
                    </a:cubicBezTo>
                    <a:cubicBezTo>
                      <a:pt x="174" y="133"/>
                      <a:pt x="172" y="139"/>
                      <a:pt x="171" y="152"/>
                    </a:cubicBezTo>
                    <a:cubicBezTo>
                      <a:pt x="171" y="158"/>
                      <a:pt x="170" y="166"/>
                      <a:pt x="169" y="176"/>
                    </a:cubicBezTo>
                    <a:cubicBezTo>
                      <a:pt x="169" y="176"/>
                      <a:pt x="169" y="177"/>
                      <a:pt x="169" y="177"/>
                    </a:cubicBezTo>
                    <a:cubicBezTo>
                      <a:pt x="169" y="171"/>
                      <a:pt x="169" y="165"/>
                      <a:pt x="169" y="160"/>
                    </a:cubicBezTo>
                    <a:cubicBezTo>
                      <a:pt x="169" y="154"/>
                      <a:pt x="169" y="149"/>
                      <a:pt x="169" y="143"/>
                    </a:cubicBezTo>
                    <a:cubicBezTo>
                      <a:pt x="169" y="138"/>
                      <a:pt x="169" y="132"/>
                      <a:pt x="168" y="127"/>
                    </a:cubicBezTo>
                    <a:cubicBezTo>
                      <a:pt x="169" y="124"/>
                      <a:pt x="167" y="111"/>
                      <a:pt x="166" y="101"/>
                    </a:cubicBezTo>
                    <a:cubicBezTo>
                      <a:pt x="167" y="97"/>
                      <a:pt x="167" y="93"/>
                      <a:pt x="167" y="88"/>
                    </a:cubicBezTo>
                    <a:cubicBezTo>
                      <a:pt x="168" y="86"/>
                      <a:pt x="167" y="81"/>
                      <a:pt x="167" y="81"/>
                    </a:cubicBezTo>
                    <a:cubicBezTo>
                      <a:pt x="167" y="77"/>
                      <a:pt x="167" y="77"/>
                      <a:pt x="167" y="77"/>
                    </a:cubicBezTo>
                    <a:cubicBezTo>
                      <a:pt x="167" y="77"/>
                      <a:pt x="167" y="77"/>
                      <a:pt x="167" y="77"/>
                    </a:cubicBezTo>
                    <a:cubicBezTo>
                      <a:pt x="167" y="77"/>
                      <a:pt x="167" y="77"/>
                      <a:pt x="167" y="77"/>
                    </a:cubicBezTo>
                    <a:cubicBezTo>
                      <a:pt x="163" y="77"/>
                      <a:pt x="177" y="77"/>
                      <a:pt x="157" y="77"/>
                    </a:cubicBezTo>
                    <a:cubicBezTo>
                      <a:pt x="157" y="77"/>
                      <a:pt x="157" y="77"/>
                      <a:pt x="157" y="77"/>
                    </a:cubicBezTo>
                    <a:cubicBezTo>
                      <a:pt x="157" y="77"/>
                      <a:pt x="157" y="77"/>
                      <a:pt x="157" y="77"/>
                    </a:cubicBezTo>
                    <a:cubicBezTo>
                      <a:pt x="157" y="77"/>
                      <a:pt x="157" y="77"/>
                      <a:pt x="157" y="77"/>
                    </a:cubicBezTo>
                    <a:cubicBezTo>
                      <a:pt x="157" y="77"/>
                      <a:pt x="157" y="77"/>
                      <a:pt x="157" y="77"/>
                    </a:cubicBezTo>
                    <a:cubicBezTo>
                      <a:pt x="156" y="77"/>
                      <a:pt x="156" y="77"/>
                      <a:pt x="157" y="77"/>
                    </a:cubicBezTo>
                    <a:cubicBezTo>
                      <a:pt x="157" y="77"/>
                      <a:pt x="157" y="77"/>
                      <a:pt x="157" y="77"/>
                    </a:cubicBezTo>
                    <a:cubicBezTo>
                      <a:pt x="157" y="78"/>
                      <a:pt x="157" y="78"/>
                      <a:pt x="157" y="78"/>
                    </a:cubicBezTo>
                    <a:cubicBezTo>
                      <a:pt x="157" y="80"/>
                      <a:pt x="157" y="80"/>
                      <a:pt x="157" y="80"/>
                    </a:cubicBezTo>
                    <a:cubicBezTo>
                      <a:pt x="157" y="83"/>
                      <a:pt x="157" y="85"/>
                      <a:pt x="157" y="88"/>
                    </a:cubicBezTo>
                    <a:cubicBezTo>
                      <a:pt x="157" y="88"/>
                      <a:pt x="157" y="89"/>
                      <a:pt x="157" y="89"/>
                    </a:cubicBezTo>
                    <a:cubicBezTo>
                      <a:pt x="157" y="89"/>
                      <a:pt x="157" y="89"/>
                      <a:pt x="157" y="89"/>
                    </a:cubicBezTo>
                    <a:cubicBezTo>
                      <a:pt x="157" y="89"/>
                      <a:pt x="157" y="89"/>
                      <a:pt x="157" y="89"/>
                    </a:cubicBezTo>
                    <a:cubicBezTo>
                      <a:pt x="157" y="89"/>
                      <a:pt x="157" y="89"/>
                      <a:pt x="157" y="89"/>
                    </a:cubicBezTo>
                    <a:cubicBezTo>
                      <a:pt x="157" y="89"/>
                      <a:pt x="157" y="89"/>
                      <a:pt x="157" y="90"/>
                    </a:cubicBezTo>
                    <a:cubicBezTo>
                      <a:pt x="157" y="90"/>
                      <a:pt x="157" y="89"/>
                      <a:pt x="157" y="89"/>
                    </a:cubicBezTo>
                    <a:cubicBezTo>
                      <a:pt x="156" y="89"/>
                      <a:pt x="156" y="89"/>
                      <a:pt x="156" y="89"/>
                    </a:cubicBezTo>
                    <a:cubicBezTo>
                      <a:pt x="154" y="89"/>
                      <a:pt x="157" y="89"/>
                      <a:pt x="155" y="88"/>
                    </a:cubicBezTo>
                    <a:cubicBezTo>
                      <a:pt x="155" y="88"/>
                      <a:pt x="154" y="88"/>
                      <a:pt x="154" y="88"/>
                    </a:cubicBezTo>
                    <a:cubicBezTo>
                      <a:pt x="155" y="88"/>
                      <a:pt x="155" y="88"/>
                      <a:pt x="155" y="88"/>
                    </a:cubicBezTo>
                    <a:cubicBezTo>
                      <a:pt x="154" y="88"/>
                      <a:pt x="154" y="88"/>
                      <a:pt x="154" y="88"/>
                    </a:cubicBezTo>
                    <a:cubicBezTo>
                      <a:pt x="155" y="88"/>
                      <a:pt x="155" y="88"/>
                      <a:pt x="155" y="87"/>
                    </a:cubicBezTo>
                    <a:cubicBezTo>
                      <a:pt x="156" y="87"/>
                      <a:pt x="156" y="87"/>
                      <a:pt x="156" y="87"/>
                    </a:cubicBezTo>
                    <a:cubicBezTo>
                      <a:pt x="155" y="87"/>
                      <a:pt x="155" y="87"/>
                      <a:pt x="155" y="87"/>
                    </a:cubicBezTo>
                    <a:cubicBezTo>
                      <a:pt x="155" y="86"/>
                      <a:pt x="154" y="86"/>
                      <a:pt x="155" y="85"/>
                    </a:cubicBezTo>
                    <a:cubicBezTo>
                      <a:pt x="155" y="85"/>
                      <a:pt x="155" y="84"/>
                      <a:pt x="154" y="84"/>
                    </a:cubicBezTo>
                    <a:cubicBezTo>
                      <a:pt x="155" y="84"/>
                      <a:pt x="155" y="84"/>
                      <a:pt x="156" y="84"/>
                    </a:cubicBezTo>
                    <a:cubicBezTo>
                      <a:pt x="155" y="83"/>
                      <a:pt x="155" y="83"/>
                      <a:pt x="155" y="82"/>
                    </a:cubicBezTo>
                    <a:cubicBezTo>
                      <a:pt x="155" y="82"/>
                      <a:pt x="155" y="82"/>
                      <a:pt x="155" y="82"/>
                    </a:cubicBezTo>
                    <a:cubicBezTo>
                      <a:pt x="156" y="81"/>
                      <a:pt x="154" y="80"/>
                      <a:pt x="155" y="79"/>
                    </a:cubicBezTo>
                    <a:cubicBezTo>
                      <a:pt x="154" y="79"/>
                      <a:pt x="154" y="79"/>
                      <a:pt x="154" y="79"/>
                    </a:cubicBezTo>
                    <a:cubicBezTo>
                      <a:pt x="152" y="78"/>
                      <a:pt x="155" y="77"/>
                      <a:pt x="152" y="77"/>
                    </a:cubicBezTo>
                    <a:cubicBezTo>
                      <a:pt x="152" y="76"/>
                      <a:pt x="153" y="76"/>
                      <a:pt x="153" y="76"/>
                    </a:cubicBezTo>
                    <a:cubicBezTo>
                      <a:pt x="153" y="76"/>
                      <a:pt x="153" y="76"/>
                      <a:pt x="153" y="76"/>
                    </a:cubicBezTo>
                    <a:cubicBezTo>
                      <a:pt x="153" y="75"/>
                      <a:pt x="153" y="75"/>
                      <a:pt x="153" y="74"/>
                    </a:cubicBezTo>
                    <a:cubicBezTo>
                      <a:pt x="152" y="74"/>
                      <a:pt x="151" y="74"/>
                      <a:pt x="151" y="73"/>
                    </a:cubicBezTo>
                    <a:cubicBezTo>
                      <a:pt x="152" y="73"/>
                      <a:pt x="152" y="73"/>
                      <a:pt x="152" y="73"/>
                    </a:cubicBezTo>
                    <a:cubicBezTo>
                      <a:pt x="152" y="73"/>
                      <a:pt x="152" y="73"/>
                      <a:pt x="152" y="73"/>
                    </a:cubicBezTo>
                    <a:cubicBezTo>
                      <a:pt x="152" y="73"/>
                      <a:pt x="152" y="73"/>
                      <a:pt x="152" y="73"/>
                    </a:cubicBezTo>
                    <a:cubicBezTo>
                      <a:pt x="152" y="73"/>
                      <a:pt x="152" y="73"/>
                      <a:pt x="152" y="73"/>
                    </a:cubicBezTo>
                    <a:cubicBezTo>
                      <a:pt x="152" y="72"/>
                      <a:pt x="152" y="72"/>
                      <a:pt x="152" y="72"/>
                    </a:cubicBezTo>
                    <a:cubicBezTo>
                      <a:pt x="152" y="72"/>
                      <a:pt x="151" y="72"/>
                      <a:pt x="151" y="73"/>
                    </a:cubicBezTo>
                    <a:cubicBezTo>
                      <a:pt x="152" y="72"/>
                      <a:pt x="151" y="71"/>
                      <a:pt x="152" y="71"/>
                    </a:cubicBezTo>
                    <a:cubicBezTo>
                      <a:pt x="152" y="70"/>
                      <a:pt x="151" y="69"/>
                      <a:pt x="150" y="68"/>
                    </a:cubicBezTo>
                    <a:cubicBezTo>
                      <a:pt x="151" y="68"/>
                      <a:pt x="151" y="69"/>
                      <a:pt x="151" y="69"/>
                    </a:cubicBezTo>
                    <a:cubicBezTo>
                      <a:pt x="151" y="68"/>
                      <a:pt x="151" y="68"/>
                      <a:pt x="151" y="68"/>
                    </a:cubicBezTo>
                    <a:cubicBezTo>
                      <a:pt x="152" y="68"/>
                      <a:pt x="152" y="68"/>
                      <a:pt x="152" y="69"/>
                    </a:cubicBezTo>
                    <a:cubicBezTo>
                      <a:pt x="153" y="68"/>
                      <a:pt x="151" y="67"/>
                      <a:pt x="152" y="66"/>
                    </a:cubicBezTo>
                    <a:cubicBezTo>
                      <a:pt x="151" y="66"/>
                      <a:pt x="151" y="66"/>
                      <a:pt x="151" y="66"/>
                    </a:cubicBezTo>
                    <a:cubicBezTo>
                      <a:pt x="151" y="66"/>
                      <a:pt x="151" y="66"/>
                      <a:pt x="151" y="66"/>
                    </a:cubicBezTo>
                    <a:cubicBezTo>
                      <a:pt x="151" y="66"/>
                      <a:pt x="150" y="66"/>
                      <a:pt x="150" y="66"/>
                    </a:cubicBezTo>
                    <a:cubicBezTo>
                      <a:pt x="151" y="65"/>
                      <a:pt x="152" y="65"/>
                      <a:pt x="152" y="65"/>
                    </a:cubicBezTo>
                    <a:cubicBezTo>
                      <a:pt x="152" y="65"/>
                      <a:pt x="151" y="64"/>
                      <a:pt x="151" y="63"/>
                    </a:cubicBezTo>
                    <a:cubicBezTo>
                      <a:pt x="151" y="64"/>
                      <a:pt x="150" y="64"/>
                      <a:pt x="150" y="64"/>
                    </a:cubicBezTo>
                    <a:cubicBezTo>
                      <a:pt x="150" y="63"/>
                      <a:pt x="151" y="63"/>
                      <a:pt x="151" y="63"/>
                    </a:cubicBezTo>
                    <a:cubicBezTo>
                      <a:pt x="151" y="63"/>
                      <a:pt x="151" y="63"/>
                      <a:pt x="151" y="63"/>
                    </a:cubicBezTo>
                    <a:cubicBezTo>
                      <a:pt x="151" y="63"/>
                      <a:pt x="151" y="62"/>
                      <a:pt x="150" y="62"/>
                    </a:cubicBezTo>
                    <a:cubicBezTo>
                      <a:pt x="151" y="62"/>
                      <a:pt x="151" y="63"/>
                      <a:pt x="151" y="63"/>
                    </a:cubicBezTo>
                    <a:cubicBezTo>
                      <a:pt x="151" y="62"/>
                      <a:pt x="151" y="62"/>
                      <a:pt x="151" y="61"/>
                    </a:cubicBezTo>
                    <a:cubicBezTo>
                      <a:pt x="150" y="61"/>
                      <a:pt x="150" y="61"/>
                      <a:pt x="150" y="61"/>
                    </a:cubicBezTo>
                    <a:cubicBezTo>
                      <a:pt x="149" y="61"/>
                      <a:pt x="149" y="60"/>
                      <a:pt x="149" y="60"/>
                    </a:cubicBezTo>
                    <a:cubicBezTo>
                      <a:pt x="149" y="60"/>
                      <a:pt x="149" y="60"/>
                      <a:pt x="149" y="60"/>
                    </a:cubicBezTo>
                    <a:cubicBezTo>
                      <a:pt x="148" y="59"/>
                      <a:pt x="148" y="59"/>
                      <a:pt x="149" y="58"/>
                    </a:cubicBezTo>
                    <a:cubicBezTo>
                      <a:pt x="143" y="51"/>
                      <a:pt x="141" y="56"/>
                      <a:pt x="141" y="56"/>
                    </a:cubicBezTo>
                    <a:cubicBezTo>
                      <a:pt x="139" y="59"/>
                      <a:pt x="141" y="60"/>
                      <a:pt x="142" y="64"/>
                    </a:cubicBezTo>
                    <a:cubicBezTo>
                      <a:pt x="141" y="66"/>
                      <a:pt x="141" y="67"/>
                      <a:pt x="141" y="68"/>
                    </a:cubicBezTo>
                    <a:cubicBezTo>
                      <a:pt x="140" y="68"/>
                      <a:pt x="140" y="68"/>
                      <a:pt x="140" y="68"/>
                    </a:cubicBezTo>
                    <a:cubicBezTo>
                      <a:pt x="140" y="68"/>
                      <a:pt x="140" y="68"/>
                      <a:pt x="140" y="68"/>
                    </a:cubicBezTo>
                    <a:cubicBezTo>
                      <a:pt x="140" y="67"/>
                      <a:pt x="140" y="67"/>
                      <a:pt x="140" y="67"/>
                    </a:cubicBezTo>
                    <a:cubicBezTo>
                      <a:pt x="140" y="67"/>
                      <a:pt x="140" y="67"/>
                      <a:pt x="140" y="67"/>
                    </a:cubicBezTo>
                    <a:cubicBezTo>
                      <a:pt x="140" y="67"/>
                      <a:pt x="140" y="67"/>
                      <a:pt x="140" y="67"/>
                    </a:cubicBezTo>
                    <a:cubicBezTo>
                      <a:pt x="140" y="67"/>
                      <a:pt x="140" y="67"/>
                      <a:pt x="140" y="67"/>
                    </a:cubicBezTo>
                    <a:cubicBezTo>
                      <a:pt x="140" y="67"/>
                      <a:pt x="140" y="67"/>
                      <a:pt x="140" y="67"/>
                    </a:cubicBezTo>
                    <a:cubicBezTo>
                      <a:pt x="138" y="67"/>
                      <a:pt x="142" y="67"/>
                      <a:pt x="137" y="67"/>
                    </a:cubicBezTo>
                    <a:cubicBezTo>
                      <a:pt x="137" y="68"/>
                      <a:pt x="137" y="68"/>
                      <a:pt x="137" y="68"/>
                    </a:cubicBezTo>
                    <a:cubicBezTo>
                      <a:pt x="137" y="68"/>
                      <a:pt x="137" y="68"/>
                      <a:pt x="137" y="68"/>
                    </a:cubicBezTo>
                    <a:cubicBezTo>
                      <a:pt x="136" y="68"/>
                      <a:pt x="136" y="68"/>
                      <a:pt x="136" y="68"/>
                    </a:cubicBezTo>
                    <a:cubicBezTo>
                      <a:pt x="136" y="68"/>
                      <a:pt x="135" y="67"/>
                      <a:pt x="135" y="67"/>
                    </a:cubicBezTo>
                    <a:cubicBezTo>
                      <a:pt x="135" y="67"/>
                      <a:pt x="135" y="64"/>
                      <a:pt x="135" y="62"/>
                    </a:cubicBezTo>
                    <a:cubicBezTo>
                      <a:pt x="134" y="61"/>
                      <a:pt x="134" y="59"/>
                      <a:pt x="134" y="58"/>
                    </a:cubicBezTo>
                    <a:cubicBezTo>
                      <a:pt x="134" y="58"/>
                      <a:pt x="134" y="57"/>
                      <a:pt x="134" y="57"/>
                    </a:cubicBezTo>
                    <a:cubicBezTo>
                      <a:pt x="135" y="57"/>
                      <a:pt x="135" y="58"/>
                      <a:pt x="135" y="58"/>
                    </a:cubicBezTo>
                    <a:cubicBezTo>
                      <a:pt x="135" y="58"/>
                      <a:pt x="135" y="57"/>
                      <a:pt x="135" y="56"/>
                    </a:cubicBezTo>
                    <a:cubicBezTo>
                      <a:pt x="135" y="56"/>
                      <a:pt x="135" y="56"/>
                      <a:pt x="135" y="56"/>
                    </a:cubicBezTo>
                    <a:cubicBezTo>
                      <a:pt x="135" y="56"/>
                      <a:pt x="135" y="56"/>
                      <a:pt x="135" y="56"/>
                    </a:cubicBezTo>
                    <a:cubicBezTo>
                      <a:pt x="135" y="56"/>
                      <a:pt x="135" y="56"/>
                      <a:pt x="135" y="56"/>
                    </a:cubicBezTo>
                    <a:cubicBezTo>
                      <a:pt x="135" y="56"/>
                      <a:pt x="135" y="56"/>
                      <a:pt x="135" y="56"/>
                    </a:cubicBezTo>
                    <a:cubicBezTo>
                      <a:pt x="135" y="56"/>
                      <a:pt x="135" y="55"/>
                      <a:pt x="135" y="55"/>
                    </a:cubicBezTo>
                    <a:cubicBezTo>
                      <a:pt x="134" y="53"/>
                      <a:pt x="134" y="53"/>
                      <a:pt x="134" y="53"/>
                    </a:cubicBezTo>
                    <a:cubicBezTo>
                      <a:pt x="134" y="53"/>
                      <a:pt x="134" y="53"/>
                      <a:pt x="134" y="53"/>
                    </a:cubicBezTo>
                    <a:cubicBezTo>
                      <a:pt x="134" y="53"/>
                      <a:pt x="134" y="53"/>
                      <a:pt x="134" y="53"/>
                    </a:cubicBezTo>
                    <a:cubicBezTo>
                      <a:pt x="133" y="53"/>
                      <a:pt x="131" y="53"/>
                      <a:pt x="133" y="53"/>
                    </a:cubicBezTo>
                    <a:cubicBezTo>
                      <a:pt x="133" y="53"/>
                      <a:pt x="133" y="53"/>
                      <a:pt x="133" y="53"/>
                    </a:cubicBezTo>
                    <a:cubicBezTo>
                      <a:pt x="133" y="53"/>
                      <a:pt x="133" y="53"/>
                      <a:pt x="133" y="53"/>
                    </a:cubicBezTo>
                    <a:cubicBezTo>
                      <a:pt x="133" y="53"/>
                      <a:pt x="133" y="53"/>
                      <a:pt x="133" y="53"/>
                    </a:cubicBezTo>
                    <a:cubicBezTo>
                      <a:pt x="133" y="53"/>
                      <a:pt x="133" y="53"/>
                      <a:pt x="133" y="53"/>
                    </a:cubicBezTo>
                    <a:cubicBezTo>
                      <a:pt x="133" y="53"/>
                      <a:pt x="133" y="53"/>
                      <a:pt x="133" y="53"/>
                    </a:cubicBezTo>
                    <a:cubicBezTo>
                      <a:pt x="133" y="54"/>
                      <a:pt x="133" y="54"/>
                      <a:pt x="133" y="54"/>
                    </a:cubicBezTo>
                    <a:cubicBezTo>
                      <a:pt x="133" y="54"/>
                      <a:pt x="134" y="54"/>
                      <a:pt x="134" y="54"/>
                    </a:cubicBezTo>
                    <a:cubicBezTo>
                      <a:pt x="133" y="54"/>
                      <a:pt x="133" y="54"/>
                      <a:pt x="133" y="55"/>
                    </a:cubicBezTo>
                    <a:cubicBezTo>
                      <a:pt x="133" y="55"/>
                      <a:pt x="133" y="55"/>
                      <a:pt x="133" y="55"/>
                    </a:cubicBezTo>
                    <a:cubicBezTo>
                      <a:pt x="133" y="55"/>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3" y="54"/>
                      <a:pt x="133" y="54"/>
                      <a:pt x="133" y="54"/>
                    </a:cubicBezTo>
                    <a:cubicBezTo>
                      <a:pt x="132" y="53"/>
                      <a:pt x="132" y="53"/>
                      <a:pt x="132" y="53"/>
                    </a:cubicBezTo>
                    <a:cubicBezTo>
                      <a:pt x="132" y="53"/>
                      <a:pt x="132" y="53"/>
                      <a:pt x="132" y="53"/>
                    </a:cubicBezTo>
                    <a:cubicBezTo>
                      <a:pt x="132" y="53"/>
                      <a:pt x="132" y="53"/>
                      <a:pt x="132" y="53"/>
                    </a:cubicBezTo>
                    <a:cubicBezTo>
                      <a:pt x="132" y="53"/>
                      <a:pt x="132" y="53"/>
                      <a:pt x="132" y="53"/>
                    </a:cubicBezTo>
                    <a:cubicBezTo>
                      <a:pt x="133" y="53"/>
                      <a:pt x="132" y="53"/>
                      <a:pt x="132" y="53"/>
                    </a:cubicBezTo>
                    <a:cubicBezTo>
                      <a:pt x="132" y="53"/>
                      <a:pt x="132" y="53"/>
                      <a:pt x="131" y="53"/>
                    </a:cubicBezTo>
                    <a:cubicBezTo>
                      <a:pt x="131" y="53"/>
                      <a:pt x="131" y="53"/>
                      <a:pt x="131" y="53"/>
                    </a:cubicBezTo>
                    <a:cubicBezTo>
                      <a:pt x="133" y="53"/>
                      <a:pt x="134" y="53"/>
                      <a:pt x="134" y="53"/>
                    </a:cubicBezTo>
                    <a:cubicBezTo>
                      <a:pt x="134" y="53"/>
                      <a:pt x="134" y="53"/>
                      <a:pt x="134" y="53"/>
                    </a:cubicBezTo>
                    <a:cubicBezTo>
                      <a:pt x="134" y="52"/>
                      <a:pt x="134" y="52"/>
                      <a:pt x="134" y="52"/>
                    </a:cubicBezTo>
                    <a:cubicBezTo>
                      <a:pt x="134" y="52"/>
                      <a:pt x="134" y="52"/>
                      <a:pt x="134" y="52"/>
                    </a:cubicBezTo>
                    <a:cubicBezTo>
                      <a:pt x="134" y="52"/>
                      <a:pt x="134" y="52"/>
                      <a:pt x="134" y="52"/>
                    </a:cubicBezTo>
                    <a:cubicBezTo>
                      <a:pt x="134" y="52"/>
                      <a:pt x="134" y="52"/>
                      <a:pt x="134" y="52"/>
                    </a:cubicBezTo>
                    <a:cubicBezTo>
                      <a:pt x="135" y="52"/>
                      <a:pt x="133" y="52"/>
                      <a:pt x="131" y="53"/>
                    </a:cubicBezTo>
                    <a:cubicBezTo>
                      <a:pt x="132" y="51"/>
                      <a:pt x="133" y="50"/>
                      <a:pt x="132" y="49"/>
                    </a:cubicBezTo>
                    <a:cubicBezTo>
                      <a:pt x="131" y="48"/>
                      <a:pt x="129" y="48"/>
                      <a:pt x="126" y="46"/>
                    </a:cubicBezTo>
                    <a:cubicBezTo>
                      <a:pt x="126" y="46"/>
                      <a:pt x="126" y="46"/>
                      <a:pt x="126" y="46"/>
                    </a:cubicBezTo>
                    <a:cubicBezTo>
                      <a:pt x="124" y="45"/>
                      <a:pt x="123" y="45"/>
                      <a:pt x="122" y="47"/>
                    </a:cubicBezTo>
                    <a:cubicBezTo>
                      <a:pt x="122" y="45"/>
                      <a:pt x="120" y="47"/>
                      <a:pt x="120" y="46"/>
                    </a:cubicBezTo>
                    <a:cubicBezTo>
                      <a:pt x="120" y="46"/>
                      <a:pt x="120" y="46"/>
                      <a:pt x="120" y="46"/>
                    </a:cubicBezTo>
                    <a:cubicBezTo>
                      <a:pt x="120" y="46"/>
                      <a:pt x="120" y="46"/>
                      <a:pt x="120" y="47"/>
                    </a:cubicBezTo>
                    <a:cubicBezTo>
                      <a:pt x="119" y="46"/>
                      <a:pt x="119" y="46"/>
                      <a:pt x="119" y="46"/>
                    </a:cubicBezTo>
                    <a:cubicBezTo>
                      <a:pt x="119" y="46"/>
                      <a:pt x="119" y="46"/>
                      <a:pt x="119" y="46"/>
                    </a:cubicBezTo>
                    <a:cubicBezTo>
                      <a:pt x="119" y="46"/>
                      <a:pt x="119" y="46"/>
                      <a:pt x="119" y="46"/>
                    </a:cubicBezTo>
                    <a:cubicBezTo>
                      <a:pt x="119" y="46"/>
                      <a:pt x="119" y="45"/>
                      <a:pt x="118" y="45"/>
                    </a:cubicBezTo>
                    <a:cubicBezTo>
                      <a:pt x="117" y="45"/>
                      <a:pt x="117" y="44"/>
                      <a:pt x="115" y="44"/>
                    </a:cubicBezTo>
                    <a:cubicBezTo>
                      <a:pt x="115" y="44"/>
                      <a:pt x="115" y="44"/>
                      <a:pt x="115" y="44"/>
                    </a:cubicBezTo>
                    <a:cubicBezTo>
                      <a:pt x="115" y="44"/>
                      <a:pt x="115" y="44"/>
                      <a:pt x="115" y="44"/>
                    </a:cubicBezTo>
                    <a:cubicBezTo>
                      <a:pt x="115" y="44"/>
                      <a:pt x="114" y="44"/>
                      <a:pt x="114" y="44"/>
                    </a:cubicBezTo>
                    <a:cubicBezTo>
                      <a:pt x="114" y="43"/>
                      <a:pt x="114" y="43"/>
                      <a:pt x="113" y="43"/>
                    </a:cubicBezTo>
                    <a:cubicBezTo>
                      <a:pt x="113" y="42"/>
                      <a:pt x="113" y="42"/>
                      <a:pt x="113" y="42"/>
                    </a:cubicBezTo>
                    <a:cubicBezTo>
                      <a:pt x="113" y="43"/>
                      <a:pt x="113" y="43"/>
                      <a:pt x="113" y="43"/>
                    </a:cubicBezTo>
                    <a:cubicBezTo>
                      <a:pt x="112" y="44"/>
                      <a:pt x="112" y="44"/>
                      <a:pt x="112" y="43"/>
                    </a:cubicBezTo>
                    <a:cubicBezTo>
                      <a:pt x="112" y="43"/>
                      <a:pt x="112" y="43"/>
                      <a:pt x="112" y="43"/>
                    </a:cubicBezTo>
                    <a:cubicBezTo>
                      <a:pt x="112" y="43"/>
                      <a:pt x="112" y="43"/>
                      <a:pt x="112" y="43"/>
                    </a:cubicBezTo>
                    <a:cubicBezTo>
                      <a:pt x="112" y="43"/>
                      <a:pt x="112" y="43"/>
                      <a:pt x="112" y="43"/>
                    </a:cubicBezTo>
                    <a:cubicBezTo>
                      <a:pt x="112" y="43"/>
                      <a:pt x="112" y="43"/>
                      <a:pt x="112" y="43"/>
                    </a:cubicBezTo>
                    <a:cubicBezTo>
                      <a:pt x="112" y="43"/>
                      <a:pt x="112" y="44"/>
                      <a:pt x="112" y="44"/>
                    </a:cubicBezTo>
                    <a:cubicBezTo>
                      <a:pt x="111" y="44"/>
                      <a:pt x="111" y="44"/>
                      <a:pt x="110" y="44"/>
                    </a:cubicBezTo>
                    <a:cubicBezTo>
                      <a:pt x="111" y="44"/>
                      <a:pt x="111" y="44"/>
                      <a:pt x="111"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4"/>
                      <a:pt x="110" y="44"/>
                      <a:pt x="110" y="44"/>
                    </a:cubicBezTo>
                    <a:cubicBezTo>
                      <a:pt x="110" y="45"/>
                      <a:pt x="109" y="46"/>
                      <a:pt x="109" y="46"/>
                    </a:cubicBezTo>
                    <a:cubicBezTo>
                      <a:pt x="109" y="46"/>
                      <a:pt x="108" y="46"/>
                      <a:pt x="108" y="46"/>
                    </a:cubicBezTo>
                    <a:cubicBezTo>
                      <a:pt x="107" y="46"/>
                      <a:pt x="107" y="46"/>
                      <a:pt x="107" y="46"/>
                    </a:cubicBezTo>
                    <a:cubicBezTo>
                      <a:pt x="107" y="46"/>
                      <a:pt x="107" y="46"/>
                      <a:pt x="107" y="46"/>
                    </a:cubicBezTo>
                    <a:cubicBezTo>
                      <a:pt x="107" y="46"/>
                      <a:pt x="107" y="46"/>
                      <a:pt x="107" y="46"/>
                    </a:cubicBezTo>
                    <a:cubicBezTo>
                      <a:pt x="107" y="45"/>
                      <a:pt x="108" y="45"/>
                      <a:pt x="107" y="45"/>
                    </a:cubicBezTo>
                    <a:cubicBezTo>
                      <a:pt x="107" y="44"/>
                      <a:pt x="106" y="44"/>
                      <a:pt x="105" y="44"/>
                    </a:cubicBezTo>
                    <a:cubicBezTo>
                      <a:pt x="105" y="44"/>
                      <a:pt x="105" y="44"/>
                      <a:pt x="105" y="44"/>
                    </a:cubicBezTo>
                    <a:cubicBezTo>
                      <a:pt x="105" y="44"/>
                      <a:pt x="105" y="43"/>
                      <a:pt x="105" y="43"/>
                    </a:cubicBezTo>
                    <a:cubicBezTo>
                      <a:pt x="105" y="43"/>
                      <a:pt x="105" y="43"/>
                      <a:pt x="105" y="43"/>
                    </a:cubicBezTo>
                    <a:cubicBezTo>
                      <a:pt x="105" y="43"/>
                      <a:pt x="104" y="43"/>
                      <a:pt x="104" y="43"/>
                    </a:cubicBezTo>
                    <a:cubicBezTo>
                      <a:pt x="104" y="42"/>
                      <a:pt x="104" y="43"/>
                      <a:pt x="105" y="43"/>
                    </a:cubicBezTo>
                    <a:cubicBezTo>
                      <a:pt x="104" y="42"/>
                      <a:pt x="104" y="42"/>
                      <a:pt x="104" y="41"/>
                    </a:cubicBezTo>
                    <a:cubicBezTo>
                      <a:pt x="103" y="41"/>
                      <a:pt x="103" y="42"/>
                      <a:pt x="102" y="42"/>
                    </a:cubicBezTo>
                    <a:cubicBezTo>
                      <a:pt x="102" y="42"/>
                      <a:pt x="101" y="42"/>
                      <a:pt x="101" y="41"/>
                    </a:cubicBezTo>
                    <a:cubicBezTo>
                      <a:pt x="101" y="41"/>
                      <a:pt x="101" y="41"/>
                      <a:pt x="101" y="41"/>
                    </a:cubicBezTo>
                    <a:cubicBezTo>
                      <a:pt x="99" y="41"/>
                      <a:pt x="99" y="40"/>
                      <a:pt x="100" y="39"/>
                    </a:cubicBezTo>
                    <a:cubicBezTo>
                      <a:pt x="95" y="36"/>
                      <a:pt x="93" y="35"/>
                      <a:pt x="92" y="36"/>
                    </a:cubicBezTo>
                    <a:cubicBezTo>
                      <a:pt x="91" y="37"/>
                      <a:pt x="91" y="40"/>
                      <a:pt x="91" y="40"/>
                    </a:cubicBezTo>
                    <a:cubicBezTo>
                      <a:pt x="91" y="40"/>
                      <a:pt x="91" y="40"/>
                      <a:pt x="91" y="40"/>
                    </a:cubicBezTo>
                    <a:cubicBezTo>
                      <a:pt x="91" y="40"/>
                      <a:pt x="90" y="40"/>
                      <a:pt x="90"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93" y="37"/>
                      <a:pt x="85" y="42"/>
                      <a:pt x="83" y="43"/>
                    </a:cubicBezTo>
                    <a:cubicBezTo>
                      <a:pt x="82" y="41"/>
                      <a:pt x="79" y="40"/>
                      <a:pt x="79" y="39"/>
                    </a:cubicBezTo>
                    <a:cubicBezTo>
                      <a:pt x="79" y="39"/>
                      <a:pt x="79" y="39"/>
                      <a:pt x="79" y="39"/>
                    </a:cubicBezTo>
                    <a:cubicBezTo>
                      <a:pt x="79" y="38"/>
                      <a:pt x="79" y="38"/>
                      <a:pt x="79" y="38"/>
                    </a:cubicBezTo>
                    <a:cubicBezTo>
                      <a:pt x="80" y="38"/>
                      <a:pt x="80" y="38"/>
                      <a:pt x="80" y="38"/>
                    </a:cubicBezTo>
                    <a:cubicBezTo>
                      <a:pt x="80" y="37"/>
                      <a:pt x="80" y="38"/>
                      <a:pt x="81" y="38"/>
                    </a:cubicBezTo>
                    <a:cubicBezTo>
                      <a:pt x="80" y="37"/>
                      <a:pt x="80" y="36"/>
                      <a:pt x="80" y="35"/>
                    </a:cubicBezTo>
                    <a:cubicBezTo>
                      <a:pt x="80" y="35"/>
                      <a:pt x="80" y="35"/>
                      <a:pt x="80" y="35"/>
                    </a:cubicBezTo>
                    <a:cubicBezTo>
                      <a:pt x="80" y="34"/>
                      <a:pt x="79" y="34"/>
                      <a:pt x="79" y="33"/>
                    </a:cubicBezTo>
                    <a:cubicBezTo>
                      <a:pt x="79" y="33"/>
                      <a:pt x="79" y="33"/>
                      <a:pt x="79" y="33"/>
                    </a:cubicBezTo>
                    <a:cubicBezTo>
                      <a:pt x="79" y="32"/>
                      <a:pt x="78" y="32"/>
                      <a:pt x="78" y="31"/>
                    </a:cubicBezTo>
                    <a:cubicBezTo>
                      <a:pt x="78" y="31"/>
                      <a:pt x="78" y="31"/>
                      <a:pt x="78" y="31"/>
                    </a:cubicBezTo>
                    <a:cubicBezTo>
                      <a:pt x="79" y="31"/>
                      <a:pt x="66" y="33"/>
                      <a:pt x="72" y="32"/>
                    </a:cubicBezTo>
                    <a:cubicBezTo>
                      <a:pt x="72" y="32"/>
                      <a:pt x="72" y="32"/>
                      <a:pt x="72" y="32"/>
                    </a:cubicBezTo>
                    <a:cubicBezTo>
                      <a:pt x="72" y="32"/>
                      <a:pt x="72" y="32"/>
                      <a:pt x="72" y="32"/>
                    </a:cubicBezTo>
                    <a:cubicBezTo>
                      <a:pt x="71" y="32"/>
                      <a:pt x="71" y="32"/>
                      <a:pt x="71" y="32"/>
                    </a:cubicBezTo>
                    <a:cubicBezTo>
                      <a:pt x="71" y="32"/>
                      <a:pt x="71" y="32"/>
                      <a:pt x="71" y="32"/>
                    </a:cubicBezTo>
                    <a:cubicBezTo>
                      <a:pt x="71" y="32"/>
                      <a:pt x="71" y="32"/>
                      <a:pt x="71" y="32"/>
                    </a:cubicBezTo>
                    <a:cubicBezTo>
                      <a:pt x="71" y="32"/>
                      <a:pt x="71" y="32"/>
                      <a:pt x="71" y="32"/>
                    </a:cubicBezTo>
                    <a:cubicBezTo>
                      <a:pt x="71" y="32"/>
                      <a:pt x="71" y="32"/>
                      <a:pt x="71" y="32"/>
                    </a:cubicBezTo>
                    <a:cubicBezTo>
                      <a:pt x="71" y="32"/>
                      <a:pt x="71" y="32"/>
                      <a:pt x="71" y="32"/>
                    </a:cubicBezTo>
                    <a:cubicBezTo>
                      <a:pt x="71" y="33"/>
                      <a:pt x="71" y="33"/>
                      <a:pt x="71" y="33"/>
                    </a:cubicBezTo>
                    <a:cubicBezTo>
                      <a:pt x="70" y="34"/>
                      <a:pt x="70" y="35"/>
                      <a:pt x="70" y="36"/>
                    </a:cubicBezTo>
                    <a:cubicBezTo>
                      <a:pt x="70" y="36"/>
                      <a:pt x="70" y="36"/>
                      <a:pt x="70" y="36"/>
                    </a:cubicBezTo>
                    <a:cubicBezTo>
                      <a:pt x="68" y="36"/>
                      <a:pt x="68" y="37"/>
                      <a:pt x="70" y="36"/>
                    </a:cubicBezTo>
                    <a:cubicBezTo>
                      <a:pt x="70" y="39"/>
                      <a:pt x="68" y="37"/>
                      <a:pt x="69" y="40"/>
                    </a:cubicBezTo>
                    <a:cubicBezTo>
                      <a:pt x="68" y="41"/>
                      <a:pt x="68" y="41"/>
                      <a:pt x="68" y="41"/>
                    </a:cubicBezTo>
                    <a:cubicBezTo>
                      <a:pt x="67" y="42"/>
                      <a:pt x="68" y="42"/>
                      <a:pt x="68" y="43"/>
                    </a:cubicBezTo>
                    <a:cubicBezTo>
                      <a:pt x="67" y="43"/>
                      <a:pt x="67" y="45"/>
                      <a:pt x="67" y="44"/>
                    </a:cubicBezTo>
                    <a:cubicBezTo>
                      <a:pt x="67" y="44"/>
                      <a:pt x="66" y="45"/>
                      <a:pt x="66" y="45"/>
                    </a:cubicBezTo>
                    <a:cubicBezTo>
                      <a:pt x="66" y="44"/>
                      <a:pt x="65" y="43"/>
                      <a:pt x="65" y="42"/>
                    </a:cubicBezTo>
                    <a:cubicBezTo>
                      <a:pt x="64" y="42"/>
                      <a:pt x="64" y="42"/>
                      <a:pt x="64" y="42"/>
                    </a:cubicBezTo>
                    <a:cubicBezTo>
                      <a:pt x="65" y="42"/>
                      <a:pt x="65" y="42"/>
                      <a:pt x="65" y="42"/>
                    </a:cubicBezTo>
                    <a:cubicBezTo>
                      <a:pt x="64" y="42"/>
                      <a:pt x="64" y="41"/>
                      <a:pt x="64" y="41"/>
                    </a:cubicBezTo>
                    <a:cubicBezTo>
                      <a:pt x="64" y="41"/>
                      <a:pt x="65" y="41"/>
                      <a:pt x="65" y="40"/>
                    </a:cubicBezTo>
                    <a:cubicBezTo>
                      <a:pt x="65" y="40"/>
                      <a:pt x="64" y="39"/>
                      <a:pt x="64" y="38"/>
                    </a:cubicBezTo>
                    <a:cubicBezTo>
                      <a:pt x="64" y="39"/>
                      <a:pt x="63" y="39"/>
                      <a:pt x="63" y="38"/>
                    </a:cubicBezTo>
                    <a:cubicBezTo>
                      <a:pt x="63" y="38"/>
                      <a:pt x="63" y="38"/>
                      <a:pt x="63" y="38"/>
                    </a:cubicBezTo>
                    <a:cubicBezTo>
                      <a:pt x="64" y="37"/>
                      <a:pt x="64" y="37"/>
                      <a:pt x="64" y="37"/>
                    </a:cubicBezTo>
                    <a:cubicBezTo>
                      <a:pt x="63" y="37"/>
                      <a:pt x="63" y="37"/>
                      <a:pt x="62" y="37"/>
                    </a:cubicBezTo>
                    <a:cubicBezTo>
                      <a:pt x="63" y="36"/>
                      <a:pt x="63" y="37"/>
                      <a:pt x="63" y="37"/>
                    </a:cubicBezTo>
                    <a:cubicBezTo>
                      <a:pt x="63" y="36"/>
                      <a:pt x="63" y="36"/>
                      <a:pt x="63" y="35"/>
                    </a:cubicBezTo>
                    <a:cubicBezTo>
                      <a:pt x="62" y="34"/>
                      <a:pt x="62" y="35"/>
                      <a:pt x="61" y="35"/>
                    </a:cubicBezTo>
                    <a:cubicBezTo>
                      <a:pt x="61" y="35"/>
                      <a:pt x="60" y="34"/>
                      <a:pt x="60" y="33"/>
                    </a:cubicBezTo>
                    <a:cubicBezTo>
                      <a:pt x="60" y="34"/>
                      <a:pt x="60" y="34"/>
                      <a:pt x="60" y="34"/>
                    </a:cubicBezTo>
                    <a:cubicBezTo>
                      <a:pt x="59" y="33"/>
                      <a:pt x="59" y="32"/>
                      <a:pt x="59" y="31"/>
                    </a:cubicBezTo>
                    <a:cubicBezTo>
                      <a:pt x="50" y="24"/>
                      <a:pt x="51" y="32"/>
                      <a:pt x="51" y="32"/>
                    </a:cubicBezTo>
                    <a:cubicBezTo>
                      <a:pt x="50" y="32"/>
                      <a:pt x="51" y="33"/>
                      <a:pt x="51" y="34"/>
                    </a:cubicBezTo>
                    <a:cubicBezTo>
                      <a:pt x="51" y="33"/>
                      <a:pt x="50" y="32"/>
                      <a:pt x="49" y="32"/>
                    </a:cubicBezTo>
                    <a:cubicBezTo>
                      <a:pt x="49" y="32"/>
                      <a:pt x="49" y="32"/>
                      <a:pt x="49" y="32"/>
                    </a:cubicBezTo>
                    <a:cubicBezTo>
                      <a:pt x="49" y="32"/>
                      <a:pt x="49" y="32"/>
                      <a:pt x="49" y="31"/>
                    </a:cubicBezTo>
                    <a:cubicBezTo>
                      <a:pt x="49" y="31"/>
                      <a:pt x="49" y="31"/>
                      <a:pt x="49" y="31"/>
                    </a:cubicBezTo>
                    <a:cubicBezTo>
                      <a:pt x="49" y="31"/>
                      <a:pt x="49" y="31"/>
                      <a:pt x="48" y="30"/>
                    </a:cubicBezTo>
                    <a:cubicBezTo>
                      <a:pt x="49" y="30"/>
                      <a:pt x="49" y="31"/>
                      <a:pt x="49" y="31"/>
                    </a:cubicBezTo>
                    <a:cubicBezTo>
                      <a:pt x="49" y="30"/>
                      <a:pt x="49" y="30"/>
                      <a:pt x="49" y="30"/>
                    </a:cubicBezTo>
                    <a:cubicBezTo>
                      <a:pt x="50" y="29"/>
                      <a:pt x="50" y="28"/>
                      <a:pt x="50" y="28"/>
                    </a:cubicBezTo>
                    <a:cubicBezTo>
                      <a:pt x="50" y="28"/>
                      <a:pt x="51" y="27"/>
                      <a:pt x="51" y="27"/>
                    </a:cubicBezTo>
                    <a:cubicBezTo>
                      <a:pt x="51" y="27"/>
                      <a:pt x="51" y="27"/>
                      <a:pt x="51" y="27"/>
                    </a:cubicBezTo>
                    <a:cubicBezTo>
                      <a:pt x="51" y="26"/>
                      <a:pt x="51" y="26"/>
                      <a:pt x="51" y="26"/>
                    </a:cubicBezTo>
                    <a:cubicBezTo>
                      <a:pt x="51" y="26"/>
                      <a:pt x="51" y="26"/>
                      <a:pt x="51" y="26"/>
                    </a:cubicBezTo>
                    <a:cubicBezTo>
                      <a:pt x="58" y="26"/>
                      <a:pt x="52" y="26"/>
                      <a:pt x="45" y="27"/>
                    </a:cubicBezTo>
                    <a:cubicBezTo>
                      <a:pt x="45" y="26"/>
                      <a:pt x="45" y="26"/>
                      <a:pt x="45" y="25"/>
                    </a:cubicBezTo>
                    <a:cubicBezTo>
                      <a:pt x="45" y="25"/>
                      <a:pt x="45" y="25"/>
                      <a:pt x="45" y="25"/>
                    </a:cubicBezTo>
                    <a:cubicBezTo>
                      <a:pt x="45" y="25"/>
                      <a:pt x="45" y="25"/>
                      <a:pt x="45" y="25"/>
                    </a:cubicBezTo>
                    <a:cubicBezTo>
                      <a:pt x="45" y="25"/>
                      <a:pt x="45" y="25"/>
                      <a:pt x="45" y="25"/>
                    </a:cubicBezTo>
                    <a:cubicBezTo>
                      <a:pt x="46" y="25"/>
                      <a:pt x="40" y="25"/>
                      <a:pt x="42" y="25"/>
                    </a:cubicBezTo>
                    <a:cubicBezTo>
                      <a:pt x="42" y="25"/>
                      <a:pt x="42" y="25"/>
                      <a:pt x="42" y="25"/>
                    </a:cubicBezTo>
                    <a:cubicBezTo>
                      <a:pt x="42" y="25"/>
                      <a:pt x="42" y="25"/>
                      <a:pt x="42" y="25"/>
                    </a:cubicBezTo>
                    <a:cubicBezTo>
                      <a:pt x="43" y="25"/>
                      <a:pt x="43" y="25"/>
                      <a:pt x="43" y="25"/>
                    </a:cubicBezTo>
                    <a:cubicBezTo>
                      <a:pt x="43" y="26"/>
                      <a:pt x="43" y="26"/>
                      <a:pt x="43" y="26"/>
                    </a:cubicBezTo>
                    <a:cubicBezTo>
                      <a:pt x="43" y="26"/>
                      <a:pt x="43" y="26"/>
                      <a:pt x="43" y="26"/>
                    </a:cubicBezTo>
                    <a:cubicBezTo>
                      <a:pt x="43" y="27"/>
                      <a:pt x="43" y="27"/>
                      <a:pt x="43" y="27"/>
                    </a:cubicBezTo>
                    <a:cubicBezTo>
                      <a:pt x="39" y="27"/>
                      <a:pt x="36" y="27"/>
                      <a:pt x="37" y="27"/>
                    </a:cubicBezTo>
                    <a:cubicBezTo>
                      <a:pt x="37" y="27"/>
                      <a:pt x="37" y="27"/>
                      <a:pt x="37" y="27"/>
                    </a:cubicBezTo>
                    <a:cubicBezTo>
                      <a:pt x="37" y="27"/>
                      <a:pt x="37" y="27"/>
                      <a:pt x="37" y="27"/>
                    </a:cubicBezTo>
                    <a:cubicBezTo>
                      <a:pt x="37" y="27"/>
                      <a:pt x="37" y="27"/>
                      <a:pt x="37" y="27"/>
                    </a:cubicBezTo>
                    <a:cubicBezTo>
                      <a:pt x="37" y="27"/>
                      <a:pt x="37" y="27"/>
                      <a:pt x="37" y="27"/>
                    </a:cubicBezTo>
                    <a:cubicBezTo>
                      <a:pt x="37" y="27"/>
                      <a:pt x="37" y="27"/>
                      <a:pt x="37" y="27"/>
                    </a:cubicBezTo>
                    <a:cubicBezTo>
                      <a:pt x="37" y="28"/>
                      <a:pt x="37" y="28"/>
                      <a:pt x="37" y="28"/>
                    </a:cubicBezTo>
                    <a:cubicBezTo>
                      <a:pt x="37" y="29"/>
                      <a:pt x="37" y="29"/>
                      <a:pt x="38" y="30"/>
                    </a:cubicBezTo>
                    <a:cubicBezTo>
                      <a:pt x="38" y="31"/>
                      <a:pt x="40" y="32"/>
                      <a:pt x="40" y="34"/>
                    </a:cubicBezTo>
                    <a:cubicBezTo>
                      <a:pt x="41" y="38"/>
                      <a:pt x="40" y="39"/>
                      <a:pt x="41" y="43"/>
                    </a:cubicBezTo>
                    <a:cubicBezTo>
                      <a:pt x="41" y="43"/>
                      <a:pt x="41" y="43"/>
                      <a:pt x="42" y="44"/>
                    </a:cubicBezTo>
                    <a:cubicBezTo>
                      <a:pt x="39" y="45"/>
                      <a:pt x="38" y="45"/>
                      <a:pt x="38" y="45"/>
                    </a:cubicBezTo>
                    <a:cubicBezTo>
                      <a:pt x="38" y="45"/>
                      <a:pt x="38" y="45"/>
                      <a:pt x="38" y="45"/>
                    </a:cubicBezTo>
                    <a:cubicBezTo>
                      <a:pt x="38" y="45"/>
                      <a:pt x="38" y="45"/>
                      <a:pt x="38" y="45"/>
                    </a:cubicBezTo>
                    <a:cubicBezTo>
                      <a:pt x="38" y="45"/>
                      <a:pt x="38" y="45"/>
                      <a:pt x="38" y="45"/>
                    </a:cubicBezTo>
                    <a:cubicBezTo>
                      <a:pt x="38" y="45"/>
                      <a:pt x="38" y="45"/>
                      <a:pt x="38" y="45"/>
                    </a:cubicBezTo>
                    <a:cubicBezTo>
                      <a:pt x="38" y="46"/>
                      <a:pt x="38" y="46"/>
                      <a:pt x="38" y="47"/>
                    </a:cubicBezTo>
                    <a:cubicBezTo>
                      <a:pt x="38" y="47"/>
                      <a:pt x="38" y="47"/>
                      <a:pt x="39" y="47"/>
                    </a:cubicBezTo>
                    <a:cubicBezTo>
                      <a:pt x="38" y="47"/>
                      <a:pt x="38" y="47"/>
                      <a:pt x="37" y="47"/>
                    </a:cubicBezTo>
                    <a:cubicBezTo>
                      <a:pt x="36" y="38"/>
                      <a:pt x="35" y="31"/>
                      <a:pt x="35" y="27"/>
                    </a:cubicBezTo>
                    <a:cubicBezTo>
                      <a:pt x="34" y="16"/>
                      <a:pt x="33" y="17"/>
                      <a:pt x="32" y="23"/>
                    </a:cubicBezTo>
                    <a:cubicBezTo>
                      <a:pt x="31" y="30"/>
                      <a:pt x="32" y="45"/>
                      <a:pt x="32" y="55"/>
                    </a:cubicBezTo>
                    <a:cubicBezTo>
                      <a:pt x="32" y="53"/>
                      <a:pt x="31" y="52"/>
                      <a:pt x="30" y="52"/>
                    </a:cubicBezTo>
                    <a:cubicBezTo>
                      <a:pt x="30" y="48"/>
                      <a:pt x="30" y="45"/>
                      <a:pt x="30" y="41"/>
                    </a:cubicBezTo>
                    <a:cubicBezTo>
                      <a:pt x="27" y="19"/>
                      <a:pt x="21" y="9"/>
                      <a:pt x="18" y="4"/>
                    </a:cubicBezTo>
                    <a:cubicBezTo>
                      <a:pt x="15" y="0"/>
                      <a:pt x="14" y="1"/>
                      <a:pt x="14" y="4"/>
                    </a:cubicBezTo>
                    <a:cubicBezTo>
                      <a:pt x="15" y="10"/>
                      <a:pt x="18" y="25"/>
                      <a:pt x="18" y="25"/>
                    </a:cubicBezTo>
                    <a:cubicBezTo>
                      <a:pt x="19" y="40"/>
                      <a:pt x="19" y="52"/>
                      <a:pt x="18" y="65"/>
                    </a:cubicBezTo>
                    <a:cubicBezTo>
                      <a:pt x="18" y="78"/>
                      <a:pt x="17" y="92"/>
                      <a:pt x="16" y="112"/>
                    </a:cubicBezTo>
                    <a:cubicBezTo>
                      <a:pt x="15" y="121"/>
                      <a:pt x="14" y="129"/>
                      <a:pt x="14" y="135"/>
                    </a:cubicBezTo>
                    <a:cubicBezTo>
                      <a:pt x="14" y="136"/>
                      <a:pt x="14" y="136"/>
                      <a:pt x="14" y="136"/>
                    </a:cubicBezTo>
                    <a:cubicBezTo>
                      <a:pt x="14" y="136"/>
                      <a:pt x="14" y="136"/>
                      <a:pt x="14" y="136"/>
                    </a:cubicBezTo>
                    <a:cubicBezTo>
                      <a:pt x="14" y="137"/>
                      <a:pt x="14" y="137"/>
                      <a:pt x="14" y="137"/>
                    </a:cubicBezTo>
                    <a:cubicBezTo>
                      <a:pt x="21" y="139"/>
                      <a:pt x="0" y="132"/>
                      <a:pt x="29" y="142"/>
                    </a:cubicBezTo>
                    <a:cubicBezTo>
                      <a:pt x="29" y="142"/>
                      <a:pt x="29" y="142"/>
                      <a:pt x="29" y="142"/>
                    </a:cubicBezTo>
                    <a:cubicBezTo>
                      <a:pt x="29" y="141"/>
                      <a:pt x="29" y="141"/>
                      <a:pt x="29" y="141"/>
                    </a:cubicBezTo>
                    <a:cubicBezTo>
                      <a:pt x="29" y="141"/>
                      <a:pt x="29" y="141"/>
                      <a:pt x="29" y="141"/>
                    </a:cubicBezTo>
                    <a:cubicBezTo>
                      <a:pt x="30" y="141"/>
                      <a:pt x="30" y="141"/>
                      <a:pt x="30" y="141"/>
                    </a:cubicBezTo>
                    <a:cubicBezTo>
                      <a:pt x="31" y="139"/>
                      <a:pt x="31" y="139"/>
                      <a:pt x="31" y="139"/>
                    </a:cubicBezTo>
                    <a:cubicBezTo>
                      <a:pt x="32" y="138"/>
                      <a:pt x="33" y="137"/>
                      <a:pt x="34" y="136"/>
                    </a:cubicBezTo>
                    <a:cubicBezTo>
                      <a:pt x="36" y="134"/>
                      <a:pt x="38" y="132"/>
                      <a:pt x="40" y="130"/>
                    </a:cubicBezTo>
                    <a:cubicBezTo>
                      <a:pt x="41" y="128"/>
                      <a:pt x="43" y="127"/>
                      <a:pt x="44" y="126"/>
                    </a:cubicBezTo>
                    <a:cubicBezTo>
                      <a:pt x="44" y="126"/>
                      <a:pt x="44" y="127"/>
                      <a:pt x="45" y="128"/>
                    </a:cubicBezTo>
                    <a:cubicBezTo>
                      <a:pt x="46" y="130"/>
                      <a:pt x="47" y="134"/>
                      <a:pt x="48" y="138"/>
                    </a:cubicBezTo>
                    <a:cubicBezTo>
                      <a:pt x="48" y="140"/>
                      <a:pt x="49" y="142"/>
                      <a:pt x="49" y="144"/>
                    </a:cubicBezTo>
                    <a:cubicBezTo>
                      <a:pt x="50" y="146"/>
                      <a:pt x="50" y="146"/>
                      <a:pt x="50" y="146"/>
                    </a:cubicBezTo>
                    <a:cubicBezTo>
                      <a:pt x="50" y="146"/>
                      <a:pt x="50" y="146"/>
                      <a:pt x="50" y="146"/>
                    </a:cubicBezTo>
                    <a:cubicBezTo>
                      <a:pt x="50" y="146"/>
                      <a:pt x="50" y="146"/>
                      <a:pt x="50" y="146"/>
                    </a:cubicBezTo>
                    <a:cubicBezTo>
                      <a:pt x="50" y="147"/>
                      <a:pt x="50" y="147"/>
                      <a:pt x="50" y="147"/>
                    </a:cubicBezTo>
                    <a:cubicBezTo>
                      <a:pt x="50" y="150"/>
                      <a:pt x="50" y="150"/>
                      <a:pt x="50" y="150"/>
                    </a:cubicBezTo>
                    <a:cubicBezTo>
                      <a:pt x="51" y="154"/>
                      <a:pt x="51" y="158"/>
                      <a:pt x="51" y="163"/>
                    </a:cubicBezTo>
                    <a:cubicBezTo>
                      <a:pt x="52" y="171"/>
                      <a:pt x="52" y="180"/>
                      <a:pt x="53" y="189"/>
                    </a:cubicBezTo>
                    <a:cubicBezTo>
                      <a:pt x="55" y="197"/>
                      <a:pt x="55" y="211"/>
                      <a:pt x="59" y="221"/>
                    </a:cubicBezTo>
                    <a:cubicBezTo>
                      <a:pt x="59" y="222"/>
                      <a:pt x="59" y="224"/>
                      <a:pt x="59" y="225"/>
                    </a:cubicBezTo>
                    <a:cubicBezTo>
                      <a:pt x="60" y="227"/>
                      <a:pt x="60" y="229"/>
                      <a:pt x="61" y="230"/>
                    </a:cubicBezTo>
                    <a:cubicBezTo>
                      <a:pt x="62" y="232"/>
                      <a:pt x="62" y="232"/>
                      <a:pt x="62" y="232"/>
                    </a:cubicBezTo>
                    <a:cubicBezTo>
                      <a:pt x="62" y="232"/>
                      <a:pt x="62" y="232"/>
                      <a:pt x="62" y="232"/>
                    </a:cubicBezTo>
                    <a:cubicBezTo>
                      <a:pt x="62" y="233"/>
                      <a:pt x="62" y="233"/>
                      <a:pt x="62" y="233"/>
                    </a:cubicBezTo>
                    <a:cubicBezTo>
                      <a:pt x="62" y="233"/>
                      <a:pt x="62" y="233"/>
                      <a:pt x="62" y="233"/>
                    </a:cubicBezTo>
                    <a:cubicBezTo>
                      <a:pt x="62" y="233"/>
                      <a:pt x="62" y="233"/>
                      <a:pt x="62" y="233"/>
                    </a:cubicBezTo>
                    <a:cubicBezTo>
                      <a:pt x="62" y="233"/>
                      <a:pt x="62" y="233"/>
                      <a:pt x="62" y="233"/>
                    </a:cubicBezTo>
                    <a:cubicBezTo>
                      <a:pt x="62" y="233"/>
                      <a:pt x="62" y="233"/>
                      <a:pt x="62" y="233"/>
                    </a:cubicBezTo>
                    <a:cubicBezTo>
                      <a:pt x="69" y="232"/>
                      <a:pt x="47" y="234"/>
                      <a:pt x="77" y="231"/>
                    </a:cubicBezTo>
                    <a:cubicBezTo>
                      <a:pt x="77" y="231"/>
                      <a:pt x="77" y="231"/>
                      <a:pt x="77" y="231"/>
                    </a:cubicBezTo>
                    <a:cubicBezTo>
                      <a:pt x="77" y="231"/>
                      <a:pt x="77" y="231"/>
                      <a:pt x="77" y="231"/>
                    </a:cubicBezTo>
                    <a:cubicBezTo>
                      <a:pt x="77" y="231"/>
                      <a:pt x="77" y="231"/>
                      <a:pt x="77" y="231"/>
                    </a:cubicBezTo>
                    <a:cubicBezTo>
                      <a:pt x="77" y="230"/>
                      <a:pt x="77" y="229"/>
                      <a:pt x="78" y="228"/>
                    </a:cubicBezTo>
                    <a:cubicBezTo>
                      <a:pt x="78" y="229"/>
                      <a:pt x="78" y="229"/>
                      <a:pt x="78" y="229"/>
                    </a:cubicBezTo>
                    <a:cubicBezTo>
                      <a:pt x="78" y="224"/>
                      <a:pt x="80" y="219"/>
                      <a:pt x="80" y="217"/>
                    </a:cubicBezTo>
                    <a:cubicBezTo>
                      <a:pt x="80" y="217"/>
                      <a:pt x="80" y="217"/>
                      <a:pt x="80" y="217"/>
                    </a:cubicBezTo>
                    <a:cubicBezTo>
                      <a:pt x="81" y="215"/>
                      <a:pt x="81" y="213"/>
                      <a:pt x="82" y="212"/>
                    </a:cubicBezTo>
                    <a:cubicBezTo>
                      <a:pt x="82" y="213"/>
                      <a:pt x="82" y="213"/>
                      <a:pt x="82" y="213"/>
                    </a:cubicBezTo>
                    <a:cubicBezTo>
                      <a:pt x="84" y="205"/>
                      <a:pt x="87" y="197"/>
                      <a:pt x="90" y="190"/>
                    </a:cubicBezTo>
                    <a:cubicBezTo>
                      <a:pt x="89" y="190"/>
                      <a:pt x="89" y="190"/>
                      <a:pt x="89" y="190"/>
                    </a:cubicBezTo>
                    <a:cubicBezTo>
                      <a:pt x="95" y="178"/>
                      <a:pt x="97" y="171"/>
                      <a:pt x="102" y="161"/>
                    </a:cubicBezTo>
                    <a:cubicBezTo>
                      <a:pt x="103" y="162"/>
                      <a:pt x="103" y="162"/>
                      <a:pt x="103" y="163"/>
                    </a:cubicBezTo>
                    <a:cubicBezTo>
                      <a:pt x="105" y="170"/>
                      <a:pt x="106" y="177"/>
                      <a:pt x="109" y="186"/>
                    </a:cubicBezTo>
                    <a:cubicBezTo>
                      <a:pt x="108" y="184"/>
                      <a:pt x="109" y="187"/>
                      <a:pt x="108" y="187"/>
                    </a:cubicBezTo>
                    <a:cubicBezTo>
                      <a:pt x="110" y="195"/>
                      <a:pt x="112" y="205"/>
                      <a:pt x="114" y="205"/>
                    </a:cubicBezTo>
                    <a:cubicBezTo>
                      <a:pt x="115" y="211"/>
                      <a:pt x="114" y="210"/>
                      <a:pt x="113" y="211"/>
                    </a:cubicBezTo>
                    <a:cubicBezTo>
                      <a:pt x="114" y="211"/>
                      <a:pt x="115" y="216"/>
                      <a:pt x="116" y="221"/>
                    </a:cubicBezTo>
                    <a:cubicBezTo>
                      <a:pt x="115" y="219"/>
                      <a:pt x="115" y="219"/>
                      <a:pt x="115" y="219"/>
                    </a:cubicBezTo>
                    <a:cubicBezTo>
                      <a:pt x="116" y="223"/>
                      <a:pt x="116" y="223"/>
                      <a:pt x="116" y="223"/>
                    </a:cubicBezTo>
                    <a:cubicBezTo>
                      <a:pt x="116" y="224"/>
                      <a:pt x="117" y="225"/>
                      <a:pt x="117" y="226"/>
                    </a:cubicBezTo>
                    <a:cubicBezTo>
                      <a:pt x="118" y="233"/>
                      <a:pt x="118" y="233"/>
                      <a:pt x="118" y="233"/>
                    </a:cubicBezTo>
                    <a:cubicBezTo>
                      <a:pt x="119" y="230"/>
                      <a:pt x="119" y="230"/>
                      <a:pt x="119" y="230"/>
                    </a:cubicBezTo>
                    <a:cubicBezTo>
                      <a:pt x="120" y="238"/>
                      <a:pt x="118" y="233"/>
                      <a:pt x="119" y="240"/>
                    </a:cubicBezTo>
                    <a:cubicBezTo>
                      <a:pt x="121" y="239"/>
                      <a:pt x="121" y="239"/>
                      <a:pt x="121" y="239"/>
                    </a:cubicBezTo>
                    <a:cubicBezTo>
                      <a:pt x="122" y="250"/>
                      <a:pt x="121" y="256"/>
                      <a:pt x="121" y="267"/>
                    </a:cubicBezTo>
                    <a:cubicBezTo>
                      <a:pt x="121" y="272"/>
                      <a:pt x="121" y="277"/>
                      <a:pt x="121" y="282"/>
                    </a:cubicBezTo>
                    <a:cubicBezTo>
                      <a:pt x="121" y="285"/>
                      <a:pt x="122" y="288"/>
                      <a:pt x="121" y="290"/>
                    </a:cubicBezTo>
                    <a:cubicBezTo>
                      <a:pt x="122" y="292"/>
                      <a:pt x="121" y="293"/>
                      <a:pt x="121" y="294"/>
                    </a:cubicBezTo>
                    <a:cubicBezTo>
                      <a:pt x="121" y="295"/>
                      <a:pt x="121" y="295"/>
                      <a:pt x="121" y="295"/>
                    </a:cubicBezTo>
                    <a:cubicBezTo>
                      <a:pt x="121" y="296"/>
                      <a:pt x="121" y="296"/>
                      <a:pt x="121" y="296"/>
                    </a:cubicBezTo>
                    <a:cubicBezTo>
                      <a:pt x="121" y="296"/>
                      <a:pt x="121" y="296"/>
                      <a:pt x="121" y="296"/>
                    </a:cubicBezTo>
                    <a:cubicBezTo>
                      <a:pt x="121" y="296"/>
                      <a:pt x="121" y="296"/>
                      <a:pt x="121" y="296"/>
                    </a:cubicBezTo>
                    <a:cubicBezTo>
                      <a:pt x="119" y="295"/>
                      <a:pt x="144" y="305"/>
                      <a:pt x="133" y="301"/>
                    </a:cubicBezTo>
                    <a:cubicBezTo>
                      <a:pt x="134" y="301"/>
                      <a:pt x="134" y="301"/>
                      <a:pt x="134" y="301"/>
                    </a:cubicBezTo>
                    <a:cubicBezTo>
                      <a:pt x="134" y="301"/>
                      <a:pt x="134" y="301"/>
                      <a:pt x="134" y="301"/>
                    </a:cubicBezTo>
                    <a:cubicBezTo>
                      <a:pt x="135" y="299"/>
                      <a:pt x="135" y="299"/>
                      <a:pt x="135" y="299"/>
                    </a:cubicBezTo>
                    <a:cubicBezTo>
                      <a:pt x="136" y="298"/>
                      <a:pt x="136" y="297"/>
                      <a:pt x="137" y="297"/>
                    </a:cubicBezTo>
                    <a:cubicBezTo>
                      <a:pt x="138" y="297"/>
                      <a:pt x="137" y="297"/>
                      <a:pt x="137" y="297"/>
                    </a:cubicBezTo>
                    <a:cubicBezTo>
                      <a:pt x="144" y="287"/>
                      <a:pt x="147" y="277"/>
                      <a:pt x="151" y="267"/>
                    </a:cubicBezTo>
                    <a:cubicBezTo>
                      <a:pt x="154" y="256"/>
                      <a:pt x="157" y="247"/>
                      <a:pt x="162" y="237"/>
                    </a:cubicBezTo>
                    <a:cubicBezTo>
                      <a:pt x="167" y="228"/>
                      <a:pt x="171" y="218"/>
                      <a:pt x="176" y="209"/>
                    </a:cubicBezTo>
                    <a:cubicBezTo>
                      <a:pt x="177" y="208"/>
                      <a:pt x="177" y="208"/>
                      <a:pt x="177" y="208"/>
                    </a:cubicBezTo>
                    <a:cubicBezTo>
                      <a:pt x="179" y="208"/>
                      <a:pt x="180" y="197"/>
                      <a:pt x="182" y="196"/>
                    </a:cubicBezTo>
                    <a:cubicBezTo>
                      <a:pt x="183" y="192"/>
                      <a:pt x="183" y="192"/>
                      <a:pt x="183" y="192"/>
                    </a:cubicBezTo>
                    <a:cubicBezTo>
                      <a:pt x="184" y="191"/>
                      <a:pt x="185" y="188"/>
                      <a:pt x="184" y="190"/>
                    </a:cubicBezTo>
                    <a:cubicBezTo>
                      <a:pt x="186" y="186"/>
                      <a:pt x="186" y="186"/>
                      <a:pt x="187" y="183"/>
                    </a:cubicBezTo>
                    <a:cubicBezTo>
                      <a:pt x="187" y="182"/>
                      <a:pt x="188" y="181"/>
                      <a:pt x="189" y="180"/>
                    </a:cubicBezTo>
                    <a:cubicBezTo>
                      <a:pt x="191" y="176"/>
                      <a:pt x="193" y="173"/>
                      <a:pt x="195" y="171"/>
                    </a:cubicBezTo>
                    <a:cubicBezTo>
                      <a:pt x="195" y="170"/>
                      <a:pt x="196" y="170"/>
                      <a:pt x="196" y="169"/>
                    </a:cubicBezTo>
                    <a:cubicBezTo>
                      <a:pt x="198" y="170"/>
                      <a:pt x="200" y="173"/>
                      <a:pt x="201" y="176"/>
                    </a:cubicBezTo>
                    <a:cubicBezTo>
                      <a:pt x="203" y="179"/>
                      <a:pt x="204" y="183"/>
                      <a:pt x="206" y="187"/>
                    </a:cubicBezTo>
                    <a:cubicBezTo>
                      <a:pt x="207" y="192"/>
                      <a:pt x="209" y="198"/>
                      <a:pt x="212" y="205"/>
                    </a:cubicBezTo>
                    <a:cubicBezTo>
                      <a:pt x="212" y="205"/>
                      <a:pt x="212" y="205"/>
                      <a:pt x="212" y="205"/>
                    </a:cubicBezTo>
                    <a:cubicBezTo>
                      <a:pt x="212" y="206"/>
                      <a:pt x="212" y="206"/>
                      <a:pt x="212" y="206"/>
                    </a:cubicBezTo>
                    <a:cubicBezTo>
                      <a:pt x="212" y="206"/>
                      <a:pt x="212" y="206"/>
                      <a:pt x="212" y="206"/>
                    </a:cubicBezTo>
                    <a:cubicBezTo>
                      <a:pt x="212" y="206"/>
                      <a:pt x="212" y="206"/>
                      <a:pt x="212" y="206"/>
                    </a:cubicBezTo>
                    <a:cubicBezTo>
                      <a:pt x="200" y="205"/>
                      <a:pt x="229" y="206"/>
                      <a:pt x="226" y="206"/>
                    </a:cubicBezTo>
                    <a:cubicBezTo>
                      <a:pt x="226" y="206"/>
                      <a:pt x="226" y="206"/>
                      <a:pt x="226" y="206"/>
                    </a:cubicBezTo>
                    <a:cubicBezTo>
                      <a:pt x="226" y="206"/>
                      <a:pt x="226" y="206"/>
                      <a:pt x="226" y="206"/>
                    </a:cubicBezTo>
                    <a:cubicBezTo>
                      <a:pt x="226" y="205"/>
                      <a:pt x="226" y="205"/>
                      <a:pt x="226" y="205"/>
                    </a:cubicBezTo>
                    <a:cubicBezTo>
                      <a:pt x="227" y="202"/>
                      <a:pt x="227" y="202"/>
                      <a:pt x="227" y="202"/>
                    </a:cubicBezTo>
                    <a:cubicBezTo>
                      <a:pt x="228" y="200"/>
                      <a:pt x="229" y="199"/>
                      <a:pt x="230" y="197"/>
                    </a:cubicBezTo>
                    <a:cubicBezTo>
                      <a:pt x="231" y="193"/>
                      <a:pt x="232" y="189"/>
                      <a:pt x="234" y="185"/>
                    </a:cubicBezTo>
                    <a:cubicBezTo>
                      <a:pt x="235" y="180"/>
                      <a:pt x="237" y="175"/>
                      <a:pt x="238" y="170"/>
                    </a:cubicBezTo>
                    <a:cubicBezTo>
                      <a:pt x="241" y="171"/>
                      <a:pt x="242" y="171"/>
                      <a:pt x="238" y="170"/>
                    </a:cubicBezTo>
                    <a:cubicBezTo>
                      <a:pt x="241" y="160"/>
                      <a:pt x="243" y="151"/>
                      <a:pt x="246" y="144"/>
                    </a:cubicBezTo>
                    <a:cubicBezTo>
                      <a:pt x="247" y="138"/>
                      <a:pt x="249" y="133"/>
                      <a:pt x="251" y="128"/>
                    </a:cubicBezTo>
                    <a:cubicBezTo>
                      <a:pt x="252" y="131"/>
                      <a:pt x="253" y="134"/>
                      <a:pt x="254" y="137"/>
                    </a:cubicBezTo>
                    <a:cubicBezTo>
                      <a:pt x="256" y="145"/>
                      <a:pt x="257" y="154"/>
                      <a:pt x="260" y="163"/>
                    </a:cubicBezTo>
                    <a:cubicBezTo>
                      <a:pt x="261" y="167"/>
                      <a:pt x="263" y="172"/>
                      <a:pt x="265" y="176"/>
                    </a:cubicBezTo>
                    <a:cubicBezTo>
                      <a:pt x="266" y="177"/>
                      <a:pt x="266" y="178"/>
                      <a:pt x="267" y="179"/>
                    </a:cubicBezTo>
                    <a:cubicBezTo>
                      <a:pt x="268" y="180"/>
                      <a:pt x="268" y="180"/>
                      <a:pt x="268" y="180"/>
                    </a:cubicBezTo>
                    <a:cubicBezTo>
                      <a:pt x="268" y="181"/>
                      <a:pt x="268" y="181"/>
                      <a:pt x="268" y="181"/>
                    </a:cubicBezTo>
                    <a:cubicBezTo>
                      <a:pt x="268" y="181"/>
                      <a:pt x="268" y="181"/>
                      <a:pt x="268" y="181"/>
                    </a:cubicBezTo>
                    <a:cubicBezTo>
                      <a:pt x="265" y="181"/>
                      <a:pt x="292" y="180"/>
                      <a:pt x="281" y="180"/>
                    </a:cubicBezTo>
                    <a:cubicBezTo>
                      <a:pt x="281" y="180"/>
                      <a:pt x="281" y="180"/>
                      <a:pt x="281" y="180"/>
                    </a:cubicBezTo>
                    <a:cubicBezTo>
                      <a:pt x="281" y="180"/>
                      <a:pt x="281" y="180"/>
                      <a:pt x="281" y="180"/>
                    </a:cubicBezTo>
                    <a:cubicBezTo>
                      <a:pt x="281" y="180"/>
                      <a:pt x="281" y="180"/>
                      <a:pt x="281" y="180"/>
                    </a:cubicBezTo>
                    <a:cubicBezTo>
                      <a:pt x="281" y="179"/>
                      <a:pt x="281" y="179"/>
                      <a:pt x="281" y="179"/>
                    </a:cubicBezTo>
                    <a:cubicBezTo>
                      <a:pt x="282" y="179"/>
                      <a:pt x="282" y="178"/>
                      <a:pt x="282" y="178"/>
                    </a:cubicBezTo>
                    <a:cubicBezTo>
                      <a:pt x="282" y="178"/>
                      <a:pt x="282" y="178"/>
                      <a:pt x="282" y="178"/>
                    </a:cubicBezTo>
                    <a:cubicBezTo>
                      <a:pt x="283" y="176"/>
                      <a:pt x="283" y="174"/>
                      <a:pt x="284" y="173"/>
                    </a:cubicBezTo>
                    <a:cubicBezTo>
                      <a:pt x="284" y="172"/>
                      <a:pt x="285" y="169"/>
                      <a:pt x="285" y="169"/>
                    </a:cubicBezTo>
                    <a:cubicBezTo>
                      <a:pt x="288" y="159"/>
                      <a:pt x="290" y="149"/>
                      <a:pt x="293" y="138"/>
                    </a:cubicBezTo>
                    <a:cubicBezTo>
                      <a:pt x="294" y="138"/>
                      <a:pt x="311" y="27"/>
                      <a:pt x="296" y="71"/>
                    </a:cubicBezTo>
                    <a:close/>
                    <a:moveTo>
                      <a:pt x="72" y="195"/>
                    </a:moveTo>
                    <a:cubicBezTo>
                      <a:pt x="72" y="195"/>
                      <a:pt x="72" y="195"/>
                      <a:pt x="72" y="195"/>
                    </a:cubicBezTo>
                    <a:cubicBezTo>
                      <a:pt x="72" y="195"/>
                      <a:pt x="73" y="195"/>
                      <a:pt x="73" y="195"/>
                    </a:cubicBezTo>
                    <a:cubicBezTo>
                      <a:pt x="73" y="195"/>
                      <a:pt x="73" y="195"/>
                      <a:pt x="73" y="195"/>
                    </a:cubicBezTo>
                    <a:cubicBezTo>
                      <a:pt x="73" y="195"/>
                      <a:pt x="73" y="195"/>
                      <a:pt x="72" y="195"/>
                    </a:cubicBezTo>
                    <a:cubicBezTo>
                      <a:pt x="72" y="195"/>
                      <a:pt x="73" y="195"/>
                      <a:pt x="73"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lose/>
                    <a:moveTo>
                      <a:pt x="42" y="72"/>
                    </a:moveTo>
                    <a:cubicBezTo>
                      <a:pt x="42" y="72"/>
                      <a:pt x="42" y="72"/>
                      <a:pt x="42" y="72"/>
                    </a:cubicBezTo>
                    <a:cubicBezTo>
                      <a:pt x="42" y="72"/>
                      <a:pt x="41" y="72"/>
                      <a:pt x="41" y="71"/>
                    </a:cubicBezTo>
                    <a:cubicBezTo>
                      <a:pt x="42" y="71"/>
                      <a:pt x="42" y="71"/>
                      <a:pt x="42" y="71"/>
                    </a:cubicBezTo>
                    <a:cubicBezTo>
                      <a:pt x="43" y="77"/>
                      <a:pt x="44" y="83"/>
                      <a:pt x="44" y="90"/>
                    </a:cubicBezTo>
                    <a:cubicBezTo>
                      <a:pt x="43" y="84"/>
                      <a:pt x="42" y="79"/>
                      <a:pt x="42" y="75"/>
                    </a:cubicBezTo>
                    <a:cubicBezTo>
                      <a:pt x="42" y="74"/>
                      <a:pt x="42" y="73"/>
                      <a:pt x="42" y="73"/>
                    </a:cubicBezTo>
                    <a:lnTo>
                      <a:pt x="42" y="72"/>
                    </a:lnTo>
                    <a:close/>
                    <a:moveTo>
                      <a:pt x="76" y="49"/>
                    </a:moveTo>
                    <a:cubicBezTo>
                      <a:pt x="77" y="52"/>
                      <a:pt x="78" y="54"/>
                      <a:pt x="79" y="56"/>
                    </a:cubicBezTo>
                    <a:cubicBezTo>
                      <a:pt x="80" y="58"/>
                      <a:pt x="81" y="59"/>
                      <a:pt x="81" y="61"/>
                    </a:cubicBezTo>
                    <a:cubicBezTo>
                      <a:pt x="81" y="61"/>
                      <a:pt x="81" y="61"/>
                      <a:pt x="81" y="61"/>
                    </a:cubicBezTo>
                    <a:cubicBezTo>
                      <a:pt x="81" y="61"/>
                      <a:pt x="81" y="62"/>
                      <a:pt x="81" y="62"/>
                    </a:cubicBezTo>
                    <a:cubicBezTo>
                      <a:pt x="81" y="63"/>
                      <a:pt x="81" y="63"/>
                      <a:pt x="81" y="63"/>
                    </a:cubicBezTo>
                    <a:cubicBezTo>
                      <a:pt x="82" y="64"/>
                      <a:pt x="82" y="64"/>
                      <a:pt x="82" y="64"/>
                    </a:cubicBezTo>
                    <a:cubicBezTo>
                      <a:pt x="82" y="64"/>
                      <a:pt x="82" y="64"/>
                      <a:pt x="82" y="64"/>
                    </a:cubicBezTo>
                    <a:cubicBezTo>
                      <a:pt x="82" y="64"/>
                      <a:pt x="82" y="64"/>
                      <a:pt x="82" y="64"/>
                    </a:cubicBezTo>
                    <a:cubicBezTo>
                      <a:pt x="78" y="64"/>
                      <a:pt x="80" y="64"/>
                      <a:pt x="83" y="64"/>
                    </a:cubicBezTo>
                    <a:cubicBezTo>
                      <a:pt x="83" y="64"/>
                      <a:pt x="83" y="64"/>
                      <a:pt x="83" y="64"/>
                    </a:cubicBezTo>
                    <a:cubicBezTo>
                      <a:pt x="82" y="67"/>
                      <a:pt x="82" y="68"/>
                      <a:pt x="82" y="70"/>
                    </a:cubicBezTo>
                    <a:cubicBezTo>
                      <a:pt x="81" y="70"/>
                      <a:pt x="79" y="70"/>
                      <a:pt x="77" y="70"/>
                    </a:cubicBezTo>
                    <a:cubicBezTo>
                      <a:pt x="77" y="63"/>
                      <a:pt x="75" y="56"/>
                      <a:pt x="76" y="49"/>
                    </a:cubicBezTo>
                    <a:close/>
                    <a:moveTo>
                      <a:pt x="102" y="58"/>
                    </a:moveTo>
                    <a:cubicBezTo>
                      <a:pt x="103" y="58"/>
                      <a:pt x="103" y="58"/>
                      <a:pt x="103" y="57"/>
                    </a:cubicBezTo>
                    <a:cubicBezTo>
                      <a:pt x="103" y="57"/>
                      <a:pt x="103" y="57"/>
                      <a:pt x="103" y="57"/>
                    </a:cubicBezTo>
                    <a:cubicBezTo>
                      <a:pt x="104" y="56"/>
                      <a:pt x="104" y="56"/>
                      <a:pt x="104" y="57"/>
                    </a:cubicBezTo>
                    <a:cubicBezTo>
                      <a:pt x="103" y="58"/>
                      <a:pt x="101" y="62"/>
                      <a:pt x="100" y="68"/>
                    </a:cubicBezTo>
                    <a:cubicBezTo>
                      <a:pt x="100" y="67"/>
                      <a:pt x="100" y="66"/>
                      <a:pt x="100" y="65"/>
                    </a:cubicBezTo>
                    <a:cubicBezTo>
                      <a:pt x="100" y="66"/>
                      <a:pt x="99" y="67"/>
                      <a:pt x="99" y="68"/>
                    </a:cubicBezTo>
                    <a:cubicBezTo>
                      <a:pt x="98" y="66"/>
                      <a:pt x="97" y="64"/>
                      <a:pt x="96" y="62"/>
                    </a:cubicBezTo>
                    <a:cubicBezTo>
                      <a:pt x="96" y="61"/>
                      <a:pt x="96" y="61"/>
                      <a:pt x="96" y="61"/>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100" y="60"/>
                      <a:pt x="96" y="60"/>
                      <a:pt x="91" y="60"/>
                    </a:cubicBezTo>
                    <a:cubicBezTo>
                      <a:pt x="92" y="58"/>
                      <a:pt x="92" y="56"/>
                      <a:pt x="92" y="54"/>
                    </a:cubicBezTo>
                    <a:cubicBezTo>
                      <a:pt x="94" y="55"/>
                      <a:pt x="96" y="56"/>
                      <a:pt x="98" y="57"/>
                    </a:cubicBezTo>
                    <a:cubicBezTo>
                      <a:pt x="99" y="58"/>
                      <a:pt x="101" y="59"/>
                      <a:pt x="102" y="58"/>
                    </a:cubicBezTo>
                    <a:cubicBezTo>
                      <a:pt x="101" y="59"/>
                      <a:pt x="101" y="60"/>
                      <a:pt x="101" y="61"/>
                    </a:cubicBezTo>
                    <a:cubicBezTo>
                      <a:pt x="101" y="60"/>
                      <a:pt x="102" y="59"/>
                      <a:pt x="102" y="58"/>
                    </a:cubicBezTo>
                    <a:close/>
                    <a:moveTo>
                      <a:pt x="134" y="56"/>
                    </a:moveTo>
                    <a:cubicBezTo>
                      <a:pt x="134" y="56"/>
                      <a:pt x="134" y="56"/>
                      <a:pt x="134" y="55"/>
                    </a:cubicBezTo>
                    <a:cubicBezTo>
                      <a:pt x="134" y="55"/>
                      <a:pt x="134" y="55"/>
                      <a:pt x="134" y="55"/>
                    </a:cubicBezTo>
                    <a:cubicBezTo>
                      <a:pt x="134" y="56"/>
                      <a:pt x="134" y="56"/>
                      <a:pt x="134" y="56"/>
                    </a:cubicBezTo>
                    <a:close/>
                    <a:moveTo>
                      <a:pt x="147" y="123"/>
                    </a:moveTo>
                    <a:cubicBezTo>
                      <a:pt x="147" y="123"/>
                      <a:pt x="147" y="123"/>
                      <a:pt x="147" y="123"/>
                    </a:cubicBezTo>
                    <a:cubicBezTo>
                      <a:pt x="147" y="123"/>
                      <a:pt x="147" y="123"/>
                      <a:pt x="147" y="123"/>
                    </a:cubicBezTo>
                    <a:cubicBezTo>
                      <a:pt x="147" y="123"/>
                      <a:pt x="147" y="123"/>
                      <a:pt x="147" y="123"/>
                    </a:cubicBezTo>
                    <a:close/>
                    <a:moveTo>
                      <a:pt x="92" y="103"/>
                    </a:moveTo>
                    <a:cubicBezTo>
                      <a:pt x="92" y="105"/>
                      <a:pt x="92" y="106"/>
                      <a:pt x="92" y="108"/>
                    </a:cubicBezTo>
                    <a:cubicBezTo>
                      <a:pt x="92" y="109"/>
                      <a:pt x="92" y="109"/>
                      <a:pt x="92" y="109"/>
                    </a:cubicBezTo>
                    <a:cubicBezTo>
                      <a:pt x="92" y="107"/>
                      <a:pt x="92" y="105"/>
                      <a:pt x="92" y="103"/>
                    </a:cubicBezTo>
                    <a:close/>
                    <a:moveTo>
                      <a:pt x="92" y="110"/>
                    </a:moveTo>
                    <a:cubicBezTo>
                      <a:pt x="93" y="118"/>
                      <a:pt x="93" y="126"/>
                      <a:pt x="93" y="134"/>
                    </a:cubicBezTo>
                    <a:cubicBezTo>
                      <a:pt x="93" y="137"/>
                      <a:pt x="93" y="140"/>
                      <a:pt x="93" y="144"/>
                    </a:cubicBezTo>
                    <a:cubicBezTo>
                      <a:pt x="92" y="144"/>
                      <a:pt x="91" y="144"/>
                      <a:pt x="93" y="144"/>
                    </a:cubicBezTo>
                    <a:cubicBezTo>
                      <a:pt x="93" y="144"/>
                      <a:pt x="93" y="144"/>
                      <a:pt x="93" y="144"/>
                    </a:cubicBezTo>
                    <a:cubicBezTo>
                      <a:pt x="93" y="147"/>
                      <a:pt x="93" y="147"/>
                      <a:pt x="93" y="147"/>
                    </a:cubicBezTo>
                    <a:cubicBezTo>
                      <a:pt x="93" y="147"/>
                      <a:pt x="93" y="147"/>
                      <a:pt x="92" y="147"/>
                    </a:cubicBezTo>
                    <a:cubicBezTo>
                      <a:pt x="93" y="146"/>
                      <a:pt x="93" y="146"/>
                      <a:pt x="93" y="146"/>
                    </a:cubicBezTo>
                    <a:cubicBezTo>
                      <a:pt x="92" y="147"/>
                      <a:pt x="92" y="148"/>
                      <a:pt x="91" y="149"/>
                    </a:cubicBezTo>
                    <a:cubicBezTo>
                      <a:pt x="91" y="149"/>
                      <a:pt x="91" y="149"/>
                      <a:pt x="91" y="148"/>
                    </a:cubicBezTo>
                    <a:cubicBezTo>
                      <a:pt x="91" y="135"/>
                      <a:pt x="92" y="122"/>
                      <a:pt x="92" y="110"/>
                    </a:cubicBezTo>
                    <a:close/>
                    <a:moveTo>
                      <a:pt x="105" y="142"/>
                    </a:moveTo>
                    <a:cubicBezTo>
                      <a:pt x="105" y="134"/>
                      <a:pt x="105" y="127"/>
                      <a:pt x="105" y="118"/>
                    </a:cubicBezTo>
                    <a:cubicBezTo>
                      <a:pt x="105" y="123"/>
                      <a:pt x="105" y="116"/>
                      <a:pt x="106" y="117"/>
                    </a:cubicBezTo>
                    <a:cubicBezTo>
                      <a:pt x="106" y="108"/>
                      <a:pt x="106" y="100"/>
                      <a:pt x="106" y="93"/>
                    </a:cubicBezTo>
                    <a:cubicBezTo>
                      <a:pt x="106" y="92"/>
                      <a:pt x="106" y="92"/>
                      <a:pt x="106" y="91"/>
                    </a:cubicBezTo>
                    <a:cubicBezTo>
                      <a:pt x="106" y="91"/>
                      <a:pt x="106" y="90"/>
                      <a:pt x="106" y="90"/>
                    </a:cubicBezTo>
                    <a:cubicBezTo>
                      <a:pt x="106" y="89"/>
                      <a:pt x="106" y="89"/>
                      <a:pt x="106" y="89"/>
                    </a:cubicBezTo>
                    <a:cubicBezTo>
                      <a:pt x="106" y="87"/>
                      <a:pt x="106" y="86"/>
                      <a:pt x="106" y="85"/>
                    </a:cubicBezTo>
                    <a:cubicBezTo>
                      <a:pt x="106" y="83"/>
                      <a:pt x="106" y="82"/>
                      <a:pt x="106" y="82"/>
                    </a:cubicBezTo>
                    <a:cubicBezTo>
                      <a:pt x="107" y="70"/>
                      <a:pt x="107" y="72"/>
                      <a:pt x="108" y="71"/>
                    </a:cubicBezTo>
                    <a:cubicBezTo>
                      <a:pt x="108" y="76"/>
                      <a:pt x="108" y="81"/>
                      <a:pt x="108" y="86"/>
                    </a:cubicBezTo>
                    <a:cubicBezTo>
                      <a:pt x="108" y="84"/>
                      <a:pt x="109" y="82"/>
                      <a:pt x="109" y="80"/>
                    </a:cubicBezTo>
                    <a:cubicBezTo>
                      <a:pt x="108" y="95"/>
                      <a:pt x="108" y="84"/>
                      <a:pt x="107" y="98"/>
                    </a:cubicBezTo>
                    <a:cubicBezTo>
                      <a:pt x="108" y="98"/>
                      <a:pt x="108" y="98"/>
                      <a:pt x="108" y="98"/>
                    </a:cubicBezTo>
                    <a:cubicBezTo>
                      <a:pt x="107" y="108"/>
                      <a:pt x="108" y="117"/>
                      <a:pt x="108" y="125"/>
                    </a:cubicBezTo>
                    <a:cubicBezTo>
                      <a:pt x="108" y="131"/>
                      <a:pt x="108" y="136"/>
                      <a:pt x="109" y="143"/>
                    </a:cubicBezTo>
                    <a:cubicBezTo>
                      <a:pt x="109" y="143"/>
                      <a:pt x="108" y="143"/>
                      <a:pt x="108" y="142"/>
                    </a:cubicBezTo>
                    <a:cubicBezTo>
                      <a:pt x="108" y="142"/>
                      <a:pt x="108" y="142"/>
                      <a:pt x="108" y="142"/>
                    </a:cubicBezTo>
                    <a:cubicBezTo>
                      <a:pt x="108" y="142"/>
                      <a:pt x="108" y="142"/>
                      <a:pt x="108" y="142"/>
                    </a:cubicBezTo>
                    <a:cubicBezTo>
                      <a:pt x="108" y="141"/>
                      <a:pt x="108" y="141"/>
                      <a:pt x="108" y="141"/>
                    </a:cubicBezTo>
                    <a:cubicBezTo>
                      <a:pt x="108" y="141"/>
                      <a:pt x="108" y="141"/>
                      <a:pt x="108" y="141"/>
                    </a:cubicBezTo>
                    <a:cubicBezTo>
                      <a:pt x="108" y="141"/>
                      <a:pt x="108" y="141"/>
                      <a:pt x="108" y="141"/>
                    </a:cubicBezTo>
                    <a:cubicBezTo>
                      <a:pt x="108" y="141"/>
                      <a:pt x="107" y="141"/>
                      <a:pt x="105" y="142"/>
                    </a:cubicBezTo>
                    <a:close/>
                    <a:moveTo>
                      <a:pt x="141" y="223"/>
                    </a:moveTo>
                    <a:cubicBezTo>
                      <a:pt x="141" y="223"/>
                      <a:pt x="141" y="223"/>
                      <a:pt x="141" y="223"/>
                    </a:cubicBezTo>
                    <a:cubicBezTo>
                      <a:pt x="141" y="224"/>
                      <a:pt x="141" y="224"/>
                      <a:pt x="141" y="224"/>
                    </a:cubicBezTo>
                    <a:cubicBezTo>
                      <a:pt x="141" y="223"/>
                      <a:pt x="141" y="223"/>
                      <a:pt x="141" y="223"/>
                    </a:cubicBezTo>
                    <a:cubicBezTo>
                      <a:pt x="141" y="223"/>
                      <a:pt x="141" y="224"/>
                      <a:pt x="141" y="224"/>
                    </a:cubicBezTo>
                    <a:cubicBezTo>
                      <a:pt x="141" y="224"/>
                      <a:pt x="141" y="224"/>
                      <a:pt x="141" y="224"/>
                    </a:cubicBezTo>
                    <a:cubicBezTo>
                      <a:pt x="139" y="225"/>
                      <a:pt x="140" y="224"/>
                      <a:pt x="139" y="225"/>
                    </a:cubicBezTo>
                    <a:cubicBezTo>
                      <a:pt x="138" y="226"/>
                      <a:pt x="139" y="226"/>
                      <a:pt x="139" y="227"/>
                    </a:cubicBezTo>
                    <a:cubicBezTo>
                      <a:pt x="139" y="227"/>
                      <a:pt x="139" y="227"/>
                      <a:pt x="139" y="227"/>
                    </a:cubicBezTo>
                    <a:cubicBezTo>
                      <a:pt x="138" y="226"/>
                      <a:pt x="138" y="224"/>
                      <a:pt x="139" y="223"/>
                    </a:cubicBezTo>
                    <a:cubicBezTo>
                      <a:pt x="138" y="219"/>
                      <a:pt x="137" y="217"/>
                      <a:pt x="136" y="215"/>
                    </a:cubicBezTo>
                    <a:cubicBezTo>
                      <a:pt x="136" y="216"/>
                      <a:pt x="137" y="216"/>
                      <a:pt x="137" y="216"/>
                    </a:cubicBezTo>
                    <a:cubicBezTo>
                      <a:pt x="137" y="216"/>
                      <a:pt x="137" y="215"/>
                      <a:pt x="137" y="215"/>
                    </a:cubicBezTo>
                    <a:cubicBezTo>
                      <a:pt x="137" y="216"/>
                      <a:pt x="137" y="216"/>
                      <a:pt x="137" y="216"/>
                    </a:cubicBezTo>
                    <a:cubicBezTo>
                      <a:pt x="137" y="216"/>
                      <a:pt x="137" y="216"/>
                      <a:pt x="137" y="216"/>
                    </a:cubicBezTo>
                    <a:cubicBezTo>
                      <a:pt x="137" y="216"/>
                      <a:pt x="137" y="216"/>
                      <a:pt x="138" y="216"/>
                    </a:cubicBezTo>
                    <a:cubicBezTo>
                      <a:pt x="137" y="217"/>
                      <a:pt x="137" y="216"/>
                      <a:pt x="137" y="216"/>
                    </a:cubicBezTo>
                    <a:cubicBezTo>
                      <a:pt x="137" y="217"/>
                      <a:pt x="137" y="217"/>
                      <a:pt x="137" y="217"/>
                    </a:cubicBezTo>
                    <a:cubicBezTo>
                      <a:pt x="138" y="217"/>
                      <a:pt x="138" y="217"/>
                      <a:pt x="139" y="217"/>
                    </a:cubicBezTo>
                    <a:cubicBezTo>
                      <a:pt x="139" y="217"/>
                      <a:pt x="140" y="217"/>
                      <a:pt x="139" y="217"/>
                    </a:cubicBezTo>
                    <a:cubicBezTo>
                      <a:pt x="140" y="217"/>
                      <a:pt x="140" y="217"/>
                      <a:pt x="140" y="217"/>
                    </a:cubicBezTo>
                    <a:cubicBezTo>
                      <a:pt x="141" y="217"/>
                      <a:pt x="141" y="217"/>
                      <a:pt x="140" y="218"/>
                    </a:cubicBezTo>
                    <a:cubicBezTo>
                      <a:pt x="141" y="218"/>
                      <a:pt x="142" y="218"/>
                      <a:pt x="143" y="218"/>
                    </a:cubicBezTo>
                    <a:cubicBezTo>
                      <a:pt x="143" y="218"/>
                      <a:pt x="143" y="218"/>
                      <a:pt x="143" y="218"/>
                    </a:cubicBezTo>
                    <a:cubicBezTo>
                      <a:pt x="142" y="219"/>
                      <a:pt x="142" y="219"/>
                      <a:pt x="142" y="219"/>
                    </a:cubicBezTo>
                    <a:cubicBezTo>
                      <a:pt x="142" y="219"/>
                      <a:pt x="142" y="220"/>
                      <a:pt x="142" y="221"/>
                    </a:cubicBezTo>
                    <a:cubicBezTo>
                      <a:pt x="142" y="220"/>
                      <a:pt x="142" y="220"/>
                      <a:pt x="142" y="220"/>
                    </a:cubicBezTo>
                    <a:cubicBezTo>
                      <a:pt x="142" y="221"/>
                      <a:pt x="141" y="222"/>
                      <a:pt x="141" y="223"/>
                    </a:cubicBezTo>
                    <a:cubicBezTo>
                      <a:pt x="141" y="223"/>
                      <a:pt x="141" y="223"/>
                      <a:pt x="141" y="223"/>
                    </a:cubicBezTo>
                    <a:cubicBezTo>
                      <a:pt x="141" y="223"/>
                      <a:pt x="141" y="223"/>
                      <a:pt x="141" y="223"/>
                    </a:cubicBezTo>
                    <a:cubicBezTo>
                      <a:pt x="141" y="223"/>
                      <a:pt x="141" y="223"/>
                      <a:pt x="141" y="223"/>
                    </a:cubicBezTo>
                    <a:close/>
                    <a:moveTo>
                      <a:pt x="108" y="70"/>
                    </a:moveTo>
                    <a:cubicBezTo>
                      <a:pt x="108" y="70"/>
                      <a:pt x="108" y="71"/>
                      <a:pt x="108" y="71"/>
                    </a:cubicBezTo>
                    <a:cubicBezTo>
                      <a:pt x="108" y="71"/>
                      <a:pt x="108" y="70"/>
                      <a:pt x="108" y="70"/>
                    </a:cubicBezTo>
                    <a:close/>
                    <a:moveTo>
                      <a:pt x="143" y="204"/>
                    </a:moveTo>
                    <a:cubicBezTo>
                      <a:pt x="143" y="204"/>
                      <a:pt x="143" y="204"/>
                      <a:pt x="143" y="204"/>
                    </a:cubicBezTo>
                    <a:cubicBezTo>
                      <a:pt x="143" y="204"/>
                      <a:pt x="143" y="204"/>
                      <a:pt x="143" y="204"/>
                    </a:cubicBezTo>
                    <a:cubicBezTo>
                      <a:pt x="143" y="204"/>
                      <a:pt x="143" y="204"/>
                      <a:pt x="142" y="204"/>
                    </a:cubicBezTo>
                    <a:cubicBezTo>
                      <a:pt x="142" y="204"/>
                      <a:pt x="142" y="204"/>
                      <a:pt x="142" y="204"/>
                    </a:cubicBezTo>
                    <a:lnTo>
                      <a:pt x="143" y="204"/>
                    </a:lnTo>
                    <a:close/>
                    <a:moveTo>
                      <a:pt x="127" y="215"/>
                    </a:moveTo>
                    <a:cubicBezTo>
                      <a:pt x="127" y="216"/>
                      <a:pt x="126" y="215"/>
                      <a:pt x="126" y="213"/>
                    </a:cubicBezTo>
                    <a:cubicBezTo>
                      <a:pt x="126" y="214"/>
                      <a:pt x="127" y="214"/>
                      <a:pt x="127" y="215"/>
                    </a:cubicBezTo>
                    <a:close/>
                    <a:moveTo>
                      <a:pt x="127" y="164"/>
                    </a:moveTo>
                    <a:cubicBezTo>
                      <a:pt x="126" y="167"/>
                      <a:pt x="126" y="167"/>
                      <a:pt x="126" y="167"/>
                    </a:cubicBezTo>
                    <a:cubicBezTo>
                      <a:pt x="126" y="167"/>
                      <a:pt x="126" y="168"/>
                      <a:pt x="126" y="170"/>
                    </a:cubicBezTo>
                    <a:cubicBezTo>
                      <a:pt x="125" y="169"/>
                      <a:pt x="125" y="168"/>
                      <a:pt x="124" y="167"/>
                    </a:cubicBezTo>
                    <a:cubicBezTo>
                      <a:pt x="124" y="164"/>
                      <a:pt x="125" y="162"/>
                      <a:pt x="125" y="160"/>
                    </a:cubicBezTo>
                    <a:cubicBezTo>
                      <a:pt x="125" y="157"/>
                      <a:pt x="126" y="154"/>
                      <a:pt x="126" y="151"/>
                    </a:cubicBezTo>
                    <a:cubicBezTo>
                      <a:pt x="126" y="155"/>
                      <a:pt x="126" y="159"/>
                      <a:pt x="127" y="164"/>
                    </a:cubicBezTo>
                    <a:close/>
                    <a:moveTo>
                      <a:pt x="143" y="205"/>
                    </a:moveTo>
                    <a:cubicBezTo>
                      <a:pt x="143" y="205"/>
                      <a:pt x="143" y="205"/>
                      <a:pt x="143" y="205"/>
                    </a:cubicBezTo>
                    <a:close/>
                    <a:moveTo>
                      <a:pt x="118" y="86"/>
                    </a:moveTo>
                    <a:cubicBezTo>
                      <a:pt x="118" y="86"/>
                      <a:pt x="118" y="86"/>
                      <a:pt x="118" y="86"/>
                    </a:cubicBezTo>
                    <a:cubicBezTo>
                      <a:pt x="119" y="88"/>
                      <a:pt x="119" y="88"/>
                      <a:pt x="119" y="88"/>
                    </a:cubicBezTo>
                    <a:cubicBezTo>
                      <a:pt x="119" y="87"/>
                      <a:pt x="119" y="87"/>
                      <a:pt x="118" y="86"/>
                    </a:cubicBezTo>
                    <a:close/>
                    <a:moveTo>
                      <a:pt x="117" y="66"/>
                    </a:moveTo>
                    <a:cubicBezTo>
                      <a:pt x="117" y="64"/>
                      <a:pt x="117" y="63"/>
                      <a:pt x="116" y="60"/>
                    </a:cubicBezTo>
                    <a:cubicBezTo>
                      <a:pt x="116" y="60"/>
                      <a:pt x="116" y="60"/>
                      <a:pt x="116" y="60"/>
                    </a:cubicBezTo>
                    <a:cubicBezTo>
                      <a:pt x="117" y="60"/>
                      <a:pt x="117" y="60"/>
                      <a:pt x="117" y="59"/>
                    </a:cubicBezTo>
                    <a:cubicBezTo>
                      <a:pt x="118" y="60"/>
                      <a:pt x="118" y="60"/>
                      <a:pt x="118" y="60"/>
                    </a:cubicBezTo>
                    <a:cubicBezTo>
                      <a:pt x="118" y="60"/>
                      <a:pt x="119" y="60"/>
                      <a:pt x="119" y="60"/>
                    </a:cubicBezTo>
                    <a:cubicBezTo>
                      <a:pt x="119" y="60"/>
                      <a:pt x="119" y="60"/>
                      <a:pt x="119" y="60"/>
                    </a:cubicBezTo>
                    <a:cubicBezTo>
                      <a:pt x="120" y="60"/>
                      <a:pt x="120" y="60"/>
                      <a:pt x="120" y="60"/>
                    </a:cubicBezTo>
                    <a:cubicBezTo>
                      <a:pt x="120" y="60"/>
                      <a:pt x="120" y="60"/>
                      <a:pt x="120" y="60"/>
                    </a:cubicBezTo>
                    <a:cubicBezTo>
                      <a:pt x="119" y="64"/>
                      <a:pt x="118" y="68"/>
                      <a:pt x="118" y="72"/>
                    </a:cubicBezTo>
                    <a:cubicBezTo>
                      <a:pt x="118" y="74"/>
                      <a:pt x="118" y="75"/>
                      <a:pt x="118" y="76"/>
                    </a:cubicBezTo>
                    <a:cubicBezTo>
                      <a:pt x="117" y="71"/>
                      <a:pt x="117" y="68"/>
                      <a:pt x="117" y="66"/>
                    </a:cubicBezTo>
                    <a:close/>
                    <a:moveTo>
                      <a:pt x="142" y="197"/>
                    </a:moveTo>
                    <a:cubicBezTo>
                      <a:pt x="143" y="199"/>
                      <a:pt x="143" y="201"/>
                      <a:pt x="143" y="204"/>
                    </a:cubicBezTo>
                    <a:cubicBezTo>
                      <a:pt x="143" y="203"/>
                      <a:pt x="143" y="203"/>
                      <a:pt x="143" y="203"/>
                    </a:cubicBezTo>
                    <a:cubicBezTo>
                      <a:pt x="143" y="204"/>
                      <a:pt x="143" y="204"/>
                      <a:pt x="143" y="204"/>
                    </a:cubicBezTo>
                    <a:cubicBezTo>
                      <a:pt x="143" y="204"/>
                      <a:pt x="142" y="204"/>
                      <a:pt x="142" y="204"/>
                    </a:cubicBezTo>
                    <a:cubicBezTo>
                      <a:pt x="142" y="203"/>
                      <a:pt x="142" y="203"/>
                      <a:pt x="142" y="203"/>
                    </a:cubicBezTo>
                    <a:cubicBezTo>
                      <a:pt x="142" y="203"/>
                      <a:pt x="143" y="203"/>
                      <a:pt x="142" y="203"/>
                    </a:cubicBezTo>
                    <a:cubicBezTo>
                      <a:pt x="142" y="203"/>
                      <a:pt x="142" y="203"/>
                      <a:pt x="142" y="203"/>
                    </a:cubicBezTo>
                    <a:cubicBezTo>
                      <a:pt x="143" y="203"/>
                      <a:pt x="143" y="203"/>
                      <a:pt x="143" y="203"/>
                    </a:cubicBezTo>
                    <a:cubicBezTo>
                      <a:pt x="140" y="202"/>
                      <a:pt x="144" y="201"/>
                      <a:pt x="142" y="200"/>
                    </a:cubicBezTo>
                    <a:cubicBezTo>
                      <a:pt x="142" y="201"/>
                      <a:pt x="142" y="200"/>
                      <a:pt x="142" y="200"/>
                    </a:cubicBezTo>
                    <a:cubicBezTo>
                      <a:pt x="142" y="200"/>
                      <a:pt x="142" y="200"/>
                      <a:pt x="141" y="200"/>
                    </a:cubicBezTo>
                    <a:cubicBezTo>
                      <a:pt x="141" y="199"/>
                      <a:pt x="141" y="199"/>
                      <a:pt x="141" y="199"/>
                    </a:cubicBezTo>
                    <a:cubicBezTo>
                      <a:pt x="142" y="199"/>
                      <a:pt x="142" y="199"/>
                      <a:pt x="141" y="199"/>
                    </a:cubicBezTo>
                    <a:cubicBezTo>
                      <a:pt x="141" y="199"/>
                      <a:pt x="141" y="199"/>
                      <a:pt x="141" y="199"/>
                    </a:cubicBezTo>
                    <a:cubicBezTo>
                      <a:pt x="142" y="198"/>
                      <a:pt x="142" y="198"/>
                      <a:pt x="142" y="198"/>
                    </a:cubicBezTo>
                    <a:cubicBezTo>
                      <a:pt x="142" y="198"/>
                      <a:pt x="142" y="198"/>
                      <a:pt x="141" y="198"/>
                    </a:cubicBezTo>
                    <a:cubicBezTo>
                      <a:pt x="141" y="198"/>
                      <a:pt x="141" y="198"/>
                      <a:pt x="142" y="198"/>
                    </a:cubicBezTo>
                    <a:cubicBezTo>
                      <a:pt x="142" y="198"/>
                      <a:pt x="142" y="198"/>
                      <a:pt x="142" y="198"/>
                    </a:cubicBezTo>
                    <a:cubicBezTo>
                      <a:pt x="142" y="197"/>
                      <a:pt x="142" y="197"/>
                      <a:pt x="142" y="197"/>
                    </a:cubicBezTo>
                    <a:cubicBezTo>
                      <a:pt x="142" y="196"/>
                      <a:pt x="142" y="196"/>
                      <a:pt x="142" y="195"/>
                    </a:cubicBezTo>
                    <a:cubicBezTo>
                      <a:pt x="142" y="195"/>
                      <a:pt x="142" y="195"/>
                      <a:pt x="142" y="195"/>
                    </a:cubicBezTo>
                    <a:cubicBezTo>
                      <a:pt x="142" y="195"/>
                      <a:pt x="142" y="195"/>
                      <a:pt x="142" y="195"/>
                    </a:cubicBezTo>
                    <a:cubicBezTo>
                      <a:pt x="142" y="194"/>
                      <a:pt x="142" y="194"/>
                      <a:pt x="142" y="193"/>
                    </a:cubicBezTo>
                    <a:cubicBezTo>
                      <a:pt x="142" y="192"/>
                      <a:pt x="142" y="190"/>
                      <a:pt x="142" y="188"/>
                    </a:cubicBezTo>
                    <a:cubicBezTo>
                      <a:pt x="142" y="191"/>
                      <a:pt x="142" y="194"/>
                      <a:pt x="142" y="197"/>
                    </a:cubicBezTo>
                    <a:close/>
                    <a:moveTo>
                      <a:pt x="127" y="104"/>
                    </a:moveTo>
                    <a:cubicBezTo>
                      <a:pt x="127" y="111"/>
                      <a:pt x="126" y="118"/>
                      <a:pt x="126" y="125"/>
                    </a:cubicBezTo>
                    <a:cubicBezTo>
                      <a:pt x="126" y="121"/>
                      <a:pt x="125" y="116"/>
                      <a:pt x="125" y="112"/>
                    </a:cubicBezTo>
                    <a:cubicBezTo>
                      <a:pt x="125" y="108"/>
                      <a:pt x="126" y="102"/>
                      <a:pt x="126" y="97"/>
                    </a:cubicBezTo>
                    <a:cubicBezTo>
                      <a:pt x="127" y="92"/>
                      <a:pt x="127" y="87"/>
                      <a:pt x="128" y="82"/>
                    </a:cubicBezTo>
                    <a:cubicBezTo>
                      <a:pt x="128" y="89"/>
                      <a:pt x="128" y="97"/>
                      <a:pt x="127" y="104"/>
                    </a:cubicBezTo>
                    <a:close/>
                    <a:moveTo>
                      <a:pt x="133" y="210"/>
                    </a:moveTo>
                    <a:cubicBezTo>
                      <a:pt x="134" y="210"/>
                      <a:pt x="134" y="210"/>
                      <a:pt x="134" y="210"/>
                    </a:cubicBezTo>
                    <a:cubicBezTo>
                      <a:pt x="134" y="210"/>
                      <a:pt x="134" y="210"/>
                      <a:pt x="134" y="210"/>
                    </a:cubicBezTo>
                    <a:cubicBezTo>
                      <a:pt x="134" y="210"/>
                      <a:pt x="134" y="210"/>
                      <a:pt x="134" y="210"/>
                    </a:cubicBezTo>
                    <a:cubicBezTo>
                      <a:pt x="134" y="210"/>
                      <a:pt x="134" y="210"/>
                      <a:pt x="134" y="210"/>
                    </a:cubicBezTo>
                    <a:cubicBezTo>
                      <a:pt x="134" y="210"/>
                      <a:pt x="135" y="210"/>
                      <a:pt x="135" y="210"/>
                    </a:cubicBezTo>
                    <a:cubicBezTo>
                      <a:pt x="135" y="210"/>
                      <a:pt x="135" y="210"/>
                      <a:pt x="135" y="210"/>
                    </a:cubicBezTo>
                    <a:cubicBezTo>
                      <a:pt x="134" y="210"/>
                      <a:pt x="135" y="211"/>
                      <a:pt x="134" y="211"/>
                    </a:cubicBezTo>
                    <a:cubicBezTo>
                      <a:pt x="135" y="212"/>
                      <a:pt x="136" y="212"/>
                      <a:pt x="136" y="212"/>
                    </a:cubicBezTo>
                    <a:cubicBezTo>
                      <a:pt x="136" y="213"/>
                      <a:pt x="136" y="213"/>
                      <a:pt x="135" y="212"/>
                    </a:cubicBezTo>
                    <a:cubicBezTo>
                      <a:pt x="136" y="213"/>
                      <a:pt x="136" y="213"/>
                      <a:pt x="136" y="213"/>
                    </a:cubicBezTo>
                    <a:cubicBezTo>
                      <a:pt x="135" y="213"/>
                      <a:pt x="135" y="213"/>
                      <a:pt x="135" y="213"/>
                    </a:cubicBezTo>
                    <a:cubicBezTo>
                      <a:pt x="134" y="214"/>
                      <a:pt x="136" y="213"/>
                      <a:pt x="136" y="214"/>
                    </a:cubicBezTo>
                    <a:cubicBezTo>
                      <a:pt x="136" y="214"/>
                      <a:pt x="136" y="214"/>
                      <a:pt x="136" y="214"/>
                    </a:cubicBezTo>
                    <a:cubicBezTo>
                      <a:pt x="136" y="214"/>
                      <a:pt x="136" y="214"/>
                      <a:pt x="136" y="214"/>
                    </a:cubicBezTo>
                    <a:cubicBezTo>
                      <a:pt x="136" y="214"/>
                      <a:pt x="137" y="214"/>
                      <a:pt x="137" y="214"/>
                    </a:cubicBezTo>
                    <a:cubicBezTo>
                      <a:pt x="136" y="215"/>
                      <a:pt x="136" y="215"/>
                      <a:pt x="136" y="215"/>
                    </a:cubicBezTo>
                    <a:cubicBezTo>
                      <a:pt x="136" y="215"/>
                      <a:pt x="136" y="215"/>
                      <a:pt x="136" y="215"/>
                    </a:cubicBezTo>
                    <a:cubicBezTo>
                      <a:pt x="135" y="214"/>
                      <a:pt x="134" y="214"/>
                      <a:pt x="134" y="214"/>
                    </a:cubicBezTo>
                    <a:cubicBezTo>
                      <a:pt x="134" y="213"/>
                      <a:pt x="134" y="211"/>
                      <a:pt x="133" y="210"/>
                    </a:cubicBezTo>
                    <a:close/>
                    <a:moveTo>
                      <a:pt x="141" y="224"/>
                    </a:moveTo>
                    <a:cubicBezTo>
                      <a:pt x="141" y="224"/>
                      <a:pt x="141" y="225"/>
                      <a:pt x="141" y="225"/>
                    </a:cubicBezTo>
                    <a:cubicBezTo>
                      <a:pt x="141" y="225"/>
                      <a:pt x="141" y="224"/>
                      <a:pt x="141" y="224"/>
                    </a:cubicBezTo>
                    <a:close/>
                    <a:moveTo>
                      <a:pt x="160" y="152"/>
                    </a:moveTo>
                    <a:cubicBezTo>
                      <a:pt x="159" y="152"/>
                      <a:pt x="159" y="153"/>
                      <a:pt x="159" y="153"/>
                    </a:cubicBezTo>
                    <a:cubicBezTo>
                      <a:pt x="159" y="151"/>
                      <a:pt x="159" y="149"/>
                      <a:pt x="160" y="147"/>
                    </a:cubicBezTo>
                    <a:cubicBezTo>
                      <a:pt x="160" y="148"/>
                      <a:pt x="160" y="150"/>
                      <a:pt x="160" y="152"/>
                    </a:cubicBezTo>
                    <a:close/>
                    <a:moveTo>
                      <a:pt x="151" y="133"/>
                    </a:moveTo>
                    <a:cubicBezTo>
                      <a:pt x="151" y="135"/>
                      <a:pt x="150" y="137"/>
                      <a:pt x="150" y="138"/>
                    </a:cubicBezTo>
                    <a:cubicBezTo>
                      <a:pt x="150" y="139"/>
                      <a:pt x="150" y="139"/>
                      <a:pt x="150" y="140"/>
                    </a:cubicBezTo>
                    <a:cubicBezTo>
                      <a:pt x="150" y="141"/>
                      <a:pt x="150" y="141"/>
                      <a:pt x="150" y="142"/>
                    </a:cubicBezTo>
                    <a:cubicBezTo>
                      <a:pt x="149" y="144"/>
                      <a:pt x="149" y="145"/>
                      <a:pt x="149" y="146"/>
                    </a:cubicBezTo>
                    <a:cubicBezTo>
                      <a:pt x="149" y="146"/>
                      <a:pt x="149" y="147"/>
                      <a:pt x="149" y="148"/>
                    </a:cubicBezTo>
                    <a:cubicBezTo>
                      <a:pt x="148" y="143"/>
                      <a:pt x="148" y="138"/>
                      <a:pt x="148" y="133"/>
                    </a:cubicBezTo>
                    <a:cubicBezTo>
                      <a:pt x="148" y="143"/>
                      <a:pt x="148" y="143"/>
                      <a:pt x="148" y="143"/>
                    </a:cubicBezTo>
                    <a:cubicBezTo>
                      <a:pt x="147" y="141"/>
                      <a:pt x="147" y="136"/>
                      <a:pt x="147" y="130"/>
                    </a:cubicBezTo>
                    <a:cubicBezTo>
                      <a:pt x="148" y="131"/>
                      <a:pt x="149" y="131"/>
                      <a:pt x="151" y="131"/>
                    </a:cubicBezTo>
                    <a:cubicBezTo>
                      <a:pt x="151" y="132"/>
                      <a:pt x="151" y="133"/>
                      <a:pt x="151" y="133"/>
                    </a:cubicBezTo>
                    <a:close/>
                    <a:moveTo>
                      <a:pt x="74" y="61"/>
                    </a:moveTo>
                    <a:cubicBezTo>
                      <a:pt x="74" y="61"/>
                      <a:pt x="74" y="61"/>
                      <a:pt x="74" y="61"/>
                    </a:cubicBezTo>
                    <a:cubicBezTo>
                      <a:pt x="74" y="61"/>
                      <a:pt x="74" y="61"/>
                      <a:pt x="74" y="61"/>
                    </a:cubicBezTo>
                    <a:close/>
                    <a:moveTo>
                      <a:pt x="73" y="195"/>
                    </a:moveTo>
                    <a:cubicBezTo>
                      <a:pt x="73" y="195"/>
                      <a:pt x="73" y="195"/>
                      <a:pt x="72" y="195"/>
                    </a:cubicBezTo>
                    <a:cubicBezTo>
                      <a:pt x="72" y="195"/>
                      <a:pt x="72" y="196"/>
                      <a:pt x="71" y="196"/>
                    </a:cubicBezTo>
                    <a:cubicBezTo>
                      <a:pt x="72" y="195"/>
                      <a:pt x="72" y="195"/>
                      <a:pt x="72" y="195"/>
                    </a:cubicBezTo>
                    <a:cubicBezTo>
                      <a:pt x="73" y="195"/>
                      <a:pt x="73" y="195"/>
                      <a:pt x="73" y="195"/>
                    </a:cubicBezTo>
                    <a:cubicBezTo>
                      <a:pt x="73" y="195"/>
                      <a:pt x="73" y="195"/>
                      <a:pt x="73" y="195"/>
                    </a:cubicBezTo>
                    <a:cubicBezTo>
                      <a:pt x="73" y="195"/>
                      <a:pt x="73" y="195"/>
                      <a:pt x="73" y="195"/>
                    </a:cubicBezTo>
                    <a:close/>
                    <a:moveTo>
                      <a:pt x="70" y="188"/>
                    </a:moveTo>
                    <a:cubicBezTo>
                      <a:pt x="70" y="188"/>
                      <a:pt x="70" y="188"/>
                      <a:pt x="70" y="188"/>
                    </a:cubicBezTo>
                    <a:cubicBezTo>
                      <a:pt x="69" y="187"/>
                      <a:pt x="69" y="187"/>
                      <a:pt x="70" y="187"/>
                    </a:cubicBezTo>
                    <a:cubicBezTo>
                      <a:pt x="70" y="187"/>
                      <a:pt x="70" y="187"/>
                      <a:pt x="70" y="187"/>
                    </a:cubicBezTo>
                    <a:cubicBezTo>
                      <a:pt x="70" y="188"/>
                      <a:pt x="70" y="188"/>
                      <a:pt x="70" y="188"/>
                    </a:cubicBezTo>
                    <a:close/>
                    <a:moveTo>
                      <a:pt x="70" y="187"/>
                    </a:moveTo>
                    <a:cubicBezTo>
                      <a:pt x="70" y="187"/>
                      <a:pt x="70" y="187"/>
                      <a:pt x="70" y="187"/>
                    </a:cubicBezTo>
                    <a:cubicBezTo>
                      <a:pt x="70" y="187"/>
                      <a:pt x="70" y="187"/>
                      <a:pt x="70" y="187"/>
                    </a:cubicBezTo>
                    <a:cubicBezTo>
                      <a:pt x="70" y="187"/>
                      <a:pt x="70" y="187"/>
                      <a:pt x="70" y="187"/>
                    </a:cubicBezTo>
                    <a:cubicBezTo>
                      <a:pt x="70" y="187"/>
                      <a:pt x="70" y="187"/>
                      <a:pt x="70" y="187"/>
                    </a:cubicBezTo>
                    <a:cubicBezTo>
                      <a:pt x="70" y="187"/>
                      <a:pt x="70" y="187"/>
                      <a:pt x="70" y="187"/>
                    </a:cubicBezTo>
                    <a:cubicBezTo>
                      <a:pt x="70" y="187"/>
                      <a:pt x="70" y="187"/>
                      <a:pt x="70" y="187"/>
                    </a:cubicBezTo>
                    <a:close/>
                    <a:moveTo>
                      <a:pt x="55" y="109"/>
                    </a:moveTo>
                    <a:cubicBezTo>
                      <a:pt x="55" y="110"/>
                      <a:pt x="54" y="110"/>
                      <a:pt x="54" y="111"/>
                    </a:cubicBezTo>
                    <a:cubicBezTo>
                      <a:pt x="54" y="110"/>
                      <a:pt x="54" y="110"/>
                      <a:pt x="54" y="109"/>
                    </a:cubicBezTo>
                    <a:cubicBezTo>
                      <a:pt x="54" y="109"/>
                      <a:pt x="55" y="109"/>
                      <a:pt x="55" y="109"/>
                    </a:cubicBezTo>
                    <a:close/>
                    <a:moveTo>
                      <a:pt x="59" y="127"/>
                    </a:moveTo>
                    <a:cubicBezTo>
                      <a:pt x="59" y="128"/>
                      <a:pt x="59" y="129"/>
                      <a:pt x="59" y="130"/>
                    </a:cubicBezTo>
                    <a:cubicBezTo>
                      <a:pt x="59" y="129"/>
                      <a:pt x="59" y="128"/>
                      <a:pt x="58" y="126"/>
                    </a:cubicBezTo>
                    <a:cubicBezTo>
                      <a:pt x="58" y="127"/>
                      <a:pt x="58" y="127"/>
                      <a:pt x="59" y="127"/>
                    </a:cubicBezTo>
                    <a:close/>
                    <a:moveTo>
                      <a:pt x="72" y="185"/>
                    </a:moveTo>
                    <a:cubicBezTo>
                      <a:pt x="73" y="185"/>
                      <a:pt x="74" y="185"/>
                      <a:pt x="75" y="185"/>
                    </a:cubicBezTo>
                    <a:cubicBezTo>
                      <a:pt x="75" y="185"/>
                      <a:pt x="75" y="185"/>
                      <a:pt x="75" y="185"/>
                    </a:cubicBezTo>
                    <a:cubicBezTo>
                      <a:pt x="75" y="185"/>
                      <a:pt x="74" y="185"/>
                      <a:pt x="72" y="185"/>
                    </a:cubicBezTo>
                    <a:cubicBezTo>
                      <a:pt x="72" y="185"/>
                      <a:pt x="72" y="185"/>
                      <a:pt x="72" y="185"/>
                    </a:cubicBezTo>
                    <a:close/>
                    <a:moveTo>
                      <a:pt x="36" y="114"/>
                    </a:moveTo>
                    <a:cubicBezTo>
                      <a:pt x="36" y="113"/>
                      <a:pt x="38" y="113"/>
                      <a:pt x="36" y="112"/>
                    </a:cubicBezTo>
                    <a:cubicBezTo>
                      <a:pt x="36" y="112"/>
                      <a:pt x="35" y="112"/>
                      <a:pt x="35" y="111"/>
                    </a:cubicBezTo>
                    <a:cubicBezTo>
                      <a:pt x="36" y="112"/>
                      <a:pt x="36" y="112"/>
                      <a:pt x="36" y="112"/>
                    </a:cubicBezTo>
                    <a:cubicBezTo>
                      <a:pt x="36" y="111"/>
                      <a:pt x="35" y="111"/>
                      <a:pt x="36" y="111"/>
                    </a:cubicBezTo>
                    <a:cubicBezTo>
                      <a:pt x="36" y="111"/>
                      <a:pt x="36" y="111"/>
                      <a:pt x="36" y="110"/>
                    </a:cubicBezTo>
                    <a:cubicBezTo>
                      <a:pt x="37" y="111"/>
                      <a:pt x="37" y="111"/>
                      <a:pt x="37" y="111"/>
                    </a:cubicBezTo>
                    <a:cubicBezTo>
                      <a:pt x="36" y="109"/>
                      <a:pt x="36" y="109"/>
                      <a:pt x="36" y="109"/>
                    </a:cubicBezTo>
                    <a:cubicBezTo>
                      <a:pt x="37" y="109"/>
                      <a:pt x="36" y="107"/>
                      <a:pt x="37" y="107"/>
                    </a:cubicBezTo>
                    <a:cubicBezTo>
                      <a:pt x="37" y="107"/>
                      <a:pt x="38" y="105"/>
                      <a:pt x="37" y="105"/>
                    </a:cubicBezTo>
                    <a:cubicBezTo>
                      <a:pt x="37" y="105"/>
                      <a:pt x="37" y="105"/>
                      <a:pt x="38" y="104"/>
                    </a:cubicBezTo>
                    <a:cubicBezTo>
                      <a:pt x="38" y="106"/>
                      <a:pt x="38" y="108"/>
                      <a:pt x="38" y="110"/>
                    </a:cubicBezTo>
                    <a:cubicBezTo>
                      <a:pt x="38" y="110"/>
                      <a:pt x="39" y="111"/>
                      <a:pt x="39" y="112"/>
                    </a:cubicBezTo>
                    <a:cubicBezTo>
                      <a:pt x="38" y="113"/>
                      <a:pt x="37" y="113"/>
                      <a:pt x="36" y="114"/>
                    </a:cubicBezTo>
                    <a:close/>
                    <a:moveTo>
                      <a:pt x="71" y="196"/>
                    </a:move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2" y="196"/>
                      <a:pt x="72" y="196"/>
                      <a:pt x="72" y="196"/>
                    </a:cubicBezTo>
                    <a:cubicBezTo>
                      <a:pt x="73" y="195"/>
                      <a:pt x="73" y="195"/>
                      <a:pt x="73" y="195"/>
                    </a:cubicBezTo>
                    <a:cubicBezTo>
                      <a:pt x="73" y="195"/>
                      <a:pt x="73" y="195"/>
                      <a:pt x="73" y="195"/>
                    </a:cubicBezTo>
                    <a:cubicBezTo>
                      <a:pt x="73" y="196"/>
                      <a:pt x="72" y="197"/>
                      <a:pt x="72" y="197"/>
                    </a:cubicBezTo>
                    <a:cubicBezTo>
                      <a:pt x="72" y="197"/>
                      <a:pt x="72" y="197"/>
                      <a:pt x="72" y="197"/>
                    </a:cubicBezTo>
                    <a:cubicBezTo>
                      <a:pt x="72" y="197"/>
                      <a:pt x="72" y="197"/>
                      <a:pt x="72" y="197"/>
                    </a:cubicBezTo>
                    <a:cubicBezTo>
                      <a:pt x="72" y="197"/>
                      <a:pt x="72" y="197"/>
                      <a:pt x="72" y="197"/>
                    </a:cubicBezTo>
                    <a:cubicBezTo>
                      <a:pt x="72" y="197"/>
                      <a:pt x="72" y="197"/>
                      <a:pt x="72" y="197"/>
                    </a:cubicBezTo>
                    <a:cubicBezTo>
                      <a:pt x="72" y="197"/>
                      <a:pt x="71" y="197"/>
                      <a:pt x="71" y="196"/>
                    </a:cubicBezTo>
                    <a:cubicBezTo>
                      <a:pt x="71" y="196"/>
                      <a:pt x="71" y="196"/>
                      <a:pt x="71" y="196"/>
                    </a:cubicBezTo>
                    <a:close/>
                    <a:moveTo>
                      <a:pt x="73" y="195"/>
                    </a:moveTo>
                    <a:cubicBezTo>
                      <a:pt x="73" y="195"/>
                      <a:pt x="73" y="195"/>
                      <a:pt x="73" y="195"/>
                    </a:cubicBezTo>
                    <a:cubicBezTo>
                      <a:pt x="73" y="195"/>
                      <a:pt x="73" y="195"/>
                      <a:pt x="73" y="195"/>
                    </a:cubicBezTo>
                    <a:cubicBezTo>
                      <a:pt x="73" y="195"/>
                      <a:pt x="73" y="195"/>
                      <a:pt x="73" y="195"/>
                    </a:cubicBezTo>
                    <a:close/>
                    <a:moveTo>
                      <a:pt x="72" y="185"/>
                    </a:moveTo>
                    <a:cubicBezTo>
                      <a:pt x="74" y="185"/>
                      <a:pt x="75" y="185"/>
                      <a:pt x="75" y="185"/>
                    </a:cubicBezTo>
                    <a:cubicBezTo>
                      <a:pt x="75" y="185"/>
                      <a:pt x="75" y="185"/>
                      <a:pt x="75" y="185"/>
                    </a:cubicBezTo>
                    <a:cubicBezTo>
                      <a:pt x="74" y="185"/>
                      <a:pt x="73" y="185"/>
                      <a:pt x="72" y="185"/>
                    </a:cubicBezTo>
                    <a:close/>
                    <a:moveTo>
                      <a:pt x="80" y="173"/>
                    </a:moveTo>
                    <a:cubicBezTo>
                      <a:pt x="80" y="173"/>
                      <a:pt x="81" y="173"/>
                      <a:pt x="81" y="173"/>
                    </a:cubicBezTo>
                    <a:cubicBezTo>
                      <a:pt x="81" y="173"/>
                      <a:pt x="80" y="173"/>
                      <a:pt x="80" y="174"/>
                    </a:cubicBezTo>
                    <a:cubicBezTo>
                      <a:pt x="80" y="173"/>
                      <a:pt x="80" y="173"/>
                      <a:pt x="80" y="173"/>
                    </a:cubicBezTo>
                    <a:close/>
                    <a:moveTo>
                      <a:pt x="91" y="148"/>
                    </a:moveTo>
                    <a:cubicBezTo>
                      <a:pt x="91" y="149"/>
                      <a:pt x="91" y="149"/>
                      <a:pt x="91" y="149"/>
                    </a:cubicBezTo>
                    <a:cubicBezTo>
                      <a:pt x="91" y="149"/>
                      <a:pt x="91" y="149"/>
                      <a:pt x="91" y="149"/>
                    </a:cubicBezTo>
                    <a:cubicBezTo>
                      <a:pt x="91" y="149"/>
                      <a:pt x="91" y="149"/>
                      <a:pt x="91" y="148"/>
                    </a:cubicBezTo>
                    <a:close/>
                    <a:moveTo>
                      <a:pt x="135" y="259"/>
                    </a:moveTo>
                    <a:cubicBezTo>
                      <a:pt x="136" y="259"/>
                      <a:pt x="137" y="259"/>
                      <a:pt x="138" y="259"/>
                    </a:cubicBezTo>
                    <a:cubicBezTo>
                      <a:pt x="137" y="262"/>
                      <a:pt x="136" y="264"/>
                      <a:pt x="135" y="267"/>
                    </a:cubicBezTo>
                    <a:cubicBezTo>
                      <a:pt x="135" y="264"/>
                      <a:pt x="135" y="261"/>
                      <a:pt x="135" y="259"/>
                    </a:cubicBezTo>
                    <a:close/>
                    <a:moveTo>
                      <a:pt x="139" y="259"/>
                    </a:moveTo>
                    <a:cubicBezTo>
                      <a:pt x="140" y="259"/>
                      <a:pt x="140" y="259"/>
                      <a:pt x="140" y="259"/>
                    </a:cubicBezTo>
                    <a:cubicBezTo>
                      <a:pt x="140" y="259"/>
                      <a:pt x="140" y="259"/>
                      <a:pt x="140" y="259"/>
                    </a:cubicBezTo>
                    <a:cubicBezTo>
                      <a:pt x="140" y="258"/>
                      <a:pt x="140" y="258"/>
                      <a:pt x="140" y="258"/>
                    </a:cubicBezTo>
                    <a:cubicBezTo>
                      <a:pt x="140" y="258"/>
                      <a:pt x="140" y="258"/>
                      <a:pt x="140" y="258"/>
                    </a:cubicBezTo>
                    <a:cubicBezTo>
                      <a:pt x="140" y="258"/>
                      <a:pt x="140" y="257"/>
                      <a:pt x="140" y="257"/>
                    </a:cubicBezTo>
                    <a:cubicBezTo>
                      <a:pt x="140" y="257"/>
                      <a:pt x="140" y="257"/>
                      <a:pt x="140" y="257"/>
                    </a:cubicBezTo>
                    <a:cubicBezTo>
                      <a:pt x="140" y="257"/>
                      <a:pt x="140" y="257"/>
                      <a:pt x="140" y="257"/>
                    </a:cubicBezTo>
                    <a:cubicBezTo>
                      <a:pt x="140" y="256"/>
                      <a:pt x="141" y="256"/>
                      <a:pt x="141" y="256"/>
                    </a:cubicBezTo>
                    <a:cubicBezTo>
                      <a:pt x="141" y="257"/>
                      <a:pt x="141" y="258"/>
                      <a:pt x="140" y="259"/>
                    </a:cubicBezTo>
                    <a:cubicBezTo>
                      <a:pt x="140" y="259"/>
                      <a:pt x="140" y="259"/>
                      <a:pt x="139" y="259"/>
                    </a:cubicBezTo>
                    <a:close/>
                    <a:moveTo>
                      <a:pt x="135" y="239"/>
                    </a:moveTo>
                    <a:cubicBezTo>
                      <a:pt x="135" y="237"/>
                      <a:pt x="134" y="235"/>
                      <a:pt x="135" y="233"/>
                    </a:cubicBezTo>
                    <a:cubicBezTo>
                      <a:pt x="135" y="234"/>
                      <a:pt x="136" y="234"/>
                      <a:pt x="137" y="234"/>
                    </a:cubicBezTo>
                    <a:cubicBezTo>
                      <a:pt x="137" y="237"/>
                      <a:pt x="136" y="238"/>
                      <a:pt x="135" y="239"/>
                    </a:cubicBezTo>
                    <a:close/>
                    <a:moveTo>
                      <a:pt x="147" y="241"/>
                    </a:moveTo>
                    <a:cubicBezTo>
                      <a:pt x="147" y="241"/>
                      <a:pt x="147" y="241"/>
                      <a:pt x="147" y="241"/>
                    </a:cubicBezTo>
                    <a:cubicBezTo>
                      <a:pt x="147" y="241"/>
                      <a:pt x="147" y="241"/>
                      <a:pt x="147" y="241"/>
                    </a:cubicBezTo>
                    <a:cubicBezTo>
                      <a:pt x="147" y="241"/>
                      <a:pt x="147" y="241"/>
                      <a:pt x="147" y="241"/>
                    </a:cubicBezTo>
                    <a:close/>
                    <a:moveTo>
                      <a:pt x="153" y="227"/>
                    </a:moveTo>
                    <a:cubicBezTo>
                      <a:pt x="153" y="227"/>
                      <a:pt x="153" y="227"/>
                      <a:pt x="153" y="227"/>
                    </a:cubicBezTo>
                    <a:cubicBezTo>
                      <a:pt x="153" y="227"/>
                      <a:pt x="153" y="227"/>
                      <a:pt x="153" y="227"/>
                    </a:cubicBezTo>
                    <a:cubicBezTo>
                      <a:pt x="153" y="227"/>
                      <a:pt x="153" y="227"/>
                      <a:pt x="153" y="227"/>
                    </a:cubicBezTo>
                    <a:close/>
                    <a:moveTo>
                      <a:pt x="156" y="91"/>
                    </a:moveTo>
                    <a:cubicBezTo>
                      <a:pt x="156" y="91"/>
                      <a:pt x="156" y="91"/>
                      <a:pt x="155" y="91"/>
                    </a:cubicBezTo>
                    <a:cubicBezTo>
                      <a:pt x="156" y="91"/>
                      <a:pt x="156" y="91"/>
                      <a:pt x="156" y="91"/>
                    </a:cubicBezTo>
                    <a:cubicBezTo>
                      <a:pt x="155" y="90"/>
                      <a:pt x="157" y="90"/>
                      <a:pt x="157" y="90"/>
                    </a:cubicBezTo>
                    <a:cubicBezTo>
                      <a:pt x="157" y="92"/>
                      <a:pt x="157" y="93"/>
                      <a:pt x="157" y="95"/>
                    </a:cubicBezTo>
                    <a:cubicBezTo>
                      <a:pt x="157" y="96"/>
                      <a:pt x="157" y="96"/>
                      <a:pt x="157" y="96"/>
                    </a:cubicBezTo>
                    <a:cubicBezTo>
                      <a:pt x="157" y="96"/>
                      <a:pt x="156" y="96"/>
                      <a:pt x="157" y="96"/>
                    </a:cubicBezTo>
                    <a:cubicBezTo>
                      <a:pt x="156" y="96"/>
                      <a:pt x="156" y="96"/>
                      <a:pt x="156" y="96"/>
                    </a:cubicBezTo>
                    <a:cubicBezTo>
                      <a:pt x="156" y="95"/>
                      <a:pt x="156" y="95"/>
                      <a:pt x="156" y="95"/>
                    </a:cubicBezTo>
                    <a:cubicBezTo>
                      <a:pt x="157" y="95"/>
                      <a:pt x="157" y="95"/>
                      <a:pt x="157" y="95"/>
                    </a:cubicBezTo>
                    <a:cubicBezTo>
                      <a:pt x="157" y="94"/>
                      <a:pt x="157" y="94"/>
                      <a:pt x="157" y="94"/>
                    </a:cubicBezTo>
                    <a:cubicBezTo>
                      <a:pt x="156" y="95"/>
                      <a:pt x="156" y="95"/>
                      <a:pt x="156" y="95"/>
                    </a:cubicBezTo>
                    <a:cubicBezTo>
                      <a:pt x="156" y="94"/>
                      <a:pt x="157" y="94"/>
                      <a:pt x="156" y="93"/>
                    </a:cubicBezTo>
                    <a:cubicBezTo>
                      <a:pt x="156" y="93"/>
                      <a:pt x="156" y="94"/>
                      <a:pt x="155" y="93"/>
                    </a:cubicBezTo>
                    <a:cubicBezTo>
                      <a:pt x="156" y="93"/>
                      <a:pt x="156" y="92"/>
                      <a:pt x="156" y="91"/>
                    </a:cubicBezTo>
                    <a:close/>
                    <a:moveTo>
                      <a:pt x="157" y="97"/>
                    </a:moveTo>
                    <a:cubicBezTo>
                      <a:pt x="157" y="97"/>
                      <a:pt x="157" y="97"/>
                      <a:pt x="157" y="97"/>
                    </a:cubicBezTo>
                    <a:cubicBezTo>
                      <a:pt x="157" y="98"/>
                      <a:pt x="157" y="98"/>
                      <a:pt x="157" y="98"/>
                    </a:cubicBezTo>
                    <a:cubicBezTo>
                      <a:pt x="157" y="98"/>
                      <a:pt x="157" y="98"/>
                      <a:pt x="157" y="98"/>
                    </a:cubicBezTo>
                    <a:cubicBezTo>
                      <a:pt x="157" y="98"/>
                      <a:pt x="157" y="98"/>
                      <a:pt x="157" y="98"/>
                    </a:cubicBezTo>
                    <a:cubicBezTo>
                      <a:pt x="157" y="98"/>
                      <a:pt x="157" y="98"/>
                      <a:pt x="157" y="99"/>
                    </a:cubicBezTo>
                    <a:cubicBezTo>
                      <a:pt x="156" y="99"/>
                      <a:pt x="156" y="98"/>
                      <a:pt x="156" y="98"/>
                    </a:cubicBezTo>
                    <a:cubicBezTo>
                      <a:pt x="156" y="98"/>
                      <a:pt x="156" y="97"/>
                      <a:pt x="157" y="97"/>
                    </a:cubicBezTo>
                    <a:close/>
                    <a:moveTo>
                      <a:pt x="156" y="105"/>
                    </a:moveTo>
                    <a:cubicBezTo>
                      <a:pt x="156" y="105"/>
                      <a:pt x="156" y="105"/>
                      <a:pt x="156" y="105"/>
                    </a:cubicBezTo>
                    <a:cubicBezTo>
                      <a:pt x="156" y="105"/>
                      <a:pt x="156" y="105"/>
                      <a:pt x="155" y="105"/>
                    </a:cubicBezTo>
                    <a:cubicBezTo>
                      <a:pt x="155" y="105"/>
                      <a:pt x="155" y="105"/>
                      <a:pt x="156" y="105"/>
                    </a:cubicBezTo>
                    <a:close/>
                    <a:moveTo>
                      <a:pt x="155" y="107"/>
                    </a:moveTo>
                    <a:cubicBezTo>
                      <a:pt x="155" y="107"/>
                      <a:pt x="155" y="107"/>
                      <a:pt x="155" y="107"/>
                    </a:cubicBezTo>
                    <a:cubicBezTo>
                      <a:pt x="155" y="107"/>
                      <a:pt x="155" y="107"/>
                      <a:pt x="155" y="107"/>
                    </a:cubicBezTo>
                    <a:close/>
                    <a:moveTo>
                      <a:pt x="155" y="107"/>
                    </a:moveTo>
                    <a:cubicBezTo>
                      <a:pt x="155" y="108"/>
                      <a:pt x="155" y="108"/>
                      <a:pt x="155" y="108"/>
                    </a:cubicBezTo>
                    <a:cubicBezTo>
                      <a:pt x="155" y="108"/>
                      <a:pt x="155" y="108"/>
                      <a:pt x="155" y="107"/>
                    </a:cubicBezTo>
                    <a:close/>
                    <a:moveTo>
                      <a:pt x="154" y="109"/>
                    </a:moveTo>
                    <a:cubicBezTo>
                      <a:pt x="155" y="109"/>
                      <a:pt x="154" y="109"/>
                      <a:pt x="155" y="109"/>
                    </a:cubicBezTo>
                    <a:cubicBezTo>
                      <a:pt x="155" y="109"/>
                      <a:pt x="155" y="108"/>
                      <a:pt x="155" y="108"/>
                    </a:cubicBezTo>
                    <a:cubicBezTo>
                      <a:pt x="155" y="109"/>
                      <a:pt x="155" y="110"/>
                      <a:pt x="155" y="111"/>
                    </a:cubicBezTo>
                    <a:cubicBezTo>
                      <a:pt x="154" y="110"/>
                      <a:pt x="153" y="110"/>
                      <a:pt x="153" y="109"/>
                    </a:cubicBezTo>
                    <a:cubicBezTo>
                      <a:pt x="152" y="109"/>
                      <a:pt x="154" y="109"/>
                      <a:pt x="154" y="109"/>
                    </a:cubicBezTo>
                    <a:close/>
                    <a:moveTo>
                      <a:pt x="146" y="91"/>
                    </a:moveTo>
                    <a:cubicBezTo>
                      <a:pt x="147" y="91"/>
                      <a:pt x="147" y="91"/>
                      <a:pt x="147" y="91"/>
                    </a:cubicBezTo>
                    <a:cubicBezTo>
                      <a:pt x="147" y="92"/>
                      <a:pt x="146" y="92"/>
                      <a:pt x="145" y="93"/>
                    </a:cubicBezTo>
                    <a:cubicBezTo>
                      <a:pt x="145" y="97"/>
                      <a:pt x="148" y="100"/>
                      <a:pt x="147" y="103"/>
                    </a:cubicBezTo>
                    <a:cubicBezTo>
                      <a:pt x="146" y="103"/>
                      <a:pt x="146" y="103"/>
                      <a:pt x="146" y="103"/>
                    </a:cubicBezTo>
                    <a:cubicBezTo>
                      <a:pt x="145" y="103"/>
                      <a:pt x="148" y="104"/>
                      <a:pt x="147" y="104"/>
                    </a:cubicBezTo>
                    <a:cubicBezTo>
                      <a:pt x="147" y="104"/>
                      <a:pt x="147" y="104"/>
                      <a:pt x="147" y="104"/>
                    </a:cubicBezTo>
                    <a:cubicBezTo>
                      <a:pt x="147" y="104"/>
                      <a:pt x="147" y="105"/>
                      <a:pt x="146" y="104"/>
                    </a:cubicBezTo>
                    <a:cubicBezTo>
                      <a:pt x="146" y="105"/>
                      <a:pt x="147" y="105"/>
                      <a:pt x="147" y="105"/>
                    </a:cubicBezTo>
                    <a:cubicBezTo>
                      <a:pt x="146" y="105"/>
                      <a:pt x="146" y="105"/>
                      <a:pt x="146" y="105"/>
                    </a:cubicBezTo>
                    <a:cubicBezTo>
                      <a:pt x="146" y="107"/>
                      <a:pt x="147" y="108"/>
                      <a:pt x="147" y="109"/>
                    </a:cubicBezTo>
                    <a:cubicBezTo>
                      <a:pt x="146" y="110"/>
                      <a:pt x="147" y="113"/>
                      <a:pt x="148" y="115"/>
                    </a:cubicBezTo>
                    <a:cubicBezTo>
                      <a:pt x="149" y="117"/>
                      <a:pt x="148" y="118"/>
                      <a:pt x="147" y="120"/>
                    </a:cubicBezTo>
                    <a:cubicBezTo>
                      <a:pt x="147" y="115"/>
                      <a:pt x="146" y="110"/>
                      <a:pt x="145" y="104"/>
                    </a:cubicBezTo>
                    <a:cubicBezTo>
                      <a:pt x="145" y="97"/>
                      <a:pt x="144" y="90"/>
                      <a:pt x="142" y="82"/>
                    </a:cubicBezTo>
                    <a:cubicBezTo>
                      <a:pt x="143" y="81"/>
                      <a:pt x="143" y="80"/>
                      <a:pt x="143" y="79"/>
                    </a:cubicBezTo>
                    <a:cubicBezTo>
                      <a:pt x="143" y="80"/>
                      <a:pt x="143" y="80"/>
                      <a:pt x="143" y="81"/>
                    </a:cubicBezTo>
                    <a:cubicBezTo>
                      <a:pt x="144" y="81"/>
                      <a:pt x="144" y="81"/>
                      <a:pt x="144" y="81"/>
                    </a:cubicBezTo>
                    <a:cubicBezTo>
                      <a:pt x="143" y="82"/>
                      <a:pt x="145" y="82"/>
                      <a:pt x="144" y="83"/>
                    </a:cubicBezTo>
                    <a:cubicBezTo>
                      <a:pt x="144" y="83"/>
                      <a:pt x="144" y="83"/>
                      <a:pt x="144" y="83"/>
                    </a:cubicBezTo>
                    <a:cubicBezTo>
                      <a:pt x="146" y="85"/>
                      <a:pt x="143" y="86"/>
                      <a:pt x="145" y="87"/>
                    </a:cubicBezTo>
                    <a:cubicBezTo>
                      <a:pt x="144" y="87"/>
                      <a:pt x="144" y="87"/>
                      <a:pt x="144" y="87"/>
                    </a:cubicBezTo>
                    <a:cubicBezTo>
                      <a:pt x="144" y="88"/>
                      <a:pt x="145" y="89"/>
                      <a:pt x="146" y="88"/>
                    </a:cubicBezTo>
                    <a:cubicBezTo>
                      <a:pt x="146" y="89"/>
                      <a:pt x="146" y="89"/>
                      <a:pt x="145" y="89"/>
                    </a:cubicBezTo>
                    <a:cubicBezTo>
                      <a:pt x="146" y="89"/>
                      <a:pt x="146" y="89"/>
                      <a:pt x="146" y="90"/>
                    </a:cubicBezTo>
                    <a:cubicBezTo>
                      <a:pt x="146" y="90"/>
                      <a:pt x="146" y="90"/>
                      <a:pt x="146" y="90"/>
                    </a:cubicBezTo>
                    <a:cubicBezTo>
                      <a:pt x="146" y="91"/>
                      <a:pt x="146" y="91"/>
                      <a:pt x="146" y="91"/>
                    </a:cubicBezTo>
                    <a:cubicBezTo>
                      <a:pt x="148" y="90"/>
                      <a:pt x="148" y="90"/>
                      <a:pt x="148" y="90"/>
                    </a:cubicBezTo>
                    <a:cubicBezTo>
                      <a:pt x="147" y="91"/>
                      <a:pt x="146" y="91"/>
                      <a:pt x="146" y="91"/>
                    </a:cubicBezTo>
                    <a:close/>
                    <a:moveTo>
                      <a:pt x="143" y="78"/>
                    </a:moveTo>
                    <a:cubicBezTo>
                      <a:pt x="143" y="78"/>
                      <a:pt x="143" y="78"/>
                      <a:pt x="143" y="78"/>
                    </a:cubicBezTo>
                    <a:cubicBezTo>
                      <a:pt x="143" y="78"/>
                      <a:pt x="143" y="78"/>
                      <a:pt x="143" y="78"/>
                    </a:cubicBezTo>
                    <a:cubicBezTo>
                      <a:pt x="143" y="78"/>
                      <a:pt x="143" y="78"/>
                      <a:pt x="143" y="78"/>
                    </a:cubicBezTo>
                    <a:close/>
                    <a:moveTo>
                      <a:pt x="143" y="79"/>
                    </a:moveTo>
                    <a:cubicBezTo>
                      <a:pt x="143" y="79"/>
                      <a:pt x="143" y="79"/>
                      <a:pt x="143" y="79"/>
                    </a:cubicBezTo>
                    <a:cubicBezTo>
                      <a:pt x="143" y="79"/>
                      <a:pt x="143" y="79"/>
                      <a:pt x="143" y="79"/>
                    </a:cubicBezTo>
                    <a:close/>
                    <a:moveTo>
                      <a:pt x="134" y="54"/>
                    </a:moveTo>
                    <a:cubicBezTo>
                      <a:pt x="134" y="54"/>
                      <a:pt x="134" y="55"/>
                      <a:pt x="134" y="55"/>
                    </a:cubicBezTo>
                    <a:cubicBezTo>
                      <a:pt x="134" y="55"/>
                      <a:pt x="134" y="55"/>
                      <a:pt x="134" y="55"/>
                    </a:cubicBezTo>
                    <a:cubicBezTo>
                      <a:pt x="134" y="55"/>
                      <a:pt x="134" y="55"/>
                      <a:pt x="134" y="55"/>
                    </a:cubicBezTo>
                    <a:cubicBezTo>
                      <a:pt x="134" y="55"/>
                      <a:pt x="134" y="55"/>
                      <a:pt x="134" y="55"/>
                    </a:cubicBezTo>
                    <a:cubicBezTo>
                      <a:pt x="134" y="55"/>
                      <a:pt x="133" y="55"/>
                      <a:pt x="133" y="55"/>
                    </a:cubicBezTo>
                    <a:cubicBezTo>
                      <a:pt x="133" y="54"/>
                      <a:pt x="134" y="54"/>
                      <a:pt x="134" y="54"/>
                    </a:cubicBezTo>
                    <a:close/>
                    <a:moveTo>
                      <a:pt x="124" y="46"/>
                    </a:moveTo>
                    <a:cubicBezTo>
                      <a:pt x="124" y="46"/>
                      <a:pt x="124" y="46"/>
                      <a:pt x="124" y="46"/>
                    </a:cubicBezTo>
                    <a:close/>
                    <a:moveTo>
                      <a:pt x="103" y="56"/>
                    </a:moveTo>
                    <a:cubicBezTo>
                      <a:pt x="103" y="56"/>
                      <a:pt x="103" y="56"/>
                      <a:pt x="103" y="56"/>
                    </a:cubicBezTo>
                    <a:cubicBezTo>
                      <a:pt x="103" y="56"/>
                      <a:pt x="102" y="55"/>
                      <a:pt x="102" y="55"/>
                    </a:cubicBezTo>
                    <a:cubicBezTo>
                      <a:pt x="102" y="55"/>
                      <a:pt x="103" y="55"/>
                      <a:pt x="103" y="56"/>
                    </a:cubicBezTo>
                    <a:close/>
                    <a:moveTo>
                      <a:pt x="66" y="45"/>
                    </a:moveTo>
                    <a:cubicBezTo>
                      <a:pt x="66" y="45"/>
                      <a:pt x="66" y="45"/>
                      <a:pt x="66" y="45"/>
                    </a:cubicBezTo>
                    <a:cubicBezTo>
                      <a:pt x="66" y="45"/>
                      <a:pt x="66" y="45"/>
                      <a:pt x="66" y="45"/>
                    </a:cubicBezTo>
                    <a:close/>
                    <a:moveTo>
                      <a:pt x="51" y="34"/>
                    </a:moveTo>
                    <a:cubicBezTo>
                      <a:pt x="51" y="34"/>
                      <a:pt x="51" y="34"/>
                      <a:pt x="51" y="34"/>
                    </a:cubicBezTo>
                    <a:cubicBezTo>
                      <a:pt x="51" y="36"/>
                      <a:pt x="53" y="37"/>
                      <a:pt x="55" y="41"/>
                    </a:cubicBezTo>
                    <a:cubicBezTo>
                      <a:pt x="55" y="44"/>
                      <a:pt x="54" y="46"/>
                      <a:pt x="56" y="49"/>
                    </a:cubicBezTo>
                    <a:cubicBezTo>
                      <a:pt x="56" y="51"/>
                      <a:pt x="57" y="53"/>
                      <a:pt x="58" y="55"/>
                    </a:cubicBezTo>
                    <a:cubicBezTo>
                      <a:pt x="59" y="55"/>
                      <a:pt x="58" y="57"/>
                      <a:pt x="59" y="58"/>
                    </a:cubicBezTo>
                    <a:cubicBezTo>
                      <a:pt x="59" y="58"/>
                      <a:pt x="59" y="58"/>
                      <a:pt x="59" y="58"/>
                    </a:cubicBezTo>
                    <a:cubicBezTo>
                      <a:pt x="59" y="59"/>
                      <a:pt x="60" y="59"/>
                      <a:pt x="59" y="59"/>
                    </a:cubicBezTo>
                    <a:cubicBezTo>
                      <a:pt x="59" y="59"/>
                      <a:pt x="59" y="59"/>
                      <a:pt x="59" y="59"/>
                    </a:cubicBezTo>
                    <a:cubicBezTo>
                      <a:pt x="60" y="60"/>
                      <a:pt x="60" y="60"/>
                      <a:pt x="60" y="61"/>
                    </a:cubicBezTo>
                    <a:cubicBezTo>
                      <a:pt x="60" y="61"/>
                      <a:pt x="60" y="61"/>
                      <a:pt x="60" y="61"/>
                    </a:cubicBezTo>
                    <a:cubicBezTo>
                      <a:pt x="60" y="61"/>
                      <a:pt x="60" y="61"/>
                      <a:pt x="60" y="61"/>
                    </a:cubicBezTo>
                    <a:cubicBezTo>
                      <a:pt x="60" y="61"/>
                      <a:pt x="60" y="61"/>
                      <a:pt x="60" y="61"/>
                    </a:cubicBezTo>
                    <a:cubicBezTo>
                      <a:pt x="60" y="62"/>
                      <a:pt x="61" y="63"/>
                      <a:pt x="60" y="64"/>
                    </a:cubicBezTo>
                    <a:cubicBezTo>
                      <a:pt x="61" y="63"/>
                      <a:pt x="61" y="63"/>
                      <a:pt x="61" y="63"/>
                    </a:cubicBezTo>
                    <a:cubicBezTo>
                      <a:pt x="61" y="65"/>
                      <a:pt x="62" y="66"/>
                      <a:pt x="62" y="68"/>
                    </a:cubicBezTo>
                    <a:cubicBezTo>
                      <a:pt x="62" y="68"/>
                      <a:pt x="62" y="68"/>
                      <a:pt x="62" y="68"/>
                    </a:cubicBezTo>
                    <a:cubicBezTo>
                      <a:pt x="64" y="69"/>
                      <a:pt x="61" y="71"/>
                      <a:pt x="63" y="73"/>
                    </a:cubicBezTo>
                    <a:cubicBezTo>
                      <a:pt x="63" y="72"/>
                      <a:pt x="63" y="73"/>
                      <a:pt x="63" y="73"/>
                    </a:cubicBezTo>
                    <a:cubicBezTo>
                      <a:pt x="63" y="74"/>
                      <a:pt x="63" y="75"/>
                      <a:pt x="64" y="75"/>
                    </a:cubicBezTo>
                    <a:cubicBezTo>
                      <a:pt x="65" y="75"/>
                      <a:pt x="64" y="75"/>
                      <a:pt x="64" y="75"/>
                    </a:cubicBezTo>
                    <a:cubicBezTo>
                      <a:pt x="64" y="75"/>
                      <a:pt x="64" y="75"/>
                      <a:pt x="64" y="75"/>
                    </a:cubicBezTo>
                    <a:cubicBezTo>
                      <a:pt x="64" y="75"/>
                      <a:pt x="64" y="75"/>
                      <a:pt x="64" y="75"/>
                    </a:cubicBezTo>
                    <a:cubicBezTo>
                      <a:pt x="64" y="77"/>
                      <a:pt x="65" y="78"/>
                      <a:pt x="65" y="80"/>
                    </a:cubicBezTo>
                    <a:cubicBezTo>
                      <a:pt x="65" y="80"/>
                      <a:pt x="65" y="81"/>
                      <a:pt x="65" y="81"/>
                    </a:cubicBezTo>
                    <a:cubicBezTo>
                      <a:pt x="65" y="81"/>
                      <a:pt x="64" y="81"/>
                      <a:pt x="64" y="82"/>
                    </a:cubicBezTo>
                    <a:cubicBezTo>
                      <a:pt x="64" y="82"/>
                      <a:pt x="65" y="83"/>
                      <a:pt x="65" y="84"/>
                    </a:cubicBezTo>
                    <a:cubicBezTo>
                      <a:pt x="65" y="87"/>
                      <a:pt x="65" y="89"/>
                      <a:pt x="65" y="92"/>
                    </a:cubicBezTo>
                    <a:cubicBezTo>
                      <a:pt x="67" y="94"/>
                      <a:pt x="65" y="97"/>
                      <a:pt x="67" y="99"/>
                    </a:cubicBezTo>
                    <a:cubicBezTo>
                      <a:pt x="66" y="100"/>
                      <a:pt x="66" y="100"/>
                      <a:pt x="66" y="100"/>
                    </a:cubicBezTo>
                    <a:cubicBezTo>
                      <a:pt x="66" y="101"/>
                      <a:pt x="67" y="101"/>
                      <a:pt x="66" y="102"/>
                    </a:cubicBezTo>
                    <a:cubicBezTo>
                      <a:pt x="66" y="102"/>
                      <a:pt x="66" y="102"/>
                      <a:pt x="66" y="102"/>
                    </a:cubicBezTo>
                    <a:cubicBezTo>
                      <a:pt x="67" y="103"/>
                      <a:pt x="66" y="105"/>
                      <a:pt x="67" y="105"/>
                    </a:cubicBezTo>
                    <a:cubicBezTo>
                      <a:pt x="66" y="105"/>
                      <a:pt x="66" y="105"/>
                      <a:pt x="66" y="105"/>
                    </a:cubicBezTo>
                    <a:cubicBezTo>
                      <a:pt x="67" y="107"/>
                      <a:pt x="67" y="107"/>
                      <a:pt x="67" y="107"/>
                    </a:cubicBezTo>
                    <a:cubicBezTo>
                      <a:pt x="66" y="106"/>
                      <a:pt x="66" y="106"/>
                      <a:pt x="66" y="106"/>
                    </a:cubicBezTo>
                    <a:cubicBezTo>
                      <a:pt x="67" y="108"/>
                      <a:pt x="67" y="109"/>
                      <a:pt x="67" y="111"/>
                    </a:cubicBezTo>
                    <a:cubicBezTo>
                      <a:pt x="66" y="111"/>
                      <a:pt x="66" y="111"/>
                      <a:pt x="67" y="111"/>
                    </a:cubicBezTo>
                    <a:cubicBezTo>
                      <a:pt x="67" y="111"/>
                      <a:pt x="68" y="112"/>
                      <a:pt x="68" y="112"/>
                    </a:cubicBezTo>
                    <a:cubicBezTo>
                      <a:pt x="68" y="112"/>
                      <a:pt x="68" y="112"/>
                      <a:pt x="68" y="112"/>
                    </a:cubicBezTo>
                    <a:cubicBezTo>
                      <a:pt x="68" y="112"/>
                      <a:pt x="68" y="112"/>
                      <a:pt x="68" y="112"/>
                    </a:cubicBezTo>
                    <a:cubicBezTo>
                      <a:pt x="68" y="113"/>
                      <a:pt x="68" y="113"/>
                      <a:pt x="68" y="113"/>
                    </a:cubicBezTo>
                    <a:cubicBezTo>
                      <a:pt x="68" y="113"/>
                      <a:pt x="68" y="113"/>
                      <a:pt x="68" y="113"/>
                    </a:cubicBezTo>
                    <a:cubicBezTo>
                      <a:pt x="68" y="113"/>
                      <a:pt x="68" y="113"/>
                      <a:pt x="68" y="113"/>
                    </a:cubicBezTo>
                    <a:cubicBezTo>
                      <a:pt x="68" y="113"/>
                      <a:pt x="68" y="113"/>
                      <a:pt x="68" y="113"/>
                    </a:cubicBezTo>
                    <a:cubicBezTo>
                      <a:pt x="68" y="113"/>
                      <a:pt x="69" y="113"/>
                      <a:pt x="70" y="113"/>
                    </a:cubicBezTo>
                    <a:cubicBezTo>
                      <a:pt x="70" y="113"/>
                      <a:pt x="70" y="113"/>
                      <a:pt x="70" y="113"/>
                    </a:cubicBezTo>
                    <a:cubicBezTo>
                      <a:pt x="72" y="117"/>
                      <a:pt x="69" y="122"/>
                      <a:pt x="71" y="125"/>
                    </a:cubicBezTo>
                    <a:cubicBezTo>
                      <a:pt x="71" y="125"/>
                      <a:pt x="71" y="125"/>
                      <a:pt x="71" y="125"/>
                    </a:cubicBezTo>
                    <a:cubicBezTo>
                      <a:pt x="72" y="129"/>
                      <a:pt x="72" y="129"/>
                      <a:pt x="72" y="129"/>
                    </a:cubicBezTo>
                    <a:cubicBezTo>
                      <a:pt x="72" y="129"/>
                      <a:pt x="72" y="130"/>
                      <a:pt x="72" y="131"/>
                    </a:cubicBezTo>
                    <a:cubicBezTo>
                      <a:pt x="72" y="133"/>
                      <a:pt x="72" y="135"/>
                      <a:pt x="72" y="138"/>
                    </a:cubicBezTo>
                    <a:cubicBezTo>
                      <a:pt x="70" y="132"/>
                      <a:pt x="69" y="126"/>
                      <a:pt x="68" y="119"/>
                    </a:cubicBezTo>
                    <a:cubicBezTo>
                      <a:pt x="66" y="114"/>
                      <a:pt x="66" y="114"/>
                      <a:pt x="66" y="114"/>
                    </a:cubicBezTo>
                    <a:cubicBezTo>
                      <a:pt x="66" y="113"/>
                      <a:pt x="66" y="113"/>
                      <a:pt x="66" y="113"/>
                    </a:cubicBezTo>
                    <a:cubicBezTo>
                      <a:pt x="66" y="113"/>
                      <a:pt x="65" y="112"/>
                      <a:pt x="65" y="110"/>
                    </a:cubicBezTo>
                    <a:cubicBezTo>
                      <a:pt x="65" y="110"/>
                      <a:pt x="65" y="109"/>
                      <a:pt x="65" y="109"/>
                    </a:cubicBezTo>
                    <a:cubicBezTo>
                      <a:pt x="65" y="109"/>
                      <a:pt x="65" y="109"/>
                      <a:pt x="65" y="109"/>
                    </a:cubicBezTo>
                    <a:cubicBezTo>
                      <a:pt x="65" y="109"/>
                      <a:pt x="65" y="108"/>
                      <a:pt x="64" y="108"/>
                    </a:cubicBezTo>
                    <a:cubicBezTo>
                      <a:pt x="65" y="107"/>
                      <a:pt x="65" y="107"/>
                      <a:pt x="65" y="106"/>
                    </a:cubicBezTo>
                    <a:cubicBezTo>
                      <a:pt x="65" y="102"/>
                      <a:pt x="65" y="98"/>
                      <a:pt x="64" y="95"/>
                    </a:cubicBezTo>
                    <a:cubicBezTo>
                      <a:pt x="64" y="94"/>
                      <a:pt x="64" y="94"/>
                      <a:pt x="64" y="93"/>
                    </a:cubicBezTo>
                    <a:cubicBezTo>
                      <a:pt x="64" y="93"/>
                      <a:pt x="64" y="93"/>
                      <a:pt x="64" y="93"/>
                    </a:cubicBezTo>
                    <a:cubicBezTo>
                      <a:pt x="63" y="93"/>
                      <a:pt x="63" y="93"/>
                      <a:pt x="62" y="93"/>
                    </a:cubicBezTo>
                    <a:cubicBezTo>
                      <a:pt x="62" y="93"/>
                      <a:pt x="62" y="93"/>
                      <a:pt x="62" y="93"/>
                    </a:cubicBezTo>
                    <a:cubicBezTo>
                      <a:pt x="62" y="93"/>
                      <a:pt x="62" y="93"/>
                      <a:pt x="62" y="93"/>
                    </a:cubicBezTo>
                    <a:cubicBezTo>
                      <a:pt x="62" y="93"/>
                      <a:pt x="62" y="93"/>
                      <a:pt x="62" y="93"/>
                    </a:cubicBezTo>
                    <a:cubicBezTo>
                      <a:pt x="62" y="93"/>
                      <a:pt x="62" y="93"/>
                      <a:pt x="62" y="93"/>
                    </a:cubicBezTo>
                    <a:cubicBezTo>
                      <a:pt x="62" y="93"/>
                      <a:pt x="62" y="93"/>
                      <a:pt x="61" y="93"/>
                    </a:cubicBezTo>
                    <a:cubicBezTo>
                      <a:pt x="60" y="92"/>
                      <a:pt x="62" y="91"/>
                      <a:pt x="61" y="90"/>
                    </a:cubicBezTo>
                    <a:cubicBezTo>
                      <a:pt x="60" y="89"/>
                      <a:pt x="63" y="89"/>
                      <a:pt x="61" y="88"/>
                    </a:cubicBezTo>
                    <a:cubicBezTo>
                      <a:pt x="62" y="88"/>
                      <a:pt x="62" y="88"/>
                      <a:pt x="62" y="88"/>
                    </a:cubicBezTo>
                    <a:cubicBezTo>
                      <a:pt x="62" y="87"/>
                      <a:pt x="61" y="87"/>
                      <a:pt x="61" y="87"/>
                    </a:cubicBezTo>
                    <a:cubicBezTo>
                      <a:pt x="62" y="87"/>
                      <a:pt x="62" y="86"/>
                      <a:pt x="62" y="86"/>
                    </a:cubicBezTo>
                    <a:cubicBezTo>
                      <a:pt x="63" y="85"/>
                      <a:pt x="60" y="84"/>
                      <a:pt x="62" y="82"/>
                    </a:cubicBezTo>
                    <a:cubicBezTo>
                      <a:pt x="61" y="82"/>
                      <a:pt x="61" y="81"/>
                      <a:pt x="60" y="80"/>
                    </a:cubicBezTo>
                    <a:cubicBezTo>
                      <a:pt x="61" y="80"/>
                      <a:pt x="60" y="79"/>
                      <a:pt x="61" y="79"/>
                    </a:cubicBezTo>
                    <a:cubicBezTo>
                      <a:pt x="61" y="80"/>
                      <a:pt x="61" y="80"/>
                      <a:pt x="61" y="80"/>
                    </a:cubicBezTo>
                    <a:cubicBezTo>
                      <a:pt x="62" y="80"/>
                      <a:pt x="62" y="80"/>
                      <a:pt x="62" y="80"/>
                    </a:cubicBezTo>
                    <a:cubicBezTo>
                      <a:pt x="63" y="79"/>
                      <a:pt x="61" y="78"/>
                      <a:pt x="61" y="77"/>
                    </a:cubicBezTo>
                    <a:cubicBezTo>
                      <a:pt x="61" y="77"/>
                      <a:pt x="61" y="78"/>
                      <a:pt x="60" y="78"/>
                    </a:cubicBezTo>
                    <a:cubicBezTo>
                      <a:pt x="60" y="77"/>
                      <a:pt x="60" y="77"/>
                      <a:pt x="60" y="77"/>
                    </a:cubicBezTo>
                    <a:cubicBezTo>
                      <a:pt x="61" y="77"/>
                      <a:pt x="61" y="77"/>
                      <a:pt x="61" y="77"/>
                    </a:cubicBezTo>
                    <a:cubicBezTo>
                      <a:pt x="61" y="75"/>
                      <a:pt x="61" y="75"/>
                      <a:pt x="61" y="75"/>
                    </a:cubicBezTo>
                    <a:cubicBezTo>
                      <a:pt x="60" y="76"/>
                      <a:pt x="60" y="76"/>
                      <a:pt x="60" y="76"/>
                    </a:cubicBezTo>
                    <a:cubicBezTo>
                      <a:pt x="61" y="75"/>
                      <a:pt x="62" y="74"/>
                      <a:pt x="61" y="74"/>
                    </a:cubicBezTo>
                    <a:cubicBezTo>
                      <a:pt x="60" y="74"/>
                      <a:pt x="60" y="75"/>
                      <a:pt x="59" y="74"/>
                    </a:cubicBezTo>
                    <a:cubicBezTo>
                      <a:pt x="60" y="73"/>
                      <a:pt x="60" y="72"/>
                      <a:pt x="60" y="70"/>
                    </a:cubicBezTo>
                    <a:cubicBezTo>
                      <a:pt x="60" y="71"/>
                      <a:pt x="60" y="70"/>
                      <a:pt x="59" y="70"/>
                    </a:cubicBezTo>
                    <a:cubicBezTo>
                      <a:pt x="60" y="70"/>
                      <a:pt x="60" y="70"/>
                      <a:pt x="60" y="70"/>
                    </a:cubicBezTo>
                    <a:cubicBezTo>
                      <a:pt x="59" y="69"/>
                      <a:pt x="61" y="69"/>
                      <a:pt x="60" y="68"/>
                    </a:cubicBezTo>
                    <a:cubicBezTo>
                      <a:pt x="59" y="68"/>
                      <a:pt x="59" y="68"/>
                      <a:pt x="59" y="68"/>
                    </a:cubicBezTo>
                    <a:cubicBezTo>
                      <a:pt x="58" y="67"/>
                      <a:pt x="61" y="67"/>
                      <a:pt x="59" y="66"/>
                    </a:cubicBezTo>
                    <a:cubicBezTo>
                      <a:pt x="59" y="67"/>
                      <a:pt x="57" y="67"/>
                      <a:pt x="58" y="66"/>
                    </a:cubicBezTo>
                    <a:cubicBezTo>
                      <a:pt x="58" y="66"/>
                      <a:pt x="58" y="66"/>
                      <a:pt x="58" y="66"/>
                    </a:cubicBezTo>
                    <a:cubicBezTo>
                      <a:pt x="58" y="66"/>
                      <a:pt x="58" y="66"/>
                      <a:pt x="58" y="66"/>
                    </a:cubicBezTo>
                    <a:cubicBezTo>
                      <a:pt x="58" y="66"/>
                      <a:pt x="59" y="66"/>
                      <a:pt x="59" y="65"/>
                    </a:cubicBezTo>
                    <a:cubicBezTo>
                      <a:pt x="59" y="65"/>
                      <a:pt x="59" y="65"/>
                      <a:pt x="59" y="65"/>
                    </a:cubicBezTo>
                    <a:cubicBezTo>
                      <a:pt x="58" y="65"/>
                      <a:pt x="58" y="65"/>
                      <a:pt x="58" y="65"/>
                    </a:cubicBezTo>
                    <a:cubicBezTo>
                      <a:pt x="59" y="64"/>
                      <a:pt x="58" y="63"/>
                      <a:pt x="58" y="63"/>
                    </a:cubicBezTo>
                    <a:cubicBezTo>
                      <a:pt x="58" y="63"/>
                      <a:pt x="59" y="61"/>
                      <a:pt x="58" y="61"/>
                    </a:cubicBezTo>
                    <a:cubicBezTo>
                      <a:pt x="58" y="61"/>
                      <a:pt x="58" y="60"/>
                      <a:pt x="59" y="60"/>
                    </a:cubicBezTo>
                    <a:cubicBezTo>
                      <a:pt x="58" y="60"/>
                      <a:pt x="57" y="59"/>
                      <a:pt x="58" y="58"/>
                    </a:cubicBezTo>
                    <a:cubicBezTo>
                      <a:pt x="58" y="58"/>
                      <a:pt x="58" y="58"/>
                      <a:pt x="58" y="58"/>
                    </a:cubicBezTo>
                    <a:cubicBezTo>
                      <a:pt x="59" y="57"/>
                      <a:pt x="57" y="56"/>
                      <a:pt x="57" y="54"/>
                    </a:cubicBezTo>
                    <a:cubicBezTo>
                      <a:pt x="57" y="54"/>
                      <a:pt x="57" y="53"/>
                      <a:pt x="56" y="54"/>
                    </a:cubicBezTo>
                    <a:cubicBezTo>
                      <a:pt x="55" y="53"/>
                      <a:pt x="57" y="51"/>
                      <a:pt x="54" y="51"/>
                    </a:cubicBezTo>
                    <a:cubicBezTo>
                      <a:pt x="54" y="50"/>
                      <a:pt x="55" y="50"/>
                      <a:pt x="55" y="49"/>
                    </a:cubicBezTo>
                    <a:cubicBezTo>
                      <a:pt x="55" y="49"/>
                      <a:pt x="55" y="49"/>
                      <a:pt x="55" y="49"/>
                    </a:cubicBezTo>
                    <a:cubicBezTo>
                      <a:pt x="54" y="48"/>
                      <a:pt x="54" y="48"/>
                      <a:pt x="54" y="47"/>
                    </a:cubicBezTo>
                    <a:cubicBezTo>
                      <a:pt x="54" y="46"/>
                      <a:pt x="52" y="47"/>
                      <a:pt x="52" y="46"/>
                    </a:cubicBezTo>
                    <a:cubicBezTo>
                      <a:pt x="53" y="46"/>
                      <a:pt x="53" y="45"/>
                      <a:pt x="53" y="45"/>
                    </a:cubicBezTo>
                    <a:cubicBezTo>
                      <a:pt x="53" y="45"/>
                      <a:pt x="53" y="45"/>
                      <a:pt x="53" y="45"/>
                    </a:cubicBezTo>
                    <a:cubicBezTo>
                      <a:pt x="53" y="45"/>
                      <a:pt x="53" y="45"/>
                      <a:pt x="53" y="45"/>
                    </a:cubicBezTo>
                    <a:cubicBezTo>
                      <a:pt x="53" y="45"/>
                      <a:pt x="53" y="45"/>
                      <a:pt x="53" y="45"/>
                    </a:cubicBezTo>
                    <a:cubicBezTo>
                      <a:pt x="53" y="44"/>
                      <a:pt x="53" y="44"/>
                      <a:pt x="53" y="45"/>
                    </a:cubicBezTo>
                    <a:cubicBezTo>
                      <a:pt x="53" y="45"/>
                      <a:pt x="52" y="45"/>
                      <a:pt x="52" y="45"/>
                    </a:cubicBezTo>
                    <a:cubicBezTo>
                      <a:pt x="53" y="44"/>
                      <a:pt x="52" y="43"/>
                      <a:pt x="53" y="43"/>
                    </a:cubicBezTo>
                    <a:cubicBezTo>
                      <a:pt x="52" y="41"/>
                      <a:pt x="51" y="40"/>
                      <a:pt x="50" y="39"/>
                    </a:cubicBezTo>
                    <a:cubicBezTo>
                      <a:pt x="51" y="39"/>
                      <a:pt x="51" y="39"/>
                      <a:pt x="52" y="39"/>
                    </a:cubicBezTo>
                    <a:cubicBezTo>
                      <a:pt x="51" y="39"/>
                      <a:pt x="51" y="39"/>
                      <a:pt x="51" y="39"/>
                    </a:cubicBezTo>
                    <a:cubicBezTo>
                      <a:pt x="52" y="38"/>
                      <a:pt x="52" y="39"/>
                      <a:pt x="52" y="39"/>
                    </a:cubicBezTo>
                    <a:cubicBezTo>
                      <a:pt x="53" y="38"/>
                      <a:pt x="50" y="37"/>
                      <a:pt x="51" y="36"/>
                    </a:cubicBezTo>
                    <a:cubicBezTo>
                      <a:pt x="50" y="35"/>
                      <a:pt x="50" y="35"/>
                      <a:pt x="50" y="35"/>
                    </a:cubicBezTo>
                    <a:cubicBezTo>
                      <a:pt x="50" y="35"/>
                      <a:pt x="50" y="35"/>
                      <a:pt x="50" y="35"/>
                    </a:cubicBezTo>
                    <a:cubicBezTo>
                      <a:pt x="50" y="35"/>
                      <a:pt x="50" y="35"/>
                      <a:pt x="49" y="35"/>
                    </a:cubicBezTo>
                    <a:cubicBezTo>
                      <a:pt x="50" y="35"/>
                      <a:pt x="51" y="35"/>
                      <a:pt x="51" y="34"/>
                    </a:cubicBezTo>
                    <a:close/>
                    <a:moveTo>
                      <a:pt x="38" y="50"/>
                    </a:moveTo>
                    <a:cubicBezTo>
                      <a:pt x="38" y="51"/>
                      <a:pt x="39" y="51"/>
                      <a:pt x="39" y="52"/>
                    </a:cubicBezTo>
                    <a:cubicBezTo>
                      <a:pt x="39" y="52"/>
                      <a:pt x="39" y="52"/>
                      <a:pt x="39" y="53"/>
                    </a:cubicBezTo>
                    <a:cubicBezTo>
                      <a:pt x="39" y="52"/>
                      <a:pt x="39" y="52"/>
                      <a:pt x="39" y="52"/>
                    </a:cubicBezTo>
                    <a:cubicBezTo>
                      <a:pt x="39" y="52"/>
                      <a:pt x="38" y="52"/>
                      <a:pt x="38" y="52"/>
                    </a:cubicBezTo>
                    <a:cubicBezTo>
                      <a:pt x="38" y="51"/>
                      <a:pt x="38" y="50"/>
                      <a:pt x="38" y="49"/>
                    </a:cubicBezTo>
                    <a:lnTo>
                      <a:pt x="38" y="50"/>
                    </a:lnTo>
                    <a:close/>
                    <a:moveTo>
                      <a:pt x="33" y="66"/>
                    </a:moveTo>
                    <a:cubicBezTo>
                      <a:pt x="33" y="67"/>
                      <a:pt x="33" y="67"/>
                      <a:pt x="33" y="67"/>
                    </a:cubicBezTo>
                    <a:cubicBezTo>
                      <a:pt x="33" y="67"/>
                      <a:pt x="33" y="67"/>
                      <a:pt x="33" y="67"/>
                    </a:cubicBezTo>
                    <a:cubicBezTo>
                      <a:pt x="33" y="67"/>
                      <a:pt x="33" y="67"/>
                      <a:pt x="33" y="67"/>
                    </a:cubicBezTo>
                    <a:lnTo>
                      <a:pt x="33" y="66"/>
                    </a:lnTo>
                    <a:close/>
                    <a:moveTo>
                      <a:pt x="28" y="122"/>
                    </a:moveTo>
                    <a:cubicBezTo>
                      <a:pt x="28" y="121"/>
                      <a:pt x="28" y="121"/>
                      <a:pt x="28" y="121"/>
                    </a:cubicBezTo>
                    <a:cubicBezTo>
                      <a:pt x="28" y="121"/>
                      <a:pt x="29" y="121"/>
                      <a:pt x="29" y="121"/>
                    </a:cubicBezTo>
                    <a:cubicBezTo>
                      <a:pt x="29" y="121"/>
                      <a:pt x="28" y="121"/>
                      <a:pt x="28" y="122"/>
                    </a:cubicBezTo>
                    <a:close/>
                    <a:moveTo>
                      <a:pt x="46" y="124"/>
                    </a:moveTo>
                    <a:cubicBezTo>
                      <a:pt x="46" y="124"/>
                      <a:pt x="47" y="124"/>
                      <a:pt x="46" y="124"/>
                    </a:cubicBezTo>
                    <a:cubicBezTo>
                      <a:pt x="46" y="124"/>
                      <a:pt x="46" y="124"/>
                      <a:pt x="46" y="124"/>
                    </a:cubicBezTo>
                    <a:close/>
                    <a:moveTo>
                      <a:pt x="70" y="204"/>
                    </a:moveTo>
                    <a:cubicBezTo>
                      <a:pt x="69" y="203"/>
                      <a:pt x="69" y="203"/>
                      <a:pt x="69" y="202"/>
                    </a:cubicBezTo>
                    <a:cubicBezTo>
                      <a:pt x="69" y="200"/>
                      <a:pt x="68" y="199"/>
                      <a:pt x="68" y="197"/>
                    </a:cubicBezTo>
                    <a:cubicBezTo>
                      <a:pt x="69" y="197"/>
                      <a:pt x="71" y="197"/>
                      <a:pt x="72" y="197"/>
                    </a:cubicBezTo>
                    <a:cubicBezTo>
                      <a:pt x="71" y="200"/>
                      <a:pt x="70" y="202"/>
                      <a:pt x="70" y="204"/>
                    </a:cubicBezTo>
                    <a:close/>
                    <a:moveTo>
                      <a:pt x="75" y="190"/>
                    </a:moveTo>
                    <a:cubicBezTo>
                      <a:pt x="74" y="191"/>
                      <a:pt x="74" y="193"/>
                      <a:pt x="73"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2" y="195"/>
                      <a:pt x="72" y="195"/>
                      <a:pt x="72" y="195"/>
                    </a:cubicBezTo>
                    <a:cubicBezTo>
                      <a:pt x="73" y="194"/>
                      <a:pt x="72" y="194"/>
                      <a:pt x="72" y="194"/>
                    </a:cubicBezTo>
                    <a:cubicBezTo>
                      <a:pt x="72" y="194"/>
                      <a:pt x="73" y="193"/>
                      <a:pt x="73" y="193"/>
                    </a:cubicBezTo>
                    <a:cubicBezTo>
                      <a:pt x="73" y="193"/>
                      <a:pt x="72" y="193"/>
                      <a:pt x="72" y="193"/>
                    </a:cubicBezTo>
                    <a:cubicBezTo>
                      <a:pt x="72" y="193"/>
                      <a:pt x="72" y="193"/>
                      <a:pt x="72" y="193"/>
                    </a:cubicBezTo>
                    <a:cubicBezTo>
                      <a:pt x="72" y="193"/>
                      <a:pt x="73" y="193"/>
                      <a:pt x="73" y="193"/>
                    </a:cubicBezTo>
                    <a:cubicBezTo>
                      <a:pt x="73" y="193"/>
                      <a:pt x="73" y="193"/>
                      <a:pt x="73" y="193"/>
                    </a:cubicBezTo>
                    <a:cubicBezTo>
                      <a:pt x="73" y="193"/>
                      <a:pt x="73" y="193"/>
                      <a:pt x="73" y="193"/>
                    </a:cubicBezTo>
                    <a:cubicBezTo>
                      <a:pt x="73" y="193"/>
                      <a:pt x="72" y="192"/>
                      <a:pt x="72" y="191"/>
                    </a:cubicBezTo>
                    <a:cubicBezTo>
                      <a:pt x="70" y="190"/>
                      <a:pt x="75" y="190"/>
                      <a:pt x="73" y="189"/>
                    </a:cubicBezTo>
                    <a:cubicBezTo>
                      <a:pt x="73" y="189"/>
                      <a:pt x="73" y="189"/>
                      <a:pt x="73" y="189"/>
                    </a:cubicBezTo>
                    <a:cubicBezTo>
                      <a:pt x="73" y="188"/>
                      <a:pt x="73" y="188"/>
                      <a:pt x="73" y="188"/>
                    </a:cubicBezTo>
                    <a:cubicBezTo>
                      <a:pt x="73" y="188"/>
                      <a:pt x="73" y="188"/>
                      <a:pt x="73" y="188"/>
                    </a:cubicBezTo>
                    <a:cubicBezTo>
                      <a:pt x="73" y="188"/>
                      <a:pt x="73" y="188"/>
                      <a:pt x="73" y="187"/>
                    </a:cubicBezTo>
                    <a:cubicBezTo>
                      <a:pt x="73" y="187"/>
                      <a:pt x="73" y="187"/>
                      <a:pt x="73" y="187"/>
                    </a:cubicBezTo>
                    <a:cubicBezTo>
                      <a:pt x="72" y="187"/>
                      <a:pt x="72" y="187"/>
                      <a:pt x="72" y="187"/>
                    </a:cubicBezTo>
                    <a:cubicBezTo>
                      <a:pt x="72" y="187"/>
                      <a:pt x="72" y="187"/>
                      <a:pt x="72" y="187"/>
                    </a:cubicBezTo>
                    <a:cubicBezTo>
                      <a:pt x="72" y="187"/>
                      <a:pt x="72" y="187"/>
                      <a:pt x="72" y="186"/>
                    </a:cubicBezTo>
                    <a:cubicBezTo>
                      <a:pt x="73" y="186"/>
                      <a:pt x="73" y="186"/>
                      <a:pt x="72" y="185"/>
                    </a:cubicBezTo>
                    <a:cubicBezTo>
                      <a:pt x="73" y="185"/>
                      <a:pt x="74" y="185"/>
                      <a:pt x="75" y="185"/>
                    </a:cubicBezTo>
                    <a:cubicBezTo>
                      <a:pt x="75" y="187"/>
                      <a:pt x="73" y="191"/>
                      <a:pt x="75" y="190"/>
                    </a:cubicBezTo>
                    <a:close/>
                    <a:moveTo>
                      <a:pt x="139" y="259"/>
                    </a:moveTo>
                    <a:cubicBezTo>
                      <a:pt x="140" y="259"/>
                      <a:pt x="140" y="259"/>
                      <a:pt x="140" y="259"/>
                    </a:cubicBezTo>
                    <a:cubicBezTo>
                      <a:pt x="140" y="260"/>
                      <a:pt x="139" y="261"/>
                      <a:pt x="139" y="259"/>
                    </a:cubicBezTo>
                    <a:close/>
                    <a:moveTo>
                      <a:pt x="142" y="254"/>
                    </a:moveTo>
                    <a:cubicBezTo>
                      <a:pt x="141" y="254"/>
                      <a:pt x="141" y="254"/>
                      <a:pt x="141" y="254"/>
                    </a:cubicBezTo>
                    <a:cubicBezTo>
                      <a:pt x="141" y="252"/>
                      <a:pt x="143" y="254"/>
                      <a:pt x="142" y="251"/>
                    </a:cubicBezTo>
                    <a:cubicBezTo>
                      <a:pt x="142" y="252"/>
                      <a:pt x="140" y="251"/>
                      <a:pt x="141" y="250"/>
                    </a:cubicBezTo>
                    <a:cubicBezTo>
                      <a:pt x="142" y="250"/>
                      <a:pt x="142" y="250"/>
                      <a:pt x="142" y="250"/>
                    </a:cubicBezTo>
                    <a:cubicBezTo>
                      <a:pt x="142" y="250"/>
                      <a:pt x="141" y="250"/>
                      <a:pt x="142" y="249"/>
                    </a:cubicBezTo>
                    <a:cubicBezTo>
                      <a:pt x="142" y="250"/>
                      <a:pt x="142" y="250"/>
                      <a:pt x="143" y="249"/>
                    </a:cubicBezTo>
                    <a:cubicBezTo>
                      <a:pt x="143" y="250"/>
                      <a:pt x="143" y="250"/>
                      <a:pt x="143" y="250"/>
                    </a:cubicBezTo>
                    <a:cubicBezTo>
                      <a:pt x="143" y="248"/>
                      <a:pt x="143" y="248"/>
                      <a:pt x="143" y="248"/>
                    </a:cubicBezTo>
                    <a:cubicBezTo>
                      <a:pt x="144" y="247"/>
                      <a:pt x="144" y="245"/>
                      <a:pt x="145" y="245"/>
                    </a:cubicBezTo>
                    <a:cubicBezTo>
                      <a:pt x="145" y="245"/>
                      <a:pt x="146" y="243"/>
                      <a:pt x="145" y="242"/>
                    </a:cubicBezTo>
                    <a:cubicBezTo>
                      <a:pt x="146" y="243"/>
                      <a:pt x="146" y="242"/>
                      <a:pt x="146" y="242"/>
                    </a:cubicBezTo>
                    <a:cubicBezTo>
                      <a:pt x="145" y="245"/>
                      <a:pt x="144" y="249"/>
                      <a:pt x="144" y="251"/>
                    </a:cubicBezTo>
                    <a:cubicBezTo>
                      <a:pt x="143" y="251"/>
                      <a:pt x="143" y="252"/>
                      <a:pt x="142" y="254"/>
                    </a:cubicBezTo>
                    <a:close/>
                    <a:moveTo>
                      <a:pt x="293" y="79"/>
                    </a:moveTo>
                    <a:cubicBezTo>
                      <a:pt x="293" y="79"/>
                      <a:pt x="293" y="79"/>
                      <a:pt x="293" y="79"/>
                    </a:cubicBezTo>
                    <a:cubicBezTo>
                      <a:pt x="293" y="79"/>
                      <a:pt x="293" y="79"/>
                      <a:pt x="293" y="79"/>
                    </a:cubicBezTo>
                    <a:cubicBezTo>
                      <a:pt x="293" y="79"/>
                      <a:pt x="293" y="79"/>
                      <a:pt x="293" y="79"/>
                    </a:cubicBezTo>
                    <a:close/>
                    <a:moveTo>
                      <a:pt x="207" y="155"/>
                    </a:moveTo>
                    <a:cubicBezTo>
                      <a:pt x="208" y="155"/>
                      <a:pt x="208" y="155"/>
                      <a:pt x="208" y="155"/>
                    </a:cubicBezTo>
                    <a:cubicBezTo>
                      <a:pt x="207" y="155"/>
                      <a:pt x="207" y="155"/>
                      <a:pt x="207" y="155"/>
                    </a:cubicBezTo>
                    <a:cubicBezTo>
                      <a:pt x="207" y="155"/>
                      <a:pt x="207" y="155"/>
                      <a:pt x="207" y="155"/>
                    </a:cubicBezTo>
                    <a:cubicBezTo>
                      <a:pt x="207" y="155"/>
                      <a:pt x="207" y="155"/>
                      <a:pt x="208" y="155"/>
                    </a:cubicBezTo>
                    <a:cubicBezTo>
                      <a:pt x="207" y="154"/>
                      <a:pt x="207" y="154"/>
                      <a:pt x="207" y="154"/>
                    </a:cubicBezTo>
                    <a:cubicBezTo>
                      <a:pt x="209" y="154"/>
                      <a:pt x="210" y="155"/>
                      <a:pt x="213" y="155"/>
                    </a:cubicBezTo>
                    <a:cubicBezTo>
                      <a:pt x="213" y="157"/>
                      <a:pt x="213" y="159"/>
                      <a:pt x="213" y="161"/>
                    </a:cubicBezTo>
                    <a:cubicBezTo>
                      <a:pt x="213" y="161"/>
                      <a:pt x="212" y="161"/>
                      <a:pt x="212" y="162"/>
                    </a:cubicBezTo>
                    <a:cubicBezTo>
                      <a:pt x="212" y="161"/>
                      <a:pt x="213" y="161"/>
                      <a:pt x="213" y="161"/>
                    </a:cubicBezTo>
                    <a:cubicBezTo>
                      <a:pt x="213" y="161"/>
                      <a:pt x="213" y="161"/>
                      <a:pt x="213" y="161"/>
                    </a:cubicBezTo>
                    <a:cubicBezTo>
                      <a:pt x="212" y="160"/>
                      <a:pt x="212" y="160"/>
                      <a:pt x="212" y="160"/>
                    </a:cubicBezTo>
                    <a:cubicBezTo>
                      <a:pt x="212" y="160"/>
                      <a:pt x="210" y="161"/>
                      <a:pt x="210" y="160"/>
                    </a:cubicBezTo>
                    <a:cubicBezTo>
                      <a:pt x="211" y="160"/>
                      <a:pt x="211" y="160"/>
                      <a:pt x="211" y="160"/>
                    </a:cubicBezTo>
                    <a:cubicBezTo>
                      <a:pt x="211" y="160"/>
                      <a:pt x="211" y="160"/>
                      <a:pt x="211" y="159"/>
                    </a:cubicBezTo>
                    <a:cubicBezTo>
                      <a:pt x="211" y="159"/>
                      <a:pt x="211" y="159"/>
                      <a:pt x="211" y="159"/>
                    </a:cubicBezTo>
                    <a:cubicBezTo>
                      <a:pt x="211" y="159"/>
                      <a:pt x="211" y="159"/>
                      <a:pt x="211" y="159"/>
                    </a:cubicBezTo>
                    <a:cubicBezTo>
                      <a:pt x="211" y="159"/>
                      <a:pt x="211" y="159"/>
                      <a:pt x="211" y="160"/>
                    </a:cubicBezTo>
                    <a:cubicBezTo>
                      <a:pt x="211" y="160"/>
                      <a:pt x="210" y="160"/>
                      <a:pt x="210" y="160"/>
                    </a:cubicBezTo>
                    <a:cubicBezTo>
                      <a:pt x="211" y="159"/>
                      <a:pt x="210" y="159"/>
                      <a:pt x="211" y="159"/>
                    </a:cubicBezTo>
                    <a:cubicBezTo>
                      <a:pt x="210" y="158"/>
                      <a:pt x="209" y="158"/>
                      <a:pt x="208" y="158"/>
                    </a:cubicBezTo>
                    <a:cubicBezTo>
                      <a:pt x="209" y="158"/>
                      <a:pt x="209" y="158"/>
                      <a:pt x="209" y="158"/>
                    </a:cubicBezTo>
                    <a:cubicBezTo>
                      <a:pt x="209" y="157"/>
                      <a:pt x="209" y="157"/>
                      <a:pt x="209" y="157"/>
                    </a:cubicBezTo>
                    <a:cubicBezTo>
                      <a:pt x="210" y="157"/>
                      <a:pt x="210" y="157"/>
                      <a:pt x="210" y="157"/>
                    </a:cubicBezTo>
                    <a:cubicBezTo>
                      <a:pt x="210" y="156"/>
                      <a:pt x="208" y="157"/>
                      <a:pt x="209" y="156"/>
                    </a:cubicBezTo>
                    <a:cubicBezTo>
                      <a:pt x="208" y="156"/>
                      <a:pt x="208" y="156"/>
                      <a:pt x="208" y="156"/>
                    </a:cubicBezTo>
                    <a:cubicBezTo>
                      <a:pt x="208" y="156"/>
                      <a:pt x="208" y="156"/>
                      <a:pt x="208" y="156"/>
                    </a:cubicBezTo>
                    <a:cubicBezTo>
                      <a:pt x="208" y="156"/>
                      <a:pt x="208" y="157"/>
                      <a:pt x="208" y="156"/>
                    </a:cubicBezTo>
                    <a:cubicBezTo>
                      <a:pt x="208" y="156"/>
                      <a:pt x="209" y="156"/>
                      <a:pt x="209" y="156"/>
                    </a:cubicBezTo>
                    <a:cubicBezTo>
                      <a:pt x="209" y="155"/>
                      <a:pt x="208" y="155"/>
                      <a:pt x="208" y="155"/>
                    </a:cubicBezTo>
                    <a:cubicBezTo>
                      <a:pt x="208" y="155"/>
                      <a:pt x="207" y="155"/>
                      <a:pt x="207" y="155"/>
                    </a:cubicBezTo>
                    <a:cubicBezTo>
                      <a:pt x="207" y="155"/>
                      <a:pt x="207" y="155"/>
                      <a:pt x="207" y="155"/>
                    </a:cubicBezTo>
                    <a:close/>
                    <a:moveTo>
                      <a:pt x="252" y="83"/>
                    </a:moveTo>
                    <a:cubicBezTo>
                      <a:pt x="252" y="83"/>
                      <a:pt x="252" y="83"/>
                      <a:pt x="251" y="83"/>
                    </a:cubicBezTo>
                    <a:cubicBezTo>
                      <a:pt x="251" y="83"/>
                      <a:pt x="251" y="83"/>
                      <a:pt x="251" y="83"/>
                    </a:cubicBezTo>
                    <a:cubicBezTo>
                      <a:pt x="252" y="83"/>
                      <a:pt x="252" y="83"/>
                      <a:pt x="252" y="83"/>
                    </a:cubicBezTo>
                    <a:close/>
                    <a:moveTo>
                      <a:pt x="225" y="182"/>
                    </a:moveTo>
                    <a:cubicBezTo>
                      <a:pt x="225" y="182"/>
                      <a:pt x="225" y="182"/>
                      <a:pt x="225" y="182"/>
                    </a:cubicBezTo>
                    <a:close/>
                    <a:moveTo>
                      <a:pt x="218" y="196"/>
                    </a:moveTo>
                    <a:cubicBezTo>
                      <a:pt x="217" y="195"/>
                      <a:pt x="217" y="193"/>
                      <a:pt x="216" y="192"/>
                    </a:cubicBezTo>
                    <a:cubicBezTo>
                      <a:pt x="214" y="188"/>
                      <a:pt x="219" y="195"/>
                      <a:pt x="216" y="189"/>
                    </a:cubicBezTo>
                    <a:cubicBezTo>
                      <a:pt x="217" y="188"/>
                      <a:pt x="218" y="190"/>
                      <a:pt x="218" y="190"/>
                    </a:cubicBezTo>
                    <a:cubicBezTo>
                      <a:pt x="218" y="190"/>
                      <a:pt x="218" y="190"/>
                      <a:pt x="218" y="190"/>
                    </a:cubicBezTo>
                    <a:cubicBezTo>
                      <a:pt x="218" y="190"/>
                      <a:pt x="218" y="191"/>
                      <a:pt x="219" y="192"/>
                    </a:cubicBezTo>
                    <a:cubicBezTo>
                      <a:pt x="218" y="193"/>
                      <a:pt x="218" y="195"/>
                      <a:pt x="218" y="196"/>
                    </a:cubicBezTo>
                    <a:close/>
                    <a:moveTo>
                      <a:pt x="217" y="187"/>
                    </a:moveTo>
                    <a:cubicBezTo>
                      <a:pt x="217" y="186"/>
                      <a:pt x="217" y="185"/>
                      <a:pt x="217" y="185"/>
                    </a:cubicBezTo>
                    <a:cubicBezTo>
                      <a:pt x="217" y="185"/>
                      <a:pt x="217" y="185"/>
                      <a:pt x="217" y="185"/>
                    </a:cubicBezTo>
                    <a:cubicBezTo>
                      <a:pt x="218" y="185"/>
                      <a:pt x="218" y="186"/>
                      <a:pt x="217" y="187"/>
                    </a:cubicBezTo>
                    <a:close/>
                    <a:moveTo>
                      <a:pt x="220" y="180"/>
                    </a:moveTo>
                    <a:cubicBezTo>
                      <a:pt x="220" y="180"/>
                      <a:pt x="222" y="179"/>
                      <a:pt x="221" y="179"/>
                    </a:cubicBezTo>
                    <a:cubicBezTo>
                      <a:pt x="221" y="179"/>
                      <a:pt x="221" y="179"/>
                      <a:pt x="221" y="179"/>
                    </a:cubicBezTo>
                    <a:cubicBezTo>
                      <a:pt x="222" y="179"/>
                      <a:pt x="222" y="179"/>
                      <a:pt x="223" y="179"/>
                    </a:cubicBezTo>
                    <a:cubicBezTo>
                      <a:pt x="223" y="179"/>
                      <a:pt x="223" y="179"/>
                      <a:pt x="222" y="179"/>
                    </a:cubicBezTo>
                    <a:cubicBezTo>
                      <a:pt x="222" y="180"/>
                      <a:pt x="220" y="180"/>
                      <a:pt x="220" y="180"/>
                    </a:cubicBezTo>
                    <a:close/>
                    <a:moveTo>
                      <a:pt x="242" y="107"/>
                    </a:moveTo>
                    <a:cubicBezTo>
                      <a:pt x="241" y="106"/>
                      <a:pt x="241" y="106"/>
                      <a:pt x="241" y="106"/>
                    </a:cubicBezTo>
                    <a:cubicBezTo>
                      <a:pt x="241" y="106"/>
                      <a:pt x="241" y="106"/>
                      <a:pt x="241" y="106"/>
                    </a:cubicBezTo>
                    <a:lnTo>
                      <a:pt x="242" y="107"/>
                    </a:lnTo>
                    <a:close/>
                    <a:moveTo>
                      <a:pt x="288" y="75"/>
                    </a:moveTo>
                    <a:cubicBezTo>
                      <a:pt x="287" y="75"/>
                      <a:pt x="288" y="75"/>
                      <a:pt x="289" y="75"/>
                    </a:cubicBezTo>
                    <a:cubicBezTo>
                      <a:pt x="289" y="75"/>
                      <a:pt x="288" y="75"/>
                      <a:pt x="288" y="75"/>
                    </a:cubicBezTo>
                    <a:cubicBezTo>
                      <a:pt x="288" y="75"/>
                      <a:pt x="288" y="75"/>
                      <a:pt x="288" y="75"/>
                    </a:cubicBezTo>
                    <a:cubicBezTo>
                      <a:pt x="288" y="75"/>
                      <a:pt x="288" y="75"/>
                      <a:pt x="288" y="75"/>
                    </a:cubicBezTo>
                    <a:close/>
                    <a:moveTo>
                      <a:pt x="293" y="78"/>
                    </a:moveTo>
                    <a:cubicBezTo>
                      <a:pt x="293" y="78"/>
                      <a:pt x="293" y="78"/>
                      <a:pt x="293" y="77"/>
                    </a:cubicBezTo>
                    <a:cubicBezTo>
                      <a:pt x="293" y="78"/>
                      <a:pt x="293" y="78"/>
                      <a:pt x="293" y="78"/>
                    </a:cubicBezTo>
                    <a:close/>
                    <a:moveTo>
                      <a:pt x="289" y="71"/>
                    </a:moveTo>
                    <a:cubicBezTo>
                      <a:pt x="289" y="71"/>
                      <a:pt x="288" y="71"/>
                      <a:pt x="288" y="71"/>
                    </a:cubicBezTo>
                    <a:cubicBezTo>
                      <a:pt x="288" y="71"/>
                      <a:pt x="289" y="71"/>
                      <a:pt x="289" y="71"/>
                    </a:cubicBezTo>
                    <a:close/>
                    <a:moveTo>
                      <a:pt x="286" y="70"/>
                    </a:moveTo>
                    <a:cubicBezTo>
                      <a:pt x="286" y="70"/>
                      <a:pt x="286" y="70"/>
                      <a:pt x="286" y="70"/>
                    </a:cubicBezTo>
                    <a:cubicBezTo>
                      <a:pt x="286" y="70"/>
                      <a:pt x="286" y="71"/>
                      <a:pt x="286" y="71"/>
                    </a:cubicBezTo>
                    <a:cubicBezTo>
                      <a:pt x="286" y="71"/>
                      <a:pt x="286" y="70"/>
                      <a:pt x="286" y="70"/>
                    </a:cubicBezTo>
                    <a:close/>
                    <a:moveTo>
                      <a:pt x="286" y="71"/>
                    </a:moveTo>
                    <a:cubicBezTo>
                      <a:pt x="286" y="71"/>
                      <a:pt x="286" y="71"/>
                      <a:pt x="286" y="71"/>
                    </a:cubicBezTo>
                    <a:cubicBezTo>
                      <a:pt x="286" y="71"/>
                      <a:pt x="286" y="71"/>
                      <a:pt x="286" y="71"/>
                    </a:cubicBezTo>
                    <a:cubicBezTo>
                      <a:pt x="286" y="71"/>
                      <a:pt x="286" y="71"/>
                      <a:pt x="286" y="71"/>
                    </a:cubicBezTo>
                    <a:close/>
                    <a:moveTo>
                      <a:pt x="285" y="75"/>
                    </a:moveTo>
                    <a:cubicBezTo>
                      <a:pt x="286" y="76"/>
                      <a:pt x="285" y="76"/>
                      <a:pt x="285" y="76"/>
                    </a:cubicBezTo>
                    <a:cubicBezTo>
                      <a:pt x="285" y="76"/>
                      <a:pt x="285" y="75"/>
                      <a:pt x="285" y="75"/>
                    </a:cubicBezTo>
                    <a:cubicBezTo>
                      <a:pt x="285" y="75"/>
                      <a:pt x="285" y="75"/>
                      <a:pt x="285" y="75"/>
                    </a:cubicBezTo>
                    <a:close/>
                    <a:moveTo>
                      <a:pt x="285" y="87"/>
                    </a:moveTo>
                    <a:cubicBezTo>
                      <a:pt x="285" y="87"/>
                      <a:pt x="285" y="87"/>
                      <a:pt x="285" y="87"/>
                    </a:cubicBezTo>
                    <a:close/>
                    <a:moveTo>
                      <a:pt x="285" y="85"/>
                    </a:moveTo>
                    <a:cubicBezTo>
                      <a:pt x="285" y="84"/>
                      <a:pt x="285" y="84"/>
                      <a:pt x="286" y="83"/>
                    </a:cubicBezTo>
                    <a:cubicBezTo>
                      <a:pt x="285" y="81"/>
                      <a:pt x="285" y="83"/>
                      <a:pt x="284" y="82"/>
                    </a:cubicBezTo>
                    <a:cubicBezTo>
                      <a:pt x="284" y="81"/>
                      <a:pt x="284" y="80"/>
                      <a:pt x="285" y="80"/>
                    </a:cubicBezTo>
                    <a:cubicBezTo>
                      <a:pt x="285" y="80"/>
                      <a:pt x="288" y="81"/>
                      <a:pt x="292" y="81"/>
                    </a:cubicBezTo>
                    <a:cubicBezTo>
                      <a:pt x="293" y="81"/>
                      <a:pt x="293" y="81"/>
                      <a:pt x="293" y="81"/>
                    </a:cubicBezTo>
                    <a:cubicBezTo>
                      <a:pt x="293" y="81"/>
                      <a:pt x="293" y="81"/>
                      <a:pt x="293" y="81"/>
                    </a:cubicBezTo>
                    <a:cubicBezTo>
                      <a:pt x="292" y="85"/>
                      <a:pt x="290" y="90"/>
                      <a:pt x="289" y="96"/>
                    </a:cubicBezTo>
                    <a:cubicBezTo>
                      <a:pt x="289" y="91"/>
                      <a:pt x="289" y="82"/>
                      <a:pt x="285" y="85"/>
                    </a:cubicBezTo>
                    <a:close/>
                    <a:moveTo>
                      <a:pt x="293" y="80"/>
                    </a:moveTo>
                    <a:cubicBezTo>
                      <a:pt x="293" y="80"/>
                      <a:pt x="293" y="80"/>
                      <a:pt x="292" y="80"/>
                    </a:cubicBezTo>
                    <a:cubicBezTo>
                      <a:pt x="294" y="80"/>
                      <a:pt x="293" y="80"/>
                      <a:pt x="293" y="80"/>
                    </a:cubicBezTo>
                    <a:cubicBezTo>
                      <a:pt x="293" y="80"/>
                      <a:pt x="293" y="80"/>
                      <a:pt x="293" y="80"/>
                    </a:cubicBezTo>
                    <a:cubicBezTo>
                      <a:pt x="292" y="80"/>
                      <a:pt x="293" y="80"/>
                      <a:pt x="293" y="80"/>
                    </a:cubicBezTo>
                    <a:cubicBezTo>
                      <a:pt x="293" y="80"/>
                      <a:pt x="293" y="80"/>
                      <a:pt x="293" y="80"/>
                    </a:cubicBezTo>
                    <a:close/>
                    <a:moveTo>
                      <a:pt x="294" y="78"/>
                    </a:moveTo>
                    <a:cubicBezTo>
                      <a:pt x="294" y="78"/>
                      <a:pt x="293" y="78"/>
                      <a:pt x="293" y="78"/>
                    </a:cubicBezTo>
                    <a:cubicBezTo>
                      <a:pt x="293" y="78"/>
                      <a:pt x="293" y="78"/>
                      <a:pt x="293" y="78"/>
                    </a:cubicBezTo>
                    <a:cubicBezTo>
                      <a:pt x="293" y="78"/>
                      <a:pt x="293" y="78"/>
                      <a:pt x="293" y="78"/>
                    </a:cubicBezTo>
                    <a:cubicBezTo>
                      <a:pt x="293" y="78"/>
                      <a:pt x="293" y="78"/>
                      <a:pt x="293" y="78"/>
                    </a:cubicBezTo>
                    <a:cubicBezTo>
                      <a:pt x="293" y="78"/>
                      <a:pt x="293" y="78"/>
                      <a:pt x="294" y="78"/>
                    </a:cubicBezTo>
                    <a:cubicBezTo>
                      <a:pt x="294" y="78"/>
                      <a:pt x="294" y="78"/>
                      <a:pt x="294" y="78"/>
                    </a:cubicBezTo>
                    <a:close/>
                    <a:moveTo>
                      <a:pt x="295" y="75"/>
                    </a:moveTo>
                    <a:cubicBezTo>
                      <a:pt x="295" y="75"/>
                      <a:pt x="295" y="75"/>
                      <a:pt x="295" y="75"/>
                    </a:cubicBezTo>
                    <a:cubicBezTo>
                      <a:pt x="295" y="75"/>
                      <a:pt x="295" y="75"/>
                      <a:pt x="295" y="75"/>
                    </a:cubicBezTo>
                    <a:close/>
                    <a:moveTo>
                      <a:pt x="296" y="71"/>
                    </a:moveTo>
                    <a:cubicBezTo>
                      <a:pt x="296" y="71"/>
                      <a:pt x="296" y="71"/>
                      <a:pt x="296" y="71"/>
                    </a:cubicBezTo>
                    <a:cubicBezTo>
                      <a:pt x="296" y="71"/>
                      <a:pt x="296" y="71"/>
                      <a:pt x="296" y="71"/>
                    </a:cubicBezTo>
                    <a:close/>
                    <a:moveTo>
                      <a:pt x="285" y="85"/>
                    </a:moveTo>
                    <a:cubicBezTo>
                      <a:pt x="285" y="85"/>
                      <a:pt x="285" y="86"/>
                      <a:pt x="284" y="86"/>
                    </a:cubicBezTo>
                    <a:cubicBezTo>
                      <a:pt x="284" y="85"/>
                      <a:pt x="284" y="85"/>
                      <a:pt x="284" y="85"/>
                    </a:cubicBezTo>
                    <a:cubicBezTo>
                      <a:pt x="285" y="85"/>
                      <a:pt x="285" y="85"/>
                      <a:pt x="285" y="85"/>
                    </a:cubicBezTo>
                    <a:close/>
                    <a:moveTo>
                      <a:pt x="254" y="84"/>
                    </a:moveTo>
                    <a:cubicBezTo>
                      <a:pt x="254" y="84"/>
                      <a:pt x="254" y="84"/>
                      <a:pt x="254" y="84"/>
                    </a:cubicBezTo>
                    <a:cubicBezTo>
                      <a:pt x="254" y="84"/>
                      <a:pt x="254" y="84"/>
                      <a:pt x="254" y="84"/>
                    </a:cubicBezTo>
                    <a:cubicBezTo>
                      <a:pt x="254" y="85"/>
                      <a:pt x="254" y="85"/>
                      <a:pt x="254" y="86"/>
                    </a:cubicBezTo>
                    <a:cubicBezTo>
                      <a:pt x="254" y="86"/>
                      <a:pt x="253" y="87"/>
                      <a:pt x="253" y="88"/>
                    </a:cubicBezTo>
                    <a:cubicBezTo>
                      <a:pt x="253" y="89"/>
                      <a:pt x="252" y="90"/>
                      <a:pt x="252" y="93"/>
                    </a:cubicBezTo>
                    <a:cubicBezTo>
                      <a:pt x="252" y="93"/>
                      <a:pt x="252" y="93"/>
                      <a:pt x="252" y="93"/>
                    </a:cubicBezTo>
                    <a:cubicBezTo>
                      <a:pt x="252" y="95"/>
                      <a:pt x="251" y="96"/>
                      <a:pt x="251" y="98"/>
                    </a:cubicBezTo>
                    <a:cubicBezTo>
                      <a:pt x="250" y="95"/>
                      <a:pt x="248" y="91"/>
                      <a:pt x="247" y="87"/>
                    </a:cubicBezTo>
                    <a:cubicBezTo>
                      <a:pt x="249" y="88"/>
                      <a:pt x="251" y="89"/>
                      <a:pt x="250" y="89"/>
                    </a:cubicBezTo>
                    <a:cubicBezTo>
                      <a:pt x="251" y="89"/>
                      <a:pt x="251" y="89"/>
                      <a:pt x="251" y="89"/>
                    </a:cubicBezTo>
                    <a:cubicBezTo>
                      <a:pt x="251" y="89"/>
                      <a:pt x="251" y="89"/>
                      <a:pt x="251" y="89"/>
                    </a:cubicBezTo>
                    <a:cubicBezTo>
                      <a:pt x="251" y="89"/>
                      <a:pt x="251" y="89"/>
                      <a:pt x="251" y="89"/>
                    </a:cubicBezTo>
                    <a:cubicBezTo>
                      <a:pt x="251" y="89"/>
                      <a:pt x="251" y="89"/>
                      <a:pt x="251" y="89"/>
                    </a:cubicBezTo>
                    <a:cubicBezTo>
                      <a:pt x="250" y="87"/>
                      <a:pt x="253" y="88"/>
                      <a:pt x="252" y="86"/>
                    </a:cubicBezTo>
                    <a:cubicBezTo>
                      <a:pt x="252" y="86"/>
                      <a:pt x="253" y="86"/>
                      <a:pt x="253" y="86"/>
                    </a:cubicBezTo>
                    <a:cubicBezTo>
                      <a:pt x="253" y="86"/>
                      <a:pt x="253" y="85"/>
                      <a:pt x="252" y="84"/>
                    </a:cubicBezTo>
                    <a:cubicBezTo>
                      <a:pt x="252" y="84"/>
                      <a:pt x="252" y="84"/>
                      <a:pt x="253" y="85"/>
                    </a:cubicBezTo>
                    <a:cubicBezTo>
                      <a:pt x="252" y="84"/>
                      <a:pt x="252" y="84"/>
                      <a:pt x="252" y="84"/>
                    </a:cubicBezTo>
                    <a:cubicBezTo>
                      <a:pt x="252" y="84"/>
                      <a:pt x="252" y="84"/>
                      <a:pt x="252" y="84"/>
                    </a:cubicBezTo>
                    <a:cubicBezTo>
                      <a:pt x="252" y="84"/>
                      <a:pt x="252" y="84"/>
                      <a:pt x="252" y="84"/>
                    </a:cubicBezTo>
                    <a:cubicBezTo>
                      <a:pt x="252" y="84"/>
                      <a:pt x="252" y="84"/>
                      <a:pt x="252" y="84"/>
                    </a:cubicBezTo>
                    <a:cubicBezTo>
                      <a:pt x="253" y="84"/>
                      <a:pt x="254" y="84"/>
                      <a:pt x="254" y="84"/>
                    </a:cubicBezTo>
                    <a:close/>
                    <a:moveTo>
                      <a:pt x="252" y="84"/>
                    </a:moveTo>
                    <a:cubicBezTo>
                      <a:pt x="252" y="84"/>
                      <a:pt x="252" y="84"/>
                      <a:pt x="252" y="84"/>
                    </a:cubicBezTo>
                    <a:cubicBezTo>
                      <a:pt x="252" y="84"/>
                      <a:pt x="252" y="84"/>
                      <a:pt x="252" y="84"/>
                    </a:cubicBezTo>
                    <a:cubicBezTo>
                      <a:pt x="252" y="84"/>
                      <a:pt x="252" y="84"/>
                      <a:pt x="252" y="84"/>
                    </a:cubicBezTo>
                    <a:close/>
                    <a:moveTo>
                      <a:pt x="252" y="83"/>
                    </a:moveTo>
                    <a:cubicBezTo>
                      <a:pt x="252" y="83"/>
                      <a:pt x="252" y="83"/>
                      <a:pt x="252" y="83"/>
                    </a:cubicBezTo>
                    <a:cubicBezTo>
                      <a:pt x="252" y="83"/>
                      <a:pt x="252" y="83"/>
                      <a:pt x="252" y="83"/>
                    </a:cubicBezTo>
                    <a:close/>
                    <a:moveTo>
                      <a:pt x="221" y="110"/>
                    </a:moveTo>
                    <a:cubicBezTo>
                      <a:pt x="221" y="110"/>
                      <a:pt x="222" y="111"/>
                      <a:pt x="222" y="112"/>
                    </a:cubicBezTo>
                    <a:cubicBezTo>
                      <a:pt x="222" y="112"/>
                      <a:pt x="222" y="112"/>
                      <a:pt x="222" y="112"/>
                    </a:cubicBezTo>
                    <a:cubicBezTo>
                      <a:pt x="221" y="111"/>
                      <a:pt x="221" y="110"/>
                      <a:pt x="221" y="110"/>
                    </a:cubicBezTo>
                    <a:close/>
                    <a:moveTo>
                      <a:pt x="196" y="169"/>
                    </a:moveTo>
                    <a:cubicBezTo>
                      <a:pt x="196" y="169"/>
                      <a:pt x="196" y="169"/>
                      <a:pt x="196" y="169"/>
                    </a:cubicBezTo>
                    <a:cubicBezTo>
                      <a:pt x="196" y="169"/>
                      <a:pt x="195" y="169"/>
                      <a:pt x="196" y="169"/>
                    </a:cubicBezTo>
                    <a:close/>
                    <a:moveTo>
                      <a:pt x="242" y="123"/>
                    </a:moveTo>
                    <a:cubicBezTo>
                      <a:pt x="242" y="121"/>
                      <a:pt x="241" y="119"/>
                      <a:pt x="242" y="118"/>
                    </a:cubicBezTo>
                    <a:cubicBezTo>
                      <a:pt x="242" y="115"/>
                      <a:pt x="242" y="115"/>
                      <a:pt x="242" y="115"/>
                    </a:cubicBezTo>
                    <a:cubicBezTo>
                      <a:pt x="242" y="115"/>
                      <a:pt x="242" y="113"/>
                      <a:pt x="243" y="114"/>
                    </a:cubicBezTo>
                    <a:cubicBezTo>
                      <a:pt x="243" y="112"/>
                      <a:pt x="243" y="111"/>
                      <a:pt x="243" y="109"/>
                    </a:cubicBezTo>
                    <a:cubicBezTo>
                      <a:pt x="243" y="108"/>
                      <a:pt x="243" y="108"/>
                      <a:pt x="243" y="108"/>
                    </a:cubicBezTo>
                    <a:cubicBezTo>
                      <a:pt x="243" y="110"/>
                      <a:pt x="243" y="111"/>
                      <a:pt x="244" y="113"/>
                    </a:cubicBezTo>
                    <a:cubicBezTo>
                      <a:pt x="244" y="115"/>
                      <a:pt x="244" y="115"/>
                      <a:pt x="244" y="115"/>
                    </a:cubicBezTo>
                    <a:cubicBezTo>
                      <a:pt x="244" y="115"/>
                      <a:pt x="244" y="115"/>
                      <a:pt x="244" y="115"/>
                    </a:cubicBezTo>
                    <a:cubicBezTo>
                      <a:pt x="244" y="115"/>
                      <a:pt x="244" y="115"/>
                      <a:pt x="244" y="115"/>
                    </a:cubicBezTo>
                    <a:cubicBezTo>
                      <a:pt x="244" y="115"/>
                      <a:pt x="244" y="115"/>
                      <a:pt x="244" y="115"/>
                    </a:cubicBezTo>
                    <a:cubicBezTo>
                      <a:pt x="244" y="115"/>
                      <a:pt x="244" y="115"/>
                      <a:pt x="244" y="115"/>
                    </a:cubicBezTo>
                    <a:cubicBezTo>
                      <a:pt x="247" y="116"/>
                      <a:pt x="240" y="114"/>
                      <a:pt x="245" y="116"/>
                    </a:cubicBezTo>
                    <a:cubicBezTo>
                      <a:pt x="244" y="117"/>
                      <a:pt x="244" y="119"/>
                      <a:pt x="243" y="120"/>
                    </a:cubicBezTo>
                    <a:cubicBezTo>
                      <a:pt x="243" y="119"/>
                      <a:pt x="243" y="119"/>
                      <a:pt x="243" y="119"/>
                    </a:cubicBezTo>
                    <a:cubicBezTo>
                      <a:pt x="243" y="121"/>
                      <a:pt x="242" y="122"/>
                      <a:pt x="242" y="123"/>
                    </a:cubicBezTo>
                    <a:close/>
                    <a:moveTo>
                      <a:pt x="258" y="112"/>
                    </a:moveTo>
                    <a:cubicBezTo>
                      <a:pt x="258" y="112"/>
                      <a:pt x="258" y="112"/>
                      <a:pt x="258" y="112"/>
                    </a:cubicBezTo>
                    <a:cubicBezTo>
                      <a:pt x="263" y="112"/>
                      <a:pt x="260" y="112"/>
                      <a:pt x="256" y="112"/>
                    </a:cubicBezTo>
                    <a:cubicBezTo>
                      <a:pt x="256" y="111"/>
                      <a:pt x="256" y="110"/>
                      <a:pt x="256" y="109"/>
                    </a:cubicBezTo>
                    <a:cubicBezTo>
                      <a:pt x="258" y="109"/>
                      <a:pt x="259" y="109"/>
                      <a:pt x="261" y="110"/>
                    </a:cubicBezTo>
                    <a:cubicBezTo>
                      <a:pt x="262" y="111"/>
                      <a:pt x="262" y="112"/>
                      <a:pt x="262" y="113"/>
                    </a:cubicBezTo>
                    <a:cubicBezTo>
                      <a:pt x="262" y="118"/>
                      <a:pt x="264" y="124"/>
                      <a:pt x="267" y="127"/>
                    </a:cubicBezTo>
                    <a:cubicBezTo>
                      <a:pt x="269" y="129"/>
                      <a:pt x="270" y="130"/>
                      <a:pt x="271" y="130"/>
                    </a:cubicBezTo>
                    <a:cubicBezTo>
                      <a:pt x="271" y="131"/>
                      <a:pt x="271" y="131"/>
                      <a:pt x="271" y="132"/>
                    </a:cubicBezTo>
                    <a:cubicBezTo>
                      <a:pt x="272" y="132"/>
                      <a:pt x="272" y="132"/>
                      <a:pt x="272" y="132"/>
                    </a:cubicBezTo>
                    <a:cubicBezTo>
                      <a:pt x="271" y="133"/>
                      <a:pt x="271" y="134"/>
                      <a:pt x="271" y="135"/>
                    </a:cubicBezTo>
                    <a:cubicBezTo>
                      <a:pt x="271" y="137"/>
                      <a:pt x="272" y="138"/>
                      <a:pt x="271" y="139"/>
                    </a:cubicBezTo>
                    <a:cubicBezTo>
                      <a:pt x="271" y="139"/>
                      <a:pt x="271" y="139"/>
                      <a:pt x="271" y="139"/>
                    </a:cubicBezTo>
                    <a:cubicBezTo>
                      <a:pt x="272" y="142"/>
                      <a:pt x="271" y="144"/>
                      <a:pt x="270" y="146"/>
                    </a:cubicBezTo>
                    <a:cubicBezTo>
                      <a:pt x="269" y="140"/>
                      <a:pt x="267" y="133"/>
                      <a:pt x="264" y="126"/>
                    </a:cubicBezTo>
                    <a:cubicBezTo>
                      <a:pt x="263" y="122"/>
                      <a:pt x="261" y="117"/>
                      <a:pt x="259" y="113"/>
                    </a:cubicBezTo>
                    <a:lnTo>
                      <a:pt x="258"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0"/>
              <p:cNvSpPr>
                <a:spLocks noEditPoints="1"/>
              </p:cNvSpPr>
              <p:nvPr/>
            </p:nvSpPr>
            <p:spPr bwMode="auto">
              <a:xfrm>
                <a:off x="3354388" y="1585913"/>
                <a:ext cx="377825" cy="298450"/>
              </a:xfrm>
              <a:custGeom>
                <a:avLst/>
                <a:gdLst>
                  <a:gd name="T0" fmla="*/ 157 w 176"/>
                  <a:gd name="T1" fmla="*/ 96 h 139"/>
                  <a:gd name="T2" fmla="*/ 158 w 176"/>
                  <a:gd name="T3" fmla="*/ 91 h 139"/>
                  <a:gd name="T4" fmla="*/ 155 w 176"/>
                  <a:gd name="T5" fmla="*/ 82 h 139"/>
                  <a:gd name="T6" fmla="*/ 149 w 176"/>
                  <a:gd name="T7" fmla="*/ 85 h 139"/>
                  <a:gd name="T8" fmla="*/ 155 w 176"/>
                  <a:gd name="T9" fmla="*/ 72 h 139"/>
                  <a:gd name="T10" fmla="*/ 145 w 176"/>
                  <a:gd name="T11" fmla="*/ 65 h 139"/>
                  <a:gd name="T12" fmla="*/ 147 w 176"/>
                  <a:gd name="T13" fmla="*/ 52 h 139"/>
                  <a:gd name="T14" fmla="*/ 147 w 176"/>
                  <a:gd name="T15" fmla="*/ 52 h 139"/>
                  <a:gd name="T16" fmla="*/ 143 w 176"/>
                  <a:gd name="T17" fmla="*/ 45 h 139"/>
                  <a:gd name="T18" fmla="*/ 120 w 176"/>
                  <a:gd name="T19" fmla="*/ 56 h 139"/>
                  <a:gd name="T20" fmla="*/ 112 w 176"/>
                  <a:gd name="T21" fmla="*/ 37 h 139"/>
                  <a:gd name="T22" fmla="*/ 122 w 176"/>
                  <a:gd name="T23" fmla="*/ 18 h 139"/>
                  <a:gd name="T24" fmla="*/ 111 w 176"/>
                  <a:gd name="T25" fmla="*/ 12 h 139"/>
                  <a:gd name="T26" fmla="*/ 103 w 176"/>
                  <a:gd name="T27" fmla="*/ 3 h 139"/>
                  <a:gd name="T28" fmla="*/ 98 w 176"/>
                  <a:gd name="T29" fmla="*/ 2 h 139"/>
                  <a:gd name="T30" fmla="*/ 92 w 176"/>
                  <a:gd name="T31" fmla="*/ 13 h 139"/>
                  <a:gd name="T32" fmla="*/ 96 w 176"/>
                  <a:gd name="T33" fmla="*/ 18 h 139"/>
                  <a:gd name="T34" fmla="*/ 104 w 176"/>
                  <a:gd name="T35" fmla="*/ 25 h 139"/>
                  <a:gd name="T36" fmla="*/ 75 w 176"/>
                  <a:gd name="T37" fmla="*/ 13 h 139"/>
                  <a:gd name="T38" fmla="*/ 76 w 176"/>
                  <a:gd name="T39" fmla="*/ 27 h 139"/>
                  <a:gd name="T40" fmla="*/ 68 w 176"/>
                  <a:gd name="T41" fmla="*/ 21 h 139"/>
                  <a:gd name="T42" fmla="*/ 78 w 176"/>
                  <a:gd name="T43" fmla="*/ 46 h 139"/>
                  <a:gd name="T44" fmla="*/ 52 w 176"/>
                  <a:gd name="T45" fmla="*/ 39 h 139"/>
                  <a:gd name="T46" fmla="*/ 41 w 176"/>
                  <a:gd name="T47" fmla="*/ 50 h 139"/>
                  <a:gd name="T48" fmla="*/ 36 w 176"/>
                  <a:gd name="T49" fmla="*/ 54 h 139"/>
                  <a:gd name="T50" fmla="*/ 30 w 176"/>
                  <a:gd name="T51" fmla="*/ 51 h 139"/>
                  <a:gd name="T52" fmla="*/ 26 w 176"/>
                  <a:gd name="T53" fmla="*/ 57 h 139"/>
                  <a:gd name="T54" fmla="*/ 26 w 176"/>
                  <a:gd name="T55" fmla="*/ 58 h 139"/>
                  <a:gd name="T56" fmla="*/ 23 w 176"/>
                  <a:gd name="T57" fmla="*/ 61 h 139"/>
                  <a:gd name="T58" fmla="*/ 20 w 176"/>
                  <a:gd name="T59" fmla="*/ 70 h 139"/>
                  <a:gd name="T60" fmla="*/ 29 w 176"/>
                  <a:gd name="T61" fmla="*/ 89 h 139"/>
                  <a:gd name="T62" fmla="*/ 22 w 176"/>
                  <a:gd name="T63" fmla="*/ 93 h 139"/>
                  <a:gd name="T64" fmla="*/ 15 w 176"/>
                  <a:gd name="T65" fmla="*/ 89 h 139"/>
                  <a:gd name="T66" fmla="*/ 11 w 176"/>
                  <a:gd name="T67" fmla="*/ 86 h 139"/>
                  <a:gd name="T68" fmla="*/ 5 w 176"/>
                  <a:gd name="T69" fmla="*/ 94 h 139"/>
                  <a:gd name="T70" fmla="*/ 14 w 176"/>
                  <a:gd name="T71" fmla="*/ 100 h 139"/>
                  <a:gd name="T72" fmla="*/ 23 w 176"/>
                  <a:gd name="T73" fmla="*/ 108 h 139"/>
                  <a:gd name="T74" fmla="*/ 29 w 176"/>
                  <a:gd name="T75" fmla="*/ 113 h 139"/>
                  <a:gd name="T76" fmla="*/ 37 w 176"/>
                  <a:gd name="T77" fmla="*/ 110 h 139"/>
                  <a:gd name="T78" fmla="*/ 60 w 176"/>
                  <a:gd name="T79" fmla="*/ 110 h 139"/>
                  <a:gd name="T80" fmla="*/ 65 w 176"/>
                  <a:gd name="T81" fmla="*/ 113 h 139"/>
                  <a:gd name="T82" fmla="*/ 88 w 176"/>
                  <a:gd name="T83" fmla="*/ 113 h 139"/>
                  <a:gd name="T84" fmla="*/ 90 w 176"/>
                  <a:gd name="T85" fmla="*/ 120 h 139"/>
                  <a:gd name="T86" fmla="*/ 109 w 176"/>
                  <a:gd name="T87" fmla="*/ 124 h 139"/>
                  <a:gd name="T88" fmla="*/ 139 w 176"/>
                  <a:gd name="T89" fmla="*/ 116 h 139"/>
                  <a:gd name="T90" fmla="*/ 153 w 176"/>
                  <a:gd name="T91" fmla="*/ 74 h 139"/>
                  <a:gd name="T92" fmla="*/ 26 w 176"/>
                  <a:gd name="T93" fmla="*/ 57 h 139"/>
                  <a:gd name="T94" fmla="*/ 29 w 176"/>
                  <a:gd name="T95" fmla="*/ 99 h 139"/>
                  <a:gd name="T96" fmla="*/ 28 w 176"/>
                  <a:gd name="T97" fmla="*/ 98 h 139"/>
                  <a:gd name="T98" fmla="*/ 113 w 176"/>
                  <a:gd name="T99" fmla="*/ 98 h 139"/>
                  <a:gd name="T100" fmla="*/ 110 w 176"/>
                  <a:gd name="T101" fmla="*/ 63 h 139"/>
                  <a:gd name="T102" fmla="*/ 78 w 176"/>
                  <a:gd name="T103" fmla="*/ 77 h 139"/>
                  <a:gd name="T104" fmla="*/ 53 w 176"/>
                  <a:gd name="T105" fmla="*/ 103 h 139"/>
                  <a:gd name="T106" fmla="*/ 143 w 176"/>
                  <a:gd name="T107" fmla="*/ 88 h 139"/>
                  <a:gd name="T108" fmla="*/ 139 w 176"/>
                  <a:gd name="T109" fmla="*/ 90 h 139"/>
                  <a:gd name="T110" fmla="*/ 111 w 176"/>
                  <a:gd name="T111" fmla="*/ 33 h 139"/>
                  <a:gd name="T112" fmla="*/ 108 w 176"/>
                  <a:gd name="T113" fmla="*/ 30 h 139"/>
                  <a:gd name="T114" fmla="*/ 27 w 176"/>
                  <a:gd name="T115" fmla="*/ 61 h 139"/>
                  <a:gd name="T116" fmla="*/ 27 w 176"/>
                  <a:gd name="T117" fmla="*/ 61 h 139"/>
                  <a:gd name="T118" fmla="*/ 111 w 176"/>
                  <a:gd name="T119" fmla="*/ 12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6" h="139">
                    <a:moveTo>
                      <a:pt x="174" y="112"/>
                    </a:moveTo>
                    <a:cubicBezTo>
                      <a:pt x="173" y="112"/>
                      <a:pt x="171" y="113"/>
                      <a:pt x="166" y="114"/>
                    </a:cubicBezTo>
                    <a:cubicBezTo>
                      <a:pt x="162" y="115"/>
                      <a:pt x="156" y="118"/>
                      <a:pt x="149" y="119"/>
                    </a:cubicBezTo>
                    <a:cubicBezTo>
                      <a:pt x="149" y="119"/>
                      <a:pt x="149" y="118"/>
                      <a:pt x="150" y="118"/>
                    </a:cubicBezTo>
                    <a:cubicBezTo>
                      <a:pt x="152" y="115"/>
                      <a:pt x="155" y="112"/>
                      <a:pt x="158" y="109"/>
                    </a:cubicBezTo>
                    <a:cubicBezTo>
                      <a:pt x="159" y="108"/>
                      <a:pt x="160" y="106"/>
                      <a:pt x="162" y="103"/>
                    </a:cubicBezTo>
                    <a:cubicBezTo>
                      <a:pt x="162" y="102"/>
                      <a:pt x="162" y="102"/>
                      <a:pt x="162" y="102"/>
                    </a:cubicBezTo>
                    <a:cubicBezTo>
                      <a:pt x="162" y="102"/>
                      <a:pt x="162" y="102"/>
                      <a:pt x="162" y="102"/>
                    </a:cubicBezTo>
                    <a:cubicBezTo>
                      <a:pt x="162" y="102"/>
                      <a:pt x="162" y="102"/>
                      <a:pt x="162" y="102"/>
                    </a:cubicBezTo>
                    <a:cubicBezTo>
                      <a:pt x="162" y="102"/>
                      <a:pt x="162" y="102"/>
                      <a:pt x="162" y="102"/>
                    </a:cubicBezTo>
                    <a:cubicBezTo>
                      <a:pt x="162" y="102"/>
                      <a:pt x="162" y="102"/>
                      <a:pt x="162" y="102"/>
                    </a:cubicBezTo>
                    <a:cubicBezTo>
                      <a:pt x="167" y="108"/>
                      <a:pt x="156" y="95"/>
                      <a:pt x="157" y="96"/>
                    </a:cubicBezTo>
                    <a:cubicBezTo>
                      <a:pt x="157" y="96"/>
                      <a:pt x="157" y="96"/>
                      <a:pt x="157" y="96"/>
                    </a:cubicBezTo>
                    <a:cubicBezTo>
                      <a:pt x="157" y="96"/>
                      <a:pt x="157" y="96"/>
                      <a:pt x="157" y="96"/>
                    </a:cubicBezTo>
                    <a:cubicBezTo>
                      <a:pt x="157" y="96"/>
                      <a:pt x="157" y="96"/>
                      <a:pt x="157" y="96"/>
                    </a:cubicBezTo>
                    <a:cubicBezTo>
                      <a:pt x="156" y="96"/>
                      <a:pt x="156" y="96"/>
                      <a:pt x="156" y="96"/>
                    </a:cubicBezTo>
                    <a:cubicBezTo>
                      <a:pt x="156" y="97"/>
                      <a:pt x="155" y="97"/>
                      <a:pt x="155" y="97"/>
                    </a:cubicBezTo>
                    <a:cubicBezTo>
                      <a:pt x="154" y="97"/>
                      <a:pt x="154" y="97"/>
                      <a:pt x="153" y="97"/>
                    </a:cubicBezTo>
                    <a:cubicBezTo>
                      <a:pt x="153" y="97"/>
                      <a:pt x="152" y="96"/>
                      <a:pt x="153" y="97"/>
                    </a:cubicBezTo>
                    <a:cubicBezTo>
                      <a:pt x="153" y="98"/>
                      <a:pt x="152" y="98"/>
                      <a:pt x="151" y="98"/>
                    </a:cubicBezTo>
                    <a:cubicBezTo>
                      <a:pt x="152" y="98"/>
                      <a:pt x="152" y="98"/>
                      <a:pt x="152" y="98"/>
                    </a:cubicBezTo>
                    <a:cubicBezTo>
                      <a:pt x="151" y="98"/>
                      <a:pt x="150" y="99"/>
                      <a:pt x="149" y="99"/>
                    </a:cubicBezTo>
                    <a:cubicBezTo>
                      <a:pt x="152" y="96"/>
                      <a:pt x="155" y="94"/>
                      <a:pt x="157" y="91"/>
                    </a:cubicBezTo>
                    <a:cubicBezTo>
                      <a:pt x="157" y="91"/>
                      <a:pt x="157" y="91"/>
                      <a:pt x="157" y="91"/>
                    </a:cubicBezTo>
                    <a:cubicBezTo>
                      <a:pt x="157" y="91"/>
                      <a:pt x="157" y="91"/>
                      <a:pt x="157" y="91"/>
                    </a:cubicBezTo>
                    <a:cubicBezTo>
                      <a:pt x="158" y="91"/>
                      <a:pt x="158" y="91"/>
                      <a:pt x="158" y="91"/>
                    </a:cubicBezTo>
                    <a:cubicBezTo>
                      <a:pt x="158" y="91"/>
                      <a:pt x="158" y="91"/>
                      <a:pt x="158" y="91"/>
                    </a:cubicBezTo>
                    <a:cubicBezTo>
                      <a:pt x="158" y="91"/>
                      <a:pt x="158" y="91"/>
                      <a:pt x="158" y="91"/>
                    </a:cubicBezTo>
                    <a:cubicBezTo>
                      <a:pt x="158" y="91"/>
                      <a:pt x="158" y="91"/>
                      <a:pt x="158" y="91"/>
                    </a:cubicBezTo>
                    <a:cubicBezTo>
                      <a:pt x="158" y="91"/>
                      <a:pt x="158" y="91"/>
                      <a:pt x="158" y="90"/>
                    </a:cubicBezTo>
                    <a:cubicBezTo>
                      <a:pt x="158" y="90"/>
                      <a:pt x="158" y="90"/>
                      <a:pt x="158" y="90"/>
                    </a:cubicBezTo>
                    <a:cubicBezTo>
                      <a:pt x="159" y="91"/>
                      <a:pt x="159" y="92"/>
                      <a:pt x="158" y="90"/>
                    </a:cubicBezTo>
                    <a:cubicBezTo>
                      <a:pt x="158" y="90"/>
                      <a:pt x="159" y="90"/>
                      <a:pt x="159" y="89"/>
                    </a:cubicBezTo>
                    <a:cubicBezTo>
                      <a:pt x="160" y="88"/>
                      <a:pt x="160" y="88"/>
                      <a:pt x="160" y="88"/>
                    </a:cubicBezTo>
                    <a:cubicBezTo>
                      <a:pt x="160" y="88"/>
                      <a:pt x="160" y="88"/>
                      <a:pt x="160" y="88"/>
                    </a:cubicBezTo>
                    <a:cubicBezTo>
                      <a:pt x="160" y="88"/>
                      <a:pt x="160" y="88"/>
                      <a:pt x="160" y="88"/>
                    </a:cubicBezTo>
                    <a:cubicBezTo>
                      <a:pt x="160" y="88"/>
                      <a:pt x="160" y="88"/>
                      <a:pt x="160" y="88"/>
                    </a:cubicBezTo>
                    <a:cubicBezTo>
                      <a:pt x="161" y="90"/>
                      <a:pt x="151" y="77"/>
                      <a:pt x="155" y="82"/>
                    </a:cubicBezTo>
                    <a:cubicBezTo>
                      <a:pt x="155" y="82"/>
                      <a:pt x="155" y="82"/>
                      <a:pt x="155" y="82"/>
                    </a:cubicBezTo>
                    <a:cubicBezTo>
                      <a:pt x="155" y="82"/>
                      <a:pt x="155" y="82"/>
                      <a:pt x="155" y="82"/>
                    </a:cubicBezTo>
                    <a:cubicBezTo>
                      <a:pt x="155" y="82"/>
                      <a:pt x="155" y="82"/>
                      <a:pt x="155" y="82"/>
                    </a:cubicBezTo>
                    <a:cubicBezTo>
                      <a:pt x="155" y="82"/>
                      <a:pt x="155" y="82"/>
                      <a:pt x="155" y="82"/>
                    </a:cubicBezTo>
                    <a:cubicBezTo>
                      <a:pt x="155" y="82"/>
                      <a:pt x="155" y="82"/>
                      <a:pt x="155" y="82"/>
                    </a:cubicBezTo>
                    <a:cubicBezTo>
                      <a:pt x="154" y="83"/>
                      <a:pt x="154" y="83"/>
                      <a:pt x="154" y="83"/>
                    </a:cubicBezTo>
                    <a:cubicBezTo>
                      <a:pt x="154" y="83"/>
                      <a:pt x="153" y="83"/>
                      <a:pt x="153" y="83"/>
                    </a:cubicBezTo>
                    <a:cubicBezTo>
                      <a:pt x="153" y="83"/>
                      <a:pt x="153" y="83"/>
                      <a:pt x="153" y="83"/>
                    </a:cubicBezTo>
                    <a:cubicBezTo>
                      <a:pt x="153" y="83"/>
                      <a:pt x="153" y="83"/>
                      <a:pt x="153" y="83"/>
                    </a:cubicBezTo>
                    <a:cubicBezTo>
                      <a:pt x="152" y="83"/>
                      <a:pt x="152" y="83"/>
                      <a:pt x="152" y="83"/>
                    </a:cubicBezTo>
                    <a:cubicBezTo>
                      <a:pt x="152" y="83"/>
                      <a:pt x="152" y="83"/>
                      <a:pt x="152" y="83"/>
                    </a:cubicBezTo>
                    <a:cubicBezTo>
                      <a:pt x="152" y="83"/>
                      <a:pt x="152" y="83"/>
                      <a:pt x="152" y="83"/>
                    </a:cubicBezTo>
                    <a:cubicBezTo>
                      <a:pt x="152" y="84"/>
                      <a:pt x="152" y="84"/>
                      <a:pt x="152" y="84"/>
                    </a:cubicBezTo>
                    <a:cubicBezTo>
                      <a:pt x="151" y="84"/>
                      <a:pt x="150" y="84"/>
                      <a:pt x="149" y="85"/>
                    </a:cubicBezTo>
                    <a:cubicBezTo>
                      <a:pt x="150" y="84"/>
                      <a:pt x="151" y="84"/>
                      <a:pt x="152" y="84"/>
                    </a:cubicBezTo>
                    <a:cubicBezTo>
                      <a:pt x="152" y="84"/>
                      <a:pt x="152" y="84"/>
                      <a:pt x="152" y="84"/>
                    </a:cubicBezTo>
                    <a:cubicBezTo>
                      <a:pt x="151" y="85"/>
                      <a:pt x="151" y="85"/>
                      <a:pt x="151" y="85"/>
                    </a:cubicBezTo>
                    <a:cubicBezTo>
                      <a:pt x="150" y="85"/>
                      <a:pt x="148" y="86"/>
                      <a:pt x="146" y="87"/>
                    </a:cubicBezTo>
                    <a:cubicBezTo>
                      <a:pt x="148" y="85"/>
                      <a:pt x="149" y="84"/>
                      <a:pt x="150" y="82"/>
                    </a:cubicBezTo>
                    <a:cubicBezTo>
                      <a:pt x="151" y="80"/>
                      <a:pt x="152" y="79"/>
                      <a:pt x="153" y="77"/>
                    </a:cubicBezTo>
                    <a:cubicBezTo>
                      <a:pt x="153" y="76"/>
                      <a:pt x="154" y="75"/>
                      <a:pt x="154" y="74"/>
                    </a:cubicBezTo>
                    <a:cubicBezTo>
                      <a:pt x="155" y="73"/>
                      <a:pt x="155" y="73"/>
                      <a:pt x="155" y="73"/>
                    </a:cubicBezTo>
                    <a:cubicBezTo>
                      <a:pt x="156" y="74"/>
                      <a:pt x="155" y="74"/>
                      <a:pt x="155" y="73"/>
                    </a:cubicBezTo>
                    <a:cubicBezTo>
                      <a:pt x="155" y="73"/>
                      <a:pt x="155" y="73"/>
                      <a:pt x="155" y="73"/>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2"/>
                      <a:pt x="155" y="72"/>
                      <a:pt x="155" y="72"/>
                    </a:cubicBezTo>
                    <a:cubicBezTo>
                      <a:pt x="155" y="73"/>
                      <a:pt x="155" y="73"/>
                      <a:pt x="155" y="73"/>
                    </a:cubicBezTo>
                    <a:cubicBezTo>
                      <a:pt x="153" y="70"/>
                      <a:pt x="148" y="65"/>
                      <a:pt x="149" y="66"/>
                    </a:cubicBezTo>
                    <a:cubicBezTo>
                      <a:pt x="149" y="66"/>
                      <a:pt x="149" y="66"/>
                      <a:pt x="149" y="66"/>
                    </a:cubicBezTo>
                    <a:cubicBezTo>
                      <a:pt x="149" y="66"/>
                      <a:pt x="149" y="66"/>
                      <a:pt x="149" y="66"/>
                    </a:cubicBezTo>
                    <a:cubicBezTo>
                      <a:pt x="149" y="66"/>
                      <a:pt x="149" y="66"/>
                      <a:pt x="149" y="66"/>
                    </a:cubicBezTo>
                    <a:cubicBezTo>
                      <a:pt x="148" y="66"/>
                      <a:pt x="148" y="66"/>
                      <a:pt x="148" y="66"/>
                    </a:cubicBezTo>
                    <a:cubicBezTo>
                      <a:pt x="147" y="66"/>
                      <a:pt x="147" y="66"/>
                      <a:pt x="147" y="66"/>
                    </a:cubicBezTo>
                    <a:cubicBezTo>
                      <a:pt x="146" y="66"/>
                      <a:pt x="145" y="66"/>
                      <a:pt x="144" y="66"/>
                    </a:cubicBezTo>
                    <a:cubicBezTo>
                      <a:pt x="145" y="65"/>
                      <a:pt x="145" y="65"/>
                      <a:pt x="145" y="65"/>
                    </a:cubicBezTo>
                    <a:cubicBezTo>
                      <a:pt x="142" y="66"/>
                      <a:pt x="139" y="67"/>
                      <a:pt x="135" y="68"/>
                    </a:cubicBezTo>
                    <a:cubicBezTo>
                      <a:pt x="136" y="68"/>
                      <a:pt x="136" y="68"/>
                      <a:pt x="137" y="68"/>
                    </a:cubicBezTo>
                    <a:cubicBezTo>
                      <a:pt x="134" y="69"/>
                      <a:pt x="133" y="69"/>
                      <a:pt x="131" y="70"/>
                    </a:cubicBezTo>
                    <a:cubicBezTo>
                      <a:pt x="136" y="66"/>
                      <a:pt x="140" y="62"/>
                      <a:pt x="141" y="59"/>
                    </a:cubicBezTo>
                    <a:cubicBezTo>
                      <a:pt x="142" y="57"/>
                      <a:pt x="143" y="56"/>
                      <a:pt x="144" y="55"/>
                    </a:cubicBezTo>
                    <a:cubicBezTo>
                      <a:pt x="145" y="54"/>
                      <a:pt x="145" y="54"/>
                      <a:pt x="146" y="54"/>
                    </a:cubicBezTo>
                    <a:cubicBezTo>
                      <a:pt x="146" y="53"/>
                      <a:pt x="146" y="53"/>
                      <a:pt x="146" y="53"/>
                    </a:cubicBezTo>
                    <a:cubicBezTo>
                      <a:pt x="146" y="53"/>
                      <a:pt x="146" y="53"/>
                      <a:pt x="146" y="53"/>
                    </a:cubicBezTo>
                    <a:cubicBezTo>
                      <a:pt x="147" y="53"/>
                      <a:pt x="147" y="53"/>
                      <a:pt x="147" y="53"/>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6" y="51"/>
                      <a:pt x="146"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2"/>
                      <a:pt x="147" y="52"/>
                      <a:pt x="147" y="52"/>
                    </a:cubicBezTo>
                    <a:cubicBezTo>
                      <a:pt x="147" y="53"/>
                      <a:pt x="147" y="53"/>
                      <a:pt x="147" y="53"/>
                    </a:cubicBezTo>
                    <a:cubicBezTo>
                      <a:pt x="146" y="53"/>
                      <a:pt x="146" y="53"/>
                      <a:pt x="146" y="53"/>
                    </a:cubicBezTo>
                    <a:cubicBezTo>
                      <a:pt x="146" y="53"/>
                      <a:pt x="146" y="53"/>
                      <a:pt x="146" y="53"/>
                    </a:cubicBezTo>
                    <a:cubicBezTo>
                      <a:pt x="147" y="53"/>
                      <a:pt x="147" y="53"/>
                      <a:pt x="147" y="53"/>
                    </a:cubicBezTo>
                    <a:cubicBezTo>
                      <a:pt x="147" y="53"/>
                      <a:pt x="147" y="53"/>
                      <a:pt x="147" y="53"/>
                    </a:cubicBezTo>
                    <a:cubicBezTo>
                      <a:pt x="147" y="52"/>
                      <a:pt x="147" y="52"/>
                      <a:pt x="147" y="52"/>
                    </a:cubicBezTo>
                    <a:cubicBezTo>
                      <a:pt x="147" y="53"/>
                      <a:pt x="147" y="53"/>
                      <a:pt x="147" y="52"/>
                    </a:cubicBezTo>
                    <a:cubicBezTo>
                      <a:pt x="147" y="52"/>
                      <a:pt x="147" y="52"/>
                      <a:pt x="147" y="52"/>
                    </a:cubicBezTo>
                    <a:cubicBezTo>
                      <a:pt x="147" y="52"/>
                      <a:pt x="147" y="52"/>
                      <a:pt x="147" y="52"/>
                    </a:cubicBezTo>
                    <a:cubicBezTo>
                      <a:pt x="151" y="59"/>
                      <a:pt x="142" y="44"/>
                      <a:pt x="143" y="45"/>
                    </a:cubicBezTo>
                    <a:cubicBezTo>
                      <a:pt x="143" y="45"/>
                      <a:pt x="143" y="45"/>
                      <a:pt x="143" y="45"/>
                    </a:cubicBezTo>
                    <a:cubicBezTo>
                      <a:pt x="142" y="45"/>
                      <a:pt x="142" y="45"/>
                      <a:pt x="142" y="45"/>
                    </a:cubicBezTo>
                    <a:cubicBezTo>
                      <a:pt x="142" y="45"/>
                      <a:pt x="142" y="45"/>
                      <a:pt x="142" y="45"/>
                    </a:cubicBezTo>
                    <a:cubicBezTo>
                      <a:pt x="143" y="46"/>
                      <a:pt x="144" y="48"/>
                      <a:pt x="147" y="52"/>
                    </a:cubicBezTo>
                    <a:cubicBezTo>
                      <a:pt x="147" y="52"/>
                      <a:pt x="147" y="52"/>
                      <a:pt x="147" y="52"/>
                    </a:cubicBezTo>
                    <a:cubicBezTo>
                      <a:pt x="147" y="52"/>
                      <a:pt x="147" y="52"/>
                      <a:pt x="147" y="52"/>
                    </a:cubicBezTo>
                    <a:cubicBezTo>
                      <a:pt x="146" y="51"/>
                      <a:pt x="145" y="49"/>
                      <a:pt x="143" y="45"/>
                    </a:cubicBezTo>
                    <a:cubicBezTo>
                      <a:pt x="143" y="45"/>
                      <a:pt x="143" y="45"/>
                      <a:pt x="143" y="45"/>
                    </a:cubicBezTo>
                    <a:cubicBezTo>
                      <a:pt x="143" y="45"/>
                      <a:pt x="143" y="45"/>
                      <a:pt x="143" y="45"/>
                    </a:cubicBezTo>
                    <a:cubicBezTo>
                      <a:pt x="143" y="45"/>
                      <a:pt x="143" y="45"/>
                      <a:pt x="143" y="45"/>
                    </a:cubicBezTo>
                    <a:cubicBezTo>
                      <a:pt x="143" y="45"/>
                      <a:pt x="143" y="45"/>
                      <a:pt x="143" y="45"/>
                    </a:cubicBezTo>
                    <a:cubicBezTo>
                      <a:pt x="143" y="46"/>
                      <a:pt x="143" y="46"/>
                      <a:pt x="143" y="46"/>
                    </a:cubicBezTo>
                    <a:cubicBezTo>
                      <a:pt x="143" y="46"/>
                      <a:pt x="143" y="45"/>
                      <a:pt x="142" y="45"/>
                    </a:cubicBezTo>
                    <a:cubicBezTo>
                      <a:pt x="142" y="45"/>
                      <a:pt x="142" y="45"/>
                      <a:pt x="142" y="45"/>
                    </a:cubicBezTo>
                    <a:cubicBezTo>
                      <a:pt x="142" y="45"/>
                      <a:pt x="142" y="45"/>
                      <a:pt x="142" y="45"/>
                    </a:cubicBezTo>
                    <a:cubicBezTo>
                      <a:pt x="141" y="45"/>
                      <a:pt x="141" y="45"/>
                      <a:pt x="140" y="45"/>
                    </a:cubicBezTo>
                    <a:cubicBezTo>
                      <a:pt x="139" y="46"/>
                      <a:pt x="138" y="46"/>
                      <a:pt x="137" y="46"/>
                    </a:cubicBezTo>
                    <a:cubicBezTo>
                      <a:pt x="137" y="46"/>
                      <a:pt x="137" y="46"/>
                      <a:pt x="137" y="46"/>
                    </a:cubicBezTo>
                    <a:cubicBezTo>
                      <a:pt x="137" y="46"/>
                      <a:pt x="137" y="46"/>
                      <a:pt x="137" y="46"/>
                    </a:cubicBezTo>
                    <a:cubicBezTo>
                      <a:pt x="135" y="47"/>
                      <a:pt x="134" y="47"/>
                      <a:pt x="133" y="48"/>
                    </a:cubicBezTo>
                    <a:cubicBezTo>
                      <a:pt x="130" y="49"/>
                      <a:pt x="128" y="50"/>
                      <a:pt x="125" y="52"/>
                    </a:cubicBezTo>
                    <a:cubicBezTo>
                      <a:pt x="122" y="53"/>
                      <a:pt x="122" y="55"/>
                      <a:pt x="120" y="56"/>
                    </a:cubicBezTo>
                    <a:cubicBezTo>
                      <a:pt x="119" y="56"/>
                      <a:pt x="118" y="55"/>
                      <a:pt x="118" y="54"/>
                    </a:cubicBezTo>
                    <a:cubicBezTo>
                      <a:pt x="124" y="46"/>
                      <a:pt x="127" y="41"/>
                      <a:pt x="128" y="38"/>
                    </a:cubicBezTo>
                    <a:cubicBezTo>
                      <a:pt x="129" y="34"/>
                      <a:pt x="128" y="34"/>
                      <a:pt x="127" y="35"/>
                    </a:cubicBezTo>
                    <a:cubicBezTo>
                      <a:pt x="123" y="38"/>
                      <a:pt x="115" y="46"/>
                      <a:pt x="115" y="46"/>
                    </a:cubicBezTo>
                    <a:cubicBezTo>
                      <a:pt x="115" y="47"/>
                      <a:pt x="114" y="48"/>
                      <a:pt x="113" y="48"/>
                    </a:cubicBezTo>
                    <a:cubicBezTo>
                      <a:pt x="111" y="46"/>
                      <a:pt x="110" y="43"/>
                      <a:pt x="108" y="41"/>
                    </a:cubicBezTo>
                    <a:cubicBezTo>
                      <a:pt x="106" y="38"/>
                      <a:pt x="106" y="38"/>
                      <a:pt x="106" y="38"/>
                    </a:cubicBezTo>
                    <a:cubicBezTo>
                      <a:pt x="106" y="38"/>
                      <a:pt x="106" y="38"/>
                      <a:pt x="106" y="38"/>
                    </a:cubicBezTo>
                    <a:cubicBezTo>
                      <a:pt x="106" y="38"/>
                      <a:pt x="106" y="37"/>
                      <a:pt x="106" y="37"/>
                    </a:cubicBezTo>
                    <a:cubicBezTo>
                      <a:pt x="105" y="37"/>
                      <a:pt x="105" y="36"/>
                      <a:pt x="105" y="36"/>
                    </a:cubicBezTo>
                    <a:cubicBezTo>
                      <a:pt x="104" y="36"/>
                      <a:pt x="104" y="35"/>
                      <a:pt x="104" y="35"/>
                    </a:cubicBezTo>
                    <a:cubicBezTo>
                      <a:pt x="103" y="34"/>
                      <a:pt x="102" y="33"/>
                      <a:pt x="101" y="32"/>
                    </a:cubicBezTo>
                    <a:cubicBezTo>
                      <a:pt x="106" y="35"/>
                      <a:pt x="109" y="37"/>
                      <a:pt x="112" y="37"/>
                    </a:cubicBezTo>
                    <a:cubicBezTo>
                      <a:pt x="115" y="38"/>
                      <a:pt x="117" y="38"/>
                      <a:pt x="116" y="37"/>
                    </a:cubicBezTo>
                    <a:cubicBezTo>
                      <a:pt x="116" y="37"/>
                      <a:pt x="115" y="37"/>
                      <a:pt x="114" y="36"/>
                    </a:cubicBezTo>
                    <a:cubicBezTo>
                      <a:pt x="122" y="38"/>
                      <a:pt x="121" y="33"/>
                      <a:pt x="121" y="33"/>
                    </a:cubicBezTo>
                    <a:cubicBezTo>
                      <a:pt x="122" y="30"/>
                      <a:pt x="119" y="30"/>
                      <a:pt x="117" y="27"/>
                    </a:cubicBezTo>
                    <a:cubicBezTo>
                      <a:pt x="117" y="27"/>
                      <a:pt x="117" y="27"/>
                      <a:pt x="117" y="26"/>
                    </a:cubicBezTo>
                    <a:cubicBezTo>
                      <a:pt x="117" y="26"/>
                      <a:pt x="117" y="26"/>
                      <a:pt x="117" y="26"/>
                    </a:cubicBezTo>
                    <a:cubicBezTo>
                      <a:pt x="118" y="28"/>
                      <a:pt x="118" y="28"/>
                      <a:pt x="118" y="28"/>
                    </a:cubicBezTo>
                    <a:cubicBezTo>
                      <a:pt x="118" y="27"/>
                      <a:pt x="125" y="35"/>
                      <a:pt x="127" y="23"/>
                    </a:cubicBezTo>
                    <a:cubicBezTo>
                      <a:pt x="127" y="23"/>
                      <a:pt x="127" y="23"/>
                      <a:pt x="127" y="23"/>
                    </a:cubicBezTo>
                    <a:cubicBezTo>
                      <a:pt x="126" y="22"/>
                      <a:pt x="126" y="21"/>
                      <a:pt x="124" y="21"/>
                    </a:cubicBezTo>
                    <a:cubicBezTo>
                      <a:pt x="125" y="20"/>
                      <a:pt x="124" y="20"/>
                      <a:pt x="124" y="20"/>
                    </a:cubicBezTo>
                    <a:cubicBezTo>
                      <a:pt x="124" y="20"/>
                      <a:pt x="124" y="20"/>
                      <a:pt x="124" y="20"/>
                    </a:cubicBezTo>
                    <a:cubicBezTo>
                      <a:pt x="123" y="20"/>
                      <a:pt x="123" y="18"/>
                      <a:pt x="122" y="18"/>
                    </a:cubicBezTo>
                    <a:cubicBezTo>
                      <a:pt x="122" y="18"/>
                      <a:pt x="123" y="18"/>
                      <a:pt x="123" y="18"/>
                    </a:cubicBezTo>
                    <a:cubicBezTo>
                      <a:pt x="122" y="18"/>
                      <a:pt x="121" y="17"/>
                      <a:pt x="122" y="17"/>
                    </a:cubicBezTo>
                    <a:cubicBezTo>
                      <a:pt x="121" y="16"/>
                      <a:pt x="120" y="15"/>
                      <a:pt x="118" y="15"/>
                    </a:cubicBezTo>
                    <a:cubicBezTo>
                      <a:pt x="118" y="15"/>
                      <a:pt x="118" y="15"/>
                      <a:pt x="118" y="15"/>
                    </a:cubicBezTo>
                    <a:cubicBezTo>
                      <a:pt x="118" y="15"/>
                      <a:pt x="118" y="15"/>
                      <a:pt x="117" y="15"/>
                    </a:cubicBezTo>
                    <a:cubicBezTo>
                      <a:pt x="117" y="15"/>
                      <a:pt x="117" y="15"/>
                      <a:pt x="117" y="15"/>
                    </a:cubicBezTo>
                    <a:cubicBezTo>
                      <a:pt x="116" y="15"/>
                      <a:pt x="116" y="14"/>
                      <a:pt x="115" y="14"/>
                    </a:cubicBezTo>
                    <a:cubicBezTo>
                      <a:pt x="116" y="13"/>
                      <a:pt x="116" y="13"/>
                      <a:pt x="116" y="13"/>
                    </a:cubicBezTo>
                    <a:cubicBezTo>
                      <a:pt x="115" y="13"/>
                      <a:pt x="115" y="13"/>
                      <a:pt x="115" y="13"/>
                    </a:cubicBezTo>
                    <a:cubicBezTo>
                      <a:pt x="115" y="13"/>
                      <a:pt x="115" y="13"/>
                      <a:pt x="115" y="13"/>
                    </a:cubicBezTo>
                    <a:cubicBezTo>
                      <a:pt x="114" y="14"/>
                      <a:pt x="115" y="12"/>
                      <a:pt x="114" y="12"/>
                    </a:cubicBezTo>
                    <a:cubicBezTo>
                      <a:pt x="114" y="12"/>
                      <a:pt x="111" y="14"/>
                      <a:pt x="111" y="13"/>
                    </a:cubicBezTo>
                    <a:cubicBezTo>
                      <a:pt x="110" y="13"/>
                      <a:pt x="112" y="12"/>
                      <a:pt x="111" y="12"/>
                    </a:cubicBezTo>
                    <a:cubicBezTo>
                      <a:pt x="111" y="12"/>
                      <a:pt x="111" y="12"/>
                      <a:pt x="112" y="11"/>
                    </a:cubicBezTo>
                    <a:cubicBezTo>
                      <a:pt x="111" y="11"/>
                      <a:pt x="112" y="10"/>
                      <a:pt x="111" y="10"/>
                    </a:cubicBezTo>
                    <a:cubicBezTo>
                      <a:pt x="111" y="10"/>
                      <a:pt x="111" y="10"/>
                      <a:pt x="111" y="10"/>
                    </a:cubicBezTo>
                    <a:cubicBezTo>
                      <a:pt x="110" y="10"/>
                      <a:pt x="110" y="8"/>
                      <a:pt x="109" y="9"/>
                    </a:cubicBezTo>
                    <a:cubicBezTo>
                      <a:pt x="108" y="9"/>
                      <a:pt x="110" y="7"/>
                      <a:pt x="108" y="8"/>
                    </a:cubicBezTo>
                    <a:cubicBezTo>
                      <a:pt x="108" y="7"/>
                      <a:pt x="108" y="7"/>
                      <a:pt x="108" y="7"/>
                    </a:cubicBezTo>
                    <a:cubicBezTo>
                      <a:pt x="108" y="6"/>
                      <a:pt x="108" y="7"/>
                      <a:pt x="107" y="7"/>
                    </a:cubicBezTo>
                    <a:cubicBezTo>
                      <a:pt x="108" y="6"/>
                      <a:pt x="107" y="6"/>
                      <a:pt x="108" y="6"/>
                    </a:cubicBezTo>
                    <a:cubicBezTo>
                      <a:pt x="107" y="4"/>
                      <a:pt x="105" y="6"/>
                      <a:pt x="105" y="4"/>
                    </a:cubicBezTo>
                    <a:cubicBezTo>
                      <a:pt x="104" y="5"/>
                      <a:pt x="104" y="4"/>
                      <a:pt x="103" y="5"/>
                    </a:cubicBezTo>
                    <a:cubicBezTo>
                      <a:pt x="103" y="4"/>
                      <a:pt x="102" y="4"/>
                      <a:pt x="103" y="3"/>
                    </a:cubicBezTo>
                    <a:cubicBezTo>
                      <a:pt x="103" y="3"/>
                      <a:pt x="103" y="3"/>
                      <a:pt x="103" y="4"/>
                    </a:cubicBezTo>
                    <a:cubicBezTo>
                      <a:pt x="103" y="3"/>
                      <a:pt x="103" y="3"/>
                      <a:pt x="103" y="3"/>
                    </a:cubicBezTo>
                    <a:cubicBezTo>
                      <a:pt x="103" y="2"/>
                      <a:pt x="103" y="2"/>
                      <a:pt x="102" y="3"/>
                    </a:cubicBezTo>
                    <a:cubicBezTo>
                      <a:pt x="102" y="2"/>
                      <a:pt x="102" y="2"/>
                      <a:pt x="102" y="3"/>
                    </a:cubicBezTo>
                    <a:cubicBezTo>
                      <a:pt x="102" y="3"/>
                      <a:pt x="101" y="3"/>
                      <a:pt x="101" y="3"/>
                    </a:cubicBezTo>
                    <a:cubicBezTo>
                      <a:pt x="101" y="3"/>
                      <a:pt x="102" y="3"/>
                      <a:pt x="101" y="3"/>
                    </a:cubicBezTo>
                    <a:cubicBezTo>
                      <a:pt x="101" y="3"/>
                      <a:pt x="101" y="3"/>
                      <a:pt x="101" y="3"/>
                    </a:cubicBezTo>
                    <a:cubicBezTo>
                      <a:pt x="101" y="3"/>
                      <a:pt x="101" y="3"/>
                      <a:pt x="101" y="3"/>
                    </a:cubicBezTo>
                    <a:cubicBezTo>
                      <a:pt x="100" y="2"/>
                      <a:pt x="100" y="2"/>
                      <a:pt x="100" y="2"/>
                    </a:cubicBezTo>
                    <a:cubicBezTo>
                      <a:pt x="100" y="3"/>
                      <a:pt x="100" y="3"/>
                      <a:pt x="100" y="3"/>
                    </a:cubicBezTo>
                    <a:cubicBezTo>
                      <a:pt x="100" y="2"/>
                      <a:pt x="100" y="1"/>
                      <a:pt x="99" y="2"/>
                    </a:cubicBezTo>
                    <a:cubicBezTo>
                      <a:pt x="98" y="2"/>
                      <a:pt x="99" y="3"/>
                      <a:pt x="98" y="3"/>
                    </a:cubicBezTo>
                    <a:cubicBezTo>
                      <a:pt x="98" y="3"/>
                      <a:pt x="98" y="2"/>
                      <a:pt x="98" y="2"/>
                    </a:cubicBezTo>
                    <a:cubicBezTo>
                      <a:pt x="98" y="2"/>
                      <a:pt x="98" y="2"/>
                      <a:pt x="98" y="2"/>
                    </a:cubicBezTo>
                    <a:cubicBezTo>
                      <a:pt x="98" y="2"/>
                      <a:pt x="98" y="2"/>
                      <a:pt x="98" y="2"/>
                    </a:cubicBezTo>
                    <a:cubicBezTo>
                      <a:pt x="97" y="2"/>
                      <a:pt x="97" y="2"/>
                      <a:pt x="97" y="2"/>
                    </a:cubicBezTo>
                    <a:cubicBezTo>
                      <a:pt x="97" y="2"/>
                      <a:pt x="97" y="2"/>
                      <a:pt x="97" y="2"/>
                    </a:cubicBezTo>
                    <a:cubicBezTo>
                      <a:pt x="97" y="2"/>
                      <a:pt x="97" y="2"/>
                      <a:pt x="97" y="2"/>
                    </a:cubicBezTo>
                    <a:cubicBezTo>
                      <a:pt x="97" y="2"/>
                      <a:pt x="97" y="2"/>
                      <a:pt x="97" y="2"/>
                    </a:cubicBezTo>
                    <a:cubicBezTo>
                      <a:pt x="99" y="0"/>
                      <a:pt x="86" y="17"/>
                      <a:pt x="91" y="10"/>
                    </a:cubicBezTo>
                    <a:cubicBezTo>
                      <a:pt x="91" y="10"/>
                      <a:pt x="91" y="10"/>
                      <a:pt x="91" y="10"/>
                    </a:cubicBezTo>
                    <a:cubicBezTo>
                      <a:pt x="91" y="10"/>
                      <a:pt x="91" y="10"/>
                      <a:pt x="91" y="10"/>
                    </a:cubicBezTo>
                    <a:cubicBezTo>
                      <a:pt x="91" y="10"/>
                      <a:pt x="91" y="10"/>
                      <a:pt x="91" y="10"/>
                    </a:cubicBezTo>
                    <a:cubicBezTo>
                      <a:pt x="91" y="10"/>
                      <a:pt x="91" y="10"/>
                      <a:pt x="91" y="10"/>
                    </a:cubicBezTo>
                    <a:cubicBezTo>
                      <a:pt x="91" y="10"/>
                      <a:pt x="91" y="11"/>
                      <a:pt x="92" y="11"/>
                    </a:cubicBezTo>
                    <a:cubicBezTo>
                      <a:pt x="92" y="11"/>
                      <a:pt x="92" y="11"/>
                      <a:pt x="93" y="11"/>
                    </a:cubicBezTo>
                    <a:cubicBezTo>
                      <a:pt x="92" y="11"/>
                      <a:pt x="92" y="11"/>
                      <a:pt x="92" y="11"/>
                    </a:cubicBezTo>
                    <a:cubicBezTo>
                      <a:pt x="93" y="12"/>
                      <a:pt x="91" y="13"/>
                      <a:pt x="92" y="13"/>
                    </a:cubicBezTo>
                    <a:cubicBezTo>
                      <a:pt x="93" y="12"/>
                      <a:pt x="93" y="12"/>
                      <a:pt x="93" y="12"/>
                    </a:cubicBezTo>
                    <a:cubicBezTo>
                      <a:pt x="94" y="12"/>
                      <a:pt x="92" y="14"/>
                      <a:pt x="94" y="13"/>
                    </a:cubicBezTo>
                    <a:cubicBezTo>
                      <a:pt x="94" y="13"/>
                      <a:pt x="95" y="12"/>
                      <a:pt x="95" y="13"/>
                    </a:cubicBezTo>
                    <a:cubicBezTo>
                      <a:pt x="94" y="13"/>
                      <a:pt x="94" y="13"/>
                      <a:pt x="94" y="13"/>
                    </a:cubicBezTo>
                    <a:cubicBezTo>
                      <a:pt x="95" y="13"/>
                      <a:pt x="95" y="13"/>
                      <a:pt x="95" y="13"/>
                    </a:cubicBezTo>
                    <a:cubicBezTo>
                      <a:pt x="95" y="13"/>
                      <a:pt x="94" y="14"/>
                      <a:pt x="94" y="14"/>
                    </a:cubicBezTo>
                    <a:cubicBezTo>
                      <a:pt x="94" y="14"/>
                      <a:pt x="94" y="14"/>
                      <a:pt x="94" y="14"/>
                    </a:cubicBezTo>
                    <a:cubicBezTo>
                      <a:pt x="95" y="14"/>
                      <a:pt x="95" y="14"/>
                      <a:pt x="95" y="14"/>
                    </a:cubicBezTo>
                    <a:cubicBezTo>
                      <a:pt x="95" y="15"/>
                      <a:pt x="96" y="15"/>
                      <a:pt x="95" y="16"/>
                    </a:cubicBezTo>
                    <a:cubicBezTo>
                      <a:pt x="95" y="16"/>
                      <a:pt x="95" y="17"/>
                      <a:pt x="96" y="17"/>
                    </a:cubicBezTo>
                    <a:cubicBezTo>
                      <a:pt x="96" y="17"/>
                      <a:pt x="96" y="17"/>
                      <a:pt x="95" y="18"/>
                    </a:cubicBezTo>
                    <a:cubicBezTo>
                      <a:pt x="96" y="17"/>
                      <a:pt x="97" y="18"/>
                      <a:pt x="96" y="18"/>
                    </a:cubicBezTo>
                    <a:cubicBezTo>
                      <a:pt x="96" y="18"/>
                      <a:pt x="96" y="18"/>
                      <a:pt x="96" y="18"/>
                    </a:cubicBezTo>
                    <a:cubicBezTo>
                      <a:pt x="96" y="20"/>
                      <a:pt x="98" y="20"/>
                      <a:pt x="98" y="21"/>
                    </a:cubicBezTo>
                    <a:cubicBezTo>
                      <a:pt x="99" y="20"/>
                      <a:pt x="99" y="21"/>
                      <a:pt x="99" y="20"/>
                    </a:cubicBezTo>
                    <a:cubicBezTo>
                      <a:pt x="101" y="21"/>
                      <a:pt x="99" y="23"/>
                      <a:pt x="102" y="22"/>
                    </a:cubicBezTo>
                    <a:cubicBezTo>
                      <a:pt x="102" y="22"/>
                      <a:pt x="101" y="23"/>
                      <a:pt x="101" y="23"/>
                    </a:cubicBezTo>
                    <a:cubicBezTo>
                      <a:pt x="101" y="23"/>
                      <a:pt x="101" y="23"/>
                      <a:pt x="101" y="23"/>
                    </a:cubicBezTo>
                    <a:cubicBezTo>
                      <a:pt x="102" y="23"/>
                      <a:pt x="102" y="24"/>
                      <a:pt x="102" y="24"/>
                    </a:cubicBezTo>
                    <a:cubicBezTo>
                      <a:pt x="103" y="24"/>
                      <a:pt x="104" y="24"/>
                      <a:pt x="104" y="24"/>
                    </a:cubicBezTo>
                    <a:cubicBezTo>
                      <a:pt x="104" y="24"/>
                      <a:pt x="104" y="25"/>
                      <a:pt x="104" y="25"/>
                    </a:cubicBezTo>
                    <a:cubicBezTo>
                      <a:pt x="104" y="25"/>
                      <a:pt x="104" y="25"/>
                      <a:pt x="103" y="25"/>
                    </a:cubicBezTo>
                    <a:cubicBezTo>
                      <a:pt x="104" y="25"/>
                      <a:pt x="104" y="25"/>
                      <a:pt x="104" y="25"/>
                    </a:cubicBezTo>
                    <a:cubicBezTo>
                      <a:pt x="104" y="25"/>
                      <a:pt x="104" y="25"/>
                      <a:pt x="104" y="25"/>
                    </a:cubicBezTo>
                    <a:cubicBezTo>
                      <a:pt x="104" y="25"/>
                      <a:pt x="104" y="25"/>
                      <a:pt x="104" y="25"/>
                    </a:cubicBezTo>
                    <a:cubicBezTo>
                      <a:pt x="104" y="25"/>
                      <a:pt x="104" y="25"/>
                      <a:pt x="104" y="25"/>
                    </a:cubicBezTo>
                    <a:cubicBezTo>
                      <a:pt x="104" y="26"/>
                      <a:pt x="105" y="26"/>
                      <a:pt x="104" y="26"/>
                    </a:cubicBezTo>
                    <a:cubicBezTo>
                      <a:pt x="105" y="27"/>
                      <a:pt x="106" y="27"/>
                      <a:pt x="107" y="28"/>
                    </a:cubicBezTo>
                    <a:cubicBezTo>
                      <a:pt x="107" y="28"/>
                      <a:pt x="106" y="28"/>
                      <a:pt x="106" y="28"/>
                    </a:cubicBezTo>
                    <a:cubicBezTo>
                      <a:pt x="107" y="28"/>
                      <a:pt x="107" y="28"/>
                      <a:pt x="107" y="28"/>
                    </a:cubicBezTo>
                    <a:cubicBezTo>
                      <a:pt x="106" y="29"/>
                      <a:pt x="106" y="28"/>
                      <a:pt x="106" y="28"/>
                    </a:cubicBezTo>
                    <a:cubicBezTo>
                      <a:pt x="105" y="30"/>
                      <a:pt x="108" y="29"/>
                      <a:pt x="107" y="30"/>
                    </a:cubicBezTo>
                    <a:cubicBezTo>
                      <a:pt x="103" y="26"/>
                      <a:pt x="97" y="21"/>
                      <a:pt x="85" y="15"/>
                    </a:cubicBezTo>
                    <a:cubicBezTo>
                      <a:pt x="86" y="15"/>
                      <a:pt x="86" y="15"/>
                      <a:pt x="86" y="15"/>
                    </a:cubicBezTo>
                    <a:cubicBezTo>
                      <a:pt x="84" y="14"/>
                      <a:pt x="82" y="13"/>
                      <a:pt x="80" y="13"/>
                    </a:cubicBezTo>
                    <a:cubicBezTo>
                      <a:pt x="80" y="11"/>
                      <a:pt x="80" y="12"/>
                      <a:pt x="80" y="13"/>
                    </a:cubicBezTo>
                    <a:cubicBezTo>
                      <a:pt x="78" y="13"/>
                      <a:pt x="77" y="13"/>
                      <a:pt x="76" y="13"/>
                    </a:cubicBezTo>
                    <a:cubicBezTo>
                      <a:pt x="75" y="13"/>
                      <a:pt x="75" y="13"/>
                      <a:pt x="75" y="13"/>
                    </a:cubicBezTo>
                    <a:cubicBezTo>
                      <a:pt x="75" y="13"/>
                      <a:pt x="75" y="13"/>
                      <a:pt x="75" y="13"/>
                    </a:cubicBezTo>
                    <a:cubicBezTo>
                      <a:pt x="75" y="13"/>
                      <a:pt x="75" y="13"/>
                      <a:pt x="75" y="13"/>
                    </a:cubicBezTo>
                    <a:cubicBezTo>
                      <a:pt x="76" y="6"/>
                      <a:pt x="74" y="23"/>
                      <a:pt x="74" y="21"/>
                    </a:cubicBezTo>
                    <a:cubicBezTo>
                      <a:pt x="74" y="21"/>
                      <a:pt x="74" y="21"/>
                      <a:pt x="74" y="21"/>
                    </a:cubicBezTo>
                    <a:cubicBezTo>
                      <a:pt x="74" y="22"/>
                      <a:pt x="74" y="22"/>
                      <a:pt x="74" y="22"/>
                    </a:cubicBezTo>
                    <a:cubicBezTo>
                      <a:pt x="74" y="22"/>
                      <a:pt x="74" y="22"/>
                      <a:pt x="74" y="22"/>
                    </a:cubicBezTo>
                    <a:cubicBezTo>
                      <a:pt x="75" y="22"/>
                      <a:pt x="75" y="22"/>
                      <a:pt x="75" y="22"/>
                    </a:cubicBezTo>
                    <a:cubicBezTo>
                      <a:pt x="75" y="22"/>
                      <a:pt x="75" y="22"/>
                      <a:pt x="76" y="23"/>
                    </a:cubicBezTo>
                    <a:cubicBezTo>
                      <a:pt x="78" y="25"/>
                      <a:pt x="80" y="26"/>
                      <a:pt x="82" y="28"/>
                    </a:cubicBezTo>
                    <a:cubicBezTo>
                      <a:pt x="86" y="32"/>
                      <a:pt x="90" y="35"/>
                      <a:pt x="94" y="37"/>
                    </a:cubicBezTo>
                    <a:cubicBezTo>
                      <a:pt x="94" y="38"/>
                      <a:pt x="94" y="38"/>
                      <a:pt x="95" y="38"/>
                    </a:cubicBezTo>
                    <a:cubicBezTo>
                      <a:pt x="91" y="36"/>
                      <a:pt x="88" y="35"/>
                      <a:pt x="86" y="34"/>
                    </a:cubicBezTo>
                    <a:cubicBezTo>
                      <a:pt x="87" y="34"/>
                      <a:pt x="87" y="34"/>
                      <a:pt x="87" y="34"/>
                    </a:cubicBezTo>
                    <a:cubicBezTo>
                      <a:pt x="82" y="32"/>
                      <a:pt x="81" y="30"/>
                      <a:pt x="76" y="27"/>
                    </a:cubicBezTo>
                    <a:cubicBezTo>
                      <a:pt x="75" y="27"/>
                      <a:pt x="75" y="27"/>
                      <a:pt x="75" y="27"/>
                    </a:cubicBezTo>
                    <a:cubicBezTo>
                      <a:pt x="74" y="26"/>
                      <a:pt x="73" y="25"/>
                      <a:pt x="71" y="24"/>
                    </a:cubicBezTo>
                    <a:cubicBezTo>
                      <a:pt x="70" y="23"/>
                      <a:pt x="70" y="23"/>
                      <a:pt x="70" y="23"/>
                    </a:cubicBezTo>
                    <a:cubicBezTo>
                      <a:pt x="70" y="22"/>
                      <a:pt x="70" y="22"/>
                      <a:pt x="70" y="22"/>
                    </a:cubicBezTo>
                    <a:cubicBezTo>
                      <a:pt x="69" y="22"/>
                      <a:pt x="69" y="22"/>
                      <a:pt x="69" y="22"/>
                    </a:cubicBezTo>
                    <a:cubicBezTo>
                      <a:pt x="69" y="21"/>
                      <a:pt x="69" y="21"/>
                      <a:pt x="69" y="21"/>
                    </a:cubicBezTo>
                    <a:cubicBezTo>
                      <a:pt x="69" y="21"/>
                      <a:pt x="69" y="21"/>
                      <a:pt x="69" y="21"/>
                    </a:cubicBezTo>
                    <a:cubicBezTo>
                      <a:pt x="69" y="21"/>
                      <a:pt x="69" y="21"/>
                      <a:pt x="69" y="21"/>
                    </a:cubicBezTo>
                    <a:cubicBezTo>
                      <a:pt x="69" y="22"/>
                      <a:pt x="69" y="22"/>
                      <a:pt x="68" y="22"/>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68" y="21"/>
                      <a:pt x="68" y="21"/>
                      <a:pt x="68" y="21"/>
                    </a:cubicBezTo>
                    <a:cubicBezTo>
                      <a:pt x="58" y="31"/>
                      <a:pt x="65" y="24"/>
                      <a:pt x="63" y="26"/>
                    </a:cubicBezTo>
                    <a:cubicBezTo>
                      <a:pt x="63" y="26"/>
                      <a:pt x="63" y="26"/>
                      <a:pt x="63" y="26"/>
                    </a:cubicBezTo>
                    <a:cubicBezTo>
                      <a:pt x="63" y="27"/>
                      <a:pt x="63" y="27"/>
                      <a:pt x="63" y="27"/>
                    </a:cubicBezTo>
                    <a:cubicBezTo>
                      <a:pt x="63" y="27"/>
                      <a:pt x="63" y="27"/>
                      <a:pt x="63" y="27"/>
                    </a:cubicBezTo>
                    <a:cubicBezTo>
                      <a:pt x="60" y="30"/>
                      <a:pt x="65" y="25"/>
                      <a:pt x="63" y="27"/>
                    </a:cubicBezTo>
                    <a:cubicBezTo>
                      <a:pt x="63" y="27"/>
                      <a:pt x="63" y="27"/>
                      <a:pt x="63" y="27"/>
                    </a:cubicBezTo>
                    <a:cubicBezTo>
                      <a:pt x="63" y="27"/>
                      <a:pt x="63" y="27"/>
                      <a:pt x="63" y="27"/>
                    </a:cubicBezTo>
                    <a:cubicBezTo>
                      <a:pt x="63" y="28"/>
                      <a:pt x="64" y="29"/>
                      <a:pt x="65" y="29"/>
                    </a:cubicBezTo>
                    <a:cubicBezTo>
                      <a:pt x="67" y="32"/>
                      <a:pt x="69" y="35"/>
                      <a:pt x="71" y="36"/>
                    </a:cubicBezTo>
                    <a:cubicBezTo>
                      <a:pt x="71" y="37"/>
                      <a:pt x="71" y="37"/>
                      <a:pt x="71" y="37"/>
                    </a:cubicBezTo>
                    <a:cubicBezTo>
                      <a:pt x="78" y="46"/>
                      <a:pt x="78" y="46"/>
                      <a:pt x="78" y="46"/>
                    </a:cubicBezTo>
                    <a:cubicBezTo>
                      <a:pt x="76" y="43"/>
                      <a:pt x="76" y="43"/>
                      <a:pt x="76" y="43"/>
                    </a:cubicBezTo>
                    <a:cubicBezTo>
                      <a:pt x="77" y="43"/>
                      <a:pt x="79" y="47"/>
                      <a:pt x="82" y="51"/>
                    </a:cubicBezTo>
                    <a:cubicBezTo>
                      <a:pt x="80" y="49"/>
                      <a:pt x="80" y="50"/>
                      <a:pt x="77" y="47"/>
                    </a:cubicBezTo>
                    <a:cubicBezTo>
                      <a:pt x="77" y="47"/>
                      <a:pt x="72" y="43"/>
                      <a:pt x="75" y="44"/>
                    </a:cubicBezTo>
                    <a:cubicBezTo>
                      <a:pt x="71" y="40"/>
                      <a:pt x="67" y="37"/>
                      <a:pt x="62" y="33"/>
                    </a:cubicBezTo>
                    <a:cubicBezTo>
                      <a:pt x="60" y="32"/>
                      <a:pt x="60" y="32"/>
                      <a:pt x="60" y="32"/>
                    </a:cubicBezTo>
                    <a:cubicBezTo>
                      <a:pt x="60" y="31"/>
                      <a:pt x="60" y="31"/>
                      <a:pt x="60" y="31"/>
                    </a:cubicBezTo>
                    <a:cubicBezTo>
                      <a:pt x="60" y="31"/>
                      <a:pt x="60" y="31"/>
                      <a:pt x="60" y="31"/>
                    </a:cubicBezTo>
                    <a:cubicBezTo>
                      <a:pt x="60" y="31"/>
                      <a:pt x="60" y="31"/>
                      <a:pt x="60" y="31"/>
                    </a:cubicBezTo>
                    <a:cubicBezTo>
                      <a:pt x="60" y="31"/>
                      <a:pt x="60" y="31"/>
                      <a:pt x="60" y="31"/>
                    </a:cubicBezTo>
                    <a:cubicBezTo>
                      <a:pt x="44" y="46"/>
                      <a:pt x="55" y="35"/>
                      <a:pt x="52" y="39"/>
                    </a:cubicBezTo>
                    <a:cubicBezTo>
                      <a:pt x="52" y="39"/>
                      <a:pt x="52" y="39"/>
                      <a:pt x="52" y="39"/>
                    </a:cubicBezTo>
                    <a:cubicBezTo>
                      <a:pt x="52" y="39"/>
                      <a:pt x="52" y="39"/>
                      <a:pt x="52" y="39"/>
                    </a:cubicBezTo>
                    <a:cubicBezTo>
                      <a:pt x="52" y="39"/>
                      <a:pt x="52" y="39"/>
                      <a:pt x="52" y="39"/>
                    </a:cubicBezTo>
                    <a:cubicBezTo>
                      <a:pt x="53" y="40"/>
                      <a:pt x="53" y="40"/>
                      <a:pt x="53" y="40"/>
                    </a:cubicBezTo>
                    <a:cubicBezTo>
                      <a:pt x="54" y="41"/>
                      <a:pt x="55" y="42"/>
                      <a:pt x="56" y="44"/>
                    </a:cubicBezTo>
                    <a:cubicBezTo>
                      <a:pt x="58" y="46"/>
                      <a:pt x="60" y="48"/>
                      <a:pt x="62" y="51"/>
                    </a:cubicBezTo>
                    <a:cubicBezTo>
                      <a:pt x="61" y="50"/>
                      <a:pt x="61" y="50"/>
                      <a:pt x="60" y="50"/>
                    </a:cubicBezTo>
                    <a:cubicBezTo>
                      <a:pt x="58" y="48"/>
                      <a:pt x="54" y="46"/>
                      <a:pt x="51" y="44"/>
                    </a:cubicBezTo>
                    <a:cubicBezTo>
                      <a:pt x="51" y="44"/>
                      <a:pt x="51" y="43"/>
                      <a:pt x="50" y="43"/>
                    </a:cubicBezTo>
                    <a:cubicBezTo>
                      <a:pt x="50" y="43"/>
                      <a:pt x="51" y="43"/>
                      <a:pt x="50" y="43"/>
                    </a:cubicBezTo>
                    <a:cubicBezTo>
                      <a:pt x="50" y="43"/>
                      <a:pt x="49" y="43"/>
                      <a:pt x="49" y="43"/>
                    </a:cubicBezTo>
                    <a:cubicBezTo>
                      <a:pt x="48" y="42"/>
                      <a:pt x="48" y="42"/>
                      <a:pt x="48" y="42"/>
                    </a:cubicBezTo>
                    <a:cubicBezTo>
                      <a:pt x="48" y="42"/>
                      <a:pt x="48" y="42"/>
                      <a:pt x="48" y="42"/>
                    </a:cubicBezTo>
                    <a:cubicBezTo>
                      <a:pt x="48" y="42"/>
                      <a:pt x="48" y="42"/>
                      <a:pt x="48" y="42"/>
                    </a:cubicBezTo>
                    <a:cubicBezTo>
                      <a:pt x="45" y="45"/>
                      <a:pt x="55" y="34"/>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2" y="50"/>
                      <a:pt x="42" y="50"/>
                      <a:pt x="42" y="50"/>
                    </a:cubicBezTo>
                    <a:cubicBezTo>
                      <a:pt x="43" y="51"/>
                      <a:pt x="43" y="52"/>
                      <a:pt x="43" y="53"/>
                    </a:cubicBezTo>
                    <a:cubicBezTo>
                      <a:pt x="43" y="53"/>
                      <a:pt x="51" y="62"/>
                      <a:pt x="53" y="64"/>
                    </a:cubicBezTo>
                    <a:cubicBezTo>
                      <a:pt x="52" y="64"/>
                      <a:pt x="55" y="67"/>
                      <a:pt x="54" y="67"/>
                    </a:cubicBezTo>
                    <a:cubicBezTo>
                      <a:pt x="54" y="67"/>
                      <a:pt x="53" y="66"/>
                      <a:pt x="53" y="65"/>
                    </a:cubicBezTo>
                    <a:cubicBezTo>
                      <a:pt x="49" y="63"/>
                      <a:pt x="48" y="61"/>
                      <a:pt x="44" y="59"/>
                    </a:cubicBezTo>
                    <a:cubicBezTo>
                      <a:pt x="42" y="57"/>
                      <a:pt x="40" y="57"/>
                      <a:pt x="38" y="55"/>
                    </a:cubicBezTo>
                    <a:cubicBezTo>
                      <a:pt x="37" y="55"/>
                      <a:pt x="37" y="54"/>
                      <a:pt x="36" y="54"/>
                    </a:cubicBezTo>
                    <a:cubicBezTo>
                      <a:pt x="34" y="51"/>
                      <a:pt x="34" y="51"/>
                      <a:pt x="34" y="51"/>
                    </a:cubicBezTo>
                    <a:cubicBezTo>
                      <a:pt x="34" y="51"/>
                      <a:pt x="34" y="51"/>
                      <a:pt x="34" y="51"/>
                    </a:cubicBezTo>
                    <a:cubicBezTo>
                      <a:pt x="34" y="51"/>
                      <a:pt x="34" y="51"/>
                      <a:pt x="34" y="51"/>
                    </a:cubicBezTo>
                    <a:cubicBezTo>
                      <a:pt x="34" y="51"/>
                      <a:pt x="34" y="51"/>
                      <a:pt x="34" y="51"/>
                    </a:cubicBezTo>
                    <a:cubicBezTo>
                      <a:pt x="34" y="50"/>
                      <a:pt x="34" y="51"/>
                      <a:pt x="33" y="52"/>
                    </a:cubicBezTo>
                    <a:cubicBezTo>
                      <a:pt x="32" y="52"/>
                      <a:pt x="32" y="52"/>
                      <a:pt x="31" y="52"/>
                    </a:cubicBezTo>
                    <a:cubicBezTo>
                      <a:pt x="31" y="52"/>
                      <a:pt x="30" y="52"/>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0" y="51"/>
                      <a:pt x="30" y="51"/>
                      <a:pt x="30" y="51"/>
                    </a:cubicBezTo>
                    <a:cubicBezTo>
                      <a:pt x="34" y="45"/>
                      <a:pt x="25" y="59"/>
                      <a:pt x="26" y="57"/>
                    </a:cubicBezTo>
                    <a:cubicBezTo>
                      <a:pt x="26" y="57"/>
                      <a:pt x="26" y="57"/>
                      <a:pt x="26" y="57"/>
                    </a:cubicBezTo>
                    <a:cubicBezTo>
                      <a:pt x="26" y="57"/>
                      <a:pt x="26" y="57"/>
                      <a:pt x="26" y="57"/>
                    </a:cubicBezTo>
                    <a:cubicBezTo>
                      <a:pt x="26" y="57"/>
                      <a:pt x="26" y="58"/>
                      <a:pt x="26" y="58"/>
                    </a:cubicBezTo>
                    <a:cubicBezTo>
                      <a:pt x="26" y="57"/>
                      <a:pt x="27" y="55"/>
                      <a:pt x="30" y="51"/>
                    </a:cubicBezTo>
                    <a:cubicBezTo>
                      <a:pt x="30" y="51"/>
                      <a:pt x="30" y="51"/>
                      <a:pt x="30" y="51"/>
                    </a:cubicBezTo>
                    <a:cubicBezTo>
                      <a:pt x="30" y="51"/>
                      <a:pt x="30" y="51"/>
                      <a:pt x="30" y="51"/>
                    </a:cubicBezTo>
                    <a:cubicBezTo>
                      <a:pt x="29" y="52"/>
                      <a:pt x="27" y="55"/>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8"/>
                    </a:cubicBezTo>
                    <a:cubicBezTo>
                      <a:pt x="26" y="58"/>
                      <a:pt x="26" y="58"/>
                      <a:pt x="26" y="58"/>
                    </a:cubicBezTo>
                    <a:cubicBezTo>
                      <a:pt x="25" y="59"/>
                      <a:pt x="25" y="59"/>
                      <a:pt x="26" y="58"/>
                    </a:cubicBezTo>
                    <a:cubicBezTo>
                      <a:pt x="26" y="58"/>
                      <a:pt x="26" y="58"/>
                      <a:pt x="27" y="59"/>
                    </a:cubicBezTo>
                    <a:cubicBezTo>
                      <a:pt x="27" y="59"/>
                      <a:pt x="27" y="60"/>
                      <a:pt x="28" y="60"/>
                    </a:cubicBezTo>
                    <a:cubicBezTo>
                      <a:pt x="27" y="61"/>
                      <a:pt x="27" y="61"/>
                      <a:pt x="27" y="62"/>
                    </a:cubicBezTo>
                    <a:cubicBezTo>
                      <a:pt x="27" y="62"/>
                      <a:pt x="27" y="62"/>
                      <a:pt x="27" y="61"/>
                    </a:cubicBezTo>
                    <a:cubicBezTo>
                      <a:pt x="26" y="61"/>
                      <a:pt x="26" y="61"/>
                      <a:pt x="26" y="61"/>
                    </a:cubicBezTo>
                    <a:cubicBezTo>
                      <a:pt x="26" y="61"/>
                      <a:pt x="26" y="61"/>
                      <a:pt x="26" y="61"/>
                    </a:cubicBezTo>
                    <a:cubicBezTo>
                      <a:pt x="26" y="61"/>
                      <a:pt x="26" y="61"/>
                      <a:pt x="26" y="61"/>
                    </a:cubicBezTo>
                    <a:cubicBezTo>
                      <a:pt x="26" y="61"/>
                      <a:pt x="26" y="61"/>
                      <a:pt x="26" y="61"/>
                    </a:cubicBezTo>
                    <a:cubicBezTo>
                      <a:pt x="26" y="61"/>
                      <a:pt x="25" y="61"/>
                      <a:pt x="25" y="62"/>
                    </a:cubicBezTo>
                    <a:cubicBezTo>
                      <a:pt x="25" y="61"/>
                      <a:pt x="24" y="61"/>
                      <a:pt x="23" y="61"/>
                    </a:cubicBezTo>
                    <a:cubicBezTo>
                      <a:pt x="23" y="61"/>
                      <a:pt x="23" y="61"/>
                      <a:pt x="23" y="61"/>
                    </a:cubicBezTo>
                    <a:cubicBezTo>
                      <a:pt x="23" y="61"/>
                      <a:pt x="23" y="61"/>
                      <a:pt x="23" y="61"/>
                    </a:cubicBezTo>
                    <a:cubicBezTo>
                      <a:pt x="23" y="61"/>
                      <a:pt x="23" y="61"/>
                      <a:pt x="23" y="61"/>
                    </a:cubicBezTo>
                    <a:cubicBezTo>
                      <a:pt x="23" y="61"/>
                      <a:pt x="23" y="61"/>
                      <a:pt x="23" y="61"/>
                    </a:cubicBezTo>
                    <a:cubicBezTo>
                      <a:pt x="13" y="72"/>
                      <a:pt x="20" y="64"/>
                      <a:pt x="18" y="66"/>
                    </a:cubicBezTo>
                    <a:cubicBezTo>
                      <a:pt x="18" y="66"/>
                      <a:pt x="18" y="66"/>
                      <a:pt x="18" y="66"/>
                    </a:cubicBezTo>
                    <a:cubicBezTo>
                      <a:pt x="18" y="66"/>
                      <a:pt x="18" y="66"/>
                      <a:pt x="18" y="66"/>
                    </a:cubicBezTo>
                    <a:cubicBezTo>
                      <a:pt x="18" y="66"/>
                      <a:pt x="18" y="66"/>
                      <a:pt x="18" y="66"/>
                    </a:cubicBezTo>
                    <a:cubicBezTo>
                      <a:pt x="19" y="67"/>
                      <a:pt x="19" y="67"/>
                      <a:pt x="19" y="67"/>
                    </a:cubicBezTo>
                    <a:cubicBezTo>
                      <a:pt x="19" y="68"/>
                      <a:pt x="19" y="68"/>
                      <a:pt x="19" y="68"/>
                    </a:cubicBezTo>
                    <a:cubicBezTo>
                      <a:pt x="20" y="68"/>
                      <a:pt x="20" y="68"/>
                      <a:pt x="20" y="68"/>
                    </a:cubicBezTo>
                    <a:cubicBezTo>
                      <a:pt x="15" y="73"/>
                      <a:pt x="21" y="66"/>
                      <a:pt x="18" y="69"/>
                    </a:cubicBezTo>
                    <a:cubicBezTo>
                      <a:pt x="19" y="69"/>
                      <a:pt x="19" y="69"/>
                      <a:pt x="19" y="69"/>
                    </a:cubicBezTo>
                    <a:cubicBezTo>
                      <a:pt x="19" y="69"/>
                      <a:pt x="19" y="69"/>
                      <a:pt x="19" y="69"/>
                    </a:cubicBezTo>
                    <a:cubicBezTo>
                      <a:pt x="20" y="70"/>
                      <a:pt x="20" y="70"/>
                      <a:pt x="20" y="70"/>
                    </a:cubicBezTo>
                    <a:cubicBezTo>
                      <a:pt x="20" y="70"/>
                      <a:pt x="21" y="71"/>
                      <a:pt x="22" y="71"/>
                    </a:cubicBezTo>
                    <a:cubicBezTo>
                      <a:pt x="22" y="71"/>
                      <a:pt x="22" y="71"/>
                      <a:pt x="22" y="72"/>
                    </a:cubicBezTo>
                    <a:cubicBezTo>
                      <a:pt x="23" y="73"/>
                      <a:pt x="23" y="73"/>
                      <a:pt x="24" y="74"/>
                    </a:cubicBezTo>
                    <a:cubicBezTo>
                      <a:pt x="23" y="75"/>
                      <a:pt x="23" y="75"/>
                      <a:pt x="23" y="75"/>
                    </a:cubicBezTo>
                    <a:cubicBezTo>
                      <a:pt x="24" y="75"/>
                      <a:pt x="27" y="81"/>
                      <a:pt x="27" y="82"/>
                    </a:cubicBezTo>
                    <a:cubicBezTo>
                      <a:pt x="27" y="84"/>
                      <a:pt x="25" y="78"/>
                      <a:pt x="24" y="78"/>
                    </a:cubicBezTo>
                    <a:cubicBezTo>
                      <a:pt x="27" y="83"/>
                      <a:pt x="27" y="84"/>
                      <a:pt x="28" y="86"/>
                    </a:cubicBezTo>
                    <a:cubicBezTo>
                      <a:pt x="28" y="86"/>
                      <a:pt x="28" y="86"/>
                      <a:pt x="28" y="87"/>
                    </a:cubicBezTo>
                    <a:cubicBezTo>
                      <a:pt x="28" y="87"/>
                      <a:pt x="28" y="87"/>
                      <a:pt x="28" y="87"/>
                    </a:cubicBezTo>
                    <a:cubicBezTo>
                      <a:pt x="28" y="87"/>
                      <a:pt x="28" y="87"/>
                      <a:pt x="29" y="87"/>
                    </a:cubicBezTo>
                    <a:cubicBezTo>
                      <a:pt x="29" y="88"/>
                      <a:pt x="29" y="88"/>
                      <a:pt x="29" y="88"/>
                    </a:cubicBezTo>
                    <a:cubicBezTo>
                      <a:pt x="29" y="88"/>
                      <a:pt x="29" y="88"/>
                      <a:pt x="29" y="88"/>
                    </a:cubicBezTo>
                    <a:cubicBezTo>
                      <a:pt x="29" y="89"/>
                      <a:pt x="29" y="89"/>
                      <a:pt x="29" y="89"/>
                    </a:cubicBezTo>
                    <a:cubicBezTo>
                      <a:pt x="14" y="73"/>
                      <a:pt x="11" y="74"/>
                      <a:pt x="13" y="78"/>
                    </a:cubicBezTo>
                    <a:cubicBezTo>
                      <a:pt x="16" y="82"/>
                      <a:pt x="25" y="94"/>
                      <a:pt x="25" y="94"/>
                    </a:cubicBezTo>
                    <a:cubicBezTo>
                      <a:pt x="25" y="94"/>
                      <a:pt x="25" y="94"/>
                      <a:pt x="25" y="94"/>
                    </a:cubicBezTo>
                    <a:cubicBezTo>
                      <a:pt x="25" y="95"/>
                      <a:pt x="25" y="95"/>
                      <a:pt x="25" y="95"/>
                    </a:cubicBezTo>
                    <a:cubicBezTo>
                      <a:pt x="23" y="96"/>
                      <a:pt x="25" y="94"/>
                      <a:pt x="24" y="95"/>
                    </a:cubicBezTo>
                    <a:cubicBezTo>
                      <a:pt x="24" y="95"/>
                      <a:pt x="23" y="96"/>
                      <a:pt x="23" y="95"/>
                    </a:cubicBezTo>
                    <a:cubicBezTo>
                      <a:pt x="23" y="95"/>
                      <a:pt x="23" y="95"/>
                      <a:pt x="23" y="95"/>
                    </a:cubicBezTo>
                    <a:cubicBezTo>
                      <a:pt x="23" y="95"/>
                      <a:pt x="23" y="95"/>
                      <a:pt x="23" y="95"/>
                    </a:cubicBezTo>
                    <a:cubicBezTo>
                      <a:pt x="23" y="95"/>
                      <a:pt x="24" y="94"/>
                      <a:pt x="23" y="94"/>
                    </a:cubicBezTo>
                    <a:cubicBezTo>
                      <a:pt x="24" y="94"/>
                      <a:pt x="24" y="94"/>
                      <a:pt x="24" y="94"/>
                    </a:cubicBezTo>
                    <a:cubicBezTo>
                      <a:pt x="23" y="94"/>
                      <a:pt x="23" y="94"/>
                      <a:pt x="23" y="94"/>
                    </a:cubicBezTo>
                    <a:cubicBezTo>
                      <a:pt x="23" y="94"/>
                      <a:pt x="22" y="94"/>
                      <a:pt x="23" y="93"/>
                    </a:cubicBezTo>
                    <a:cubicBezTo>
                      <a:pt x="23" y="93"/>
                      <a:pt x="22" y="92"/>
                      <a:pt x="22" y="93"/>
                    </a:cubicBezTo>
                    <a:cubicBezTo>
                      <a:pt x="22" y="93"/>
                      <a:pt x="22" y="92"/>
                      <a:pt x="23" y="92"/>
                    </a:cubicBezTo>
                    <a:cubicBezTo>
                      <a:pt x="22" y="92"/>
                      <a:pt x="21" y="92"/>
                      <a:pt x="22" y="92"/>
                    </a:cubicBezTo>
                    <a:cubicBezTo>
                      <a:pt x="22" y="92"/>
                      <a:pt x="22" y="92"/>
                      <a:pt x="22" y="92"/>
                    </a:cubicBezTo>
                    <a:cubicBezTo>
                      <a:pt x="22" y="90"/>
                      <a:pt x="20" y="91"/>
                      <a:pt x="20" y="90"/>
                    </a:cubicBezTo>
                    <a:cubicBezTo>
                      <a:pt x="20" y="91"/>
                      <a:pt x="20" y="90"/>
                      <a:pt x="19" y="91"/>
                    </a:cubicBezTo>
                    <a:cubicBezTo>
                      <a:pt x="18" y="91"/>
                      <a:pt x="19" y="89"/>
                      <a:pt x="17" y="91"/>
                    </a:cubicBezTo>
                    <a:cubicBezTo>
                      <a:pt x="17" y="91"/>
                      <a:pt x="17" y="90"/>
                      <a:pt x="17" y="90"/>
                    </a:cubicBezTo>
                    <a:cubicBezTo>
                      <a:pt x="17" y="90"/>
                      <a:pt x="17" y="90"/>
                      <a:pt x="17" y="90"/>
                    </a:cubicBezTo>
                    <a:cubicBezTo>
                      <a:pt x="17" y="90"/>
                      <a:pt x="17" y="89"/>
                      <a:pt x="16" y="89"/>
                    </a:cubicBezTo>
                    <a:cubicBezTo>
                      <a:pt x="16" y="89"/>
                      <a:pt x="15" y="90"/>
                      <a:pt x="15" y="90"/>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5" y="89"/>
                      <a:pt x="15" y="89"/>
                    </a:cubicBezTo>
                    <a:cubicBezTo>
                      <a:pt x="15" y="89"/>
                      <a:pt x="14" y="89"/>
                      <a:pt x="14" y="88"/>
                    </a:cubicBezTo>
                    <a:cubicBezTo>
                      <a:pt x="14" y="88"/>
                      <a:pt x="13" y="89"/>
                      <a:pt x="12" y="89"/>
                    </a:cubicBezTo>
                    <a:cubicBezTo>
                      <a:pt x="12" y="88"/>
                      <a:pt x="12" y="88"/>
                      <a:pt x="13" y="88"/>
                    </a:cubicBezTo>
                    <a:cubicBezTo>
                      <a:pt x="12" y="88"/>
                      <a:pt x="12" y="88"/>
                      <a:pt x="12" y="88"/>
                    </a:cubicBezTo>
                    <a:cubicBezTo>
                      <a:pt x="13" y="87"/>
                      <a:pt x="13" y="87"/>
                      <a:pt x="13" y="87"/>
                    </a:cubicBezTo>
                    <a:cubicBezTo>
                      <a:pt x="13" y="86"/>
                      <a:pt x="11" y="88"/>
                      <a:pt x="11" y="86"/>
                    </a:cubicBezTo>
                    <a:cubicBezTo>
                      <a:pt x="11" y="87"/>
                      <a:pt x="11" y="87"/>
                      <a:pt x="11" y="87"/>
                    </a:cubicBezTo>
                    <a:cubicBezTo>
                      <a:pt x="11" y="87"/>
                      <a:pt x="11" y="87"/>
                      <a:pt x="11" y="87"/>
                    </a:cubicBezTo>
                    <a:cubicBezTo>
                      <a:pt x="11" y="87"/>
                      <a:pt x="10" y="87"/>
                      <a:pt x="10" y="87"/>
                    </a:cubicBezTo>
                    <a:cubicBezTo>
                      <a:pt x="10" y="87"/>
                      <a:pt x="11" y="86"/>
                      <a:pt x="11" y="86"/>
                    </a:cubicBezTo>
                    <a:cubicBezTo>
                      <a:pt x="11" y="85"/>
                      <a:pt x="10" y="86"/>
                      <a:pt x="9" y="86"/>
                    </a:cubicBezTo>
                    <a:cubicBezTo>
                      <a:pt x="9" y="86"/>
                      <a:pt x="9" y="87"/>
                      <a:pt x="9" y="87"/>
                    </a:cubicBezTo>
                    <a:cubicBezTo>
                      <a:pt x="9" y="87"/>
                      <a:pt x="9" y="86"/>
                      <a:pt x="9" y="86"/>
                    </a:cubicBezTo>
                    <a:cubicBezTo>
                      <a:pt x="9" y="85"/>
                      <a:pt x="9" y="85"/>
                      <a:pt x="9" y="85"/>
                    </a:cubicBezTo>
                    <a:cubicBezTo>
                      <a:pt x="9" y="86"/>
                      <a:pt x="8" y="86"/>
                      <a:pt x="8" y="86"/>
                    </a:cubicBezTo>
                    <a:cubicBezTo>
                      <a:pt x="8" y="86"/>
                      <a:pt x="9" y="86"/>
                      <a:pt x="9" y="86"/>
                    </a:cubicBezTo>
                    <a:cubicBezTo>
                      <a:pt x="8" y="85"/>
                      <a:pt x="9" y="85"/>
                      <a:pt x="8" y="85"/>
                    </a:cubicBezTo>
                    <a:cubicBezTo>
                      <a:pt x="7" y="86"/>
                      <a:pt x="8" y="86"/>
                      <a:pt x="7" y="87"/>
                    </a:cubicBezTo>
                    <a:cubicBezTo>
                      <a:pt x="7" y="87"/>
                      <a:pt x="6" y="87"/>
                      <a:pt x="6" y="87"/>
                    </a:cubicBezTo>
                    <a:cubicBezTo>
                      <a:pt x="6" y="87"/>
                      <a:pt x="6" y="87"/>
                      <a:pt x="6" y="87"/>
                    </a:cubicBezTo>
                    <a:cubicBezTo>
                      <a:pt x="5" y="88"/>
                      <a:pt x="5" y="87"/>
                      <a:pt x="5" y="87"/>
                    </a:cubicBezTo>
                    <a:cubicBezTo>
                      <a:pt x="0" y="91"/>
                      <a:pt x="2" y="94"/>
                      <a:pt x="2" y="94"/>
                    </a:cubicBezTo>
                    <a:cubicBezTo>
                      <a:pt x="3" y="96"/>
                      <a:pt x="4" y="94"/>
                      <a:pt x="5" y="94"/>
                    </a:cubicBezTo>
                    <a:cubicBezTo>
                      <a:pt x="6" y="95"/>
                      <a:pt x="6" y="97"/>
                      <a:pt x="7" y="97"/>
                    </a:cubicBezTo>
                    <a:cubicBezTo>
                      <a:pt x="8" y="97"/>
                      <a:pt x="8" y="97"/>
                      <a:pt x="9" y="98"/>
                    </a:cubicBezTo>
                    <a:cubicBezTo>
                      <a:pt x="10" y="97"/>
                      <a:pt x="10" y="98"/>
                      <a:pt x="11" y="98"/>
                    </a:cubicBezTo>
                    <a:cubicBezTo>
                      <a:pt x="10" y="98"/>
                      <a:pt x="10" y="98"/>
                      <a:pt x="10" y="98"/>
                    </a:cubicBezTo>
                    <a:cubicBezTo>
                      <a:pt x="11" y="98"/>
                      <a:pt x="11" y="98"/>
                      <a:pt x="11" y="98"/>
                    </a:cubicBezTo>
                    <a:cubicBezTo>
                      <a:pt x="11" y="99"/>
                      <a:pt x="11" y="99"/>
                      <a:pt x="11" y="99"/>
                    </a:cubicBezTo>
                    <a:cubicBezTo>
                      <a:pt x="11" y="98"/>
                      <a:pt x="11" y="99"/>
                      <a:pt x="11" y="99"/>
                    </a:cubicBezTo>
                    <a:cubicBezTo>
                      <a:pt x="11" y="99"/>
                      <a:pt x="11" y="99"/>
                      <a:pt x="11" y="99"/>
                    </a:cubicBezTo>
                    <a:cubicBezTo>
                      <a:pt x="12" y="99"/>
                      <a:pt x="12" y="99"/>
                      <a:pt x="12" y="99"/>
                    </a:cubicBezTo>
                    <a:cubicBezTo>
                      <a:pt x="11" y="99"/>
                      <a:pt x="11" y="99"/>
                      <a:pt x="11" y="99"/>
                    </a:cubicBezTo>
                    <a:cubicBezTo>
                      <a:pt x="12" y="99"/>
                      <a:pt x="12" y="99"/>
                      <a:pt x="12" y="99"/>
                    </a:cubicBezTo>
                    <a:cubicBezTo>
                      <a:pt x="13" y="99"/>
                      <a:pt x="13" y="99"/>
                      <a:pt x="13" y="99"/>
                    </a:cubicBezTo>
                    <a:cubicBezTo>
                      <a:pt x="13" y="100"/>
                      <a:pt x="14" y="99"/>
                      <a:pt x="14" y="100"/>
                    </a:cubicBezTo>
                    <a:cubicBezTo>
                      <a:pt x="14" y="100"/>
                      <a:pt x="14" y="100"/>
                      <a:pt x="14" y="100"/>
                    </a:cubicBezTo>
                    <a:cubicBezTo>
                      <a:pt x="16" y="99"/>
                      <a:pt x="14" y="102"/>
                      <a:pt x="16" y="101"/>
                    </a:cubicBezTo>
                    <a:cubicBezTo>
                      <a:pt x="15" y="101"/>
                      <a:pt x="15" y="102"/>
                      <a:pt x="15" y="102"/>
                    </a:cubicBezTo>
                    <a:cubicBezTo>
                      <a:pt x="16" y="102"/>
                      <a:pt x="16" y="102"/>
                      <a:pt x="17" y="101"/>
                    </a:cubicBezTo>
                    <a:cubicBezTo>
                      <a:pt x="17" y="101"/>
                      <a:pt x="17" y="101"/>
                      <a:pt x="17" y="102"/>
                    </a:cubicBezTo>
                    <a:cubicBezTo>
                      <a:pt x="17" y="101"/>
                      <a:pt x="17" y="101"/>
                      <a:pt x="18" y="101"/>
                    </a:cubicBezTo>
                    <a:cubicBezTo>
                      <a:pt x="17" y="102"/>
                      <a:pt x="17" y="102"/>
                      <a:pt x="17" y="102"/>
                    </a:cubicBezTo>
                    <a:cubicBezTo>
                      <a:pt x="18" y="102"/>
                      <a:pt x="18" y="102"/>
                      <a:pt x="18" y="102"/>
                    </a:cubicBezTo>
                    <a:cubicBezTo>
                      <a:pt x="19" y="101"/>
                      <a:pt x="19" y="101"/>
                      <a:pt x="19" y="101"/>
                    </a:cubicBezTo>
                    <a:cubicBezTo>
                      <a:pt x="19" y="101"/>
                      <a:pt x="18" y="102"/>
                      <a:pt x="18" y="102"/>
                    </a:cubicBezTo>
                    <a:cubicBezTo>
                      <a:pt x="19" y="101"/>
                      <a:pt x="19" y="101"/>
                      <a:pt x="19" y="101"/>
                    </a:cubicBezTo>
                    <a:cubicBezTo>
                      <a:pt x="19" y="102"/>
                      <a:pt x="18" y="103"/>
                      <a:pt x="18" y="104"/>
                    </a:cubicBezTo>
                    <a:cubicBezTo>
                      <a:pt x="19" y="106"/>
                      <a:pt x="23" y="105"/>
                      <a:pt x="23" y="108"/>
                    </a:cubicBezTo>
                    <a:cubicBezTo>
                      <a:pt x="22" y="109"/>
                      <a:pt x="22" y="109"/>
                      <a:pt x="22" y="109"/>
                    </a:cubicBezTo>
                    <a:cubicBezTo>
                      <a:pt x="22" y="109"/>
                      <a:pt x="24" y="108"/>
                      <a:pt x="23" y="109"/>
                    </a:cubicBezTo>
                    <a:cubicBezTo>
                      <a:pt x="24" y="108"/>
                      <a:pt x="24" y="108"/>
                      <a:pt x="24" y="108"/>
                    </a:cubicBezTo>
                    <a:cubicBezTo>
                      <a:pt x="24" y="108"/>
                      <a:pt x="24" y="109"/>
                      <a:pt x="23" y="109"/>
                    </a:cubicBezTo>
                    <a:cubicBezTo>
                      <a:pt x="23" y="109"/>
                      <a:pt x="24" y="109"/>
                      <a:pt x="24" y="109"/>
                    </a:cubicBezTo>
                    <a:cubicBezTo>
                      <a:pt x="24" y="109"/>
                      <a:pt x="24" y="109"/>
                      <a:pt x="24" y="109"/>
                    </a:cubicBezTo>
                    <a:cubicBezTo>
                      <a:pt x="24" y="110"/>
                      <a:pt x="25" y="110"/>
                      <a:pt x="26" y="111"/>
                    </a:cubicBezTo>
                    <a:cubicBezTo>
                      <a:pt x="26" y="112"/>
                      <a:pt x="27"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9" y="113"/>
                      <a:pt x="29" y="113"/>
                      <a:pt x="29" y="113"/>
                    </a:cubicBezTo>
                    <a:cubicBezTo>
                      <a:pt x="27" y="115"/>
                      <a:pt x="28" y="114"/>
                      <a:pt x="29" y="113"/>
                    </a:cubicBezTo>
                    <a:cubicBezTo>
                      <a:pt x="29" y="113"/>
                      <a:pt x="29" y="113"/>
                      <a:pt x="30" y="113"/>
                    </a:cubicBezTo>
                    <a:cubicBezTo>
                      <a:pt x="30"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1" y="113"/>
                      <a:pt x="31" y="113"/>
                      <a:pt x="31" y="113"/>
                    </a:cubicBezTo>
                    <a:cubicBezTo>
                      <a:pt x="30" y="114"/>
                      <a:pt x="34" y="111"/>
                      <a:pt x="36" y="108"/>
                    </a:cubicBezTo>
                    <a:cubicBezTo>
                      <a:pt x="36" y="109"/>
                      <a:pt x="36" y="109"/>
                      <a:pt x="37" y="110"/>
                    </a:cubicBezTo>
                    <a:cubicBezTo>
                      <a:pt x="39" y="112"/>
                      <a:pt x="41" y="114"/>
                      <a:pt x="43" y="116"/>
                    </a:cubicBezTo>
                    <a:cubicBezTo>
                      <a:pt x="43" y="117"/>
                      <a:pt x="43" y="117"/>
                      <a:pt x="43" y="117"/>
                    </a:cubicBezTo>
                    <a:cubicBezTo>
                      <a:pt x="43" y="117"/>
                      <a:pt x="43" y="117"/>
                      <a:pt x="43" y="117"/>
                    </a:cubicBezTo>
                    <a:cubicBezTo>
                      <a:pt x="43" y="117"/>
                      <a:pt x="43" y="117"/>
                      <a:pt x="43" y="117"/>
                    </a:cubicBezTo>
                    <a:cubicBezTo>
                      <a:pt x="43" y="117"/>
                      <a:pt x="43" y="117"/>
                      <a:pt x="43" y="117"/>
                    </a:cubicBezTo>
                    <a:cubicBezTo>
                      <a:pt x="43" y="117"/>
                      <a:pt x="43" y="117"/>
                      <a:pt x="43" y="117"/>
                    </a:cubicBezTo>
                    <a:cubicBezTo>
                      <a:pt x="32" y="124"/>
                      <a:pt x="58" y="107"/>
                      <a:pt x="55" y="109"/>
                    </a:cubicBezTo>
                    <a:cubicBezTo>
                      <a:pt x="55" y="109"/>
                      <a:pt x="55" y="109"/>
                      <a:pt x="55" y="109"/>
                    </a:cubicBezTo>
                    <a:cubicBezTo>
                      <a:pt x="55" y="108"/>
                      <a:pt x="55" y="108"/>
                      <a:pt x="55" y="108"/>
                    </a:cubicBezTo>
                    <a:cubicBezTo>
                      <a:pt x="54" y="106"/>
                      <a:pt x="54" y="106"/>
                      <a:pt x="54" y="106"/>
                    </a:cubicBezTo>
                    <a:cubicBezTo>
                      <a:pt x="53" y="106"/>
                      <a:pt x="53" y="106"/>
                      <a:pt x="53" y="105"/>
                    </a:cubicBezTo>
                    <a:cubicBezTo>
                      <a:pt x="54" y="105"/>
                      <a:pt x="55" y="105"/>
                      <a:pt x="56" y="105"/>
                    </a:cubicBezTo>
                    <a:cubicBezTo>
                      <a:pt x="57" y="106"/>
                      <a:pt x="58" y="108"/>
                      <a:pt x="60" y="110"/>
                    </a:cubicBezTo>
                    <a:cubicBezTo>
                      <a:pt x="60" y="110"/>
                      <a:pt x="60" y="110"/>
                      <a:pt x="60" y="110"/>
                    </a:cubicBezTo>
                    <a:cubicBezTo>
                      <a:pt x="60" y="110"/>
                      <a:pt x="60" y="110"/>
                      <a:pt x="60" y="110"/>
                    </a:cubicBezTo>
                    <a:cubicBezTo>
                      <a:pt x="60" y="110"/>
                      <a:pt x="60" y="110"/>
                      <a:pt x="60" y="110"/>
                    </a:cubicBezTo>
                    <a:cubicBezTo>
                      <a:pt x="61" y="110"/>
                      <a:pt x="61" y="110"/>
                      <a:pt x="61" y="110"/>
                    </a:cubicBezTo>
                    <a:cubicBezTo>
                      <a:pt x="62" y="109"/>
                      <a:pt x="62" y="109"/>
                      <a:pt x="62" y="109"/>
                    </a:cubicBezTo>
                    <a:cubicBezTo>
                      <a:pt x="64" y="108"/>
                      <a:pt x="66" y="107"/>
                      <a:pt x="68" y="106"/>
                    </a:cubicBezTo>
                    <a:cubicBezTo>
                      <a:pt x="69" y="105"/>
                      <a:pt x="70" y="104"/>
                      <a:pt x="71" y="104"/>
                    </a:cubicBezTo>
                    <a:cubicBezTo>
                      <a:pt x="69" y="106"/>
                      <a:pt x="68" y="108"/>
                      <a:pt x="67" y="111"/>
                    </a:cubicBezTo>
                    <a:cubicBezTo>
                      <a:pt x="68" y="109"/>
                      <a:pt x="66" y="111"/>
                      <a:pt x="66" y="111"/>
                    </a:cubicBezTo>
                    <a:cubicBezTo>
                      <a:pt x="66" y="112"/>
                      <a:pt x="66" y="112"/>
                      <a:pt x="66" y="112"/>
                    </a:cubicBezTo>
                    <a:cubicBezTo>
                      <a:pt x="65" y="113"/>
                      <a:pt x="65" y="113"/>
                      <a:pt x="65" y="113"/>
                    </a:cubicBezTo>
                    <a:cubicBezTo>
                      <a:pt x="65" y="113"/>
                      <a:pt x="65" y="113"/>
                      <a:pt x="65" y="113"/>
                    </a:cubicBezTo>
                    <a:cubicBezTo>
                      <a:pt x="65" y="113"/>
                      <a:pt x="65" y="113"/>
                      <a:pt x="65" y="113"/>
                    </a:cubicBezTo>
                    <a:cubicBezTo>
                      <a:pt x="59" y="106"/>
                      <a:pt x="73" y="122"/>
                      <a:pt x="72" y="121"/>
                    </a:cubicBezTo>
                    <a:cubicBezTo>
                      <a:pt x="72" y="121"/>
                      <a:pt x="72" y="121"/>
                      <a:pt x="72" y="121"/>
                    </a:cubicBezTo>
                    <a:cubicBezTo>
                      <a:pt x="72" y="121"/>
                      <a:pt x="72" y="121"/>
                      <a:pt x="72" y="121"/>
                    </a:cubicBezTo>
                    <a:cubicBezTo>
                      <a:pt x="72" y="121"/>
                      <a:pt x="72" y="121"/>
                      <a:pt x="72" y="121"/>
                    </a:cubicBezTo>
                    <a:cubicBezTo>
                      <a:pt x="72" y="121"/>
                      <a:pt x="72" y="121"/>
                      <a:pt x="72" y="121"/>
                    </a:cubicBezTo>
                    <a:cubicBezTo>
                      <a:pt x="72" y="121"/>
                      <a:pt x="72" y="121"/>
                      <a:pt x="72" y="121"/>
                    </a:cubicBezTo>
                    <a:cubicBezTo>
                      <a:pt x="73" y="120"/>
                      <a:pt x="74" y="120"/>
                      <a:pt x="75" y="120"/>
                    </a:cubicBezTo>
                    <a:cubicBezTo>
                      <a:pt x="76" y="119"/>
                      <a:pt x="78" y="118"/>
                      <a:pt x="79" y="118"/>
                    </a:cubicBezTo>
                    <a:cubicBezTo>
                      <a:pt x="81" y="116"/>
                      <a:pt x="83" y="115"/>
                      <a:pt x="83" y="114"/>
                    </a:cubicBezTo>
                    <a:cubicBezTo>
                      <a:pt x="84" y="114"/>
                      <a:pt x="85" y="113"/>
                      <a:pt x="85" y="113"/>
                    </a:cubicBezTo>
                    <a:cubicBezTo>
                      <a:pt x="87" y="113"/>
                      <a:pt x="88" y="114"/>
                      <a:pt x="88" y="113"/>
                    </a:cubicBezTo>
                    <a:cubicBezTo>
                      <a:pt x="88" y="113"/>
                      <a:pt x="88" y="113"/>
                      <a:pt x="88" y="113"/>
                    </a:cubicBezTo>
                    <a:cubicBezTo>
                      <a:pt x="88" y="113"/>
                      <a:pt x="88" y="113"/>
                      <a:pt x="88" y="113"/>
                    </a:cubicBezTo>
                    <a:cubicBezTo>
                      <a:pt x="88" y="113"/>
                      <a:pt x="88" y="113"/>
                      <a:pt x="88" y="113"/>
                    </a:cubicBezTo>
                    <a:cubicBezTo>
                      <a:pt x="88" y="113"/>
                      <a:pt x="88" y="113"/>
                      <a:pt x="88" y="113"/>
                    </a:cubicBezTo>
                    <a:cubicBezTo>
                      <a:pt x="89" y="113"/>
                      <a:pt x="89" y="112"/>
                      <a:pt x="89" y="112"/>
                    </a:cubicBezTo>
                    <a:cubicBezTo>
                      <a:pt x="89" y="111"/>
                      <a:pt x="90" y="111"/>
                      <a:pt x="90" y="111"/>
                    </a:cubicBezTo>
                    <a:cubicBezTo>
                      <a:pt x="91" y="110"/>
                      <a:pt x="92" y="109"/>
                      <a:pt x="93" y="108"/>
                    </a:cubicBezTo>
                    <a:cubicBezTo>
                      <a:pt x="92" y="109"/>
                      <a:pt x="92" y="109"/>
                      <a:pt x="92" y="109"/>
                    </a:cubicBezTo>
                    <a:cubicBezTo>
                      <a:pt x="95" y="107"/>
                      <a:pt x="97" y="105"/>
                      <a:pt x="100" y="104"/>
                    </a:cubicBezTo>
                    <a:cubicBezTo>
                      <a:pt x="101" y="106"/>
                      <a:pt x="101" y="106"/>
                      <a:pt x="101" y="106"/>
                    </a:cubicBezTo>
                    <a:cubicBezTo>
                      <a:pt x="102" y="106"/>
                      <a:pt x="102" y="106"/>
                      <a:pt x="102" y="106"/>
                    </a:cubicBezTo>
                    <a:cubicBezTo>
                      <a:pt x="100" y="108"/>
                      <a:pt x="98" y="111"/>
                      <a:pt x="97" y="112"/>
                    </a:cubicBezTo>
                    <a:cubicBezTo>
                      <a:pt x="96" y="112"/>
                      <a:pt x="95" y="113"/>
                      <a:pt x="95" y="114"/>
                    </a:cubicBezTo>
                    <a:cubicBezTo>
                      <a:pt x="94" y="115"/>
                      <a:pt x="92" y="116"/>
                      <a:pt x="93" y="115"/>
                    </a:cubicBezTo>
                    <a:cubicBezTo>
                      <a:pt x="91" y="117"/>
                      <a:pt x="91" y="117"/>
                      <a:pt x="90" y="120"/>
                    </a:cubicBezTo>
                    <a:cubicBezTo>
                      <a:pt x="89" y="120"/>
                      <a:pt x="88" y="121"/>
                      <a:pt x="87" y="122"/>
                    </a:cubicBezTo>
                    <a:cubicBezTo>
                      <a:pt x="87" y="123"/>
                      <a:pt x="87" y="123"/>
                      <a:pt x="87" y="123"/>
                    </a:cubicBezTo>
                    <a:cubicBezTo>
                      <a:pt x="87" y="123"/>
                      <a:pt x="87" y="123"/>
                      <a:pt x="87" y="123"/>
                    </a:cubicBezTo>
                    <a:cubicBezTo>
                      <a:pt x="86" y="123"/>
                      <a:pt x="86" y="123"/>
                      <a:pt x="86" y="123"/>
                    </a:cubicBezTo>
                    <a:cubicBezTo>
                      <a:pt x="86" y="123"/>
                      <a:pt x="86" y="123"/>
                      <a:pt x="86" y="123"/>
                    </a:cubicBezTo>
                    <a:cubicBezTo>
                      <a:pt x="99" y="139"/>
                      <a:pt x="90" y="127"/>
                      <a:pt x="93" y="131"/>
                    </a:cubicBezTo>
                    <a:cubicBezTo>
                      <a:pt x="93" y="131"/>
                      <a:pt x="93" y="131"/>
                      <a:pt x="93" y="131"/>
                    </a:cubicBezTo>
                    <a:cubicBezTo>
                      <a:pt x="93" y="131"/>
                      <a:pt x="93" y="131"/>
                      <a:pt x="93" y="131"/>
                    </a:cubicBezTo>
                    <a:cubicBezTo>
                      <a:pt x="93" y="131"/>
                      <a:pt x="93" y="131"/>
                      <a:pt x="93" y="131"/>
                    </a:cubicBezTo>
                    <a:cubicBezTo>
                      <a:pt x="94" y="131"/>
                      <a:pt x="94" y="131"/>
                      <a:pt x="94" y="131"/>
                    </a:cubicBezTo>
                    <a:cubicBezTo>
                      <a:pt x="96" y="130"/>
                      <a:pt x="96" y="130"/>
                      <a:pt x="96" y="130"/>
                    </a:cubicBezTo>
                    <a:cubicBezTo>
                      <a:pt x="98" y="129"/>
                      <a:pt x="99" y="129"/>
                      <a:pt x="101" y="128"/>
                    </a:cubicBezTo>
                    <a:cubicBezTo>
                      <a:pt x="104" y="127"/>
                      <a:pt x="106" y="125"/>
                      <a:pt x="109" y="124"/>
                    </a:cubicBezTo>
                    <a:cubicBezTo>
                      <a:pt x="109" y="123"/>
                      <a:pt x="110" y="123"/>
                      <a:pt x="111" y="122"/>
                    </a:cubicBezTo>
                    <a:cubicBezTo>
                      <a:pt x="113" y="125"/>
                      <a:pt x="119" y="131"/>
                      <a:pt x="118" y="130"/>
                    </a:cubicBezTo>
                    <a:cubicBezTo>
                      <a:pt x="118" y="130"/>
                      <a:pt x="118" y="130"/>
                      <a:pt x="118" y="130"/>
                    </a:cubicBezTo>
                    <a:cubicBezTo>
                      <a:pt x="118" y="130"/>
                      <a:pt x="118" y="130"/>
                      <a:pt x="118" y="130"/>
                    </a:cubicBezTo>
                    <a:cubicBezTo>
                      <a:pt x="118" y="130"/>
                      <a:pt x="118" y="130"/>
                      <a:pt x="118" y="130"/>
                    </a:cubicBezTo>
                    <a:cubicBezTo>
                      <a:pt x="118" y="129"/>
                      <a:pt x="118" y="129"/>
                      <a:pt x="118" y="129"/>
                    </a:cubicBezTo>
                    <a:cubicBezTo>
                      <a:pt x="119" y="129"/>
                      <a:pt x="119" y="129"/>
                      <a:pt x="119" y="129"/>
                    </a:cubicBezTo>
                    <a:cubicBezTo>
                      <a:pt x="119" y="129"/>
                      <a:pt x="119" y="129"/>
                      <a:pt x="119" y="129"/>
                    </a:cubicBezTo>
                    <a:cubicBezTo>
                      <a:pt x="120" y="130"/>
                      <a:pt x="120" y="129"/>
                      <a:pt x="119" y="129"/>
                    </a:cubicBezTo>
                    <a:cubicBezTo>
                      <a:pt x="121" y="128"/>
                      <a:pt x="122" y="127"/>
                      <a:pt x="124" y="126"/>
                    </a:cubicBezTo>
                    <a:cubicBezTo>
                      <a:pt x="126" y="125"/>
                      <a:pt x="129" y="123"/>
                      <a:pt x="132" y="121"/>
                    </a:cubicBezTo>
                    <a:cubicBezTo>
                      <a:pt x="134" y="119"/>
                      <a:pt x="137" y="118"/>
                      <a:pt x="139" y="116"/>
                    </a:cubicBezTo>
                    <a:cubicBezTo>
                      <a:pt x="139" y="116"/>
                      <a:pt x="139" y="116"/>
                      <a:pt x="139" y="116"/>
                    </a:cubicBezTo>
                    <a:cubicBezTo>
                      <a:pt x="139" y="117"/>
                      <a:pt x="138" y="118"/>
                      <a:pt x="137" y="119"/>
                    </a:cubicBezTo>
                    <a:cubicBezTo>
                      <a:pt x="137" y="120"/>
                      <a:pt x="137" y="120"/>
                      <a:pt x="137" y="120"/>
                    </a:cubicBezTo>
                    <a:cubicBezTo>
                      <a:pt x="137" y="121"/>
                      <a:pt x="137" y="121"/>
                      <a:pt x="137" y="121"/>
                    </a:cubicBezTo>
                    <a:cubicBezTo>
                      <a:pt x="137" y="121"/>
                      <a:pt x="137" y="121"/>
                      <a:pt x="137" y="121"/>
                    </a:cubicBezTo>
                    <a:cubicBezTo>
                      <a:pt x="138" y="124"/>
                      <a:pt x="134" y="114"/>
                      <a:pt x="139" y="127"/>
                    </a:cubicBezTo>
                    <a:cubicBezTo>
                      <a:pt x="139" y="127"/>
                      <a:pt x="139" y="127"/>
                      <a:pt x="139" y="127"/>
                    </a:cubicBezTo>
                    <a:cubicBezTo>
                      <a:pt x="139" y="127"/>
                      <a:pt x="139" y="127"/>
                      <a:pt x="139" y="127"/>
                    </a:cubicBezTo>
                    <a:cubicBezTo>
                      <a:pt x="140" y="127"/>
                      <a:pt x="140" y="127"/>
                      <a:pt x="140" y="127"/>
                    </a:cubicBezTo>
                    <a:cubicBezTo>
                      <a:pt x="141" y="128"/>
                      <a:pt x="142" y="128"/>
                      <a:pt x="142" y="128"/>
                    </a:cubicBezTo>
                    <a:cubicBezTo>
                      <a:pt x="146" y="128"/>
                      <a:pt x="149" y="127"/>
                      <a:pt x="151" y="127"/>
                    </a:cubicBezTo>
                    <a:cubicBezTo>
                      <a:pt x="156" y="125"/>
                      <a:pt x="161" y="123"/>
                      <a:pt x="164" y="120"/>
                    </a:cubicBezTo>
                    <a:cubicBezTo>
                      <a:pt x="171" y="116"/>
                      <a:pt x="176" y="113"/>
                      <a:pt x="174" y="112"/>
                    </a:cubicBezTo>
                    <a:close/>
                    <a:moveTo>
                      <a:pt x="153" y="74"/>
                    </a:move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2"/>
                    </a:cubicBezTo>
                    <a:cubicBezTo>
                      <a:pt x="154" y="72"/>
                      <a:pt x="154" y="72"/>
                      <a:pt x="154" y="73"/>
                    </a:cubicBezTo>
                    <a:cubicBezTo>
                      <a:pt x="154" y="73"/>
                      <a:pt x="154" y="73"/>
                      <a:pt x="154" y="73"/>
                    </a:cubicBezTo>
                    <a:cubicBezTo>
                      <a:pt x="154" y="74"/>
                      <a:pt x="154" y="74"/>
                      <a:pt x="154" y="74"/>
                    </a:cubicBezTo>
                    <a:cubicBezTo>
                      <a:pt x="153" y="75"/>
                      <a:pt x="153" y="75"/>
                      <a:pt x="153" y="74"/>
                    </a:cubicBezTo>
                    <a:close/>
                    <a:moveTo>
                      <a:pt x="26" y="57"/>
                    </a:move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7"/>
                      <a:pt x="26" y="57"/>
                      <a:pt x="26" y="57"/>
                    </a:cubicBezTo>
                    <a:cubicBezTo>
                      <a:pt x="26" y="58"/>
                      <a:pt x="26" y="58"/>
                      <a:pt x="26" y="58"/>
                    </a:cubicBezTo>
                    <a:cubicBezTo>
                      <a:pt x="26" y="58"/>
                      <a:pt x="26" y="57"/>
                      <a:pt x="26" y="57"/>
                    </a:cubicBezTo>
                    <a:close/>
                    <a:moveTo>
                      <a:pt x="29" y="99"/>
                    </a:moveTo>
                    <a:cubicBezTo>
                      <a:pt x="28" y="100"/>
                      <a:pt x="28" y="99"/>
                      <a:pt x="27" y="99"/>
                    </a:cubicBezTo>
                    <a:cubicBezTo>
                      <a:pt x="28" y="99"/>
                      <a:pt x="27" y="99"/>
                      <a:pt x="28" y="98"/>
                    </a:cubicBezTo>
                    <a:cubicBezTo>
                      <a:pt x="28" y="98"/>
                      <a:pt x="28" y="98"/>
                      <a:pt x="28" y="99"/>
                    </a:cubicBezTo>
                    <a:cubicBezTo>
                      <a:pt x="28" y="98"/>
                      <a:pt x="28" y="98"/>
                      <a:pt x="28" y="98"/>
                    </a:cubicBezTo>
                    <a:cubicBezTo>
                      <a:pt x="28" y="99"/>
                      <a:pt x="28" y="99"/>
                      <a:pt x="29" y="99"/>
                    </a:cubicBezTo>
                    <a:close/>
                    <a:moveTo>
                      <a:pt x="29" y="101"/>
                    </a:moveTo>
                    <a:cubicBezTo>
                      <a:pt x="30" y="101"/>
                      <a:pt x="30" y="101"/>
                      <a:pt x="30" y="101"/>
                    </a:cubicBezTo>
                    <a:cubicBezTo>
                      <a:pt x="30" y="101"/>
                      <a:pt x="30" y="101"/>
                      <a:pt x="30" y="101"/>
                    </a:cubicBezTo>
                    <a:cubicBezTo>
                      <a:pt x="30" y="101"/>
                      <a:pt x="29" y="102"/>
                      <a:pt x="29" y="101"/>
                    </a:cubicBezTo>
                    <a:close/>
                    <a:moveTo>
                      <a:pt x="29" y="99"/>
                    </a:moveTo>
                    <a:cubicBezTo>
                      <a:pt x="29" y="100"/>
                      <a:pt x="29" y="100"/>
                      <a:pt x="29" y="100"/>
                    </a:cubicBezTo>
                    <a:cubicBezTo>
                      <a:pt x="29" y="100"/>
                      <a:pt x="29" y="100"/>
                      <a:pt x="29" y="99"/>
                    </a:cubicBezTo>
                    <a:close/>
                    <a:moveTo>
                      <a:pt x="27" y="98"/>
                    </a:moveTo>
                    <a:cubicBezTo>
                      <a:pt x="27" y="98"/>
                      <a:pt x="27" y="98"/>
                      <a:pt x="27" y="98"/>
                    </a:cubicBezTo>
                    <a:cubicBezTo>
                      <a:pt x="27" y="98"/>
                      <a:pt x="27" y="98"/>
                      <a:pt x="27" y="98"/>
                    </a:cubicBezTo>
                    <a:cubicBezTo>
                      <a:pt x="27" y="98"/>
                      <a:pt x="27" y="98"/>
                      <a:pt x="27" y="98"/>
                    </a:cubicBezTo>
                    <a:cubicBezTo>
                      <a:pt x="27" y="97"/>
                      <a:pt x="27" y="97"/>
                      <a:pt x="27" y="97"/>
                    </a:cubicBezTo>
                    <a:cubicBezTo>
                      <a:pt x="27" y="97"/>
                      <a:pt x="27" y="98"/>
                      <a:pt x="28" y="98"/>
                    </a:cubicBezTo>
                    <a:cubicBezTo>
                      <a:pt x="27" y="98"/>
                      <a:pt x="27" y="98"/>
                      <a:pt x="27" y="98"/>
                    </a:cubicBezTo>
                    <a:close/>
                    <a:moveTo>
                      <a:pt x="27" y="97"/>
                    </a:moveTo>
                    <a:cubicBezTo>
                      <a:pt x="27" y="97"/>
                      <a:pt x="27" y="97"/>
                      <a:pt x="27" y="97"/>
                    </a:cubicBezTo>
                    <a:cubicBezTo>
                      <a:pt x="27" y="97"/>
                      <a:pt x="27" y="97"/>
                      <a:pt x="27" y="97"/>
                    </a:cubicBezTo>
                    <a:close/>
                    <a:moveTo>
                      <a:pt x="30" y="101"/>
                    </a:moveTo>
                    <a:cubicBezTo>
                      <a:pt x="30" y="101"/>
                      <a:pt x="30" y="101"/>
                      <a:pt x="30" y="102"/>
                    </a:cubicBezTo>
                    <a:cubicBezTo>
                      <a:pt x="30" y="102"/>
                      <a:pt x="30" y="102"/>
                      <a:pt x="30" y="102"/>
                    </a:cubicBezTo>
                    <a:lnTo>
                      <a:pt x="30" y="101"/>
                    </a:lnTo>
                    <a:close/>
                    <a:moveTo>
                      <a:pt x="122" y="91"/>
                    </a:moveTo>
                    <a:cubicBezTo>
                      <a:pt x="121" y="92"/>
                      <a:pt x="121" y="92"/>
                      <a:pt x="121" y="92"/>
                    </a:cubicBezTo>
                    <a:cubicBezTo>
                      <a:pt x="121" y="92"/>
                      <a:pt x="121" y="92"/>
                      <a:pt x="120" y="93"/>
                    </a:cubicBezTo>
                    <a:cubicBezTo>
                      <a:pt x="118" y="95"/>
                      <a:pt x="118" y="95"/>
                      <a:pt x="118" y="95"/>
                    </a:cubicBezTo>
                    <a:cubicBezTo>
                      <a:pt x="116" y="96"/>
                      <a:pt x="115" y="97"/>
                      <a:pt x="113" y="98"/>
                    </a:cubicBezTo>
                    <a:cubicBezTo>
                      <a:pt x="113" y="99"/>
                      <a:pt x="112" y="99"/>
                      <a:pt x="111" y="100"/>
                    </a:cubicBezTo>
                    <a:cubicBezTo>
                      <a:pt x="110" y="99"/>
                      <a:pt x="109" y="97"/>
                      <a:pt x="108" y="96"/>
                    </a:cubicBezTo>
                    <a:cubicBezTo>
                      <a:pt x="112" y="94"/>
                      <a:pt x="116" y="92"/>
                      <a:pt x="120" y="89"/>
                    </a:cubicBezTo>
                    <a:cubicBezTo>
                      <a:pt x="126" y="85"/>
                      <a:pt x="132" y="82"/>
                      <a:pt x="138" y="79"/>
                    </a:cubicBezTo>
                    <a:cubicBezTo>
                      <a:pt x="133" y="83"/>
                      <a:pt x="128" y="87"/>
                      <a:pt x="122" y="91"/>
                    </a:cubicBezTo>
                    <a:close/>
                    <a:moveTo>
                      <a:pt x="52" y="104"/>
                    </a:moveTo>
                    <a:cubicBezTo>
                      <a:pt x="53" y="103"/>
                      <a:pt x="53" y="103"/>
                      <a:pt x="52" y="104"/>
                    </a:cubicBezTo>
                    <a:close/>
                    <a:moveTo>
                      <a:pt x="85" y="70"/>
                    </a:moveTo>
                    <a:cubicBezTo>
                      <a:pt x="86" y="70"/>
                      <a:pt x="86" y="70"/>
                      <a:pt x="86" y="70"/>
                    </a:cubicBezTo>
                    <a:cubicBezTo>
                      <a:pt x="85" y="70"/>
                      <a:pt x="85" y="70"/>
                      <a:pt x="85" y="70"/>
                    </a:cubicBezTo>
                    <a:close/>
                    <a:moveTo>
                      <a:pt x="110" y="63"/>
                    </a:moveTo>
                    <a:cubicBezTo>
                      <a:pt x="109" y="63"/>
                      <a:pt x="109" y="63"/>
                      <a:pt x="109" y="63"/>
                    </a:cubicBezTo>
                    <a:cubicBezTo>
                      <a:pt x="109" y="63"/>
                      <a:pt x="109" y="63"/>
                      <a:pt x="110" y="63"/>
                    </a:cubicBezTo>
                    <a:cubicBezTo>
                      <a:pt x="110" y="63"/>
                      <a:pt x="110" y="63"/>
                      <a:pt x="110" y="63"/>
                    </a:cubicBezTo>
                    <a:close/>
                    <a:moveTo>
                      <a:pt x="67" y="56"/>
                    </a:moveTo>
                    <a:cubicBezTo>
                      <a:pt x="67" y="56"/>
                      <a:pt x="66" y="55"/>
                      <a:pt x="66" y="55"/>
                    </a:cubicBezTo>
                    <a:cubicBezTo>
                      <a:pt x="66" y="55"/>
                      <a:pt x="66" y="55"/>
                      <a:pt x="66" y="55"/>
                    </a:cubicBezTo>
                    <a:cubicBezTo>
                      <a:pt x="67" y="55"/>
                      <a:pt x="67" y="56"/>
                      <a:pt x="67" y="56"/>
                    </a:cubicBezTo>
                    <a:close/>
                    <a:moveTo>
                      <a:pt x="78" y="77"/>
                    </a:moveTo>
                    <a:cubicBezTo>
                      <a:pt x="78" y="77"/>
                      <a:pt x="77" y="76"/>
                      <a:pt x="77" y="75"/>
                    </a:cubicBezTo>
                    <a:cubicBezTo>
                      <a:pt x="79" y="77"/>
                      <a:pt x="79" y="78"/>
                      <a:pt x="79" y="78"/>
                    </a:cubicBezTo>
                    <a:cubicBezTo>
                      <a:pt x="79" y="79"/>
                      <a:pt x="78" y="80"/>
                      <a:pt x="77" y="80"/>
                    </a:cubicBezTo>
                    <a:cubicBezTo>
                      <a:pt x="76" y="79"/>
                      <a:pt x="76" y="78"/>
                      <a:pt x="75" y="76"/>
                    </a:cubicBezTo>
                    <a:cubicBezTo>
                      <a:pt x="75" y="76"/>
                      <a:pt x="75" y="76"/>
                      <a:pt x="75" y="76"/>
                    </a:cubicBezTo>
                    <a:cubicBezTo>
                      <a:pt x="74" y="75"/>
                      <a:pt x="73" y="73"/>
                      <a:pt x="72" y="72"/>
                    </a:cubicBezTo>
                    <a:cubicBezTo>
                      <a:pt x="74" y="74"/>
                      <a:pt x="76" y="76"/>
                      <a:pt x="78" y="77"/>
                    </a:cubicBezTo>
                    <a:close/>
                    <a:moveTo>
                      <a:pt x="61" y="93"/>
                    </a:moveTo>
                    <a:cubicBezTo>
                      <a:pt x="60" y="92"/>
                      <a:pt x="60" y="91"/>
                      <a:pt x="59" y="89"/>
                    </a:cubicBezTo>
                    <a:cubicBezTo>
                      <a:pt x="59" y="88"/>
                      <a:pt x="59" y="88"/>
                      <a:pt x="58" y="87"/>
                    </a:cubicBezTo>
                    <a:cubicBezTo>
                      <a:pt x="60" y="89"/>
                      <a:pt x="62" y="90"/>
                      <a:pt x="63" y="92"/>
                    </a:cubicBezTo>
                    <a:cubicBezTo>
                      <a:pt x="62" y="92"/>
                      <a:pt x="62" y="93"/>
                      <a:pt x="61" y="93"/>
                    </a:cubicBezTo>
                    <a:close/>
                    <a:moveTo>
                      <a:pt x="52" y="104"/>
                    </a:moveTo>
                    <a:cubicBezTo>
                      <a:pt x="52" y="104"/>
                      <a:pt x="52" y="104"/>
                      <a:pt x="52" y="104"/>
                    </a:cubicBezTo>
                    <a:cubicBezTo>
                      <a:pt x="52" y="104"/>
                      <a:pt x="52" y="104"/>
                      <a:pt x="52" y="104"/>
                    </a:cubicBezTo>
                    <a:cubicBezTo>
                      <a:pt x="52" y="104"/>
                      <a:pt x="52" y="104"/>
                      <a:pt x="52" y="104"/>
                    </a:cubicBezTo>
                    <a:cubicBezTo>
                      <a:pt x="52" y="104"/>
                      <a:pt x="52" y="104"/>
                      <a:pt x="52" y="104"/>
                    </a:cubicBezTo>
                    <a:cubicBezTo>
                      <a:pt x="52" y="104"/>
                      <a:pt x="52" y="104"/>
                      <a:pt x="52" y="104"/>
                    </a:cubicBezTo>
                    <a:cubicBezTo>
                      <a:pt x="52" y="104"/>
                      <a:pt x="52" y="104"/>
                      <a:pt x="52" y="104"/>
                    </a:cubicBezTo>
                    <a:cubicBezTo>
                      <a:pt x="52" y="103"/>
                      <a:pt x="52" y="103"/>
                      <a:pt x="53" y="103"/>
                    </a:cubicBezTo>
                    <a:cubicBezTo>
                      <a:pt x="53" y="103"/>
                      <a:pt x="53" y="103"/>
                      <a:pt x="53" y="103"/>
                    </a:cubicBezTo>
                    <a:cubicBezTo>
                      <a:pt x="53" y="103"/>
                      <a:pt x="53" y="103"/>
                      <a:pt x="53" y="103"/>
                    </a:cubicBezTo>
                    <a:cubicBezTo>
                      <a:pt x="52" y="104"/>
                      <a:pt x="52" y="104"/>
                      <a:pt x="52" y="104"/>
                    </a:cubicBezTo>
                    <a:close/>
                    <a:moveTo>
                      <a:pt x="133" y="107"/>
                    </a:moveTo>
                    <a:cubicBezTo>
                      <a:pt x="133" y="107"/>
                      <a:pt x="133" y="107"/>
                      <a:pt x="133" y="107"/>
                    </a:cubicBezTo>
                    <a:cubicBezTo>
                      <a:pt x="133" y="107"/>
                      <a:pt x="133" y="107"/>
                      <a:pt x="133" y="107"/>
                    </a:cubicBezTo>
                    <a:close/>
                    <a:moveTo>
                      <a:pt x="153" y="83"/>
                    </a:moveTo>
                    <a:cubicBezTo>
                      <a:pt x="153" y="83"/>
                      <a:pt x="153" y="83"/>
                      <a:pt x="153" y="84"/>
                    </a:cubicBezTo>
                    <a:cubicBezTo>
                      <a:pt x="153" y="83"/>
                      <a:pt x="153" y="83"/>
                      <a:pt x="153" y="83"/>
                    </a:cubicBezTo>
                    <a:cubicBezTo>
                      <a:pt x="153" y="83"/>
                      <a:pt x="153" y="83"/>
                      <a:pt x="153" y="83"/>
                    </a:cubicBezTo>
                    <a:close/>
                    <a:moveTo>
                      <a:pt x="143" y="88"/>
                    </a:moveTo>
                    <a:cubicBezTo>
                      <a:pt x="143" y="88"/>
                      <a:pt x="143" y="88"/>
                      <a:pt x="143" y="88"/>
                    </a:cubicBezTo>
                    <a:cubicBezTo>
                      <a:pt x="143" y="88"/>
                      <a:pt x="143" y="88"/>
                      <a:pt x="143" y="88"/>
                    </a:cubicBezTo>
                    <a:cubicBezTo>
                      <a:pt x="142" y="89"/>
                      <a:pt x="141" y="90"/>
                      <a:pt x="140" y="90"/>
                    </a:cubicBezTo>
                    <a:cubicBezTo>
                      <a:pt x="134" y="94"/>
                      <a:pt x="130" y="101"/>
                      <a:pt x="125" y="104"/>
                    </a:cubicBezTo>
                    <a:cubicBezTo>
                      <a:pt x="122" y="107"/>
                      <a:pt x="126" y="102"/>
                      <a:pt x="123" y="105"/>
                    </a:cubicBezTo>
                    <a:cubicBezTo>
                      <a:pt x="122" y="104"/>
                      <a:pt x="124" y="103"/>
                      <a:pt x="123" y="103"/>
                    </a:cubicBezTo>
                    <a:cubicBezTo>
                      <a:pt x="122" y="104"/>
                      <a:pt x="121" y="105"/>
                      <a:pt x="120" y="106"/>
                    </a:cubicBezTo>
                    <a:cubicBezTo>
                      <a:pt x="121" y="104"/>
                      <a:pt x="123" y="103"/>
                      <a:pt x="125" y="101"/>
                    </a:cubicBezTo>
                    <a:cubicBezTo>
                      <a:pt x="126" y="100"/>
                      <a:pt x="126" y="100"/>
                      <a:pt x="126" y="100"/>
                    </a:cubicBezTo>
                    <a:cubicBezTo>
                      <a:pt x="126" y="100"/>
                      <a:pt x="126" y="100"/>
                      <a:pt x="126" y="100"/>
                    </a:cubicBezTo>
                    <a:cubicBezTo>
                      <a:pt x="126" y="100"/>
                      <a:pt x="126" y="100"/>
                      <a:pt x="126" y="100"/>
                    </a:cubicBezTo>
                    <a:cubicBezTo>
                      <a:pt x="127" y="100"/>
                      <a:pt x="127" y="100"/>
                      <a:pt x="127" y="100"/>
                    </a:cubicBezTo>
                    <a:cubicBezTo>
                      <a:pt x="127" y="99"/>
                      <a:pt x="127" y="99"/>
                      <a:pt x="127" y="99"/>
                    </a:cubicBezTo>
                    <a:cubicBezTo>
                      <a:pt x="129" y="98"/>
                      <a:pt x="130" y="98"/>
                      <a:pt x="131" y="97"/>
                    </a:cubicBezTo>
                    <a:cubicBezTo>
                      <a:pt x="133" y="95"/>
                      <a:pt x="138" y="92"/>
                      <a:pt x="139" y="90"/>
                    </a:cubicBezTo>
                    <a:cubicBezTo>
                      <a:pt x="140" y="90"/>
                      <a:pt x="149" y="82"/>
                      <a:pt x="144" y="87"/>
                    </a:cubicBezTo>
                    <a:cubicBezTo>
                      <a:pt x="144" y="87"/>
                      <a:pt x="144" y="88"/>
                      <a:pt x="143" y="88"/>
                    </a:cubicBezTo>
                    <a:cubicBezTo>
                      <a:pt x="143" y="88"/>
                      <a:pt x="143" y="88"/>
                      <a:pt x="143" y="88"/>
                    </a:cubicBezTo>
                    <a:close/>
                    <a:moveTo>
                      <a:pt x="126" y="74"/>
                    </a:moveTo>
                    <a:cubicBezTo>
                      <a:pt x="126" y="74"/>
                      <a:pt x="125" y="74"/>
                      <a:pt x="125" y="74"/>
                    </a:cubicBezTo>
                    <a:cubicBezTo>
                      <a:pt x="126" y="74"/>
                      <a:pt x="126" y="73"/>
                      <a:pt x="127" y="73"/>
                    </a:cubicBezTo>
                    <a:cubicBezTo>
                      <a:pt x="127" y="73"/>
                      <a:pt x="128" y="73"/>
                      <a:pt x="126" y="74"/>
                    </a:cubicBezTo>
                    <a:close/>
                    <a:moveTo>
                      <a:pt x="110" y="32"/>
                    </a:moveTo>
                    <a:cubicBezTo>
                      <a:pt x="110" y="32"/>
                      <a:pt x="110" y="32"/>
                      <a:pt x="110" y="32"/>
                    </a:cubicBezTo>
                    <a:cubicBezTo>
                      <a:pt x="110" y="32"/>
                      <a:pt x="109" y="32"/>
                      <a:pt x="109" y="32"/>
                    </a:cubicBezTo>
                    <a:cubicBezTo>
                      <a:pt x="109" y="32"/>
                      <a:pt x="110" y="32"/>
                      <a:pt x="110" y="32"/>
                    </a:cubicBezTo>
                    <a:close/>
                    <a:moveTo>
                      <a:pt x="111" y="33"/>
                    </a:moveTo>
                    <a:cubicBezTo>
                      <a:pt x="111" y="33"/>
                      <a:pt x="111" y="33"/>
                      <a:pt x="111" y="33"/>
                    </a:cubicBezTo>
                    <a:cubicBezTo>
                      <a:pt x="112" y="34"/>
                      <a:pt x="112" y="34"/>
                      <a:pt x="112" y="34"/>
                    </a:cubicBezTo>
                    <a:cubicBezTo>
                      <a:pt x="112" y="34"/>
                      <a:pt x="112" y="34"/>
                      <a:pt x="111" y="33"/>
                    </a:cubicBezTo>
                    <a:close/>
                    <a:moveTo>
                      <a:pt x="112" y="34"/>
                    </a:moveTo>
                    <a:cubicBezTo>
                      <a:pt x="113" y="34"/>
                      <a:pt x="113" y="34"/>
                      <a:pt x="113" y="34"/>
                    </a:cubicBezTo>
                    <a:cubicBezTo>
                      <a:pt x="114" y="34"/>
                      <a:pt x="114" y="35"/>
                      <a:pt x="114" y="35"/>
                    </a:cubicBezTo>
                    <a:cubicBezTo>
                      <a:pt x="113" y="35"/>
                      <a:pt x="113" y="35"/>
                      <a:pt x="112" y="34"/>
                    </a:cubicBezTo>
                    <a:close/>
                    <a:moveTo>
                      <a:pt x="108" y="30"/>
                    </a:moveTo>
                    <a:cubicBezTo>
                      <a:pt x="108" y="30"/>
                      <a:pt x="108" y="30"/>
                      <a:pt x="108" y="30"/>
                    </a:cubicBezTo>
                    <a:cubicBezTo>
                      <a:pt x="108" y="30"/>
                      <a:pt x="109" y="30"/>
                      <a:pt x="109" y="30"/>
                    </a:cubicBezTo>
                    <a:cubicBezTo>
                      <a:pt x="108" y="30"/>
                      <a:pt x="108" y="31"/>
                      <a:pt x="108" y="31"/>
                    </a:cubicBezTo>
                    <a:cubicBezTo>
                      <a:pt x="108" y="31"/>
                      <a:pt x="108" y="31"/>
                      <a:pt x="108" y="31"/>
                    </a:cubicBezTo>
                    <a:cubicBezTo>
                      <a:pt x="108" y="30"/>
                      <a:pt x="108" y="30"/>
                      <a:pt x="108" y="30"/>
                    </a:cubicBezTo>
                    <a:cubicBezTo>
                      <a:pt x="108" y="30"/>
                      <a:pt x="108" y="30"/>
                      <a:pt x="108" y="30"/>
                    </a:cubicBezTo>
                    <a:cubicBezTo>
                      <a:pt x="108" y="30"/>
                      <a:pt x="108" y="30"/>
                      <a:pt x="107" y="30"/>
                    </a:cubicBezTo>
                    <a:lnTo>
                      <a:pt x="108" y="30"/>
                    </a:lnTo>
                    <a:close/>
                    <a:moveTo>
                      <a:pt x="103" y="57"/>
                    </a:moveTo>
                    <a:cubicBezTo>
                      <a:pt x="103" y="57"/>
                      <a:pt x="103" y="57"/>
                      <a:pt x="103" y="57"/>
                    </a:cubicBezTo>
                    <a:cubicBezTo>
                      <a:pt x="103" y="58"/>
                      <a:pt x="102" y="59"/>
                      <a:pt x="101" y="60"/>
                    </a:cubicBezTo>
                    <a:cubicBezTo>
                      <a:pt x="98" y="56"/>
                      <a:pt x="94" y="51"/>
                      <a:pt x="91" y="47"/>
                    </a:cubicBezTo>
                    <a:cubicBezTo>
                      <a:pt x="91" y="47"/>
                      <a:pt x="91" y="47"/>
                      <a:pt x="91" y="47"/>
                    </a:cubicBezTo>
                    <a:cubicBezTo>
                      <a:pt x="95" y="50"/>
                      <a:pt x="99" y="53"/>
                      <a:pt x="103" y="57"/>
                    </a:cubicBezTo>
                    <a:close/>
                    <a:moveTo>
                      <a:pt x="32" y="53"/>
                    </a:moveTo>
                    <a:cubicBezTo>
                      <a:pt x="32" y="53"/>
                      <a:pt x="32" y="53"/>
                      <a:pt x="32" y="53"/>
                    </a:cubicBezTo>
                    <a:cubicBezTo>
                      <a:pt x="32" y="53"/>
                      <a:pt x="32" y="53"/>
                      <a:pt x="32" y="53"/>
                    </a:cubicBezTo>
                    <a:cubicBezTo>
                      <a:pt x="32" y="53"/>
                      <a:pt x="32" y="53"/>
                      <a:pt x="32" y="53"/>
                    </a:cubicBezTo>
                    <a:close/>
                    <a:moveTo>
                      <a:pt x="27" y="61"/>
                    </a:moveTo>
                    <a:cubicBezTo>
                      <a:pt x="27" y="61"/>
                      <a:pt x="27" y="61"/>
                      <a:pt x="27" y="61"/>
                    </a:cubicBezTo>
                    <a:cubicBezTo>
                      <a:pt x="27" y="61"/>
                      <a:pt x="27" y="61"/>
                      <a:pt x="27" y="61"/>
                    </a:cubicBezTo>
                    <a:cubicBezTo>
                      <a:pt x="27" y="61"/>
                      <a:pt x="27" y="61"/>
                      <a:pt x="27" y="61"/>
                    </a:cubicBezTo>
                    <a:cubicBezTo>
                      <a:pt x="27" y="61"/>
                      <a:pt x="27" y="61"/>
                      <a:pt x="27" y="61"/>
                    </a:cubicBezTo>
                    <a:cubicBezTo>
                      <a:pt x="28" y="61"/>
                      <a:pt x="28" y="61"/>
                      <a:pt x="28" y="62"/>
                    </a:cubicBezTo>
                    <a:cubicBezTo>
                      <a:pt x="28" y="62"/>
                      <a:pt x="29" y="62"/>
                      <a:pt x="29" y="62"/>
                    </a:cubicBezTo>
                    <a:cubicBezTo>
                      <a:pt x="31" y="64"/>
                      <a:pt x="31" y="63"/>
                      <a:pt x="30" y="62"/>
                    </a:cubicBezTo>
                    <a:cubicBezTo>
                      <a:pt x="30" y="62"/>
                      <a:pt x="30" y="62"/>
                      <a:pt x="30" y="62"/>
                    </a:cubicBezTo>
                    <a:cubicBezTo>
                      <a:pt x="31" y="64"/>
                      <a:pt x="33" y="66"/>
                      <a:pt x="35" y="68"/>
                    </a:cubicBezTo>
                    <a:cubicBezTo>
                      <a:pt x="33" y="67"/>
                      <a:pt x="31" y="65"/>
                      <a:pt x="28" y="63"/>
                    </a:cubicBezTo>
                    <a:cubicBezTo>
                      <a:pt x="28" y="63"/>
                      <a:pt x="28" y="63"/>
                      <a:pt x="28" y="63"/>
                    </a:cubicBezTo>
                    <a:cubicBezTo>
                      <a:pt x="27" y="63"/>
                      <a:pt x="27" y="62"/>
                      <a:pt x="27" y="62"/>
                    </a:cubicBezTo>
                    <a:cubicBezTo>
                      <a:pt x="27" y="62"/>
                      <a:pt x="27" y="61"/>
                      <a:pt x="27" y="61"/>
                    </a:cubicBezTo>
                    <a:close/>
                    <a:moveTo>
                      <a:pt x="25" y="95"/>
                    </a:moveTo>
                    <a:cubicBezTo>
                      <a:pt x="26" y="95"/>
                      <a:pt x="26" y="96"/>
                      <a:pt x="27" y="97"/>
                    </a:cubicBezTo>
                    <a:cubicBezTo>
                      <a:pt x="27" y="97"/>
                      <a:pt x="27" y="97"/>
                      <a:pt x="26" y="97"/>
                    </a:cubicBezTo>
                    <a:cubicBezTo>
                      <a:pt x="26" y="97"/>
                      <a:pt x="26" y="97"/>
                      <a:pt x="26" y="97"/>
                    </a:cubicBezTo>
                    <a:cubicBezTo>
                      <a:pt x="26" y="97"/>
                      <a:pt x="26" y="96"/>
                      <a:pt x="26" y="95"/>
                    </a:cubicBezTo>
                    <a:cubicBezTo>
                      <a:pt x="25" y="96"/>
                      <a:pt x="25" y="96"/>
                      <a:pt x="25" y="96"/>
                    </a:cubicBezTo>
                    <a:cubicBezTo>
                      <a:pt x="25" y="95"/>
                      <a:pt x="25" y="95"/>
                      <a:pt x="25" y="95"/>
                    </a:cubicBezTo>
                    <a:cubicBezTo>
                      <a:pt x="25" y="96"/>
                      <a:pt x="25" y="95"/>
                      <a:pt x="25" y="95"/>
                    </a:cubicBezTo>
                    <a:close/>
                    <a:moveTo>
                      <a:pt x="98" y="103"/>
                    </a:moveTo>
                    <a:cubicBezTo>
                      <a:pt x="98" y="103"/>
                      <a:pt x="98" y="103"/>
                      <a:pt x="99" y="103"/>
                    </a:cubicBezTo>
                    <a:cubicBezTo>
                      <a:pt x="99" y="103"/>
                      <a:pt x="99" y="103"/>
                      <a:pt x="99" y="103"/>
                    </a:cubicBezTo>
                    <a:lnTo>
                      <a:pt x="98" y="103"/>
                    </a:lnTo>
                    <a:close/>
                    <a:moveTo>
                      <a:pt x="111" y="122"/>
                    </a:moveTo>
                    <a:cubicBezTo>
                      <a:pt x="111" y="123"/>
                      <a:pt x="111" y="123"/>
                      <a:pt x="111" y="123"/>
                    </a:cubicBezTo>
                    <a:cubicBezTo>
                      <a:pt x="111" y="123"/>
                      <a:pt x="111" y="123"/>
                      <a:pt x="111" y="123"/>
                    </a:cubicBezTo>
                    <a:cubicBezTo>
                      <a:pt x="111" y="123"/>
                      <a:pt x="111" y="122"/>
                      <a:pt x="110" y="122"/>
                    </a:cubicBezTo>
                    <a:cubicBezTo>
                      <a:pt x="111" y="122"/>
                      <a:pt x="112" y="121"/>
                      <a:pt x="113" y="121"/>
                    </a:cubicBezTo>
                    <a:cubicBezTo>
                      <a:pt x="112" y="121"/>
                      <a:pt x="112" y="121"/>
                      <a:pt x="112" y="121"/>
                    </a:cubicBezTo>
                    <a:cubicBezTo>
                      <a:pt x="112" y="121"/>
                      <a:pt x="112" y="121"/>
                      <a:pt x="112" y="121"/>
                    </a:cubicBezTo>
                    <a:cubicBezTo>
                      <a:pt x="112" y="121"/>
                      <a:pt x="112" y="121"/>
                      <a:pt x="112" y="121"/>
                    </a:cubicBezTo>
                    <a:cubicBezTo>
                      <a:pt x="112" y="121"/>
                      <a:pt x="112" y="121"/>
                      <a:pt x="112" y="121"/>
                    </a:cubicBezTo>
                    <a:cubicBezTo>
                      <a:pt x="112" y="121"/>
                      <a:pt x="112" y="121"/>
                      <a:pt x="112" y="121"/>
                    </a:cubicBezTo>
                    <a:lnTo>
                      <a:pt x="111" y="1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
              <p:cNvSpPr/>
              <p:nvPr/>
            </p:nvSpPr>
            <p:spPr bwMode="auto">
              <a:xfrm>
                <a:off x="2941638" y="2678113"/>
                <a:ext cx="800100" cy="1006475"/>
              </a:xfrm>
              <a:custGeom>
                <a:avLst/>
                <a:gdLst>
                  <a:gd name="T0" fmla="*/ 316 w 371"/>
                  <a:gd name="T1" fmla="*/ 247 h 469"/>
                  <a:gd name="T2" fmla="*/ 299 w 371"/>
                  <a:gd name="T3" fmla="*/ 223 h 469"/>
                  <a:gd name="T4" fmla="*/ 287 w 371"/>
                  <a:gd name="T5" fmla="*/ 225 h 469"/>
                  <a:gd name="T6" fmla="*/ 278 w 371"/>
                  <a:gd name="T7" fmla="*/ 252 h 469"/>
                  <a:gd name="T8" fmla="*/ 249 w 371"/>
                  <a:gd name="T9" fmla="*/ 289 h 469"/>
                  <a:gd name="T10" fmla="*/ 242 w 371"/>
                  <a:gd name="T11" fmla="*/ 228 h 469"/>
                  <a:gd name="T12" fmla="*/ 228 w 371"/>
                  <a:gd name="T13" fmla="*/ 227 h 469"/>
                  <a:gd name="T14" fmla="*/ 189 w 371"/>
                  <a:gd name="T15" fmla="*/ 343 h 469"/>
                  <a:gd name="T16" fmla="*/ 188 w 371"/>
                  <a:gd name="T17" fmla="*/ 348 h 469"/>
                  <a:gd name="T18" fmla="*/ 185 w 371"/>
                  <a:gd name="T19" fmla="*/ 356 h 469"/>
                  <a:gd name="T20" fmla="*/ 151 w 371"/>
                  <a:gd name="T21" fmla="*/ 386 h 469"/>
                  <a:gd name="T22" fmla="*/ 112 w 371"/>
                  <a:gd name="T23" fmla="*/ 273 h 469"/>
                  <a:gd name="T24" fmla="*/ 94 w 371"/>
                  <a:gd name="T25" fmla="*/ 382 h 469"/>
                  <a:gd name="T26" fmla="*/ 85 w 371"/>
                  <a:gd name="T27" fmla="*/ 333 h 469"/>
                  <a:gd name="T28" fmla="*/ 79 w 371"/>
                  <a:gd name="T29" fmla="*/ 270 h 469"/>
                  <a:gd name="T30" fmla="*/ 61 w 371"/>
                  <a:gd name="T31" fmla="*/ 199 h 469"/>
                  <a:gd name="T32" fmla="*/ 57 w 371"/>
                  <a:gd name="T33" fmla="*/ 181 h 469"/>
                  <a:gd name="T34" fmla="*/ 42 w 371"/>
                  <a:gd name="T35" fmla="*/ 178 h 469"/>
                  <a:gd name="T36" fmla="*/ 26 w 371"/>
                  <a:gd name="T37" fmla="*/ 211 h 469"/>
                  <a:gd name="T38" fmla="*/ 18 w 371"/>
                  <a:gd name="T39" fmla="*/ 245 h 469"/>
                  <a:gd name="T40" fmla="*/ 15 w 371"/>
                  <a:gd name="T41" fmla="*/ 199 h 469"/>
                  <a:gd name="T42" fmla="*/ 15 w 371"/>
                  <a:gd name="T43" fmla="*/ 150 h 469"/>
                  <a:gd name="T44" fmla="*/ 16 w 371"/>
                  <a:gd name="T45" fmla="*/ 118 h 469"/>
                  <a:gd name="T46" fmla="*/ 18 w 371"/>
                  <a:gd name="T47" fmla="*/ 88 h 469"/>
                  <a:gd name="T48" fmla="*/ 1 w 371"/>
                  <a:gd name="T49" fmla="*/ 23 h 469"/>
                  <a:gd name="T50" fmla="*/ 2 w 371"/>
                  <a:gd name="T51" fmla="*/ 237 h 469"/>
                  <a:gd name="T52" fmla="*/ 6 w 371"/>
                  <a:gd name="T53" fmla="*/ 297 h 469"/>
                  <a:gd name="T54" fmla="*/ 5 w 371"/>
                  <a:gd name="T55" fmla="*/ 299 h 469"/>
                  <a:gd name="T56" fmla="*/ 6 w 371"/>
                  <a:gd name="T57" fmla="*/ 302 h 469"/>
                  <a:gd name="T58" fmla="*/ 20 w 371"/>
                  <a:gd name="T59" fmla="*/ 300 h 469"/>
                  <a:gd name="T60" fmla="*/ 21 w 371"/>
                  <a:gd name="T61" fmla="*/ 295 h 469"/>
                  <a:gd name="T62" fmla="*/ 31 w 371"/>
                  <a:gd name="T63" fmla="*/ 236 h 469"/>
                  <a:gd name="T64" fmla="*/ 46 w 371"/>
                  <a:gd name="T65" fmla="*/ 199 h 469"/>
                  <a:gd name="T66" fmla="*/ 71 w 371"/>
                  <a:gd name="T67" fmla="*/ 287 h 469"/>
                  <a:gd name="T68" fmla="*/ 91 w 371"/>
                  <a:gd name="T69" fmla="*/ 405 h 469"/>
                  <a:gd name="T70" fmla="*/ 101 w 371"/>
                  <a:gd name="T71" fmla="*/ 404 h 469"/>
                  <a:gd name="T72" fmla="*/ 120 w 371"/>
                  <a:gd name="T73" fmla="*/ 304 h 469"/>
                  <a:gd name="T74" fmla="*/ 135 w 371"/>
                  <a:gd name="T75" fmla="*/ 365 h 469"/>
                  <a:gd name="T76" fmla="*/ 151 w 371"/>
                  <a:gd name="T77" fmla="*/ 455 h 469"/>
                  <a:gd name="T78" fmla="*/ 151 w 371"/>
                  <a:gd name="T79" fmla="*/ 467 h 469"/>
                  <a:gd name="T80" fmla="*/ 161 w 371"/>
                  <a:gd name="T81" fmla="*/ 468 h 469"/>
                  <a:gd name="T82" fmla="*/ 163 w 371"/>
                  <a:gd name="T83" fmla="*/ 465 h 469"/>
                  <a:gd name="T84" fmla="*/ 172 w 371"/>
                  <a:gd name="T85" fmla="*/ 415 h 469"/>
                  <a:gd name="T86" fmla="*/ 199 w 371"/>
                  <a:gd name="T87" fmla="*/ 353 h 469"/>
                  <a:gd name="T88" fmla="*/ 200 w 371"/>
                  <a:gd name="T89" fmla="*/ 352 h 469"/>
                  <a:gd name="T90" fmla="*/ 216 w 371"/>
                  <a:gd name="T91" fmla="*/ 300 h 469"/>
                  <a:gd name="T92" fmla="*/ 229 w 371"/>
                  <a:gd name="T93" fmla="*/ 255 h 469"/>
                  <a:gd name="T94" fmla="*/ 233 w 371"/>
                  <a:gd name="T95" fmla="*/ 278 h 469"/>
                  <a:gd name="T96" fmla="*/ 238 w 371"/>
                  <a:gd name="T97" fmla="*/ 305 h 469"/>
                  <a:gd name="T98" fmla="*/ 245 w 371"/>
                  <a:gd name="T99" fmla="*/ 329 h 469"/>
                  <a:gd name="T100" fmla="*/ 259 w 371"/>
                  <a:gd name="T101" fmla="*/ 329 h 469"/>
                  <a:gd name="T102" fmla="*/ 292 w 371"/>
                  <a:gd name="T103" fmla="*/ 251 h 469"/>
                  <a:gd name="T104" fmla="*/ 314 w 371"/>
                  <a:gd name="T105" fmla="*/ 284 h 469"/>
                  <a:gd name="T106" fmla="*/ 316 w 371"/>
                  <a:gd name="T107" fmla="*/ 289 h 469"/>
                  <a:gd name="T108" fmla="*/ 316 w 371"/>
                  <a:gd name="T109" fmla="*/ 293 h 469"/>
                  <a:gd name="T110" fmla="*/ 327 w 371"/>
                  <a:gd name="T111" fmla="*/ 291 h 469"/>
                  <a:gd name="T112" fmla="*/ 330 w 371"/>
                  <a:gd name="T113" fmla="*/ 285 h 469"/>
                  <a:gd name="T114" fmla="*/ 346 w 371"/>
                  <a:gd name="T115" fmla="*/ 214 h 469"/>
                  <a:gd name="T116" fmla="*/ 355 w 371"/>
                  <a:gd name="T117" fmla="*/ 168 h 469"/>
                  <a:gd name="T118" fmla="*/ 367 w 371"/>
                  <a:gd name="T119" fmla="*/ 73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71" h="469">
                    <a:moveTo>
                      <a:pt x="367" y="73"/>
                    </a:moveTo>
                    <a:cubicBezTo>
                      <a:pt x="363" y="78"/>
                      <a:pt x="359" y="94"/>
                      <a:pt x="359" y="94"/>
                    </a:cubicBezTo>
                    <a:cubicBezTo>
                      <a:pt x="354" y="109"/>
                      <a:pt x="351" y="122"/>
                      <a:pt x="349" y="134"/>
                    </a:cubicBezTo>
                    <a:cubicBezTo>
                      <a:pt x="347" y="147"/>
                      <a:pt x="345" y="160"/>
                      <a:pt x="340" y="179"/>
                    </a:cubicBezTo>
                    <a:cubicBezTo>
                      <a:pt x="332" y="213"/>
                      <a:pt x="330" y="221"/>
                      <a:pt x="323" y="255"/>
                    </a:cubicBezTo>
                    <a:cubicBezTo>
                      <a:pt x="323" y="257"/>
                      <a:pt x="322" y="258"/>
                      <a:pt x="322" y="260"/>
                    </a:cubicBezTo>
                    <a:cubicBezTo>
                      <a:pt x="320" y="255"/>
                      <a:pt x="318" y="251"/>
                      <a:pt x="316" y="247"/>
                    </a:cubicBezTo>
                    <a:cubicBezTo>
                      <a:pt x="316" y="246"/>
                      <a:pt x="315" y="245"/>
                      <a:pt x="315" y="243"/>
                    </a:cubicBezTo>
                    <a:cubicBezTo>
                      <a:pt x="313" y="241"/>
                      <a:pt x="311" y="237"/>
                      <a:pt x="309" y="234"/>
                    </a:cubicBezTo>
                    <a:cubicBezTo>
                      <a:pt x="309" y="234"/>
                      <a:pt x="309" y="234"/>
                      <a:pt x="309" y="234"/>
                    </a:cubicBezTo>
                    <a:cubicBezTo>
                      <a:pt x="306" y="230"/>
                      <a:pt x="302" y="226"/>
                      <a:pt x="300" y="224"/>
                    </a:cubicBezTo>
                    <a:cubicBezTo>
                      <a:pt x="300" y="224"/>
                      <a:pt x="300" y="224"/>
                      <a:pt x="300" y="224"/>
                    </a:cubicBezTo>
                    <a:cubicBezTo>
                      <a:pt x="300" y="223"/>
                      <a:pt x="300" y="223"/>
                      <a:pt x="300" y="223"/>
                    </a:cubicBezTo>
                    <a:cubicBezTo>
                      <a:pt x="299" y="223"/>
                      <a:pt x="299" y="223"/>
                      <a:pt x="299" y="223"/>
                    </a:cubicBezTo>
                    <a:cubicBezTo>
                      <a:pt x="299" y="223"/>
                      <a:pt x="299" y="223"/>
                      <a:pt x="299" y="223"/>
                    </a:cubicBezTo>
                    <a:cubicBezTo>
                      <a:pt x="299" y="223"/>
                      <a:pt x="299" y="223"/>
                      <a:pt x="299" y="223"/>
                    </a:cubicBezTo>
                    <a:cubicBezTo>
                      <a:pt x="299" y="223"/>
                      <a:pt x="299" y="223"/>
                      <a:pt x="299" y="223"/>
                    </a:cubicBezTo>
                    <a:cubicBezTo>
                      <a:pt x="294" y="224"/>
                      <a:pt x="312" y="221"/>
                      <a:pt x="287" y="225"/>
                    </a:cubicBezTo>
                    <a:cubicBezTo>
                      <a:pt x="287" y="225"/>
                      <a:pt x="287" y="225"/>
                      <a:pt x="287" y="225"/>
                    </a:cubicBezTo>
                    <a:cubicBezTo>
                      <a:pt x="287" y="225"/>
                      <a:pt x="287" y="225"/>
                      <a:pt x="287" y="225"/>
                    </a:cubicBezTo>
                    <a:cubicBezTo>
                      <a:pt x="287" y="225"/>
                      <a:pt x="287" y="225"/>
                      <a:pt x="287" y="225"/>
                    </a:cubicBezTo>
                    <a:cubicBezTo>
                      <a:pt x="287" y="225"/>
                      <a:pt x="287" y="225"/>
                      <a:pt x="287" y="225"/>
                    </a:cubicBezTo>
                    <a:cubicBezTo>
                      <a:pt x="287" y="225"/>
                      <a:pt x="287" y="225"/>
                      <a:pt x="287" y="225"/>
                    </a:cubicBezTo>
                    <a:cubicBezTo>
                      <a:pt x="286" y="227"/>
                      <a:pt x="286" y="227"/>
                      <a:pt x="286" y="227"/>
                    </a:cubicBezTo>
                    <a:cubicBezTo>
                      <a:pt x="286" y="228"/>
                      <a:pt x="285" y="229"/>
                      <a:pt x="285" y="230"/>
                    </a:cubicBezTo>
                    <a:cubicBezTo>
                      <a:pt x="285" y="229"/>
                      <a:pt x="285" y="229"/>
                      <a:pt x="285" y="229"/>
                    </a:cubicBezTo>
                    <a:cubicBezTo>
                      <a:pt x="282" y="237"/>
                      <a:pt x="279" y="245"/>
                      <a:pt x="276" y="252"/>
                    </a:cubicBezTo>
                    <a:cubicBezTo>
                      <a:pt x="278" y="252"/>
                      <a:pt x="278" y="252"/>
                      <a:pt x="278" y="252"/>
                    </a:cubicBezTo>
                    <a:cubicBezTo>
                      <a:pt x="271" y="266"/>
                      <a:pt x="272" y="273"/>
                      <a:pt x="265" y="286"/>
                    </a:cubicBezTo>
                    <a:cubicBezTo>
                      <a:pt x="265" y="285"/>
                      <a:pt x="265" y="285"/>
                      <a:pt x="265" y="285"/>
                    </a:cubicBezTo>
                    <a:cubicBezTo>
                      <a:pt x="263" y="294"/>
                      <a:pt x="260" y="300"/>
                      <a:pt x="257" y="306"/>
                    </a:cubicBezTo>
                    <a:cubicBezTo>
                      <a:pt x="256" y="308"/>
                      <a:pt x="255" y="309"/>
                      <a:pt x="254" y="311"/>
                    </a:cubicBezTo>
                    <a:cubicBezTo>
                      <a:pt x="253" y="307"/>
                      <a:pt x="252" y="305"/>
                      <a:pt x="251" y="305"/>
                    </a:cubicBezTo>
                    <a:cubicBezTo>
                      <a:pt x="250" y="299"/>
                      <a:pt x="251" y="300"/>
                      <a:pt x="252" y="299"/>
                    </a:cubicBezTo>
                    <a:cubicBezTo>
                      <a:pt x="251" y="299"/>
                      <a:pt x="250" y="294"/>
                      <a:pt x="249" y="289"/>
                    </a:cubicBezTo>
                    <a:cubicBezTo>
                      <a:pt x="250" y="291"/>
                      <a:pt x="250" y="291"/>
                      <a:pt x="250" y="291"/>
                    </a:cubicBezTo>
                    <a:cubicBezTo>
                      <a:pt x="249" y="287"/>
                      <a:pt x="248" y="282"/>
                      <a:pt x="248" y="277"/>
                    </a:cubicBezTo>
                    <a:cubicBezTo>
                      <a:pt x="247" y="280"/>
                      <a:pt x="247" y="280"/>
                      <a:pt x="247" y="280"/>
                    </a:cubicBezTo>
                    <a:cubicBezTo>
                      <a:pt x="246" y="273"/>
                      <a:pt x="248" y="278"/>
                      <a:pt x="247" y="271"/>
                    </a:cubicBezTo>
                    <a:cubicBezTo>
                      <a:pt x="246" y="271"/>
                      <a:pt x="246" y="271"/>
                      <a:pt x="246" y="271"/>
                    </a:cubicBezTo>
                    <a:cubicBezTo>
                      <a:pt x="245" y="261"/>
                      <a:pt x="246" y="255"/>
                      <a:pt x="246" y="244"/>
                    </a:cubicBezTo>
                    <a:cubicBezTo>
                      <a:pt x="245" y="239"/>
                      <a:pt x="243" y="233"/>
                      <a:pt x="242" y="228"/>
                    </a:cubicBezTo>
                    <a:cubicBezTo>
                      <a:pt x="241" y="227"/>
                      <a:pt x="241" y="227"/>
                      <a:pt x="241" y="227"/>
                    </a:cubicBezTo>
                    <a:cubicBezTo>
                      <a:pt x="244" y="228"/>
                      <a:pt x="218" y="224"/>
                      <a:pt x="229" y="226"/>
                    </a:cubicBezTo>
                    <a:cubicBezTo>
                      <a:pt x="229" y="226"/>
                      <a:pt x="229" y="226"/>
                      <a:pt x="229" y="226"/>
                    </a:cubicBezTo>
                    <a:cubicBezTo>
                      <a:pt x="229" y="226"/>
                      <a:pt x="229" y="226"/>
                      <a:pt x="229" y="226"/>
                    </a:cubicBezTo>
                    <a:cubicBezTo>
                      <a:pt x="229" y="226"/>
                      <a:pt x="229" y="226"/>
                      <a:pt x="229" y="226"/>
                    </a:cubicBezTo>
                    <a:cubicBezTo>
                      <a:pt x="229" y="226"/>
                      <a:pt x="229" y="226"/>
                      <a:pt x="229" y="226"/>
                    </a:cubicBezTo>
                    <a:cubicBezTo>
                      <a:pt x="228" y="227"/>
                      <a:pt x="228" y="227"/>
                      <a:pt x="228" y="227"/>
                    </a:cubicBezTo>
                    <a:cubicBezTo>
                      <a:pt x="227" y="229"/>
                      <a:pt x="227" y="229"/>
                      <a:pt x="227" y="229"/>
                    </a:cubicBezTo>
                    <a:cubicBezTo>
                      <a:pt x="226" y="230"/>
                      <a:pt x="225" y="231"/>
                      <a:pt x="224" y="232"/>
                    </a:cubicBezTo>
                    <a:cubicBezTo>
                      <a:pt x="223" y="235"/>
                      <a:pt x="222" y="237"/>
                      <a:pt x="221" y="240"/>
                    </a:cubicBezTo>
                    <a:cubicBezTo>
                      <a:pt x="216" y="250"/>
                      <a:pt x="213" y="261"/>
                      <a:pt x="210" y="271"/>
                    </a:cubicBezTo>
                    <a:cubicBezTo>
                      <a:pt x="204" y="292"/>
                      <a:pt x="200" y="312"/>
                      <a:pt x="193" y="330"/>
                    </a:cubicBezTo>
                    <a:cubicBezTo>
                      <a:pt x="192" y="331"/>
                      <a:pt x="192" y="331"/>
                      <a:pt x="192" y="331"/>
                    </a:cubicBezTo>
                    <a:cubicBezTo>
                      <a:pt x="190" y="332"/>
                      <a:pt x="191" y="342"/>
                      <a:pt x="189" y="343"/>
                    </a:cubicBezTo>
                    <a:cubicBezTo>
                      <a:pt x="189" y="344"/>
                      <a:pt x="188" y="346"/>
                      <a:pt x="188" y="347"/>
                    </a:cubicBezTo>
                    <a:cubicBezTo>
                      <a:pt x="188" y="347"/>
                      <a:pt x="188" y="347"/>
                      <a:pt x="188" y="347"/>
                    </a:cubicBezTo>
                    <a:cubicBezTo>
                      <a:pt x="188" y="347"/>
                      <a:pt x="188" y="347"/>
                      <a:pt x="188" y="347"/>
                    </a:cubicBezTo>
                    <a:cubicBezTo>
                      <a:pt x="188" y="347"/>
                      <a:pt x="188" y="347"/>
                      <a:pt x="188" y="347"/>
                    </a:cubicBezTo>
                    <a:cubicBezTo>
                      <a:pt x="188" y="347"/>
                      <a:pt x="188" y="347"/>
                      <a:pt x="188" y="347"/>
                    </a:cubicBezTo>
                    <a:cubicBezTo>
                      <a:pt x="188" y="347"/>
                      <a:pt x="187" y="348"/>
                      <a:pt x="188" y="348"/>
                    </a:cubicBezTo>
                    <a:cubicBezTo>
                      <a:pt x="188" y="348"/>
                      <a:pt x="188" y="348"/>
                      <a:pt x="188" y="348"/>
                    </a:cubicBezTo>
                    <a:cubicBezTo>
                      <a:pt x="188" y="348"/>
                      <a:pt x="188" y="348"/>
                      <a:pt x="188" y="348"/>
                    </a:cubicBezTo>
                    <a:cubicBezTo>
                      <a:pt x="188" y="348"/>
                      <a:pt x="188" y="348"/>
                      <a:pt x="188" y="348"/>
                    </a:cubicBezTo>
                    <a:cubicBezTo>
                      <a:pt x="188" y="348"/>
                      <a:pt x="188" y="348"/>
                      <a:pt x="188" y="348"/>
                    </a:cubicBezTo>
                    <a:cubicBezTo>
                      <a:pt x="187" y="349"/>
                      <a:pt x="187" y="349"/>
                      <a:pt x="187" y="349"/>
                    </a:cubicBezTo>
                    <a:cubicBezTo>
                      <a:pt x="187" y="349"/>
                      <a:pt x="187" y="349"/>
                      <a:pt x="187" y="349"/>
                    </a:cubicBezTo>
                    <a:cubicBezTo>
                      <a:pt x="186" y="350"/>
                      <a:pt x="186" y="350"/>
                      <a:pt x="186" y="349"/>
                    </a:cubicBezTo>
                    <a:cubicBezTo>
                      <a:pt x="185" y="353"/>
                      <a:pt x="185" y="353"/>
                      <a:pt x="185" y="356"/>
                    </a:cubicBezTo>
                    <a:cubicBezTo>
                      <a:pt x="183" y="360"/>
                      <a:pt x="183" y="360"/>
                      <a:pt x="183" y="360"/>
                    </a:cubicBezTo>
                    <a:cubicBezTo>
                      <a:pt x="177" y="375"/>
                      <a:pt x="174" y="388"/>
                      <a:pt x="167" y="404"/>
                    </a:cubicBezTo>
                    <a:cubicBezTo>
                      <a:pt x="164" y="411"/>
                      <a:pt x="161" y="419"/>
                      <a:pt x="158" y="429"/>
                    </a:cubicBezTo>
                    <a:cubicBezTo>
                      <a:pt x="156" y="419"/>
                      <a:pt x="154" y="408"/>
                      <a:pt x="152" y="398"/>
                    </a:cubicBezTo>
                    <a:cubicBezTo>
                      <a:pt x="152" y="396"/>
                      <a:pt x="152" y="394"/>
                      <a:pt x="152" y="392"/>
                    </a:cubicBezTo>
                    <a:cubicBezTo>
                      <a:pt x="152" y="391"/>
                      <a:pt x="151" y="389"/>
                      <a:pt x="151" y="389"/>
                    </a:cubicBezTo>
                    <a:cubicBezTo>
                      <a:pt x="151" y="386"/>
                      <a:pt x="151" y="386"/>
                      <a:pt x="151" y="386"/>
                    </a:cubicBezTo>
                    <a:cubicBezTo>
                      <a:pt x="151" y="381"/>
                      <a:pt x="150" y="377"/>
                      <a:pt x="150" y="373"/>
                    </a:cubicBezTo>
                    <a:cubicBezTo>
                      <a:pt x="149" y="364"/>
                      <a:pt x="148" y="356"/>
                      <a:pt x="146" y="348"/>
                    </a:cubicBezTo>
                    <a:cubicBezTo>
                      <a:pt x="146" y="347"/>
                      <a:pt x="145" y="344"/>
                      <a:pt x="145" y="344"/>
                    </a:cubicBezTo>
                    <a:cubicBezTo>
                      <a:pt x="141" y="315"/>
                      <a:pt x="141" y="315"/>
                      <a:pt x="141" y="315"/>
                    </a:cubicBezTo>
                    <a:cubicBezTo>
                      <a:pt x="141" y="315"/>
                      <a:pt x="130" y="229"/>
                      <a:pt x="126" y="242"/>
                    </a:cubicBezTo>
                    <a:cubicBezTo>
                      <a:pt x="124" y="244"/>
                      <a:pt x="119" y="253"/>
                      <a:pt x="113" y="273"/>
                    </a:cubicBezTo>
                    <a:cubicBezTo>
                      <a:pt x="112" y="273"/>
                      <a:pt x="112" y="273"/>
                      <a:pt x="112" y="273"/>
                    </a:cubicBezTo>
                    <a:cubicBezTo>
                      <a:pt x="109" y="286"/>
                      <a:pt x="108" y="294"/>
                      <a:pt x="108" y="304"/>
                    </a:cubicBezTo>
                    <a:cubicBezTo>
                      <a:pt x="106" y="305"/>
                      <a:pt x="106" y="315"/>
                      <a:pt x="105" y="318"/>
                    </a:cubicBezTo>
                    <a:cubicBezTo>
                      <a:pt x="105" y="317"/>
                      <a:pt x="105" y="317"/>
                      <a:pt x="105" y="317"/>
                    </a:cubicBezTo>
                    <a:cubicBezTo>
                      <a:pt x="105" y="326"/>
                      <a:pt x="101" y="334"/>
                      <a:pt x="102" y="342"/>
                    </a:cubicBezTo>
                    <a:cubicBezTo>
                      <a:pt x="102" y="342"/>
                      <a:pt x="101" y="341"/>
                      <a:pt x="101" y="340"/>
                    </a:cubicBezTo>
                    <a:cubicBezTo>
                      <a:pt x="101" y="346"/>
                      <a:pt x="100" y="353"/>
                      <a:pt x="99" y="353"/>
                    </a:cubicBezTo>
                    <a:cubicBezTo>
                      <a:pt x="98" y="362"/>
                      <a:pt x="95" y="373"/>
                      <a:pt x="94" y="382"/>
                    </a:cubicBezTo>
                    <a:cubicBezTo>
                      <a:pt x="94" y="381"/>
                      <a:pt x="93" y="380"/>
                      <a:pt x="93" y="380"/>
                    </a:cubicBezTo>
                    <a:cubicBezTo>
                      <a:pt x="94" y="379"/>
                      <a:pt x="94" y="379"/>
                      <a:pt x="94" y="379"/>
                    </a:cubicBezTo>
                    <a:cubicBezTo>
                      <a:pt x="93" y="376"/>
                      <a:pt x="92" y="372"/>
                      <a:pt x="92" y="369"/>
                    </a:cubicBezTo>
                    <a:cubicBezTo>
                      <a:pt x="92" y="370"/>
                      <a:pt x="92" y="371"/>
                      <a:pt x="92" y="373"/>
                    </a:cubicBezTo>
                    <a:cubicBezTo>
                      <a:pt x="90" y="372"/>
                      <a:pt x="92" y="365"/>
                      <a:pt x="90" y="357"/>
                    </a:cubicBezTo>
                    <a:cubicBezTo>
                      <a:pt x="89" y="350"/>
                      <a:pt x="84" y="343"/>
                      <a:pt x="84" y="335"/>
                    </a:cubicBezTo>
                    <a:cubicBezTo>
                      <a:pt x="83" y="332"/>
                      <a:pt x="86" y="338"/>
                      <a:pt x="85" y="333"/>
                    </a:cubicBezTo>
                    <a:cubicBezTo>
                      <a:pt x="86" y="333"/>
                      <a:pt x="86" y="335"/>
                      <a:pt x="86" y="334"/>
                    </a:cubicBezTo>
                    <a:cubicBezTo>
                      <a:pt x="85" y="329"/>
                      <a:pt x="87" y="325"/>
                      <a:pt x="85" y="318"/>
                    </a:cubicBezTo>
                    <a:cubicBezTo>
                      <a:pt x="86" y="318"/>
                      <a:pt x="86" y="318"/>
                      <a:pt x="86" y="318"/>
                    </a:cubicBezTo>
                    <a:cubicBezTo>
                      <a:pt x="84" y="310"/>
                      <a:pt x="86" y="301"/>
                      <a:pt x="83" y="296"/>
                    </a:cubicBezTo>
                    <a:cubicBezTo>
                      <a:pt x="81" y="287"/>
                      <a:pt x="85" y="289"/>
                      <a:pt x="81" y="280"/>
                    </a:cubicBezTo>
                    <a:cubicBezTo>
                      <a:pt x="82" y="276"/>
                      <a:pt x="82" y="276"/>
                      <a:pt x="82" y="276"/>
                    </a:cubicBezTo>
                    <a:cubicBezTo>
                      <a:pt x="81" y="273"/>
                      <a:pt x="80" y="274"/>
                      <a:pt x="79" y="270"/>
                    </a:cubicBezTo>
                    <a:cubicBezTo>
                      <a:pt x="80" y="270"/>
                      <a:pt x="79" y="264"/>
                      <a:pt x="80" y="266"/>
                    </a:cubicBezTo>
                    <a:cubicBezTo>
                      <a:pt x="79" y="256"/>
                      <a:pt x="73" y="247"/>
                      <a:pt x="72" y="234"/>
                    </a:cubicBezTo>
                    <a:cubicBezTo>
                      <a:pt x="70" y="231"/>
                      <a:pt x="68" y="225"/>
                      <a:pt x="67" y="223"/>
                    </a:cubicBezTo>
                    <a:cubicBezTo>
                      <a:pt x="67" y="222"/>
                      <a:pt x="63" y="210"/>
                      <a:pt x="67" y="217"/>
                    </a:cubicBezTo>
                    <a:cubicBezTo>
                      <a:pt x="67" y="217"/>
                      <a:pt x="67" y="219"/>
                      <a:pt x="67" y="219"/>
                    </a:cubicBezTo>
                    <a:cubicBezTo>
                      <a:pt x="68" y="219"/>
                      <a:pt x="68" y="219"/>
                      <a:pt x="68" y="219"/>
                    </a:cubicBezTo>
                    <a:cubicBezTo>
                      <a:pt x="67" y="211"/>
                      <a:pt x="63" y="206"/>
                      <a:pt x="61" y="199"/>
                    </a:cubicBezTo>
                    <a:cubicBezTo>
                      <a:pt x="62" y="201"/>
                      <a:pt x="63" y="204"/>
                      <a:pt x="61" y="202"/>
                    </a:cubicBezTo>
                    <a:cubicBezTo>
                      <a:pt x="60" y="196"/>
                      <a:pt x="60" y="196"/>
                      <a:pt x="60" y="196"/>
                    </a:cubicBezTo>
                    <a:cubicBezTo>
                      <a:pt x="61" y="197"/>
                      <a:pt x="61" y="197"/>
                      <a:pt x="61" y="197"/>
                    </a:cubicBezTo>
                    <a:cubicBezTo>
                      <a:pt x="58" y="187"/>
                      <a:pt x="58" y="187"/>
                      <a:pt x="58" y="187"/>
                    </a:cubicBezTo>
                    <a:cubicBezTo>
                      <a:pt x="58" y="189"/>
                      <a:pt x="58" y="189"/>
                      <a:pt x="58" y="189"/>
                    </a:cubicBezTo>
                    <a:cubicBezTo>
                      <a:pt x="57" y="186"/>
                      <a:pt x="57" y="184"/>
                      <a:pt x="57" y="183"/>
                    </a:cubicBezTo>
                    <a:cubicBezTo>
                      <a:pt x="57" y="182"/>
                      <a:pt x="57" y="182"/>
                      <a:pt x="57" y="181"/>
                    </a:cubicBezTo>
                    <a:cubicBezTo>
                      <a:pt x="56" y="181"/>
                      <a:pt x="56" y="181"/>
                      <a:pt x="56" y="181"/>
                    </a:cubicBezTo>
                    <a:cubicBezTo>
                      <a:pt x="56" y="181"/>
                      <a:pt x="56" y="181"/>
                      <a:pt x="56" y="181"/>
                    </a:cubicBezTo>
                    <a:cubicBezTo>
                      <a:pt x="56" y="181"/>
                      <a:pt x="56" y="181"/>
                      <a:pt x="56" y="181"/>
                    </a:cubicBezTo>
                    <a:cubicBezTo>
                      <a:pt x="56" y="181"/>
                      <a:pt x="56" y="181"/>
                      <a:pt x="56" y="181"/>
                    </a:cubicBezTo>
                    <a:cubicBezTo>
                      <a:pt x="56" y="181"/>
                      <a:pt x="56" y="181"/>
                      <a:pt x="56" y="181"/>
                    </a:cubicBezTo>
                    <a:cubicBezTo>
                      <a:pt x="27" y="175"/>
                      <a:pt x="48" y="179"/>
                      <a:pt x="42" y="178"/>
                    </a:cubicBezTo>
                    <a:cubicBezTo>
                      <a:pt x="42" y="178"/>
                      <a:pt x="42" y="178"/>
                      <a:pt x="42" y="178"/>
                    </a:cubicBezTo>
                    <a:cubicBezTo>
                      <a:pt x="42" y="178"/>
                      <a:pt x="42" y="178"/>
                      <a:pt x="42" y="178"/>
                    </a:cubicBezTo>
                    <a:cubicBezTo>
                      <a:pt x="42" y="178"/>
                      <a:pt x="42" y="178"/>
                      <a:pt x="42" y="178"/>
                    </a:cubicBezTo>
                    <a:cubicBezTo>
                      <a:pt x="41" y="179"/>
                      <a:pt x="41" y="179"/>
                      <a:pt x="41" y="179"/>
                    </a:cubicBezTo>
                    <a:cubicBezTo>
                      <a:pt x="41" y="180"/>
                      <a:pt x="40" y="181"/>
                      <a:pt x="39" y="182"/>
                    </a:cubicBezTo>
                    <a:cubicBezTo>
                      <a:pt x="38" y="185"/>
                      <a:pt x="43" y="179"/>
                      <a:pt x="40" y="184"/>
                    </a:cubicBezTo>
                    <a:cubicBezTo>
                      <a:pt x="36" y="189"/>
                      <a:pt x="30" y="199"/>
                      <a:pt x="26" y="207"/>
                    </a:cubicBezTo>
                    <a:cubicBezTo>
                      <a:pt x="28" y="206"/>
                      <a:pt x="27" y="209"/>
                      <a:pt x="26" y="211"/>
                    </a:cubicBezTo>
                    <a:cubicBezTo>
                      <a:pt x="25" y="211"/>
                      <a:pt x="25" y="211"/>
                      <a:pt x="25" y="211"/>
                    </a:cubicBezTo>
                    <a:cubicBezTo>
                      <a:pt x="23" y="220"/>
                      <a:pt x="22" y="214"/>
                      <a:pt x="20" y="223"/>
                    </a:cubicBezTo>
                    <a:cubicBezTo>
                      <a:pt x="21" y="225"/>
                      <a:pt x="21" y="225"/>
                      <a:pt x="21" y="225"/>
                    </a:cubicBezTo>
                    <a:cubicBezTo>
                      <a:pt x="21" y="234"/>
                      <a:pt x="18" y="229"/>
                      <a:pt x="18" y="238"/>
                    </a:cubicBezTo>
                    <a:cubicBezTo>
                      <a:pt x="19" y="235"/>
                      <a:pt x="20" y="237"/>
                      <a:pt x="19" y="242"/>
                    </a:cubicBezTo>
                    <a:cubicBezTo>
                      <a:pt x="18" y="240"/>
                      <a:pt x="18" y="240"/>
                      <a:pt x="18" y="240"/>
                    </a:cubicBezTo>
                    <a:cubicBezTo>
                      <a:pt x="18" y="243"/>
                      <a:pt x="18" y="244"/>
                      <a:pt x="18" y="245"/>
                    </a:cubicBezTo>
                    <a:cubicBezTo>
                      <a:pt x="18" y="244"/>
                      <a:pt x="17" y="244"/>
                      <a:pt x="17" y="245"/>
                    </a:cubicBezTo>
                    <a:cubicBezTo>
                      <a:pt x="17" y="243"/>
                      <a:pt x="16" y="242"/>
                      <a:pt x="15" y="241"/>
                    </a:cubicBezTo>
                    <a:cubicBezTo>
                      <a:pt x="15" y="236"/>
                      <a:pt x="16" y="235"/>
                      <a:pt x="16" y="232"/>
                    </a:cubicBezTo>
                    <a:cubicBezTo>
                      <a:pt x="16" y="233"/>
                      <a:pt x="16" y="233"/>
                      <a:pt x="16" y="233"/>
                    </a:cubicBezTo>
                    <a:cubicBezTo>
                      <a:pt x="16" y="223"/>
                      <a:pt x="16" y="220"/>
                      <a:pt x="16" y="213"/>
                    </a:cubicBezTo>
                    <a:cubicBezTo>
                      <a:pt x="16" y="209"/>
                      <a:pt x="14" y="208"/>
                      <a:pt x="15" y="202"/>
                    </a:cubicBezTo>
                    <a:cubicBezTo>
                      <a:pt x="15" y="204"/>
                      <a:pt x="15" y="201"/>
                      <a:pt x="15" y="199"/>
                    </a:cubicBezTo>
                    <a:cubicBezTo>
                      <a:pt x="15" y="200"/>
                      <a:pt x="16" y="201"/>
                      <a:pt x="16" y="197"/>
                    </a:cubicBezTo>
                    <a:cubicBezTo>
                      <a:pt x="16" y="197"/>
                      <a:pt x="16" y="196"/>
                      <a:pt x="16" y="196"/>
                    </a:cubicBezTo>
                    <a:cubicBezTo>
                      <a:pt x="16" y="196"/>
                      <a:pt x="16" y="195"/>
                      <a:pt x="16" y="196"/>
                    </a:cubicBezTo>
                    <a:cubicBezTo>
                      <a:pt x="16" y="191"/>
                      <a:pt x="15" y="192"/>
                      <a:pt x="15" y="194"/>
                    </a:cubicBezTo>
                    <a:cubicBezTo>
                      <a:pt x="15" y="194"/>
                      <a:pt x="15" y="194"/>
                      <a:pt x="15" y="195"/>
                    </a:cubicBezTo>
                    <a:cubicBezTo>
                      <a:pt x="16" y="190"/>
                      <a:pt x="15" y="183"/>
                      <a:pt x="16" y="182"/>
                    </a:cubicBezTo>
                    <a:cubicBezTo>
                      <a:pt x="16" y="170"/>
                      <a:pt x="15" y="161"/>
                      <a:pt x="15" y="150"/>
                    </a:cubicBezTo>
                    <a:cubicBezTo>
                      <a:pt x="16" y="149"/>
                      <a:pt x="16" y="151"/>
                      <a:pt x="16" y="154"/>
                    </a:cubicBezTo>
                    <a:cubicBezTo>
                      <a:pt x="16" y="147"/>
                      <a:pt x="16" y="147"/>
                      <a:pt x="16" y="147"/>
                    </a:cubicBezTo>
                    <a:cubicBezTo>
                      <a:pt x="17" y="147"/>
                      <a:pt x="17" y="151"/>
                      <a:pt x="17" y="154"/>
                    </a:cubicBezTo>
                    <a:cubicBezTo>
                      <a:pt x="19" y="145"/>
                      <a:pt x="16" y="135"/>
                      <a:pt x="17" y="125"/>
                    </a:cubicBezTo>
                    <a:cubicBezTo>
                      <a:pt x="17" y="123"/>
                      <a:pt x="17" y="123"/>
                      <a:pt x="17" y="123"/>
                    </a:cubicBezTo>
                    <a:cubicBezTo>
                      <a:pt x="17" y="122"/>
                      <a:pt x="17" y="122"/>
                      <a:pt x="17" y="122"/>
                    </a:cubicBezTo>
                    <a:cubicBezTo>
                      <a:pt x="16" y="122"/>
                      <a:pt x="16" y="120"/>
                      <a:pt x="16" y="118"/>
                    </a:cubicBezTo>
                    <a:cubicBezTo>
                      <a:pt x="17" y="117"/>
                      <a:pt x="18" y="118"/>
                      <a:pt x="18" y="113"/>
                    </a:cubicBezTo>
                    <a:cubicBezTo>
                      <a:pt x="19" y="109"/>
                      <a:pt x="18" y="102"/>
                      <a:pt x="17" y="96"/>
                    </a:cubicBezTo>
                    <a:cubicBezTo>
                      <a:pt x="17" y="99"/>
                      <a:pt x="16" y="98"/>
                      <a:pt x="16" y="97"/>
                    </a:cubicBezTo>
                    <a:cubicBezTo>
                      <a:pt x="16" y="94"/>
                      <a:pt x="17" y="93"/>
                      <a:pt x="17" y="91"/>
                    </a:cubicBezTo>
                    <a:cubicBezTo>
                      <a:pt x="17" y="91"/>
                      <a:pt x="17" y="91"/>
                      <a:pt x="17" y="91"/>
                    </a:cubicBezTo>
                    <a:cubicBezTo>
                      <a:pt x="17" y="90"/>
                      <a:pt x="17" y="84"/>
                      <a:pt x="16" y="83"/>
                    </a:cubicBezTo>
                    <a:cubicBezTo>
                      <a:pt x="17" y="82"/>
                      <a:pt x="17" y="87"/>
                      <a:pt x="18" y="88"/>
                    </a:cubicBezTo>
                    <a:cubicBezTo>
                      <a:pt x="17" y="77"/>
                      <a:pt x="17" y="83"/>
                      <a:pt x="17" y="72"/>
                    </a:cubicBezTo>
                    <a:cubicBezTo>
                      <a:pt x="16" y="67"/>
                      <a:pt x="16" y="73"/>
                      <a:pt x="15" y="71"/>
                    </a:cubicBezTo>
                    <a:cubicBezTo>
                      <a:pt x="15" y="66"/>
                      <a:pt x="14" y="61"/>
                      <a:pt x="14" y="55"/>
                    </a:cubicBezTo>
                    <a:cubicBezTo>
                      <a:pt x="13" y="57"/>
                      <a:pt x="13" y="57"/>
                      <a:pt x="13" y="57"/>
                    </a:cubicBezTo>
                    <a:cubicBezTo>
                      <a:pt x="12" y="48"/>
                      <a:pt x="12" y="43"/>
                      <a:pt x="13" y="37"/>
                    </a:cubicBezTo>
                    <a:cubicBezTo>
                      <a:pt x="6" y="3"/>
                      <a:pt x="2" y="0"/>
                      <a:pt x="1" y="5"/>
                    </a:cubicBezTo>
                    <a:cubicBezTo>
                      <a:pt x="0" y="10"/>
                      <a:pt x="1" y="23"/>
                      <a:pt x="1" y="23"/>
                    </a:cubicBezTo>
                    <a:cubicBezTo>
                      <a:pt x="1" y="50"/>
                      <a:pt x="4" y="63"/>
                      <a:pt x="5" y="95"/>
                    </a:cubicBezTo>
                    <a:cubicBezTo>
                      <a:pt x="4" y="122"/>
                      <a:pt x="2" y="130"/>
                      <a:pt x="2" y="159"/>
                    </a:cubicBezTo>
                    <a:cubicBezTo>
                      <a:pt x="2" y="172"/>
                      <a:pt x="2" y="187"/>
                      <a:pt x="2" y="201"/>
                    </a:cubicBezTo>
                    <a:cubicBezTo>
                      <a:pt x="3" y="207"/>
                      <a:pt x="1" y="219"/>
                      <a:pt x="3" y="226"/>
                    </a:cubicBezTo>
                    <a:cubicBezTo>
                      <a:pt x="2" y="229"/>
                      <a:pt x="2" y="229"/>
                      <a:pt x="2" y="229"/>
                    </a:cubicBezTo>
                    <a:cubicBezTo>
                      <a:pt x="2" y="232"/>
                      <a:pt x="2" y="235"/>
                      <a:pt x="2" y="237"/>
                    </a:cubicBezTo>
                    <a:cubicBezTo>
                      <a:pt x="2" y="237"/>
                      <a:pt x="2" y="237"/>
                      <a:pt x="2" y="237"/>
                    </a:cubicBezTo>
                    <a:cubicBezTo>
                      <a:pt x="2" y="241"/>
                      <a:pt x="2" y="246"/>
                      <a:pt x="2" y="248"/>
                    </a:cubicBezTo>
                    <a:cubicBezTo>
                      <a:pt x="2" y="247"/>
                      <a:pt x="2" y="247"/>
                      <a:pt x="2" y="247"/>
                    </a:cubicBezTo>
                    <a:cubicBezTo>
                      <a:pt x="2" y="252"/>
                      <a:pt x="2" y="252"/>
                      <a:pt x="2" y="252"/>
                    </a:cubicBezTo>
                    <a:cubicBezTo>
                      <a:pt x="2" y="251"/>
                      <a:pt x="2" y="251"/>
                      <a:pt x="2" y="251"/>
                    </a:cubicBezTo>
                    <a:cubicBezTo>
                      <a:pt x="3" y="258"/>
                      <a:pt x="3" y="265"/>
                      <a:pt x="3" y="272"/>
                    </a:cubicBezTo>
                    <a:cubicBezTo>
                      <a:pt x="4" y="271"/>
                      <a:pt x="4" y="271"/>
                      <a:pt x="4" y="271"/>
                    </a:cubicBezTo>
                    <a:cubicBezTo>
                      <a:pt x="4" y="283"/>
                      <a:pt x="5" y="288"/>
                      <a:pt x="6" y="297"/>
                    </a:cubicBezTo>
                    <a:cubicBezTo>
                      <a:pt x="6" y="297"/>
                      <a:pt x="6" y="297"/>
                      <a:pt x="5" y="297"/>
                    </a:cubicBezTo>
                    <a:cubicBezTo>
                      <a:pt x="6" y="297"/>
                      <a:pt x="6" y="297"/>
                      <a:pt x="6" y="297"/>
                    </a:cubicBezTo>
                    <a:cubicBezTo>
                      <a:pt x="5" y="297"/>
                      <a:pt x="5" y="298"/>
                      <a:pt x="5" y="299"/>
                    </a:cubicBezTo>
                    <a:cubicBezTo>
                      <a:pt x="5" y="299"/>
                      <a:pt x="5" y="299"/>
                      <a:pt x="5" y="299"/>
                    </a:cubicBezTo>
                    <a:cubicBezTo>
                      <a:pt x="5" y="299"/>
                      <a:pt x="5" y="299"/>
                      <a:pt x="5" y="299"/>
                    </a:cubicBezTo>
                    <a:cubicBezTo>
                      <a:pt x="5" y="299"/>
                      <a:pt x="5" y="299"/>
                      <a:pt x="5" y="299"/>
                    </a:cubicBezTo>
                    <a:cubicBezTo>
                      <a:pt x="5" y="299"/>
                      <a:pt x="5" y="299"/>
                      <a:pt x="5" y="299"/>
                    </a:cubicBezTo>
                    <a:cubicBezTo>
                      <a:pt x="5" y="299"/>
                      <a:pt x="5" y="299"/>
                      <a:pt x="6" y="299"/>
                    </a:cubicBezTo>
                    <a:cubicBezTo>
                      <a:pt x="6" y="300"/>
                      <a:pt x="6" y="301"/>
                      <a:pt x="6" y="301"/>
                    </a:cubicBezTo>
                    <a:cubicBezTo>
                      <a:pt x="6" y="301"/>
                      <a:pt x="6" y="301"/>
                      <a:pt x="6" y="301"/>
                    </a:cubicBezTo>
                    <a:cubicBezTo>
                      <a:pt x="6" y="302"/>
                      <a:pt x="6" y="302"/>
                      <a:pt x="6" y="302"/>
                    </a:cubicBezTo>
                    <a:cubicBezTo>
                      <a:pt x="6" y="302"/>
                      <a:pt x="6" y="302"/>
                      <a:pt x="6" y="302"/>
                    </a:cubicBezTo>
                    <a:cubicBezTo>
                      <a:pt x="6" y="302"/>
                      <a:pt x="6" y="302"/>
                      <a:pt x="6" y="302"/>
                    </a:cubicBezTo>
                    <a:cubicBezTo>
                      <a:pt x="6" y="302"/>
                      <a:pt x="6" y="302"/>
                      <a:pt x="6" y="302"/>
                    </a:cubicBezTo>
                    <a:cubicBezTo>
                      <a:pt x="6" y="302"/>
                      <a:pt x="6" y="302"/>
                      <a:pt x="6" y="302"/>
                    </a:cubicBezTo>
                    <a:cubicBezTo>
                      <a:pt x="6" y="302"/>
                      <a:pt x="6" y="302"/>
                      <a:pt x="6" y="302"/>
                    </a:cubicBezTo>
                    <a:cubicBezTo>
                      <a:pt x="34" y="304"/>
                      <a:pt x="14" y="302"/>
                      <a:pt x="20" y="303"/>
                    </a:cubicBezTo>
                    <a:cubicBezTo>
                      <a:pt x="20" y="302"/>
                      <a:pt x="20" y="302"/>
                      <a:pt x="20" y="302"/>
                    </a:cubicBezTo>
                    <a:cubicBezTo>
                      <a:pt x="20" y="301"/>
                      <a:pt x="20" y="301"/>
                      <a:pt x="20" y="301"/>
                    </a:cubicBezTo>
                    <a:cubicBezTo>
                      <a:pt x="20" y="301"/>
                      <a:pt x="20" y="300"/>
                      <a:pt x="20" y="300"/>
                    </a:cubicBezTo>
                    <a:cubicBezTo>
                      <a:pt x="26" y="301"/>
                      <a:pt x="22" y="300"/>
                      <a:pt x="20" y="300"/>
                    </a:cubicBezTo>
                    <a:cubicBezTo>
                      <a:pt x="20" y="300"/>
                      <a:pt x="20" y="300"/>
                      <a:pt x="20" y="300"/>
                    </a:cubicBezTo>
                    <a:cubicBezTo>
                      <a:pt x="21" y="300"/>
                      <a:pt x="21" y="300"/>
                      <a:pt x="21" y="300"/>
                    </a:cubicBezTo>
                    <a:cubicBezTo>
                      <a:pt x="21" y="300"/>
                      <a:pt x="21" y="300"/>
                      <a:pt x="21" y="300"/>
                    </a:cubicBezTo>
                    <a:cubicBezTo>
                      <a:pt x="21" y="300"/>
                      <a:pt x="21" y="300"/>
                      <a:pt x="21" y="300"/>
                    </a:cubicBezTo>
                    <a:cubicBezTo>
                      <a:pt x="21" y="300"/>
                      <a:pt x="21" y="300"/>
                      <a:pt x="21" y="300"/>
                    </a:cubicBezTo>
                    <a:cubicBezTo>
                      <a:pt x="21" y="299"/>
                      <a:pt x="21" y="299"/>
                      <a:pt x="21" y="299"/>
                    </a:cubicBezTo>
                    <a:cubicBezTo>
                      <a:pt x="21" y="297"/>
                      <a:pt x="21" y="296"/>
                      <a:pt x="21" y="295"/>
                    </a:cubicBezTo>
                    <a:cubicBezTo>
                      <a:pt x="21" y="294"/>
                      <a:pt x="21" y="294"/>
                      <a:pt x="21" y="293"/>
                    </a:cubicBezTo>
                    <a:cubicBezTo>
                      <a:pt x="22" y="290"/>
                      <a:pt x="23" y="287"/>
                      <a:pt x="24" y="284"/>
                    </a:cubicBezTo>
                    <a:cubicBezTo>
                      <a:pt x="25" y="278"/>
                      <a:pt x="27" y="272"/>
                      <a:pt x="27" y="264"/>
                    </a:cubicBezTo>
                    <a:cubicBezTo>
                      <a:pt x="27" y="266"/>
                      <a:pt x="28" y="264"/>
                      <a:pt x="28" y="264"/>
                    </a:cubicBezTo>
                    <a:cubicBezTo>
                      <a:pt x="29" y="257"/>
                      <a:pt x="30" y="249"/>
                      <a:pt x="28" y="249"/>
                    </a:cubicBezTo>
                    <a:cubicBezTo>
                      <a:pt x="29" y="244"/>
                      <a:pt x="30" y="245"/>
                      <a:pt x="31" y="244"/>
                    </a:cubicBezTo>
                    <a:cubicBezTo>
                      <a:pt x="30" y="244"/>
                      <a:pt x="30" y="240"/>
                      <a:pt x="31" y="236"/>
                    </a:cubicBezTo>
                    <a:cubicBezTo>
                      <a:pt x="31" y="238"/>
                      <a:pt x="31" y="238"/>
                      <a:pt x="31" y="238"/>
                    </a:cubicBezTo>
                    <a:cubicBezTo>
                      <a:pt x="32" y="234"/>
                      <a:pt x="33" y="230"/>
                      <a:pt x="34" y="227"/>
                    </a:cubicBezTo>
                    <a:cubicBezTo>
                      <a:pt x="31" y="228"/>
                      <a:pt x="31" y="228"/>
                      <a:pt x="31" y="228"/>
                    </a:cubicBezTo>
                    <a:cubicBezTo>
                      <a:pt x="34" y="223"/>
                      <a:pt x="34" y="227"/>
                      <a:pt x="35" y="222"/>
                    </a:cubicBezTo>
                    <a:cubicBezTo>
                      <a:pt x="34" y="221"/>
                      <a:pt x="34" y="221"/>
                      <a:pt x="34" y="221"/>
                    </a:cubicBezTo>
                    <a:cubicBezTo>
                      <a:pt x="37" y="214"/>
                      <a:pt x="40" y="210"/>
                      <a:pt x="45" y="203"/>
                    </a:cubicBezTo>
                    <a:cubicBezTo>
                      <a:pt x="45" y="202"/>
                      <a:pt x="46" y="201"/>
                      <a:pt x="46" y="199"/>
                    </a:cubicBezTo>
                    <a:cubicBezTo>
                      <a:pt x="48" y="205"/>
                      <a:pt x="50" y="211"/>
                      <a:pt x="52" y="216"/>
                    </a:cubicBezTo>
                    <a:cubicBezTo>
                      <a:pt x="58" y="233"/>
                      <a:pt x="63" y="249"/>
                      <a:pt x="65" y="265"/>
                    </a:cubicBezTo>
                    <a:cubicBezTo>
                      <a:pt x="65" y="267"/>
                      <a:pt x="65" y="267"/>
                      <a:pt x="65" y="267"/>
                    </a:cubicBezTo>
                    <a:cubicBezTo>
                      <a:pt x="63" y="268"/>
                      <a:pt x="69" y="275"/>
                      <a:pt x="68" y="276"/>
                    </a:cubicBezTo>
                    <a:cubicBezTo>
                      <a:pt x="69" y="280"/>
                      <a:pt x="69" y="280"/>
                      <a:pt x="69" y="280"/>
                    </a:cubicBezTo>
                    <a:cubicBezTo>
                      <a:pt x="69" y="281"/>
                      <a:pt x="69" y="283"/>
                      <a:pt x="69" y="281"/>
                    </a:cubicBezTo>
                    <a:cubicBezTo>
                      <a:pt x="69" y="285"/>
                      <a:pt x="70" y="285"/>
                      <a:pt x="71" y="287"/>
                    </a:cubicBezTo>
                    <a:cubicBezTo>
                      <a:pt x="71" y="288"/>
                      <a:pt x="70" y="289"/>
                      <a:pt x="70" y="290"/>
                    </a:cubicBezTo>
                    <a:cubicBezTo>
                      <a:pt x="72" y="304"/>
                      <a:pt x="75" y="315"/>
                      <a:pt x="75" y="329"/>
                    </a:cubicBezTo>
                    <a:cubicBezTo>
                      <a:pt x="75" y="338"/>
                      <a:pt x="76" y="350"/>
                      <a:pt x="78" y="363"/>
                    </a:cubicBezTo>
                    <a:cubicBezTo>
                      <a:pt x="80" y="376"/>
                      <a:pt x="84" y="388"/>
                      <a:pt x="88" y="397"/>
                    </a:cubicBezTo>
                    <a:cubicBezTo>
                      <a:pt x="88" y="399"/>
                      <a:pt x="89" y="400"/>
                      <a:pt x="90" y="402"/>
                    </a:cubicBezTo>
                    <a:cubicBezTo>
                      <a:pt x="91" y="404"/>
                      <a:pt x="91" y="404"/>
                      <a:pt x="91" y="404"/>
                    </a:cubicBezTo>
                    <a:cubicBezTo>
                      <a:pt x="91" y="405"/>
                      <a:pt x="91" y="405"/>
                      <a:pt x="91" y="405"/>
                    </a:cubicBezTo>
                    <a:cubicBezTo>
                      <a:pt x="91" y="405"/>
                      <a:pt x="91" y="405"/>
                      <a:pt x="91" y="405"/>
                    </a:cubicBezTo>
                    <a:cubicBezTo>
                      <a:pt x="91" y="406"/>
                      <a:pt x="91" y="406"/>
                      <a:pt x="91" y="406"/>
                    </a:cubicBezTo>
                    <a:cubicBezTo>
                      <a:pt x="95" y="405"/>
                      <a:pt x="81" y="406"/>
                      <a:pt x="101" y="405"/>
                    </a:cubicBezTo>
                    <a:cubicBezTo>
                      <a:pt x="101" y="405"/>
                      <a:pt x="101" y="405"/>
                      <a:pt x="101" y="405"/>
                    </a:cubicBezTo>
                    <a:cubicBezTo>
                      <a:pt x="101" y="405"/>
                      <a:pt x="101" y="405"/>
                      <a:pt x="101" y="405"/>
                    </a:cubicBezTo>
                    <a:cubicBezTo>
                      <a:pt x="101" y="405"/>
                      <a:pt x="101" y="405"/>
                      <a:pt x="101" y="405"/>
                    </a:cubicBezTo>
                    <a:cubicBezTo>
                      <a:pt x="101" y="404"/>
                      <a:pt x="101" y="404"/>
                      <a:pt x="101" y="404"/>
                    </a:cubicBezTo>
                    <a:cubicBezTo>
                      <a:pt x="101" y="403"/>
                      <a:pt x="102" y="402"/>
                      <a:pt x="102" y="402"/>
                    </a:cubicBezTo>
                    <a:cubicBezTo>
                      <a:pt x="103" y="401"/>
                      <a:pt x="103" y="401"/>
                      <a:pt x="102" y="402"/>
                    </a:cubicBezTo>
                    <a:cubicBezTo>
                      <a:pt x="102" y="399"/>
                      <a:pt x="103" y="396"/>
                      <a:pt x="104" y="393"/>
                    </a:cubicBezTo>
                    <a:cubicBezTo>
                      <a:pt x="106" y="387"/>
                      <a:pt x="108" y="380"/>
                      <a:pt x="109" y="373"/>
                    </a:cubicBezTo>
                    <a:cubicBezTo>
                      <a:pt x="113" y="359"/>
                      <a:pt x="116" y="344"/>
                      <a:pt x="116" y="331"/>
                    </a:cubicBezTo>
                    <a:cubicBezTo>
                      <a:pt x="117" y="330"/>
                      <a:pt x="116" y="328"/>
                      <a:pt x="116" y="328"/>
                    </a:cubicBezTo>
                    <a:cubicBezTo>
                      <a:pt x="117" y="320"/>
                      <a:pt x="119" y="312"/>
                      <a:pt x="120" y="304"/>
                    </a:cubicBezTo>
                    <a:cubicBezTo>
                      <a:pt x="120" y="303"/>
                      <a:pt x="122" y="286"/>
                      <a:pt x="125" y="270"/>
                    </a:cubicBezTo>
                    <a:cubicBezTo>
                      <a:pt x="125" y="274"/>
                      <a:pt x="125" y="278"/>
                      <a:pt x="125" y="282"/>
                    </a:cubicBezTo>
                    <a:cubicBezTo>
                      <a:pt x="124" y="282"/>
                      <a:pt x="124" y="282"/>
                      <a:pt x="124" y="282"/>
                    </a:cubicBezTo>
                    <a:cubicBezTo>
                      <a:pt x="126" y="298"/>
                      <a:pt x="127" y="308"/>
                      <a:pt x="130" y="319"/>
                    </a:cubicBezTo>
                    <a:cubicBezTo>
                      <a:pt x="128" y="321"/>
                      <a:pt x="132" y="332"/>
                      <a:pt x="132" y="336"/>
                    </a:cubicBezTo>
                    <a:cubicBezTo>
                      <a:pt x="131" y="336"/>
                      <a:pt x="131" y="336"/>
                      <a:pt x="131" y="336"/>
                    </a:cubicBezTo>
                    <a:cubicBezTo>
                      <a:pt x="134" y="345"/>
                      <a:pt x="133" y="356"/>
                      <a:pt x="135" y="365"/>
                    </a:cubicBezTo>
                    <a:cubicBezTo>
                      <a:pt x="135" y="365"/>
                      <a:pt x="135" y="365"/>
                      <a:pt x="134" y="363"/>
                    </a:cubicBezTo>
                    <a:cubicBezTo>
                      <a:pt x="135" y="370"/>
                      <a:pt x="137" y="379"/>
                      <a:pt x="136" y="379"/>
                    </a:cubicBezTo>
                    <a:cubicBezTo>
                      <a:pt x="138" y="396"/>
                      <a:pt x="143" y="419"/>
                      <a:pt x="147" y="429"/>
                    </a:cubicBezTo>
                    <a:cubicBezTo>
                      <a:pt x="147" y="428"/>
                      <a:pt x="147" y="428"/>
                      <a:pt x="147" y="428"/>
                    </a:cubicBezTo>
                    <a:cubicBezTo>
                      <a:pt x="149" y="434"/>
                      <a:pt x="148" y="436"/>
                      <a:pt x="150" y="442"/>
                    </a:cubicBezTo>
                    <a:cubicBezTo>
                      <a:pt x="150" y="443"/>
                      <a:pt x="150" y="443"/>
                      <a:pt x="150" y="443"/>
                    </a:cubicBezTo>
                    <a:cubicBezTo>
                      <a:pt x="151" y="446"/>
                      <a:pt x="151" y="451"/>
                      <a:pt x="151" y="455"/>
                    </a:cubicBezTo>
                    <a:cubicBezTo>
                      <a:pt x="151" y="459"/>
                      <a:pt x="150" y="462"/>
                      <a:pt x="150" y="466"/>
                    </a:cubicBezTo>
                    <a:cubicBezTo>
                      <a:pt x="150" y="466"/>
                      <a:pt x="150" y="466"/>
                      <a:pt x="150" y="466"/>
                    </a:cubicBezTo>
                    <a:cubicBezTo>
                      <a:pt x="150" y="466"/>
                      <a:pt x="150" y="466"/>
                      <a:pt x="150" y="466"/>
                    </a:cubicBezTo>
                    <a:cubicBezTo>
                      <a:pt x="150" y="466"/>
                      <a:pt x="150" y="466"/>
                      <a:pt x="150" y="466"/>
                    </a:cubicBezTo>
                    <a:cubicBezTo>
                      <a:pt x="144" y="466"/>
                      <a:pt x="147" y="466"/>
                      <a:pt x="152" y="466"/>
                    </a:cubicBezTo>
                    <a:cubicBezTo>
                      <a:pt x="152" y="466"/>
                      <a:pt x="152" y="466"/>
                      <a:pt x="152" y="467"/>
                    </a:cubicBezTo>
                    <a:cubicBezTo>
                      <a:pt x="151" y="467"/>
                      <a:pt x="151" y="467"/>
                      <a:pt x="151" y="467"/>
                    </a:cubicBezTo>
                    <a:cubicBezTo>
                      <a:pt x="151" y="467"/>
                      <a:pt x="151" y="467"/>
                      <a:pt x="151" y="467"/>
                    </a:cubicBezTo>
                    <a:cubicBezTo>
                      <a:pt x="151" y="467"/>
                      <a:pt x="151" y="467"/>
                      <a:pt x="151" y="467"/>
                    </a:cubicBezTo>
                    <a:cubicBezTo>
                      <a:pt x="151" y="467"/>
                      <a:pt x="151" y="467"/>
                      <a:pt x="151" y="467"/>
                    </a:cubicBezTo>
                    <a:cubicBezTo>
                      <a:pt x="151" y="467"/>
                      <a:pt x="151" y="467"/>
                      <a:pt x="151" y="467"/>
                    </a:cubicBezTo>
                    <a:cubicBezTo>
                      <a:pt x="172" y="469"/>
                      <a:pt x="157" y="468"/>
                      <a:pt x="161" y="468"/>
                    </a:cubicBezTo>
                    <a:cubicBezTo>
                      <a:pt x="161" y="468"/>
                      <a:pt x="161" y="468"/>
                      <a:pt x="161" y="468"/>
                    </a:cubicBezTo>
                    <a:cubicBezTo>
                      <a:pt x="161" y="468"/>
                      <a:pt x="161" y="468"/>
                      <a:pt x="161" y="468"/>
                    </a:cubicBezTo>
                    <a:cubicBezTo>
                      <a:pt x="161" y="468"/>
                      <a:pt x="161" y="468"/>
                      <a:pt x="161" y="468"/>
                    </a:cubicBezTo>
                    <a:cubicBezTo>
                      <a:pt x="162" y="468"/>
                      <a:pt x="162" y="468"/>
                      <a:pt x="162" y="468"/>
                    </a:cubicBezTo>
                    <a:cubicBezTo>
                      <a:pt x="163" y="468"/>
                      <a:pt x="163" y="468"/>
                      <a:pt x="163" y="468"/>
                    </a:cubicBezTo>
                    <a:cubicBezTo>
                      <a:pt x="163" y="468"/>
                      <a:pt x="163" y="468"/>
                      <a:pt x="163" y="468"/>
                    </a:cubicBezTo>
                    <a:cubicBezTo>
                      <a:pt x="163" y="467"/>
                      <a:pt x="163" y="467"/>
                      <a:pt x="163" y="467"/>
                    </a:cubicBezTo>
                    <a:cubicBezTo>
                      <a:pt x="163" y="467"/>
                      <a:pt x="163" y="467"/>
                      <a:pt x="163" y="467"/>
                    </a:cubicBezTo>
                    <a:cubicBezTo>
                      <a:pt x="163" y="465"/>
                      <a:pt x="163" y="465"/>
                      <a:pt x="163" y="465"/>
                    </a:cubicBezTo>
                    <a:cubicBezTo>
                      <a:pt x="163" y="462"/>
                      <a:pt x="163" y="462"/>
                      <a:pt x="163" y="462"/>
                    </a:cubicBezTo>
                    <a:cubicBezTo>
                      <a:pt x="163" y="462"/>
                      <a:pt x="163" y="462"/>
                      <a:pt x="163" y="461"/>
                    </a:cubicBezTo>
                    <a:cubicBezTo>
                      <a:pt x="163" y="459"/>
                      <a:pt x="163" y="457"/>
                      <a:pt x="164" y="456"/>
                    </a:cubicBezTo>
                    <a:cubicBezTo>
                      <a:pt x="163" y="460"/>
                      <a:pt x="163" y="460"/>
                      <a:pt x="163" y="460"/>
                    </a:cubicBezTo>
                    <a:cubicBezTo>
                      <a:pt x="162" y="459"/>
                      <a:pt x="162" y="458"/>
                      <a:pt x="162" y="457"/>
                    </a:cubicBezTo>
                    <a:cubicBezTo>
                      <a:pt x="163" y="454"/>
                      <a:pt x="166" y="448"/>
                      <a:pt x="167" y="442"/>
                    </a:cubicBezTo>
                    <a:cubicBezTo>
                      <a:pt x="170" y="433"/>
                      <a:pt x="168" y="423"/>
                      <a:pt x="172" y="415"/>
                    </a:cubicBezTo>
                    <a:cubicBezTo>
                      <a:pt x="173" y="410"/>
                      <a:pt x="172" y="419"/>
                      <a:pt x="174" y="413"/>
                    </a:cubicBezTo>
                    <a:cubicBezTo>
                      <a:pt x="175" y="413"/>
                      <a:pt x="173" y="416"/>
                      <a:pt x="175" y="414"/>
                    </a:cubicBezTo>
                    <a:cubicBezTo>
                      <a:pt x="176" y="408"/>
                      <a:pt x="180" y="405"/>
                      <a:pt x="182" y="397"/>
                    </a:cubicBezTo>
                    <a:cubicBezTo>
                      <a:pt x="183" y="397"/>
                      <a:pt x="183" y="397"/>
                      <a:pt x="183" y="397"/>
                    </a:cubicBezTo>
                    <a:cubicBezTo>
                      <a:pt x="185" y="387"/>
                      <a:pt x="191" y="379"/>
                      <a:pt x="191" y="372"/>
                    </a:cubicBezTo>
                    <a:cubicBezTo>
                      <a:pt x="194" y="362"/>
                      <a:pt x="196" y="366"/>
                      <a:pt x="198" y="355"/>
                    </a:cubicBezTo>
                    <a:cubicBezTo>
                      <a:pt x="199" y="353"/>
                      <a:pt x="199" y="353"/>
                      <a:pt x="199" y="353"/>
                    </a:cubicBezTo>
                    <a:cubicBezTo>
                      <a:pt x="200" y="352"/>
                      <a:pt x="200" y="352"/>
                      <a:pt x="200" y="352"/>
                    </a:cubicBezTo>
                    <a:cubicBezTo>
                      <a:pt x="200" y="352"/>
                      <a:pt x="200" y="352"/>
                      <a:pt x="200" y="352"/>
                    </a:cubicBezTo>
                    <a:cubicBezTo>
                      <a:pt x="200" y="351"/>
                      <a:pt x="200" y="351"/>
                      <a:pt x="200" y="351"/>
                    </a:cubicBezTo>
                    <a:cubicBezTo>
                      <a:pt x="200" y="351"/>
                      <a:pt x="200" y="351"/>
                      <a:pt x="200" y="351"/>
                    </a:cubicBezTo>
                    <a:cubicBezTo>
                      <a:pt x="200" y="351"/>
                      <a:pt x="200" y="351"/>
                      <a:pt x="200" y="351"/>
                    </a:cubicBezTo>
                    <a:cubicBezTo>
                      <a:pt x="200" y="351"/>
                      <a:pt x="200" y="351"/>
                      <a:pt x="200" y="351"/>
                    </a:cubicBezTo>
                    <a:cubicBezTo>
                      <a:pt x="200" y="353"/>
                      <a:pt x="200" y="352"/>
                      <a:pt x="200" y="352"/>
                    </a:cubicBezTo>
                    <a:cubicBezTo>
                      <a:pt x="200" y="352"/>
                      <a:pt x="200" y="352"/>
                      <a:pt x="200" y="352"/>
                    </a:cubicBezTo>
                    <a:cubicBezTo>
                      <a:pt x="200" y="352"/>
                      <a:pt x="200" y="352"/>
                      <a:pt x="200" y="352"/>
                    </a:cubicBezTo>
                    <a:cubicBezTo>
                      <a:pt x="200" y="352"/>
                      <a:pt x="200" y="352"/>
                      <a:pt x="200" y="352"/>
                    </a:cubicBezTo>
                    <a:cubicBezTo>
                      <a:pt x="200" y="351"/>
                      <a:pt x="200" y="351"/>
                      <a:pt x="200" y="351"/>
                    </a:cubicBezTo>
                    <a:cubicBezTo>
                      <a:pt x="202" y="347"/>
                      <a:pt x="200" y="347"/>
                      <a:pt x="203" y="343"/>
                    </a:cubicBezTo>
                    <a:cubicBezTo>
                      <a:pt x="203" y="343"/>
                      <a:pt x="205" y="336"/>
                      <a:pt x="205" y="339"/>
                    </a:cubicBezTo>
                    <a:cubicBezTo>
                      <a:pt x="210" y="328"/>
                      <a:pt x="210" y="315"/>
                      <a:pt x="216" y="300"/>
                    </a:cubicBezTo>
                    <a:cubicBezTo>
                      <a:pt x="216" y="297"/>
                      <a:pt x="218" y="289"/>
                      <a:pt x="218" y="286"/>
                    </a:cubicBezTo>
                    <a:cubicBezTo>
                      <a:pt x="219" y="286"/>
                      <a:pt x="222" y="271"/>
                      <a:pt x="221" y="280"/>
                    </a:cubicBezTo>
                    <a:cubicBezTo>
                      <a:pt x="221" y="281"/>
                      <a:pt x="221" y="282"/>
                      <a:pt x="221" y="282"/>
                    </a:cubicBezTo>
                    <a:cubicBezTo>
                      <a:pt x="221" y="283"/>
                      <a:pt x="221" y="283"/>
                      <a:pt x="221" y="283"/>
                    </a:cubicBezTo>
                    <a:cubicBezTo>
                      <a:pt x="225" y="275"/>
                      <a:pt x="225" y="268"/>
                      <a:pt x="228" y="260"/>
                    </a:cubicBezTo>
                    <a:cubicBezTo>
                      <a:pt x="227" y="262"/>
                      <a:pt x="226" y="265"/>
                      <a:pt x="226" y="263"/>
                    </a:cubicBezTo>
                    <a:cubicBezTo>
                      <a:pt x="227" y="260"/>
                      <a:pt x="228" y="258"/>
                      <a:pt x="229" y="255"/>
                    </a:cubicBezTo>
                    <a:cubicBezTo>
                      <a:pt x="229" y="257"/>
                      <a:pt x="229" y="257"/>
                      <a:pt x="229" y="257"/>
                    </a:cubicBezTo>
                    <a:cubicBezTo>
                      <a:pt x="230" y="255"/>
                      <a:pt x="231" y="253"/>
                      <a:pt x="232" y="251"/>
                    </a:cubicBezTo>
                    <a:cubicBezTo>
                      <a:pt x="232" y="254"/>
                      <a:pt x="232" y="257"/>
                      <a:pt x="233" y="259"/>
                    </a:cubicBezTo>
                    <a:cubicBezTo>
                      <a:pt x="233" y="258"/>
                      <a:pt x="234" y="261"/>
                      <a:pt x="234" y="264"/>
                    </a:cubicBezTo>
                    <a:cubicBezTo>
                      <a:pt x="233" y="264"/>
                      <a:pt x="233" y="264"/>
                      <a:pt x="233" y="264"/>
                    </a:cubicBezTo>
                    <a:cubicBezTo>
                      <a:pt x="236" y="275"/>
                      <a:pt x="232" y="268"/>
                      <a:pt x="234" y="279"/>
                    </a:cubicBezTo>
                    <a:cubicBezTo>
                      <a:pt x="233" y="278"/>
                      <a:pt x="233" y="278"/>
                      <a:pt x="233" y="278"/>
                    </a:cubicBezTo>
                    <a:cubicBezTo>
                      <a:pt x="235" y="281"/>
                      <a:pt x="235" y="281"/>
                      <a:pt x="235" y="281"/>
                    </a:cubicBezTo>
                    <a:cubicBezTo>
                      <a:pt x="238" y="290"/>
                      <a:pt x="234" y="286"/>
                      <a:pt x="238" y="297"/>
                    </a:cubicBezTo>
                    <a:cubicBezTo>
                      <a:pt x="237" y="292"/>
                      <a:pt x="239" y="294"/>
                      <a:pt x="240" y="300"/>
                    </a:cubicBezTo>
                    <a:cubicBezTo>
                      <a:pt x="239" y="299"/>
                      <a:pt x="239" y="299"/>
                      <a:pt x="239" y="299"/>
                    </a:cubicBezTo>
                    <a:cubicBezTo>
                      <a:pt x="239" y="302"/>
                      <a:pt x="240" y="302"/>
                      <a:pt x="240" y="304"/>
                    </a:cubicBezTo>
                    <a:cubicBezTo>
                      <a:pt x="239" y="303"/>
                      <a:pt x="239" y="304"/>
                      <a:pt x="239" y="308"/>
                    </a:cubicBezTo>
                    <a:cubicBezTo>
                      <a:pt x="238" y="305"/>
                      <a:pt x="238" y="305"/>
                      <a:pt x="238" y="305"/>
                    </a:cubicBezTo>
                    <a:cubicBezTo>
                      <a:pt x="239" y="308"/>
                      <a:pt x="240" y="311"/>
                      <a:pt x="241" y="313"/>
                    </a:cubicBezTo>
                    <a:cubicBezTo>
                      <a:pt x="241" y="317"/>
                      <a:pt x="242" y="321"/>
                      <a:pt x="243" y="325"/>
                    </a:cubicBezTo>
                    <a:cubicBezTo>
                      <a:pt x="243" y="326"/>
                      <a:pt x="244" y="326"/>
                      <a:pt x="244" y="327"/>
                    </a:cubicBezTo>
                    <a:cubicBezTo>
                      <a:pt x="244" y="329"/>
                      <a:pt x="244" y="329"/>
                      <a:pt x="244" y="329"/>
                    </a:cubicBezTo>
                    <a:cubicBezTo>
                      <a:pt x="244" y="329"/>
                      <a:pt x="244" y="329"/>
                      <a:pt x="244" y="329"/>
                    </a:cubicBezTo>
                    <a:cubicBezTo>
                      <a:pt x="245" y="329"/>
                      <a:pt x="245" y="329"/>
                      <a:pt x="245" y="329"/>
                    </a:cubicBezTo>
                    <a:cubicBezTo>
                      <a:pt x="245" y="329"/>
                      <a:pt x="245" y="329"/>
                      <a:pt x="245" y="329"/>
                    </a:cubicBezTo>
                    <a:cubicBezTo>
                      <a:pt x="245" y="329"/>
                      <a:pt x="245" y="329"/>
                      <a:pt x="245" y="329"/>
                    </a:cubicBezTo>
                    <a:cubicBezTo>
                      <a:pt x="267" y="334"/>
                      <a:pt x="251" y="330"/>
                      <a:pt x="256" y="332"/>
                    </a:cubicBezTo>
                    <a:cubicBezTo>
                      <a:pt x="256" y="332"/>
                      <a:pt x="256" y="332"/>
                      <a:pt x="256" y="332"/>
                    </a:cubicBezTo>
                    <a:cubicBezTo>
                      <a:pt x="256" y="332"/>
                      <a:pt x="256" y="332"/>
                      <a:pt x="256" y="332"/>
                    </a:cubicBezTo>
                    <a:cubicBezTo>
                      <a:pt x="256" y="332"/>
                      <a:pt x="256" y="332"/>
                      <a:pt x="256" y="332"/>
                    </a:cubicBezTo>
                    <a:cubicBezTo>
                      <a:pt x="257" y="331"/>
                      <a:pt x="257" y="331"/>
                      <a:pt x="257" y="331"/>
                    </a:cubicBezTo>
                    <a:cubicBezTo>
                      <a:pt x="258" y="330"/>
                      <a:pt x="259" y="329"/>
                      <a:pt x="259" y="329"/>
                    </a:cubicBezTo>
                    <a:cubicBezTo>
                      <a:pt x="259" y="329"/>
                      <a:pt x="262" y="326"/>
                      <a:pt x="264" y="322"/>
                    </a:cubicBezTo>
                    <a:cubicBezTo>
                      <a:pt x="267" y="319"/>
                      <a:pt x="268" y="315"/>
                      <a:pt x="269" y="313"/>
                    </a:cubicBezTo>
                    <a:cubicBezTo>
                      <a:pt x="268" y="315"/>
                      <a:pt x="272" y="309"/>
                      <a:pt x="272" y="311"/>
                    </a:cubicBezTo>
                    <a:cubicBezTo>
                      <a:pt x="273" y="308"/>
                      <a:pt x="276" y="297"/>
                      <a:pt x="279" y="294"/>
                    </a:cubicBezTo>
                    <a:cubicBezTo>
                      <a:pt x="278" y="295"/>
                      <a:pt x="278" y="295"/>
                      <a:pt x="278" y="295"/>
                    </a:cubicBezTo>
                    <a:cubicBezTo>
                      <a:pt x="285" y="280"/>
                      <a:pt x="286" y="269"/>
                      <a:pt x="292" y="257"/>
                    </a:cubicBezTo>
                    <a:cubicBezTo>
                      <a:pt x="291" y="257"/>
                      <a:pt x="293" y="250"/>
                      <a:pt x="292" y="251"/>
                    </a:cubicBezTo>
                    <a:cubicBezTo>
                      <a:pt x="293" y="247"/>
                      <a:pt x="295" y="242"/>
                      <a:pt x="296" y="239"/>
                    </a:cubicBezTo>
                    <a:cubicBezTo>
                      <a:pt x="300" y="243"/>
                      <a:pt x="299" y="245"/>
                      <a:pt x="301" y="248"/>
                    </a:cubicBezTo>
                    <a:cubicBezTo>
                      <a:pt x="300" y="246"/>
                      <a:pt x="300" y="246"/>
                      <a:pt x="300" y="246"/>
                    </a:cubicBezTo>
                    <a:cubicBezTo>
                      <a:pt x="306" y="256"/>
                      <a:pt x="307" y="259"/>
                      <a:pt x="310" y="268"/>
                    </a:cubicBezTo>
                    <a:cubicBezTo>
                      <a:pt x="311" y="271"/>
                      <a:pt x="313" y="272"/>
                      <a:pt x="315" y="279"/>
                    </a:cubicBezTo>
                    <a:cubicBezTo>
                      <a:pt x="314" y="277"/>
                      <a:pt x="315" y="280"/>
                      <a:pt x="315" y="283"/>
                    </a:cubicBezTo>
                    <a:cubicBezTo>
                      <a:pt x="315" y="281"/>
                      <a:pt x="314" y="281"/>
                      <a:pt x="314" y="284"/>
                    </a:cubicBezTo>
                    <a:cubicBezTo>
                      <a:pt x="315" y="285"/>
                      <a:pt x="315" y="285"/>
                      <a:pt x="315" y="285"/>
                    </a:cubicBezTo>
                    <a:cubicBezTo>
                      <a:pt x="314" y="286"/>
                      <a:pt x="314" y="286"/>
                      <a:pt x="314" y="287"/>
                    </a:cubicBezTo>
                    <a:cubicBezTo>
                      <a:pt x="313" y="288"/>
                      <a:pt x="313" y="288"/>
                      <a:pt x="313" y="288"/>
                    </a:cubicBezTo>
                    <a:cubicBezTo>
                      <a:pt x="313" y="288"/>
                      <a:pt x="313" y="288"/>
                      <a:pt x="313" y="288"/>
                    </a:cubicBezTo>
                    <a:cubicBezTo>
                      <a:pt x="313" y="288"/>
                      <a:pt x="313" y="288"/>
                      <a:pt x="313" y="288"/>
                    </a:cubicBezTo>
                    <a:cubicBezTo>
                      <a:pt x="313" y="288"/>
                      <a:pt x="313" y="288"/>
                      <a:pt x="313" y="288"/>
                    </a:cubicBezTo>
                    <a:cubicBezTo>
                      <a:pt x="306" y="287"/>
                      <a:pt x="310" y="288"/>
                      <a:pt x="316" y="289"/>
                    </a:cubicBezTo>
                    <a:cubicBezTo>
                      <a:pt x="316" y="290"/>
                      <a:pt x="316" y="290"/>
                      <a:pt x="316" y="289"/>
                    </a:cubicBezTo>
                    <a:cubicBezTo>
                      <a:pt x="316" y="289"/>
                      <a:pt x="316" y="289"/>
                      <a:pt x="316" y="289"/>
                    </a:cubicBezTo>
                    <a:cubicBezTo>
                      <a:pt x="316" y="290"/>
                      <a:pt x="316" y="291"/>
                      <a:pt x="316" y="292"/>
                    </a:cubicBezTo>
                    <a:cubicBezTo>
                      <a:pt x="316" y="292"/>
                      <a:pt x="316" y="292"/>
                      <a:pt x="316" y="292"/>
                    </a:cubicBezTo>
                    <a:cubicBezTo>
                      <a:pt x="316" y="292"/>
                      <a:pt x="316" y="292"/>
                      <a:pt x="316" y="292"/>
                    </a:cubicBezTo>
                    <a:cubicBezTo>
                      <a:pt x="316" y="293"/>
                      <a:pt x="316" y="293"/>
                      <a:pt x="316" y="293"/>
                    </a:cubicBezTo>
                    <a:cubicBezTo>
                      <a:pt x="316" y="293"/>
                      <a:pt x="316" y="293"/>
                      <a:pt x="316" y="293"/>
                    </a:cubicBezTo>
                    <a:cubicBezTo>
                      <a:pt x="316" y="293"/>
                      <a:pt x="316" y="293"/>
                      <a:pt x="316" y="293"/>
                    </a:cubicBezTo>
                    <a:cubicBezTo>
                      <a:pt x="316" y="293"/>
                      <a:pt x="316" y="293"/>
                      <a:pt x="316" y="293"/>
                    </a:cubicBezTo>
                    <a:cubicBezTo>
                      <a:pt x="316" y="293"/>
                      <a:pt x="316" y="293"/>
                      <a:pt x="316" y="293"/>
                    </a:cubicBezTo>
                    <a:cubicBezTo>
                      <a:pt x="308" y="291"/>
                      <a:pt x="328" y="295"/>
                      <a:pt x="326" y="294"/>
                    </a:cubicBezTo>
                    <a:cubicBezTo>
                      <a:pt x="326" y="294"/>
                      <a:pt x="326" y="294"/>
                      <a:pt x="326" y="294"/>
                    </a:cubicBezTo>
                    <a:cubicBezTo>
                      <a:pt x="326" y="293"/>
                      <a:pt x="326" y="293"/>
                      <a:pt x="326" y="293"/>
                    </a:cubicBezTo>
                    <a:cubicBezTo>
                      <a:pt x="327" y="292"/>
                      <a:pt x="327" y="292"/>
                      <a:pt x="327" y="291"/>
                    </a:cubicBezTo>
                    <a:cubicBezTo>
                      <a:pt x="330" y="291"/>
                      <a:pt x="331" y="292"/>
                      <a:pt x="330" y="292"/>
                    </a:cubicBezTo>
                    <a:cubicBezTo>
                      <a:pt x="330" y="292"/>
                      <a:pt x="330" y="292"/>
                      <a:pt x="330" y="292"/>
                    </a:cubicBezTo>
                    <a:cubicBezTo>
                      <a:pt x="330" y="292"/>
                      <a:pt x="330" y="292"/>
                      <a:pt x="330" y="292"/>
                    </a:cubicBezTo>
                    <a:cubicBezTo>
                      <a:pt x="330" y="291"/>
                      <a:pt x="330" y="291"/>
                      <a:pt x="330" y="291"/>
                    </a:cubicBezTo>
                    <a:cubicBezTo>
                      <a:pt x="330" y="291"/>
                      <a:pt x="330" y="291"/>
                      <a:pt x="330" y="291"/>
                    </a:cubicBezTo>
                    <a:cubicBezTo>
                      <a:pt x="330" y="289"/>
                      <a:pt x="330" y="288"/>
                      <a:pt x="330" y="286"/>
                    </a:cubicBezTo>
                    <a:cubicBezTo>
                      <a:pt x="330" y="286"/>
                      <a:pt x="330" y="285"/>
                      <a:pt x="330" y="285"/>
                    </a:cubicBezTo>
                    <a:cubicBezTo>
                      <a:pt x="335" y="270"/>
                      <a:pt x="336" y="259"/>
                      <a:pt x="338" y="247"/>
                    </a:cubicBezTo>
                    <a:cubicBezTo>
                      <a:pt x="339" y="246"/>
                      <a:pt x="339" y="249"/>
                      <a:pt x="338" y="252"/>
                    </a:cubicBezTo>
                    <a:cubicBezTo>
                      <a:pt x="339" y="249"/>
                      <a:pt x="339" y="246"/>
                      <a:pt x="340" y="243"/>
                    </a:cubicBezTo>
                    <a:cubicBezTo>
                      <a:pt x="341" y="244"/>
                      <a:pt x="339" y="249"/>
                      <a:pt x="339" y="251"/>
                    </a:cubicBezTo>
                    <a:cubicBezTo>
                      <a:pt x="343" y="241"/>
                      <a:pt x="342" y="229"/>
                      <a:pt x="346" y="217"/>
                    </a:cubicBezTo>
                    <a:cubicBezTo>
                      <a:pt x="345" y="215"/>
                      <a:pt x="345" y="215"/>
                      <a:pt x="345" y="215"/>
                    </a:cubicBezTo>
                    <a:cubicBezTo>
                      <a:pt x="346" y="214"/>
                      <a:pt x="346" y="214"/>
                      <a:pt x="346" y="214"/>
                    </a:cubicBezTo>
                    <a:cubicBezTo>
                      <a:pt x="345" y="214"/>
                      <a:pt x="345" y="211"/>
                      <a:pt x="345" y="209"/>
                    </a:cubicBezTo>
                    <a:cubicBezTo>
                      <a:pt x="346" y="208"/>
                      <a:pt x="347" y="210"/>
                      <a:pt x="348" y="204"/>
                    </a:cubicBezTo>
                    <a:cubicBezTo>
                      <a:pt x="350" y="199"/>
                      <a:pt x="350" y="190"/>
                      <a:pt x="351" y="184"/>
                    </a:cubicBezTo>
                    <a:cubicBezTo>
                      <a:pt x="351" y="187"/>
                      <a:pt x="350" y="186"/>
                      <a:pt x="350" y="184"/>
                    </a:cubicBezTo>
                    <a:cubicBezTo>
                      <a:pt x="351" y="181"/>
                      <a:pt x="352" y="180"/>
                      <a:pt x="353" y="178"/>
                    </a:cubicBezTo>
                    <a:cubicBezTo>
                      <a:pt x="353" y="178"/>
                      <a:pt x="353" y="178"/>
                      <a:pt x="353" y="178"/>
                    </a:cubicBezTo>
                    <a:cubicBezTo>
                      <a:pt x="353" y="177"/>
                      <a:pt x="355" y="169"/>
                      <a:pt x="355" y="168"/>
                    </a:cubicBezTo>
                    <a:cubicBezTo>
                      <a:pt x="356" y="167"/>
                      <a:pt x="354" y="173"/>
                      <a:pt x="354" y="174"/>
                    </a:cubicBezTo>
                    <a:cubicBezTo>
                      <a:pt x="358" y="162"/>
                      <a:pt x="356" y="168"/>
                      <a:pt x="359" y="156"/>
                    </a:cubicBezTo>
                    <a:cubicBezTo>
                      <a:pt x="360" y="149"/>
                      <a:pt x="358" y="157"/>
                      <a:pt x="357" y="154"/>
                    </a:cubicBezTo>
                    <a:cubicBezTo>
                      <a:pt x="359" y="148"/>
                      <a:pt x="359" y="142"/>
                      <a:pt x="361" y="136"/>
                    </a:cubicBezTo>
                    <a:cubicBezTo>
                      <a:pt x="360" y="137"/>
                      <a:pt x="360" y="137"/>
                      <a:pt x="360" y="137"/>
                    </a:cubicBezTo>
                    <a:cubicBezTo>
                      <a:pt x="361" y="127"/>
                      <a:pt x="363" y="120"/>
                      <a:pt x="365" y="113"/>
                    </a:cubicBezTo>
                    <a:cubicBezTo>
                      <a:pt x="371" y="73"/>
                      <a:pt x="370" y="68"/>
                      <a:pt x="367"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2"/>
              <p:cNvSpPr>
                <a:spLocks noEditPoints="1"/>
              </p:cNvSpPr>
              <p:nvPr/>
            </p:nvSpPr>
            <p:spPr bwMode="auto">
              <a:xfrm>
                <a:off x="2759075" y="1576388"/>
                <a:ext cx="1236663" cy="1577975"/>
              </a:xfrm>
              <a:custGeom>
                <a:avLst/>
                <a:gdLst>
                  <a:gd name="T0" fmla="*/ 509 w 574"/>
                  <a:gd name="T1" fmla="*/ 267 h 735"/>
                  <a:gd name="T2" fmla="*/ 467 w 574"/>
                  <a:gd name="T3" fmla="*/ 126 h 735"/>
                  <a:gd name="T4" fmla="*/ 424 w 574"/>
                  <a:gd name="T5" fmla="*/ 37 h 735"/>
                  <a:gd name="T6" fmla="*/ 257 w 574"/>
                  <a:gd name="T7" fmla="*/ 97 h 735"/>
                  <a:gd name="T8" fmla="*/ 175 w 574"/>
                  <a:gd name="T9" fmla="*/ 212 h 735"/>
                  <a:gd name="T10" fmla="*/ 55 w 574"/>
                  <a:gd name="T11" fmla="*/ 374 h 735"/>
                  <a:gd name="T12" fmla="*/ 10 w 574"/>
                  <a:gd name="T13" fmla="*/ 490 h 735"/>
                  <a:gd name="T14" fmla="*/ 37 w 574"/>
                  <a:gd name="T15" fmla="*/ 588 h 735"/>
                  <a:gd name="T16" fmla="*/ 59 w 574"/>
                  <a:gd name="T17" fmla="*/ 548 h 735"/>
                  <a:gd name="T18" fmla="*/ 148 w 574"/>
                  <a:gd name="T19" fmla="*/ 559 h 735"/>
                  <a:gd name="T20" fmla="*/ 249 w 574"/>
                  <a:gd name="T21" fmla="*/ 588 h 735"/>
                  <a:gd name="T22" fmla="*/ 334 w 574"/>
                  <a:gd name="T23" fmla="*/ 636 h 735"/>
                  <a:gd name="T24" fmla="*/ 387 w 574"/>
                  <a:gd name="T25" fmla="*/ 604 h 735"/>
                  <a:gd name="T26" fmla="*/ 463 w 574"/>
                  <a:gd name="T27" fmla="*/ 593 h 735"/>
                  <a:gd name="T28" fmla="*/ 500 w 574"/>
                  <a:gd name="T29" fmla="*/ 640 h 735"/>
                  <a:gd name="T30" fmla="*/ 556 w 574"/>
                  <a:gd name="T31" fmla="*/ 641 h 735"/>
                  <a:gd name="T32" fmla="*/ 573 w 574"/>
                  <a:gd name="T33" fmla="*/ 544 h 735"/>
                  <a:gd name="T34" fmla="*/ 454 w 574"/>
                  <a:gd name="T35" fmla="*/ 130 h 735"/>
                  <a:gd name="T36" fmla="*/ 391 w 574"/>
                  <a:gd name="T37" fmla="*/ 136 h 735"/>
                  <a:gd name="T38" fmla="*/ 349 w 574"/>
                  <a:gd name="T39" fmla="*/ 130 h 735"/>
                  <a:gd name="T40" fmla="*/ 307 w 574"/>
                  <a:gd name="T41" fmla="*/ 120 h 735"/>
                  <a:gd name="T42" fmla="*/ 271 w 574"/>
                  <a:gd name="T43" fmla="*/ 100 h 735"/>
                  <a:gd name="T44" fmla="*/ 281 w 574"/>
                  <a:gd name="T45" fmla="*/ 626 h 735"/>
                  <a:gd name="T46" fmla="*/ 294 w 574"/>
                  <a:gd name="T47" fmla="*/ 553 h 735"/>
                  <a:gd name="T48" fmla="*/ 316 w 574"/>
                  <a:gd name="T49" fmla="*/ 473 h 735"/>
                  <a:gd name="T50" fmla="*/ 326 w 574"/>
                  <a:gd name="T51" fmla="*/ 394 h 735"/>
                  <a:gd name="T52" fmla="*/ 354 w 574"/>
                  <a:gd name="T53" fmla="*/ 483 h 735"/>
                  <a:gd name="T54" fmla="*/ 559 w 574"/>
                  <a:gd name="T55" fmla="*/ 491 h 735"/>
                  <a:gd name="T56" fmla="*/ 557 w 574"/>
                  <a:gd name="T57" fmla="*/ 563 h 735"/>
                  <a:gd name="T58" fmla="*/ 539 w 574"/>
                  <a:gd name="T59" fmla="*/ 645 h 735"/>
                  <a:gd name="T60" fmla="*/ 517 w 574"/>
                  <a:gd name="T61" fmla="*/ 701 h 735"/>
                  <a:gd name="T62" fmla="*/ 516 w 574"/>
                  <a:gd name="T63" fmla="*/ 655 h 735"/>
                  <a:gd name="T64" fmla="*/ 509 w 574"/>
                  <a:gd name="T65" fmla="*/ 628 h 735"/>
                  <a:gd name="T66" fmla="*/ 492 w 574"/>
                  <a:gd name="T67" fmla="*/ 593 h 735"/>
                  <a:gd name="T68" fmla="*/ 454 w 574"/>
                  <a:gd name="T69" fmla="*/ 581 h 735"/>
                  <a:gd name="T70" fmla="*/ 418 w 574"/>
                  <a:gd name="T71" fmla="*/ 588 h 735"/>
                  <a:gd name="T72" fmla="*/ 397 w 574"/>
                  <a:gd name="T73" fmla="*/ 589 h 735"/>
                  <a:gd name="T74" fmla="*/ 363 w 574"/>
                  <a:gd name="T75" fmla="*/ 591 h 735"/>
                  <a:gd name="T76" fmla="*/ 360 w 574"/>
                  <a:gd name="T77" fmla="*/ 562 h 735"/>
                  <a:gd name="T78" fmla="*/ 367 w 574"/>
                  <a:gd name="T79" fmla="*/ 493 h 735"/>
                  <a:gd name="T80" fmla="*/ 352 w 574"/>
                  <a:gd name="T81" fmla="*/ 399 h 735"/>
                  <a:gd name="T82" fmla="*/ 305 w 574"/>
                  <a:gd name="T83" fmla="*/ 457 h 735"/>
                  <a:gd name="T84" fmla="*/ 264 w 574"/>
                  <a:gd name="T85" fmla="*/ 576 h 735"/>
                  <a:gd name="T86" fmla="*/ 221 w 574"/>
                  <a:gd name="T87" fmla="*/ 569 h 735"/>
                  <a:gd name="T88" fmla="*/ 181 w 574"/>
                  <a:gd name="T89" fmla="*/ 556 h 735"/>
                  <a:gd name="T90" fmla="*/ 140 w 574"/>
                  <a:gd name="T91" fmla="*/ 543 h 735"/>
                  <a:gd name="T92" fmla="*/ 110 w 574"/>
                  <a:gd name="T93" fmla="*/ 527 h 735"/>
                  <a:gd name="T94" fmla="*/ 62 w 574"/>
                  <a:gd name="T95" fmla="*/ 528 h 735"/>
                  <a:gd name="T96" fmla="*/ 38 w 574"/>
                  <a:gd name="T97" fmla="*/ 553 h 735"/>
                  <a:gd name="T98" fmla="*/ 25 w 574"/>
                  <a:gd name="T99" fmla="*/ 584 h 735"/>
                  <a:gd name="T100" fmla="*/ 15 w 574"/>
                  <a:gd name="T101" fmla="*/ 557 h 735"/>
                  <a:gd name="T102" fmla="*/ 29 w 574"/>
                  <a:gd name="T103" fmla="*/ 475 h 735"/>
                  <a:gd name="T104" fmla="*/ 48 w 574"/>
                  <a:gd name="T105" fmla="*/ 417 h 735"/>
                  <a:gd name="T106" fmla="*/ 92 w 574"/>
                  <a:gd name="T107" fmla="*/ 345 h 735"/>
                  <a:gd name="T108" fmla="*/ 105 w 574"/>
                  <a:gd name="T109" fmla="*/ 370 h 735"/>
                  <a:gd name="T110" fmla="*/ 88 w 574"/>
                  <a:gd name="T111" fmla="*/ 478 h 735"/>
                  <a:gd name="T112" fmla="*/ 161 w 574"/>
                  <a:gd name="T113" fmla="*/ 261 h 735"/>
                  <a:gd name="T114" fmla="*/ 313 w 574"/>
                  <a:gd name="T115" fmla="*/ 136 h 735"/>
                  <a:gd name="T116" fmla="*/ 388 w 574"/>
                  <a:gd name="T117" fmla="*/ 149 h 735"/>
                  <a:gd name="T118" fmla="*/ 486 w 574"/>
                  <a:gd name="T119" fmla="*/ 229 h 735"/>
                  <a:gd name="T120" fmla="*/ 474 w 574"/>
                  <a:gd name="T121" fmla="*/ 568 h 735"/>
                  <a:gd name="T122" fmla="*/ 519 w 574"/>
                  <a:gd name="T123" fmla="*/ 39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4" h="735">
                    <a:moveTo>
                      <a:pt x="568" y="462"/>
                    </a:moveTo>
                    <a:cubicBezTo>
                      <a:pt x="569" y="454"/>
                      <a:pt x="563" y="439"/>
                      <a:pt x="560" y="430"/>
                    </a:cubicBezTo>
                    <a:cubicBezTo>
                      <a:pt x="554" y="419"/>
                      <a:pt x="554" y="403"/>
                      <a:pt x="546" y="392"/>
                    </a:cubicBezTo>
                    <a:cubicBezTo>
                      <a:pt x="545" y="392"/>
                      <a:pt x="545" y="391"/>
                      <a:pt x="544" y="391"/>
                    </a:cubicBezTo>
                    <a:cubicBezTo>
                      <a:pt x="542" y="388"/>
                      <a:pt x="540" y="384"/>
                      <a:pt x="538" y="381"/>
                    </a:cubicBezTo>
                    <a:cubicBezTo>
                      <a:pt x="538" y="381"/>
                      <a:pt x="530" y="368"/>
                      <a:pt x="521" y="363"/>
                    </a:cubicBezTo>
                    <a:cubicBezTo>
                      <a:pt x="520" y="362"/>
                      <a:pt x="520" y="362"/>
                      <a:pt x="519" y="361"/>
                    </a:cubicBezTo>
                    <a:cubicBezTo>
                      <a:pt x="519" y="361"/>
                      <a:pt x="519" y="360"/>
                      <a:pt x="519" y="360"/>
                    </a:cubicBezTo>
                    <a:cubicBezTo>
                      <a:pt x="519" y="360"/>
                      <a:pt x="519" y="355"/>
                      <a:pt x="520" y="357"/>
                    </a:cubicBezTo>
                    <a:cubicBezTo>
                      <a:pt x="520" y="350"/>
                      <a:pt x="517" y="342"/>
                      <a:pt x="518" y="332"/>
                    </a:cubicBezTo>
                    <a:cubicBezTo>
                      <a:pt x="516" y="330"/>
                      <a:pt x="517" y="325"/>
                      <a:pt x="515" y="323"/>
                    </a:cubicBezTo>
                    <a:cubicBezTo>
                      <a:pt x="516" y="323"/>
                      <a:pt x="514" y="313"/>
                      <a:pt x="516" y="319"/>
                    </a:cubicBezTo>
                    <a:cubicBezTo>
                      <a:pt x="516" y="319"/>
                      <a:pt x="517" y="320"/>
                      <a:pt x="516" y="320"/>
                    </a:cubicBezTo>
                    <a:cubicBezTo>
                      <a:pt x="517" y="320"/>
                      <a:pt x="517" y="320"/>
                      <a:pt x="517" y="320"/>
                    </a:cubicBezTo>
                    <a:cubicBezTo>
                      <a:pt x="518" y="315"/>
                      <a:pt x="515" y="310"/>
                      <a:pt x="515" y="305"/>
                    </a:cubicBezTo>
                    <a:cubicBezTo>
                      <a:pt x="515" y="306"/>
                      <a:pt x="515" y="309"/>
                      <a:pt x="514" y="307"/>
                    </a:cubicBezTo>
                    <a:cubicBezTo>
                      <a:pt x="514" y="302"/>
                      <a:pt x="514" y="302"/>
                      <a:pt x="514" y="302"/>
                    </a:cubicBezTo>
                    <a:cubicBezTo>
                      <a:pt x="514" y="303"/>
                      <a:pt x="514" y="303"/>
                      <a:pt x="514" y="303"/>
                    </a:cubicBezTo>
                    <a:cubicBezTo>
                      <a:pt x="514" y="300"/>
                      <a:pt x="514" y="298"/>
                      <a:pt x="514" y="295"/>
                    </a:cubicBezTo>
                    <a:cubicBezTo>
                      <a:pt x="513" y="296"/>
                      <a:pt x="513" y="296"/>
                      <a:pt x="513" y="296"/>
                    </a:cubicBezTo>
                    <a:cubicBezTo>
                      <a:pt x="513" y="292"/>
                      <a:pt x="514" y="291"/>
                      <a:pt x="512" y="287"/>
                    </a:cubicBezTo>
                    <a:cubicBezTo>
                      <a:pt x="511" y="285"/>
                      <a:pt x="512" y="291"/>
                      <a:pt x="511" y="287"/>
                    </a:cubicBezTo>
                    <a:cubicBezTo>
                      <a:pt x="511" y="281"/>
                      <a:pt x="510" y="274"/>
                      <a:pt x="509" y="267"/>
                    </a:cubicBezTo>
                    <a:cubicBezTo>
                      <a:pt x="508" y="268"/>
                      <a:pt x="508" y="266"/>
                      <a:pt x="508" y="264"/>
                    </a:cubicBezTo>
                    <a:cubicBezTo>
                      <a:pt x="509" y="264"/>
                      <a:pt x="509" y="264"/>
                      <a:pt x="509" y="264"/>
                    </a:cubicBezTo>
                    <a:cubicBezTo>
                      <a:pt x="506" y="258"/>
                      <a:pt x="510" y="261"/>
                      <a:pt x="508" y="255"/>
                    </a:cubicBezTo>
                    <a:cubicBezTo>
                      <a:pt x="506" y="254"/>
                      <a:pt x="506" y="254"/>
                      <a:pt x="506" y="254"/>
                    </a:cubicBezTo>
                    <a:cubicBezTo>
                      <a:pt x="503" y="248"/>
                      <a:pt x="507" y="250"/>
                      <a:pt x="504" y="244"/>
                    </a:cubicBezTo>
                    <a:cubicBezTo>
                      <a:pt x="504" y="246"/>
                      <a:pt x="502" y="245"/>
                      <a:pt x="502" y="242"/>
                    </a:cubicBezTo>
                    <a:cubicBezTo>
                      <a:pt x="503" y="243"/>
                      <a:pt x="503" y="243"/>
                      <a:pt x="503" y="243"/>
                    </a:cubicBezTo>
                    <a:cubicBezTo>
                      <a:pt x="502" y="241"/>
                      <a:pt x="502" y="240"/>
                      <a:pt x="502" y="239"/>
                    </a:cubicBezTo>
                    <a:cubicBezTo>
                      <a:pt x="502" y="240"/>
                      <a:pt x="503" y="239"/>
                      <a:pt x="502" y="237"/>
                    </a:cubicBezTo>
                    <a:cubicBezTo>
                      <a:pt x="504" y="238"/>
                      <a:pt x="504" y="238"/>
                      <a:pt x="504" y="238"/>
                    </a:cubicBezTo>
                    <a:cubicBezTo>
                      <a:pt x="501" y="234"/>
                      <a:pt x="501" y="234"/>
                      <a:pt x="501" y="234"/>
                    </a:cubicBezTo>
                    <a:cubicBezTo>
                      <a:pt x="501" y="230"/>
                      <a:pt x="499" y="224"/>
                      <a:pt x="499" y="222"/>
                    </a:cubicBezTo>
                    <a:cubicBezTo>
                      <a:pt x="499" y="222"/>
                      <a:pt x="498" y="214"/>
                      <a:pt x="496" y="212"/>
                    </a:cubicBezTo>
                    <a:cubicBezTo>
                      <a:pt x="497" y="213"/>
                      <a:pt x="497" y="209"/>
                      <a:pt x="498" y="210"/>
                    </a:cubicBezTo>
                    <a:cubicBezTo>
                      <a:pt x="496" y="208"/>
                      <a:pt x="494" y="202"/>
                      <a:pt x="494" y="199"/>
                    </a:cubicBezTo>
                    <a:cubicBezTo>
                      <a:pt x="495" y="199"/>
                      <a:pt x="495" y="199"/>
                      <a:pt x="495" y="199"/>
                    </a:cubicBezTo>
                    <a:cubicBezTo>
                      <a:pt x="493" y="190"/>
                      <a:pt x="489" y="183"/>
                      <a:pt x="487" y="175"/>
                    </a:cubicBezTo>
                    <a:cubicBezTo>
                      <a:pt x="487" y="175"/>
                      <a:pt x="486" y="171"/>
                      <a:pt x="485" y="172"/>
                    </a:cubicBezTo>
                    <a:cubicBezTo>
                      <a:pt x="481" y="164"/>
                      <a:pt x="483" y="156"/>
                      <a:pt x="478" y="154"/>
                    </a:cubicBezTo>
                    <a:cubicBezTo>
                      <a:pt x="476" y="150"/>
                      <a:pt x="477" y="149"/>
                      <a:pt x="477" y="147"/>
                    </a:cubicBezTo>
                    <a:cubicBezTo>
                      <a:pt x="477" y="148"/>
                      <a:pt x="477" y="148"/>
                      <a:pt x="477" y="148"/>
                    </a:cubicBezTo>
                    <a:cubicBezTo>
                      <a:pt x="474" y="141"/>
                      <a:pt x="473" y="139"/>
                      <a:pt x="472" y="133"/>
                    </a:cubicBezTo>
                    <a:cubicBezTo>
                      <a:pt x="470" y="131"/>
                      <a:pt x="468" y="131"/>
                      <a:pt x="467" y="126"/>
                    </a:cubicBezTo>
                    <a:cubicBezTo>
                      <a:pt x="468" y="127"/>
                      <a:pt x="467" y="125"/>
                      <a:pt x="467" y="124"/>
                    </a:cubicBezTo>
                    <a:cubicBezTo>
                      <a:pt x="467" y="125"/>
                      <a:pt x="468" y="125"/>
                      <a:pt x="467" y="122"/>
                    </a:cubicBezTo>
                    <a:cubicBezTo>
                      <a:pt x="467" y="122"/>
                      <a:pt x="467" y="122"/>
                      <a:pt x="466" y="121"/>
                    </a:cubicBezTo>
                    <a:cubicBezTo>
                      <a:pt x="466" y="121"/>
                      <a:pt x="466" y="121"/>
                      <a:pt x="466" y="121"/>
                    </a:cubicBezTo>
                    <a:cubicBezTo>
                      <a:pt x="465" y="118"/>
                      <a:pt x="465" y="119"/>
                      <a:pt x="465" y="120"/>
                    </a:cubicBezTo>
                    <a:cubicBezTo>
                      <a:pt x="465" y="120"/>
                      <a:pt x="465" y="120"/>
                      <a:pt x="465" y="121"/>
                    </a:cubicBezTo>
                    <a:cubicBezTo>
                      <a:pt x="465" y="117"/>
                      <a:pt x="462" y="112"/>
                      <a:pt x="463" y="111"/>
                    </a:cubicBezTo>
                    <a:cubicBezTo>
                      <a:pt x="459" y="103"/>
                      <a:pt x="455" y="97"/>
                      <a:pt x="451" y="90"/>
                    </a:cubicBezTo>
                    <a:cubicBezTo>
                      <a:pt x="451" y="89"/>
                      <a:pt x="453" y="90"/>
                      <a:pt x="454" y="92"/>
                    </a:cubicBezTo>
                    <a:cubicBezTo>
                      <a:pt x="451" y="87"/>
                      <a:pt x="451" y="87"/>
                      <a:pt x="451" y="87"/>
                    </a:cubicBezTo>
                    <a:cubicBezTo>
                      <a:pt x="452" y="87"/>
                      <a:pt x="453" y="90"/>
                      <a:pt x="454" y="91"/>
                    </a:cubicBezTo>
                    <a:cubicBezTo>
                      <a:pt x="453" y="85"/>
                      <a:pt x="447" y="79"/>
                      <a:pt x="444" y="72"/>
                    </a:cubicBezTo>
                    <a:cubicBezTo>
                      <a:pt x="443" y="71"/>
                      <a:pt x="443" y="71"/>
                      <a:pt x="443" y="71"/>
                    </a:cubicBezTo>
                    <a:cubicBezTo>
                      <a:pt x="443" y="70"/>
                      <a:pt x="443" y="70"/>
                      <a:pt x="443" y="70"/>
                    </a:cubicBezTo>
                    <a:cubicBezTo>
                      <a:pt x="443" y="70"/>
                      <a:pt x="441" y="69"/>
                      <a:pt x="441" y="68"/>
                    </a:cubicBezTo>
                    <a:cubicBezTo>
                      <a:pt x="441" y="67"/>
                      <a:pt x="442" y="67"/>
                      <a:pt x="440" y="64"/>
                    </a:cubicBezTo>
                    <a:cubicBezTo>
                      <a:pt x="440" y="61"/>
                      <a:pt x="436" y="56"/>
                      <a:pt x="433" y="53"/>
                    </a:cubicBezTo>
                    <a:cubicBezTo>
                      <a:pt x="434" y="55"/>
                      <a:pt x="434" y="55"/>
                      <a:pt x="433" y="54"/>
                    </a:cubicBezTo>
                    <a:cubicBezTo>
                      <a:pt x="432" y="52"/>
                      <a:pt x="432" y="51"/>
                      <a:pt x="431" y="50"/>
                    </a:cubicBezTo>
                    <a:cubicBezTo>
                      <a:pt x="432" y="49"/>
                      <a:pt x="432" y="49"/>
                      <a:pt x="432" y="49"/>
                    </a:cubicBezTo>
                    <a:cubicBezTo>
                      <a:pt x="431" y="49"/>
                      <a:pt x="428" y="45"/>
                      <a:pt x="427" y="45"/>
                    </a:cubicBezTo>
                    <a:cubicBezTo>
                      <a:pt x="428" y="43"/>
                      <a:pt x="430" y="47"/>
                      <a:pt x="430" y="47"/>
                    </a:cubicBezTo>
                    <a:cubicBezTo>
                      <a:pt x="426" y="40"/>
                      <a:pt x="428" y="44"/>
                      <a:pt x="424" y="37"/>
                    </a:cubicBezTo>
                    <a:cubicBezTo>
                      <a:pt x="421" y="34"/>
                      <a:pt x="424" y="38"/>
                      <a:pt x="422" y="37"/>
                    </a:cubicBezTo>
                    <a:cubicBezTo>
                      <a:pt x="419" y="34"/>
                      <a:pt x="417" y="32"/>
                      <a:pt x="415" y="28"/>
                    </a:cubicBezTo>
                    <a:cubicBezTo>
                      <a:pt x="415" y="29"/>
                      <a:pt x="415" y="29"/>
                      <a:pt x="415" y="29"/>
                    </a:cubicBezTo>
                    <a:cubicBezTo>
                      <a:pt x="410" y="24"/>
                      <a:pt x="408" y="21"/>
                      <a:pt x="405" y="17"/>
                    </a:cubicBezTo>
                    <a:cubicBezTo>
                      <a:pt x="397" y="9"/>
                      <a:pt x="391" y="6"/>
                      <a:pt x="387" y="4"/>
                    </a:cubicBezTo>
                    <a:cubicBezTo>
                      <a:pt x="388" y="3"/>
                      <a:pt x="388" y="2"/>
                      <a:pt x="388" y="2"/>
                    </a:cubicBezTo>
                    <a:cubicBezTo>
                      <a:pt x="386" y="1"/>
                      <a:pt x="378" y="0"/>
                      <a:pt x="361" y="6"/>
                    </a:cubicBezTo>
                    <a:cubicBezTo>
                      <a:pt x="361" y="6"/>
                      <a:pt x="361" y="6"/>
                      <a:pt x="361" y="6"/>
                    </a:cubicBezTo>
                    <a:cubicBezTo>
                      <a:pt x="351" y="10"/>
                      <a:pt x="346" y="14"/>
                      <a:pt x="341" y="19"/>
                    </a:cubicBezTo>
                    <a:cubicBezTo>
                      <a:pt x="339" y="18"/>
                      <a:pt x="334" y="24"/>
                      <a:pt x="331" y="25"/>
                    </a:cubicBezTo>
                    <a:cubicBezTo>
                      <a:pt x="331" y="25"/>
                      <a:pt x="331" y="25"/>
                      <a:pt x="331" y="25"/>
                    </a:cubicBezTo>
                    <a:cubicBezTo>
                      <a:pt x="327" y="30"/>
                      <a:pt x="320" y="32"/>
                      <a:pt x="316" y="37"/>
                    </a:cubicBezTo>
                    <a:cubicBezTo>
                      <a:pt x="316" y="36"/>
                      <a:pt x="316" y="36"/>
                      <a:pt x="317" y="35"/>
                    </a:cubicBezTo>
                    <a:cubicBezTo>
                      <a:pt x="314" y="38"/>
                      <a:pt x="310" y="42"/>
                      <a:pt x="309" y="42"/>
                    </a:cubicBezTo>
                    <a:cubicBezTo>
                      <a:pt x="301" y="49"/>
                      <a:pt x="290" y="59"/>
                      <a:pt x="286" y="65"/>
                    </a:cubicBezTo>
                    <a:cubicBezTo>
                      <a:pt x="286" y="65"/>
                      <a:pt x="286" y="65"/>
                      <a:pt x="286" y="65"/>
                    </a:cubicBezTo>
                    <a:cubicBezTo>
                      <a:pt x="284" y="68"/>
                      <a:pt x="283" y="68"/>
                      <a:pt x="280" y="72"/>
                    </a:cubicBezTo>
                    <a:cubicBezTo>
                      <a:pt x="280" y="72"/>
                      <a:pt x="280" y="72"/>
                      <a:pt x="280" y="72"/>
                    </a:cubicBezTo>
                    <a:cubicBezTo>
                      <a:pt x="278" y="76"/>
                      <a:pt x="272" y="81"/>
                      <a:pt x="270" y="84"/>
                    </a:cubicBezTo>
                    <a:cubicBezTo>
                      <a:pt x="269" y="84"/>
                      <a:pt x="269" y="84"/>
                      <a:pt x="269" y="84"/>
                    </a:cubicBezTo>
                    <a:cubicBezTo>
                      <a:pt x="263" y="90"/>
                      <a:pt x="263" y="90"/>
                      <a:pt x="263" y="90"/>
                    </a:cubicBezTo>
                    <a:cubicBezTo>
                      <a:pt x="266" y="88"/>
                      <a:pt x="266" y="88"/>
                      <a:pt x="266" y="88"/>
                    </a:cubicBezTo>
                    <a:cubicBezTo>
                      <a:pt x="267" y="90"/>
                      <a:pt x="260" y="92"/>
                      <a:pt x="257" y="97"/>
                    </a:cubicBezTo>
                    <a:cubicBezTo>
                      <a:pt x="254" y="102"/>
                      <a:pt x="253" y="109"/>
                      <a:pt x="249" y="113"/>
                    </a:cubicBezTo>
                    <a:cubicBezTo>
                      <a:pt x="248" y="116"/>
                      <a:pt x="249" y="110"/>
                      <a:pt x="247" y="114"/>
                    </a:cubicBezTo>
                    <a:cubicBezTo>
                      <a:pt x="246" y="113"/>
                      <a:pt x="248" y="112"/>
                      <a:pt x="247" y="112"/>
                    </a:cubicBezTo>
                    <a:cubicBezTo>
                      <a:pt x="244" y="116"/>
                      <a:pt x="241" y="117"/>
                      <a:pt x="239" y="121"/>
                    </a:cubicBezTo>
                    <a:cubicBezTo>
                      <a:pt x="238" y="121"/>
                      <a:pt x="238" y="121"/>
                      <a:pt x="238" y="121"/>
                    </a:cubicBezTo>
                    <a:cubicBezTo>
                      <a:pt x="235" y="127"/>
                      <a:pt x="229" y="130"/>
                      <a:pt x="228" y="135"/>
                    </a:cubicBezTo>
                    <a:cubicBezTo>
                      <a:pt x="224" y="141"/>
                      <a:pt x="223" y="137"/>
                      <a:pt x="220" y="144"/>
                    </a:cubicBezTo>
                    <a:cubicBezTo>
                      <a:pt x="218" y="145"/>
                      <a:pt x="218" y="145"/>
                      <a:pt x="218" y="145"/>
                    </a:cubicBezTo>
                    <a:cubicBezTo>
                      <a:pt x="216" y="147"/>
                      <a:pt x="218" y="148"/>
                      <a:pt x="215" y="150"/>
                    </a:cubicBezTo>
                    <a:cubicBezTo>
                      <a:pt x="215" y="150"/>
                      <a:pt x="212" y="153"/>
                      <a:pt x="213" y="151"/>
                    </a:cubicBezTo>
                    <a:cubicBezTo>
                      <a:pt x="207" y="157"/>
                      <a:pt x="205" y="165"/>
                      <a:pt x="198" y="172"/>
                    </a:cubicBezTo>
                    <a:cubicBezTo>
                      <a:pt x="198" y="175"/>
                      <a:pt x="194" y="179"/>
                      <a:pt x="194" y="181"/>
                    </a:cubicBezTo>
                    <a:cubicBezTo>
                      <a:pt x="194" y="181"/>
                      <a:pt x="189" y="189"/>
                      <a:pt x="191" y="184"/>
                    </a:cubicBezTo>
                    <a:cubicBezTo>
                      <a:pt x="191" y="183"/>
                      <a:pt x="191" y="183"/>
                      <a:pt x="192" y="183"/>
                    </a:cubicBezTo>
                    <a:cubicBezTo>
                      <a:pt x="191" y="182"/>
                      <a:pt x="191" y="182"/>
                      <a:pt x="191" y="182"/>
                    </a:cubicBezTo>
                    <a:cubicBezTo>
                      <a:pt x="187" y="186"/>
                      <a:pt x="186" y="191"/>
                      <a:pt x="183" y="196"/>
                    </a:cubicBezTo>
                    <a:cubicBezTo>
                      <a:pt x="184" y="195"/>
                      <a:pt x="185" y="193"/>
                      <a:pt x="185" y="194"/>
                    </a:cubicBezTo>
                    <a:cubicBezTo>
                      <a:pt x="182" y="199"/>
                      <a:pt x="182" y="199"/>
                      <a:pt x="182" y="199"/>
                    </a:cubicBezTo>
                    <a:cubicBezTo>
                      <a:pt x="182" y="197"/>
                      <a:pt x="182" y="197"/>
                      <a:pt x="182" y="197"/>
                    </a:cubicBezTo>
                    <a:cubicBezTo>
                      <a:pt x="181" y="200"/>
                      <a:pt x="179" y="202"/>
                      <a:pt x="178" y="204"/>
                    </a:cubicBezTo>
                    <a:cubicBezTo>
                      <a:pt x="179" y="203"/>
                      <a:pt x="179" y="203"/>
                      <a:pt x="179" y="203"/>
                    </a:cubicBezTo>
                    <a:cubicBezTo>
                      <a:pt x="177" y="207"/>
                      <a:pt x="175" y="207"/>
                      <a:pt x="173" y="211"/>
                    </a:cubicBezTo>
                    <a:cubicBezTo>
                      <a:pt x="173" y="213"/>
                      <a:pt x="176" y="209"/>
                      <a:pt x="175" y="212"/>
                    </a:cubicBezTo>
                    <a:cubicBezTo>
                      <a:pt x="171" y="217"/>
                      <a:pt x="167" y="223"/>
                      <a:pt x="163" y="229"/>
                    </a:cubicBezTo>
                    <a:cubicBezTo>
                      <a:pt x="164" y="228"/>
                      <a:pt x="164" y="230"/>
                      <a:pt x="163" y="232"/>
                    </a:cubicBezTo>
                    <a:cubicBezTo>
                      <a:pt x="162" y="231"/>
                      <a:pt x="162" y="231"/>
                      <a:pt x="162" y="231"/>
                    </a:cubicBezTo>
                    <a:cubicBezTo>
                      <a:pt x="160" y="238"/>
                      <a:pt x="159" y="233"/>
                      <a:pt x="157" y="239"/>
                    </a:cubicBezTo>
                    <a:cubicBezTo>
                      <a:pt x="157" y="241"/>
                      <a:pt x="157" y="241"/>
                      <a:pt x="157" y="241"/>
                    </a:cubicBezTo>
                    <a:cubicBezTo>
                      <a:pt x="156" y="247"/>
                      <a:pt x="154" y="243"/>
                      <a:pt x="153" y="251"/>
                    </a:cubicBezTo>
                    <a:cubicBezTo>
                      <a:pt x="154" y="248"/>
                      <a:pt x="155" y="250"/>
                      <a:pt x="153" y="253"/>
                    </a:cubicBezTo>
                    <a:cubicBezTo>
                      <a:pt x="153" y="252"/>
                      <a:pt x="153" y="252"/>
                      <a:pt x="153" y="252"/>
                    </a:cubicBezTo>
                    <a:cubicBezTo>
                      <a:pt x="152" y="254"/>
                      <a:pt x="152" y="254"/>
                      <a:pt x="151" y="255"/>
                    </a:cubicBezTo>
                    <a:cubicBezTo>
                      <a:pt x="152" y="254"/>
                      <a:pt x="151" y="254"/>
                      <a:pt x="149" y="257"/>
                    </a:cubicBezTo>
                    <a:cubicBezTo>
                      <a:pt x="149" y="255"/>
                      <a:pt x="149" y="255"/>
                      <a:pt x="149" y="255"/>
                    </a:cubicBezTo>
                    <a:cubicBezTo>
                      <a:pt x="148" y="260"/>
                      <a:pt x="148" y="260"/>
                      <a:pt x="148" y="260"/>
                    </a:cubicBezTo>
                    <a:cubicBezTo>
                      <a:pt x="146" y="263"/>
                      <a:pt x="144" y="270"/>
                      <a:pt x="142" y="271"/>
                    </a:cubicBezTo>
                    <a:cubicBezTo>
                      <a:pt x="142" y="271"/>
                      <a:pt x="138" y="278"/>
                      <a:pt x="138" y="280"/>
                    </a:cubicBezTo>
                    <a:cubicBezTo>
                      <a:pt x="138" y="279"/>
                      <a:pt x="136" y="283"/>
                      <a:pt x="136" y="281"/>
                    </a:cubicBezTo>
                    <a:cubicBezTo>
                      <a:pt x="135" y="284"/>
                      <a:pt x="133" y="290"/>
                      <a:pt x="131" y="292"/>
                    </a:cubicBezTo>
                    <a:cubicBezTo>
                      <a:pt x="132" y="292"/>
                      <a:pt x="132" y="292"/>
                      <a:pt x="132" y="292"/>
                    </a:cubicBezTo>
                    <a:cubicBezTo>
                      <a:pt x="128" y="297"/>
                      <a:pt x="127" y="302"/>
                      <a:pt x="125" y="307"/>
                    </a:cubicBezTo>
                    <a:cubicBezTo>
                      <a:pt x="123" y="307"/>
                      <a:pt x="120" y="308"/>
                      <a:pt x="120" y="308"/>
                    </a:cubicBezTo>
                    <a:cubicBezTo>
                      <a:pt x="107" y="312"/>
                      <a:pt x="103" y="318"/>
                      <a:pt x="93" y="328"/>
                    </a:cubicBezTo>
                    <a:cubicBezTo>
                      <a:pt x="83" y="336"/>
                      <a:pt x="79" y="338"/>
                      <a:pt x="72" y="348"/>
                    </a:cubicBezTo>
                    <a:cubicBezTo>
                      <a:pt x="67" y="353"/>
                      <a:pt x="64" y="359"/>
                      <a:pt x="61" y="364"/>
                    </a:cubicBezTo>
                    <a:cubicBezTo>
                      <a:pt x="60" y="367"/>
                      <a:pt x="56" y="370"/>
                      <a:pt x="55" y="374"/>
                    </a:cubicBezTo>
                    <a:cubicBezTo>
                      <a:pt x="54" y="375"/>
                      <a:pt x="54" y="375"/>
                      <a:pt x="54" y="375"/>
                    </a:cubicBezTo>
                    <a:cubicBezTo>
                      <a:pt x="54" y="376"/>
                      <a:pt x="53" y="377"/>
                      <a:pt x="52" y="378"/>
                    </a:cubicBezTo>
                    <a:cubicBezTo>
                      <a:pt x="52" y="378"/>
                      <a:pt x="52" y="378"/>
                      <a:pt x="52" y="378"/>
                    </a:cubicBezTo>
                    <a:cubicBezTo>
                      <a:pt x="52" y="380"/>
                      <a:pt x="50" y="381"/>
                      <a:pt x="50" y="382"/>
                    </a:cubicBezTo>
                    <a:cubicBezTo>
                      <a:pt x="50" y="382"/>
                      <a:pt x="50" y="382"/>
                      <a:pt x="50" y="382"/>
                    </a:cubicBezTo>
                    <a:cubicBezTo>
                      <a:pt x="49" y="384"/>
                      <a:pt x="49" y="384"/>
                      <a:pt x="49" y="384"/>
                    </a:cubicBezTo>
                    <a:cubicBezTo>
                      <a:pt x="49" y="383"/>
                      <a:pt x="49" y="383"/>
                      <a:pt x="49" y="383"/>
                    </a:cubicBezTo>
                    <a:cubicBezTo>
                      <a:pt x="48" y="386"/>
                      <a:pt x="47" y="389"/>
                      <a:pt x="45" y="391"/>
                    </a:cubicBezTo>
                    <a:cubicBezTo>
                      <a:pt x="46" y="391"/>
                      <a:pt x="46" y="391"/>
                      <a:pt x="46" y="391"/>
                    </a:cubicBezTo>
                    <a:cubicBezTo>
                      <a:pt x="42" y="396"/>
                      <a:pt x="43" y="399"/>
                      <a:pt x="40" y="403"/>
                    </a:cubicBezTo>
                    <a:cubicBezTo>
                      <a:pt x="39" y="403"/>
                      <a:pt x="39" y="403"/>
                      <a:pt x="39" y="403"/>
                    </a:cubicBezTo>
                    <a:cubicBezTo>
                      <a:pt x="39" y="410"/>
                      <a:pt x="33" y="412"/>
                      <a:pt x="33" y="419"/>
                    </a:cubicBezTo>
                    <a:cubicBezTo>
                      <a:pt x="33" y="418"/>
                      <a:pt x="32" y="419"/>
                      <a:pt x="32" y="419"/>
                    </a:cubicBezTo>
                    <a:cubicBezTo>
                      <a:pt x="31" y="422"/>
                      <a:pt x="30" y="425"/>
                      <a:pt x="32" y="426"/>
                    </a:cubicBezTo>
                    <a:cubicBezTo>
                      <a:pt x="31" y="428"/>
                      <a:pt x="30" y="427"/>
                      <a:pt x="30" y="427"/>
                    </a:cubicBezTo>
                    <a:cubicBezTo>
                      <a:pt x="30" y="428"/>
                      <a:pt x="30" y="430"/>
                      <a:pt x="29" y="431"/>
                    </a:cubicBezTo>
                    <a:cubicBezTo>
                      <a:pt x="29" y="431"/>
                      <a:pt x="29" y="431"/>
                      <a:pt x="29" y="431"/>
                    </a:cubicBezTo>
                    <a:cubicBezTo>
                      <a:pt x="29" y="432"/>
                      <a:pt x="28" y="434"/>
                      <a:pt x="28" y="435"/>
                    </a:cubicBezTo>
                    <a:cubicBezTo>
                      <a:pt x="30" y="435"/>
                      <a:pt x="30" y="435"/>
                      <a:pt x="30" y="435"/>
                    </a:cubicBezTo>
                    <a:cubicBezTo>
                      <a:pt x="28" y="437"/>
                      <a:pt x="28" y="435"/>
                      <a:pt x="27" y="438"/>
                    </a:cubicBezTo>
                    <a:cubicBezTo>
                      <a:pt x="28" y="438"/>
                      <a:pt x="28" y="438"/>
                      <a:pt x="28" y="438"/>
                    </a:cubicBezTo>
                    <a:cubicBezTo>
                      <a:pt x="27" y="441"/>
                      <a:pt x="24" y="443"/>
                      <a:pt x="22" y="446"/>
                    </a:cubicBezTo>
                    <a:cubicBezTo>
                      <a:pt x="16" y="460"/>
                      <a:pt x="15" y="477"/>
                      <a:pt x="10" y="490"/>
                    </a:cubicBezTo>
                    <a:cubicBezTo>
                      <a:pt x="9" y="491"/>
                      <a:pt x="9" y="491"/>
                      <a:pt x="9" y="491"/>
                    </a:cubicBezTo>
                    <a:cubicBezTo>
                      <a:pt x="7" y="491"/>
                      <a:pt x="10" y="495"/>
                      <a:pt x="9" y="495"/>
                    </a:cubicBezTo>
                    <a:cubicBezTo>
                      <a:pt x="9" y="497"/>
                      <a:pt x="9" y="497"/>
                      <a:pt x="9" y="497"/>
                    </a:cubicBezTo>
                    <a:cubicBezTo>
                      <a:pt x="9" y="497"/>
                      <a:pt x="9" y="498"/>
                      <a:pt x="8" y="497"/>
                    </a:cubicBezTo>
                    <a:cubicBezTo>
                      <a:pt x="8" y="499"/>
                      <a:pt x="8" y="499"/>
                      <a:pt x="8" y="500"/>
                    </a:cubicBezTo>
                    <a:cubicBezTo>
                      <a:pt x="7" y="502"/>
                      <a:pt x="7" y="502"/>
                      <a:pt x="7" y="502"/>
                    </a:cubicBezTo>
                    <a:cubicBezTo>
                      <a:pt x="5" y="507"/>
                      <a:pt x="7" y="513"/>
                      <a:pt x="5" y="519"/>
                    </a:cubicBezTo>
                    <a:cubicBezTo>
                      <a:pt x="2" y="526"/>
                      <a:pt x="3" y="541"/>
                      <a:pt x="4" y="549"/>
                    </a:cubicBezTo>
                    <a:cubicBezTo>
                      <a:pt x="6" y="561"/>
                      <a:pt x="0" y="574"/>
                      <a:pt x="4" y="586"/>
                    </a:cubicBezTo>
                    <a:cubicBezTo>
                      <a:pt x="4" y="587"/>
                      <a:pt x="5" y="588"/>
                      <a:pt x="5" y="588"/>
                    </a:cubicBezTo>
                    <a:cubicBezTo>
                      <a:pt x="5" y="591"/>
                      <a:pt x="6" y="595"/>
                      <a:pt x="6" y="599"/>
                    </a:cubicBezTo>
                    <a:cubicBezTo>
                      <a:pt x="6" y="598"/>
                      <a:pt x="8" y="612"/>
                      <a:pt x="12" y="619"/>
                    </a:cubicBezTo>
                    <a:cubicBezTo>
                      <a:pt x="15" y="625"/>
                      <a:pt x="17" y="627"/>
                      <a:pt x="19" y="620"/>
                    </a:cubicBezTo>
                    <a:cubicBezTo>
                      <a:pt x="24" y="630"/>
                      <a:pt x="28" y="622"/>
                      <a:pt x="28" y="622"/>
                    </a:cubicBezTo>
                    <a:cubicBezTo>
                      <a:pt x="31" y="619"/>
                      <a:pt x="29" y="616"/>
                      <a:pt x="29" y="611"/>
                    </a:cubicBezTo>
                    <a:cubicBezTo>
                      <a:pt x="31" y="607"/>
                      <a:pt x="33" y="606"/>
                      <a:pt x="34" y="602"/>
                    </a:cubicBezTo>
                    <a:cubicBezTo>
                      <a:pt x="35" y="599"/>
                      <a:pt x="35" y="597"/>
                      <a:pt x="35" y="595"/>
                    </a:cubicBezTo>
                    <a:cubicBezTo>
                      <a:pt x="34" y="594"/>
                      <a:pt x="36" y="592"/>
                      <a:pt x="36" y="591"/>
                    </a:cubicBezTo>
                    <a:cubicBezTo>
                      <a:pt x="37" y="591"/>
                      <a:pt x="37" y="591"/>
                      <a:pt x="37" y="591"/>
                    </a:cubicBezTo>
                    <a:cubicBezTo>
                      <a:pt x="36" y="590"/>
                      <a:pt x="36" y="590"/>
                      <a:pt x="37" y="589"/>
                    </a:cubicBezTo>
                    <a:cubicBezTo>
                      <a:pt x="37" y="589"/>
                      <a:pt x="37" y="589"/>
                      <a:pt x="37" y="589"/>
                    </a:cubicBezTo>
                    <a:cubicBezTo>
                      <a:pt x="37" y="589"/>
                      <a:pt x="37" y="588"/>
                      <a:pt x="37" y="588"/>
                    </a:cubicBezTo>
                    <a:cubicBezTo>
                      <a:pt x="37" y="588"/>
                      <a:pt x="37" y="588"/>
                      <a:pt x="37" y="588"/>
                    </a:cubicBezTo>
                    <a:cubicBezTo>
                      <a:pt x="38" y="587"/>
                      <a:pt x="38" y="587"/>
                      <a:pt x="38" y="587"/>
                    </a:cubicBezTo>
                    <a:cubicBezTo>
                      <a:pt x="38" y="587"/>
                      <a:pt x="38" y="587"/>
                      <a:pt x="38" y="587"/>
                    </a:cubicBezTo>
                    <a:cubicBezTo>
                      <a:pt x="38" y="586"/>
                      <a:pt x="38" y="585"/>
                      <a:pt x="39" y="584"/>
                    </a:cubicBezTo>
                    <a:cubicBezTo>
                      <a:pt x="38" y="584"/>
                      <a:pt x="38" y="584"/>
                      <a:pt x="38" y="584"/>
                    </a:cubicBezTo>
                    <a:cubicBezTo>
                      <a:pt x="40" y="582"/>
                      <a:pt x="38" y="581"/>
                      <a:pt x="40" y="580"/>
                    </a:cubicBezTo>
                    <a:cubicBezTo>
                      <a:pt x="40" y="580"/>
                      <a:pt x="40" y="580"/>
                      <a:pt x="40" y="580"/>
                    </a:cubicBezTo>
                    <a:cubicBezTo>
                      <a:pt x="39" y="576"/>
                      <a:pt x="44" y="577"/>
                      <a:pt x="43" y="574"/>
                    </a:cubicBezTo>
                    <a:cubicBezTo>
                      <a:pt x="43" y="574"/>
                      <a:pt x="43" y="574"/>
                      <a:pt x="43" y="574"/>
                    </a:cubicBezTo>
                    <a:cubicBezTo>
                      <a:pt x="44" y="573"/>
                      <a:pt x="44" y="572"/>
                      <a:pt x="42" y="571"/>
                    </a:cubicBezTo>
                    <a:cubicBezTo>
                      <a:pt x="43" y="570"/>
                      <a:pt x="43" y="571"/>
                      <a:pt x="44" y="571"/>
                    </a:cubicBezTo>
                    <a:cubicBezTo>
                      <a:pt x="43" y="570"/>
                      <a:pt x="43" y="570"/>
                      <a:pt x="43" y="569"/>
                    </a:cubicBezTo>
                    <a:cubicBezTo>
                      <a:pt x="44" y="569"/>
                      <a:pt x="44" y="569"/>
                      <a:pt x="44" y="569"/>
                    </a:cubicBezTo>
                    <a:cubicBezTo>
                      <a:pt x="44" y="568"/>
                      <a:pt x="44" y="568"/>
                      <a:pt x="44" y="568"/>
                    </a:cubicBezTo>
                    <a:cubicBezTo>
                      <a:pt x="43" y="567"/>
                      <a:pt x="43" y="567"/>
                      <a:pt x="43" y="567"/>
                    </a:cubicBezTo>
                    <a:cubicBezTo>
                      <a:pt x="43" y="566"/>
                      <a:pt x="44" y="568"/>
                      <a:pt x="45" y="567"/>
                    </a:cubicBezTo>
                    <a:cubicBezTo>
                      <a:pt x="43" y="566"/>
                      <a:pt x="43" y="566"/>
                      <a:pt x="43" y="566"/>
                    </a:cubicBezTo>
                    <a:cubicBezTo>
                      <a:pt x="44" y="565"/>
                      <a:pt x="47" y="565"/>
                      <a:pt x="48" y="565"/>
                    </a:cubicBezTo>
                    <a:cubicBezTo>
                      <a:pt x="51" y="561"/>
                      <a:pt x="52" y="554"/>
                      <a:pt x="57" y="551"/>
                    </a:cubicBezTo>
                    <a:cubicBezTo>
                      <a:pt x="58" y="551"/>
                      <a:pt x="58" y="551"/>
                      <a:pt x="58" y="551"/>
                    </a:cubicBezTo>
                    <a:cubicBezTo>
                      <a:pt x="59" y="552"/>
                      <a:pt x="57" y="549"/>
                      <a:pt x="58" y="550"/>
                    </a:cubicBezTo>
                    <a:cubicBezTo>
                      <a:pt x="58" y="549"/>
                      <a:pt x="58" y="549"/>
                      <a:pt x="58" y="549"/>
                    </a:cubicBezTo>
                    <a:cubicBezTo>
                      <a:pt x="58" y="549"/>
                      <a:pt x="59" y="549"/>
                      <a:pt x="59" y="549"/>
                    </a:cubicBezTo>
                    <a:cubicBezTo>
                      <a:pt x="59" y="549"/>
                      <a:pt x="59" y="549"/>
                      <a:pt x="59" y="548"/>
                    </a:cubicBezTo>
                    <a:cubicBezTo>
                      <a:pt x="60" y="548"/>
                      <a:pt x="60" y="548"/>
                      <a:pt x="60" y="548"/>
                    </a:cubicBezTo>
                    <a:cubicBezTo>
                      <a:pt x="62" y="547"/>
                      <a:pt x="62" y="544"/>
                      <a:pt x="64" y="543"/>
                    </a:cubicBezTo>
                    <a:cubicBezTo>
                      <a:pt x="67" y="542"/>
                      <a:pt x="69" y="538"/>
                      <a:pt x="71" y="535"/>
                    </a:cubicBezTo>
                    <a:cubicBezTo>
                      <a:pt x="73" y="531"/>
                      <a:pt x="80" y="533"/>
                      <a:pt x="82" y="529"/>
                    </a:cubicBezTo>
                    <a:cubicBezTo>
                      <a:pt x="82" y="529"/>
                      <a:pt x="82" y="528"/>
                      <a:pt x="82" y="528"/>
                    </a:cubicBezTo>
                    <a:cubicBezTo>
                      <a:pt x="83" y="528"/>
                      <a:pt x="84" y="527"/>
                      <a:pt x="86" y="527"/>
                    </a:cubicBezTo>
                    <a:cubicBezTo>
                      <a:pt x="86" y="527"/>
                      <a:pt x="87" y="526"/>
                      <a:pt x="88" y="526"/>
                    </a:cubicBezTo>
                    <a:cubicBezTo>
                      <a:pt x="88" y="526"/>
                      <a:pt x="89" y="527"/>
                      <a:pt x="89" y="527"/>
                    </a:cubicBezTo>
                    <a:cubicBezTo>
                      <a:pt x="92" y="534"/>
                      <a:pt x="97" y="534"/>
                      <a:pt x="104" y="538"/>
                    </a:cubicBezTo>
                    <a:cubicBezTo>
                      <a:pt x="109" y="542"/>
                      <a:pt x="110" y="544"/>
                      <a:pt x="116" y="547"/>
                    </a:cubicBezTo>
                    <a:cubicBezTo>
                      <a:pt x="119" y="549"/>
                      <a:pt x="123" y="550"/>
                      <a:pt x="126" y="551"/>
                    </a:cubicBezTo>
                    <a:cubicBezTo>
                      <a:pt x="128" y="550"/>
                      <a:pt x="129" y="553"/>
                      <a:pt x="132" y="553"/>
                    </a:cubicBezTo>
                    <a:cubicBezTo>
                      <a:pt x="132" y="554"/>
                      <a:pt x="132" y="554"/>
                      <a:pt x="132" y="554"/>
                    </a:cubicBezTo>
                    <a:cubicBezTo>
                      <a:pt x="133" y="553"/>
                      <a:pt x="133" y="553"/>
                      <a:pt x="134" y="554"/>
                    </a:cubicBezTo>
                    <a:cubicBezTo>
                      <a:pt x="134" y="554"/>
                      <a:pt x="134" y="554"/>
                      <a:pt x="134" y="554"/>
                    </a:cubicBezTo>
                    <a:cubicBezTo>
                      <a:pt x="135" y="554"/>
                      <a:pt x="135" y="555"/>
                      <a:pt x="136" y="555"/>
                    </a:cubicBezTo>
                    <a:cubicBezTo>
                      <a:pt x="136" y="555"/>
                      <a:pt x="136" y="555"/>
                      <a:pt x="136" y="555"/>
                    </a:cubicBezTo>
                    <a:cubicBezTo>
                      <a:pt x="137" y="555"/>
                      <a:pt x="137" y="555"/>
                      <a:pt x="137" y="555"/>
                    </a:cubicBezTo>
                    <a:cubicBezTo>
                      <a:pt x="137" y="556"/>
                      <a:pt x="137" y="556"/>
                      <a:pt x="137" y="556"/>
                    </a:cubicBezTo>
                    <a:cubicBezTo>
                      <a:pt x="138" y="556"/>
                      <a:pt x="140" y="556"/>
                      <a:pt x="141" y="557"/>
                    </a:cubicBezTo>
                    <a:cubicBezTo>
                      <a:pt x="141" y="556"/>
                      <a:pt x="141" y="556"/>
                      <a:pt x="141" y="556"/>
                    </a:cubicBezTo>
                    <a:cubicBezTo>
                      <a:pt x="144" y="558"/>
                      <a:pt x="146" y="557"/>
                      <a:pt x="148" y="559"/>
                    </a:cubicBezTo>
                    <a:cubicBezTo>
                      <a:pt x="148" y="559"/>
                      <a:pt x="148" y="559"/>
                      <a:pt x="148" y="559"/>
                    </a:cubicBezTo>
                    <a:cubicBezTo>
                      <a:pt x="152" y="558"/>
                      <a:pt x="152" y="563"/>
                      <a:pt x="157" y="562"/>
                    </a:cubicBezTo>
                    <a:cubicBezTo>
                      <a:pt x="156" y="562"/>
                      <a:pt x="157" y="562"/>
                      <a:pt x="156" y="563"/>
                    </a:cubicBezTo>
                    <a:cubicBezTo>
                      <a:pt x="158" y="563"/>
                      <a:pt x="160" y="563"/>
                      <a:pt x="161" y="562"/>
                    </a:cubicBezTo>
                    <a:cubicBezTo>
                      <a:pt x="162" y="562"/>
                      <a:pt x="161" y="563"/>
                      <a:pt x="161" y="563"/>
                    </a:cubicBezTo>
                    <a:cubicBezTo>
                      <a:pt x="161" y="562"/>
                      <a:pt x="163" y="562"/>
                      <a:pt x="163" y="563"/>
                    </a:cubicBezTo>
                    <a:cubicBezTo>
                      <a:pt x="163" y="563"/>
                      <a:pt x="163" y="563"/>
                      <a:pt x="163" y="563"/>
                    </a:cubicBezTo>
                    <a:cubicBezTo>
                      <a:pt x="166" y="564"/>
                      <a:pt x="166" y="564"/>
                      <a:pt x="166" y="564"/>
                    </a:cubicBezTo>
                    <a:cubicBezTo>
                      <a:pt x="166" y="562"/>
                      <a:pt x="166" y="562"/>
                      <a:pt x="166" y="562"/>
                    </a:cubicBezTo>
                    <a:cubicBezTo>
                      <a:pt x="167" y="563"/>
                      <a:pt x="165" y="564"/>
                      <a:pt x="167" y="564"/>
                    </a:cubicBezTo>
                    <a:cubicBezTo>
                      <a:pt x="167" y="563"/>
                      <a:pt x="167" y="563"/>
                      <a:pt x="167" y="563"/>
                    </a:cubicBezTo>
                    <a:cubicBezTo>
                      <a:pt x="169" y="564"/>
                      <a:pt x="169" y="566"/>
                      <a:pt x="171" y="567"/>
                    </a:cubicBezTo>
                    <a:cubicBezTo>
                      <a:pt x="178" y="571"/>
                      <a:pt x="188" y="570"/>
                      <a:pt x="194" y="574"/>
                    </a:cubicBezTo>
                    <a:cubicBezTo>
                      <a:pt x="194" y="575"/>
                      <a:pt x="194" y="575"/>
                      <a:pt x="194" y="575"/>
                    </a:cubicBezTo>
                    <a:cubicBezTo>
                      <a:pt x="194" y="577"/>
                      <a:pt x="197" y="574"/>
                      <a:pt x="196" y="575"/>
                    </a:cubicBezTo>
                    <a:cubicBezTo>
                      <a:pt x="198" y="575"/>
                      <a:pt x="198" y="575"/>
                      <a:pt x="198" y="575"/>
                    </a:cubicBezTo>
                    <a:cubicBezTo>
                      <a:pt x="198" y="575"/>
                      <a:pt x="198" y="575"/>
                      <a:pt x="198" y="576"/>
                    </a:cubicBezTo>
                    <a:cubicBezTo>
                      <a:pt x="198" y="576"/>
                      <a:pt x="198" y="576"/>
                      <a:pt x="199" y="575"/>
                    </a:cubicBezTo>
                    <a:cubicBezTo>
                      <a:pt x="200" y="577"/>
                      <a:pt x="200" y="577"/>
                      <a:pt x="200" y="577"/>
                    </a:cubicBezTo>
                    <a:cubicBezTo>
                      <a:pt x="203" y="578"/>
                      <a:pt x="206" y="577"/>
                      <a:pt x="209" y="578"/>
                    </a:cubicBezTo>
                    <a:cubicBezTo>
                      <a:pt x="212" y="581"/>
                      <a:pt x="220" y="581"/>
                      <a:pt x="224" y="581"/>
                    </a:cubicBezTo>
                    <a:cubicBezTo>
                      <a:pt x="231" y="581"/>
                      <a:pt x="236" y="588"/>
                      <a:pt x="243" y="587"/>
                    </a:cubicBezTo>
                    <a:cubicBezTo>
                      <a:pt x="243" y="587"/>
                      <a:pt x="244" y="587"/>
                      <a:pt x="244" y="587"/>
                    </a:cubicBezTo>
                    <a:cubicBezTo>
                      <a:pt x="249" y="588"/>
                      <a:pt x="249" y="588"/>
                      <a:pt x="249" y="588"/>
                    </a:cubicBezTo>
                    <a:cubicBezTo>
                      <a:pt x="249" y="588"/>
                      <a:pt x="254" y="589"/>
                      <a:pt x="258" y="589"/>
                    </a:cubicBezTo>
                    <a:cubicBezTo>
                      <a:pt x="259" y="595"/>
                      <a:pt x="262" y="599"/>
                      <a:pt x="264" y="605"/>
                    </a:cubicBezTo>
                    <a:cubicBezTo>
                      <a:pt x="264" y="614"/>
                      <a:pt x="270" y="628"/>
                      <a:pt x="274" y="635"/>
                    </a:cubicBezTo>
                    <a:cubicBezTo>
                      <a:pt x="280" y="646"/>
                      <a:pt x="277" y="661"/>
                      <a:pt x="281" y="672"/>
                    </a:cubicBezTo>
                    <a:cubicBezTo>
                      <a:pt x="281" y="673"/>
                      <a:pt x="282" y="674"/>
                      <a:pt x="282" y="674"/>
                    </a:cubicBezTo>
                    <a:cubicBezTo>
                      <a:pt x="282" y="677"/>
                      <a:pt x="282" y="681"/>
                      <a:pt x="282" y="685"/>
                    </a:cubicBezTo>
                    <a:cubicBezTo>
                      <a:pt x="282" y="685"/>
                      <a:pt x="282" y="698"/>
                      <a:pt x="282" y="706"/>
                    </a:cubicBezTo>
                    <a:cubicBezTo>
                      <a:pt x="283" y="710"/>
                      <a:pt x="283" y="713"/>
                      <a:pt x="285" y="713"/>
                    </a:cubicBezTo>
                    <a:cubicBezTo>
                      <a:pt x="285" y="713"/>
                      <a:pt x="286" y="713"/>
                      <a:pt x="286" y="712"/>
                    </a:cubicBezTo>
                    <a:cubicBezTo>
                      <a:pt x="289" y="712"/>
                      <a:pt x="293" y="709"/>
                      <a:pt x="300" y="703"/>
                    </a:cubicBezTo>
                    <a:cubicBezTo>
                      <a:pt x="300" y="703"/>
                      <a:pt x="300" y="703"/>
                      <a:pt x="300" y="703"/>
                    </a:cubicBezTo>
                    <a:cubicBezTo>
                      <a:pt x="304" y="698"/>
                      <a:pt x="307" y="695"/>
                      <a:pt x="307" y="690"/>
                    </a:cubicBezTo>
                    <a:cubicBezTo>
                      <a:pt x="310" y="690"/>
                      <a:pt x="310" y="685"/>
                      <a:pt x="312" y="685"/>
                    </a:cubicBezTo>
                    <a:cubicBezTo>
                      <a:pt x="312" y="685"/>
                      <a:pt x="312" y="685"/>
                      <a:pt x="312" y="685"/>
                    </a:cubicBezTo>
                    <a:cubicBezTo>
                      <a:pt x="312" y="681"/>
                      <a:pt x="317" y="678"/>
                      <a:pt x="317" y="674"/>
                    </a:cubicBezTo>
                    <a:cubicBezTo>
                      <a:pt x="317" y="674"/>
                      <a:pt x="318" y="675"/>
                      <a:pt x="317" y="676"/>
                    </a:cubicBezTo>
                    <a:cubicBezTo>
                      <a:pt x="319" y="673"/>
                      <a:pt x="320" y="669"/>
                      <a:pt x="321" y="670"/>
                    </a:cubicBezTo>
                    <a:cubicBezTo>
                      <a:pt x="324" y="664"/>
                      <a:pt x="328" y="656"/>
                      <a:pt x="328" y="651"/>
                    </a:cubicBezTo>
                    <a:cubicBezTo>
                      <a:pt x="328" y="651"/>
                      <a:pt x="328" y="651"/>
                      <a:pt x="328" y="651"/>
                    </a:cubicBezTo>
                    <a:cubicBezTo>
                      <a:pt x="328" y="649"/>
                      <a:pt x="330" y="648"/>
                      <a:pt x="330" y="646"/>
                    </a:cubicBezTo>
                    <a:cubicBezTo>
                      <a:pt x="330" y="646"/>
                      <a:pt x="330" y="645"/>
                      <a:pt x="331" y="645"/>
                    </a:cubicBezTo>
                    <a:cubicBezTo>
                      <a:pt x="330" y="643"/>
                      <a:pt x="333" y="638"/>
                      <a:pt x="334" y="636"/>
                    </a:cubicBezTo>
                    <a:cubicBezTo>
                      <a:pt x="334" y="636"/>
                      <a:pt x="334" y="636"/>
                      <a:pt x="334" y="636"/>
                    </a:cubicBezTo>
                    <a:cubicBezTo>
                      <a:pt x="335" y="635"/>
                      <a:pt x="336" y="633"/>
                      <a:pt x="336" y="631"/>
                    </a:cubicBezTo>
                    <a:cubicBezTo>
                      <a:pt x="335" y="633"/>
                      <a:pt x="335" y="633"/>
                      <a:pt x="335" y="633"/>
                    </a:cubicBezTo>
                    <a:cubicBezTo>
                      <a:pt x="334" y="632"/>
                      <a:pt x="338" y="630"/>
                      <a:pt x="338" y="626"/>
                    </a:cubicBezTo>
                    <a:cubicBezTo>
                      <a:pt x="340" y="623"/>
                      <a:pt x="337" y="618"/>
                      <a:pt x="339" y="615"/>
                    </a:cubicBezTo>
                    <a:cubicBezTo>
                      <a:pt x="338" y="613"/>
                      <a:pt x="340" y="617"/>
                      <a:pt x="340" y="614"/>
                    </a:cubicBezTo>
                    <a:cubicBezTo>
                      <a:pt x="341" y="614"/>
                      <a:pt x="340" y="615"/>
                      <a:pt x="341" y="615"/>
                    </a:cubicBezTo>
                    <a:cubicBezTo>
                      <a:pt x="342" y="612"/>
                      <a:pt x="344" y="611"/>
                      <a:pt x="344" y="608"/>
                    </a:cubicBezTo>
                    <a:cubicBezTo>
                      <a:pt x="345" y="608"/>
                      <a:pt x="345" y="608"/>
                      <a:pt x="345" y="608"/>
                    </a:cubicBezTo>
                    <a:cubicBezTo>
                      <a:pt x="345" y="607"/>
                      <a:pt x="345" y="606"/>
                      <a:pt x="346" y="604"/>
                    </a:cubicBezTo>
                    <a:cubicBezTo>
                      <a:pt x="346" y="605"/>
                      <a:pt x="346" y="605"/>
                      <a:pt x="346" y="605"/>
                    </a:cubicBezTo>
                    <a:cubicBezTo>
                      <a:pt x="350" y="607"/>
                      <a:pt x="353" y="604"/>
                      <a:pt x="358" y="604"/>
                    </a:cubicBezTo>
                    <a:cubicBezTo>
                      <a:pt x="362" y="605"/>
                      <a:pt x="364" y="607"/>
                      <a:pt x="368" y="606"/>
                    </a:cubicBezTo>
                    <a:cubicBezTo>
                      <a:pt x="371" y="606"/>
                      <a:pt x="373" y="606"/>
                      <a:pt x="375" y="606"/>
                    </a:cubicBezTo>
                    <a:cubicBezTo>
                      <a:pt x="377" y="604"/>
                      <a:pt x="378" y="606"/>
                      <a:pt x="380" y="604"/>
                    </a:cubicBezTo>
                    <a:cubicBezTo>
                      <a:pt x="380" y="605"/>
                      <a:pt x="380" y="605"/>
                      <a:pt x="380" y="605"/>
                    </a:cubicBezTo>
                    <a:cubicBezTo>
                      <a:pt x="381" y="605"/>
                      <a:pt x="381" y="604"/>
                      <a:pt x="381" y="605"/>
                    </a:cubicBezTo>
                    <a:cubicBezTo>
                      <a:pt x="381" y="605"/>
                      <a:pt x="381" y="605"/>
                      <a:pt x="381" y="605"/>
                    </a:cubicBezTo>
                    <a:cubicBezTo>
                      <a:pt x="382" y="605"/>
                      <a:pt x="383" y="605"/>
                      <a:pt x="383" y="605"/>
                    </a:cubicBezTo>
                    <a:cubicBezTo>
                      <a:pt x="383" y="605"/>
                      <a:pt x="383" y="605"/>
                      <a:pt x="383" y="605"/>
                    </a:cubicBezTo>
                    <a:cubicBezTo>
                      <a:pt x="384" y="605"/>
                      <a:pt x="384" y="605"/>
                      <a:pt x="384" y="605"/>
                    </a:cubicBezTo>
                    <a:cubicBezTo>
                      <a:pt x="384" y="605"/>
                      <a:pt x="384" y="605"/>
                      <a:pt x="384" y="605"/>
                    </a:cubicBezTo>
                    <a:cubicBezTo>
                      <a:pt x="385" y="604"/>
                      <a:pt x="386" y="604"/>
                      <a:pt x="387" y="605"/>
                    </a:cubicBezTo>
                    <a:cubicBezTo>
                      <a:pt x="387" y="604"/>
                      <a:pt x="387" y="604"/>
                      <a:pt x="387" y="604"/>
                    </a:cubicBezTo>
                    <a:cubicBezTo>
                      <a:pt x="389" y="605"/>
                      <a:pt x="390" y="603"/>
                      <a:pt x="392" y="604"/>
                    </a:cubicBezTo>
                    <a:cubicBezTo>
                      <a:pt x="392" y="604"/>
                      <a:pt x="392" y="604"/>
                      <a:pt x="392" y="604"/>
                    </a:cubicBezTo>
                    <a:cubicBezTo>
                      <a:pt x="394" y="601"/>
                      <a:pt x="396" y="606"/>
                      <a:pt x="398" y="603"/>
                    </a:cubicBezTo>
                    <a:cubicBezTo>
                      <a:pt x="398" y="604"/>
                      <a:pt x="399" y="604"/>
                      <a:pt x="399" y="604"/>
                    </a:cubicBezTo>
                    <a:cubicBezTo>
                      <a:pt x="400" y="604"/>
                      <a:pt x="401" y="604"/>
                      <a:pt x="401" y="602"/>
                    </a:cubicBezTo>
                    <a:cubicBezTo>
                      <a:pt x="402" y="602"/>
                      <a:pt x="402" y="602"/>
                      <a:pt x="402" y="603"/>
                    </a:cubicBezTo>
                    <a:cubicBezTo>
                      <a:pt x="402" y="602"/>
                      <a:pt x="403" y="602"/>
                      <a:pt x="403" y="602"/>
                    </a:cubicBezTo>
                    <a:cubicBezTo>
                      <a:pt x="403" y="602"/>
                      <a:pt x="403" y="602"/>
                      <a:pt x="403" y="602"/>
                    </a:cubicBezTo>
                    <a:cubicBezTo>
                      <a:pt x="405" y="602"/>
                      <a:pt x="405" y="602"/>
                      <a:pt x="405" y="602"/>
                    </a:cubicBezTo>
                    <a:cubicBezTo>
                      <a:pt x="404" y="600"/>
                      <a:pt x="404" y="600"/>
                      <a:pt x="404" y="600"/>
                    </a:cubicBezTo>
                    <a:cubicBezTo>
                      <a:pt x="405" y="600"/>
                      <a:pt x="405" y="602"/>
                      <a:pt x="406" y="601"/>
                    </a:cubicBezTo>
                    <a:cubicBezTo>
                      <a:pt x="406" y="600"/>
                      <a:pt x="406" y="600"/>
                      <a:pt x="406" y="600"/>
                    </a:cubicBezTo>
                    <a:cubicBezTo>
                      <a:pt x="407" y="600"/>
                      <a:pt x="408" y="602"/>
                      <a:pt x="409" y="603"/>
                    </a:cubicBezTo>
                    <a:cubicBezTo>
                      <a:pt x="415" y="603"/>
                      <a:pt x="421" y="599"/>
                      <a:pt x="427" y="601"/>
                    </a:cubicBezTo>
                    <a:cubicBezTo>
                      <a:pt x="427" y="602"/>
                      <a:pt x="427" y="602"/>
                      <a:pt x="427" y="602"/>
                    </a:cubicBezTo>
                    <a:cubicBezTo>
                      <a:pt x="427" y="604"/>
                      <a:pt x="428" y="600"/>
                      <a:pt x="428" y="601"/>
                    </a:cubicBezTo>
                    <a:cubicBezTo>
                      <a:pt x="429" y="600"/>
                      <a:pt x="429" y="600"/>
                      <a:pt x="429" y="600"/>
                    </a:cubicBezTo>
                    <a:cubicBezTo>
                      <a:pt x="429" y="600"/>
                      <a:pt x="430" y="601"/>
                      <a:pt x="429" y="601"/>
                    </a:cubicBezTo>
                    <a:cubicBezTo>
                      <a:pt x="430" y="601"/>
                      <a:pt x="430" y="601"/>
                      <a:pt x="430" y="600"/>
                    </a:cubicBezTo>
                    <a:cubicBezTo>
                      <a:pt x="431" y="601"/>
                      <a:pt x="431" y="601"/>
                      <a:pt x="431" y="601"/>
                    </a:cubicBezTo>
                    <a:cubicBezTo>
                      <a:pt x="433" y="602"/>
                      <a:pt x="435" y="599"/>
                      <a:pt x="437" y="599"/>
                    </a:cubicBezTo>
                    <a:cubicBezTo>
                      <a:pt x="441" y="601"/>
                      <a:pt x="446" y="598"/>
                      <a:pt x="449" y="596"/>
                    </a:cubicBezTo>
                    <a:cubicBezTo>
                      <a:pt x="452" y="593"/>
                      <a:pt x="459" y="597"/>
                      <a:pt x="463" y="593"/>
                    </a:cubicBezTo>
                    <a:cubicBezTo>
                      <a:pt x="463" y="593"/>
                      <a:pt x="463" y="592"/>
                      <a:pt x="463" y="592"/>
                    </a:cubicBezTo>
                    <a:cubicBezTo>
                      <a:pt x="464" y="592"/>
                      <a:pt x="466" y="591"/>
                      <a:pt x="467" y="591"/>
                    </a:cubicBezTo>
                    <a:cubicBezTo>
                      <a:pt x="467" y="591"/>
                      <a:pt x="468" y="590"/>
                      <a:pt x="470" y="589"/>
                    </a:cubicBezTo>
                    <a:cubicBezTo>
                      <a:pt x="472" y="593"/>
                      <a:pt x="475" y="593"/>
                      <a:pt x="479" y="596"/>
                    </a:cubicBezTo>
                    <a:cubicBezTo>
                      <a:pt x="481" y="600"/>
                      <a:pt x="480" y="603"/>
                      <a:pt x="484" y="606"/>
                    </a:cubicBezTo>
                    <a:cubicBezTo>
                      <a:pt x="485" y="608"/>
                      <a:pt x="486" y="610"/>
                      <a:pt x="487" y="612"/>
                    </a:cubicBezTo>
                    <a:cubicBezTo>
                      <a:pt x="489" y="613"/>
                      <a:pt x="489" y="615"/>
                      <a:pt x="490" y="616"/>
                    </a:cubicBezTo>
                    <a:cubicBezTo>
                      <a:pt x="490" y="617"/>
                      <a:pt x="490" y="617"/>
                      <a:pt x="490" y="617"/>
                    </a:cubicBezTo>
                    <a:cubicBezTo>
                      <a:pt x="490" y="617"/>
                      <a:pt x="491" y="617"/>
                      <a:pt x="491" y="618"/>
                    </a:cubicBezTo>
                    <a:cubicBezTo>
                      <a:pt x="490" y="618"/>
                      <a:pt x="490" y="618"/>
                      <a:pt x="490" y="618"/>
                    </a:cubicBezTo>
                    <a:cubicBezTo>
                      <a:pt x="491" y="618"/>
                      <a:pt x="491" y="619"/>
                      <a:pt x="492" y="620"/>
                    </a:cubicBezTo>
                    <a:cubicBezTo>
                      <a:pt x="491" y="620"/>
                      <a:pt x="491" y="620"/>
                      <a:pt x="491" y="620"/>
                    </a:cubicBezTo>
                    <a:cubicBezTo>
                      <a:pt x="492" y="620"/>
                      <a:pt x="492" y="620"/>
                      <a:pt x="492" y="620"/>
                    </a:cubicBezTo>
                    <a:cubicBezTo>
                      <a:pt x="491" y="620"/>
                      <a:pt x="491" y="620"/>
                      <a:pt x="491" y="620"/>
                    </a:cubicBezTo>
                    <a:cubicBezTo>
                      <a:pt x="492" y="621"/>
                      <a:pt x="493" y="622"/>
                      <a:pt x="493" y="624"/>
                    </a:cubicBezTo>
                    <a:cubicBezTo>
                      <a:pt x="494" y="623"/>
                      <a:pt x="494" y="623"/>
                      <a:pt x="494" y="623"/>
                    </a:cubicBezTo>
                    <a:cubicBezTo>
                      <a:pt x="494" y="626"/>
                      <a:pt x="496" y="626"/>
                      <a:pt x="495" y="628"/>
                    </a:cubicBezTo>
                    <a:cubicBezTo>
                      <a:pt x="495" y="628"/>
                      <a:pt x="495" y="628"/>
                      <a:pt x="495" y="628"/>
                    </a:cubicBezTo>
                    <a:cubicBezTo>
                      <a:pt x="498" y="630"/>
                      <a:pt x="494" y="633"/>
                      <a:pt x="498" y="635"/>
                    </a:cubicBezTo>
                    <a:cubicBezTo>
                      <a:pt x="497" y="635"/>
                      <a:pt x="497" y="635"/>
                      <a:pt x="497" y="635"/>
                    </a:cubicBezTo>
                    <a:cubicBezTo>
                      <a:pt x="498" y="636"/>
                      <a:pt x="498" y="638"/>
                      <a:pt x="500" y="637"/>
                    </a:cubicBezTo>
                    <a:cubicBezTo>
                      <a:pt x="500" y="638"/>
                      <a:pt x="500" y="638"/>
                      <a:pt x="499" y="639"/>
                    </a:cubicBezTo>
                    <a:cubicBezTo>
                      <a:pt x="500" y="638"/>
                      <a:pt x="500" y="639"/>
                      <a:pt x="500" y="640"/>
                    </a:cubicBezTo>
                    <a:cubicBezTo>
                      <a:pt x="500" y="640"/>
                      <a:pt x="500" y="640"/>
                      <a:pt x="500" y="640"/>
                    </a:cubicBezTo>
                    <a:cubicBezTo>
                      <a:pt x="501" y="642"/>
                      <a:pt x="501" y="642"/>
                      <a:pt x="501" y="642"/>
                    </a:cubicBezTo>
                    <a:cubicBezTo>
                      <a:pt x="502" y="641"/>
                      <a:pt x="502" y="641"/>
                      <a:pt x="502" y="641"/>
                    </a:cubicBezTo>
                    <a:cubicBezTo>
                      <a:pt x="502" y="642"/>
                      <a:pt x="500" y="641"/>
                      <a:pt x="501" y="642"/>
                    </a:cubicBezTo>
                    <a:cubicBezTo>
                      <a:pt x="502" y="642"/>
                      <a:pt x="502" y="642"/>
                      <a:pt x="502" y="642"/>
                    </a:cubicBezTo>
                    <a:cubicBezTo>
                      <a:pt x="503" y="644"/>
                      <a:pt x="501" y="645"/>
                      <a:pt x="500" y="647"/>
                    </a:cubicBezTo>
                    <a:cubicBezTo>
                      <a:pt x="500" y="653"/>
                      <a:pt x="505" y="659"/>
                      <a:pt x="503" y="665"/>
                    </a:cubicBezTo>
                    <a:cubicBezTo>
                      <a:pt x="502" y="666"/>
                      <a:pt x="502" y="666"/>
                      <a:pt x="502" y="666"/>
                    </a:cubicBezTo>
                    <a:cubicBezTo>
                      <a:pt x="500" y="666"/>
                      <a:pt x="504" y="667"/>
                      <a:pt x="503" y="667"/>
                    </a:cubicBezTo>
                    <a:cubicBezTo>
                      <a:pt x="504" y="668"/>
                      <a:pt x="504" y="668"/>
                      <a:pt x="504" y="668"/>
                    </a:cubicBezTo>
                    <a:cubicBezTo>
                      <a:pt x="503" y="668"/>
                      <a:pt x="503" y="669"/>
                      <a:pt x="503" y="668"/>
                    </a:cubicBezTo>
                    <a:cubicBezTo>
                      <a:pt x="503" y="669"/>
                      <a:pt x="503" y="669"/>
                      <a:pt x="504" y="669"/>
                    </a:cubicBezTo>
                    <a:cubicBezTo>
                      <a:pt x="503" y="670"/>
                      <a:pt x="503" y="670"/>
                      <a:pt x="503" y="670"/>
                    </a:cubicBezTo>
                    <a:cubicBezTo>
                      <a:pt x="502" y="673"/>
                      <a:pt x="504" y="675"/>
                      <a:pt x="504" y="677"/>
                    </a:cubicBezTo>
                    <a:cubicBezTo>
                      <a:pt x="502" y="681"/>
                      <a:pt x="504" y="687"/>
                      <a:pt x="505" y="690"/>
                    </a:cubicBezTo>
                    <a:cubicBezTo>
                      <a:pt x="507" y="695"/>
                      <a:pt x="501" y="700"/>
                      <a:pt x="503" y="705"/>
                    </a:cubicBezTo>
                    <a:cubicBezTo>
                      <a:pt x="503" y="705"/>
                      <a:pt x="504" y="706"/>
                      <a:pt x="504" y="706"/>
                    </a:cubicBezTo>
                    <a:cubicBezTo>
                      <a:pt x="503" y="710"/>
                      <a:pt x="503" y="710"/>
                      <a:pt x="503" y="710"/>
                    </a:cubicBezTo>
                    <a:cubicBezTo>
                      <a:pt x="504" y="710"/>
                      <a:pt x="501" y="730"/>
                      <a:pt x="512" y="719"/>
                    </a:cubicBezTo>
                    <a:cubicBezTo>
                      <a:pt x="510" y="735"/>
                      <a:pt x="521" y="720"/>
                      <a:pt x="521" y="720"/>
                    </a:cubicBezTo>
                    <a:cubicBezTo>
                      <a:pt x="529" y="710"/>
                      <a:pt x="530" y="702"/>
                      <a:pt x="536" y="688"/>
                    </a:cubicBezTo>
                    <a:cubicBezTo>
                      <a:pt x="542" y="676"/>
                      <a:pt x="545" y="674"/>
                      <a:pt x="550" y="660"/>
                    </a:cubicBezTo>
                    <a:cubicBezTo>
                      <a:pt x="552" y="654"/>
                      <a:pt x="554" y="647"/>
                      <a:pt x="556" y="641"/>
                    </a:cubicBezTo>
                    <a:cubicBezTo>
                      <a:pt x="555" y="637"/>
                      <a:pt x="558" y="633"/>
                      <a:pt x="558" y="629"/>
                    </a:cubicBezTo>
                    <a:cubicBezTo>
                      <a:pt x="559" y="628"/>
                      <a:pt x="559" y="628"/>
                      <a:pt x="559" y="628"/>
                    </a:cubicBezTo>
                    <a:cubicBezTo>
                      <a:pt x="559" y="626"/>
                      <a:pt x="559" y="625"/>
                      <a:pt x="560" y="624"/>
                    </a:cubicBezTo>
                    <a:cubicBezTo>
                      <a:pt x="560" y="624"/>
                      <a:pt x="560" y="624"/>
                      <a:pt x="560" y="624"/>
                    </a:cubicBezTo>
                    <a:cubicBezTo>
                      <a:pt x="560" y="622"/>
                      <a:pt x="561" y="620"/>
                      <a:pt x="561" y="619"/>
                    </a:cubicBezTo>
                    <a:cubicBezTo>
                      <a:pt x="561" y="619"/>
                      <a:pt x="561" y="619"/>
                      <a:pt x="561" y="619"/>
                    </a:cubicBezTo>
                    <a:cubicBezTo>
                      <a:pt x="562" y="617"/>
                      <a:pt x="562" y="617"/>
                      <a:pt x="562" y="617"/>
                    </a:cubicBezTo>
                    <a:cubicBezTo>
                      <a:pt x="562" y="617"/>
                      <a:pt x="562" y="617"/>
                      <a:pt x="562" y="617"/>
                    </a:cubicBezTo>
                    <a:cubicBezTo>
                      <a:pt x="562" y="614"/>
                      <a:pt x="563" y="611"/>
                      <a:pt x="564" y="608"/>
                    </a:cubicBezTo>
                    <a:cubicBezTo>
                      <a:pt x="563" y="608"/>
                      <a:pt x="563" y="608"/>
                      <a:pt x="563" y="608"/>
                    </a:cubicBezTo>
                    <a:cubicBezTo>
                      <a:pt x="565" y="602"/>
                      <a:pt x="564" y="599"/>
                      <a:pt x="566" y="594"/>
                    </a:cubicBezTo>
                    <a:cubicBezTo>
                      <a:pt x="566" y="594"/>
                      <a:pt x="566" y="594"/>
                      <a:pt x="566" y="594"/>
                    </a:cubicBezTo>
                    <a:cubicBezTo>
                      <a:pt x="565" y="586"/>
                      <a:pt x="570" y="583"/>
                      <a:pt x="569" y="575"/>
                    </a:cubicBezTo>
                    <a:cubicBezTo>
                      <a:pt x="569" y="576"/>
                      <a:pt x="569" y="575"/>
                      <a:pt x="570" y="575"/>
                    </a:cubicBezTo>
                    <a:cubicBezTo>
                      <a:pt x="570" y="571"/>
                      <a:pt x="570" y="568"/>
                      <a:pt x="568" y="568"/>
                    </a:cubicBezTo>
                    <a:cubicBezTo>
                      <a:pt x="569" y="565"/>
                      <a:pt x="569" y="566"/>
                      <a:pt x="570" y="565"/>
                    </a:cubicBezTo>
                    <a:cubicBezTo>
                      <a:pt x="569" y="565"/>
                      <a:pt x="569" y="563"/>
                      <a:pt x="569" y="561"/>
                    </a:cubicBezTo>
                    <a:cubicBezTo>
                      <a:pt x="569" y="562"/>
                      <a:pt x="569" y="562"/>
                      <a:pt x="569" y="562"/>
                    </a:cubicBezTo>
                    <a:cubicBezTo>
                      <a:pt x="569" y="560"/>
                      <a:pt x="570" y="558"/>
                      <a:pt x="570" y="556"/>
                    </a:cubicBezTo>
                    <a:cubicBezTo>
                      <a:pt x="568" y="557"/>
                      <a:pt x="568" y="557"/>
                      <a:pt x="568" y="557"/>
                    </a:cubicBezTo>
                    <a:cubicBezTo>
                      <a:pt x="569" y="554"/>
                      <a:pt x="570" y="557"/>
                      <a:pt x="570" y="554"/>
                    </a:cubicBezTo>
                    <a:cubicBezTo>
                      <a:pt x="568" y="554"/>
                      <a:pt x="568" y="554"/>
                      <a:pt x="568" y="554"/>
                    </a:cubicBezTo>
                    <a:cubicBezTo>
                      <a:pt x="569" y="550"/>
                      <a:pt x="571" y="548"/>
                      <a:pt x="573" y="544"/>
                    </a:cubicBezTo>
                    <a:cubicBezTo>
                      <a:pt x="574" y="527"/>
                      <a:pt x="571" y="509"/>
                      <a:pt x="572" y="494"/>
                    </a:cubicBezTo>
                    <a:cubicBezTo>
                      <a:pt x="573" y="493"/>
                      <a:pt x="573" y="493"/>
                      <a:pt x="573" y="493"/>
                    </a:cubicBezTo>
                    <a:cubicBezTo>
                      <a:pt x="574" y="493"/>
                      <a:pt x="570" y="489"/>
                      <a:pt x="572" y="488"/>
                    </a:cubicBezTo>
                    <a:cubicBezTo>
                      <a:pt x="571" y="487"/>
                      <a:pt x="571" y="487"/>
                      <a:pt x="571" y="487"/>
                    </a:cubicBezTo>
                    <a:cubicBezTo>
                      <a:pt x="571" y="486"/>
                      <a:pt x="571" y="485"/>
                      <a:pt x="572" y="486"/>
                    </a:cubicBezTo>
                    <a:cubicBezTo>
                      <a:pt x="572" y="484"/>
                      <a:pt x="571" y="484"/>
                      <a:pt x="571" y="483"/>
                    </a:cubicBezTo>
                    <a:cubicBezTo>
                      <a:pt x="572" y="481"/>
                      <a:pt x="572" y="481"/>
                      <a:pt x="572" y="481"/>
                    </a:cubicBezTo>
                    <a:cubicBezTo>
                      <a:pt x="571" y="474"/>
                      <a:pt x="569" y="469"/>
                      <a:pt x="568" y="462"/>
                    </a:cubicBezTo>
                    <a:close/>
                    <a:moveTo>
                      <a:pt x="455" y="130"/>
                    </a:moveTo>
                    <a:cubicBezTo>
                      <a:pt x="455" y="130"/>
                      <a:pt x="455" y="130"/>
                      <a:pt x="455" y="130"/>
                    </a:cubicBezTo>
                    <a:cubicBezTo>
                      <a:pt x="455" y="130"/>
                      <a:pt x="455" y="130"/>
                      <a:pt x="455" y="130"/>
                    </a:cubicBezTo>
                    <a:close/>
                    <a:moveTo>
                      <a:pt x="285" y="82"/>
                    </a:moveTo>
                    <a:cubicBezTo>
                      <a:pt x="297" y="66"/>
                      <a:pt x="318" y="55"/>
                      <a:pt x="332" y="40"/>
                    </a:cubicBezTo>
                    <a:cubicBezTo>
                      <a:pt x="333" y="40"/>
                      <a:pt x="334" y="39"/>
                      <a:pt x="334" y="39"/>
                    </a:cubicBezTo>
                    <a:cubicBezTo>
                      <a:pt x="339" y="35"/>
                      <a:pt x="344" y="31"/>
                      <a:pt x="349" y="28"/>
                    </a:cubicBezTo>
                    <a:cubicBezTo>
                      <a:pt x="349" y="28"/>
                      <a:pt x="367" y="15"/>
                      <a:pt x="379" y="9"/>
                    </a:cubicBezTo>
                    <a:cubicBezTo>
                      <a:pt x="381" y="8"/>
                      <a:pt x="382" y="7"/>
                      <a:pt x="383" y="7"/>
                    </a:cubicBezTo>
                    <a:cubicBezTo>
                      <a:pt x="386" y="10"/>
                      <a:pt x="390" y="16"/>
                      <a:pt x="390" y="16"/>
                    </a:cubicBezTo>
                    <a:cubicBezTo>
                      <a:pt x="401" y="32"/>
                      <a:pt x="409" y="38"/>
                      <a:pt x="422" y="58"/>
                    </a:cubicBezTo>
                    <a:cubicBezTo>
                      <a:pt x="432" y="76"/>
                      <a:pt x="433" y="82"/>
                      <a:pt x="442" y="101"/>
                    </a:cubicBezTo>
                    <a:cubicBezTo>
                      <a:pt x="446" y="111"/>
                      <a:pt x="451" y="121"/>
                      <a:pt x="455" y="130"/>
                    </a:cubicBezTo>
                    <a:cubicBezTo>
                      <a:pt x="455" y="130"/>
                      <a:pt x="455" y="130"/>
                      <a:pt x="455" y="130"/>
                    </a:cubicBezTo>
                    <a:cubicBezTo>
                      <a:pt x="455" y="130"/>
                      <a:pt x="454" y="130"/>
                      <a:pt x="454" y="130"/>
                    </a:cubicBezTo>
                    <a:cubicBezTo>
                      <a:pt x="455" y="130"/>
                      <a:pt x="455" y="130"/>
                      <a:pt x="455" y="130"/>
                    </a:cubicBezTo>
                    <a:cubicBezTo>
                      <a:pt x="451" y="130"/>
                      <a:pt x="450" y="131"/>
                      <a:pt x="448" y="133"/>
                    </a:cubicBezTo>
                    <a:cubicBezTo>
                      <a:pt x="447" y="131"/>
                      <a:pt x="445" y="133"/>
                      <a:pt x="444" y="133"/>
                    </a:cubicBezTo>
                    <a:cubicBezTo>
                      <a:pt x="444" y="133"/>
                      <a:pt x="444" y="133"/>
                      <a:pt x="444" y="133"/>
                    </a:cubicBezTo>
                    <a:cubicBezTo>
                      <a:pt x="443" y="135"/>
                      <a:pt x="440" y="132"/>
                      <a:pt x="438" y="134"/>
                    </a:cubicBezTo>
                    <a:cubicBezTo>
                      <a:pt x="438" y="134"/>
                      <a:pt x="438" y="133"/>
                      <a:pt x="439" y="133"/>
                    </a:cubicBezTo>
                    <a:cubicBezTo>
                      <a:pt x="437" y="134"/>
                      <a:pt x="435" y="134"/>
                      <a:pt x="435" y="133"/>
                    </a:cubicBezTo>
                    <a:cubicBezTo>
                      <a:pt x="432" y="134"/>
                      <a:pt x="427" y="134"/>
                      <a:pt x="425" y="136"/>
                    </a:cubicBezTo>
                    <a:cubicBezTo>
                      <a:pt x="425" y="136"/>
                      <a:pt x="425" y="136"/>
                      <a:pt x="425" y="136"/>
                    </a:cubicBezTo>
                    <a:cubicBezTo>
                      <a:pt x="424" y="137"/>
                      <a:pt x="423" y="136"/>
                      <a:pt x="422" y="137"/>
                    </a:cubicBezTo>
                    <a:cubicBezTo>
                      <a:pt x="422" y="137"/>
                      <a:pt x="422" y="137"/>
                      <a:pt x="422" y="137"/>
                    </a:cubicBezTo>
                    <a:cubicBezTo>
                      <a:pt x="420" y="138"/>
                      <a:pt x="418" y="137"/>
                      <a:pt x="417" y="138"/>
                    </a:cubicBezTo>
                    <a:cubicBezTo>
                      <a:pt x="416" y="137"/>
                      <a:pt x="416" y="137"/>
                      <a:pt x="416" y="137"/>
                    </a:cubicBezTo>
                    <a:cubicBezTo>
                      <a:pt x="414" y="137"/>
                      <a:pt x="414" y="137"/>
                      <a:pt x="414" y="137"/>
                    </a:cubicBezTo>
                    <a:cubicBezTo>
                      <a:pt x="415" y="137"/>
                      <a:pt x="415" y="137"/>
                      <a:pt x="415" y="137"/>
                    </a:cubicBezTo>
                    <a:cubicBezTo>
                      <a:pt x="414" y="139"/>
                      <a:pt x="412" y="136"/>
                      <a:pt x="411" y="137"/>
                    </a:cubicBezTo>
                    <a:cubicBezTo>
                      <a:pt x="409" y="137"/>
                      <a:pt x="407" y="142"/>
                      <a:pt x="405" y="141"/>
                    </a:cubicBezTo>
                    <a:cubicBezTo>
                      <a:pt x="404" y="142"/>
                      <a:pt x="406" y="139"/>
                      <a:pt x="404" y="140"/>
                    </a:cubicBezTo>
                    <a:cubicBezTo>
                      <a:pt x="404" y="139"/>
                      <a:pt x="405" y="139"/>
                      <a:pt x="404" y="138"/>
                    </a:cubicBezTo>
                    <a:cubicBezTo>
                      <a:pt x="403" y="139"/>
                      <a:pt x="402" y="137"/>
                      <a:pt x="400" y="138"/>
                    </a:cubicBezTo>
                    <a:cubicBezTo>
                      <a:pt x="400" y="137"/>
                      <a:pt x="400" y="137"/>
                      <a:pt x="400" y="137"/>
                    </a:cubicBezTo>
                    <a:cubicBezTo>
                      <a:pt x="398" y="139"/>
                      <a:pt x="396" y="136"/>
                      <a:pt x="395" y="137"/>
                    </a:cubicBezTo>
                    <a:cubicBezTo>
                      <a:pt x="392" y="138"/>
                      <a:pt x="393" y="135"/>
                      <a:pt x="391" y="136"/>
                    </a:cubicBezTo>
                    <a:cubicBezTo>
                      <a:pt x="390" y="135"/>
                      <a:pt x="390" y="135"/>
                      <a:pt x="390" y="135"/>
                    </a:cubicBezTo>
                    <a:cubicBezTo>
                      <a:pt x="389" y="135"/>
                      <a:pt x="389" y="137"/>
                      <a:pt x="388" y="136"/>
                    </a:cubicBezTo>
                    <a:cubicBezTo>
                      <a:pt x="388" y="135"/>
                      <a:pt x="387" y="135"/>
                      <a:pt x="387" y="135"/>
                    </a:cubicBezTo>
                    <a:cubicBezTo>
                      <a:pt x="385" y="133"/>
                      <a:pt x="382" y="136"/>
                      <a:pt x="379" y="134"/>
                    </a:cubicBezTo>
                    <a:cubicBezTo>
                      <a:pt x="378" y="135"/>
                      <a:pt x="376" y="134"/>
                      <a:pt x="376" y="135"/>
                    </a:cubicBezTo>
                    <a:cubicBezTo>
                      <a:pt x="376" y="134"/>
                      <a:pt x="372" y="135"/>
                      <a:pt x="374" y="133"/>
                    </a:cubicBezTo>
                    <a:cubicBezTo>
                      <a:pt x="375" y="133"/>
                      <a:pt x="375" y="133"/>
                      <a:pt x="375" y="134"/>
                    </a:cubicBezTo>
                    <a:cubicBezTo>
                      <a:pt x="375" y="133"/>
                      <a:pt x="375" y="133"/>
                      <a:pt x="375" y="133"/>
                    </a:cubicBezTo>
                    <a:cubicBezTo>
                      <a:pt x="373" y="131"/>
                      <a:pt x="372" y="133"/>
                      <a:pt x="370" y="133"/>
                    </a:cubicBezTo>
                    <a:cubicBezTo>
                      <a:pt x="370" y="133"/>
                      <a:pt x="371" y="133"/>
                      <a:pt x="370" y="134"/>
                    </a:cubicBezTo>
                    <a:cubicBezTo>
                      <a:pt x="369" y="133"/>
                      <a:pt x="369" y="133"/>
                      <a:pt x="369" y="133"/>
                    </a:cubicBezTo>
                    <a:cubicBezTo>
                      <a:pt x="369" y="133"/>
                      <a:pt x="369" y="133"/>
                      <a:pt x="369" y="133"/>
                    </a:cubicBezTo>
                    <a:cubicBezTo>
                      <a:pt x="367" y="132"/>
                      <a:pt x="367" y="132"/>
                      <a:pt x="367" y="132"/>
                    </a:cubicBezTo>
                    <a:cubicBezTo>
                      <a:pt x="367" y="133"/>
                      <a:pt x="367" y="133"/>
                      <a:pt x="367" y="133"/>
                    </a:cubicBezTo>
                    <a:cubicBezTo>
                      <a:pt x="366" y="132"/>
                      <a:pt x="365" y="131"/>
                      <a:pt x="364" y="132"/>
                    </a:cubicBezTo>
                    <a:cubicBezTo>
                      <a:pt x="363" y="132"/>
                      <a:pt x="365" y="133"/>
                      <a:pt x="363" y="133"/>
                    </a:cubicBezTo>
                    <a:cubicBezTo>
                      <a:pt x="362" y="132"/>
                      <a:pt x="359" y="131"/>
                      <a:pt x="357" y="130"/>
                    </a:cubicBezTo>
                    <a:cubicBezTo>
                      <a:pt x="357" y="132"/>
                      <a:pt x="357" y="131"/>
                      <a:pt x="356" y="131"/>
                    </a:cubicBezTo>
                    <a:cubicBezTo>
                      <a:pt x="356" y="131"/>
                      <a:pt x="356" y="131"/>
                      <a:pt x="356" y="131"/>
                    </a:cubicBezTo>
                    <a:cubicBezTo>
                      <a:pt x="354" y="131"/>
                      <a:pt x="356" y="129"/>
                      <a:pt x="353" y="129"/>
                    </a:cubicBezTo>
                    <a:cubicBezTo>
                      <a:pt x="354" y="129"/>
                      <a:pt x="354" y="129"/>
                      <a:pt x="354" y="129"/>
                    </a:cubicBezTo>
                    <a:cubicBezTo>
                      <a:pt x="353" y="130"/>
                      <a:pt x="353" y="130"/>
                      <a:pt x="353" y="130"/>
                    </a:cubicBezTo>
                    <a:cubicBezTo>
                      <a:pt x="350" y="132"/>
                      <a:pt x="352" y="128"/>
                      <a:pt x="349" y="130"/>
                    </a:cubicBezTo>
                    <a:cubicBezTo>
                      <a:pt x="350" y="130"/>
                      <a:pt x="349" y="132"/>
                      <a:pt x="348" y="132"/>
                    </a:cubicBezTo>
                    <a:cubicBezTo>
                      <a:pt x="349" y="131"/>
                      <a:pt x="349" y="131"/>
                      <a:pt x="349" y="131"/>
                    </a:cubicBezTo>
                    <a:cubicBezTo>
                      <a:pt x="348" y="131"/>
                      <a:pt x="348" y="131"/>
                      <a:pt x="347" y="131"/>
                    </a:cubicBezTo>
                    <a:cubicBezTo>
                      <a:pt x="348" y="131"/>
                      <a:pt x="348" y="130"/>
                      <a:pt x="347" y="130"/>
                    </a:cubicBezTo>
                    <a:cubicBezTo>
                      <a:pt x="348" y="129"/>
                      <a:pt x="348" y="129"/>
                      <a:pt x="348" y="129"/>
                    </a:cubicBezTo>
                    <a:cubicBezTo>
                      <a:pt x="346" y="130"/>
                      <a:pt x="346" y="130"/>
                      <a:pt x="346" y="130"/>
                    </a:cubicBezTo>
                    <a:cubicBezTo>
                      <a:pt x="345" y="129"/>
                      <a:pt x="342" y="129"/>
                      <a:pt x="342" y="128"/>
                    </a:cubicBezTo>
                    <a:cubicBezTo>
                      <a:pt x="342" y="128"/>
                      <a:pt x="339" y="127"/>
                      <a:pt x="339" y="128"/>
                    </a:cubicBezTo>
                    <a:cubicBezTo>
                      <a:pt x="339" y="127"/>
                      <a:pt x="338" y="127"/>
                      <a:pt x="338" y="126"/>
                    </a:cubicBezTo>
                    <a:cubicBezTo>
                      <a:pt x="338" y="127"/>
                      <a:pt x="335" y="127"/>
                      <a:pt x="335" y="126"/>
                    </a:cubicBezTo>
                    <a:cubicBezTo>
                      <a:pt x="335" y="126"/>
                      <a:pt x="335" y="126"/>
                      <a:pt x="335" y="126"/>
                    </a:cubicBezTo>
                    <a:cubicBezTo>
                      <a:pt x="332" y="124"/>
                      <a:pt x="329" y="125"/>
                      <a:pt x="327" y="123"/>
                    </a:cubicBezTo>
                    <a:cubicBezTo>
                      <a:pt x="327" y="124"/>
                      <a:pt x="325" y="123"/>
                      <a:pt x="325" y="125"/>
                    </a:cubicBezTo>
                    <a:cubicBezTo>
                      <a:pt x="322" y="125"/>
                      <a:pt x="321" y="121"/>
                      <a:pt x="319" y="124"/>
                    </a:cubicBezTo>
                    <a:cubicBezTo>
                      <a:pt x="317" y="124"/>
                      <a:pt x="317" y="123"/>
                      <a:pt x="317" y="122"/>
                    </a:cubicBezTo>
                    <a:cubicBezTo>
                      <a:pt x="317" y="122"/>
                      <a:pt x="317" y="122"/>
                      <a:pt x="317" y="122"/>
                    </a:cubicBezTo>
                    <a:cubicBezTo>
                      <a:pt x="315" y="122"/>
                      <a:pt x="314" y="121"/>
                      <a:pt x="312" y="121"/>
                    </a:cubicBezTo>
                    <a:cubicBezTo>
                      <a:pt x="311" y="121"/>
                      <a:pt x="310" y="122"/>
                      <a:pt x="309" y="121"/>
                    </a:cubicBezTo>
                    <a:cubicBezTo>
                      <a:pt x="310" y="121"/>
                      <a:pt x="309" y="121"/>
                      <a:pt x="308" y="120"/>
                    </a:cubicBezTo>
                    <a:cubicBezTo>
                      <a:pt x="309" y="120"/>
                      <a:pt x="309" y="120"/>
                      <a:pt x="309" y="119"/>
                    </a:cubicBezTo>
                    <a:cubicBezTo>
                      <a:pt x="308" y="120"/>
                      <a:pt x="308" y="120"/>
                      <a:pt x="308" y="120"/>
                    </a:cubicBezTo>
                    <a:cubicBezTo>
                      <a:pt x="308" y="120"/>
                      <a:pt x="308" y="120"/>
                      <a:pt x="308" y="120"/>
                    </a:cubicBezTo>
                    <a:cubicBezTo>
                      <a:pt x="307" y="119"/>
                      <a:pt x="307" y="120"/>
                      <a:pt x="307" y="120"/>
                    </a:cubicBezTo>
                    <a:cubicBezTo>
                      <a:pt x="307" y="120"/>
                      <a:pt x="307" y="120"/>
                      <a:pt x="307" y="120"/>
                    </a:cubicBezTo>
                    <a:cubicBezTo>
                      <a:pt x="307" y="119"/>
                      <a:pt x="304" y="119"/>
                      <a:pt x="305" y="118"/>
                    </a:cubicBezTo>
                    <a:cubicBezTo>
                      <a:pt x="302" y="117"/>
                      <a:pt x="299" y="117"/>
                      <a:pt x="297" y="116"/>
                    </a:cubicBezTo>
                    <a:cubicBezTo>
                      <a:pt x="297" y="116"/>
                      <a:pt x="298" y="115"/>
                      <a:pt x="298" y="116"/>
                    </a:cubicBezTo>
                    <a:cubicBezTo>
                      <a:pt x="297" y="115"/>
                      <a:pt x="297" y="115"/>
                      <a:pt x="297" y="115"/>
                    </a:cubicBezTo>
                    <a:cubicBezTo>
                      <a:pt x="297" y="114"/>
                      <a:pt x="298" y="115"/>
                      <a:pt x="298" y="115"/>
                    </a:cubicBezTo>
                    <a:cubicBezTo>
                      <a:pt x="297" y="113"/>
                      <a:pt x="294" y="114"/>
                      <a:pt x="292" y="112"/>
                    </a:cubicBezTo>
                    <a:cubicBezTo>
                      <a:pt x="291" y="112"/>
                      <a:pt x="291" y="112"/>
                      <a:pt x="291" y="112"/>
                    </a:cubicBezTo>
                    <a:cubicBezTo>
                      <a:pt x="291" y="112"/>
                      <a:pt x="291" y="112"/>
                      <a:pt x="291" y="112"/>
                    </a:cubicBezTo>
                    <a:cubicBezTo>
                      <a:pt x="291" y="112"/>
                      <a:pt x="290" y="112"/>
                      <a:pt x="290" y="112"/>
                    </a:cubicBezTo>
                    <a:cubicBezTo>
                      <a:pt x="290" y="111"/>
                      <a:pt x="291" y="111"/>
                      <a:pt x="290" y="110"/>
                    </a:cubicBezTo>
                    <a:cubicBezTo>
                      <a:pt x="289" y="109"/>
                      <a:pt x="287" y="109"/>
                      <a:pt x="286" y="108"/>
                    </a:cubicBezTo>
                    <a:cubicBezTo>
                      <a:pt x="286" y="109"/>
                      <a:pt x="286" y="109"/>
                      <a:pt x="285" y="109"/>
                    </a:cubicBezTo>
                    <a:cubicBezTo>
                      <a:pt x="285" y="109"/>
                      <a:pt x="285" y="108"/>
                      <a:pt x="284" y="108"/>
                    </a:cubicBezTo>
                    <a:cubicBezTo>
                      <a:pt x="285" y="107"/>
                      <a:pt x="285" y="107"/>
                      <a:pt x="285" y="107"/>
                    </a:cubicBezTo>
                    <a:cubicBezTo>
                      <a:pt x="284" y="108"/>
                      <a:pt x="283" y="107"/>
                      <a:pt x="283" y="107"/>
                    </a:cubicBezTo>
                    <a:cubicBezTo>
                      <a:pt x="283" y="106"/>
                      <a:pt x="284" y="107"/>
                      <a:pt x="284" y="107"/>
                    </a:cubicBezTo>
                    <a:cubicBezTo>
                      <a:pt x="282" y="105"/>
                      <a:pt x="283" y="106"/>
                      <a:pt x="281" y="105"/>
                    </a:cubicBezTo>
                    <a:cubicBezTo>
                      <a:pt x="280" y="104"/>
                      <a:pt x="281" y="105"/>
                      <a:pt x="280" y="106"/>
                    </a:cubicBezTo>
                    <a:cubicBezTo>
                      <a:pt x="279" y="105"/>
                      <a:pt x="277" y="105"/>
                      <a:pt x="277" y="104"/>
                    </a:cubicBezTo>
                    <a:cubicBezTo>
                      <a:pt x="276" y="105"/>
                      <a:pt x="276" y="105"/>
                      <a:pt x="276" y="105"/>
                    </a:cubicBezTo>
                    <a:cubicBezTo>
                      <a:pt x="274" y="104"/>
                      <a:pt x="273" y="102"/>
                      <a:pt x="273" y="101"/>
                    </a:cubicBezTo>
                    <a:cubicBezTo>
                      <a:pt x="272" y="100"/>
                      <a:pt x="272" y="100"/>
                      <a:pt x="271" y="100"/>
                    </a:cubicBezTo>
                    <a:cubicBezTo>
                      <a:pt x="276" y="94"/>
                      <a:pt x="281" y="87"/>
                      <a:pt x="285" y="82"/>
                    </a:cubicBezTo>
                    <a:close/>
                    <a:moveTo>
                      <a:pt x="340" y="585"/>
                    </a:moveTo>
                    <a:cubicBezTo>
                      <a:pt x="340" y="587"/>
                      <a:pt x="340" y="587"/>
                      <a:pt x="340" y="587"/>
                    </a:cubicBezTo>
                    <a:cubicBezTo>
                      <a:pt x="339" y="587"/>
                      <a:pt x="339" y="588"/>
                      <a:pt x="339" y="587"/>
                    </a:cubicBezTo>
                    <a:cubicBezTo>
                      <a:pt x="338" y="588"/>
                      <a:pt x="338" y="589"/>
                      <a:pt x="339" y="590"/>
                    </a:cubicBezTo>
                    <a:cubicBezTo>
                      <a:pt x="337" y="591"/>
                      <a:pt x="337" y="591"/>
                      <a:pt x="337" y="591"/>
                    </a:cubicBezTo>
                    <a:cubicBezTo>
                      <a:pt x="335" y="597"/>
                      <a:pt x="335" y="603"/>
                      <a:pt x="332" y="609"/>
                    </a:cubicBezTo>
                    <a:cubicBezTo>
                      <a:pt x="328" y="616"/>
                      <a:pt x="324" y="631"/>
                      <a:pt x="321" y="639"/>
                    </a:cubicBezTo>
                    <a:cubicBezTo>
                      <a:pt x="318" y="651"/>
                      <a:pt x="307" y="661"/>
                      <a:pt x="303" y="674"/>
                    </a:cubicBezTo>
                    <a:cubicBezTo>
                      <a:pt x="303" y="674"/>
                      <a:pt x="303" y="675"/>
                      <a:pt x="303" y="675"/>
                    </a:cubicBezTo>
                    <a:cubicBezTo>
                      <a:pt x="301" y="678"/>
                      <a:pt x="299" y="682"/>
                      <a:pt x="297" y="685"/>
                    </a:cubicBezTo>
                    <a:cubicBezTo>
                      <a:pt x="297" y="685"/>
                      <a:pt x="296" y="686"/>
                      <a:pt x="295" y="688"/>
                    </a:cubicBezTo>
                    <a:cubicBezTo>
                      <a:pt x="295" y="686"/>
                      <a:pt x="294" y="685"/>
                      <a:pt x="294" y="683"/>
                    </a:cubicBezTo>
                    <a:cubicBezTo>
                      <a:pt x="296" y="683"/>
                      <a:pt x="294" y="678"/>
                      <a:pt x="294" y="676"/>
                    </a:cubicBezTo>
                    <a:cubicBezTo>
                      <a:pt x="294" y="677"/>
                      <a:pt x="294" y="677"/>
                      <a:pt x="294" y="677"/>
                    </a:cubicBezTo>
                    <a:cubicBezTo>
                      <a:pt x="292" y="673"/>
                      <a:pt x="295" y="668"/>
                      <a:pt x="293" y="665"/>
                    </a:cubicBezTo>
                    <a:cubicBezTo>
                      <a:pt x="293" y="665"/>
                      <a:pt x="294" y="665"/>
                      <a:pt x="294" y="666"/>
                    </a:cubicBezTo>
                    <a:cubicBezTo>
                      <a:pt x="293" y="663"/>
                      <a:pt x="292" y="659"/>
                      <a:pt x="293" y="659"/>
                    </a:cubicBezTo>
                    <a:cubicBezTo>
                      <a:pt x="291" y="652"/>
                      <a:pt x="290" y="643"/>
                      <a:pt x="287" y="640"/>
                    </a:cubicBezTo>
                    <a:cubicBezTo>
                      <a:pt x="287" y="640"/>
                      <a:pt x="287" y="640"/>
                      <a:pt x="287" y="640"/>
                    </a:cubicBezTo>
                    <a:cubicBezTo>
                      <a:pt x="285" y="638"/>
                      <a:pt x="286" y="637"/>
                      <a:pt x="285" y="635"/>
                    </a:cubicBezTo>
                    <a:cubicBezTo>
                      <a:pt x="285" y="635"/>
                      <a:pt x="285" y="634"/>
                      <a:pt x="285" y="634"/>
                    </a:cubicBezTo>
                    <a:cubicBezTo>
                      <a:pt x="283" y="632"/>
                      <a:pt x="282" y="627"/>
                      <a:pt x="281" y="626"/>
                    </a:cubicBezTo>
                    <a:cubicBezTo>
                      <a:pt x="282" y="625"/>
                      <a:pt x="282" y="625"/>
                      <a:pt x="282" y="625"/>
                    </a:cubicBezTo>
                    <a:cubicBezTo>
                      <a:pt x="280" y="620"/>
                      <a:pt x="280" y="620"/>
                      <a:pt x="280" y="620"/>
                    </a:cubicBezTo>
                    <a:cubicBezTo>
                      <a:pt x="281" y="622"/>
                      <a:pt x="281" y="622"/>
                      <a:pt x="281" y="622"/>
                    </a:cubicBezTo>
                    <a:cubicBezTo>
                      <a:pt x="278" y="622"/>
                      <a:pt x="281" y="618"/>
                      <a:pt x="278" y="615"/>
                    </a:cubicBezTo>
                    <a:cubicBezTo>
                      <a:pt x="278" y="612"/>
                      <a:pt x="272" y="610"/>
                      <a:pt x="272" y="606"/>
                    </a:cubicBezTo>
                    <a:cubicBezTo>
                      <a:pt x="271" y="605"/>
                      <a:pt x="274" y="607"/>
                      <a:pt x="273" y="605"/>
                    </a:cubicBezTo>
                    <a:cubicBezTo>
                      <a:pt x="274" y="604"/>
                      <a:pt x="274" y="606"/>
                      <a:pt x="274" y="605"/>
                    </a:cubicBezTo>
                    <a:cubicBezTo>
                      <a:pt x="273" y="603"/>
                      <a:pt x="274" y="601"/>
                      <a:pt x="273" y="598"/>
                    </a:cubicBezTo>
                    <a:cubicBezTo>
                      <a:pt x="273" y="598"/>
                      <a:pt x="273" y="598"/>
                      <a:pt x="273" y="598"/>
                    </a:cubicBezTo>
                    <a:cubicBezTo>
                      <a:pt x="271" y="594"/>
                      <a:pt x="272" y="590"/>
                      <a:pt x="270" y="588"/>
                    </a:cubicBezTo>
                    <a:cubicBezTo>
                      <a:pt x="270" y="588"/>
                      <a:pt x="270" y="588"/>
                      <a:pt x="270" y="587"/>
                    </a:cubicBezTo>
                    <a:cubicBezTo>
                      <a:pt x="272" y="587"/>
                      <a:pt x="272" y="587"/>
                      <a:pt x="272" y="587"/>
                    </a:cubicBezTo>
                    <a:cubicBezTo>
                      <a:pt x="274" y="586"/>
                      <a:pt x="272" y="585"/>
                      <a:pt x="274" y="584"/>
                    </a:cubicBezTo>
                    <a:cubicBezTo>
                      <a:pt x="275" y="584"/>
                      <a:pt x="277" y="582"/>
                      <a:pt x="276" y="583"/>
                    </a:cubicBezTo>
                    <a:cubicBezTo>
                      <a:pt x="281" y="580"/>
                      <a:pt x="281" y="574"/>
                      <a:pt x="286" y="569"/>
                    </a:cubicBezTo>
                    <a:cubicBezTo>
                      <a:pt x="285" y="567"/>
                      <a:pt x="288" y="565"/>
                      <a:pt x="287" y="564"/>
                    </a:cubicBezTo>
                    <a:cubicBezTo>
                      <a:pt x="288" y="564"/>
                      <a:pt x="290" y="558"/>
                      <a:pt x="290" y="562"/>
                    </a:cubicBezTo>
                    <a:cubicBezTo>
                      <a:pt x="290" y="562"/>
                      <a:pt x="290" y="562"/>
                      <a:pt x="289" y="562"/>
                    </a:cubicBezTo>
                    <a:cubicBezTo>
                      <a:pt x="290" y="563"/>
                      <a:pt x="290" y="563"/>
                      <a:pt x="290" y="563"/>
                    </a:cubicBezTo>
                    <a:cubicBezTo>
                      <a:pt x="293" y="561"/>
                      <a:pt x="292" y="557"/>
                      <a:pt x="294" y="554"/>
                    </a:cubicBezTo>
                    <a:cubicBezTo>
                      <a:pt x="293" y="554"/>
                      <a:pt x="292" y="556"/>
                      <a:pt x="292" y="555"/>
                    </a:cubicBezTo>
                    <a:cubicBezTo>
                      <a:pt x="294" y="552"/>
                      <a:pt x="294" y="552"/>
                      <a:pt x="294" y="552"/>
                    </a:cubicBezTo>
                    <a:cubicBezTo>
                      <a:pt x="294" y="553"/>
                      <a:pt x="294" y="553"/>
                      <a:pt x="294" y="553"/>
                    </a:cubicBezTo>
                    <a:cubicBezTo>
                      <a:pt x="295" y="551"/>
                      <a:pt x="296" y="550"/>
                      <a:pt x="296" y="548"/>
                    </a:cubicBezTo>
                    <a:cubicBezTo>
                      <a:pt x="295" y="548"/>
                      <a:pt x="295" y="548"/>
                      <a:pt x="295" y="548"/>
                    </a:cubicBezTo>
                    <a:cubicBezTo>
                      <a:pt x="296" y="546"/>
                      <a:pt x="298" y="546"/>
                      <a:pt x="298" y="543"/>
                    </a:cubicBezTo>
                    <a:cubicBezTo>
                      <a:pt x="298" y="542"/>
                      <a:pt x="296" y="545"/>
                      <a:pt x="297" y="542"/>
                    </a:cubicBezTo>
                    <a:cubicBezTo>
                      <a:pt x="298" y="540"/>
                      <a:pt x="301" y="535"/>
                      <a:pt x="302" y="532"/>
                    </a:cubicBezTo>
                    <a:cubicBezTo>
                      <a:pt x="301" y="532"/>
                      <a:pt x="302" y="531"/>
                      <a:pt x="302" y="530"/>
                    </a:cubicBezTo>
                    <a:cubicBezTo>
                      <a:pt x="303" y="530"/>
                      <a:pt x="303" y="530"/>
                      <a:pt x="303" y="530"/>
                    </a:cubicBezTo>
                    <a:cubicBezTo>
                      <a:pt x="303" y="525"/>
                      <a:pt x="305" y="529"/>
                      <a:pt x="306" y="524"/>
                    </a:cubicBezTo>
                    <a:cubicBezTo>
                      <a:pt x="305" y="523"/>
                      <a:pt x="305" y="523"/>
                      <a:pt x="305" y="523"/>
                    </a:cubicBezTo>
                    <a:cubicBezTo>
                      <a:pt x="304" y="519"/>
                      <a:pt x="307" y="522"/>
                      <a:pt x="306" y="517"/>
                    </a:cubicBezTo>
                    <a:cubicBezTo>
                      <a:pt x="306" y="519"/>
                      <a:pt x="304" y="517"/>
                      <a:pt x="305" y="515"/>
                    </a:cubicBezTo>
                    <a:cubicBezTo>
                      <a:pt x="305" y="516"/>
                      <a:pt x="305" y="516"/>
                      <a:pt x="305" y="516"/>
                    </a:cubicBezTo>
                    <a:cubicBezTo>
                      <a:pt x="306" y="515"/>
                      <a:pt x="305" y="515"/>
                      <a:pt x="306" y="514"/>
                    </a:cubicBezTo>
                    <a:cubicBezTo>
                      <a:pt x="306" y="515"/>
                      <a:pt x="307" y="515"/>
                      <a:pt x="307" y="513"/>
                    </a:cubicBezTo>
                    <a:cubicBezTo>
                      <a:pt x="308" y="514"/>
                      <a:pt x="308" y="514"/>
                      <a:pt x="308" y="514"/>
                    </a:cubicBezTo>
                    <a:cubicBezTo>
                      <a:pt x="307" y="511"/>
                      <a:pt x="307" y="511"/>
                      <a:pt x="307" y="511"/>
                    </a:cubicBezTo>
                    <a:cubicBezTo>
                      <a:pt x="309" y="509"/>
                      <a:pt x="309" y="505"/>
                      <a:pt x="310" y="504"/>
                    </a:cubicBezTo>
                    <a:cubicBezTo>
                      <a:pt x="310" y="504"/>
                      <a:pt x="312" y="499"/>
                      <a:pt x="311" y="497"/>
                    </a:cubicBezTo>
                    <a:cubicBezTo>
                      <a:pt x="312" y="499"/>
                      <a:pt x="313" y="496"/>
                      <a:pt x="313" y="497"/>
                    </a:cubicBezTo>
                    <a:cubicBezTo>
                      <a:pt x="313" y="495"/>
                      <a:pt x="313" y="491"/>
                      <a:pt x="314" y="490"/>
                    </a:cubicBezTo>
                    <a:cubicBezTo>
                      <a:pt x="314" y="490"/>
                      <a:pt x="314" y="490"/>
                      <a:pt x="314" y="490"/>
                    </a:cubicBezTo>
                    <a:cubicBezTo>
                      <a:pt x="317" y="485"/>
                      <a:pt x="315" y="480"/>
                      <a:pt x="318" y="475"/>
                    </a:cubicBezTo>
                    <a:cubicBezTo>
                      <a:pt x="317" y="475"/>
                      <a:pt x="318" y="472"/>
                      <a:pt x="316" y="473"/>
                    </a:cubicBezTo>
                    <a:cubicBezTo>
                      <a:pt x="316" y="467"/>
                      <a:pt x="321" y="463"/>
                      <a:pt x="317" y="461"/>
                    </a:cubicBezTo>
                    <a:cubicBezTo>
                      <a:pt x="318" y="458"/>
                      <a:pt x="319" y="458"/>
                      <a:pt x="319" y="457"/>
                    </a:cubicBezTo>
                    <a:cubicBezTo>
                      <a:pt x="320" y="457"/>
                      <a:pt x="320" y="457"/>
                      <a:pt x="320" y="457"/>
                    </a:cubicBezTo>
                    <a:cubicBezTo>
                      <a:pt x="320" y="453"/>
                      <a:pt x="320" y="451"/>
                      <a:pt x="321" y="448"/>
                    </a:cubicBezTo>
                    <a:cubicBezTo>
                      <a:pt x="321" y="446"/>
                      <a:pt x="319" y="445"/>
                      <a:pt x="320" y="442"/>
                    </a:cubicBezTo>
                    <a:cubicBezTo>
                      <a:pt x="321" y="443"/>
                      <a:pt x="321" y="442"/>
                      <a:pt x="321" y="441"/>
                    </a:cubicBezTo>
                    <a:cubicBezTo>
                      <a:pt x="321" y="442"/>
                      <a:pt x="321" y="442"/>
                      <a:pt x="322" y="441"/>
                    </a:cubicBezTo>
                    <a:cubicBezTo>
                      <a:pt x="322" y="440"/>
                      <a:pt x="322" y="440"/>
                      <a:pt x="322" y="440"/>
                    </a:cubicBezTo>
                    <a:cubicBezTo>
                      <a:pt x="322" y="440"/>
                      <a:pt x="322" y="440"/>
                      <a:pt x="322" y="440"/>
                    </a:cubicBezTo>
                    <a:cubicBezTo>
                      <a:pt x="322" y="438"/>
                      <a:pt x="321" y="438"/>
                      <a:pt x="321" y="439"/>
                    </a:cubicBezTo>
                    <a:cubicBezTo>
                      <a:pt x="321" y="439"/>
                      <a:pt x="321" y="439"/>
                      <a:pt x="321" y="439"/>
                    </a:cubicBezTo>
                    <a:cubicBezTo>
                      <a:pt x="322" y="437"/>
                      <a:pt x="322" y="434"/>
                      <a:pt x="323" y="433"/>
                    </a:cubicBezTo>
                    <a:cubicBezTo>
                      <a:pt x="323" y="428"/>
                      <a:pt x="323" y="423"/>
                      <a:pt x="323" y="418"/>
                    </a:cubicBezTo>
                    <a:cubicBezTo>
                      <a:pt x="324" y="418"/>
                      <a:pt x="324" y="419"/>
                      <a:pt x="324" y="420"/>
                    </a:cubicBezTo>
                    <a:cubicBezTo>
                      <a:pt x="324" y="417"/>
                      <a:pt x="324" y="417"/>
                      <a:pt x="324" y="417"/>
                    </a:cubicBezTo>
                    <a:cubicBezTo>
                      <a:pt x="325" y="417"/>
                      <a:pt x="324" y="419"/>
                      <a:pt x="325" y="420"/>
                    </a:cubicBezTo>
                    <a:cubicBezTo>
                      <a:pt x="327" y="416"/>
                      <a:pt x="324" y="411"/>
                      <a:pt x="326" y="407"/>
                    </a:cubicBezTo>
                    <a:cubicBezTo>
                      <a:pt x="325" y="406"/>
                      <a:pt x="325" y="406"/>
                      <a:pt x="325" y="406"/>
                    </a:cubicBezTo>
                    <a:cubicBezTo>
                      <a:pt x="326" y="405"/>
                      <a:pt x="326" y="405"/>
                      <a:pt x="326" y="405"/>
                    </a:cubicBezTo>
                    <a:cubicBezTo>
                      <a:pt x="325" y="405"/>
                      <a:pt x="325" y="404"/>
                      <a:pt x="325" y="404"/>
                    </a:cubicBezTo>
                    <a:cubicBezTo>
                      <a:pt x="326" y="403"/>
                      <a:pt x="327" y="404"/>
                      <a:pt x="327" y="401"/>
                    </a:cubicBezTo>
                    <a:cubicBezTo>
                      <a:pt x="328" y="400"/>
                      <a:pt x="327" y="396"/>
                      <a:pt x="327" y="393"/>
                    </a:cubicBezTo>
                    <a:cubicBezTo>
                      <a:pt x="326" y="395"/>
                      <a:pt x="326" y="394"/>
                      <a:pt x="326" y="394"/>
                    </a:cubicBezTo>
                    <a:cubicBezTo>
                      <a:pt x="326" y="392"/>
                      <a:pt x="327" y="392"/>
                      <a:pt x="326" y="391"/>
                    </a:cubicBezTo>
                    <a:cubicBezTo>
                      <a:pt x="327" y="391"/>
                      <a:pt x="327" y="391"/>
                      <a:pt x="327" y="391"/>
                    </a:cubicBezTo>
                    <a:cubicBezTo>
                      <a:pt x="326" y="391"/>
                      <a:pt x="326" y="388"/>
                      <a:pt x="326" y="387"/>
                    </a:cubicBezTo>
                    <a:cubicBezTo>
                      <a:pt x="327" y="387"/>
                      <a:pt x="327" y="389"/>
                      <a:pt x="327" y="389"/>
                    </a:cubicBezTo>
                    <a:cubicBezTo>
                      <a:pt x="327" y="385"/>
                      <a:pt x="327" y="387"/>
                      <a:pt x="327" y="382"/>
                    </a:cubicBezTo>
                    <a:cubicBezTo>
                      <a:pt x="327" y="380"/>
                      <a:pt x="326" y="383"/>
                      <a:pt x="325" y="381"/>
                    </a:cubicBezTo>
                    <a:cubicBezTo>
                      <a:pt x="325" y="379"/>
                      <a:pt x="325" y="377"/>
                      <a:pt x="325" y="374"/>
                    </a:cubicBezTo>
                    <a:cubicBezTo>
                      <a:pt x="324" y="375"/>
                      <a:pt x="324" y="375"/>
                      <a:pt x="324" y="375"/>
                    </a:cubicBezTo>
                    <a:cubicBezTo>
                      <a:pt x="324" y="374"/>
                      <a:pt x="324" y="373"/>
                      <a:pt x="324" y="372"/>
                    </a:cubicBezTo>
                    <a:cubicBezTo>
                      <a:pt x="327" y="377"/>
                      <a:pt x="331" y="382"/>
                      <a:pt x="336" y="391"/>
                    </a:cubicBezTo>
                    <a:cubicBezTo>
                      <a:pt x="340" y="403"/>
                      <a:pt x="339" y="407"/>
                      <a:pt x="343" y="419"/>
                    </a:cubicBezTo>
                    <a:cubicBezTo>
                      <a:pt x="345" y="425"/>
                      <a:pt x="347" y="432"/>
                      <a:pt x="348" y="438"/>
                    </a:cubicBezTo>
                    <a:cubicBezTo>
                      <a:pt x="350" y="440"/>
                      <a:pt x="349" y="446"/>
                      <a:pt x="351" y="449"/>
                    </a:cubicBezTo>
                    <a:cubicBezTo>
                      <a:pt x="350" y="450"/>
                      <a:pt x="350" y="450"/>
                      <a:pt x="350" y="450"/>
                    </a:cubicBezTo>
                    <a:cubicBezTo>
                      <a:pt x="351" y="452"/>
                      <a:pt x="351" y="453"/>
                      <a:pt x="351" y="454"/>
                    </a:cubicBezTo>
                    <a:cubicBezTo>
                      <a:pt x="351" y="454"/>
                      <a:pt x="351" y="454"/>
                      <a:pt x="351" y="454"/>
                    </a:cubicBezTo>
                    <a:cubicBezTo>
                      <a:pt x="352" y="456"/>
                      <a:pt x="351" y="458"/>
                      <a:pt x="352" y="459"/>
                    </a:cubicBezTo>
                    <a:cubicBezTo>
                      <a:pt x="352" y="459"/>
                      <a:pt x="352" y="459"/>
                      <a:pt x="352" y="459"/>
                    </a:cubicBezTo>
                    <a:cubicBezTo>
                      <a:pt x="352" y="461"/>
                      <a:pt x="352" y="461"/>
                      <a:pt x="352" y="461"/>
                    </a:cubicBezTo>
                    <a:cubicBezTo>
                      <a:pt x="351" y="461"/>
                      <a:pt x="351" y="461"/>
                      <a:pt x="351" y="461"/>
                    </a:cubicBezTo>
                    <a:cubicBezTo>
                      <a:pt x="352" y="464"/>
                      <a:pt x="353" y="467"/>
                      <a:pt x="353" y="470"/>
                    </a:cubicBezTo>
                    <a:cubicBezTo>
                      <a:pt x="354" y="470"/>
                      <a:pt x="354" y="470"/>
                      <a:pt x="354" y="470"/>
                    </a:cubicBezTo>
                    <a:cubicBezTo>
                      <a:pt x="353" y="476"/>
                      <a:pt x="355" y="478"/>
                      <a:pt x="354" y="483"/>
                    </a:cubicBezTo>
                    <a:cubicBezTo>
                      <a:pt x="353" y="483"/>
                      <a:pt x="353" y="483"/>
                      <a:pt x="353" y="483"/>
                    </a:cubicBezTo>
                    <a:cubicBezTo>
                      <a:pt x="356" y="490"/>
                      <a:pt x="351" y="494"/>
                      <a:pt x="354" y="502"/>
                    </a:cubicBezTo>
                    <a:cubicBezTo>
                      <a:pt x="353" y="501"/>
                      <a:pt x="353" y="502"/>
                      <a:pt x="353" y="502"/>
                    </a:cubicBezTo>
                    <a:cubicBezTo>
                      <a:pt x="353" y="505"/>
                      <a:pt x="353" y="509"/>
                      <a:pt x="355" y="509"/>
                    </a:cubicBezTo>
                    <a:cubicBezTo>
                      <a:pt x="355" y="511"/>
                      <a:pt x="354" y="511"/>
                      <a:pt x="353" y="511"/>
                    </a:cubicBezTo>
                    <a:cubicBezTo>
                      <a:pt x="354" y="511"/>
                      <a:pt x="354" y="513"/>
                      <a:pt x="354" y="515"/>
                    </a:cubicBezTo>
                    <a:cubicBezTo>
                      <a:pt x="354" y="514"/>
                      <a:pt x="354" y="514"/>
                      <a:pt x="354" y="514"/>
                    </a:cubicBezTo>
                    <a:cubicBezTo>
                      <a:pt x="354" y="516"/>
                      <a:pt x="354" y="518"/>
                      <a:pt x="354" y="520"/>
                    </a:cubicBezTo>
                    <a:cubicBezTo>
                      <a:pt x="356" y="519"/>
                      <a:pt x="356" y="519"/>
                      <a:pt x="356" y="519"/>
                    </a:cubicBezTo>
                    <a:cubicBezTo>
                      <a:pt x="355" y="522"/>
                      <a:pt x="353" y="519"/>
                      <a:pt x="354" y="522"/>
                    </a:cubicBezTo>
                    <a:cubicBezTo>
                      <a:pt x="355" y="522"/>
                      <a:pt x="355" y="522"/>
                      <a:pt x="355" y="522"/>
                    </a:cubicBezTo>
                    <a:cubicBezTo>
                      <a:pt x="354" y="526"/>
                      <a:pt x="352" y="528"/>
                      <a:pt x="350" y="532"/>
                    </a:cubicBezTo>
                    <a:cubicBezTo>
                      <a:pt x="348" y="548"/>
                      <a:pt x="347" y="566"/>
                      <a:pt x="341" y="579"/>
                    </a:cubicBezTo>
                    <a:cubicBezTo>
                      <a:pt x="340" y="580"/>
                      <a:pt x="340" y="580"/>
                      <a:pt x="340" y="580"/>
                    </a:cubicBezTo>
                    <a:cubicBezTo>
                      <a:pt x="338" y="580"/>
                      <a:pt x="341" y="584"/>
                      <a:pt x="340" y="585"/>
                    </a:cubicBezTo>
                    <a:close/>
                    <a:moveTo>
                      <a:pt x="559" y="462"/>
                    </a:moveTo>
                    <a:cubicBezTo>
                      <a:pt x="558" y="462"/>
                      <a:pt x="558" y="461"/>
                      <a:pt x="557" y="461"/>
                    </a:cubicBezTo>
                    <a:cubicBezTo>
                      <a:pt x="558" y="464"/>
                      <a:pt x="557" y="466"/>
                      <a:pt x="558" y="469"/>
                    </a:cubicBezTo>
                    <a:cubicBezTo>
                      <a:pt x="557" y="469"/>
                      <a:pt x="557" y="469"/>
                      <a:pt x="557" y="469"/>
                    </a:cubicBezTo>
                    <a:cubicBezTo>
                      <a:pt x="559" y="473"/>
                      <a:pt x="557" y="477"/>
                      <a:pt x="559" y="479"/>
                    </a:cubicBezTo>
                    <a:cubicBezTo>
                      <a:pt x="560" y="483"/>
                      <a:pt x="557" y="482"/>
                      <a:pt x="559" y="486"/>
                    </a:cubicBezTo>
                    <a:cubicBezTo>
                      <a:pt x="558" y="488"/>
                      <a:pt x="558" y="488"/>
                      <a:pt x="558" y="488"/>
                    </a:cubicBezTo>
                    <a:cubicBezTo>
                      <a:pt x="558" y="490"/>
                      <a:pt x="559" y="489"/>
                      <a:pt x="559" y="491"/>
                    </a:cubicBezTo>
                    <a:cubicBezTo>
                      <a:pt x="558" y="491"/>
                      <a:pt x="558" y="494"/>
                      <a:pt x="558" y="493"/>
                    </a:cubicBezTo>
                    <a:cubicBezTo>
                      <a:pt x="557" y="497"/>
                      <a:pt x="560" y="502"/>
                      <a:pt x="558" y="508"/>
                    </a:cubicBezTo>
                    <a:cubicBezTo>
                      <a:pt x="560" y="509"/>
                      <a:pt x="559" y="512"/>
                      <a:pt x="560" y="513"/>
                    </a:cubicBezTo>
                    <a:cubicBezTo>
                      <a:pt x="559" y="514"/>
                      <a:pt x="560" y="520"/>
                      <a:pt x="559" y="516"/>
                    </a:cubicBezTo>
                    <a:cubicBezTo>
                      <a:pt x="558" y="516"/>
                      <a:pt x="558" y="515"/>
                      <a:pt x="559" y="515"/>
                    </a:cubicBezTo>
                    <a:cubicBezTo>
                      <a:pt x="558" y="515"/>
                      <a:pt x="558" y="515"/>
                      <a:pt x="558" y="515"/>
                    </a:cubicBezTo>
                    <a:cubicBezTo>
                      <a:pt x="556" y="518"/>
                      <a:pt x="559" y="521"/>
                      <a:pt x="558" y="525"/>
                    </a:cubicBezTo>
                    <a:cubicBezTo>
                      <a:pt x="559" y="524"/>
                      <a:pt x="559" y="522"/>
                      <a:pt x="559" y="523"/>
                    </a:cubicBezTo>
                    <a:cubicBezTo>
                      <a:pt x="559" y="524"/>
                      <a:pt x="559" y="525"/>
                      <a:pt x="559" y="526"/>
                    </a:cubicBezTo>
                    <a:cubicBezTo>
                      <a:pt x="558" y="526"/>
                      <a:pt x="558" y="526"/>
                      <a:pt x="558" y="526"/>
                    </a:cubicBezTo>
                    <a:cubicBezTo>
                      <a:pt x="558" y="531"/>
                      <a:pt x="558" y="531"/>
                      <a:pt x="558" y="531"/>
                    </a:cubicBezTo>
                    <a:cubicBezTo>
                      <a:pt x="559" y="530"/>
                      <a:pt x="559" y="530"/>
                      <a:pt x="559" y="530"/>
                    </a:cubicBezTo>
                    <a:cubicBezTo>
                      <a:pt x="558" y="532"/>
                      <a:pt x="557" y="533"/>
                      <a:pt x="558" y="536"/>
                    </a:cubicBezTo>
                    <a:cubicBezTo>
                      <a:pt x="559" y="537"/>
                      <a:pt x="559" y="533"/>
                      <a:pt x="559" y="536"/>
                    </a:cubicBezTo>
                    <a:cubicBezTo>
                      <a:pt x="559" y="539"/>
                      <a:pt x="557" y="544"/>
                      <a:pt x="557" y="548"/>
                    </a:cubicBezTo>
                    <a:cubicBezTo>
                      <a:pt x="558" y="547"/>
                      <a:pt x="558" y="548"/>
                      <a:pt x="558" y="549"/>
                    </a:cubicBezTo>
                    <a:cubicBezTo>
                      <a:pt x="557" y="549"/>
                      <a:pt x="557" y="549"/>
                      <a:pt x="557" y="549"/>
                    </a:cubicBezTo>
                    <a:cubicBezTo>
                      <a:pt x="558" y="554"/>
                      <a:pt x="555" y="551"/>
                      <a:pt x="556" y="555"/>
                    </a:cubicBezTo>
                    <a:cubicBezTo>
                      <a:pt x="555" y="555"/>
                      <a:pt x="555" y="555"/>
                      <a:pt x="555" y="555"/>
                    </a:cubicBezTo>
                    <a:cubicBezTo>
                      <a:pt x="557" y="556"/>
                      <a:pt x="557" y="556"/>
                      <a:pt x="557" y="556"/>
                    </a:cubicBezTo>
                    <a:cubicBezTo>
                      <a:pt x="558" y="560"/>
                      <a:pt x="555" y="558"/>
                      <a:pt x="557" y="562"/>
                    </a:cubicBezTo>
                    <a:cubicBezTo>
                      <a:pt x="557" y="561"/>
                      <a:pt x="559" y="562"/>
                      <a:pt x="558" y="564"/>
                    </a:cubicBezTo>
                    <a:cubicBezTo>
                      <a:pt x="557" y="563"/>
                      <a:pt x="557" y="563"/>
                      <a:pt x="557" y="563"/>
                    </a:cubicBezTo>
                    <a:cubicBezTo>
                      <a:pt x="557" y="564"/>
                      <a:pt x="558" y="565"/>
                      <a:pt x="557" y="565"/>
                    </a:cubicBezTo>
                    <a:cubicBezTo>
                      <a:pt x="557" y="565"/>
                      <a:pt x="556" y="565"/>
                      <a:pt x="556" y="566"/>
                    </a:cubicBezTo>
                    <a:cubicBezTo>
                      <a:pt x="555" y="565"/>
                      <a:pt x="555" y="565"/>
                      <a:pt x="555" y="565"/>
                    </a:cubicBezTo>
                    <a:cubicBezTo>
                      <a:pt x="556" y="569"/>
                      <a:pt x="556" y="569"/>
                      <a:pt x="556" y="569"/>
                    </a:cubicBezTo>
                    <a:cubicBezTo>
                      <a:pt x="555" y="571"/>
                      <a:pt x="556" y="575"/>
                      <a:pt x="554" y="576"/>
                    </a:cubicBezTo>
                    <a:cubicBezTo>
                      <a:pt x="554" y="576"/>
                      <a:pt x="553" y="581"/>
                      <a:pt x="554" y="582"/>
                    </a:cubicBezTo>
                    <a:cubicBezTo>
                      <a:pt x="553" y="581"/>
                      <a:pt x="553" y="584"/>
                      <a:pt x="552" y="583"/>
                    </a:cubicBezTo>
                    <a:cubicBezTo>
                      <a:pt x="552" y="584"/>
                      <a:pt x="552" y="588"/>
                      <a:pt x="551" y="590"/>
                    </a:cubicBezTo>
                    <a:cubicBezTo>
                      <a:pt x="551" y="589"/>
                      <a:pt x="551" y="589"/>
                      <a:pt x="551" y="589"/>
                    </a:cubicBezTo>
                    <a:cubicBezTo>
                      <a:pt x="549" y="595"/>
                      <a:pt x="550" y="599"/>
                      <a:pt x="548" y="604"/>
                    </a:cubicBezTo>
                    <a:cubicBezTo>
                      <a:pt x="549" y="604"/>
                      <a:pt x="548" y="607"/>
                      <a:pt x="549" y="607"/>
                    </a:cubicBezTo>
                    <a:cubicBezTo>
                      <a:pt x="549" y="612"/>
                      <a:pt x="544" y="616"/>
                      <a:pt x="548" y="619"/>
                    </a:cubicBezTo>
                    <a:cubicBezTo>
                      <a:pt x="547" y="621"/>
                      <a:pt x="546" y="621"/>
                      <a:pt x="546" y="622"/>
                    </a:cubicBezTo>
                    <a:cubicBezTo>
                      <a:pt x="545" y="622"/>
                      <a:pt x="545" y="622"/>
                      <a:pt x="545" y="622"/>
                    </a:cubicBezTo>
                    <a:cubicBezTo>
                      <a:pt x="545" y="626"/>
                      <a:pt x="544" y="628"/>
                      <a:pt x="543" y="631"/>
                    </a:cubicBezTo>
                    <a:cubicBezTo>
                      <a:pt x="543" y="633"/>
                      <a:pt x="545" y="634"/>
                      <a:pt x="543" y="636"/>
                    </a:cubicBezTo>
                    <a:cubicBezTo>
                      <a:pt x="543" y="635"/>
                      <a:pt x="543" y="637"/>
                      <a:pt x="542" y="638"/>
                    </a:cubicBezTo>
                    <a:cubicBezTo>
                      <a:pt x="542" y="637"/>
                      <a:pt x="542" y="637"/>
                      <a:pt x="541" y="638"/>
                    </a:cubicBezTo>
                    <a:cubicBezTo>
                      <a:pt x="541" y="638"/>
                      <a:pt x="541" y="639"/>
                      <a:pt x="541" y="639"/>
                    </a:cubicBezTo>
                    <a:cubicBezTo>
                      <a:pt x="541" y="639"/>
                      <a:pt x="541" y="639"/>
                      <a:pt x="541" y="639"/>
                    </a:cubicBezTo>
                    <a:cubicBezTo>
                      <a:pt x="541" y="641"/>
                      <a:pt x="541" y="641"/>
                      <a:pt x="542" y="640"/>
                    </a:cubicBezTo>
                    <a:cubicBezTo>
                      <a:pt x="542" y="640"/>
                      <a:pt x="542" y="640"/>
                      <a:pt x="542" y="640"/>
                    </a:cubicBezTo>
                    <a:cubicBezTo>
                      <a:pt x="541" y="641"/>
                      <a:pt x="540" y="645"/>
                      <a:pt x="539" y="645"/>
                    </a:cubicBezTo>
                    <a:cubicBezTo>
                      <a:pt x="537" y="650"/>
                      <a:pt x="537" y="655"/>
                      <a:pt x="536" y="660"/>
                    </a:cubicBezTo>
                    <a:cubicBezTo>
                      <a:pt x="535" y="660"/>
                      <a:pt x="535" y="659"/>
                      <a:pt x="535" y="657"/>
                    </a:cubicBezTo>
                    <a:cubicBezTo>
                      <a:pt x="534" y="660"/>
                      <a:pt x="534" y="660"/>
                      <a:pt x="534" y="660"/>
                    </a:cubicBezTo>
                    <a:cubicBezTo>
                      <a:pt x="533" y="660"/>
                      <a:pt x="534" y="658"/>
                      <a:pt x="535" y="657"/>
                    </a:cubicBezTo>
                    <a:cubicBezTo>
                      <a:pt x="532" y="661"/>
                      <a:pt x="533" y="666"/>
                      <a:pt x="530" y="670"/>
                    </a:cubicBezTo>
                    <a:cubicBezTo>
                      <a:pt x="530" y="671"/>
                      <a:pt x="530" y="671"/>
                      <a:pt x="530" y="671"/>
                    </a:cubicBezTo>
                    <a:cubicBezTo>
                      <a:pt x="530" y="671"/>
                      <a:pt x="530" y="671"/>
                      <a:pt x="530" y="671"/>
                    </a:cubicBezTo>
                    <a:cubicBezTo>
                      <a:pt x="530" y="671"/>
                      <a:pt x="530" y="672"/>
                      <a:pt x="530" y="673"/>
                    </a:cubicBezTo>
                    <a:cubicBezTo>
                      <a:pt x="529" y="674"/>
                      <a:pt x="528" y="672"/>
                      <a:pt x="527" y="675"/>
                    </a:cubicBezTo>
                    <a:cubicBezTo>
                      <a:pt x="526" y="676"/>
                      <a:pt x="526" y="680"/>
                      <a:pt x="525" y="682"/>
                    </a:cubicBezTo>
                    <a:cubicBezTo>
                      <a:pt x="526" y="681"/>
                      <a:pt x="526" y="682"/>
                      <a:pt x="526" y="682"/>
                    </a:cubicBezTo>
                    <a:cubicBezTo>
                      <a:pt x="525" y="683"/>
                      <a:pt x="524" y="684"/>
                      <a:pt x="524" y="685"/>
                    </a:cubicBezTo>
                    <a:cubicBezTo>
                      <a:pt x="523" y="684"/>
                      <a:pt x="523" y="684"/>
                      <a:pt x="523" y="684"/>
                    </a:cubicBezTo>
                    <a:cubicBezTo>
                      <a:pt x="524" y="685"/>
                      <a:pt x="523" y="688"/>
                      <a:pt x="523" y="688"/>
                    </a:cubicBezTo>
                    <a:cubicBezTo>
                      <a:pt x="522" y="688"/>
                      <a:pt x="523" y="686"/>
                      <a:pt x="523" y="686"/>
                    </a:cubicBezTo>
                    <a:cubicBezTo>
                      <a:pt x="521" y="690"/>
                      <a:pt x="522" y="688"/>
                      <a:pt x="520" y="692"/>
                    </a:cubicBezTo>
                    <a:cubicBezTo>
                      <a:pt x="519" y="695"/>
                      <a:pt x="521" y="692"/>
                      <a:pt x="521" y="694"/>
                    </a:cubicBezTo>
                    <a:cubicBezTo>
                      <a:pt x="520" y="696"/>
                      <a:pt x="520" y="698"/>
                      <a:pt x="518" y="700"/>
                    </a:cubicBezTo>
                    <a:cubicBezTo>
                      <a:pt x="520" y="700"/>
                      <a:pt x="520" y="700"/>
                      <a:pt x="520" y="700"/>
                    </a:cubicBezTo>
                    <a:cubicBezTo>
                      <a:pt x="518" y="703"/>
                      <a:pt x="517" y="706"/>
                      <a:pt x="516" y="707"/>
                    </a:cubicBezTo>
                    <a:cubicBezTo>
                      <a:pt x="515" y="706"/>
                      <a:pt x="517" y="705"/>
                      <a:pt x="516" y="703"/>
                    </a:cubicBezTo>
                    <a:cubicBezTo>
                      <a:pt x="516" y="704"/>
                      <a:pt x="517" y="704"/>
                      <a:pt x="517" y="704"/>
                    </a:cubicBezTo>
                    <a:cubicBezTo>
                      <a:pt x="517" y="703"/>
                      <a:pt x="516" y="701"/>
                      <a:pt x="517" y="701"/>
                    </a:cubicBezTo>
                    <a:cubicBezTo>
                      <a:pt x="517" y="699"/>
                      <a:pt x="518" y="695"/>
                      <a:pt x="516" y="693"/>
                    </a:cubicBezTo>
                    <a:cubicBezTo>
                      <a:pt x="516" y="693"/>
                      <a:pt x="516" y="693"/>
                      <a:pt x="516" y="693"/>
                    </a:cubicBezTo>
                    <a:cubicBezTo>
                      <a:pt x="515" y="692"/>
                      <a:pt x="516" y="692"/>
                      <a:pt x="515" y="691"/>
                    </a:cubicBezTo>
                    <a:cubicBezTo>
                      <a:pt x="516" y="691"/>
                      <a:pt x="516" y="691"/>
                      <a:pt x="516" y="691"/>
                    </a:cubicBezTo>
                    <a:cubicBezTo>
                      <a:pt x="514" y="690"/>
                      <a:pt x="516" y="688"/>
                      <a:pt x="515" y="687"/>
                    </a:cubicBezTo>
                    <a:cubicBezTo>
                      <a:pt x="516" y="687"/>
                      <a:pt x="516" y="687"/>
                      <a:pt x="516" y="687"/>
                    </a:cubicBezTo>
                    <a:cubicBezTo>
                      <a:pt x="516" y="685"/>
                      <a:pt x="516" y="685"/>
                      <a:pt x="516" y="685"/>
                    </a:cubicBezTo>
                    <a:cubicBezTo>
                      <a:pt x="515" y="686"/>
                      <a:pt x="515" y="686"/>
                      <a:pt x="515" y="686"/>
                    </a:cubicBezTo>
                    <a:cubicBezTo>
                      <a:pt x="513" y="685"/>
                      <a:pt x="517" y="684"/>
                      <a:pt x="515" y="682"/>
                    </a:cubicBezTo>
                    <a:cubicBezTo>
                      <a:pt x="516" y="681"/>
                      <a:pt x="511" y="680"/>
                      <a:pt x="512" y="678"/>
                    </a:cubicBezTo>
                    <a:cubicBezTo>
                      <a:pt x="511" y="678"/>
                      <a:pt x="513" y="679"/>
                      <a:pt x="513" y="678"/>
                    </a:cubicBezTo>
                    <a:cubicBezTo>
                      <a:pt x="514" y="678"/>
                      <a:pt x="513" y="678"/>
                      <a:pt x="514" y="678"/>
                    </a:cubicBezTo>
                    <a:cubicBezTo>
                      <a:pt x="514" y="677"/>
                      <a:pt x="515" y="676"/>
                      <a:pt x="514" y="675"/>
                    </a:cubicBezTo>
                    <a:cubicBezTo>
                      <a:pt x="515" y="675"/>
                      <a:pt x="515" y="675"/>
                      <a:pt x="515" y="675"/>
                    </a:cubicBezTo>
                    <a:cubicBezTo>
                      <a:pt x="514" y="673"/>
                      <a:pt x="516" y="672"/>
                      <a:pt x="515" y="671"/>
                    </a:cubicBezTo>
                    <a:cubicBezTo>
                      <a:pt x="514" y="669"/>
                      <a:pt x="517" y="669"/>
                      <a:pt x="515" y="668"/>
                    </a:cubicBezTo>
                    <a:cubicBezTo>
                      <a:pt x="516" y="667"/>
                      <a:pt x="516" y="667"/>
                      <a:pt x="516" y="667"/>
                    </a:cubicBezTo>
                    <a:cubicBezTo>
                      <a:pt x="517" y="666"/>
                      <a:pt x="515" y="667"/>
                      <a:pt x="515" y="666"/>
                    </a:cubicBezTo>
                    <a:cubicBezTo>
                      <a:pt x="516" y="666"/>
                      <a:pt x="516" y="664"/>
                      <a:pt x="517" y="665"/>
                    </a:cubicBezTo>
                    <a:cubicBezTo>
                      <a:pt x="518" y="663"/>
                      <a:pt x="515" y="661"/>
                      <a:pt x="516" y="658"/>
                    </a:cubicBezTo>
                    <a:cubicBezTo>
                      <a:pt x="515" y="658"/>
                      <a:pt x="516" y="657"/>
                      <a:pt x="514" y="656"/>
                    </a:cubicBezTo>
                    <a:cubicBezTo>
                      <a:pt x="515" y="656"/>
                      <a:pt x="514" y="654"/>
                      <a:pt x="516" y="655"/>
                    </a:cubicBezTo>
                    <a:cubicBezTo>
                      <a:pt x="516" y="655"/>
                      <a:pt x="516" y="655"/>
                      <a:pt x="516" y="655"/>
                    </a:cubicBezTo>
                    <a:cubicBezTo>
                      <a:pt x="517" y="655"/>
                      <a:pt x="517" y="655"/>
                      <a:pt x="517" y="655"/>
                    </a:cubicBezTo>
                    <a:cubicBezTo>
                      <a:pt x="518" y="654"/>
                      <a:pt x="515" y="653"/>
                      <a:pt x="515" y="652"/>
                    </a:cubicBezTo>
                    <a:cubicBezTo>
                      <a:pt x="515" y="652"/>
                      <a:pt x="515" y="653"/>
                      <a:pt x="515" y="652"/>
                    </a:cubicBezTo>
                    <a:cubicBezTo>
                      <a:pt x="515" y="651"/>
                      <a:pt x="515" y="651"/>
                      <a:pt x="515" y="651"/>
                    </a:cubicBezTo>
                    <a:cubicBezTo>
                      <a:pt x="515" y="651"/>
                      <a:pt x="515" y="651"/>
                      <a:pt x="515" y="651"/>
                    </a:cubicBezTo>
                    <a:cubicBezTo>
                      <a:pt x="515" y="649"/>
                      <a:pt x="515" y="649"/>
                      <a:pt x="515" y="649"/>
                    </a:cubicBezTo>
                    <a:cubicBezTo>
                      <a:pt x="515" y="649"/>
                      <a:pt x="515" y="649"/>
                      <a:pt x="515" y="649"/>
                    </a:cubicBezTo>
                    <a:cubicBezTo>
                      <a:pt x="515" y="648"/>
                      <a:pt x="516" y="648"/>
                      <a:pt x="515" y="647"/>
                    </a:cubicBezTo>
                    <a:cubicBezTo>
                      <a:pt x="514" y="647"/>
                      <a:pt x="514" y="648"/>
                      <a:pt x="513" y="647"/>
                    </a:cubicBezTo>
                    <a:cubicBezTo>
                      <a:pt x="514" y="646"/>
                      <a:pt x="514" y="644"/>
                      <a:pt x="514" y="642"/>
                    </a:cubicBezTo>
                    <a:cubicBezTo>
                      <a:pt x="513" y="642"/>
                      <a:pt x="513" y="642"/>
                      <a:pt x="513" y="641"/>
                    </a:cubicBezTo>
                    <a:cubicBezTo>
                      <a:pt x="514" y="641"/>
                      <a:pt x="514" y="641"/>
                      <a:pt x="514" y="641"/>
                    </a:cubicBezTo>
                    <a:cubicBezTo>
                      <a:pt x="512" y="640"/>
                      <a:pt x="516" y="640"/>
                      <a:pt x="514" y="639"/>
                    </a:cubicBezTo>
                    <a:cubicBezTo>
                      <a:pt x="513" y="639"/>
                      <a:pt x="513" y="639"/>
                      <a:pt x="513" y="639"/>
                    </a:cubicBezTo>
                    <a:cubicBezTo>
                      <a:pt x="511" y="637"/>
                      <a:pt x="515" y="637"/>
                      <a:pt x="512" y="636"/>
                    </a:cubicBezTo>
                    <a:cubicBezTo>
                      <a:pt x="512" y="637"/>
                      <a:pt x="510" y="637"/>
                      <a:pt x="510" y="636"/>
                    </a:cubicBezTo>
                    <a:cubicBezTo>
                      <a:pt x="511" y="636"/>
                      <a:pt x="511" y="636"/>
                      <a:pt x="511" y="636"/>
                    </a:cubicBezTo>
                    <a:cubicBezTo>
                      <a:pt x="511" y="635"/>
                      <a:pt x="510" y="635"/>
                      <a:pt x="511" y="635"/>
                    </a:cubicBezTo>
                    <a:cubicBezTo>
                      <a:pt x="511" y="635"/>
                      <a:pt x="512" y="635"/>
                      <a:pt x="511" y="634"/>
                    </a:cubicBezTo>
                    <a:cubicBezTo>
                      <a:pt x="513" y="634"/>
                      <a:pt x="513" y="634"/>
                      <a:pt x="513" y="634"/>
                    </a:cubicBezTo>
                    <a:cubicBezTo>
                      <a:pt x="511" y="634"/>
                      <a:pt x="511" y="634"/>
                      <a:pt x="511" y="634"/>
                    </a:cubicBezTo>
                    <a:cubicBezTo>
                      <a:pt x="511" y="632"/>
                      <a:pt x="510" y="631"/>
                      <a:pt x="511" y="630"/>
                    </a:cubicBezTo>
                    <a:cubicBezTo>
                      <a:pt x="511" y="630"/>
                      <a:pt x="511" y="628"/>
                      <a:pt x="509" y="628"/>
                    </a:cubicBezTo>
                    <a:cubicBezTo>
                      <a:pt x="510" y="628"/>
                      <a:pt x="510" y="627"/>
                      <a:pt x="511" y="627"/>
                    </a:cubicBezTo>
                    <a:cubicBezTo>
                      <a:pt x="510" y="627"/>
                      <a:pt x="509" y="625"/>
                      <a:pt x="510" y="624"/>
                    </a:cubicBezTo>
                    <a:cubicBezTo>
                      <a:pt x="510" y="624"/>
                      <a:pt x="510" y="624"/>
                      <a:pt x="510" y="624"/>
                    </a:cubicBezTo>
                    <a:cubicBezTo>
                      <a:pt x="510" y="622"/>
                      <a:pt x="507" y="621"/>
                      <a:pt x="508" y="618"/>
                    </a:cubicBezTo>
                    <a:cubicBezTo>
                      <a:pt x="507" y="619"/>
                      <a:pt x="507" y="617"/>
                      <a:pt x="506" y="618"/>
                    </a:cubicBezTo>
                    <a:cubicBezTo>
                      <a:pt x="504" y="616"/>
                      <a:pt x="507" y="613"/>
                      <a:pt x="503" y="614"/>
                    </a:cubicBezTo>
                    <a:cubicBezTo>
                      <a:pt x="502" y="613"/>
                      <a:pt x="503" y="612"/>
                      <a:pt x="503" y="612"/>
                    </a:cubicBezTo>
                    <a:cubicBezTo>
                      <a:pt x="503" y="612"/>
                      <a:pt x="503" y="612"/>
                      <a:pt x="503" y="612"/>
                    </a:cubicBezTo>
                    <a:cubicBezTo>
                      <a:pt x="502" y="610"/>
                      <a:pt x="502" y="610"/>
                      <a:pt x="502" y="608"/>
                    </a:cubicBezTo>
                    <a:cubicBezTo>
                      <a:pt x="501" y="608"/>
                      <a:pt x="499" y="608"/>
                      <a:pt x="499" y="607"/>
                    </a:cubicBezTo>
                    <a:cubicBezTo>
                      <a:pt x="500" y="607"/>
                      <a:pt x="499" y="607"/>
                      <a:pt x="499" y="606"/>
                    </a:cubicBezTo>
                    <a:cubicBezTo>
                      <a:pt x="500" y="606"/>
                      <a:pt x="500" y="606"/>
                      <a:pt x="500" y="606"/>
                    </a:cubicBezTo>
                    <a:cubicBezTo>
                      <a:pt x="500" y="606"/>
                      <a:pt x="500" y="605"/>
                      <a:pt x="499" y="605"/>
                    </a:cubicBezTo>
                    <a:cubicBezTo>
                      <a:pt x="499" y="605"/>
                      <a:pt x="499" y="605"/>
                      <a:pt x="500" y="605"/>
                    </a:cubicBezTo>
                    <a:cubicBezTo>
                      <a:pt x="499" y="605"/>
                      <a:pt x="499" y="605"/>
                      <a:pt x="499" y="605"/>
                    </a:cubicBezTo>
                    <a:cubicBezTo>
                      <a:pt x="499" y="605"/>
                      <a:pt x="499" y="605"/>
                      <a:pt x="498" y="606"/>
                    </a:cubicBezTo>
                    <a:cubicBezTo>
                      <a:pt x="499" y="604"/>
                      <a:pt x="497" y="604"/>
                      <a:pt x="498" y="603"/>
                    </a:cubicBezTo>
                    <a:cubicBezTo>
                      <a:pt x="497" y="601"/>
                      <a:pt x="495" y="600"/>
                      <a:pt x="493" y="598"/>
                    </a:cubicBezTo>
                    <a:cubicBezTo>
                      <a:pt x="494" y="598"/>
                      <a:pt x="495" y="598"/>
                      <a:pt x="495" y="598"/>
                    </a:cubicBezTo>
                    <a:cubicBezTo>
                      <a:pt x="494" y="597"/>
                      <a:pt x="494" y="597"/>
                      <a:pt x="494" y="597"/>
                    </a:cubicBezTo>
                    <a:cubicBezTo>
                      <a:pt x="495" y="597"/>
                      <a:pt x="495" y="598"/>
                      <a:pt x="496" y="598"/>
                    </a:cubicBezTo>
                    <a:cubicBezTo>
                      <a:pt x="496" y="596"/>
                      <a:pt x="492" y="596"/>
                      <a:pt x="492" y="593"/>
                    </a:cubicBezTo>
                    <a:cubicBezTo>
                      <a:pt x="492" y="593"/>
                      <a:pt x="492" y="593"/>
                      <a:pt x="492" y="593"/>
                    </a:cubicBezTo>
                    <a:cubicBezTo>
                      <a:pt x="492" y="593"/>
                      <a:pt x="492" y="593"/>
                      <a:pt x="492" y="593"/>
                    </a:cubicBezTo>
                    <a:cubicBezTo>
                      <a:pt x="491" y="593"/>
                      <a:pt x="491" y="593"/>
                      <a:pt x="490" y="593"/>
                    </a:cubicBezTo>
                    <a:cubicBezTo>
                      <a:pt x="491" y="592"/>
                      <a:pt x="492" y="592"/>
                      <a:pt x="491" y="591"/>
                    </a:cubicBezTo>
                    <a:cubicBezTo>
                      <a:pt x="491" y="590"/>
                      <a:pt x="490" y="590"/>
                      <a:pt x="489" y="589"/>
                    </a:cubicBezTo>
                    <a:cubicBezTo>
                      <a:pt x="489" y="590"/>
                      <a:pt x="488" y="590"/>
                      <a:pt x="488" y="590"/>
                    </a:cubicBezTo>
                    <a:cubicBezTo>
                      <a:pt x="488" y="589"/>
                      <a:pt x="488" y="589"/>
                      <a:pt x="487" y="588"/>
                    </a:cubicBezTo>
                    <a:cubicBezTo>
                      <a:pt x="488" y="588"/>
                      <a:pt x="488" y="588"/>
                      <a:pt x="488" y="588"/>
                    </a:cubicBezTo>
                    <a:cubicBezTo>
                      <a:pt x="487" y="588"/>
                      <a:pt x="487" y="587"/>
                      <a:pt x="486" y="588"/>
                    </a:cubicBezTo>
                    <a:cubicBezTo>
                      <a:pt x="487" y="587"/>
                      <a:pt x="487" y="588"/>
                      <a:pt x="488" y="587"/>
                    </a:cubicBezTo>
                    <a:cubicBezTo>
                      <a:pt x="486" y="586"/>
                      <a:pt x="487" y="587"/>
                      <a:pt x="486" y="585"/>
                    </a:cubicBezTo>
                    <a:cubicBezTo>
                      <a:pt x="484" y="585"/>
                      <a:pt x="485" y="586"/>
                      <a:pt x="484" y="586"/>
                    </a:cubicBezTo>
                    <a:cubicBezTo>
                      <a:pt x="483" y="586"/>
                      <a:pt x="482" y="586"/>
                      <a:pt x="482" y="584"/>
                    </a:cubicBezTo>
                    <a:cubicBezTo>
                      <a:pt x="481" y="585"/>
                      <a:pt x="481" y="585"/>
                      <a:pt x="481" y="585"/>
                    </a:cubicBezTo>
                    <a:cubicBezTo>
                      <a:pt x="479" y="584"/>
                      <a:pt x="479" y="584"/>
                      <a:pt x="479" y="582"/>
                    </a:cubicBezTo>
                    <a:cubicBezTo>
                      <a:pt x="477" y="582"/>
                      <a:pt x="475" y="582"/>
                      <a:pt x="474" y="582"/>
                    </a:cubicBezTo>
                    <a:cubicBezTo>
                      <a:pt x="473" y="580"/>
                      <a:pt x="471" y="579"/>
                      <a:pt x="465" y="578"/>
                    </a:cubicBezTo>
                    <a:cubicBezTo>
                      <a:pt x="465" y="577"/>
                      <a:pt x="465" y="577"/>
                      <a:pt x="465" y="577"/>
                    </a:cubicBezTo>
                    <a:cubicBezTo>
                      <a:pt x="463" y="578"/>
                      <a:pt x="462" y="578"/>
                      <a:pt x="462" y="580"/>
                    </a:cubicBezTo>
                    <a:cubicBezTo>
                      <a:pt x="460" y="578"/>
                      <a:pt x="460" y="581"/>
                      <a:pt x="459" y="580"/>
                    </a:cubicBezTo>
                    <a:cubicBezTo>
                      <a:pt x="459" y="580"/>
                      <a:pt x="459" y="580"/>
                      <a:pt x="459" y="580"/>
                    </a:cubicBezTo>
                    <a:cubicBezTo>
                      <a:pt x="459" y="582"/>
                      <a:pt x="456" y="580"/>
                      <a:pt x="456" y="582"/>
                    </a:cubicBezTo>
                    <a:cubicBezTo>
                      <a:pt x="456" y="581"/>
                      <a:pt x="456" y="581"/>
                      <a:pt x="456" y="581"/>
                    </a:cubicBezTo>
                    <a:cubicBezTo>
                      <a:pt x="455" y="581"/>
                      <a:pt x="454" y="582"/>
                      <a:pt x="454" y="581"/>
                    </a:cubicBezTo>
                    <a:cubicBezTo>
                      <a:pt x="452" y="582"/>
                      <a:pt x="449" y="582"/>
                      <a:pt x="448" y="584"/>
                    </a:cubicBezTo>
                    <a:cubicBezTo>
                      <a:pt x="448" y="584"/>
                      <a:pt x="448" y="584"/>
                      <a:pt x="448" y="584"/>
                    </a:cubicBezTo>
                    <a:cubicBezTo>
                      <a:pt x="448" y="586"/>
                      <a:pt x="447" y="585"/>
                      <a:pt x="446" y="585"/>
                    </a:cubicBezTo>
                    <a:cubicBezTo>
                      <a:pt x="446" y="585"/>
                      <a:pt x="446" y="585"/>
                      <a:pt x="446" y="585"/>
                    </a:cubicBezTo>
                    <a:cubicBezTo>
                      <a:pt x="446" y="587"/>
                      <a:pt x="444" y="586"/>
                      <a:pt x="443" y="587"/>
                    </a:cubicBezTo>
                    <a:cubicBezTo>
                      <a:pt x="443" y="586"/>
                      <a:pt x="443" y="586"/>
                      <a:pt x="443" y="586"/>
                    </a:cubicBezTo>
                    <a:cubicBezTo>
                      <a:pt x="442" y="586"/>
                      <a:pt x="442" y="586"/>
                      <a:pt x="442" y="586"/>
                    </a:cubicBezTo>
                    <a:cubicBezTo>
                      <a:pt x="442" y="586"/>
                      <a:pt x="442" y="586"/>
                      <a:pt x="442" y="586"/>
                    </a:cubicBezTo>
                    <a:cubicBezTo>
                      <a:pt x="442" y="589"/>
                      <a:pt x="441" y="585"/>
                      <a:pt x="440" y="587"/>
                    </a:cubicBezTo>
                    <a:cubicBezTo>
                      <a:pt x="439" y="587"/>
                      <a:pt x="438" y="592"/>
                      <a:pt x="437" y="591"/>
                    </a:cubicBezTo>
                    <a:cubicBezTo>
                      <a:pt x="436" y="592"/>
                      <a:pt x="437" y="589"/>
                      <a:pt x="436" y="590"/>
                    </a:cubicBezTo>
                    <a:cubicBezTo>
                      <a:pt x="436" y="589"/>
                      <a:pt x="437" y="590"/>
                      <a:pt x="436" y="589"/>
                    </a:cubicBezTo>
                    <a:cubicBezTo>
                      <a:pt x="435" y="589"/>
                      <a:pt x="435" y="588"/>
                      <a:pt x="434" y="589"/>
                    </a:cubicBezTo>
                    <a:cubicBezTo>
                      <a:pt x="434" y="588"/>
                      <a:pt x="434" y="588"/>
                      <a:pt x="434" y="588"/>
                    </a:cubicBezTo>
                    <a:cubicBezTo>
                      <a:pt x="432" y="590"/>
                      <a:pt x="431" y="587"/>
                      <a:pt x="430" y="589"/>
                    </a:cubicBezTo>
                    <a:cubicBezTo>
                      <a:pt x="429" y="590"/>
                      <a:pt x="429" y="586"/>
                      <a:pt x="428" y="588"/>
                    </a:cubicBezTo>
                    <a:cubicBezTo>
                      <a:pt x="427" y="587"/>
                      <a:pt x="427" y="587"/>
                      <a:pt x="427" y="587"/>
                    </a:cubicBezTo>
                    <a:cubicBezTo>
                      <a:pt x="426" y="587"/>
                      <a:pt x="427" y="589"/>
                      <a:pt x="426" y="588"/>
                    </a:cubicBezTo>
                    <a:cubicBezTo>
                      <a:pt x="426" y="588"/>
                      <a:pt x="425" y="588"/>
                      <a:pt x="425" y="587"/>
                    </a:cubicBezTo>
                    <a:cubicBezTo>
                      <a:pt x="424" y="586"/>
                      <a:pt x="422" y="589"/>
                      <a:pt x="420" y="587"/>
                    </a:cubicBezTo>
                    <a:cubicBezTo>
                      <a:pt x="420" y="589"/>
                      <a:pt x="419" y="588"/>
                      <a:pt x="418" y="589"/>
                    </a:cubicBezTo>
                    <a:cubicBezTo>
                      <a:pt x="418" y="589"/>
                      <a:pt x="416" y="589"/>
                      <a:pt x="417" y="588"/>
                    </a:cubicBezTo>
                    <a:cubicBezTo>
                      <a:pt x="417" y="588"/>
                      <a:pt x="418" y="588"/>
                      <a:pt x="418" y="588"/>
                    </a:cubicBezTo>
                    <a:cubicBezTo>
                      <a:pt x="418" y="587"/>
                      <a:pt x="418" y="587"/>
                      <a:pt x="418" y="587"/>
                    </a:cubicBezTo>
                    <a:cubicBezTo>
                      <a:pt x="416" y="586"/>
                      <a:pt x="416" y="588"/>
                      <a:pt x="414" y="588"/>
                    </a:cubicBezTo>
                    <a:cubicBezTo>
                      <a:pt x="415" y="588"/>
                      <a:pt x="415" y="588"/>
                      <a:pt x="415" y="589"/>
                    </a:cubicBezTo>
                    <a:cubicBezTo>
                      <a:pt x="414" y="589"/>
                      <a:pt x="414" y="589"/>
                      <a:pt x="414" y="589"/>
                    </a:cubicBezTo>
                    <a:cubicBezTo>
                      <a:pt x="414" y="588"/>
                      <a:pt x="414" y="588"/>
                      <a:pt x="414" y="588"/>
                    </a:cubicBezTo>
                    <a:cubicBezTo>
                      <a:pt x="412" y="588"/>
                      <a:pt x="412" y="588"/>
                      <a:pt x="412" y="588"/>
                    </a:cubicBezTo>
                    <a:cubicBezTo>
                      <a:pt x="413" y="589"/>
                      <a:pt x="413" y="589"/>
                      <a:pt x="413" y="589"/>
                    </a:cubicBezTo>
                    <a:cubicBezTo>
                      <a:pt x="412" y="588"/>
                      <a:pt x="411" y="587"/>
                      <a:pt x="411" y="588"/>
                    </a:cubicBezTo>
                    <a:cubicBezTo>
                      <a:pt x="410" y="589"/>
                      <a:pt x="411" y="589"/>
                      <a:pt x="411" y="590"/>
                    </a:cubicBezTo>
                    <a:cubicBezTo>
                      <a:pt x="410" y="589"/>
                      <a:pt x="408" y="588"/>
                      <a:pt x="406" y="588"/>
                    </a:cubicBezTo>
                    <a:cubicBezTo>
                      <a:pt x="407" y="589"/>
                      <a:pt x="406" y="589"/>
                      <a:pt x="406" y="589"/>
                    </a:cubicBezTo>
                    <a:cubicBezTo>
                      <a:pt x="406" y="588"/>
                      <a:pt x="406" y="588"/>
                      <a:pt x="406" y="588"/>
                    </a:cubicBezTo>
                    <a:cubicBezTo>
                      <a:pt x="404" y="590"/>
                      <a:pt x="405" y="587"/>
                      <a:pt x="404" y="588"/>
                    </a:cubicBezTo>
                    <a:cubicBezTo>
                      <a:pt x="404" y="587"/>
                      <a:pt x="404" y="587"/>
                      <a:pt x="404" y="587"/>
                    </a:cubicBezTo>
                    <a:cubicBezTo>
                      <a:pt x="404" y="589"/>
                      <a:pt x="404" y="589"/>
                      <a:pt x="404" y="589"/>
                    </a:cubicBezTo>
                    <a:cubicBezTo>
                      <a:pt x="402" y="591"/>
                      <a:pt x="403" y="587"/>
                      <a:pt x="402" y="589"/>
                    </a:cubicBezTo>
                    <a:cubicBezTo>
                      <a:pt x="402" y="589"/>
                      <a:pt x="402" y="591"/>
                      <a:pt x="401" y="591"/>
                    </a:cubicBezTo>
                    <a:cubicBezTo>
                      <a:pt x="401" y="590"/>
                      <a:pt x="401" y="590"/>
                      <a:pt x="401" y="590"/>
                    </a:cubicBezTo>
                    <a:cubicBezTo>
                      <a:pt x="401" y="590"/>
                      <a:pt x="401" y="591"/>
                      <a:pt x="401" y="591"/>
                    </a:cubicBezTo>
                    <a:cubicBezTo>
                      <a:pt x="401" y="590"/>
                      <a:pt x="401" y="589"/>
                      <a:pt x="400" y="590"/>
                    </a:cubicBezTo>
                    <a:cubicBezTo>
                      <a:pt x="400" y="588"/>
                      <a:pt x="400" y="588"/>
                      <a:pt x="400" y="588"/>
                    </a:cubicBezTo>
                    <a:cubicBezTo>
                      <a:pt x="399" y="590"/>
                      <a:pt x="399" y="590"/>
                      <a:pt x="399" y="590"/>
                    </a:cubicBezTo>
                    <a:cubicBezTo>
                      <a:pt x="399" y="589"/>
                      <a:pt x="397" y="590"/>
                      <a:pt x="397" y="589"/>
                    </a:cubicBezTo>
                    <a:cubicBezTo>
                      <a:pt x="397" y="589"/>
                      <a:pt x="395" y="589"/>
                      <a:pt x="395" y="590"/>
                    </a:cubicBezTo>
                    <a:cubicBezTo>
                      <a:pt x="395" y="589"/>
                      <a:pt x="394" y="589"/>
                      <a:pt x="394" y="588"/>
                    </a:cubicBezTo>
                    <a:cubicBezTo>
                      <a:pt x="394" y="589"/>
                      <a:pt x="393" y="590"/>
                      <a:pt x="392" y="589"/>
                    </a:cubicBezTo>
                    <a:cubicBezTo>
                      <a:pt x="392" y="589"/>
                      <a:pt x="392" y="589"/>
                      <a:pt x="392" y="589"/>
                    </a:cubicBezTo>
                    <a:cubicBezTo>
                      <a:pt x="390" y="588"/>
                      <a:pt x="389" y="590"/>
                      <a:pt x="387" y="589"/>
                    </a:cubicBezTo>
                    <a:cubicBezTo>
                      <a:pt x="387" y="590"/>
                      <a:pt x="386" y="589"/>
                      <a:pt x="386" y="591"/>
                    </a:cubicBezTo>
                    <a:cubicBezTo>
                      <a:pt x="384" y="592"/>
                      <a:pt x="383" y="588"/>
                      <a:pt x="382" y="592"/>
                    </a:cubicBezTo>
                    <a:cubicBezTo>
                      <a:pt x="381" y="592"/>
                      <a:pt x="381" y="591"/>
                      <a:pt x="380" y="591"/>
                    </a:cubicBezTo>
                    <a:cubicBezTo>
                      <a:pt x="381" y="591"/>
                      <a:pt x="381" y="591"/>
                      <a:pt x="381" y="591"/>
                    </a:cubicBezTo>
                    <a:cubicBezTo>
                      <a:pt x="379" y="591"/>
                      <a:pt x="379" y="591"/>
                      <a:pt x="377" y="591"/>
                    </a:cubicBezTo>
                    <a:cubicBezTo>
                      <a:pt x="377" y="591"/>
                      <a:pt x="377" y="593"/>
                      <a:pt x="376" y="593"/>
                    </a:cubicBezTo>
                    <a:cubicBezTo>
                      <a:pt x="376" y="592"/>
                      <a:pt x="376" y="592"/>
                      <a:pt x="375" y="592"/>
                    </a:cubicBezTo>
                    <a:cubicBezTo>
                      <a:pt x="375" y="592"/>
                      <a:pt x="375" y="592"/>
                      <a:pt x="375" y="591"/>
                    </a:cubicBezTo>
                    <a:cubicBezTo>
                      <a:pt x="375" y="591"/>
                      <a:pt x="375" y="591"/>
                      <a:pt x="375" y="592"/>
                    </a:cubicBezTo>
                    <a:cubicBezTo>
                      <a:pt x="375" y="591"/>
                      <a:pt x="375" y="591"/>
                      <a:pt x="375" y="591"/>
                    </a:cubicBezTo>
                    <a:cubicBezTo>
                      <a:pt x="374" y="592"/>
                      <a:pt x="374" y="592"/>
                      <a:pt x="374" y="592"/>
                    </a:cubicBezTo>
                    <a:cubicBezTo>
                      <a:pt x="374" y="592"/>
                      <a:pt x="374" y="592"/>
                      <a:pt x="374" y="592"/>
                    </a:cubicBezTo>
                    <a:cubicBezTo>
                      <a:pt x="374" y="591"/>
                      <a:pt x="373" y="592"/>
                      <a:pt x="372" y="591"/>
                    </a:cubicBezTo>
                    <a:cubicBezTo>
                      <a:pt x="370" y="591"/>
                      <a:pt x="369" y="593"/>
                      <a:pt x="367" y="593"/>
                    </a:cubicBezTo>
                    <a:cubicBezTo>
                      <a:pt x="367" y="592"/>
                      <a:pt x="367" y="592"/>
                      <a:pt x="368" y="592"/>
                    </a:cubicBezTo>
                    <a:cubicBezTo>
                      <a:pt x="367" y="592"/>
                      <a:pt x="367" y="592"/>
                      <a:pt x="367" y="592"/>
                    </a:cubicBezTo>
                    <a:cubicBezTo>
                      <a:pt x="367" y="591"/>
                      <a:pt x="367" y="591"/>
                      <a:pt x="368" y="591"/>
                    </a:cubicBezTo>
                    <a:cubicBezTo>
                      <a:pt x="366" y="590"/>
                      <a:pt x="365" y="593"/>
                      <a:pt x="363" y="591"/>
                    </a:cubicBezTo>
                    <a:cubicBezTo>
                      <a:pt x="363" y="592"/>
                      <a:pt x="363" y="592"/>
                      <a:pt x="363" y="592"/>
                    </a:cubicBezTo>
                    <a:cubicBezTo>
                      <a:pt x="363" y="592"/>
                      <a:pt x="363" y="592"/>
                      <a:pt x="363" y="592"/>
                    </a:cubicBezTo>
                    <a:cubicBezTo>
                      <a:pt x="363" y="592"/>
                      <a:pt x="362" y="593"/>
                      <a:pt x="362" y="593"/>
                    </a:cubicBezTo>
                    <a:cubicBezTo>
                      <a:pt x="362" y="592"/>
                      <a:pt x="362" y="591"/>
                      <a:pt x="361" y="591"/>
                    </a:cubicBezTo>
                    <a:cubicBezTo>
                      <a:pt x="361" y="590"/>
                      <a:pt x="360" y="591"/>
                      <a:pt x="359" y="592"/>
                    </a:cubicBezTo>
                    <a:cubicBezTo>
                      <a:pt x="359" y="592"/>
                      <a:pt x="359" y="592"/>
                      <a:pt x="359" y="592"/>
                    </a:cubicBezTo>
                    <a:cubicBezTo>
                      <a:pt x="358" y="592"/>
                      <a:pt x="358" y="592"/>
                      <a:pt x="358" y="592"/>
                    </a:cubicBezTo>
                    <a:cubicBezTo>
                      <a:pt x="358" y="591"/>
                      <a:pt x="358" y="591"/>
                      <a:pt x="358" y="591"/>
                    </a:cubicBezTo>
                    <a:cubicBezTo>
                      <a:pt x="358" y="592"/>
                      <a:pt x="357" y="592"/>
                      <a:pt x="356" y="592"/>
                    </a:cubicBezTo>
                    <a:cubicBezTo>
                      <a:pt x="356" y="592"/>
                      <a:pt x="357" y="592"/>
                      <a:pt x="357" y="591"/>
                    </a:cubicBezTo>
                    <a:cubicBezTo>
                      <a:pt x="356" y="591"/>
                      <a:pt x="356" y="591"/>
                      <a:pt x="355" y="591"/>
                    </a:cubicBezTo>
                    <a:cubicBezTo>
                      <a:pt x="354" y="592"/>
                      <a:pt x="355" y="592"/>
                      <a:pt x="354" y="593"/>
                    </a:cubicBezTo>
                    <a:cubicBezTo>
                      <a:pt x="354" y="593"/>
                      <a:pt x="353" y="594"/>
                      <a:pt x="352" y="593"/>
                    </a:cubicBezTo>
                    <a:cubicBezTo>
                      <a:pt x="352" y="594"/>
                      <a:pt x="352" y="594"/>
                      <a:pt x="352" y="594"/>
                    </a:cubicBezTo>
                    <a:cubicBezTo>
                      <a:pt x="351" y="595"/>
                      <a:pt x="350" y="595"/>
                      <a:pt x="350" y="595"/>
                    </a:cubicBezTo>
                    <a:cubicBezTo>
                      <a:pt x="350" y="594"/>
                      <a:pt x="351" y="593"/>
                      <a:pt x="351" y="591"/>
                    </a:cubicBezTo>
                    <a:cubicBezTo>
                      <a:pt x="352" y="590"/>
                      <a:pt x="352" y="590"/>
                      <a:pt x="352" y="590"/>
                    </a:cubicBezTo>
                    <a:cubicBezTo>
                      <a:pt x="353" y="588"/>
                      <a:pt x="351" y="588"/>
                      <a:pt x="352" y="586"/>
                    </a:cubicBezTo>
                    <a:cubicBezTo>
                      <a:pt x="353" y="587"/>
                      <a:pt x="354" y="584"/>
                      <a:pt x="354" y="585"/>
                    </a:cubicBezTo>
                    <a:cubicBezTo>
                      <a:pt x="356" y="581"/>
                      <a:pt x="355" y="575"/>
                      <a:pt x="358" y="570"/>
                    </a:cubicBezTo>
                    <a:cubicBezTo>
                      <a:pt x="357" y="568"/>
                      <a:pt x="359" y="565"/>
                      <a:pt x="358" y="564"/>
                    </a:cubicBezTo>
                    <a:cubicBezTo>
                      <a:pt x="359" y="564"/>
                      <a:pt x="359" y="558"/>
                      <a:pt x="360" y="561"/>
                    </a:cubicBezTo>
                    <a:cubicBezTo>
                      <a:pt x="360" y="562"/>
                      <a:pt x="360" y="562"/>
                      <a:pt x="360" y="562"/>
                    </a:cubicBezTo>
                    <a:cubicBezTo>
                      <a:pt x="360" y="563"/>
                      <a:pt x="360" y="563"/>
                      <a:pt x="360" y="563"/>
                    </a:cubicBezTo>
                    <a:cubicBezTo>
                      <a:pt x="363" y="560"/>
                      <a:pt x="361" y="556"/>
                      <a:pt x="362" y="553"/>
                    </a:cubicBezTo>
                    <a:cubicBezTo>
                      <a:pt x="361" y="554"/>
                      <a:pt x="361" y="555"/>
                      <a:pt x="361" y="554"/>
                    </a:cubicBezTo>
                    <a:cubicBezTo>
                      <a:pt x="361" y="551"/>
                      <a:pt x="361" y="551"/>
                      <a:pt x="361" y="551"/>
                    </a:cubicBezTo>
                    <a:cubicBezTo>
                      <a:pt x="362" y="552"/>
                      <a:pt x="362" y="552"/>
                      <a:pt x="362" y="552"/>
                    </a:cubicBezTo>
                    <a:cubicBezTo>
                      <a:pt x="362" y="550"/>
                      <a:pt x="363" y="548"/>
                      <a:pt x="363" y="547"/>
                    </a:cubicBezTo>
                    <a:cubicBezTo>
                      <a:pt x="362" y="547"/>
                      <a:pt x="362" y="547"/>
                      <a:pt x="362" y="547"/>
                    </a:cubicBezTo>
                    <a:cubicBezTo>
                      <a:pt x="363" y="545"/>
                      <a:pt x="365" y="544"/>
                      <a:pt x="364" y="541"/>
                    </a:cubicBezTo>
                    <a:cubicBezTo>
                      <a:pt x="363" y="540"/>
                      <a:pt x="362" y="544"/>
                      <a:pt x="363" y="541"/>
                    </a:cubicBezTo>
                    <a:cubicBezTo>
                      <a:pt x="364" y="538"/>
                      <a:pt x="365" y="533"/>
                      <a:pt x="366" y="529"/>
                    </a:cubicBezTo>
                    <a:cubicBezTo>
                      <a:pt x="365" y="529"/>
                      <a:pt x="365" y="528"/>
                      <a:pt x="365" y="527"/>
                    </a:cubicBezTo>
                    <a:cubicBezTo>
                      <a:pt x="366" y="527"/>
                      <a:pt x="366" y="527"/>
                      <a:pt x="366" y="527"/>
                    </a:cubicBezTo>
                    <a:cubicBezTo>
                      <a:pt x="365" y="523"/>
                      <a:pt x="368" y="526"/>
                      <a:pt x="368" y="521"/>
                    </a:cubicBezTo>
                    <a:cubicBezTo>
                      <a:pt x="367" y="520"/>
                      <a:pt x="367" y="520"/>
                      <a:pt x="367" y="520"/>
                    </a:cubicBezTo>
                    <a:cubicBezTo>
                      <a:pt x="365" y="516"/>
                      <a:pt x="369" y="518"/>
                      <a:pt x="367" y="514"/>
                    </a:cubicBezTo>
                    <a:cubicBezTo>
                      <a:pt x="367" y="515"/>
                      <a:pt x="365" y="514"/>
                      <a:pt x="365" y="512"/>
                    </a:cubicBezTo>
                    <a:cubicBezTo>
                      <a:pt x="366" y="513"/>
                      <a:pt x="366" y="513"/>
                      <a:pt x="366" y="513"/>
                    </a:cubicBezTo>
                    <a:cubicBezTo>
                      <a:pt x="366" y="512"/>
                      <a:pt x="366" y="511"/>
                      <a:pt x="366" y="511"/>
                    </a:cubicBezTo>
                    <a:cubicBezTo>
                      <a:pt x="366" y="511"/>
                      <a:pt x="367" y="511"/>
                      <a:pt x="367" y="509"/>
                    </a:cubicBezTo>
                    <a:cubicBezTo>
                      <a:pt x="368" y="511"/>
                      <a:pt x="368" y="511"/>
                      <a:pt x="368" y="511"/>
                    </a:cubicBezTo>
                    <a:cubicBezTo>
                      <a:pt x="367" y="507"/>
                      <a:pt x="367" y="507"/>
                      <a:pt x="367" y="507"/>
                    </a:cubicBezTo>
                    <a:cubicBezTo>
                      <a:pt x="368" y="505"/>
                      <a:pt x="367" y="501"/>
                      <a:pt x="368" y="500"/>
                    </a:cubicBezTo>
                    <a:cubicBezTo>
                      <a:pt x="368" y="500"/>
                      <a:pt x="369" y="494"/>
                      <a:pt x="367" y="493"/>
                    </a:cubicBezTo>
                    <a:cubicBezTo>
                      <a:pt x="368" y="494"/>
                      <a:pt x="369" y="491"/>
                      <a:pt x="370" y="492"/>
                    </a:cubicBezTo>
                    <a:cubicBezTo>
                      <a:pt x="369" y="490"/>
                      <a:pt x="368" y="486"/>
                      <a:pt x="369" y="485"/>
                    </a:cubicBezTo>
                    <a:cubicBezTo>
                      <a:pt x="369" y="485"/>
                      <a:pt x="369" y="485"/>
                      <a:pt x="369" y="485"/>
                    </a:cubicBezTo>
                    <a:cubicBezTo>
                      <a:pt x="370" y="479"/>
                      <a:pt x="367" y="474"/>
                      <a:pt x="368" y="469"/>
                    </a:cubicBezTo>
                    <a:cubicBezTo>
                      <a:pt x="367" y="469"/>
                      <a:pt x="368" y="466"/>
                      <a:pt x="367" y="467"/>
                    </a:cubicBezTo>
                    <a:cubicBezTo>
                      <a:pt x="365" y="461"/>
                      <a:pt x="368" y="456"/>
                      <a:pt x="364" y="454"/>
                    </a:cubicBezTo>
                    <a:cubicBezTo>
                      <a:pt x="364" y="452"/>
                      <a:pt x="365" y="451"/>
                      <a:pt x="365" y="450"/>
                    </a:cubicBezTo>
                    <a:cubicBezTo>
                      <a:pt x="365" y="451"/>
                      <a:pt x="365" y="451"/>
                      <a:pt x="365" y="451"/>
                    </a:cubicBezTo>
                    <a:cubicBezTo>
                      <a:pt x="364" y="446"/>
                      <a:pt x="364" y="444"/>
                      <a:pt x="363" y="441"/>
                    </a:cubicBezTo>
                    <a:cubicBezTo>
                      <a:pt x="363" y="439"/>
                      <a:pt x="361" y="439"/>
                      <a:pt x="361" y="436"/>
                    </a:cubicBezTo>
                    <a:cubicBezTo>
                      <a:pt x="362" y="437"/>
                      <a:pt x="361" y="435"/>
                      <a:pt x="361" y="434"/>
                    </a:cubicBezTo>
                    <a:cubicBezTo>
                      <a:pt x="361" y="435"/>
                      <a:pt x="362" y="435"/>
                      <a:pt x="362" y="433"/>
                    </a:cubicBezTo>
                    <a:cubicBezTo>
                      <a:pt x="362" y="433"/>
                      <a:pt x="361" y="433"/>
                      <a:pt x="361" y="433"/>
                    </a:cubicBezTo>
                    <a:cubicBezTo>
                      <a:pt x="361" y="433"/>
                      <a:pt x="361" y="433"/>
                      <a:pt x="361" y="433"/>
                    </a:cubicBezTo>
                    <a:cubicBezTo>
                      <a:pt x="361" y="431"/>
                      <a:pt x="361" y="431"/>
                      <a:pt x="361" y="432"/>
                    </a:cubicBezTo>
                    <a:cubicBezTo>
                      <a:pt x="361" y="432"/>
                      <a:pt x="360" y="432"/>
                      <a:pt x="360" y="432"/>
                    </a:cubicBezTo>
                    <a:cubicBezTo>
                      <a:pt x="361" y="430"/>
                      <a:pt x="359" y="427"/>
                      <a:pt x="360" y="426"/>
                    </a:cubicBezTo>
                    <a:cubicBezTo>
                      <a:pt x="359" y="420"/>
                      <a:pt x="356" y="416"/>
                      <a:pt x="355" y="412"/>
                    </a:cubicBezTo>
                    <a:cubicBezTo>
                      <a:pt x="355" y="411"/>
                      <a:pt x="356" y="412"/>
                      <a:pt x="357" y="413"/>
                    </a:cubicBezTo>
                    <a:cubicBezTo>
                      <a:pt x="356" y="412"/>
                      <a:pt x="356" y="411"/>
                      <a:pt x="355" y="410"/>
                    </a:cubicBezTo>
                    <a:cubicBezTo>
                      <a:pt x="356" y="410"/>
                      <a:pt x="356" y="412"/>
                      <a:pt x="357" y="413"/>
                    </a:cubicBezTo>
                    <a:cubicBezTo>
                      <a:pt x="357" y="408"/>
                      <a:pt x="353" y="405"/>
                      <a:pt x="353" y="399"/>
                    </a:cubicBezTo>
                    <a:cubicBezTo>
                      <a:pt x="352" y="399"/>
                      <a:pt x="352" y="399"/>
                      <a:pt x="352" y="399"/>
                    </a:cubicBezTo>
                    <a:cubicBezTo>
                      <a:pt x="352" y="398"/>
                      <a:pt x="352" y="398"/>
                      <a:pt x="352" y="398"/>
                    </a:cubicBezTo>
                    <a:cubicBezTo>
                      <a:pt x="351" y="398"/>
                      <a:pt x="350" y="398"/>
                      <a:pt x="350" y="397"/>
                    </a:cubicBezTo>
                    <a:cubicBezTo>
                      <a:pt x="351" y="396"/>
                      <a:pt x="352" y="396"/>
                      <a:pt x="351" y="394"/>
                    </a:cubicBezTo>
                    <a:cubicBezTo>
                      <a:pt x="351" y="392"/>
                      <a:pt x="349" y="389"/>
                      <a:pt x="347" y="387"/>
                    </a:cubicBezTo>
                    <a:cubicBezTo>
                      <a:pt x="348" y="388"/>
                      <a:pt x="347" y="388"/>
                      <a:pt x="347" y="387"/>
                    </a:cubicBezTo>
                    <a:cubicBezTo>
                      <a:pt x="346" y="386"/>
                      <a:pt x="347" y="385"/>
                      <a:pt x="346" y="384"/>
                    </a:cubicBezTo>
                    <a:cubicBezTo>
                      <a:pt x="347" y="384"/>
                      <a:pt x="347" y="384"/>
                      <a:pt x="347" y="384"/>
                    </a:cubicBezTo>
                    <a:cubicBezTo>
                      <a:pt x="346" y="384"/>
                      <a:pt x="344" y="381"/>
                      <a:pt x="344" y="381"/>
                    </a:cubicBezTo>
                    <a:cubicBezTo>
                      <a:pt x="344" y="380"/>
                      <a:pt x="345" y="383"/>
                      <a:pt x="346" y="383"/>
                    </a:cubicBezTo>
                    <a:cubicBezTo>
                      <a:pt x="344" y="378"/>
                      <a:pt x="345" y="380"/>
                      <a:pt x="343" y="376"/>
                    </a:cubicBezTo>
                    <a:cubicBezTo>
                      <a:pt x="341" y="374"/>
                      <a:pt x="342" y="377"/>
                      <a:pt x="341" y="376"/>
                    </a:cubicBezTo>
                    <a:cubicBezTo>
                      <a:pt x="339" y="374"/>
                      <a:pt x="338" y="372"/>
                      <a:pt x="337" y="370"/>
                    </a:cubicBezTo>
                    <a:cubicBezTo>
                      <a:pt x="336" y="371"/>
                      <a:pt x="336" y="371"/>
                      <a:pt x="336" y="371"/>
                    </a:cubicBezTo>
                    <a:cubicBezTo>
                      <a:pt x="334" y="367"/>
                      <a:pt x="333" y="365"/>
                      <a:pt x="332" y="362"/>
                    </a:cubicBezTo>
                    <a:cubicBezTo>
                      <a:pt x="326" y="356"/>
                      <a:pt x="322" y="354"/>
                      <a:pt x="320" y="353"/>
                    </a:cubicBezTo>
                    <a:cubicBezTo>
                      <a:pt x="318" y="349"/>
                      <a:pt x="316" y="350"/>
                      <a:pt x="315" y="351"/>
                    </a:cubicBezTo>
                    <a:cubicBezTo>
                      <a:pt x="314" y="353"/>
                      <a:pt x="313" y="359"/>
                      <a:pt x="313" y="359"/>
                    </a:cubicBezTo>
                    <a:cubicBezTo>
                      <a:pt x="312" y="371"/>
                      <a:pt x="314" y="377"/>
                      <a:pt x="314" y="392"/>
                    </a:cubicBezTo>
                    <a:cubicBezTo>
                      <a:pt x="313" y="404"/>
                      <a:pt x="310" y="408"/>
                      <a:pt x="310" y="421"/>
                    </a:cubicBezTo>
                    <a:cubicBezTo>
                      <a:pt x="309" y="427"/>
                      <a:pt x="308" y="434"/>
                      <a:pt x="307" y="440"/>
                    </a:cubicBezTo>
                    <a:cubicBezTo>
                      <a:pt x="308" y="443"/>
                      <a:pt x="306" y="448"/>
                      <a:pt x="306" y="452"/>
                    </a:cubicBezTo>
                    <a:cubicBezTo>
                      <a:pt x="305" y="453"/>
                      <a:pt x="305" y="453"/>
                      <a:pt x="305" y="453"/>
                    </a:cubicBezTo>
                    <a:cubicBezTo>
                      <a:pt x="306" y="454"/>
                      <a:pt x="306" y="455"/>
                      <a:pt x="305" y="457"/>
                    </a:cubicBezTo>
                    <a:cubicBezTo>
                      <a:pt x="305" y="456"/>
                      <a:pt x="305" y="456"/>
                      <a:pt x="305" y="456"/>
                    </a:cubicBezTo>
                    <a:cubicBezTo>
                      <a:pt x="305" y="458"/>
                      <a:pt x="304" y="460"/>
                      <a:pt x="304" y="461"/>
                    </a:cubicBezTo>
                    <a:cubicBezTo>
                      <a:pt x="304" y="461"/>
                      <a:pt x="304" y="461"/>
                      <a:pt x="304" y="461"/>
                    </a:cubicBezTo>
                    <a:cubicBezTo>
                      <a:pt x="304" y="463"/>
                      <a:pt x="304" y="463"/>
                      <a:pt x="304" y="463"/>
                    </a:cubicBezTo>
                    <a:cubicBezTo>
                      <a:pt x="304" y="463"/>
                      <a:pt x="304" y="463"/>
                      <a:pt x="304" y="463"/>
                    </a:cubicBezTo>
                    <a:cubicBezTo>
                      <a:pt x="304" y="466"/>
                      <a:pt x="303" y="469"/>
                      <a:pt x="302" y="472"/>
                    </a:cubicBezTo>
                    <a:cubicBezTo>
                      <a:pt x="303" y="472"/>
                      <a:pt x="303" y="472"/>
                      <a:pt x="303" y="472"/>
                    </a:cubicBezTo>
                    <a:cubicBezTo>
                      <a:pt x="301" y="477"/>
                      <a:pt x="302" y="480"/>
                      <a:pt x="300" y="485"/>
                    </a:cubicBezTo>
                    <a:cubicBezTo>
                      <a:pt x="300" y="485"/>
                      <a:pt x="300" y="485"/>
                      <a:pt x="300" y="485"/>
                    </a:cubicBezTo>
                    <a:cubicBezTo>
                      <a:pt x="301" y="492"/>
                      <a:pt x="295" y="495"/>
                      <a:pt x="296" y="503"/>
                    </a:cubicBezTo>
                    <a:cubicBezTo>
                      <a:pt x="296" y="502"/>
                      <a:pt x="295" y="503"/>
                      <a:pt x="295" y="503"/>
                    </a:cubicBezTo>
                    <a:cubicBezTo>
                      <a:pt x="294" y="506"/>
                      <a:pt x="293" y="509"/>
                      <a:pt x="295" y="510"/>
                    </a:cubicBezTo>
                    <a:cubicBezTo>
                      <a:pt x="295" y="512"/>
                      <a:pt x="294" y="512"/>
                      <a:pt x="293" y="512"/>
                    </a:cubicBezTo>
                    <a:cubicBezTo>
                      <a:pt x="294" y="512"/>
                      <a:pt x="294" y="514"/>
                      <a:pt x="294" y="516"/>
                    </a:cubicBezTo>
                    <a:cubicBezTo>
                      <a:pt x="293" y="515"/>
                      <a:pt x="293" y="515"/>
                      <a:pt x="293" y="515"/>
                    </a:cubicBezTo>
                    <a:cubicBezTo>
                      <a:pt x="293" y="517"/>
                      <a:pt x="293" y="519"/>
                      <a:pt x="292" y="520"/>
                    </a:cubicBezTo>
                    <a:cubicBezTo>
                      <a:pt x="294" y="520"/>
                      <a:pt x="294" y="520"/>
                      <a:pt x="294" y="520"/>
                    </a:cubicBezTo>
                    <a:cubicBezTo>
                      <a:pt x="293" y="522"/>
                      <a:pt x="292" y="520"/>
                      <a:pt x="291" y="523"/>
                    </a:cubicBezTo>
                    <a:cubicBezTo>
                      <a:pt x="293" y="523"/>
                      <a:pt x="293" y="523"/>
                      <a:pt x="293" y="523"/>
                    </a:cubicBezTo>
                    <a:cubicBezTo>
                      <a:pt x="291" y="527"/>
                      <a:pt x="289" y="528"/>
                      <a:pt x="286" y="531"/>
                    </a:cubicBezTo>
                    <a:cubicBezTo>
                      <a:pt x="281" y="546"/>
                      <a:pt x="277" y="563"/>
                      <a:pt x="267" y="573"/>
                    </a:cubicBezTo>
                    <a:cubicBezTo>
                      <a:pt x="266" y="573"/>
                      <a:pt x="266" y="573"/>
                      <a:pt x="266" y="573"/>
                    </a:cubicBezTo>
                    <a:cubicBezTo>
                      <a:pt x="264" y="572"/>
                      <a:pt x="265" y="577"/>
                      <a:pt x="264" y="576"/>
                    </a:cubicBezTo>
                    <a:cubicBezTo>
                      <a:pt x="264" y="577"/>
                      <a:pt x="263" y="577"/>
                      <a:pt x="263" y="578"/>
                    </a:cubicBezTo>
                    <a:cubicBezTo>
                      <a:pt x="263" y="578"/>
                      <a:pt x="262" y="578"/>
                      <a:pt x="262" y="577"/>
                    </a:cubicBezTo>
                    <a:cubicBezTo>
                      <a:pt x="261" y="578"/>
                      <a:pt x="261" y="578"/>
                      <a:pt x="261" y="579"/>
                    </a:cubicBezTo>
                    <a:cubicBezTo>
                      <a:pt x="261" y="579"/>
                      <a:pt x="261" y="579"/>
                      <a:pt x="261" y="579"/>
                    </a:cubicBezTo>
                    <a:cubicBezTo>
                      <a:pt x="261" y="579"/>
                      <a:pt x="261" y="579"/>
                      <a:pt x="261" y="579"/>
                    </a:cubicBezTo>
                    <a:cubicBezTo>
                      <a:pt x="261" y="579"/>
                      <a:pt x="261" y="579"/>
                      <a:pt x="261" y="579"/>
                    </a:cubicBezTo>
                    <a:cubicBezTo>
                      <a:pt x="261" y="578"/>
                      <a:pt x="261" y="578"/>
                      <a:pt x="261" y="578"/>
                    </a:cubicBezTo>
                    <a:cubicBezTo>
                      <a:pt x="261" y="578"/>
                      <a:pt x="261" y="579"/>
                      <a:pt x="260" y="580"/>
                    </a:cubicBezTo>
                    <a:cubicBezTo>
                      <a:pt x="260" y="579"/>
                      <a:pt x="259" y="579"/>
                      <a:pt x="258" y="578"/>
                    </a:cubicBezTo>
                    <a:cubicBezTo>
                      <a:pt x="258" y="578"/>
                      <a:pt x="258" y="578"/>
                      <a:pt x="258" y="578"/>
                    </a:cubicBezTo>
                    <a:cubicBezTo>
                      <a:pt x="255" y="576"/>
                      <a:pt x="253" y="576"/>
                      <a:pt x="251" y="577"/>
                    </a:cubicBezTo>
                    <a:cubicBezTo>
                      <a:pt x="251" y="575"/>
                      <a:pt x="249" y="576"/>
                      <a:pt x="248" y="575"/>
                    </a:cubicBezTo>
                    <a:cubicBezTo>
                      <a:pt x="248" y="575"/>
                      <a:pt x="248" y="575"/>
                      <a:pt x="248" y="575"/>
                    </a:cubicBezTo>
                    <a:cubicBezTo>
                      <a:pt x="246" y="576"/>
                      <a:pt x="245" y="573"/>
                      <a:pt x="243" y="574"/>
                    </a:cubicBezTo>
                    <a:cubicBezTo>
                      <a:pt x="243" y="574"/>
                      <a:pt x="243" y="573"/>
                      <a:pt x="243" y="573"/>
                    </a:cubicBezTo>
                    <a:cubicBezTo>
                      <a:pt x="242" y="573"/>
                      <a:pt x="240" y="573"/>
                      <a:pt x="240" y="572"/>
                    </a:cubicBezTo>
                    <a:cubicBezTo>
                      <a:pt x="237" y="572"/>
                      <a:pt x="233" y="570"/>
                      <a:pt x="231" y="572"/>
                    </a:cubicBezTo>
                    <a:cubicBezTo>
                      <a:pt x="231" y="571"/>
                      <a:pt x="231" y="571"/>
                      <a:pt x="231" y="571"/>
                    </a:cubicBezTo>
                    <a:cubicBezTo>
                      <a:pt x="229" y="572"/>
                      <a:pt x="229" y="571"/>
                      <a:pt x="228" y="571"/>
                    </a:cubicBezTo>
                    <a:cubicBezTo>
                      <a:pt x="228" y="571"/>
                      <a:pt x="228" y="571"/>
                      <a:pt x="228" y="571"/>
                    </a:cubicBezTo>
                    <a:cubicBezTo>
                      <a:pt x="226" y="572"/>
                      <a:pt x="224" y="570"/>
                      <a:pt x="223" y="571"/>
                    </a:cubicBezTo>
                    <a:cubicBezTo>
                      <a:pt x="223" y="570"/>
                      <a:pt x="223" y="570"/>
                      <a:pt x="223" y="570"/>
                    </a:cubicBezTo>
                    <a:cubicBezTo>
                      <a:pt x="221" y="569"/>
                      <a:pt x="221" y="569"/>
                      <a:pt x="221" y="569"/>
                    </a:cubicBezTo>
                    <a:cubicBezTo>
                      <a:pt x="222" y="570"/>
                      <a:pt x="222" y="570"/>
                      <a:pt x="222" y="570"/>
                    </a:cubicBezTo>
                    <a:cubicBezTo>
                      <a:pt x="221" y="572"/>
                      <a:pt x="220" y="568"/>
                      <a:pt x="218" y="569"/>
                    </a:cubicBezTo>
                    <a:cubicBezTo>
                      <a:pt x="217" y="568"/>
                      <a:pt x="214" y="572"/>
                      <a:pt x="212" y="571"/>
                    </a:cubicBezTo>
                    <a:cubicBezTo>
                      <a:pt x="211" y="572"/>
                      <a:pt x="213" y="570"/>
                      <a:pt x="212" y="570"/>
                    </a:cubicBezTo>
                    <a:cubicBezTo>
                      <a:pt x="212" y="569"/>
                      <a:pt x="213" y="569"/>
                      <a:pt x="213" y="568"/>
                    </a:cubicBezTo>
                    <a:cubicBezTo>
                      <a:pt x="211" y="569"/>
                      <a:pt x="211" y="567"/>
                      <a:pt x="209" y="567"/>
                    </a:cubicBezTo>
                    <a:cubicBezTo>
                      <a:pt x="209" y="566"/>
                      <a:pt x="209" y="566"/>
                      <a:pt x="209" y="566"/>
                    </a:cubicBezTo>
                    <a:cubicBezTo>
                      <a:pt x="207" y="567"/>
                      <a:pt x="206" y="564"/>
                      <a:pt x="205" y="565"/>
                    </a:cubicBezTo>
                    <a:cubicBezTo>
                      <a:pt x="202" y="565"/>
                      <a:pt x="204" y="562"/>
                      <a:pt x="201" y="564"/>
                    </a:cubicBezTo>
                    <a:cubicBezTo>
                      <a:pt x="201" y="562"/>
                      <a:pt x="201" y="562"/>
                      <a:pt x="201" y="562"/>
                    </a:cubicBezTo>
                    <a:cubicBezTo>
                      <a:pt x="200" y="562"/>
                      <a:pt x="200" y="563"/>
                      <a:pt x="199" y="562"/>
                    </a:cubicBezTo>
                    <a:cubicBezTo>
                      <a:pt x="199" y="562"/>
                      <a:pt x="198" y="562"/>
                      <a:pt x="199" y="561"/>
                    </a:cubicBezTo>
                    <a:cubicBezTo>
                      <a:pt x="197" y="559"/>
                      <a:pt x="194" y="561"/>
                      <a:pt x="192" y="559"/>
                    </a:cubicBezTo>
                    <a:cubicBezTo>
                      <a:pt x="191" y="560"/>
                      <a:pt x="189" y="559"/>
                      <a:pt x="189" y="559"/>
                    </a:cubicBezTo>
                    <a:cubicBezTo>
                      <a:pt x="189" y="559"/>
                      <a:pt x="186" y="558"/>
                      <a:pt x="188" y="558"/>
                    </a:cubicBezTo>
                    <a:cubicBezTo>
                      <a:pt x="188" y="558"/>
                      <a:pt x="188" y="558"/>
                      <a:pt x="188" y="558"/>
                    </a:cubicBezTo>
                    <a:cubicBezTo>
                      <a:pt x="189" y="557"/>
                      <a:pt x="189" y="557"/>
                      <a:pt x="189" y="557"/>
                    </a:cubicBezTo>
                    <a:cubicBezTo>
                      <a:pt x="187" y="555"/>
                      <a:pt x="185" y="557"/>
                      <a:pt x="184" y="556"/>
                    </a:cubicBezTo>
                    <a:cubicBezTo>
                      <a:pt x="184" y="557"/>
                      <a:pt x="185" y="557"/>
                      <a:pt x="184" y="557"/>
                    </a:cubicBezTo>
                    <a:cubicBezTo>
                      <a:pt x="183" y="557"/>
                      <a:pt x="183" y="557"/>
                      <a:pt x="183" y="557"/>
                    </a:cubicBezTo>
                    <a:cubicBezTo>
                      <a:pt x="183" y="556"/>
                      <a:pt x="183" y="556"/>
                      <a:pt x="183" y="556"/>
                    </a:cubicBezTo>
                    <a:cubicBezTo>
                      <a:pt x="181" y="555"/>
                      <a:pt x="181" y="555"/>
                      <a:pt x="181" y="555"/>
                    </a:cubicBezTo>
                    <a:cubicBezTo>
                      <a:pt x="181" y="556"/>
                      <a:pt x="181" y="556"/>
                      <a:pt x="181" y="556"/>
                    </a:cubicBezTo>
                    <a:cubicBezTo>
                      <a:pt x="180" y="555"/>
                      <a:pt x="180" y="554"/>
                      <a:pt x="179" y="554"/>
                    </a:cubicBezTo>
                    <a:cubicBezTo>
                      <a:pt x="178" y="555"/>
                      <a:pt x="179" y="556"/>
                      <a:pt x="178" y="556"/>
                    </a:cubicBezTo>
                    <a:cubicBezTo>
                      <a:pt x="177" y="555"/>
                      <a:pt x="175" y="553"/>
                      <a:pt x="173" y="552"/>
                    </a:cubicBezTo>
                    <a:cubicBezTo>
                      <a:pt x="173" y="553"/>
                      <a:pt x="173" y="553"/>
                      <a:pt x="172" y="553"/>
                    </a:cubicBezTo>
                    <a:cubicBezTo>
                      <a:pt x="172" y="552"/>
                      <a:pt x="172" y="552"/>
                      <a:pt x="172" y="552"/>
                    </a:cubicBezTo>
                    <a:cubicBezTo>
                      <a:pt x="170" y="553"/>
                      <a:pt x="172" y="550"/>
                      <a:pt x="170" y="550"/>
                    </a:cubicBezTo>
                    <a:cubicBezTo>
                      <a:pt x="170" y="550"/>
                      <a:pt x="170" y="550"/>
                      <a:pt x="170" y="550"/>
                    </a:cubicBezTo>
                    <a:cubicBezTo>
                      <a:pt x="169" y="551"/>
                      <a:pt x="169" y="551"/>
                      <a:pt x="169" y="551"/>
                    </a:cubicBezTo>
                    <a:cubicBezTo>
                      <a:pt x="167" y="552"/>
                      <a:pt x="169" y="549"/>
                      <a:pt x="166" y="551"/>
                    </a:cubicBezTo>
                    <a:cubicBezTo>
                      <a:pt x="167" y="551"/>
                      <a:pt x="166" y="553"/>
                      <a:pt x="165" y="552"/>
                    </a:cubicBezTo>
                    <a:cubicBezTo>
                      <a:pt x="166" y="551"/>
                      <a:pt x="166" y="551"/>
                      <a:pt x="166" y="551"/>
                    </a:cubicBezTo>
                    <a:cubicBezTo>
                      <a:pt x="165" y="551"/>
                      <a:pt x="165" y="552"/>
                      <a:pt x="165" y="551"/>
                    </a:cubicBezTo>
                    <a:cubicBezTo>
                      <a:pt x="165" y="551"/>
                      <a:pt x="165" y="550"/>
                      <a:pt x="164" y="550"/>
                    </a:cubicBezTo>
                    <a:cubicBezTo>
                      <a:pt x="165" y="549"/>
                      <a:pt x="165" y="549"/>
                      <a:pt x="165" y="549"/>
                    </a:cubicBezTo>
                    <a:cubicBezTo>
                      <a:pt x="163" y="550"/>
                      <a:pt x="163" y="550"/>
                      <a:pt x="163" y="550"/>
                    </a:cubicBezTo>
                    <a:cubicBezTo>
                      <a:pt x="162" y="549"/>
                      <a:pt x="160" y="549"/>
                      <a:pt x="160" y="548"/>
                    </a:cubicBezTo>
                    <a:cubicBezTo>
                      <a:pt x="160" y="548"/>
                      <a:pt x="158" y="547"/>
                      <a:pt x="157" y="548"/>
                    </a:cubicBezTo>
                    <a:cubicBezTo>
                      <a:pt x="158" y="547"/>
                      <a:pt x="157" y="546"/>
                      <a:pt x="157" y="546"/>
                    </a:cubicBezTo>
                    <a:cubicBezTo>
                      <a:pt x="156" y="546"/>
                      <a:pt x="154" y="546"/>
                      <a:pt x="154" y="545"/>
                    </a:cubicBezTo>
                    <a:cubicBezTo>
                      <a:pt x="154" y="545"/>
                      <a:pt x="154" y="545"/>
                      <a:pt x="154" y="545"/>
                    </a:cubicBezTo>
                    <a:cubicBezTo>
                      <a:pt x="152" y="543"/>
                      <a:pt x="149" y="544"/>
                      <a:pt x="147" y="542"/>
                    </a:cubicBezTo>
                    <a:cubicBezTo>
                      <a:pt x="147" y="543"/>
                      <a:pt x="146" y="542"/>
                      <a:pt x="146" y="544"/>
                    </a:cubicBezTo>
                    <a:cubicBezTo>
                      <a:pt x="143" y="544"/>
                      <a:pt x="142" y="539"/>
                      <a:pt x="140" y="543"/>
                    </a:cubicBezTo>
                    <a:cubicBezTo>
                      <a:pt x="139" y="542"/>
                      <a:pt x="139" y="541"/>
                      <a:pt x="138" y="541"/>
                    </a:cubicBezTo>
                    <a:cubicBezTo>
                      <a:pt x="139" y="541"/>
                      <a:pt x="139" y="541"/>
                      <a:pt x="139" y="541"/>
                    </a:cubicBezTo>
                    <a:cubicBezTo>
                      <a:pt x="136" y="540"/>
                      <a:pt x="136" y="540"/>
                      <a:pt x="134" y="539"/>
                    </a:cubicBezTo>
                    <a:cubicBezTo>
                      <a:pt x="133" y="539"/>
                      <a:pt x="133" y="540"/>
                      <a:pt x="131" y="539"/>
                    </a:cubicBezTo>
                    <a:cubicBezTo>
                      <a:pt x="132" y="539"/>
                      <a:pt x="131" y="539"/>
                      <a:pt x="131" y="539"/>
                    </a:cubicBezTo>
                    <a:cubicBezTo>
                      <a:pt x="131" y="539"/>
                      <a:pt x="132" y="538"/>
                      <a:pt x="131" y="538"/>
                    </a:cubicBezTo>
                    <a:cubicBezTo>
                      <a:pt x="131" y="538"/>
                      <a:pt x="131" y="538"/>
                      <a:pt x="131" y="538"/>
                    </a:cubicBezTo>
                    <a:cubicBezTo>
                      <a:pt x="131" y="538"/>
                      <a:pt x="131" y="538"/>
                      <a:pt x="131" y="538"/>
                    </a:cubicBezTo>
                    <a:cubicBezTo>
                      <a:pt x="130" y="538"/>
                      <a:pt x="130" y="538"/>
                      <a:pt x="130" y="538"/>
                    </a:cubicBezTo>
                    <a:cubicBezTo>
                      <a:pt x="130" y="538"/>
                      <a:pt x="130" y="538"/>
                      <a:pt x="130" y="539"/>
                    </a:cubicBezTo>
                    <a:cubicBezTo>
                      <a:pt x="129" y="537"/>
                      <a:pt x="127" y="537"/>
                      <a:pt x="128" y="536"/>
                    </a:cubicBezTo>
                    <a:cubicBezTo>
                      <a:pt x="125" y="535"/>
                      <a:pt x="123" y="535"/>
                      <a:pt x="121" y="535"/>
                    </a:cubicBezTo>
                    <a:cubicBezTo>
                      <a:pt x="121" y="534"/>
                      <a:pt x="121" y="534"/>
                      <a:pt x="122" y="534"/>
                    </a:cubicBezTo>
                    <a:cubicBezTo>
                      <a:pt x="121" y="533"/>
                      <a:pt x="121" y="533"/>
                      <a:pt x="121" y="533"/>
                    </a:cubicBezTo>
                    <a:cubicBezTo>
                      <a:pt x="121" y="532"/>
                      <a:pt x="122" y="533"/>
                      <a:pt x="122" y="533"/>
                    </a:cubicBezTo>
                    <a:cubicBezTo>
                      <a:pt x="121" y="531"/>
                      <a:pt x="118" y="533"/>
                      <a:pt x="117" y="530"/>
                    </a:cubicBezTo>
                    <a:cubicBezTo>
                      <a:pt x="116" y="531"/>
                      <a:pt x="116" y="531"/>
                      <a:pt x="116" y="531"/>
                    </a:cubicBezTo>
                    <a:cubicBezTo>
                      <a:pt x="116" y="531"/>
                      <a:pt x="116" y="531"/>
                      <a:pt x="116" y="531"/>
                    </a:cubicBezTo>
                    <a:cubicBezTo>
                      <a:pt x="116" y="531"/>
                      <a:pt x="115" y="531"/>
                      <a:pt x="115" y="531"/>
                    </a:cubicBezTo>
                    <a:cubicBezTo>
                      <a:pt x="115" y="530"/>
                      <a:pt x="116" y="529"/>
                      <a:pt x="115" y="529"/>
                    </a:cubicBezTo>
                    <a:cubicBezTo>
                      <a:pt x="114" y="528"/>
                      <a:pt x="112" y="528"/>
                      <a:pt x="111" y="528"/>
                    </a:cubicBezTo>
                    <a:cubicBezTo>
                      <a:pt x="111" y="528"/>
                      <a:pt x="111" y="528"/>
                      <a:pt x="111" y="528"/>
                    </a:cubicBezTo>
                    <a:cubicBezTo>
                      <a:pt x="110" y="528"/>
                      <a:pt x="110" y="527"/>
                      <a:pt x="110" y="527"/>
                    </a:cubicBezTo>
                    <a:cubicBezTo>
                      <a:pt x="110" y="527"/>
                      <a:pt x="110" y="527"/>
                      <a:pt x="110" y="527"/>
                    </a:cubicBezTo>
                    <a:cubicBezTo>
                      <a:pt x="110" y="527"/>
                      <a:pt x="108" y="526"/>
                      <a:pt x="108" y="527"/>
                    </a:cubicBezTo>
                    <a:cubicBezTo>
                      <a:pt x="108" y="526"/>
                      <a:pt x="109" y="527"/>
                      <a:pt x="110" y="526"/>
                    </a:cubicBezTo>
                    <a:cubicBezTo>
                      <a:pt x="108" y="525"/>
                      <a:pt x="109" y="526"/>
                      <a:pt x="107" y="524"/>
                    </a:cubicBezTo>
                    <a:cubicBezTo>
                      <a:pt x="105" y="524"/>
                      <a:pt x="106" y="525"/>
                      <a:pt x="105" y="526"/>
                    </a:cubicBezTo>
                    <a:cubicBezTo>
                      <a:pt x="104" y="525"/>
                      <a:pt x="103" y="525"/>
                      <a:pt x="102" y="524"/>
                    </a:cubicBezTo>
                    <a:cubicBezTo>
                      <a:pt x="102" y="525"/>
                      <a:pt x="102" y="525"/>
                      <a:pt x="102" y="525"/>
                    </a:cubicBezTo>
                    <a:cubicBezTo>
                      <a:pt x="100" y="524"/>
                      <a:pt x="99" y="523"/>
                      <a:pt x="99" y="522"/>
                    </a:cubicBezTo>
                    <a:cubicBezTo>
                      <a:pt x="97" y="521"/>
                      <a:pt x="95" y="520"/>
                      <a:pt x="93" y="520"/>
                    </a:cubicBezTo>
                    <a:cubicBezTo>
                      <a:pt x="93" y="518"/>
                      <a:pt x="91" y="516"/>
                      <a:pt x="85" y="514"/>
                    </a:cubicBezTo>
                    <a:cubicBezTo>
                      <a:pt x="85" y="513"/>
                      <a:pt x="85" y="513"/>
                      <a:pt x="85" y="513"/>
                    </a:cubicBezTo>
                    <a:cubicBezTo>
                      <a:pt x="83" y="514"/>
                      <a:pt x="81" y="514"/>
                      <a:pt x="80" y="516"/>
                    </a:cubicBezTo>
                    <a:cubicBezTo>
                      <a:pt x="79" y="515"/>
                      <a:pt x="78" y="517"/>
                      <a:pt x="78" y="517"/>
                    </a:cubicBezTo>
                    <a:cubicBezTo>
                      <a:pt x="78" y="516"/>
                      <a:pt x="78" y="516"/>
                      <a:pt x="78" y="516"/>
                    </a:cubicBezTo>
                    <a:cubicBezTo>
                      <a:pt x="77" y="518"/>
                      <a:pt x="74" y="517"/>
                      <a:pt x="74" y="519"/>
                    </a:cubicBezTo>
                    <a:cubicBezTo>
                      <a:pt x="74" y="519"/>
                      <a:pt x="73" y="518"/>
                      <a:pt x="74" y="518"/>
                    </a:cubicBezTo>
                    <a:cubicBezTo>
                      <a:pt x="73" y="519"/>
                      <a:pt x="72" y="520"/>
                      <a:pt x="71" y="519"/>
                    </a:cubicBezTo>
                    <a:cubicBezTo>
                      <a:pt x="69" y="520"/>
                      <a:pt x="66" y="522"/>
                      <a:pt x="66" y="525"/>
                    </a:cubicBezTo>
                    <a:cubicBezTo>
                      <a:pt x="66" y="524"/>
                      <a:pt x="66" y="524"/>
                      <a:pt x="66" y="524"/>
                    </a:cubicBezTo>
                    <a:cubicBezTo>
                      <a:pt x="66" y="526"/>
                      <a:pt x="65" y="525"/>
                      <a:pt x="65" y="526"/>
                    </a:cubicBezTo>
                    <a:cubicBezTo>
                      <a:pt x="65" y="526"/>
                      <a:pt x="64" y="526"/>
                      <a:pt x="64" y="526"/>
                    </a:cubicBezTo>
                    <a:cubicBezTo>
                      <a:pt x="64" y="528"/>
                      <a:pt x="62" y="528"/>
                      <a:pt x="62" y="529"/>
                    </a:cubicBezTo>
                    <a:cubicBezTo>
                      <a:pt x="62" y="528"/>
                      <a:pt x="62" y="528"/>
                      <a:pt x="62" y="528"/>
                    </a:cubicBezTo>
                    <a:cubicBezTo>
                      <a:pt x="60" y="530"/>
                      <a:pt x="60" y="530"/>
                      <a:pt x="60" y="530"/>
                    </a:cubicBezTo>
                    <a:cubicBezTo>
                      <a:pt x="61" y="529"/>
                      <a:pt x="61" y="529"/>
                      <a:pt x="61" y="529"/>
                    </a:cubicBezTo>
                    <a:cubicBezTo>
                      <a:pt x="62" y="531"/>
                      <a:pt x="59" y="529"/>
                      <a:pt x="59" y="531"/>
                    </a:cubicBezTo>
                    <a:cubicBezTo>
                      <a:pt x="58" y="532"/>
                      <a:pt x="60" y="536"/>
                      <a:pt x="59" y="537"/>
                    </a:cubicBezTo>
                    <a:cubicBezTo>
                      <a:pt x="59" y="538"/>
                      <a:pt x="58" y="535"/>
                      <a:pt x="58" y="536"/>
                    </a:cubicBezTo>
                    <a:cubicBezTo>
                      <a:pt x="57" y="536"/>
                      <a:pt x="58" y="535"/>
                      <a:pt x="57" y="535"/>
                    </a:cubicBezTo>
                    <a:cubicBezTo>
                      <a:pt x="56" y="536"/>
                      <a:pt x="55" y="535"/>
                      <a:pt x="55" y="537"/>
                    </a:cubicBezTo>
                    <a:cubicBezTo>
                      <a:pt x="54" y="536"/>
                      <a:pt x="54" y="536"/>
                      <a:pt x="54" y="536"/>
                    </a:cubicBezTo>
                    <a:cubicBezTo>
                      <a:pt x="54" y="538"/>
                      <a:pt x="51" y="538"/>
                      <a:pt x="52" y="539"/>
                    </a:cubicBezTo>
                    <a:cubicBezTo>
                      <a:pt x="51" y="541"/>
                      <a:pt x="49" y="538"/>
                      <a:pt x="49" y="541"/>
                    </a:cubicBezTo>
                    <a:cubicBezTo>
                      <a:pt x="48" y="541"/>
                      <a:pt x="48" y="541"/>
                      <a:pt x="48" y="541"/>
                    </a:cubicBezTo>
                    <a:cubicBezTo>
                      <a:pt x="47" y="541"/>
                      <a:pt x="49" y="542"/>
                      <a:pt x="48" y="542"/>
                    </a:cubicBezTo>
                    <a:cubicBezTo>
                      <a:pt x="47" y="542"/>
                      <a:pt x="47" y="542"/>
                      <a:pt x="46" y="542"/>
                    </a:cubicBezTo>
                    <a:cubicBezTo>
                      <a:pt x="44" y="542"/>
                      <a:pt x="46" y="545"/>
                      <a:pt x="43" y="546"/>
                    </a:cubicBezTo>
                    <a:cubicBezTo>
                      <a:pt x="44" y="547"/>
                      <a:pt x="42" y="548"/>
                      <a:pt x="43" y="549"/>
                    </a:cubicBezTo>
                    <a:cubicBezTo>
                      <a:pt x="42" y="548"/>
                      <a:pt x="41" y="551"/>
                      <a:pt x="41" y="549"/>
                    </a:cubicBezTo>
                    <a:cubicBezTo>
                      <a:pt x="41" y="549"/>
                      <a:pt x="41" y="548"/>
                      <a:pt x="41" y="549"/>
                    </a:cubicBezTo>
                    <a:cubicBezTo>
                      <a:pt x="41" y="548"/>
                      <a:pt x="41" y="548"/>
                      <a:pt x="41" y="548"/>
                    </a:cubicBezTo>
                    <a:cubicBezTo>
                      <a:pt x="39" y="548"/>
                      <a:pt x="40" y="550"/>
                      <a:pt x="39" y="551"/>
                    </a:cubicBezTo>
                    <a:cubicBezTo>
                      <a:pt x="40" y="551"/>
                      <a:pt x="40" y="551"/>
                      <a:pt x="40" y="551"/>
                    </a:cubicBezTo>
                    <a:cubicBezTo>
                      <a:pt x="39" y="552"/>
                      <a:pt x="39" y="552"/>
                      <a:pt x="39" y="552"/>
                    </a:cubicBezTo>
                    <a:cubicBezTo>
                      <a:pt x="39" y="552"/>
                      <a:pt x="39" y="552"/>
                      <a:pt x="39" y="552"/>
                    </a:cubicBezTo>
                    <a:cubicBezTo>
                      <a:pt x="38" y="553"/>
                      <a:pt x="38" y="553"/>
                      <a:pt x="38" y="553"/>
                    </a:cubicBezTo>
                    <a:cubicBezTo>
                      <a:pt x="38" y="553"/>
                      <a:pt x="38" y="553"/>
                      <a:pt x="38" y="553"/>
                    </a:cubicBezTo>
                    <a:cubicBezTo>
                      <a:pt x="38" y="554"/>
                      <a:pt x="36" y="553"/>
                      <a:pt x="37" y="555"/>
                    </a:cubicBezTo>
                    <a:cubicBezTo>
                      <a:pt x="37" y="555"/>
                      <a:pt x="38" y="555"/>
                      <a:pt x="38" y="556"/>
                    </a:cubicBezTo>
                    <a:cubicBezTo>
                      <a:pt x="37" y="556"/>
                      <a:pt x="35" y="557"/>
                      <a:pt x="34" y="558"/>
                    </a:cubicBezTo>
                    <a:cubicBezTo>
                      <a:pt x="35" y="559"/>
                      <a:pt x="35" y="559"/>
                      <a:pt x="35" y="560"/>
                    </a:cubicBezTo>
                    <a:cubicBezTo>
                      <a:pt x="34" y="559"/>
                      <a:pt x="34" y="559"/>
                      <a:pt x="34" y="559"/>
                    </a:cubicBezTo>
                    <a:cubicBezTo>
                      <a:pt x="34" y="561"/>
                      <a:pt x="32" y="559"/>
                      <a:pt x="32" y="561"/>
                    </a:cubicBezTo>
                    <a:cubicBezTo>
                      <a:pt x="33" y="561"/>
                      <a:pt x="33" y="561"/>
                      <a:pt x="33" y="561"/>
                    </a:cubicBezTo>
                    <a:cubicBezTo>
                      <a:pt x="34" y="564"/>
                      <a:pt x="31" y="561"/>
                      <a:pt x="32" y="564"/>
                    </a:cubicBezTo>
                    <a:cubicBezTo>
                      <a:pt x="32" y="563"/>
                      <a:pt x="34" y="564"/>
                      <a:pt x="33" y="565"/>
                    </a:cubicBezTo>
                    <a:cubicBezTo>
                      <a:pt x="33" y="564"/>
                      <a:pt x="33" y="564"/>
                      <a:pt x="33" y="564"/>
                    </a:cubicBezTo>
                    <a:cubicBezTo>
                      <a:pt x="33" y="565"/>
                      <a:pt x="33" y="565"/>
                      <a:pt x="33" y="565"/>
                    </a:cubicBezTo>
                    <a:cubicBezTo>
                      <a:pt x="32" y="565"/>
                      <a:pt x="32" y="565"/>
                      <a:pt x="31" y="565"/>
                    </a:cubicBezTo>
                    <a:cubicBezTo>
                      <a:pt x="31" y="564"/>
                      <a:pt x="31" y="564"/>
                      <a:pt x="31" y="564"/>
                    </a:cubicBezTo>
                    <a:cubicBezTo>
                      <a:pt x="32" y="566"/>
                      <a:pt x="32" y="566"/>
                      <a:pt x="32" y="566"/>
                    </a:cubicBezTo>
                    <a:cubicBezTo>
                      <a:pt x="30" y="567"/>
                      <a:pt x="31" y="568"/>
                      <a:pt x="29" y="568"/>
                    </a:cubicBezTo>
                    <a:cubicBezTo>
                      <a:pt x="29" y="568"/>
                      <a:pt x="28" y="570"/>
                      <a:pt x="29" y="571"/>
                    </a:cubicBezTo>
                    <a:cubicBezTo>
                      <a:pt x="28" y="570"/>
                      <a:pt x="28" y="571"/>
                      <a:pt x="27" y="570"/>
                    </a:cubicBezTo>
                    <a:cubicBezTo>
                      <a:pt x="28" y="571"/>
                      <a:pt x="28" y="573"/>
                      <a:pt x="26" y="573"/>
                    </a:cubicBezTo>
                    <a:cubicBezTo>
                      <a:pt x="26" y="572"/>
                      <a:pt x="26" y="572"/>
                      <a:pt x="26" y="572"/>
                    </a:cubicBezTo>
                    <a:cubicBezTo>
                      <a:pt x="25" y="574"/>
                      <a:pt x="26" y="576"/>
                      <a:pt x="24" y="578"/>
                    </a:cubicBezTo>
                    <a:cubicBezTo>
                      <a:pt x="25" y="578"/>
                      <a:pt x="24" y="579"/>
                      <a:pt x="25" y="579"/>
                    </a:cubicBezTo>
                    <a:cubicBezTo>
                      <a:pt x="26" y="582"/>
                      <a:pt x="22" y="582"/>
                      <a:pt x="25" y="584"/>
                    </a:cubicBezTo>
                    <a:cubicBezTo>
                      <a:pt x="25" y="585"/>
                      <a:pt x="24" y="584"/>
                      <a:pt x="23" y="585"/>
                    </a:cubicBezTo>
                    <a:cubicBezTo>
                      <a:pt x="23" y="585"/>
                      <a:pt x="23" y="585"/>
                      <a:pt x="23" y="585"/>
                    </a:cubicBezTo>
                    <a:cubicBezTo>
                      <a:pt x="23" y="586"/>
                      <a:pt x="23" y="587"/>
                      <a:pt x="22" y="588"/>
                    </a:cubicBezTo>
                    <a:cubicBezTo>
                      <a:pt x="22" y="589"/>
                      <a:pt x="24" y="589"/>
                      <a:pt x="23" y="590"/>
                    </a:cubicBezTo>
                    <a:cubicBezTo>
                      <a:pt x="23" y="590"/>
                      <a:pt x="23" y="590"/>
                      <a:pt x="23" y="591"/>
                    </a:cubicBezTo>
                    <a:cubicBezTo>
                      <a:pt x="23" y="590"/>
                      <a:pt x="22" y="590"/>
                      <a:pt x="22" y="591"/>
                    </a:cubicBezTo>
                    <a:cubicBezTo>
                      <a:pt x="22" y="591"/>
                      <a:pt x="22" y="591"/>
                      <a:pt x="22" y="591"/>
                    </a:cubicBezTo>
                    <a:cubicBezTo>
                      <a:pt x="22" y="591"/>
                      <a:pt x="22" y="591"/>
                      <a:pt x="22" y="591"/>
                    </a:cubicBezTo>
                    <a:cubicBezTo>
                      <a:pt x="22" y="592"/>
                      <a:pt x="22" y="592"/>
                      <a:pt x="22" y="591"/>
                    </a:cubicBezTo>
                    <a:cubicBezTo>
                      <a:pt x="22" y="591"/>
                      <a:pt x="23" y="591"/>
                      <a:pt x="23" y="591"/>
                    </a:cubicBezTo>
                    <a:cubicBezTo>
                      <a:pt x="22" y="592"/>
                      <a:pt x="22" y="593"/>
                      <a:pt x="21" y="593"/>
                    </a:cubicBezTo>
                    <a:cubicBezTo>
                      <a:pt x="20" y="595"/>
                      <a:pt x="21" y="597"/>
                      <a:pt x="21" y="599"/>
                    </a:cubicBezTo>
                    <a:cubicBezTo>
                      <a:pt x="20" y="599"/>
                      <a:pt x="20" y="598"/>
                      <a:pt x="20" y="598"/>
                    </a:cubicBezTo>
                    <a:cubicBezTo>
                      <a:pt x="20" y="599"/>
                      <a:pt x="20" y="599"/>
                      <a:pt x="20" y="599"/>
                    </a:cubicBezTo>
                    <a:cubicBezTo>
                      <a:pt x="19" y="599"/>
                      <a:pt x="19" y="598"/>
                      <a:pt x="19" y="598"/>
                    </a:cubicBezTo>
                    <a:cubicBezTo>
                      <a:pt x="19" y="598"/>
                      <a:pt x="19" y="598"/>
                      <a:pt x="19" y="598"/>
                    </a:cubicBezTo>
                    <a:cubicBezTo>
                      <a:pt x="18" y="597"/>
                      <a:pt x="18" y="597"/>
                      <a:pt x="18" y="596"/>
                    </a:cubicBezTo>
                    <a:cubicBezTo>
                      <a:pt x="19" y="595"/>
                      <a:pt x="17" y="591"/>
                      <a:pt x="18" y="590"/>
                    </a:cubicBezTo>
                    <a:cubicBezTo>
                      <a:pt x="18" y="590"/>
                      <a:pt x="18" y="590"/>
                      <a:pt x="18" y="590"/>
                    </a:cubicBezTo>
                    <a:cubicBezTo>
                      <a:pt x="16" y="586"/>
                      <a:pt x="18" y="583"/>
                      <a:pt x="16" y="579"/>
                    </a:cubicBezTo>
                    <a:cubicBezTo>
                      <a:pt x="17" y="579"/>
                      <a:pt x="17" y="579"/>
                      <a:pt x="17" y="580"/>
                    </a:cubicBezTo>
                    <a:cubicBezTo>
                      <a:pt x="17" y="578"/>
                      <a:pt x="16" y="575"/>
                      <a:pt x="17" y="574"/>
                    </a:cubicBezTo>
                    <a:cubicBezTo>
                      <a:pt x="16" y="568"/>
                      <a:pt x="17" y="560"/>
                      <a:pt x="15" y="557"/>
                    </a:cubicBezTo>
                    <a:cubicBezTo>
                      <a:pt x="15" y="557"/>
                      <a:pt x="15" y="557"/>
                      <a:pt x="15" y="557"/>
                    </a:cubicBezTo>
                    <a:cubicBezTo>
                      <a:pt x="14" y="555"/>
                      <a:pt x="15" y="554"/>
                      <a:pt x="15" y="552"/>
                    </a:cubicBezTo>
                    <a:cubicBezTo>
                      <a:pt x="15" y="552"/>
                      <a:pt x="15" y="551"/>
                      <a:pt x="15" y="551"/>
                    </a:cubicBezTo>
                    <a:cubicBezTo>
                      <a:pt x="14" y="549"/>
                      <a:pt x="15" y="545"/>
                      <a:pt x="14" y="543"/>
                    </a:cubicBezTo>
                    <a:cubicBezTo>
                      <a:pt x="15" y="543"/>
                      <a:pt x="15" y="543"/>
                      <a:pt x="15" y="543"/>
                    </a:cubicBezTo>
                    <a:cubicBezTo>
                      <a:pt x="15" y="541"/>
                      <a:pt x="15" y="540"/>
                      <a:pt x="15" y="538"/>
                    </a:cubicBezTo>
                    <a:cubicBezTo>
                      <a:pt x="15" y="540"/>
                      <a:pt x="15" y="540"/>
                      <a:pt x="15" y="540"/>
                    </a:cubicBezTo>
                    <a:cubicBezTo>
                      <a:pt x="13" y="539"/>
                      <a:pt x="17" y="536"/>
                      <a:pt x="15" y="533"/>
                    </a:cubicBezTo>
                    <a:cubicBezTo>
                      <a:pt x="16" y="530"/>
                      <a:pt x="12" y="526"/>
                      <a:pt x="13" y="523"/>
                    </a:cubicBezTo>
                    <a:cubicBezTo>
                      <a:pt x="12" y="521"/>
                      <a:pt x="14" y="524"/>
                      <a:pt x="14" y="522"/>
                    </a:cubicBezTo>
                    <a:cubicBezTo>
                      <a:pt x="15" y="522"/>
                      <a:pt x="15" y="523"/>
                      <a:pt x="15" y="523"/>
                    </a:cubicBezTo>
                    <a:cubicBezTo>
                      <a:pt x="15" y="520"/>
                      <a:pt x="17" y="519"/>
                      <a:pt x="17" y="516"/>
                    </a:cubicBezTo>
                    <a:cubicBezTo>
                      <a:pt x="18" y="516"/>
                      <a:pt x="18" y="516"/>
                      <a:pt x="18" y="516"/>
                    </a:cubicBezTo>
                    <a:cubicBezTo>
                      <a:pt x="17" y="512"/>
                      <a:pt x="20" y="509"/>
                      <a:pt x="19" y="507"/>
                    </a:cubicBezTo>
                    <a:cubicBezTo>
                      <a:pt x="19" y="503"/>
                      <a:pt x="22" y="505"/>
                      <a:pt x="21" y="500"/>
                    </a:cubicBezTo>
                    <a:cubicBezTo>
                      <a:pt x="22" y="499"/>
                      <a:pt x="22" y="499"/>
                      <a:pt x="22" y="499"/>
                    </a:cubicBezTo>
                    <a:cubicBezTo>
                      <a:pt x="23" y="498"/>
                      <a:pt x="21" y="498"/>
                      <a:pt x="22" y="496"/>
                    </a:cubicBezTo>
                    <a:cubicBezTo>
                      <a:pt x="23" y="496"/>
                      <a:pt x="23" y="494"/>
                      <a:pt x="23" y="495"/>
                    </a:cubicBezTo>
                    <a:cubicBezTo>
                      <a:pt x="25" y="491"/>
                      <a:pt x="24" y="486"/>
                      <a:pt x="27" y="481"/>
                    </a:cubicBezTo>
                    <a:cubicBezTo>
                      <a:pt x="26" y="480"/>
                      <a:pt x="27" y="477"/>
                      <a:pt x="26" y="476"/>
                    </a:cubicBezTo>
                    <a:cubicBezTo>
                      <a:pt x="27" y="476"/>
                      <a:pt x="28" y="471"/>
                      <a:pt x="29" y="474"/>
                    </a:cubicBezTo>
                    <a:cubicBezTo>
                      <a:pt x="29" y="474"/>
                      <a:pt x="28" y="475"/>
                      <a:pt x="28" y="475"/>
                    </a:cubicBezTo>
                    <a:cubicBezTo>
                      <a:pt x="29" y="475"/>
                      <a:pt x="29" y="475"/>
                      <a:pt x="29" y="475"/>
                    </a:cubicBezTo>
                    <a:cubicBezTo>
                      <a:pt x="31" y="473"/>
                      <a:pt x="30" y="469"/>
                      <a:pt x="31" y="466"/>
                    </a:cubicBezTo>
                    <a:cubicBezTo>
                      <a:pt x="30" y="467"/>
                      <a:pt x="30" y="468"/>
                      <a:pt x="30" y="467"/>
                    </a:cubicBezTo>
                    <a:cubicBezTo>
                      <a:pt x="31" y="465"/>
                      <a:pt x="31" y="465"/>
                      <a:pt x="31" y="465"/>
                    </a:cubicBezTo>
                    <a:cubicBezTo>
                      <a:pt x="31" y="465"/>
                      <a:pt x="31" y="465"/>
                      <a:pt x="31" y="465"/>
                    </a:cubicBezTo>
                    <a:cubicBezTo>
                      <a:pt x="33" y="461"/>
                      <a:pt x="33" y="461"/>
                      <a:pt x="33" y="461"/>
                    </a:cubicBezTo>
                    <a:cubicBezTo>
                      <a:pt x="32" y="462"/>
                      <a:pt x="32" y="462"/>
                      <a:pt x="32" y="462"/>
                    </a:cubicBezTo>
                    <a:cubicBezTo>
                      <a:pt x="33" y="460"/>
                      <a:pt x="34" y="460"/>
                      <a:pt x="34" y="457"/>
                    </a:cubicBezTo>
                    <a:cubicBezTo>
                      <a:pt x="34" y="456"/>
                      <a:pt x="32" y="458"/>
                      <a:pt x="33" y="456"/>
                    </a:cubicBezTo>
                    <a:cubicBezTo>
                      <a:pt x="34" y="454"/>
                      <a:pt x="36" y="450"/>
                      <a:pt x="38" y="447"/>
                    </a:cubicBezTo>
                    <a:cubicBezTo>
                      <a:pt x="37" y="447"/>
                      <a:pt x="37" y="446"/>
                      <a:pt x="37" y="445"/>
                    </a:cubicBezTo>
                    <a:cubicBezTo>
                      <a:pt x="38" y="445"/>
                      <a:pt x="38" y="445"/>
                      <a:pt x="38" y="445"/>
                    </a:cubicBezTo>
                    <a:cubicBezTo>
                      <a:pt x="38" y="441"/>
                      <a:pt x="40" y="444"/>
                      <a:pt x="41" y="440"/>
                    </a:cubicBezTo>
                    <a:cubicBezTo>
                      <a:pt x="41" y="441"/>
                      <a:pt x="41" y="441"/>
                      <a:pt x="41" y="441"/>
                    </a:cubicBezTo>
                    <a:cubicBezTo>
                      <a:pt x="40" y="439"/>
                      <a:pt x="40" y="439"/>
                      <a:pt x="40" y="439"/>
                    </a:cubicBezTo>
                    <a:cubicBezTo>
                      <a:pt x="40" y="435"/>
                      <a:pt x="42" y="438"/>
                      <a:pt x="41" y="434"/>
                    </a:cubicBezTo>
                    <a:cubicBezTo>
                      <a:pt x="41" y="435"/>
                      <a:pt x="39" y="434"/>
                      <a:pt x="40" y="432"/>
                    </a:cubicBezTo>
                    <a:cubicBezTo>
                      <a:pt x="41" y="433"/>
                      <a:pt x="41" y="433"/>
                      <a:pt x="41" y="433"/>
                    </a:cubicBezTo>
                    <a:cubicBezTo>
                      <a:pt x="41" y="432"/>
                      <a:pt x="41" y="431"/>
                      <a:pt x="41" y="431"/>
                    </a:cubicBezTo>
                    <a:cubicBezTo>
                      <a:pt x="42" y="431"/>
                      <a:pt x="43" y="431"/>
                      <a:pt x="43" y="430"/>
                    </a:cubicBezTo>
                    <a:cubicBezTo>
                      <a:pt x="44" y="431"/>
                      <a:pt x="44" y="431"/>
                      <a:pt x="44" y="431"/>
                    </a:cubicBezTo>
                    <a:cubicBezTo>
                      <a:pt x="43" y="428"/>
                      <a:pt x="43" y="428"/>
                      <a:pt x="43" y="428"/>
                    </a:cubicBezTo>
                    <a:cubicBezTo>
                      <a:pt x="45" y="426"/>
                      <a:pt x="45" y="423"/>
                      <a:pt x="47" y="422"/>
                    </a:cubicBezTo>
                    <a:cubicBezTo>
                      <a:pt x="47" y="422"/>
                      <a:pt x="49" y="418"/>
                      <a:pt x="48" y="417"/>
                    </a:cubicBezTo>
                    <a:cubicBezTo>
                      <a:pt x="49" y="418"/>
                      <a:pt x="50" y="416"/>
                      <a:pt x="51" y="417"/>
                    </a:cubicBezTo>
                    <a:cubicBezTo>
                      <a:pt x="50" y="415"/>
                      <a:pt x="51" y="412"/>
                      <a:pt x="53" y="411"/>
                    </a:cubicBezTo>
                    <a:cubicBezTo>
                      <a:pt x="53" y="411"/>
                      <a:pt x="53" y="411"/>
                      <a:pt x="53" y="411"/>
                    </a:cubicBezTo>
                    <a:cubicBezTo>
                      <a:pt x="56" y="407"/>
                      <a:pt x="56" y="402"/>
                      <a:pt x="59" y="398"/>
                    </a:cubicBezTo>
                    <a:cubicBezTo>
                      <a:pt x="58" y="398"/>
                      <a:pt x="60" y="396"/>
                      <a:pt x="58" y="396"/>
                    </a:cubicBezTo>
                    <a:cubicBezTo>
                      <a:pt x="60" y="391"/>
                      <a:pt x="65" y="389"/>
                      <a:pt x="63" y="386"/>
                    </a:cubicBezTo>
                    <a:cubicBezTo>
                      <a:pt x="64" y="384"/>
                      <a:pt x="65" y="384"/>
                      <a:pt x="66" y="383"/>
                    </a:cubicBezTo>
                    <a:cubicBezTo>
                      <a:pt x="66" y="384"/>
                      <a:pt x="66" y="384"/>
                      <a:pt x="66" y="384"/>
                    </a:cubicBezTo>
                    <a:cubicBezTo>
                      <a:pt x="68" y="380"/>
                      <a:pt x="68" y="379"/>
                      <a:pt x="70" y="376"/>
                    </a:cubicBezTo>
                    <a:cubicBezTo>
                      <a:pt x="71" y="375"/>
                      <a:pt x="69" y="373"/>
                      <a:pt x="71" y="371"/>
                    </a:cubicBezTo>
                    <a:cubicBezTo>
                      <a:pt x="71" y="372"/>
                      <a:pt x="72" y="371"/>
                      <a:pt x="72" y="371"/>
                    </a:cubicBezTo>
                    <a:cubicBezTo>
                      <a:pt x="72" y="371"/>
                      <a:pt x="72" y="372"/>
                      <a:pt x="73" y="371"/>
                    </a:cubicBezTo>
                    <a:cubicBezTo>
                      <a:pt x="73" y="370"/>
                      <a:pt x="73" y="370"/>
                      <a:pt x="73" y="370"/>
                    </a:cubicBezTo>
                    <a:cubicBezTo>
                      <a:pt x="74" y="370"/>
                      <a:pt x="74" y="370"/>
                      <a:pt x="74" y="370"/>
                    </a:cubicBezTo>
                    <a:cubicBezTo>
                      <a:pt x="74" y="368"/>
                      <a:pt x="74" y="368"/>
                      <a:pt x="74" y="369"/>
                    </a:cubicBezTo>
                    <a:cubicBezTo>
                      <a:pt x="73" y="369"/>
                      <a:pt x="73" y="369"/>
                      <a:pt x="73" y="369"/>
                    </a:cubicBezTo>
                    <a:cubicBezTo>
                      <a:pt x="75" y="368"/>
                      <a:pt x="76" y="365"/>
                      <a:pt x="77" y="365"/>
                    </a:cubicBezTo>
                    <a:cubicBezTo>
                      <a:pt x="80" y="361"/>
                      <a:pt x="81" y="357"/>
                      <a:pt x="84" y="353"/>
                    </a:cubicBezTo>
                    <a:cubicBezTo>
                      <a:pt x="85" y="353"/>
                      <a:pt x="84" y="354"/>
                      <a:pt x="84" y="356"/>
                    </a:cubicBezTo>
                    <a:cubicBezTo>
                      <a:pt x="86" y="353"/>
                      <a:pt x="86" y="353"/>
                      <a:pt x="86" y="353"/>
                    </a:cubicBezTo>
                    <a:cubicBezTo>
                      <a:pt x="86" y="354"/>
                      <a:pt x="85" y="355"/>
                      <a:pt x="84" y="356"/>
                    </a:cubicBezTo>
                    <a:cubicBezTo>
                      <a:pt x="88" y="354"/>
                      <a:pt x="88" y="349"/>
                      <a:pt x="92" y="346"/>
                    </a:cubicBezTo>
                    <a:cubicBezTo>
                      <a:pt x="92" y="345"/>
                      <a:pt x="92" y="345"/>
                      <a:pt x="92" y="345"/>
                    </a:cubicBezTo>
                    <a:cubicBezTo>
                      <a:pt x="93" y="345"/>
                      <a:pt x="93" y="345"/>
                      <a:pt x="93" y="345"/>
                    </a:cubicBezTo>
                    <a:cubicBezTo>
                      <a:pt x="92" y="345"/>
                      <a:pt x="93" y="344"/>
                      <a:pt x="93" y="343"/>
                    </a:cubicBezTo>
                    <a:cubicBezTo>
                      <a:pt x="94" y="343"/>
                      <a:pt x="94" y="345"/>
                      <a:pt x="96" y="343"/>
                    </a:cubicBezTo>
                    <a:cubicBezTo>
                      <a:pt x="98" y="342"/>
                      <a:pt x="99" y="339"/>
                      <a:pt x="100" y="338"/>
                    </a:cubicBezTo>
                    <a:cubicBezTo>
                      <a:pt x="99" y="338"/>
                      <a:pt x="99" y="338"/>
                      <a:pt x="100" y="337"/>
                    </a:cubicBezTo>
                    <a:cubicBezTo>
                      <a:pt x="100" y="336"/>
                      <a:pt x="101" y="337"/>
                      <a:pt x="102" y="336"/>
                    </a:cubicBezTo>
                    <a:cubicBezTo>
                      <a:pt x="102" y="336"/>
                      <a:pt x="102" y="336"/>
                      <a:pt x="102" y="336"/>
                    </a:cubicBezTo>
                    <a:cubicBezTo>
                      <a:pt x="102" y="336"/>
                      <a:pt x="104" y="334"/>
                      <a:pt x="104" y="333"/>
                    </a:cubicBezTo>
                    <a:cubicBezTo>
                      <a:pt x="105" y="333"/>
                      <a:pt x="103" y="335"/>
                      <a:pt x="103" y="336"/>
                    </a:cubicBezTo>
                    <a:cubicBezTo>
                      <a:pt x="107" y="333"/>
                      <a:pt x="105" y="334"/>
                      <a:pt x="108" y="331"/>
                    </a:cubicBezTo>
                    <a:cubicBezTo>
                      <a:pt x="110" y="329"/>
                      <a:pt x="107" y="331"/>
                      <a:pt x="108" y="329"/>
                    </a:cubicBezTo>
                    <a:cubicBezTo>
                      <a:pt x="109" y="328"/>
                      <a:pt x="110" y="326"/>
                      <a:pt x="113" y="325"/>
                    </a:cubicBezTo>
                    <a:cubicBezTo>
                      <a:pt x="111" y="325"/>
                      <a:pt x="111" y="325"/>
                      <a:pt x="111" y="325"/>
                    </a:cubicBezTo>
                    <a:cubicBezTo>
                      <a:pt x="114" y="322"/>
                      <a:pt x="116" y="321"/>
                      <a:pt x="119" y="321"/>
                    </a:cubicBezTo>
                    <a:cubicBezTo>
                      <a:pt x="120" y="320"/>
                      <a:pt x="121" y="319"/>
                      <a:pt x="121" y="318"/>
                    </a:cubicBezTo>
                    <a:cubicBezTo>
                      <a:pt x="121" y="319"/>
                      <a:pt x="122" y="319"/>
                      <a:pt x="122" y="319"/>
                    </a:cubicBezTo>
                    <a:cubicBezTo>
                      <a:pt x="120" y="328"/>
                      <a:pt x="114" y="333"/>
                      <a:pt x="116" y="338"/>
                    </a:cubicBezTo>
                    <a:cubicBezTo>
                      <a:pt x="115" y="342"/>
                      <a:pt x="114" y="342"/>
                      <a:pt x="113" y="344"/>
                    </a:cubicBezTo>
                    <a:cubicBezTo>
                      <a:pt x="113" y="343"/>
                      <a:pt x="113" y="343"/>
                      <a:pt x="113" y="343"/>
                    </a:cubicBezTo>
                    <a:cubicBezTo>
                      <a:pt x="111" y="351"/>
                      <a:pt x="110" y="353"/>
                      <a:pt x="108" y="358"/>
                    </a:cubicBezTo>
                    <a:cubicBezTo>
                      <a:pt x="107" y="361"/>
                      <a:pt x="109" y="362"/>
                      <a:pt x="107" y="367"/>
                    </a:cubicBezTo>
                    <a:cubicBezTo>
                      <a:pt x="107" y="365"/>
                      <a:pt x="106" y="367"/>
                      <a:pt x="106" y="369"/>
                    </a:cubicBezTo>
                    <a:cubicBezTo>
                      <a:pt x="106" y="368"/>
                      <a:pt x="106" y="367"/>
                      <a:pt x="105" y="370"/>
                    </a:cubicBezTo>
                    <a:cubicBezTo>
                      <a:pt x="105" y="370"/>
                      <a:pt x="105" y="371"/>
                      <a:pt x="105" y="371"/>
                    </a:cubicBezTo>
                    <a:cubicBezTo>
                      <a:pt x="105" y="371"/>
                      <a:pt x="105" y="371"/>
                      <a:pt x="105" y="371"/>
                    </a:cubicBezTo>
                    <a:cubicBezTo>
                      <a:pt x="104" y="374"/>
                      <a:pt x="104" y="374"/>
                      <a:pt x="105" y="372"/>
                    </a:cubicBezTo>
                    <a:cubicBezTo>
                      <a:pt x="105" y="372"/>
                      <a:pt x="105" y="372"/>
                      <a:pt x="105" y="372"/>
                    </a:cubicBezTo>
                    <a:cubicBezTo>
                      <a:pt x="103" y="375"/>
                      <a:pt x="103" y="381"/>
                      <a:pt x="101" y="381"/>
                    </a:cubicBezTo>
                    <a:cubicBezTo>
                      <a:pt x="99" y="391"/>
                      <a:pt x="99" y="398"/>
                      <a:pt x="97" y="406"/>
                    </a:cubicBezTo>
                    <a:cubicBezTo>
                      <a:pt x="96" y="406"/>
                      <a:pt x="96" y="404"/>
                      <a:pt x="97" y="402"/>
                    </a:cubicBezTo>
                    <a:cubicBezTo>
                      <a:pt x="96" y="404"/>
                      <a:pt x="96" y="406"/>
                      <a:pt x="96" y="408"/>
                    </a:cubicBezTo>
                    <a:cubicBezTo>
                      <a:pt x="95" y="407"/>
                      <a:pt x="96" y="404"/>
                      <a:pt x="96" y="403"/>
                    </a:cubicBezTo>
                    <a:cubicBezTo>
                      <a:pt x="93" y="409"/>
                      <a:pt x="94" y="417"/>
                      <a:pt x="92" y="424"/>
                    </a:cubicBezTo>
                    <a:cubicBezTo>
                      <a:pt x="92" y="426"/>
                      <a:pt x="92" y="426"/>
                      <a:pt x="92" y="426"/>
                    </a:cubicBezTo>
                    <a:cubicBezTo>
                      <a:pt x="92" y="426"/>
                      <a:pt x="92" y="426"/>
                      <a:pt x="92" y="426"/>
                    </a:cubicBezTo>
                    <a:cubicBezTo>
                      <a:pt x="92" y="427"/>
                      <a:pt x="92" y="428"/>
                      <a:pt x="92" y="430"/>
                    </a:cubicBezTo>
                    <a:cubicBezTo>
                      <a:pt x="91" y="431"/>
                      <a:pt x="90" y="429"/>
                      <a:pt x="90" y="433"/>
                    </a:cubicBezTo>
                    <a:cubicBezTo>
                      <a:pt x="89" y="436"/>
                      <a:pt x="89" y="442"/>
                      <a:pt x="89" y="446"/>
                    </a:cubicBezTo>
                    <a:cubicBezTo>
                      <a:pt x="89" y="444"/>
                      <a:pt x="90" y="445"/>
                      <a:pt x="90" y="446"/>
                    </a:cubicBezTo>
                    <a:cubicBezTo>
                      <a:pt x="90" y="448"/>
                      <a:pt x="89" y="449"/>
                      <a:pt x="89" y="450"/>
                    </a:cubicBezTo>
                    <a:cubicBezTo>
                      <a:pt x="88" y="450"/>
                      <a:pt x="88" y="450"/>
                      <a:pt x="88" y="450"/>
                    </a:cubicBezTo>
                    <a:cubicBezTo>
                      <a:pt x="89" y="451"/>
                      <a:pt x="88" y="456"/>
                      <a:pt x="89" y="456"/>
                    </a:cubicBezTo>
                    <a:cubicBezTo>
                      <a:pt x="88" y="457"/>
                      <a:pt x="88" y="453"/>
                      <a:pt x="88" y="453"/>
                    </a:cubicBezTo>
                    <a:cubicBezTo>
                      <a:pt x="87" y="461"/>
                      <a:pt x="87" y="457"/>
                      <a:pt x="87" y="465"/>
                    </a:cubicBezTo>
                    <a:cubicBezTo>
                      <a:pt x="87" y="469"/>
                      <a:pt x="88" y="464"/>
                      <a:pt x="89" y="466"/>
                    </a:cubicBezTo>
                    <a:cubicBezTo>
                      <a:pt x="89" y="470"/>
                      <a:pt x="89" y="474"/>
                      <a:pt x="88" y="478"/>
                    </a:cubicBezTo>
                    <a:cubicBezTo>
                      <a:pt x="89" y="476"/>
                      <a:pt x="89" y="476"/>
                      <a:pt x="89" y="476"/>
                    </a:cubicBezTo>
                    <a:cubicBezTo>
                      <a:pt x="90" y="484"/>
                      <a:pt x="90" y="488"/>
                      <a:pt x="89" y="492"/>
                    </a:cubicBezTo>
                    <a:cubicBezTo>
                      <a:pt x="91" y="505"/>
                      <a:pt x="94" y="512"/>
                      <a:pt x="96" y="516"/>
                    </a:cubicBezTo>
                    <a:cubicBezTo>
                      <a:pt x="97" y="519"/>
                      <a:pt x="99" y="518"/>
                      <a:pt x="99" y="516"/>
                    </a:cubicBezTo>
                    <a:cubicBezTo>
                      <a:pt x="100" y="513"/>
                      <a:pt x="100" y="503"/>
                      <a:pt x="100" y="503"/>
                    </a:cubicBezTo>
                    <a:cubicBezTo>
                      <a:pt x="102" y="483"/>
                      <a:pt x="99" y="473"/>
                      <a:pt x="101" y="449"/>
                    </a:cubicBezTo>
                    <a:cubicBezTo>
                      <a:pt x="104" y="428"/>
                      <a:pt x="107" y="423"/>
                      <a:pt x="111" y="402"/>
                    </a:cubicBezTo>
                    <a:cubicBezTo>
                      <a:pt x="114" y="392"/>
                      <a:pt x="116" y="381"/>
                      <a:pt x="119" y="371"/>
                    </a:cubicBezTo>
                    <a:cubicBezTo>
                      <a:pt x="119" y="366"/>
                      <a:pt x="123" y="358"/>
                      <a:pt x="124" y="353"/>
                    </a:cubicBezTo>
                    <a:cubicBezTo>
                      <a:pt x="126" y="351"/>
                      <a:pt x="126" y="351"/>
                      <a:pt x="126" y="351"/>
                    </a:cubicBezTo>
                    <a:cubicBezTo>
                      <a:pt x="126" y="349"/>
                      <a:pt x="126" y="347"/>
                      <a:pt x="128" y="345"/>
                    </a:cubicBezTo>
                    <a:cubicBezTo>
                      <a:pt x="128" y="345"/>
                      <a:pt x="128" y="345"/>
                      <a:pt x="128" y="345"/>
                    </a:cubicBezTo>
                    <a:cubicBezTo>
                      <a:pt x="128" y="342"/>
                      <a:pt x="130" y="339"/>
                      <a:pt x="130" y="338"/>
                    </a:cubicBezTo>
                    <a:cubicBezTo>
                      <a:pt x="130" y="338"/>
                      <a:pt x="130" y="338"/>
                      <a:pt x="130" y="338"/>
                    </a:cubicBezTo>
                    <a:cubicBezTo>
                      <a:pt x="131" y="334"/>
                      <a:pt x="131" y="334"/>
                      <a:pt x="131" y="334"/>
                    </a:cubicBezTo>
                    <a:cubicBezTo>
                      <a:pt x="131" y="335"/>
                      <a:pt x="131" y="335"/>
                      <a:pt x="131" y="335"/>
                    </a:cubicBezTo>
                    <a:cubicBezTo>
                      <a:pt x="132" y="330"/>
                      <a:pt x="134" y="325"/>
                      <a:pt x="136" y="321"/>
                    </a:cubicBezTo>
                    <a:cubicBezTo>
                      <a:pt x="135" y="321"/>
                      <a:pt x="135" y="321"/>
                      <a:pt x="135" y="321"/>
                    </a:cubicBezTo>
                    <a:cubicBezTo>
                      <a:pt x="140" y="312"/>
                      <a:pt x="140" y="308"/>
                      <a:pt x="145" y="300"/>
                    </a:cubicBezTo>
                    <a:cubicBezTo>
                      <a:pt x="145" y="300"/>
                      <a:pt x="145" y="300"/>
                      <a:pt x="145" y="300"/>
                    </a:cubicBezTo>
                    <a:cubicBezTo>
                      <a:pt x="147" y="289"/>
                      <a:pt x="154" y="285"/>
                      <a:pt x="157" y="273"/>
                    </a:cubicBezTo>
                    <a:cubicBezTo>
                      <a:pt x="156" y="274"/>
                      <a:pt x="158" y="272"/>
                      <a:pt x="158" y="273"/>
                    </a:cubicBezTo>
                    <a:cubicBezTo>
                      <a:pt x="160" y="268"/>
                      <a:pt x="162" y="262"/>
                      <a:pt x="161" y="261"/>
                    </a:cubicBezTo>
                    <a:cubicBezTo>
                      <a:pt x="162" y="258"/>
                      <a:pt x="163" y="259"/>
                      <a:pt x="164" y="259"/>
                    </a:cubicBezTo>
                    <a:cubicBezTo>
                      <a:pt x="163" y="258"/>
                      <a:pt x="164" y="255"/>
                      <a:pt x="165" y="252"/>
                    </a:cubicBezTo>
                    <a:cubicBezTo>
                      <a:pt x="165" y="254"/>
                      <a:pt x="165" y="254"/>
                      <a:pt x="165" y="254"/>
                    </a:cubicBezTo>
                    <a:cubicBezTo>
                      <a:pt x="166" y="251"/>
                      <a:pt x="168" y="248"/>
                      <a:pt x="169" y="246"/>
                    </a:cubicBezTo>
                    <a:cubicBezTo>
                      <a:pt x="167" y="247"/>
                      <a:pt x="167" y="247"/>
                      <a:pt x="167" y="247"/>
                    </a:cubicBezTo>
                    <a:cubicBezTo>
                      <a:pt x="169" y="243"/>
                      <a:pt x="169" y="246"/>
                      <a:pt x="171" y="242"/>
                    </a:cubicBezTo>
                    <a:cubicBezTo>
                      <a:pt x="170" y="242"/>
                      <a:pt x="170" y="242"/>
                      <a:pt x="170" y="242"/>
                    </a:cubicBezTo>
                    <a:cubicBezTo>
                      <a:pt x="173" y="236"/>
                      <a:pt x="177" y="234"/>
                      <a:pt x="181" y="229"/>
                    </a:cubicBezTo>
                    <a:cubicBezTo>
                      <a:pt x="194" y="206"/>
                      <a:pt x="206" y="181"/>
                      <a:pt x="222" y="162"/>
                    </a:cubicBezTo>
                    <a:cubicBezTo>
                      <a:pt x="224" y="162"/>
                      <a:pt x="224" y="162"/>
                      <a:pt x="224" y="162"/>
                    </a:cubicBezTo>
                    <a:cubicBezTo>
                      <a:pt x="225" y="162"/>
                      <a:pt x="226" y="155"/>
                      <a:pt x="227" y="155"/>
                    </a:cubicBezTo>
                    <a:cubicBezTo>
                      <a:pt x="228" y="152"/>
                      <a:pt x="228" y="152"/>
                      <a:pt x="228" y="152"/>
                    </a:cubicBezTo>
                    <a:cubicBezTo>
                      <a:pt x="229" y="152"/>
                      <a:pt x="230" y="151"/>
                      <a:pt x="230" y="152"/>
                    </a:cubicBezTo>
                    <a:cubicBezTo>
                      <a:pt x="231" y="150"/>
                      <a:pt x="231" y="150"/>
                      <a:pt x="232" y="148"/>
                    </a:cubicBezTo>
                    <a:cubicBezTo>
                      <a:pt x="234" y="146"/>
                      <a:pt x="234" y="146"/>
                      <a:pt x="234" y="146"/>
                    </a:cubicBezTo>
                    <a:cubicBezTo>
                      <a:pt x="241" y="138"/>
                      <a:pt x="245" y="130"/>
                      <a:pt x="252" y="122"/>
                    </a:cubicBezTo>
                    <a:cubicBezTo>
                      <a:pt x="256" y="119"/>
                      <a:pt x="260" y="114"/>
                      <a:pt x="264" y="109"/>
                    </a:cubicBezTo>
                    <a:cubicBezTo>
                      <a:pt x="268" y="113"/>
                      <a:pt x="272" y="114"/>
                      <a:pt x="278" y="118"/>
                    </a:cubicBezTo>
                    <a:cubicBezTo>
                      <a:pt x="284" y="123"/>
                      <a:pt x="285" y="126"/>
                      <a:pt x="293" y="129"/>
                    </a:cubicBezTo>
                    <a:cubicBezTo>
                      <a:pt x="296" y="131"/>
                      <a:pt x="300" y="132"/>
                      <a:pt x="304" y="133"/>
                    </a:cubicBezTo>
                    <a:cubicBezTo>
                      <a:pt x="306" y="132"/>
                      <a:pt x="308" y="135"/>
                      <a:pt x="311" y="134"/>
                    </a:cubicBezTo>
                    <a:cubicBezTo>
                      <a:pt x="311" y="135"/>
                      <a:pt x="311" y="135"/>
                      <a:pt x="311" y="135"/>
                    </a:cubicBezTo>
                    <a:cubicBezTo>
                      <a:pt x="312" y="135"/>
                      <a:pt x="313" y="135"/>
                      <a:pt x="313" y="136"/>
                    </a:cubicBezTo>
                    <a:cubicBezTo>
                      <a:pt x="313" y="136"/>
                      <a:pt x="313" y="136"/>
                      <a:pt x="313" y="136"/>
                    </a:cubicBezTo>
                    <a:cubicBezTo>
                      <a:pt x="315" y="136"/>
                      <a:pt x="316" y="137"/>
                      <a:pt x="316" y="137"/>
                    </a:cubicBezTo>
                    <a:cubicBezTo>
                      <a:pt x="316" y="137"/>
                      <a:pt x="316" y="137"/>
                      <a:pt x="316" y="137"/>
                    </a:cubicBezTo>
                    <a:cubicBezTo>
                      <a:pt x="317" y="137"/>
                      <a:pt x="317" y="137"/>
                      <a:pt x="317" y="137"/>
                    </a:cubicBezTo>
                    <a:cubicBezTo>
                      <a:pt x="317" y="137"/>
                      <a:pt x="317" y="137"/>
                      <a:pt x="317" y="137"/>
                    </a:cubicBezTo>
                    <a:cubicBezTo>
                      <a:pt x="319" y="137"/>
                      <a:pt x="321" y="138"/>
                      <a:pt x="322" y="139"/>
                    </a:cubicBezTo>
                    <a:cubicBezTo>
                      <a:pt x="322" y="138"/>
                      <a:pt x="322" y="138"/>
                      <a:pt x="322" y="138"/>
                    </a:cubicBezTo>
                    <a:cubicBezTo>
                      <a:pt x="325" y="140"/>
                      <a:pt x="327" y="138"/>
                      <a:pt x="330" y="140"/>
                    </a:cubicBezTo>
                    <a:cubicBezTo>
                      <a:pt x="330" y="140"/>
                      <a:pt x="330" y="140"/>
                      <a:pt x="330" y="140"/>
                    </a:cubicBezTo>
                    <a:cubicBezTo>
                      <a:pt x="335" y="139"/>
                      <a:pt x="336" y="144"/>
                      <a:pt x="340" y="142"/>
                    </a:cubicBezTo>
                    <a:cubicBezTo>
                      <a:pt x="340" y="142"/>
                      <a:pt x="341" y="143"/>
                      <a:pt x="340" y="143"/>
                    </a:cubicBezTo>
                    <a:cubicBezTo>
                      <a:pt x="342" y="143"/>
                      <a:pt x="344" y="143"/>
                      <a:pt x="345" y="141"/>
                    </a:cubicBezTo>
                    <a:cubicBezTo>
                      <a:pt x="346" y="142"/>
                      <a:pt x="346" y="142"/>
                      <a:pt x="346" y="143"/>
                    </a:cubicBezTo>
                    <a:cubicBezTo>
                      <a:pt x="346" y="142"/>
                      <a:pt x="347" y="142"/>
                      <a:pt x="348" y="142"/>
                    </a:cubicBezTo>
                    <a:cubicBezTo>
                      <a:pt x="348" y="142"/>
                      <a:pt x="348" y="142"/>
                      <a:pt x="348" y="142"/>
                    </a:cubicBezTo>
                    <a:cubicBezTo>
                      <a:pt x="351" y="143"/>
                      <a:pt x="351" y="143"/>
                      <a:pt x="351" y="143"/>
                    </a:cubicBezTo>
                    <a:cubicBezTo>
                      <a:pt x="351" y="141"/>
                      <a:pt x="351" y="141"/>
                      <a:pt x="351" y="141"/>
                    </a:cubicBezTo>
                    <a:cubicBezTo>
                      <a:pt x="352" y="142"/>
                      <a:pt x="351" y="143"/>
                      <a:pt x="352" y="143"/>
                    </a:cubicBezTo>
                    <a:cubicBezTo>
                      <a:pt x="353" y="142"/>
                      <a:pt x="353" y="142"/>
                      <a:pt x="353" y="142"/>
                    </a:cubicBezTo>
                    <a:cubicBezTo>
                      <a:pt x="355" y="142"/>
                      <a:pt x="356" y="144"/>
                      <a:pt x="358" y="146"/>
                    </a:cubicBezTo>
                    <a:cubicBezTo>
                      <a:pt x="367" y="148"/>
                      <a:pt x="377" y="145"/>
                      <a:pt x="385" y="148"/>
                    </a:cubicBezTo>
                    <a:cubicBezTo>
                      <a:pt x="386" y="149"/>
                      <a:pt x="386" y="149"/>
                      <a:pt x="386" y="149"/>
                    </a:cubicBezTo>
                    <a:cubicBezTo>
                      <a:pt x="386" y="151"/>
                      <a:pt x="388" y="147"/>
                      <a:pt x="388" y="149"/>
                    </a:cubicBezTo>
                    <a:cubicBezTo>
                      <a:pt x="389" y="148"/>
                      <a:pt x="389" y="148"/>
                      <a:pt x="389" y="148"/>
                    </a:cubicBezTo>
                    <a:cubicBezTo>
                      <a:pt x="390" y="148"/>
                      <a:pt x="390" y="149"/>
                      <a:pt x="390" y="149"/>
                    </a:cubicBezTo>
                    <a:cubicBezTo>
                      <a:pt x="391" y="149"/>
                      <a:pt x="391" y="149"/>
                      <a:pt x="391" y="148"/>
                    </a:cubicBezTo>
                    <a:cubicBezTo>
                      <a:pt x="392" y="149"/>
                      <a:pt x="392" y="149"/>
                      <a:pt x="392" y="149"/>
                    </a:cubicBezTo>
                    <a:cubicBezTo>
                      <a:pt x="396" y="150"/>
                      <a:pt x="399" y="148"/>
                      <a:pt x="403" y="149"/>
                    </a:cubicBezTo>
                    <a:cubicBezTo>
                      <a:pt x="408" y="151"/>
                      <a:pt x="416" y="149"/>
                      <a:pt x="421" y="147"/>
                    </a:cubicBezTo>
                    <a:cubicBezTo>
                      <a:pt x="428" y="145"/>
                      <a:pt x="437" y="150"/>
                      <a:pt x="444" y="146"/>
                    </a:cubicBezTo>
                    <a:cubicBezTo>
                      <a:pt x="444" y="146"/>
                      <a:pt x="445" y="145"/>
                      <a:pt x="445" y="145"/>
                    </a:cubicBezTo>
                    <a:cubicBezTo>
                      <a:pt x="447" y="145"/>
                      <a:pt x="449" y="144"/>
                      <a:pt x="451" y="144"/>
                    </a:cubicBezTo>
                    <a:cubicBezTo>
                      <a:pt x="451" y="144"/>
                      <a:pt x="455" y="143"/>
                      <a:pt x="459" y="141"/>
                    </a:cubicBezTo>
                    <a:cubicBezTo>
                      <a:pt x="460" y="143"/>
                      <a:pt x="461" y="145"/>
                      <a:pt x="462" y="147"/>
                    </a:cubicBezTo>
                    <a:cubicBezTo>
                      <a:pt x="462" y="150"/>
                      <a:pt x="462" y="150"/>
                      <a:pt x="462" y="150"/>
                    </a:cubicBezTo>
                    <a:cubicBezTo>
                      <a:pt x="463" y="151"/>
                      <a:pt x="464" y="153"/>
                      <a:pt x="464" y="155"/>
                    </a:cubicBezTo>
                    <a:cubicBezTo>
                      <a:pt x="464" y="155"/>
                      <a:pt x="464" y="155"/>
                      <a:pt x="464" y="155"/>
                    </a:cubicBezTo>
                    <a:cubicBezTo>
                      <a:pt x="466" y="158"/>
                      <a:pt x="466" y="161"/>
                      <a:pt x="467" y="162"/>
                    </a:cubicBezTo>
                    <a:cubicBezTo>
                      <a:pt x="467" y="162"/>
                      <a:pt x="467" y="162"/>
                      <a:pt x="467" y="162"/>
                    </a:cubicBezTo>
                    <a:cubicBezTo>
                      <a:pt x="468" y="166"/>
                      <a:pt x="468" y="166"/>
                      <a:pt x="468" y="166"/>
                    </a:cubicBezTo>
                    <a:cubicBezTo>
                      <a:pt x="468" y="165"/>
                      <a:pt x="468" y="165"/>
                      <a:pt x="468" y="165"/>
                    </a:cubicBezTo>
                    <a:cubicBezTo>
                      <a:pt x="470" y="170"/>
                      <a:pt x="471" y="175"/>
                      <a:pt x="472" y="180"/>
                    </a:cubicBezTo>
                    <a:cubicBezTo>
                      <a:pt x="473" y="179"/>
                      <a:pt x="473" y="179"/>
                      <a:pt x="473" y="179"/>
                    </a:cubicBezTo>
                    <a:cubicBezTo>
                      <a:pt x="475" y="189"/>
                      <a:pt x="478" y="192"/>
                      <a:pt x="479" y="201"/>
                    </a:cubicBezTo>
                    <a:cubicBezTo>
                      <a:pt x="479" y="201"/>
                      <a:pt x="479" y="201"/>
                      <a:pt x="479" y="201"/>
                    </a:cubicBezTo>
                    <a:cubicBezTo>
                      <a:pt x="484" y="211"/>
                      <a:pt x="481" y="218"/>
                      <a:pt x="486" y="229"/>
                    </a:cubicBezTo>
                    <a:cubicBezTo>
                      <a:pt x="486" y="228"/>
                      <a:pt x="486" y="230"/>
                      <a:pt x="486" y="230"/>
                    </a:cubicBezTo>
                    <a:cubicBezTo>
                      <a:pt x="487" y="235"/>
                      <a:pt x="489" y="240"/>
                      <a:pt x="491" y="240"/>
                    </a:cubicBezTo>
                    <a:cubicBezTo>
                      <a:pt x="491" y="244"/>
                      <a:pt x="491" y="243"/>
                      <a:pt x="490" y="244"/>
                    </a:cubicBezTo>
                    <a:cubicBezTo>
                      <a:pt x="491" y="244"/>
                      <a:pt x="492" y="247"/>
                      <a:pt x="493" y="250"/>
                    </a:cubicBezTo>
                    <a:cubicBezTo>
                      <a:pt x="492" y="249"/>
                      <a:pt x="492" y="249"/>
                      <a:pt x="492" y="249"/>
                    </a:cubicBezTo>
                    <a:cubicBezTo>
                      <a:pt x="493" y="252"/>
                      <a:pt x="493" y="254"/>
                      <a:pt x="494" y="257"/>
                    </a:cubicBezTo>
                    <a:cubicBezTo>
                      <a:pt x="495" y="255"/>
                      <a:pt x="495" y="255"/>
                      <a:pt x="495" y="255"/>
                    </a:cubicBezTo>
                    <a:cubicBezTo>
                      <a:pt x="496" y="260"/>
                      <a:pt x="494" y="257"/>
                      <a:pt x="495" y="261"/>
                    </a:cubicBezTo>
                    <a:cubicBezTo>
                      <a:pt x="496" y="261"/>
                      <a:pt x="496" y="261"/>
                      <a:pt x="496" y="261"/>
                    </a:cubicBezTo>
                    <a:cubicBezTo>
                      <a:pt x="497" y="267"/>
                      <a:pt x="496" y="271"/>
                      <a:pt x="496" y="278"/>
                    </a:cubicBezTo>
                    <a:cubicBezTo>
                      <a:pt x="500" y="303"/>
                      <a:pt x="506" y="330"/>
                      <a:pt x="506" y="355"/>
                    </a:cubicBezTo>
                    <a:cubicBezTo>
                      <a:pt x="505" y="356"/>
                      <a:pt x="505" y="356"/>
                      <a:pt x="505" y="356"/>
                    </a:cubicBezTo>
                    <a:cubicBezTo>
                      <a:pt x="503" y="356"/>
                      <a:pt x="507" y="362"/>
                      <a:pt x="506" y="363"/>
                    </a:cubicBezTo>
                    <a:cubicBezTo>
                      <a:pt x="507" y="366"/>
                      <a:pt x="507" y="366"/>
                      <a:pt x="507" y="366"/>
                    </a:cubicBezTo>
                    <a:cubicBezTo>
                      <a:pt x="507" y="367"/>
                      <a:pt x="506" y="368"/>
                      <a:pt x="506" y="367"/>
                    </a:cubicBezTo>
                    <a:cubicBezTo>
                      <a:pt x="506" y="370"/>
                      <a:pt x="506" y="370"/>
                      <a:pt x="507" y="372"/>
                    </a:cubicBezTo>
                    <a:cubicBezTo>
                      <a:pt x="506" y="374"/>
                      <a:pt x="506" y="374"/>
                      <a:pt x="506" y="374"/>
                    </a:cubicBezTo>
                    <a:cubicBezTo>
                      <a:pt x="506" y="385"/>
                      <a:pt x="508" y="393"/>
                      <a:pt x="507" y="404"/>
                    </a:cubicBezTo>
                    <a:cubicBezTo>
                      <a:pt x="506" y="417"/>
                      <a:pt x="506" y="441"/>
                      <a:pt x="506" y="455"/>
                    </a:cubicBezTo>
                    <a:cubicBezTo>
                      <a:pt x="506" y="475"/>
                      <a:pt x="497" y="496"/>
                      <a:pt x="494" y="516"/>
                    </a:cubicBezTo>
                    <a:cubicBezTo>
                      <a:pt x="494" y="516"/>
                      <a:pt x="494" y="518"/>
                      <a:pt x="494" y="518"/>
                    </a:cubicBezTo>
                    <a:cubicBezTo>
                      <a:pt x="492" y="524"/>
                      <a:pt x="490" y="530"/>
                      <a:pt x="488" y="535"/>
                    </a:cubicBezTo>
                    <a:cubicBezTo>
                      <a:pt x="488" y="535"/>
                      <a:pt x="480" y="556"/>
                      <a:pt x="474" y="568"/>
                    </a:cubicBezTo>
                    <a:cubicBezTo>
                      <a:pt x="471" y="574"/>
                      <a:pt x="469" y="578"/>
                      <a:pt x="471" y="578"/>
                    </a:cubicBezTo>
                    <a:cubicBezTo>
                      <a:pt x="473" y="578"/>
                      <a:pt x="480" y="574"/>
                      <a:pt x="491" y="560"/>
                    </a:cubicBezTo>
                    <a:cubicBezTo>
                      <a:pt x="491" y="560"/>
                      <a:pt x="491" y="560"/>
                      <a:pt x="491" y="560"/>
                    </a:cubicBezTo>
                    <a:cubicBezTo>
                      <a:pt x="496" y="551"/>
                      <a:pt x="498" y="545"/>
                      <a:pt x="499" y="538"/>
                    </a:cubicBezTo>
                    <a:cubicBezTo>
                      <a:pt x="502" y="537"/>
                      <a:pt x="502" y="530"/>
                      <a:pt x="504" y="528"/>
                    </a:cubicBezTo>
                    <a:cubicBezTo>
                      <a:pt x="504" y="528"/>
                      <a:pt x="504" y="528"/>
                      <a:pt x="504" y="528"/>
                    </a:cubicBezTo>
                    <a:cubicBezTo>
                      <a:pt x="504" y="521"/>
                      <a:pt x="509" y="516"/>
                      <a:pt x="509" y="509"/>
                    </a:cubicBezTo>
                    <a:cubicBezTo>
                      <a:pt x="509" y="510"/>
                      <a:pt x="509" y="510"/>
                      <a:pt x="509" y="511"/>
                    </a:cubicBezTo>
                    <a:cubicBezTo>
                      <a:pt x="510" y="507"/>
                      <a:pt x="511" y="501"/>
                      <a:pt x="512" y="501"/>
                    </a:cubicBezTo>
                    <a:cubicBezTo>
                      <a:pt x="514" y="490"/>
                      <a:pt x="517" y="476"/>
                      <a:pt x="516" y="469"/>
                    </a:cubicBezTo>
                    <a:cubicBezTo>
                      <a:pt x="516" y="469"/>
                      <a:pt x="516" y="469"/>
                      <a:pt x="516" y="469"/>
                    </a:cubicBezTo>
                    <a:cubicBezTo>
                      <a:pt x="515" y="465"/>
                      <a:pt x="516" y="464"/>
                      <a:pt x="516" y="460"/>
                    </a:cubicBezTo>
                    <a:cubicBezTo>
                      <a:pt x="516" y="460"/>
                      <a:pt x="516" y="460"/>
                      <a:pt x="516" y="460"/>
                    </a:cubicBezTo>
                    <a:cubicBezTo>
                      <a:pt x="516" y="455"/>
                      <a:pt x="517" y="447"/>
                      <a:pt x="517" y="444"/>
                    </a:cubicBezTo>
                    <a:cubicBezTo>
                      <a:pt x="518" y="444"/>
                      <a:pt x="518" y="444"/>
                      <a:pt x="518" y="444"/>
                    </a:cubicBezTo>
                    <a:cubicBezTo>
                      <a:pt x="518" y="441"/>
                      <a:pt x="518" y="438"/>
                      <a:pt x="518" y="436"/>
                    </a:cubicBezTo>
                    <a:cubicBezTo>
                      <a:pt x="518" y="439"/>
                      <a:pt x="518" y="439"/>
                      <a:pt x="518" y="439"/>
                    </a:cubicBezTo>
                    <a:cubicBezTo>
                      <a:pt x="516" y="437"/>
                      <a:pt x="520" y="432"/>
                      <a:pt x="518" y="426"/>
                    </a:cubicBezTo>
                    <a:cubicBezTo>
                      <a:pt x="519" y="421"/>
                      <a:pt x="514" y="415"/>
                      <a:pt x="515" y="409"/>
                    </a:cubicBezTo>
                    <a:cubicBezTo>
                      <a:pt x="514" y="406"/>
                      <a:pt x="517" y="411"/>
                      <a:pt x="516" y="407"/>
                    </a:cubicBezTo>
                    <a:cubicBezTo>
                      <a:pt x="517" y="407"/>
                      <a:pt x="517" y="409"/>
                      <a:pt x="518" y="408"/>
                    </a:cubicBezTo>
                    <a:cubicBezTo>
                      <a:pt x="517" y="404"/>
                      <a:pt x="519" y="401"/>
                      <a:pt x="518" y="396"/>
                    </a:cubicBezTo>
                    <a:cubicBezTo>
                      <a:pt x="519" y="396"/>
                      <a:pt x="519" y="396"/>
                      <a:pt x="519" y="396"/>
                    </a:cubicBezTo>
                    <a:cubicBezTo>
                      <a:pt x="517" y="390"/>
                      <a:pt x="520" y="384"/>
                      <a:pt x="518" y="379"/>
                    </a:cubicBezTo>
                    <a:cubicBezTo>
                      <a:pt x="518" y="376"/>
                      <a:pt x="518" y="375"/>
                      <a:pt x="519" y="374"/>
                    </a:cubicBezTo>
                    <a:cubicBezTo>
                      <a:pt x="519" y="375"/>
                      <a:pt x="520" y="376"/>
                      <a:pt x="521" y="377"/>
                    </a:cubicBezTo>
                    <a:cubicBezTo>
                      <a:pt x="520" y="377"/>
                      <a:pt x="520" y="377"/>
                      <a:pt x="520" y="377"/>
                    </a:cubicBezTo>
                    <a:cubicBezTo>
                      <a:pt x="523" y="382"/>
                      <a:pt x="525" y="385"/>
                      <a:pt x="529" y="388"/>
                    </a:cubicBezTo>
                    <a:cubicBezTo>
                      <a:pt x="528" y="389"/>
                      <a:pt x="532" y="392"/>
                      <a:pt x="532" y="394"/>
                    </a:cubicBezTo>
                    <a:cubicBezTo>
                      <a:pt x="532" y="394"/>
                      <a:pt x="532" y="394"/>
                      <a:pt x="532" y="394"/>
                    </a:cubicBezTo>
                    <a:cubicBezTo>
                      <a:pt x="535" y="396"/>
                      <a:pt x="534" y="401"/>
                      <a:pt x="537" y="403"/>
                    </a:cubicBezTo>
                    <a:cubicBezTo>
                      <a:pt x="537" y="403"/>
                      <a:pt x="536" y="403"/>
                      <a:pt x="536" y="403"/>
                    </a:cubicBezTo>
                    <a:cubicBezTo>
                      <a:pt x="537" y="405"/>
                      <a:pt x="539" y="408"/>
                      <a:pt x="538" y="409"/>
                    </a:cubicBezTo>
                    <a:cubicBezTo>
                      <a:pt x="541" y="414"/>
                      <a:pt x="544" y="423"/>
                      <a:pt x="547" y="426"/>
                    </a:cubicBezTo>
                    <a:cubicBezTo>
                      <a:pt x="546" y="426"/>
                      <a:pt x="546" y="426"/>
                      <a:pt x="546" y="426"/>
                    </a:cubicBezTo>
                    <a:cubicBezTo>
                      <a:pt x="548" y="428"/>
                      <a:pt x="547" y="429"/>
                      <a:pt x="549" y="431"/>
                    </a:cubicBezTo>
                    <a:cubicBezTo>
                      <a:pt x="549" y="431"/>
                      <a:pt x="549" y="431"/>
                      <a:pt x="549" y="431"/>
                    </a:cubicBezTo>
                    <a:cubicBezTo>
                      <a:pt x="550" y="433"/>
                      <a:pt x="551" y="438"/>
                      <a:pt x="552" y="440"/>
                    </a:cubicBezTo>
                    <a:cubicBezTo>
                      <a:pt x="551" y="440"/>
                      <a:pt x="551" y="440"/>
                      <a:pt x="551" y="440"/>
                    </a:cubicBezTo>
                    <a:cubicBezTo>
                      <a:pt x="552" y="442"/>
                      <a:pt x="552" y="444"/>
                      <a:pt x="552" y="445"/>
                    </a:cubicBezTo>
                    <a:cubicBezTo>
                      <a:pt x="552" y="443"/>
                      <a:pt x="552" y="443"/>
                      <a:pt x="552" y="443"/>
                    </a:cubicBezTo>
                    <a:cubicBezTo>
                      <a:pt x="554" y="444"/>
                      <a:pt x="552" y="447"/>
                      <a:pt x="554" y="451"/>
                    </a:cubicBezTo>
                    <a:cubicBezTo>
                      <a:pt x="554" y="454"/>
                      <a:pt x="560" y="457"/>
                      <a:pt x="559" y="460"/>
                    </a:cubicBezTo>
                    <a:cubicBezTo>
                      <a:pt x="561" y="462"/>
                      <a:pt x="558" y="459"/>
                      <a:pt x="559" y="4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3"/>
              <p:cNvSpPr/>
              <p:nvPr/>
            </p:nvSpPr>
            <p:spPr bwMode="auto">
              <a:xfrm>
                <a:off x="3343275" y="1955801"/>
                <a:ext cx="301625" cy="292100"/>
              </a:xfrm>
              <a:custGeom>
                <a:avLst/>
                <a:gdLst>
                  <a:gd name="T0" fmla="*/ 127 w 140"/>
                  <a:gd name="T1" fmla="*/ 27 h 136"/>
                  <a:gd name="T2" fmla="*/ 106 w 140"/>
                  <a:gd name="T3" fmla="*/ 9 h 136"/>
                  <a:gd name="T4" fmla="*/ 100 w 140"/>
                  <a:gd name="T5" fmla="*/ 6 h 136"/>
                  <a:gd name="T6" fmla="*/ 84 w 140"/>
                  <a:gd name="T7" fmla="*/ 1 h 136"/>
                  <a:gd name="T8" fmla="*/ 67 w 140"/>
                  <a:gd name="T9" fmla="*/ 4 h 136"/>
                  <a:gd name="T10" fmla="*/ 58 w 140"/>
                  <a:gd name="T11" fmla="*/ 2 h 136"/>
                  <a:gd name="T12" fmla="*/ 39 w 140"/>
                  <a:gd name="T13" fmla="*/ 8 h 136"/>
                  <a:gd name="T14" fmla="*/ 32 w 140"/>
                  <a:gd name="T15" fmla="*/ 10 h 136"/>
                  <a:gd name="T16" fmla="*/ 13 w 140"/>
                  <a:gd name="T17" fmla="*/ 30 h 136"/>
                  <a:gd name="T18" fmla="*/ 8 w 140"/>
                  <a:gd name="T19" fmla="*/ 39 h 136"/>
                  <a:gd name="T20" fmla="*/ 8 w 140"/>
                  <a:gd name="T21" fmla="*/ 40 h 136"/>
                  <a:gd name="T22" fmla="*/ 4 w 140"/>
                  <a:gd name="T23" fmla="*/ 51 h 136"/>
                  <a:gd name="T24" fmla="*/ 3 w 140"/>
                  <a:gd name="T25" fmla="*/ 67 h 136"/>
                  <a:gd name="T26" fmla="*/ 2 w 140"/>
                  <a:gd name="T27" fmla="*/ 74 h 136"/>
                  <a:gd name="T28" fmla="*/ 5 w 140"/>
                  <a:gd name="T29" fmla="*/ 82 h 136"/>
                  <a:gd name="T30" fmla="*/ 4 w 140"/>
                  <a:gd name="T31" fmla="*/ 85 h 136"/>
                  <a:gd name="T32" fmla="*/ 12 w 140"/>
                  <a:gd name="T33" fmla="*/ 103 h 136"/>
                  <a:gd name="T34" fmla="*/ 16 w 140"/>
                  <a:gd name="T35" fmla="*/ 111 h 136"/>
                  <a:gd name="T36" fmla="*/ 44 w 140"/>
                  <a:gd name="T37" fmla="*/ 129 h 136"/>
                  <a:gd name="T38" fmla="*/ 58 w 140"/>
                  <a:gd name="T39" fmla="*/ 135 h 136"/>
                  <a:gd name="T40" fmla="*/ 66 w 140"/>
                  <a:gd name="T41" fmla="*/ 136 h 136"/>
                  <a:gd name="T42" fmla="*/ 68 w 140"/>
                  <a:gd name="T43" fmla="*/ 135 h 136"/>
                  <a:gd name="T44" fmla="*/ 90 w 140"/>
                  <a:gd name="T45" fmla="*/ 131 h 136"/>
                  <a:gd name="T46" fmla="*/ 89 w 140"/>
                  <a:gd name="T47" fmla="*/ 133 h 136"/>
                  <a:gd name="T48" fmla="*/ 104 w 140"/>
                  <a:gd name="T49" fmla="*/ 127 h 136"/>
                  <a:gd name="T50" fmla="*/ 115 w 140"/>
                  <a:gd name="T51" fmla="*/ 119 h 136"/>
                  <a:gd name="T52" fmla="*/ 117 w 140"/>
                  <a:gd name="T53" fmla="*/ 118 h 136"/>
                  <a:gd name="T54" fmla="*/ 124 w 140"/>
                  <a:gd name="T55" fmla="*/ 111 h 136"/>
                  <a:gd name="T56" fmla="*/ 126 w 140"/>
                  <a:gd name="T57" fmla="*/ 102 h 136"/>
                  <a:gd name="T58" fmla="*/ 127 w 140"/>
                  <a:gd name="T59" fmla="*/ 77 h 136"/>
                  <a:gd name="T60" fmla="*/ 108 w 140"/>
                  <a:gd name="T61" fmla="*/ 109 h 136"/>
                  <a:gd name="T62" fmla="*/ 66 w 140"/>
                  <a:gd name="T63" fmla="*/ 121 h 136"/>
                  <a:gd name="T64" fmla="*/ 51 w 140"/>
                  <a:gd name="T65" fmla="*/ 118 h 136"/>
                  <a:gd name="T66" fmla="*/ 47 w 140"/>
                  <a:gd name="T67" fmla="*/ 116 h 136"/>
                  <a:gd name="T68" fmla="*/ 39 w 140"/>
                  <a:gd name="T69" fmla="*/ 111 h 136"/>
                  <a:gd name="T70" fmla="*/ 29 w 140"/>
                  <a:gd name="T71" fmla="*/ 103 h 136"/>
                  <a:gd name="T72" fmla="*/ 16 w 140"/>
                  <a:gd name="T73" fmla="*/ 83 h 136"/>
                  <a:gd name="T74" fmla="*/ 16 w 140"/>
                  <a:gd name="T75" fmla="*/ 77 h 136"/>
                  <a:gd name="T76" fmla="*/ 15 w 140"/>
                  <a:gd name="T77" fmla="*/ 70 h 136"/>
                  <a:gd name="T78" fmla="*/ 24 w 140"/>
                  <a:gd name="T79" fmla="*/ 39 h 136"/>
                  <a:gd name="T80" fmla="*/ 43 w 140"/>
                  <a:gd name="T81" fmla="*/ 20 h 136"/>
                  <a:gd name="T82" fmla="*/ 47 w 140"/>
                  <a:gd name="T83" fmla="*/ 18 h 136"/>
                  <a:gd name="T84" fmla="*/ 79 w 140"/>
                  <a:gd name="T85" fmla="*/ 13 h 136"/>
                  <a:gd name="T86" fmla="*/ 120 w 140"/>
                  <a:gd name="T87" fmla="*/ 39 h 136"/>
                  <a:gd name="T88" fmla="*/ 129 w 140"/>
                  <a:gd name="T89" fmla="*/ 71 h 136"/>
                  <a:gd name="T90" fmla="*/ 140 w 140"/>
                  <a:gd name="T91"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0" h="136">
                    <a:moveTo>
                      <a:pt x="134" y="38"/>
                    </a:moveTo>
                    <a:cubicBezTo>
                      <a:pt x="134" y="38"/>
                      <a:pt x="134" y="38"/>
                      <a:pt x="134" y="38"/>
                    </a:cubicBezTo>
                    <a:cubicBezTo>
                      <a:pt x="131" y="35"/>
                      <a:pt x="131" y="30"/>
                      <a:pt x="127" y="27"/>
                    </a:cubicBezTo>
                    <a:cubicBezTo>
                      <a:pt x="127" y="27"/>
                      <a:pt x="128" y="27"/>
                      <a:pt x="128" y="28"/>
                    </a:cubicBezTo>
                    <a:cubicBezTo>
                      <a:pt x="126" y="25"/>
                      <a:pt x="123" y="22"/>
                      <a:pt x="124" y="22"/>
                    </a:cubicBezTo>
                    <a:cubicBezTo>
                      <a:pt x="119" y="16"/>
                      <a:pt x="111" y="9"/>
                      <a:pt x="106" y="9"/>
                    </a:cubicBezTo>
                    <a:cubicBezTo>
                      <a:pt x="106" y="9"/>
                      <a:pt x="106" y="9"/>
                      <a:pt x="106" y="9"/>
                    </a:cubicBezTo>
                    <a:cubicBezTo>
                      <a:pt x="104" y="9"/>
                      <a:pt x="103" y="7"/>
                      <a:pt x="100" y="7"/>
                    </a:cubicBezTo>
                    <a:cubicBezTo>
                      <a:pt x="100" y="6"/>
                      <a:pt x="100" y="6"/>
                      <a:pt x="100" y="6"/>
                    </a:cubicBezTo>
                    <a:cubicBezTo>
                      <a:pt x="97" y="6"/>
                      <a:pt x="92" y="3"/>
                      <a:pt x="90" y="3"/>
                    </a:cubicBezTo>
                    <a:cubicBezTo>
                      <a:pt x="90" y="2"/>
                      <a:pt x="90" y="2"/>
                      <a:pt x="90" y="2"/>
                    </a:cubicBezTo>
                    <a:cubicBezTo>
                      <a:pt x="88" y="2"/>
                      <a:pt x="86" y="2"/>
                      <a:pt x="84" y="1"/>
                    </a:cubicBezTo>
                    <a:cubicBezTo>
                      <a:pt x="85" y="1"/>
                      <a:pt x="86" y="2"/>
                      <a:pt x="87" y="2"/>
                    </a:cubicBezTo>
                    <a:cubicBezTo>
                      <a:pt x="85" y="4"/>
                      <a:pt x="83" y="0"/>
                      <a:pt x="78" y="1"/>
                    </a:cubicBezTo>
                    <a:cubicBezTo>
                      <a:pt x="74" y="0"/>
                      <a:pt x="70" y="5"/>
                      <a:pt x="67" y="4"/>
                    </a:cubicBezTo>
                    <a:cubicBezTo>
                      <a:pt x="65" y="5"/>
                      <a:pt x="68" y="2"/>
                      <a:pt x="66" y="3"/>
                    </a:cubicBezTo>
                    <a:cubicBezTo>
                      <a:pt x="65" y="2"/>
                      <a:pt x="67" y="2"/>
                      <a:pt x="66" y="2"/>
                    </a:cubicBezTo>
                    <a:cubicBezTo>
                      <a:pt x="63" y="2"/>
                      <a:pt x="61" y="1"/>
                      <a:pt x="58" y="2"/>
                    </a:cubicBezTo>
                    <a:cubicBezTo>
                      <a:pt x="58" y="2"/>
                      <a:pt x="58" y="2"/>
                      <a:pt x="58" y="2"/>
                    </a:cubicBezTo>
                    <a:cubicBezTo>
                      <a:pt x="54" y="4"/>
                      <a:pt x="49" y="3"/>
                      <a:pt x="47" y="5"/>
                    </a:cubicBezTo>
                    <a:cubicBezTo>
                      <a:pt x="43" y="8"/>
                      <a:pt x="43" y="4"/>
                      <a:pt x="39" y="8"/>
                    </a:cubicBezTo>
                    <a:cubicBezTo>
                      <a:pt x="37" y="8"/>
                      <a:pt x="37" y="8"/>
                      <a:pt x="37" y="8"/>
                    </a:cubicBezTo>
                    <a:cubicBezTo>
                      <a:pt x="35" y="9"/>
                      <a:pt x="36" y="10"/>
                      <a:pt x="34" y="11"/>
                    </a:cubicBezTo>
                    <a:cubicBezTo>
                      <a:pt x="34" y="10"/>
                      <a:pt x="31" y="12"/>
                      <a:pt x="32" y="10"/>
                    </a:cubicBezTo>
                    <a:cubicBezTo>
                      <a:pt x="27" y="13"/>
                      <a:pt x="25" y="18"/>
                      <a:pt x="19" y="22"/>
                    </a:cubicBezTo>
                    <a:cubicBezTo>
                      <a:pt x="19" y="24"/>
                      <a:pt x="16" y="27"/>
                      <a:pt x="16" y="28"/>
                    </a:cubicBezTo>
                    <a:cubicBezTo>
                      <a:pt x="15" y="28"/>
                      <a:pt x="12" y="34"/>
                      <a:pt x="13" y="30"/>
                    </a:cubicBezTo>
                    <a:cubicBezTo>
                      <a:pt x="13" y="30"/>
                      <a:pt x="14" y="29"/>
                      <a:pt x="14" y="29"/>
                    </a:cubicBezTo>
                    <a:cubicBezTo>
                      <a:pt x="13" y="28"/>
                      <a:pt x="13" y="28"/>
                      <a:pt x="13" y="28"/>
                    </a:cubicBezTo>
                    <a:cubicBezTo>
                      <a:pt x="10" y="31"/>
                      <a:pt x="10" y="35"/>
                      <a:pt x="8" y="39"/>
                    </a:cubicBezTo>
                    <a:cubicBezTo>
                      <a:pt x="9" y="38"/>
                      <a:pt x="10" y="36"/>
                      <a:pt x="10" y="38"/>
                    </a:cubicBezTo>
                    <a:cubicBezTo>
                      <a:pt x="9" y="39"/>
                      <a:pt x="9" y="40"/>
                      <a:pt x="8" y="41"/>
                    </a:cubicBezTo>
                    <a:cubicBezTo>
                      <a:pt x="8" y="40"/>
                      <a:pt x="8" y="40"/>
                      <a:pt x="8" y="40"/>
                    </a:cubicBezTo>
                    <a:cubicBezTo>
                      <a:pt x="7" y="41"/>
                      <a:pt x="6" y="43"/>
                      <a:pt x="5" y="45"/>
                    </a:cubicBezTo>
                    <a:cubicBezTo>
                      <a:pt x="6" y="44"/>
                      <a:pt x="6" y="44"/>
                      <a:pt x="6" y="44"/>
                    </a:cubicBezTo>
                    <a:cubicBezTo>
                      <a:pt x="5" y="47"/>
                      <a:pt x="3" y="47"/>
                      <a:pt x="4" y="51"/>
                    </a:cubicBezTo>
                    <a:cubicBezTo>
                      <a:pt x="4" y="52"/>
                      <a:pt x="6" y="49"/>
                      <a:pt x="5" y="51"/>
                    </a:cubicBezTo>
                    <a:cubicBezTo>
                      <a:pt x="4" y="55"/>
                      <a:pt x="2" y="60"/>
                      <a:pt x="1" y="65"/>
                    </a:cubicBezTo>
                    <a:cubicBezTo>
                      <a:pt x="3" y="64"/>
                      <a:pt x="2" y="65"/>
                      <a:pt x="3" y="67"/>
                    </a:cubicBezTo>
                    <a:cubicBezTo>
                      <a:pt x="2" y="67"/>
                      <a:pt x="2" y="67"/>
                      <a:pt x="2" y="67"/>
                    </a:cubicBezTo>
                    <a:cubicBezTo>
                      <a:pt x="3" y="72"/>
                      <a:pt x="0" y="69"/>
                      <a:pt x="1" y="74"/>
                    </a:cubicBezTo>
                    <a:cubicBezTo>
                      <a:pt x="1" y="74"/>
                      <a:pt x="2" y="74"/>
                      <a:pt x="2" y="74"/>
                    </a:cubicBezTo>
                    <a:cubicBezTo>
                      <a:pt x="5" y="78"/>
                      <a:pt x="1" y="77"/>
                      <a:pt x="4" y="81"/>
                    </a:cubicBezTo>
                    <a:cubicBezTo>
                      <a:pt x="3" y="80"/>
                      <a:pt x="6" y="80"/>
                      <a:pt x="6" y="83"/>
                    </a:cubicBezTo>
                    <a:cubicBezTo>
                      <a:pt x="5" y="82"/>
                      <a:pt x="5" y="82"/>
                      <a:pt x="5" y="82"/>
                    </a:cubicBezTo>
                    <a:cubicBezTo>
                      <a:pt x="5" y="83"/>
                      <a:pt x="6" y="84"/>
                      <a:pt x="6" y="85"/>
                    </a:cubicBezTo>
                    <a:cubicBezTo>
                      <a:pt x="5" y="84"/>
                      <a:pt x="4" y="84"/>
                      <a:pt x="5" y="86"/>
                    </a:cubicBezTo>
                    <a:cubicBezTo>
                      <a:pt x="4" y="85"/>
                      <a:pt x="4" y="85"/>
                      <a:pt x="4" y="85"/>
                    </a:cubicBezTo>
                    <a:cubicBezTo>
                      <a:pt x="4" y="86"/>
                      <a:pt x="5" y="87"/>
                      <a:pt x="6" y="88"/>
                    </a:cubicBezTo>
                    <a:cubicBezTo>
                      <a:pt x="6" y="91"/>
                      <a:pt x="9" y="95"/>
                      <a:pt x="8" y="97"/>
                    </a:cubicBezTo>
                    <a:cubicBezTo>
                      <a:pt x="8" y="97"/>
                      <a:pt x="10" y="102"/>
                      <a:pt x="12" y="103"/>
                    </a:cubicBezTo>
                    <a:cubicBezTo>
                      <a:pt x="11" y="103"/>
                      <a:pt x="12" y="105"/>
                      <a:pt x="11" y="105"/>
                    </a:cubicBezTo>
                    <a:cubicBezTo>
                      <a:pt x="13" y="106"/>
                      <a:pt x="16" y="109"/>
                      <a:pt x="16" y="111"/>
                    </a:cubicBezTo>
                    <a:cubicBezTo>
                      <a:pt x="16" y="111"/>
                      <a:pt x="16" y="111"/>
                      <a:pt x="16" y="111"/>
                    </a:cubicBezTo>
                    <a:cubicBezTo>
                      <a:pt x="20" y="117"/>
                      <a:pt x="25" y="119"/>
                      <a:pt x="29" y="124"/>
                    </a:cubicBezTo>
                    <a:cubicBezTo>
                      <a:pt x="29" y="123"/>
                      <a:pt x="32" y="125"/>
                      <a:pt x="32" y="124"/>
                    </a:cubicBezTo>
                    <a:cubicBezTo>
                      <a:pt x="38" y="126"/>
                      <a:pt x="41" y="132"/>
                      <a:pt x="44" y="129"/>
                    </a:cubicBezTo>
                    <a:cubicBezTo>
                      <a:pt x="47" y="130"/>
                      <a:pt x="47" y="131"/>
                      <a:pt x="48" y="132"/>
                    </a:cubicBezTo>
                    <a:cubicBezTo>
                      <a:pt x="48" y="132"/>
                      <a:pt x="48" y="132"/>
                      <a:pt x="48" y="132"/>
                    </a:cubicBezTo>
                    <a:cubicBezTo>
                      <a:pt x="53" y="134"/>
                      <a:pt x="54" y="134"/>
                      <a:pt x="58" y="135"/>
                    </a:cubicBezTo>
                    <a:cubicBezTo>
                      <a:pt x="60" y="135"/>
                      <a:pt x="61" y="133"/>
                      <a:pt x="64" y="134"/>
                    </a:cubicBezTo>
                    <a:cubicBezTo>
                      <a:pt x="63" y="135"/>
                      <a:pt x="64" y="135"/>
                      <a:pt x="66" y="135"/>
                    </a:cubicBezTo>
                    <a:cubicBezTo>
                      <a:pt x="65" y="135"/>
                      <a:pt x="64" y="135"/>
                      <a:pt x="66" y="136"/>
                    </a:cubicBezTo>
                    <a:cubicBezTo>
                      <a:pt x="66" y="135"/>
                      <a:pt x="67" y="135"/>
                      <a:pt x="67" y="135"/>
                    </a:cubicBezTo>
                    <a:cubicBezTo>
                      <a:pt x="67" y="135"/>
                      <a:pt x="67" y="135"/>
                      <a:pt x="67" y="135"/>
                    </a:cubicBezTo>
                    <a:cubicBezTo>
                      <a:pt x="69" y="135"/>
                      <a:pt x="69" y="135"/>
                      <a:pt x="68" y="135"/>
                    </a:cubicBezTo>
                    <a:cubicBezTo>
                      <a:pt x="68" y="135"/>
                      <a:pt x="68" y="135"/>
                      <a:pt x="68" y="134"/>
                    </a:cubicBezTo>
                    <a:cubicBezTo>
                      <a:pt x="70" y="136"/>
                      <a:pt x="74" y="134"/>
                      <a:pt x="74" y="136"/>
                    </a:cubicBezTo>
                    <a:cubicBezTo>
                      <a:pt x="81" y="135"/>
                      <a:pt x="85" y="133"/>
                      <a:pt x="90" y="131"/>
                    </a:cubicBezTo>
                    <a:cubicBezTo>
                      <a:pt x="91" y="131"/>
                      <a:pt x="90" y="132"/>
                      <a:pt x="89" y="133"/>
                    </a:cubicBezTo>
                    <a:cubicBezTo>
                      <a:pt x="90" y="133"/>
                      <a:pt x="91" y="132"/>
                      <a:pt x="92" y="132"/>
                    </a:cubicBezTo>
                    <a:cubicBezTo>
                      <a:pt x="92" y="133"/>
                      <a:pt x="90" y="133"/>
                      <a:pt x="89" y="133"/>
                    </a:cubicBezTo>
                    <a:cubicBezTo>
                      <a:pt x="94" y="134"/>
                      <a:pt x="98" y="129"/>
                      <a:pt x="103" y="128"/>
                    </a:cubicBezTo>
                    <a:cubicBezTo>
                      <a:pt x="103" y="128"/>
                      <a:pt x="103" y="127"/>
                      <a:pt x="104" y="127"/>
                    </a:cubicBezTo>
                    <a:cubicBezTo>
                      <a:pt x="104" y="127"/>
                      <a:pt x="104" y="127"/>
                      <a:pt x="104" y="127"/>
                    </a:cubicBezTo>
                    <a:cubicBezTo>
                      <a:pt x="104" y="126"/>
                      <a:pt x="105" y="125"/>
                      <a:pt x="105" y="125"/>
                    </a:cubicBezTo>
                    <a:cubicBezTo>
                      <a:pt x="106" y="125"/>
                      <a:pt x="106" y="127"/>
                      <a:pt x="108" y="125"/>
                    </a:cubicBezTo>
                    <a:cubicBezTo>
                      <a:pt x="111" y="125"/>
                      <a:pt x="113" y="121"/>
                      <a:pt x="115" y="119"/>
                    </a:cubicBezTo>
                    <a:cubicBezTo>
                      <a:pt x="114" y="120"/>
                      <a:pt x="114" y="119"/>
                      <a:pt x="114" y="119"/>
                    </a:cubicBezTo>
                    <a:cubicBezTo>
                      <a:pt x="115" y="118"/>
                      <a:pt x="116" y="118"/>
                      <a:pt x="117" y="117"/>
                    </a:cubicBezTo>
                    <a:cubicBezTo>
                      <a:pt x="117" y="118"/>
                      <a:pt x="117" y="118"/>
                      <a:pt x="117" y="118"/>
                    </a:cubicBezTo>
                    <a:cubicBezTo>
                      <a:pt x="117" y="117"/>
                      <a:pt x="119" y="115"/>
                      <a:pt x="119" y="114"/>
                    </a:cubicBezTo>
                    <a:cubicBezTo>
                      <a:pt x="120" y="114"/>
                      <a:pt x="118" y="116"/>
                      <a:pt x="119" y="117"/>
                    </a:cubicBezTo>
                    <a:cubicBezTo>
                      <a:pt x="122" y="113"/>
                      <a:pt x="121" y="115"/>
                      <a:pt x="124" y="111"/>
                    </a:cubicBezTo>
                    <a:cubicBezTo>
                      <a:pt x="125" y="108"/>
                      <a:pt x="123" y="110"/>
                      <a:pt x="123" y="109"/>
                    </a:cubicBezTo>
                    <a:cubicBezTo>
                      <a:pt x="124" y="107"/>
                      <a:pt x="125" y="104"/>
                      <a:pt x="127" y="102"/>
                    </a:cubicBezTo>
                    <a:cubicBezTo>
                      <a:pt x="126" y="102"/>
                      <a:pt x="126" y="102"/>
                      <a:pt x="126" y="102"/>
                    </a:cubicBezTo>
                    <a:cubicBezTo>
                      <a:pt x="128" y="98"/>
                      <a:pt x="129" y="96"/>
                      <a:pt x="131" y="94"/>
                    </a:cubicBezTo>
                    <a:cubicBezTo>
                      <a:pt x="132" y="85"/>
                      <a:pt x="131" y="80"/>
                      <a:pt x="130" y="78"/>
                    </a:cubicBezTo>
                    <a:cubicBezTo>
                      <a:pt x="129" y="76"/>
                      <a:pt x="128" y="76"/>
                      <a:pt x="127" y="77"/>
                    </a:cubicBezTo>
                    <a:cubicBezTo>
                      <a:pt x="125" y="79"/>
                      <a:pt x="123" y="84"/>
                      <a:pt x="123" y="84"/>
                    </a:cubicBezTo>
                    <a:cubicBezTo>
                      <a:pt x="120" y="89"/>
                      <a:pt x="119" y="92"/>
                      <a:pt x="117" y="96"/>
                    </a:cubicBezTo>
                    <a:cubicBezTo>
                      <a:pt x="115" y="100"/>
                      <a:pt x="113" y="105"/>
                      <a:pt x="108" y="109"/>
                    </a:cubicBezTo>
                    <a:cubicBezTo>
                      <a:pt x="103" y="113"/>
                      <a:pt x="99" y="114"/>
                      <a:pt x="96" y="116"/>
                    </a:cubicBezTo>
                    <a:cubicBezTo>
                      <a:pt x="92" y="117"/>
                      <a:pt x="89" y="118"/>
                      <a:pt x="83" y="120"/>
                    </a:cubicBezTo>
                    <a:cubicBezTo>
                      <a:pt x="78" y="121"/>
                      <a:pt x="72" y="121"/>
                      <a:pt x="66" y="121"/>
                    </a:cubicBezTo>
                    <a:cubicBezTo>
                      <a:pt x="63" y="122"/>
                      <a:pt x="59" y="120"/>
                      <a:pt x="55" y="120"/>
                    </a:cubicBezTo>
                    <a:cubicBezTo>
                      <a:pt x="55" y="120"/>
                      <a:pt x="55" y="119"/>
                      <a:pt x="54" y="119"/>
                    </a:cubicBezTo>
                    <a:cubicBezTo>
                      <a:pt x="53" y="119"/>
                      <a:pt x="52" y="119"/>
                      <a:pt x="51" y="118"/>
                    </a:cubicBezTo>
                    <a:cubicBezTo>
                      <a:pt x="51" y="118"/>
                      <a:pt x="51" y="118"/>
                      <a:pt x="51" y="118"/>
                    </a:cubicBezTo>
                    <a:cubicBezTo>
                      <a:pt x="49" y="118"/>
                      <a:pt x="48" y="116"/>
                      <a:pt x="47" y="116"/>
                    </a:cubicBezTo>
                    <a:cubicBezTo>
                      <a:pt x="47" y="116"/>
                      <a:pt x="47" y="116"/>
                      <a:pt x="47" y="116"/>
                    </a:cubicBezTo>
                    <a:cubicBezTo>
                      <a:pt x="45" y="115"/>
                      <a:pt x="45" y="115"/>
                      <a:pt x="45" y="115"/>
                    </a:cubicBezTo>
                    <a:cubicBezTo>
                      <a:pt x="46" y="115"/>
                      <a:pt x="46" y="115"/>
                      <a:pt x="46" y="115"/>
                    </a:cubicBezTo>
                    <a:cubicBezTo>
                      <a:pt x="43" y="114"/>
                      <a:pt x="40" y="113"/>
                      <a:pt x="39" y="111"/>
                    </a:cubicBezTo>
                    <a:cubicBezTo>
                      <a:pt x="38" y="112"/>
                      <a:pt x="38" y="112"/>
                      <a:pt x="38" y="112"/>
                    </a:cubicBezTo>
                    <a:cubicBezTo>
                      <a:pt x="34" y="108"/>
                      <a:pt x="32" y="108"/>
                      <a:pt x="29" y="103"/>
                    </a:cubicBezTo>
                    <a:cubicBezTo>
                      <a:pt x="29" y="103"/>
                      <a:pt x="29" y="103"/>
                      <a:pt x="29" y="103"/>
                    </a:cubicBezTo>
                    <a:cubicBezTo>
                      <a:pt x="23" y="99"/>
                      <a:pt x="25" y="93"/>
                      <a:pt x="20" y="89"/>
                    </a:cubicBezTo>
                    <a:cubicBezTo>
                      <a:pt x="21" y="89"/>
                      <a:pt x="21" y="88"/>
                      <a:pt x="21" y="88"/>
                    </a:cubicBezTo>
                    <a:cubicBezTo>
                      <a:pt x="19" y="85"/>
                      <a:pt x="18" y="82"/>
                      <a:pt x="16" y="83"/>
                    </a:cubicBezTo>
                    <a:cubicBezTo>
                      <a:pt x="16" y="80"/>
                      <a:pt x="17" y="81"/>
                      <a:pt x="17" y="80"/>
                    </a:cubicBezTo>
                    <a:cubicBezTo>
                      <a:pt x="16" y="80"/>
                      <a:pt x="16" y="78"/>
                      <a:pt x="15" y="77"/>
                    </a:cubicBezTo>
                    <a:cubicBezTo>
                      <a:pt x="16" y="77"/>
                      <a:pt x="16" y="77"/>
                      <a:pt x="16" y="77"/>
                    </a:cubicBezTo>
                    <a:cubicBezTo>
                      <a:pt x="15" y="76"/>
                      <a:pt x="15" y="74"/>
                      <a:pt x="15" y="72"/>
                    </a:cubicBezTo>
                    <a:cubicBezTo>
                      <a:pt x="13" y="74"/>
                      <a:pt x="13" y="74"/>
                      <a:pt x="13" y="74"/>
                    </a:cubicBezTo>
                    <a:cubicBezTo>
                      <a:pt x="14" y="71"/>
                      <a:pt x="15" y="73"/>
                      <a:pt x="15" y="70"/>
                    </a:cubicBezTo>
                    <a:cubicBezTo>
                      <a:pt x="13" y="70"/>
                      <a:pt x="13" y="70"/>
                      <a:pt x="13" y="70"/>
                    </a:cubicBezTo>
                    <a:cubicBezTo>
                      <a:pt x="13" y="66"/>
                      <a:pt x="16" y="64"/>
                      <a:pt x="17" y="61"/>
                    </a:cubicBezTo>
                    <a:cubicBezTo>
                      <a:pt x="18" y="53"/>
                      <a:pt x="20" y="46"/>
                      <a:pt x="24" y="39"/>
                    </a:cubicBezTo>
                    <a:cubicBezTo>
                      <a:pt x="27" y="32"/>
                      <a:pt x="32" y="26"/>
                      <a:pt x="38" y="23"/>
                    </a:cubicBezTo>
                    <a:cubicBezTo>
                      <a:pt x="40" y="24"/>
                      <a:pt x="40" y="24"/>
                      <a:pt x="40" y="24"/>
                    </a:cubicBezTo>
                    <a:cubicBezTo>
                      <a:pt x="41" y="25"/>
                      <a:pt x="41" y="20"/>
                      <a:pt x="43" y="20"/>
                    </a:cubicBezTo>
                    <a:cubicBezTo>
                      <a:pt x="44" y="19"/>
                      <a:pt x="44" y="19"/>
                      <a:pt x="44" y="19"/>
                    </a:cubicBezTo>
                    <a:cubicBezTo>
                      <a:pt x="44" y="19"/>
                      <a:pt x="45" y="19"/>
                      <a:pt x="45" y="19"/>
                    </a:cubicBezTo>
                    <a:cubicBezTo>
                      <a:pt x="46" y="19"/>
                      <a:pt x="46" y="19"/>
                      <a:pt x="47" y="18"/>
                    </a:cubicBezTo>
                    <a:cubicBezTo>
                      <a:pt x="48" y="18"/>
                      <a:pt x="48" y="18"/>
                      <a:pt x="48" y="18"/>
                    </a:cubicBezTo>
                    <a:cubicBezTo>
                      <a:pt x="54" y="16"/>
                      <a:pt x="58" y="13"/>
                      <a:pt x="64" y="12"/>
                    </a:cubicBezTo>
                    <a:cubicBezTo>
                      <a:pt x="68" y="13"/>
                      <a:pt x="73" y="13"/>
                      <a:pt x="79" y="13"/>
                    </a:cubicBezTo>
                    <a:cubicBezTo>
                      <a:pt x="84" y="13"/>
                      <a:pt x="90" y="14"/>
                      <a:pt x="94" y="15"/>
                    </a:cubicBezTo>
                    <a:cubicBezTo>
                      <a:pt x="99" y="16"/>
                      <a:pt x="105" y="21"/>
                      <a:pt x="109" y="25"/>
                    </a:cubicBezTo>
                    <a:cubicBezTo>
                      <a:pt x="113" y="30"/>
                      <a:pt x="116" y="35"/>
                      <a:pt x="120" y="39"/>
                    </a:cubicBezTo>
                    <a:cubicBezTo>
                      <a:pt x="120" y="40"/>
                      <a:pt x="121" y="40"/>
                      <a:pt x="121" y="40"/>
                    </a:cubicBezTo>
                    <a:cubicBezTo>
                      <a:pt x="123" y="44"/>
                      <a:pt x="124" y="47"/>
                      <a:pt x="125" y="50"/>
                    </a:cubicBezTo>
                    <a:cubicBezTo>
                      <a:pt x="125" y="50"/>
                      <a:pt x="128" y="62"/>
                      <a:pt x="129" y="71"/>
                    </a:cubicBezTo>
                    <a:cubicBezTo>
                      <a:pt x="129" y="75"/>
                      <a:pt x="130" y="78"/>
                      <a:pt x="132" y="77"/>
                    </a:cubicBezTo>
                    <a:cubicBezTo>
                      <a:pt x="133" y="77"/>
                      <a:pt x="137" y="73"/>
                      <a:pt x="139" y="61"/>
                    </a:cubicBezTo>
                    <a:cubicBezTo>
                      <a:pt x="140" y="61"/>
                      <a:pt x="140" y="61"/>
                      <a:pt x="140" y="61"/>
                    </a:cubicBezTo>
                    <a:cubicBezTo>
                      <a:pt x="140" y="54"/>
                      <a:pt x="139" y="50"/>
                      <a:pt x="136" y="46"/>
                    </a:cubicBezTo>
                    <a:cubicBezTo>
                      <a:pt x="137" y="44"/>
                      <a:pt x="134" y="40"/>
                      <a:pt x="134"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4"/>
              <p:cNvSpPr>
                <a:spLocks noEditPoints="1"/>
              </p:cNvSpPr>
              <p:nvPr/>
            </p:nvSpPr>
            <p:spPr bwMode="auto">
              <a:xfrm>
                <a:off x="3392488" y="1993901"/>
                <a:ext cx="203200" cy="209550"/>
              </a:xfrm>
              <a:custGeom>
                <a:avLst/>
                <a:gdLst>
                  <a:gd name="T0" fmla="*/ 57 w 94"/>
                  <a:gd name="T1" fmla="*/ 70 h 97"/>
                  <a:gd name="T2" fmla="*/ 60 w 94"/>
                  <a:gd name="T3" fmla="*/ 64 h 97"/>
                  <a:gd name="T4" fmla="*/ 65 w 94"/>
                  <a:gd name="T5" fmla="*/ 56 h 97"/>
                  <a:gd name="T6" fmla="*/ 66 w 94"/>
                  <a:gd name="T7" fmla="*/ 55 h 97"/>
                  <a:gd name="T8" fmla="*/ 79 w 94"/>
                  <a:gd name="T9" fmla="*/ 34 h 97"/>
                  <a:gd name="T10" fmla="*/ 86 w 94"/>
                  <a:gd name="T11" fmla="*/ 24 h 97"/>
                  <a:gd name="T12" fmla="*/ 87 w 94"/>
                  <a:gd name="T13" fmla="*/ 23 h 97"/>
                  <a:gd name="T14" fmla="*/ 87 w 94"/>
                  <a:gd name="T15" fmla="*/ 22 h 97"/>
                  <a:gd name="T16" fmla="*/ 79 w 94"/>
                  <a:gd name="T17" fmla="*/ 15 h 97"/>
                  <a:gd name="T18" fmla="*/ 78 w 94"/>
                  <a:gd name="T19" fmla="*/ 16 h 97"/>
                  <a:gd name="T20" fmla="*/ 76 w 94"/>
                  <a:gd name="T21" fmla="*/ 18 h 97"/>
                  <a:gd name="T22" fmla="*/ 68 w 94"/>
                  <a:gd name="T23" fmla="*/ 24 h 97"/>
                  <a:gd name="T24" fmla="*/ 61 w 94"/>
                  <a:gd name="T25" fmla="*/ 30 h 97"/>
                  <a:gd name="T26" fmla="*/ 59 w 94"/>
                  <a:gd name="T27" fmla="*/ 32 h 97"/>
                  <a:gd name="T28" fmla="*/ 47 w 94"/>
                  <a:gd name="T29" fmla="*/ 25 h 97"/>
                  <a:gd name="T30" fmla="*/ 60 w 94"/>
                  <a:gd name="T31" fmla="*/ 9 h 97"/>
                  <a:gd name="T32" fmla="*/ 60 w 94"/>
                  <a:gd name="T33" fmla="*/ 9 h 97"/>
                  <a:gd name="T34" fmla="*/ 62 w 94"/>
                  <a:gd name="T35" fmla="*/ 8 h 97"/>
                  <a:gd name="T36" fmla="*/ 55 w 94"/>
                  <a:gd name="T37" fmla="*/ 0 h 97"/>
                  <a:gd name="T38" fmla="*/ 54 w 94"/>
                  <a:gd name="T39" fmla="*/ 1 h 97"/>
                  <a:gd name="T40" fmla="*/ 40 w 94"/>
                  <a:gd name="T41" fmla="*/ 10 h 97"/>
                  <a:gd name="T42" fmla="*/ 9 w 94"/>
                  <a:gd name="T43" fmla="*/ 29 h 97"/>
                  <a:gd name="T44" fmla="*/ 21 w 94"/>
                  <a:gd name="T45" fmla="*/ 32 h 97"/>
                  <a:gd name="T46" fmla="*/ 40 w 94"/>
                  <a:gd name="T47" fmla="*/ 21 h 97"/>
                  <a:gd name="T48" fmla="*/ 36 w 94"/>
                  <a:gd name="T49" fmla="*/ 27 h 97"/>
                  <a:gd name="T50" fmla="*/ 29 w 94"/>
                  <a:gd name="T51" fmla="*/ 36 h 97"/>
                  <a:gd name="T52" fmla="*/ 22 w 94"/>
                  <a:gd name="T53" fmla="*/ 45 h 97"/>
                  <a:gd name="T54" fmla="*/ 10 w 94"/>
                  <a:gd name="T55" fmla="*/ 60 h 97"/>
                  <a:gd name="T56" fmla="*/ 4 w 94"/>
                  <a:gd name="T57" fmla="*/ 66 h 97"/>
                  <a:gd name="T58" fmla="*/ 3 w 94"/>
                  <a:gd name="T59" fmla="*/ 67 h 97"/>
                  <a:gd name="T60" fmla="*/ 3 w 94"/>
                  <a:gd name="T61" fmla="*/ 68 h 97"/>
                  <a:gd name="T62" fmla="*/ 3 w 94"/>
                  <a:gd name="T63" fmla="*/ 68 h 97"/>
                  <a:gd name="T64" fmla="*/ 2 w 94"/>
                  <a:gd name="T65" fmla="*/ 69 h 97"/>
                  <a:gd name="T66" fmla="*/ 2 w 94"/>
                  <a:gd name="T67" fmla="*/ 68 h 97"/>
                  <a:gd name="T68" fmla="*/ 9 w 94"/>
                  <a:gd name="T69" fmla="*/ 75 h 97"/>
                  <a:gd name="T70" fmla="*/ 10 w 94"/>
                  <a:gd name="T71" fmla="*/ 74 h 97"/>
                  <a:gd name="T72" fmla="*/ 28 w 94"/>
                  <a:gd name="T73" fmla="*/ 61 h 97"/>
                  <a:gd name="T74" fmla="*/ 30 w 94"/>
                  <a:gd name="T75" fmla="*/ 61 h 97"/>
                  <a:gd name="T76" fmla="*/ 40 w 94"/>
                  <a:gd name="T77" fmla="*/ 54 h 97"/>
                  <a:gd name="T78" fmla="*/ 43 w 94"/>
                  <a:gd name="T79" fmla="*/ 52 h 97"/>
                  <a:gd name="T80" fmla="*/ 59 w 94"/>
                  <a:gd name="T81" fmla="*/ 42 h 97"/>
                  <a:gd name="T82" fmla="*/ 61 w 94"/>
                  <a:gd name="T83" fmla="*/ 41 h 97"/>
                  <a:gd name="T84" fmla="*/ 52 w 94"/>
                  <a:gd name="T85" fmla="*/ 57 h 97"/>
                  <a:gd name="T86" fmla="*/ 44 w 94"/>
                  <a:gd name="T87" fmla="*/ 70 h 97"/>
                  <a:gd name="T88" fmla="*/ 42 w 94"/>
                  <a:gd name="T89" fmla="*/ 72 h 97"/>
                  <a:gd name="T90" fmla="*/ 42 w 94"/>
                  <a:gd name="T91" fmla="*/ 72 h 97"/>
                  <a:gd name="T92" fmla="*/ 34 w 94"/>
                  <a:gd name="T93" fmla="*/ 83 h 97"/>
                  <a:gd name="T94" fmla="*/ 33 w 94"/>
                  <a:gd name="T95" fmla="*/ 83 h 97"/>
                  <a:gd name="T96" fmla="*/ 34 w 94"/>
                  <a:gd name="T97" fmla="*/ 85 h 97"/>
                  <a:gd name="T98" fmla="*/ 32 w 94"/>
                  <a:gd name="T99" fmla="*/ 88 h 97"/>
                  <a:gd name="T100" fmla="*/ 32 w 94"/>
                  <a:gd name="T101" fmla="*/ 88 h 97"/>
                  <a:gd name="T102" fmla="*/ 35 w 94"/>
                  <a:gd name="T103" fmla="*/ 93 h 97"/>
                  <a:gd name="T104" fmla="*/ 38 w 94"/>
                  <a:gd name="T105" fmla="*/ 92 h 97"/>
                  <a:gd name="T106" fmla="*/ 39 w 94"/>
                  <a:gd name="T107" fmla="*/ 93 h 97"/>
                  <a:gd name="T108" fmla="*/ 40 w 94"/>
                  <a:gd name="T109" fmla="*/ 94 h 97"/>
                  <a:gd name="T110" fmla="*/ 41 w 94"/>
                  <a:gd name="T111" fmla="*/ 93 h 97"/>
                  <a:gd name="T112" fmla="*/ 51 w 94"/>
                  <a:gd name="T113" fmla="*/ 86 h 97"/>
                  <a:gd name="T114" fmla="*/ 55 w 94"/>
                  <a:gd name="T115" fmla="*/ 84 h 97"/>
                  <a:gd name="T116" fmla="*/ 64 w 94"/>
                  <a:gd name="T117" fmla="*/ 76 h 97"/>
                  <a:gd name="T118" fmla="*/ 65 w 94"/>
                  <a:gd name="T119" fmla="*/ 76 h 97"/>
                  <a:gd name="T120" fmla="*/ 76 w 94"/>
                  <a:gd name="T121" fmla="*/ 64 h 97"/>
                  <a:gd name="T122" fmla="*/ 92 w 94"/>
                  <a:gd name="T123" fmla="*/ 43 h 97"/>
                  <a:gd name="T124" fmla="*/ 66 w 94"/>
                  <a:gd name="T125" fmla="*/ 3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97">
                    <a:moveTo>
                      <a:pt x="92" y="43"/>
                    </a:moveTo>
                    <a:cubicBezTo>
                      <a:pt x="89" y="43"/>
                      <a:pt x="83" y="47"/>
                      <a:pt x="83" y="47"/>
                    </a:cubicBezTo>
                    <a:cubicBezTo>
                      <a:pt x="72" y="54"/>
                      <a:pt x="69" y="61"/>
                      <a:pt x="57" y="70"/>
                    </a:cubicBezTo>
                    <a:cubicBezTo>
                      <a:pt x="56" y="71"/>
                      <a:pt x="55" y="72"/>
                      <a:pt x="53" y="73"/>
                    </a:cubicBezTo>
                    <a:cubicBezTo>
                      <a:pt x="55" y="70"/>
                      <a:pt x="58" y="67"/>
                      <a:pt x="59" y="65"/>
                    </a:cubicBezTo>
                    <a:cubicBezTo>
                      <a:pt x="60" y="64"/>
                      <a:pt x="60" y="64"/>
                      <a:pt x="60" y="64"/>
                    </a:cubicBezTo>
                    <a:cubicBezTo>
                      <a:pt x="60" y="62"/>
                      <a:pt x="61" y="61"/>
                      <a:pt x="62" y="60"/>
                    </a:cubicBezTo>
                    <a:cubicBezTo>
                      <a:pt x="62" y="60"/>
                      <a:pt x="62" y="60"/>
                      <a:pt x="62" y="60"/>
                    </a:cubicBezTo>
                    <a:cubicBezTo>
                      <a:pt x="63" y="59"/>
                      <a:pt x="64" y="57"/>
                      <a:pt x="65" y="56"/>
                    </a:cubicBezTo>
                    <a:cubicBezTo>
                      <a:pt x="65" y="56"/>
                      <a:pt x="65" y="56"/>
                      <a:pt x="65" y="56"/>
                    </a:cubicBezTo>
                    <a:cubicBezTo>
                      <a:pt x="66" y="54"/>
                      <a:pt x="66" y="54"/>
                      <a:pt x="66" y="54"/>
                    </a:cubicBezTo>
                    <a:cubicBezTo>
                      <a:pt x="66" y="55"/>
                      <a:pt x="66" y="55"/>
                      <a:pt x="66" y="55"/>
                    </a:cubicBezTo>
                    <a:cubicBezTo>
                      <a:pt x="67" y="52"/>
                      <a:pt x="69" y="49"/>
                      <a:pt x="71" y="46"/>
                    </a:cubicBezTo>
                    <a:cubicBezTo>
                      <a:pt x="70" y="46"/>
                      <a:pt x="70" y="46"/>
                      <a:pt x="70" y="46"/>
                    </a:cubicBezTo>
                    <a:cubicBezTo>
                      <a:pt x="75" y="41"/>
                      <a:pt x="75" y="38"/>
                      <a:pt x="79" y="34"/>
                    </a:cubicBezTo>
                    <a:cubicBezTo>
                      <a:pt x="79" y="34"/>
                      <a:pt x="79" y="34"/>
                      <a:pt x="79" y="34"/>
                    </a:cubicBezTo>
                    <a:cubicBezTo>
                      <a:pt x="80" y="31"/>
                      <a:pt x="82" y="28"/>
                      <a:pt x="84" y="26"/>
                    </a:cubicBezTo>
                    <a:cubicBezTo>
                      <a:pt x="85" y="26"/>
                      <a:pt x="85" y="25"/>
                      <a:pt x="86" y="24"/>
                    </a:cubicBezTo>
                    <a:cubicBezTo>
                      <a:pt x="89" y="27"/>
                      <a:pt x="88" y="26"/>
                      <a:pt x="86" y="24"/>
                    </a:cubicBezTo>
                    <a:cubicBezTo>
                      <a:pt x="86" y="24"/>
                      <a:pt x="87" y="23"/>
                      <a:pt x="87" y="23"/>
                    </a:cubicBezTo>
                    <a:cubicBezTo>
                      <a:pt x="87" y="23"/>
                      <a:pt x="87" y="23"/>
                      <a:pt x="87" y="23"/>
                    </a:cubicBezTo>
                    <a:cubicBezTo>
                      <a:pt x="87" y="23"/>
                      <a:pt x="87" y="23"/>
                      <a:pt x="87" y="23"/>
                    </a:cubicBezTo>
                    <a:cubicBezTo>
                      <a:pt x="87" y="22"/>
                      <a:pt x="87" y="22"/>
                      <a:pt x="87" y="22"/>
                    </a:cubicBezTo>
                    <a:cubicBezTo>
                      <a:pt x="87" y="22"/>
                      <a:pt x="87" y="22"/>
                      <a:pt x="87" y="22"/>
                    </a:cubicBezTo>
                    <a:cubicBezTo>
                      <a:pt x="87" y="22"/>
                      <a:pt x="87" y="22"/>
                      <a:pt x="87" y="22"/>
                    </a:cubicBezTo>
                    <a:cubicBezTo>
                      <a:pt x="89" y="24"/>
                      <a:pt x="72" y="8"/>
                      <a:pt x="79" y="15"/>
                    </a:cubicBezTo>
                    <a:cubicBezTo>
                      <a:pt x="79" y="15"/>
                      <a:pt x="79" y="15"/>
                      <a:pt x="79" y="15"/>
                    </a:cubicBezTo>
                    <a:cubicBezTo>
                      <a:pt x="79" y="15"/>
                      <a:pt x="79" y="15"/>
                      <a:pt x="79" y="15"/>
                    </a:cubicBezTo>
                    <a:cubicBezTo>
                      <a:pt x="78" y="15"/>
                      <a:pt x="78" y="15"/>
                      <a:pt x="78" y="15"/>
                    </a:cubicBezTo>
                    <a:cubicBezTo>
                      <a:pt x="78" y="16"/>
                      <a:pt x="78" y="16"/>
                      <a:pt x="78" y="16"/>
                    </a:cubicBezTo>
                    <a:cubicBezTo>
                      <a:pt x="78" y="16"/>
                      <a:pt x="78" y="16"/>
                      <a:pt x="78" y="16"/>
                    </a:cubicBezTo>
                    <a:cubicBezTo>
                      <a:pt x="78" y="16"/>
                      <a:pt x="78" y="16"/>
                      <a:pt x="78" y="16"/>
                    </a:cubicBezTo>
                    <a:cubicBezTo>
                      <a:pt x="77" y="17"/>
                      <a:pt x="76" y="17"/>
                      <a:pt x="76" y="18"/>
                    </a:cubicBezTo>
                    <a:cubicBezTo>
                      <a:pt x="76" y="17"/>
                      <a:pt x="75" y="18"/>
                      <a:pt x="75" y="18"/>
                    </a:cubicBezTo>
                    <a:cubicBezTo>
                      <a:pt x="72" y="20"/>
                      <a:pt x="69" y="22"/>
                      <a:pt x="70" y="23"/>
                    </a:cubicBezTo>
                    <a:cubicBezTo>
                      <a:pt x="68" y="25"/>
                      <a:pt x="68" y="24"/>
                      <a:pt x="68" y="24"/>
                    </a:cubicBezTo>
                    <a:cubicBezTo>
                      <a:pt x="68" y="24"/>
                      <a:pt x="66" y="26"/>
                      <a:pt x="65" y="27"/>
                    </a:cubicBezTo>
                    <a:cubicBezTo>
                      <a:pt x="65" y="26"/>
                      <a:pt x="65" y="26"/>
                      <a:pt x="65" y="26"/>
                    </a:cubicBezTo>
                    <a:cubicBezTo>
                      <a:pt x="61" y="30"/>
                      <a:pt x="61" y="30"/>
                      <a:pt x="61" y="30"/>
                    </a:cubicBezTo>
                    <a:cubicBezTo>
                      <a:pt x="62" y="30"/>
                      <a:pt x="62" y="30"/>
                      <a:pt x="62" y="30"/>
                    </a:cubicBezTo>
                    <a:cubicBezTo>
                      <a:pt x="59" y="31"/>
                      <a:pt x="61" y="29"/>
                      <a:pt x="58" y="31"/>
                    </a:cubicBezTo>
                    <a:cubicBezTo>
                      <a:pt x="59" y="32"/>
                      <a:pt x="59" y="32"/>
                      <a:pt x="59" y="32"/>
                    </a:cubicBezTo>
                    <a:cubicBezTo>
                      <a:pt x="55" y="34"/>
                      <a:pt x="52" y="34"/>
                      <a:pt x="49" y="35"/>
                    </a:cubicBezTo>
                    <a:cubicBezTo>
                      <a:pt x="43" y="39"/>
                      <a:pt x="37" y="43"/>
                      <a:pt x="32" y="47"/>
                    </a:cubicBezTo>
                    <a:cubicBezTo>
                      <a:pt x="37" y="40"/>
                      <a:pt x="43" y="31"/>
                      <a:pt x="47" y="25"/>
                    </a:cubicBezTo>
                    <a:cubicBezTo>
                      <a:pt x="50" y="20"/>
                      <a:pt x="55" y="15"/>
                      <a:pt x="60" y="10"/>
                    </a:cubicBezTo>
                    <a:cubicBezTo>
                      <a:pt x="60" y="9"/>
                      <a:pt x="60" y="9"/>
                      <a:pt x="60" y="9"/>
                    </a:cubicBezTo>
                    <a:cubicBezTo>
                      <a:pt x="60" y="9"/>
                      <a:pt x="60" y="9"/>
                      <a:pt x="60" y="9"/>
                    </a:cubicBezTo>
                    <a:cubicBezTo>
                      <a:pt x="60" y="9"/>
                      <a:pt x="60" y="9"/>
                      <a:pt x="60" y="9"/>
                    </a:cubicBezTo>
                    <a:cubicBezTo>
                      <a:pt x="60" y="9"/>
                      <a:pt x="60" y="9"/>
                      <a:pt x="60" y="9"/>
                    </a:cubicBezTo>
                    <a:cubicBezTo>
                      <a:pt x="63" y="12"/>
                      <a:pt x="62" y="11"/>
                      <a:pt x="60" y="9"/>
                    </a:cubicBezTo>
                    <a:cubicBezTo>
                      <a:pt x="62" y="8"/>
                      <a:pt x="62" y="8"/>
                      <a:pt x="62" y="8"/>
                    </a:cubicBezTo>
                    <a:cubicBezTo>
                      <a:pt x="62" y="8"/>
                      <a:pt x="62" y="8"/>
                      <a:pt x="62" y="8"/>
                    </a:cubicBezTo>
                    <a:cubicBezTo>
                      <a:pt x="62" y="8"/>
                      <a:pt x="62" y="8"/>
                      <a:pt x="62" y="8"/>
                    </a:cubicBezTo>
                    <a:cubicBezTo>
                      <a:pt x="62" y="8"/>
                      <a:pt x="62" y="8"/>
                      <a:pt x="62" y="8"/>
                    </a:cubicBezTo>
                    <a:cubicBezTo>
                      <a:pt x="59" y="4"/>
                      <a:pt x="68" y="15"/>
                      <a:pt x="55" y="0"/>
                    </a:cubicBezTo>
                    <a:cubicBezTo>
                      <a:pt x="55" y="0"/>
                      <a:pt x="55" y="0"/>
                      <a:pt x="55" y="0"/>
                    </a:cubicBezTo>
                    <a:cubicBezTo>
                      <a:pt x="55" y="0"/>
                      <a:pt x="55" y="0"/>
                      <a:pt x="55" y="0"/>
                    </a:cubicBezTo>
                    <a:cubicBezTo>
                      <a:pt x="54" y="1"/>
                      <a:pt x="54" y="1"/>
                      <a:pt x="54" y="1"/>
                    </a:cubicBezTo>
                    <a:cubicBezTo>
                      <a:pt x="54" y="1"/>
                      <a:pt x="54" y="1"/>
                      <a:pt x="54" y="1"/>
                    </a:cubicBezTo>
                    <a:cubicBezTo>
                      <a:pt x="53" y="1"/>
                      <a:pt x="53" y="1"/>
                      <a:pt x="53" y="1"/>
                    </a:cubicBezTo>
                    <a:cubicBezTo>
                      <a:pt x="51" y="2"/>
                      <a:pt x="50" y="3"/>
                      <a:pt x="48" y="4"/>
                    </a:cubicBezTo>
                    <a:cubicBezTo>
                      <a:pt x="45" y="5"/>
                      <a:pt x="42" y="7"/>
                      <a:pt x="40" y="10"/>
                    </a:cubicBezTo>
                    <a:cubicBezTo>
                      <a:pt x="39" y="10"/>
                      <a:pt x="38" y="11"/>
                      <a:pt x="38" y="11"/>
                    </a:cubicBezTo>
                    <a:cubicBezTo>
                      <a:pt x="35" y="13"/>
                      <a:pt x="32" y="15"/>
                      <a:pt x="28" y="17"/>
                    </a:cubicBezTo>
                    <a:cubicBezTo>
                      <a:pt x="28" y="17"/>
                      <a:pt x="16" y="25"/>
                      <a:pt x="9" y="29"/>
                    </a:cubicBezTo>
                    <a:cubicBezTo>
                      <a:pt x="5" y="31"/>
                      <a:pt x="2" y="33"/>
                      <a:pt x="3" y="34"/>
                    </a:cubicBezTo>
                    <a:cubicBezTo>
                      <a:pt x="4" y="35"/>
                      <a:pt x="10" y="35"/>
                      <a:pt x="21" y="32"/>
                    </a:cubicBezTo>
                    <a:cubicBezTo>
                      <a:pt x="21" y="32"/>
                      <a:pt x="21" y="32"/>
                      <a:pt x="21" y="32"/>
                    </a:cubicBezTo>
                    <a:cubicBezTo>
                      <a:pt x="27" y="29"/>
                      <a:pt x="30" y="27"/>
                      <a:pt x="34" y="24"/>
                    </a:cubicBezTo>
                    <a:cubicBezTo>
                      <a:pt x="35" y="25"/>
                      <a:pt x="38" y="21"/>
                      <a:pt x="40" y="21"/>
                    </a:cubicBezTo>
                    <a:cubicBezTo>
                      <a:pt x="40" y="21"/>
                      <a:pt x="40" y="21"/>
                      <a:pt x="40" y="21"/>
                    </a:cubicBezTo>
                    <a:cubicBezTo>
                      <a:pt x="40" y="20"/>
                      <a:pt x="41" y="20"/>
                      <a:pt x="41" y="19"/>
                    </a:cubicBezTo>
                    <a:cubicBezTo>
                      <a:pt x="40" y="22"/>
                      <a:pt x="37" y="25"/>
                      <a:pt x="36" y="27"/>
                    </a:cubicBezTo>
                    <a:cubicBezTo>
                      <a:pt x="36" y="27"/>
                      <a:pt x="36" y="27"/>
                      <a:pt x="36" y="27"/>
                    </a:cubicBezTo>
                    <a:cubicBezTo>
                      <a:pt x="32" y="31"/>
                      <a:pt x="32" y="31"/>
                      <a:pt x="32" y="31"/>
                    </a:cubicBezTo>
                    <a:cubicBezTo>
                      <a:pt x="34" y="29"/>
                      <a:pt x="34" y="29"/>
                      <a:pt x="34" y="29"/>
                    </a:cubicBezTo>
                    <a:cubicBezTo>
                      <a:pt x="35" y="31"/>
                      <a:pt x="30" y="32"/>
                      <a:pt x="29" y="36"/>
                    </a:cubicBezTo>
                    <a:cubicBezTo>
                      <a:pt x="26" y="38"/>
                      <a:pt x="27" y="44"/>
                      <a:pt x="24" y="46"/>
                    </a:cubicBezTo>
                    <a:cubicBezTo>
                      <a:pt x="24" y="48"/>
                      <a:pt x="24" y="44"/>
                      <a:pt x="23" y="46"/>
                    </a:cubicBezTo>
                    <a:cubicBezTo>
                      <a:pt x="22" y="46"/>
                      <a:pt x="23" y="45"/>
                      <a:pt x="22" y="45"/>
                    </a:cubicBezTo>
                    <a:cubicBezTo>
                      <a:pt x="21" y="48"/>
                      <a:pt x="19" y="48"/>
                      <a:pt x="17" y="51"/>
                    </a:cubicBezTo>
                    <a:cubicBezTo>
                      <a:pt x="17" y="51"/>
                      <a:pt x="17" y="51"/>
                      <a:pt x="17" y="51"/>
                    </a:cubicBezTo>
                    <a:cubicBezTo>
                      <a:pt x="15" y="55"/>
                      <a:pt x="11" y="57"/>
                      <a:pt x="10" y="60"/>
                    </a:cubicBezTo>
                    <a:cubicBezTo>
                      <a:pt x="8" y="63"/>
                      <a:pt x="7" y="61"/>
                      <a:pt x="6" y="64"/>
                    </a:cubicBezTo>
                    <a:cubicBezTo>
                      <a:pt x="5" y="64"/>
                      <a:pt x="5" y="64"/>
                      <a:pt x="5" y="64"/>
                    </a:cubicBezTo>
                    <a:cubicBezTo>
                      <a:pt x="5" y="64"/>
                      <a:pt x="5" y="65"/>
                      <a:pt x="4" y="66"/>
                    </a:cubicBezTo>
                    <a:cubicBezTo>
                      <a:pt x="4" y="66"/>
                      <a:pt x="4" y="66"/>
                      <a:pt x="4" y="66"/>
                    </a:cubicBezTo>
                    <a:cubicBezTo>
                      <a:pt x="3" y="67"/>
                      <a:pt x="3" y="67"/>
                      <a:pt x="3" y="67"/>
                    </a:cubicBezTo>
                    <a:cubicBezTo>
                      <a:pt x="3" y="67"/>
                      <a:pt x="3" y="67"/>
                      <a:pt x="3" y="67"/>
                    </a:cubicBezTo>
                    <a:cubicBezTo>
                      <a:pt x="3" y="67"/>
                      <a:pt x="3" y="67"/>
                      <a:pt x="3" y="67"/>
                    </a:cubicBezTo>
                    <a:cubicBezTo>
                      <a:pt x="0" y="65"/>
                      <a:pt x="1" y="66"/>
                      <a:pt x="3" y="68"/>
                    </a:cubicBezTo>
                    <a:cubicBezTo>
                      <a:pt x="3" y="68"/>
                      <a:pt x="3" y="68"/>
                      <a:pt x="3" y="68"/>
                    </a:cubicBezTo>
                    <a:cubicBezTo>
                      <a:pt x="3" y="68"/>
                      <a:pt x="3" y="68"/>
                      <a:pt x="3" y="68"/>
                    </a:cubicBezTo>
                    <a:cubicBezTo>
                      <a:pt x="3" y="68"/>
                      <a:pt x="3" y="68"/>
                      <a:pt x="3" y="68"/>
                    </a:cubicBezTo>
                    <a:cubicBezTo>
                      <a:pt x="3" y="68"/>
                      <a:pt x="3" y="68"/>
                      <a:pt x="3" y="68"/>
                    </a:cubicBezTo>
                    <a:cubicBezTo>
                      <a:pt x="2" y="68"/>
                      <a:pt x="2" y="68"/>
                      <a:pt x="2" y="68"/>
                    </a:cubicBezTo>
                    <a:cubicBezTo>
                      <a:pt x="2" y="69"/>
                      <a:pt x="2" y="69"/>
                      <a:pt x="2" y="69"/>
                    </a:cubicBezTo>
                    <a:cubicBezTo>
                      <a:pt x="2" y="69"/>
                      <a:pt x="2" y="69"/>
                      <a:pt x="2" y="69"/>
                    </a:cubicBezTo>
                    <a:cubicBezTo>
                      <a:pt x="2" y="69"/>
                      <a:pt x="2" y="69"/>
                      <a:pt x="2" y="69"/>
                    </a:cubicBezTo>
                    <a:cubicBezTo>
                      <a:pt x="2" y="69"/>
                      <a:pt x="2" y="69"/>
                      <a:pt x="2" y="69"/>
                    </a:cubicBezTo>
                    <a:cubicBezTo>
                      <a:pt x="2" y="68"/>
                      <a:pt x="2" y="68"/>
                      <a:pt x="2" y="68"/>
                    </a:cubicBezTo>
                    <a:cubicBezTo>
                      <a:pt x="3" y="69"/>
                      <a:pt x="14" y="80"/>
                      <a:pt x="9" y="75"/>
                    </a:cubicBezTo>
                    <a:cubicBezTo>
                      <a:pt x="9" y="75"/>
                      <a:pt x="9" y="75"/>
                      <a:pt x="9" y="75"/>
                    </a:cubicBezTo>
                    <a:cubicBezTo>
                      <a:pt x="9" y="75"/>
                      <a:pt x="9" y="75"/>
                      <a:pt x="9" y="75"/>
                    </a:cubicBezTo>
                    <a:cubicBezTo>
                      <a:pt x="9" y="74"/>
                      <a:pt x="9" y="74"/>
                      <a:pt x="10" y="74"/>
                    </a:cubicBezTo>
                    <a:cubicBezTo>
                      <a:pt x="10" y="74"/>
                      <a:pt x="10" y="74"/>
                      <a:pt x="10" y="74"/>
                    </a:cubicBezTo>
                    <a:cubicBezTo>
                      <a:pt x="10" y="74"/>
                      <a:pt x="10" y="74"/>
                      <a:pt x="10" y="74"/>
                    </a:cubicBezTo>
                    <a:cubicBezTo>
                      <a:pt x="11" y="74"/>
                      <a:pt x="12" y="73"/>
                      <a:pt x="11" y="74"/>
                    </a:cubicBezTo>
                    <a:cubicBezTo>
                      <a:pt x="15" y="72"/>
                      <a:pt x="18" y="67"/>
                      <a:pt x="24" y="65"/>
                    </a:cubicBezTo>
                    <a:cubicBezTo>
                      <a:pt x="25" y="63"/>
                      <a:pt x="28" y="62"/>
                      <a:pt x="28" y="61"/>
                    </a:cubicBezTo>
                    <a:cubicBezTo>
                      <a:pt x="29" y="61"/>
                      <a:pt x="34" y="57"/>
                      <a:pt x="31" y="60"/>
                    </a:cubicBezTo>
                    <a:cubicBezTo>
                      <a:pt x="31" y="60"/>
                      <a:pt x="31" y="60"/>
                      <a:pt x="30" y="60"/>
                    </a:cubicBezTo>
                    <a:cubicBezTo>
                      <a:pt x="30" y="61"/>
                      <a:pt x="30" y="61"/>
                      <a:pt x="30" y="61"/>
                    </a:cubicBezTo>
                    <a:cubicBezTo>
                      <a:pt x="34" y="60"/>
                      <a:pt x="36" y="57"/>
                      <a:pt x="39" y="55"/>
                    </a:cubicBezTo>
                    <a:cubicBezTo>
                      <a:pt x="38" y="55"/>
                      <a:pt x="37" y="56"/>
                      <a:pt x="37" y="55"/>
                    </a:cubicBezTo>
                    <a:cubicBezTo>
                      <a:pt x="40" y="54"/>
                      <a:pt x="40" y="54"/>
                      <a:pt x="40" y="54"/>
                    </a:cubicBezTo>
                    <a:cubicBezTo>
                      <a:pt x="40" y="54"/>
                      <a:pt x="40" y="54"/>
                      <a:pt x="40" y="54"/>
                    </a:cubicBezTo>
                    <a:cubicBezTo>
                      <a:pt x="44" y="52"/>
                      <a:pt x="44" y="52"/>
                      <a:pt x="44" y="52"/>
                    </a:cubicBezTo>
                    <a:cubicBezTo>
                      <a:pt x="43" y="52"/>
                      <a:pt x="43" y="52"/>
                      <a:pt x="43" y="52"/>
                    </a:cubicBezTo>
                    <a:cubicBezTo>
                      <a:pt x="45" y="51"/>
                      <a:pt x="47" y="51"/>
                      <a:pt x="48" y="49"/>
                    </a:cubicBezTo>
                    <a:cubicBezTo>
                      <a:pt x="49" y="48"/>
                      <a:pt x="46" y="49"/>
                      <a:pt x="48" y="48"/>
                    </a:cubicBezTo>
                    <a:cubicBezTo>
                      <a:pt x="51" y="46"/>
                      <a:pt x="56" y="44"/>
                      <a:pt x="59" y="42"/>
                    </a:cubicBezTo>
                    <a:cubicBezTo>
                      <a:pt x="59" y="42"/>
                      <a:pt x="59" y="41"/>
                      <a:pt x="60" y="40"/>
                    </a:cubicBezTo>
                    <a:cubicBezTo>
                      <a:pt x="61" y="41"/>
                      <a:pt x="61" y="41"/>
                      <a:pt x="61" y="41"/>
                    </a:cubicBezTo>
                    <a:cubicBezTo>
                      <a:pt x="61" y="41"/>
                      <a:pt x="61" y="41"/>
                      <a:pt x="61" y="41"/>
                    </a:cubicBezTo>
                    <a:cubicBezTo>
                      <a:pt x="61" y="41"/>
                      <a:pt x="60" y="42"/>
                      <a:pt x="61" y="42"/>
                    </a:cubicBezTo>
                    <a:cubicBezTo>
                      <a:pt x="59" y="48"/>
                      <a:pt x="54" y="50"/>
                      <a:pt x="55" y="53"/>
                    </a:cubicBezTo>
                    <a:cubicBezTo>
                      <a:pt x="54" y="56"/>
                      <a:pt x="53" y="55"/>
                      <a:pt x="52" y="57"/>
                    </a:cubicBezTo>
                    <a:cubicBezTo>
                      <a:pt x="52" y="56"/>
                      <a:pt x="52" y="56"/>
                      <a:pt x="52" y="56"/>
                    </a:cubicBezTo>
                    <a:cubicBezTo>
                      <a:pt x="49" y="60"/>
                      <a:pt x="49" y="61"/>
                      <a:pt x="46" y="64"/>
                    </a:cubicBezTo>
                    <a:cubicBezTo>
                      <a:pt x="46" y="66"/>
                      <a:pt x="47" y="67"/>
                      <a:pt x="44" y="70"/>
                    </a:cubicBezTo>
                    <a:cubicBezTo>
                      <a:pt x="45" y="68"/>
                      <a:pt x="44" y="70"/>
                      <a:pt x="43" y="71"/>
                    </a:cubicBezTo>
                    <a:cubicBezTo>
                      <a:pt x="44" y="70"/>
                      <a:pt x="44" y="70"/>
                      <a:pt x="42" y="71"/>
                    </a:cubicBezTo>
                    <a:cubicBezTo>
                      <a:pt x="42" y="71"/>
                      <a:pt x="42" y="71"/>
                      <a:pt x="42" y="72"/>
                    </a:cubicBezTo>
                    <a:cubicBezTo>
                      <a:pt x="42" y="72"/>
                      <a:pt x="42" y="72"/>
                      <a:pt x="42" y="72"/>
                    </a:cubicBezTo>
                    <a:cubicBezTo>
                      <a:pt x="41" y="73"/>
                      <a:pt x="41" y="73"/>
                      <a:pt x="42" y="72"/>
                    </a:cubicBezTo>
                    <a:cubicBezTo>
                      <a:pt x="42" y="73"/>
                      <a:pt x="42" y="73"/>
                      <a:pt x="42" y="72"/>
                    </a:cubicBezTo>
                    <a:cubicBezTo>
                      <a:pt x="41" y="74"/>
                      <a:pt x="39" y="77"/>
                      <a:pt x="38" y="77"/>
                    </a:cubicBezTo>
                    <a:cubicBezTo>
                      <a:pt x="37" y="79"/>
                      <a:pt x="36" y="81"/>
                      <a:pt x="35" y="82"/>
                    </a:cubicBezTo>
                    <a:cubicBezTo>
                      <a:pt x="35" y="82"/>
                      <a:pt x="34" y="83"/>
                      <a:pt x="34" y="83"/>
                    </a:cubicBezTo>
                    <a:cubicBezTo>
                      <a:pt x="33" y="83"/>
                      <a:pt x="33" y="83"/>
                      <a:pt x="33" y="83"/>
                    </a:cubicBezTo>
                    <a:cubicBezTo>
                      <a:pt x="33" y="83"/>
                      <a:pt x="33" y="83"/>
                      <a:pt x="33" y="83"/>
                    </a:cubicBezTo>
                    <a:cubicBezTo>
                      <a:pt x="33" y="83"/>
                      <a:pt x="33" y="83"/>
                      <a:pt x="33" y="83"/>
                    </a:cubicBezTo>
                    <a:cubicBezTo>
                      <a:pt x="33" y="83"/>
                      <a:pt x="33" y="83"/>
                      <a:pt x="33" y="83"/>
                    </a:cubicBezTo>
                    <a:cubicBezTo>
                      <a:pt x="33" y="83"/>
                      <a:pt x="33" y="83"/>
                      <a:pt x="33" y="83"/>
                    </a:cubicBezTo>
                    <a:cubicBezTo>
                      <a:pt x="30" y="79"/>
                      <a:pt x="31" y="81"/>
                      <a:pt x="34" y="85"/>
                    </a:cubicBezTo>
                    <a:cubicBezTo>
                      <a:pt x="32" y="88"/>
                      <a:pt x="32" y="88"/>
                      <a:pt x="32" y="88"/>
                    </a:cubicBezTo>
                    <a:cubicBezTo>
                      <a:pt x="32" y="88"/>
                      <a:pt x="32" y="88"/>
                      <a:pt x="32" y="88"/>
                    </a:cubicBezTo>
                    <a:cubicBezTo>
                      <a:pt x="32" y="88"/>
                      <a:pt x="32" y="88"/>
                      <a:pt x="32" y="88"/>
                    </a:cubicBezTo>
                    <a:cubicBezTo>
                      <a:pt x="32" y="88"/>
                      <a:pt x="32" y="88"/>
                      <a:pt x="32" y="88"/>
                    </a:cubicBezTo>
                    <a:cubicBezTo>
                      <a:pt x="32" y="88"/>
                      <a:pt x="32" y="88"/>
                      <a:pt x="32" y="88"/>
                    </a:cubicBezTo>
                    <a:cubicBezTo>
                      <a:pt x="32" y="88"/>
                      <a:pt x="32" y="88"/>
                      <a:pt x="32" y="88"/>
                    </a:cubicBezTo>
                    <a:cubicBezTo>
                      <a:pt x="31" y="87"/>
                      <a:pt x="38" y="97"/>
                      <a:pt x="35" y="93"/>
                    </a:cubicBezTo>
                    <a:cubicBezTo>
                      <a:pt x="35" y="93"/>
                      <a:pt x="35" y="93"/>
                      <a:pt x="35" y="93"/>
                    </a:cubicBezTo>
                    <a:cubicBezTo>
                      <a:pt x="35" y="93"/>
                      <a:pt x="35" y="93"/>
                      <a:pt x="35" y="93"/>
                    </a:cubicBezTo>
                    <a:cubicBezTo>
                      <a:pt x="35" y="93"/>
                      <a:pt x="35" y="93"/>
                      <a:pt x="35" y="93"/>
                    </a:cubicBezTo>
                    <a:cubicBezTo>
                      <a:pt x="36" y="92"/>
                      <a:pt x="36" y="92"/>
                      <a:pt x="36" y="92"/>
                    </a:cubicBezTo>
                    <a:cubicBezTo>
                      <a:pt x="37" y="92"/>
                      <a:pt x="38" y="92"/>
                      <a:pt x="38" y="92"/>
                    </a:cubicBezTo>
                    <a:cubicBezTo>
                      <a:pt x="39" y="92"/>
                      <a:pt x="38" y="93"/>
                      <a:pt x="36" y="93"/>
                    </a:cubicBezTo>
                    <a:cubicBezTo>
                      <a:pt x="37" y="93"/>
                      <a:pt x="38" y="93"/>
                      <a:pt x="39" y="92"/>
                    </a:cubicBezTo>
                    <a:cubicBezTo>
                      <a:pt x="39" y="92"/>
                      <a:pt x="39" y="92"/>
                      <a:pt x="39" y="93"/>
                    </a:cubicBezTo>
                    <a:cubicBezTo>
                      <a:pt x="39" y="93"/>
                      <a:pt x="38" y="93"/>
                      <a:pt x="37" y="94"/>
                    </a:cubicBezTo>
                    <a:cubicBezTo>
                      <a:pt x="38" y="93"/>
                      <a:pt x="39" y="93"/>
                      <a:pt x="40" y="93"/>
                    </a:cubicBezTo>
                    <a:cubicBezTo>
                      <a:pt x="40" y="94"/>
                      <a:pt x="41" y="94"/>
                      <a:pt x="40" y="94"/>
                    </a:cubicBezTo>
                    <a:cubicBezTo>
                      <a:pt x="40" y="94"/>
                      <a:pt x="40" y="94"/>
                      <a:pt x="40" y="94"/>
                    </a:cubicBezTo>
                    <a:cubicBezTo>
                      <a:pt x="40" y="94"/>
                      <a:pt x="40" y="94"/>
                      <a:pt x="40" y="94"/>
                    </a:cubicBezTo>
                    <a:cubicBezTo>
                      <a:pt x="41" y="93"/>
                      <a:pt x="41" y="93"/>
                      <a:pt x="41" y="93"/>
                    </a:cubicBezTo>
                    <a:cubicBezTo>
                      <a:pt x="41" y="92"/>
                      <a:pt x="41" y="92"/>
                      <a:pt x="41" y="92"/>
                    </a:cubicBezTo>
                    <a:cubicBezTo>
                      <a:pt x="44" y="91"/>
                      <a:pt x="47" y="88"/>
                      <a:pt x="50" y="87"/>
                    </a:cubicBezTo>
                    <a:cubicBezTo>
                      <a:pt x="51" y="86"/>
                      <a:pt x="51" y="86"/>
                      <a:pt x="51" y="86"/>
                    </a:cubicBezTo>
                    <a:cubicBezTo>
                      <a:pt x="51" y="86"/>
                      <a:pt x="51" y="86"/>
                      <a:pt x="51" y="86"/>
                    </a:cubicBezTo>
                    <a:cubicBezTo>
                      <a:pt x="51" y="86"/>
                      <a:pt x="52" y="85"/>
                      <a:pt x="53" y="84"/>
                    </a:cubicBezTo>
                    <a:cubicBezTo>
                      <a:pt x="53" y="84"/>
                      <a:pt x="53" y="85"/>
                      <a:pt x="55" y="84"/>
                    </a:cubicBezTo>
                    <a:cubicBezTo>
                      <a:pt x="57" y="83"/>
                      <a:pt x="60" y="80"/>
                      <a:pt x="62" y="78"/>
                    </a:cubicBezTo>
                    <a:cubicBezTo>
                      <a:pt x="61" y="79"/>
                      <a:pt x="61" y="79"/>
                      <a:pt x="61" y="78"/>
                    </a:cubicBezTo>
                    <a:cubicBezTo>
                      <a:pt x="62" y="77"/>
                      <a:pt x="63" y="77"/>
                      <a:pt x="64" y="76"/>
                    </a:cubicBezTo>
                    <a:cubicBezTo>
                      <a:pt x="64" y="77"/>
                      <a:pt x="64" y="77"/>
                      <a:pt x="64" y="77"/>
                    </a:cubicBezTo>
                    <a:cubicBezTo>
                      <a:pt x="64" y="76"/>
                      <a:pt x="66" y="74"/>
                      <a:pt x="67" y="74"/>
                    </a:cubicBezTo>
                    <a:cubicBezTo>
                      <a:pt x="68" y="74"/>
                      <a:pt x="65" y="75"/>
                      <a:pt x="65" y="76"/>
                    </a:cubicBezTo>
                    <a:cubicBezTo>
                      <a:pt x="69" y="73"/>
                      <a:pt x="67" y="74"/>
                      <a:pt x="71" y="71"/>
                    </a:cubicBezTo>
                    <a:cubicBezTo>
                      <a:pt x="73" y="69"/>
                      <a:pt x="70" y="71"/>
                      <a:pt x="71" y="69"/>
                    </a:cubicBezTo>
                    <a:cubicBezTo>
                      <a:pt x="73" y="68"/>
                      <a:pt x="74" y="66"/>
                      <a:pt x="76" y="64"/>
                    </a:cubicBezTo>
                    <a:cubicBezTo>
                      <a:pt x="75" y="64"/>
                      <a:pt x="75" y="64"/>
                      <a:pt x="75" y="64"/>
                    </a:cubicBezTo>
                    <a:cubicBezTo>
                      <a:pt x="78" y="61"/>
                      <a:pt x="80" y="59"/>
                      <a:pt x="83" y="58"/>
                    </a:cubicBezTo>
                    <a:cubicBezTo>
                      <a:pt x="94" y="45"/>
                      <a:pt x="94" y="42"/>
                      <a:pt x="92" y="43"/>
                    </a:cubicBezTo>
                    <a:close/>
                    <a:moveTo>
                      <a:pt x="66" y="39"/>
                    </a:moveTo>
                    <a:cubicBezTo>
                      <a:pt x="66" y="38"/>
                      <a:pt x="66" y="38"/>
                      <a:pt x="66" y="38"/>
                    </a:cubicBezTo>
                    <a:cubicBezTo>
                      <a:pt x="66" y="38"/>
                      <a:pt x="66" y="38"/>
                      <a:pt x="66" y="38"/>
                    </a:cubicBezTo>
                    <a:lnTo>
                      <a:pt x="66"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2" name="组合 181"/>
            <p:cNvGrpSpPr/>
            <p:nvPr/>
          </p:nvGrpSpPr>
          <p:grpSpPr>
            <a:xfrm>
              <a:off x="2028910" y="1025526"/>
              <a:ext cx="1973263" cy="1025525"/>
              <a:chOff x="2571750" y="1025526"/>
              <a:chExt cx="1973263" cy="1025525"/>
            </a:xfrm>
            <a:solidFill>
              <a:schemeClr val="accent2"/>
            </a:solidFill>
          </p:grpSpPr>
          <p:sp>
            <p:nvSpPr>
              <p:cNvPr id="192" name="Freeform 15"/>
              <p:cNvSpPr>
                <a:spLocks noEditPoints="1"/>
              </p:cNvSpPr>
              <p:nvPr/>
            </p:nvSpPr>
            <p:spPr bwMode="auto">
              <a:xfrm>
                <a:off x="2571750" y="1427163"/>
                <a:ext cx="322263" cy="265113"/>
              </a:xfrm>
              <a:custGeom>
                <a:avLst/>
                <a:gdLst>
                  <a:gd name="T0" fmla="*/ 129 w 150"/>
                  <a:gd name="T1" fmla="*/ 91 h 123"/>
                  <a:gd name="T2" fmla="*/ 93 w 150"/>
                  <a:gd name="T3" fmla="*/ 56 h 123"/>
                  <a:gd name="T4" fmla="*/ 92 w 150"/>
                  <a:gd name="T5" fmla="*/ 54 h 123"/>
                  <a:gd name="T6" fmla="*/ 84 w 150"/>
                  <a:gd name="T7" fmla="*/ 45 h 123"/>
                  <a:gd name="T8" fmla="*/ 50 w 150"/>
                  <a:gd name="T9" fmla="*/ 19 h 123"/>
                  <a:gd name="T10" fmla="*/ 32 w 150"/>
                  <a:gd name="T11" fmla="*/ 11 h 123"/>
                  <a:gd name="T12" fmla="*/ 25 w 150"/>
                  <a:gd name="T13" fmla="*/ 6 h 123"/>
                  <a:gd name="T14" fmla="*/ 7 w 150"/>
                  <a:gd name="T15" fmla="*/ 4 h 123"/>
                  <a:gd name="T16" fmla="*/ 8 w 150"/>
                  <a:gd name="T17" fmla="*/ 1 h 123"/>
                  <a:gd name="T18" fmla="*/ 4 w 150"/>
                  <a:gd name="T19" fmla="*/ 1 h 123"/>
                  <a:gd name="T20" fmla="*/ 3 w 150"/>
                  <a:gd name="T21" fmla="*/ 1 h 123"/>
                  <a:gd name="T22" fmla="*/ 5 w 150"/>
                  <a:gd name="T23" fmla="*/ 3 h 123"/>
                  <a:gd name="T24" fmla="*/ 7 w 150"/>
                  <a:gd name="T25" fmla="*/ 6 h 123"/>
                  <a:gd name="T26" fmla="*/ 13 w 150"/>
                  <a:gd name="T27" fmla="*/ 8 h 123"/>
                  <a:gd name="T28" fmla="*/ 15 w 150"/>
                  <a:gd name="T29" fmla="*/ 13 h 123"/>
                  <a:gd name="T30" fmla="*/ 15 w 150"/>
                  <a:gd name="T31" fmla="*/ 14 h 123"/>
                  <a:gd name="T32" fmla="*/ 18 w 150"/>
                  <a:gd name="T33" fmla="*/ 14 h 123"/>
                  <a:gd name="T34" fmla="*/ 19 w 150"/>
                  <a:gd name="T35" fmla="*/ 16 h 123"/>
                  <a:gd name="T36" fmla="*/ 18 w 150"/>
                  <a:gd name="T37" fmla="*/ 18 h 123"/>
                  <a:gd name="T38" fmla="*/ 19 w 150"/>
                  <a:gd name="T39" fmla="*/ 19 h 123"/>
                  <a:gd name="T40" fmla="*/ 22 w 150"/>
                  <a:gd name="T41" fmla="*/ 19 h 123"/>
                  <a:gd name="T42" fmla="*/ 24 w 150"/>
                  <a:gd name="T43" fmla="*/ 21 h 123"/>
                  <a:gd name="T44" fmla="*/ 24 w 150"/>
                  <a:gd name="T45" fmla="*/ 21 h 123"/>
                  <a:gd name="T46" fmla="*/ 25 w 150"/>
                  <a:gd name="T47" fmla="*/ 21 h 123"/>
                  <a:gd name="T48" fmla="*/ 27 w 150"/>
                  <a:gd name="T49" fmla="*/ 21 h 123"/>
                  <a:gd name="T50" fmla="*/ 29 w 150"/>
                  <a:gd name="T51" fmla="*/ 22 h 123"/>
                  <a:gd name="T52" fmla="*/ 30 w 150"/>
                  <a:gd name="T53" fmla="*/ 22 h 123"/>
                  <a:gd name="T54" fmla="*/ 32 w 150"/>
                  <a:gd name="T55" fmla="*/ 22 h 123"/>
                  <a:gd name="T56" fmla="*/ 33 w 150"/>
                  <a:gd name="T57" fmla="*/ 21 h 123"/>
                  <a:gd name="T58" fmla="*/ 34 w 150"/>
                  <a:gd name="T59" fmla="*/ 22 h 123"/>
                  <a:gd name="T60" fmla="*/ 35 w 150"/>
                  <a:gd name="T61" fmla="*/ 22 h 123"/>
                  <a:gd name="T62" fmla="*/ 39 w 150"/>
                  <a:gd name="T63" fmla="*/ 19 h 123"/>
                  <a:gd name="T64" fmla="*/ 36 w 150"/>
                  <a:gd name="T65" fmla="*/ 26 h 123"/>
                  <a:gd name="T66" fmla="*/ 44 w 150"/>
                  <a:gd name="T67" fmla="*/ 27 h 123"/>
                  <a:gd name="T68" fmla="*/ 46 w 150"/>
                  <a:gd name="T69" fmla="*/ 30 h 123"/>
                  <a:gd name="T70" fmla="*/ 50 w 150"/>
                  <a:gd name="T71" fmla="*/ 33 h 123"/>
                  <a:gd name="T72" fmla="*/ 58 w 150"/>
                  <a:gd name="T73" fmla="*/ 36 h 123"/>
                  <a:gd name="T74" fmla="*/ 61 w 150"/>
                  <a:gd name="T75" fmla="*/ 40 h 123"/>
                  <a:gd name="T76" fmla="*/ 62 w 150"/>
                  <a:gd name="T77" fmla="*/ 40 h 123"/>
                  <a:gd name="T78" fmla="*/ 61 w 150"/>
                  <a:gd name="T79" fmla="*/ 41 h 123"/>
                  <a:gd name="T80" fmla="*/ 64 w 150"/>
                  <a:gd name="T81" fmla="*/ 41 h 123"/>
                  <a:gd name="T82" fmla="*/ 64 w 150"/>
                  <a:gd name="T83" fmla="*/ 44 h 123"/>
                  <a:gd name="T84" fmla="*/ 67 w 150"/>
                  <a:gd name="T85" fmla="*/ 46 h 123"/>
                  <a:gd name="T86" fmla="*/ 71 w 150"/>
                  <a:gd name="T87" fmla="*/ 50 h 123"/>
                  <a:gd name="T88" fmla="*/ 73 w 150"/>
                  <a:gd name="T89" fmla="*/ 51 h 123"/>
                  <a:gd name="T90" fmla="*/ 76 w 150"/>
                  <a:gd name="T91" fmla="*/ 50 h 123"/>
                  <a:gd name="T92" fmla="*/ 80 w 150"/>
                  <a:gd name="T93" fmla="*/ 58 h 123"/>
                  <a:gd name="T94" fmla="*/ 83 w 150"/>
                  <a:gd name="T95" fmla="*/ 59 h 123"/>
                  <a:gd name="T96" fmla="*/ 87 w 150"/>
                  <a:gd name="T97" fmla="*/ 64 h 123"/>
                  <a:gd name="T98" fmla="*/ 93 w 150"/>
                  <a:gd name="T99" fmla="*/ 67 h 123"/>
                  <a:gd name="T100" fmla="*/ 94 w 150"/>
                  <a:gd name="T101" fmla="*/ 69 h 123"/>
                  <a:gd name="T102" fmla="*/ 99 w 150"/>
                  <a:gd name="T103" fmla="*/ 68 h 123"/>
                  <a:gd name="T104" fmla="*/ 102 w 150"/>
                  <a:gd name="T105" fmla="*/ 70 h 123"/>
                  <a:gd name="T106" fmla="*/ 103 w 150"/>
                  <a:gd name="T107" fmla="*/ 73 h 123"/>
                  <a:gd name="T108" fmla="*/ 118 w 150"/>
                  <a:gd name="T109" fmla="*/ 90 h 123"/>
                  <a:gd name="T110" fmla="*/ 118 w 150"/>
                  <a:gd name="T111" fmla="*/ 95 h 123"/>
                  <a:gd name="T112" fmla="*/ 132 w 150"/>
                  <a:gd name="T113" fmla="*/ 103 h 123"/>
                  <a:gd name="T114" fmla="*/ 134 w 150"/>
                  <a:gd name="T115" fmla="*/ 106 h 123"/>
                  <a:gd name="T116" fmla="*/ 144 w 150"/>
                  <a:gd name="T117" fmla="*/ 108 h 123"/>
                  <a:gd name="T118" fmla="*/ 7 w 150"/>
                  <a:gd name="T119" fmla="*/ 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0" h="123">
                    <a:moveTo>
                      <a:pt x="144" y="108"/>
                    </a:moveTo>
                    <a:cubicBezTo>
                      <a:pt x="138" y="104"/>
                      <a:pt x="135" y="90"/>
                      <a:pt x="129" y="91"/>
                    </a:cubicBezTo>
                    <a:cubicBezTo>
                      <a:pt x="129" y="90"/>
                      <a:pt x="126" y="83"/>
                      <a:pt x="124" y="85"/>
                    </a:cubicBezTo>
                    <a:cubicBezTo>
                      <a:pt x="123" y="78"/>
                      <a:pt x="103" y="53"/>
                      <a:pt x="93" y="56"/>
                    </a:cubicBezTo>
                    <a:cubicBezTo>
                      <a:pt x="93" y="55"/>
                      <a:pt x="93" y="55"/>
                      <a:pt x="93" y="53"/>
                    </a:cubicBezTo>
                    <a:cubicBezTo>
                      <a:pt x="92" y="53"/>
                      <a:pt x="92" y="54"/>
                      <a:pt x="92" y="54"/>
                    </a:cubicBezTo>
                    <a:cubicBezTo>
                      <a:pt x="92" y="54"/>
                      <a:pt x="91" y="51"/>
                      <a:pt x="90" y="52"/>
                    </a:cubicBezTo>
                    <a:cubicBezTo>
                      <a:pt x="93" y="48"/>
                      <a:pt x="85" y="46"/>
                      <a:pt x="84" y="45"/>
                    </a:cubicBezTo>
                    <a:cubicBezTo>
                      <a:pt x="86" y="43"/>
                      <a:pt x="68" y="27"/>
                      <a:pt x="65" y="27"/>
                    </a:cubicBezTo>
                    <a:cubicBezTo>
                      <a:pt x="64" y="26"/>
                      <a:pt x="49" y="18"/>
                      <a:pt x="50" y="19"/>
                    </a:cubicBezTo>
                    <a:cubicBezTo>
                      <a:pt x="50" y="18"/>
                      <a:pt x="50" y="18"/>
                      <a:pt x="51" y="17"/>
                    </a:cubicBezTo>
                    <a:cubicBezTo>
                      <a:pt x="45" y="17"/>
                      <a:pt x="37" y="6"/>
                      <a:pt x="32" y="11"/>
                    </a:cubicBezTo>
                    <a:cubicBezTo>
                      <a:pt x="33" y="11"/>
                      <a:pt x="25" y="3"/>
                      <a:pt x="25" y="8"/>
                    </a:cubicBezTo>
                    <a:cubicBezTo>
                      <a:pt x="24" y="8"/>
                      <a:pt x="25" y="7"/>
                      <a:pt x="25" y="6"/>
                    </a:cubicBezTo>
                    <a:cubicBezTo>
                      <a:pt x="24" y="6"/>
                      <a:pt x="15" y="2"/>
                      <a:pt x="13" y="4"/>
                    </a:cubicBezTo>
                    <a:cubicBezTo>
                      <a:pt x="11" y="0"/>
                      <a:pt x="9" y="1"/>
                      <a:pt x="7" y="4"/>
                    </a:cubicBezTo>
                    <a:cubicBezTo>
                      <a:pt x="7" y="4"/>
                      <a:pt x="7" y="4"/>
                      <a:pt x="7" y="3"/>
                    </a:cubicBezTo>
                    <a:cubicBezTo>
                      <a:pt x="7" y="3"/>
                      <a:pt x="8" y="2"/>
                      <a:pt x="8" y="1"/>
                    </a:cubicBezTo>
                    <a:cubicBezTo>
                      <a:pt x="8" y="1"/>
                      <a:pt x="5" y="1"/>
                      <a:pt x="5" y="2"/>
                    </a:cubicBezTo>
                    <a:cubicBezTo>
                      <a:pt x="5" y="0"/>
                      <a:pt x="5" y="0"/>
                      <a:pt x="4" y="1"/>
                    </a:cubicBezTo>
                    <a:cubicBezTo>
                      <a:pt x="4" y="1"/>
                      <a:pt x="3" y="2"/>
                      <a:pt x="4" y="3"/>
                    </a:cubicBezTo>
                    <a:cubicBezTo>
                      <a:pt x="2" y="6"/>
                      <a:pt x="3" y="0"/>
                      <a:pt x="3" y="1"/>
                    </a:cubicBezTo>
                    <a:cubicBezTo>
                      <a:pt x="3" y="1"/>
                      <a:pt x="2" y="2"/>
                      <a:pt x="1" y="3"/>
                    </a:cubicBezTo>
                    <a:cubicBezTo>
                      <a:pt x="0" y="4"/>
                      <a:pt x="4" y="4"/>
                      <a:pt x="5" y="3"/>
                    </a:cubicBezTo>
                    <a:cubicBezTo>
                      <a:pt x="6" y="3"/>
                      <a:pt x="5" y="6"/>
                      <a:pt x="5" y="7"/>
                    </a:cubicBezTo>
                    <a:cubicBezTo>
                      <a:pt x="6" y="4"/>
                      <a:pt x="7" y="6"/>
                      <a:pt x="7" y="6"/>
                    </a:cubicBezTo>
                    <a:cubicBezTo>
                      <a:pt x="7" y="7"/>
                      <a:pt x="7" y="7"/>
                      <a:pt x="7" y="8"/>
                    </a:cubicBezTo>
                    <a:cubicBezTo>
                      <a:pt x="9" y="9"/>
                      <a:pt x="11" y="9"/>
                      <a:pt x="13" y="8"/>
                    </a:cubicBezTo>
                    <a:cubicBezTo>
                      <a:pt x="13" y="8"/>
                      <a:pt x="12" y="11"/>
                      <a:pt x="12" y="11"/>
                    </a:cubicBezTo>
                    <a:cubicBezTo>
                      <a:pt x="14" y="8"/>
                      <a:pt x="15" y="11"/>
                      <a:pt x="15" y="13"/>
                    </a:cubicBezTo>
                    <a:cubicBezTo>
                      <a:pt x="15" y="13"/>
                      <a:pt x="17" y="12"/>
                      <a:pt x="18" y="11"/>
                    </a:cubicBezTo>
                    <a:cubicBezTo>
                      <a:pt x="17" y="13"/>
                      <a:pt x="15" y="16"/>
                      <a:pt x="15" y="14"/>
                    </a:cubicBezTo>
                    <a:cubicBezTo>
                      <a:pt x="15" y="14"/>
                      <a:pt x="15" y="15"/>
                      <a:pt x="15" y="16"/>
                    </a:cubicBezTo>
                    <a:cubicBezTo>
                      <a:pt x="16" y="16"/>
                      <a:pt x="18" y="14"/>
                      <a:pt x="18" y="14"/>
                    </a:cubicBezTo>
                    <a:cubicBezTo>
                      <a:pt x="19" y="15"/>
                      <a:pt x="18" y="15"/>
                      <a:pt x="17" y="16"/>
                    </a:cubicBezTo>
                    <a:cubicBezTo>
                      <a:pt x="18" y="16"/>
                      <a:pt x="18" y="16"/>
                      <a:pt x="19" y="16"/>
                    </a:cubicBezTo>
                    <a:cubicBezTo>
                      <a:pt x="19" y="16"/>
                      <a:pt x="17" y="18"/>
                      <a:pt x="17" y="18"/>
                    </a:cubicBezTo>
                    <a:cubicBezTo>
                      <a:pt x="18" y="19"/>
                      <a:pt x="17" y="17"/>
                      <a:pt x="18" y="18"/>
                    </a:cubicBezTo>
                    <a:cubicBezTo>
                      <a:pt x="19" y="17"/>
                      <a:pt x="20" y="14"/>
                      <a:pt x="22" y="14"/>
                    </a:cubicBezTo>
                    <a:cubicBezTo>
                      <a:pt x="22" y="14"/>
                      <a:pt x="20" y="18"/>
                      <a:pt x="19" y="19"/>
                    </a:cubicBezTo>
                    <a:cubicBezTo>
                      <a:pt x="20" y="19"/>
                      <a:pt x="22" y="16"/>
                      <a:pt x="22" y="16"/>
                    </a:cubicBezTo>
                    <a:cubicBezTo>
                      <a:pt x="22" y="17"/>
                      <a:pt x="22" y="18"/>
                      <a:pt x="22" y="19"/>
                    </a:cubicBezTo>
                    <a:cubicBezTo>
                      <a:pt x="22" y="18"/>
                      <a:pt x="25" y="13"/>
                      <a:pt x="26" y="14"/>
                    </a:cubicBezTo>
                    <a:cubicBezTo>
                      <a:pt x="24" y="16"/>
                      <a:pt x="24" y="18"/>
                      <a:pt x="24" y="21"/>
                    </a:cubicBezTo>
                    <a:cubicBezTo>
                      <a:pt x="24" y="20"/>
                      <a:pt x="24" y="20"/>
                      <a:pt x="24" y="20"/>
                    </a:cubicBezTo>
                    <a:cubicBezTo>
                      <a:pt x="24" y="20"/>
                      <a:pt x="24" y="20"/>
                      <a:pt x="24" y="21"/>
                    </a:cubicBezTo>
                    <a:cubicBezTo>
                      <a:pt x="25" y="20"/>
                      <a:pt x="25" y="19"/>
                      <a:pt x="26" y="19"/>
                    </a:cubicBezTo>
                    <a:cubicBezTo>
                      <a:pt x="27" y="19"/>
                      <a:pt x="25" y="21"/>
                      <a:pt x="25" y="21"/>
                    </a:cubicBezTo>
                    <a:cubicBezTo>
                      <a:pt x="27" y="19"/>
                      <a:pt x="26" y="23"/>
                      <a:pt x="27" y="19"/>
                    </a:cubicBezTo>
                    <a:cubicBezTo>
                      <a:pt x="27" y="19"/>
                      <a:pt x="27" y="24"/>
                      <a:pt x="27" y="21"/>
                    </a:cubicBezTo>
                    <a:cubicBezTo>
                      <a:pt x="27" y="22"/>
                      <a:pt x="27" y="22"/>
                      <a:pt x="28" y="22"/>
                    </a:cubicBezTo>
                    <a:cubicBezTo>
                      <a:pt x="28" y="21"/>
                      <a:pt x="29" y="21"/>
                      <a:pt x="29" y="22"/>
                    </a:cubicBezTo>
                    <a:cubicBezTo>
                      <a:pt x="29" y="21"/>
                      <a:pt x="28" y="21"/>
                      <a:pt x="30" y="20"/>
                    </a:cubicBezTo>
                    <a:cubicBezTo>
                      <a:pt x="29" y="22"/>
                      <a:pt x="31" y="20"/>
                      <a:pt x="30" y="22"/>
                    </a:cubicBezTo>
                    <a:cubicBezTo>
                      <a:pt x="30" y="22"/>
                      <a:pt x="31" y="22"/>
                      <a:pt x="31" y="21"/>
                    </a:cubicBezTo>
                    <a:cubicBezTo>
                      <a:pt x="30" y="24"/>
                      <a:pt x="32" y="21"/>
                      <a:pt x="32" y="22"/>
                    </a:cubicBezTo>
                    <a:cubicBezTo>
                      <a:pt x="32" y="22"/>
                      <a:pt x="31" y="23"/>
                      <a:pt x="31" y="23"/>
                    </a:cubicBezTo>
                    <a:cubicBezTo>
                      <a:pt x="32" y="22"/>
                      <a:pt x="33" y="22"/>
                      <a:pt x="33" y="21"/>
                    </a:cubicBezTo>
                    <a:cubicBezTo>
                      <a:pt x="33" y="22"/>
                      <a:pt x="32" y="23"/>
                      <a:pt x="31" y="24"/>
                    </a:cubicBezTo>
                    <a:cubicBezTo>
                      <a:pt x="32" y="23"/>
                      <a:pt x="32" y="24"/>
                      <a:pt x="34" y="22"/>
                    </a:cubicBezTo>
                    <a:cubicBezTo>
                      <a:pt x="34" y="23"/>
                      <a:pt x="34" y="23"/>
                      <a:pt x="33" y="24"/>
                    </a:cubicBezTo>
                    <a:cubicBezTo>
                      <a:pt x="34" y="24"/>
                      <a:pt x="34" y="22"/>
                      <a:pt x="35" y="22"/>
                    </a:cubicBezTo>
                    <a:cubicBezTo>
                      <a:pt x="37" y="22"/>
                      <a:pt x="35" y="24"/>
                      <a:pt x="35" y="23"/>
                    </a:cubicBezTo>
                    <a:cubicBezTo>
                      <a:pt x="35" y="24"/>
                      <a:pt x="39" y="19"/>
                      <a:pt x="39" y="19"/>
                    </a:cubicBezTo>
                    <a:cubicBezTo>
                      <a:pt x="40" y="20"/>
                      <a:pt x="35" y="25"/>
                      <a:pt x="35" y="26"/>
                    </a:cubicBezTo>
                    <a:cubicBezTo>
                      <a:pt x="36" y="25"/>
                      <a:pt x="36" y="25"/>
                      <a:pt x="36" y="26"/>
                    </a:cubicBezTo>
                    <a:cubicBezTo>
                      <a:pt x="37" y="25"/>
                      <a:pt x="38" y="23"/>
                      <a:pt x="38" y="24"/>
                    </a:cubicBezTo>
                    <a:cubicBezTo>
                      <a:pt x="35" y="27"/>
                      <a:pt x="40" y="29"/>
                      <a:pt x="44" y="27"/>
                    </a:cubicBezTo>
                    <a:cubicBezTo>
                      <a:pt x="43" y="28"/>
                      <a:pt x="43" y="29"/>
                      <a:pt x="44" y="30"/>
                    </a:cubicBezTo>
                    <a:cubicBezTo>
                      <a:pt x="44" y="28"/>
                      <a:pt x="45" y="31"/>
                      <a:pt x="46" y="30"/>
                    </a:cubicBezTo>
                    <a:cubicBezTo>
                      <a:pt x="47" y="30"/>
                      <a:pt x="48" y="31"/>
                      <a:pt x="47" y="32"/>
                    </a:cubicBezTo>
                    <a:cubicBezTo>
                      <a:pt x="50" y="31"/>
                      <a:pt x="47" y="33"/>
                      <a:pt x="50" y="33"/>
                    </a:cubicBezTo>
                    <a:cubicBezTo>
                      <a:pt x="50" y="32"/>
                      <a:pt x="50" y="31"/>
                      <a:pt x="51" y="31"/>
                    </a:cubicBezTo>
                    <a:cubicBezTo>
                      <a:pt x="51" y="34"/>
                      <a:pt x="56" y="39"/>
                      <a:pt x="58" y="36"/>
                    </a:cubicBezTo>
                    <a:cubicBezTo>
                      <a:pt x="58" y="36"/>
                      <a:pt x="57" y="37"/>
                      <a:pt x="57" y="38"/>
                    </a:cubicBezTo>
                    <a:cubicBezTo>
                      <a:pt x="58" y="37"/>
                      <a:pt x="61" y="40"/>
                      <a:pt x="61" y="40"/>
                    </a:cubicBezTo>
                    <a:cubicBezTo>
                      <a:pt x="63" y="38"/>
                      <a:pt x="61" y="40"/>
                      <a:pt x="60" y="40"/>
                    </a:cubicBezTo>
                    <a:cubicBezTo>
                      <a:pt x="61" y="41"/>
                      <a:pt x="63" y="39"/>
                      <a:pt x="62" y="40"/>
                    </a:cubicBezTo>
                    <a:cubicBezTo>
                      <a:pt x="62" y="42"/>
                      <a:pt x="62" y="40"/>
                      <a:pt x="62" y="40"/>
                    </a:cubicBezTo>
                    <a:cubicBezTo>
                      <a:pt x="61" y="40"/>
                      <a:pt x="61" y="41"/>
                      <a:pt x="61" y="41"/>
                    </a:cubicBezTo>
                    <a:cubicBezTo>
                      <a:pt x="61" y="41"/>
                      <a:pt x="64" y="40"/>
                      <a:pt x="62" y="42"/>
                    </a:cubicBezTo>
                    <a:cubicBezTo>
                      <a:pt x="63" y="41"/>
                      <a:pt x="65" y="40"/>
                      <a:pt x="64" y="41"/>
                    </a:cubicBezTo>
                    <a:cubicBezTo>
                      <a:pt x="66" y="40"/>
                      <a:pt x="64" y="41"/>
                      <a:pt x="66" y="42"/>
                    </a:cubicBezTo>
                    <a:cubicBezTo>
                      <a:pt x="65" y="42"/>
                      <a:pt x="65" y="43"/>
                      <a:pt x="64" y="44"/>
                    </a:cubicBezTo>
                    <a:cubicBezTo>
                      <a:pt x="64" y="44"/>
                      <a:pt x="67" y="44"/>
                      <a:pt x="68" y="44"/>
                    </a:cubicBezTo>
                    <a:cubicBezTo>
                      <a:pt x="68" y="44"/>
                      <a:pt x="67" y="45"/>
                      <a:pt x="67" y="46"/>
                    </a:cubicBezTo>
                    <a:cubicBezTo>
                      <a:pt x="68" y="45"/>
                      <a:pt x="67" y="45"/>
                      <a:pt x="69" y="45"/>
                    </a:cubicBezTo>
                    <a:cubicBezTo>
                      <a:pt x="67" y="48"/>
                      <a:pt x="72" y="48"/>
                      <a:pt x="71" y="50"/>
                    </a:cubicBezTo>
                    <a:cubicBezTo>
                      <a:pt x="73" y="48"/>
                      <a:pt x="72" y="48"/>
                      <a:pt x="74" y="48"/>
                    </a:cubicBezTo>
                    <a:cubicBezTo>
                      <a:pt x="75" y="48"/>
                      <a:pt x="72" y="51"/>
                      <a:pt x="73" y="51"/>
                    </a:cubicBezTo>
                    <a:cubicBezTo>
                      <a:pt x="73" y="51"/>
                      <a:pt x="73" y="51"/>
                      <a:pt x="73" y="51"/>
                    </a:cubicBezTo>
                    <a:cubicBezTo>
                      <a:pt x="73" y="51"/>
                      <a:pt x="74" y="50"/>
                      <a:pt x="76" y="50"/>
                    </a:cubicBezTo>
                    <a:cubicBezTo>
                      <a:pt x="74" y="56"/>
                      <a:pt x="79" y="54"/>
                      <a:pt x="81" y="55"/>
                    </a:cubicBezTo>
                    <a:cubicBezTo>
                      <a:pt x="81" y="55"/>
                      <a:pt x="80" y="58"/>
                      <a:pt x="80" y="58"/>
                    </a:cubicBezTo>
                    <a:cubicBezTo>
                      <a:pt x="80" y="57"/>
                      <a:pt x="82" y="57"/>
                      <a:pt x="83" y="57"/>
                    </a:cubicBezTo>
                    <a:cubicBezTo>
                      <a:pt x="83" y="57"/>
                      <a:pt x="80" y="59"/>
                      <a:pt x="83" y="59"/>
                    </a:cubicBezTo>
                    <a:cubicBezTo>
                      <a:pt x="82" y="59"/>
                      <a:pt x="83" y="59"/>
                      <a:pt x="82" y="60"/>
                    </a:cubicBezTo>
                    <a:cubicBezTo>
                      <a:pt x="83" y="62"/>
                      <a:pt x="86" y="62"/>
                      <a:pt x="87" y="64"/>
                    </a:cubicBezTo>
                    <a:cubicBezTo>
                      <a:pt x="88" y="63"/>
                      <a:pt x="91" y="65"/>
                      <a:pt x="89" y="66"/>
                    </a:cubicBezTo>
                    <a:cubicBezTo>
                      <a:pt x="92" y="66"/>
                      <a:pt x="92" y="66"/>
                      <a:pt x="93" y="67"/>
                    </a:cubicBezTo>
                    <a:cubicBezTo>
                      <a:pt x="93" y="65"/>
                      <a:pt x="95" y="66"/>
                      <a:pt x="95" y="67"/>
                    </a:cubicBezTo>
                    <a:cubicBezTo>
                      <a:pt x="95" y="67"/>
                      <a:pt x="93" y="67"/>
                      <a:pt x="94" y="69"/>
                    </a:cubicBezTo>
                    <a:cubicBezTo>
                      <a:pt x="94" y="68"/>
                      <a:pt x="95" y="69"/>
                      <a:pt x="95" y="70"/>
                    </a:cubicBezTo>
                    <a:cubicBezTo>
                      <a:pt x="96" y="69"/>
                      <a:pt x="98" y="69"/>
                      <a:pt x="99" y="68"/>
                    </a:cubicBezTo>
                    <a:cubicBezTo>
                      <a:pt x="98" y="69"/>
                      <a:pt x="98" y="69"/>
                      <a:pt x="97" y="70"/>
                    </a:cubicBezTo>
                    <a:cubicBezTo>
                      <a:pt x="99" y="71"/>
                      <a:pt x="100" y="68"/>
                      <a:pt x="102" y="70"/>
                    </a:cubicBezTo>
                    <a:cubicBezTo>
                      <a:pt x="102" y="70"/>
                      <a:pt x="100" y="72"/>
                      <a:pt x="99" y="72"/>
                    </a:cubicBezTo>
                    <a:cubicBezTo>
                      <a:pt x="101" y="72"/>
                      <a:pt x="100" y="76"/>
                      <a:pt x="103" y="73"/>
                    </a:cubicBezTo>
                    <a:cubicBezTo>
                      <a:pt x="105" y="74"/>
                      <a:pt x="107" y="82"/>
                      <a:pt x="110" y="81"/>
                    </a:cubicBezTo>
                    <a:cubicBezTo>
                      <a:pt x="109" y="82"/>
                      <a:pt x="113" y="88"/>
                      <a:pt x="118" y="90"/>
                    </a:cubicBezTo>
                    <a:cubicBezTo>
                      <a:pt x="117" y="91"/>
                      <a:pt x="117" y="91"/>
                      <a:pt x="116" y="92"/>
                    </a:cubicBezTo>
                    <a:cubicBezTo>
                      <a:pt x="118" y="90"/>
                      <a:pt x="119" y="95"/>
                      <a:pt x="118" y="95"/>
                    </a:cubicBezTo>
                    <a:cubicBezTo>
                      <a:pt x="120" y="94"/>
                      <a:pt x="121" y="98"/>
                      <a:pt x="123" y="96"/>
                    </a:cubicBezTo>
                    <a:cubicBezTo>
                      <a:pt x="121" y="99"/>
                      <a:pt x="129" y="103"/>
                      <a:pt x="132" y="103"/>
                    </a:cubicBezTo>
                    <a:cubicBezTo>
                      <a:pt x="131" y="106"/>
                      <a:pt x="133" y="105"/>
                      <a:pt x="132" y="106"/>
                    </a:cubicBezTo>
                    <a:cubicBezTo>
                      <a:pt x="133" y="106"/>
                      <a:pt x="133" y="106"/>
                      <a:pt x="134" y="106"/>
                    </a:cubicBezTo>
                    <a:cubicBezTo>
                      <a:pt x="132" y="112"/>
                      <a:pt x="142" y="123"/>
                      <a:pt x="150" y="119"/>
                    </a:cubicBezTo>
                    <a:cubicBezTo>
                      <a:pt x="146" y="116"/>
                      <a:pt x="145" y="112"/>
                      <a:pt x="144" y="108"/>
                    </a:cubicBezTo>
                    <a:close/>
                    <a:moveTo>
                      <a:pt x="7" y="6"/>
                    </a:moveTo>
                    <a:cubicBezTo>
                      <a:pt x="7"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6"/>
              <p:cNvSpPr/>
              <p:nvPr/>
            </p:nvSpPr>
            <p:spPr bwMode="auto">
              <a:xfrm>
                <a:off x="2971800" y="1036638"/>
                <a:ext cx="204788" cy="339725"/>
              </a:xfrm>
              <a:custGeom>
                <a:avLst/>
                <a:gdLst>
                  <a:gd name="T0" fmla="*/ 84 w 95"/>
                  <a:gd name="T1" fmla="*/ 124 h 158"/>
                  <a:gd name="T2" fmla="*/ 63 w 95"/>
                  <a:gd name="T3" fmla="*/ 82 h 158"/>
                  <a:gd name="T4" fmla="*/ 62 w 95"/>
                  <a:gd name="T5" fmla="*/ 80 h 158"/>
                  <a:gd name="T6" fmla="*/ 58 w 95"/>
                  <a:gd name="T7" fmla="*/ 70 h 158"/>
                  <a:gd name="T8" fmla="*/ 37 w 95"/>
                  <a:gd name="T9" fmla="*/ 34 h 158"/>
                  <a:gd name="T10" fmla="*/ 24 w 95"/>
                  <a:gd name="T11" fmla="*/ 21 h 158"/>
                  <a:gd name="T12" fmla="*/ 20 w 95"/>
                  <a:gd name="T13" fmla="*/ 14 h 158"/>
                  <a:gd name="T14" fmla="*/ 5 w 95"/>
                  <a:gd name="T15" fmla="*/ 5 h 158"/>
                  <a:gd name="T16" fmla="*/ 8 w 95"/>
                  <a:gd name="T17" fmla="*/ 3 h 158"/>
                  <a:gd name="T18" fmla="*/ 4 w 95"/>
                  <a:gd name="T19" fmla="*/ 0 h 158"/>
                  <a:gd name="T20" fmla="*/ 4 w 95"/>
                  <a:gd name="T21" fmla="*/ 0 h 158"/>
                  <a:gd name="T22" fmla="*/ 4 w 95"/>
                  <a:gd name="T23" fmla="*/ 3 h 158"/>
                  <a:gd name="T24" fmla="*/ 4 w 95"/>
                  <a:gd name="T25" fmla="*/ 7 h 158"/>
                  <a:gd name="T26" fmla="*/ 8 w 95"/>
                  <a:gd name="T27" fmla="*/ 11 h 158"/>
                  <a:gd name="T28" fmla="*/ 8 w 95"/>
                  <a:gd name="T29" fmla="*/ 16 h 158"/>
                  <a:gd name="T30" fmla="*/ 8 w 95"/>
                  <a:gd name="T31" fmla="*/ 17 h 158"/>
                  <a:gd name="T32" fmla="*/ 11 w 95"/>
                  <a:gd name="T33" fmla="*/ 18 h 158"/>
                  <a:gd name="T34" fmla="*/ 10 w 95"/>
                  <a:gd name="T35" fmla="*/ 20 h 158"/>
                  <a:gd name="T36" fmla="*/ 9 w 95"/>
                  <a:gd name="T37" fmla="*/ 22 h 158"/>
                  <a:gd name="T38" fmla="*/ 10 w 95"/>
                  <a:gd name="T39" fmla="*/ 23 h 158"/>
                  <a:gd name="T40" fmla="*/ 12 w 95"/>
                  <a:gd name="T41" fmla="*/ 24 h 158"/>
                  <a:gd name="T42" fmla="*/ 13 w 95"/>
                  <a:gd name="T43" fmla="*/ 26 h 158"/>
                  <a:gd name="T44" fmla="*/ 13 w 95"/>
                  <a:gd name="T45" fmla="*/ 27 h 158"/>
                  <a:gd name="T46" fmla="*/ 13 w 95"/>
                  <a:gd name="T47" fmla="*/ 27 h 158"/>
                  <a:gd name="T48" fmla="*/ 15 w 95"/>
                  <a:gd name="T49" fmla="*/ 29 h 158"/>
                  <a:gd name="T50" fmla="*/ 16 w 95"/>
                  <a:gd name="T51" fmla="*/ 30 h 158"/>
                  <a:gd name="T52" fmla="*/ 18 w 95"/>
                  <a:gd name="T53" fmla="*/ 30 h 158"/>
                  <a:gd name="T54" fmla="*/ 19 w 95"/>
                  <a:gd name="T55" fmla="*/ 31 h 158"/>
                  <a:gd name="T56" fmla="*/ 21 w 95"/>
                  <a:gd name="T57" fmla="*/ 30 h 158"/>
                  <a:gd name="T58" fmla="*/ 21 w 95"/>
                  <a:gd name="T59" fmla="*/ 32 h 158"/>
                  <a:gd name="T60" fmla="*/ 22 w 95"/>
                  <a:gd name="T61" fmla="*/ 32 h 158"/>
                  <a:gd name="T62" fmla="*/ 27 w 95"/>
                  <a:gd name="T63" fmla="*/ 30 h 158"/>
                  <a:gd name="T64" fmla="*/ 22 w 95"/>
                  <a:gd name="T65" fmla="*/ 36 h 158"/>
                  <a:gd name="T66" fmla="*/ 28 w 95"/>
                  <a:gd name="T67" fmla="*/ 39 h 158"/>
                  <a:gd name="T68" fmla="*/ 29 w 95"/>
                  <a:gd name="T69" fmla="*/ 43 h 158"/>
                  <a:gd name="T70" fmla="*/ 31 w 95"/>
                  <a:gd name="T71" fmla="*/ 47 h 158"/>
                  <a:gd name="T72" fmla="*/ 38 w 95"/>
                  <a:gd name="T73" fmla="*/ 52 h 158"/>
                  <a:gd name="T74" fmla="*/ 39 w 95"/>
                  <a:gd name="T75" fmla="*/ 57 h 158"/>
                  <a:gd name="T76" fmla="*/ 40 w 95"/>
                  <a:gd name="T77" fmla="*/ 57 h 158"/>
                  <a:gd name="T78" fmla="*/ 39 w 95"/>
                  <a:gd name="T79" fmla="*/ 58 h 158"/>
                  <a:gd name="T80" fmla="*/ 41 w 95"/>
                  <a:gd name="T81" fmla="*/ 59 h 158"/>
                  <a:gd name="T82" fmla="*/ 40 w 95"/>
                  <a:gd name="T83" fmla="*/ 62 h 158"/>
                  <a:gd name="T84" fmla="*/ 42 w 95"/>
                  <a:gd name="T85" fmla="*/ 64 h 158"/>
                  <a:gd name="T86" fmla="*/ 45 w 95"/>
                  <a:gd name="T87" fmla="*/ 69 h 158"/>
                  <a:gd name="T88" fmla="*/ 46 w 95"/>
                  <a:gd name="T89" fmla="*/ 71 h 158"/>
                  <a:gd name="T90" fmla="*/ 49 w 95"/>
                  <a:gd name="T91" fmla="*/ 71 h 158"/>
                  <a:gd name="T92" fmla="*/ 50 w 95"/>
                  <a:gd name="T93" fmla="*/ 79 h 158"/>
                  <a:gd name="T94" fmla="*/ 52 w 95"/>
                  <a:gd name="T95" fmla="*/ 81 h 158"/>
                  <a:gd name="T96" fmla="*/ 54 w 95"/>
                  <a:gd name="T97" fmla="*/ 87 h 158"/>
                  <a:gd name="T98" fmla="*/ 58 w 95"/>
                  <a:gd name="T99" fmla="*/ 92 h 158"/>
                  <a:gd name="T100" fmla="*/ 59 w 95"/>
                  <a:gd name="T101" fmla="*/ 94 h 158"/>
                  <a:gd name="T102" fmla="*/ 64 w 95"/>
                  <a:gd name="T103" fmla="*/ 95 h 158"/>
                  <a:gd name="T104" fmla="*/ 66 w 95"/>
                  <a:gd name="T105" fmla="*/ 97 h 158"/>
                  <a:gd name="T106" fmla="*/ 63 w 95"/>
                  <a:gd name="T107" fmla="*/ 101 h 158"/>
                  <a:gd name="T108" fmla="*/ 70 w 95"/>
                  <a:gd name="T109" fmla="*/ 110 h 158"/>
                  <a:gd name="T110" fmla="*/ 72 w 95"/>
                  <a:gd name="T111" fmla="*/ 121 h 158"/>
                  <a:gd name="T112" fmla="*/ 77 w 95"/>
                  <a:gd name="T113" fmla="*/ 128 h 158"/>
                  <a:gd name="T114" fmla="*/ 83 w 95"/>
                  <a:gd name="T115" fmla="*/ 138 h 158"/>
                  <a:gd name="T116" fmla="*/ 95 w 95"/>
                  <a:gd name="T117" fmla="*/ 15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 h="158">
                    <a:moveTo>
                      <a:pt x="93" y="144"/>
                    </a:moveTo>
                    <a:cubicBezTo>
                      <a:pt x="89" y="138"/>
                      <a:pt x="90" y="125"/>
                      <a:pt x="84" y="124"/>
                    </a:cubicBezTo>
                    <a:cubicBezTo>
                      <a:pt x="85" y="124"/>
                      <a:pt x="84" y="117"/>
                      <a:pt x="81" y="118"/>
                    </a:cubicBezTo>
                    <a:cubicBezTo>
                      <a:pt x="83" y="112"/>
                      <a:pt x="72" y="83"/>
                      <a:pt x="63" y="82"/>
                    </a:cubicBezTo>
                    <a:cubicBezTo>
                      <a:pt x="63" y="81"/>
                      <a:pt x="63" y="81"/>
                      <a:pt x="63" y="79"/>
                    </a:cubicBezTo>
                    <a:cubicBezTo>
                      <a:pt x="63" y="79"/>
                      <a:pt x="62" y="80"/>
                      <a:pt x="62" y="80"/>
                    </a:cubicBezTo>
                    <a:cubicBezTo>
                      <a:pt x="63" y="80"/>
                      <a:pt x="62" y="77"/>
                      <a:pt x="61" y="78"/>
                    </a:cubicBezTo>
                    <a:cubicBezTo>
                      <a:pt x="66" y="75"/>
                      <a:pt x="59" y="71"/>
                      <a:pt x="58" y="70"/>
                    </a:cubicBezTo>
                    <a:cubicBezTo>
                      <a:pt x="60" y="68"/>
                      <a:pt x="50" y="48"/>
                      <a:pt x="47" y="47"/>
                    </a:cubicBezTo>
                    <a:cubicBezTo>
                      <a:pt x="47" y="46"/>
                      <a:pt x="37" y="33"/>
                      <a:pt x="37" y="34"/>
                    </a:cubicBezTo>
                    <a:cubicBezTo>
                      <a:pt x="37" y="34"/>
                      <a:pt x="38" y="33"/>
                      <a:pt x="38" y="33"/>
                    </a:cubicBezTo>
                    <a:cubicBezTo>
                      <a:pt x="34" y="31"/>
                      <a:pt x="30" y="19"/>
                      <a:pt x="24" y="21"/>
                    </a:cubicBezTo>
                    <a:cubicBezTo>
                      <a:pt x="25" y="21"/>
                      <a:pt x="22" y="11"/>
                      <a:pt x="19" y="16"/>
                    </a:cubicBezTo>
                    <a:cubicBezTo>
                      <a:pt x="18" y="15"/>
                      <a:pt x="20" y="14"/>
                      <a:pt x="20" y="14"/>
                    </a:cubicBezTo>
                    <a:cubicBezTo>
                      <a:pt x="20" y="13"/>
                      <a:pt x="13" y="6"/>
                      <a:pt x="11" y="7"/>
                    </a:cubicBezTo>
                    <a:cubicBezTo>
                      <a:pt x="10" y="3"/>
                      <a:pt x="8" y="3"/>
                      <a:pt x="5" y="5"/>
                    </a:cubicBezTo>
                    <a:cubicBezTo>
                      <a:pt x="6" y="4"/>
                      <a:pt x="5" y="4"/>
                      <a:pt x="5" y="4"/>
                    </a:cubicBezTo>
                    <a:cubicBezTo>
                      <a:pt x="6" y="4"/>
                      <a:pt x="7" y="3"/>
                      <a:pt x="8" y="3"/>
                    </a:cubicBezTo>
                    <a:cubicBezTo>
                      <a:pt x="8" y="2"/>
                      <a:pt x="5" y="1"/>
                      <a:pt x="5" y="2"/>
                    </a:cubicBezTo>
                    <a:cubicBezTo>
                      <a:pt x="6" y="1"/>
                      <a:pt x="6" y="0"/>
                      <a:pt x="4" y="0"/>
                    </a:cubicBezTo>
                    <a:cubicBezTo>
                      <a:pt x="5" y="1"/>
                      <a:pt x="3" y="1"/>
                      <a:pt x="3" y="2"/>
                    </a:cubicBezTo>
                    <a:cubicBezTo>
                      <a:pt x="1" y="4"/>
                      <a:pt x="4" y="0"/>
                      <a:pt x="4" y="0"/>
                    </a:cubicBezTo>
                    <a:cubicBezTo>
                      <a:pt x="3" y="0"/>
                      <a:pt x="2" y="1"/>
                      <a:pt x="1" y="1"/>
                    </a:cubicBezTo>
                    <a:cubicBezTo>
                      <a:pt x="0" y="2"/>
                      <a:pt x="3" y="3"/>
                      <a:pt x="4" y="3"/>
                    </a:cubicBezTo>
                    <a:cubicBezTo>
                      <a:pt x="5" y="3"/>
                      <a:pt x="3" y="6"/>
                      <a:pt x="2" y="6"/>
                    </a:cubicBezTo>
                    <a:cubicBezTo>
                      <a:pt x="4" y="4"/>
                      <a:pt x="4" y="6"/>
                      <a:pt x="4" y="7"/>
                    </a:cubicBezTo>
                    <a:cubicBezTo>
                      <a:pt x="4" y="7"/>
                      <a:pt x="4" y="7"/>
                      <a:pt x="4" y="8"/>
                    </a:cubicBezTo>
                    <a:cubicBezTo>
                      <a:pt x="5" y="10"/>
                      <a:pt x="6" y="11"/>
                      <a:pt x="8" y="11"/>
                    </a:cubicBezTo>
                    <a:cubicBezTo>
                      <a:pt x="9" y="11"/>
                      <a:pt x="7" y="13"/>
                      <a:pt x="7" y="13"/>
                    </a:cubicBezTo>
                    <a:cubicBezTo>
                      <a:pt x="9" y="11"/>
                      <a:pt x="9" y="14"/>
                      <a:pt x="8" y="16"/>
                    </a:cubicBezTo>
                    <a:cubicBezTo>
                      <a:pt x="8" y="16"/>
                      <a:pt x="11" y="16"/>
                      <a:pt x="12" y="15"/>
                    </a:cubicBezTo>
                    <a:cubicBezTo>
                      <a:pt x="10" y="17"/>
                      <a:pt x="7" y="19"/>
                      <a:pt x="8" y="17"/>
                    </a:cubicBezTo>
                    <a:cubicBezTo>
                      <a:pt x="7" y="17"/>
                      <a:pt x="7" y="18"/>
                      <a:pt x="7" y="18"/>
                    </a:cubicBezTo>
                    <a:cubicBezTo>
                      <a:pt x="7" y="19"/>
                      <a:pt x="11" y="18"/>
                      <a:pt x="11" y="18"/>
                    </a:cubicBezTo>
                    <a:cubicBezTo>
                      <a:pt x="11" y="19"/>
                      <a:pt x="10" y="19"/>
                      <a:pt x="9" y="19"/>
                    </a:cubicBezTo>
                    <a:cubicBezTo>
                      <a:pt x="10" y="20"/>
                      <a:pt x="10" y="20"/>
                      <a:pt x="10" y="20"/>
                    </a:cubicBezTo>
                    <a:cubicBezTo>
                      <a:pt x="10" y="20"/>
                      <a:pt x="8" y="21"/>
                      <a:pt x="8" y="21"/>
                    </a:cubicBezTo>
                    <a:cubicBezTo>
                      <a:pt x="8" y="23"/>
                      <a:pt x="8" y="20"/>
                      <a:pt x="9" y="22"/>
                    </a:cubicBezTo>
                    <a:cubicBezTo>
                      <a:pt x="10" y="21"/>
                      <a:pt x="13" y="19"/>
                      <a:pt x="14" y="19"/>
                    </a:cubicBezTo>
                    <a:cubicBezTo>
                      <a:pt x="14" y="20"/>
                      <a:pt x="10" y="22"/>
                      <a:pt x="10" y="23"/>
                    </a:cubicBezTo>
                    <a:cubicBezTo>
                      <a:pt x="10" y="23"/>
                      <a:pt x="13" y="21"/>
                      <a:pt x="13" y="21"/>
                    </a:cubicBezTo>
                    <a:cubicBezTo>
                      <a:pt x="13" y="22"/>
                      <a:pt x="12" y="23"/>
                      <a:pt x="12" y="24"/>
                    </a:cubicBezTo>
                    <a:cubicBezTo>
                      <a:pt x="12" y="24"/>
                      <a:pt x="17" y="20"/>
                      <a:pt x="17" y="21"/>
                    </a:cubicBezTo>
                    <a:cubicBezTo>
                      <a:pt x="15" y="22"/>
                      <a:pt x="14" y="24"/>
                      <a:pt x="13" y="26"/>
                    </a:cubicBezTo>
                    <a:cubicBezTo>
                      <a:pt x="13" y="26"/>
                      <a:pt x="13" y="26"/>
                      <a:pt x="13" y="26"/>
                    </a:cubicBezTo>
                    <a:cubicBezTo>
                      <a:pt x="13" y="26"/>
                      <a:pt x="13" y="26"/>
                      <a:pt x="13" y="27"/>
                    </a:cubicBezTo>
                    <a:cubicBezTo>
                      <a:pt x="14" y="26"/>
                      <a:pt x="14" y="25"/>
                      <a:pt x="15" y="25"/>
                    </a:cubicBezTo>
                    <a:cubicBezTo>
                      <a:pt x="16" y="26"/>
                      <a:pt x="14" y="27"/>
                      <a:pt x="13" y="27"/>
                    </a:cubicBezTo>
                    <a:cubicBezTo>
                      <a:pt x="14" y="27"/>
                      <a:pt x="14" y="28"/>
                      <a:pt x="14" y="28"/>
                    </a:cubicBezTo>
                    <a:cubicBezTo>
                      <a:pt x="18" y="25"/>
                      <a:pt x="16" y="28"/>
                      <a:pt x="15" y="29"/>
                    </a:cubicBezTo>
                    <a:cubicBezTo>
                      <a:pt x="15" y="29"/>
                      <a:pt x="15" y="29"/>
                      <a:pt x="15" y="30"/>
                    </a:cubicBezTo>
                    <a:cubicBezTo>
                      <a:pt x="16" y="29"/>
                      <a:pt x="16" y="29"/>
                      <a:pt x="16" y="30"/>
                    </a:cubicBezTo>
                    <a:cubicBezTo>
                      <a:pt x="17" y="29"/>
                      <a:pt x="16" y="29"/>
                      <a:pt x="18" y="28"/>
                    </a:cubicBezTo>
                    <a:cubicBezTo>
                      <a:pt x="17" y="29"/>
                      <a:pt x="19" y="28"/>
                      <a:pt x="18" y="30"/>
                    </a:cubicBezTo>
                    <a:cubicBezTo>
                      <a:pt x="18" y="30"/>
                      <a:pt x="18" y="30"/>
                      <a:pt x="19" y="30"/>
                    </a:cubicBezTo>
                    <a:cubicBezTo>
                      <a:pt x="16" y="32"/>
                      <a:pt x="20" y="30"/>
                      <a:pt x="19" y="31"/>
                    </a:cubicBezTo>
                    <a:cubicBezTo>
                      <a:pt x="19" y="31"/>
                      <a:pt x="19" y="31"/>
                      <a:pt x="18" y="31"/>
                    </a:cubicBezTo>
                    <a:cubicBezTo>
                      <a:pt x="19" y="31"/>
                      <a:pt x="20" y="31"/>
                      <a:pt x="21" y="30"/>
                    </a:cubicBezTo>
                    <a:cubicBezTo>
                      <a:pt x="20" y="31"/>
                      <a:pt x="19" y="32"/>
                      <a:pt x="18" y="33"/>
                    </a:cubicBezTo>
                    <a:cubicBezTo>
                      <a:pt x="19" y="32"/>
                      <a:pt x="19" y="33"/>
                      <a:pt x="21" y="32"/>
                    </a:cubicBezTo>
                    <a:cubicBezTo>
                      <a:pt x="21" y="32"/>
                      <a:pt x="20" y="33"/>
                      <a:pt x="20" y="33"/>
                    </a:cubicBezTo>
                    <a:cubicBezTo>
                      <a:pt x="21" y="33"/>
                      <a:pt x="21" y="32"/>
                      <a:pt x="22" y="32"/>
                    </a:cubicBezTo>
                    <a:cubicBezTo>
                      <a:pt x="24" y="32"/>
                      <a:pt x="21" y="33"/>
                      <a:pt x="21" y="33"/>
                    </a:cubicBezTo>
                    <a:cubicBezTo>
                      <a:pt x="22" y="34"/>
                      <a:pt x="27" y="30"/>
                      <a:pt x="27" y="30"/>
                    </a:cubicBezTo>
                    <a:cubicBezTo>
                      <a:pt x="28" y="32"/>
                      <a:pt x="21" y="35"/>
                      <a:pt x="21" y="35"/>
                    </a:cubicBezTo>
                    <a:cubicBezTo>
                      <a:pt x="21" y="35"/>
                      <a:pt x="22" y="35"/>
                      <a:pt x="22" y="36"/>
                    </a:cubicBezTo>
                    <a:cubicBezTo>
                      <a:pt x="22" y="35"/>
                      <a:pt x="24" y="34"/>
                      <a:pt x="24" y="35"/>
                    </a:cubicBezTo>
                    <a:cubicBezTo>
                      <a:pt x="21" y="36"/>
                      <a:pt x="24" y="40"/>
                      <a:pt x="28" y="39"/>
                    </a:cubicBezTo>
                    <a:cubicBezTo>
                      <a:pt x="27" y="40"/>
                      <a:pt x="27" y="41"/>
                      <a:pt x="27" y="42"/>
                    </a:cubicBezTo>
                    <a:cubicBezTo>
                      <a:pt x="27" y="41"/>
                      <a:pt x="27" y="43"/>
                      <a:pt x="29" y="43"/>
                    </a:cubicBezTo>
                    <a:cubicBezTo>
                      <a:pt x="29" y="44"/>
                      <a:pt x="31" y="45"/>
                      <a:pt x="29" y="45"/>
                    </a:cubicBezTo>
                    <a:cubicBezTo>
                      <a:pt x="32" y="45"/>
                      <a:pt x="29" y="46"/>
                      <a:pt x="31" y="47"/>
                    </a:cubicBezTo>
                    <a:cubicBezTo>
                      <a:pt x="32" y="46"/>
                      <a:pt x="32" y="46"/>
                      <a:pt x="33" y="46"/>
                    </a:cubicBezTo>
                    <a:cubicBezTo>
                      <a:pt x="31" y="48"/>
                      <a:pt x="35" y="55"/>
                      <a:pt x="38" y="52"/>
                    </a:cubicBezTo>
                    <a:cubicBezTo>
                      <a:pt x="37" y="53"/>
                      <a:pt x="36" y="53"/>
                      <a:pt x="36" y="54"/>
                    </a:cubicBezTo>
                    <a:cubicBezTo>
                      <a:pt x="37" y="54"/>
                      <a:pt x="39" y="57"/>
                      <a:pt x="39" y="57"/>
                    </a:cubicBezTo>
                    <a:cubicBezTo>
                      <a:pt x="41" y="56"/>
                      <a:pt x="39" y="57"/>
                      <a:pt x="38" y="57"/>
                    </a:cubicBezTo>
                    <a:cubicBezTo>
                      <a:pt x="38" y="58"/>
                      <a:pt x="41" y="57"/>
                      <a:pt x="40" y="57"/>
                    </a:cubicBezTo>
                    <a:cubicBezTo>
                      <a:pt x="39" y="59"/>
                      <a:pt x="40" y="58"/>
                      <a:pt x="39" y="58"/>
                    </a:cubicBezTo>
                    <a:cubicBezTo>
                      <a:pt x="39" y="58"/>
                      <a:pt x="39" y="58"/>
                      <a:pt x="39" y="58"/>
                    </a:cubicBezTo>
                    <a:cubicBezTo>
                      <a:pt x="39" y="58"/>
                      <a:pt x="41" y="58"/>
                      <a:pt x="39" y="59"/>
                    </a:cubicBezTo>
                    <a:cubicBezTo>
                      <a:pt x="40" y="59"/>
                      <a:pt x="41" y="59"/>
                      <a:pt x="41" y="59"/>
                    </a:cubicBezTo>
                    <a:cubicBezTo>
                      <a:pt x="43" y="59"/>
                      <a:pt x="41" y="59"/>
                      <a:pt x="43" y="60"/>
                    </a:cubicBezTo>
                    <a:cubicBezTo>
                      <a:pt x="42" y="61"/>
                      <a:pt x="41" y="61"/>
                      <a:pt x="40" y="62"/>
                    </a:cubicBezTo>
                    <a:cubicBezTo>
                      <a:pt x="40" y="62"/>
                      <a:pt x="43" y="63"/>
                      <a:pt x="44" y="63"/>
                    </a:cubicBezTo>
                    <a:cubicBezTo>
                      <a:pt x="43" y="63"/>
                      <a:pt x="43" y="64"/>
                      <a:pt x="42" y="64"/>
                    </a:cubicBezTo>
                    <a:cubicBezTo>
                      <a:pt x="43" y="64"/>
                      <a:pt x="43" y="64"/>
                      <a:pt x="44" y="64"/>
                    </a:cubicBezTo>
                    <a:cubicBezTo>
                      <a:pt x="41" y="67"/>
                      <a:pt x="46" y="68"/>
                      <a:pt x="45" y="69"/>
                    </a:cubicBezTo>
                    <a:cubicBezTo>
                      <a:pt x="46" y="69"/>
                      <a:pt x="46" y="69"/>
                      <a:pt x="48" y="69"/>
                    </a:cubicBezTo>
                    <a:cubicBezTo>
                      <a:pt x="48" y="69"/>
                      <a:pt x="45" y="70"/>
                      <a:pt x="46" y="71"/>
                    </a:cubicBezTo>
                    <a:cubicBezTo>
                      <a:pt x="46" y="71"/>
                      <a:pt x="46" y="71"/>
                      <a:pt x="46" y="71"/>
                    </a:cubicBezTo>
                    <a:cubicBezTo>
                      <a:pt x="46" y="71"/>
                      <a:pt x="47" y="71"/>
                      <a:pt x="49" y="71"/>
                    </a:cubicBezTo>
                    <a:cubicBezTo>
                      <a:pt x="45" y="76"/>
                      <a:pt x="50" y="76"/>
                      <a:pt x="52" y="78"/>
                    </a:cubicBezTo>
                    <a:cubicBezTo>
                      <a:pt x="52" y="78"/>
                      <a:pt x="50" y="80"/>
                      <a:pt x="50" y="79"/>
                    </a:cubicBezTo>
                    <a:cubicBezTo>
                      <a:pt x="50" y="79"/>
                      <a:pt x="52" y="79"/>
                      <a:pt x="53" y="80"/>
                    </a:cubicBezTo>
                    <a:cubicBezTo>
                      <a:pt x="53" y="80"/>
                      <a:pt x="50" y="81"/>
                      <a:pt x="52" y="81"/>
                    </a:cubicBezTo>
                    <a:cubicBezTo>
                      <a:pt x="52" y="81"/>
                      <a:pt x="52" y="82"/>
                      <a:pt x="51" y="83"/>
                    </a:cubicBezTo>
                    <a:cubicBezTo>
                      <a:pt x="51" y="84"/>
                      <a:pt x="54" y="85"/>
                      <a:pt x="54" y="87"/>
                    </a:cubicBezTo>
                    <a:cubicBezTo>
                      <a:pt x="56" y="86"/>
                      <a:pt x="57" y="89"/>
                      <a:pt x="55" y="90"/>
                    </a:cubicBezTo>
                    <a:cubicBezTo>
                      <a:pt x="58" y="91"/>
                      <a:pt x="58" y="91"/>
                      <a:pt x="58" y="92"/>
                    </a:cubicBezTo>
                    <a:cubicBezTo>
                      <a:pt x="59" y="91"/>
                      <a:pt x="61" y="92"/>
                      <a:pt x="61" y="92"/>
                    </a:cubicBezTo>
                    <a:cubicBezTo>
                      <a:pt x="61" y="93"/>
                      <a:pt x="59" y="92"/>
                      <a:pt x="59" y="94"/>
                    </a:cubicBezTo>
                    <a:cubicBezTo>
                      <a:pt x="59" y="94"/>
                      <a:pt x="60" y="95"/>
                      <a:pt x="60" y="95"/>
                    </a:cubicBezTo>
                    <a:cubicBezTo>
                      <a:pt x="61" y="95"/>
                      <a:pt x="62" y="95"/>
                      <a:pt x="64" y="95"/>
                    </a:cubicBezTo>
                    <a:cubicBezTo>
                      <a:pt x="63" y="95"/>
                      <a:pt x="62" y="95"/>
                      <a:pt x="61" y="96"/>
                    </a:cubicBezTo>
                    <a:cubicBezTo>
                      <a:pt x="63" y="97"/>
                      <a:pt x="65" y="95"/>
                      <a:pt x="66" y="97"/>
                    </a:cubicBezTo>
                    <a:cubicBezTo>
                      <a:pt x="66" y="98"/>
                      <a:pt x="63" y="99"/>
                      <a:pt x="62" y="99"/>
                    </a:cubicBezTo>
                    <a:cubicBezTo>
                      <a:pt x="63" y="99"/>
                      <a:pt x="63" y="100"/>
                      <a:pt x="63" y="101"/>
                    </a:cubicBezTo>
                    <a:cubicBezTo>
                      <a:pt x="64" y="101"/>
                      <a:pt x="65" y="101"/>
                      <a:pt x="66" y="101"/>
                    </a:cubicBezTo>
                    <a:cubicBezTo>
                      <a:pt x="67" y="102"/>
                      <a:pt x="66" y="110"/>
                      <a:pt x="70" y="110"/>
                    </a:cubicBezTo>
                    <a:cubicBezTo>
                      <a:pt x="69" y="110"/>
                      <a:pt x="70" y="117"/>
                      <a:pt x="74" y="121"/>
                    </a:cubicBezTo>
                    <a:cubicBezTo>
                      <a:pt x="73" y="121"/>
                      <a:pt x="73" y="121"/>
                      <a:pt x="72" y="121"/>
                    </a:cubicBezTo>
                    <a:cubicBezTo>
                      <a:pt x="74" y="120"/>
                      <a:pt x="73" y="126"/>
                      <a:pt x="73" y="125"/>
                    </a:cubicBezTo>
                    <a:cubicBezTo>
                      <a:pt x="75" y="125"/>
                      <a:pt x="74" y="129"/>
                      <a:pt x="77" y="128"/>
                    </a:cubicBezTo>
                    <a:cubicBezTo>
                      <a:pt x="74" y="130"/>
                      <a:pt x="81" y="136"/>
                      <a:pt x="83" y="136"/>
                    </a:cubicBezTo>
                    <a:cubicBezTo>
                      <a:pt x="81" y="139"/>
                      <a:pt x="84" y="138"/>
                      <a:pt x="83" y="138"/>
                    </a:cubicBezTo>
                    <a:cubicBezTo>
                      <a:pt x="83" y="139"/>
                      <a:pt x="84" y="139"/>
                      <a:pt x="84" y="140"/>
                    </a:cubicBezTo>
                    <a:cubicBezTo>
                      <a:pt x="81" y="145"/>
                      <a:pt x="87" y="158"/>
                      <a:pt x="95" y="155"/>
                    </a:cubicBezTo>
                    <a:cubicBezTo>
                      <a:pt x="92" y="152"/>
                      <a:pt x="93" y="148"/>
                      <a:pt x="93"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7"/>
              <p:cNvSpPr/>
              <p:nvPr/>
            </p:nvSpPr>
            <p:spPr bwMode="auto">
              <a:xfrm>
                <a:off x="3663950" y="1025526"/>
                <a:ext cx="66675" cy="254000"/>
              </a:xfrm>
              <a:custGeom>
                <a:avLst/>
                <a:gdLst>
                  <a:gd name="T0" fmla="*/ 29 w 31"/>
                  <a:gd name="T1" fmla="*/ 8 h 118"/>
                  <a:gd name="T2" fmla="*/ 30 w 31"/>
                  <a:gd name="T3" fmla="*/ 5 h 118"/>
                  <a:gd name="T4" fmla="*/ 27 w 31"/>
                  <a:gd name="T5" fmla="*/ 2 h 118"/>
                  <a:gd name="T6" fmla="*/ 27 w 31"/>
                  <a:gd name="T7" fmla="*/ 3 h 118"/>
                  <a:gd name="T8" fmla="*/ 23 w 31"/>
                  <a:gd name="T9" fmla="*/ 5 h 118"/>
                  <a:gd name="T10" fmla="*/ 20 w 31"/>
                  <a:gd name="T11" fmla="*/ 10 h 118"/>
                  <a:gd name="T12" fmla="*/ 17 w 31"/>
                  <a:gd name="T13" fmla="*/ 10 h 118"/>
                  <a:gd name="T14" fmla="*/ 19 w 31"/>
                  <a:gd name="T15" fmla="*/ 13 h 118"/>
                  <a:gd name="T16" fmla="*/ 21 w 31"/>
                  <a:gd name="T17" fmla="*/ 15 h 118"/>
                  <a:gd name="T18" fmla="*/ 17 w 31"/>
                  <a:gd name="T19" fmla="*/ 15 h 118"/>
                  <a:gd name="T20" fmla="*/ 16 w 31"/>
                  <a:gd name="T21" fmla="*/ 17 h 118"/>
                  <a:gd name="T22" fmla="*/ 15 w 31"/>
                  <a:gd name="T23" fmla="*/ 18 h 118"/>
                  <a:gd name="T24" fmla="*/ 16 w 31"/>
                  <a:gd name="T25" fmla="*/ 20 h 118"/>
                  <a:gd name="T26" fmla="*/ 18 w 31"/>
                  <a:gd name="T27" fmla="*/ 21 h 118"/>
                  <a:gd name="T28" fmla="*/ 19 w 31"/>
                  <a:gd name="T29" fmla="*/ 23 h 118"/>
                  <a:gd name="T30" fmla="*/ 16 w 31"/>
                  <a:gd name="T31" fmla="*/ 23 h 118"/>
                  <a:gd name="T32" fmla="*/ 23 w 31"/>
                  <a:gd name="T33" fmla="*/ 26 h 118"/>
                  <a:gd name="T34" fmla="*/ 18 w 31"/>
                  <a:gd name="T35" fmla="*/ 27 h 118"/>
                  <a:gd name="T36" fmla="*/ 16 w 31"/>
                  <a:gd name="T37" fmla="*/ 34 h 118"/>
                  <a:gd name="T38" fmla="*/ 17 w 31"/>
                  <a:gd name="T39" fmla="*/ 41 h 118"/>
                  <a:gd name="T40" fmla="*/ 15 w 31"/>
                  <a:gd name="T41" fmla="*/ 43 h 118"/>
                  <a:gd name="T42" fmla="*/ 14 w 31"/>
                  <a:gd name="T43" fmla="*/ 44 h 118"/>
                  <a:gd name="T44" fmla="*/ 15 w 31"/>
                  <a:gd name="T45" fmla="*/ 47 h 118"/>
                  <a:gd name="T46" fmla="*/ 13 w 31"/>
                  <a:gd name="T47" fmla="*/ 49 h 118"/>
                  <a:gd name="T48" fmla="*/ 12 w 31"/>
                  <a:gd name="T49" fmla="*/ 52 h 118"/>
                  <a:gd name="T50" fmla="*/ 14 w 31"/>
                  <a:gd name="T51" fmla="*/ 55 h 118"/>
                  <a:gd name="T52" fmla="*/ 10 w 31"/>
                  <a:gd name="T53" fmla="*/ 59 h 118"/>
                  <a:gd name="T54" fmla="*/ 9 w 31"/>
                  <a:gd name="T55" fmla="*/ 61 h 118"/>
                  <a:gd name="T56" fmla="*/ 10 w 31"/>
                  <a:gd name="T57" fmla="*/ 69 h 118"/>
                  <a:gd name="T58" fmla="*/ 10 w 31"/>
                  <a:gd name="T59" fmla="*/ 72 h 118"/>
                  <a:gd name="T60" fmla="*/ 10 w 31"/>
                  <a:gd name="T61" fmla="*/ 73 h 118"/>
                  <a:gd name="T62" fmla="*/ 9 w 31"/>
                  <a:gd name="T63" fmla="*/ 76 h 118"/>
                  <a:gd name="T64" fmla="*/ 10 w 31"/>
                  <a:gd name="T65" fmla="*/ 82 h 118"/>
                  <a:gd name="T66" fmla="*/ 8 w 31"/>
                  <a:gd name="T67" fmla="*/ 83 h 118"/>
                  <a:gd name="T68" fmla="*/ 4 w 31"/>
                  <a:gd name="T69" fmla="*/ 93 h 118"/>
                  <a:gd name="T70" fmla="*/ 6 w 31"/>
                  <a:gd name="T71" fmla="*/ 105 h 118"/>
                  <a:gd name="T72" fmla="*/ 7 w 31"/>
                  <a:gd name="T73" fmla="*/ 118 h 118"/>
                  <a:gd name="T74" fmla="*/ 19 w 31"/>
                  <a:gd name="T75" fmla="*/ 67 h 118"/>
                  <a:gd name="T76" fmla="*/ 21 w 31"/>
                  <a:gd name="T77" fmla="*/ 65 h 118"/>
                  <a:gd name="T78" fmla="*/ 22 w 31"/>
                  <a:gd name="T79" fmla="*/ 59 h 118"/>
                  <a:gd name="T80" fmla="*/ 28 w 31"/>
                  <a:gd name="T81" fmla="*/ 38 h 118"/>
                  <a:gd name="T82" fmla="*/ 29 w 31"/>
                  <a:gd name="T83" fmla="*/ 28 h 118"/>
                  <a:gd name="T84" fmla="*/ 27 w 31"/>
                  <a:gd name="T85" fmla="*/ 1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 h="118">
                    <a:moveTo>
                      <a:pt x="27" y="16"/>
                    </a:moveTo>
                    <a:cubicBezTo>
                      <a:pt x="27" y="16"/>
                      <a:pt x="29" y="16"/>
                      <a:pt x="29" y="16"/>
                    </a:cubicBezTo>
                    <a:cubicBezTo>
                      <a:pt x="30" y="15"/>
                      <a:pt x="30" y="9"/>
                      <a:pt x="29" y="8"/>
                    </a:cubicBezTo>
                    <a:cubicBezTo>
                      <a:pt x="30" y="7"/>
                      <a:pt x="30" y="6"/>
                      <a:pt x="30" y="6"/>
                    </a:cubicBezTo>
                    <a:cubicBezTo>
                      <a:pt x="30" y="6"/>
                      <a:pt x="25" y="5"/>
                      <a:pt x="28" y="4"/>
                    </a:cubicBezTo>
                    <a:cubicBezTo>
                      <a:pt x="29" y="4"/>
                      <a:pt x="30" y="5"/>
                      <a:pt x="30" y="5"/>
                    </a:cubicBezTo>
                    <a:cubicBezTo>
                      <a:pt x="31" y="5"/>
                      <a:pt x="29" y="3"/>
                      <a:pt x="29" y="3"/>
                    </a:cubicBezTo>
                    <a:cubicBezTo>
                      <a:pt x="30" y="3"/>
                      <a:pt x="31" y="3"/>
                      <a:pt x="30" y="2"/>
                    </a:cubicBezTo>
                    <a:cubicBezTo>
                      <a:pt x="29" y="3"/>
                      <a:pt x="27" y="2"/>
                      <a:pt x="27" y="2"/>
                    </a:cubicBezTo>
                    <a:cubicBezTo>
                      <a:pt x="27" y="1"/>
                      <a:pt x="28" y="1"/>
                      <a:pt x="29" y="1"/>
                    </a:cubicBezTo>
                    <a:cubicBezTo>
                      <a:pt x="28" y="1"/>
                      <a:pt x="28" y="1"/>
                      <a:pt x="27" y="1"/>
                    </a:cubicBezTo>
                    <a:cubicBezTo>
                      <a:pt x="26" y="0"/>
                      <a:pt x="26" y="2"/>
                      <a:pt x="27" y="3"/>
                    </a:cubicBezTo>
                    <a:cubicBezTo>
                      <a:pt x="27" y="3"/>
                      <a:pt x="25" y="3"/>
                      <a:pt x="24" y="3"/>
                    </a:cubicBezTo>
                    <a:cubicBezTo>
                      <a:pt x="26" y="4"/>
                      <a:pt x="26" y="4"/>
                      <a:pt x="25" y="4"/>
                    </a:cubicBezTo>
                    <a:cubicBezTo>
                      <a:pt x="25" y="4"/>
                      <a:pt x="24" y="5"/>
                      <a:pt x="23" y="5"/>
                    </a:cubicBezTo>
                    <a:cubicBezTo>
                      <a:pt x="23" y="6"/>
                      <a:pt x="23" y="7"/>
                      <a:pt x="24" y="8"/>
                    </a:cubicBezTo>
                    <a:cubicBezTo>
                      <a:pt x="24" y="9"/>
                      <a:pt x="22" y="8"/>
                      <a:pt x="21" y="8"/>
                    </a:cubicBezTo>
                    <a:cubicBezTo>
                      <a:pt x="24" y="9"/>
                      <a:pt x="22" y="10"/>
                      <a:pt x="20" y="10"/>
                    </a:cubicBezTo>
                    <a:cubicBezTo>
                      <a:pt x="21" y="10"/>
                      <a:pt x="22" y="11"/>
                      <a:pt x="23" y="12"/>
                    </a:cubicBezTo>
                    <a:cubicBezTo>
                      <a:pt x="21" y="11"/>
                      <a:pt x="18" y="10"/>
                      <a:pt x="19" y="10"/>
                    </a:cubicBezTo>
                    <a:cubicBezTo>
                      <a:pt x="19" y="10"/>
                      <a:pt x="18" y="10"/>
                      <a:pt x="17" y="10"/>
                    </a:cubicBezTo>
                    <a:cubicBezTo>
                      <a:pt x="18" y="11"/>
                      <a:pt x="20" y="12"/>
                      <a:pt x="21" y="12"/>
                    </a:cubicBezTo>
                    <a:cubicBezTo>
                      <a:pt x="20" y="12"/>
                      <a:pt x="18" y="12"/>
                      <a:pt x="18" y="12"/>
                    </a:cubicBezTo>
                    <a:cubicBezTo>
                      <a:pt x="18" y="12"/>
                      <a:pt x="18" y="13"/>
                      <a:pt x="19" y="13"/>
                    </a:cubicBezTo>
                    <a:cubicBezTo>
                      <a:pt x="18" y="13"/>
                      <a:pt x="17" y="12"/>
                      <a:pt x="16" y="12"/>
                    </a:cubicBezTo>
                    <a:cubicBezTo>
                      <a:pt x="16" y="12"/>
                      <a:pt x="16" y="12"/>
                      <a:pt x="16" y="13"/>
                    </a:cubicBezTo>
                    <a:cubicBezTo>
                      <a:pt x="17" y="13"/>
                      <a:pt x="21" y="13"/>
                      <a:pt x="21" y="15"/>
                    </a:cubicBezTo>
                    <a:cubicBezTo>
                      <a:pt x="21" y="15"/>
                      <a:pt x="18" y="14"/>
                      <a:pt x="16" y="14"/>
                    </a:cubicBezTo>
                    <a:cubicBezTo>
                      <a:pt x="17" y="14"/>
                      <a:pt x="19" y="15"/>
                      <a:pt x="20" y="15"/>
                    </a:cubicBezTo>
                    <a:cubicBezTo>
                      <a:pt x="19" y="15"/>
                      <a:pt x="18" y="15"/>
                      <a:pt x="17" y="15"/>
                    </a:cubicBezTo>
                    <a:cubicBezTo>
                      <a:pt x="17" y="15"/>
                      <a:pt x="22" y="17"/>
                      <a:pt x="23" y="17"/>
                    </a:cubicBezTo>
                    <a:cubicBezTo>
                      <a:pt x="20" y="16"/>
                      <a:pt x="18" y="17"/>
                      <a:pt x="16" y="17"/>
                    </a:cubicBezTo>
                    <a:cubicBezTo>
                      <a:pt x="18" y="17"/>
                      <a:pt x="18" y="17"/>
                      <a:pt x="16" y="17"/>
                    </a:cubicBezTo>
                    <a:cubicBezTo>
                      <a:pt x="17" y="17"/>
                      <a:pt x="18" y="17"/>
                      <a:pt x="18" y="18"/>
                    </a:cubicBezTo>
                    <a:cubicBezTo>
                      <a:pt x="18" y="19"/>
                      <a:pt x="16" y="18"/>
                      <a:pt x="15" y="17"/>
                    </a:cubicBezTo>
                    <a:cubicBezTo>
                      <a:pt x="16" y="18"/>
                      <a:pt x="16" y="18"/>
                      <a:pt x="15" y="18"/>
                    </a:cubicBezTo>
                    <a:cubicBezTo>
                      <a:pt x="21" y="19"/>
                      <a:pt x="16" y="19"/>
                      <a:pt x="16" y="19"/>
                    </a:cubicBezTo>
                    <a:cubicBezTo>
                      <a:pt x="15" y="19"/>
                      <a:pt x="15" y="19"/>
                      <a:pt x="15" y="19"/>
                    </a:cubicBezTo>
                    <a:cubicBezTo>
                      <a:pt x="16" y="20"/>
                      <a:pt x="17" y="20"/>
                      <a:pt x="16" y="20"/>
                    </a:cubicBezTo>
                    <a:cubicBezTo>
                      <a:pt x="17" y="20"/>
                      <a:pt x="17" y="20"/>
                      <a:pt x="18" y="20"/>
                    </a:cubicBezTo>
                    <a:cubicBezTo>
                      <a:pt x="16" y="20"/>
                      <a:pt x="20" y="21"/>
                      <a:pt x="16" y="21"/>
                    </a:cubicBezTo>
                    <a:cubicBezTo>
                      <a:pt x="17" y="21"/>
                      <a:pt x="17" y="21"/>
                      <a:pt x="18" y="21"/>
                    </a:cubicBezTo>
                    <a:cubicBezTo>
                      <a:pt x="15" y="21"/>
                      <a:pt x="18" y="22"/>
                      <a:pt x="17" y="22"/>
                    </a:cubicBezTo>
                    <a:cubicBezTo>
                      <a:pt x="17" y="22"/>
                      <a:pt x="17" y="22"/>
                      <a:pt x="16" y="22"/>
                    </a:cubicBezTo>
                    <a:cubicBezTo>
                      <a:pt x="17" y="22"/>
                      <a:pt x="18" y="23"/>
                      <a:pt x="19" y="23"/>
                    </a:cubicBezTo>
                    <a:cubicBezTo>
                      <a:pt x="17" y="23"/>
                      <a:pt x="16" y="22"/>
                      <a:pt x="15" y="22"/>
                    </a:cubicBezTo>
                    <a:cubicBezTo>
                      <a:pt x="16" y="22"/>
                      <a:pt x="16" y="23"/>
                      <a:pt x="18" y="23"/>
                    </a:cubicBezTo>
                    <a:cubicBezTo>
                      <a:pt x="17" y="24"/>
                      <a:pt x="17" y="23"/>
                      <a:pt x="16" y="23"/>
                    </a:cubicBezTo>
                    <a:cubicBezTo>
                      <a:pt x="17" y="24"/>
                      <a:pt x="18" y="24"/>
                      <a:pt x="18" y="24"/>
                    </a:cubicBezTo>
                    <a:cubicBezTo>
                      <a:pt x="18" y="24"/>
                      <a:pt x="19" y="24"/>
                      <a:pt x="17" y="24"/>
                    </a:cubicBezTo>
                    <a:cubicBezTo>
                      <a:pt x="17" y="25"/>
                      <a:pt x="23" y="26"/>
                      <a:pt x="23" y="26"/>
                    </a:cubicBezTo>
                    <a:cubicBezTo>
                      <a:pt x="22" y="27"/>
                      <a:pt x="16" y="25"/>
                      <a:pt x="15" y="25"/>
                    </a:cubicBezTo>
                    <a:cubicBezTo>
                      <a:pt x="16" y="25"/>
                      <a:pt x="16" y="25"/>
                      <a:pt x="16" y="26"/>
                    </a:cubicBezTo>
                    <a:cubicBezTo>
                      <a:pt x="16" y="26"/>
                      <a:pt x="18" y="26"/>
                      <a:pt x="18" y="27"/>
                    </a:cubicBezTo>
                    <a:cubicBezTo>
                      <a:pt x="13" y="24"/>
                      <a:pt x="18" y="30"/>
                      <a:pt x="15" y="31"/>
                    </a:cubicBezTo>
                    <a:cubicBezTo>
                      <a:pt x="17" y="30"/>
                      <a:pt x="14" y="31"/>
                      <a:pt x="16" y="33"/>
                    </a:cubicBezTo>
                    <a:cubicBezTo>
                      <a:pt x="14" y="33"/>
                      <a:pt x="17" y="34"/>
                      <a:pt x="16" y="34"/>
                    </a:cubicBezTo>
                    <a:cubicBezTo>
                      <a:pt x="16" y="34"/>
                      <a:pt x="16" y="35"/>
                      <a:pt x="15" y="35"/>
                    </a:cubicBezTo>
                    <a:cubicBezTo>
                      <a:pt x="17" y="35"/>
                      <a:pt x="17" y="36"/>
                      <a:pt x="17" y="36"/>
                    </a:cubicBezTo>
                    <a:cubicBezTo>
                      <a:pt x="13" y="35"/>
                      <a:pt x="14" y="41"/>
                      <a:pt x="17" y="41"/>
                    </a:cubicBezTo>
                    <a:cubicBezTo>
                      <a:pt x="16" y="41"/>
                      <a:pt x="15" y="41"/>
                      <a:pt x="14" y="41"/>
                    </a:cubicBezTo>
                    <a:cubicBezTo>
                      <a:pt x="16" y="42"/>
                      <a:pt x="14" y="42"/>
                      <a:pt x="14" y="42"/>
                    </a:cubicBezTo>
                    <a:cubicBezTo>
                      <a:pt x="14" y="43"/>
                      <a:pt x="14" y="43"/>
                      <a:pt x="15" y="43"/>
                    </a:cubicBezTo>
                    <a:cubicBezTo>
                      <a:pt x="16" y="44"/>
                      <a:pt x="15" y="44"/>
                      <a:pt x="15" y="44"/>
                    </a:cubicBezTo>
                    <a:cubicBezTo>
                      <a:pt x="15" y="44"/>
                      <a:pt x="15" y="45"/>
                      <a:pt x="14" y="44"/>
                    </a:cubicBezTo>
                    <a:cubicBezTo>
                      <a:pt x="14" y="44"/>
                      <a:pt x="14" y="44"/>
                      <a:pt x="14" y="44"/>
                    </a:cubicBezTo>
                    <a:cubicBezTo>
                      <a:pt x="14" y="44"/>
                      <a:pt x="15" y="46"/>
                      <a:pt x="13" y="45"/>
                    </a:cubicBezTo>
                    <a:cubicBezTo>
                      <a:pt x="14" y="45"/>
                      <a:pt x="15" y="46"/>
                      <a:pt x="15" y="46"/>
                    </a:cubicBezTo>
                    <a:cubicBezTo>
                      <a:pt x="17" y="47"/>
                      <a:pt x="14" y="45"/>
                      <a:pt x="15" y="47"/>
                    </a:cubicBezTo>
                    <a:cubicBezTo>
                      <a:pt x="14" y="47"/>
                      <a:pt x="14" y="47"/>
                      <a:pt x="13" y="47"/>
                    </a:cubicBezTo>
                    <a:cubicBezTo>
                      <a:pt x="13" y="47"/>
                      <a:pt x="13" y="48"/>
                      <a:pt x="14" y="49"/>
                    </a:cubicBezTo>
                    <a:cubicBezTo>
                      <a:pt x="14" y="49"/>
                      <a:pt x="13" y="49"/>
                      <a:pt x="13" y="49"/>
                    </a:cubicBezTo>
                    <a:cubicBezTo>
                      <a:pt x="14" y="49"/>
                      <a:pt x="13" y="49"/>
                      <a:pt x="14" y="49"/>
                    </a:cubicBezTo>
                    <a:cubicBezTo>
                      <a:pt x="11" y="49"/>
                      <a:pt x="14" y="51"/>
                      <a:pt x="12" y="51"/>
                    </a:cubicBezTo>
                    <a:cubicBezTo>
                      <a:pt x="13" y="51"/>
                      <a:pt x="12" y="52"/>
                      <a:pt x="12" y="52"/>
                    </a:cubicBezTo>
                    <a:cubicBezTo>
                      <a:pt x="12" y="53"/>
                      <a:pt x="13" y="53"/>
                      <a:pt x="14" y="54"/>
                    </a:cubicBezTo>
                    <a:cubicBezTo>
                      <a:pt x="14" y="54"/>
                      <a:pt x="12" y="53"/>
                      <a:pt x="12" y="53"/>
                    </a:cubicBezTo>
                    <a:cubicBezTo>
                      <a:pt x="12" y="54"/>
                      <a:pt x="13" y="54"/>
                      <a:pt x="14" y="55"/>
                    </a:cubicBezTo>
                    <a:cubicBezTo>
                      <a:pt x="11" y="55"/>
                      <a:pt x="12" y="56"/>
                      <a:pt x="11" y="56"/>
                    </a:cubicBezTo>
                    <a:cubicBezTo>
                      <a:pt x="9" y="57"/>
                      <a:pt x="13" y="59"/>
                      <a:pt x="13" y="60"/>
                    </a:cubicBezTo>
                    <a:cubicBezTo>
                      <a:pt x="12" y="60"/>
                      <a:pt x="10" y="60"/>
                      <a:pt x="10" y="59"/>
                    </a:cubicBezTo>
                    <a:cubicBezTo>
                      <a:pt x="10" y="59"/>
                      <a:pt x="12" y="61"/>
                      <a:pt x="12" y="61"/>
                    </a:cubicBezTo>
                    <a:cubicBezTo>
                      <a:pt x="12" y="61"/>
                      <a:pt x="9" y="60"/>
                      <a:pt x="11" y="61"/>
                    </a:cubicBezTo>
                    <a:cubicBezTo>
                      <a:pt x="10" y="61"/>
                      <a:pt x="10" y="62"/>
                      <a:pt x="9" y="61"/>
                    </a:cubicBezTo>
                    <a:cubicBezTo>
                      <a:pt x="9" y="62"/>
                      <a:pt x="10" y="64"/>
                      <a:pt x="9" y="65"/>
                    </a:cubicBezTo>
                    <a:cubicBezTo>
                      <a:pt x="10" y="66"/>
                      <a:pt x="10" y="68"/>
                      <a:pt x="9" y="67"/>
                    </a:cubicBezTo>
                    <a:cubicBezTo>
                      <a:pt x="10" y="69"/>
                      <a:pt x="10" y="69"/>
                      <a:pt x="10" y="69"/>
                    </a:cubicBezTo>
                    <a:cubicBezTo>
                      <a:pt x="11" y="69"/>
                      <a:pt x="12" y="70"/>
                      <a:pt x="12" y="71"/>
                    </a:cubicBezTo>
                    <a:cubicBezTo>
                      <a:pt x="11" y="71"/>
                      <a:pt x="9" y="71"/>
                      <a:pt x="9" y="71"/>
                    </a:cubicBezTo>
                    <a:cubicBezTo>
                      <a:pt x="9" y="71"/>
                      <a:pt x="10" y="72"/>
                      <a:pt x="10" y="72"/>
                    </a:cubicBezTo>
                    <a:cubicBezTo>
                      <a:pt x="10" y="72"/>
                      <a:pt x="10" y="72"/>
                      <a:pt x="9" y="72"/>
                    </a:cubicBezTo>
                    <a:cubicBezTo>
                      <a:pt x="10" y="72"/>
                      <a:pt x="11" y="73"/>
                      <a:pt x="12" y="73"/>
                    </a:cubicBezTo>
                    <a:cubicBezTo>
                      <a:pt x="12" y="73"/>
                      <a:pt x="11" y="73"/>
                      <a:pt x="10" y="73"/>
                    </a:cubicBezTo>
                    <a:cubicBezTo>
                      <a:pt x="10" y="74"/>
                      <a:pt x="13" y="74"/>
                      <a:pt x="13" y="76"/>
                    </a:cubicBezTo>
                    <a:cubicBezTo>
                      <a:pt x="12" y="76"/>
                      <a:pt x="10" y="75"/>
                      <a:pt x="9" y="75"/>
                    </a:cubicBezTo>
                    <a:cubicBezTo>
                      <a:pt x="9" y="75"/>
                      <a:pt x="9" y="76"/>
                      <a:pt x="9" y="76"/>
                    </a:cubicBezTo>
                    <a:cubicBezTo>
                      <a:pt x="9" y="76"/>
                      <a:pt x="10" y="77"/>
                      <a:pt x="10" y="77"/>
                    </a:cubicBezTo>
                    <a:cubicBezTo>
                      <a:pt x="10" y="78"/>
                      <a:pt x="9" y="80"/>
                      <a:pt x="9" y="81"/>
                    </a:cubicBezTo>
                    <a:cubicBezTo>
                      <a:pt x="9" y="81"/>
                      <a:pt x="10" y="81"/>
                      <a:pt x="10" y="82"/>
                    </a:cubicBezTo>
                    <a:cubicBezTo>
                      <a:pt x="10" y="82"/>
                      <a:pt x="9" y="82"/>
                      <a:pt x="8" y="82"/>
                    </a:cubicBezTo>
                    <a:cubicBezTo>
                      <a:pt x="9" y="83"/>
                      <a:pt x="9" y="83"/>
                      <a:pt x="10" y="84"/>
                    </a:cubicBezTo>
                    <a:cubicBezTo>
                      <a:pt x="9" y="83"/>
                      <a:pt x="9" y="83"/>
                      <a:pt x="8" y="83"/>
                    </a:cubicBezTo>
                    <a:cubicBezTo>
                      <a:pt x="9" y="83"/>
                      <a:pt x="6" y="88"/>
                      <a:pt x="7" y="91"/>
                    </a:cubicBezTo>
                    <a:cubicBezTo>
                      <a:pt x="6" y="91"/>
                      <a:pt x="6" y="91"/>
                      <a:pt x="5" y="90"/>
                    </a:cubicBezTo>
                    <a:cubicBezTo>
                      <a:pt x="7" y="91"/>
                      <a:pt x="4" y="93"/>
                      <a:pt x="4" y="93"/>
                    </a:cubicBezTo>
                    <a:cubicBezTo>
                      <a:pt x="6" y="93"/>
                      <a:pt x="3" y="95"/>
                      <a:pt x="6" y="96"/>
                    </a:cubicBezTo>
                    <a:cubicBezTo>
                      <a:pt x="3" y="96"/>
                      <a:pt x="5" y="102"/>
                      <a:pt x="7" y="103"/>
                    </a:cubicBezTo>
                    <a:cubicBezTo>
                      <a:pt x="3" y="103"/>
                      <a:pt x="7" y="105"/>
                      <a:pt x="6" y="105"/>
                    </a:cubicBezTo>
                    <a:cubicBezTo>
                      <a:pt x="4" y="106"/>
                      <a:pt x="0" y="107"/>
                      <a:pt x="3" y="110"/>
                    </a:cubicBezTo>
                    <a:cubicBezTo>
                      <a:pt x="1" y="108"/>
                      <a:pt x="1" y="113"/>
                      <a:pt x="2" y="112"/>
                    </a:cubicBezTo>
                    <a:cubicBezTo>
                      <a:pt x="0" y="116"/>
                      <a:pt x="7" y="116"/>
                      <a:pt x="7" y="118"/>
                    </a:cubicBezTo>
                    <a:cubicBezTo>
                      <a:pt x="5" y="113"/>
                      <a:pt x="20" y="102"/>
                      <a:pt x="14" y="98"/>
                    </a:cubicBezTo>
                    <a:cubicBezTo>
                      <a:pt x="15" y="98"/>
                      <a:pt x="17" y="94"/>
                      <a:pt x="14" y="93"/>
                    </a:cubicBezTo>
                    <a:cubicBezTo>
                      <a:pt x="19" y="91"/>
                      <a:pt x="25" y="72"/>
                      <a:pt x="19" y="67"/>
                    </a:cubicBezTo>
                    <a:cubicBezTo>
                      <a:pt x="19" y="67"/>
                      <a:pt x="20" y="67"/>
                      <a:pt x="21" y="66"/>
                    </a:cubicBezTo>
                    <a:cubicBezTo>
                      <a:pt x="20" y="66"/>
                      <a:pt x="20" y="66"/>
                      <a:pt x="19" y="66"/>
                    </a:cubicBezTo>
                    <a:cubicBezTo>
                      <a:pt x="20" y="65"/>
                      <a:pt x="20" y="65"/>
                      <a:pt x="21" y="65"/>
                    </a:cubicBezTo>
                    <a:cubicBezTo>
                      <a:pt x="21" y="65"/>
                      <a:pt x="20" y="65"/>
                      <a:pt x="20" y="65"/>
                    </a:cubicBezTo>
                    <a:cubicBezTo>
                      <a:pt x="21" y="65"/>
                      <a:pt x="22" y="65"/>
                      <a:pt x="23" y="65"/>
                    </a:cubicBezTo>
                    <a:cubicBezTo>
                      <a:pt x="23" y="64"/>
                      <a:pt x="22" y="59"/>
                      <a:pt x="22" y="59"/>
                    </a:cubicBezTo>
                    <a:cubicBezTo>
                      <a:pt x="24" y="59"/>
                      <a:pt x="23" y="55"/>
                      <a:pt x="26" y="55"/>
                    </a:cubicBezTo>
                    <a:cubicBezTo>
                      <a:pt x="24" y="54"/>
                      <a:pt x="29" y="45"/>
                      <a:pt x="27" y="44"/>
                    </a:cubicBezTo>
                    <a:cubicBezTo>
                      <a:pt x="28" y="42"/>
                      <a:pt x="30" y="40"/>
                      <a:pt x="28" y="38"/>
                    </a:cubicBezTo>
                    <a:cubicBezTo>
                      <a:pt x="28" y="38"/>
                      <a:pt x="29" y="34"/>
                      <a:pt x="29" y="33"/>
                    </a:cubicBezTo>
                    <a:cubicBezTo>
                      <a:pt x="29" y="33"/>
                      <a:pt x="29" y="33"/>
                      <a:pt x="30" y="33"/>
                    </a:cubicBezTo>
                    <a:cubicBezTo>
                      <a:pt x="29" y="31"/>
                      <a:pt x="31" y="30"/>
                      <a:pt x="29" y="28"/>
                    </a:cubicBezTo>
                    <a:cubicBezTo>
                      <a:pt x="30" y="27"/>
                      <a:pt x="31" y="22"/>
                      <a:pt x="28" y="21"/>
                    </a:cubicBezTo>
                    <a:cubicBezTo>
                      <a:pt x="28" y="22"/>
                      <a:pt x="31" y="18"/>
                      <a:pt x="30" y="19"/>
                    </a:cubicBezTo>
                    <a:cubicBezTo>
                      <a:pt x="29" y="18"/>
                      <a:pt x="30" y="16"/>
                      <a:pt x="27"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8"/>
              <p:cNvSpPr>
                <a:spLocks noEditPoints="1"/>
              </p:cNvSpPr>
              <p:nvPr/>
            </p:nvSpPr>
            <p:spPr bwMode="auto">
              <a:xfrm>
                <a:off x="4121150" y="1454151"/>
                <a:ext cx="288925" cy="166688"/>
              </a:xfrm>
              <a:custGeom>
                <a:avLst/>
                <a:gdLst>
                  <a:gd name="T0" fmla="*/ 54 w 134"/>
                  <a:gd name="T1" fmla="*/ 54 h 78"/>
                  <a:gd name="T2" fmla="*/ 56 w 134"/>
                  <a:gd name="T3" fmla="*/ 50 h 78"/>
                  <a:gd name="T4" fmla="*/ 59 w 134"/>
                  <a:gd name="T5" fmla="*/ 51 h 78"/>
                  <a:gd name="T6" fmla="*/ 63 w 134"/>
                  <a:gd name="T7" fmla="*/ 46 h 78"/>
                  <a:gd name="T8" fmla="*/ 65 w 134"/>
                  <a:gd name="T9" fmla="*/ 45 h 78"/>
                  <a:gd name="T10" fmla="*/ 72 w 134"/>
                  <a:gd name="T11" fmla="*/ 44 h 78"/>
                  <a:gd name="T12" fmla="*/ 74 w 134"/>
                  <a:gd name="T13" fmla="*/ 44 h 78"/>
                  <a:gd name="T14" fmla="*/ 81 w 134"/>
                  <a:gd name="T15" fmla="*/ 38 h 78"/>
                  <a:gd name="T16" fmla="*/ 84 w 134"/>
                  <a:gd name="T17" fmla="*/ 35 h 78"/>
                  <a:gd name="T18" fmla="*/ 84 w 134"/>
                  <a:gd name="T19" fmla="*/ 31 h 78"/>
                  <a:gd name="T20" fmla="*/ 87 w 134"/>
                  <a:gd name="T21" fmla="*/ 33 h 78"/>
                  <a:gd name="T22" fmla="*/ 93 w 134"/>
                  <a:gd name="T23" fmla="*/ 28 h 78"/>
                  <a:gd name="T24" fmla="*/ 96 w 134"/>
                  <a:gd name="T25" fmla="*/ 27 h 78"/>
                  <a:gd name="T26" fmla="*/ 108 w 134"/>
                  <a:gd name="T27" fmla="*/ 22 h 78"/>
                  <a:gd name="T28" fmla="*/ 118 w 134"/>
                  <a:gd name="T29" fmla="*/ 12 h 78"/>
                  <a:gd name="T30" fmla="*/ 106 w 134"/>
                  <a:gd name="T31" fmla="*/ 11 h 78"/>
                  <a:gd name="T32" fmla="*/ 70 w 134"/>
                  <a:gd name="T33" fmla="*/ 31 h 78"/>
                  <a:gd name="T34" fmla="*/ 69 w 134"/>
                  <a:gd name="T35" fmla="*/ 33 h 78"/>
                  <a:gd name="T36" fmla="*/ 38 w 134"/>
                  <a:gd name="T37" fmla="*/ 49 h 78"/>
                  <a:gd name="T38" fmla="*/ 28 w 134"/>
                  <a:gd name="T39" fmla="*/ 55 h 78"/>
                  <a:gd name="T40" fmla="*/ 15 w 134"/>
                  <a:gd name="T41" fmla="*/ 63 h 78"/>
                  <a:gd name="T42" fmla="*/ 4 w 134"/>
                  <a:gd name="T43" fmla="*/ 73 h 78"/>
                  <a:gd name="T44" fmla="*/ 1 w 134"/>
                  <a:gd name="T45" fmla="*/ 73 h 78"/>
                  <a:gd name="T46" fmla="*/ 1 w 134"/>
                  <a:gd name="T47" fmla="*/ 76 h 78"/>
                  <a:gd name="T48" fmla="*/ 6 w 134"/>
                  <a:gd name="T49" fmla="*/ 75 h 78"/>
                  <a:gd name="T50" fmla="*/ 12 w 134"/>
                  <a:gd name="T51" fmla="*/ 75 h 78"/>
                  <a:gd name="T52" fmla="*/ 15 w 134"/>
                  <a:gd name="T53" fmla="*/ 75 h 78"/>
                  <a:gd name="T54" fmla="*/ 18 w 134"/>
                  <a:gd name="T55" fmla="*/ 75 h 78"/>
                  <a:gd name="T56" fmla="*/ 20 w 134"/>
                  <a:gd name="T57" fmla="*/ 76 h 78"/>
                  <a:gd name="T58" fmla="*/ 20 w 134"/>
                  <a:gd name="T59" fmla="*/ 71 h 78"/>
                  <a:gd name="T60" fmla="*/ 24 w 134"/>
                  <a:gd name="T61" fmla="*/ 73 h 78"/>
                  <a:gd name="T62" fmla="*/ 24 w 134"/>
                  <a:gd name="T63" fmla="*/ 70 h 78"/>
                  <a:gd name="T64" fmla="*/ 27 w 134"/>
                  <a:gd name="T65" fmla="*/ 71 h 78"/>
                  <a:gd name="T66" fmla="*/ 27 w 134"/>
                  <a:gd name="T67" fmla="*/ 69 h 78"/>
                  <a:gd name="T68" fmla="*/ 29 w 134"/>
                  <a:gd name="T69" fmla="*/ 68 h 78"/>
                  <a:gd name="T70" fmla="*/ 31 w 134"/>
                  <a:gd name="T71" fmla="*/ 70 h 78"/>
                  <a:gd name="T72" fmla="*/ 30 w 134"/>
                  <a:gd name="T73" fmla="*/ 66 h 78"/>
                  <a:gd name="T74" fmla="*/ 33 w 134"/>
                  <a:gd name="T75" fmla="*/ 68 h 78"/>
                  <a:gd name="T76" fmla="*/ 37 w 134"/>
                  <a:gd name="T77" fmla="*/ 62 h 78"/>
                  <a:gd name="T78" fmla="*/ 43 w 134"/>
                  <a:gd name="T79" fmla="*/ 61 h 78"/>
                  <a:gd name="T80" fmla="*/ 49 w 134"/>
                  <a:gd name="T81" fmla="*/ 57 h 78"/>
                  <a:gd name="T82" fmla="*/ 52 w 134"/>
                  <a:gd name="T83" fmla="*/ 55 h 78"/>
                  <a:gd name="T84" fmla="*/ 82 w 134"/>
                  <a:gd name="T85" fmla="*/ 34 h 78"/>
                  <a:gd name="T86" fmla="*/ 82 w 134"/>
                  <a:gd name="T87"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78">
                    <a:moveTo>
                      <a:pt x="53" y="54"/>
                    </a:moveTo>
                    <a:cubicBezTo>
                      <a:pt x="54" y="55"/>
                      <a:pt x="53" y="53"/>
                      <a:pt x="53" y="53"/>
                    </a:cubicBezTo>
                    <a:cubicBezTo>
                      <a:pt x="53" y="52"/>
                      <a:pt x="54" y="53"/>
                      <a:pt x="54" y="54"/>
                    </a:cubicBezTo>
                    <a:cubicBezTo>
                      <a:pt x="54" y="53"/>
                      <a:pt x="54" y="51"/>
                      <a:pt x="55" y="53"/>
                    </a:cubicBezTo>
                    <a:cubicBezTo>
                      <a:pt x="55" y="53"/>
                      <a:pt x="54" y="51"/>
                      <a:pt x="54" y="51"/>
                    </a:cubicBezTo>
                    <a:cubicBezTo>
                      <a:pt x="54" y="50"/>
                      <a:pt x="54" y="52"/>
                      <a:pt x="56" y="50"/>
                    </a:cubicBezTo>
                    <a:cubicBezTo>
                      <a:pt x="56" y="51"/>
                      <a:pt x="56" y="52"/>
                      <a:pt x="57" y="52"/>
                    </a:cubicBezTo>
                    <a:cubicBezTo>
                      <a:pt x="57" y="52"/>
                      <a:pt x="58" y="50"/>
                      <a:pt x="58" y="49"/>
                    </a:cubicBezTo>
                    <a:cubicBezTo>
                      <a:pt x="58" y="50"/>
                      <a:pt x="59" y="50"/>
                      <a:pt x="59" y="51"/>
                    </a:cubicBezTo>
                    <a:cubicBezTo>
                      <a:pt x="59" y="50"/>
                      <a:pt x="59" y="50"/>
                      <a:pt x="59" y="49"/>
                    </a:cubicBezTo>
                    <a:cubicBezTo>
                      <a:pt x="61" y="52"/>
                      <a:pt x="62" y="47"/>
                      <a:pt x="63" y="49"/>
                    </a:cubicBezTo>
                    <a:cubicBezTo>
                      <a:pt x="63" y="47"/>
                      <a:pt x="63" y="47"/>
                      <a:pt x="63" y="46"/>
                    </a:cubicBezTo>
                    <a:cubicBezTo>
                      <a:pt x="63" y="46"/>
                      <a:pt x="64" y="48"/>
                      <a:pt x="65" y="48"/>
                    </a:cubicBezTo>
                    <a:cubicBezTo>
                      <a:pt x="65" y="48"/>
                      <a:pt x="65" y="48"/>
                      <a:pt x="65" y="48"/>
                    </a:cubicBezTo>
                    <a:cubicBezTo>
                      <a:pt x="65" y="47"/>
                      <a:pt x="65" y="47"/>
                      <a:pt x="65" y="45"/>
                    </a:cubicBezTo>
                    <a:cubicBezTo>
                      <a:pt x="66" y="46"/>
                      <a:pt x="67" y="45"/>
                      <a:pt x="67" y="47"/>
                    </a:cubicBezTo>
                    <a:cubicBezTo>
                      <a:pt x="70" y="48"/>
                      <a:pt x="69" y="43"/>
                      <a:pt x="70" y="42"/>
                    </a:cubicBezTo>
                    <a:cubicBezTo>
                      <a:pt x="70" y="43"/>
                      <a:pt x="72" y="44"/>
                      <a:pt x="72" y="44"/>
                    </a:cubicBezTo>
                    <a:cubicBezTo>
                      <a:pt x="71" y="44"/>
                      <a:pt x="71" y="42"/>
                      <a:pt x="72" y="42"/>
                    </a:cubicBezTo>
                    <a:cubicBezTo>
                      <a:pt x="72" y="42"/>
                      <a:pt x="73" y="45"/>
                      <a:pt x="73" y="42"/>
                    </a:cubicBezTo>
                    <a:cubicBezTo>
                      <a:pt x="73" y="43"/>
                      <a:pt x="74" y="42"/>
                      <a:pt x="74" y="44"/>
                    </a:cubicBezTo>
                    <a:cubicBezTo>
                      <a:pt x="75" y="43"/>
                      <a:pt x="76" y="40"/>
                      <a:pt x="78" y="40"/>
                    </a:cubicBezTo>
                    <a:cubicBezTo>
                      <a:pt x="77" y="39"/>
                      <a:pt x="81" y="40"/>
                      <a:pt x="81" y="36"/>
                    </a:cubicBezTo>
                    <a:cubicBezTo>
                      <a:pt x="81" y="37"/>
                      <a:pt x="81" y="37"/>
                      <a:pt x="81" y="38"/>
                    </a:cubicBezTo>
                    <a:cubicBezTo>
                      <a:pt x="87" y="34"/>
                      <a:pt x="86" y="34"/>
                      <a:pt x="84" y="35"/>
                    </a:cubicBezTo>
                    <a:cubicBezTo>
                      <a:pt x="84" y="35"/>
                      <a:pt x="84" y="35"/>
                      <a:pt x="84" y="35"/>
                    </a:cubicBezTo>
                    <a:cubicBezTo>
                      <a:pt x="84" y="35"/>
                      <a:pt x="84" y="35"/>
                      <a:pt x="84" y="35"/>
                    </a:cubicBezTo>
                    <a:cubicBezTo>
                      <a:pt x="84" y="35"/>
                      <a:pt x="84" y="35"/>
                      <a:pt x="84" y="35"/>
                    </a:cubicBezTo>
                    <a:cubicBezTo>
                      <a:pt x="84" y="35"/>
                      <a:pt x="84" y="35"/>
                      <a:pt x="84" y="35"/>
                    </a:cubicBezTo>
                    <a:cubicBezTo>
                      <a:pt x="84" y="34"/>
                      <a:pt x="84" y="33"/>
                      <a:pt x="84" y="31"/>
                    </a:cubicBezTo>
                    <a:cubicBezTo>
                      <a:pt x="84" y="32"/>
                      <a:pt x="84" y="33"/>
                      <a:pt x="85" y="34"/>
                    </a:cubicBezTo>
                    <a:cubicBezTo>
                      <a:pt x="86" y="32"/>
                      <a:pt x="84" y="30"/>
                      <a:pt x="85" y="29"/>
                    </a:cubicBezTo>
                    <a:cubicBezTo>
                      <a:pt x="86" y="30"/>
                      <a:pt x="87" y="32"/>
                      <a:pt x="87" y="33"/>
                    </a:cubicBezTo>
                    <a:cubicBezTo>
                      <a:pt x="88" y="32"/>
                      <a:pt x="88" y="32"/>
                      <a:pt x="89" y="32"/>
                    </a:cubicBezTo>
                    <a:cubicBezTo>
                      <a:pt x="89" y="31"/>
                      <a:pt x="88" y="30"/>
                      <a:pt x="88" y="29"/>
                    </a:cubicBezTo>
                    <a:cubicBezTo>
                      <a:pt x="88" y="30"/>
                      <a:pt x="93" y="28"/>
                      <a:pt x="93" y="28"/>
                    </a:cubicBezTo>
                    <a:cubicBezTo>
                      <a:pt x="93" y="28"/>
                      <a:pt x="93" y="27"/>
                      <a:pt x="93" y="27"/>
                    </a:cubicBezTo>
                    <a:cubicBezTo>
                      <a:pt x="94" y="27"/>
                      <a:pt x="96" y="28"/>
                      <a:pt x="95" y="25"/>
                    </a:cubicBezTo>
                    <a:cubicBezTo>
                      <a:pt x="96" y="26"/>
                      <a:pt x="96" y="26"/>
                      <a:pt x="96" y="27"/>
                    </a:cubicBezTo>
                    <a:cubicBezTo>
                      <a:pt x="95" y="26"/>
                      <a:pt x="103" y="24"/>
                      <a:pt x="104" y="21"/>
                    </a:cubicBezTo>
                    <a:cubicBezTo>
                      <a:pt x="105" y="22"/>
                      <a:pt x="105" y="23"/>
                      <a:pt x="105" y="23"/>
                    </a:cubicBezTo>
                    <a:cubicBezTo>
                      <a:pt x="104" y="22"/>
                      <a:pt x="108" y="22"/>
                      <a:pt x="108" y="22"/>
                    </a:cubicBezTo>
                    <a:cubicBezTo>
                      <a:pt x="108" y="20"/>
                      <a:pt x="111" y="21"/>
                      <a:pt x="110" y="18"/>
                    </a:cubicBezTo>
                    <a:cubicBezTo>
                      <a:pt x="113" y="20"/>
                      <a:pt x="116" y="15"/>
                      <a:pt x="116" y="12"/>
                    </a:cubicBezTo>
                    <a:cubicBezTo>
                      <a:pt x="117" y="12"/>
                      <a:pt x="119" y="14"/>
                      <a:pt x="118" y="12"/>
                    </a:cubicBezTo>
                    <a:cubicBezTo>
                      <a:pt x="120" y="14"/>
                      <a:pt x="118" y="11"/>
                      <a:pt x="119" y="11"/>
                    </a:cubicBezTo>
                    <a:cubicBezTo>
                      <a:pt x="124" y="14"/>
                      <a:pt x="134" y="7"/>
                      <a:pt x="131" y="0"/>
                    </a:cubicBezTo>
                    <a:cubicBezTo>
                      <a:pt x="127" y="6"/>
                      <a:pt x="106" y="3"/>
                      <a:pt x="106" y="11"/>
                    </a:cubicBezTo>
                    <a:cubicBezTo>
                      <a:pt x="105" y="10"/>
                      <a:pt x="100" y="11"/>
                      <a:pt x="101" y="14"/>
                    </a:cubicBezTo>
                    <a:cubicBezTo>
                      <a:pt x="96" y="13"/>
                      <a:pt x="72" y="24"/>
                      <a:pt x="73" y="32"/>
                    </a:cubicBezTo>
                    <a:cubicBezTo>
                      <a:pt x="73" y="32"/>
                      <a:pt x="71" y="31"/>
                      <a:pt x="70" y="31"/>
                    </a:cubicBezTo>
                    <a:cubicBezTo>
                      <a:pt x="70" y="32"/>
                      <a:pt x="71" y="32"/>
                      <a:pt x="71" y="33"/>
                    </a:cubicBezTo>
                    <a:cubicBezTo>
                      <a:pt x="70" y="33"/>
                      <a:pt x="70" y="32"/>
                      <a:pt x="69" y="32"/>
                    </a:cubicBezTo>
                    <a:cubicBezTo>
                      <a:pt x="69" y="32"/>
                      <a:pt x="69" y="33"/>
                      <a:pt x="69" y="33"/>
                    </a:cubicBezTo>
                    <a:cubicBezTo>
                      <a:pt x="66" y="29"/>
                      <a:pt x="64" y="35"/>
                      <a:pt x="63" y="36"/>
                    </a:cubicBezTo>
                    <a:cubicBezTo>
                      <a:pt x="61" y="34"/>
                      <a:pt x="45" y="41"/>
                      <a:pt x="44" y="44"/>
                    </a:cubicBezTo>
                    <a:cubicBezTo>
                      <a:pt x="42" y="45"/>
                      <a:pt x="38" y="45"/>
                      <a:pt x="38" y="49"/>
                    </a:cubicBezTo>
                    <a:cubicBezTo>
                      <a:pt x="38" y="49"/>
                      <a:pt x="33" y="50"/>
                      <a:pt x="32" y="51"/>
                    </a:cubicBezTo>
                    <a:cubicBezTo>
                      <a:pt x="32" y="51"/>
                      <a:pt x="32" y="51"/>
                      <a:pt x="32" y="50"/>
                    </a:cubicBezTo>
                    <a:cubicBezTo>
                      <a:pt x="31" y="53"/>
                      <a:pt x="28" y="51"/>
                      <a:pt x="28" y="55"/>
                    </a:cubicBezTo>
                    <a:cubicBezTo>
                      <a:pt x="26" y="55"/>
                      <a:pt x="20" y="57"/>
                      <a:pt x="21" y="61"/>
                    </a:cubicBezTo>
                    <a:cubicBezTo>
                      <a:pt x="21" y="60"/>
                      <a:pt x="12" y="61"/>
                      <a:pt x="16" y="65"/>
                    </a:cubicBezTo>
                    <a:cubicBezTo>
                      <a:pt x="16" y="65"/>
                      <a:pt x="15" y="63"/>
                      <a:pt x="15" y="63"/>
                    </a:cubicBezTo>
                    <a:cubicBezTo>
                      <a:pt x="13" y="64"/>
                      <a:pt x="7" y="67"/>
                      <a:pt x="8" y="69"/>
                    </a:cubicBezTo>
                    <a:cubicBezTo>
                      <a:pt x="4" y="69"/>
                      <a:pt x="4" y="70"/>
                      <a:pt x="5" y="74"/>
                    </a:cubicBezTo>
                    <a:cubicBezTo>
                      <a:pt x="4" y="73"/>
                      <a:pt x="4" y="73"/>
                      <a:pt x="4" y="73"/>
                    </a:cubicBezTo>
                    <a:cubicBezTo>
                      <a:pt x="4" y="73"/>
                      <a:pt x="4" y="72"/>
                      <a:pt x="3" y="70"/>
                    </a:cubicBezTo>
                    <a:cubicBezTo>
                      <a:pt x="3" y="70"/>
                      <a:pt x="2" y="73"/>
                      <a:pt x="2" y="73"/>
                    </a:cubicBezTo>
                    <a:cubicBezTo>
                      <a:pt x="1" y="72"/>
                      <a:pt x="1" y="72"/>
                      <a:pt x="1" y="73"/>
                    </a:cubicBezTo>
                    <a:cubicBezTo>
                      <a:pt x="1" y="73"/>
                      <a:pt x="1" y="75"/>
                      <a:pt x="2" y="75"/>
                    </a:cubicBezTo>
                    <a:cubicBezTo>
                      <a:pt x="3" y="77"/>
                      <a:pt x="1" y="75"/>
                      <a:pt x="0" y="74"/>
                    </a:cubicBezTo>
                    <a:cubicBezTo>
                      <a:pt x="0" y="75"/>
                      <a:pt x="0" y="76"/>
                      <a:pt x="1" y="76"/>
                    </a:cubicBezTo>
                    <a:cubicBezTo>
                      <a:pt x="1" y="78"/>
                      <a:pt x="3" y="76"/>
                      <a:pt x="3" y="74"/>
                    </a:cubicBezTo>
                    <a:cubicBezTo>
                      <a:pt x="3" y="74"/>
                      <a:pt x="5" y="76"/>
                      <a:pt x="5" y="77"/>
                    </a:cubicBezTo>
                    <a:cubicBezTo>
                      <a:pt x="4" y="74"/>
                      <a:pt x="5" y="75"/>
                      <a:pt x="6" y="75"/>
                    </a:cubicBezTo>
                    <a:cubicBezTo>
                      <a:pt x="6" y="75"/>
                      <a:pt x="7" y="76"/>
                      <a:pt x="7" y="76"/>
                    </a:cubicBezTo>
                    <a:cubicBezTo>
                      <a:pt x="9" y="75"/>
                      <a:pt x="10" y="75"/>
                      <a:pt x="10" y="73"/>
                    </a:cubicBezTo>
                    <a:cubicBezTo>
                      <a:pt x="10" y="73"/>
                      <a:pt x="12" y="75"/>
                      <a:pt x="12" y="75"/>
                    </a:cubicBezTo>
                    <a:cubicBezTo>
                      <a:pt x="11" y="72"/>
                      <a:pt x="13" y="73"/>
                      <a:pt x="15" y="74"/>
                    </a:cubicBezTo>
                    <a:cubicBezTo>
                      <a:pt x="15" y="74"/>
                      <a:pt x="15" y="73"/>
                      <a:pt x="15" y="71"/>
                    </a:cubicBezTo>
                    <a:cubicBezTo>
                      <a:pt x="16" y="73"/>
                      <a:pt x="17" y="77"/>
                      <a:pt x="15" y="75"/>
                    </a:cubicBezTo>
                    <a:cubicBezTo>
                      <a:pt x="16" y="76"/>
                      <a:pt x="16" y="76"/>
                      <a:pt x="17" y="77"/>
                    </a:cubicBezTo>
                    <a:cubicBezTo>
                      <a:pt x="17" y="76"/>
                      <a:pt x="17" y="73"/>
                      <a:pt x="17" y="73"/>
                    </a:cubicBezTo>
                    <a:cubicBezTo>
                      <a:pt x="18" y="73"/>
                      <a:pt x="17" y="74"/>
                      <a:pt x="18" y="75"/>
                    </a:cubicBezTo>
                    <a:cubicBezTo>
                      <a:pt x="18" y="75"/>
                      <a:pt x="18" y="74"/>
                      <a:pt x="19" y="74"/>
                    </a:cubicBezTo>
                    <a:cubicBezTo>
                      <a:pt x="19" y="75"/>
                      <a:pt x="19" y="76"/>
                      <a:pt x="20" y="77"/>
                    </a:cubicBezTo>
                    <a:cubicBezTo>
                      <a:pt x="21" y="77"/>
                      <a:pt x="19" y="76"/>
                      <a:pt x="20" y="76"/>
                    </a:cubicBezTo>
                    <a:cubicBezTo>
                      <a:pt x="19" y="75"/>
                      <a:pt x="18" y="72"/>
                      <a:pt x="19" y="71"/>
                    </a:cubicBezTo>
                    <a:cubicBezTo>
                      <a:pt x="19" y="70"/>
                      <a:pt x="21" y="75"/>
                      <a:pt x="21" y="75"/>
                    </a:cubicBezTo>
                    <a:cubicBezTo>
                      <a:pt x="21" y="75"/>
                      <a:pt x="20" y="72"/>
                      <a:pt x="20" y="71"/>
                    </a:cubicBezTo>
                    <a:cubicBezTo>
                      <a:pt x="21" y="72"/>
                      <a:pt x="21" y="73"/>
                      <a:pt x="22" y="73"/>
                    </a:cubicBezTo>
                    <a:cubicBezTo>
                      <a:pt x="22" y="73"/>
                      <a:pt x="20" y="68"/>
                      <a:pt x="20" y="68"/>
                    </a:cubicBezTo>
                    <a:cubicBezTo>
                      <a:pt x="21" y="70"/>
                      <a:pt x="23" y="71"/>
                      <a:pt x="24" y="73"/>
                    </a:cubicBezTo>
                    <a:cubicBezTo>
                      <a:pt x="24" y="73"/>
                      <a:pt x="24" y="73"/>
                      <a:pt x="24" y="73"/>
                    </a:cubicBezTo>
                    <a:cubicBezTo>
                      <a:pt x="24" y="73"/>
                      <a:pt x="25" y="73"/>
                      <a:pt x="25" y="73"/>
                    </a:cubicBezTo>
                    <a:cubicBezTo>
                      <a:pt x="24" y="72"/>
                      <a:pt x="24" y="71"/>
                      <a:pt x="24" y="70"/>
                    </a:cubicBezTo>
                    <a:cubicBezTo>
                      <a:pt x="25" y="70"/>
                      <a:pt x="25" y="73"/>
                      <a:pt x="25" y="73"/>
                    </a:cubicBezTo>
                    <a:cubicBezTo>
                      <a:pt x="25" y="73"/>
                      <a:pt x="26" y="73"/>
                      <a:pt x="26" y="73"/>
                    </a:cubicBezTo>
                    <a:cubicBezTo>
                      <a:pt x="24" y="67"/>
                      <a:pt x="27" y="71"/>
                      <a:pt x="27" y="71"/>
                    </a:cubicBezTo>
                    <a:cubicBezTo>
                      <a:pt x="27" y="72"/>
                      <a:pt x="27" y="72"/>
                      <a:pt x="28" y="72"/>
                    </a:cubicBezTo>
                    <a:cubicBezTo>
                      <a:pt x="27" y="71"/>
                      <a:pt x="27" y="70"/>
                      <a:pt x="28" y="71"/>
                    </a:cubicBezTo>
                    <a:cubicBezTo>
                      <a:pt x="27" y="70"/>
                      <a:pt x="27" y="70"/>
                      <a:pt x="27" y="69"/>
                    </a:cubicBezTo>
                    <a:cubicBezTo>
                      <a:pt x="28" y="70"/>
                      <a:pt x="27" y="67"/>
                      <a:pt x="29" y="70"/>
                    </a:cubicBezTo>
                    <a:cubicBezTo>
                      <a:pt x="28" y="69"/>
                      <a:pt x="28" y="69"/>
                      <a:pt x="28" y="68"/>
                    </a:cubicBezTo>
                    <a:cubicBezTo>
                      <a:pt x="30" y="71"/>
                      <a:pt x="28" y="68"/>
                      <a:pt x="29" y="68"/>
                    </a:cubicBezTo>
                    <a:cubicBezTo>
                      <a:pt x="29" y="68"/>
                      <a:pt x="29" y="69"/>
                      <a:pt x="29" y="69"/>
                    </a:cubicBezTo>
                    <a:cubicBezTo>
                      <a:pt x="29" y="68"/>
                      <a:pt x="29" y="67"/>
                      <a:pt x="29" y="67"/>
                    </a:cubicBezTo>
                    <a:cubicBezTo>
                      <a:pt x="30" y="68"/>
                      <a:pt x="30" y="69"/>
                      <a:pt x="31" y="70"/>
                    </a:cubicBezTo>
                    <a:cubicBezTo>
                      <a:pt x="30" y="69"/>
                      <a:pt x="31" y="68"/>
                      <a:pt x="30" y="67"/>
                    </a:cubicBezTo>
                    <a:cubicBezTo>
                      <a:pt x="30" y="67"/>
                      <a:pt x="31" y="67"/>
                      <a:pt x="31" y="68"/>
                    </a:cubicBezTo>
                    <a:cubicBezTo>
                      <a:pt x="31" y="67"/>
                      <a:pt x="31" y="66"/>
                      <a:pt x="30" y="66"/>
                    </a:cubicBezTo>
                    <a:cubicBezTo>
                      <a:pt x="31" y="66"/>
                      <a:pt x="30" y="65"/>
                      <a:pt x="31" y="67"/>
                    </a:cubicBezTo>
                    <a:cubicBezTo>
                      <a:pt x="32" y="66"/>
                      <a:pt x="29" y="61"/>
                      <a:pt x="29" y="60"/>
                    </a:cubicBezTo>
                    <a:cubicBezTo>
                      <a:pt x="31" y="60"/>
                      <a:pt x="33" y="67"/>
                      <a:pt x="33" y="68"/>
                    </a:cubicBezTo>
                    <a:cubicBezTo>
                      <a:pt x="33" y="67"/>
                      <a:pt x="33" y="67"/>
                      <a:pt x="34" y="67"/>
                    </a:cubicBezTo>
                    <a:cubicBezTo>
                      <a:pt x="33" y="66"/>
                      <a:pt x="33" y="64"/>
                      <a:pt x="33" y="64"/>
                    </a:cubicBezTo>
                    <a:cubicBezTo>
                      <a:pt x="34" y="68"/>
                      <a:pt x="38" y="65"/>
                      <a:pt x="37" y="62"/>
                    </a:cubicBezTo>
                    <a:cubicBezTo>
                      <a:pt x="38" y="62"/>
                      <a:pt x="39" y="63"/>
                      <a:pt x="39" y="63"/>
                    </a:cubicBezTo>
                    <a:cubicBezTo>
                      <a:pt x="38" y="62"/>
                      <a:pt x="41" y="63"/>
                      <a:pt x="41" y="61"/>
                    </a:cubicBezTo>
                    <a:cubicBezTo>
                      <a:pt x="41" y="61"/>
                      <a:pt x="42" y="60"/>
                      <a:pt x="43" y="61"/>
                    </a:cubicBezTo>
                    <a:cubicBezTo>
                      <a:pt x="43" y="59"/>
                      <a:pt x="43" y="62"/>
                      <a:pt x="44" y="60"/>
                    </a:cubicBezTo>
                    <a:cubicBezTo>
                      <a:pt x="42" y="59"/>
                      <a:pt x="43" y="58"/>
                      <a:pt x="43" y="57"/>
                    </a:cubicBezTo>
                    <a:cubicBezTo>
                      <a:pt x="46" y="62"/>
                      <a:pt x="47" y="56"/>
                      <a:pt x="49" y="57"/>
                    </a:cubicBezTo>
                    <a:cubicBezTo>
                      <a:pt x="49" y="56"/>
                      <a:pt x="49" y="54"/>
                      <a:pt x="49" y="54"/>
                    </a:cubicBezTo>
                    <a:cubicBezTo>
                      <a:pt x="49" y="55"/>
                      <a:pt x="50" y="55"/>
                      <a:pt x="50" y="56"/>
                    </a:cubicBezTo>
                    <a:cubicBezTo>
                      <a:pt x="50" y="54"/>
                      <a:pt x="52" y="55"/>
                      <a:pt x="52" y="55"/>
                    </a:cubicBezTo>
                    <a:cubicBezTo>
                      <a:pt x="52" y="54"/>
                      <a:pt x="52" y="54"/>
                      <a:pt x="53" y="53"/>
                    </a:cubicBezTo>
                    <a:cubicBezTo>
                      <a:pt x="52" y="51"/>
                      <a:pt x="53" y="53"/>
                      <a:pt x="53" y="54"/>
                    </a:cubicBezTo>
                    <a:close/>
                    <a:moveTo>
                      <a:pt x="82" y="34"/>
                    </a:moveTo>
                    <a:cubicBezTo>
                      <a:pt x="82" y="34"/>
                      <a:pt x="82" y="35"/>
                      <a:pt x="83" y="36"/>
                    </a:cubicBezTo>
                    <a:cubicBezTo>
                      <a:pt x="82" y="36"/>
                      <a:pt x="82" y="36"/>
                      <a:pt x="81" y="36"/>
                    </a:cubicBezTo>
                    <a:cubicBezTo>
                      <a:pt x="81" y="35"/>
                      <a:pt x="81" y="34"/>
                      <a:pt x="82"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9"/>
              <p:cNvSpPr>
                <a:spLocks noEditPoints="1"/>
              </p:cNvSpPr>
              <p:nvPr/>
            </p:nvSpPr>
            <p:spPr bwMode="auto">
              <a:xfrm>
                <a:off x="4235450" y="1992313"/>
                <a:ext cx="309563" cy="58738"/>
              </a:xfrm>
              <a:custGeom>
                <a:avLst/>
                <a:gdLst>
                  <a:gd name="T0" fmla="*/ 112 w 144"/>
                  <a:gd name="T1" fmla="*/ 6 h 27"/>
                  <a:gd name="T2" fmla="*/ 78 w 144"/>
                  <a:gd name="T3" fmla="*/ 7 h 27"/>
                  <a:gd name="T4" fmla="*/ 70 w 144"/>
                  <a:gd name="T5" fmla="*/ 7 h 27"/>
                  <a:gd name="T6" fmla="*/ 37 w 144"/>
                  <a:gd name="T7" fmla="*/ 8 h 27"/>
                  <a:gd name="T8" fmla="*/ 23 w 144"/>
                  <a:gd name="T9" fmla="*/ 13 h 27"/>
                  <a:gd name="T10" fmla="*/ 9 w 144"/>
                  <a:gd name="T11" fmla="*/ 16 h 27"/>
                  <a:gd name="T12" fmla="*/ 4 w 144"/>
                  <a:gd name="T13" fmla="*/ 16 h 27"/>
                  <a:gd name="T14" fmla="*/ 2 w 144"/>
                  <a:gd name="T15" fmla="*/ 19 h 27"/>
                  <a:gd name="T16" fmla="*/ 3 w 144"/>
                  <a:gd name="T17" fmla="*/ 19 h 27"/>
                  <a:gd name="T18" fmla="*/ 6 w 144"/>
                  <a:gd name="T19" fmla="*/ 23 h 27"/>
                  <a:gd name="T20" fmla="*/ 13 w 144"/>
                  <a:gd name="T21" fmla="*/ 23 h 27"/>
                  <a:gd name="T22" fmla="*/ 14 w 144"/>
                  <a:gd name="T23" fmla="*/ 26 h 27"/>
                  <a:gd name="T24" fmla="*/ 17 w 144"/>
                  <a:gd name="T25" fmla="*/ 24 h 27"/>
                  <a:gd name="T26" fmla="*/ 18 w 144"/>
                  <a:gd name="T27" fmla="*/ 21 h 27"/>
                  <a:gd name="T28" fmla="*/ 20 w 144"/>
                  <a:gd name="T29" fmla="*/ 25 h 27"/>
                  <a:gd name="T30" fmla="*/ 23 w 144"/>
                  <a:gd name="T31" fmla="*/ 25 h 27"/>
                  <a:gd name="T32" fmla="*/ 24 w 144"/>
                  <a:gd name="T33" fmla="*/ 26 h 27"/>
                  <a:gd name="T34" fmla="*/ 27 w 144"/>
                  <a:gd name="T35" fmla="*/ 24 h 27"/>
                  <a:gd name="T36" fmla="*/ 27 w 144"/>
                  <a:gd name="T37" fmla="*/ 22 h 27"/>
                  <a:gd name="T38" fmla="*/ 29 w 144"/>
                  <a:gd name="T39" fmla="*/ 21 h 27"/>
                  <a:gd name="T40" fmla="*/ 30 w 144"/>
                  <a:gd name="T41" fmla="*/ 23 h 27"/>
                  <a:gd name="T42" fmla="*/ 31 w 144"/>
                  <a:gd name="T43" fmla="*/ 15 h 27"/>
                  <a:gd name="T44" fmla="*/ 33 w 144"/>
                  <a:gd name="T45" fmla="*/ 20 h 27"/>
                  <a:gd name="T46" fmla="*/ 41 w 144"/>
                  <a:gd name="T47" fmla="*/ 20 h 27"/>
                  <a:gd name="T48" fmla="*/ 44 w 144"/>
                  <a:gd name="T49" fmla="*/ 18 h 27"/>
                  <a:gd name="T50" fmla="*/ 51 w 144"/>
                  <a:gd name="T51" fmla="*/ 20 h 27"/>
                  <a:gd name="T52" fmla="*/ 54 w 144"/>
                  <a:gd name="T53" fmla="*/ 19 h 27"/>
                  <a:gd name="T54" fmla="*/ 56 w 144"/>
                  <a:gd name="T55" fmla="*/ 19 h 27"/>
                  <a:gd name="T56" fmla="*/ 58 w 144"/>
                  <a:gd name="T57" fmla="*/ 19 h 27"/>
                  <a:gd name="T58" fmla="*/ 61 w 144"/>
                  <a:gd name="T59" fmla="*/ 17 h 27"/>
                  <a:gd name="T60" fmla="*/ 67 w 144"/>
                  <a:gd name="T61" fmla="*/ 18 h 27"/>
                  <a:gd name="T62" fmla="*/ 69 w 144"/>
                  <a:gd name="T63" fmla="*/ 18 h 27"/>
                  <a:gd name="T64" fmla="*/ 75 w 144"/>
                  <a:gd name="T65" fmla="*/ 16 h 27"/>
                  <a:gd name="T66" fmla="*/ 81 w 144"/>
                  <a:gd name="T67" fmla="*/ 17 h 27"/>
                  <a:gd name="T68" fmla="*/ 85 w 144"/>
                  <a:gd name="T69" fmla="*/ 16 h 27"/>
                  <a:gd name="T70" fmla="*/ 89 w 144"/>
                  <a:gd name="T71" fmla="*/ 15 h 27"/>
                  <a:gd name="T72" fmla="*/ 90 w 144"/>
                  <a:gd name="T73" fmla="*/ 12 h 27"/>
                  <a:gd name="T74" fmla="*/ 92 w 144"/>
                  <a:gd name="T75" fmla="*/ 15 h 27"/>
                  <a:gd name="T76" fmla="*/ 99 w 144"/>
                  <a:gd name="T77" fmla="*/ 14 h 27"/>
                  <a:gd name="T78" fmla="*/ 102 w 144"/>
                  <a:gd name="T79" fmla="*/ 14 h 27"/>
                  <a:gd name="T80" fmla="*/ 115 w 144"/>
                  <a:gd name="T81" fmla="*/ 16 h 27"/>
                  <a:gd name="T82" fmla="*/ 129 w 144"/>
                  <a:gd name="T83" fmla="*/ 12 h 27"/>
                  <a:gd name="T84" fmla="*/ 86 w 144"/>
                  <a:gd name="T85" fmla="*/ 15 h 27"/>
                  <a:gd name="T86" fmla="*/ 87 w 144"/>
                  <a:gd name="T87"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27">
                    <a:moveTo>
                      <a:pt x="135" y="6"/>
                    </a:moveTo>
                    <a:cubicBezTo>
                      <a:pt x="129" y="7"/>
                      <a:pt x="121" y="1"/>
                      <a:pt x="118" y="5"/>
                    </a:cubicBezTo>
                    <a:cubicBezTo>
                      <a:pt x="118" y="4"/>
                      <a:pt x="113" y="3"/>
                      <a:pt x="112" y="6"/>
                    </a:cubicBezTo>
                    <a:cubicBezTo>
                      <a:pt x="109" y="1"/>
                      <a:pt x="84" y="0"/>
                      <a:pt x="80" y="8"/>
                    </a:cubicBezTo>
                    <a:cubicBezTo>
                      <a:pt x="80" y="8"/>
                      <a:pt x="79" y="6"/>
                      <a:pt x="79" y="6"/>
                    </a:cubicBezTo>
                    <a:cubicBezTo>
                      <a:pt x="78" y="6"/>
                      <a:pt x="78" y="7"/>
                      <a:pt x="78" y="7"/>
                    </a:cubicBezTo>
                    <a:cubicBezTo>
                      <a:pt x="78" y="7"/>
                      <a:pt x="78" y="7"/>
                      <a:pt x="77" y="6"/>
                    </a:cubicBezTo>
                    <a:cubicBezTo>
                      <a:pt x="77" y="6"/>
                      <a:pt x="77" y="7"/>
                      <a:pt x="77" y="7"/>
                    </a:cubicBezTo>
                    <a:cubicBezTo>
                      <a:pt x="76" y="2"/>
                      <a:pt x="71" y="6"/>
                      <a:pt x="70" y="7"/>
                    </a:cubicBezTo>
                    <a:cubicBezTo>
                      <a:pt x="70" y="4"/>
                      <a:pt x="52" y="4"/>
                      <a:pt x="50" y="6"/>
                    </a:cubicBezTo>
                    <a:cubicBezTo>
                      <a:pt x="48" y="6"/>
                      <a:pt x="45" y="4"/>
                      <a:pt x="43" y="8"/>
                    </a:cubicBezTo>
                    <a:cubicBezTo>
                      <a:pt x="43" y="8"/>
                      <a:pt x="38" y="7"/>
                      <a:pt x="37" y="8"/>
                    </a:cubicBezTo>
                    <a:cubicBezTo>
                      <a:pt x="37" y="8"/>
                      <a:pt x="37" y="7"/>
                      <a:pt x="37" y="7"/>
                    </a:cubicBezTo>
                    <a:cubicBezTo>
                      <a:pt x="35" y="9"/>
                      <a:pt x="33" y="7"/>
                      <a:pt x="32" y="9"/>
                    </a:cubicBezTo>
                    <a:cubicBezTo>
                      <a:pt x="30" y="9"/>
                      <a:pt x="24" y="9"/>
                      <a:pt x="23" y="13"/>
                    </a:cubicBezTo>
                    <a:cubicBezTo>
                      <a:pt x="24" y="12"/>
                      <a:pt x="15" y="9"/>
                      <a:pt x="18" y="15"/>
                    </a:cubicBezTo>
                    <a:cubicBezTo>
                      <a:pt x="17" y="15"/>
                      <a:pt x="17" y="13"/>
                      <a:pt x="17" y="13"/>
                    </a:cubicBezTo>
                    <a:cubicBezTo>
                      <a:pt x="17" y="13"/>
                      <a:pt x="9" y="14"/>
                      <a:pt x="9" y="16"/>
                    </a:cubicBezTo>
                    <a:cubicBezTo>
                      <a:pt x="5" y="14"/>
                      <a:pt x="5" y="16"/>
                      <a:pt x="5" y="19"/>
                    </a:cubicBezTo>
                    <a:cubicBezTo>
                      <a:pt x="4" y="19"/>
                      <a:pt x="4" y="19"/>
                      <a:pt x="4" y="19"/>
                    </a:cubicBezTo>
                    <a:cubicBezTo>
                      <a:pt x="4" y="18"/>
                      <a:pt x="4" y="17"/>
                      <a:pt x="4" y="16"/>
                    </a:cubicBezTo>
                    <a:cubicBezTo>
                      <a:pt x="4" y="15"/>
                      <a:pt x="2" y="18"/>
                      <a:pt x="2" y="18"/>
                    </a:cubicBezTo>
                    <a:cubicBezTo>
                      <a:pt x="2" y="16"/>
                      <a:pt x="2" y="16"/>
                      <a:pt x="1" y="17"/>
                    </a:cubicBezTo>
                    <a:cubicBezTo>
                      <a:pt x="2" y="18"/>
                      <a:pt x="1" y="19"/>
                      <a:pt x="2" y="19"/>
                    </a:cubicBezTo>
                    <a:cubicBezTo>
                      <a:pt x="2" y="22"/>
                      <a:pt x="1" y="20"/>
                      <a:pt x="1" y="18"/>
                    </a:cubicBezTo>
                    <a:cubicBezTo>
                      <a:pt x="0" y="19"/>
                      <a:pt x="0" y="20"/>
                      <a:pt x="0" y="20"/>
                    </a:cubicBezTo>
                    <a:cubicBezTo>
                      <a:pt x="0" y="22"/>
                      <a:pt x="2" y="21"/>
                      <a:pt x="3" y="19"/>
                    </a:cubicBezTo>
                    <a:cubicBezTo>
                      <a:pt x="3" y="19"/>
                      <a:pt x="4" y="22"/>
                      <a:pt x="4" y="22"/>
                    </a:cubicBezTo>
                    <a:cubicBezTo>
                      <a:pt x="4" y="20"/>
                      <a:pt x="5" y="21"/>
                      <a:pt x="5" y="21"/>
                    </a:cubicBezTo>
                    <a:cubicBezTo>
                      <a:pt x="5" y="21"/>
                      <a:pt x="6" y="22"/>
                      <a:pt x="6" y="23"/>
                    </a:cubicBezTo>
                    <a:cubicBezTo>
                      <a:pt x="8" y="22"/>
                      <a:pt x="9" y="23"/>
                      <a:pt x="10" y="20"/>
                    </a:cubicBezTo>
                    <a:cubicBezTo>
                      <a:pt x="10" y="20"/>
                      <a:pt x="11" y="23"/>
                      <a:pt x="11" y="23"/>
                    </a:cubicBezTo>
                    <a:cubicBezTo>
                      <a:pt x="11" y="20"/>
                      <a:pt x="13" y="22"/>
                      <a:pt x="13" y="23"/>
                    </a:cubicBezTo>
                    <a:cubicBezTo>
                      <a:pt x="13" y="23"/>
                      <a:pt x="14" y="22"/>
                      <a:pt x="15" y="20"/>
                    </a:cubicBezTo>
                    <a:cubicBezTo>
                      <a:pt x="15" y="22"/>
                      <a:pt x="14" y="26"/>
                      <a:pt x="14" y="24"/>
                    </a:cubicBezTo>
                    <a:cubicBezTo>
                      <a:pt x="14" y="25"/>
                      <a:pt x="14" y="25"/>
                      <a:pt x="14" y="26"/>
                    </a:cubicBezTo>
                    <a:cubicBezTo>
                      <a:pt x="15" y="26"/>
                      <a:pt x="16" y="23"/>
                      <a:pt x="16" y="22"/>
                    </a:cubicBezTo>
                    <a:cubicBezTo>
                      <a:pt x="16" y="23"/>
                      <a:pt x="16" y="24"/>
                      <a:pt x="16" y="25"/>
                    </a:cubicBezTo>
                    <a:cubicBezTo>
                      <a:pt x="17" y="25"/>
                      <a:pt x="17" y="24"/>
                      <a:pt x="17" y="24"/>
                    </a:cubicBezTo>
                    <a:cubicBezTo>
                      <a:pt x="17" y="25"/>
                      <a:pt x="17" y="26"/>
                      <a:pt x="17" y="27"/>
                    </a:cubicBezTo>
                    <a:cubicBezTo>
                      <a:pt x="18" y="27"/>
                      <a:pt x="16" y="26"/>
                      <a:pt x="18" y="27"/>
                    </a:cubicBezTo>
                    <a:cubicBezTo>
                      <a:pt x="18" y="25"/>
                      <a:pt x="17" y="22"/>
                      <a:pt x="18" y="21"/>
                    </a:cubicBezTo>
                    <a:cubicBezTo>
                      <a:pt x="19" y="21"/>
                      <a:pt x="19" y="25"/>
                      <a:pt x="19" y="26"/>
                    </a:cubicBezTo>
                    <a:cubicBezTo>
                      <a:pt x="19" y="26"/>
                      <a:pt x="19" y="22"/>
                      <a:pt x="19" y="22"/>
                    </a:cubicBezTo>
                    <a:cubicBezTo>
                      <a:pt x="19" y="23"/>
                      <a:pt x="20" y="24"/>
                      <a:pt x="20" y="25"/>
                    </a:cubicBezTo>
                    <a:cubicBezTo>
                      <a:pt x="20" y="24"/>
                      <a:pt x="20" y="19"/>
                      <a:pt x="21" y="19"/>
                    </a:cubicBezTo>
                    <a:cubicBezTo>
                      <a:pt x="21" y="21"/>
                      <a:pt x="21" y="23"/>
                      <a:pt x="22" y="26"/>
                    </a:cubicBezTo>
                    <a:cubicBezTo>
                      <a:pt x="22" y="23"/>
                      <a:pt x="22" y="23"/>
                      <a:pt x="23" y="25"/>
                    </a:cubicBezTo>
                    <a:cubicBezTo>
                      <a:pt x="23" y="24"/>
                      <a:pt x="23" y="24"/>
                      <a:pt x="23" y="23"/>
                    </a:cubicBezTo>
                    <a:cubicBezTo>
                      <a:pt x="24" y="22"/>
                      <a:pt x="24" y="25"/>
                      <a:pt x="24" y="26"/>
                    </a:cubicBezTo>
                    <a:cubicBezTo>
                      <a:pt x="24" y="25"/>
                      <a:pt x="24" y="25"/>
                      <a:pt x="24" y="26"/>
                    </a:cubicBezTo>
                    <a:cubicBezTo>
                      <a:pt x="24" y="20"/>
                      <a:pt x="25" y="24"/>
                      <a:pt x="25" y="25"/>
                    </a:cubicBezTo>
                    <a:cubicBezTo>
                      <a:pt x="26" y="25"/>
                      <a:pt x="25" y="25"/>
                      <a:pt x="26" y="25"/>
                    </a:cubicBezTo>
                    <a:cubicBezTo>
                      <a:pt x="26" y="24"/>
                      <a:pt x="26" y="24"/>
                      <a:pt x="27" y="24"/>
                    </a:cubicBezTo>
                    <a:cubicBezTo>
                      <a:pt x="26" y="23"/>
                      <a:pt x="26" y="24"/>
                      <a:pt x="26" y="22"/>
                    </a:cubicBezTo>
                    <a:cubicBezTo>
                      <a:pt x="26" y="24"/>
                      <a:pt x="26" y="21"/>
                      <a:pt x="27" y="24"/>
                    </a:cubicBezTo>
                    <a:cubicBezTo>
                      <a:pt x="27" y="23"/>
                      <a:pt x="27" y="23"/>
                      <a:pt x="27" y="22"/>
                    </a:cubicBezTo>
                    <a:cubicBezTo>
                      <a:pt x="28" y="25"/>
                      <a:pt x="28" y="22"/>
                      <a:pt x="28" y="22"/>
                    </a:cubicBezTo>
                    <a:cubicBezTo>
                      <a:pt x="28" y="23"/>
                      <a:pt x="28" y="23"/>
                      <a:pt x="28" y="23"/>
                    </a:cubicBezTo>
                    <a:cubicBezTo>
                      <a:pt x="28" y="22"/>
                      <a:pt x="29" y="22"/>
                      <a:pt x="29" y="21"/>
                    </a:cubicBezTo>
                    <a:cubicBezTo>
                      <a:pt x="29" y="22"/>
                      <a:pt x="29" y="23"/>
                      <a:pt x="29" y="25"/>
                    </a:cubicBezTo>
                    <a:cubicBezTo>
                      <a:pt x="29" y="23"/>
                      <a:pt x="30" y="23"/>
                      <a:pt x="30" y="22"/>
                    </a:cubicBezTo>
                    <a:cubicBezTo>
                      <a:pt x="30" y="22"/>
                      <a:pt x="30" y="22"/>
                      <a:pt x="30" y="23"/>
                    </a:cubicBezTo>
                    <a:cubicBezTo>
                      <a:pt x="30" y="22"/>
                      <a:pt x="30" y="21"/>
                      <a:pt x="30" y="21"/>
                    </a:cubicBezTo>
                    <a:cubicBezTo>
                      <a:pt x="30" y="21"/>
                      <a:pt x="30" y="20"/>
                      <a:pt x="31" y="22"/>
                    </a:cubicBezTo>
                    <a:cubicBezTo>
                      <a:pt x="31" y="22"/>
                      <a:pt x="31" y="16"/>
                      <a:pt x="31" y="15"/>
                    </a:cubicBezTo>
                    <a:cubicBezTo>
                      <a:pt x="32" y="16"/>
                      <a:pt x="32" y="23"/>
                      <a:pt x="32" y="23"/>
                    </a:cubicBezTo>
                    <a:cubicBezTo>
                      <a:pt x="32" y="23"/>
                      <a:pt x="32" y="23"/>
                      <a:pt x="33" y="23"/>
                    </a:cubicBezTo>
                    <a:cubicBezTo>
                      <a:pt x="33" y="22"/>
                      <a:pt x="33" y="20"/>
                      <a:pt x="33" y="20"/>
                    </a:cubicBezTo>
                    <a:cubicBezTo>
                      <a:pt x="33" y="24"/>
                      <a:pt x="37" y="23"/>
                      <a:pt x="38" y="19"/>
                    </a:cubicBezTo>
                    <a:cubicBezTo>
                      <a:pt x="38" y="20"/>
                      <a:pt x="39" y="21"/>
                      <a:pt x="39" y="21"/>
                    </a:cubicBezTo>
                    <a:cubicBezTo>
                      <a:pt x="38" y="20"/>
                      <a:pt x="40" y="22"/>
                      <a:pt x="41" y="20"/>
                    </a:cubicBezTo>
                    <a:cubicBezTo>
                      <a:pt x="42" y="22"/>
                      <a:pt x="42" y="18"/>
                      <a:pt x="43" y="21"/>
                    </a:cubicBezTo>
                    <a:cubicBezTo>
                      <a:pt x="42" y="20"/>
                      <a:pt x="43" y="19"/>
                      <a:pt x="45" y="20"/>
                    </a:cubicBezTo>
                    <a:cubicBezTo>
                      <a:pt x="43" y="19"/>
                      <a:pt x="44" y="19"/>
                      <a:pt x="44" y="18"/>
                    </a:cubicBezTo>
                    <a:cubicBezTo>
                      <a:pt x="45" y="23"/>
                      <a:pt x="48" y="18"/>
                      <a:pt x="50" y="20"/>
                    </a:cubicBezTo>
                    <a:cubicBezTo>
                      <a:pt x="50" y="19"/>
                      <a:pt x="51" y="17"/>
                      <a:pt x="50" y="17"/>
                    </a:cubicBezTo>
                    <a:cubicBezTo>
                      <a:pt x="51" y="18"/>
                      <a:pt x="51" y="19"/>
                      <a:pt x="51" y="20"/>
                    </a:cubicBezTo>
                    <a:cubicBezTo>
                      <a:pt x="51" y="18"/>
                      <a:pt x="53" y="19"/>
                      <a:pt x="53" y="19"/>
                    </a:cubicBezTo>
                    <a:cubicBezTo>
                      <a:pt x="53" y="19"/>
                      <a:pt x="54" y="18"/>
                      <a:pt x="54" y="18"/>
                    </a:cubicBezTo>
                    <a:cubicBezTo>
                      <a:pt x="54" y="16"/>
                      <a:pt x="54" y="18"/>
                      <a:pt x="54" y="19"/>
                    </a:cubicBezTo>
                    <a:cubicBezTo>
                      <a:pt x="54" y="19"/>
                      <a:pt x="55" y="17"/>
                      <a:pt x="55" y="17"/>
                    </a:cubicBezTo>
                    <a:cubicBezTo>
                      <a:pt x="55" y="18"/>
                      <a:pt x="55" y="18"/>
                      <a:pt x="55" y="18"/>
                    </a:cubicBezTo>
                    <a:cubicBezTo>
                      <a:pt x="56" y="18"/>
                      <a:pt x="56" y="17"/>
                      <a:pt x="56" y="19"/>
                    </a:cubicBezTo>
                    <a:cubicBezTo>
                      <a:pt x="56" y="18"/>
                      <a:pt x="57" y="17"/>
                      <a:pt x="57" y="17"/>
                    </a:cubicBezTo>
                    <a:cubicBezTo>
                      <a:pt x="57" y="15"/>
                      <a:pt x="56" y="18"/>
                      <a:pt x="58" y="16"/>
                    </a:cubicBezTo>
                    <a:cubicBezTo>
                      <a:pt x="58" y="17"/>
                      <a:pt x="58" y="18"/>
                      <a:pt x="58" y="19"/>
                    </a:cubicBezTo>
                    <a:cubicBezTo>
                      <a:pt x="58" y="19"/>
                      <a:pt x="60" y="18"/>
                      <a:pt x="60" y="17"/>
                    </a:cubicBezTo>
                    <a:cubicBezTo>
                      <a:pt x="60" y="17"/>
                      <a:pt x="60" y="18"/>
                      <a:pt x="61" y="18"/>
                    </a:cubicBezTo>
                    <a:cubicBezTo>
                      <a:pt x="61" y="17"/>
                      <a:pt x="61" y="18"/>
                      <a:pt x="61" y="17"/>
                    </a:cubicBezTo>
                    <a:cubicBezTo>
                      <a:pt x="62" y="21"/>
                      <a:pt x="65" y="17"/>
                      <a:pt x="65" y="18"/>
                    </a:cubicBezTo>
                    <a:cubicBezTo>
                      <a:pt x="66" y="18"/>
                      <a:pt x="65" y="17"/>
                      <a:pt x="66" y="16"/>
                    </a:cubicBezTo>
                    <a:cubicBezTo>
                      <a:pt x="66" y="15"/>
                      <a:pt x="66" y="19"/>
                      <a:pt x="67" y="18"/>
                    </a:cubicBezTo>
                    <a:cubicBezTo>
                      <a:pt x="67" y="18"/>
                      <a:pt x="67" y="18"/>
                      <a:pt x="67" y="18"/>
                    </a:cubicBezTo>
                    <a:cubicBezTo>
                      <a:pt x="67" y="18"/>
                      <a:pt x="67" y="17"/>
                      <a:pt x="68" y="16"/>
                    </a:cubicBezTo>
                    <a:cubicBezTo>
                      <a:pt x="69" y="18"/>
                      <a:pt x="70" y="17"/>
                      <a:pt x="69" y="18"/>
                    </a:cubicBezTo>
                    <a:cubicBezTo>
                      <a:pt x="71" y="20"/>
                      <a:pt x="73" y="16"/>
                      <a:pt x="73" y="15"/>
                    </a:cubicBezTo>
                    <a:cubicBezTo>
                      <a:pt x="74" y="16"/>
                      <a:pt x="74" y="18"/>
                      <a:pt x="74" y="18"/>
                    </a:cubicBezTo>
                    <a:cubicBezTo>
                      <a:pt x="74" y="18"/>
                      <a:pt x="75" y="16"/>
                      <a:pt x="75" y="16"/>
                    </a:cubicBezTo>
                    <a:cubicBezTo>
                      <a:pt x="75" y="16"/>
                      <a:pt x="75" y="19"/>
                      <a:pt x="76" y="17"/>
                    </a:cubicBezTo>
                    <a:cubicBezTo>
                      <a:pt x="76" y="17"/>
                      <a:pt x="77" y="17"/>
                      <a:pt x="77" y="19"/>
                    </a:cubicBezTo>
                    <a:cubicBezTo>
                      <a:pt x="77" y="19"/>
                      <a:pt x="80" y="17"/>
                      <a:pt x="81" y="17"/>
                    </a:cubicBezTo>
                    <a:cubicBezTo>
                      <a:pt x="81" y="16"/>
                      <a:pt x="84" y="16"/>
                      <a:pt x="83" y="17"/>
                    </a:cubicBezTo>
                    <a:cubicBezTo>
                      <a:pt x="84" y="17"/>
                      <a:pt x="84" y="17"/>
                      <a:pt x="85" y="16"/>
                    </a:cubicBezTo>
                    <a:cubicBezTo>
                      <a:pt x="85" y="16"/>
                      <a:pt x="85" y="16"/>
                      <a:pt x="85" y="16"/>
                    </a:cubicBezTo>
                    <a:cubicBezTo>
                      <a:pt x="92" y="16"/>
                      <a:pt x="91" y="16"/>
                      <a:pt x="89" y="15"/>
                    </a:cubicBezTo>
                    <a:cubicBezTo>
                      <a:pt x="89" y="16"/>
                      <a:pt x="89" y="16"/>
                      <a:pt x="89" y="16"/>
                    </a:cubicBezTo>
                    <a:cubicBezTo>
                      <a:pt x="89" y="16"/>
                      <a:pt x="89" y="15"/>
                      <a:pt x="89" y="15"/>
                    </a:cubicBezTo>
                    <a:cubicBezTo>
                      <a:pt x="89" y="15"/>
                      <a:pt x="89" y="15"/>
                      <a:pt x="89" y="15"/>
                    </a:cubicBezTo>
                    <a:cubicBezTo>
                      <a:pt x="89" y="15"/>
                      <a:pt x="89" y="15"/>
                      <a:pt x="89" y="15"/>
                    </a:cubicBezTo>
                    <a:cubicBezTo>
                      <a:pt x="89" y="14"/>
                      <a:pt x="89" y="13"/>
                      <a:pt x="90" y="12"/>
                    </a:cubicBezTo>
                    <a:cubicBezTo>
                      <a:pt x="90" y="13"/>
                      <a:pt x="90" y="14"/>
                      <a:pt x="90" y="14"/>
                    </a:cubicBezTo>
                    <a:cubicBezTo>
                      <a:pt x="91" y="14"/>
                      <a:pt x="90" y="11"/>
                      <a:pt x="92" y="11"/>
                    </a:cubicBezTo>
                    <a:cubicBezTo>
                      <a:pt x="93" y="12"/>
                      <a:pt x="93" y="14"/>
                      <a:pt x="92" y="15"/>
                    </a:cubicBezTo>
                    <a:cubicBezTo>
                      <a:pt x="93" y="14"/>
                      <a:pt x="94" y="15"/>
                      <a:pt x="94" y="15"/>
                    </a:cubicBezTo>
                    <a:cubicBezTo>
                      <a:pt x="94" y="14"/>
                      <a:pt x="94" y="13"/>
                      <a:pt x="95" y="13"/>
                    </a:cubicBezTo>
                    <a:cubicBezTo>
                      <a:pt x="95" y="13"/>
                      <a:pt x="99" y="14"/>
                      <a:pt x="99" y="14"/>
                    </a:cubicBezTo>
                    <a:cubicBezTo>
                      <a:pt x="99" y="13"/>
                      <a:pt x="100" y="13"/>
                      <a:pt x="100" y="13"/>
                    </a:cubicBezTo>
                    <a:cubicBezTo>
                      <a:pt x="100" y="13"/>
                      <a:pt x="102" y="15"/>
                      <a:pt x="103" y="13"/>
                    </a:cubicBezTo>
                    <a:cubicBezTo>
                      <a:pt x="102" y="13"/>
                      <a:pt x="102" y="14"/>
                      <a:pt x="102" y="14"/>
                    </a:cubicBezTo>
                    <a:cubicBezTo>
                      <a:pt x="102" y="13"/>
                      <a:pt x="110" y="15"/>
                      <a:pt x="112" y="13"/>
                    </a:cubicBezTo>
                    <a:cubicBezTo>
                      <a:pt x="112" y="14"/>
                      <a:pt x="112" y="15"/>
                      <a:pt x="112" y="16"/>
                    </a:cubicBezTo>
                    <a:cubicBezTo>
                      <a:pt x="112" y="14"/>
                      <a:pt x="114" y="16"/>
                      <a:pt x="115" y="16"/>
                    </a:cubicBezTo>
                    <a:cubicBezTo>
                      <a:pt x="115" y="14"/>
                      <a:pt x="118" y="16"/>
                      <a:pt x="118" y="13"/>
                    </a:cubicBezTo>
                    <a:cubicBezTo>
                      <a:pt x="119" y="16"/>
                      <a:pt x="125" y="14"/>
                      <a:pt x="126" y="12"/>
                    </a:cubicBezTo>
                    <a:cubicBezTo>
                      <a:pt x="128" y="15"/>
                      <a:pt x="128" y="11"/>
                      <a:pt x="129" y="12"/>
                    </a:cubicBezTo>
                    <a:cubicBezTo>
                      <a:pt x="131" y="18"/>
                      <a:pt x="143" y="17"/>
                      <a:pt x="144" y="9"/>
                    </a:cubicBezTo>
                    <a:cubicBezTo>
                      <a:pt x="141" y="10"/>
                      <a:pt x="138" y="9"/>
                      <a:pt x="135" y="6"/>
                    </a:cubicBezTo>
                    <a:close/>
                    <a:moveTo>
                      <a:pt x="86" y="15"/>
                    </a:moveTo>
                    <a:cubicBezTo>
                      <a:pt x="86" y="15"/>
                      <a:pt x="86" y="15"/>
                      <a:pt x="86" y="15"/>
                    </a:cubicBezTo>
                    <a:cubicBezTo>
                      <a:pt x="87" y="14"/>
                      <a:pt x="87" y="14"/>
                      <a:pt x="86" y="15"/>
                    </a:cubicBezTo>
                    <a:cubicBezTo>
                      <a:pt x="86" y="14"/>
                      <a:pt x="87" y="13"/>
                      <a:pt x="87" y="13"/>
                    </a:cubicBezTo>
                    <a:cubicBezTo>
                      <a:pt x="87" y="14"/>
                      <a:pt x="87" y="15"/>
                      <a:pt x="87" y="15"/>
                    </a:cubicBezTo>
                    <a:cubicBezTo>
                      <a:pt x="87" y="15"/>
                      <a:pt x="86" y="15"/>
                      <a:pt x="8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3" name="组合 182"/>
            <p:cNvGrpSpPr/>
            <p:nvPr/>
          </p:nvGrpSpPr>
          <p:grpSpPr>
            <a:xfrm>
              <a:off x="3629110" y="3477551"/>
              <a:ext cx="1353561" cy="2002500"/>
              <a:chOff x="4252912" y="3519487"/>
              <a:chExt cx="1119189" cy="1655763"/>
            </a:xfrm>
            <a:solidFill>
              <a:schemeClr val="accent1"/>
            </a:solidFill>
          </p:grpSpPr>
          <p:sp>
            <p:nvSpPr>
              <p:cNvPr id="184" name="Freeform 23"/>
              <p:cNvSpPr>
                <a:spLocks noEditPoints="1"/>
              </p:cNvSpPr>
              <p:nvPr/>
            </p:nvSpPr>
            <p:spPr bwMode="auto">
              <a:xfrm>
                <a:off x="4471988" y="3536950"/>
                <a:ext cx="555625" cy="509588"/>
              </a:xfrm>
              <a:custGeom>
                <a:avLst/>
                <a:gdLst>
                  <a:gd name="T0" fmla="*/ 136 w 257"/>
                  <a:gd name="T1" fmla="*/ 2 h 237"/>
                  <a:gd name="T2" fmla="*/ 127 w 257"/>
                  <a:gd name="T3" fmla="*/ 2 h 237"/>
                  <a:gd name="T4" fmla="*/ 123 w 257"/>
                  <a:gd name="T5" fmla="*/ 2 h 237"/>
                  <a:gd name="T6" fmla="*/ 100 w 257"/>
                  <a:gd name="T7" fmla="*/ 6 h 237"/>
                  <a:gd name="T8" fmla="*/ 77 w 257"/>
                  <a:gd name="T9" fmla="*/ 16 h 237"/>
                  <a:gd name="T10" fmla="*/ 66 w 257"/>
                  <a:gd name="T11" fmla="*/ 19 h 237"/>
                  <a:gd name="T12" fmla="*/ 51 w 257"/>
                  <a:gd name="T13" fmla="*/ 36 h 237"/>
                  <a:gd name="T14" fmla="*/ 36 w 257"/>
                  <a:gd name="T15" fmla="*/ 42 h 237"/>
                  <a:gd name="T16" fmla="*/ 22 w 257"/>
                  <a:gd name="T17" fmla="*/ 60 h 237"/>
                  <a:gd name="T18" fmla="*/ 12 w 257"/>
                  <a:gd name="T19" fmla="*/ 75 h 237"/>
                  <a:gd name="T20" fmla="*/ 2 w 257"/>
                  <a:gd name="T21" fmla="*/ 121 h 237"/>
                  <a:gd name="T22" fmla="*/ 3 w 257"/>
                  <a:gd name="T23" fmla="*/ 135 h 237"/>
                  <a:gd name="T24" fmla="*/ 26 w 257"/>
                  <a:gd name="T25" fmla="*/ 182 h 237"/>
                  <a:gd name="T26" fmla="*/ 35 w 257"/>
                  <a:gd name="T27" fmla="*/ 193 h 237"/>
                  <a:gd name="T28" fmla="*/ 49 w 257"/>
                  <a:gd name="T29" fmla="*/ 194 h 237"/>
                  <a:gd name="T30" fmla="*/ 17 w 257"/>
                  <a:gd name="T31" fmla="*/ 121 h 237"/>
                  <a:gd name="T32" fmla="*/ 107 w 257"/>
                  <a:gd name="T33" fmla="*/ 18 h 237"/>
                  <a:gd name="T34" fmla="*/ 128 w 257"/>
                  <a:gd name="T35" fmla="*/ 21 h 237"/>
                  <a:gd name="T36" fmla="*/ 181 w 257"/>
                  <a:gd name="T37" fmla="*/ 29 h 237"/>
                  <a:gd name="T38" fmla="*/ 227 w 257"/>
                  <a:gd name="T39" fmla="*/ 70 h 237"/>
                  <a:gd name="T40" fmla="*/ 235 w 257"/>
                  <a:gd name="T41" fmla="*/ 102 h 237"/>
                  <a:gd name="T42" fmla="*/ 228 w 257"/>
                  <a:gd name="T43" fmla="*/ 152 h 237"/>
                  <a:gd name="T44" fmla="*/ 197 w 257"/>
                  <a:gd name="T45" fmla="*/ 195 h 237"/>
                  <a:gd name="T46" fmla="*/ 165 w 257"/>
                  <a:gd name="T47" fmla="*/ 215 h 237"/>
                  <a:gd name="T48" fmla="*/ 127 w 257"/>
                  <a:gd name="T49" fmla="*/ 226 h 237"/>
                  <a:gd name="T50" fmla="*/ 112 w 257"/>
                  <a:gd name="T51" fmla="*/ 229 h 237"/>
                  <a:gd name="T52" fmla="*/ 106 w 257"/>
                  <a:gd name="T53" fmla="*/ 231 h 237"/>
                  <a:gd name="T54" fmla="*/ 113 w 257"/>
                  <a:gd name="T55" fmla="*/ 234 h 237"/>
                  <a:gd name="T56" fmla="*/ 126 w 257"/>
                  <a:gd name="T57" fmla="*/ 234 h 237"/>
                  <a:gd name="T58" fmla="*/ 153 w 257"/>
                  <a:gd name="T59" fmla="*/ 231 h 237"/>
                  <a:gd name="T60" fmla="*/ 172 w 257"/>
                  <a:gd name="T61" fmla="*/ 218 h 237"/>
                  <a:gd name="T62" fmla="*/ 176 w 257"/>
                  <a:gd name="T63" fmla="*/ 224 h 237"/>
                  <a:gd name="T64" fmla="*/ 187 w 257"/>
                  <a:gd name="T65" fmla="*/ 223 h 237"/>
                  <a:gd name="T66" fmla="*/ 189 w 257"/>
                  <a:gd name="T67" fmla="*/ 214 h 237"/>
                  <a:gd name="T68" fmla="*/ 200 w 257"/>
                  <a:gd name="T69" fmla="*/ 215 h 237"/>
                  <a:gd name="T70" fmla="*/ 210 w 257"/>
                  <a:gd name="T71" fmla="*/ 210 h 237"/>
                  <a:gd name="T72" fmla="*/ 217 w 257"/>
                  <a:gd name="T73" fmla="*/ 204 h 237"/>
                  <a:gd name="T74" fmla="*/ 222 w 257"/>
                  <a:gd name="T75" fmla="*/ 199 h 237"/>
                  <a:gd name="T76" fmla="*/ 227 w 257"/>
                  <a:gd name="T77" fmla="*/ 188 h 237"/>
                  <a:gd name="T78" fmla="*/ 236 w 257"/>
                  <a:gd name="T79" fmla="*/ 182 h 237"/>
                  <a:gd name="T80" fmla="*/ 239 w 257"/>
                  <a:gd name="T81" fmla="*/ 171 h 237"/>
                  <a:gd name="T82" fmla="*/ 242 w 257"/>
                  <a:gd name="T83" fmla="*/ 163 h 237"/>
                  <a:gd name="T84" fmla="*/ 247 w 257"/>
                  <a:gd name="T85" fmla="*/ 154 h 237"/>
                  <a:gd name="T86" fmla="*/ 254 w 257"/>
                  <a:gd name="T87" fmla="*/ 116 h 237"/>
                  <a:gd name="T88" fmla="*/ 254 w 257"/>
                  <a:gd name="T89" fmla="*/ 106 h 237"/>
                  <a:gd name="T90" fmla="*/ 250 w 257"/>
                  <a:gd name="T91" fmla="*/ 78 h 237"/>
                  <a:gd name="T92" fmla="*/ 238 w 257"/>
                  <a:gd name="T93" fmla="*/ 54 h 237"/>
                  <a:gd name="T94" fmla="*/ 231 w 257"/>
                  <a:gd name="T95" fmla="*/ 45 h 237"/>
                  <a:gd name="T96" fmla="*/ 228 w 257"/>
                  <a:gd name="T97" fmla="*/ 41 h 237"/>
                  <a:gd name="T98" fmla="*/ 220 w 257"/>
                  <a:gd name="T99" fmla="*/ 37 h 237"/>
                  <a:gd name="T100" fmla="*/ 206 w 257"/>
                  <a:gd name="T101" fmla="*/ 24 h 237"/>
                  <a:gd name="T102" fmla="*/ 188 w 257"/>
                  <a:gd name="T103" fmla="*/ 13 h 237"/>
                  <a:gd name="T104" fmla="*/ 170 w 257"/>
                  <a:gd name="T105" fmla="*/ 9 h 237"/>
                  <a:gd name="T106" fmla="*/ 145 w 257"/>
                  <a:gd name="T10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37">
                    <a:moveTo>
                      <a:pt x="145" y="3"/>
                    </a:moveTo>
                    <a:cubicBezTo>
                      <a:pt x="145" y="3"/>
                      <a:pt x="144" y="2"/>
                      <a:pt x="144" y="2"/>
                    </a:cubicBezTo>
                    <a:cubicBezTo>
                      <a:pt x="143" y="3"/>
                      <a:pt x="142" y="5"/>
                      <a:pt x="141" y="5"/>
                    </a:cubicBezTo>
                    <a:cubicBezTo>
                      <a:pt x="141" y="3"/>
                      <a:pt x="141" y="3"/>
                      <a:pt x="141" y="3"/>
                    </a:cubicBezTo>
                    <a:cubicBezTo>
                      <a:pt x="142" y="0"/>
                      <a:pt x="138" y="2"/>
                      <a:pt x="137" y="1"/>
                    </a:cubicBezTo>
                    <a:cubicBezTo>
                      <a:pt x="138" y="3"/>
                      <a:pt x="136" y="1"/>
                      <a:pt x="136" y="2"/>
                    </a:cubicBezTo>
                    <a:cubicBezTo>
                      <a:pt x="134" y="3"/>
                      <a:pt x="134" y="3"/>
                      <a:pt x="134" y="3"/>
                    </a:cubicBezTo>
                    <a:cubicBezTo>
                      <a:pt x="132" y="3"/>
                      <a:pt x="134" y="4"/>
                      <a:pt x="131" y="4"/>
                    </a:cubicBezTo>
                    <a:cubicBezTo>
                      <a:pt x="129" y="4"/>
                      <a:pt x="130" y="2"/>
                      <a:pt x="131" y="2"/>
                    </a:cubicBezTo>
                    <a:cubicBezTo>
                      <a:pt x="130" y="1"/>
                      <a:pt x="128" y="2"/>
                      <a:pt x="127" y="2"/>
                    </a:cubicBezTo>
                    <a:cubicBezTo>
                      <a:pt x="127" y="2"/>
                      <a:pt x="127" y="2"/>
                      <a:pt x="127" y="3"/>
                    </a:cubicBezTo>
                    <a:cubicBezTo>
                      <a:pt x="127" y="3"/>
                      <a:pt x="127" y="3"/>
                      <a:pt x="127" y="2"/>
                    </a:cubicBezTo>
                    <a:cubicBezTo>
                      <a:pt x="126" y="3"/>
                      <a:pt x="125" y="3"/>
                      <a:pt x="125" y="3"/>
                    </a:cubicBezTo>
                    <a:cubicBezTo>
                      <a:pt x="125" y="3"/>
                      <a:pt x="125" y="3"/>
                      <a:pt x="125" y="3"/>
                    </a:cubicBezTo>
                    <a:cubicBezTo>
                      <a:pt x="126" y="3"/>
                      <a:pt x="126" y="2"/>
                      <a:pt x="127" y="2"/>
                    </a:cubicBezTo>
                    <a:cubicBezTo>
                      <a:pt x="126" y="2"/>
                      <a:pt x="126" y="2"/>
                      <a:pt x="125" y="2"/>
                    </a:cubicBezTo>
                    <a:cubicBezTo>
                      <a:pt x="125" y="2"/>
                      <a:pt x="125" y="2"/>
                      <a:pt x="125" y="2"/>
                    </a:cubicBezTo>
                    <a:cubicBezTo>
                      <a:pt x="124" y="2"/>
                      <a:pt x="124" y="2"/>
                      <a:pt x="123" y="2"/>
                    </a:cubicBezTo>
                    <a:cubicBezTo>
                      <a:pt x="124" y="0"/>
                      <a:pt x="124" y="0"/>
                      <a:pt x="124" y="0"/>
                    </a:cubicBezTo>
                    <a:cubicBezTo>
                      <a:pt x="122" y="0"/>
                      <a:pt x="120" y="2"/>
                      <a:pt x="120" y="3"/>
                    </a:cubicBezTo>
                    <a:cubicBezTo>
                      <a:pt x="116" y="2"/>
                      <a:pt x="109" y="4"/>
                      <a:pt x="107" y="5"/>
                    </a:cubicBezTo>
                    <a:cubicBezTo>
                      <a:pt x="107" y="5"/>
                      <a:pt x="107" y="4"/>
                      <a:pt x="107" y="5"/>
                    </a:cubicBezTo>
                    <a:cubicBezTo>
                      <a:pt x="105" y="6"/>
                      <a:pt x="104" y="7"/>
                      <a:pt x="104" y="6"/>
                    </a:cubicBezTo>
                    <a:cubicBezTo>
                      <a:pt x="102" y="7"/>
                      <a:pt x="102" y="5"/>
                      <a:pt x="100" y="6"/>
                    </a:cubicBezTo>
                    <a:cubicBezTo>
                      <a:pt x="100" y="5"/>
                      <a:pt x="100" y="6"/>
                      <a:pt x="100" y="7"/>
                    </a:cubicBezTo>
                    <a:cubicBezTo>
                      <a:pt x="96" y="5"/>
                      <a:pt x="93" y="10"/>
                      <a:pt x="88" y="10"/>
                    </a:cubicBezTo>
                    <a:cubicBezTo>
                      <a:pt x="89" y="10"/>
                      <a:pt x="89" y="9"/>
                      <a:pt x="89" y="8"/>
                    </a:cubicBezTo>
                    <a:cubicBezTo>
                      <a:pt x="86" y="10"/>
                      <a:pt x="84" y="11"/>
                      <a:pt x="82" y="14"/>
                    </a:cubicBezTo>
                    <a:cubicBezTo>
                      <a:pt x="82" y="13"/>
                      <a:pt x="81" y="13"/>
                      <a:pt x="82" y="12"/>
                    </a:cubicBezTo>
                    <a:cubicBezTo>
                      <a:pt x="80" y="13"/>
                      <a:pt x="77" y="14"/>
                      <a:pt x="77" y="16"/>
                    </a:cubicBezTo>
                    <a:cubicBezTo>
                      <a:pt x="79" y="16"/>
                      <a:pt x="77" y="15"/>
                      <a:pt x="78" y="15"/>
                    </a:cubicBezTo>
                    <a:cubicBezTo>
                      <a:pt x="80" y="15"/>
                      <a:pt x="78" y="18"/>
                      <a:pt x="76" y="18"/>
                    </a:cubicBezTo>
                    <a:cubicBezTo>
                      <a:pt x="76" y="18"/>
                      <a:pt x="76" y="18"/>
                      <a:pt x="76" y="18"/>
                    </a:cubicBezTo>
                    <a:cubicBezTo>
                      <a:pt x="74" y="18"/>
                      <a:pt x="74" y="19"/>
                      <a:pt x="72" y="20"/>
                    </a:cubicBezTo>
                    <a:cubicBezTo>
                      <a:pt x="71" y="20"/>
                      <a:pt x="73" y="19"/>
                      <a:pt x="72" y="19"/>
                    </a:cubicBezTo>
                    <a:cubicBezTo>
                      <a:pt x="71" y="17"/>
                      <a:pt x="67" y="19"/>
                      <a:pt x="66" y="19"/>
                    </a:cubicBezTo>
                    <a:cubicBezTo>
                      <a:pt x="66" y="20"/>
                      <a:pt x="65" y="21"/>
                      <a:pt x="66" y="21"/>
                    </a:cubicBezTo>
                    <a:cubicBezTo>
                      <a:pt x="65" y="22"/>
                      <a:pt x="64" y="20"/>
                      <a:pt x="63" y="21"/>
                    </a:cubicBezTo>
                    <a:cubicBezTo>
                      <a:pt x="61" y="27"/>
                      <a:pt x="61" y="27"/>
                      <a:pt x="61" y="27"/>
                    </a:cubicBezTo>
                    <a:cubicBezTo>
                      <a:pt x="61" y="26"/>
                      <a:pt x="59" y="26"/>
                      <a:pt x="60" y="24"/>
                    </a:cubicBezTo>
                    <a:cubicBezTo>
                      <a:pt x="57" y="26"/>
                      <a:pt x="57" y="30"/>
                      <a:pt x="56" y="33"/>
                    </a:cubicBezTo>
                    <a:cubicBezTo>
                      <a:pt x="54" y="33"/>
                      <a:pt x="52" y="35"/>
                      <a:pt x="51" y="36"/>
                    </a:cubicBezTo>
                    <a:cubicBezTo>
                      <a:pt x="50" y="35"/>
                      <a:pt x="52" y="36"/>
                      <a:pt x="52" y="35"/>
                    </a:cubicBezTo>
                    <a:cubicBezTo>
                      <a:pt x="49" y="34"/>
                      <a:pt x="49" y="34"/>
                      <a:pt x="49" y="34"/>
                    </a:cubicBezTo>
                    <a:cubicBezTo>
                      <a:pt x="51" y="33"/>
                      <a:pt x="48" y="32"/>
                      <a:pt x="48" y="31"/>
                    </a:cubicBezTo>
                    <a:cubicBezTo>
                      <a:pt x="47" y="33"/>
                      <a:pt x="43" y="35"/>
                      <a:pt x="40" y="36"/>
                    </a:cubicBezTo>
                    <a:cubicBezTo>
                      <a:pt x="44" y="37"/>
                      <a:pt x="38" y="40"/>
                      <a:pt x="40" y="42"/>
                    </a:cubicBezTo>
                    <a:cubicBezTo>
                      <a:pt x="38" y="44"/>
                      <a:pt x="37" y="41"/>
                      <a:pt x="36" y="42"/>
                    </a:cubicBezTo>
                    <a:cubicBezTo>
                      <a:pt x="34" y="45"/>
                      <a:pt x="31" y="46"/>
                      <a:pt x="29" y="49"/>
                    </a:cubicBezTo>
                    <a:cubicBezTo>
                      <a:pt x="29" y="49"/>
                      <a:pt x="29" y="49"/>
                      <a:pt x="29" y="48"/>
                    </a:cubicBezTo>
                    <a:cubicBezTo>
                      <a:pt x="28" y="51"/>
                      <a:pt x="24" y="54"/>
                      <a:pt x="24" y="58"/>
                    </a:cubicBezTo>
                    <a:cubicBezTo>
                      <a:pt x="24" y="58"/>
                      <a:pt x="23" y="58"/>
                      <a:pt x="23" y="57"/>
                    </a:cubicBezTo>
                    <a:cubicBezTo>
                      <a:pt x="21" y="59"/>
                      <a:pt x="26" y="59"/>
                      <a:pt x="22" y="61"/>
                    </a:cubicBezTo>
                    <a:cubicBezTo>
                      <a:pt x="22" y="60"/>
                      <a:pt x="22" y="60"/>
                      <a:pt x="22" y="60"/>
                    </a:cubicBezTo>
                    <a:cubicBezTo>
                      <a:pt x="21" y="62"/>
                      <a:pt x="18" y="62"/>
                      <a:pt x="18" y="66"/>
                    </a:cubicBezTo>
                    <a:cubicBezTo>
                      <a:pt x="18" y="65"/>
                      <a:pt x="18" y="65"/>
                      <a:pt x="18" y="64"/>
                    </a:cubicBezTo>
                    <a:cubicBezTo>
                      <a:pt x="17" y="67"/>
                      <a:pt x="16" y="69"/>
                      <a:pt x="16" y="71"/>
                    </a:cubicBezTo>
                    <a:cubicBezTo>
                      <a:pt x="15" y="71"/>
                      <a:pt x="15" y="71"/>
                      <a:pt x="15" y="70"/>
                    </a:cubicBezTo>
                    <a:cubicBezTo>
                      <a:pt x="13" y="71"/>
                      <a:pt x="15" y="73"/>
                      <a:pt x="14" y="74"/>
                    </a:cubicBezTo>
                    <a:cubicBezTo>
                      <a:pt x="13" y="75"/>
                      <a:pt x="12" y="75"/>
                      <a:pt x="12" y="75"/>
                    </a:cubicBezTo>
                    <a:cubicBezTo>
                      <a:pt x="13" y="76"/>
                      <a:pt x="11" y="79"/>
                      <a:pt x="11" y="81"/>
                    </a:cubicBezTo>
                    <a:cubicBezTo>
                      <a:pt x="10" y="81"/>
                      <a:pt x="10" y="81"/>
                      <a:pt x="9" y="82"/>
                    </a:cubicBezTo>
                    <a:cubicBezTo>
                      <a:pt x="5" y="93"/>
                      <a:pt x="2" y="105"/>
                      <a:pt x="4" y="117"/>
                    </a:cubicBezTo>
                    <a:cubicBezTo>
                      <a:pt x="2" y="119"/>
                      <a:pt x="3" y="114"/>
                      <a:pt x="1" y="115"/>
                    </a:cubicBezTo>
                    <a:cubicBezTo>
                      <a:pt x="3" y="115"/>
                      <a:pt x="1" y="117"/>
                      <a:pt x="2" y="121"/>
                    </a:cubicBezTo>
                    <a:cubicBezTo>
                      <a:pt x="2" y="121"/>
                      <a:pt x="2" y="121"/>
                      <a:pt x="2" y="121"/>
                    </a:cubicBezTo>
                    <a:cubicBezTo>
                      <a:pt x="2" y="122"/>
                      <a:pt x="1" y="123"/>
                      <a:pt x="1" y="125"/>
                    </a:cubicBezTo>
                    <a:cubicBezTo>
                      <a:pt x="2" y="125"/>
                      <a:pt x="2" y="125"/>
                      <a:pt x="2" y="125"/>
                    </a:cubicBezTo>
                    <a:cubicBezTo>
                      <a:pt x="4" y="126"/>
                      <a:pt x="0" y="129"/>
                      <a:pt x="3" y="129"/>
                    </a:cubicBezTo>
                    <a:cubicBezTo>
                      <a:pt x="1" y="131"/>
                      <a:pt x="1" y="131"/>
                      <a:pt x="1" y="131"/>
                    </a:cubicBezTo>
                    <a:cubicBezTo>
                      <a:pt x="4" y="132"/>
                      <a:pt x="1" y="134"/>
                      <a:pt x="3" y="136"/>
                    </a:cubicBezTo>
                    <a:cubicBezTo>
                      <a:pt x="3" y="135"/>
                      <a:pt x="3" y="135"/>
                      <a:pt x="3" y="135"/>
                    </a:cubicBezTo>
                    <a:cubicBezTo>
                      <a:pt x="2" y="138"/>
                      <a:pt x="6" y="141"/>
                      <a:pt x="4" y="142"/>
                    </a:cubicBezTo>
                    <a:cubicBezTo>
                      <a:pt x="5" y="144"/>
                      <a:pt x="7" y="147"/>
                      <a:pt x="9" y="147"/>
                    </a:cubicBezTo>
                    <a:cubicBezTo>
                      <a:pt x="8" y="148"/>
                      <a:pt x="7" y="148"/>
                      <a:pt x="6" y="147"/>
                    </a:cubicBezTo>
                    <a:cubicBezTo>
                      <a:pt x="9" y="156"/>
                      <a:pt x="13" y="165"/>
                      <a:pt x="19" y="171"/>
                    </a:cubicBezTo>
                    <a:cubicBezTo>
                      <a:pt x="18" y="172"/>
                      <a:pt x="18" y="171"/>
                      <a:pt x="17" y="171"/>
                    </a:cubicBezTo>
                    <a:cubicBezTo>
                      <a:pt x="21" y="175"/>
                      <a:pt x="20" y="181"/>
                      <a:pt x="26" y="182"/>
                    </a:cubicBezTo>
                    <a:cubicBezTo>
                      <a:pt x="28" y="182"/>
                      <a:pt x="28" y="182"/>
                      <a:pt x="28" y="182"/>
                    </a:cubicBezTo>
                    <a:cubicBezTo>
                      <a:pt x="28" y="183"/>
                      <a:pt x="27" y="184"/>
                      <a:pt x="27" y="185"/>
                    </a:cubicBezTo>
                    <a:cubicBezTo>
                      <a:pt x="28" y="185"/>
                      <a:pt x="30" y="188"/>
                      <a:pt x="32" y="188"/>
                    </a:cubicBezTo>
                    <a:cubicBezTo>
                      <a:pt x="31" y="189"/>
                      <a:pt x="31" y="188"/>
                      <a:pt x="30" y="189"/>
                    </a:cubicBezTo>
                    <a:cubicBezTo>
                      <a:pt x="31" y="191"/>
                      <a:pt x="35" y="191"/>
                      <a:pt x="36" y="193"/>
                    </a:cubicBezTo>
                    <a:cubicBezTo>
                      <a:pt x="35" y="193"/>
                      <a:pt x="35" y="193"/>
                      <a:pt x="35" y="193"/>
                    </a:cubicBezTo>
                    <a:cubicBezTo>
                      <a:pt x="39" y="203"/>
                      <a:pt x="49" y="216"/>
                      <a:pt x="58" y="218"/>
                    </a:cubicBezTo>
                    <a:cubicBezTo>
                      <a:pt x="61" y="219"/>
                      <a:pt x="58" y="221"/>
                      <a:pt x="59" y="221"/>
                    </a:cubicBezTo>
                    <a:cubicBezTo>
                      <a:pt x="68" y="224"/>
                      <a:pt x="76" y="234"/>
                      <a:pt x="86" y="232"/>
                    </a:cubicBezTo>
                    <a:cubicBezTo>
                      <a:pt x="93" y="233"/>
                      <a:pt x="94" y="226"/>
                      <a:pt x="94" y="226"/>
                    </a:cubicBezTo>
                    <a:cubicBezTo>
                      <a:pt x="83" y="227"/>
                      <a:pt x="69" y="216"/>
                      <a:pt x="61" y="205"/>
                    </a:cubicBezTo>
                    <a:cubicBezTo>
                      <a:pt x="57" y="202"/>
                      <a:pt x="51" y="198"/>
                      <a:pt x="49" y="194"/>
                    </a:cubicBezTo>
                    <a:cubicBezTo>
                      <a:pt x="35" y="180"/>
                      <a:pt x="28" y="161"/>
                      <a:pt x="22" y="144"/>
                    </a:cubicBezTo>
                    <a:cubicBezTo>
                      <a:pt x="21" y="145"/>
                      <a:pt x="20" y="144"/>
                      <a:pt x="20" y="144"/>
                    </a:cubicBezTo>
                    <a:cubicBezTo>
                      <a:pt x="20" y="143"/>
                      <a:pt x="20" y="143"/>
                      <a:pt x="20" y="143"/>
                    </a:cubicBezTo>
                    <a:cubicBezTo>
                      <a:pt x="18" y="142"/>
                      <a:pt x="18" y="142"/>
                      <a:pt x="18" y="142"/>
                    </a:cubicBezTo>
                    <a:cubicBezTo>
                      <a:pt x="18" y="141"/>
                      <a:pt x="20" y="141"/>
                      <a:pt x="20" y="142"/>
                    </a:cubicBezTo>
                    <a:cubicBezTo>
                      <a:pt x="18" y="135"/>
                      <a:pt x="17" y="128"/>
                      <a:pt x="17" y="121"/>
                    </a:cubicBezTo>
                    <a:cubicBezTo>
                      <a:pt x="15" y="120"/>
                      <a:pt x="17" y="117"/>
                      <a:pt x="15" y="117"/>
                    </a:cubicBezTo>
                    <a:cubicBezTo>
                      <a:pt x="16" y="116"/>
                      <a:pt x="16" y="117"/>
                      <a:pt x="16" y="117"/>
                    </a:cubicBezTo>
                    <a:cubicBezTo>
                      <a:pt x="15" y="112"/>
                      <a:pt x="15" y="111"/>
                      <a:pt x="18" y="107"/>
                    </a:cubicBezTo>
                    <a:cubicBezTo>
                      <a:pt x="22" y="88"/>
                      <a:pt x="30" y="70"/>
                      <a:pt x="44" y="57"/>
                    </a:cubicBezTo>
                    <a:cubicBezTo>
                      <a:pt x="58" y="43"/>
                      <a:pt x="76" y="32"/>
                      <a:pt x="96" y="26"/>
                    </a:cubicBezTo>
                    <a:cubicBezTo>
                      <a:pt x="99" y="21"/>
                      <a:pt x="104" y="22"/>
                      <a:pt x="107" y="18"/>
                    </a:cubicBezTo>
                    <a:cubicBezTo>
                      <a:pt x="107" y="20"/>
                      <a:pt x="107" y="20"/>
                      <a:pt x="107" y="20"/>
                    </a:cubicBezTo>
                    <a:cubicBezTo>
                      <a:pt x="110" y="17"/>
                      <a:pt x="111" y="19"/>
                      <a:pt x="116" y="20"/>
                    </a:cubicBezTo>
                    <a:cubicBezTo>
                      <a:pt x="115" y="19"/>
                      <a:pt x="117" y="19"/>
                      <a:pt x="116" y="17"/>
                    </a:cubicBezTo>
                    <a:cubicBezTo>
                      <a:pt x="118" y="15"/>
                      <a:pt x="119" y="20"/>
                      <a:pt x="121" y="19"/>
                    </a:cubicBezTo>
                    <a:cubicBezTo>
                      <a:pt x="121" y="19"/>
                      <a:pt x="121" y="18"/>
                      <a:pt x="122" y="18"/>
                    </a:cubicBezTo>
                    <a:cubicBezTo>
                      <a:pt x="127" y="15"/>
                      <a:pt x="121" y="19"/>
                      <a:pt x="128" y="21"/>
                    </a:cubicBezTo>
                    <a:cubicBezTo>
                      <a:pt x="137" y="19"/>
                      <a:pt x="147" y="18"/>
                      <a:pt x="156" y="21"/>
                    </a:cubicBezTo>
                    <a:cubicBezTo>
                      <a:pt x="156" y="21"/>
                      <a:pt x="156" y="19"/>
                      <a:pt x="157" y="20"/>
                    </a:cubicBezTo>
                    <a:cubicBezTo>
                      <a:pt x="157" y="23"/>
                      <a:pt x="160" y="19"/>
                      <a:pt x="161" y="21"/>
                    </a:cubicBezTo>
                    <a:cubicBezTo>
                      <a:pt x="161" y="22"/>
                      <a:pt x="160" y="22"/>
                      <a:pt x="160" y="22"/>
                    </a:cubicBezTo>
                    <a:cubicBezTo>
                      <a:pt x="164" y="24"/>
                      <a:pt x="167" y="23"/>
                      <a:pt x="171" y="26"/>
                    </a:cubicBezTo>
                    <a:cubicBezTo>
                      <a:pt x="175" y="25"/>
                      <a:pt x="178" y="29"/>
                      <a:pt x="181" y="29"/>
                    </a:cubicBezTo>
                    <a:cubicBezTo>
                      <a:pt x="180" y="30"/>
                      <a:pt x="182" y="30"/>
                      <a:pt x="182" y="31"/>
                    </a:cubicBezTo>
                    <a:cubicBezTo>
                      <a:pt x="187" y="29"/>
                      <a:pt x="188" y="36"/>
                      <a:pt x="192" y="35"/>
                    </a:cubicBezTo>
                    <a:cubicBezTo>
                      <a:pt x="192" y="35"/>
                      <a:pt x="192" y="35"/>
                      <a:pt x="192" y="35"/>
                    </a:cubicBezTo>
                    <a:cubicBezTo>
                      <a:pt x="200" y="40"/>
                      <a:pt x="209" y="47"/>
                      <a:pt x="216" y="54"/>
                    </a:cubicBezTo>
                    <a:cubicBezTo>
                      <a:pt x="220" y="58"/>
                      <a:pt x="221" y="65"/>
                      <a:pt x="225" y="70"/>
                    </a:cubicBezTo>
                    <a:cubicBezTo>
                      <a:pt x="226" y="71"/>
                      <a:pt x="227" y="70"/>
                      <a:pt x="227" y="70"/>
                    </a:cubicBezTo>
                    <a:cubicBezTo>
                      <a:pt x="228" y="72"/>
                      <a:pt x="226" y="71"/>
                      <a:pt x="226" y="71"/>
                    </a:cubicBezTo>
                    <a:cubicBezTo>
                      <a:pt x="229" y="74"/>
                      <a:pt x="228" y="78"/>
                      <a:pt x="230" y="82"/>
                    </a:cubicBezTo>
                    <a:cubicBezTo>
                      <a:pt x="231" y="82"/>
                      <a:pt x="231" y="83"/>
                      <a:pt x="232" y="82"/>
                    </a:cubicBezTo>
                    <a:cubicBezTo>
                      <a:pt x="230" y="87"/>
                      <a:pt x="235" y="92"/>
                      <a:pt x="234" y="97"/>
                    </a:cubicBezTo>
                    <a:cubicBezTo>
                      <a:pt x="237" y="95"/>
                      <a:pt x="236" y="99"/>
                      <a:pt x="237" y="101"/>
                    </a:cubicBezTo>
                    <a:cubicBezTo>
                      <a:pt x="237" y="102"/>
                      <a:pt x="236" y="102"/>
                      <a:pt x="235" y="102"/>
                    </a:cubicBezTo>
                    <a:cubicBezTo>
                      <a:pt x="236" y="105"/>
                      <a:pt x="236" y="107"/>
                      <a:pt x="235" y="111"/>
                    </a:cubicBezTo>
                    <a:cubicBezTo>
                      <a:pt x="235" y="113"/>
                      <a:pt x="237" y="113"/>
                      <a:pt x="236" y="116"/>
                    </a:cubicBezTo>
                    <a:cubicBezTo>
                      <a:pt x="234" y="117"/>
                      <a:pt x="235" y="120"/>
                      <a:pt x="234" y="123"/>
                    </a:cubicBezTo>
                    <a:cubicBezTo>
                      <a:pt x="236" y="122"/>
                      <a:pt x="238" y="125"/>
                      <a:pt x="236" y="128"/>
                    </a:cubicBezTo>
                    <a:cubicBezTo>
                      <a:pt x="234" y="126"/>
                      <a:pt x="234" y="126"/>
                      <a:pt x="234" y="126"/>
                    </a:cubicBezTo>
                    <a:cubicBezTo>
                      <a:pt x="234" y="134"/>
                      <a:pt x="229" y="143"/>
                      <a:pt x="228" y="152"/>
                    </a:cubicBezTo>
                    <a:cubicBezTo>
                      <a:pt x="227" y="152"/>
                      <a:pt x="227" y="152"/>
                      <a:pt x="227" y="152"/>
                    </a:cubicBezTo>
                    <a:cubicBezTo>
                      <a:pt x="225" y="160"/>
                      <a:pt x="219" y="167"/>
                      <a:pt x="216" y="175"/>
                    </a:cubicBezTo>
                    <a:cubicBezTo>
                      <a:pt x="214" y="176"/>
                      <a:pt x="211" y="179"/>
                      <a:pt x="210" y="180"/>
                    </a:cubicBezTo>
                    <a:cubicBezTo>
                      <a:pt x="209" y="184"/>
                      <a:pt x="208" y="184"/>
                      <a:pt x="208" y="187"/>
                    </a:cubicBezTo>
                    <a:cubicBezTo>
                      <a:pt x="207" y="188"/>
                      <a:pt x="206" y="188"/>
                      <a:pt x="205" y="188"/>
                    </a:cubicBezTo>
                    <a:cubicBezTo>
                      <a:pt x="202" y="190"/>
                      <a:pt x="198" y="191"/>
                      <a:pt x="197" y="195"/>
                    </a:cubicBezTo>
                    <a:cubicBezTo>
                      <a:pt x="196" y="194"/>
                      <a:pt x="196" y="194"/>
                      <a:pt x="196" y="194"/>
                    </a:cubicBezTo>
                    <a:cubicBezTo>
                      <a:pt x="194" y="196"/>
                      <a:pt x="191" y="201"/>
                      <a:pt x="187" y="201"/>
                    </a:cubicBezTo>
                    <a:cubicBezTo>
                      <a:pt x="187" y="203"/>
                      <a:pt x="184" y="205"/>
                      <a:pt x="187" y="205"/>
                    </a:cubicBezTo>
                    <a:cubicBezTo>
                      <a:pt x="185" y="206"/>
                      <a:pt x="185" y="204"/>
                      <a:pt x="184" y="206"/>
                    </a:cubicBezTo>
                    <a:cubicBezTo>
                      <a:pt x="184" y="203"/>
                      <a:pt x="184" y="203"/>
                      <a:pt x="184" y="203"/>
                    </a:cubicBezTo>
                    <a:cubicBezTo>
                      <a:pt x="177" y="207"/>
                      <a:pt x="172" y="211"/>
                      <a:pt x="165" y="215"/>
                    </a:cubicBezTo>
                    <a:cubicBezTo>
                      <a:pt x="162" y="213"/>
                      <a:pt x="158" y="218"/>
                      <a:pt x="153" y="218"/>
                    </a:cubicBezTo>
                    <a:cubicBezTo>
                      <a:pt x="151" y="220"/>
                      <a:pt x="146" y="219"/>
                      <a:pt x="145" y="223"/>
                    </a:cubicBezTo>
                    <a:cubicBezTo>
                      <a:pt x="145" y="221"/>
                      <a:pt x="145" y="221"/>
                      <a:pt x="145" y="221"/>
                    </a:cubicBezTo>
                    <a:cubicBezTo>
                      <a:pt x="141" y="222"/>
                      <a:pt x="137" y="223"/>
                      <a:pt x="132" y="224"/>
                    </a:cubicBezTo>
                    <a:cubicBezTo>
                      <a:pt x="129" y="224"/>
                      <a:pt x="130" y="226"/>
                      <a:pt x="128" y="227"/>
                    </a:cubicBezTo>
                    <a:cubicBezTo>
                      <a:pt x="127" y="226"/>
                      <a:pt x="127" y="226"/>
                      <a:pt x="127" y="226"/>
                    </a:cubicBezTo>
                    <a:cubicBezTo>
                      <a:pt x="125" y="227"/>
                      <a:pt x="125" y="230"/>
                      <a:pt x="125" y="231"/>
                    </a:cubicBezTo>
                    <a:cubicBezTo>
                      <a:pt x="123" y="231"/>
                      <a:pt x="123" y="232"/>
                      <a:pt x="121" y="231"/>
                    </a:cubicBezTo>
                    <a:cubicBezTo>
                      <a:pt x="122" y="230"/>
                      <a:pt x="123" y="228"/>
                      <a:pt x="124" y="226"/>
                    </a:cubicBezTo>
                    <a:cubicBezTo>
                      <a:pt x="121" y="226"/>
                      <a:pt x="119" y="230"/>
                      <a:pt x="117" y="228"/>
                    </a:cubicBezTo>
                    <a:cubicBezTo>
                      <a:pt x="114" y="228"/>
                      <a:pt x="113" y="229"/>
                      <a:pt x="113" y="231"/>
                    </a:cubicBezTo>
                    <a:cubicBezTo>
                      <a:pt x="113" y="230"/>
                      <a:pt x="111" y="230"/>
                      <a:pt x="112" y="229"/>
                    </a:cubicBezTo>
                    <a:cubicBezTo>
                      <a:pt x="110" y="230"/>
                      <a:pt x="109" y="230"/>
                      <a:pt x="108" y="231"/>
                    </a:cubicBezTo>
                    <a:cubicBezTo>
                      <a:pt x="109" y="231"/>
                      <a:pt x="109" y="231"/>
                      <a:pt x="110" y="231"/>
                    </a:cubicBezTo>
                    <a:cubicBezTo>
                      <a:pt x="109" y="232"/>
                      <a:pt x="107" y="233"/>
                      <a:pt x="108" y="235"/>
                    </a:cubicBezTo>
                    <a:cubicBezTo>
                      <a:pt x="109" y="234"/>
                      <a:pt x="109" y="234"/>
                      <a:pt x="110" y="234"/>
                    </a:cubicBezTo>
                    <a:cubicBezTo>
                      <a:pt x="110" y="235"/>
                      <a:pt x="107" y="236"/>
                      <a:pt x="106" y="235"/>
                    </a:cubicBezTo>
                    <a:cubicBezTo>
                      <a:pt x="105" y="234"/>
                      <a:pt x="107" y="232"/>
                      <a:pt x="106" y="231"/>
                    </a:cubicBezTo>
                    <a:cubicBezTo>
                      <a:pt x="102" y="235"/>
                      <a:pt x="102" y="235"/>
                      <a:pt x="102" y="235"/>
                    </a:cubicBezTo>
                    <a:cubicBezTo>
                      <a:pt x="103" y="235"/>
                      <a:pt x="104" y="235"/>
                      <a:pt x="104" y="237"/>
                    </a:cubicBezTo>
                    <a:cubicBezTo>
                      <a:pt x="106" y="236"/>
                      <a:pt x="106" y="236"/>
                      <a:pt x="106" y="236"/>
                    </a:cubicBezTo>
                    <a:cubicBezTo>
                      <a:pt x="106" y="237"/>
                      <a:pt x="106" y="237"/>
                      <a:pt x="106" y="237"/>
                    </a:cubicBezTo>
                    <a:cubicBezTo>
                      <a:pt x="109" y="236"/>
                      <a:pt x="112" y="237"/>
                      <a:pt x="115" y="235"/>
                    </a:cubicBezTo>
                    <a:cubicBezTo>
                      <a:pt x="113" y="234"/>
                      <a:pt x="113" y="234"/>
                      <a:pt x="113" y="234"/>
                    </a:cubicBezTo>
                    <a:cubicBezTo>
                      <a:pt x="115" y="233"/>
                      <a:pt x="117" y="231"/>
                      <a:pt x="119" y="232"/>
                    </a:cubicBezTo>
                    <a:cubicBezTo>
                      <a:pt x="118" y="233"/>
                      <a:pt x="119" y="234"/>
                      <a:pt x="119" y="235"/>
                    </a:cubicBezTo>
                    <a:cubicBezTo>
                      <a:pt x="120" y="234"/>
                      <a:pt x="120" y="234"/>
                      <a:pt x="121" y="234"/>
                    </a:cubicBezTo>
                    <a:cubicBezTo>
                      <a:pt x="120" y="237"/>
                      <a:pt x="120" y="237"/>
                      <a:pt x="120" y="237"/>
                    </a:cubicBezTo>
                    <a:cubicBezTo>
                      <a:pt x="120" y="233"/>
                      <a:pt x="125" y="234"/>
                      <a:pt x="126" y="233"/>
                    </a:cubicBezTo>
                    <a:cubicBezTo>
                      <a:pt x="126" y="234"/>
                      <a:pt x="126" y="234"/>
                      <a:pt x="126" y="234"/>
                    </a:cubicBezTo>
                    <a:cubicBezTo>
                      <a:pt x="129" y="234"/>
                      <a:pt x="125" y="233"/>
                      <a:pt x="127" y="232"/>
                    </a:cubicBezTo>
                    <a:cubicBezTo>
                      <a:pt x="129" y="232"/>
                      <a:pt x="128" y="235"/>
                      <a:pt x="130" y="236"/>
                    </a:cubicBezTo>
                    <a:cubicBezTo>
                      <a:pt x="133" y="235"/>
                      <a:pt x="138" y="232"/>
                      <a:pt x="142" y="233"/>
                    </a:cubicBezTo>
                    <a:cubicBezTo>
                      <a:pt x="144" y="231"/>
                      <a:pt x="147" y="230"/>
                      <a:pt x="149" y="228"/>
                    </a:cubicBezTo>
                    <a:cubicBezTo>
                      <a:pt x="151" y="227"/>
                      <a:pt x="150" y="231"/>
                      <a:pt x="152" y="229"/>
                    </a:cubicBezTo>
                    <a:cubicBezTo>
                      <a:pt x="152" y="230"/>
                      <a:pt x="152" y="231"/>
                      <a:pt x="153" y="231"/>
                    </a:cubicBezTo>
                    <a:cubicBezTo>
                      <a:pt x="153" y="230"/>
                      <a:pt x="157" y="230"/>
                      <a:pt x="155" y="228"/>
                    </a:cubicBezTo>
                    <a:cubicBezTo>
                      <a:pt x="158" y="228"/>
                      <a:pt x="162" y="227"/>
                      <a:pt x="165" y="225"/>
                    </a:cubicBezTo>
                    <a:cubicBezTo>
                      <a:pt x="164" y="225"/>
                      <a:pt x="165" y="227"/>
                      <a:pt x="166" y="228"/>
                    </a:cubicBezTo>
                    <a:cubicBezTo>
                      <a:pt x="167" y="225"/>
                      <a:pt x="169" y="223"/>
                      <a:pt x="173" y="222"/>
                    </a:cubicBezTo>
                    <a:cubicBezTo>
                      <a:pt x="172" y="221"/>
                      <a:pt x="171" y="221"/>
                      <a:pt x="171" y="220"/>
                    </a:cubicBezTo>
                    <a:cubicBezTo>
                      <a:pt x="171" y="219"/>
                      <a:pt x="171" y="218"/>
                      <a:pt x="172" y="218"/>
                    </a:cubicBezTo>
                    <a:cubicBezTo>
                      <a:pt x="173" y="220"/>
                      <a:pt x="174" y="222"/>
                      <a:pt x="177" y="221"/>
                    </a:cubicBezTo>
                    <a:cubicBezTo>
                      <a:pt x="177" y="224"/>
                      <a:pt x="172" y="223"/>
                      <a:pt x="175" y="225"/>
                    </a:cubicBezTo>
                    <a:cubicBezTo>
                      <a:pt x="174" y="227"/>
                      <a:pt x="169" y="229"/>
                      <a:pt x="168" y="228"/>
                    </a:cubicBezTo>
                    <a:cubicBezTo>
                      <a:pt x="166" y="232"/>
                      <a:pt x="170" y="228"/>
                      <a:pt x="170" y="230"/>
                    </a:cubicBezTo>
                    <a:cubicBezTo>
                      <a:pt x="172" y="229"/>
                      <a:pt x="173" y="228"/>
                      <a:pt x="176" y="226"/>
                    </a:cubicBezTo>
                    <a:cubicBezTo>
                      <a:pt x="176" y="225"/>
                      <a:pt x="174" y="225"/>
                      <a:pt x="176" y="224"/>
                    </a:cubicBezTo>
                    <a:cubicBezTo>
                      <a:pt x="177" y="220"/>
                      <a:pt x="180" y="224"/>
                      <a:pt x="181" y="223"/>
                    </a:cubicBezTo>
                    <a:cubicBezTo>
                      <a:pt x="180" y="225"/>
                      <a:pt x="180" y="225"/>
                      <a:pt x="180" y="225"/>
                    </a:cubicBezTo>
                    <a:cubicBezTo>
                      <a:pt x="182" y="224"/>
                      <a:pt x="182" y="223"/>
                      <a:pt x="184" y="222"/>
                    </a:cubicBezTo>
                    <a:cubicBezTo>
                      <a:pt x="186" y="224"/>
                      <a:pt x="181" y="224"/>
                      <a:pt x="181" y="226"/>
                    </a:cubicBezTo>
                    <a:cubicBezTo>
                      <a:pt x="183" y="227"/>
                      <a:pt x="183" y="227"/>
                      <a:pt x="183" y="227"/>
                    </a:cubicBezTo>
                    <a:cubicBezTo>
                      <a:pt x="187" y="226"/>
                      <a:pt x="183" y="224"/>
                      <a:pt x="187" y="223"/>
                    </a:cubicBezTo>
                    <a:cubicBezTo>
                      <a:pt x="187" y="225"/>
                      <a:pt x="187" y="225"/>
                      <a:pt x="187" y="225"/>
                    </a:cubicBezTo>
                    <a:cubicBezTo>
                      <a:pt x="189" y="223"/>
                      <a:pt x="189" y="223"/>
                      <a:pt x="189" y="223"/>
                    </a:cubicBezTo>
                    <a:cubicBezTo>
                      <a:pt x="188" y="222"/>
                      <a:pt x="187" y="221"/>
                      <a:pt x="185" y="222"/>
                    </a:cubicBezTo>
                    <a:cubicBezTo>
                      <a:pt x="185" y="218"/>
                      <a:pt x="187" y="220"/>
                      <a:pt x="189" y="218"/>
                    </a:cubicBezTo>
                    <a:cubicBezTo>
                      <a:pt x="189" y="216"/>
                      <a:pt x="188" y="219"/>
                      <a:pt x="187" y="218"/>
                    </a:cubicBezTo>
                    <a:cubicBezTo>
                      <a:pt x="186" y="216"/>
                      <a:pt x="188" y="215"/>
                      <a:pt x="189" y="214"/>
                    </a:cubicBezTo>
                    <a:cubicBezTo>
                      <a:pt x="191" y="213"/>
                      <a:pt x="191" y="215"/>
                      <a:pt x="193" y="216"/>
                    </a:cubicBezTo>
                    <a:cubicBezTo>
                      <a:pt x="192" y="216"/>
                      <a:pt x="191" y="217"/>
                      <a:pt x="191" y="216"/>
                    </a:cubicBezTo>
                    <a:cubicBezTo>
                      <a:pt x="189" y="220"/>
                      <a:pt x="194" y="219"/>
                      <a:pt x="192" y="221"/>
                    </a:cubicBezTo>
                    <a:cubicBezTo>
                      <a:pt x="195" y="221"/>
                      <a:pt x="194" y="219"/>
                      <a:pt x="195" y="218"/>
                    </a:cubicBezTo>
                    <a:cubicBezTo>
                      <a:pt x="194" y="218"/>
                      <a:pt x="194" y="216"/>
                      <a:pt x="193" y="216"/>
                    </a:cubicBezTo>
                    <a:cubicBezTo>
                      <a:pt x="194" y="210"/>
                      <a:pt x="197" y="218"/>
                      <a:pt x="200" y="215"/>
                    </a:cubicBezTo>
                    <a:cubicBezTo>
                      <a:pt x="198" y="213"/>
                      <a:pt x="202" y="208"/>
                      <a:pt x="198" y="207"/>
                    </a:cubicBezTo>
                    <a:cubicBezTo>
                      <a:pt x="199" y="206"/>
                      <a:pt x="199" y="205"/>
                      <a:pt x="200" y="204"/>
                    </a:cubicBezTo>
                    <a:cubicBezTo>
                      <a:pt x="201" y="207"/>
                      <a:pt x="203" y="205"/>
                      <a:pt x="202" y="207"/>
                    </a:cubicBezTo>
                    <a:cubicBezTo>
                      <a:pt x="203" y="207"/>
                      <a:pt x="203" y="207"/>
                      <a:pt x="203" y="207"/>
                    </a:cubicBezTo>
                    <a:cubicBezTo>
                      <a:pt x="203" y="210"/>
                      <a:pt x="203" y="210"/>
                      <a:pt x="203" y="210"/>
                    </a:cubicBezTo>
                    <a:cubicBezTo>
                      <a:pt x="205" y="210"/>
                      <a:pt x="208" y="210"/>
                      <a:pt x="210" y="210"/>
                    </a:cubicBezTo>
                    <a:cubicBezTo>
                      <a:pt x="211" y="208"/>
                      <a:pt x="208" y="209"/>
                      <a:pt x="210" y="207"/>
                    </a:cubicBezTo>
                    <a:cubicBezTo>
                      <a:pt x="210" y="208"/>
                      <a:pt x="211" y="208"/>
                      <a:pt x="212" y="207"/>
                    </a:cubicBezTo>
                    <a:cubicBezTo>
                      <a:pt x="210" y="208"/>
                      <a:pt x="210" y="205"/>
                      <a:pt x="211" y="203"/>
                    </a:cubicBezTo>
                    <a:cubicBezTo>
                      <a:pt x="213" y="202"/>
                      <a:pt x="215" y="202"/>
                      <a:pt x="215" y="203"/>
                    </a:cubicBezTo>
                    <a:cubicBezTo>
                      <a:pt x="215" y="206"/>
                      <a:pt x="215" y="206"/>
                      <a:pt x="215" y="206"/>
                    </a:cubicBezTo>
                    <a:cubicBezTo>
                      <a:pt x="215" y="203"/>
                      <a:pt x="216" y="206"/>
                      <a:pt x="217" y="204"/>
                    </a:cubicBezTo>
                    <a:cubicBezTo>
                      <a:pt x="216" y="203"/>
                      <a:pt x="216" y="201"/>
                      <a:pt x="215" y="200"/>
                    </a:cubicBezTo>
                    <a:cubicBezTo>
                      <a:pt x="216" y="198"/>
                      <a:pt x="218" y="199"/>
                      <a:pt x="218" y="198"/>
                    </a:cubicBezTo>
                    <a:cubicBezTo>
                      <a:pt x="217" y="201"/>
                      <a:pt x="217" y="201"/>
                      <a:pt x="217" y="201"/>
                    </a:cubicBezTo>
                    <a:cubicBezTo>
                      <a:pt x="219" y="198"/>
                      <a:pt x="220" y="203"/>
                      <a:pt x="222" y="200"/>
                    </a:cubicBezTo>
                    <a:cubicBezTo>
                      <a:pt x="221" y="198"/>
                      <a:pt x="221" y="198"/>
                      <a:pt x="221" y="198"/>
                    </a:cubicBezTo>
                    <a:cubicBezTo>
                      <a:pt x="222" y="198"/>
                      <a:pt x="222" y="198"/>
                      <a:pt x="222" y="199"/>
                    </a:cubicBezTo>
                    <a:cubicBezTo>
                      <a:pt x="222" y="198"/>
                      <a:pt x="223" y="197"/>
                      <a:pt x="223" y="196"/>
                    </a:cubicBezTo>
                    <a:cubicBezTo>
                      <a:pt x="224" y="196"/>
                      <a:pt x="224" y="196"/>
                      <a:pt x="224" y="196"/>
                    </a:cubicBezTo>
                    <a:cubicBezTo>
                      <a:pt x="225" y="195"/>
                      <a:pt x="224" y="192"/>
                      <a:pt x="227" y="193"/>
                    </a:cubicBezTo>
                    <a:cubicBezTo>
                      <a:pt x="224" y="192"/>
                      <a:pt x="226" y="194"/>
                      <a:pt x="223" y="194"/>
                    </a:cubicBezTo>
                    <a:cubicBezTo>
                      <a:pt x="221" y="194"/>
                      <a:pt x="223" y="192"/>
                      <a:pt x="224" y="191"/>
                    </a:cubicBezTo>
                    <a:cubicBezTo>
                      <a:pt x="226" y="193"/>
                      <a:pt x="226" y="189"/>
                      <a:pt x="227" y="188"/>
                    </a:cubicBezTo>
                    <a:cubicBezTo>
                      <a:pt x="228" y="188"/>
                      <a:pt x="229" y="187"/>
                      <a:pt x="230" y="187"/>
                    </a:cubicBezTo>
                    <a:cubicBezTo>
                      <a:pt x="229" y="186"/>
                      <a:pt x="229" y="186"/>
                      <a:pt x="229" y="186"/>
                    </a:cubicBezTo>
                    <a:cubicBezTo>
                      <a:pt x="232" y="187"/>
                      <a:pt x="230" y="183"/>
                      <a:pt x="232" y="182"/>
                    </a:cubicBezTo>
                    <a:cubicBezTo>
                      <a:pt x="232" y="183"/>
                      <a:pt x="233" y="184"/>
                      <a:pt x="235" y="183"/>
                    </a:cubicBezTo>
                    <a:cubicBezTo>
                      <a:pt x="231" y="183"/>
                      <a:pt x="234" y="179"/>
                      <a:pt x="232" y="179"/>
                    </a:cubicBezTo>
                    <a:cubicBezTo>
                      <a:pt x="234" y="177"/>
                      <a:pt x="234" y="181"/>
                      <a:pt x="236" y="182"/>
                    </a:cubicBezTo>
                    <a:cubicBezTo>
                      <a:pt x="235" y="179"/>
                      <a:pt x="239" y="179"/>
                      <a:pt x="237" y="177"/>
                    </a:cubicBezTo>
                    <a:cubicBezTo>
                      <a:pt x="236" y="178"/>
                      <a:pt x="236" y="176"/>
                      <a:pt x="235" y="175"/>
                    </a:cubicBezTo>
                    <a:cubicBezTo>
                      <a:pt x="237" y="173"/>
                      <a:pt x="236" y="176"/>
                      <a:pt x="238" y="175"/>
                    </a:cubicBezTo>
                    <a:cubicBezTo>
                      <a:pt x="238" y="173"/>
                      <a:pt x="237" y="171"/>
                      <a:pt x="236" y="172"/>
                    </a:cubicBezTo>
                    <a:cubicBezTo>
                      <a:pt x="237" y="171"/>
                      <a:pt x="236" y="168"/>
                      <a:pt x="238" y="168"/>
                    </a:cubicBezTo>
                    <a:cubicBezTo>
                      <a:pt x="240" y="168"/>
                      <a:pt x="237" y="171"/>
                      <a:pt x="239" y="171"/>
                    </a:cubicBezTo>
                    <a:cubicBezTo>
                      <a:pt x="241" y="167"/>
                      <a:pt x="236" y="167"/>
                      <a:pt x="237" y="164"/>
                    </a:cubicBezTo>
                    <a:cubicBezTo>
                      <a:pt x="236" y="164"/>
                      <a:pt x="234" y="162"/>
                      <a:pt x="234" y="160"/>
                    </a:cubicBezTo>
                    <a:cubicBezTo>
                      <a:pt x="236" y="157"/>
                      <a:pt x="234" y="162"/>
                      <a:pt x="236" y="162"/>
                    </a:cubicBezTo>
                    <a:cubicBezTo>
                      <a:pt x="237" y="160"/>
                      <a:pt x="237" y="160"/>
                      <a:pt x="237" y="160"/>
                    </a:cubicBezTo>
                    <a:cubicBezTo>
                      <a:pt x="240" y="159"/>
                      <a:pt x="239" y="166"/>
                      <a:pt x="242" y="165"/>
                    </a:cubicBezTo>
                    <a:cubicBezTo>
                      <a:pt x="242" y="163"/>
                      <a:pt x="242" y="163"/>
                      <a:pt x="242" y="163"/>
                    </a:cubicBezTo>
                    <a:cubicBezTo>
                      <a:pt x="242" y="164"/>
                      <a:pt x="243" y="165"/>
                      <a:pt x="244" y="165"/>
                    </a:cubicBezTo>
                    <a:cubicBezTo>
                      <a:pt x="243" y="164"/>
                      <a:pt x="246" y="161"/>
                      <a:pt x="245" y="161"/>
                    </a:cubicBezTo>
                    <a:cubicBezTo>
                      <a:pt x="244" y="160"/>
                      <a:pt x="245" y="162"/>
                      <a:pt x="244" y="161"/>
                    </a:cubicBezTo>
                    <a:cubicBezTo>
                      <a:pt x="245" y="159"/>
                      <a:pt x="243" y="158"/>
                      <a:pt x="244" y="155"/>
                    </a:cubicBezTo>
                    <a:cubicBezTo>
                      <a:pt x="245" y="157"/>
                      <a:pt x="247" y="156"/>
                      <a:pt x="247" y="157"/>
                    </a:cubicBezTo>
                    <a:cubicBezTo>
                      <a:pt x="249" y="156"/>
                      <a:pt x="246" y="156"/>
                      <a:pt x="247" y="154"/>
                    </a:cubicBezTo>
                    <a:cubicBezTo>
                      <a:pt x="248" y="155"/>
                      <a:pt x="248" y="155"/>
                      <a:pt x="248" y="155"/>
                    </a:cubicBezTo>
                    <a:cubicBezTo>
                      <a:pt x="251" y="148"/>
                      <a:pt x="254" y="138"/>
                      <a:pt x="251" y="132"/>
                    </a:cubicBezTo>
                    <a:cubicBezTo>
                      <a:pt x="253" y="131"/>
                      <a:pt x="253" y="129"/>
                      <a:pt x="255" y="125"/>
                    </a:cubicBezTo>
                    <a:cubicBezTo>
                      <a:pt x="254" y="127"/>
                      <a:pt x="253" y="125"/>
                      <a:pt x="253" y="124"/>
                    </a:cubicBezTo>
                    <a:cubicBezTo>
                      <a:pt x="255" y="123"/>
                      <a:pt x="255" y="123"/>
                      <a:pt x="255" y="123"/>
                    </a:cubicBezTo>
                    <a:cubicBezTo>
                      <a:pt x="256" y="121"/>
                      <a:pt x="255" y="118"/>
                      <a:pt x="254" y="116"/>
                    </a:cubicBezTo>
                    <a:cubicBezTo>
                      <a:pt x="254" y="115"/>
                      <a:pt x="255" y="115"/>
                      <a:pt x="255" y="115"/>
                    </a:cubicBezTo>
                    <a:cubicBezTo>
                      <a:pt x="257" y="113"/>
                      <a:pt x="254" y="113"/>
                      <a:pt x="254" y="112"/>
                    </a:cubicBezTo>
                    <a:cubicBezTo>
                      <a:pt x="255" y="111"/>
                      <a:pt x="255" y="111"/>
                      <a:pt x="255" y="111"/>
                    </a:cubicBezTo>
                    <a:cubicBezTo>
                      <a:pt x="254" y="111"/>
                      <a:pt x="254" y="111"/>
                      <a:pt x="254" y="111"/>
                    </a:cubicBezTo>
                    <a:cubicBezTo>
                      <a:pt x="253" y="109"/>
                      <a:pt x="254" y="107"/>
                      <a:pt x="256" y="107"/>
                    </a:cubicBezTo>
                    <a:cubicBezTo>
                      <a:pt x="255" y="106"/>
                      <a:pt x="255" y="105"/>
                      <a:pt x="254" y="106"/>
                    </a:cubicBezTo>
                    <a:cubicBezTo>
                      <a:pt x="256" y="104"/>
                      <a:pt x="256" y="99"/>
                      <a:pt x="254" y="96"/>
                    </a:cubicBezTo>
                    <a:cubicBezTo>
                      <a:pt x="254" y="97"/>
                      <a:pt x="253" y="97"/>
                      <a:pt x="252" y="98"/>
                    </a:cubicBezTo>
                    <a:cubicBezTo>
                      <a:pt x="249" y="97"/>
                      <a:pt x="252" y="97"/>
                      <a:pt x="251" y="96"/>
                    </a:cubicBezTo>
                    <a:cubicBezTo>
                      <a:pt x="252" y="95"/>
                      <a:pt x="252" y="94"/>
                      <a:pt x="253" y="95"/>
                    </a:cubicBezTo>
                    <a:cubicBezTo>
                      <a:pt x="256" y="90"/>
                      <a:pt x="252" y="84"/>
                      <a:pt x="251" y="79"/>
                    </a:cubicBezTo>
                    <a:cubicBezTo>
                      <a:pt x="251" y="78"/>
                      <a:pt x="250" y="78"/>
                      <a:pt x="250" y="78"/>
                    </a:cubicBezTo>
                    <a:cubicBezTo>
                      <a:pt x="251" y="73"/>
                      <a:pt x="247" y="70"/>
                      <a:pt x="246" y="66"/>
                    </a:cubicBezTo>
                    <a:cubicBezTo>
                      <a:pt x="246" y="67"/>
                      <a:pt x="243" y="67"/>
                      <a:pt x="242" y="65"/>
                    </a:cubicBezTo>
                    <a:cubicBezTo>
                      <a:pt x="239" y="64"/>
                      <a:pt x="244" y="63"/>
                      <a:pt x="244" y="61"/>
                    </a:cubicBezTo>
                    <a:cubicBezTo>
                      <a:pt x="243" y="60"/>
                      <a:pt x="241" y="59"/>
                      <a:pt x="241" y="58"/>
                    </a:cubicBezTo>
                    <a:cubicBezTo>
                      <a:pt x="241" y="58"/>
                      <a:pt x="241" y="58"/>
                      <a:pt x="241" y="58"/>
                    </a:cubicBezTo>
                    <a:cubicBezTo>
                      <a:pt x="240" y="57"/>
                      <a:pt x="238" y="56"/>
                      <a:pt x="238" y="54"/>
                    </a:cubicBezTo>
                    <a:cubicBezTo>
                      <a:pt x="239" y="54"/>
                      <a:pt x="239" y="54"/>
                      <a:pt x="239" y="54"/>
                    </a:cubicBezTo>
                    <a:cubicBezTo>
                      <a:pt x="238" y="53"/>
                      <a:pt x="238" y="51"/>
                      <a:pt x="237" y="50"/>
                    </a:cubicBezTo>
                    <a:cubicBezTo>
                      <a:pt x="236" y="50"/>
                      <a:pt x="235" y="47"/>
                      <a:pt x="233" y="47"/>
                    </a:cubicBezTo>
                    <a:cubicBezTo>
                      <a:pt x="233" y="47"/>
                      <a:pt x="233" y="47"/>
                      <a:pt x="233" y="47"/>
                    </a:cubicBezTo>
                    <a:cubicBezTo>
                      <a:pt x="232" y="48"/>
                      <a:pt x="232" y="48"/>
                      <a:pt x="232" y="48"/>
                    </a:cubicBezTo>
                    <a:cubicBezTo>
                      <a:pt x="231" y="45"/>
                      <a:pt x="231" y="45"/>
                      <a:pt x="231" y="45"/>
                    </a:cubicBezTo>
                    <a:cubicBezTo>
                      <a:pt x="232" y="45"/>
                      <a:pt x="233" y="45"/>
                      <a:pt x="233" y="45"/>
                    </a:cubicBezTo>
                    <a:cubicBezTo>
                      <a:pt x="232" y="42"/>
                      <a:pt x="232" y="45"/>
                      <a:pt x="230" y="44"/>
                    </a:cubicBezTo>
                    <a:cubicBezTo>
                      <a:pt x="228" y="44"/>
                      <a:pt x="229" y="43"/>
                      <a:pt x="229" y="42"/>
                    </a:cubicBezTo>
                    <a:cubicBezTo>
                      <a:pt x="230" y="42"/>
                      <a:pt x="230" y="43"/>
                      <a:pt x="230" y="43"/>
                    </a:cubicBezTo>
                    <a:cubicBezTo>
                      <a:pt x="232" y="43"/>
                      <a:pt x="230" y="42"/>
                      <a:pt x="230" y="41"/>
                    </a:cubicBezTo>
                    <a:cubicBezTo>
                      <a:pt x="230" y="41"/>
                      <a:pt x="229" y="42"/>
                      <a:pt x="228" y="41"/>
                    </a:cubicBezTo>
                    <a:cubicBezTo>
                      <a:pt x="227" y="40"/>
                      <a:pt x="225" y="38"/>
                      <a:pt x="226" y="37"/>
                    </a:cubicBezTo>
                    <a:cubicBezTo>
                      <a:pt x="225" y="37"/>
                      <a:pt x="224" y="36"/>
                      <a:pt x="223" y="36"/>
                    </a:cubicBezTo>
                    <a:cubicBezTo>
                      <a:pt x="224" y="37"/>
                      <a:pt x="225" y="38"/>
                      <a:pt x="224" y="39"/>
                    </a:cubicBezTo>
                    <a:cubicBezTo>
                      <a:pt x="223" y="39"/>
                      <a:pt x="222" y="38"/>
                      <a:pt x="222" y="37"/>
                    </a:cubicBezTo>
                    <a:cubicBezTo>
                      <a:pt x="223" y="37"/>
                      <a:pt x="223" y="37"/>
                      <a:pt x="223" y="37"/>
                    </a:cubicBezTo>
                    <a:cubicBezTo>
                      <a:pt x="222" y="37"/>
                      <a:pt x="220" y="35"/>
                      <a:pt x="220" y="37"/>
                    </a:cubicBezTo>
                    <a:cubicBezTo>
                      <a:pt x="221" y="34"/>
                      <a:pt x="221" y="34"/>
                      <a:pt x="221" y="34"/>
                    </a:cubicBezTo>
                    <a:cubicBezTo>
                      <a:pt x="219" y="35"/>
                      <a:pt x="218" y="33"/>
                      <a:pt x="216" y="33"/>
                    </a:cubicBezTo>
                    <a:cubicBezTo>
                      <a:pt x="217" y="31"/>
                      <a:pt x="220" y="31"/>
                      <a:pt x="218" y="28"/>
                    </a:cubicBezTo>
                    <a:cubicBezTo>
                      <a:pt x="215" y="28"/>
                      <a:pt x="215" y="28"/>
                      <a:pt x="215" y="28"/>
                    </a:cubicBezTo>
                    <a:cubicBezTo>
                      <a:pt x="214" y="27"/>
                      <a:pt x="213" y="27"/>
                      <a:pt x="214" y="26"/>
                    </a:cubicBezTo>
                    <a:cubicBezTo>
                      <a:pt x="211" y="23"/>
                      <a:pt x="208" y="27"/>
                      <a:pt x="206" y="24"/>
                    </a:cubicBezTo>
                    <a:cubicBezTo>
                      <a:pt x="208" y="23"/>
                      <a:pt x="207" y="23"/>
                      <a:pt x="206" y="21"/>
                    </a:cubicBezTo>
                    <a:cubicBezTo>
                      <a:pt x="206" y="21"/>
                      <a:pt x="205" y="22"/>
                      <a:pt x="205" y="22"/>
                    </a:cubicBezTo>
                    <a:cubicBezTo>
                      <a:pt x="205" y="23"/>
                      <a:pt x="206" y="21"/>
                      <a:pt x="207" y="23"/>
                    </a:cubicBezTo>
                    <a:cubicBezTo>
                      <a:pt x="206" y="24"/>
                      <a:pt x="205" y="23"/>
                      <a:pt x="204" y="23"/>
                    </a:cubicBezTo>
                    <a:cubicBezTo>
                      <a:pt x="204" y="17"/>
                      <a:pt x="196" y="17"/>
                      <a:pt x="192" y="13"/>
                    </a:cubicBezTo>
                    <a:cubicBezTo>
                      <a:pt x="191" y="15"/>
                      <a:pt x="189" y="12"/>
                      <a:pt x="188" y="13"/>
                    </a:cubicBezTo>
                    <a:cubicBezTo>
                      <a:pt x="189" y="10"/>
                      <a:pt x="185" y="12"/>
                      <a:pt x="185" y="10"/>
                    </a:cubicBezTo>
                    <a:cubicBezTo>
                      <a:pt x="184" y="13"/>
                      <a:pt x="184" y="13"/>
                      <a:pt x="184" y="13"/>
                    </a:cubicBezTo>
                    <a:cubicBezTo>
                      <a:pt x="182" y="10"/>
                      <a:pt x="179" y="14"/>
                      <a:pt x="178" y="11"/>
                    </a:cubicBezTo>
                    <a:cubicBezTo>
                      <a:pt x="176" y="10"/>
                      <a:pt x="179" y="10"/>
                      <a:pt x="180" y="9"/>
                    </a:cubicBezTo>
                    <a:cubicBezTo>
                      <a:pt x="178" y="6"/>
                      <a:pt x="173" y="10"/>
                      <a:pt x="172" y="6"/>
                    </a:cubicBezTo>
                    <a:cubicBezTo>
                      <a:pt x="171" y="7"/>
                      <a:pt x="172" y="9"/>
                      <a:pt x="170" y="9"/>
                    </a:cubicBezTo>
                    <a:cubicBezTo>
                      <a:pt x="168" y="8"/>
                      <a:pt x="165" y="6"/>
                      <a:pt x="166" y="5"/>
                    </a:cubicBezTo>
                    <a:cubicBezTo>
                      <a:pt x="164" y="6"/>
                      <a:pt x="164" y="6"/>
                      <a:pt x="162" y="5"/>
                    </a:cubicBezTo>
                    <a:cubicBezTo>
                      <a:pt x="163" y="4"/>
                      <a:pt x="163" y="5"/>
                      <a:pt x="164" y="4"/>
                    </a:cubicBezTo>
                    <a:cubicBezTo>
                      <a:pt x="162" y="3"/>
                      <a:pt x="160" y="4"/>
                      <a:pt x="157" y="4"/>
                    </a:cubicBezTo>
                    <a:cubicBezTo>
                      <a:pt x="156" y="2"/>
                      <a:pt x="152" y="3"/>
                      <a:pt x="150" y="1"/>
                    </a:cubicBezTo>
                    <a:cubicBezTo>
                      <a:pt x="148" y="3"/>
                      <a:pt x="145" y="0"/>
                      <a:pt x="145" y="3"/>
                    </a:cubicBezTo>
                    <a:close/>
                    <a:moveTo>
                      <a:pt x="122" y="4"/>
                    </a:moveTo>
                    <a:cubicBezTo>
                      <a:pt x="122" y="4"/>
                      <a:pt x="122" y="3"/>
                      <a:pt x="123" y="3"/>
                    </a:cubicBezTo>
                    <a:cubicBezTo>
                      <a:pt x="122" y="4"/>
                      <a:pt x="122" y="4"/>
                      <a:pt x="12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24"/>
              <p:cNvSpPr>
                <a:spLocks noEditPoints="1"/>
              </p:cNvSpPr>
              <p:nvPr/>
            </p:nvSpPr>
            <p:spPr bwMode="auto">
              <a:xfrm>
                <a:off x="4360863" y="4533900"/>
                <a:ext cx="290513" cy="641350"/>
              </a:xfrm>
              <a:custGeom>
                <a:avLst/>
                <a:gdLst>
                  <a:gd name="T0" fmla="*/ 129 w 134"/>
                  <a:gd name="T1" fmla="*/ 226 h 298"/>
                  <a:gd name="T2" fmla="*/ 131 w 134"/>
                  <a:gd name="T3" fmla="*/ 241 h 298"/>
                  <a:gd name="T4" fmla="*/ 132 w 134"/>
                  <a:gd name="T5" fmla="*/ 241 h 298"/>
                  <a:gd name="T6" fmla="*/ 130 w 134"/>
                  <a:gd name="T7" fmla="*/ 240 h 298"/>
                  <a:gd name="T8" fmla="*/ 128 w 134"/>
                  <a:gd name="T9" fmla="*/ 228 h 298"/>
                  <a:gd name="T10" fmla="*/ 128 w 134"/>
                  <a:gd name="T11" fmla="*/ 228 h 298"/>
                  <a:gd name="T12" fmla="*/ 121 w 134"/>
                  <a:gd name="T13" fmla="*/ 229 h 298"/>
                  <a:gd name="T14" fmla="*/ 124 w 134"/>
                  <a:gd name="T15" fmla="*/ 222 h 298"/>
                  <a:gd name="T16" fmla="*/ 119 w 134"/>
                  <a:gd name="T17" fmla="*/ 220 h 298"/>
                  <a:gd name="T18" fmla="*/ 101 w 134"/>
                  <a:gd name="T19" fmla="*/ 209 h 298"/>
                  <a:gd name="T20" fmla="*/ 92 w 134"/>
                  <a:gd name="T21" fmla="*/ 204 h 298"/>
                  <a:gd name="T22" fmla="*/ 79 w 134"/>
                  <a:gd name="T23" fmla="*/ 196 h 298"/>
                  <a:gd name="T24" fmla="*/ 72 w 134"/>
                  <a:gd name="T25" fmla="*/ 193 h 298"/>
                  <a:gd name="T26" fmla="*/ 68 w 134"/>
                  <a:gd name="T27" fmla="*/ 189 h 298"/>
                  <a:gd name="T28" fmla="*/ 64 w 134"/>
                  <a:gd name="T29" fmla="*/ 186 h 298"/>
                  <a:gd name="T30" fmla="*/ 60 w 134"/>
                  <a:gd name="T31" fmla="*/ 186 h 298"/>
                  <a:gd name="T32" fmla="*/ 52 w 134"/>
                  <a:gd name="T33" fmla="*/ 179 h 298"/>
                  <a:gd name="T34" fmla="*/ 41 w 134"/>
                  <a:gd name="T35" fmla="*/ 172 h 298"/>
                  <a:gd name="T36" fmla="*/ 32 w 134"/>
                  <a:gd name="T37" fmla="*/ 167 h 298"/>
                  <a:gd name="T38" fmla="*/ 21 w 134"/>
                  <a:gd name="T39" fmla="*/ 162 h 298"/>
                  <a:gd name="T40" fmla="*/ 16 w 134"/>
                  <a:gd name="T41" fmla="*/ 161 h 298"/>
                  <a:gd name="T42" fmla="*/ 17 w 134"/>
                  <a:gd name="T43" fmla="*/ 159 h 298"/>
                  <a:gd name="T44" fmla="*/ 17 w 134"/>
                  <a:gd name="T45" fmla="*/ 158 h 298"/>
                  <a:gd name="T46" fmla="*/ 20 w 134"/>
                  <a:gd name="T47" fmla="*/ 144 h 298"/>
                  <a:gd name="T48" fmla="*/ 21 w 134"/>
                  <a:gd name="T49" fmla="*/ 136 h 298"/>
                  <a:gd name="T50" fmla="*/ 26 w 134"/>
                  <a:gd name="T51" fmla="*/ 131 h 298"/>
                  <a:gd name="T52" fmla="*/ 28 w 134"/>
                  <a:gd name="T53" fmla="*/ 120 h 298"/>
                  <a:gd name="T54" fmla="*/ 38 w 134"/>
                  <a:gd name="T55" fmla="*/ 110 h 298"/>
                  <a:gd name="T56" fmla="*/ 43 w 134"/>
                  <a:gd name="T57" fmla="*/ 101 h 298"/>
                  <a:gd name="T58" fmla="*/ 51 w 134"/>
                  <a:gd name="T59" fmla="*/ 92 h 298"/>
                  <a:gd name="T60" fmla="*/ 66 w 134"/>
                  <a:gd name="T61" fmla="*/ 74 h 298"/>
                  <a:gd name="T62" fmla="*/ 72 w 134"/>
                  <a:gd name="T63" fmla="*/ 62 h 298"/>
                  <a:gd name="T64" fmla="*/ 87 w 134"/>
                  <a:gd name="T65" fmla="*/ 43 h 298"/>
                  <a:gd name="T66" fmla="*/ 106 w 134"/>
                  <a:gd name="T67" fmla="*/ 24 h 298"/>
                  <a:gd name="T68" fmla="*/ 63 w 134"/>
                  <a:gd name="T69" fmla="*/ 55 h 298"/>
                  <a:gd name="T70" fmla="*/ 52 w 134"/>
                  <a:gd name="T71" fmla="*/ 69 h 298"/>
                  <a:gd name="T72" fmla="*/ 1 w 134"/>
                  <a:gd name="T73" fmla="*/ 154 h 298"/>
                  <a:gd name="T74" fmla="*/ 20 w 134"/>
                  <a:gd name="T75" fmla="*/ 181 h 298"/>
                  <a:gd name="T76" fmla="*/ 33 w 134"/>
                  <a:gd name="T77" fmla="*/ 191 h 298"/>
                  <a:gd name="T78" fmla="*/ 66 w 134"/>
                  <a:gd name="T79" fmla="*/ 212 h 298"/>
                  <a:gd name="T80" fmla="*/ 88 w 134"/>
                  <a:gd name="T81" fmla="*/ 225 h 298"/>
                  <a:gd name="T82" fmla="*/ 110 w 134"/>
                  <a:gd name="T83" fmla="*/ 239 h 298"/>
                  <a:gd name="T84" fmla="*/ 106 w 134"/>
                  <a:gd name="T85" fmla="*/ 254 h 298"/>
                  <a:gd name="T86" fmla="*/ 95 w 134"/>
                  <a:gd name="T87" fmla="*/ 278 h 298"/>
                  <a:gd name="T88" fmla="*/ 84 w 134"/>
                  <a:gd name="T89" fmla="*/ 292 h 298"/>
                  <a:gd name="T90" fmla="*/ 75 w 134"/>
                  <a:gd name="T91" fmla="*/ 291 h 298"/>
                  <a:gd name="T92" fmla="*/ 72 w 134"/>
                  <a:gd name="T93" fmla="*/ 295 h 298"/>
                  <a:gd name="T94" fmla="*/ 82 w 134"/>
                  <a:gd name="T95" fmla="*/ 294 h 298"/>
                  <a:gd name="T96" fmla="*/ 86 w 134"/>
                  <a:gd name="T97" fmla="*/ 293 h 298"/>
                  <a:gd name="T98" fmla="*/ 102 w 134"/>
                  <a:gd name="T99" fmla="*/ 286 h 298"/>
                  <a:gd name="T100" fmla="*/ 111 w 134"/>
                  <a:gd name="T101" fmla="*/ 276 h 298"/>
                  <a:gd name="T102" fmla="*/ 115 w 134"/>
                  <a:gd name="T103" fmla="*/ 276 h 298"/>
                  <a:gd name="T104" fmla="*/ 120 w 134"/>
                  <a:gd name="T105" fmla="*/ 275 h 298"/>
                  <a:gd name="T106" fmla="*/ 118 w 134"/>
                  <a:gd name="T107" fmla="*/ 268 h 298"/>
                  <a:gd name="T108" fmla="*/ 116 w 134"/>
                  <a:gd name="T109" fmla="*/ 262 h 298"/>
                  <a:gd name="T110" fmla="*/ 124 w 134"/>
                  <a:gd name="T111" fmla="*/ 260 h 298"/>
                  <a:gd name="T112" fmla="*/ 124 w 134"/>
                  <a:gd name="T113" fmla="*/ 255 h 298"/>
                  <a:gd name="T114" fmla="*/ 128 w 134"/>
                  <a:gd name="T115" fmla="*/ 252 h 298"/>
                  <a:gd name="T116" fmla="*/ 130 w 134"/>
                  <a:gd name="T117" fmla="*/ 247 h 298"/>
                  <a:gd name="T118" fmla="*/ 132 w 134"/>
                  <a:gd name="T119" fmla="*/ 244 h 298"/>
                  <a:gd name="T120" fmla="*/ 17 w 134"/>
                  <a:gd name="T121" fmla="*/ 15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298">
                    <a:moveTo>
                      <a:pt x="132" y="242"/>
                    </a:moveTo>
                    <a:cubicBezTo>
                      <a:pt x="132" y="242"/>
                      <a:pt x="132" y="242"/>
                      <a:pt x="132" y="242"/>
                    </a:cubicBezTo>
                    <a:cubicBezTo>
                      <a:pt x="131" y="238"/>
                      <a:pt x="129" y="228"/>
                      <a:pt x="129" y="226"/>
                    </a:cubicBezTo>
                    <a:cubicBezTo>
                      <a:pt x="129" y="226"/>
                      <a:pt x="129" y="226"/>
                      <a:pt x="129" y="226"/>
                    </a:cubicBezTo>
                    <a:cubicBezTo>
                      <a:pt x="129" y="226"/>
                      <a:pt x="129" y="226"/>
                      <a:pt x="129" y="226"/>
                    </a:cubicBezTo>
                    <a:cubicBezTo>
                      <a:pt x="129" y="226"/>
                      <a:pt x="129" y="226"/>
                      <a:pt x="129" y="226"/>
                    </a:cubicBezTo>
                    <a:cubicBezTo>
                      <a:pt x="129" y="226"/>
                      <a:pt x="129" y="226"/>
                      <a:pt x="129" y="226"/>
                    </a:cubicBezTo>
                    <a:cubicBezTo>
                      <a:pt x="129" y="226"/>
                      <a:pt x="129" y="226"/>
                      <a:pt x="129" y="226"/>
                    </a:cubicBezTo>
                    <a:cubicBezTo>
                      <a:pt x="128" y="226"/>
                      <a:pt x="128" y="226"/>
                      <a:pt x="128" y="227"/>
                    </a:cubicBezTo>
                    <a:cubicBezTo>
                      <a:pt x="128" y="227"/>
                      <a:pt x="129" y="231"/>
                      <a:pt x="131" y="240"/>
                    </a:cubicBezTo>
                    <a:cubicBezTo>
                      <a:pt x="131" y="240"/>
                      <a:pt x="131" y="240"/>
                      <a:pt x="131" y="240"/>
                    </a:cubicBezTo>
                    <a:cubicBezTo>
                      <a:pt x="131" y="241"/>
                      <a:pt x="131" y="241"/>
                      <a:pt x="131" y="241"/>
                    </a:cubicBezTo>
                    <a:cubicBezTo>
                      <a:pt x="131" y="241"/>
                      <a:pt x="131" y="241"/>
                      <a:pt x="131" y="241"/>
                    </a:cubicBezTo>
                    <a:cubicBezTo>
                      <a:pt x="131" y="241"/>
                      <a:pt x="131" y="241"/>
                      <a:pt x="131" y="241"/>
                    </a:cubicBezTo>
                    <a:cubicBezTo>
                      <a:pt x="132" y="241"/>
                      <a:pt x="132" y="241"/>
                      <a:pt x="132" y="241"/>
                    </a:cubicBezTo>
                    <a:cubicBezTo>
                      <a:pt x="132" y="241"/>
                      <a:pt x="132" y="241"/>
                      <a:pt x="132" y="241"/>
                    </a:cubicBezTo>
                    <a:cubicBezTo>
                      <a:pt x="132" y="241"/>
                      <a:pt x="132" y="241"/>
                      <a:pt x="132" y="241"/>
                    </a:cubicBezTo>
                    <a:cubicBezTo>
                      <a:pt x="132" y="241"/>
                      <a:pt x="132" y="241"/>
                      <a:pt x="132" y="241"/>
                    </a:cubicBezTo>
                    <a:cubicBezTo>
                      <a:pt x="132" y="242"/>
                      <a:pt x="132" y="242"/>
                      <a:pt x="132" y="242"/>
                    </a:cubicBezTo>
                    <a:cubicBezTo>
                      <a:pt x="132" y="243"/>
                      <a:pt x="131" y="242"/>
                      <a:pt x="131" y="242"/>
                    </a:cubicBezTo>
                    <a:cubicBezTo>
                      <a:pt x="131" y="242"/>
                      <a:pt x="131" y="242"/>
                      <a:pt x="131" y="242"/>
                    </a:cubicBezTo>
                    <a:cubicBezTo>
                      <a:pt x="131" y="242"/>
                      <a:pt x="131" y="242"/>
                      <a:pt x="131" y="242"/>
                    </a:cubicBezTo>
                    <a:cubicBezTo>
                      <a:pt x="131" y="241"/>
                      <a:pt x="130" y="241"/>
                      <a:pt x="130" y="241"/>
                    </a:cubicBezTo>
                    <a:cubicBezTo>
                      <a:pt x="130" y="240"/>
                      <a:pt x="130" y="240"/>
                      <a:pt x="130" y="240"/>
                    </a:cubicBezTo>
                    <a:cubicBezTo>
                      <a:pt x="131" y="240"/>
                      <a:pt x="131" y="240"/>
                      <a:pt x="131" y="240"/>
                    </a:cubicBezTo>
                    <a:cubicBezTo>
                      <a:pt x="131" y="240"/>
                      <a:pt x="131" y="240"/>
                      <a:pt x="131" y="240"/>
                    </a:cubicBezTo>
                    <a:cubicBezTo>
                      <a:pt x="131" y="240"/>
                      <a:pt x="131" y="240"/>
                      <a:pt x="131" y="240"/>
                    </a:cubicBezTo>
                    <a:cubicBezTo>
                      <a:pt x="129" y="235"/>
                      <a:pt x="127" y="226"/>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8" y="228"/>
                      <a:pt x="128" y="228"/>
                      <a:pt x="128" y="228"/>
                    </a:cubicBezTo>
                    <a:cubicBezTo>
                      <a:pt x="129" y="230"/>
                      <a:pt x="128" y="227"/>
                      <a:pt x="128" y="227"/>
                    </a:cubicBezTo>
                    <a:cubicBezTo>
                      <a:pt x="127" y="227"/>
                      <a:pt x="126" y="228"/>
                      <a:pt x="126" y="229"/>
                    </a:cubicBezTo>
                    <a:cubicBezTo>
                      <a:pt x="126" y="228"/>
                      <a:pt x="124" y="229"/>
                      <a:pt x="124" y="227"/>
                    </a:cubicBezTo>
                    <a:cubicBezTo>
                      <a:pt x="125" y="226"/>
                      <a:pt x="126" y="228"/>
                      <a:pt x="126" y="226"/>
                    </a:cubicBezTo>
                    <a:cubicBezTo>
                      <a:pt x="125" y="225"/>
                      <a:pt x="123" y="229"/>
                      <a:pt x="121" y="229"/>
                    </a:cubicBezTo>
                    <a:cubicBezTo>
                      <a:pt x="121" y="230"/>
                      <a:pt x="119" y="232"/>
                      <a:pt x="118" y="232"/>
                    </a:cubicBezTo>
                    <a:cubicBezTo>
                      <a:pt x="116" y="230"/>
                      <a:pt x="119" y="232"/>
                      <a:pt x="120" y="230"/>
                    </a:cubicBezTo>
                    <a:cubicBezTo>
                      <a:pt x="119" y="229"/>
                      <a:pt x="119" y="229"/>
                      <a:pt x="119" y="229"/>
                    </a:cubicBezTo>
                    <a:cubicBezTo>
                      <a:pt x="119" y="226"/>
                      <a:pt x="123" y="227"/>
                      <a:pt x="124" y="224"/>
                    </a:cubicBezTo>
                    <a:cubicBezTo>
                      <a:pt x="123" y="225"/>
                      <a:pt x="123" y="225"/>
                      <a:pt x="123" y="225"/>
                    </a:cubicBezTo>
                    <a:cubicBezTo>
                      <a:pt x="123" y="224"/>
                      <a:pt x="124" y="223"/>
                      <a:pt x="124" y="222"/>
                    </a:cubicBezTo>
                    <a:cubicBezTo>
                      <a:pt x="123" y="224"/>
                      <a:pt x="122" y="221"/>
                      <a:pt x="122" y="222"/>
                    </a:cubicBezTo>
                    <a:cubicBezTo>
                      <a:pt x="121" y="223"/>
                      <a:pt x="123" y="222"/>
                      <a:pt x="122" y="223"/>
                    </a:cubicBezTo>
                    <a:cubicBezTo>
                      <a:pt x="121" y="222"/>
                      <a:pt x="119" y="225"/>
                      <a:pt x="118" y="223"/>
                    </a:cubicBezTo>
                    <a:cubicBezTo>
                      <a:pt x="120" y="222"/>
                      <a:pt x="119" y="221"/>
                      <a:pt x="120" y="220"/>
                    </a:cubicBezTo>
                    <a:cubicBezTo>
                      <a:pt x="120" y="219"/>
                      <a:pt x="119" y="222"/>
                      <a:pt x="119" y="220"/>
                    </a:cubicBezTo>
                    <a:cubicBezTo>
                      <a:pt x="119" y="220"/>
                      <a:pt x="119" y="220"/>
                      <a:pt x="119" y="220"/>
                    </a:cubicBezTo>
                    <a:cubicBezTo>
                      <a:pt x="116" y="217"/>
                      <a:pt x="112" y="215"/>
                      <a:pt x="107" y="216"/>
                    </a:cubicBezTo>
                    <a:cubicBezTo>
                      <a:pt x="108" y="215"/>
                      <a:pt x="107" y="214"/>
                      <a:pt x="106" y="212"/>
                    </a:cubicBezTo>
                    <a:cubicBezTo>
                      <a:pt x="106" y="213"/>
                      <a:pt x="105" y="213"/>
                      <a:pt x="104" y="213"/>
                    </a:cubicBezTo>
                    <a:cubicBezTo>
                      <a:pt x="105" y="211"/>
                      <a:pt x="105" y="211"/>
                      <a:pt x="105" y="211"/>
                    </a:cubicBezTo>
                    <a:cubicBezTo>
                      <a:pt x="104" y="209"/>
                      <a:pt x="102" y="210"/>
                      <a:pt x="101" y="210"/>
                    </a:cubicBezTo>
                    <a:cubicBezTo>
                      <a:pt x="101" y="210"/>
                      <a:pt x="101" y="210"/>
                      <a:pt x="101" y="209"/>
                    </a:cubicBezTo>
                    <a:cubicBezTo>
                      <a:pt x="101" y="207"/>
                      <a:pt x="100" y="209"/>
                      <a:pt x="99" y="210"/>
                    </a:cubicBezTo>
                    <a:cubicBezTo>
                      <a:pt x="99" y="208"/>
                      <a:pt x="99" y="208"/>
                      <a:pt x="99" y="208"/>
                    </a:cubicBezTo>
                    <a:cubicBezTo>
                      <a:pt x="99" y="209"/>
                      <a:pt x="99" y="209"/>
                      <a:pt x="99" y="209"/>
                    </a:cubicBezTo>
                    <a:cubicBezTo>
                      <a:pt x="97" y="209"/>
                      <a:pt x="96" y="208"/>
                      <a:pt x="98" y="206"/>
                    </a:cubicBezTo>
                    <a:cubicBezTo>
                      <a:pt x="97" y="207"/>
                      <a:pt x="97" y="207"/>
                      <a:pt x="97" y="207"/>
                    </a:cubicBezTo>
                    <a:cubicBezTo>
                      <a:pt x="97" y="206"/>
                      <a:pt x="94" y="204"/>
                      <a:pt x="92" y="204"/>
                    </a:cubicBezTo>
                    <a:cubicBezTo>
                      <a:pt x="93" y="205"/>
                      <a:pt x="92" y="205"/>
                      <a:pt x="92" y="207"/>
                    </a:cubicBezTo>
                    <a:cubicBezTo>
                      <a:pt x="90" y="208"/>
                      <a:pt x="92" y="206"/>
                      <a:pt x="90" y="207"/>
                    </a:cubicBezTo>
                    <a:cubicBezTo>
                      <a:pt x="91" y="206"/>
                      <a:pt x="91" y="205"/>
                      <a:pt x="92" y="205"/>
                    </a:cubicBezTo>
                    <a:cubicBezTo>
                      <a:pt x="91" y="201"/>
                      <a:pt x="87" y="201"/>
                      <a:pt x="85" y="199"/>
                    </a:cubicBezTo>
                    <a:cubicBezTo>
                      <a:pt x="84" y="199"/>
                      <a:pt x="84" y="199"/>
                      <a:pt x="84" y="200"/>
                    </a:cubicBezTo>
                    <a:cubicBezTo>
                      <a:pt x="83" y="197"/>
                      <a:pt x="80" y="198"/>
                      <a:pt x="79" y="196"/>
                    </a:cubicBezTo>
                    <a:cubicBezTo>
                      <a:pt x="79" y="197"/>
                      <a:pt x="77" y="199"/>
                      <a:pt x="76" y="198"/>
                    </a:cubicBezTo>
                    <a:cubicBezTo>
                      <a:pt x="74" y="199"/>
                      <a:pt x="77" y="195"/>
                      <a:pt x="77" y="194"/>
                    </a:cubicBezTo>
                    <a:cubicBezTo>
                      <a:pt x="76" y="194"/>
                      <a:pt x="75" y="194"/>
                      <a:pt x="74" y="194"/>
                    </a:cubicBezTo>
                    <a:cubicBezTo>
                      <a:pt x="75" y="193"/>
                      <a:pt x="75" y="193"/>
                      <a:pt x="75" y="193"/>
                    </a:cubicBezTo>
                    <a:cubicBezTo>
                      <a:pt x="73" y="194"/>
                      <a:pt x="72" y="194"/>
                      <a:pt x="72" y="193"/>
                    </a:cubicBezTo>
                    <a:cubicBezTo>
                      <a:pt x="72" y="193"/>
                      <a:pt x="72" y="193"/>
                      <a:pt x="72" y="193"/>
                    </a:cubicBezTo>
                    <a:cubicBezTo>
                      <a:pt x="72" y="192"/>
                      <a:pt x="72" y="191"/>
                      <a:pt x="71" y="190"/>
                    </a:cubicBezTo>
                    <a:cubicBezTo>
                      <a:pt x="70" y="192"/>
                      <a:pt x="69" y="190"/>
                      <a:pt x="68" y="191"/>
                    </a:cubicBezTo>
                    <a:cubicBezTo>
                      <a:pt x="68" y="191"/>
                      <a:pt x="68" y="191"/>
                      <a:pt x="68" y="190"/>
                    </a:cubicBezTo>
                    <a:cubicBezTo>
                      <a:pt x="67" y="191"/>
                      <a:pt x="67" y="191"/>
                      <a:pt x="67" y="191"/>
                    </a:cubicBezTo>
                    <a:cubicBezTo>
                      <a:pt x="67" y="190"/>
                      <a:pt x="67" y="190"/>
                      <a:pt x="67" y="190"/>
                    </a:cubicBezTo>
                    <a:cubicBezTo>
                      <a:pt x="67" y="190"/>
                      <a:pt x="68" y="189"/>
                      <a:pt x="68" y="189"/>
                    </a:cubicBezTo>
                    <a:cubicBezTo>
                      <a:pt x="67" y="187"/>
                      <a:pt x="67" y="190"/>
                      <a:pt x="66" y="190"/>
                    </a:cubicBezTo>
                    <a:cubicBezTo>
                      <a:pt x="64" y="191"/>
                      <a:pt x="65" y="189"/>
                      <a:pt x="65" y="189"/>
                    </a:cubicBezTo>
                    <a:cubicBezTo>
                      <a:pt x="66" y="188"/>
                      <a:pt x="66" y="189"/>
                      <a:pt x="66" y="189"/>
                    </a:cubicBezTo>
                    <a:cubicBezTo>
                      <a:pt x="67" y="188"/>
                      <a:pt x="66" y="188"/>
                      <a:pt x="66" y="188"/>
                    </a:cubicBezTo>
                    <a:cubicBezTo>
                      <a:pt x="66" y="187"/>
                      <a:pt x="65" y="189"/>
                      <a:pt x="65" y="188"/>
                    </a:cubicBezTo>
                    <a:cubicBezTo>
                      <a:pt x="64" y="188"/>
                      <a:pt x="63" y="187"/>
                      <a:pt x="64" y="186"/>
                    </a:cubicBezTo>
                    <a:cubicBezTo>
                      <a:pt x="63" y="186"/>
                      <a:pt x="62" y="186"/>
                      <a:pt x="61" y="186"/>
                    </a:cubicBezTo>
                    <a:cubicBezTo>
                      <a:pt x="62" y="187"/>
                      <a:pt x="62" y="188"/>
                      <a:pt x="62" y="189"/>
                    </a:cubicBezTo>
                    <a:cubicBezTo>
                      <a:pt x="61" y="189"/>
                      <a:pt x="60" y="189"/>
                      <a:pt x="61" y="188"/>
                    </a:cubicBezTo>
                    <a:cubicBezTo>
                      <a:pt x="61" y="188"/>
                      <a:pt x="61" y="188"/>
                      <a:pt x="61" y="188"/>
                    </a:cubicBezTo>
                    <a:cubicBezTo>
                      <a:pt x="61" y="188"/>
                      <a:pt x="60" y="187"/>
                      <a:pt x="59" y="188"/>
                    </a:cubicBezTo>
                    <a:cubicBezTo>
                      <a:pt x="60" y="186"/>
                      <a:pt x="60" y="186"/>
                      <a:pt x="60" y="186"/>
                    </a:cubicBezTo>
                    <a:cubicBezTo>
                      <a:pt x="59" y="187"/>
                      <a:pt x="58" y="186"/>
                      <a:pt x="57" y="186"/>
                    </a:cubicBezTo>
                    <a:cubicBezTo>
                      <a:pt x="58" y="185"/>
                      <a:pt x="60" y="183"/>
                      <a:pt x="58" y="182"/>
                    </a:cubicBezTo>
                    <a:cubicBezTo>
                      <a:pt x="56" y="183"/>
                      <a:pt x="56" y="183"/>
                      <a:pt x="56" y="183"/>
                    </a:cubicBezTo>
                    <a:cubicBezTo>
                      <a:pt x="56" y="183"/>
                      <a:pt x="56" y="182"/>
                      <a:pt x="56" y="181"/>
                    </a:cubicBezTo>
                    <a:cubicBezTo>
                      <a:pt x="55" y="179"/>
                      <a:pt x="52" y="184"/>
                      <a:pt x="51" y="182"/>
                    </a:cubicBezTo>
                    <a:cubicBezTo>
                      <a:pt x="53" y="181"/>
                      <a:pt x="52" y="180"/>
                      <a:pt x="52" y="179"/>
                    </a:cubicBezTo>
                    <a:cubicBezTo>
                      <a:pt x="52" y="179"/>
                      <a:pt x="51" y="180"/>
                      <a:pt x="51" y="180"/>
                    </a:cubicBezTo>
                    <a:cubicBezTo>
                      <a:pt x="51" y="181"/>
                      <a:pt x="52" y="179"/>
                      <a:pt x="52" y="180"/>
                    </a:cubicBezTo>
                    <a:cubicBezTo>
                      <a:pt x="51" y="182"/>
                      <a:pt x="51" y="181"/>
                      <a:pt x="50" y="181"/>
                    </a:cubicBezTo>
                    <a:cubicBezTo>
                      <a:pt x="51" y="176"/>
                      <a:pt x="46" y="177"/>
                      <a:pt x="45" y="174"/>
                    </a:cubicBezTo>
                    <a:cubicBezTo>
                      <a:pt x="44" y="176"/>
                      <a:pt x="44" y="174"/>
                      <a:pt x="43" y="174"/>
                    </a:cubicBezTo>
                    <a:cubicBezTo>
                      <a:pt x="44" y="172"/>
                      <a:pt x="41" y="174"/>
                      <a:pt x="41" y="172"/>
                    </a:cubicBezTo>
                    <a:cubicBezTo>
                      <a:pt x="40" y="174"/>
                      <a:pt x="40" y="174"/>
                      <a:pt x="40" y="174"/>
                    </a:cubicBezTo>
                    <a:cubicBezTo>
                      <a:pt x="40" y="172"/>
                      <a:pt x="36" y="176"/>
                      <a:pt x="37" y="173"/>
                    </a:cubicBezTo>
                    <a:cubicBezTo>
                      <a:pt x="36" y="172"/>
                      <a:pt x="38" y="172"/>
                      <a:pt x="38" y="172"/>
                    </a:cubicBezTo>
                    <a:cubicBezTo>
                      <a:pt x="39" y="169"/>
                      <a:pt x="34" y="172"/>
                      <a:pt x="35" y="169"/>
                    </a:cubicBezTo>
                    <a:cubicBezTo>
                      <a:pt x="34" y="169"/>
                      <a:pt x="34" y="171"/>
                      <a:pt x="32" y="171"/>
                    </a:cubicBezTo>
                    <a:cubicBezTo>
                      <a:pt x="32" y="170"/>
                      <a:pt x="31" y="168"/>
                      <a:pt x="32" y="167"/>
                    </a:cubicBezTo>
                    <a:cubicBezTo>
                      <a:pt x="31" y="168"/>
                      <a:pt x="30" y="168"/>
                      <a:pt x="30" y="167"/>
                    </a:cubicBezTo>
                    <a:cubicBezTo>
                      <a:pt x="30" y="166"/>
                      <a:pt x="31" y="167"/>
                      <a:pt x="31" y="166"/>
                    </a:cubicBezTo>
                    <a:cubicBezTo>
                      <a:pt x="30" y="165"/>
                      <a:pt x="29" y="166"/>
                      <a:pt x="27" y="166"/>
                    </a:cubicBezTo>
                    <a:cubicBezTo>
                      <a:pt x="28" y="164"/>
                      <a:pt x="25" y="164"/>
                      <a:pt x="24" y="162"/>
                    </a:cubicBezTo>
                    <a:cubicBezTo>
                      <a:pt x="22" y="164"/>
                      <a:pt x="22" y="160"/>
                      <a:pt x="21" y="163"/>
                    </a:cubicBezTo>
                    <a:cubicBezTo>
                      <a:pt x="21" y="162"/>
                      <a:pt x="21" y="162"/>
                      <a:pt x="21" y="162"/>
                    </a:cubicBezTo>
                    <a:cubicBezTo>
                      <a:pt x="20" y="162"/>
                      <a:pt x="19" y="164"/>
                      <a:pt x="18" y="164"/>
                    </a:cubicBezTo>
                    <a:cubicBezTo>
                      <a:pt x="19" y="162"/>
                      <a:pt x="19" y="162"/>
                      <a:pt x="19" y="162"/>
                    </a:cubicBezTo>
                    <a:cubicBezTo>
                      <a:pt x="20" y="159"/>
                      <a:pt x="19" y="161"/>
                      <a:pt x="20" y="160"/>
                    </a:cubicBezTo>
                    <a:cubicBezTo>
                      <a:pt x="19" y="161"/>
                      <a:pt x="19" y="160"/>
                      <a:pt x="18" y="161"/>
                    </a:cubicBezTo>
                    <a:cubicBezTo>
                      <a:pt x="18" y="161"/>
                      <a:pt x="18" y="161"/>
                      <a:pt x="18" y="161"/>
                    </a:cubicBezTo>
                    <a:cubicBezTo>
                      <a:pt x="17" y="161"/>
                      <a:pt x="17" y="162"/>
                      <a:pt x="16" y="161"/>
                    </a:cubicBezTo>
                    <a:cubicBezTo>
                      <a:pt x="16" y="161"/>
                      <a:pt x="18" y="160"/>
                      <a:pt x="18" y="160"/>
                    </a:cubicBezTo>
                    <a:cubicBezTo>
                      <a:pt x="19" y="160"/>
                      <a:pt x="18" y="160"/>
                      <a:pt x="18" y="160"/>
                    </a:cubicBezTo>
                    <a:cubicBezTo>
                      <a:pt x="18" y="160"/>
                      <a:pt x="18" y="160"/>
                      <a:pt x="17" y="160"/>
                    </a:cubicBezTo>
                    <a:cubicBezTo>
                      <a:pt x="18" y="160"/>
                      <a:pt x="18" y="160"/>
                      <a:pt x="18" y="160"/>
                    </a:cubicBezTo>
                    <a:cubicBezTo>
                      <a:pt x="18" y="160"/>
                      <a:pt x="17" y="160"/>
                      <a:pt x="17" y="159"/>
                    </a:cubicBezTo>
                    <a:cubicBezTo>
                      <a:pt x="17" y="159"/>
                      <a:pt x="17" y="159"/>
                      <a:pt x="17" y="159"/>
                    </a:cubicBezTo>
                    <a:cubicBezTo>
                      <a:pt x="18" y="160"/>
                      <a:pt x="18" y="160"/>
                      <a:pt x="18" y="160"/>
                    </a:cubicBezTo>
                    <a:cubicBezTo>
                      <a:pt x="18" y="160"/>
                      <a:pt x="18" y="159"/>
                      <a:pt x="18" y="159"/>
                    </a:cubicBezTo>
                    <a:cubicBezTo>
                      <a:pt x="18" y="159"/>
                      <a:pt x="18" y="159"/>
                      <a:pt x="18" y="159"/>
                    </a:cubicBezTo>
                    <a:cubicBezTo>
                      <a:pt x="18" y="159"/>
                      <a:pt x="18" y="159"/>
                      <a:pt x="18" y="159"/>
                    </a:cubicBezTo>
                    <a:cubicBezTo>
                      <a:pt x="20" y="159"/>
                      <a:pt x="20" y="159"/>
                      <a:pt x="20" y="159"/>
                    </a:cubicBezTo>
                    <a:cubicBezTo>
                      <a:pt x="20" y="159"/>
                      <a:pt x="18" y="158"/>
                      <a:pt x="17" y="158"/>
                    </a:cubicBezTo>
                    <a:cubicBezTo>
                      <a:pt x="19" y="157"/>
                      <a:pt x="18" y="154"/>
                      <a:pt x="17" y="153"/>
                    </a:cubicBezTo>
                    <a:cubicBezTo>
                      <a:pt x="18" y="153"/>
                      <a:pt x="18" y="153"/>
                      <a:pt x="18" y="153"/>
                    </a:cubicBezTo>
                    <a:cubicBezTo>
                      <a:pt x="18" y="152"/>
                      <a:pt x="17" y="151"/>
                      <a:pt x="18" y="151"/>
                    </a:cubicBezTo>
                    <a:cubicBezTo>
                      <a:pt x="17" y="150"/>
                      <a:pt x="19" y="151"/>
                      <a:pt x="19" y="150"/>
                    </a:cubicBezTo>
                    <a:cubicBezTo>
                      <a:pt x="19" y="150"/>
                      <a:pt x="18" y="150"/>
                      <a:pt x="18" y="150"/>
                    </a:cubicBezTo>
                    <a:cubicBezTo>
                      <a:pt x="21" y="149"/>
                      <a:pt x="18" y="145"/>
                      <a:pt x="20" y="144"/>
                    </a:cubicBezTo>
                    <a:cubicBezTo>
                      <a:pt x="20" y="144"/>
                      <a:pt x="21" y="145"/>
                      <a:pt x="21" y="145"/>
                    </a:cubicBezTo>
                    <a:cubicBezTo>
                      <a:pt x="21" y="143"/>
                      <a:pt x="21" y="142"/>
                      <a:pt x="20" y="140"/>
                    </a:cubicBezTo>
                    <a:cubicBezTo>
                      <a:pt x="21" y="140"/>
                      <a:pt x="22" y="140"/>
                      <a:pt x="22" y="141"/>
                    </a:cubicBezTo>
                    <a:cubicBezTo>
                      <a:pt x="22" y="140"/>
                      <a:pt x="23" y="138"/>
                      <a:pt x="22" y="137"/>
                    </a:cubicBezTo>
                    <a:cubicBezTo>
                      <a:pt x="21" y="138"/>
                      <a:pt x="22" y="138"/>
                      <a:pt x="22" y="138"/>
                    </a:cubicBezTo>
                    <a:cubicBezTo>
                      <a:pt x="20" y="138"/>
                      <a:pt x="20" y="136"/>
                      <a:pt x="21" y="136"/>
                    </a:cubicBezTo>
                    <a:cubicBezTo>
                      <a:pt x="21" y="136"/>
                      <a:pt x="21" y="136"/>
                      <a:pt x="21" y="136"/>
                    </a:cubicBezTo>
                    <a:cubicBezTo>
                      <a:pt x="21" y="135"/>
                      <a:pt x="21" y="134"/>
                      <a:pt x="21" y="133"/>
                    </a:cubicBezTo>
                    <a:cubicBezTo>
                      <a:pt x="22" y="133"/>
                      <a:pt x="21" y="134"/>
                      <a:pt x="22" y="134"/>
                    </a:cubicBezTo>
                    <a:cubicBezTo>
                      <a:pt x="25" y="135"/>
                      <a:pt x="25" y="133"/>
                      <a:pt x="25" y="133"/>
                    </a:cubicBezTo>
                    <a:cubicBezTo>
                      <a:pt x="25" y="132"/>
                      <a:pt x="25" y="131"/>
                      <a:pt x="24" y="131"/>
                    </a:cubicBezTo>
                    <a:cubicBezTo>
                      <a:pt x="24" y="130"/>
                      <a:pt x="26" y="132"/>
                      <a:pt x="26" y="131"/>
                    </a:cubicBezTo>
                    <a:cubicBezTo>
                      <a:pt x="24" y="126"/>
                      <a:pt x="24" y="126"/>
                      <a:pt x="24" y="126"/>
                    </a:cubicBezTo>
                    <a:cubicBezTo>
                      <a:pt x="24" y="127"/>
                      <a:pt x="26" y="127"/>
                      <a:pt x="26" y="128"/>
                    </a:cubicBezTo>
                    <a:cubicBezTo>
                      <a:pt x="27" y="126"/>
                      <a:pt x="25" y="124"/>
                      <a:pt x="24" y="122"/>
                    </a:cubicBezTo>
                    <a:cubicBezTo>
                      <a:pt x="25" y="121"/>
                      <a:pt x="25" y="119"/>
                      <a:pt x="26" y="119"/>
                    </a:cubicBezTo>
                    <a:cubicBezTo>
                      <a:pt x="27" y="119"/>
                      <a:pt x="25" y="119"/>
                      <a:pt x="26" y="120"/>
                    </a:cubicBezTo>
                    <a:cubicBezTo>
                      <a:pt x="28" y="120"/>
                      <a:pt x="28" y="120"/>
                      <a:pt x="28" y="120"/>
                    </a:cubicBezTo>
                    <a:cubicBezTo>
                      <a:pt x="27" y="121"/>
                      <a:pt x="30" y="121"/>
                      <a:pt x="30" y="122"/>
                    </a:cubicBezTo>
                    <a:cubicBezTo>
                      <a:pt x="30" y="121"/>
                      <a:pt x="32" y="119"/>
                      <a:pt x="34" y="118"/>
                    </a:cubicBezTo>
                    <a:cubicBezTo>
                      <a:pt x="31" y="117"/>
                      <a:pt x="34" y="116"/>
                      <a:pt x="32" y="114"/>
                    </a:cubicBezTo>
                    <a:cubicBezTo>
                      <a:pt x="32" y="112"/>
                      <a:pt x="34" y="115"/>
                      <a:pt x="35" y="114"/>
                    </a:cubicBezTo>
                    <a:cubicBezTo>
                      <a:pt x="35" y="112"/>
                      <a:pt x="37" y="111"/>
                      <a:pt x="37" y="110"/>
                    </a:cubicBezTo>
                    <a:cubicBezTo>
                      <a:pt x="37" y="110"/>
                      <a:pt x="38" y="110"/>
                      <a:pt x="38" y="110"/>
                    </a:cubicBezTo>
                    <a:cubicBezTo>
                      <a:pt x="38" y="108"/>
                      <a:pt x="40" y="107"/>
                      <a:pt x="39" y="104"/>
                    </a:cubicBezTo>
                    <a:cubicBezTo>
                      <a:pt x="40" y="104"/>
                      <a:pt x="40" y="104"/>
                      <a:pt x="40" y="105"/>
                    </a:cubicBezTo>
                    <a:cubicBezTo>
                      <a:pt x="42" y="104"/>
                      <a:pt x="38" y="103"/>
                      <a:pt x="40" y="102"/>
                    </a:cubicBezTo>
                    <a:cubicBezTo>
                      <a:pt x="41" y="103"/>
                      <a:pt x="41" y="103"/>
                      <a:pt x="41" y="103"/>
                    </a:cubicBezTo>
                    <a:cubicBezTo>
                      <a:pt x="41" y="101"/>
                      <a:pt x="43" y="102"/>
                      <a:pt x="43" y="100"/>
                    </a:cubicBezTo>
                    <a:cubicBezTo>
                      <a:pt x="43" y="100"/>
                      <a:pt x="43" y="100"/>
                      <a:pt x="43" y="101"/>
                    </a:cubicBezTo>
                    <a:cubicBezTo>
                      <a:pt x="44" y="99"/>
                      <a:pt x="45" y="98"/>
                      <a:pt x="44" y="97"/>
                    </a:cubicBezTo>
                    <a:cubicBezTo>
                      <a:pt x="45" y="97"/>
                      <a:pt x="45" y="97"/>
                      <a:pt x="46" y="98"/>
                    </a:cubicBezTo>
                    <a:cubicBezTo>
                      <a:pt x="47" y="98"/>
                      <a:pt x="45" y="96"/>
                      <a:pt x="46" y="95"/>
                    </a:cubicBezTo>
                    <a:cubicBezTo>
                      <a:pt x="46" y="95"/>
                      <a:pt x="48" y="95"/>
                      <a:pt x="47" y="95"/>
                    </a:cubicBezTo>
                    <a:cubicBezTo>
                      <a:pt x="47" y="94"/>
                      <a:pt x="48" y="93"/>
                      <a:pt x="48" y="92"/>
                    </a:cubicBezTo>
                    <a:cubicBezTo>
                      <a:pt x="49" y="93"/>
                      <a:pt x="49" y="92"/>
                      <a:pt x="51" y="92"/>
                    </a:cubicBezTo>
                    <a:cubicBezTo>
                      <a:pt x="55" y="87"/>
                      <a:pt x="59" y="82"/>
                      <a:pt x="61" y="76"/>
                    </a:cubicBezTo>
                    <a:cubicBezTo>
                      <a:pt x="64" y="77"/>
                      <a:pt x="62" y="78"/>
                      <a:pt x="63" y="79"/>
                    </a:cubicBezTo>
                    <a:cubicBezTo>
                      <a:pt x="62" y="77"/>
                      <a:pt x="64" y="77"/>
                      <a:pt x="64" y="76"/>
                    </a:cubicBezTo>
                    <a:cubicBezTo>
                      <a:pt x="65" y="76"/>
                      <a:pt x="65" y="76"/>
                      <a:pt x="65" y="76"/>
                    </a:cubicBezTo>
                    <a:cubicBezTo>
                      <a:pt x="65" y="75"/>
                      <a:pt x="66" y="75"/>
                      <a:pt x="66" y="74"/>
                    </a:cubicBezTo>
                    <a:cubicBezTo>
                      <a:pt x="66" y="74"/>
                      <a:pt x="66" y="74"/>
                      <a:pt x="66" y="74"/>
                    </a:cubicBezTo>
                    <a:cubicBezTo>
                      <a:pt x="65" y="72"/>
                      <a:pt x="69" y="74"/>
                      <a:pt x="67" y="72"/>
                    </a:cubicBezTo>
                    <a:cubicBezTo>
                      <a:pt x="69" y="72"/>
                      <a:pt x="69" y="72"/>
                      <a:pt x="69" y="72"/>
                    </a:cubicBezTo>
                    <a:cubicBezTo>
                      <a:pt x="68" y="70"/>
                      <a:pt x="71" y="72"/>
                      <a:pt x="70" y="69"/>
                    </a:cubicBezTo>
                    <a:cubicBezTo>
                      <a:pt x="70" y="70"/>
                      <a:pt x="70" y="70"/>
                      <a:pt x="70" y="70"/>
                    </a:cubicBezTo>
                    <a:cubicBezTo>
                      <a:pt x="72" y="69"/>
                      <a:pt x="70" y="65"/>
                      <a:pt x="72" y="66"/>
                    </a:cubicBezTo>
                    <a:cubicBezTo>
                      <a:pt x="72" y="65"/>
                      <a:pt x="73" y="64"/>
                      <a:pt x="72" y="62"/>
                    </a:cubicBezTo>
                    <a:cubicBezTo>
                      <a:pt x="72" y="62"/>
                      <a:pt x="73" y="63"/>
                      <a:pt x="74" y="64"/>
                    </a:cubicBezTo>
                    <a:cubicBezTo>
                      <a:pt x="76" y="59"/>
                      <a:pt x="80" y="55"/>
                      <a:pt x="81" y="50"/>
                    </a:cubicBezTo>
                    <a:cubicBezTo>
                      <a:pt x="81" y="50"/>
                      <a:pt x="81" y="51"/>
                      <a:pt x="82" y="51"/>
                    </a:cubicBezTo>
                    <a:cubicBezTo>
                      <a:pt x="82" y="48"/>
                      <a:pt x="87" y="48"/>
                      <a:pt x="85" y="44"/>
                    </a:cubicBezTo>
                    <a:cubicBezTo>
                      <a:pt x="84" y="42"/>
                      <a:pt x="84" y="42"/>
                      <a:pt x="84" y="42"/>
                    </a:cubicBezTo>
                    <a:cubicBezTo>
                      <a:pt x="85" y="42"/>
                      <a:pt x="86" y="43"/>
                      <a:pt x="87" y="43"/>
                    </a:cubicBezTo>
                    <a:cubicBezTo>
                      <a:pt x="86" y="42"/>
                      <a:pt x="88" y="41"/>
                      <a:pt x="87" y="40"/>
                    </a:cubicBezTo>
                    <a:cubicBezTo>
                      <a:pt x="88" y="40"/>
                      <a:pt x="88" y="41"/>
                      <a:pt x="88" y="41"/>
                    </a:cubicBezTo>
                    <a:cubicBezTo>
                      <a:pt x="89" y="40"/>
                      <a:pt x="88" y="37"/>
                      <a:pt x="89" y="37"/>
                    </a:cubicBezTo>
                    <a:cubicBezTo>
                      <a:pt x="90" y="38"/>
                      <a:pt x="90" y="38"/>
                      <a:pt x="90" y="38"/>
                    </a:cubicBezTo>
                    <a:cubicBezTo>
                      <a:pt x="96" y="35"/>
                      <a:pt x="103" y="30"/>
                      <a:pt x="104" y="23"/>
                    </a:cubicBezTo>
                    <a:cubicBezTo>
                      <a:pt x="104" y="22"/>
                      <a:pt x="106" y="24"/>
                      <a:pt x="106" y="24"/>
                    </a:cubicBezTo>
                    <a:cubicBezTo>
                      <a:pt x="107" y="18"/>
                      <a:pt x="115" y="16"/>
                      <a:pt x="114" y="9"/>
                    </a:cubicBezTo>
                    <a:cubicBezTo>
                      <a:pt x="115" y="5"/>
                      <a:pt x="111" y="0"/>
                      <a:pt x="111" y="0"/>
                    </a:cubicBezTo>
                    <a:cubicBezTo>
                      <a:pt x="107" y="9"/>
                      <a:pt x="100" y="14"/>
                      <a:pt x="92" y="19"/>
                    </a:cubicBezTo>
                    <a:cubicBezTo>
                      <a:pt x="91" y="21"/>
                      <a:pt x="89" y="25"/>
                      <a:pt x="86" y="27"/>
                    </a:cubicBezTo>
                    <a:cubicBezTo>
                      <a:pt x="79" y="36"/>
                      <a:pt x="68" y="42"/>
                      <a:pt x="61" y="53"/>
                    </a:cubicBezTo>
                    <a:cubicBezTo>
                      <a:pt x="62" y="53"/>
                      <a:pt x="63" y="54"/>
                      <a:pt x="63" y="55"/>
                    </a:cubicBezTo>
                    <a:cubicBezTo>
                      <a:pt x="62" y="55"/>
                      <a:pt x="62" y="55"/>
                      <a:pt x="62" y="55"/>
                    </a:cubicBezTo>
                    <a:cubicBezTo>
                      <a:pt x="63" y="56"/>
                      <a:pt x="63" y="56"/>
                      <a:pt x="63" y="56"/>
                    </a:cubicBezTo>
                    <a:cubicBezTo>
                      <a:pt x="62" y="57"/>
                      <a:pt x="61" y="56"/>
                      <a:pt x="61" y="55"/>
                    </a:cubicBezTo>
                    <a:cubicBezTo>
                      <a:pt x="58" y="59"/>
                      <a:pt x="56" y="62"/>
                      <a:pt x="53" y="66"/>
                    </a:cubicBezTo>
                    <a:cubicBezTo>
                      <a:pt x="54" y="67"/>
                      <a:pt x="51" y="68"/>
                      <a:pt x="53" y="69"/>
                    </a:cubicBezTo>
                    <a:cubicBezTo>
                      <a:pt x="52" y="69"/>
                      <a:pt x="52" y="69"/>
                      <a:pt x="52" y="69"/>
                    </a:cubicBezTo>
                    <a:cubicBezTo>
                      <a:pt x="51" y="72"/>
                      <a:pt x="51" y="72"/>
                      <a:pt x="47" y="73"/>
                    </a:cubicBezTo>
                    <a:cubicBezTo>
                      <a:pt x="37" y="82"/>
                      <a:pt x="31" y="92"/>
                      <a:pt x="22" y="102"/>
                    </a:cubicBezTo>
                    <a:cubicBezTo>
                      <a:pt x="15" y="113"/>
                      <a:pt x="9" y="125"/>
                      <a:pt x="4" y="139"/>
                    </a:cubicBezTo>
                    <a:cubicBezTo>
                      <a:pt x="6" y="142"/>
                      <a:pt x="3" y="145"/>
                      <a:pt x="5" y="148"/>
                    </a:cubicBezTo>
                    <a:cubicBezTo>
                      <a:pt x="4" y="148"/>
                      <a:pt x="4" y="148"/>
                      <a:pt x="4" y="148"/>
                    </a:cubicBezTo>
                    <a:cubicBezTo>
                      <a:pt x="5" y="150"/>
                      <a:pt x="3" y="150"/>
                      <a:pt x="1" y="154"/>
                    </a:cubicBezTo>
                    <a:cubicBezTo>
                      <a:pt x="3" y="154"/>
                      <a:pt x="2" y="155"/>
                      <a:pt x="4" y="155"/>
                    </a:cubicBezTo>
                    <a:cubicBezTo>
                      <a:pt x="5" y="156"/>
                      <a:pt x="1" y="157"/>
                      <a:pt x="2" y="159"/>
                    </a:cubicBezTo>
                    <a:cubicBezTo>
                      <a:pt x="1" y="159"/>
                      <a:pt x="3" y="159"/>
                      <a:pt x="2" y="159"/>
                    </a:cubicBezTo>
                    <a:cubicBezTo>
                      <a:pt x="5" y="164"/>
                      <a:pt x="0" y="158"/>
                      <a:pt x="0" y="166"/>
                    </a:cubicBezTo>
                    <a:cubicBezTo>
                      <a:pt x="2" y="172"/>
                      <a:pt x="10" y="176"/>
                      <a:pt x="13" y="177"/>
                    </a:cubicBezTo>
                    <a:cubicBezTo>
                      <a:pt x="16" y="178"/>
                      <a:pt x="18" y="179"/>
                      <a:pt x="20" y="181"/>
                    </a:cubicBezTo>
                    <a:cubicBezTo>
                      <a:pt x="20" y="181"/>
                      <a:pt x="20" y="179"/>
                      <a:pt x="21" y="180"/>
                    </a:cubicBezTo>
                    <a:cubicBezTo>
                      <a:pt x="20" y="183"/>
                      <a:pt x="23" y="180"/>
                      <a:pt x="23" y="181"/>
                    </a:cubicBezTo>
                    <a:cubicBezTo>
                      <a:pt x="23" y="182"/>
                      <a:pt x="22" y="182"/>
                      <a:pt x="22" y="182"/>
                    </a:cubicBezTo>
                    <a:cubicBezTo>
                      <a:pt x="23" y="184"/>
                      <a:pt x="26" y="184"/>
                      <a:pt x="27" y="186"/>
                    </a:cubicBezTo>
                    <a:cubicBezTo>
                      <a:pt x="30" y="186"/>
                      <a:pt x="31" y="190"/>
                      <a:pt x="33" y="189"/>
                    </a:cubicBezTo>
                    <a:cubicBezTo>
                      <a:pt x="32" y="190"/>
                      <a:pt x="33" y="191"/>
                      <a:pt x="33" y="191"/>
                    </a:cubicBezTo>
                    <a:cubicBezTo>
                      <a:pt x="37" y="189"/>
                      <a:pt x="36" y="195"/>
                      <a:pt x="39" y="194"/>
                    </a:cubicBezTo>
                    <a:cubicBezTo>
                      <a:pt x="39" y="194"/>
                      <a:pt x="39" y="194"/>
                      <a:pt x="39" y="194"/>
                    </a:cubicBezTo>
                    <a:cubicBezTo>
                      <a:pt x="44" y="197"/>
                      <a:pt x="50" y="202"/>
                      <a:pt x="56" y="204"/>
                    </a:cubicBezTo>
                    <a:cubicBezTo>
                      <a:pt x="59" y="205"/>
                      <a:pt x="61" y="210"/>
                      <a:pt x="65" y="211"/>
                    </a:cubicBezTo>
                    <a:cubicBezTo>
                      <a:pt x="66" y="211"/>
                      <a:pt x="66" y="210"/>
                      <a:pt x="67" y="210"/>
                    </a:cubicBezTo>
                    <a:cubicBezTo>
                      <a:pt x="67" y="211"/>
                      <a:pt x="66" y="211"/>
                      <a:pt x="66" y="212"/>
                    </a:cubicBezTo>
                    <a:cubicBezTo>
                      <a:pt x="69" y="212"/>
                      <a:pt x="70" y="215"/>
                      <a:pt x="72" y="216"/>
                    </a:cubicBezTo>
                    <a:cubicBezTo>
                      <a:pt x="72" y="216"/>
                      <a:pt x="73" y="216"/>
                      <a:pt x="73" y="215"/>
                    </a:cubicBezTo>
                    <a:cubicBezTo>
                      <a:pt x="74" y="219"/>
                      <a:pt x="79" y="218"/>
                      <a:pt x="80" y="221"/>
                    </a:cubicBezTo>
                    <a:cubicBezTo>
                      <a:pt x="82" y="218"/>
                      <a:pt x="83" y="220"/>
                      <a:pt x="84" y="220"/>
                    </a:cubicBezTo>
                    <a:cubicBezTo>
                      <a:pt x="85" y="221"/>
                      <a:pt x="84" y="221"/>
                      <a:pt x="84" y="222"/>
                    </a:cubicBezTo>
                    <a:cubicBezTo>
                      <a:pt x="86" y="223"/>
                      <a:pt x="87" y="223"/>
                      <a:pt x="88" y="225"/>
                    </a:cubicBezTo>
                    <a:cubicBezTo>
                      <a:pt x="89" y="226"/>
                      <a:pt x="91" y="224"/>
                      <a:pt x="91" y="226"/>
                    </a:cubicBezTo>
                    <a:cubicBezTo>
                      <a:pt x="91" y="228"/>
                      <a:pt x="94" y="227"/>
                      <a:pt x="94" y="229"/>
                    </a:cubicBezTo>
                    <a:cubicBezTo>
                      <a:pt x="95" y="227"/>
                      <a:pt x="98" y="227"/>
                      <a:pt x="98" y="228"/>
                    </a:cubicBezTo>
                    <a:cubicBezTo>
                      <a:pt x="96" y="230"/>
                      <a:pt x="96" y="230"/>
                      <a:pt x="96" y="230"/>
                    </a:cubicBezTo>
                    <a:cubicBezTo>
                      <a:pt x="101" y="231"/>
                      <a:pt x="104" y="237"/>
                      <a:pt x="110" y="237"/>
                    </a:cubicBezTo>
                    <a:cubicBezTo>
                      <a:pt x="110" y="239"/>
                      <a:pt x="110" y="239"/>
                      <a:pt x="110" y="239"/>
                    </a:cubicBezTo>
                    <a:cubicBezTo>
                      <a:pt x="111" y="239"/>
                      <a:pt x="112" y="239"/>
                      <a:pt x="112" y="240"/>
                    </a:cubicBezTo>
                    <a:cubicBezTo>
                      <a:pt x="111" y="241"/>
                      <a:pt x="110" y="242"/>
                      <a:pt x="110" y="243"/>
                    </a:cubicBezTo>
                    <a:cubicBezTo>
                      <a:pt x="110" y="245"/>
                      <a:pt x="110" y="246"/>
                      <a:pt x="112" y="248"/>
                    </a:cubicBezTo>
                    <a:cubicBezTo>
                      <a:pt x="111" y="249"/>
                      <a:pt x="110" y="249"/>
                      <a:pt x="109" y="249"/>
                    </a:cubicBezTo>
                    <a:cubicBezTo>
                      <a:pt x="108" y="251"/>
                      <a:pt x="105" y="252"/>
                      <a:pt x="107" y="254"/>
                    </a:cubicBezTo>
                    <a:cubicBezTo>
                      <a:pt x="106" y="254"/>
                      <a:pt x="106" y="254"/>
                      <a:pt x="106" y="254"/>
                    </a:cubicBezTo>
                    <a:cubicBezTo>
                      <a:pt x="106" y="256"/>
                      <a:pt x="107" y="259"/>
                      <a:pt x="104" y="260"/>
                    </a:cubicBezTo>
                    <a:cubicBezTo>
                      <a:pt x="105" y="262"/>
                      <a:pt x="105" y="264"/>
                      <a:pt x="107" y="263"/>
                    </a:cubicBezTo>
                    <a:cubicBezTo>
                      <a:pt x="107" y="264"/>
                      <a:pt x="104" y="263"/>
                      <a:pt x="105" y="264"/>
                    </a:cubicBezTo>
                    <a:cubicBezTo>
                      <a:pt x="104" y="263"/>
                      <a:pt x="104" y="263"/>
                      <a:pt x="104" y="263"/>
                    </a:cubicBezTo>
                    <a:cubicBezTo>
                      <a:pt x="102" y="266"/>
                      <a:pt x="101" y="270"/>
                      <a:pt x="99" y="274"/>
                    </a:cubicBezTo>
                    <a:cubicBezTo>
                      <a:pt x="97" y="274"/>
                      <a:pt x="97" y="277"/>
                      <a:pt x="95" y="278"/>
                    </a:cubicBezTo>
                    <a:cubicBezTo>
                      <a:pt x="95" y="280"/>
                      <a:pt x="92" y="281"/>
                      <a:pt x="93" y="283"/>
                    </a:cubicBezTo>
                    <a:cubicBezTo>
                      <a:pt x="92" y="282"/>
                      <a:pt x="92" y="282"/>
                      <a:pt x="92" y="282"/>
                    </a:cubicBezTo>
                    <a:cubicBezTo>
                      <a:pt x="91" y="283"/>
                      <a:pt x="89" y="285"/>
                      <a:pt x="86" y="285"/>
                    </a:cubicBezTo>
                    <a:cubicBezTo>
                      <a:pt x="85" y="286"/>
                      <a:pt x="86" y="287"/>
                      <a:pt x="85" y="289"/>
                    </a:cubicBezTo>
                    <a:cubicBezTo>
                      <a:pt x="85" y="287"/>
                      <a:pt x="85" y="287"/>
                      <a:pt x="85" y="287"/>
                    </a:cubicBezTo>
                    <a:cubicBezTo>
                      <a:pt x="84" y="289"/>
                      <a:pt x="84" y="291"/>
                      <a:pt x="84" y="292"/>
                    </a:cubicBezTo>
                    <a:cubicBezTo>
                      <a:pt x="83" y="292"/>
                      <a:pt x="83" y="293"/>
                      <a:pt x="82" y="292"/>
                    </a:cubicBezTo>
                    <a:cubicBezTo>
                      <a:pt x="83" y="291"/>
                      <a:pt x="83" y="289"/>
                      <a:pt x="83" y="287"/>
                    </a:cubicBezTo>
                    <a:cubicBezTo>
                      <a:pt x="81" y="287"/>
                      <a:pt x="81" y="291"/>
                      <a:pt x="80" y="289"/>
                    </a:cubicBezTo>
                    <a:cubicBezTo>
                      <a:pt x="78" y="289"/>
                      <a:pt x="77" y="290"/>
                      <a:pt x="78" y="292"/>
                    </a:cubicBezTo>
                    <a:cubicBezTo>
                      <a:pt x="78" y="291"/>
                      <a:pt x="77" y="291"/>
                      <a:pt x="77" y="290"/>
                    </a:cubicBezTo>
                    <a:cubicBezTo>
                      <a:pt x="76" y="290"/>
                      <a:pt x="76" y="290"/>
                      <a:pt x="75" y="291"/>
                    </a:cubicBezTo>
                    <a:cubicBezTo>
                      <a:pt x="76" y="291"/>
                      <a:pt x="76" y="291"/>
                      <a:pt x="76" y="291"/>
                    </a:cubicBezTo>
                    <a:cubicBezTo>
                      <a:pt x="76" y="293"/>
                      <a:pt x="75" y="293"/>
                      <a:pt x="75" y="295"/>
                    </a:cubicBezTo>
                    <a:cubicBezTo>
                      <a:pt x="76" y="294"/>
                      <a:pt x="76" y="294"/>
                      <a:pt x="76" y="294"/>
                    </a:cubicBezTo>
                    <a:cubicBezTo>
                      <a:pt x="76" y="296"/>
                      <a:pt x="75" y="296"/>
                      <a:pt x="74" y="295"/>
                    </a:cubicBezTo>
                    <a:cubicBezTo>
                      <a:pt x="73" y="294"/>
                      <a:pt x="75" y="293"/>
                      <a:pt x="74" y="292"/>
                    </a:cubicBezTo>
                    <a:cubicBezTo>
                      <a:pt x="72" y="295"/>
                      <a:pt x="72" y="295"/>
                      <a:pt x="72" y="295"/>
                    </a:cubicBezTo>
                    <a:cubicBezTo>
                      <a:pt x="72" y="295"/>
                      <a:pt x="73" y="295"/>
                      <a:pt x="73" y="297"/>
                    </a:cubicBezTo>
                    <a:cubicBezTo>
                      <a:pt x="74" y="296"/>
                      <a:pt x="74" y="296"/>
                      <a:pt x="74" y="296"/>
                    </a:cubicBezTo>
                    <a:cubicBezTo>
                      <a:pt x="74" y="297"/>
                      <a:pt x="74" y="297"/>
                      <a:pt x="74" y="297"/>
                    </a:cubicBezTo>
                    <a:cubicBezTo>
                      <a:pt x="76" y="296"/>
                      <a:pt x="78" y="298"/>
                      <a:pt x="79" y="296"/>
                    </a:cubicBezTo>
                    <a:cubicBezTo>
                      <a:pt x="78" y="295"/>
                      <a:pt x="78" y="295"/>
                      <a:pt x="78" y="295"/>
                    </a:cubicBezTo>
                    <a:cubicBezTo>
                      <a:pt x="79" y="294"/>
                      <a:pt x="80" y="292"/>
                      <a:pt x="82" y="294"/>
                    </a:cubicBezTo>
                    <a:cubicBezTo>
                      <a:pt x="81" y="294"/>
                      <a:pt x="82" y="295"/>
                      <a:pt x="82" y="296"/>
                    </a:cubicBezTo>
                    <a:cubicBezTo>
                      <a:pt x="82" y="295"/>
                      <a:pt x="82" y="295"/>
                      <a:pt x="83" y="295"/>
                    </a:cubicBezTo>
                    <a:cubicBezTo>
                      <a:pt x="83" y="297"/>
                      <a:pt x="83" y="297"/>
                      <a:pt x="83" y="297"/>
                    </a:cubicBezTo>
                    <a:cubicBezTo>
                      <a:pt x="82" y="294"/>
                      <a:pt x="86" y="295"/>
                      <a:pt x="86" y="294"/>
                    </a:cubicBezTo>
                    <a:cubicBezTo>
                      <a:pt x="86" y="295"/>
                      <a:pt x="86" y="295"/>
                      <a:pt x="86" y="295"/>
                    </a:cubicBezTo>
                    <a:cubicBezTo>
                      <a:pt x="88" y="295"/>
                      <a:pt x="85" y="294"/>
                      <a:pt x="86" y="293"/>
                    </a:cubicBezTo>
                    <a:cubicBezTo>
                      <a:pt x="87" y="293"/>
                      <a:pt x="88" y="296"/>
                      <a:pt x="89" y="296"/>
                    </a:cubicBezTo>
                    <a:cubicBezTo>
                      <a:pt x="91" y="295"/>
                      <a:pt x="93" y="292"/>
                      <a:pt x="96" y="292"/>
                    </a:cubicBezTo>
                    <a:cubicBezTo>
                      <a:pt x="97" y="291"/>
                      <a:pt x="98" y="289"/>
                      <a:pt x="98" y="287"/>
                    </a:cubicBezTo>
                    <a:cubicBezTo>
                      <a:pt x="99" y="286"/>
                      <a:pt x="100" y="289"/>
                      <a:pt x="100" y="287"/>
                    </a:cubicBezTo>
                    <a:cubicBezTo>
                      <a:pt x="101" y="288"/>
                      <a:pt x="101" y="289"/>
                      <a:pt x="102" y="289"/>
                    </a:cubicBezTo>
                    <a:cubicBezTo>
                      <a:pt x="102" y="288"/>
                      <a:pt x="104" y="287"/>
                      <a:pt x="102" y="286"/>
                    </a:cubicBezTo>
                    <a:cubicBezTo>
                      <a:pt x="104" y="285"/>
                      <a:pt x="105" y="283"/>
                      <a:pt x="106" y="281"/>
                    </a:cubicBezTo>
                    <a:cubicBezTo>
                      <a:pt x="106" y="282"/>
                      <a:pt x="107" y="283"/>
                      <a:pt x="108" y="283"/>
                    </a:cubicBezTo>
                    <a:cubicBezTo>
                      <a:pt x="108" y="281"/>
                      <a:pt x="108" y="279"/>
                      <a:pt x="109" y="278"/>
                    </a:cubicBezTo>
                    <a:cubicBezTo>
                      <a:pt x="108" y="277"/>
                      <a:pt x="108" y="277"/>
                      <a:pt x="106" y="276"/>
                    </a:cubicBezTo>
                    <a:cubicBezTo>
                      <a:pt x="106" y="276"/>
                      <a:pt x="106" y="275"/>
                      <a:pt x="106" y="275"/>
                    </a:cubicBezTo>
                    <a:cubicBezTo>
                      <a:pt x="108" y="276"/>
                      <a:pt x="110" y="277"/>
                      <a:pt x="111" y="276"/>
                    </a:cubicBezTo>
                    <a:cubicBezTo>
                      <a:pt x="113" y="277"/>
                      <a:pt x="109" y="278"/>
                      <a:pt x="112" y="279"/>
                    </a:cubicBezTo>
                    <a:cubicBezTo>
                      <a:pt x="113" y="281"/>
                      <a:pt x="112" y="283"/>
                      <a:pt x="110" y="283"/>
                    </a:cubicBezTo>
                    <a:cubicBezTo>
                      <a:pt x="111" y="286"/>
                      <a:pt x="111" y="282"/>
                      <a:pt x="113" y="284"/>
                    </a:cubicBezTo>
                    <a:cubicBezTo>
                      <a:pt x="114" y="283"/>
                      <a:pt x="113" y="281"/>
                      <a:pt x="114" y="279"/>
                    </a:cubicBezTo>
                    <a:cubicBezTo>
                      <a:pt x="113" y="279"/>
                      <a:pt x="112" y="279"/>
                      <a:pt x="112" y="278"/>
                    </a:cubicBezTo>
                    <a:cubicBezTo>
                      <a:pt x="111" y="275"/>
                      <a:pt x="115" y="277"/>
                      <a:pt x="115" y="276"/>
                    </a:cubicBezTo>
                    <a:cubicBezTo>
                      <a:pt x="115" y="277"/>
                      <a:pt x="115" y="277"/>
                      <a:pt x="115" y="277"/>
                    </a:cubicBezTo>
                    <a:cubicBezTo>
                      <a:pt x="116" y="277"/>
                      <a:pt x="115" y="275"/>
                      <a:pt x="116" y="274"/>
                    </a:cubicBezTo>
                    <a:cubicBezTo>
                      <a:pt x="119" y="275"/>
                      <a:pt x="115" y="276"/>
                      <a:pt x="117" y="278"/>
                    </a:cubicBezTo>
                    <a:cubicBezTo>
                      <a:pt x="119" y="278"/>
                      <a:pt x="119" y="278"/>
                      <a:pt x="119" y="278"/>
                    </a:cubicBezTo>
                    <a:cubicBezTo>
                      <a:pt x="121" y="276"/>
                      <a:pt x="117" y="276"/>
                      <a:pt x="119" y="275"/>
                    </a:cubicBezTo>
                    <a:cubicBezTo>
                      <a:pt x="120" y="275"/>
                      <a:pt x="120" y="275"/>
                      <a:pt x="120" y="275"/>
                    </a:cubicBezTo>
                    <a:cubicBezTo>
                      <a:pt x="120" y="274"/>
                      <a:pt x="120" y="274"/>
                      <a:pt x="120" y="274"/>
                    </a:cubicBezTo>
                    <a:cubicBezTo>
                      <a:pt x="119" y="273"/>
                      <a:pt x="117" y="273"/>
                      <a:pt x="117" y="274"/>
                    </a:cubicBezTo>
                    <a:cubicBezTo>
                      <a:pt x="114" y="272"/>
                      <a:pt x="117" y="273"/>
                      <a:pt x="117" y="271"/>
                    </a:cubicBezTo>
                    <a:cubicBezTo>
                      <a:pt x="116" y="270"/>
                      <a:pt x="117" y="272"/>
                      <a:pt x="115" y="271"/>
                    </a:cubicBezTo>
                    <a:cubicBezTo>
                      <a:pt x="114" y="270"/>
                      <a:pt x="114" y="269"/>
                      <a:pt x="114" y="268"/>
                    </a:cubicBezTo>
                    <a:cubicBezTo>
                      <a:pt x="115" y="267"/>
                      <a:pt x="116" y="268"/>
                      <a:pt x="118" y="268"/>
                    </a:cubicBezTo>
                    <a:cubicBezTo>
                      <a:pt x="118" y="269"/>
                      <a:pt x="118" y="270"/>
                      <a:pt x="117" y="269"/>
                    </a:cubicBezTo>
                    <a:cubicBezTo>
                      <a:pt x="118" y="272"/>
                      <a:pt x="120" y="270"/>
                      <a:pt x="121" y="272"/>
                    </a:cubicBezTo>
                    <a:cubicBezTo>
                      <a:pt x="123" y="271"/>
                      <a:pt x="121" y="270"/>
                      <a:pt x="120" y="269"/>
                    </a:cubicBezTo>
                    <a:cubicBezTo>
                      <a:pt x="120" y="270"/>
                      <a:pt x="119" y="268"/>
                      <a:pt x="118" y="268"/>
                    </a:cubicBezTo>
                    <a:cubicBezTo>
                      <a:pt x="115" y="264"/>
                      <a:pt x="122" y="268"/>
                      <a:pt x="122" y="266"/>
                    </a:cubicBezTo>
                    <a:cubicBezTo>
                      <a:pt x="119" y="265"/>
                      <a:pt x="119" y="262"/>
                      <a:pt x="116" y="262"/>
                    </a:cubicBezTo>
                    <a:cubicBezTo>
                      <a:pt x="115" y="261"/>
                      <a:pt x="115" y="260"/>
                      <a:pt x="116" y="260"/>
                    </a:cubicBezTo>
                    <a:cubicBezTo>
                      <a:pt x="117" y="261"/>
                      <a:pt x="117" y="260"/>
                      <a:pt x="119" y="261"/>
                    </a:cubicBezTo>
                    <a:cubicBezTo>
                      <a:pt x="119" y="261"/>
                      <a:pt x="119" y="261"/>
                      <a:pt x="119" y="261"/>
                    </a:cubicBezTo>
                    <a:cubicBezTo>
                      <a:pt x="121" y="263"/>
                      <a:pt x="121" y="263"/>
                      <a:pt x="121" y="263"/>
                    </a:cubicBezTo>
                    <a:cubicBezTo>
                      <a:pt x="123" y="262"/>
                      <a:pt x="124" y="262"/>
                      <a:pt x="126" y="262"/>
                    </a:cubicBezTo>
                    <a:cubicBezTo>
                      <a:pt x="125" y="260"/>
                      <a:pt x="124" y="261"/>
                      <a:pt x="124" y="260"/>
                    </a:cubicBezTo>
                    <a:cubicBezTo>
                      <a:pt x="124" y="260"/>
                      <a:pt x="126" y="260"/>
                      <a:pt x="126" y="260"/>
                    </a:cubicBezTo>
                    <a:cubicBezTo>
                      <a:pt x="125" y="260"/>
                      <a:pt x="123" y="258"/>
                      <a:pt x="123" y="258"/>
                    </a:cubicBezTo>
                    <a:cubicBezTo>
                      <a:pt x="123" y="256"/>
                      <a:pt x="125" y="256"/>
                      <a:pt x="126" y="257"/>
                    </a:cubicBezTo>
                    <a:cubicBezTo>
                      <a:pt x="127" y="258"/>
                      <a:pt x="127" y="258"/>
                      <a:pt x="127" y="258"/>
                    </a:cubicBezTo>
                    <a:cubicBezTo>
                      <a:pt x="126" y="257"/>
                      <a:pt x="128" y="258"/>
                      <a:pt x="128" y="257"/>
                    </a:cubicBezTo>
                    <a:cubicBezTo>
                      <a:pt x="127" y="257"/>
                      <a:pt x="125" y="256"/>
                      <a:pt x="124" y="255"/>
                    </a:cubicBezTo>
                    <a:cubicBezTo>
                      <a:pt x="124" y="254"/>
                      <a:pt x="125" y="254"/>
                      <a:pt x="125" y="254"/>
                    </a:cubicBezTo>
                    <a:cubicBezTo>
                      <a:pt x="126" y="255"/>
                      <a:pt x="126" y="255"/>
                      <a:pt x="126" y="255"/>
                    </a:cubicBezTo>
                    <a:cubicBezTo>
                      <a:pt x="126" y="254"/>
                      <a:pt x="129" y="256"/>
                      <a:pt x="129" y="254"/>
                    </a:cubicBezTo>
                    <a:cubicBezTo>
                      <a:pt x="127" y="253"/>
                      <a:pt x="127" y="253"/>
                      <a:pt x="127" y="253"/>
                    </a:cubicBezTo>
                    <a:cubicBezTo>
                      <a:pt x="128" y="253"/>
                      <a:pt x="129" y="253"/>
                      <a:pt x="129" y="254"/>
                    </a:cubicBezTo>
                    <a:cubicBezTo>
                      <a:pt x="128" y="253"/>
                      <a:pt x="129" y="253"/>
                      <a:pt x="128" y="252"/>
                    </a:cubicBezTo>
                    <a:cubicBezTo>
                      <a:pt x="129" y="252"/>
                      <a:pt x="129" y="252"/>
                      <a:pt x="129" y="252"/>
                    </a:cubicBezTo>
                    <a:cubicBezTo>
                      <a:pt x="129" y="252"/>
                      <a:pt x="127" y="250"/>
                      <a:pt x="129" y="250"/>
                    </a:cubicBezTo>
                    <a:cubicBezTo>
                      <a:pt x="127" y="250"/>
                      <a:pt x="129" y="251"/>
                      <a:pt x="127" y="251"/>
                    </a:cubicBezTo>
                    <a:cubicBezTo>
                      <a:pt x="125" y="251"/>
                      <a:pt x="126" y="250"/>
                      <a:pt x="126" y="249"/>
                    </a:cubicBezTo>
                    <a:cubicBezTo>
                      <a:pt x="129" y="250"/>
                      <a:pt x="127" y="248"/>
                      <a:pt x="127" y="247"/>
                    </a:cubicBezTo>
                    <a:cubicBezTo>
                      <a:pt x="128" y="247"/>
                      <a:pt x="129" y="247"/>
                      <a:pt x="130" y="247"/>
                    </a:cubicBezTo>
                    <a:cubicBezTo>
                      <a:pt x="128" y="246"/>
                      <a:pt x="128" y="246"/>
                      <a:pt x="128" y="246"/>
                    </a:cubicBezTo>
                    <a:cubicBezTo>
                      <a:pt x="131" y="247"/>
                      <a:pt x="128" y="245"/>
                      <a:pt x="129" y="244"/>
                    </a:cubicBezTo>
                    <a:cubicBezTo>
                      <a:pt x="130" y="245"/>
                      <a:pt x="131" y="246"/>
                      <a:pt x="132" y="245"/>
                    </a:cubicBezTo>
                    <a:cubicBezTo>
                      <a:pt x="129" y="245"/>
                      <a:pt x="130" y="243"/>
                      <a:pt x="128" y="242"/>
                    </a:cubicBezTo>
                    <a:cubicBezTo>
                      <a:pt x="129" y="242"/>
                      <a:pt x="131" y="244"/>
                      <a:pt x="133" y="245"/>
                    </a:cubicBezTo>
                    <a:cubicBezTo>
                      <a:pt x="132" y="244"/>
                      <a:pt x="132" y="244"/>
                      <a:pt x="132" y="244"/>
                    </a:cubicBezTo>
                    <a:cubicBezTo>
                      <a:pt x="133" y="245"/>
                      <a:pt x="133" y="245"/>
                      <a:pt x="132" y="244"/>
                    </a:cubicBezTo>
                    <a:cubicBezTo>
                      <a:pt x="133" y="243"/>
                      <a:pt x="134" y="243"/>
                      <a:pt x="132" y="242"/>
                    </a:cubicBezTo>
                    <a:close/>
                    <a:moveTo>
                      <a:pt x="129" y="226"/>
                    </a:moveTo>
                    <a:cubicBezTo>
                      <a:pt x="129" y="226"/>
                      <a:pt x="129" y="226"/>
                      <a:pt x="129" y="226"/>
                    </a:cubicBezTo>
                    <a:close/>
                    <a:moveTo>
                      <a:pt x="17" y="159"/>
                    </a:moveTo>
                    <a:cubicBezTo>
                      <a:pt x="17" y="159"/>
                      <a:pt x="17" y="159"/>
                      <a:pt x="17" y="159"/>
                    </a:cubicBezTo>
                    <a:cubicBezTo>
                      <a:pt x="17" y="159"/>
                      <a:pt x="17" y="159"/>
                      <a:pt x="17" y="159"/>
                    </a:cubicBezTo>
                    <a:close/>
                    <a:moveTo>
                      <a:pt x="131" y="243"/>
                    </a:moveTo>
                    <a:cubicBezTo>
                      <a:pt x="131" y="243"/>
                      <a:pt x="131" y="243"/>
                      <a:pt x="131" y="243"/>
                    </a:cubicBezTo>
                    <a:cubicBezTo>
                      <a:pt x="131" y="243"/>
                      <a:pt x="131" y="243"/>
                      <a:pt x="131"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5"/>
              <p:cNvSpPr>
                <a:spLocks noEditPoints="1"/>
              </p:cNvSpPr>
              <p:nvPr/>
            </p:nvSpPr>
            <p:spPr bwMode="auto">
              <a:xfrm>
                <a:off x="4629150" y="4548188"/>
                <a:ext cx="481013" cy="333375"/>
              </a:xfrm>
              <a:custGeom>
                <a:avLst/>
                <a:gdLst>
                  <a:gd name="T0" fmla="*/ 188 w 222"/>
                  <a:gd name="T1" fmla="*/ 60 h 155"/>
                  <a:gd name="T2" fmla="*/ 184 w 222"/>
                  <a:gd name="T3" fmla="*/ 52 h 155"/>
                  <a:gd name="T4" fmla="*/ 167 w 222"/>
                  <a:gd name="T5" fmla="*/ 51 h 155"/>
                  <a:gd name="T6" fmla="*/ 127 w 222"/>
                  <a:gd name="T7" fmla="*/ 83 h 155"/>
                  <a:gd name="T8" fmla="*/ 93 w 222"/>
                  <a:gd name="T9" fmla="*/ 118 h 155"/>
                  <a:gd name="T10" fmla="*/ 76 w 222"/>
                  <a:gd name="T11" fmla="*/ 129 h 155"/>
                  <a:gd name="T12" fmla="*/ 58 w 222"/>
                  <a:gd name="T13" fmla="*/ 120 h 155"/>
                  <a:gd name="T14" fmla="*/ 48 w 222"/>
                  <a:gd name="T15" fmla="*/ 104 h 155"/>
                  <a:gd name="T16" fmla="*/ 43 w 222"/>
                  <a:gd name="T17" fmla="*/ 91 h 155"/>
                  <a:gd name="T18" fmla="*/ 27 w 222"/>
                  <a:gd name="T19" fmla="*/ 57 h 155"/>
                  <a:gd name="T20" fmla="*/ 22 w 222"/>
                  <a:gd name="T21" fmla="*/ 43 h 155"/>
                  <a:gd name="T22" fmla="*/ 10 w 222"/>
                  <a:gd name="T23" fmla="*/ 13 h 155"/>
                  <a:gd name="T24" fmla="*/ 8 w 222"/>
                  <a:gd name="T25" fmla="*/ 5 h 155"/>
                  <a:gd name="T26" fmla="*/ 5 w 222"/>
                  <a:gd name="T27" fmla="*/ 2 h 155"/>
                  <a:gd name="T28" fmla="*/ 4 w 222"/>
                  <a:gd name="T29" fmla="*/ 7 h 155"/>
                  <a:gd name="T30" fmla="*/ 5 w 222"/>
                  <a:gd name="T31" fmla="*/ 13 h 155"/>
                  <a:gd name="T32" fmla="*/ 6 w 222"/>
                  <a:gd name="T33" fmla="*/ 26 h 155"/>
                  <a:gd name="T34" fmla="*/ 11 w 222"/>
                  <a:gd name="T35" fmla="*/ 36 h 155"/>
                  <a:gd name="T36" fmla="*/ 3 w 222"/>
                  <a:gd name="T37" fmla="*/ 40 h 155"/>
                  <a:gd name="T38" fmla="*/ 0 w 222"/>
                  <a:gd name="T39" fmla="*/ 44 h 155"/>
                  <a:gd name="T40" fmla="*/ 8 w 222"/>
                  <a:gd name="T41" fmla="*/ 45 h 155"/>
                  <a:gd name="T42" fmla="*/ 7 w 222"/>
                  <a:gd name="T43" fmla="*/ 49 h 155"/>
                  <a:gd name="T44" fmla="*/ 9 w 222"/>
                  <a:gd name="T45" fmla="*/ 54 h 155"/>
                  <a:gd name="T46" fmla="*/ 7 w 222"/>
                  <a:gd name="T47" fmla="*/ 61 h 155"/>
                  <a:gd name="T48" fmla="*/ 10 w 222"/>
                  <a:gd name="T49" fmla="*/ 65 h 155"/>
                  <a:gd name="T50" fmla="*/ 14 w 222"/>
                  <a:gd name="T51" fmla="*/ 67 h 155"/>
                  <a:gd name="T52" fmla="*/ 17 w 222"/>
                  <a:gd name="T53" fmla="*/ 73 h 155"/>
                  <a:gd name="T54" fmla="*/ 20 w 222"/>
                  <a:gd name="T55" fmla="*/ 79 h 155"/>
                  <a:gd name="T56" fmla="*/ 18 w 222"/>
                  <a:gd name="T57" fmla="*/ 81 h 155"/>
                  <a:gd name="T58" fmla="*/ 18 w 222"/>
                  <a:gd name="T59" fmla="*/ 87 h 155"/>
                  <a:gd name="T60" fmla="*/ 26 w 222"/>
                  <a:gd name="T61" fmla="*/ 102 h 155"/>
                  <a:gd name="T62" fmla="*/ 29 w 222"/>
                  <a:gd name="T63" fmla="*/ 109 h 155"/>
                  <a:gd name="T64" fmla="*/ 35 w 222"/>
                  <a:gd name="T65" fmla="*/ 121 h 155"/>
                  <a:gd name="T66" fmla="*/ 41 w 222"/>
                  <a:gd name="T67" fmla="*/ 131 h 155"/>
                  <a:gd name="T68" fmla="*/ 46 w 222"/>
                  <a:gd name="T69" fmla="*/ 136 h 155"/>
                  <a:gd name="T70" fmla="*/ 45 w 222"/>
                  <a:gd name="T71" fmla="*/ 139 h 155"/>
                  <a:gd name="T72" fmla="*/ 49 w 222"/>
                  <a:gd name="T73" fmla="*/ 142 h 155"/>
                  <a:gd name="T74" fmla="*/ 50 w 222"/>
                  <a:gd name="T75" fmla="*/ 149 h 155"/>
                  <a:gd name="T76" fmla="*/ 54 w 222"/>
                  <a:gd name="T77" fmla="*/ 150 h 155"/>
                  <a:gd name="T78" fmla="*/ 60 w 222"/>
                  <a:gd name="T79" fmla="*/ 152 h 155"/>
                  <a:gd name="T80" fmla="*/ 62 w 222"/>
                  <a:gd name="T81" fmla="*/ 153 h 155"/>
                  <a:gd name="T82" fmla="*/ 76 w 222"/>
                  <a:gd name="T83" fmla="*/ 145 h 155"/>
                  <a:gd name="T84" fmla="*/ 85 w 222"/>
                  <a:gd name="T85" fmla="*/ 144 h 155"/>
                  <a:gd name="T86" fmla="*/ 94 w 222"/>
                  <a:gd name="T87" fmla="*/ 137 h 155"/>
                  <a:gd name="T88" fmla="*/ 100 w 222"/>
                  <a:gd name="T89" fmla="*/ 133 h 155"/>
                  <a:gd name="T90" fmla="*/ 101 w 222"/>
                  <a:gd name="T91" fmla="*/ 133 h 155"/>
                  <a:gd name="T92" fmla="*/ 108 w 222"/>
                  <a:gd name="T93" fmla="*/ 126 h 155"/>
                  <a:gd name="T94" fmla="*/ 117 w 222"/>
                  <a:gd name="T95" fmla="*/ 116 h 155"/>
                  <a:gd name="T96" fmla="*/ 120 w 222"/>
                  <a:gd name="T97" fmla="*/ 111 h 155"/>
                  <a:gd name="T98" fmla="*/ 126 w 222"/>
                  <a:gd name="T99" fmla="*/ 107 h 155"/>
                  <a:gd name="T100" fmla="*/ 135 w 222"/>
                  <a:gd name="T101" fmla="*/ 100 h 155"/>
                  <a:gd name="T102" fmla="*/ 143 w 222"/>
                  <a:gd name="T103" fmla="*/ 90 h 155"/>
                  <a:gd name="T104" fmla="*/ 149 w 222"/>
                  <a:gd name="T105" fmla="*/ 85 h 155"/>
                  <a:gd name="T106" fmla="*/ 169 w 222"/>
                  <a:gd name="T107" fmla="*/ 70 h 155"/>
                  <a:gd name="T108" fmla="*/ 175 w 222"/>
                  <a:gd name="T109" fmla="*/ 66 h 155"/>
                  <a:gd name="T110" fmla="*/ 186 w 222"/>
                  <a:gd name="T111" fmla="*/ 79 h 155"/>
                  <a:gd name="T112" fmla="*/ 197 w 222"/>
                  <a:gd name="T113" fmla="*/ 90 h 155"/>
                  <a:gd name="T114" fmla="*/ 212 w 222"/>
                  <a:gd name="T115" fmla="*/ 9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2" h="155">
                    <a:moveTo>
                      <a:pt x="212" y="97"/>
                    </a:moveTo>
                    <a:cubicBezTo>
                      <a:pt x="210" y="95"/>
                      <a:pt x="208" y="93"/>
                      <a:pt x="207" y="90"/>
                    </a:cubicBezTo>
                    <a:cubicBezTo>
                      <a:pt x="201" y="81"/>
                      <a:pt x="200" y="69"/>
                      <a:pt x="192" y="59"/>
                    </a:cubicBezTo>
                    <a:cubicBezTo>
                      <a:pt x="191" y="60"/>
                      <a:pt x="190" y="60"/>
                      <a:pt x="189" y="60"/>
                    </a:cubicBezTo>
                    <a:cubicBezTo>
                      <a:pt x="190" y="60"/>
                      <a:pt x="190" y="60"/>
                      <a:pt x="190" y="60"/>
                    </a:cubicBezTo>
                    <a:cubicBezTo>
                      <a:pt x="188" y="60"/>
                      <a:pt x="188" y="60"/>
                      <a:pt x="188" y="60"/>
                    </a:cubicBezTo>
                    <a:cubicBezTo>
                      <a:pt x="187" y="59"/>
                      <a:pt x="189" y="58"/>
                      <a:pt x="190" y="59"/>
                    </a:cubicBezTo>
                    <a:cubicBezTo>
                      <a:pt x="187" y="55"/>
                      <a:pt x="187" y="55"/>
                      <a:pt x="187" y="55"/>
                    </a:cubicBezTo>
                    <a:cubicBezTo>
                      <a:pt x="185" y="54"/>
                      <a:pt x="185" y="54"/>
                      <a:pt x="185" y="54"/>
                    </a:cubicBezTo>
                    <a:cubicBezTo>
                      <a:pt x="185" y="53"/>
                      <a:pt x="185" y="53"/>
                      <a:pt x="185" y="53"/>
                    </a:cubicBezTo>
                    <a:cubicBezTo>
                      <a:pt x="184" y="53"/>
                      <a:pt x="184" y="53"/>
                      <a:pt x="184" y="53"/>
                    </a:cubicBezTo>
                    <a:cubicBezTo>
                      <a:pt x="184" y="52"/>
                      <a:pt x="184" y="52"/>
                      <a:pt x="184" y="52"/>
                    </a:cubicBezTo>
                    <a:cubicBezTo>
                      <a:pt x="184" y="52"/>
                      <a:pt x="184" y="52"/>
                      <a:pt x="184" y="52"/>
                    </a:cubicBezTo>
                    <a:cubicBezTo>
                      <a:pt x="184" y="52"/>
                      <a:pt x="184" y="52"/>
                      <a:pt x="184" y="52"/>
                    </a:cubicBezTo>
                    <a:cubicBezTo>
                      <a:pt x="177" y="52"/>
                      <a:pt x="202" y="54"/>
                      <a:pt x="167" y="51"/>
                    </a:cubicBezTo>
                    <a:cubicBezTo>
                      <a:pt x="167" y="51"/>
                      <a:pt x="167" y="51"/>
                      <a:pt x="167" y="51"/>
                    </a:cubicBezTo>
                    <a:cubicBezTo>
                      <a:pt x="167" y="51"/>
                      <a:pt x="167" y="51"/>
                      <a:pt x="167" y="51"/>
                    </a:cubicBezTo>
                    <a:cubicBezTo>
                      <a:pt x="167" y="51"/>
                      <a:pt x="167" y="51"/>
                      <a:pt x="167" y="51"/>
                    </a:cubicBezTo>
                    <a:cubicBezTo>
                      <a:pt x="166" y="51"/>
                      <a:pt x="166" y="51"/>
                      <a:pt x="166" y="51"/>
                    </a:cubicBezTo>
                    <a:cubicBezTo>
                      <a:pt x="165" y="53"/>
                      <a:pt x="163" y="54"/>
                      <a:pt x="161" y="55"/>
                    </a:cubicBezTo>
                    <a:cubicBezTo>
                      <a:pt x="162" y="57"/>
                      <a:pt x="159" y="57"/>
                      <a:pt x="161" y="59"/>
                    </a:cubicBezTo>
                    <a:cubicBezTo>
                      <a:pt x="160" y="59"/>
                      <a:pt x="160" y="58"/>
                      <a:pt x="160" y="58"/>
                    </a:cubicBezTo>
                    <a:cubicBezTo>
                      <a:pt x="158" y="61"/>
                      <a:pt x="158" y="61"/>
                      <a:pt x="154" y="61"/>
                    </a:cubicBezTo>
                    <a:cubicBezTo>
                      <a:pt x="144" y="67"/>
                      <a:pt x="136" y="76"/>
                      <a:pt x="127" y="83"/>
                    </a:cubicBezTo>
                    <a:cubicBezTo>
                      <a:pt x="119" y="91"/>
                      <a:pt x="111" y="100"/>
                      <a:pt x="103" y="108"/>
                    </a:cubicBezTo>
                    <a:cubicBezTo>
                      <a:pt x="104" y="111"/>
                      <a:pt x="101" y="112"/>
                      <a:pt x="101" y="115"/>
                    </a:cubicBezTo>
                    <a:cubicBezTo>
                      <a:pt x="100" y="115"/>
                      <a:pt x="100" y="115"/>
                      <a:pt x="100" y="115"/>
                    </a:cubicBezTo>
                    <a:cubicBezTo>
                      <a:pt x="100" y="117"/>
                      <a:pt x="98" y="116"/>
                      <a:pt x="96" y="116"/>
                    </a:cubicBezTo>
                    <a:cubicBezTo>
                      <a:pt x="96" y="117"/>
                      <a:pt x="95" y="117"/>
                      <a:pt x="97" y="118"/>
                    </a:cubicBezTo>
                    <a:cubicBezTo>
                      <a:pt x="97" y="120"/>
                      <a:pt x="94" y="117"/>
                      <a:pt x="93" y="118"/>
                    </a:cubicBezTo>
                    <a:cubicBezTo>
                      <a:pt x="93" y="118"/>
                      <a:pt x="94" y="119"/>
                      <a:pt x="94" y="119"/>
                    </a:cubicBezTo>
                    <a:cubicBezTo>
                      <a:pt x="93" y="122"/>
                      <a:pt x="93" y="118"/>
                      <a:pt x="89" y="118"/>
                    </a:cubicBezTo>
                    <a:cubicBezTo>
                      <a:pt x="86" y="122"/>
                      <a:pt x="82" y="126"/>
                      <a:pt x="78" y="128"/>
                    </a:cubicBezTo>
                    <a:cubicBezTo>
                      <a:pt x="78" y="127"/>
                      <a:pt x="79" y="129"/>
                      <a:pt x="78" y="129"/>
                    </a:cubicBezTo>
                    <a:cubicBezTo>
                      <a:pt x="76" y="126"/>
                      <a:pt x="77" y="131"/>
                      <a:pt x="76" y="130"/>
                    </a:cubicBezTo>
                    <a:cubicBezTo>
                      <a:pt x="76" y="129"/>
                      <a:pt x="76" y="129"/>
                      <a:pt x="76" y="129"/>
                    </a:cubicBezTo>
                    <a:cubicBezTo>
                      <a:pt x="73" y="128"/>
                      <a:pt x="73" y="131"/>
                      <a:pt x="70" y="131"/>
                    </a:cubicBezTo>
                    <a:cubicBezTo>
                      <a:pt x="69" y="133"/>
                      <a:pt x="66" y="131"/>
                      <a:pt x="66" y="133"/>
                    </a:cubicBezTo>
                    <a:cubicBezTo>
                      <a:pt x="65" y="132"/>
                      <a:pt x="64" y="133"/>
                      <a:pt x="64" y="132"/>
                    </a:cubicBezTo>
                    <a:cubicBezTo>
                      <a:pt x="64" y="132"/>
                      <a:pt x="64" y="133"/>
                      <a:pt x="64" y="133"/>
                    </a:cubicBezTo>
                    <a:cubicBezTo>
                      <a:pt x="63" y="132"/>
                      <a:pt x="62" y="131"/>
                      <a:pt x="62" y="130"/>
                    </a:cubicBezTo>
                    <a:cubicBezTo>
                      <a:pt x="60" y="128"/>
                      <a:pt x="61" y="123"/>
                      <a:pt x="58" y="120"/>
                    </a:cubicBezTo>
                    <a:cubicBezTo>
                      <a:pt x="57" y="120"/>
                      <a:pt x="57" y="121"/>
                      <a:pt x="56" y="121"/>
                    </a:cubicBezTo>
                    <a:cubicBezTo>
                      <a:pt x="56" y="120"/>
                      <a:pt x="57" y="120"/>
                      <a:pt x="58" y="120"/>
                    </a:cubicBezTo>
                    <a:cubicBezTo>
                      <a:pt x="55" y="119"/>
                      <a:pt x="56" y="116"/>
                      <a:pt x="55" y="114"/>
                    </a:cubicBezTo>
                    <a:cubicBezTo>
                      <a:pt x="55" y="114"/>
                      <a:pt x="54" y="113"/>
                      <a:pt x="53" y="114"/>
                    </a:cubicBezTo>
                    <a:cubicBezTo>
                      <a:pt x="55" y="110"/>
                      <a:pt x="50" y="109"/>
                      <a:pt x="51" y="106"/>
                    </a:cubicBezTo>
                    <a:cubicBezTo>
                      <a:pt x="48" y="108"/>
                      <a:pt x="49" y="105"/>
                      <a:pt x="48" y="104"/>
                    </a:cubicBezTo>
                    <a:cubicBezTo>
                      <a:pt x="47" y="104"/>
                      <a:pt x="48" y="104"/>
                      <a:pt x="49" y="103"/>
                    </a:cubicBezTo>
                    <a:cubicBezTo>
                      <a:pt x="48" y="102"/>
                      <a:pt x="47" y="101"/>
                      <a:pt x="47" y="98"/>
                    </a:cubicBezTo>
                    <a:cubicBezTo>
                      <a:pt x="47" y="98"/>
                      <a:pt x="45" y="98"/>
                      <a:pt x="45" y="97"/>
                    </a:cubicBezTo>
                    <a:cubicBezTo>
                      <a:pt x="47" y="95"/>
                      <a:pt x="44" y="94"/>
                      <a:pt x="44" y="93"/>
                    </a:cubicBezTo>
                    <a:cubicBezTo>
                      <a:pt x="42" y="94"/>
                      <a:pt x="40" y="93"/>
                      <a:pt x="41" y="91"/>
                    </a:cubicBezTo>
                    <a:cubicBezTo>
                      <a:pt x="43" y="91"/>
                      <a:pt x="43" y="91"/>
                      <a:pt x="43" y="91"/>
                    </a:cubicBezTo>
                    <a:cubicBezTo>
                      <a:pt x="40" y="88"/>
                      <a:pt x="41" y="81"/>
                      <a:pt x="36" y="78"/>
                    </a:cubicBezTo>
                    <a:cubicBezTo>
                      <a:pt x="38" y="77"/>
                      <a:pt x="38" y="77"/>
                      <a:pt x="38" y="77"/>
                    </a:cubicBezTo>
                    <a:cubicBezTo>
                      <a:pt x="34" y="73"/>
                      <a:pt x="34" y="68"/>
                      <a:pt x="30" y="65"/>
                    </a:cubicBezTo>
                    <a:cubicBezTo>
                      <a:pt x="30" y="64"/>
                      <a:pt x="30" y="62"/>
                      <a:pt x="30" y="60"/>
                    </a:cubicBezTo>
                    <a:cubicBezTo>
                      <a:pt x="28" y="59"/>
                      <a:pt x="28" y="59"/>
                      <a:pt x="25" y="58"/>
                    </a:cubicBezTo>
                    <a:cubicBezTo>
                      <a:pt x="25" y="58"/>
                      <a:pt x="26" y="57"/>
                      <a:pt x="27" y="57"/>
                    </a:cubicBezTo>
                    <a:cubicBezTo>
                      <a:pt x="26" y="54"/>
                      <a:pt x="28" y="52"/>
                      <a:pt x="25" y="51"/>
                    </a:cubicBezTo>
                    <a:cubicBezTo>
                      <a:pt x="26" y="50"/>
                      <a:pt x="26" y="50"/>
                      <a:pt x="26" y="50"/>
                    </a:cubicBezTo>
                    <a:cubicBezTo>
                      <a:pt x="24" y="49"/>
                      <a:pt x="22" y="48"/>
                      <a:pt x="23" y="45"/>
                    </a:cubicBezTo>
                    <a:cubicBezTo>
                      <a:pt x="22" y="45"/>
                      <a:pt x="20" y="43"/>
                      <a:pt x="19" y="45"/>
                    </a:cubicBezTo>
                    <a:cubicBezTo>
                      <a:pt x="19" y="44"/>
                      <a:pt x="21" y="44"/>
                      <a:pt x="20" y="43"/>
                    </a:cubicBezTo>
                    <a:cubicBezTo>
                      <a:pt x="22" y="43"/>
                      <a:pt x="22" y="43"/>
                      <a:pt x="22" y="43"/>
                    </a:cubicBezTo>
                    <a:cubicBezTo>
                      <a:pt x="21" y="39"/>
                      <a:pt x="19" y="36"/>
                      <a:pt x="17" y="32"/>
                    </a:cubicBezTo>
                    <a:cubicBezTo>
                      <a:pt x="19" y="31"/>
                      <a:pt x="15" y="29"/>
                      <a:pt x="16" y="26"/>
                    </a:cubicBezTo>
                    <a:cubicBezTo>
                      <a:pt x="15" y="25"/>
                      <a:pt x="16" y="22"/>
                      <a:pt x="13" y="22"/>
                    </a:cubicBezTo>
                    <a:cubicBezTo>
                      <a:pt x="14" y="22"/>
                      <a:pt x="14" y="22"/>
                      <a:pt x="14" y="22"/>
                    </a:cubicBezTo>
                    <a:cubicBezTo>
                      <a:pt x="14" y="20"/>
                      <a:pt x="13" y="18"/>
                      <a:pt x="13" y="15"/>
                    </a:cubicBezTo>
                    <a:cubicBezTo>
                      <a:pt x="13" y="14"/>
                      <a:pt x="11" y="14"/>
                      <a:pt x="10" y="13"/>
                    </a:cubicBezTo>
                    <a:cubicBezTo>
                      <a:pt x="12" y="13"/>
                      <a:pt x="12" y="13"/>
                      <a:pt x="12" y="13"/>
                    </a:cubicBezTo>
                    <a:cubicBezTo>
                      <a:pt x="11" y="12"/>
                      <a:pt x="9" y="12"/>
                      <a:pt x="7" y="12"/>
                    </a:cubicBezTo>
                    <a:cubicBezTo>
                      <a:pt x="8" y="11"/>
                      <a:pt x="7" y="11"/>
                      <a:pt x="8" y="10"/>
                    </a:cubicBezTo>
                    <a:cubicBezTo>
                      <a:pt x="9" y="10"/>
                      <a:pt x="10" y="11"/>
                      <a:pt x="12" y="11"/>
                    </a:cubicBezTo>
                    <a:cubicBezTo>
                      <a:pt x="12" y="10"/>
                      <a:pt x="9" y="9"/>
                      <a:pt x="11" y="7"/>
                    </a:cubicBezTo>
                    <a:cubicBezTo>
                      <a:pt x="11" y="6"/>
                      <a:pt x="10" y="5"/>
                      <a:pt x="8" y="5"/>
                    </a:cubicBezTo>
                    <a:cubicBezTo>
                      <a:pt x="9" y="6"/>
                      <a:pt x="9" y="5"/>
                      <a:pt x="10" y="5"/>
                    </a:cubicBezTo>
                    <a:cubicBezTo>
                      <a:pt x="10" y="4"/>
                      <a:pt x="10" y="4"/>
                      <a:pt x="9" y="3"/>
                    </a:cubicBezTo>
                    <a:cubicBezTo>
                      <a:pt x="9" y="3"/>
                      <a:pt x="9" y="4"/>
                      <a:pt x="9" y="4"/>
                    </a:cubicBezTo>
                    <a:cubicBezTo>
                      <a:pt x="7" y="4"/>
                      <a:pt x="7" y="3"/>
                      <a:pt x="5" y="3"/>
                    </a:cubicBezTo>
                    <a:cubicBezTo>
                      <a:pt x="6" y="4"/>
                      <a:pt x="6" y="4"/>
                      <a:pt x="6" y="4"/>
                    </a:cubicBezTo>
                    <a:cubicBezTo>
                      <a:pt x="5" y="4"/>
                      <a:pt x="4" y="3"/>
                      <a:pt x="5" y="2"/>
                    </a:cubicBezTo>
                    <a:cubicBezTo>
                      <a:pt x="7" y="1"/>
                      <a:pt x="8" y="3"/>
                      <a:pt x="9" y="2"/>
                    </a:cubicBezTo>
                    <a:cubicBezTo>
                      <a:pt x="5" y="0"/>
                      <a:pt x="5" y="0"/>
                      <a:pt x="5" y="0"/>
                    </a:cubicBezTo>
                    <a:cubicBezTo>
                      <a:pt x="6" y="1"/>
                      <a:pt x="5" y="1"/>
                      <a:pt x="4" y="1"/>
                    </a:cubicBezTo>
                    <a:cubicBezTo>
                      <a:pt x="5" y="2"/>
                      <a:pt x="5" y="2"/>
                      <a:pt x="5" y="2"/>
                    </a:cubicBezTo>
                    <a:cubicBezTo>
                      <a:pt x="3" y="2"/>
                      <a:pt x="3" y="2"/>
                      <a:pt x="3" y="2"/>
                    </a:cubicBezTo>
                    <a:cubicBezTo>
                      <a:pt x="4" y="4"/>
                      <a:pt x="3" y="5"/>
                      <a:pt x="4" y="7"/>
                    </a:cubicBezTo>
                    <a:cubicBezTo>
                      <a:pt x="5" y="6"/>
                      <a:pt x="5" y="6"/>
                      <a:pt x="5" y="6"/>
                    </a:cubicBezTo>
                    <a:cubicBezTo>
                      <a:pt x="6" y="7"/>
                      <a:pt x="8" y="8"/>
                      <a:pt x="6" y="9"/>
                    </a:cubicBezTo>
                    <a:cubicBezTo>
                      <a:pt x="6" y="9"/>
                      <a:pt x="5" y="9"/>
                      <a:pt x="4" y="9"/>
                    </a:cubicBezTo>
                    <a:cubicBezTo>
                      <a:pt x="4" y="9"/>
                      <a:pt x="5" y="10"/>
                      <a:pt x="5" y="10"/>
                    </a:cubicBezTo>
                    <a:cubicBezTo>
                      <a:pt x="2" y="10"/>
                      <a:pt x="2" y="10"/>
                      <a:pt x="2" y="10"/>
                    </a:cubicBezTo>
                    <a:cubicBezTo>
                      <a:pt x="6" y="10"/>
                      <a:pt x="4" y="12"/>
                      <a:pt x="5" y="13"/>
                    </a:cubicBezTo>
                    <a:cubicBezTo>
                      <a:pt x="4" y="13"/>
                      <a:pt x="4" y="13"/>
                      <a:pt x="4" y="13"/>
                    </a:cubicBezTo>
                    <a:cubicBezTo>
                      <a:pt x="3" y="15"/>
                      <a:pt x="6" y="12"/>
                      <a:pt x="6" y="13"/>
                    </a:cubicBezTo>
                    <a:cubicBezTo>
                      <a:pt x="6" y="14"/>
                      <a:pt x="3" y="14"/>
                      <a:pt x="2" y="15"/>
                    </a:cubicBezTo>
                    <a:cubicBezTo>
                      <a:pt x="3" y="17"/>
                      <a:pt x="5" y="19"/>
                      <a:pt x="4" y="21"/>
                    </a:cubicBezTo>
                    <a:cubicBezTo>
                      <a:pt x="4" y="22"/>
                      <a:pt x="6" y="24"/>
                      <a:pt x="7" y="25"/>
                    </a:cubicBezTo>
                    <a:cubicBezTo>
                      <a:pt x="7" y="26"/>
                      <a:pt x="4" y="25"/>
                      <a:pt x="6" y="26"/>
                    </a:cubicBezTo>
                    <a:cubicBezTo>
                      <a:pt x="5" y="26"/>
                      <a:pt x="4" y="27"/>
                      <a:pt x="3" y="27"/>
                    </a:cubicBezTo>
                    <a:cubicBezTo>
                      <a:pt x="4" y="27"/>
                      <a:pt x="4" y="29"/>
                      <a:pt x="6" y="28"/>
                    </a:cubicBezTo>
                    <a:cubicBezTo>
                      <a:pt x="6" y="30"/>
                      <a:pt x="6" y="32"/>
                      <a:pt x="7" y="34"/>
                    </a:cubicBezTo>
                    <a:cubicBezTo>
                      <a:pt x="7" y="33"/>
                      <a:pt x="5" y="33"/>
                      <a:pt x="4" y="34"/>
                    </a:cubicBezTo>
                    <a:cubicBezTo>
                      <a:pt x="6" y="34"/>
                      <a:pt x="8" y="36"/>
                      <a:pt x="8" y="37"/>
                    </a:cubicBezTo>
                    <a:cubicBezTo>
                      <a:pt x="9" y="37"/>
                      <a:pt x="9" y="36"/>
                      <a:pt x="11" y="36"/>
                    </a:cubicBezTo>
                    <a:cubicBezTo>
                      <a:pt x="11" y="36"/>
                      <a:pt x="12" y="36"/>
                      <a:pt x="12" y="37"/>
                    </a:cubicBezTo>
                    <a:cubicBezTo>
                      <a:pt x="10" y="38"/>
                      <a:pt x="8" y="38"/>
                      <a:pt x="8" y="40"/>
                    </a:cubicBezTo>
                    <a:cubicBezTo>
                      <a:pt x="5" y="40"/>
                      <a:pt x="8" y="37"/>
                      <a:pt x="5" y="39"/>
                    </a:cubicBezTo>
                    <a:cubicBezTo>
                      <a:pt x="3" y="39"/>
                      <a:pt x="2" y="36"/>
                      <a:pt x="3" y="35"/>
                    </a:cubicBezTo>
                    <a:cubicBezTo>
                      <a:pt x="0" y="35"/>
                      <a:pt x="3" y="36"/>
                      <a:pt x="1" y="37"/>
                    </a:cubicBezTo>
                    <a:cubicBezTo>
                      <a:pt x="1" y="38"/>
                      <a:pt x="3" y="38"/>
                      <a:pt x="3" y="40"/>
                    </a:cubicBezTo>
                    <a:cubicBezTo>
                      <a:pt x="5" y="39"/>
                      <a:pt x="5" y="39"/>
                      <a:pt x="6" y="39"/>
                    </a:cubicBezTo>
                    <a:cubicBezTo>
                      <a:pt x="9" y="40"/>
                      <a:pt x="5" y="42"/>
                      <a:pt x="5" y="42"/>
                    </a:cubicBezTo>
                    <a:cubicBezTo>
                      <a:pt x="4" y="41"/>
                      <a:pt x="4" y="41"/>
                      <a:pt x="4" y="41"/>
                    </a:cubicBezTo>
                    <a:cubicBezTo>
                      <a:pt x="3" y="43"/>
                      <a:pt x="5" y="43"/>
                      <a:pt x="5" y="44"/>
                    </a:cubicBezTo>
                    <a:cubicBezTo>
                      <a:pt x="2" y="45"/>
                      <a:pt x="4" y="42"/>
                      <a:pt x="2" y="42"/>
                    </a:cubicBezTo>
                    <a:cubicBezTo>
                      <a:pt x="0" y="44"/>
                      <a:pt x="0" y="44"/>
                      <a:pt x="0" y="44"/>
                    </a:cubicBezTo>
                    <a:cubicBezTo>
                      <a:pt x="1" y="46"/>
                      <a:pt x="3" y="43"/>
                      <a:pt x="3" y="45"/>
                    </a:cubicBezTo>
                    <a:cubicBezTo>
                      <a:pt x="2" y="46"/>
                      <a:pt x="2" y="46"/>
                      <a:pt x="2" y="46"/>
                    </a:cubicBezTo>
                    <a:cubicBezTo>
                      <a:pt x="3" y="46"/>
                      <a:pt x="3" y="46"/>
                      <a:pt x="3" y="46"/>
                    </a:cubicBezTo>
                    <a:cubicBezTo>
                      <a:pt x="4" y="46"/>
                      <a:pt x="5" y="45"/>
                      <a:pt x="5" y="44"/>
                    </a:cubicBezTo>
                    <a:cubicBezTo>
                      <a:pt x="8" y="44"/>
                      <a:pt x="6" y="45"/>
                      <a:pt x="7" y="47"/>
                    </a:cubicBezTo>
                    <a:cubicBezTo>
                      <a:pt x="8" y="46"/>
                      <a:pt x="6" y="46"/>
                      <a:pt x="8" y="45"/>
                    </a:cubicBezTo>
                    <a:cubicBezTo>
                      <a:pt x="9" y="45"/>
                      <a:pt x="10" y="46"/>
                      <a:pt x="10" y="46"/>
                    </a:cubicBezTo>
                    <a:cubicBezTo>
                      <a:pt x="11" y="48"/>
                      <a:pt x="9" y="48"/>
                      <a:pt x="8" y="48"/>
                    </a:cubicBezTo>
                    <a:cubicBezTo>
                      <a:pt x="7" y="48"/>
                      <a:pt x="7" y="47"/>
                      <a:pt x="8" y="47"/>
                    </a:cubicBezTo>
                    <a:cubicBezTo>
                      <a:pt x="6" y="46"/>
                      <a:pt x="5" y="49"/>
                      <a:pt x="3" y="48"/>
                    </a:cubicBezTo>
                    <a:cubicBezTo>
                      <a:pt x="2" y="50"/>
                      <a:pt x="4" y="49"/>
                      <a:pt x="5" y="50"/>
                    </a:cubicBezTo>
                    <a:cubicBezTo>
                      <a:pt x="5" y="49"/>
                      <a:pt x="7" y="49"/>
                      <a:pt x="7" y="49"/>
                    </a:cubicBezTo>
                    <a:cubicBezTo>
                      <a:pt x="12" y="49"/>
                      <a:pt x="4" y="51"/>
                      <a:pt x="6" y="53"/>
                    </a:cubicBezTo>
                    <a:cubicBezTo>
                      <a:pt x="9" y="51"/>
                      <a:pt x="11" y="54"/>
                      <a:pt x="13" y="52"/>
                    </a:cubicBezTo>
                    <a:cubicBezTo>
                      <a:pt x="14" y="52"/>
                      <a:pt x="15" y="52"/>
                      <a:pt x="15" y="53"/>
                    </a:cubicBezTo>
                    <a:cubicBezTo>
                      <a:pt x="13" y="53"/>
                      <a:pt x="14" y="54"/>
                      <a:pt x="11" y="54"/>
                    </a:cubicBezTo>
                    <a:cubicBezTo>
                      <a:pt x="12" y="54"/>
                      <a:pt x="12" y="54"/>
                      <a:pt x="12" y="54"/>
                    </a:cubicBezTo>
                    <a:cubicBezTo>
                      <a:pt x="9" y="54"/>
                      <a:pt x="9" y="54"/>
                      <a:pt x="9" y="54"/>
                    </a:cubicBezTo>
                    <a:cubicBezTo>
                      <a:pt x="8" y="55"/>
                      <a:pt x="7" y="57"/>
                      <a:pt x="6" y="58"/>
                    </a:cubicBezTo>
                    <a:cubicBezTo>
                      <a:pt x="7" y="59"/>
                      <a:pt x="8" y="57"/>
                      <a:pt x="9" y="58"/>
                    </a:cubicBezTo>
                    <a:cubicBezTo>
                      <a:pt x="8" y="58"/>
                      <a:pt x="7" y="59"/>
                      <a:pt x="7" y="59"/>
                    </a:cubicBezTo>
                    <a:cubicBezTo>
                      <a:pt x="8" y="58"/>
                      <a:pt x="10" y="58"/>
                      <a:pt x="11" y="59"/>
                    </a:cubicBezTo>
                    <a:cubicBezTo>
                      <a:pt x="11" y="60"/>
                      <a:pt x="9" y="61"/>
                      <a:pt x="9" y="61"/>
                    </a:cubicBezTo>
                    <a:cubicBezTo>
                      <a:pt x="7" y="61"/>
                      <a:pt x="7" y="61"/>
                      <a:pt x="7" y="61"/>
                    </a:cubicBezTo>
                    <a:cubicBezTo>
                      <a:pt x="9" y="61"/>
                      <a:pt x="6" y="61"/>
                      <a:pt x="7" y="62"/>
                    </a:cubicBezTo>
                    <a:cubicBezTo>
                      <a:pt x="8" y="62"/>
                      <a:pt x="10" y="62"/>
                      <a:pt x="12" y="62"/>
                    </a:cubicBezTo>
                    <a:cubicBezTo>
                      <a:pt x="12" y="62"/>
                      <a:pt x="11" y="63"/>
                      <a:pt x="11" y="63"/>
                    </a:cubicBezTo>
                    <a:cubicBezTo>
                      <a:pt x="10" y="62"/>
                      <a:pt x="10" y="62"/>
                      <a:pt x="10" y="62"/>
                    </a:cubicBezTo>
                    <a:cubicBezTo>
                      <a:pt x="11" y="64"/>
                      <a:pt x="7" y="64"/>
                      <a:pt x="8" y="65"/>
                    </a:cubicBezTo>
                    <a:cubicBezTo>
                      <a:pt x="10" y="65"/>
                      <a:pt x="10" y="65"/>
                      <a:pt x="10" y="65"/>
                    </a:cubicBezTo>
                    <a:cubicBezTo>
                      <a:pt x="10" y="65"/>
                      <a:pt x="9" y="65"/>
                      <a:pt x="8" y="65"/>
                    </a:cubicBezTo>
                    <a:cubicBezTo>
                      <a:pt x="9" y="65"/>
                      <a:pt x="10" y="66"/>
                      <a:pt x="10" y="66"/>
                    </a:cubicBezTo>
                    <a:cubicBezTo>
                      <a:pt x="9" y="67"/>
                      <a:pt x="9" y="67"/>
                      <a:pt x="9" y="67"/>
                    </a:cubicBezTo>
                    <a:cubicBezTo>
                      <a:pt x="10" y="67"/>
                      <a:pt x="12" y="67"/>
                      <a:pt x="11" y="68"/>
                    </a:cubicBezTo>
                    <a:cubicBezTo>
                      <a:pt x="13" y="67"/>
                      <a:pt x="10" y="68"/>
                      <a:pt x="11" y="66"/>
                    </a:cubicBezTo>
                    <a:cubicBezTo>
                      <a:pt x="13" y="65"/>
                      <a:pt x="13" y="67"/>
                      <a:pt x="14" y="67"/>
                    </a:cubicBezTo>
                    <a:cubicBezTo>
                      <a:pt x="11" y="68"/>
                      <a:pt x="14" y="68"/>
                      <a:pt x="14" y="69"/>
                    </a:cubicBezTo>
                    <a:cubicBezTo>
                      <a:pt x="13" y="70"/>
                      <a:pt x="13" y="70"/>
                      <a:pt x="13" y="71"/>
                    </a:cubicBezTo>
                    <a:cubicBezTo>
                      <a:pt x="14" y="70"/>
                      <a:pt x="14" y="70"/>
                      <a:pt x="14" y="70"/>
                    </a:cubicBezTo>
                    <a:cubicBezTo>
                      <a:pt x="11" y="72"/>
                      <a:pt x="16" y="72"/>
                      <a:pt x="15" y="73"/>
                    </a:cubicBezTo>
                    <a:cubicBezTo>
                      <a:pt x="14" y="73"/>
                      <a:pt x="12" y="73"/>
                      <a:pt x="12" y="74"/>
                    </a:cubicBezTo>
                    <a:cubicBezTo>
                      <a:pt x="14" y="72"/>
                      <a:pt x="16" y="74"/>
                      <a:pt x="17" y="73"/>
                    </a:cubicBezTo>
                    <a:cubicBezTo>
                      <a:pt x="17" y="75"/>
                      <a:pt x="14" y="74"/>
                      <a:pt x="12" y="75"/>
                    </a:cubicBezTo>
                    <a:cubicBezTo>
                      <a:pt x="14" y="75"/>
                      <a:pt x="12" y="77"/>
                      <a:pt x="14" y="77"/>
                    </a:cubicBezTo>
                    <a:cubicBezTo>
                      <a:pt x="15" y="75"/>
                      <a:pt x="16" y="76"/>
                      <a:pt x="17" y="76"/>
                    </a:cubicBezTo>
                    <a:cubicBezTo>
                      <a:pt x="17" y="77"/>
                      <a:pt x="16" y="76"/>
                      <a:pt x="15" y="77"/>
                    </a:cubicBezTo>
                    <a:cubicBezTo>
                      <a:pt x="16" y="78"/>
                      <a:pt x="18" y="78"/>
                      <a:pt x="18" y="77"/>
                    </a:cubicBezTo>
                    <a:cubicBezTo>
                      <a:pt x="18" y="78"/>
                      <a:pt x="21" y="78"/>
                      <a:pt x="20" y="79"/>
                    </a:cubicBezTo>
                    <a:cubicBezTo>
                      <a:pt x="18" y="80"/>
                      <a:pt x="18" y="78"/>
                      <a:pt x="17" y="79"/>
                    </a:cubicBezTo>
                    <a:cubicBezTo>
                      <a:pt x="18" y="80"/>
                      <a:pt x="22" y="78"/>
                      <a:pt x="23" y="80"/>
                    </a:cubicBezTo>
                    <a:cubicBezTo>
                      <a:pt x="23" y="78"/>
                      <a:pt x="26" y="78"/>
                      <a:pt x="27" y="79"/>
                    </a:cubicBezTo>
                    <a:cubicBezTo>
                      <a:pt x="27" y="81"/>
                      <a:pt x="26" y="78"/>
                      <a:pt x="25" y="80"/>
                    </a:cubicBezTo>
                    <a:cubicBezTo>
                      <a:pt x="25" y="80"/>
                      <a:pt x="25" y="80"/>
                      <a:pt x="25" y="80"/>
                    </a:cubicBezTo>
                    <a:cubicBezTo>
                      <a:pt x="23" y="82"/>
                      <a:pt x="20" y="80"/>
                      <a:pt x="18" y="81"/>
                    </a:cubicBezTo>
                    <a:cubicBezTo>
                      <a:pt x="19" y="82"/>
                      <a:pt x="19" y="82"/>
                      <a:pt x="19" y="82"/>
                    </a:cubicBezTo>
                    <a:cubicBezTo>
                      <a:pt x="18" y="82"/>
                      <a:pt x="17" y="82"/>
                      <a:pt x="16" y="83"/>
                    </a:cubicBezTo>
                    <a:cubicBezTo>
                      <a:pt x="18" y="82"/>
                      <a:pt x="17" y="85"/>
                      <a:pt x="18" y="85"/>
                    </a:cubicBezTo>
                    <a:cubicBezTo>
                      <a:pt x="20" y="84"/>
                      <a:pt x="17" y="84"/>
                      <a:pt x="19" y="84"/>
                    </a:cubicBezTo>
                    <a:cubicBezTo>
                      <a:pt x="19" y="84"/>
                      <a:pt x="22" y="84"/>
                      <a:pt x="22" y="85"/>
                    </a:cubicBezTo>
                    <a:cubicBezTo>
                      <a:pt x="20" y="85"/>
                      <a:pt x="19" y="86"/>
                      <a:pt x="18" y="87"/>
                    </a:cubicBezTo>
                    <a:cubicBezTo>
                      <a:pt x="18" y="87"/>
                      <a:pt x="20" y="86"/>
                      <a:pt x="20" y="87"/>
                    </a:cubicBezTo>
                    <a:cubicBezTo>
                      <a:pt x="19" y="88"/>
                      <a:pt x="19" y="88"/>
                      <a:pt x="19" y="88"/>
                    </a:cubicBezTo>
                    <a:cubicBezTo>
                      <a:pt x="20" y="91"/>
                      <a:pt x="22" y="95"/>
                      <a:pt x="27" y="96"/>
                    </a:cubicBezTo>
                    <a:cubicBezTo>
                      <a:pt x="25" y="97"/>
                      <a:pt x="26" y="99"/>
                      <a:pt x="25" y="101"/>
                    </a:cubicBezTo>
                    <a:cubicBezTo>
                      <a:pt x="25" y="100"/>
                      <a:pt x="27" y="100"/>
                      <a:pt x="27" y="100"/>
                    </a:cubicBezTo>
                    <a:cubicBezTo>
                      <a:pt x="26" y="102"/>
                      <a:pt x="26" y="102"/>
                      <a:pt x="26" y="102"/>
                    </a:cubicBezTo>
                    <a:cubicBezTo>
                      <a:pt x="25" y="103"/>
                      <a:pt x="27" y="104"/>
                      <a:pt x="29" y="104"/>
                    </a:cubicBezTo>
                    <a:cubicBezTo>
                      <a:pt x="28" y="105"/>
                      <a:pt x="28" y="105"/>
                      <a:pt x="27" y="105"/>
                    </a:cubicBezTo>
                    <a:cubicBezTo>
                      <a:pt x="27" y="106"/>
                      <a:pt x="29" y="105"/>
                      <a:pt x="29" y="106"/>
                    </a:cubicBezTo>
                    <a:cubicBezTo>
                      <a:pt x="28" y="107"/>
                      <a:pt x="28" y="107"/>
                      <a:pt x="28" y="107"/>
                    </a:cubicBezTo>
                    <a:cubicBezTo>
                      <a:pt x="30" y="106"/>
                      <a:pt x="30" y="106"/>
                      <a:pt x="30" y="106"/>
                    </a:cubicBezTo>
                    <a:cubicBezTo>
                      <a:pt x="31" y="107"/>
                      <a:pt x="31" y="108"/>
                      <a:pt x="29" y="109"/>
                    </a:cubicBezTo>
                    <a:cubicBezTo>
                      <a:pt x="29" y="109"/>
                      <a:pt x="30" y="109"/>
                      <a:pt x="30" y="109"/>
                    </a:cubicBezTo>
                    <a:cubicBezTo>
                      <a:pt x="29" y="110"/>
                      <a:pt x="30" y="112"/>
                      <a:pt x="32" y="113"/>
                    </a:cubicBezTo>
                    <a:cubicBezTo>
                      <a:pt x="32" y="113"/>
                      <a:pt x="32" y="112"/>
                      <a:pt x="34" y="112"/>
                    </a:cubicBezTo>
                    <a:cubicBezTo>
                      <a:pt x="36" y="111"/>
                      <a:pt x="33" y="112"/>
                      <a:pt x="35" y="112"/>
                    </a:cubicBezTo>
                    <a:cubicBezTo>
                      <a:pt x="34" y="113"/>
                      <a:pt x="34" y="114"/>
                      <a:pt x="33" y="113"/>
                    </a:cubicBezTo>
                    <a:cubicBezTo>
                      <a:pt x="31" y="116"/>
                      <a:pt x="34" y="118"/>
                      <a:pt x="35" y="121"/>
                    </a:cubicBezTo>
                    <a:cubicBezTo>
                      <a:pt x="36" y="121"/>
                      <a:pt x="36" y="121"/>
                      <a:pt x="36" y="121"/>
                    </a:cubicBezTo>
                    <a:cubicBezTo>
                      <a:pt x="35" y="124"/>
                      <a:pt x="38" y="125"/>
                      <a:pt x="38" y="127"/>
                    </a:cubicBezTo>
                    <a:cubicBezTo>
                      <a:pt x="39" y="126"/>
                      <a:pt x="42" y="125"/>
                      <a:pt x="42" y="126"/>
                    </a:cubicBezTo>
                    <a:cubicBezTo>
                      <a:pt x="44" y="127"/>
                      <a:pt x="40" y="128"/>
                      <a:pt x="39" y="129"/>
                    </a:cubicBezTo>
                    <a:cubicBezTo>
                      <a:pt x="40" y="129"/>
                      <a:pt x="41" y="130"/>
                      <a:pt x="41" y="131"/>
                    </a:cubicBezTo>
                    <a:cubicBezTo>
                      <a:pt x="41" y="131"/>
                      <a:pt x="41" y="131"/>
                      <a:pt x="41" y="131"/>
                    </a:cubicBezTo>
                    <a:cubicBezTo>
                      <a:pt x="42" y="131"/>
                      <a:pt x="43" y="131"/>
                      <a:pt x="42" y="133"/>
                    </a:cubicBezTo>
                    <a:cubicBezTo>
                      <a:pt x="42" y="132"/>
                      <a:pt x="42" y="132"/>
                      <a:pt x="42" y="132"/>
                    </a:cubicBezTo>
                    <a:cubicBezTo>
                      <a:pt x="42" y="133"/>
                      <a:pt x="41" y="134"/>
                      <a:pt x="42" y="135"/>
                    </a:cubicBezTo>
                    <a:cubicBezTo>
                      <a:pt x="44" y="134"/>
                      <a:pt x="43" y="136"/>
                      <a:pt x="45" y="136"/>
                    </a:cubicBezTo>
                    <a:cubicBezTo>
                      <a:pt x="45" y="136"/>
                      <a:pt x="45" y="136"/>
                      <a:pt x="44" y="136"/>
                    </a:cubicBezTo>
                    <a:cubicBezTo>
                      <a:pt x="46" y="136"/>
                      <a:pt x="46" y="136"/>
                      <a:pt x="46" y="136"/>
                    </a:cubicBezTo>
                    <a:cubicBezTo>
                      <a:pt x="46" y="137"/>
                      <a:pt x="46" y="137"/>
                      <a:pt x="46" y="137"/>
                    </a:cubicBezTo>
                    <a:cubicBezTo>
                      <a:pt x="45" y="137"/>
                      <a:pt x="44" y="137"/>
                      <a:pt x="44" y="137"/>
                    </a:cubicBezTo>
                    <a:cubicBezTo>
                      <a:pt x="43" y="139"/>
                      <a:pt x="45" y="137"/>
                      <a:pt x="46" y="137"/>
                    </a:cubicBezTo>
                    <a:cubicBezTo>
                      <a:pt x="48" y="138"/>
                      <a:pt x="46" y="138"/>
                      <a:pt x="46" y="139"/>
                    </a:cubicBezTo>
                    <a:cubicBezTo>
                      <a:pt x="45" y="139"/>
                      <a:pt x="46" y="138"/>
                      <a:pt x="46" y="138"/>
                    </a:cubicBezTo>
                    <a:cubicBezTo>
                      <a:pt x="44" y="138"/>
                      <a:pt x="45" y="139"/>
                      <a:pt x="45" y="139"/>
                    </a:cubicBezTo>
                    <a:cubicBezTo>
                      <a:pt x="45" y="140"/>
                      <a:pt x="46" y="139"/>
                      <a:pt x="46" y="140"/>
                    </a:cubicBezTo>
                    <a:cubicBezTo>
                      <a:pt x="47" y="140"/>
                      <a:pt x="48" y="141"/>
                      <a:pt x="46" y="142"/>
                    </a:cubicBezTo>
                    <a:cubicBezTo>
                      <a:pt x="47" y="142"/>
                      <a:pt x="47" y="143"/>
                      <a:pt x="48" y="143"/>
                    </a:cubicBezTo>
                    <a:cubicBezTo>
                      <a:pt x="48" y="142"/>
                      <a:pt x="48" y="141"/>
                      <a:pt x="49" y="140"/>
                    </a:cubicBezTo>
                    <a:cubicBezTo>
                      <a:pt x="49" y="141"/>
                      <a:pt x="50" y="141"/>
                      <a:pt x="50" y="142"/>
                    </a:cubicBezTo>
                    <a:cubicBezTo>
                      <a:pt x="49" y="142"/>
                      <a:pt x="49" y="142"/>
                      <a:pt x="49" y="142"/>
                    </a:cubicBezTo>
                    <a:cubicBezTo>
                      <a:pt x="50" y="142"/>
                      <a:pt x="50" y="143"/>
                      <a:pt x="51" y="142"/>
                    </a:cubicBezTo>
                    <a:cubicBezTo>
                      <a:pt x="49" y="144"/>
                      <a:pt x="49" y="144"/>
                      <a:pt x="49" y="144"/>
                    </a:cubicBezTo>
                    <a:cubicBezTo>
                      <a:pt x="51" y="143"/>
                      <a:pt x="51" y="144"/>
                      <a:pt x="52" y="145"/>
                    </a:cubicBezTo>
                    <a:cubicBezTo>
                      <a:pt x="50" y="146"/>
                      <a:pt x="48" y="146"/>
                      <a:pt x="49" y="147"/>
                    </a:cubicBezTo>
                    <a:cubicBezTo>
                      <a:pt x="51" y="148"/>
                      <a:pt x="51" y="148"/>
                      <a:pt x="51" y="148"/>
                    </a:cubicBezTo>
                    <a:cubicBezTo>
                      <a:pt x="51" y="148"/>
                      <a:pt x="51" y="148"/>
                      <a:pt x="50" y="149"/>
                    </a:cubicBezTo>
                    <a:cubicBezTo>
                      <a:pt x="50" y="150"/>
                      <a:pt x="52" y="150"/>
                      <a:pt x="53" y="150"/>
                    </a:cubicBezTo>
                    <a:cubicBezTo>
                      <a:pt x="54" y="150"/>
                      <a:pt x="54" y="150"/>
                      <a:pt x="54" y="150"/>
                    </a:cubicBezTo>
                    <a:cubicBezTo>
                      <a:pt x="54" y="150"/>
                      <a:pt x="54" y="150"/>
                      <a:pt x="54" y="150"/>
                    </a:cubicBezTo>
                    <a:cubicBezTo>
                      <a:pt x="54" y="150"/>
                      <a:pt x="54" y="150"/>
                      <a:pt x="54" y="150"/>
                    </a:cubicBezTo>
                    <a:cubicBezTo>
                      <a:pt x="54" y="150"/>
                      <a:pt x="54" y="150"/>
                      <a:pt x="54" y="150"/>
                    </a:cubicBezTo>
                    <a:cubicBezTo>
                      <a:pt x="54" y="150"/>
                      <a:pt x="54" y="150"/>
                      <a:pt x="54" y="150"/>
                    </a:cubicBezTo>
                    <a:cubicBezTo>
                      <a:pt x="54" y="150"/>
                      <a:pt x="53" y="150"/>
                      <a:pt x="54" y="150"/>
                    </a:cubicBezTo>
                    <a:cubicBezTo>
                      <a:pt x="54" y="150"/>
                      <a:pt x="54" y="150"/>
                      <a:pt x="54" y="150"/>
                    </a:cubicBezTo>
                    <a:cubicBezTo>
                      <a:pt x="54" y="150"/>
                      <a:pt x="54" y="150"/>
                      <a:pt x="54" y="150"/>
                    </a:cubicBezTo>
                    <a:cubicBezTo>
                      <a:pt x="55" y="150"/>
                      <a:pt x="57" y="151"/>
                      <a:pt x="60" y="152"/>
                    </a:cubicBezTo>
                    <a:cubicBezTo>
                      <a:pt x="60" y="152"/>
                      <a:pt x="60" y="152"/>
                      <a:pt x="60" y="152"/>
                    </a:cubicBezTo>
                    <a:cubicBezTo>
                      <a:pt x="60" y="152"/>
                      <a:pt x="60" y="152"/>
                      <a:pt x="60" y="152"/>
                    </a:cubicBezTo>
                    <a:cubicBezTo>
                      <a:pt x="60" y="152"/>
                      <a:pt x="60" y="152"/>
                      <a:pt x="60" y="152"/>
                    </a:cubicBezTo>
                    <a:cubicBezTo>
                      <a:pt x="60" y="152"/>
                      <a:pt x="60" y="152"/>
                      <a:pt x="60" y="152"/>
                    </a:cubicBezTo>
                    <a:cubicBezTo>
                      <a:pt x="61" y="152"/>
                      <a:pt x="61" y="151"/>
                      <a:pt x="61" y="152"/>
                    </a:cubicBezTo>
                    <a:cubicBezTo>
                      <a:pt x="61" y="154"/>
                      <a:pt x="62" y="154"/>
                      <a:pt x="63" y="154"/>
                    </a:cubicBezTo>
                    <a:cubicBezTo>
                      <a:pt x="63" y="154"/>
                      <a:pt x="63" y="153"/>
                      <a:pt x="63" y="153"/>
                    </a:cubicBezTo>
                    <a:cubicBezTo>
                      <a:pt x="62" y="152"/>
                      <a:pt x="63" y="154"/>
                      <a:pt x="62" y="153"/>
                    </a:cubicBezTo>
                    <a:cubicBezTo>
                      <a:pt x="61" y="152"/>
                      <a:pt x="62" y="152"/>
                      <a:pt x="63" y="152"/>
                    </a:cubicBezTo>
                    <a:cubicBezTo>
                      <a:pt x="66" y="155"/>
                      <a:pt x="68" y="151"/>
                      <a:pt x="71" y="152"/>
                    </a:cubicBezTo>
                    <a:cubicBezTo>
                      <a:pt x="70" y="150"/>
                      <a:pt x="72" y="151"/>
                      <a:pt x="72" y="150"/>
                    </a:cubicBezTo>
                    <a:cubicBezTo>
                      <a:pt x="73" y="152"/>
                      <a:pt x="74" y="149"/>
                      <a:pt x="75" y="150"/>
                    </a:cubicBezTo>
                    <a:cubicBezTo>
                      <a:pt x="73" y="148"/>
                      <a:pt x="73" y="148"/>
                      <a:pt x="73" y="148"/>
                    </a:cubicBezTo>
                    <a:cubicBezTo>
                      <a:pt x="75" y="148"/>
                      <a:pt x="74" y="143"/>
                      <a:pt x="76" y="145"/>
                    </a:cubicBezTo>
                    <a:cubicBezTo>
                      <a:pt x="77" y="146"/>
                      <a:pt x="77" y="147"/>
                      <a:pt x="77" y="148"/>
                    </a:cubicBezTo>
                    <a:cubicBezTo>
                      <a:pt x="79" y="150"/>
                      <a:pt x="79" y="144"/>
                      <a:pt x="81" y="146"/>
                    </a:cubicBezTo>
                    <a:cubicBezTo>
                      <a:pt x="80" y="146"/>
                      <a:pt x="79" y="144"/>
                      <a:pt x="80" y="143"/>
                    </a:cubicBezTo>
                    <a:cubicBezTo>
                      <a:pt x="81" y="143"/>
                      <a:pt x="83" y="144"/>
                      <a:pt x="83" y="144"/>
                    </a:cubicBezTo>
                    <a:cubicBezTo>
                      <a:pt x="84" y="144"/>
                      <a:pt x="84" y="143"/>
                      <a:pt x="85" y="143"/>
                    </a:cubicBezTo>
                    <a:cubicBezTo>
                      <a:pt x="85" y="144"/>
                      <a:pt x="85" y="144"/>
                      <a:pt x="85" y="144"/>
                    </a:cubicBezTo>
                    <a:cubicBezTo>
                      <a:pt x="86" y="144"/>
                      <a:pt x="86" y="143"/>
                      <a:pt x="87" y="142"/>
                    </a:cubicBezTo>
                    <a:cubicBezTo>
                      <a:pt x="88" y="143"/>
                      <a:pt x="90" y="141"/>
                      <a:pt x="91" y="141"/>
                    </a:cubicBezTo>
                    <a:cubicBezTo>
                      <a:pt x="91" y="139"/>
                      <a:pt x="94" y="141"/>
                      <a:pt x="92" y="138"/>
                    </a:cubicBezTo>
                    <a:cubicBezTo>
                      <a:pt x="92" y="138"/>
                      <a:pt x="93" y="139"/>
                      <a:pt x="93" y="139"/>
                    </a:cubicBezTo>
                    <a:cubicBezTo>
                      <a:pt x="93" y="138"/>
                      <a:pt x="92" y="136"/>
                      <a:pt x="93" y="135"/>
                    </a:cubicBezTo>
                    <a:cubicBezTo>
                      <a:pt x="94" y="137"/>
                      <a:pt x="94" y="137"/>
                      <a:pt x="94" y="137"/>
                    </a:cubicBezTo>
                    <a:cubicBezTo>
                      <a:pt x="95" y="139"/>
                      <a:pt x="95" y="136"/>
                      <a:pt x="96" y="137"/>
                    </a:cubicBezTo>
                    <a:cubicBezTo>
                      <a:pt x="95" y="136"/>
                      <a:pt x="97" y="137"/>
                      <a:pt x="96" y="136"/>
                    </a:cubicBezTo>
                    <a:cubicBezTo>
                      <a:pt x="96" y="135"/>
                      <a:pt x="96" y="135"/>
                      <a:pt x="96" y="135"/>
                    </a:cubicBezTo>
                    <a:cubicBezTo>
                      <a:pt x="97" y="133"/>
                      <a:pt x="96" y="134"/>
                      <a:pt x="97" y="133"/>
                    </a:cubicBezTo>
                    <a:cubicBezTo>
                      <a:pt x="98" y="132"/>
                      <a:pt x="99" y="134"/>
                      <a:pt x="98" y="134"/>
                    </a:cubicBezTo>
                    <a:cubicBezTo>
                      <a:pt x="99" y="135"/>
                      <a:pt x="100" y="134"/>
                      <a:pt x="100" y="133"/>
                    </a:cubicBezTo>
                    <a:cubicBezTo>
                      <a:pt x="100" y="133"/>
                      <a:pt x="100" y="133"/>
                      <a:pt x="100" y="133"/>
                    </a:cubicBezTo>
                    <a:cubicBezTo>
                      <a:pt x="100" y="133"/>
                      <a:pt x="100" y="133"/>
                      <a:pt x="100" y="133"/>
                    </a:cubicBezTo>
                    <a:cubicBezTo>
                      <a:pt x="100" y="133"/>
                      <a:pt x="100" y="132"/>
                      <a:pt x="101" y="132"/>
                    </a:cubicBezTo>
                    <a:cubicBezTo>
                      <a:pt x="101" y="132"/>
                      <a:pt x="101" y="132"/>
                      <a:pt x="101" y="132"/>
                    </a:cubicBezTo>
                    <a:cubicBezTo>
                      <a:pt x="100" y="133"/>
                      <a:pt x="100" y="133"/>
                      <a:pt x="100" y="133"/>
                    </a:cubicBezTo>
                    <a:cubicBezTo>
                      <a:pt x="100" y="133"/>
                      <a:pt x="101" y="133"/>
                      <a:pt x="101" y="133"/>
                    </a:cubicBezTo>
                    <a:cubicBezTo>
                      <a:pt x="101" y="133"/>
                      <a:pt x="101" y="133"/>
                      <a:pt x="101" y="133"/>
                    </a:cubicBezTo>
                    <a:cubicBezTo>
                      <a:pt x="101" y="132"/>
                      <a:pt x="102" y="132"/>
                      <a:pt x="102" y="133"/>
                    </a:cubicBezTo>
                    <a:cubicBezTo>
                      <a:pt x="103" y="134"/>
                      <a:pt x="103" y="134"/>
                      <a:pt x="103" y="134"/>
                    </a:cubicBezTo>
                    <a:cubicBezTo>
                      <a:pt x="103" y="134"/>
                      <a:pt x="103" y="131"/>
                      <a:pt x="103" y="131"/>
                    </a:cubicBezTo>
                    <a:cubicBezTo>
                      <a:pt x="105" y="131"/>
                      <a:pt x="107" y="128"/>
                      <a:pt x="108" y="126"/>
                    </a:cubicBezTo>
                    <a:cubicBezTo>
                      <a:pt x="108" y="127"/>
                      <a:pt x="108" y="127"/>
                      <a:pt x="108" y="126"/>
                    </a:cubicBezTo>
                    <a:cubicBezTo>
                      <a:pt x="108" y="126"/>
                      <a:pt x="108" y="124"/>
                      <a:pt x="109" y="125"/>
                    </a:cubicBezTo>
                    <a:cubicBezTo>
                      <a:pt x="109" y="124"/>
                      <a:pt x="110" y="125"/>
                      <a:pt x="111" y="125"/>
                    </a:cubicBezTo>
                    <a:cubicBezTo>
                      <a:pt x="111" y="125"/>
                      <a:pt x="111" y="124"/>
                      <a:pt x="110" y="124"/>
                    </a:cubicBezTo>
                    <a:cubicBezTo>
                      <a:pt x="113" y="124"/>
                      <a:pt x="112" y="120"/>
                      <a:pt x="115" y="120"/>
                    </a:cubicBezTo>
                    <a:cubicBezTo>
                      <a:pt x="115" y="120"/>
                      <a:pt x="115" y="121"/>
                      <a:pt x="115" y="122"/>
                    </a:cubicBezTo>
                    <a:cubicBezTo>
                      <a:pt x="116" y="120"/>
                      <a:pt x="117" y="118"/>
                      <a:pt x="117" y="116"/>
                    </a:cubicBezTo>
                    <a:cubicBezTo>
                      <a:pt x="117" y="117"/>
                      <a:pt x="118" y="117"/>
                      <a:pt x="118" y="118"/>
                    </a:cubicBezTo>
                    <a:cubicBezTo>
                      <a:pt x="119" y="117"/>
                      <a:pt x="119" y="116"/>
                      <a:pt x="119" y="114"/>
                    </a:cubicBezTo>
                    <a:cubicBezTo>
                      <a:pt x="118" y="114"/>
                      <a:pt x="119" y="115"/>
                      <a:pt x="119" y="115"/>
                    </a:cubicBezTo>
                    <a:cubicBezTo>
                      <a:pt x="117" y="115"/>
                      <a:pt x="118" y="113"/>
                      <a:pt x="118" y="113"/>
                    </a:cubicBezTo>
                    <a:cubicBezTo>
                      <a:pt x="119" y="113"/>
                      <a:pt x="119" y="113"/>
                      <a:pt x="119" y="113"/>
                    </a:cubicBezTo>
                    <a:cubicBezTo>
                      <a:pt x="119" y="112"/>
                      <a:pt x="119" y="111"/>
                      <a:pt x="120" y="111"/>
                    </a:cubicBezTo>
                    <a:cubicBezTo>
                      <a:pt x="121" y="111"/>
                      <a:pt x="120" y="111"/>
                      <a:pt x="120" y="112"/>
                    </a:cubicBezTo>
                    <a:cubicBezTo>
                      <a:pt x="122" y="114"/>
                      <a:pt x="123" y="111"/>
                      <a:pt x="124" y="111"/>
                    </a:cubicBezTo>
                    <a:cubicBezTo>
                      <a:pt x="124" y="111"/>
                      <a:pt x="124" y="110"/>
                      <a:pt x="123" y="110"/>
                    </a:cubicBezTo>
                    <a:cubicBezTo>
                      <a:pt x="123" y="109"/>
                      <a:pt x="124" y="111"/>
                      <a:pt x="125" y="110"/>
                    </a:cubicBezTo>
                    <a:cubicBezTo>
                      <a:pt x="124" y="105"/>
                      <a:pt x="124" y="105"/>
                      <a:pt x="124" y="105"/>
                    </a:cubicBezTo>
                    <a:cubicBezTo>
                      <a:pt x="124" y="106"/>
                      <a:pt x="126" y="106"/>
                      <a:pt x="126" y="107"/>
                    </a:cubicBezTo>
                    <a:cubicBezTo>
                      <a:pt x="127" y="106"/>
                      <a:pt x="126" y="103"/>
                      <a:pt x="125" y="101"/>
                    </a:cubicBezTo>
                    <a:cubicBezTo>
                      <a:pt x="126" y="101"/>
                      <a:pt x="127" y="99"/>
                      <a:pt x="127" y="99"/>
                    </a:cubicBezTo>
                    <a:cubicBezTo>
                      <a:pt x="128" y="99"/>
                      <a:pt x="127" y="99"/>
                      <a:pt x="127" y="100"/>
                    </a:cubicBezTo>
                    <a:cubicBezTo>
                      <a:pt x="129" y="100"/>
                      <a:pt x="129" y="100"/>
                      <a:pt x="129" y="100"/>
                    </a:cubicBezTo>
                    <a:cubicBezTo>
                      <a:pt x="128" y="101"/>
                      <a:pt x="131" y="102"/>
                      <a:pt x="131" y="103"/>
                    </a:cubicBezTo>
                    <a:cubicBezTo>
                      <a:pt x="131" y="102"/>
                      <a:pt x="133" y="101"/>
                      <a:pt x="135" y="100"/>
                    </a:cubicBezTo>
                    <a:cubicBezTo>
                      <a:pt x="132" y="99"/>
                      <a:pt x="135" y="98"/>
                      <a:pt x="134" y="96"/>
                    </a:cubicBezTo>
                    <a:cubicBezTo>
                      <a:pt x="135" y="95"/>
                      <a:pt x="136" y="97"/>
                      <a:pt x="137" y="97"/>
                    </a:cubicBezTo>
                    <a:cubicBezTo>
                      <a:pt x="137" y="95"/>
                      <a:pt x="139" y="95"/>
                      <a:pt x="140" y="93"/>
                    </a:cubicBezTo>
                    <a:cubicBezTo>
                      <a:pt x="140" y="93"/>
                      <a:pt x="140" y="94"/>
                      <a:pt x="140" y="94"/>
                    </a:cubicBezTo>
                    <a:cubicBezTo>
                      <a:pt x="141" y="92"/>
                      <a:pt x="143" y="91"/>
                      <a:pt x="143" y="88"/>
                    </a:cubicBezTo>
                    <a:cubicBezTo>
                      <a:pt x="143" y="89"/>
                      <a:pt x="143" y="89"/>
                      <a:pt x="143" y="90"/>
                    </a:cubicBezTo>
                    <a:cubicBezTo>
                      <a:pt x="145" y="89"/>
                      <a:pt x="141" y="87"/>
                      <a:pt x="144" y="87"/>
                    </a:cubicBezTo>
                    <a:cubicBezTo>
                      <a:pt x="144" y="88"/>
                      <a:pt x="144" y="88"/>
                      <a:pt x="144" y="88"/>
                    </a:cubicBezTo>
                    <a:cubicBezTo>
                      <a:pt x="144" y="87"/>
                      <a:pt x="147" y="88"/>
                      <a:pt x="146" y="85"/>
                    </a:cubicBezTo>
                    <a:cubicBezTo>
                      <a:pt x="147" y="86"/>
                      <a:pt x="147" y="86"/>
                      <a:pt x="147" y="87"/>
                    </a:cubicBezTo>
                    <a:cubicBezTo>
                      <a:pt x="148" y="85"/>
                      <a:pt x="149" y="85"/>
                      <a:pt x="148" y="83"/>
                    </a:cubicBezTo>
                    <a:cubicBezTo>
                      <a:pt x="149" y="83"/>
                      <a:pt x="149" y="84"/>
                      <a:pt x="149" y="85"/>
                    </a:cubicBezTo>
                    <a:cubicBezTo>
                      <a:pt x="151" y="85"/>
                      <a:pt x="149" y="82"/>
                      <a:pt x="150" y="82"/>
                    </a:cubicBezTo>
                    <a:cubicBezTo>
                      <a:pt x="151" y="82"/>
                      <a:pt x="152" y="82"/>
                      <a:pt x="152" y="82"/>
                    </a:cubicBezTo>
                    <a:cubicBezTo>
                      <a:pt x="151" y="81"/>
                      <a:pt x="153" y="80"/>
                      <a:pt x="153" y="79"/>
                    </a:cubicBezTo>
                    <a:cubicBezTo>
                      <a:pt x="153" y="80"/>
                      <a:pt x="154" y="80"/>
                      <a:pt x="155" y="80"/>
                    </a:cubicBezTo>
                    <a:cubicBezTo>
                      <a:pt x="159" y="76"/>
                      <a:pt x="164" y="73"/>
                      <a:pt x="168" y="67"/>
                    </a:cubicBezTo>
                    <a:cubicBezTo>
                      <a:pt x="170" y="69"/>
                      <a:pt x="167" y="69"/>
                      <a:pt x="169" y="70"/>
                    </a:cubicBezTo>
                    <a:cubicBezTo>
                      <a:pt x="168" y="69"/>
                      <a:pt x="169" y="69"/>
                      <a:pt x="170" y="67"/>
                    </a:cubicBezTo>
                    <a:cubicBezTo>
                      <a:pt x="171" y="68"/>
                      <a:pt x="171" y="68"/>
                      <a:pt x="171" y="68"/>
                    </a:cubicBezTo>
                    <a:cubicBezTo>
                      <a:pt x="171" y="67"/>
                      <a:pt x="172" y="68"/>
                      <a:pt x="172" y="67"/>
                    </a:cubicBezTo>
                    <a:cubicBezTo>
                      <a:pt x="172" y="66"/>
                      <a:pt x="172" y="66"/>
                      <a:pt x="172" y="66"/>
                    </a:cubicBezTo>
                    <a:cubicBezTo>
                      <a:pt x="172" y="65"/>
                      <a:pt x="175" y="67"/>
                      <a:pt x="174" y="65"/>
                    </a:cubicBezTo>
                    <a:cubicBezTo>
                      <a:pt x="175" y="66"/>
                      <a:pt x="175" y="66"/>
                      <a:pt x="175" y="66"/>
                    </a:cubicBezTo>
                    <a:cubicBezTo>
                      <a:pt x="175" y="65"/>
                      <a:pt x="175" y="65"/>
                      <a:pt x="175" y="65"/>
                    </a:cubicBezTo>
                    <a:cubicBezTo>
                      <a:pt x="176" y="65"/>
                      <a:pt x="177" y="65"/>
                      <a:pt x="176" y="66"/>
                    </a:cubicBezTo>
                    <a:cubicBezTo>
                      <a:pt x="177" y="67"/>
                      <a:pt x="178" y="68"/>
                      <a:pt x="180" y="67"/>
                    </a:cubicBezTo>
                    <a:cubicBezTo>
                      <a:pt x="179" y="67"/>
                      <a:pt x="178" y="68"/>
                      <a:pt x="178" y="68"/>
                    </a:cubicBezTo>
                    <a:cubicBezTo>
                      <a:pt x="181" y="71"/>
                      <a:pt x="183" y="76"/>
                      <a:pt x="188" y="78"/>
                    </a:cubicBezTo>
                    <a:cubicBezTo>
                      <a:pt x="187" y="79"/>
                      <a:pt x="187" y="79"/>
                      <a:pt x="186" y="79"/>
                    </a:cubicBezTo>
                    <a:cubicBezTo>
                      <a:pt x="190" y="80"/>
                      <a:pt x="187" y="84"/>
                      <a:pt x="192" y="84"/>
                    </a:cubicBezTo>
                    <a:cubicBezTo>
                      <a:pt x="194" y="84"/>
                      <a:pt x="194" y="84"/>
                      <a:pt x="194" y="84"/>
                    </a:cubicBezTo>
                    <a:cubicBezTo>
                      <a:pt x="193" y="84"/>
                      <a:pt x="192" y="85"/>
                      <a:pt x="192" y="86"/>
                    </a:cubicBezTo>
                    <a:cubicBezTo>
                      <a:pt x="193" y="86"/>
                      <a:pt x="193" y="88"/>
                      <a:pt x="195" y="87"/>
                    </a:cubicBezTo>
                    <a:cubicBezTo>
                      <a:pt x="194" y="88"/>
                      <a:pt x="194" y="87"/>
                      <a:pt x="193" y="88"/>
                    </a:cubicBezTo>
                    <a:cubicBezTo>
                      <a:pt x="194" y="89"/>
                      <a:pt x="197" y="89"/>
                      <a:pt x="197" y="90"/>
                    </a:cubicBezTo>
                    <a:cubicBezTo>
                      <a:pt x="196" y="90"/>
                      <a:pt x="196" y="90"/>
                      <a:pt x="196" y="90"/>
                    </a:cubicBezTo>
                    <a:cubicBezTo>
                      <a:pt x="196" y="97"/>
                      <a:pt x="198" y="104"/>
                      <a:pt x="204" y="106"/>
                    </a:cubicBezTo>
                    <a:cubicBezTo>
                      <a:pt x="205" y="107"/>
                      <a:pt x="202" y="108"/>
                      <a:pt x="203" y="108"/>
                    </a:cubicBezTo>
                    <a:cubicBezTo>
                      <a:pt x="208" y="111"/>
                      <a:pt x="207" y="119"/>
                      <a:pt x="214" y="118"/>
                    </a:cubicBezTo>
                    <a:cubicBezTo>
                      <a:pt x="218" y="120"/>
                      <a:pt x="222" y="116"/>
                      <a:pt x="222" y="116"/>
                    </a:cubicBezTo>
                    <a:cubicBezTo>
                      <a:pt x="216" y="114"/>
                      <a:pt x="213" y="105"/>
                      <a:pt x="212" y="97"/>
                    </a:cubicBezTo>
                    <a:close/>
                    <a:moveTo>
                      <a:pt x="56" y="136"/>
                    </a:moveTo>
                    <a:cubicBezTo>
                      <a:pt x="55" y="136"/>
                      <a:pt x="55" y="136"/>
                      <a:pt x="56" y="136"/>
                    </a:cubicBezTo>
                    <a:close/>
                    <a:moveTo>
                      <a:pt x="101" y="131"/>
                    </a:moveTo>
                    <a:cubicBezTo>
                      <a:pt x="101" y="131"/>
                      <a:pt x="101" y="131"/>
                      <a:pt x="102" y="131"/>
                    </a:cubicBezTo>
                    <a:cubicBezTo>
                      <a:pt x="101" y="131"/>
                      <a:pt x="101" y="131"/>
                      <a:pt x="101"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26"/>
              <p:cNvSpPr>
                <a:spLocks noEditPoints="1"/>
              </p:cNvSpPr>
              <p:nvPr/>
            </p:nvSpPr>
            <p:spPr bwMode="auto">
              <a:xfrm>
                <a:off x="4602163" y="4041775"/>
                <a:ext cx="769938" cy="527050"/>
              </a:xfrm>
              <a:custGeom>
                <a:avLst/>
                <a:gdLst>
                  <a:gd name="T0" fmla="*/ 298 w 356"/>
                  <a:gd name="T1" fmla="*/ 39 h 245"/>
                  <a:gd name="T2" fmla="*/ 217 w 356"/>
                  <a:gd name="T3" fmla="*/ 49 h 245"/>
                  <a:gd name="T4" fmla="*/ 157 w 356"/>
                  <a:gd name="T5" fmla="*/ 47 h 245"/>
                  <a:gd name="T6" fmla="*/ 126 w 356"/>
                  <a:gd name="T7" fmla="*/ 48 h 245"/>
                  <a:gd name="T8" fmla="*/ 79 w 356"/>
                  <a:gd name="T9" fmla="*/ 44 h 245"/>
                  <a:gd name="T10" fmla="*/ 58 w 356"/>
                  <a:gd name="T11" fmla="*/ 24 h 245"/>
                  <a:gd name="T12" fmla="*/ 62 w 356"/>
                  <a:gd name="T13" fmla="*/ 12 h 245"/>
                  <a:gd name="T14" fmla="*/ 58 w 356"/>
                  <a:gd name="T15" fmla="*/ 13 h 245"/>
                  <a:gd name="T16" fmla="*/ 46 w 356"/>
                  <a:gd name="T17" fmla="*/ 20 h 245"/>
                  <a:gd name="T18" fmla="*/ 40 w 356"/>
                  <a:gd name="T19" fmla="*/ 26 h 245"/>
                  <a:gd name="T20" fmla="*/ 36 w 356"/>
                  <a:gd name="T21" fmla="*/ 29 h 245"/>
                  <a:gd name="T22" fmla="*/ 41 w 356"/>
                  <a:gd name="T23" fmla="*/ 32 h 245"/>
                  <a:gd name="T24" fmla="*/ 38 w 356"/>
                  <a:gd name="T25" fmla="*/ 32 h 245"/>
                  <a:gd name="T26" fmla="*/ 32 w 356"/>
                  <a:gd name="T27" fmla="*/ 36 h 245"/>
                  <a:gd name="T28" fmla="*/ 32 w 356"/>
                  <a:gd name="T29" fmla="*/ 41 h 245"/>
                  <a:gd name="T30" fmla="*/ 29 w 356"/>
                  <a:gd name="T31" fmla="*/ 47 h 245"/>
                  <a:gd name="T32" fmla="*/ 35 w 356"/>
                  <a:gd name="T33" fmla="*/ 56 h 245"/>
                  <a:gd name="T34" fmla="*/ 28 w 356"/>
                  <a:gd name="T35" fmla="*/ 65 h 245"/>
                  <a:gd name="T36" fmla="*/ 22 w 356"/>
                  <a:gd name="T37" fmla="*/ 75 h 245"/>
                  <a:gd name="T38" fmla="*/ 19 w 356"/>
                  <a:gd name="T39" fmla="*/ 89 h 245"/>
                  <a:gd name="T40" fmla="*/ 17 w 356"/>
                  <a:gd name="T41" fmla="*/ 94 h 245"/>
                  <a:gd name="T42" fmla="*/ 16 w 356"/>
                  <a:gd name="T43" fmla="*/ 100 h 245"/>
                  <a:gd name="T44" fmla="*/ 15 w 356"/>
                  <a:gd name="T45" fmla="*/ 114 h 245"/>
                  <a:gd name="T46" fmla="*/ 12 w 356"/>
                  <a:gd name="T47" fmla="*/ 126 h 245"/>
                  <a:gd name="T48" fmla="*/ 9 w 356"/>
                  <a:gd name="T49" fmla="*/ 131 h 245"/>
                  <a:gd name="T50" fmla="*/ 8 w 356"/>
                  <a:gd name="T51" fmla="*/ 139 h 245"/>
                  <a:gd name="T52" fmla="*/ 6 w 356"/>
                  <a:gd name="T53" fmla="*/ 151 h 245"/>
                  <a:gd name="T54" fmla="*/ 9 w 356"/>
                  <a:gd name="T55" fmla="*/ 163 h 245"/>
                  <a:gd name="T56" fmla="*/ 5 w 356"/>
                  <a:gd name="T57" fmla="*/ 176 h 245"/>
                  <a:gd name="T58" fmla="*/ 3 w 356"/>
                  <a:gd name="T59" fmla="*/ 197 h 245"/>
                  <a:gd name="T60" fmla="*/ 5 w 356"/>
                  <a:gd name="T61" fmla="*/ 218 h 245"/>
                  <a:gd name="T62" fmla="*/ 19 w 356"/>
                  <a:gd name="T63" fmla="*/ 204 h 245"/>
                  <a:gd name="T64" fmla="*/ 20 w 356"/>
                  <a:gd name="T65" fmla="*/ 140 h 245"/>
                  <a:gd name="T66" fmla="*/ 30 w 356"/>
                  <a:gd name="T67" fmla="*/ 119 h 245"/>
                  <a:gd name="T68" fmla="*/ 42 w 356"/>
                  <a:gd name="T69" fmla="*/ 82 h 245"/>
                  <a:gd name="T70" fmla="*/ 50 w 356"/>
                  <a:gd name="T71" fmla="*/ 50 h 245"/>
                  <a:gd name="T72" fmla="*/ 68 w 356"/>
                  <a:gd name="T73" fmla="*/ 51 h 245"/>
                  <a:gd name="T74" fmla="*/ 72 w 356"/>
                  <a:gd name="T75" fmla="*/ 56 h 245"/>
                  <a:gd name="T76" fmla="*/ 76 w 356"/>
                  <a:gd name="T77" fmla="*/ 55 h 245"/>
                  <a:gd name="T78" fmla="*/ 84 w 356"/>
                  <a:gd name="T79" fmla="*/ 60 h 245"/>
                  <a:gd name="T80" fmla="*/ 90 w 356"/>
                  <a:gd name="T81" fmla="*/ 64 h 245"/>
                  <a:gd name="T82" fmla="*/ 100 w 356"/>
                  <a:gd name="T83" fmla="*/ 60 h 245"/>
                  <a:gd name="T84" fmla="*/ 110 w 356"/>
                  <a:gd name="T85" fmla="*/ 56 h 245"/>
                  <a:gd name="T86" fmla="*/ 126 w 356"/>
                  <a:gd name="T87" fmla="*/ 66 h 245"/>
                  <a:gd name="T88" fmla="*/ 139 w 356"/>
                  <a:gd name="T89" fmla="*/ 64 h 245"/>
                  <a:gd name="T90" fmla="*/ 159 w 356"/>
                  <a:gd name="T91" fmla="*/ 67 h 245"/>
                  <a:gd name="T92" fmla="*/ 166 w 356"/>
                  <a:gd name="T93" fmla="*/ 67 h 245"/>
                  <a:gd name="T94" fmla="*/ 175 w 356"/>
                  <a:gd name="T95" fmla="*/ 69 h 245"/>
                  <a:gd name="T96" fmla="*/ 192 w 356"/>
                  <a:gd name="T97" fmla="*/ 68 h 245"/>
                  <a:gd name="T98" fmla="*/ 210 w 356"/>
                  <a:gd name="T99" fmla="*/ 67 h 245"/>
                  <a:gd name="T100" fmla="*/ 217 w 356"/>
                  <a:gd name="T101" fmla="*/ 68 h 245"/>
                  <a:gd name="T102" fmla="*/ 235 w 356"/>
                  <a:gd name="T103" fmla="*/ 66 h 245"/>
                  <a:gd name="T104" fmla="*/ 246 w 356"/>
                  <a:gd name="T105" fmla="*/ 62 h 245"/>
                  <a:gd name="T106" fmla="*/ 263 w 356"/>
                  <a:gd name="T107" fmla="*/ 60 h 245"/>
                  <a:gd name="T108" fmla="*/ 281 w 356"/>
                  <a:gd name="T109" fmla="*/ 54 h 245"/>
                  <a:gd name="T110" fmla="*/ 309 w 356"/>
                  <a:gd name="T111" fmla="*/ 50 h 245"/>
                  <a:gd name="T112" fmla="*/ 333 w 356"/>
                  <a:gd name="T113" fmla="*/ 30 h 245"/>
                  <a:gd name="T114" fmla="*/ 39 w 356"/>
                  <a:gd name="T115" fmla="*/ 3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 h="245">
                    <a:moveTo>
                      <a:pt x="352" y="5"/>
                    </a:moveTo>
                    <a:cubicBezTo>
                      <a:pt x="352" y="2"/>
                      <a:pt x="346" y="0"/>
                      <a:pt x="346" y="0"/>
                    </a:cubicBezTo>
                    <a:cubicBezTo>
                      <a:pt x="347" y="6"/>
                      <a:pt x="342" y="11"/>
                      <a:pt x="336" y="14"/>
                    </a:cubicBezTo>
                    <a:cubicBezTo>
                      <a:pt x="336" y="16"/>
                      <a:pt x="334" y="18"/>
                      <a:pt x="332" y="19"/>
                    </a:cubicBezTo>
                    <a:cubicBezTo>
                      <a:pt x="326" y="25"/>
                      <a:pt x="317" y="25"/>
                      <a:pt x="309" y="30"/>
                    </a:cubicBezTo>
                    <a:cubicBezTo>
                      <a:pt x="310" y="31"/>
                      <a:pt x="310" y="32"/>
                      <a:pt x="310" y="33"/>
                    </a:cubicBezTo>
                    <a:cubicBezTo>
                      <a:pt x="310" y="32"/>
                      <a:pt x="310" y="32"/>
                      <a:pt x="310" y="32"/>
                    </a:cubicBezTo>
                    <a:cubicBezTo>
                      <a:pt x="309" y="34"/>
                      <a:pt x="309" y="34"/>
                      <a:pt x="309" y="34"/>
                    </a:cubicBezTo>
                    <a:cubicBezTo>
                      <a:pt x="309" y="34"/>
                      <a:pt x="308" y="32"/>
                      <a:pt x="309" y="32"/>
                    </a:cubicBezTo>
                    <a:cubicBezTo>
                      <a:pt x="305" y="33"/>
                      <a:pt x="303" y="35"/>
                      <a:pt x="299" y="36"/>
                    </a:cubicBezTo>
                    <a:cubicBezTo>
                      <a:pt x="299" y="38"/>
                      <a:pt x="297" y="36"/>
                      <a:pt x="298" y="39"/>
                    </a:cubicBezTo>
                    <a:cubicBezTo>
                      <a:pt x="297" y="38"/>
                      <a:pt x="298" y="38"/>
                      <a:pt x="298" y="38"/>
                    </a:cubicBezTo>
                    <a:cubicBezTo>
                      <a:pt x="295" y="39"/>
                      <a:pt x="295" y="40"/>
                      <a:pt x="292" y="38"/>
                    </a:cubicBezTo>
                    <a:cubicBezTo>
                      <a:pt x="282" y="38"/>
                      <a:pt x="273" y="42"/>
                      <a:pt x="263" y="43"/>
                    </a:cubicBezTo>
                    <a:cubicBezTo>
                      <a:pt x="253" y="44"/>
                      <a:pt x="243" y="47"/>
                      <a:pt x="232" y="48"/>
                    </a:cubicBezTo>
                    <a:cubicBezTo>
                      <a:pt x="231" y="52"/>
                      <a:pt x="229" y="50"/>
                      <a:pt x="227" y="53"/>
                    </a:cubicBezTo>
                    <a:cubicBezTo>
                      <a:pt x="227" y="52"/>
                      <a:pt x="227" y="52"/>
                      <a:pt x="227" y="52"/>
                    </a:cubicBezTo>
                    <a:cubicBezTo>
                      <a:pt x="225" y="54"/>
                      <a:pt x="225" y="52"/>
                      <a:pt x="223" y="51"/>
                    </a:cubicBezTo>
                    <a:cubicBezTo>
                      <a:pt x="223" y="52"/>
                      <a:pt x="222" y="51"/>
                      <a:pt x="222" y="53"/>
                    </a:cubicBezTo>
                    <a:cubicBezTo>
                      <a:pt x="221" y="55"/>
                      <a:pt x="221" y="51"/>
                      <a:pt x="220" y="52"/>
                    </a:cubicBezTo>
                    <a:cubicBezTo>
                      <a:pt x="220" y="51"/>
                      <a:pt x="220" y="53"/>
                      <a:pt x="219" y="52"/>
                    </a:cubicBezTo>
                    <a:cubicBezTo>
                      <a:pt x="217" y="55"/>
                      <a:pt x="220" y="51"/>
                      <a:pt x="217" y="49"/>
                    </a:cubicBezTo>
                    <a:cubicBezTo>
                      <a:pt x="212" y="50"/>
                      <a:pt x="207" y="52"/>
                      <a:pt x="202" y="51"/>
                    </a:cubicBezTo>
                    <a:cubicBezTo>
                      <a:pt x="202" y="51"/>
                      <a:pt x="203" y="52"/>
                      <a:pt x="202" y="52"/>
                    </a:cubicBezTo>
                    <a:cubicBezTo>
                      <a:pt x="202" y="49"/>
                      <a:pt x="201" y="53"/>
                      <a:pt x="200" y="52"/>
                    </a:cubicBezTo>
                    <a:cubicBezTo>
                      <a:pt x="200" y="51"/>
                      <a:pt x="200" y="51"/>
                      <a:pt x="200" y="51"/>
                    </a:cubicBezTo>
                    <a:cubicBezTo>
                      <a:pt x="198" y="49"/>
                      <a:pt x="197" y="51"/>
                      <a:pt x="195" y="50"/>
                    </a:cubicBezTo>
                    <a:cubicBezTo>
                      <a:pt x="193" y="51"/>
                      <a:pt x="191" y="48"/>
                      <a:pt x="189" y="50"/>
                    </a:cubicBezTo>
                    <a:cubicBezTo>
                      <a:pt x="190" y="49"/>
                      <a:pt x="188" y="49"/>
                      <a:pt x="188" y="48"/>
                    </a:cubicBezTo>
                    <a:cubicBezTo>
                      <a:pt x="187" y="52"/>
                      <a:pt x="184" y="47"/>
                      <a:pt x="183" y="49"/>
                    </a:cubicBezTo>
                    <a:cubicBezTo>
                      <a:pt x="183" y="49"/>
                      <a:pt x="183" y="49"/>
                      <a:pt x="183" y="49"/>
                    </a:cubicBezTo>
                    <a:cubicBezTo>
                      <a:pt x="178" y="49"/>
                      <a:pt x="172" y="47"/>
                      <a:pt x="167" y="49"/>
                    </a:cubicBezTo>
                    <a:cubicBezTo>
                      <a:pt x="163" y="49"/>
                      <a:pt x="160" y="45"/>
                      <a:pt x="157" y="47"/>
                    </a:cubicBezTo>
                    <a:cubicBezTo>
                      <a:pt x="156" y="47"/>
                      <a:pt x="157" y="48"/>
                      <a:pt x="156" y="49"/>
                    </a:cubicBezTo>
                    <a:cubicBezTo>
                      <a:pt x="155" y="48"/>
                      <a:pt x="156" y="47"/>
                      <a:pt x="156" y="47"/>
                    </a:cubicBezTo>
                    <a:cubicBezTo>
                      <a:pt x="154" y="48"/>
                      <a:pt x="152" y="46"/>
                      <a:pt x="150" y="46"/>
                    </a:cubicBezTo>
                    <a:cubicBezTo>
                      <a:pt x="150" y="47"/>
                      <a:pt x="149" y="47"/>
                      <a:pt x="149" y="48"/>
                    </a:cubicBezTo>
                    <a:cubicBezTo>
                      <a:pt x="147" y="45"/>
                      <a:pt x="144" y="48"/>
                      <a:pt x="142" y="46"/>
                    </a:cubicBezTo>
                    <a:cubicBezTo>
                      <a:pt x="142" y="49"/>
                      <a:pt x="140" y="48"/>
                      <a:pt x="139" y="48"/>
                    </a:cubicBezTo>
                    <a:cubicBezTo>
                      <a:pt x="139" y="48"/>
                      <a:pt x="139" y="47"/>
                      <a:pt x="139" y="47"/>
                    </a:cubicBezTo>
                    <a:cubicBezTo>
                      <a:pt x="137" y="47"/>
                      <a:pt x="136" y="47"/>
                      <a:pt x="135" y="46"/>
                    </a:cubicBezTo>
                    <a:cubicBezTo>
                      <a:pt x="134" y="46"/>
                      <a:pt x="133" y="48"/>
                      <a:pt x="132" y="47"/>
                    </a:cubicBezTo>
                    <a:cubicBezTo>
                      <a:pt x="132" y="45"/>
                      <a:pt x="130" y="47"/>
                      <a:pt x="129" y="46"/>
                    </a:cubicBezTo>
                    <a:cubicBezTo>
                      <a:pt x="129" y="48"/>
                      <a:pt x="127" y="49"/>
                      <a:pt x="126" y="48"/>
                    </a:cubicBezTo>
                    <a:cubicBezTo>
                      <a:pt x="127" y="45"/>
                      <a:pt x="127" y="45"/>
                      <a:pt x="127" y="45"/>
                    </a:cubicBezTo>
                    <a:cubicBezTo>
                      <a:pt x="123" y="46"/>
                      <a:pt x="118" y="43"/>
                      <a:pt x="113" y="45"/>
                    </a:cubicBezTo>
                    <a:cubicBezTo>
                      <a:pt x="113" y="44"/>
                      <a:pt x="113" y="44"/>
                      <a:pt x="113" y="44"/>
                    </a:cubicBezTo>
                    <a:cubicBezTo>
                      <a:pt x="109" y="45"/>
                      <a:pt x="105" y="42"/>
                      <a:pt x="100" y="45"/>
                    </a:cubicBezTo>
                    <a:cubicBezTo>
                      <a:pt x="99" y="44"/>
                      <a:pt x="98" y="43"/>
                      <a:pt x="96" y="42"/>
                    </a:cubicBezTo>
                    <a:cubicBezTo>
                      <a:pt x="95" y="44"/>
                      <a:pt x="94" y="43"/>
                      <a:pt x="93" y="45"/>
                    </a:cubicBezTo>
                    <a:cubicBezTo>
                      <a:pt x="92" y="45"/>
                      <a:pt x="92" y="44"/>
                      <a:pt x="92" y="43"/>
                    </a:cubicBezTo>
                    <a:cubicBezTo>
                      <a:pt x="90" y="43"/>
                      <a:pt x="89" y="40"/>
                      <a:pt x="87" y="42"/>
                    </a:cubicBezTo>
                    <a:cubicBezTo>
                      <a:pt x="87" y="41"/>
                      <a:pt x="87" y="41"/>
                      <a:pt x="87" y="41"/>
                    </a:cubicBezTo>
                    <a:cubicBezTo>
                      <a:pt x="85" y="42"/>
                      <a:pt x="83" y="43"/>
                      <a:pt x="81" y="41"/>
                    </a:cubicBezTo>
                    <a:cubicBezTo>
                      <a:pt x="81" y="42"/>
                      <a:pt x="79" y="42"/>
                      <a:pt x="79" y="44"/>
                    </a:cubicBezTo>
                    <a:cubicBezTo>
                      <a:pt x="78" y="44"/>
                      <a:pt x="79" y="42"/>
                      <a:pt x="78" y="43"/>
                    </a:cubicBezTo>
                    <a:cubicBezTo>
                      <a:pt x="79" y="41"/>
                      <a:pt x="79" y="41"/>
                      <a:pt x="79" y="41"/>
                    </a:cubicBezTo>
                    <a:cubicBezTo>
                      <a:pt x="76" y="40"/>
                      <a:pt x="72" y="40"/>
                      <a:pt x="68" y="40"/>
                    </a:cubicBezTo>
                    <a:cubicBezTo>
                      <a:pt x="68" y="38"/>
                      <a:pt x="65" y="39"/>
                      <a:pt x="63" y="38"/>
                    </a:cubicBezTo>
                    <a:cubicBezTo>
                      <a:pt x="62" y="39"/>
                      <a:pt x="60" y="36"/>
                      <a:pt x="58" y="39"/>
                    </a:cubicBezTo>
                    <a:cubicBezTo>
                      <a:pt x="59" y="37"/>
                      <a:pt x="59" y="37"/>
                      <a:pt x="59" y="37"/>
                    </a:cubicBezTo>
                    <a:cubicBezTo>
                      <a:pt x="57" y="37"/>
                      <a:pt x="55" y="36"/>
                      <a:pt x="54" y="35"/>
                    </a:cubicBezTo>
                    <a:cubicBezTo>
                      <a:pt x="54" y="33"/>
                      <a:pt x="54" y="32"/>
                      <a:pt x="54" y="30"/>
                    </a:cubicBezTo>
                    <a:cubicBezTo>
                      <a:pt x="57" y="30"/>
                      <a:pt x="55" y="28"/>
                      <a:pt x="57" y="27"/>
                    </a:cubicBezTo>
                    <a:cubicBezTo>
                      <a:pt x="56" y="25"/>
                      <a:pt x="59" y="25"/>
                      <a:pt x="56" y="23"/>
                    </a:cubicBezTo>
                    <a:cubicBezTo>
                      <a:pt x="58" y="24"/>
                      <a:pt x="58" y="24"/>
                      <a:pt x="58" y="24"/>
                    </a:cubicBezTo>
                    <a:cubicBezTo>
                      <a:pt x="58" y="23"/>
                      <a:pt x="59" y="21"/>
                      <a:pt x="60" y="20"/>
                    </a:cubicBezTo>
                    <a:cubicBezTo>
                      <a:pt x="61" y="19"/>
                      <a:pt x="59" y="18"/>
                      <a:pt x="59" y="17"/>
                    </a:cubicBezTo>
                    <a:cubicBezTo>
                      <a:pt x="60" y="18"/>
                      <a:pt x="60" y="18"/>
                      <a:pt x="60" y="18"/>
                    </a:cubicBezTo>
                    <a:cubicBezTo>
                      <a:pt x="60" y="17"/>
                      <a:pt x="58" y="16"/>
                      <a:pt x="57" y="15"/>
                    </a:cubicBezTo>
                    <a:cubicBezTo>
                      <a:pt x="58" y="15"/>
                      <a:pt x="57" y="14"/>
                      <a:pt x="58" y="14"/>
                    </a:cubicBezTo>
                    <a:cubicBezTo>
                      <a:pt x="59" y="15"/>
                      <a:pt x="60" y="16"/>
                      <a:pt x="61" y="17"/>
                    </a:cubicBezTo>
                    <a:cubicBezTo>
                      <a:pt x="62" y="17"/>
                      <a:pt x="60" y="14"/>
                      <a:pt x="62" y="15"/>
                    </a:cubicBezTo>
                    <a:cubicBezTo>
                      <a:pt x="63" y="14"/>
                      <a:pt x="62" y="14"/>
                      <a:pt x="61" y="13"/>
                    </a:cubicBezTo>
                    <a:cubicBezTo>
                      <a:pt x="61" y="13"/>
                      <a:pt x="62" y="13"/>
                      <a:pt x="63" y="13"/>
                    </a:cubicBezTo>
                    <a:cubicBezTo>
                      <a:pt x="63" y="13"/>
                      <a:pt x="63" y="12"/>
                      <a:pt x="62" y="12"/>
                    </a:cubicBezTo>
                    <a:cubicBezTo>
                      <a:pt x="62" y="12"/>
                      <a:pt x="62" y="12"/>
                      <a:pt x="62" y="12"/>
                    </a:cubicBezTo>
                    <a:cubicBezTo>
                      <a:pt x="61" y="11"/>
                      <a:pt x="61" y="11"/>
                      <a:pt x="59" y="10"/>
                    </a:cubicBezTo>
                    <a:cubicBezTo>
                      <a:pt x="60" y="10"/>
                      <a:pt x="60" y="10"/>
                      <a:pt x="60" y="11"/>
                    </a:cubicBezTo>
                    <a:cubicBezTo>
                      <a:pt x="59" y="10"/>
                      <a:pt x="59" y="9"/>
                      <a:pt x="60" y="9"/>
                    </a:cubicBezTo>
                    <a:cubicBezTo>
                      <a:pt x="61" y="10"/>
                      <a:pt x="62" y="11"/>
                      <a:pt x="63" y="11"/>
                    </a:cubicBezTo>
                    <a:cubicBezTo>
                      <a:pt x="61" y="8"/>
                      <a:pt x="61" y="8"/>
                      <a:pt x="61" y="8"/>
                    </a:cubicBezTo>
                    <a:cubicBezTo>
                      <a:pt x="61" y="8"/>
                      <a:pt x="60" y="8"/>
                      <a:pt x="59" y="8"/>
                    </a:cubicBezTo>
                    <a:cubicBezTo>
                      <a:pt x="59" y="9"/>
                      <a:pt x="59" y="9"/>
                      <a:pt x="59" y="9"/>
                    </a:cubicBezTo>
                    <a:cubicBezTo>
                      <a:pt x="58" y="8"/>
                      <a:pt x="58" y="8"/>
                      <a:pt x="58" y="8"/>
                    </a:cubicBezTo>
                    <a:cubicBezTo>
                      <a:pt x="58" y="9"/>
                      <a:pt x="56" y="9"/>
                      <a:pt x="57" y="11"/>
                    </a:cubicBezTo>
                    <a:cubicBezTo>
                      <a:pt x="58" y="11"/>
                      <a:pt x="58" y="11"/>
                      <a:pt x="58" y="11"/>
                    </a:cubicBezTo>
                    <a:cubicBezTo>
                      <a:pt x="58" y="12"/>
                      <a:pt x="60" y="13"/>
                      <a:pt x="58" y="13"/>
                    </a:cubicBezTo>
                    <a:cubicBezTo>
                      <a:pt x="57" y="12"/>
                      <a:pt x="56" y="12"/>
                      <a:pt x="56" y="12"/>
                    </a:cubicBezTo>
                    <a:cubicBezTo>
                      <a:pt x="56" y="12"/>
                      <a:pt x="56" y="13"/>
                      <a:pt x="56" y="13"/>
                    </a:cubicBezTo>
                    <a:cubicBezTo>
                      <a:pt x="54" y="11"/>
                      <a:pt x="54" y="11"/>
                      <a:pt x="54" y="11"/>
                    </a:cubicBezTo>
                    <a:cubicBezTo>
                      <a:pt x="57" y="13"/>
                      <a:pt x="54" y="13"/>
                      <a:pt x="54" y="14"/>
                    </a:cubicBezTo>
                    <a:cubicBezTo>
                      <a:pt x="54" y="14"/>
                      <a:pt x="54" y="14"/>
                      <a:pt x="54" y="14"/>
                    </a:cubicBezTo>
                    <a:cubicBezTo>
                      <a:pt x="53" y="14"/>
                      <a:pt x="55" y="14"/>
                      <a:pt x="55" y="15"/>
                    </a:cubicBezTo>
                    <a:cubicBezTo>
                      <a:pt x="54" y="15"/>
                      <a:pt x="52" y="14"/>
                      <a:pt x="51" y="14"/>
                    </a:cubicBezTo>
                    <a:cubicBezTo>
                      <a:pt x="51" y="15"/>
                      <a:pt x="52" y="17"/>
                      <a:pt x="49" y="17"/>
                    </a:cubicBezTo>
                    <a:cubicBezTo>
                      <a:pt x="49" y="18"/>
                      <a:pt x="50" y="20"/>
                      <a:pt x="51" y="21"/>
                    </a:cubicBezTo>
                    <a:cubicBezTo>
                      <a:pt x="50" y="22"/>
                      <a:pt x="48" y="20"/>
                      <a:pt x="49" y="21"/>
                    </a:cubicBezTo>
                    <a:cubicBezTo>
                      <a:pt x="48" y="21"/>
                      <a:pt x="47" y="20"/>
                      <a:pt x="46" y="20"/>
                    </a:cubicBezTo>
                    <a:cubicBezTo>
                      <a:pt x="47" y="20"/>
                      <a:pt x="45" y="21"/>
                      <a:pt x="48" y="22"/>
                    </a:cubicBezTo>
                    <a:cubicBezTo>
                      <a:pt x="47" y="23"/>
                      <a:pt x="46" y="24"/>
                      <a:pt x="46" y="25"/>
                    </a:cubicBezTo>
                    <a:cubicBezTo>
                      <a:pt x="46" y="25"/>
                      <a:pt x="44" y="24"/>
                      <a:pt x="44" y="24"/>
                    </a:cubicBezTo>
                    <a:cubicBezTo>
                      <a:pt x="45" y="25"/>
                      <a:pt x="45" y="26"/>
                      <a:pt x="44" y="27"/>
                    </a:cubicBezTo>
                    <a:cubicBezTo>
                      <a:pt x="46" y="28"/>
                      <a:pt x="46" y="28"/>
                      <a:pt x="48" y="28"/>
                    </a:cubicBezTo>
                    <a:cubicBezTo>
                      <a:pt x="48" y="29"/>
                      <a:pt x="48" y="29"/>
                      <a:pt x="48" y="29"/>
                    </a:cubicBezTo>
                    <a:cubicBezTo>
                      <a:pt x="46" y="29"/>
                      <a:pt x="44" y="28"/>
                      <a:pt x="43" y="28"/>
                    </a:cubicBezTo>
                    <a:cubicBezTo>
                      <a:pt x="41" y="27"/>
                      <a:pt x="44" y="27"/>
                      <a:pt x="42" y="26"/>
                    </a:cubicBezTo>
                    <a:cubicBezTo>
                      <a:pt x="40" y="25"/>
                      <a:pt x="41" y="23"/>
                      <a:pt x="42" y="24"/>
                    </a:cubicBezTo>
                    <a:cubicBezTo>
                      <a:pt x="40" y="22"/>
                      <a:pt x="41" y="24"/>
                      <a:pt x="39" y="23"/>
                    </a:cubicBezTo>
                    <a:cubicBezTo>
                      <a:pt x="39" y="24"/>
                      <a:pt x="40" y="25"/>
                      <a:pt x="40" y="26"/>
                    </a:cubicBezTo>
                    <a:cubicBezTo>
                      <a:pt x="41" y="26"/>
                      <a:pt x="41" y="26"/>
                      <a:pt x="42" y="27"/>
                    </a:cubicBezTo>
                    <a:cubicBezTo>
                      <a:pt x="44" y="29"/>
                      <a:pt x="40" y="27"/>
                      <a:pt x="40" y="28"/>
                    </a:cubicBezTo>
                    <a:cubicBezTo>
                      <a:pt x="39" y="27"/>
                      <a:pt x="39" y="27"/>
                      <a:pt x="39" y="27"/>
                    </a:cubicBezTo>
                    <a:cubicBezTo>
                      <a:pt x="38" y="27"/>
                      <a:pt x="40" y="28"/>
                      <a:pt x="39" y="29"/>
                    </a:cubicBezTo>
                    <a:cubicBezTo>
                      <a:pt x="36" y="28"/>
                      <a:pt x="39" y="28"/>
                      <a:pt x="38" y="26"/>
                    </a:cubicBezTo>
                    <a:cubicBezTo>
                      <a:pt x="35" y="26"/>
                      <a:pt x="35" y="26"/>
                      <a:pt x="35" y="26"/>
                    </a:cubicBezTo>
                    <a:cubicBezTo>
                      <a:pt x="35" y="27"/>
                      <a:pt x="38" y="27"/>
                      <a:pt x="36" y="28"/>
                    </a:cubicBezTo>
                    <a:cubicBezTo>
                      <a:pt x="35" y="28"/>
                      <a:pt x="35" y="28"/>
                      <a:pt x="35" y="28"/>
                    </a:cubicBezTo>
                    <a:cubicBezTo>
                      <a:pt x="36" y="29"/>
                      <a:pt x="36" y="29"/>
                      <a:pt x="36" y="29"/>
                    </a:cubicBezTo>
                    <a:cubicBezTo>
                      <a:pt x="36" y="29"/>
                      <a:pt x="36" y="29"/>
                      <a:pt x="37" y="29"/>
                    </a:cubicBezTo>
                    <a:cubicBezTo>
                      <a:pt x="36" y="29"/>
                      <a:pt x="36" y="29"/>
                      <a:pt x="36" y="29"/>
                    </a:cubicBezTo>
                    <a:cubicBezTo>
                      <a:pt x="37" y="31"/>
                      <a:pt x="36" y="29"/>
                      <a:pt x="37" y="29"/>
                    </a:cubicBezTo>
                    <a:cubicBezTo>
                      <a:pt x="37" y="29"/>
                      <a:pt x="37" y="29"/>
                      <a:pt x="37" y="29"/>
                    </a:cubicBezTo>
                    <a:cubicBezTo>
                      <a:pt x="38" y="29"/>
                      <a:pt x="39" y="29"/>
                      <a:pt x="39" y="29"/>
                    </a:cubicBezTo>
                    <a:cubicBezTo>
                      <a:pt x="41" y="31"/>
                      <a:pt x="39" y="30"/>
                      <a:pt x="39" y="31"/>
                    </a:cubicBezTo>
                    <a:cubicBezTo>
                      <a:pt x="40" y="32"/>
                      <a:pt x="39" y="30"/>
                      <a:pt x="41" y="31"/>
                    </a:cubicBezTo>
                    <a:cubicBezTo>
                      <a:pt x="42" y="32"/>
                      <a:pt x="42" y="32"/>
                      <a:pt x="42" y="33"/>
                    </a:cubicBezTo>
                    <a:cubicBezTo>
                      <a:pt x="42" y="33"/>
                      <a:pt x="42" y="33"/>
                      <a:pt x="42" y="33"/>
                    </a:cubicBezTo>
                    <a:cubicBezTo>
                      <a:pt x="42" y="33"/>
                      <a:pt x="42" y="33"/>
                      <a:pt x="42" y="33"/>
                    </a:cubicBezTo>
                    <a:cubicBezTo>
                      <a:pt x="42" y="33"/>
                      <a:pt x="42" y="33"/>
                      <a:pt x="42" y="33"/>
                    </a:cubicBezTo>
                    <a:cubicBezTo>
                      <a:pt x="42" y="33"/>
                      <a:pt x="41" y="33"/>
                      <a:pt x="41" y="33"/>
                    </a:cubicBezTo>
                    <a:cubicBezTo>
                      <a:pt x="41" y="33"/>
                      <a:pt x="41" y="32"/>
                      <a:pt x="41" y="32"/>
                    </a:cubicBezTo>
                    <a:cubicBezTo>
                      <a:pt x="40" y="33"/>
                      <a:pt x="40" y="33"/>
                      <a:pt x="40" y="33"/>
                    </a:cubicBezTo>
                    <a:cubicBezTo>
                      <a:pt x="40" y="33"/>
                      <a:pt x="39" y="32"/>
                      <a:pt x="39" y="32"/>
                    </a:cubicBezTo>
                    <a:cubicBezTo>
                      <a:pt x="39" y="32"/>
                      <a:pt x="39" y="31"/>
                      <a:pt x="39" y="32"/>
                    </a:cubicBezTo>
                    <a:cubicBezTo>
                      <a:pt x="39" y="31"/>
                      <a:pt x="39" y="31"/>
                      <a:pt x="38" y="31"/>
                    </a:cubicBezTo>
                    <a:cubicBezTo>
                      <a:pt x="38" y="31"/>
                      <a:pt x="38" y="30"/>
                      <a:pt x="39" y="30"/>
                    </a:cubicBezTo>
                    <a:cubicBezTo>
                      <a:pt x="38" y="30"/>
                      <a:pt x="38" y="30"/>
                      <a:pt x="38" y="31"/>
                    </a:cubicBezTo>
                    <a:cubicBezTo>
                      <a:pt x="37" y="30"/>
                      <a:pt x="36" y="30"/>
                      <a:pt x="35" y="30"/>
                    </a:cubicBezTo>
                    <a:cubicBezTo>
                      <a:pt x="34" y="30"/>
                      <a:pt x="36" y="31"/>
                      <a:pt x="36" y="31"/>
                    </a:cubicBezTo>
                    <a:cubicBezTo>
                      <a:pt x="36" y="31"/>
                      <a:pt x="37" y="32"/>
                      <a:pt x="38" y="32"/>
                    </a:cubicBezTo>
                    <a:cubicBezTo>
                      <a:pt x="37" y="32"/>
                      <a:pt x="37" y="32"/>
                      <a:pt x="37" y="33"/>
                    </a:cubicBezTo>
                    <a:cubicBezTo>
                      <a:pt x="38" y="32"/>
                      <a:pt x="38" y="32"/>
                      <a:pt x="38" y="32"/>
                    </a:cubicBezTo>
                    <a:cubicBezTo>
                      <a:pt x="38" y="32"/>
                      <a:pt x="38" y="32"/>
                      <a:pt x="38" y="32"/>
                    </a:cubicBezTo>
                    <a:cubicBezTo>
                      <a:pt x="39" y="33"/>
                      <a:pt x="39" y="33"/>
                      <a:pt x="39" y="33"/>
                    </a:cubicBezTo>
                    <a:cubicBezTo>
                      <a:pt x="39" y="34"/>
                      <a:pt x="39" y="34"/>
                      <a:pt x="39" y="34"/>
                    </a:cubicBezTo>
                    <a:cubicBezTo>
                      <a:pt x="37" y="33"/>
                      <a:pt x="35" y="32"/>
                      <a:pt x="35" y="33"/>
                    </a:cubicBezTo>
                    <a:cubicBezTo>
                      <a:pt x="36" y="34"/>
                      <a:pt x="37" y="34"/>
                      <a:pt x="38" y="35"/>
                    </a:cubicBezTo>
                    <a:cubicBezTo>
                      <a:pt x="38" y="35"/>
                      <a:pt x="38" y="36"/>
                      <a:pt x="38" y="36"/>
                    </a:cubicBezTo>
                    <a:cubicBezTo>
                      <a:pt x="39" y="36"/>
                      <a:pt x="39" y="36"/>
                      <a:pt x="39" y="36"/>
                    </a:cubicBezTo>
                    <a:cubicBezTo>
                      <a:pt x="39" y="36"/>
                      <a:pt x="39" y="36"/>
                      <a:pt x="39" y="36"/>
                    </a:cubicBezTo>
                    <a:cubicBezTo>
                      <a:pt x="38" y="37"/>
                      <a:pt x="38" y="37"/>
                      <a:pt x="38" y="37"/>
                    </a:cubicBezTo>
                    <a:cubicBezTo>
                      <a:pt x="37" y="36"/>
                      <a:pt x="37" y="36"/>
                      <a:pt x="37" y="36"/>
                    </a:cubicBezTo>
                    <a:cubicBezTo>
                      <a:pt x="35" y="36"/>
                      <a:pt x="33" y="36"/>
                      <a:pt x="32" y="36"/>
                    </a:cubicBezTo>
                    <a:cubicBezTo>
                      <a:pt x="33" y="37"/>
                      <a:pt x="34" y="36"/>
                      <a:pt x="35" y="37"/>
                    </a:cubicBezTo>
                    <a:cubicBezTo>
                      <a:pt x="34" y="37"/>
                      <a:pt x="33" y="37"/>
                      <a:pt x="33" y="37"/>
                    </a:cubicBezTo>
                    <a:cubicBezTo>
                      <a:pt x="34" y="37"/>
                      <a:pt x="35" y="38"/>
                      <a:pt x="36" y="39"/>
                    </a:cubicBezTo>
                    <a:cubicBezTo>
                      <a:pt x="35" y="39"/>
                      <a:pt x="33" y="39"/>
                      <a:pt x="33" y="39"/>
                    </a:cubicBezTo>
                    <a:cubicBezTo>
                      <a:pt x="32" y="38"/>
                      <a:pt x="32" y="38"/>
                      <a:pt x="32" y="38"/>
                    </a:cubicBezTo>
                    <a:cubicBezTo>
                      <a:pt x="33" y="39"/>
                      <a:pt x="31" y="38"/>
                      <a:pt x="31" y="38"/>
                    </a:cubicBezTo>
                    <a:cubicBezTo>
                      <a:pt x="32" y="39"/>
                      <a:pt x="34" y="40"/>
                      <a:pt x="35" y="41"/>
                    </a:cubicBezTo>
                    <a:cubicBezTo>
                      <a:pt x="35" y="41"/>
                      <a:pt x="34" y="41"/>
                      <a:pt x="34" y="41"/>
                    </a:cubicBezTo>
                    <a:cubicBezTo>
                      <a:pt x="33" y="40"/>
                      <a:pt x="33" y="40"/>
                      <a:pt x="33" y="40"/>
                    </a:cubicBezTo>
                    <a:cubicBezTo>
                      <a:pt x="33" y="41"/>
                      <a:pt x="30" y="39"/>
                      <a:pt x="30" y="40"/>
                    </a:cubicBezTo>
                    <a:cubicBezTo>
                      <a:pt x="32" y="41"/>
                      <a:pt x="32" y="41"/>
                      <a:pt x="32" y="41"/>
                    </a:cubicBezTo>
                    <a:cubicBezTo>
                      <a:pt x="31" y="41"/>
                      <a:pt x="31" y="41"/>
                      <a:pt x="30" y="41"/>
                    </a:cubicBezTo>
                    <a:cubicBezTo>
                      <a:pt x="31" y="41"/>
                      <a:pt x="31" y="42"/>
                      <a:pt x="31" y="42"/>
                    </a:cubicBezTo>
                    <a:cubicBezTo>
                      <a:pt x="30" y="42"/>
                      <a:pt x="30" y="42"/>
                      <a:pt x="30" y="42"/>
                    </a:cubicBezTo>
                    <a:cubicBezTo>
                      <a:pt x="31" y="42"/>
                      <a:pt x="33" y="44"/>
                      <a:pt x="30" y="43"/>
                    </a:cubicBezTo>
                    <a:cubicBezTo>
                      <a:pt x="33" y="44"/>
                      <a:pt x="31" y="43"/>
                      <a:pt x="32" y="43"/>
                    </a:cubicBezTo>
                    <a:cubicBezTo>
                      <a:pt x="34" y="43"/>
                      <a:pt x="33" y="44"/>
                      <a:pt x="34" y="44"/>
                    </a:cubicBezTo>
                    <a:cubicBezTo>
                      <a:pt x="31" y="43"/>
                      <a:pt x="33" y="45"/>
                      <a:pt x="33" y="45"/>
                    </a:cubicBezTo>
                    <a:cubicBezTo>
                      <a:pt x="32" y="45"/>
                      <a:pt x="31" y="45"/>
                      <a:pt x="31" y="45"/>
                    </a:cubicBezTo>
                    <a:cubicBezTo>
                      <a:pt x="32" y="46"/>
                      <a:pt x="32" y="46"/>
                      <a:pt x="32" y="46"/>
                    </a:cubicBezTo>
                    <a:cubicBezTo>
                      <a:pt x="29" y="45"/>
                      <a:pt x="33" y="47"/>
                      <a:pt x="31" y="47"/>
                    </a:cubicBezTo>
                    <a:cubicBezTo>
                      <a:pt x="31" y="47"/>
                      <a:pt x="29" y="46"/>
                      <a:pt x="29" y="47"/>
                    </a:cubicBezTo>
                    <a:cubicBezTo>
                      <a:pt x="31" y="47"/>
                      <a:pt x="31" y="49"/>
                      <a:pt x="33" y="49"/>
                    </a:cubicBezTo>
                    <a:cubicBezTo>
                      <a:pt x="32" y="50"/>
                      <a:pt x="30" y="48"/>
                      <a:pt x="28" y="47"/>
                    </a:cubicBezTo>
                    <a:cubicBezTo>
                      <a:pt x="30" y="48"/>
                      <a:pt x="27" y="48"/>
                      <a:pt x="29" y="49"/>
                    </a:cubicBezTo>
                    <a:cubicBezTo>
                      <a:pt x="30" y="49"/>
                      <a:pt x="30" y="50"/>
                      <a:pt x="31" y="50"/>
                    </a:cubicBezTo>
                    <a:cubicBezTo>
                      <a:pt x="31" y="51"/>
                      <a:pt x="30" y="50"/>
                      <a:pt x="29" y="50"/>
                    </a:cubicBezTo>
                    <a:cubicBezTo>
                      <a:pt x="29" y="50"/>
                      <a:pt x="31" y="52"/>
                      <a:pt x="32" y="51"/>
                    </a:cubicBezTo>
                    <a:cubicBezTo>
                      <a:pt x="31" y="52"/>
                      <a:pt x="33" y="53"/>
                      <a:pt x="32" y="53"/>
                    </a:cubicBezTo>
                    <a:cubicBezTo>
                      <a:pt x="30" y="53"/>
                      <a:pt x="31" y="52"/>
                      <a:pt x="30" y="52"/>
                    </a:cubicBezTo>
                    <a:cubicBezTo>
                      <a:pt x="30" y="53"/>
                      <a:pt x="34" y="54"/>
                      <a:pt x="34" y="55"/>
                    </a:cubicBezTo>
                    <a:cubicBezTo>
                      <a:pt x="35" y="55"/>
                      <a:pt x="37" y="56"/>
                      <a:pt x="38" y="57"/>
                    </a:cubicBezTo>
                    <a:cubicBezTo>
                      <a:pt x="37" y="58"/>
                      <a:pt x="37" y="56"/>
                      <a:pt x="35" y="56"/>
                    </a:cubicBezTo>
                    <a:cubicBezTo>
                      <a:pt x="35" y="57"/>
                      <a:pt x="35" y="57"/>
                      <a:pt x="35" y="57"/>
                    </a:cubicBezTo>
                    <a:cubicBezTo>
                      <a:pt x="33" y="56"/>
                      <a:pt x="32" y="53"/>
                      <a:pt x="29" y="53"/>
                    </a:cubicBezTo>
                    <a:cubicBezTo>
                      <a:pt x="30" y="54"/>
                      <a:pt x="30" y="54"/>
                      <a:pt x="30" y="54"/>
                    </a:cubicBezTo>
                    <a:cubicBezTo>
                      <a:pt x="29" y="54"/>
                      <a:pt x="28" y="53"/>
                      <a:pt x="27" y="53"/>
                    </a:cubicBezTo>
                    <a:cubicBezTo>
                      <a:pt x="29" y="54"/>
                      <a:pt x="27" y="54"/>
                      <a:pt x="27" y="55"/>
                    </a:cubicBezTo>
                    <a:cubicBezTo>
                      <a:pt x="29" y="55"/>
                      <a:pt x="27" y="54"/>
                      <a:pt x="28" y="55"/>
                    </a:cubicBezTo>
                    <a:cubicBezTo>
                      <a:pt x="29" y="55"/>
                      <a:pt x="31" y="57"/>
                      <a:pt x="30" y="57"/>
                    </a:cubicBezTo>
                    <a:cubicBezTo>
                      <a:pt x="29" y="56"/>
                      <a:pt x="28" y="56"/>
                      <a:pt x="27" y="56"/>
                    </a:cubicBezTo>
                    <a:cubicBezTo>
                      <a:pt x="26" y="56"/>
                      <a:pt x="29" y="57"/>
                      <a:pt x="27" y="57"/>
                    </a:cubicBezTo>
                    <a:cubicBezTo>
                      <a:pt x="27" y="57"/>
                      <a:pt x="27" y="57"/>
                      <a:pt x="27" y="57"/>
                    </a:cubicBezTo>
                    <a:cubicBezTo>
                      <a:pt x="25" y="59"/>
                      <a:pt x="25" y="62"/>
                      <a:pt x="28" y="65"/>
                    </a:cubicBezTo>
                    <a:cubicBezTo>
                      <a:pt x="26" y="65"/>
                      <a:pt x="26" y="65"/>
                      <a:pt x="24" y="66"/>
                    </a:cubicBezTo>
                    <a:cubicBezTo>
                      <a:pt x="25" y="66"/>
                      <a:pt x="26" y="67"/>
                      <a:pt x="26" y="67"/>
                    </a:cubicBezTo>
                    <a:cubicBezTo>
                      <a:pt x="24" y="67"/>
                      <a:pt x="24" y="67"/>
                      <a:pt x="24" y="67"/>
                    </a:cubicBezTo>
                    <a:cubicBezTo>
                      <a:pt x="23" y="67"/>
                      <a:pt x="24" y="68"/>
                      <a:pt x="25" y="69"/>
                    </a:cubicBezTo>
                    <a:cubicBezTo>
                      <a:pt x="23" y="69"/>
                      <a:pt x="23" y="69"/>
                      <a:pt x="23" y="69"/>
                    </a:cubicBezTo>
                    <a:cubicBezTo>
                      <a:pt x="22" y="69"/>
                      <a:pt x="24" y="70"/>
                      <a:pt x="25" y="70"/>
                    </a:cubicBezTo>
                    <a:cubicBezTo>
                      <a:pt x="23" y="70"/>
                      <a:pt x="23" y="70"/>
                      <a:pt x="23" y="70"/>
                    </a:cubicBezTo>
                    <a:cubicBezTo>
                      <a:pt x="24" y="71"/>
                      <a:pt x="24" y="71"/>
                      <a:pt x="24" y="71"/>
                    </a:cubicBezTo>
                    <a:cubicBezTo>
                      <a:pt x="25" y="72"/>
                      <a:pt x="24" y="72"/>
                      <a:pt x="22" y="72"/>
                    </a:cubicBezTo>
                    <a:cubicBezTo>
                      <a:pt x="23" y="72"/>
                      <a:pt x="23" y="72"/>
                      <a:pt x="24" y="72"/>
                    </a:cubicBezTo>
                    <a:cubicBezTo>
                      <a:pt x="22" y="72"/>
                      <a:pt x="22" y="74"/>
                      <a:pt x="22" y="75"/>
                    </a:cubicBezTo>
                    <a:cubicBezTo>
                      <a:pt x="23" y="75"/>
                      <a:pt x="23" y="75"/>
                      <a:pt x="25" y="76"/>
                    </a:cubicBezTo>
                    <a:cubicBezTo>
                      <a:pt x="27" y="77"/>
                      <a:pt x="24" y="76"/>
                      <a:pt x="25" y="77"/>
                    </a:cubicBezTo>
                    <a:cubicBezTo>
                      <a:pt x="25" y="76"/>
                      <a:pt x="24" y="76"/>
                      <a:pt x="23" y="76"/>
                    </a:cubicBezTo>
                    <a:cubicBezTo>
                      <a:pt x="20" y="76"/>
                      <a:pt x="21" y="79"/>
                      <a:pt x="20" y="80"/>
                    </a:cubicBezTo>
                    <a:cubicBezTo>
                      <a:pt x="21" y="81"/>
                      <a:pt x="21" y="81"/>
                      <a:pt x="21" y="81"/>
                    </a:cubicBezTo>
                    <a:cubicBezTo>
                      <a:pt x="19" y="82"/>
                      <a:pt x="21" y="84"/>
                      <a:pt x="19" y="85"/>
                    </a:cubicBezTo>
                    <a:cubicBezTo>
                      <a:pt x="20" y="85"/>
                      <a:pt x="23" y="86"/>
                      <a:pt x="23" y="87"/>
                    </a:cubicBezTo>
                    <a:cubicBezTo>
                      <a:pt x="24" y="88"/>
                      <a:pt x="20" y="86"/>
                      <a:pt x="19" y="86"/>
                    </a:cubicBezTo>
                    <a:cubicBezTo>
                      <a:pt x="20" y="87"/>
                      <a:pt x="20" y="88"/>
                      <a:pt x="19" y="88"/>
                    </a:cubicBezTo>
                    <a:cubicBezTo>
                      <a:pt x="19" y="88"/>
                      <a:pt x="19" y="88"/>
                      <a:pt x="19" y="88"/>
                    </a:cubicBezTo>
                    <a:cubicBezTo>
                      <a:pt x="20" y="88"/>
                      <a:pt x="20" y="89"/>
                      <a:pt x="19" y="89"/>
                    </a:cubicBezTo>
                    <a:cubicBezTo>
                      <a:pt x="19" y="89"/>
                      <a:pt x="19" y="89"/>
                      <a:pt x="19" y="89"/>
                    </a:cubicBezTo>
                    <a:cubicBezTo>
                      <a:pt x="19" y="90"/>
                      <a:pt x="18" y="90"/>
                      <a:pt x="18" y="90"/>
                    </a:cubicBezTo>
                    <a:cubicBezTo>
                      <a:pt x="19" y="91"/>
                      <a:pt x="18" y="92"/>
                      <a:pt x="19" y="92"/>
                    </a:cubicBezTo>
                    <a:cubicBezTo>
                      <a:pt x="19" y="92"/>
                      <a:pt x="19" y="92"/>
                      <a:pt x="19" y="92"/>
                    </a:cubicBezTo>
                    <a:cubicBezTo>
                      <a:pt x="20" y="93"/>
                      <a:pt x="20" y="93"/>
                      <a:pt x="20" y="93"/>
                    </a:cubicBezTo>
                    <a:cubicBezTo>
                      <a:pt x="19" y="93"/>
                      <a:pt x="19" y="93"/>
                      <a:pt x="19" y="93"/>
                    </a:cubicBezTo>
                    <a:cubicBezTo>
                      <a:pt x="19" y="93"/>
                      <a:pt x="18" y="93"/>
                      <a:pt x="18" y="92"/>
                    </a:cubicBezTo>
                    <a:cubicBezTo>
                      <a:pt x="16" y="93"/>
                      <a:pt x="19" y="93"/>
                      <a:pt x="20" y="94"/>
                    </a:cubicBezTo>
                    <a:cubicBezTo>
                      <a:pt x="20" y="95"/>
                      <a:pt x="19" y="94"/>
                      <a:pt x="18" y="94"/>
                    </a:cubicBezTo>
                    <a:cubicBezTo>
                      <a:pt x="18" y="94"/>
                      <a:pt x="19" y="94"/>
                      <a:pt x="18" y="94"/>
                    </a:cubicBezTo>
                    <a:cubicBezTo>
                      <a:pt x="17" y="93"/>
                      <a:pt x="18" y="94"/>
                      <a:pt x="17" y="94"/>
                    </a:cubicBezTo>
                    <a:cubicBezTo>
                      <a:pt x="17" y="94"/>
                      <a:pt x="19" y="94"/>
                      <a:pt x="18" y="95"/>
                    </a:cubicBezTo>
                    <a:cubicBezTo>
                      <a:pt x="18" y="95"/>
                      <a:pt x="18" y="96"/>
                      <a:pt x="17" y="95"/>
                    </a:cubicBezTo>
                    <a:cubicBezTo>
                      <a:pt x="17" y="96"/>
                      <a:pt x="17" y="96"/>
                      <a:pt x="18" y="97"/>
                    </a:cubicBezTo>
                    <a:cubicBezTo>
                      <a:pt x="18" y="97"/>
                      <a:pt x="19" y="96"/>
                      <a:pt x="20" y="96"/>
                    </a:cubicBezTo>
                    <a:cubicBezTo>
                      <a:pt x="20" y="97"/>
                      <a:pt x="20" y="97"/>
                      <a:pt x="19" y="97"/>
                    </a:cubicBezTo>
                    <a:cubicBezTo>
                      <a:pt x="19" y="97"/>
                      <a:pt x="19" y="97"/>
                      <a:pt x="19" y="97"/>
                    </a:cubicBezTo>
                    <a:cubicBezTo>
                      <a:pt x="19" y="97"/>
                      <a:pt x="19" y="98"/>
                      <a:pt x="20" y="98"/>
                    </a:cubicBezTo>
                    <a:cubicBezTo>
                      <a:pt x="18" y="98"/>
                      <a:pt x="18" y="98"/>
                      <a:pt x="18" y="98"/>
                    </a:cubicBezTo>
                    <a:cubicBezTo>
                      <a:pt x="19" y="99"/>
                      <a:pt x="19" y="99"/>
                      <a:pt x="19" y="100"/>
                    </a:cubicBezTo>
                    <a:cubicBezTo>
                      <a:pt x="17" y="99"/>
                      <a:pt x="16" y="98"/>
                      <a:pt x="15" y="99"/>
                    </a:cubicBezTo>
                    <a:cubicBezTo>
                      <a:pt x="16" y="100"/>
                      <a:pt x="16" y="100"/>
                      <a:pt x="16" y="100"/>
                    </a:cubicBezTo>
                    <a:cubicBezTo>
                      <a:pt x="16" y="101"/>
                      <a:pt x="16" y="101"/>
                      <a:pt x="15" y="100"/>
                    </a:cubicBezTo>
                    <a:cubicBezTo>
                      <a:pt x="14" y="102"/>
                      <a:pt x="19" y="103"/>
                      <a:pt x="17" y="104"/>
                    </a:cubicBezTo>
                    <a:cubicBezTo>
                      <a:pt x="16" y="103"/>
                      <a:pt x="15" y="103"/>
                      <a:pt x="15" y="104"/>
                    </a:cubicBezTo>
                    <a:cubicBezTo>
                      <a:pt x="15" y="104"/>
                      <a:pt x="16" y="104"/>
                      <a:pt x="16" y="104"/>
                    </a:cubicBezTo>
                    <a:cubicBezTo>
                      <a:pt x="17" y="104"/>
                      <a:pt x="14" y="103"/>
                      <a:pt x="16" y="103"/>
                    </a:cubicBezTo>
                    <a:cubicBezTo>
                      <a:pt x="17" y="104"/>
                      <a:pt x="16" y="104"/>
                      <a:pt x="17" y="104"/>
                    </a:cubicBezTo>
                    <a:cubicBezTo>
                      <a:pt x="12" y="104"/>
                      <a:pt x="15" y="107"/>
                      <a:pt x="12" y="108"/>
                    </a:cubicBezTo>
                    <a:cubicBezTo>
                      <a:pt x="15" y="109"/>
                      <a:pt x="13" y="109"/>
                      <a:pt x="14" y="110"/>
                    </a:cubicBezTo>
                    <a:cubicBezTo>
                      <a:pt x="11" y="109"/>
                      <a:pt x="14" y="111"/>
                      <a:pt x="12" y="111"/>
                    </a:cubicBezTo>
                    <a:cubicBezTo>
                      <a:pt x="15" y="111"/>
                      <a:pt x="15" y="111"/>
                      <a:pt x="15" y="111"/>
                    </a:cubicBezTo>
                    <a:cubicBezTo>
                      <a:pt x="13" y="112"/>
                      <a:pt x="18" y="114"/>
                      <a:pt x="15" y="114"/>
                    </a:cubicBezTo>
                    <a:cubicBezTo>
                      <a:pt x="14" y="114"/>
                      <a:pt x="13" y="113"/>
                      <a:pt x="13" y="113"/>
                    </a:cubicBezTo>
                    <a:cubicBezTo>
                      <a:pt x="10" y="113"/>
                      <a:pt x="14" y="115"/>
                      <a:pt x="11" y="115"/>
                    </a:cubicBezTo>
                    <a:cubicBezTo>
                      <a:pt x="12" y="116"/>
                      <a:pt x="14" y="116"/>
                      <a:pt x="15" y="117"/>
                    </a:cubicBezTo>
                    <a:cubicBezTo>
                      <a:pt x="13" y="117"/>
                      <a:pt x="12" y="118"/>
                      <a:pt x="11" y="117"/>
                    </a:cubicBezTo>
                    <a:cubicBezTo>
                      <a:pt x="12" y="118"/>
                      <a:pt x="13" y="118"/>
                      <a:pt x="12" y="119"/>
                    </a:cubicBezTo>
                    <a:cubicBezTo>
                      <a:pt x="11" y="118"/>
                      <a:pt x="11" y="118"/>
                      <a:pt x="11" y="118"/>
                    </a:cubicBezTo>
                    <a:cubicBezTo>
                      <a:pt x="10" y="118"/>
                      <a:pt x="11" y="119"/>
                      <a:pt x="11" y="120"/>
                    </a:cubicBezTo>
                    <a:cubicBezTo>
                      <a:pt x="9" y="120"/>
                      <a:pt x="10" y="122"/>
                      <a:pt x="9" y="122"/>
                    </a:cubicBezTo>
                    <a:cubicBezTo>
                      <a:pt x="11" y="123"/>
                      <a:pt x="8" y="124"/>
                      <a:pt x="11" y="124"/>
                    </a:cubicBezTo>
                    <a:cubicBezTo>
                      <a:pt x="10" y="124"/>
                      <a:pt x="10" y="124"/>
                      <a:pt x="10" y="124"/>
                    </a:cubicBezTo>
                    <a:cubicBezTo>
                      <a:pt x="10" y="125"/>
                      <a:pt x="12" y="126"/>
                      <a:pt x="12" y="126"/>
                    </a:cubicBezTo>
                    <a:cubicBezTo>
                      <a:pt x="10" y="125"/>
                      <a:pt x="10" y="125"/>
                      <a:pt x="10" y="125"/>
                    </a:cubicBezTo>
                    <a:cubicBezTo>
                      <a:pt x="8" y="125"/>
                      <a:pt x="10" y="126"/>
                      <a:pt x="8" y="126"/>
                    </a:cubicBezTo>
                    <a:cubicBezTo>
                      <a:pt x="10" y="126"/>
                      <a:pt x="8" y="127"/>
                      <a:pt x="10" y="127"/>
                    </a:cubicBezTo>
                    <a:cubicBezTo>
                      <a:pt x="10" y="128"/>
                      <a:pt x="10" y="128"/>
                      <a:pt x="10" y="128"/>
                    </a:cubicBezTo>
                    <a:cubicBezTo>
                      <a:pt x="10" y="129"/>
                      <a:pt x="11" y="128"/>
                      <a:pt x="11" y="129"/>
                    </a:cubicBezTo>
                    <a:cubicBezTo>
                      <a:pt x="11" y="130"/>
                      <a:pt x="9" y="129"/>
                      <a:pt x="9" y="129"/>
                    </a:cubicBezTo>
                    <a:cubicBezTo>
                      <a:pt x="8" y="129"/>
                      <a:pt x="8" y="129"/>
                      <a:pt x="9" y="130"/>
                    </a:cubicBezTo>
                    <a:cubicBezTo>
                      <a:pt x="9" y="130"/>
                      <a:pt x="9" y="130"/>
                      <a:pt x="9" y="130"/>
                    </a:cubicBezTo>
                    <a:cubicBezTo>
                      <a:pt x="9" y="130"/>
                      <a:pt x="9" y="130"/>
                      <a:pt x="9" y="130"/>
                    </a:cubicBezTo>
                    <a:cubicBezTo>
                      <a:pt x="9" y="130"/>
                      <a:pt x="9" y="131"/>
                      <a:pt x="9" y="131"/>
                    </a:cubicBezTo>
                    <a:cubicBezTo>
                      <a:pt x="9" y="131"/>
                      <a:pt x="9" y="131"/>
                      <a:pt x="9" y="131"/>
                    </a:cubicBezTo>
                    <a:cubicBezTo>
                      <a:pt x="9" y="130"/>
                      <a:pt x="9" y="130"/>
                      <a:pt x="9" y="130"/>
                    </a:cubicBezTo>
                    <a:cubicBezTo>
                      <a:pt x="9" y="130"/>
                      <a:pt x="9" y="130"/>
                      <a:pt x="8" y="131"/>
                    </a:cubicBezTo>
                    <a:cubicBezTo>
                      <a:pt x="8" y="131"/>
                      <a:pt x="8" y="131"/>
                      <a:pt x="8" y="131"/>
                    </a:cubicBezTo>
                    <a:cubicBezTo>
                      <a:pt x="8" y="131"/>
                      <a:pt x="8" y="131"/>
                      <a:pt x="8" y="131"/>
                    </a:cubicBezTo>
                    <a:cubicBezTo>
                      <a:pt x="6" y="131"/>
                      <a:pt x="6" y="131"/>
                      <a:pt x="6" y="131"/>
                    </a:cubicBezTo>
                    <a:cubicBezTo>
                      <a:pt x="6" y="131"/>
                      <a:pt x="8" y="132"/>
                      <a:pt x="8" y="132"/>
                    </a:cubicBezTo>
                    <a:cubicBezTo>
                      <a:pt x="7" y="133"/>
                      <a:pt x="7" y="136"/>
                      <a:pt x="8" y="137"/>
                    </a:cubicBezTo>
                    <a:cubicBezTo>
                      <a:pt x="8" y="137"/>
                      <a:pt x="7" y="136"/>
                      <a:pt x="8" y="137"/>
                    </a:cubicBezTo>
                    <a:cubicBezTo>
                      <a:pt x="8" y="137"/>
                      <a:pt x="9" y="138"/>
                      <a:pt x="8" y="138"/>
                    </a:cubicBezTo>
                    <a:cubicBezTo>
                      <a:pt x="9" y="138"/>
                      <a:pt x="7" y="138"/>
                      <a:pt x="7" y="139"/>
                    </a:cubicBezTo>
                    <a:cubicBezTo>
                      <a:pt x="6" y="139"/>
                      <a:pt x="7" y="139"/>
                      <a:pt x="8" y="139"/>
                    </a:cubicBezTo>
                    <a:cubicBezTo>
                      <a:pt x="6" y="140"/>
                      <a:pt x="9" y="142"/>
                      <a:pt x="7" y="143"/>
                    </a:cubicBezTo>
                    <a:cubicBezTo>
                      <a:pt x="7" y="143"/>
                      <a:pt x="6" y="142"/>
                      <a:pt x="6" y="142"/>
                    </a:cubicBezTo>
                    <a:cubicBezTo>
                      <a:pt x="6" y="143"/>
                      <a:pt x="7" y="145"/>
                      <a:pt x="8" y="146"/>
                    </a:cubicBezTo>
                    <a:cubicBezTo>
                      <a:pt x="8" y="146"/>
                      <a:pt x="7" y="146"/>
                      <a:pt x="7" y="145"/>
                    </a:cubicBezTo>
                    <a:cubicBezTo>
                      <a:pt x="7" y="146"/>
                      <a:pt x="7" y="147"/>
                      <a:pt x="8" y="148"/>
                    </a:cubicBezTo>
                    <a:cubicBezTo>
                      <a:pt x="9" y="147"/>
                      <a:pt x="7" y="147"/>
                      <a:pt x="7" y="147"/>
                    </a:cubicBezTo>
                    <a:cubicBezTo>
                      <a:pt x="9" y="147"/>
                      <a:pt x="10" y="148"/>
                      <a:pt x="10" y="148"/>
                    </a:cubicBezTo>
                    <a:cubicBezTo>
                      <a:pt x="9" y="148"/>
                      <a:pt x="9" y="148"/>
                      <a:pt x="9" y="148"/>
                    </a:cubicBezTo>
                    <a:cubicBezTo>
                      <a:pt x="9" y="149"/>
                      <a:pt x="10" y="149"/>
                      <a:pt x="10" y="150"/>
                    </a:cubicBezTo>
                    <a:cubicBezTo>
                      <a:pt x="9" y="150"/>
                      <a:pt x="10" y="150"/>
                      <a:pt x="9" y="150"/>
                    </a:cubicBezTo>
                    <a:cubicBezTo>
                      <a:pt x="6" y="149"/>
                      <a:pt x="7" y="151"/>
                      <a:pt x="6" y="151"/>
                    </a:cubicBezTo>
                    <a:cubicBezTo>
                      <a:pt x="7" y="151"/>
                      <a:pt x="7" y="152"/>
                      <a:pt x="8" y="152"/>
                    </a:cubicBezTo>
                    <a:cubicBezTo>
                      <a:pt x="8" y="152"/>
                      <a:pt x="6" y="152"/>
                      <a:pt x="6" y="152"/>
                    </a:cubicBezTo>
                    <a:cubicBezTo>
                      <a:pt x="11" y="155"/>
                      <a:pt x="11" y="155"/>
                      <a:pt x="11" y="155"/>
                    </a:cubicBezTo>
                    <a:cubicBezTo>
                      <a:pt x="11" y="154"/>
                      <a:pt x="9" y="155"/>
                      <a:pt x="8" y="154"/>
                    </a:cubicBezTo>
                    <a:cubicBezTo>
                      <a:pt x="8" y="155"/>
                      <a:pt x="10" y="157"/>
                      <a:pt x="12" y="158"/>
                    </a:cubicBezTo>
                    <a:cubicBezTo>
                      <a:pt x="11" y="158"/>
                      <a:pt x="12" y="159"/>
                      <a:pt x="12" y="160"/>
                    </a:cubicBezTo>
                    <a:cubicBezTo>
                      <a:pt x="11" y="160"/>
                      <a:pt x="12" y="159"/>
                      <a:pt x="11" y="159"/>
                    </a:cubicBezTo>
                    <a:cubicBezTo>
                      <a:pt x="10" y="159"/>
                      <a:pt x="10" y="159"/>
                      <a:pt x="10" y="159"/>
                    </a:cubicBezTo>
                    <a:cubicBezTo>
                      <a:pt x="10" y="159"/>
                      <a:pt x="7" y="159"/>
                      <a:pt x="6" y="158"/>
                    </a:cubicBezTo>
                    <a:cubicBezTo>
                      <a:pt x="7" y="159"/>
                      <a:pt x="6" y="161"/>
                      <a:pt x="5" y="161"/>
                    </a:cubicBezTo>
                    <a:cubicBezTo>
                      <a:pt x="8" y="161"/>
                      <a:pt x="7" y="163"/>
                      <a:pt x="9" y="163"/>
                    </a:cubicBezTo>
                    <a:cubicBezTo>
                      <a:pt x="9" y="165"/>
                      <a:pt x="7" y="164"/>
                      <a:pt x="6" y="164"/>
                    </a:cubicBezTo>
                    <a:cubicBezTo>
                      <a:pt x="7" y="165"/>
                      <a:pt x="6" y="166"/>
                      <a:pt x="6" y="167"/>
                    </a:cubicBezTo>
                    <a:cubicBezTo>
                      <a:pt x="6" y="167"/>
                      <a:pt x="6" y="167"/>
                      <a:pt x="6" y="167"/>
                    </a:cubicBezTo>
                    <a:cubicBezTo>
                      <a:pt x="6" y="168"/>
                      <a:pt x="5" y="170"/>
                      <a:pt x="8" y="171"/>
                    </a:cubicBezTo>
                    <a:cubicBezTo>
                      <a:pt x="7" y="171"/>
                      <a:pt x="7" y="171"/>
                      <a:pt x="6" y="171"/>
                    </a:cubicBezTo>
                    <a:cubicBezTo>
                      <a:pt x="5" y="172"/>
                      <a:pt x="9" y="171"/>
                      <a:pt x="8" y="172"/>
                    </a:cubicBezTo>
                    <a:cubicBezTo>
                      <a:pt x="6" y="172"/>
                      <a:pt x="6" y="172"/>
                      <a:pt x="6" y="172"/>
                    </a:cubicBezTo>
                    <a:cubicBezTo>
                      <a:pt x="8" y="173"/>
                      <a:pt x="5" y="173"/>
                      <a:pt x="7" y="174"/>
                    </a:cubicBezTo>
                    <a:cubicBezTo>
                      <a:pt x="6" y="174"/>
                      <a:pt x="6" y="174"/>
                      <a:pt x="6" y="174"/>
                    </a:cubicBezTo>
                    <a:cubicBezTo>
                      <a:pt x="6" y="175"/>
                      <a:pt x="6" y="176"/>
                      <a:pt x="7" y="177"/>
                    </a:cubicBezTo>
                    <a:cubicBezTo>
                      <a:pt x="6" y="177"/>
                      <a:pt x="6" y="176"/>
                      <a:pt x="5" y="176"/>
                    </a:cubicBezTo>
                    <a:cubicBezTo>
                      <a:pt x="4" y="177"/>
                      <a:pt x="7" y="177"/>
                      <a:pt x="6" y="178"/>
                    </a:cubicBezTo>
                    <a:cubicBezTo>
                      <a:pt x="6" y="178"/>
                      <a:pt x="5" y="178"/>
                      <a:pt x="5" y="178"/>
                    </a:cubicBezTo>
                    <a:cubicBezTo>
                      <a:pt x="6" y="178"/>
                      <a:pt x="6" y="180"/>
                      <a:pt x="6" y="180"/>
                    </a:cubicBezTo>
                    <a:cubicBezTo>
                      <a:pt x="6" y="180"/>
                      <a:pt x="5" y="180"/>
                      <a:pt x="4" y="181"/>
                    </a:cubicBezTo>
                    <a:cubicBezTo>
                      <a:pt x="4" y="185"/>
                      <a:pt x="3" y="189"/>
                      <a:pt x="5" y="193"/>
                    </a:cubicBezTo>
                    <a:cubicBezTo>
                      <a:pt x="2" y="193"/>
                      <a:pt x="3" y="192"/>
                      <a:pt x="2" y="192"/>
                    </a:cubicBezTo>
                    <a:cubicBezTo>
                      <a:pt x="4" y="192"/>
                      <a:pt x="2" y="193"/>
                      <a:pt x="3" y="194"/>
                    </a:cubicBezTo>
                    <a:cubicBezTo>
                      <a:pt x="2" y="194"/>
                      <a:pt x="2" y="194"/>
                      <a:pt x="2" y="194"/>
                    </a:cubicBezTo>
                    <a:cubicBezTo>
                      <a:pt x="3" y="194"/>
                      <a:pt x="1" y="195"/>
                      <a:pt x="2" y="195"/>
                    </a:cubicBezTo>
                    <a:cubicBezTo>
                      <a:pt x="3" y="195"/>
                      <a:pt x="3" y="195"/>
                      <a:pt x="3" y="195"/>
                    </a:cubicBezTo>
                    <a:cubicBezTo>
                      <a:pt x="4" y="196"/>
                      <a:pt x="0" y="196"/>
                      <a:pt x="3" y="197"/>
                    </a:cubicBezTo>
                    <a:cubicBezTo>
                      <a:pt x="1" y="197"/>
                      <a:pt x="1" y="197"/>
                      <a:pt x="1" y="197"/>
                    </a:cubicBezTo>
                    <a:cubicBezTo>
                      <a:pt x="3" y="198"/>
                      <a:pt x="0" y="198"/>
                      <a:pt x="2" y="199"/>
                    </a:cubicBezTo>
                    <a:cubicBezTo>
                      <a:pt x="2" y="199"/>
                      <a:pt x="2" y="199"/>
                      <a:pt x="2" y="199"/>
                    </a:cubicBezTo>
                    <a:cubicBezTo>
                      <a:pt x="1" y="200"/>
                      <a:pt x="4" y="201"/>
                      <a:pt x="2" y="201"/>
                    </a:cubicBezTo>
                    <a:cubicBezTo>
                      <a:pt x="3" y="202"/>
                      <a:pt x="3" y="203"/>
                      <a:pt x="5" y="203"/>
                    </a:cubicBezTo>
                    <a:cubicBezTo>
                      <a:pt x="4" y="203"/>
                      <a:pt x="3" y="203"/>
                      <a:pt x="2" y="203"/>
                    </a:cubicBezTo>
                    <a:cubicBezTo>
                      <a:pt x="3" y="206"/>
                      <a:pt x="2" y="209"/>
                      <a:pt x="5" y="212"/>
                    </a:cubicBezTo>
                    <a:cubicBezTo>
                      <a:pt x="5" y="212"/>
                      <a:pt x="5" y="212"/>
                      <a:pt x="4" y="212"/>
                    </a:cubicBezTo>
                    <a:cubicBezTo>
                      <a:pt x="6" y="214"/>
                      <a:pt x="2" y="216"/>
                      <a:pt x="6" y="217"/>
                    </a:cubicBezTo>
                    <a:cubicBezTo>
                      <a:pt x="8" y="217"/>
                      <a:pt x="8" y="217"/>
                      <a:pt x="8" y="217"/>
                    </a:cubicBezTo>
                    <a:cubicBezTo>
                      <a:pt x="7" y="218"/>
                      <a:pt x="6" y="218"/>
                      <a:pt x="5" y="218"/>
                    </a:cubicBezTo>
                    <a:cubicBezTo>
                      <a:pt x="7" y="218"/>
                      <a:pt x="6" y="219"/>
                      <a:pt x="7" y="219"/>
                    </a:cubicBezTo>
                    <a:cubicBezTo>
                      <a:pt x="7" y="220"/>
                      <a:pt x="6" y="219"/>
                      <a:pt x="6" y="219"/>
                    </a:cubicBezTo>
                    <a:cubicBezTo>
                      <a:pt x="5" y="220"/>
                      <a:pt x="8" y="221"/>
                      <a:pt x="8" y="222"/>
                    </a:cubicBezTo>
                    <a:cubicBezTo>
                      <a:pt x="7" y="222"/>
                      <a:pt x="7" y="222"/>
                      <a:pt x="7" y="222"/>
                    </a:cubicBezTo>
                    <a:cubicBezTo>
                      <a:pt x="4" y="225"/>
                      <a:pt x="2" y="231"/>
                      <a:pt x="6" y="233"/>
                    </a:cubicBezTo>
                    <a:cubicBezTo>
                      <a:pt x="7" y="234"/>
                      <a:pt x="4" y="234"/>
                      <a:pt x="4" y="235"/>
                    </a:cubicBezTo>
                    <a:cubicBezTo>
                      <a:pt x="8" y="237"/>
                      <a:pt x="4" y="242"/>
                      <a:pt x="10" y="244"/>
                    </a:cubicBezTo>
                    <a:cubicBezTo>
                      <a:pt x="12" y="245"/>
                      <a:pt x="17" y="244"/>
                      <a:pt x="17" y="244"/>
                    </a:cubicBezTo>
                    <a:cubicBezTo>
                      <a:pt x="14" y="240"/>
                      <a:pt x="15" y="235"/>
                      <a:pt x="18" y="230"/>
                    </a:cubicBezTo>
                    <a:cubicBezTo>
                      <a:pt x="17" y="228"/>
                      <a:pt x="16" y="226"/>
                      <a:pt x="17" y="224"/>
                    </a:cubicBezTo>
                    <a:cubicBezTo>
                      <a:pt x="16" y="218"/>
                      <a:pt x="20" y="211"/>
                      <a:pt x="19" y="204"/>
                    </a:cubicBezTo>
                    <a:cubicBezTo>
                      <a:pt x="18" y="204"/>
                      <a:pt x="17" y="204"/>
                      <a:pt x="17" y="204"/>
                    </a:cubicBezTo>
                    <a:cubicBezTo>
                      <a:pt x="17" y="204"/>
                      <a:pt x="17" y="204"/>
                      <a:pt x="17" y="204"/>
                    </a:cubicBezTo>
                    <a:cubicBezTo>
                      <a:pt x="16" y="203"/>
                      <a:pt x="16" y="203"/>
                      <a:pt x="16" y="203"/>
                    </a:cubicBezTo>
                    <a:cubicBezTo>
                      <a:pt x="16" y="202"/>
                      <a:pt x="17" y="203"/>
                      <a:pt x="18" y="203"/>
                    </a:cubicBezTo>
                    <a:cubicBezTo>
                      <a:pt x="18" y="200"/>
                      <a:pt x="17" y="198"/>
                      <a:pt x="18" y="195"/>
                    </a:cubicBezTo>
                    <a:cubicBezTo>
                      <a:pt x="16" y="195"/>
                      <a:pt x="18" y="194"/>
                      <a:pt x="16" y="194"/>
                    </a:cubicBezTo>
                    <a:cubicBezTo>
                      <a:pt x="16" y="193"/>
                      <a:pt x="16" y="194"/>
                      <a:pt x="17" y="194"/>
                    </a:cubicBezTo>
                    <a:cubicBezTo>
                      <a:pt x="16" y="192"/>
                      <a:pt x="16" y="191"/>
                      <a:pt x="19" y="190"/>
                    </a:cubicBezTo>
                    <a:cubicBezTo>
                      <a:pt x="21" y="183"/>
                      <a:pt x="21" y="176"/>
                      <a:pt x="23" y="168"/>
                    </a:cubicBezTo>
                    <a:cubicBezTo>
                      <a:pt x="23" y="161"/>
                      <a:pt x="23" y="153"/>
                      <a:pt x="24" y="146"/>
                    </a:cubicBezTo>
                    <a:cubicBezTo>
                      <a:pt x="21" y="144"/>
                      <a:pt x="23" y="142"/>
                      <a:pt x="20" y="140"/>
                    </a:cubicBezTo>
                    <a:cubicBezTo>
                      <a:pt x="21" y="141"/>
                      <a:pt x="21" y="141"/>
                      <a:pt x="21" y="141"/>
                    </a:cubicBezTo>
                    <a:cubicBezTo>
                      <a:pt x="20" y="139"/>
                      <a:pt x="22" y="139"/>
                      <a:pt x="24" y="138"/>
                    </a:cubicBezTo>
                    <a:cubicBezTo>
                      <a:pt x="22" y="138"/>
                      <a:pt x="23" y="137"/>
                      <a:pt x="21" y="137"/>
                    </a:cubicBezTo>
                    <a:cubicBezTo>
                      <a:pt x="20" y="136"/>
                      <a:pt x="24" y="137"/>
                      <a:pt x="24" y="136"/>
                    </a:cubicBezTo>
                    <a:cubicBezTo>
                      <a:pt x="24" y="136"/>
                      <a:pt x="23" y="136"/>
                      <a:pt x="23" y="136"/>
                    </a:cubicBezTo>
                    <a:cubicBezTo>
                      <a:pt x="21" y="133"/>
                      <a:pt x="24" y="136"/>
                      <a:pt x="27" y="134"/>
                    </a:cubicBezTo>
                    <a:cubicBezTo>
                      <a:pt x="27" y="131"/>
                      <a:pt x="26" y="127"/>
                      <a:pt x="28" y="124"/>
                    </a:cubicBezTo>
                    <a:cubicBezTo>
                      <a:pt x="28" y="124"/>
                      <a:pt x="26" y="124"/>
                      <a:pt x="26" y="123"/>
                    </a:cubicBezTo>
                    <a:cubicBezTo>
                      <a:pt x="29" y="124"/>
                      <a:pt x="26" y="122"/>
                      <a:pt x="27" y="122"/>
                    </a:cubicBezTo>
                    <a:cubicBezTo>
                      <a:pt x="28" y="122"/>
                      <a:pt x="28" y="122"/>
                      <a:pt x="28" y="123"/>
                    </a:cubicBezTo>
                    <a:cubicBezTo>
                      <a:pt x="30" y="122"/>
                      <a:pt x="28" y="120"/>
                      <a:pt x="30" y="119"/>
                    </a:cubicBezTo>
                    <a:cubicBezTo>
                      <a:pt x="29" y="117"/>
                      <a:pt x="32" y="116"/>
                      <a:pt x="31" y="115"/>
                    </a:cubicBezTo>
                    <a:cubicBezTo>
                      <a:pt x="32" y="116"/>
                      <a:pt x="32" y="115"/>
                      <a:pt x="33" y="115"/>
                    </a:cubicBezTo>
                    <a:cubicBezTo>
                      <a:pt x="29" y="113"/>
                      <a:pt x="35" y="112"/>
                      <a:pt x="32" y="110"/>
                    </a:cubicBezTo>
                    <a:cubicBezTo>
                      <a:pt x="33" y="111"/>
                      <a:pt x="33" y="111"/>
                      <a:pt x="33" y="111"/>
                    </a:cubicBezTo>
                    <a:cubicBezTo>
                      <a:pt x="34" y="107"/>
                      <a:pt x="36" y="103"/>
                      <a:pt x="35" y="99"/>
                    </a:cubicBezTo>
                    <a:cubicBezTo>
                      <a:pt x="35" y="97"/>
                      <a:pt x="39" y="96"/>
                      <a:pt x="39" y="93"/>
                    </a:cubicBezTo>
                    <a:cubicBezTo>
                      <a:pt x="38" y="92"/>
                      <a:pt x="37" y="92"/>
                      <a:pt x="37" y="92"/>
                    </a:cubicBezTo>
                    <a:cubicBezTo>
                      <a:pt x="37" y="91"/>
                      <a:pt x="38" y="92"/>
                      <a:pt x="39" y="92"/>
                    </a:cubicBezTo>
                    <a:cubicBezTo>
                      <a:pt x="38" y="91"/>
                      <a:pt x="40" y="90"/>
                      <a:pt x="40" y="88"/>
                    </a:cubicBezTo>
                    <a:cubicBezTo>
                      <a:pt x="40" y="88"/>
                      <a:pt x="40" y="87"/>
                      <a:pt x="39" y="87"/>
                    </a:cubicBezTo>
                    <a:cubicBezTo>
                      <a:pt x="42" y="87"/>
                      <a:pt x="39" y="83"/>
                      <a:pt x="42" y="82"/>
                    </a:cubicBezTo>
                    <a:cubicBezTo>
                      <a:pt x="38" y="82"/>
                      <a:pt x="40" y="81"/>
                      <a:pt x="40" y="80"/>
                    </a:cubicBezTo>
                    <a:cubicBezTo>
                      <a:pt x="40" y="80"/>
                      <a:pt x="41" y="80"/>
                      <a:pt x="41" y="80"/>
                    </a:cubicBezTo>
                    <a:cubicBezTo>
                      <a:pt x="41" y="79"/>
                      <a:pt x="41" y="78"/>
                      <a:pt x="43" y="77"/>
                    </a:cubicBezTo>
                    <a:cubicBezTo>
                      <a:pt x="43" y="76"/>
                      <a:pt x="41" y="76"/>
                      <a:pt x="42" y="75"/>
                    </a:cubicBezTo>
                    <a:cubicBezTo>
                      <a:pt x="44" y="75"/>
                      <a:pt x="42" y="73"/>
                      <a:pt x="44" y="73"/>
                    </a:cubicBezTo>
                    <a:cubicBezTo>
                      <a:pt x="42" y="72"/>
                      <a:pt x="40" y="71"/>
                      <a:pt x="42" y="70"/>
                    </a:cubicBezTo>
                    <a:cubicBezTo>
                      <a:pt x="44" y="72"/>
                      <a:pt x="44" y="72"/>
                      <a:pt x="44" y="72"/>
                    </a:cubicBezTo>
                    <a:cubicBezTo>
                      <a:pt x="43" y="68"/>
                      <a:pt x="48" y="66"/>
                      <a:pt x="45" y="62"/>
                    </a:cubicBezTo>
                    <a:cubicBezTo>
                      <a:pt x="47" y="62"/>
                      <a:pt x="47" y="62"/>
                      <a:pt x="47" y="62"/>
                    </a:cubicBezTo>
                    <a:cubicBezTo>
                      <a:pt x="46" y="59"/>
                      <a:pt x="49" y="57"/>
                      <a:pt x="48" y="53"/>
                    </a:cubicBezTo>
                    <a:cubicBezTo>
                      <a:pt x="49" y="52"/>
                      <a:pt x="50" y="51"/>
                      <a:pt x="50" y="50"/>
                    </a:cubicBezTo>
                    <a:cubicBezTo>
                      <a:pt x="49" y="49"/>
                      <a:pt x="49" y="48"/>
                      <a:pt x="48" y="47"/>
                    </a:cubicBezTo>
                    <a:cubicBezTo>
                      <a:pt x="48" y="46"/>
                      <a:pt x="49" y="47"/>
                      <a:pt x="49" y="47"/>
                    </a:cubicBezTo>
                    <a:cubicBezTo>
                      <a:pt x="50" y="46"/>
                      <a:pt x="51" y="46"/>
                      <a:pt x="52" y="45"/>
                    </a:cubicBezTo>
                    <a:cubicBezTo>
                      <a:pt x="52" y="45"/>
                      <a:pt x="53" y="45"/>
                      <a:pt x="53" y="46"/>
                    </a:cubicBezTo>
                    <a:cubicBezTo>
                      <a:pt x="55" y="46"/>
                      <a:pt x="56" y="46"/>
                      <a:pt x="58" y="45"/>
                    </a:cubicBezTo>
                    <a:cubicBezTo>
                      <a:pt x="59" y="45"/>
                      <a:pt x="57" y="48"/>
                      <a:pt x="58" y="47"/>
                    </a:cubicBezTo>
                    <a:cubicBezTo>
                      <a:pt x="58" y="48"/>
                      <a:pt x="58" y="49"/>
                      <a:pt x="58" y="49"/>
                    </a:cubicBezTo>
                    <a:cubicBezTo>
                      <a:pt x="58" y="48"/>
                      <a:pt x="60" y="50"/>
                      <a:pt x="59" y="48"/>
                    </a:cubicBezTo>
                    <a:cubicBezTo>
                      <a:pt x="61" y="49"/>
                      <a:pt x="63" y="49"/>
                      <a:pt x="65" y="49"/>
                    </a:cubicBezTo>
                    <a:cubicBezTo>
                      <a:pt x="64" y="49"/>
                      <a:pt x="63" y="51"/>
                      <a:pt x="64" y="52"/>
                    </a:cubicBezTo>
                    <a:cubicBezTo>
                      <a:pt x="65" y="51"/>
                      <a:pt x="66" y="50"/>
                      <a:pt x="68" y="51"/>
                    </a:cubicBezTo>
                    <a:cubicBezTo>
                      <a:pt x="68" y="49"/>
                      <a:pt x="68" y="49"/>
                      <a:pt x="68" y="47"/>
                    </a:cubicBezTo>
                    <a:cubicBezTo>
                      <a:pt x="69" y="47"/>
                      <a:pt x="69" y="47"/>
                      <a:pt x="69" y="47"/>
                    </a:cubicBezTo>
                    <a:cubicBezTo>
                      <a:pt x="69" y="49"/>
                      <a:pt x="68" y="51"/>
                      <a:pt x="70" y="52"/>
                    </a:cubicBezTo>
                    <a:cubicBezTo>
                      <a:pt x="69" y="54"/>
                      <a:pt x="68" y="51"/>
                      <a:pt x="68" y="54"/>
                    </a:cubicBezTo>
                    <a:cubicBezTo>
                      <a:pt x="66" y="56"/>
                      <a:pt x="64" y="55"/>
                      <a:pt x="64" y="54"/>
                    </a:cubicBezTo>
                    <a:cubicBezTo>
                      <a:pt x="62" y="56"/>
                      <a:pt x="65" y="54"/>
                      <a:pt x="64" y="56"/>
                    </a:cubicBezTo>
                    <a:cubicBezTo>
                      <a:pt x="65" y="56"/>
                      <a:pt x="66" y="55"/>
                      <a:pt x="67" y="55"/>
                    </a:cubicBezTo>
                    <a:cubicBezTo>
                      <a:pt x="68" y="54"/>
                      <a:pt x="67" y="54"/>
                      <a:pt x="68" y="53"/>
                    </a:cubicBezTo>
                    <a:cubicBezTo>
                      <a:pt x="70" y="51"/>
                      <a:pt x="70" y="55"/>
                      <a:pt x="70" y="56"/>
                    </a:cubicBezTo>
                    <a:cubicBezTo>
                      <a:pt x="69" y="56"/>
                      <a:pt x="69" y="56"/>
                      <a:pt x="69" y="56"/>
                    </a:cubicBezTo>
                    <a:cubicBezTo>
                      <a:pt x="70" y="57"/>
                      <a:pt x="71" y="56"/>
                      <a:pt x="72" y="56"/>
                    </a:cubicBezTo>
                    <a:cubicBezTo>
                      <a:pt x="71" y="59"/>
                      <a:pt x="70" y="56"/>
                      <a:pt x="69" y="58"/>
                    </a:cubicBezTo>
                    <a:cubicBezTo>
                      <a:pt x="69" y="60"/>
                      <a:pt x="69" y="60"/>
                      <a:pt x="69" y="60"/>
                    </a:cubicBezTo>
                    <a:cubicBezTo>
                      <a:pt x="71" y="61"/>
                      <a:pt x="70" y="58"/>
                      <a:pt x="72" y="59"/>
                    </a:cubicBezTo>
                    <a:cubicBezTo>
                      <a:pt x="71" y="60"/>
                      <a:pt x="71" y="60"/>
                      <a:pt x="71" y="60"/>
                    </a:cubicBezTo>
                    <a:cubicBezTo>
                      <a:pt x="72" y="59"/>
                      <a:pt x="72" y="59"/>
                      <a:pt x="72" y="59"/>
                    </a:cubicBezTo>
                    <a:cubicBezTo>
                      <a:pt x="73" y="58"/>
                      <a:pt x="73" y="57"/>
                      <a:pt x="72" y="57"/>
                    </a:cubicBezTo>
                    <a:cubicBezTo>
                      <a:pt x="73" y="54"/>
                      <a:pt x="73" y="56"/>
                      <a:pt x="74" y="56"/>
                    </a:cubicBezTo>
                    <a:cubicBezTo>
                      <a:pt x="75" y="54"/>
                      <a:pt x="74" y="56"/>
                      <a:pt x="74" y="54"/>
                    </a:cubicBezTo>
                    <a:cubicBezTo>
                      <a:pt x="74" y="53"/>
                      <a:pt x="75" y="53"/>
                      <a:pt x="76" y="53"/>
                    </a:cubicBezTo>
                    <a:cubicBezTo>
                      <a:pt x="77" y="53"/>
                      <a:pt x="76" y="55"/>
                      <a:pt x="76" y="56"/>
                    </a:cubicBezTo>
                    <a:cubicBezTo>
                      <a:pt x="76" y="56"/>
                      <a:pt x="75" y="56"/>
                      <a:pt x="76" y="55"/>
                    </a:cubicBezTo>
                    <a:cubicBezTo>
                      <a:pt x="74" y="57"/>
                      <a:pt x="75" y="59"/>
                      <a:pt x="74" y="60"/>
                    </a:cubicBezTo>
                    <a:cubicBezTo>
                      <a:pt x="75" y="61"/>
                      <a:pt x="75" y="59"/>
                      <a:pt x="76" y="59"/>
                    </a:cubicBezTo>
                    <a:cubicBezTo>
                      <a:pt x="76" y="59"/>
                      <a:pt x="77" y="57"/>
                      <a:pt x="76" y="57"/>
                    </a:cubicBezTo>
                    <a:cubicBezTo>
                      <a:pt x="79" y="52"/>
                      <a:pt x="77" y="60"/>
                      <a:pt x="79" y="60"/>
                    </a:cubicBezTo>
                    <a:cubicBezTo>
                      <a:pt x="79" y="57"/>
                      <a:pt x="82" y="56"/>
                      <a:pt x="82" y="53"/>
                    </a:cubicBezTo>
                    <a:cubicBezTo>
                      <a:pt x="82" y="52"/>
                      <a:pt x="83" y="52"/>
                      <a:pt x="83" y="52"/>
                    </a:cubicBezTo>
                    <a:cubicBezTo>
                      <a:pt x="82" y="54"/>
                      <a:pt x="84" y="54"/>
                      <a:pt x="82" y="55"/>
                    </a:cubicBezTo>
                    <a:cubicBezTo>
                      <a:pt x="83" y="56"/>
                      <a:pt x="83" y="56"/>
                      <a:pt x="83" y="56"/>
                    </a:cubicBezTo>
                    <a:cubicBezTo>
                      <a:pt x="82" y="58"/>
                      <a:pt x="82" y="58"/>
                      <a:pt x="82" y="58"/>
                    </a:cubicBezTo>
                    <a:cubicBezTo>
                      <a:pt x="82" y="59"/>
                      <a:pt x="83" y="61"/>
                      <a:pt x="83" y="62"/>
                    </a:cubicBezTo>
                    <a:cubicBezTo>
                      <a:pt x="84" y="61"/>
                      <a:pt x="83" y="60"/>
                      <a:pt x="84" y="60"/>
                    </a:cubicBezTo>
                    <a:cubicBezTo>
                      <a:pt x="84" y="61"/>
                      <a:pt x="84" y="62"/>
                      <a:pt x="85" y="62"/>
                    </a:cubicBezTo>
                    <a:cubicBezTo>
                      <a:pt x="84" y="61"/>
                      <a:pt x="85" y="59"/>
                      <a:pt x="86" y="59"/>
                    </a:cubicBezTo>
                    <a:cubicBezTo>
                      <a:pt x="87" y="59"/>
                      <a:pt x="87" y="61"/>
                      <a:pt x="87" y="61"/>
                    </a:cubicBezTo>
                    <a:cubicBezTo>
                      <a:pt x="86" y="63"/>
                      <a:pt x="86" y="63"/>
                      <a:pt x="86" y="63"/>
                    </a:cubicBezTo>
                    <a:cubicBezTo>
                      <a:pt x="87" y="62"/>
                      <a:pt x="86" y="64"/>
                      <a:pt x="87" y="63"/>
                    </a:cubicBezTo>
                    <a:cubicBezTo>
                      <a:pt x="87" y="62"/>
                      <a:pt x="88" y="60"/>
                      <a:pt x="89" y="59"/>
                    </a:cubicBezTo>
                    <a:cubicBezTo>
                      <a:pt x="89" y="59"/>
                      <a:pt x="89" y="60"/>
                      <a:pt x="90" y="60"/>
                    </a:cubicBezTo>
                    <a:cubicBezTo>
                      <a:pt x="89" y="61"/>
                      <a:pt x="89" y="61"/>
                      <a:pt x="89" y="61"/>
                    </a:cubicBezTo>
                    <a:cubicBezTo>
                      <a:pt x="90" y="61"/>
                      <a:pt x="88" y="64"/>
                      <a:pt x="90" y="64"/>
                    </a:cubicBezTo>
                    <a:cubicBezTo>
                      <a:pt x="90" y="62"/>
                      <a:pt x="90" y="62"/>
                      <a:pt x="90" y="62"/>
                    </a:cubicBezTo>
                    <a:cubicBezTo>
                      <a:pt x="91" y="62"/>
                      <a:pt x="91" y="63"/>
                      <a:pt x="90" y="64"/>
                    </a:cubicBezTo>
                    <a:cubicBezTo>
                      <a:pt x="91" y="63"/>
                      <a:pt x="91" y="63"/>
                      <a:pt x="92" y="63"/>
                    </a:cubicBezTo>
                    <a:cubicBezTo>
                      <a:pt x="92" y="64"/>
                      <a:pt x="92" y="64"/>
                      <a:pt x="92" y="64"/>
                    </a:cubicBezTo>
                    <a:cubicBezTo>
                      <a:pt x="92" y="63"/>
                      <a:pt x="93" y="61"/>
                      <a:pt x="94" y="63"/>
                    </a:cubicBezTo>
                    <a:cubicBezTo>
                      <a:pt x="94" y="61"/>
                      <a:pt x="93" y="63"/>
                      <a:pt x="92" y="62"/>
                    </a:cubicBezTo>
                    <a:cubicBezTo>
                      <a:pt x="92" y="60"/>
                      <a:pt x="94" y="60"/>
                      <a:pt x="94" y="60"/>
                    </a:cubicBezTo>
                    <a:cubicBezTo>
                      <a:pt x="93" y="63"/>
                      <a:pt x="95" y="60"/>
                      <a:pt x="96" y="61"/>
                    </a:cubicBezTo>
                    <a:cubicBezTo>
                      <a:pt x="96" y="62"/>
                      <a:pt x="96" y="62"/>
                      <a:pt x="96" y="63"/>
                    </a:cubicBezTo>
                    <a:cubicBezTo>
                      <a:pt x="97" y="61"/>
                      <a:pt x="97" y="61"/>
                      <a:pt x="97" y="61"/>
                    </a:cubicBezTo>
                    <a:cubicBezTo>
                      <a:pt x="97" y="65"/>
                      <a:pt x="98" y="60"/>
                      <a:pt x="99" y="62"/>
                    </a:cubicBezTo>
                    <a:cubicBezTo>
                      <a:pt x="98" y="63"/>
                      <a:pt x="98" y="64"/>
                      <a:pt x="99" y="65"/>
                    </a:cubicBezTo>
                    <a:cubicBezTo>
                      <a:pt x="98" y="62"/>
                      <a:pt x="100" y="62"/>
                      <a:pt x="100" y="60"/>
                    </a:cubicBezTo>
                    <a:cubicBezTo>
                      <a:pt x="102" y="61"/>
                      <a:pt x="100" y="63"/>
                      <a:pt x="100" y="65"/>
                    </a:cubicBezTo>
                    <a:cubicBezTo>
                      <a:pt x="101" y="63"/>
                      <a:pt x="101" y="67"/>
                      <a:pt x="102" y="64"/>
                    </a:cubicBezTo>
                    <a:cubicBezTo>
                      <a:pt x="101" y="63"/>
                      <a:pt x="102" y="62"/>
                      <a:pt x="103" y="61"/>
                    </a:cubicBezTo>
                    <a:cubicBezTo>
                      <a:pt x="104" y="62"/>
                      <a:pt x="102" y="62"/>
                      <a:pt x="103" y="63"/>
                    </a:cubicBezTo>
                    <a:cubicBezTo>
                      <a:pt x="104" y="63"/>
                      <a:pt x="105" y="61"/>
                      <a:pt x="104" y="60"/>
                    </a:cubicBezTo>
                    <a:cubicBezTo>
                      <a:pt x="104" y="61"/>
                      <a:pt x="106" y="59"/>
                      <a:pt x="106" y="60"/>
                    </a:cubicBezTo>
                    <a:cubicBezTo>
                      <a:pt x="106" y="62"/>
                      <a:pt x="105" y="61"/>
                      <a:pt x="105" y="62"/>
                    </a:cubicBezTo>
                    <a:cubicBezTo>
                      <a:pt x="107" y="63"/>
                      <a:pt x="106" y="58"/>
                      <a:pt x="108" y="58"/>
                    </a:cubicBezTo>
                    <a:cubicBezTo>
                      <a:pt x="108" y="57"/>
                      <a:pt x="109" y="54"/>
                      <a:pt x="110" y="53"/>
                    </a:cubicBezTo>
                    <a:cubicBezTo>
                      <a:pt x="111" y="54"/>
                      <a:pt x="109" y="54"/>
                      <a:pt x="109" y="56"/>
                    </a:cubicBezTo>
                    <a:cubicBezTo>
                      <a:pt x="110" y="56"/>
                      <a:pt x="110" y="56"/>
                      <a:pt x="110" y="56"/>
                    </a:cubicBezTo>
                    <a:cubicBezTo>
                      <a:pt x="110" y="59"/>
                      <a:pt x="107" y="61"/>
                      <a:pt x="107" y="63"/>
                    </a:cubicBezTo>
                    <a:cubicBezTo>
                      <a:pt x="108" y="62"/>
                      <a:pt x="108" y="62"/>
                      <a:pt x="108" y="62"/>
                    </a:cubicBezTo>
                    <a:cubicBezTo>
                      <a:pt x="108" y="63"/>
                      <a:pt x="108" y="64"/>
                      <a:pt x="108" y="65"/>
                    </a:cubicBezTo>
                    <a:cubicBezTo>
                      <a:pt x="108" y="63"/>
                      <a:pt x="110" y="65"/>
                      <a:pt x="110" y="65"/>
                    </a:cubicBezTo>
                    <a:cubicBezTo>
                      <a:pt x="110" y="63"/>
                      <a:pt x="109" y="65"/>
                      <a:pt x="109" y="64"/>
                    </a:cubicBezTo>
                    <a:cubicBezTo>
                      <a:pt x="110" y="63"/>
                      <a:pt x="111" y="61"/>
                      <a:pt x="112" y="62"/>
                    </a:cubicBezTo>
                    <a:cubicBezTo>
                      <a:pt x="111" y="63"/>
                      <a:pt x="112" y="64"/>
                      <a:pt x="112" y="65"/>
                    </a:cubicBezTo>
                    <a:cubicBezTo>
                      <a:pt x="112" y="66"/>
                      <a:pt x="112" y="63"/>
                      <a:pt x="113" y="64"/>
                    </a:cubicBezTo>
                    <a:cubicBezTo>
                      <a:pt x="113" y="65"/>
                      <a:pt x="113" y="65"/>
                      <a:pt x="113" y="65"/>
                    </a:cubicBezTo>
                    <a:cubicBezTo>
                      <a:pt x="116" y="66"/>
                      <a:pt x="120" y="66"/>
                      <a:pt x="123" y="63"/>
                    </a:cubicBezTo>
                    <a:cubicBezTo>
                      <a:pt x="124" y="64"/>
                      <a:pt x="125" y="65"/>
                      <a:pt x="126" y="66"/>
                    </a:cubicBezTo>
                    <a:cubicBezTo>
                      <a:pt x="125" y="65"/>
                      <a:pt x="126" y="64"/>
                      <a:pt x="127" y="64"/>
                    </a:cubicBezTo>
                    <a:cubicBezTo>
                      <a:pt x="127" y="66"/>
                      <a:pt x="127" y="66"/>
                      <a:pt x="127" y="66"/>
                    </a:cubicBezTo>
                    <a:cubicBezTo>
                      <a:pt x="128" y="67"/>
                      <a:pt x="129" y="66"/>
                      <a:pt x="130" y="65"/>
                    </a:cubicBezTo>
                    <a:cubicBezTo>
                      <a:pt x="130" y="66"/>
                      <a:pt x="130" y="66"/>
                      <a:pt x="130" y="66"/>
                    </a:cubicBezTo>
                    <a:cubicBezTo>
                      <a:pt x="131" y="68"/>
                      <a:pt x="131" y="65"/>
                      <a:pt x="132" y="65"/>
                    </a:cubicBezTo>
                    <a:cubicBezTo>
                      <a:pt x="132" y="66"/>
                      <a:pt x="132" y="66"/>
                      <a:pt x="132" y="66"/>
                    </a:cubicBezTo>
                    <a:cubicBezTo>
                      <a:pt x="132" y="65"/>
                      <a:pt x="132" y="65"/>
                      <a:pt x="132" y="65"/>
                    </a:cubicBezTo>
                    <a:cubicBezTo>
                      <a:pt x="133" y="64"/>
                      <a:pt x="134" y="65"/>
                      <a:pt x="134" y="67"/>
                    </a:cubicBezTo>
                    <a:cubicBezTo>
                      <a:pt x="135" y="67"/>
                      <a:pt x="135" y="66"/>
                      <a:pt x="135" y="66"/>
                    </a:cubicBezTo>
                    <a:cubicBezTo>
                      <a:pt x="135" y="67"/>
                      <a:pt x="138" y="67"/>
                      <a:pt x="139" y="67"/>
                    </a:cubicBezTo>
                    <a:cubicBezTo>
                      <a:pt x="138" y="66"/>
                      <a:pt x="139" y="65"/>
                      <a:pt x="139" y="64"/>
                    </a:cubicBezTo>
                    <a:cubicBezTo>
                      <a:pt x="139" y="62"/>
                      <a:pt x="139" y="64"/>
                      <a:pt x="140" y="63"/>
                    </a:cubicBezTo>
                    <a:cubicBezTo>
                      <a:pt x="140" y="64"/>
                      <a:pt x="140" y="65"/>
                      <a:pt x="139" y="65"/>
                    </a:cubicBezTo>
                    <a:cubicBezTo>
                      <a:pt x="141" y="69"/>
                      <a:pt x="144" y="67"/>
                      <a:pt x="147" y="67"/>
                    </a:cubicBezTo>
                    <a:cubicBezTo>
                      <a:pt x="147" y="67"/>
                      <a:pt x="147" y="67"/>
                      <a:pt x="147" y="66"/>
                    </a:cubicBezTo>
                    <a:cubicBezTo>
                      <a:pt x="149" y="69"/>
                      <a:pt x="151" y="66"/>
                      <a:pt x="153" y="68"/>
                    </a:cubicBezTo>
                    <a:cubicBezTo>
                      <a:pt x="152" y="67"/>
                      <a:pt x="153" y="64"/>
                      <a:pt x="154" y="64"/>
                    </a:cubicBezTo>
                    <a:cubicBezTo>
                      <a:pt x="155" y="62"/>
                      <a:pt x="154" y="67"/>
                      <a:pt x="155" y="68"/>
                    </a:cubicBezTo>
                    <a:cubicBezTo>
                      <a:pt x="156" y="67"/>
                      <a:pt x="156" y="67"/>
                      <a:pt x="157" y="67"/>
                    </a:cubicBezTo>
                    <a:cubicBezTo>
                      <a:pt x="157" y="67"/>
                      <a:pt x="157" y="67"/>
                      <a:pt x="157" y="67"/>
                    </a:cubicBezTo>
                    <a:cubicBezTo>
                      <a:pt x="157" y="66"/>
                      <a:pt x="158" y="66"/>
                      <a:pt x="159" y="67"/>
                    </a:cubicBezTo>
                    <a:cubicBezTo>
                      <a:pt x="159" y="67"/>
                      <a:pt x="159" y="67"/>
                      <a:pt x="159" y="67"/>
                    </a:cubicBezTo>
                    <a:cubicBezTo>
                      <a:pt x="159" y="67"/>
                      <a:pt x="160" y="68"/>
                      <a:pt x="161" y="68"/>
                    </a:cubicBezTo>
                    <a:cubicBezTo>
                      <a:pt x="161" y="66"/>
                      <a:pt x="162" y="68"/>
                      <a:pt x="163" y="66"/>
                    </a:cubicBezTo>
                    <a:cubicBezTo>
                      <a:pt x="163" y="66"/>
                      <a:pt x="163" y="66"/>
                      <a:pt x="163" y="67"/>
                    </a:cubicBezTo>
                    <a:cubicBezTo>
                      <a:pt x="163" y="65"/>
                      <a:pt x="163" y="65"/>
                      <a:pt x="163" y="65"/>
                    </a:cubicBezTo>
                    <a:cubicBezTo>
                      <a:pt x="164" y="66"/>
                      <a:pt x="164" y="66"/>
                      <a:pt x="164" y="66"/>
                    </a:cubicBezTo>
                    <a:cubicBezTo>
                      <a:pt x="164" y="67"/>
                      <a:pt x="164" y="67"/>
                      <a:pt x="163" y="68"/>
                    </a:cubicBezTo>
                    <a:cubicBezTo>
                      <a:pt x="165" y="69"/>
                      <a:pt x="164" y="66"/>
                      <a:pt x="165" y="66"/>
                    </a:cubicBezTo>
                    <a:cubicBezTo>
                      <a:pt x="166" y="65"/>
                      <a:pt x="165" y="66"/>
                      <a:pt x="166" y="67"/>
                    </a:cubicBezTo>
                    <a:cubicBezTo>
                      <a:pt x="165" y="68"/>
                      <a:pt x="165" y="66"/>
                      <a:pt x="165" y="67"/>
                    </a:cubicBezTo>
                    <a:cubicBezTo>
                      <a:pt x="164" y="68"/>
                      <a:pt x="165" y="67"/>
                      <a:pt x="165" y="68"/>
                    </a:cubicBezTo>
                    <a:cubicBezTo>
                      <a:pt x="166" y="68"/>
                      <a:pt x="166" y="66"/>
                      <a:pt x="166" y="67"/>
                    </a:cubicBezTo>
                    <a:cubicBezTo>
                      <a:pt x="167" y="67"/>
                      <a:pt x="168" y="67"/>
                      <a:pt x="168" y="68"/>
                    </a:cubicBezTo>
                    <a:cubicBezTo>
                      <a:pt x="169" y="67"/>
                      <a:pt x="169" y="68"/>
                      <a:pt x="169" y="67"/>
                    </a:cubicBezTo>
                    <a:cubicBezTo>
                      <a:pt x="169" y="66"/>
                      <a:pt x="168" y="66"/>
                      <a:pt x="168" y="65"/>
                    </a:cubicBezTo>
                    <a:cubicBezTo>
                      <a:pt x="169" y="65"/>
                      <a:pt x="169" y="64"/>
                      <a:pt x="170" y="65"/>
                    </a:cubicBezTo>
                    <a:cubicBezTo>
                      <a:pt x="169" y="65"/>
                      <a:pt x="169" y="65"/>
                      <a:pt x="169" y="65"/>
                    </a:cubicBezTo>
                    <a:cubicBezTo>
                      <a:pt x="170" y="65"/>
                      <a:pt x="171" y="66"/>
                      <a:pt x="170" y="64"/>
                    </a:cubicBezTo>
                    <a:cubicBezTo>
                      <a:pt x="171" y="66"/>
                      <a:pt x="171" y="66"/>
                      <a:pt x="171" y="66"/>
                    </a:cubicBezTo>
                    <a:cubicBezTo>
                      <a:pt x="171" y="65"/>
                      <a:pt x="172" y="65"/>
                      <a:pt x="173" y="65"/>
                    </a:cubicBezTo>
                    <a:cubicBezTo>
                      <a:pt x="173" y="67"/>
                      <a:pt x="172" y="68"/>
                      <a:pt x="173" y="69"/>
                    </a:cubicBezTo>
                    <a:cubicBezTo>
                      <a:pt x="175" y="67"/>
                      <a:pt x="175" y="67"/>
                      <a:pt x="175" y="67"/>
                    </a:cubicBezTo>
                    <a:cubicBezTo>
                      <a:pt x="175" y="67"/>
                      <a:pt x="175" y="68"/>
                      <a:pt x="175" y="69"/>
                    </a:cubicBezTo>
                    <a:cubicBezTo>
                      <a:pt x="177" y="70"/>
                      <a:pt x="177" y="64"/>
                      <a:pt x="179" y="66"/>
                    </a:cubicBezTo>
                    <a:cubicBezTo>
                      <a:pt x="178" y="68"/>
                      <a:pt x="179" y="68"/>
                      <a:pt x="179" y="68"/>
                    </a:cubicBezTo>
                    <a:cubicBezTo>
                      <a:pt x="180" y="68"/>
                      <a:pt x="180" y="67"/>
                      <a:pt x="180" y="67"/>
                    </a:cubicBezTo>
                    <a:cubicBezTo>
                      <a:pt x="180" y="66"/>
                      <a:pt x="179" y="69"/>
                      <a:pt x="179" y="67"/>
                    </a:cubicBezTo>
                    <a:cubicBezTo>
                      <a:pt x="179" y="66"/>
                      <a:pt x="180" y="66"/>
                      <a:pt x="180" y="66"/>
                    </a:cubicBezTo>
                    <a:cubicBezTo>
                      <a:pt x="181" y="71"/>
                      <a:pt x="185" y="67"/>
                      <a:pt x="187" y="69"/>
                    </a:cubicBezTo>
                    <a:cubicBezTo>
                      <a:pt x="187" y="67"/>
                      <a:pt x="188" y="69"/>
                      <a:pt x="188" y="68"/>
                    </a:cubicBezTo>
                    <a:cubicBezTo>
                      <a:pt x="188" y="70"/>
                      <a:pt x="190" y="67"/>
                      <a:pt x="190" y="69"/>
                    </a:cubicBezTo>
                    <a:cubicBezTo>
                      <a:pt x="190" y="67"/>
                      <a:pt x="190" y="67"/>
                      <a:pt x="190" y="67"/>
                    </a:cubicBezTo>
                    <a:cubicBezTo>
                      <a:pt x="191" y="68"/>
                      <a:pt x="192" y="63"/>
                      <a:pt x="193" y="66"/>
                    </a:cubicBezTo>
                    <a:cubicBezTo>
                      <a:pt x="194" y="67"/>
                      <a:pt x="193" y="68"/>
                      <a:pt x="192" y="68"/>
                    </a:cubicBezTo>
                    <a:cubicBezTo>
                      <a:pt x="194" y="71"/>
                      <a:pt x="195" y="66"/>
                      <a:pt x="196" y="69"/>
                    </a:cubicBezTo>
                    <a:cubicBezTo>
                      <a:pt x="196" y="68"/>
                      <a:pt x="196" y="66"/>
                      <a:pt x="197" y="65"/>
                    </a:cubicBezTo>
                    <a:cubicBezTo>
                      <a:pt x="198" y="66"/>
                      <a:pt x="199" y="68"/>
                      <a:pt x="199" y="68"/>
                    </a:cubicBezTo>
                    <a:cubicBezTo>
                      <a:pt x="200" y="68"/>
                      <a:pt x="200" y="67"/>
                      <a:pt x="201" y="68"/>
                    </a:cubicBezTo>
                    <a:cubicBezTo>
                      <a:pt x="201" y="69"/>
                      <a:pt x="200" y="69"/>
                      <a:pt x="200" y="69"/>
                    </a:cubicBezTo>
                    <a:cubicBezTo>
                      <a:pt x="201" y="70"/>
                      <a:pt x="202" y="68"/>
                      <a:pt x="203" y="68"/>
                    </a:cubicBezTo>
                    <a:cubicBezTo>
                      <a:pt x="204" y="69"/>
                      <a:pt x="205" y="69"/>
                      <a:pt x="207" y="70"/>
                    </a:cubicBezTo>
                    <a:cubicBezTo>
                      <a:pt x="207" y="67"/>
                      <a:pt x="209" y="71"/>
                      <a:pt x="209" y="67"/>
                    </a:cubicBezTo>
                    <a:cubicBezTo>
                      <a:pt x="209" y="68"/>
                      <a:pt x="209" y="68"/>
                      <a:pt x="209" y="68"/>
                    </a:cubicBezTo>
                    <a:cubicBezTo>
                      <a:pt x="209" y="67"/>
                      <a:pt x="210" y="66"/>
                      <a:pt x="210" y="65"/>
                    </a:cubicBezTo>
                    <a:cubicBezTo>
                      <a:pt x="210" y="67"/>
                      <a:pt x="210" y="67"/>
                      <a:pt x="210" y="67"/>
                    </a:cubicBezTo>
                    <a:cubicBezTo>
                      <a:pt x="210" y="70"/>
                      <a:pt x="212" y="68"/>
                      <a:pt x="212" y="69"/>
                    </a:cubicBezTo>
                    <a:cubicBezTo>
                      <a:pt x="212" y="67"/>
                      <a:pt x="213" y="69"/>
                      <a:pt x="213" y="68"/>
                    </a:cubicBezTo>
                    <a:cubicBezTo>
                      <a:pt x="213" y="67"/>
                      <a:pt x="213" y="67"/>
                      <a:pt x="213" y="67"/>
                    </a:cubicBezTo>
                    <a:cubicBezTo>
                      <a:pt x="215" y="66"/>
                      <a:pt x="214" y="66"/>
                      <a:pt x="215" y="66"/>
                    </a:cubicBezTo>
                    <a:cubicBezTo>
                      <a:pt x="216" y="66"/>
                      <a:pt x="215" y="68"/>
                      <a:pt x="215" y="68"/>
                    </a:cubicBezTo>
                    <a:cubicBezTo>
                      <a:pt x="216" y="69"/>
                      <a:pt x="216" y="68"/>
                      <a:pt x="217" y="68"/>
                    </a:cubicBezTo>
                    <a:cubicBezTo>
                      <a:pt x="217" y="68"/>
                      <a:pt x="217" y="68"/>
                      <a:pt x="217" y="67"/>
                    </a:cubicBezTo>
                    <a:cubicBezTo>
                      <a:pt x="217" y="67"/>
                      <a:pt x="217" y="68"/>
                      <a:pt x="217" y="68"/>
                    </a:cubicBezTo>
                    <a:cubicBezTo>
                      <a:pt x="217" y="67"/>
                      <a:pt x="218" y="67"/>
                      <a:pt x="218" y="67"/>
                    </a:cubicBezTo>
                    <a:cubicBezTo>
                      <a:pt x="218" y="67"/>
                      <a:pt x="218" y="67"/>
                      <a:pt x="218" y="67"/>
                    </a:cubicBezTo>
                    <a:cubicBezTo>
                      <a:pt x="218" y="68"/>
                      <a:pt x="217" y="68"/>
                      <a:pt x="217" y="68"/>
                    </a:cubicBezTo>
                    <a:cubicBezTo>
                      <a:pt x="217" y="68"/>
                      <a:pt x="218" y="68"/>
                      <a:pt x="218" y="68"/>
                    </a:cubicBezTo>
                    <a:cubicBezTo>
                      <a:pt x="218" y="68"/>
                      <a:pt x="218" y="68"/>
                      <a:pt x="218" y="68"/>
                    </a:cubicBezTo>
                    <a:cubicBezTo>
                      <a:pt x="218" y="68"/>
                      <a:pt x="218" y="68"/>
                      <a:pt x="219" y="68"/>
                    </a:cubicBezTo>
                    <a:cubicBezTo>
                      <a:pt x="218" y="70"/>
                      <a:pt x="218" y="70"/>
                      <a:pt x="218" y="70"/>
                    </a:cubicBezTo>
                    <a:cubicBezTo>
                      <a:pt x="219" y="70"/>
                      <a:pt x="220" y="68"/>
                      <a:pt x="220" y="67"/>
                    </a:cubicBezTo>
                    <a:cubicBezTo>
                      <a:pt x="222" y="69"/>
                      <a:pt x="225" y="67"/>
                      <a:pt x="226" y="67"/>
                    </a:cubicBezTo>
                    <a:cubicBezTo>
                      <a:pt x="226" y="67"/>
                      <a:pt x="226" y="67"/>
                      <a:pt x="226" y="67"/>
                    </a:cubicBezTo>
                    <a:cubicBezTo>
                      <a:pt x="227" y="67"/>
                      <a:pt x="228" y="65"/>
                      <a:pt x="228" y="66"/>
                    </a:cubicBezTo>
                    <a:cubicBezTo>
                      <a:pt x="228" y="66"/>
                      <a:pt x="228" y="67"/>
                      <a:pt x="229" y="67"/>
                    </a:cubicBezTo>
                    <a:cubicBezTo>
                      <a:pt x="229" y="68"/>
                      <a:pt x="229" y="66"/>
                      <a:pt x="229" y="66"/>
                    </a:cubicBezTo>
                    <a:cubicBezTo>
                      <a:pt x="231" y="68"/>
                      <a:pt x="233" y="64"/>
                      <a:pt x="235" y="66"/>
                    </a:cubicBezTo>
                    <a:cubicBezTo>
                      <a:pt x="235" y="66"/>
                      <a:pt x="235" y="67"/>
                      <a:pt x="234" y="67"/>
                    </a:cubicBezTo>
                    <a:cubicBezTo>
                      <a:pt x="236" y="66"/>
                      <a:pt x="237" y="66"/>
                      <a:pt x="238" y="64"/>
                    </a:cubicBezTo>
                    <a:cubicBezTo>
                      <a:pt x="238" y="64"/>
                      <a:pt x="238" y="65"/>
                      <a:pt x="238" y="65"/>
                    </a:cubicBezTo>
                    <a:cubicBezTo>
                      <a:pt x="239" y="65"/>
                      <a:pt x="240" y="65"/>
                      <a:pt x="241" y="63"/>
                    </a:cubicBezTo>
                    <a:cubicBezTo>
                      <a:pt x="240" y="63"/>
                      <a:pt x="241" y="64"/>
                      <a:pt x="240" y="64"/>
                    </a:cubicBezTo>
                    <a:cubicBezTo>
                      <a:pt x="239" y="63"/>
                      <a:pt x="241" y="61"/>
                      <a:pt x="241" y="62"/>
                    </a:cubicBezTo>
                    <a:cubicBezTo>
                      <a:pt x="241" y="62"/>
                      <a:pt x="241" y="62"/>
                      <a:pt x="241" y="62"/>
                    </a:cubicBezTo>
                    <a:cubicBezTo>
                      <a:pt x="242" y="62"/>
                      <a:pt x="242" y="61"/>
                      <a:pt x="243" y="61"/>
                    </a:cubicBezTo>
                    <a:cubicBezTo>
                      <a:pt x="244" y="62"/>
                      <a:pt x="243" y="61"/>
                      <a:pt x="243" y="62"/>
                    </a:cubicBezTo>
                    <a:cubicBezTo>
                      <a:pt x="244" y="65"/>
                      <a:pt x="246" y="64"/>
                      <a:pt x="246" y="64"/>
                    </a:cubicBezTo>
                    <a:cubicBezTo>
                      <a:pt x="246" y="63"/>
                      <a:pt x="247" y="63"/>
                      <a:pt x="246" y="62"/>
                    </a:cubicBezTo>
                    <a:cubicBezTo>
                      <a:pt x="247" y="62"/>
                      <a:pt x="247" y="64"/>
                      <a:pt x="247" y="64"/>
                    </a:cubicBezTo>
                    <a:cubicBezTo>
                      <a:pt x="249" y="59"/>
                      <a:pt x="249" y="59"/>
                      <a:pt x="249" y="59"/>
                    </a:cubicBezTo>
                    <a:cubicBezTo>
                      <a:pt x="249" y="59"/>
                      <a:pt x="250" y="61"/>
                      <a:pt x="250" y="62"/>
                    </a:cubicBezTo>
                    <a:cubicBezTo>
                      <a:pt x="251" y="61"/>
                      <a:pt x="252" y="58"/>
                      <a:pt x="253" y="57"/>
                    </a:cubicBezTo>
                    <a:cubicBezTo>
                      <a:pt x="253" y="57"/>
                      <a:pt x="255" y="56"/>
                      <a:pt x="255" y="56"/>
                    </a:cubicBezTo>
                    <a:cubicBezTo>
                      <a:pt x="256" y="57"/>
                      <a:pt x="255" y="56"/>
                      <a:pt x="255" y="57"/>
                    </a:cubicBezTo>
                    <a:cubicBezTo>
                      <a:pt x="256" y="58"/>
                      <a:pt x="256" y="58"/>
                      <a:pt x="256" y="58"/>
                    </a:cubicBezTo>
                    <a:cubicBezTo>
                      <a:pt x="255" y="58"/>
                      <a:pt x="256" y="60"/>
                      <a:pt x="256" y="61"/>
                    </a:cubicBezTo>
                    <a:cubicBezTo>
                      <a:pt x="257" y="60"/>
                      <a:pt x="259" y="61"/>
                      <a:pt x="260" y="61"/>
                    </a:cubicBezTo>
                    <a:cubicBezTo>
                      <a:pt x="259" y="59"/>
                      <a:pt x="262" y="60"/>
                      <a:pt x="261" y="57"/>
                    </a:cubicBezTo>
                    <a:cubicBezTo>
                      <a:pt x="263" y="57"/>
                      <a:pt x="262" y="59"/>
                      <a:pt x="263" y="60"/>
                    </a:cubicBezTo>
                    <a:cubicBezTo>
                      <a:pt x="265" y="58"/>
                      <a:pt x="266" y="59"/>
                      <a:pt x="268" y="58"/>
                    </a:cubicBezTo>
                    <a:cubicBezTo>
                      <a:pt x="268" y="58"/>
                      <a:pt x="268" y="59"/>
                      <a:pt x="268" y="59"/>
                    </a:cubicBezTo>
                    <a:cubicBezTo>
                      <a:pt x="269" y="58"/>
                      <a:pt x="271" y="58"/>
                      <a:pt x="272" y="56"/>
                    </a:cubicBezTo>
                    <a:cubicBezTo>
                      <a:pt x="272" y="56"/>
                      <a:pt x="272" y="57"/>
                      <a:pt x="272" y="57"/>
                    </a:cubicBezTo>
                    <a:cubicBezTo>
                      <a:pt x="274" y="58"/>
                      <a:pt x="272" y="54"/>
                      <a:pt x="274" y="55"/>
                    </a:cubicBezTo>
                    <a:cubicBezTo>
                      <a:pt x="274" y="57"/>
                      <a:pt x="274" y="57"/>
                      <a:pt x="274" y="57"/>
                    </a:cubicBezTo>
                    <a:cubicBezTo>
                      <a:pt x="274" y="55"/>
                      <a:pt x="276" y="57"/>
                      <a:pt x="277" y="55"/>
                    </a:cubicBezTo>
                    <a:cubicBezTo>
                      <a:pt x="277" y="56"/>
                      <a:pt x="277" y="56"/>
                      <a:pt x="277" y="57"/>
                    </a:cubicBezTo>
                    <a:cubicBezTo>
                      <a:pt x="277" y="56"/>
                      <a:pt x="279" y="56"/>
                      <a:pt x="279" y="54"/>
                    </a:cubicBezTo>
                    <a:cubicBezTo>
                      <a:pt x="280" y="55"/>
                      <a:pt x="280" y="55"/>
                      <a:pt x="279" y="56"/>
                    </a:cubicBezTo>
                    <a:cubicBezTo>
                      <a:pt x="281" y="57"/>
                      <a:pt x="280" y="54"/>
                      <a:pt x="281" y="54"/>
                    </a:cubicBezTo>
                    <a:cubicBezTo>
                      <a:pt x="281" y="54"/>
                      <a:pt x="282" y="55"/>
                      <a:pt x="282" y="55"/>
                    </a:cubicBezTo>
                    <a:cubicBezTo>
                      <a:pt x="282" y="54"/>
                      <a:pt x="284" y="54"/>
                      <a:pt x="284" y="53"/>
                    </a:cubicBezTo>
                    <a:cubicBezTo>
                      <a:pt x="285" y="54"/>
                      <a:pt x="285" y="54"/>
                      <a:pt x="286" y="55"/>
                    </a:cubicBezTo>
                    <a:cubicBezTo>
                      <a:pt x="291" y="54"/>
                      <a:pt x="297" y="53"/>
                      <a:pt x="301" y="49"/>
                    </a:cubicBezTo>
                    <a:cubicBezTo>
                      <a:pt x="303" y="51"/>
                      <a:pt x="300" y="51"/>
                      <a:pt x="302" y="52"/>
                    </a:cubicBezTo>
                    <a:cubicBezTo>
                      <a:pt x="301" y="50"/>
                      <a:pt x="302" y="52"/>
                      <a:pt x="304" y="50"/>
                    </a:cubicBezTo>
                    <a:cubicBezTo>
                      <a:pt x="304" y="51"/>
                      <a:pt x="304" y="51"/>
                      <a:pt x="304" y="51"/>
                    </a:cubicBezTo>
                    <a:cubicBezTo>
                      <a:pt x="304" y="50"/>
                      <a:pt x="305" y="51"/>
                      <a:pt x="306" y="50"/>
                    </a:cubicBezTo>
                    <a:cubicBezTo>
                      <a:pt x="305" y="50"/>
                      <a:pt x="305" y="50"/>
                      <a:pt x="305" y="50"/>
                    </a:cubicBezTo>
                    <a:cubicBezTo>
                      <a:pt x="306" y="48"/>
                      <a:pt x="308" y="52"/>
                      <a:pt x="308" y="49"/>
                    </a:cubicBezTo>
                    <a:cubicBezTo>
                      <a:pt x="309" y="50"/>
                      <a:pt x="309" y="50"/>
                      <a:pt x="309" y="50"/>
                    </a:cubicBezTo>
                    <a:cubicBezTo>
                      <a:pt x="309" y="48"/>
                      <a:pt x="310" y="51"/>
                      <a:pt x="310" y="48"/>
                    </a:cubicBezTo>
                    <a:cubicBezTo>
                      <a:pt x="310" y="49"/>
                      <a:pt x="310" y="49"/>
                      <a:pt x="310" y="49"/>
                    </a:cubicBezTo>
                    <a:cubicBezTo>
                      <a:pt x="312" y="49"/>
                      <a:pt x="312" y="45"/>
                      <a:pt x="313" y="47"/>
                    </a:cubicBezTo>
                    <a:cubicBezTo>
                      <a:pt x="314" y="46"/>
                      <a:pt x="315" y="45"/>
                      <a:pt x="315" y="43"/>
                    </a:cubicBezTo>
                    <a:cubicBezTo>
                      <a:pt x="315" y="44"/>
                      <a:pt x="315" y="45"/>
                      <a:pt x="316" y="46"/>
                    </a:cubicBezTo>
                    <a:cubicBezTo>
                      <a:pt x="319" y="43"/>
                      <a:pt x="324" y="42"/>
                      <a:pt x="325" y="37"/>
                    </a:cubicBezTo>
                    <a:cubicBezTo>
                      <a:pt x="326" y="38"/>
                      <a:pt x="326" y="38"/>
                      <a:pt x="326" y="38"/>
                    </a:cubicBezTo>
                    <a:cubicBezTo>
                      <a:pt x="327" y="35"/>
                      <a:pt x="331" y="38"/>
                      <a:pt x="330" y="34"/>
                    </a:cubicBezTo>
                    <a:cubicBezTo>
                      <a:pt x="330" y="32"/>
                      <a:pt x="330" y="32"/>
                      <a:pt x="330" y="32"/>
                    </a:cubicBezTo>
                    <a:cubicBezTo>
                      <a:pt x="331" y="32"/>
                      <a:pt x="331" y="33"/>
                      <a:pt x="332" y="33"/>
                    </a:cubicBezTo>
                    <a:cubicBezTo>
                      <a:pt x="332" y="32"/>
                      <a:pt x="333" y="32"/>
                      <a:pt x="333" y="30"/>
                    </a:cubicBezTo>
                    <a:cubicBezTo>
                      <a:pt x="333" y="31"/>
                      <a:pt x="333" y="31"/>
                      <a:pt x="333" y="32"/>
                    </a:cubicBezTo>
                    <a:cubicBezTo>
                      <a:pt x="335" y="31"/>
                      <a:pt x="334" y="28"/>
                      <a:pt x="335" y="28"/>
                    </a:cubicBezTo>
                    <a:cubicBezTo>
                      <a:pt x="335" y="29"/>
                      <a:pt x="335" y="29"/>
                      <a:pt x="335" y="29"/>
                    </a:cubicBezTo>
                    <a:cubicBezTo>
                      <a:pt x="341" y="29"/>
                      <a:pt x="348" y="25"/>
                      <a:pt x="347" y="19"/>
                    </a:cubicBezTo>
                    <a:cubicBezTo>
                      <a:pt x="347" y="17"/>
                      <a:pt x="349" y="19"/>
                      <a:pt x="350" y="19"/>
                    </a:cubicBezTo>
                    <a:cubicBezTo>
                      <a:pt x="349" y="14"/>
                      <a:pt x="356" y="11"/>
                      <a:pt x="352" y="5"/>
                    </a:cubicBezTo>
                    <a:close/>
                    <a:moveTo>
                      <a:pt x="9" y="132"/>
                    </a:moveTo>
                    <a:cubicBezTo>
                      <a:pt x="9" y="132"/>
                      <a:pt x="9" y="132"/>
                      <a:pt x="9" y="132"/>
                    </a:cubicBezTo>
                    <a:cubicBezTo>
                      <a:pt x="9" y="132"/>
                      <a:pt x="9" y="132"/>
                      <a:pt x="9" y="132"/>
                    </a:cubicBezTo>
                    <a:close/>
                    <a:moveTo>
                      <a:pt x="38" y="37"/>
                    </a:moveTo>
                    <a:cubicBezTo>
                      <a:pt x="38" y="37"/>
                      <a:pt x="39" y="37"/>
                      <a:pt x="39" y="37"/>
                    </a:cubicBezTo>
                    <a:cubicBezTo>
                      <a:pt x="39" y="37"/>
                      <a:pt x="39" y="37"/>
                      <a:pt x="39" y="37"/>
                    </a:cubicBezTo>
                    <a:lnTo>
                      <a:pt x="38" y="37"/>
                    </a:lnTo>
                    <a:close/>
                    <a:moveTo>
                      <a:pt x="42" y="38"/>
                    </a:moveTo>
                    <a:cubicBezTo>
                      <a:pt x="42" y="38"/>
                      <a:pt x="42" y="38"/>
                      <a:pt x="42" y="38"/>
                    </a:cubicBezTo>
                    <a:cubicBezTo>
                      <a:pt x="42" y="38"/>
                      <a:pt x="42" y="38"/>
                      <a:pt x="42" y="38"/>
                    </a:cubicBezTo>
                    <a:close/>
                    <a:moveTo>
                      <a:pt x="219" y="67"/>
                    </a:moveTo>
                    <a:cubicBezTo>
                      <a:pt x="219" y="67"/>
                      <a:pt x="219" y="66"/>
                      <a:pt x="219" y="67"/>
                    </a:cubicBezTo>
                    <a:cubicBezTo>
                      <a:pt x="219" y="67"/>
                      <a:pt x="219" y="67"/>
                      <a:pt x="21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7"/>
              <p:cNvSpPr>
                <a:spLocks noEditPoints="1"/>
              </p:cNvSpPr>
              <p:nvPr/>
            </p:nvSpPr>
            <p:spPr bwMode="auto">
              <a:xfrm>
                <a:off x="4252912" y="3519487"/>
                <a:ext cx="393700" cy="611188"/>
              </a:xfrm>
              <a:custGeom>
                <a:avLst/>
                <a:gdLst>
                  <a:gd name="T0" fmla="*/ 72 w 182"/>
                  <a:gd name="T1" fmla="*/ 233 h 284"/>
                  <a:gd name="T2" fmla="*/ 89 w 182"/>
                  <a:gd name="T3" fmla="*/ 249 h 284"/>
                  <a:gd name="T4" fmla="*/ 119 w 182"/>
                  <a:gd name="T5" fmla="*/ 267 h 284"/>
                  <a:gd name="T6" fmla="*/ 138 w 182"/>
                  <a:gd name="T7" fmla="*/ 271 h 284"/>
                  <a:gd name="T8" fmla="*/ 159 w 182"/>
                  <a:gd name="T9" fmla="*/ 280 h 284"/>
                  <a:gd name="T10" fmla="*/ 169 w 182"/>
                  <a:gd name="T11" fmla="*/ 283 h 284"/>
                  <a:gd name="T12" fmla="*/ 179 w 182"/>
                  <a:gd name="T13" fmla="*/ 280 h 284"/>
                  <a:gd name="T14" fmla="*/ 180 w 182"/>
                  <a:gd name="T15" fmla="*/ 279 h 284"/>
                  <a:gd name="T16" fmla="*/ 173 w 182"/>
                  <a:gd name="T17" fmla="*/ 277 h 284"/>
                  <a:gd name="T18" fmla="*/ 164 w 182"/>
                  <a:gd name="T19" fmla="*/ 271 h 284"/>
                  <a:gd name="T20" fmla="*/ 154 w 182"/>
                  <a:gd name="T21" fmla="*/ 265 h 284"/>
                  <a:gd name="T22" fmla="*/ 154 w 182"/>
                  <a:gd name="T23" fmla="*/ 264 h 284"/>
                  <a:gd name="T24" fmla="*/ 147 w 182"/>
                  <a:gd name="T25" fmla="*/ 260 h 284"/>
                  <a:gd name="T26" fmla="*/ 147 w 182"/>
                  <a:gd name="T27" fmla="*/ 260 h 284"/>
                  <a:gd name="T28" fmla="*/ 145 w 182"/>
                  <a:gd name="T29" fmla="*/ 256 h 284"/>
                  <a:gd name="T30" fmla="*/ 137 w 182"/>
                  <a:gd name="T31" fmla="*/ 259 h 284"/>
                  <a:gd name="T32" fmla="*/ 134 w 182"/>
                  <a:gd name="T33" fmla="*/ 255 h 284"/>
                  <a:gd name="T34" fmla="*/ 132 w 182"/>
                  <a:gd name="T35" fmla="*/ 252 h 284"/>
                  <a:gd name="T36" fmla="*/ 128 w 182"/>
                  <a:gd name="T37" fmla="*/ 249 h 284"/>
                  <a:gd name="T38" fmla="*/ 123 w 182"/>
                  <a:gd name="T39" fmla="*/ 249 h 284"/>
                  <a:gd name="T40" fmla="*/ 120 w 182"/>
                  <a:gd name="T41" fmla="*/ 246 h 284"/>
                  <a:gd name="T42" fmla="*/ 112 w 182"/>
                  <a:gd name="T43" fmla="*/ 250 h 284"/>
                  <a:gd name="T44" fmla="*/ 114 w 182"/>
                  <a:gd name="T45" fmla="*/ 243 h 284"/>
                  <a:gd name="T46" fmla="*/ 102 w 182"/>
                  <a:gd name="T47" fmla="*/ 233 h 284"/>
                  <a:gd name="T48" fmla="*/ 97 w 182"/>
                  <a:gd name="T49" fmla="*/ 230 h 284"/>
                  <a:gd name="T50" fmla="*/ 89 w 182"/>
                  <a:gd name="T51" fmla="*/ 228 h 284"/>
                  <a:gd name="T52" fmla="*/ 81 w 182"/>
                  <a:gd name="T53" fmla="*/ 214 h 284"/>
                  <a:gd name="T54" fmla="*/ 74 w 182"/>
                  <a:gd name="T55" fmla="*/ 210 h 284"/>
                  <a:gd name="T56" fmla="*/ 73 w 182"/>
                  <a:gd name="T57" fmla="*/ 207 h 284"/>
                  <a:gd name="T58" fmla="*/ 70 w 182"/>
                  <a:gd name="T59" fmla="*/ 207 h 284"/>
                  <a:gd name="T60" fmla="*/ 70 w 182"/>
                  <a:gd name="T61" fmla="*/ 200 h 284"/>
                  <a:gd name="T62" fmla="*/ 65 w 182"/>
                  <a:gd name="T63" fmla="*/ 197 h 284"/>
                  <a:gd name="T64" fmla="*/ 56 w 182"/>
                  <a:gd name="T65" fmla="*/ 186 h 284"/>
                  <a:gd name="T66" fmla="*/ 55 w 182"/>
                  <a:gd name="T67" fmla="*/ 178 h 284"/>
                  <a:gd name="T68" fmla="*/ 50 w 182"/>
                  <a:gd name="T69" fmla="*/ 170 h 284"/>
                  <a:gd name="T70" fmla="*/ 47 w 182"/>
                  <a:gd name="T71" fmla="*/ 163 h 284"/>
                  <a:gd name="T72" fmla="*/ 47 w 182"/>
                  <a:gd name="T73" fmla="*/ 163 h 284"/>
                  <a:gd name="T74" fmla="*/ 43 w 182"/>
                  <a:gd name="T75" fmla="*/ 155 h 284"/>
                  <a:gd name="T76" fmla="*/ 37 w 182"/>
                  <a:gd name="T77" fmla="*/ 144 h 284"/>
                  <a:gd name="T78" fmla="*/ 33 w 182"/>
                  <a:gd name="T79" fmla="*/ 140 h 284"/>
                  <a:gd name="T80" fmla="*/ 32 w 182"/>
                  <a:gd name="T81" fmla="*/ 133 h 284"/>
                  <a:gd name="T82" fmla="*/ 30 w 182"/>
                  <a:gd name="T83" fmla="*/ 123 h 284"/>
                  <a:gd name="T84" fmla="*/ 25 w 182"/>
                  <a:gd name="T85" fmla="*/ 111 h 284"/>
                  <a:gd name="T86" fmla="*/ 24 w 182"/>
                  <a:gd name="T87" fmla="*/ 104 h 284"/>
                  <a:gd name="T88" fmla="*/ 22 w 182"/>
                  <a:gd name="T89" fmla="*/ 81 h 284"/>
                  <a:gd name="T90" fmla="*/ 22 w 182"/>
                  <a:gd name="T91" fmla="*/ 73 h 284"/>
                  <a:gd name="T92" fmla="*/ 16 w 182"/>
                  <a:gd name="T93" fmla="*/ 52 h 284"/>
                  <a:gd name="T94" fmla="*/ 15 w 182"/>
                  <a:gd name="T95" fmla="*/ 42 h 284"/>
                  <a:gd name="T96" fmla="*/ 10 w 182"/>
                  <a:gd name="T97" fmla="*/ 0 h 284"/>
                  <a:gd name="T98" fmla="*/ 6 w 182"/>
                  <a:gd name="T99" fmla="*/ 67 h 284"/>
                  <a:gd name="T100" fmla="*/ 11 w 182"/>
                  <a:gd name="T101" fmla="*/ 122 h 284"/>
                  <a:gd name="T102" fmla="*/ 31 w 182"/>
                  <a:gd name="T103" fmla="*/ 167 h 284"/>
                  <a:gd name="T104" fmla="*/ 39 w 182"/>
                  <a:gd name="T105" fmla="*/ 186 h 284"/>
                  <a:gd name="T106" fmla="*/ 59 w 182"/>
                  <a:gd name="T107" fmla="*/ 218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2" h="284">
                    <a:moveTo>
                      <a:pt x="59" y="218"/>
                    </a:moveTo>
                    <a:cubicBezTo>
                      <a:pt x="61" y="221"/>
                      <a:pt x="61" y="226"/>
                      <a:pt x="65" y="228"/>
                    </a:cubicBezTo>
                    <a:cubicBezTo>
                      <a:pt x="66" y="228"/>
                      <a:pt x="66" y="227"/>
                      <a:pt x="67" y="227"/>
                    </a:cubicBezTo>
                    <a:cubicBezTo>
                      <a:pt x="67" y="228"/>
                      <a:pt x="66" y="228"/>
                      <a:pt x="66" y="228"/>
                    </a:cubicBezTo>
                    <a:cubicBezTo>
                      <a:pt x="68" y="229"/>
                      <a:pt x="68" y="232"/>
                      <a:pt x="70" y="233"/>
                    </a:cubicBezTo>
                    <a:cubicBezTo>
                      <a:pt x="70" y="233"/>
                      <a:pt x="71" y="234"/>
                      <a:pt x="72" y="233"/>
                    </a:cubicBezTo>
                    <a:cubicBezTo>
                      <a:pt x="71" y="236"/>
                      <a:pt x="76" y="237"/>
                      <a:pt x="77" y="240"/>
                    </a:cubicBezTo>
                    <a:cubicBezTo>
                      <a:pt x="78" y="237"/>
                      <a:pt x="79" y="240"/>
                      <a:pt x="80" y="240"/>
                    </a:cubicBezTo>
                    <a:cubicBezTo>
                      <a:pt x="81" y="240"/>
                      <a:pt x="80" y="241"/>
                      <a:pt x="80" y="241"/>
                    </a:cubicBezTo>
                    <a:cubicBezTo>
                      <a:pt x="81" y="242"/>
                      <a:pt x="82" y="243"/>
                      <a:pt x="83" y="245"/>
                    </a:cubicBezTo>
                    <a:cubicBezTo>
                      <a:pt x="84" y="245"/>
                      <a:pt x="86" y="244"/>
                      <a:pt x="86" y="246"/>
                    </a:cubicBezTo>
                    <a:cubicBezTo>
                      <a:pt x="85" y="248"/>
                      <a:pt x="88" y="247"/>
                      <a:pt x="89" y="249"/>
                    </a:cubicBezTo>
                    <a:cubicBezTo>
                      <a:pt x="90" y="247"/>
                      <a:pt x="92" y="247"/>
                      <a:pt x="92" y="248"/>
                    </a:cubicBezTo>
                    <a:cubicBezTo>
                      <a:pt x="90" y="250"/>
                      <a:pt x="90" y="250"/>
                      <a:pt x="90" y="250"/>
                    </a:cubicBezTo>
                    <a:cubicBezTo>
                      <a:pt x="94" y="251"/>
                      <a:pt x="97" y="258"/>
                      <a:pt x="103" y="257"/>
                    </a:cubicBezTo>
                    <a:cubicBezTo>
                      <a:pt x="102" y="259"/>
                      <a:pt x="102" y="259"/>
                      <a:pt x="102" y="259"/>
                    </a:cubicBezTo>
                    <a:cubicBezTo>
                      <a:pt x="107" y="260"/>
                      <a:pt x="111" y="264"/>
                      <a:pt x="116" y="264"/>
                    </a:cubicBezTo>
                    <a:cubicBezTo>
                      <a:pt x="117" y="265"/>
                      <a:pt x="118" y="267"/>
                      <a:pt x="119" y="267"/>
                    </a:cubicBezTo>
                    <a:cubicBezTo>
                      <a:pt x="121" y="267"/>
                      <a:pt x="122" y="267"/>
                      <a:pt x="124" y="266"/>
                    </a:cubicBezTo>
                    <a:cubicBezTo>
                      <a:pt x="125" y="266"/>
                      <a:pt x="124" y="267"/>
                      <a:pt x="124" y="268"/>
                    </a:cubicBezTo>
                    <a:cubicBezTo>
                      <a:pt x="126" y="269"/>
                      <a:pt x="127" y="272"/>
                      <a:pt x="129" y="271"/>
                    </a:cubicBezTo>
                    <a:cubicBezTo>
                      <a:pt x="129" y="272"/>
                      <a:pt x="129" y="272"/>
                      <a:pt x="129" y="272"/>
                    </a:cubicBezTo>
                    <a:cubicBezTo>
                      <a:pt x="131" y="272"/>
                      <a:pt x="134" y="271"/>
                      <a:pt x="135" y="273"/>
                    </a:cubicBezTo>
                    <a:cubicBezTo>
                      <a:pt x="136" y="272"/>
                      <a:pt x="138" y="272"/>
                      <a:pt x="138" y="271"/>
                    </a:cubicBezTo>
                    <a:cubicBezTo>
                      <a:pt x="138" y="271"/>
                      <a:pt x="137" y="273"/>
                      <a:pt x="138" y="272"/>
                    </a:cubicBezTo>
                    <a:cubicBezTo>
                      <a:pt x="137" y="273"/>
                      <a:pt x="137" y="273"/>
                      <a:pt x="137" y="273"/>
                    </a:cubicBezTo>
                    <a:cubicBezTo>
                      <a:pt x="141" y="276"/>
                      <a:pt x="144" y="276"/>
                      <a:pt x="149" y="276"/>
                    </a:cubicBezTo>
                    <a:cubicBezTo>
                      <a:pt x="149" y="279"/>
                      <a:pt x="152" y="277"/>
                      <a:pt x="154" y="279"/>
                    </a:cubicBezTo>
                    <a:cubicBezTo>
                      <a:pt x="156" y="279"/>
                      <a:pt x="157" y="281"/>
                      <a:pt x="159" y="278"/>
                    </a:cubicBezTo>
                    <a:cubicBezTo>
                      <a:pt x="159" y="280"/>
                      <a:pt x="159" y="280"/>
                      <a:pt x="159" y="280"/>
                    </a:cubicBezTo>
                    <a:cubicBezTo>
                      <a:pt x="161" y="280"/>
                      <a:pt x="163" y="281"/>
                      <a:pt x="165" y="282"/>
                    </a:cubicBezTo>
                    <a:cubicBezTo>
                      <a:pt x="166" y="283"/>
                      <a:pt x="167" y="281"/>
                      <a:pt x="168" y="281"/>
                    </a:cubicBezTo>
                    <a:cubicBezTo>
                      <a:pt x="168" y="282"/>
                      <a:pt x="168" y="282"/>
                      <a:pt x="168" y="282"/>
                    </a:cubicBezTo>
                    <a:cubicBezTo>
                      <a:pt x="169" y="282"/>
                      <a:pt x="170" y="280"/>
                      <a:pt x="171" y="278"/>
                    </a:cubicBezTo>
                    <a:cubicBezTo>
                      <a:pt x="171" y="279"/>
                      <a:pt x="171" y="279"/>
                      <a:pt x="172" y="280"/>
                    </a:cubicBezTo>
                    <a:cubicBezTo>
                      <a:pt x="171" y="280"/>
                      <a:pt x="170" y="281"/>
                      <a:pt x="169" y="283"/>
                    </a:cubicBezTo>
                    <a:cubicBezTo>
                      <a:pt x="170" y="284"/>
                      <a:pt x="173" y="281"/>
                      <a:pt x="173" y="283"/>
                    </a:cubicBezTo>
                    <a:cubicBezTo>
                      <a:pt x="174" y="284"/>
                      <a:pt x="175" y="284"/>
                      <a:pt x="175" y="282"/>
                    </a:cubicBezTo>
                    <a:cubicBezTo>
                      <a:pt x="175" y="283"/>
                      <a:pt x="176" y="283"/>
                      <a:pt x="175" y="284"/>
                    </a:cubicBezTo>
                    <a:cubicBezTo>
                      <a:pt x="176" y="284"/>
                      <a:pt x="177" y="284"/>
                      <a:pt x="177" y="283"/>
                    </a:cubicBezTo>
                    <a:cubicBezTo>
                      <a:pt x="177" y="283"/>
                      <a:pt x="177" y="283"/>
                      <a:pt x="177" y="283"/>
                    </a:cubicBezTo>
                    <a:cubicBezTo>
                      <a:pt x="178" y="282"/>
                      <a:pt x="178" y="282"/>
                      <a:pt x="179" y="280"/>
                    </a:cubicBezTo>
                    <a:cubicBezTo>
                      <a:pt x="178" y="280"/>
                      <a:pt x="178" y="280"/>
                      <a:pt x="178" y="280"/>
                    </a:cubicBezTo>
                    <a:cubicBezTo>
                      <a:pt x="178" y="279"/>
                      <a:pt x="180" y="279"/>
                      <a:pt x="180" y="280"/>
                    </a:cubicBezTo>
                    <a:cubicBezTo>
                      <a:pt x="180" y="282"/>
                      <a:pt x="178" y="282"/>
                      <a:pt x="179" y="283"/>
                    </a:cubicBezTo>
                    <a:cubicBezTo>
                      <a:pt x="182" y="281"/>
                      <a:pt x="182" y="281"/>
                      <a:pt x="182" y="281"/>
                    </a:cubicBezTo>
                    <a:cubicBezTo>
                      <a:pt x="181" y="281"/>
                      <a:pt x="181" y="280"/>
                      <a:pt x="181" y="279"/>
                    </a:cubicBezTo>
                    <a:cubicBezTo>
                      <a:pt x="180" y="279"/>
                      <a:pt x="180" y="279"/>
                      <a:pt x="180" y="279"/>
                    </a:cubicBezTo>
                    <a:cubicBezTo>
                      <a:pt x="180" y="278"/>
                      <a:pt x="180" y="278"/>
                      <a:pt x="180" y="278"/>
                    </a:cubicBezTo>
                    <a:cubicBezTo>
                      <a:pt x="179" y="278"/>
                      <a:pt x="178" y="276"/>
                      <a:pt x="176" y="277"/>
                    </a:cubicBezTo>
                    <a:cubicBezTo>
                      <a:pt x="176" y="279"/>
                      <a:pt x="176" y="279"/>
                      <a:pt x="176" y="279"/>
                    </a:cubicBezTo>
                    <a:cubicBezTo>
                      <a:pt x="175" y="279"/>
                      <a:pt x="174" y="281"/>
                      <a:pt x="173" y="279"/>
                    </a:cubicBezTo>
                    <a:cubicBezTo>
                      <a:pt x="174" y="278"/>
                      <a:pt x="174" y="277"/>
                      <a:pt x="174" y="277"/>
                    </a:cubicBezTo>
                    <a:cubicBezTo>
                      <a:pt x="174" y="277"/>
                      <a:pt x="173" y="277"/>
                      <a:pt x="173" y="277"/>
                    </a:cubicBezTo>
                    <a:cubicBezTo>
                      <a:pt x="174" y="275"/>
                      <a:pt x="174" y="275"/>
                      <a:pt x="174" y="275"/>
                    </a:cubicBezTo>
                    <a:cubicBezTo>
                      <a:pt x="173" y="278"/>
                      <a:pt x="171" y="275"/>
                      <a:pt x="171" y="276"/>
                    </a:cubicBezTo>
                    <a:cubicBezTo>
                      <a:pt x="171" y="275"/>
                      <a:pt x="171" y="275"/>
                      <a:pt x="171" y="275"/>
                    </a:cubicBezTo>
                    <a:cubicBezTo>
                      <a:pt x="170" y="274"/>
                      <a:pt x="171" y="277"/>
                      <a:pt x="170" y="277"/>
                    </a:cubicBezTo>
                    <a:cubicBezTo>
                      <a:pt x="169" y="276"/>
                      <a:pt x="170" y="274"/>
                      <a:pt x="170" y="272"/>
                    </a:cubicBezTo>
                    <a:cubicBezTo>
                      <a:pt x="168" y="272"/>
                      <a:pt x="165" y="273"/>
                      <a:pt x="164" y="271"/>
                    </a:cubicBezTo>
                    <a:cubicBezTo>
                      <a:pt x="163" y="271"/>
                      <a:pt x="161" y="272"/>
                      <a:pt x="160" y="272"/>
                    </a:cubicBezTo>
                    <a:cubicBezTo>
                      <a:pt x="159" y="272"/>
                      <a:pt x="161" y="270"/>
                      <a:pt x="159" y="271"/>
                    </a:cubicBezTo>
                    <a:cubicBezTo>
                      <a:pt x="160" y="270"/>
                      <a:pt x="160" y="269"/>
                      <a:pt x="160" y="268"/>
                    </a:cubicBezTo>
                    <a:cubicBezTo>
                      <a:pt x="160" y="269"/>
                      <a:pt x="158" y="267"/>
                      <a:pt x="158" y="270"/>
                    </a:cubicBezTo>
                    <a:cubicBezTo>
                      <a:pt x="157" y="269"/>
                      <a:pt x="155" y="268"/>
                      <a:pt x="153" y="268"/>
                    </a:cubicBezTo>
                    <a:cubicBezTo>
                      <a:pt x="154" y="268"/>
                      <a:pt x="154" y="266"/>
                      <a:pt x="154" y="265"/>
                    </a:cubicBezTo>
                    <a:cubicBezTo>
                      <a:pt x="153" y="266"/>
                      <a:pt x="151" y="267"/>
                      <a:pt x="150" y="266"/>
                    </a:cubicBezTo>
                    <a:cubicBezTo>
                      <a:pt x="149" y="268"/>
                      <a:pt x="150" y="268"/>
                      <a:pt x="149" y="269"/>
                    </a:cubicBezTo>
                    <a:cubicBezTo>
                      <a:pt x="149" y="269"/>
                      <a:pt x="148" y="270"/>
                      <a:pt x="148" y="270"/>
                    </a:cubicBezTo>
                    <a:cubicBezTo>
                      <a:pt x="148" y="268"/>
                      <a:pt x="149" y="266"/>
                      <a:pt x="148" y="265"/>
                    </a:cubicBezTo>
                    <a:cubicBezTo>
                      <a:pt x="150" y="263"/>
                      <a:pt x="150" y="266"/>
                      <a:pt x="151" y="263"/>
                    </a:cubicBezTo>
                    <a:cubicBezTo>
                      <a:pt x="152" y="261"/>
                      <a:pt x="154" y="262"/>
                      <a:pt x="154" y="264"/>
                    </a:cubicBezTo>
                    <a:cubicBezTo>
                      <a:pt x="156" y="262"/>
                      <a:pt x="153" y="263"/>
                      <a:pt x="154" y="261"/>
                    </a:cubicBezTo>
                    <a:cubicBezTo>
                      <a:pt x="153" y="261"/>
                      <a:pt x="153" y="262"/>
                      <a:pt x="151" y="261"/>
                    </a:cubicBezTo>
                    <a:cubicBezTo>
                      <a:pt x="150" y="263"/>
                      <a:pt x="151" y="263"/>
                      <a:pt x="150" y="264"/>
                    </a:cubicBezTo>
                    <a:cubicBezTo>
                      <a:pt x="148" y="265"/>
                      <a:pt x="149" y="261"/>
                      <a:pt x="148" y="261"/>
                    </a:cubicBezTo>
                    <a:cubicBezTo>
                      <a:pt x="149" y="261"/>
                      <a:pt x="149" y="261"/>
                      <a:pt x="149" y="261"/>
                    </a:cubicBezTo>
                    <a:cubicBezTo>
                      <a:pt x="149" y="260"/>
                      <a:pt x="148" y="261"/>
                      <a:pt x="147" y="260"/>
                    </a:cubicBezTo>
                    <a:cubicBezTo>
                      <a:pt x="148" y="257"/>
                      <a:pt x="149" y="261"/>
                      <a:pt x="150" y="259"/>
                    </a:cubicBezTo>
                    <a:cubicBezTo>
                      <a:pt x="150" y="257"/>
                      <a:pt x="150" y="257"/>
                      <a:pt x="150" y="257"/>
                    </a:cubicBezTo>
                    <a:cubicBezTo>
                      <a:pt x="149" y="256"/>
                      <a:pt x="149" y="259"/>
                      <a:pt x="147" y="258"/>
                    </a:cubicBezTo>
                    <a:cubicBezTo>
                      <a:pt x="148" y="257"/>
                      <a:pt x="148" y="257"/>
                      <a:pt x="148" y="257"/>
                    </a:cubicBezTo>
                    <a:cubicBezTo>
                      <a:pt x="147" y="257"/>
                      <a:pt x="147" y="257"/>
                      <a:pt x="147" y="257"/>
                    </a:cubicBezTo>
                    <a:cubicBezTo>
                      <a:pt x="146" y="258"/>
                      <a:pt x="146" y="260"/>
                      <a:pt x="147" y="260"/>
                    </a:cubicBezTo>
                    <a:cubicBezTo>
                      <a:pt x="145" y="262"/>
                      <a:pt x="146" y="260"/>
                      <a:pt x="144" y="260"/>
                    </a:cubicBezTo>
                    <a:cubicBezTo>
                      <a:pt x="143" y="261"/>
                      <a:pt x="145" y="260"/>
                      <a:pt x="144" y="262"/>
                    </a:cubicBezTo>
                    <a:cubicBezTo>
                      <a:pt x="144" y="263"/>
                      <a:pt x="143" y="263"/>
                      <a:pt x="142" y="263"/>
                    </a:cubicBezTo>
                    <a:cubicBezTo>
                      <a:pt x="141" y="262"/>
                      <a:pt x="142" y="261"/>
                      <a:pt x="142" y="260"/>
                    </a:cubicBezTo>
                    <a:cubicBezTo>
                      <a:pt x="143" y="259"/>
                      <a:pt x="144" y="260"/>
                      <a:pt x="143" y="260"/>
                    </a:cubicBezTo>
                    <a:cubicBezTo>
                      <a:pt x="145" y="259"/>
                      <a:pt x="144" y="257"/>
                      <a:pt x="145" y="256"/>
                    </a:cubicBezTo>
                    <a:cubicBezTo>
                      <a:pt x="145" y="255"/>
                      <a:pt x="144" y="257"/>
                      <a:pt x="143" y="257"/>
                    </a:cubicBezTo>
                    <a:cubicBezTo>
                      <a:pt x="144" y="257"/>
                      <a:pt x="142" y="259"/>
                      <a:pt x="142" y="259"/>
                    </a:cubicBezTo>
                    <a:cubicBezTo>
                      <a:pt x="139" y="263"/>
                      <a:pt x="143" y="256"/>
                      <a:pt x="141" y="256"/>
                    </a:cubicBezTo>
                    <a:cubicBezTo>
                      <a:pt x="140" y="259"/>
                      <a:pt x="137" y="259"/>
                      <a:pt x="137" y="262"/>
                    </a:cubicBezTo>
                    <a:cubicBezTo>
                      <a:pt x="136" y="262"/>
                      <a:pt x="135" y="263"/>
                      <a:pt x="135" y="262"/>
                    </a:cubicBezTo>
                    <a:cubicBezTo>
                      <a:pt x="136" y="261"/>
                      <a:pt x="135" y="261"/>
                      <a:pt x="137" y="259"/>
                    </a:cubicBezTo>
                    <a:cubicBezTo>
                      <a:pt x="136" y="259"/>
                      <a:pt x="136" y="259"/>
                      <a:pt x="136" y="259"/>
                    </a:cubicBezTo>
                    <a:cubicBezTo>
                      <a:pt x="138" y="257"/>
                      <a:pt x="138" y="257"/>
                      <a:pt x="138" y="257"/>
                    </a:cubicBezTo>
                    <a:cubicBezTo>
                      <a:pt x="138" y="255"/>
                      <a:pt x="137" y="254"/>
                      <a:pt x="138" y="253"/>
                    </a:cubicBezTo>
                    <a:cubicBezTo>
                      <a:pt x="136" y="253"/>
                      <a:pt x="137" y="255"/>
                      <a:pt x="136" y="254"/>
                    </a:cubicBezTo>
                    <a:cubicBezTo>
                      <a:pt x="137" y="254"/>
                      <a:pt x="136" y="253"/>
                      <a:pt x="136" y="252"/>
                    </a:cubicBezTo>
                    <a:cubicBezTo>
                      <a:pt x="136" y="254"/>
                      <a:pt x="135" y="255"/>
                      <a:pt x="134" y="255"/>
                    </a:cubicBezTo>
                    <a:cubicBezTo>
                      <a:pt x="133" y="255"/>
                      <a:pt x="133" y="253"/>
                      <a:pt x="134" y="252"/>
                    </a:cubicBezTo>
                    <a:cubicBezTo>
                      <a:pt x="135" y="251"/>
                      <a:pt x="135" y="251"/>
                      <a:pt x="135" y="251"/>
                    </a:cubicBezTo>
                    <a:cubicBezTo>
                      <a:pt x="134" y="252"/>
                      <a:pt x="135" y="250"/>
                      <a:pt x="134" y="251"/>
                    </a:cubicBezTo>
                    <a:cubicBezTo>
                      <a:pt x="134" y="252"/>
                      <a:pt x="133" y="253"/>
                      <a:pt x="132" y="254"/>
                    </a:cubicBezTo>
                    <a:cubicBezTo>
                      <a:pt x="131" y="254"/>
                      <a:pt x="131" y="253"/>
                      <a:pt x="131" y="253"/>
                    </a:cubicBezTo>
                    <a:cubicBezTo>
                      <a:pt x="132" y="252"/>
                      <a:pt x="132" y="252"/>
                      <a:pt x="132" y="252"/>
                    </a:cubicBezTo>
                    <a:cubicBezTo>
                      <a:pt x="131" y="252"/>
                      <a:pt x="134" y="249"/>
                      <a:pt x="132" y="249"/>
                    </a:cubicBezTo>
                    <a:cubicBezTo>
                      <a:pt x="131" y="251"/>
                      <a:pt x="131" y="251"/>
                      <a:pt x="131" y="251"/>
                    </a:cubicBezTo>
                    <a:cubicBezTo>
                      <a:pt x="131" y="250"/>
                      <a:pt x="131" y="250"/>
                      <a:pt x="132" y="249"/>
                    </a:cubicBezTo>
                    <a:cubicBezTo>
                      <a:pt x="131" y="250"/>
                      <a:pt x="130" y="250"/>
                      <a:pt x="130" y="250"/>
                    </a:cubicBezTo>
                    <a:cubicBezTo>
                      <a:pt x="130" y="249"/>
                      <a:pt x="130" y="249"/>
                      <a:pt x="130" y="249"/>
                    </a:cubicBezTo>
                    <a:cubicBezTo>
                      <a:pt x="130" y="249"/>
                      <a:pt x="128" y="251"/>
                      <a:pt x="128" y="249"/>
                    </a:cubicBezTo>
                    <a:cubicBezTo>
                      <a:pt x="127" y="251"/>
                      <a:pt x="129" y="249"/>
                      <a:pt x="129" y="251"/>
                    </a:cubicBezTo>
                    <a:cubicBezTo>
                      <a:pt x="129" y="253"/>
                      <a:pt x="127" y="252"/>
                      <a:pt x="127" y="252"/>
                    </a:cubicBezTo>
                    <a:cubicBezTo>
                      <a:pt x="128" y="250"/>
                      <a:pt x="126" y="251"/>
                      <a:pt x="125" y="251"/>
                    </a:cubicBezTo>
                    <a:cubicBezTo>
                      <a:pt x="126" y="250"/>
                      <a:pt x="126" y="249"/>
                      <a:pt x="126" y="248"/>
                    </a:cubicBezTo>
                    <a:cubicBezTo>
                      <a:pt x="124" y="250"/>
                      <a:pt x="124" y="250"/>
                      <a:pt x="124" y="250"/>
                    </a:cubicBezTo>
                    <a:cubicBezTo>
                      <a:pt x="126" y="247"/>
                      <a:pt x="123" y="250"/>
                      <a:pt x="123" y="249"/>
                    </a:cubicBezTo>
                    <a:cubicBezTo>
                      <a:pt x="124" y="248"/>
                      <a:pt x="124" y="247"/>
                      <a:pt x="124" y="246"/>
                    </a:cubicBezTo>
                    <a:cubicBezTo>
                      <a:pt x="124" y="249"/>
                      <a:pt x="122" y="248"/>
                      <a:pt x="121" y="250"/>
                    </a:cubicBezTo>
                    <a:cubicBezTo>
                      <a:pt x="120" y="248"/>
                      <a:pt x="123" y="247"/>
                      <a:pt x="124" y="245"/>
                    </a:cubicBezTo>
                    <a:cubicBezTo>
                      <a:pt x="122" y="247"/>
                      <a:pt x="123" y="243"/>
                      <a:pt x="121" y="245"/>
                    </a:cubicBezTo>
                    <a:cubicBezTo>
                      <a:pt x="122" y="247"/>
                      <a:pt x="120" y="247"/>
                      <a:pt x="119" y="248"/>
                    </a:cubicBezTo>
                    <a:cubicBezTo>
                      <a:pt x="119" y="247"/>
                      <a:pt x="120" y="247"/>
                      <a:pt x="120" y="246"/>
                    </a:cubicBezTo>
                    <a:cubicBezTo>
                      <a:pt x="119" y="246"/>
                      <a:pt x="118" y="247"/>
                      <a:pt x="118" y="248"/>
                    </a:cubicBezTo>
                    <a:cubicBezTo>
                      <a:pt x="118" y="247"/>
                      <a:pt x="116" y="249"/>
                      <a:pt x="116" y="247"/>
                    </a:cubicBezTo>
                    <a:cubicBezTo>
                      <a:pt x="116" y="246"/>
                      <a:pt x="118" y="247"/>
                      <a:pt x="118" y="246"/>
                    </a:cubicBezTo>
                    <a:cubicBezTo>
                      <a:pt x="116" y="245"/>
                      <a:pt x="115" y="249"/>
                      <a:pt x="113" y="248"/>
                    </a:cubicBezTo>
                    <a:cubicBezTo>
                      <a:pt x="113" y="250"/>
                      <a:pt x="111" y="252"/>
                      <a:pt x="110" y="252"/>
                    </a:cubicBezTo>
                    <a:cubicBezTo>
                      <a:pt x="109" y="250"/>
                      <a:pt x="111" y="252"/>
                      <a:pt x="112" y="250"/>
                    </a:cubicBezTo>
                    <a:cubicBezTo>
                      <a:pt x="111" y="249"/>
                      <a:pt x="111" y="249"/>
                      <a:pt x="111" y="249"/>
                    </a:cubicBezTo>
                    <a:cubicBezTo>
                      <a:pt x="112" y="246"/>
                      <a:pt x="115" y="247"/>
                      <a:pt x="116" y="244"/>
                    </a:cubicBezTo>
                    <a:cubicBezTo>
                      <a:pt x="115" y="245"/>
                      <a:pt x="115" y="245"/>
                      <a:pt x="115" y="245"/>
                    </a:cubicBezTo>
                    <a:cubicBezTo>
                      <a:pt x="115" y="244"/>
                      <a:pt x="116" y="243"/>
                      <a:pt x="117" y="242"/>
                    </a:cubicBezTo>
                    <a:cubicBezTo>
                      <a:pt x="115" y="244"/>
                      <a:pt x="115" y="242"/>
                      <a:pt x="115" y="242"/>
                    </a:cubicBezTo>
                    <a:cubicBezTo>
                      <a:pt x="113" y="243"/>
                      <a:pt x="115" y="242"/>
                      <a:pt x="114" y="243"/>
                    </a:cubicBezTo>
                    <a:cubicBezTo>
                      <a:pt x="114" y="243"/>
                      <a:pt x="112" y="245"/>
                      <a:pt x="111" y="243"/>
                    </a:cubicBezTo>
                    <a:cubicBezTo>
                      <a:pt x="112" y="243"/>
                      <a:pt x="112" y="241"/>
                      <a:pt x="113" y="241"/>
                    </a:cubicBezTo>
                    <a:cubicBezTo>
                      <a:pt x="113" y="240"/>
                      <a:pt x="112" y="242"/>
                      <a:pt x="112" y="241"/>
                    </a:cubicBezTo>
                    <a:cubicBezTo>
                      <a:pt x="112" y="240"/>
                      <a:pt x="112" y="240"/>
                      <a:pt x="112" y="240"/>
                    </a:cubicBezTo>
                    <a:cubicBezTo>
                      <a:pt x="110" y="238"/>
                      <a:pt x="107" y="236"/>
                      <a:pt x="102" y="237"/>
                    </a:cubicBezTo>
                    <a:cubicBezTo>
                      <a:pt x="103" y="236"/>
                      <a:pt x="102" y="235"/>
                      <a:pt x="102" y="233"/>
                    </a:cubicBezTo>
                    <a:cubicBezTo>
                      <a:pt x="102" y="234"/>
                      <a:pt x="101" y="234"/>
                      <a:pt x="100" y="234"/>
                    </a:cubicBezTo>
                    <a:cubicBezTo>
                      <a:pt x="101" y="232"/>
                      <a:pt x="101" y="232"/>
                      <a:pt x="101" y="232"/>
                    </a:cubicBezTo>
                    <a:cubicBezTo>
                      <a:pt x="101" y="231"/>
                      <a:pt x="99" y="232"/>
                      <a:pt x="97" y="232"/>
                    </a:cubicBezTo>
                    <a:cubicBezTo>
                      <a:pt x="98" y="231"/>
                      <a:pt x="98" y="231"/>
                      <a:pt x="98" y="231"/>
                    </a:cubicBezTo>
                    <a:cubicBezTo>
                      <a:pt x="98" y="229"/>
                      <a:pt x="97" y="231"/>
                      <a:pt x="96" y="231"/>
                    </a:cubicBezTo>
                    <a:cubicBezTo>
                      <a:pt x="97" y="230"/>
                      <a:pt x="97" y="230"/>
                      <a:pt x="97" y="230"/>
                    </a:cubicBezTo>
                    <a:cubicBezTo>
                      <a:pt x="96" y="230"/>
                      <a:pt x="96" y="230"/>
                      <a:pt x="96" y="230"/>
                    </a:cubicBezTo>
                    <a:cubicBezTo>
                      <a:pt x="95" y="230"/>
                      <a:pt x="94" y="229"/>
                      <a:pt x="96" y="228"/>
                    </a:cubicBezTo>
                    <a:cubicBezTo>
                      <a:pt x="95" y="228"/>
                      <a:pt x="95" y="228"/>
                      <a:pt x="95" y="229"/>
                    </a:cubicBezTo>
                    <a:cubicBezTo>
                      <a:pt x="95" y="227"/>
                      <a:pt x="93" y="226"/>
                      <a:pt x="92" y="225"/>
                    </a:cubicBezTo>
                    <a:cubicBezTo>
                      <a:pt x="92" y="226"/>
                      <a:pt x="91" y="227"/>
                      <a:pt x="90" y="228"/>
                    </a:cubicBezTo>
                    <a:cubicBezTo>
                      <a:pt x="88" y="229"/>
                      <a:pt x="90" y="227"/>
                      <a:pt x="89" y="228"/>
                    </a:cubicBezTo>
                    <a:cubicBezTo>
                      <a:pt x="90" y="227"/>
                      <a:pt x="90" y="226"/>
                      <a:pt x="91" y="226"/>
                    </a:cubicBezTo>
                    <a:cubicBezTo>
                      <a:pt x="91" y="223"/>
                      <a:pt x="88" y="222"/>
                      <a:pt x="87" y="220"/>
                    </a:cubicBezTo>
                    <a:cubicBezTo>
                      <a:pt x="86" y="220"/>
                      <a:pt x="86" y="220"/>
                      <a:pt x="85" y="221"/>
                    </a:cubicBezTo>
                    <a:cubicBezTo>
                      <a:pt x="86" y="218"/>
                      <a:pt x="83" y="218"/>
                      <a:pt x="82" y="216"/>
                    </a:cubicBezTo>
                    <a:cubicBezTo>
                      <a:pt x="82" y="217"/>
                      <a:pt x="79" y="218"/>
                      <a:pt x="79" y="218"/>
                    </a:cubicBezTo>
                    <a:cubicBezTo>
                      <a:pt x="77" y="218"/>
                      <a:pt x="81" y="216"/>
                      <a:pt x="81" y="214"/>
                    </a:cubicBezTo>
                    <a:cubicBezTo>
                      <a:pt x="80" y="214"/>
                      <a:pt x="79" y="214"/>
                      <a:pt x="79" y="214"/>
                    </a:cubicBezTo>
                    <a:cubicBezTo>
                      <a:pt x="79" y="213"/>
                      <a:pt x="79" y="213"/>
                      <a:pt x="79" y="213"/>
                    </a:cubicBezTo>
                    <a:cubicBezTo>
                      <a:pt x="78" y="214"/>
                      <a:pt x="77" y="213"/>
                      <a:pt x="77" y="212"/>
                    </a:cubicBezTo>
                    <a:cubicBezTo>
                      <a:pt x="77" y="212"/>
                      <a:pt x="77" y="212"/>
                      <a:pt x="77" y="212"/>
                    </a:cubicBezTo>
                    <a:cubicBezTo>
                      <a:pt x="77" y="212"/>
                      <a:pt x="78" y="210"/>
                      <a:pt x="77" y="210"/>
                    </a:cubicBezTo>
                    <a:cubicBezTo>
                      <a:pt x="76" y="211"/>
                      <a:pt x="76" y="209"/>
                      <a:pt x="74" y="210"/>
                    </a:cubicBezTo>
                    <a:cubicBezTo>
                      <a:pt x="74" y="210"/>
                      <a:pt x="74" y="210"/>
                      <a:pt x="75" y="209"/>
                    </a:cubicBezTo>
                    <a:cubicBezTo>
                      <a:pt x="73" y="210"/>
                      <a:pt x="73" y="210"/>
                      <a:pt x="73" y="210"/>
                    </a:cubicBezTo>
                    <a:cubicBezTo>
                      <a:pt x="73" y="209"/>
                      <a:pt x="73" y="209"/>
                      <a:pt x="73" y="209"/>
                    </a:cubicBezTo>
                    <a:cubicBezTo>
                      <a:pt x="74" y="209"/>
                      <a:pt x="75" y="208"/>
                      <a:pt x="75" y="208"/>
                    </a:cubicBezTo>
                    <a:cubicBezTo>
                      <a:pt x="75" y="207"/>
                      <a:pt x="74" y="209"/>
                      <a:pt x="73" y="209"/>
                    </a:cubicBezTo>
                    <a:cubicBezTo>
                      <a:pt x="71" y="209"/>
                      <a:pt x="73" y="208"/>
                      <a:pt x="73" y="207"/>
                    </a:cubicBezTo>
                    <a:cubicBezTo>
                      <a:pt x="74" y="207"/>
                      <a:pt x="73" y="208"/>
                      <a:pt x="73" y="208"/>
                    </a:cubicBezTo>
                    <a:cubicBezTo>
                      <a:pt x="75" y="208"/>
                      <a:pt x="73" y="207"/>
                      <a:pt x="74" y="207"/>
                    </a:cubicBezTo>
                    <a:cubicBezTo>
                      <a:pt x="74" y="206"/>
                      <a:pt x="72" y="208"/>
                      <a:pt x="72" y="207"/>
                    </a:cubicBezTo>
                    <a:cubicBezTo>
                      <a:pt x="72" y="206"/>
                      <a:pt x="71" y="206"/>
                      <a:pt x="72" y="205"/>
                    </a:cubicBezTo>
                    <a:cubicBezTo>
                      <a:pt x="71" y="205"/>
                      <a:pt x="71" y="204"/>
                      <a:pt x="70" y="204"/>
                    </a:cubicBezTo>
                    <a:cubicBezTo>
                      <a:pt x="71" y="205"/>
                      <a:pt x="71" y="206"/>
                      <a:pt x="70" y="207"/>
                    </a:cubicBezTo>
                    <a:cubicBezTo>
                      <a:pt x="69" y="206"/>
                      <a:pt x="69" y="206"/>
                      <a:pt x="69" y="205"/>
                    </a:cubicBezTo>
                    <a:cubicBezTo>
                      <a:pt x="70" y="205"/>
                      <a:pt x="70" y="205"/>
                      <a:pt x="70" y="205"/>
                    </a:cubicBezTo>
                    <a:cubicBezTo>
                      <a:pt x="69" y="205"/>
                      <a:pt x="69" y="204"/>
                      <a:pt x="68" y="206"/>
                    </a:cubicBezTo>
                    <a:cubicBezTo>
                      <a:pt x="69" y="204"/>
                      <a:pt x="69" y="204"/>
                      <a:pt x="69" y="204"/>
                    </a:cubicBezTo>
                    <a:cubicBezTo>
                      <a:pt x="68" y="204"/>
                      <a:pt x="67" y="203"/>
                      <a:pt x="67" y="203"/>
                    </a:cubicBezTo>
                    <a:cubicBezTo>
                      <a:pt x="68" y="202"/>
                      <a:pt x="70" y="201"/>
                      <a:pt x="70" y="200"/>
                    </a:cubicBezTo>
                    <a:cubicBezTo>
                      <a:pt x="68" y="200"/>
                      <a:pt x="68" y="200"/>
                      <a:pt x="68" y="200"/>
                    </a:cubicBezTo>
                    <a:cubicBezTo>
                      <a:pt x="67" y="200"/>
                      <a:pt x="67" y="199"/>
                      <a:pt x="68" y="199"/>
                    </a:cubicBezTo>
                    <a:cubicBezTo>
                      <a:pt x="68" y="197"/>
                      <a:pt x="63" y="200"/>
                      <a:pt x="64" y="198"/>
                    </a:cubicBezTo>
                    <a:cubicBezTo>
                      <a:pt x="66" y="197"/>
                      <a:pt x="66" y="197"/>
                      <a:pt x="66" y="196"/>
                    </a:cubicBezTo>
                    <a:cubicBezTo>
                      <a:pt x="65" y="196"/>
                      <a:pt x="65" y="196"/>
                      <a:pt x="64" y="196"/>
                    </a:cubicBezTo>
                    <a:cubicBezTo>
                      <a:pt x="64" y="197"/>
                      <a:pt x="66" y="196"/>
                      <a:pt x="65" y="197"/>
                    </a:cubicBezTo>
                    <a:cubicBezTo>
                      <a:pt x="64" y="198"/>
                      <a:pt x="64" y="197"/>
                      <a:pt x="63" y="197"/>
                    </a:cubicBezTo>
                    <a:cubicBezTo>
                      <a:pt x="66" y="193"/>
                      <a:pt x="62" y="192"/>
                      <a:pt x="62" y="189"/>
                    </a:cubicBezTo>
                    <a:cubicBezTo>
                      <a:pt x="60" y="190"/>
                      <a:pt x="61" y="189"/>
                      <a:pt x="60" y="189"/>
                    </a:cubicBezTo>
                    <a:cubicBezTo>
                      <a:pt x="63" y="187"/>
                      <a:pt x="59" y="188"/>
                      <a:pt x="60" y="186"/>
                    </a:cubicBezTo>
                    <a:cubicBezTo>
                      <a:pt x="58" y="188"/>
                      <a:pt x="58" y="188"/>
                      <a:pt x="58" y="188"/>
                    </a:cubicBezTo>
                    <a:cubicBezTo>
                      <a:pt x="59" y="186"/>
                      <a:pt x="54" y="188"/>
                      <a:pt x="56" y="186"/>
                    </a:cubicBezTo>
                    <a:cubicBezTo>
                      <a:pt x="56" y="185"/>
                      <a:pt x="58" y="185"/>
                      <a:pt x="58" y="185"/>
                    </a:cubicBezTo>
                    <a:cubicBezTo>
                      <a:pt x="60" y="183"/>
                      <a:pt x="55" y="184"/>
                      <a:pt x="57" y="181"/>
                    </a:cubicBezTo>
                    <a:cubicBezTo>
                      <a:pt x="56" y="182"/>
                      <a:pt x="55" y="183"/>
                      <a:pt x="54" y="182"/>
                    </a:cubicBezTo>
                    <a:cubicBezTo>
                      <a:pt x="54" y="181"/>
                      <a:pt x="55" y="179"/>
                      <a:pt x="55" y="179"/>
                    </a:cubicBezTo>
                    <a:cubicBezTo>
                      <a:pt x="55" y="179"/>
                      <a:pt x="54" y="179"/>
                      <a:pt x="54" y="178"/>
                    </a:cubicBezTo>
                    <a:cubicBezTo>
                      <a:pt x="55" y="178"/>
                      <a:pt x="55" y="178"/>
                      <a:pt x="55" y="178"/>
                    </a:cubicBezTo>
                    <a:cubicBezTo>
                      <a:pt x="55" y="177"/>
                      <a:pt x="54" y="177"/>
                      <a:pt x="53" y="176"/>
                    </a:cubicBezTo>
                    <a:cubicBezTo>
                      <a:pt x="54" y="175"/>
                      <a:pt x="53" y="174"/>
                      <a:pt x="53" y="172"/>
                    </a:cubicBezTo>
                    <a:cubicBezTo>
                      <a:pt x="51" y="172"/>
                      <a:pt x="53" y="170"/>
                      <a:pt x="50" y="171"/>
                    </a:cubicBezTo>
                    <a:cubicBezTo>
                      <a:pt x="50" y="171"/>
                      <a:pt x="51" y="171"/>
                      <a:pt x="51" y="170"/>
                    </a:cubicBezTo>
                    <a:cubicBezTo>
                      <a:pt x="50" y="170"/>
                      <a:pt x="48" y="171"/>
                      <a:pt x="48" y="170"/>
                    </a:cubicBezTo>
                    <a:cubicBezTo>
                      <a:pt x="50" y="170"/>
                      <a:pt x="50" y="170"/>
                      <a:pt x="50" y="170"/>
                    </a:cubicBezTo>
                    <a:cubicBezTo>
                      <a:pt x="52" y="169"/>
                      <a:pt x="49" y="168"/>
                      <a:pt x="50" y="167"/>
                    </a:cubicBezTo>
                    <a:cubicBezTo>
                      <a:pt x="49" y="168"/>
                      <a:pt x="50" y="167"/>
                      <a:pt x="49" y="167"/>
                    </a:cubicBezTo>
                    <a:cubicBezTo>
                      <a:pt x="48" y="167"/>
                      <a:pt x="48" y="167"/>
                      <a:pt x="48" y="167"/>
                    </a:cubicBezTo>
                    <a:cubicBezTo>
                      <a:pt x="47" y="166"/>
                      <a:pt x="47" y="167"/>
                      <a:pt x="46" y="166"/>
                    </a:cubicBezTo>
                    <a:cubicBezTo>
                      <a:pt x="46" y="165"/>
                      <a:pt x="48" y="165"/>
                      <a:pt x="48" y="165"/>
                    </a:cubicBezTo>
                    <a:cubicBezTo>
                      <a:pt x="49" y="164"/>
                      <a:pt x="48" y="164"/>
                      <a:pt x="47" y="163"/>
                    </a:cubicBezTo>
                    <a:cubicBezTo>
                      <a:pt x="47" y="164"/>
                      <a:pt x="47" y="164"/>
                      <a:pt x="47" y="164"/>
                    </a:cubicBezTo>
                    <a:cubicBezTo>
                      <a:pt x="47" y="164"/>
                      <a:pt x="47" y="163"/>
                      <a:pt x="47" y="163"/>
                    </a:cubicBezTo>
                    <a:cubicBezTo>
                      <a:pt x="47" y="163"/>
                      <a:pt x="47" y="163"/>
                      <a:pt x="46" y="163"/>
                    </a:cubicBezTo>
                    <a:cubicBezTo>
                      <a:pt x="46" y="163"/>
                      <a:pt x="46" y="163"/>
                      <a:pt x="47" y="163"/>
                    </a:cubicBezTo>
                    <a:cubicBezTo>
                      <a:pt x="47" y="163"/>
                      <a:pt x="47" y="163"/>
                      <a:pt x="47" y="163"/>
                    </a:cubicBezTo>
                    <a:cubicBezTo>
                      <a:pt x="47" y="163"/>
                      <a:pt x="47" y="163"/>
                      <a:pt x="47" y="163"/>
                    </a:cubicBezTo>
                    <a:cubicBezTo>
                      <a:pt x="47" y="163"/>
                      <a:pt x="47" y="162"/>
                      <a:pt x="47" y="162"/>
                    </a:cubicBezTo>
                    <a:cubicBezTo>
                      <a:pt x="47" y="162"/>
                      <a:pt x="47" y="162"/>
                      <a:pt x="47" y="162"/>
                    </a:cubicBezTo>
                    <a:cubicBezTo>
                      <a:pt x="49" y="161"/>
                      <a:pt x="49" y="161"/>
                      <a:pt x="49" y="161"/>
                    </a:cubicBezTo>
                    <a:cubicBezTo>
                      <a:pt x="48" y="161"/>
                      <a:pt x="46" y="160"/>
                      <a:pt x="46" y="161"/>
                    </a:cubicBezTo>
                    <a:cubicBezTo>
                      <a:pt x="46" y="158"/>
                      <a:pt x="44" y="156"/>
                      <a:pt x="43" y="155"/>
                    </a:cubicBezTo>
                    <a:cubicBezTo>
                      <a:pt x="43" y="155"/>
                      <a:pt x="44" y="155"/>
                      <a:pt x="43" y="155"/>
                    </a:cubicBezTo>
                    <a:cubicBezTo>
                      <a:pt x="43" y="154"/>
                      <a:pt x="41" y="154"/>
                      <a:pt x="42" y="154"/>
                    </a:cubicBezTo>
                    <a:cubicBezTo>
                      <a:pt x="41" y="153"/>
                      <a:pt x="43" y="153"/>
                      <a:pt x="43" y="152"/>
                    </a:cubicBezTo>
                    <a:cubicBezTo>
                      <a:pt x="43" y="152"/>
                      <a:pt x="42" y="152"/>
                      <a:pt x="41" y="152"/>
                    </a:cubicBezTo>
                    <a:cubicBezTo>
                      <a:pt x="43" y="150"/>
                      <a:pt x="39" y="149"/>
                      <a:pt x="39" y="147"/>
                    </a:cubicBezTo>
                    <a:cubicBezTo>
                      <a:pt x="40" y="147"/>
                      <a:pt x="41" y="147"/>
                      <a:pt x="41" y="147"/>
                    </a:cubicBezTo>
                    <a:cubicBezTo>
                      <a:pt x="40" y="146"/>
                      <a:pt x="39" y="145"/>
                      <a:pt x="37" y="144"/>
                    </a:cubicBezTo>
                    <a:cubicBezTo>
                      <a:pt x="37" y="144"/>
                      <a:pt x="38" y="144"/>
                      <a:pt x="38" y="144"/>
                    </a:cubicBezTo>
                    <a:cubicBezTo>
                      <a:pt x="38" y="143"/>
                      <a:pt x="37" y="142"/>
                      <a:pt x="36" y="142"/>
                    </a:cubicBezTo>
                    <a:cubicBezTo>
                      <a:pt x="35" y="143"/>
                      <a:pt x="37" y="142"/>
                      <a:pt x="37" y="142"/>
                    </a:cubicBezTo>
                    <a:cubicBezTo>
                      <a:pt x="35" y="143"/>
                      <a:pt x="34" y="143"/>
                      <a:pt x="34" y="142"/>
                    </a:cubicBezTo>
                    <a:cubicBezTo>
                      <a:pt x="34" y="142"/>
                      <a:pt x="34" y="142"/>
                      <a:pt x="34" y="142"/>
                    </a:cubicBezTo>
                    <a:cubicBezTo>
                      <a:pt x="34" y="141"/>
                      <a:pt x="33" y="141"/>
                      <a:pt x="33" y="140"/>
                    </a:cubicBezTo>
                    <a:cubicBezTo>
                      <a:pt x="33" y="139"/>
                      <a:pt x="33" y="140"/>
                      <a:pt x="34" y="140"/>
                    </a:cubicBezTo>
                    <a:cubicBezTo>
                      <a:pt x="36" y="139"/>
                      <a:pt x="35" y="137"/>
                      <a:pt x="35" y="137"/>
                    </a:cubicBezTo>
                    <a:cubicBezTo>
                      <a:pt x="35" y="137"/>
                      <a:pt x="34" y="136"/>
                      <a:pt x="33" y="137"/>
                    </a:cubicBezTo>
                    <a:cubicBezTo>
                      <a:pt x="32" y="136"/>
                      <a:pt x="35" y="136"/>
                      <a:pt x="34" y="135"/>
                    </a:cubicBezTo>
                    <a:cubicBezTo>
                      <a:pt x="29" y="134"/>
                      <a:pt x="29" y="134"/>
                      <a:pt x="29" y="134"/>
                    </a:cubicBezTo>
                    <a:cubicBezTo>
                      <a:pt x="30" y="134"/>
                      <a:pt x="31" y="133"/>
                      <a:pt x="32" y="133"/>
                    </a:cubicBezTo>
                    <a:cubicBezTo>
                      <a:pt x="31" y="132"/>
                      <a:pt x="28" y="132"/>
                      <a:pt x="27" y="131"/>
                    </a:cubicBezTo>
                    <a:cubicBezTo>
                      <a:pt x="27" y="131"/>
                      <a:pt x="25" y="129"/>
                      <a:pt x="25" y="129"/>
                    </a:cubicBezTo>
                    <a:cubicBezTo>
                      <a:pt x="26" y="128"/>
                      <a:pt x="25" y="129"/>
                      <a:pt x="26" y="129"/>
                    </a:cubicBezTo>
                    <a:cubicBezTo>
                      <a:pt x="27" y="128"/>
                      <a:pt x="27" y="128"/>
                      <a:pt x="27" y="128"/>
                    </a:cubicBezTo>
                    <a:cubicBezTo>
                      <a:pt x="28" y="129"/>
                      <a:pt x="30" y="127"/>
                      <a:pt x="31" y="127"/>
                    </a:cubicBezTo>
                    <a:cubicBezTo>
                      <a:pt x="30" y="127"/>
                      <a:pt x="30" y="124"/>
                      <a:pt x="30" y="123"/>
                    </a:cubicBezTo>
                    <a:cubicBezTo>
                      <a:pt x="28" y="124"/>
                      <a:pt x="28" y="121"/>
                      <a:pt x="26" y="122"/>
                    </a:cubicBezTo>
                    <a:cubicBezTo>
                      <a:pt x="25" y="121"/>
                      <a:pt x="28" y="121"/>
                      <a:pt x="28" y="120"/>
                    </a:cubicBezTo>
                    <a:cubicBezTo>
                      <a:pt x="27" y="119"/>
                      <a:pt x="27" y="117"/>
                      <a:pt x="27" y="115"/>
                    </a:cubicBezTo>
                    <a:cubicBezTo>
                      <a:pt x="27" y="115"/>
                      <a:pt x="27" y="115"/>
                      <a:pt x="27" y="115"/>
                    </a:cubicBezTo>
                    <a:cubicBezTo>
                      <a:pt x="26" y="114"/>
                      <a:pt x="26" y="112"/>
                      <a:pt x="24" y="111"/>
                    </a:cubicBezTo>
                    <a:cubicBezTo>
                      <a:pt x="24" y="111"/>
                      <a:pt x="25" y="111"/>
                      <a:pt x="25" y="111"/>
                    </a:cubicBezTo>
                    <a:cubicBezTo>
                      <a:pt x="26" y="109"/>
                      <a:pt x="22" y="111"/>
                      <a:pt x="23" y="109"/>
                    </a:cubicBezTo>
                    <a:cubicBezTo>
                      <a:pt x="24" y="109"/>
                      <a:pt x="24" y="109"/>
                      <a:pt x="24" y="109"/>
                    </a:cubicBezTo>
                    <a:cubicBezTo>
                      <a:pt x="23" y="109"/>
                      <a:pt x="25" y="107"/>
                      <a:pt x="23" y="106"/>
                    </a:cubicBezTo>
                    <a:cubicBezTo>
                      <a:pt x="24" y="106"/>
                      <a:pt x="24" y="106"/>
                      <a:pt x="24" y="106"/>
                    </a:cubicBezTo>
                    <a:cubicBezTo>
                      <a:pt x="24" y="105"/>
                      <a:pt x="24" y="104"/>
                      <a:pt x="22" y="103"/>
                    </a:cubicBezTo>
                    <a:cubicBezTo>
                      <a:pt x="22" y="103"/>
                      <a:pt x="23" y="103"/>
                      <a:pt x="24" y="104"/>
                    </a:cubicBezTo>
                    <a:cubicBezTo>
                      <a:pt x="25" y="102"/>
                      <a:pt x="21" y="103"/>
                      <a:pt x="22" y="102"/>
                    </a:cubicBezTo>
                    <a:cubicBezTo>
                      <a:pt x="22" y="101"/>
                      <a:pt x="23" y="101"/>
                      <a:pt x="23" y="101"/>
                    </a:cubicBezTo>
                    <a:cubicBezTo>
                      <a:pt x="22" y="100"/>
                      <a:pt x="22" y="99"/>
                      <a:pt x="21" y="98"/>
                    </a:cubicBezTo>
                    <a:cubicBezTo>
                      <a:pt x="22" y="98"/>
                      <a:pt x="22" y="98"/>
                      <a:pt x="23" y="97"/>
                    </a:cubicBezTo>
                    <a:cubicBezTo>
                      <a:pt x="22" y="91"/>
                      <a:pt x="22" y="86"/>
                      <a:pt x="19" y="80"/>
                    </a:cubicBezTo>
                    <a:cubicBezTo>
                      <a:pt x="21" y="79"/>
                      <a:pt x="21" y="81"/>
                      <a:pt x="22" y="81"/>
                    </a:cubicBezTo>
                    <a:cubicBezTo>
                      <a:pt x="20" y="81"/>
                      <a:pt x="22" y="80"/>
                      <a:pt x="21" y="78"/>
                    </a:cubicBezTo>
                    <a:cubicBezTo>
                      <a:pt x="21" y="78"/>
                      <a:pt x="21" y="78"/>
                      <a:pt x="21" y="78"/>
                    </a:cubicBezTo>
                    <a:cubicBezTo>
                      <a:pt x="20" y="77"/>
                      <a:pt x="22" y="77"/>
                      <a:pt x="21" y="76"/>
                    </a:cubicBezTo>
                    <a:cubicBezTo>
                      <a:pt x="21" y="76"/>
                      <a:pt x="21" y="76"/>
                      <a:pt x="21" y="76"/>
                    </a:cubicBezTo>
                    <a:cubicBezTo>
                      <a:pt x="19" y="75"/>
                      <a:pt x="23" y="74"/>
                      <a:pt x="20" y="74"/>
                    </a:cubicBezTo>
                    <a:cubicBezTo>
                      <a:pt x="22" y="73"/>
                      <a:pt x="22" y="73"/>
                      <a:pt x="22" y="73"/>
                    </a:cubicBezTo>
                    <a:cubicBezTo>
                      <a:pt x="19" y="72"/>
                      <a:pt x="23" y="72"/>
                      <a:pt x="20" y="71"/>
                    </a:cubicBezTo>
                    <a:cubicBezTo>
                      <a:pt x="21" y="71"/>
                      <a:pt x="21" y="71"/>
                      <a:pt x="21" y="71"/>
                    </a:cubicBezTo>
                    <a:cubicBezTo>
                      <a:pt x="22" y="70"/>
                      <a:pt x="18" y="68"/>
                      <a:pt x="20" y="68"/>
                    </a:cubicBezTo>
                    <a:cubicBezTo>
                      <a:pt x="19" y="67"/>
                      <a:pt x="19" y="65"/>
                      <a:pt x="17" y="65"/>
                    </a:cubicBezTo>
                    <a:cubicBezTo>
                      <a:pt x="18" y="65"/>
                      <a:pt x="19" y="65"/>
                      <a:pt x="19" y="65"/>
                    </a:cubicBezTo>
                    <a:cubicBezTo>
                      <a:pt x="18" y="61"/>
                      <a:pt x="18" y="56"/>
                      <a:pt x="16" y="52"/>
                    </a:cubicBezTo>
                    <a:cubicBezTo>
                      <a:pt x="16" y="52"/>
                      <a:pt x="16" y="52"/>
                      <a:pt x="17" y="52"/>
                    </a:cubicBezTo>
                    <a:cubicBezTo>
                      <a:pt x="15" y="50"/>
                      <a:pt x="19" y="47"/>
                      <a:pt x="15" y="46"/>
                    </a:cubicBezTo>
                    <a:cubicBezTo>
                      <a:pt x="13" y="45"/>
                      <a:pt x="13" y="45"/>
                      <a:pt x="13" y="45"/>
                    </a:cubicBezTo>
                    <a:cubicBezTo>
                      <a:pt x="14" y="44"/>
                      <a:pt x="15" y="44"/>
                      <a:pt x="16" y="44"/>
                    </a:cubicBezTo>
                    <a:cubicBezTo>
                      <a:pt x="14" y="43"/>
                      <a:pt x="15" y="42"/>
                      <a:pt x="14" y="41"/>
                    </a:cubicBezTo>
                    <a:cubicBezTo>
                      <a:pt x="14" y="41"/>
                      <a:pt x="15" y="42"/>
                      <a:pt x="15" y="42"/>
                    </a:cubicBezTo>
                    <a:cubicBezTo>
                      <a:pt x="15" y="40"/>
                      <a:pt x="13" y="39"/>
                      <a:pt x="13" y="38"/>
                    </a:cubicBezTo>
                    <a:cubicBezTo>
                      <a:pt x="14" y="38"/>
                      <a:pt x="14" y="38"/>
                      <a:pt x="14" y="38"/>
                    </a:cubicBezTo>
                    <a:cubicBezTo>
                      <a:pt x="17" y="33"/>
                      <a:pt x="20" y="26"/>
                      <a:pt x="16" y="21"/>
                    </a:cubicBezTo>
                    <a:cubicBezTo>
                      <a:pt x="16" y="20"/>
                      <a:pt x="19" y="21"/>
                      <a:pt x="19" y="20"/>
                    </a:cubicBezTo>
                    <a:cubicBezTo>
                      <a:pt x="16" y="15"/>
                      <a:pt x="21" y="10"/>
                      <a:pt x="17" y="5"/>
                    </a:cubicBezTo>
                    <a:cubicBezTo>
                      <a:pt x="16" y="2"/>
                      <a:pt x="10" y="0"/>
                      <a:pt x="10" y="0"/>
                    </a:cubicBezTo>
                    <a:cubicBezTo>
                      <a:pt x="11" y="9"/>
                      <a:pt x="8" y="16"/>
                      <a:pt x="5" y="24"/>
                    </a:cubicBezTo>
                    <a:cubicBezTo>
                      <a:pt x="5" y="27"/>
                      <a:pt x="6" y="30"/>
                      <a:pt x="5" y="33"/>
                    </a:cubicBezTo>
                    <a:cubicBezTo>
                      <a:pt x="5" y="44"/>
                      <a:pt x="0" y="55"/>
                      <a:pt x="3" y="66"/>
                    </a:cubicBezTo>
                    <a:cubicBezTo>
                      <a:pt x="4" y="65"/>
                      <a:pt x="5" y="66"/>
                      <a:pt x="5" y="66"/>
                    </a:cubicBezTo>
                    <a:cubicBezTo>
                      <a:pt x="5" y="66"/>
                      <a:pt x="5" y="66"/>
                      <a:pt x="5" y="66"/>
                    </a:cubicBezTo>
                    <a:cubicBezTo>
                      <a:pt x="6" y="67"/>
                      <a:pt x="6" y="67"/>
                      <a:pt x="6" y="67"/>
                    </a:cubicBezTo>
                    <a:cubicBezTo>
                      <a:pt x="6" y="68"/>
                      <a:pt x="5" y="68"/>
                      <a:pt x="4" y="67"/>
                    </a:cubicBezTo>
                    <a:cubicBezTo>
                      <a:pt x="4" y="71"/>
                      <a:pt x="6" y="75"/>
                      <a:pt x="5" y="79"/>
                    </a:cubicBezTo>
                    <a:cubicBezTo>
                      <a:pt x="8" y="80"/>
                      <a:pt x="6" y="82"/>
                      <a:pt x="8" y="82"/>
                    </a:cubicBezTo>
                    <a:cubicBezTo>
                      <a:pt x="8" y="82"/>
                      <a:pt x="8" y="82"/>
                      <a:pt x="7" y="82"/>
                    </a:cubicBezTo>
                    <a:cubicBezTo>
                      <a:pt x="9" y="84"/>
                      <a:pt x="9" y="85"/>
                      <a:pt x="6" y="88"/>
                    </a:cubicBezTo>
                    <a:cubicBezTo>
                      <a:pt x="6" y="99"/>
                      <a:pt x="9" y="110"/>
                      <a:pt x="11" y="122"/>
                    </a:cubicBezTo>
                    <a:cubicBezTo>
                      <a:pt x="14" y="133"/>
                      <a:pt x="19" y="143"/>
                      <a:pt x="24" y="154"/>
                    </a:cubicBezTo>
                    <a:cubicBezTo>
                      <a:pt x="28" y="155"/>
                      <a:pt x="27" y="158"/>
                      <a:pt x="30" y="159"/>
                    </a:cubicBezTo>
                    <a:cubicBezTo>
                      <a:pt x="29" y="159"/>
                      <a:pt x="29" y="159"/>
                      <a:pt x="29" y="159"/>
                    </a:cubicBezTo>
                    <a:cubicBezTo>
                      <a:pt x="32" y="160"/>
                      <a:pt x="30" y="161"/>
                      <a:pt x="30" y="164"/>
                    </a:cubicBezTo>
                    <a:cubicBezTo>
                      <a:pt x="31" y="163"/>
                      <a:pt x="30" y="164"/>
                      <a:pt x="32" y="163"/>
                    </a:cubicBezTo>
                    <a:cubicBezTo>
                      <a:pt x="34" y="163"/>
                      <a:pt x="30" y="166"/>
                      <a:pt x="31" y="167"/>
                    </a:cubicBezTo>
                    <a:cubicBezTo>
                      <a:pt x="31" y="167"/>
                      <a:pt x="32" y="166"/>
                      <a:pt x="32" y="167"/>
                    </a:cubicBezTo>
                    <a:cubicBezTo>
                      <a:pt x="35" y="168"/>
                      <a:pt x="31" y="166"/>
                      <a:pt x="30" y="171"/>
                    </a:cubicBezTo>
                    <a:cubicBezTo>
                      <a:pt x="33" y="175"/>
                      <a:pt x="37" y="179"/>
                      <a:pt x="38" y="184"/>
                    </a:cubicBezTo>
                    <a:cubicBezTo>
                      <a:pt x="38" y="184"/>
                      <a:pt x="40" y="183"/>
                      <a:pt x="40" y="184"/>
                    </a:cubicBezTo>
                    <a:cubicBezTo>
                      <a:pt x="37" y="186"/>
                      <a:pt x="41" y="185"/>
                      <a:pt x="41" y="186"/>
                    </a:cubicBezTo>
                    <a:cubicBezTo>
                      <a:pt x="40" y="187"/>
                      <a:pt x="40" y="186"/>
                      <a:pt x="39" y="186"/>
                    </a:cubicBezTo>
                    <a:cubicBezTo>
                      <a:pt x="39" y="189"/>
                      <a:pt x="42" y="190"/>
                      <a:pt x="42" y="192"/>
                    </a:cubicBezTo>
                    <a:cubicBezTo>
                      <a:pt x="44" y="193"/>
                      <a:pt x="43" y="197"/>
                      <a:pt x="45" y="197"/>
                    </a:cubicBezTo>
                    <a:cubicBezTo>
                      <a:pt x="44" y="198"/>
                      <a:pt x="44" y="199"/>
                      <a:pt x="44" y="199"/>
                    </a:cubicBezTo>
                    <a:cubicBezTo>
                      <a:pt x="48" y="199"/>
                      <a:pt x="45" y="204"/>
                      <a:pt x="48" y="204"/>
                    </a:cubicBezTo>
                    <a:cubicBezTo>
                      <a:pt x="48" y="204"/>
                      <a:pt x="48" y="204"/>
                      <a:pt x="48" y="204"/>
                    </a:cubicBezTo>
                    <a:cubicBezTo>
                      <a:pt x="51" y="209"/>
                      <a:pt x="54" y="215"/>
                      <a:pt x="59" y="218"/>
                    </a:cubicBezTo>
                    <a:close/>
                    <a:moveTo>
                      <a:pt x="45" y="162"/>
                    </a:moveTo>
                    <a:cubicBezTo>
                      <a:pt x="45" y="162"/>
                      <a:pt x="46" y="162"/>
                      <a:pt x="46" y="162"/>
                    </a:cubicBezTo>
                    <a:cubicBezTo>
                      <a:pt x="45" y="162"/>
                      <a:pt x="45" y="162"/>
                      <a:pt x="45"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28"/>
              <p:cNvSpPr>
                <a:spLocks noEditPoints="1"/>
              </p:cNvSpPr>
              <p:nvPr/>
            </p:nvSpPr>
            <p:spPr bwMode="auto">
              <a:xfrm>
                <a:off x="4629150" y="3649663"/>
                <a:ext cx="74613" cy="103188"/>
              </a:xfrm>
              <a:custGeom>
                <a:avLst/>
                <a:gdLst>
                  <a:gd name="T0" fmla="*/ 0 w 34"/>
                  <a:gd name="T1" fmla="*/ 44 h 48"/>
                  <a:gd name="T2" fmla="*/ 12 w 34"/>
                  <a:gd name="T3" fmla="*/ 43 h 48"/>
                  <a:gd name="T4" fmla="*/ 22 w 34"/>
                  <a:gd name="T5" fmla="*/ 39 h 48"/>
                  <a:gd name="T6" fmla="*/ 23 w 34"/>
                  <a:gd name="T7" fmla="*/ 30 h 48"/>
                  <a:gd name="T8" fmla="*/ 26 w 34"/>
                  <a:gd name="T9" fmla="*/ 29 h 48"/>
                  <a:gd name="T10" fmla="*/ 29 w 34"/>
                  <a:gd name="T11" fmla="*/ 25 h 48"/>
                  <a:gd name="T12" fmla="*/ 32 w 34"/>
                  <a:gd name="T13" fmla="*/ 23 h 48"/>
                  <a:gd name="T14" fmla="*/ 29 w 34"/>
                  <a:gd name="T15" fmla="*/ 19 h 48"/>
                  <a:gd name="T16" fmla="*/ 29 w 34"/>
                  <a:gd name="T17" fmla="*/ 14 h 48"/>
                  <a:gd name="T18" fmla="*/ 30 w 34"/>
                  <a:gd name="T19" fmla="*/ 12 h 48"/>
                  <a:gd name="T20" fmla="*/ 32 w 34"/>
                  <a:gd name="T21" fmla="*/ 11 h 48"/>
                  <a:gd name="T22" fmla="*/ 32 w 34"/>
                  <a:gd name="T23" fmla="*/ 10 h 48"/>
                  <a:gd name="T24" fmla="*/ 30 w 34"/>
                  <a:gd name="T25" fmla="*/ 6 h 48"/>
                  <a:gd name="T26" fmla="*/ 29 w 34"/>
                  <a:gd name="T27" fmla="*/ 4 h 48"/>
                  <a:gd name="T28" fmla="*/ 27 w 34"/>
                  <a:gd name="T29" fmla="*/ 3 h 48"/>
                  <a:gd name="T30" fmla="*/ 26 w 34"/>
                  <a:gd name="T31" fmla="*/ 6 h 48"/>
                  <a:gd name="T32" fmla="*/ 23 w 34"/>
                  <a:gd name="T33" fmla="*/ 5 h 48"/>
                  <a:gd name="T34" fmla="*/ 18 w 34"/>
                  <a:gd name="T35" fmla="*/ 1 h 48"/>
                  <a:gd name="T36" fmla="*/ 17 w 34"/>
                  <a:gd name="T37" fmla="*/ 1 h 48"/>
                  <a:gd name="T38" fmla="*/ 19 w 34"/>
                  <a:gd name="T39" fmla="*/ 4 h 48"/>
                  <a:gd name="T40" fmla="*/ 17 w 34"/>
                  <a:gd name="T41" fmla="*/ 3 h 48"/>
                  <a:gd name="T42" fmla="*/ 20 w 34"/>
                  <a:gd name="T43" fmla="*/ 6 h 48"/>
                  <a:gd name="T44" fmla="*/ 16 w 34"/>
                  <a:gd name="T45" fmla="*/ 4 h 48"/>
                  <a:gd name="T46" fmla="*/ 14 w 34"/>
                  <a:gd name="T47" fmla="*/ 3 h 48"/>
                  <a:gd name="T48" fmla="*/ 16 w 34"/>
                  <a:gd name="T49" fmla="*/ 5 h 48"/>
                  <a:gd name="T50" fmla="*/ 14 w 34"/>
                  <a:gd name="T51" fmla="*/ 5 h 48"/>
                  <a:gd name="T52" fmla="*/ 18 w 34"/>
                  <a:gd name="T53" fmla="*/ 8 h 48"/>
                  <a:gd name="T54" fmla="*/ 22 w 34"/>
                  <a:gd name="T55" fmla="*/ 11 h 48"/>
                  <a:gd name="T56" fmla="*/ 17 w 34"/>
                  <a:gd name="T57" fmla="*/ 9 h 48"/>
                  <a:gd name="T58" fmla="*/ 16 w 34"/>
                  <a:gd name="T59" fmla="*/ 10 h 48"/>
                  <a:gd name="T60" fmla="*/ 16 w 34"/>
                  <a:gd name="T61" fmla="*/ 11 h 48"/>
                  <a:gd name="T62" fmla="*/ 15 w 34"/>
                  <a:gd name="T63" fmla="*/ 12 h 48"/>
                  <a:gd name="T64" fmla="*/ 14 w 34"/>
                  <a:gd name="T65" fmla="*/ 14 h 48"/>
                  <a:gd name="T66" fmla="*/ 14 w 34"/>
                  <a:gd name="T67" fmla="*/ 14 h 48"/>
                  <a:gd name="T68" fmla="*/ 15 w 34"/>
                  <a:gd name="T69" fmla="*/ 15 h 48"/>
                  <a:gd name="T70" fmla="*/ 16 w 34"/>
                  <a:gd name="T71" fmla="*/ 16 h 48"/>
                  <a:gd name="T72" fmla="*/ 14 w 34"/>
                  <a:gd name="T73" fmla="*/ 16 h 48"/>
                  <a:gd name="T74" fmla="*/ 15 w 34"/>
                  <a:gd name="T75" fmla="*/ 17 h 48"/>
                  <a:gd name="T76" fmla="*/ 13 w 34"/>
                  <a:gd name="T77" fmla="*/ 17 h 48"/>
                  <a:gd name="T78" fmla="*/ 12 w 34"/>
                  <a:gd name="T79" fmla="*/ 19 h 48"/>
                  <a:gd name="T80" fmla="*/ 11 w 34"/>
                  <a:gd name="T81" fmla="*/ 18 h 48"/>
                  <a:gd name="T82" fmla="*/ 12 w 34"/>
                  <a:gd name="T83" fmla="*/ 20 h 48"/>
                  <a:gd name="T84" fmla="*/ 11 w 34"/>
                  <a:gd name="T85" fmla="*/ 20 h 48"/>
                  <a:gd name="T86" fmla="*/ 11 w 34"/>
                  <a:gd name="T87" fmla="*/ 21 h 48"/>
                  <a:gd name="T88" fmla="*/ 11 w 34"/>
                  <a:gd name="T89" fmla="*/ 22 h 48"/>
                  <a:gd name="T90" fmla="*/ 12 w 34"/>
                  <a:gd name="T91" fmla="*/ 25 h 48"/>
                  <a:gd name="T92" fmla="*/ 15 w 34"/>
                  <a:gd name="T93" fmla="*/ 29 h 48"/>
                  <a:gd name="T94" fmla="*/ 13 w 34"/>
                  <a:gd name="T95" fmla="*/ 28 h 48"/>
                  <a:gd name="T96" fmla="*/ 12 w 34"/>
                  <a:gd name="T97" fmla="*/ 30 h 48"/>
                  <a:gd name="T98" fmla="*/ 11 w 34"/>
                  <a:gd name="T99" fmla="*/ 30 h 48"/>
                  <a:gd name="T100" fmla="*/ 8 w 34"/>
                  <a:gd name="T101" fmla="*/ 30 h 48"/>
                  <a:gd name="T102" fmla="*/ 7 w 34"/>
                  <a:gd name="T103" fmla="*/ 30 h 48"/>
                  <a:gd name="T104" fmla="*/ 6 w 34"/>
                  <a:gd name="T105" fmla="*/ 33 h 48"/>
                  <a:gd name="T106" fmla="*/ 5 w 34"/>
                  <a:gd name="T107" fmla="*/ 3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 h="48">
                    <a:moveTo>
                      <a:pt x="5" y="37"/>
                    </a:moveTo>
                    <a:cubicBezTo>
                      <a:pt x="5" y="36"/>
                      <a:pt x="5" y="36"/>
                      <a:pt x="5" y="36"/>
                    </a:cubicBezTo>
                    <a:cubicBezTo>
                      <a:pt x="3" y="33"/>
                      <a:pt x="2" y="31"/>
                      <a:pt x="2" y="35"/>
                    </a:cubicBezTo>
                    <a:cubicBezTo>
                      <a:pt x="2" y="36"/>
                      <a:pt x="2" y="33"/>
                      <a:pt x="2" y="33"/>
                    </a:cubicBezTo>
                    <a:cubicBezTo>
                      <a:pt x="2" y="36"/>
                      <a:pt x="1" y="31"/>
                      <a:pt x="0" y="37"/>
                    </a:cubicBezTo>
                    <a:cubicBezTo>
                      <a:pt x="0" y="38"/>
                      <a:pt x="0" y="44"/>
                      <a:pt x="0" y="44"/>
                    </a:cubicBezTo>
                    <a:cubicBezTo>
                      <a:pt x="1" y="42"/>
                      <a:pt x="2" y="44"/>
                      <a:pt x="5" y="47"/>
                    </a:cubicBezTo>
                    <a:cubicBezTo>
                      <a:pt x="5" y="46"/>
                      <a:pt x="6" y="45"/>
                      <a:pt x="6" y="46"/>
                    </a:cubicBezTo>
                    <a:cubicBezTo>
                      <a:pt x="8" y="45"/>
                      <a:pt x="12" y="48"/>
                      <a:pt x="13" y="46"/>
                    </a:cubicBezTo>
                    <a:cubicBezTo>
                      <a:pt x="13" y="45"/>
                      <a:pt x="13" y="44"/>
                      <a:pt x="13" y="43"/>
                    </a:cubicBezTo>
                    <a:cubicBezTo>
                      <a:pt x="13" y="44"/>
                      <a:pt x="13" y="44"/>
                      <a:pt x="13" y="44"/>
                    </a:cubicBezTo>
                    <a:cubicBezTo>
                      <a:pt x="12" y="43"/>
                      <a:pt x="12" y="43"/>
                      <a:pt x="12" y="43"/>
                    </a:cubicBezTo>
                    <a:cubicBezTo>
                      <a:pt x="12" y="42"/>
                      <a:pt x="13" y="44"/>
                      <a:pt x="13" y="44"/>
                    </a:cubicBezTo>
                    <a:cubicBezTo>
                      <a:pt x="14" y="44"/>
                      <a:pt x="14" y="43"/>
                      <a:pt x="15" y="43"/>
                    </a:cubicBezTo>
                    <a:cubicBezTo>
                      <a:pt x="14" y="41"/>
                      <a:pt x="16" y="43"/>
                      <a:pt x="14" y="41"/>
                    </a:cubicBezTo>
                    <a:cubicBezTo>
                      <a:pt x="15" y="41"/>
                      <a:pt x="15" y="41"/>
                      <a:pt x="15" y="42"/>
                    </a:cubicBezTo>
                    <a:cubicBezTo>
                      <a:pt x="15" y="40"/>
                      <a:pt x="15" y="40"/>
                      <a:pt x="17" y="42"/>
                    </a:cubicBezTo>
                    <a:cubicBezTo>
                      <a:pt x="20" y="43"/>
                      <a:pt x="20" y="40"/>
                      <a:pt x="22" y="39"/>
                    </a:cubicBezTo>
                    <a:cubicBezTo>
                      <a:pt x="23" y="38"/>
                      <a:pt x="24" y="35"/>
                      <a:pt x="24" y="33"/>
                    </a:cubicBezTo>
                    <a:cubicBezTo>
                      <a:pt x="22" y="31"/>
                      <a:pt x="23" y="32"/>
                      <a:pt x="21" y="30"/>
                    </a:cubicBezTo>
                    <a:cubicBezTo>
                      <a:pt x="22" y="30"/>
                      <a:pt x="22" y="30"/>
                      <a:pt x="22" y="30"/>
                    </a:cubicBezTo>
                    <a:cubicBezTo>
                      <a:pt x="21" y="29"/>
                      <a:pt x="22" y="30"/>
                      <a:pt x="23" y="31"/>
                    </a:cubicBezTo>
                    <a:cubicBezTo>
                      <a:pt x="23" y="30"/>
                      <a:pt x="23" y="31"/>
                      <a:pt x="22" y="29"/>
                    </a:cubicBezTo>
                    <a:cubicBezTo>
                      <a:pt x="20" y="28"/>
                      <a:pt x="24" y="31"/>
                      <a:pt x="23" y="30"/>
                    </a:cubicBezTo>
                    <a:cubicBezTo>
                      <a:pt x="24" y="31"/>
                      <a:pt x="22" y="29"/>
                      <a:pt x="23" y="30"/>
                    </a:cubicBezTo>
                    <a:cubicBezTo>
                      <a:pt x="21" y="28"/>
                      <a:pt x="24" y="31"/>
                      <a:pt x="26" y="31"/>
                    </a:cubicBezTo>
                    <a:cubicBezTo>
                      <a:pt x="26" y="30"/>
                      <a:pt x="24" y="29"/>
                      <a:pt x="26" y="29"/>
                    </a:cubicBezTo>
                    <a:cubicBezTo>
                      <a:pt x="26" y="29"/>
                      <a:pt x="25" y="28"/>
                      <a:pt x="25" y="28"/>
                    </a:cubicBezTo>
                    <a:cubicBezTo>
                      <a:pt x="27" y="30"/>
                      <a:pt x="24" y="27"/>
                      <a:pt x="25" y="28"/>
                    </a:cubicBezTo>
                    <a:cubicBezTo>
                      <a:pt x="26" y="28"/>
                      <a:pt x="26" y="28"/>
                      <a:pt x="26" y="29"/>
                    </a:cubicBezTo>
                    <a:cubicBezTo>
                      <a:pt x="27" y="29"/>
                      <a:pt x="26" y="28"/>
                      <a:pt x="27" y="28"/>
                    </a:cubicBezTo>
                    <a:cubicBezTo>
                      <a:pt x="26" y="27"/>
                      <a:pt x="29" y="29"/>
                      <a:pt x="27" y="28"/>
                    </a:cubicBezTo>
                    <a:cubicBezTo>
                      <a:pt x="28" y="28"/>
                      <a:pt x="28" y="28"/>
                      <a:pt x="29" y="28"/>
                    </a:cubicBezTo>
                    <a:cubicBezTo>
                      <a:pt x="26" y="26"/>
                      <a:pt x="30" y="29"/>
                      <a:pt x="28" y="27"/>
                    </a:cubicBezTo>
                    <a:cubicBezTo>
                      <a:pt x="29" y="27"/>
                      <a:pt x="29" y="27"/>
                      <a:pt x="29" y="27"/>
                    </a:cubicBezTo>
                    <a:cubicBezTo>
                      <a:pt x="29" y="27"/>
                      <a:pt x="30" y="26"/>
                      <a:pt x="29" y="25"/>
                    </a:cubicBezTo>
                    <a:cubicBezTo>
                      <a:pt x="29" y="24"/>
                      <a:pt x="32" y="26"/>
                      <a:pt x="31" y="24"/>
                    </a:cubicBezTo>
                    <a:cubicBezTo>
                      <a:pt x="31" y="24"/>
                      <a:pt x="30" y="24"/>
                      <a:pt x="30" y="23"/>
                    </a:cubicBezTo>
                    <a:cubicBezTo>
                      <a:pt x="30" y="23"/>
                      <a:pt x="31" y="24"/>
                      <a:pt x="31" y="24"/>
                    </a:cubicBezTo>
                    <a:cubicBezTo>
                      <a:pt x="30" y="23"/>
                      <a:pt x="32" y="24"/>
                      <a:pt x="32" y="24"/>
                    </a:cubicBezTo>
                    <a:cubicBezTo>
                      <a:pt x="31" y="23"/>
                      <a:pt x="31" y="23"/>
                      <a:pt x="30" y="23"/>
                    </a:cubicBezTo>
                    <a:cubicBezTo>
                      <a:pt x="33" y="24"/>
                      <a:pt x="30" y="22"/>
                      <a:pt x="32" y="23"/>
                    </a:cubicBezTo>
                    <a:cubicBezTo>
                      <a:pt x="29" y="21"/>
                      <a:pt x="30" y="21"/>
                      <a:pt x="30" y="21"/>
                    </a:cubicBezTo>
                    <a:cubicBezTo>
                      <a:pt x="30" y="21"/>
                      <a:pt x="31" y="21"/>
                      <a:pt x="31" y="22"/>
                    </a:cubicBezTo>
                    <a:cubicBezTo>
                      <a:pt x="31" y="21"/>
                      <a:pt x="31" y="21"/>
                      <a:pt x="32" y="21"/>
                    </a:cubicBezTo>
                    <a:cubicBezTo>
                      <a:pt x="32" y="21"/>
                      <a:pt x="30" y="20"/>
                      <a:pt x="31" y="20"/>
                    </a:cubicBezTo>
                    <a:cubicBezTo>
                      <a:pt x="33" y="22"/>
                      <a:pt x="31" y="20"/>
                      <a:pt x="32" y="20"/>
                    </a:cubicBezTo>
                    <a:cubicBezTo>
                      <a:pt x="30" y="19"/>
                      <a:pt x="29" y="18"/>
                      <a:pt x="29" y="19"/>
                    </a:cubicBezTo>
                    <a:cubicBezTo>
                      <a:pt x="32" y="20"/>
                      <a:pt x="32" y="20"/>
                      <a:pt x="32" y="20"/>
                    </a:cubicBezTo>
                    <a:cubicBezTo>
                      <a:pt x="31" y="19"/>
                      <a:pt x="34" y="20"/>
                      <a:pt x="31" y="18"/>
                    </a:cubicBezTo>
                    <a:cubicBezTo>
                      <a:pt x="32" y="19"/>
                      <a:pt x="32" y="19"/>
                      <a:pt x="32" y="19"/>
                    </a:cubicBezTo>
                    <a:cubicBezTo>
                      <a:pt x="31" y="17"/>
                      <a:pt x="33" y="18"/>
                      <a:pt x="31" y="16"/>
                    </a:cubicBezTo>
                    <a:cubicBezTo>
                      <a:pt x="31" y="16"/>
                      <a:pt x="32" y="16"/>
                      <a:pt x="32" y="16"/>
                    </a:cubicBezTo>
                    <a:cubicBezTo>
                      <a:pt x="31" y="15"/>
                      <a:pt x="31" y="15"/>
                      <a:pt x="29" y="14"/>
                    </a:cubicBezTo>
                    <a:cubicBezTo>
                      <a:pt x="29" y="14"/>
                      <a:pt x="30" y="14"/>
                      <a:pt x="31" y="15"/>
                    </a:cubicBezTo>
                    <a:cubicBezTo>
                      <a:pt x="31" y="15"/>
                      <a:pt x="33" y="16"/>
                      <a:pt x="31" y="14"/>
                    </a:cubicBezTo>
                    <a:cubicBezTo>
                      <a:pt x="32" y="15"/>
                      <a:pt x="32" y="15"/>
                      <a:pt x="32" y="15"/>
                    </a:cubicBezTo>
                    <a:cubicBezTo>
                      <a:pt x="31" y="14"/>
                      <a:pt x="30" y="13"/>
                      <a:pt x="32" y="14"/>
                    </a:cubicBezTo>
                    <a:cubicBezTo>
                      <a:pt x="31" y="13"/>
                      <a:pt x="30" y="12"/>
                      <a:pt x="29" y="12"/>
                    </a:cubicBezTo>
                    <a:cubicBezTo>
                      <a:pt x="29" y="11"/>
                      <a:pt x="31" y="13"/>
                      <a:pt x="30" y="12"/>
                    </a:cubicBezTo>
                    <a:cubicBezTo>
                      <a:pt x="31" y="13"/>
                      <a:pt x="31" y="13"/>
                      <a:pt x="31" y="13"/>
                    </a:cubicBezTo>
                    <a:cubicBezTo>
                      <a:pt x="32" y="13"/>
                      <a:pt x="31" y="12"/>
                      <a:pt x="31" y="11"/>
                    </a:cubicBezTo>
                    <a:cubicBezTo>
                      <a:pt x="33" y="13"/>
                      <a:pt x="31" y="11"/>
                      <a:pt x="32" y="11"/>
                    </a:cubicBezTo>
                    <a:cubicBezTo>
                      <a:pt x="31" y="11"/>
                      <a:pt x="33" y="12"/>
                      <a:pt x="30" y="10"/>
                    </a:cubicBezTo>
                    <a:cubicBezTo>
                      <a:pt x="31" y="11"/>
                      <a:pt x="31" y="11"/>
                      <a:pt x="31" y="11"/>
                    </a:cubicBezTo>
                    <a:cubicBezTo>
                      <a:pt x="32" y="11"/>
                      <a:pt x="32" y="10"/>
                      <a:pt x="32" y="11"/>
                    </a:cubicBezTo>
                    <a:cubicBezTo>
                      <a:pt x="33" y="11"/>
                      <a:pt x="31" y="10"/>
                      <a:pt x="31" y="9"/>
                    </a:cubicBezTo>
                    <a:cubicBezTo>
                      <a:pt x="32" y="10"/>
                      <a:pt x="32" y="10"/>
                      <a:pt x="32" y="10"/>
                    </a:cubicBezTo>
                    <a:cubicBezTo>
                      <a:pt x="31" y="9"/>
                      <a:pt x="30" y="8"/>
                      <a:pt x="29" y="7"/>
                    </a:cubicBezTo>
                    <a:cubicBezTo>
                      <a:pt x="30" y="7"/>
                      <a:pt x="29" y="6"/>
                      <a:pt x="30" y="7"/>
                    </a:cubicBezTo>
                    <a:cubicBezTo>
                      <a:pt x="30" y="8"/>
                      <a:pt x="31" y="9"/>
                      <a:pt x="32" y="10"/>
                    </a:cubicBezTo>
                    <a:cubicBezTo>
                      <a:pt x="33" y="11"/>
                      <a:pt x="31" y="8"/>
                      <a:pt x="32" y="10"/>
                    </a:cubicBezTo>
                    <a:cubicBezTo>
                      <a:pt x="33" y="10"/>
                      <a:pt x="32" y="9"/>
                      <a:pt x="31" y="8"/>
                    </a:cubicBezTo>
                    <a:cubicBezTo>
                      <a:pt x="31" y="8"/>
                      <a:pt x="32" y="9"/>
                      <a:pt x="32" y="9"/>
                    </a:cubicBezTo>
                    <a:cubicBezTo>
                      <a:pt x="32" y="9"/>
                      <a:pt x="32" y="9"/>
                      <a:pt x="32" y="9"/>
                    </a:cubicBezTo>
                    <a:cubicBezTo>
                      <a:pt x="32" y="9"/>
                      <a:pt x="32" y="8"/>
                      <a:pt x="32" y="8"/>
                    </a:cubicBezTo>
                    <a:cubicBezTo>
                      <a:pt x="31" y="7"/>
                      <a:pt x="31" y="7"/>
                      <a:pt x="30" y="6"/>
                    </a:cubicBezTo>
                    <a:cubicBezTo>
                      <a:pt x="30" y="6"/>
                      <a:pt x="30" y="6"/>
                      <a:pt x="30" y="6"/>
                    </a:cubicBezTo>
                    <a:cubicBezTo>
                      <a:pt x="29" y="5"/>
                      <a:pt x="29" y="5"/>
                      <a:pt x="30" y="6"/>
                    </a:cubicBezTo>
                    <a:cubicBezTo>
                      <a:pt x="31" y="7"/>
                      <a:pt x="31" y="8"/>
                      <a:pt x="32" y="8"/>
                    </a:cubicBezTo>
                    <a:cubicBezTo>
                      <a:pt x="30" y="5"/>
                      <a:pt x="30" y="5"/>
                      <a:pt x="30" y="5"/>
                    </a:cubicBezTo>
                    <a:cubicBezTo>
                      <a:pt x="31" y="6"/>
                      <a:pt x="30" y="5"/>
                      <a:pt x="29" y="4"/>
                    </a:cubicBezTo>
                    <a:cubicBezTo>
                      <a:pt x="29" y="5"/>
                      <a:pt x="29" y="5"/>
                      <a:pt x="29" y="5"/>
                    </a:cubicBezTo>
                    <a:cubicBezTo>
                      <a:pt x="29" y="4"/>
                      <a:pt x="29" y="4"/>
                      <a:pt x="29" y="4"/>
                    </a:cubicBezTo>
                    <a:cubicBezTo>
                      <a:pt x="29" y="4"/>
                      <a:pt x="28" y="3"/>
                      <a:pt x="28" y="4"/>
                    </a:cubicBezTo>
                    <a:cubicBezTo>
                      <a:pt x="29" y="6"/>
                      <a:pt x="29" y="6"/>
                      <a:pt x="29" y="6"/>
                    </a:cubicBezTo>
                    <a:cubicBezTo>
                      <a:pt x="29" y="6"/>
                      <a:pt x="30" y="7"/>
                      <a:pt x="29" y="6"/>
                    </a:cubicBezTo>
                    <a:cubicBezTo>
                      <a:pt x="29" y="6"/>
                      <a:pt x="28" y="5"/>
                      <a:pt x="28" y="4"/>
                    </a:cubicBezTo>
                    <a:cubicBezTo>
                      <a:pt x="28" y="5"/>
                      <a:pt x="28" y="5"/>
                      <a:pt x="28" y="5"/>
                    </a:cubicBezTo>
                    <a:cubicBezTo>
                      <a:pt x="27" y="3"/>
                      <a:pt x="27" y="3"/>
                      <a:pt x="27" y="3"/>
                    </a:cubicBezTo>
                    <a:cubicBezTo>
                      <a:pt x="29" y="6"/>
                      <a:pt x="27" y="4"/>
                      <a:pt x="27" y="5"/>
                    </a:cubicBezTo>
                    <a:cubicBezTo>
                      <a:pt x="27" y="4"/>
                      <a:pt x="27" y="4"/>
                      <a:pt x="27" y="4"/>
                    </a:cubicBezTo>
                    <a:cubicBezTo>
                      <a:pt x="26" y="4"/>
                      <a:pt x="28" y="5"/>
                      <a:pt x="28" y="5"/>
                    </a:cubicBezTo>
                    <a:cubicBezTo>
                      <a:pt x="28" y="5"/>
                      <a:pt x="26" y="3"/>
                      <a:pt x="25" y="3"/>
                    </a:cubicBezTo>
                    <a:cubicBezTo>
                      <a:pt x="25" y="3"/>
                      <a:pt x="26" y="5"/>
                      <a:pt x="25" y="3"/>
                    </a:cubicBezTo>
                    <a:cubicBezTo>
                      <a:pt x="25" y="4"/>
                      <a:pt x="25" y="5"/>
                      <a:pt x="26" y="6"/>
                    </a:cubicBezTo>
                    <a:cubicBezTo>
                      <a:pt x="26" y="6"/>
                      <a:pt x="24" y="4"/>
                      <a:pt x="25" y="5"/>
                    </a:cubicBezTo>
                    <a:cubicBezTo>
                      <a:pt x="24" y="4"/>
                      <a:pt x="23" y="3"/>
                      <a:pt x="23" y="3"/>
                    </a:cubicBezTo>
                    <a:cubicBezTo>
                      <a:pt x="23" y="4"/>
                      <a:pt x="22" y="3"/>
                      <a:pt x="24" y="4"/>
                    </a:cubicBezTo>
                    <a:cubicBezTo>
                      <a:pt x="23" y="4"/>
                      <a:pt x="23" y="4"/>
                      <a:pt x="23" y="5"/>
                    </a:cubicBezTo>
                    <a:cubicBezTo>
                      <a:pt x="23" y="5"/>
                      <a:pt x="22" y="4"/>
                      <a:pt x="21" y="3"/>
                    </a:cubicBezTo>
                    <a:cubicBezTo>
                      <a:pt x="23" y="4"/>
                      <a:pt x="23" y="5"/>
                      <a:pt x="23" y="5"/>
                    </a:cubicBezTo>
                    <a:cubicBezTo>
                      <a:pt x="24" y="6"/>
                      <a:pt x="24" y="6"/>
                      <a:pt x="25" y="7"/>
                    </a:cubicBezTo>
                    <a:cubicBezTo>
                      <a:pt x="26" y="7"/>
                      <a:pt x="26" y="8"/>
                      <a:pt x="26" y="8"/>
                    </a:cubicBezTo>
                    <a:cubicBezTo>
                      <a:pt x="25" y="7"/>
                      <a:pt x="22" y="5"/>
                      <a:pt x="22" y="5"/>
                    </a:cubicBezTo>
                    <a:cubicBezTo>
                      <a:pt x="20" y="3"/>
                      <a:pt x="23" y="5"/>
                      <a:pt x="21" y="3"/>
                    </a:cubicBezTo>
                    <a:cubicBezTo>
                      <a:pt x="19" y="2"/>
                      <a:pt x="19" y="1"/>
                      <a:pt x="20" y="2"/>
                    </a:cubicBezTo>
                    <a:cubicBezTo>
                      <a:pt x="18" y="1"/>
                      <a:pt x="20" y="2"/>
                      <a:pt x="18" y="1"/>
                    </a:cubicBezTo>
                    <a:cubicBezTo>
                      <a:pt x="18" y="1"/>
                      <a:pt x="19" y="2"/>
                      <a:pt x="19" y="2"/>
                    </a:cubicBezTo>
                    <a:cubicBezTo>
                      <a:pt x="20" y="3"/>
                      <a:pt x="20" y="3"/>
                      <a:pt x="21" y="4"/>
                    </a:cubicBezTo>
                    <a:cubicBezTo>
                      <a:pt x="23" y="5"/>
                      <a:pt x="19" y="3"/>
                      <a:pt x="19" y="3"/>
                    </a:cubicBezTo>
                    <a:cubicBezTo>
                      <a:pt x="19" y="2"/>
                      <a:pt x="19" y="2"/>
                      <a:pt x="19" y="2"/>
                    </a:cubicBezTo>
                    <a:cubicBezTo>
                      <a:pt x="18" y="2"/>
                      <a:pt x="19" y="3"/>
                      <a:pt x="19" y="3"/>
                    </a:cubicBezTo>
                    <a:cubicBezTo>
                      <a:pt x="17" y="1"/>
                      <a:pt x="19" y="3"/>
                      <a:pt x="17" y="1"/>
                    </a:cubicBezTo>
                    <a:cubicBezTo>
                      <a:pt x="16" y="0"/>
                      <a:pt x="16" y="0"/>
                      <a:pt x="16" y="0"/>
                    </a:cubicBezTo>
                    <a:cubicBezTo>
                      <a:pt x="15" y="0"/>
                      <a:pt x="18" y="2"/>
                      <a:pt x="17" y="1"/>
                    </a:cubicBezTo>
                    <a:cubicBezTo>
                      <a:pt x="16" y="1"/>
                      <a:pt x="16" y="1"/>
                      <a:pt x="16" y="1"/>
                    </a:cubicBezTo>
                    <a:cubicBezTo>
                      <a:pt x="16" y="1"/>
                      <a:pt x="16" y="1"/>
                      <a:pt x="16" y="1"/>
                    </a:cubicBezTo>
                    <a:cubicBezTo>
                      <a:pt x="17" y="2"/>
                      <a:pt x="19" y="3"/>
                      <a:pt x="19" y="3"/>
                    </a:cubicBezTo>
                    <a:cubicBezTo>
                      <a:pt x="21" y="5"/>
                      <a:pt x="19" y="3"/>
                      <a:pt x="19" y="4"/>
                    </a:cubicBezTo>
                    <a:cubicBezTo>
                      <a:pt x="21" y="5"/>
                      <a:pt x="19" y="3"/>
                      <a:pt x="21" y="5"/>
                    </a:cubicBezTo>
                    <a:cubicBezTo>
                      <a:pt x="22" y="5"/>
                      <a:pt x="22" y="6"/>
                      <a:pt x="22" y="6"/>
                    </a:cubicBezTo>
                    <a:cubicBezTo>
                      <a:pt x="22" y="6"/>
                      <a:pt x="20" y="5"/>
                      <a:pt x="19" y="4"/>
                    </a:cubicBezTo>
                    <a:cubicBezTo>
                      <a:pt x="19" y="4"/>
                      <a:pt x="19" y="4"/>
                      <a:pt x="20" y="4"/>
                    </a:cubicBezTo>
                    <a:cubicBezTo>
                      <a:pt x="19" y="3"/>
                      <a:pt x="17" y="2"/>
                      <a:pt x="16" y="1"/>
                    </a:cubicBezTo>
                    <a:cubicBezTo>
                      <a:pt x="15" y="1"/>
                      <a:pt x="17" y="2"/>
                      <a:pt x="17" y="3"/>
                    </a:cubicBezTo>
                    <a:cubicBezTo>
                      <a:pt x="17" y="3"/>
                      <a:pt x="19" y="4"/>
                      <a:pt x="19" y="4"/>
                    </a:cubicBezTo>
                    <a:cubicBezTo>
                      <a:pt x="23" y="7"/>
                      <a:pt x="16" y="2"/>
                      <a:pt x="17" y="3"/>
                    </a:cubicBezTo>
                    <a:cubicBezTo>
                      <a:pt x="19" y="4"/>
                      <a:pt x="20" y="6"/>
                      <a:pt x="23" y="7"/>
                    </a:cubicBezTo>
                    <a:cubicBezTo>
                      <a:pt x="23" y="8"/>
                      <a:pt x="24" y="8"/>
                      <a:pt x="23" y="8"/>
                    </a:cubicBezTo>
                    <a:cubicBezTo>
                      <a:pt x="22" y="7"/>
                      <a:pt x="22" y="7"/>
                      <a:pt x="20" y="6"/>
                    </a:cubicBezTo>
                    <a:cubicBezTo>
                      <a:pt x="20" y="6"/>
                      <a:pt x="20" y="6"/>
                      <a:pt x="20" y="6"/>
                    </a:cubicBezTo>
                    <a:cubicBezTo>
                      <a:pt x="18" y="4"/>
                      <a:pt x="18" y="4"/>
                      <a:pt x="18" y="4"/>
                    </a:cubicBezTo>
                    <a:cubicBezTo>
                      <a:pt x="17" y="4"/>
                      <a:pt x="16" y="3"/>
                      <a:pt x="15" y="2"/>
                    </a:cubicBezTo>
                    <a:cubicBezTo>
                      <a:pt x="16" y="3"/>
                      <a:pt x="17" y="4"/>
                      <a:pt x="17" y="4"/>
                    </a:cubicBezTo>
                    <a:cubicBezTo>
                      <a:pt x="16" y="3"/>
                      <a:pt x="16" y="3"/>
                      <a:pt x="15" y="3"/>
                    </a:cubicBezTo>
                    <a:cubicBezTo>
                      <a:pt x="16" y="3"/>
                      <a:pt x="18" y="5"/>
                      <a:pt x="18" y="5"/>
                    </a:cubicBezTo>
                    <a:cubicBezTo>
                      <a:pt x="18" y="5"/>
                      <a:pt x="16" y="4"/>
                      <a:pt x="16" y="4"/>
                    </a:cubicBezTo>
                    <a:cubicBezTo>
                      <a:pt x="15" y="3"/>
                      <a:pt x="15" y="3"/>
                      <a:pt x="15" y="3"/>
                    </a:cubicBezTo>
                    <a:cubicBezTo>
                      <a:pt x="16" y="4"/>
                      <a:pt x="14" y="2"/>
                      <a:pt x="15" y="3"/>
                    </a:cubicBezTo>
                    <a:cubicBezTo>
                      <a:pt x="15" y="4"/>
                      <a:pt x="17" y="5"/>
                      <a:pt x="18" y="5"/>
                    </a:cubicBezTo>
                    <a:cubicBezTo>
                      <a:pt x="18" y="6"/>
                      <a:pt x="17" y="5"/>
                      <a:pt x="17" y="5"/>
                    </a:cubicBezTo>
                    <a:cubicBezTo>
                      <a:pt x="16" y="4"/>
                      <a:pt x="16" y="4"/>
                      <a:pt x="16" y="4"/>
                    </a:cubicBezTo>
                    <a:cubicBezTo>
                      <a:pt x="17" y="5"/>
                      <a:pt x="14" y="3"/>
                      <a:pt x="14" y="3"/>
                    </a:cubicBezTo>
                    <a:cubicBezTo>
                      <a:pt x="16" y="4"/>
                      <a:pt x="16" y="4"/>
                      <a:pt x="16" y="4"/>
                    </a:cubicBezTo>
                    <a:cubicBezTo>
                      <a:pt x="15" y="4"/>
                      <a:pt x="15" y="4"/>
                      <a:pt x="14" y="3"/>
                    </a:cubicBezTo>
                    <a:cubicBezTo>
                      <a:pt x="15" y="4"/>
                      <a:pt x="15" y="4"/>
                      <a:pt x="15" y="4"/>
                    </a:cubicBezTo>
                    <a:cubicBezTo>
                      <a:pt x="14" y="4"/>
                      <a:pt x="14" y="4"/>
                      <a:pt x="14" y="4"/>
                    </a:cubicBezTo>
                    <a:cubicBezTo>
                      <a:pt x="15" y="4"/>
                      <a:pt x="17" y="6"/>
                      <a:pt x="15" y="4"/>
                    </a:cubicBezTo>
                    <a:cubicBezTo>
                      <a:pt x="17" y="6"/>
                      <a:pt x="15" y="4"/>
                      <a:pt x="16" y="5"/>
                    </a:cubicBezTo>
                    <a:cubicBezTo>
                      <a:pt x="18" y="6"/>
                      <a:pt x="17" y="6"/>
                      <a:pt x="18" y="6"/>
                    </a:cubicBezTo>
                    <a:cubicBezTo>
                      <a:pt x="15" y="5"/>
                      <a:pt x="17" y="6"/>
                      <a:pt x="17" y="6"/>
                    </a:cubicBezTo>
                    <a:cubicBezTo>
                      <a:pt x="16" y="6"/>
                      <a:pt x="16" y="6"/>
                      <a:pt x="16" y="5"/>
                    </a:cubicBezTo>
                    <a:cubicBezTo>
                      <a:pt x="17" y="6"/>
                      <a:pt x="17" y="6"/>
                      <a:pt x="17" y="6"/>
                    </a:cubicBezTo>
                    <a:cubicBezTo>
                      <a:pt x="14" y="4"/>
                      <a:pt x="18" y="7"/>
                      <a:pt x="17" y="6"/>
                    </a:cubicBezTo>
                    <a:cubicBezTo>
                      <a:pt x="16" y="6"/>
                      <a:pt x="15" y="5"/>
                      <a:pt x="14" y="5"/>
                    </a:cubicBezTo>
                    <a:cubicBezTo>
                      <a:pt x="16" y="6"/>
                      <a:pt x="17" y="7"/>
                      <a:pt x="18" y="8"/>
                    </a:cubicBezTo>
                    <a:cubicBezTo>
                      <a:pt x="17" y="7"/>
                      <a:pt x="15" y="6"/>
                      <a:pt x="14" y="5"/>
                    </a:cubicBezTo>
                    <a:cubicBezTo>
                      <a:pt x="16" y="6"/>
                      <a:pt x="13" y="4"/>
                      <a:pt x="15" y="6"/>
                    </a:cubicBezTo>
                    <a:cubicBezTo>
                      <a:pt x="16" y="6"/>
                      <a:pt x="16" y="7"/>
                      <a:pt x="17" y="7"/>
                    </a:cubicBezTo>
                    <a:cubicBezTo>
                      <a:pt x="17" y="7"/>
                      <a:pt x="16" y="7"/>
                      <a:pt x="15" y="6"/>
                    </a:cubicBezTo>
                    <a:cubicBezTo>
                      <a:pt x="16" y="6"/>
                      <a:pt x="17" y="8"/>
                      <a:pt x="18" y="8"/>
                    </a:cubicBezTo>
                    <a:cubicBezTo>
                      <a:pt x="17" y="8"/>
                      <a:pt x="19" y="9"/>
                      <a:pt x="18" y="8"/>
                    </a:cubicBezTo>
                    <a:cubicBezTo>
                      <a:pt x="17" y="8"/>
                      <a:pt x="18" y="8"/>
                      <a:pt x="17" y="7"/>
                    </a:cubicBezTo>
                    <a:cubicBezTo>
                      <a:pt x="16" y="7"/>
                      <a:pt x="20" y="10"/>
                      <a:pt x="20" y="10"/>
                    </a:cubicBezTo>
                    <a:cubicBezTo>
                      <a:pt x="21" y="10"/>
                      <a:pt x="23" y="12"/>
                      <a:pt x="24" y="13"/>
                    </a:cubicBezTo>
                    <a:cubicBezTo>
                      <a:pt x="23" y="13"/>
                      <a:pt x="23" y="12"/>
                      <a:pt x="22" y="11"/>
                    </a:cubicBezTo>
                    <a:cubicBezTo>
                      <a:pt x="22" y="11"/>
                      <a:pt x="22" y="11"/>
                      <a:pt x="22" y="11"/>
                    </a:cubicBezTo>
                    <a:cubicBezTo>
                      <a:pt x="19" y="10"/>
                      <a:pt x="18" y="8"/>
                      <a:pt x="16" y="7"/>
                    </a:cubicBezTo>
                    <a:cubicBezTo>
                      <a:pt x="17" y="8"/>
                      <a:pt x="17" y="8"/>
                      <a:pt x="17" y="8"/>
                    </a:cubicBezTo>
                    <a:cubicBezTo>
                      <a:pt x="16" y="7"/>
                      <a:pt x="15" y="7"/>
                      <a:pt x="14" y="6"/>
                    </a:cubicBezTo>
                    <a:cubicBezTo>
                      <a:pt x="16" y="7"/>
                      <a:pt x="14" y="7"/>
                      <a:pt x="15" y="7"/>
                    </a:cubicBezTo>
                    <a:cubicBezTo>
                      <a:pt x="16" y="8"/>
                      <a:pt x="14" y="7"/>
                      <a:pt x="16" y="7"/>
                    </a:cubicBezTo>
                    <a:cubicBezTo>
                      <a:pt x="16" y="8"/>
                      <a:pt x="18" y="9"/>
                      <a:pt x="17" y="9"/>
                    </a:cubicBezTo>
                    <a:cubicBezTo>
                      <a:pt x="16" y="8"/>
                      <a:pt x="15" y="8"/>
                      <a:pt x="15" y="7"/>
                    </a:cubicBezTo>
                    <a:cubicBezTo>
                      <a:pt x="14" y="7"/>
                      <a:pt x="16" y="8"/>
                      <a:pt x="15" y="8"/>
                    </a:cubicBezTo>
                    <a:cubicBezTo>
                      <a:pt x="15" y="7"/>
                      <a:pt x="15" y="7"/>
                      <a:pt x="15" y="7"/>
                    </a:cubicBezTo>
                    <a:cubicBezTo>
                      <a:pt x="14" y="7"/>
                      <a:pt x="14" y="8"/>
                      <a:pt x="17" y="10"/>
                    </a:cubicBezTo>
                    <a:cubicBezTo>
                      <a:pt x="16" y="10"/>
                      <a:pt x="15" y="10"/>
                      <a:pt x="14" y="9"/>
                    </a:cubicBezTo>
                    <a:cubicBezTo>
                      <a:pt x="15" y="9"/>
                      <a:pt x="16" y="10"/>
                      <a:pt x="16" y="10"/>
                    </a:cubicBezTo>
                    <a:cubicBezTo>
                      <a:pt x="14" y="9"/>
                      <a:pt x="14" y="9"/>
                      <a:pt x="14" y="9"/>
                    </a:cubicBezTo>
                    <a:cubicBezTo>
                      <a:pt x="13" y="9"/>
                      <a:pt x="15" y="10"/>
                      <a:pt x="16" y="11"/>
                    </a:cubicBezTo>
                    <a:cubicBezTo>
                      <a:pt x="14" y="10"/>
                      <a:pt x="14" y="10"/>
                      <a:pt x="14" y="10"/>
                    </a:cubicBezTo>
                    <a:cubicBezTo>
                      <a:pt x="13" y="9"/>
                      <a:pt x="15" y="10"/>
                      <a:pt x="16" y="11"/>
                    </a:cubicBezTo>
                    <a:cubicBezTo>
                      <a:pt x="14" y="10"/>
                      <a:pt x="14" y="10"/>
                      <a:pt x="14" y="10"/>
                    </a:cubicBezTo>
                    <a:cubicBezTo>
                      <a:pt x="16" y="11"/>
                      <a:pt x="16" y="11"/>
                      <a:pt x="16" y="11"/>
                    </a:cubicBezTo>
                    <a:cubicBezTo>
                      <a:pt x="16" y="11"/>
                      <a:pt x="16" y="11"/>
                      <a:pt x="14" y="10"/>
                    </a:cubicBezTo>
                    <a:cubicBezTo>
                      <a:pt x="14" y="10"/>
                      <a:pt x="15" y="11"/>
                      <a:pt x="15" y="11"/>
                    </a:cubicBezTo>
                    <a:cubicBezTo>
                      <a:pt x="14" y="10"/>
                      <a:pt x="14" y="10"/>
                      <a:pt x="14" y="11"/>
                    </a:cubicBezTo>
                    <a:cubicBezTo>
                      <a:pt x="15" y="11"/>
                      <a:pt x="15" y="12"/>
                      <a:pt x="17" y="12"/>
                    </a:cubicBezTo>
                    <a:cubicBezTo>
                      <a:pt x="19" y="14"/>
                      <a:pt x="16" y="12"/>
                      <a:pt x="17" y="13"/>
                    </a:cubicBezTo>
                    <a:cubicBezTo>
                      <a:pt x="17" y="13"/>
                      <a:pt x="16" y="12"/>
                      <a:pt x="15" y="12"/>
                    </a:cubicBezTo>
                    <a:cubicBezTo>
                      <a:pt x="13" y="10"/>
                      <a:pt x="14" y="12"/>
                      <a:pt x="14" y="12"/>
                    </a:cubicBezTo>
                    <a:cubicBezTo>
                      <a:pt x="14" y="12"/>
                      <a:pt x="14" y="12"/>
                      <a:pt x="15" y="13"/>
                    </a:cubicBezTo>
                    <a:cubicBezTo>
                      <a:pt x="13" y="11"/>
                      <a:pt x="15" y="13"/>
                      <a:pt x="14" y="13"/>
                    </a:cubicBezTo>
                    <a:cubicBezTo>
                      <a:pt x="15" y="13"/>
                      <a:pt x="17" y="15"/>
                      <a:pt x="17" y="15"/>
                    </a:cubicBezTo>
                    <a:cubicBezTo>
                      <a:pt x="18" y="16"/>
                      <a:pt x="15" y="13"/>
                      <a:pt x="14" y="13"/>
                    </a:cubicBezTo>
                    <a:cubicBezTo>
                      <a:pt x="14" y="13"/>
                      <a:pt x="14" y="14"/>
                      <a:pt x="14" y="14"/>
                    </a:cubicBezTo>
                    <a:cubicBezTo>
                      <a:pt x="14" y="13"/>
                      <a:pt x="14" y="13"/>
                      <a:pt x="14" y="13"/>
                    </a:cubicBezTo>
                    <a:cubicBezTo>
                      <a:pt x="15" y="14"/>
                      <a:pt x="15" y="14"/>
                      <a:pt x="15" y="14"/>
                    </a:cubicBezTo>
                    <a:cubicBezTo>
                      <a:pt x="14" y="14"/>
                      <a:pt x="14" y="14"/>
                      <a:pt x="14" y="14"/>
                    </a:cubicBezTo>
                    <a:cubicBezTo>
                      <a:pt x="14" y="14"/>
                      <a:pt x="13" y="13"/>
                      <a:pt x="13" y="13"/>
                    </a:cubicBezTo>
                    <a:cubicBezTo>
                      <a:pt x="15" y="14"/>
                      <a:pt x="14" y="14"/>
                      <a:pt x="15" y="15"/>
                    </a:cubicBezTo>
                    <a:cubicBezTo>
                      <a:pt x="15" y="15"/>
                      <a:pt x="15" y="15"/>
                      <a:pt x="14" y="14"/>
                    </a:cubicBezTo>
                    <a:cubicBezTo>
                      <a:pt x="16" y="15"/>
                      <a:pt x="16" y="15"/>
                      <a:pt x="16" y="15"/>
                    </a:cubicBezTo>
                    <a:cubicBezTo>
                      <a:pt x="15" y="15"/>
                      <a:pt x="15" y="15"/>
                      <a:pt x="15" y="15"/>
                    </a:cubicBezTo>
                    <a:cubicBezTo>
                      <a:pt x="14" y="15"/>
                      <a:pt x="14" y="14"/>
                      <a:pt x="14" y="14"/>
                    </a:cubicBezTo>
                    <a:cubicBezTo>
                      <a:pt x="13" y="13"/>
                      <a:pt x="15" y="15"/>
                      <a:pt x="15" y="15"/>
                    </a:cubicBezTo>
                    <a:cubicBezTo>
                      <a:pt x="16" y="16"/>
                      <a:pt x="15" y="15"/>
                      <a:pt x="14" y="15"/>
                    </a:cubicBezTo>
                    <a:cubicBezTo>
                      <a:pt x="14" y="14"/>
                      <a:pt x="15" y="15"/>
                      <a:pt x="15" y="15"/>
                    </a:cubicBezTo>
                    <a:cubicBezTo>
                      <a:pt x="14" y="14"/>
                      <a:pt x="14" y="15"/>
                      <a:pt x="13" y="14"/>
                    </a:cubicBezTo>
                    <a:cubicBezTo>
                      <a:pt x="13" y="14"/>
                      <a:pt x="15" y="15"/>
                      <a:pt x="14" y="15"/>
                    </a:cubicBezTo>
                    <a:cubicBezTo>
                      <a:pt x="14" y="15"/>
                      <a:pt x="15" y="15"/>
                      <a:pt x="13" y="14"/>
                    </a:cubicBezTo>
                    <a:cubicBezTo>
                      <a:pt x="14" y="15"/>
                      <a:pt x="14" y="15"/>
                      <a:pt x="14" y="15"/>
                    </a:cubicBezTo>
                    <a:cubicBezTo>
                      <a:pt x="15" y="15"/>
                      <a:pt x="15" y="16"/>
                      <a:pt x="16" y="16"/>
                    </a:cubicBezTo>
                    <a:cubicBezTo>
                      <a:pt x="16" y="16"/>
                      <a:pt x="16" y="17"/>
                      <a:pt x="16" y="16"/>
                    </a:cubicBezTo>
                    <a:cubicBezTo>
                      <a:pt x="15" y="16"/>
                      <a:pt x="15" y="16"/>
                      <a:pt x="15" y="16"/>
                    </a:cubicBezTo>
                    <a:cubicBezTo>
                      <a:pt x="16" y="16"/>
                      <a:pt x="15" y="16"/>
                      <a:pt x="17" y="17"/>
                    </a:cubicBezTo>
                    <a:cubicBezTo>
                      <a:pt x="15" y="16"/>
                      <a:pt x="15" y="16"/>
                      <a:pt x="15" y="16"/>
                    </a:cubicBezTo>
                    <a:cubicBezTo>
                      <a:pt x="16" y="17"/>
                      <a:pt x="16" y="17"/>
                      <a:pt x="16" y="17"/>
                    </a:cubicBezTo>
                    <a:cubicBezTo>
                      <a:pt x="14" y="16"/>
                      <a:pt x="13" y="15"/>
                      <a:pt x="13" y="15"/>
                    </a:cubicBezTo>
                    <a:cubicBezTo>
                      <a:pt x="14" y="16"/>
                      <a:pt x="14" y="16"/>
                      <a:pt x="14" y="16"/>
                    </a:cubicBezTo>
                    <a:cubicBezTo>
                      <a:pt x="14" y="16"/>
                      <a:pt x="14" y="16"/>
                      <a:pt x="13" y="15"/>
                    </a:cubicBezTo>
                    <a:cubicBezTo>
                      <a:pt x="12" y="15"/>
                      <a:pt x="17" y="18"/>
                      <a:pt x="15" y="17"/>
                    </a:cubicBezTo>
                    <a:cubicBezTo>
                      <a:pt x="14" y="16"/>
                      <a:pt x="13" y="16"/>
                      <a:pt x="13" y="16"/>
                    </a:cubicBezTo>
                    <a:cubicBezTo>
                      <a:pt x="13" y="16"/>
                      <a:pt x="14" y="16"/>
                      <a:pt x="14" y="16"/>
                    </a:cubicBezTo>
                    <a:cubicBezTo>
                      <a:pt x="15" y="17"/>
                      <a:pt x="13" y="15"/>
                      <a:pt x="14" y="16"/>
                    </a:cubicBezTo>
                    <a:cubicBezTo>
                      <a:pt x="15" y="17"/>
                      <a:pt x="14" y="17"/>
                      <a:pt x="15" y="17"/>
                    </a:cubicBezTo>
                    <a:cubicBezTo>
                      <a:pt x="11" y="15"/>
                      <a:pt x="14" y="17"/>
                      <a:pt x="12" y="16"/>
                    </a:cubicBezTo>
                    <a:cubicBezTo>
                      <a:pt x="14" y="17"/>
                      <a:pt x="12" y="16"/>
                      <a:pt x="13" y="17"/>
                    </a:cubicBezTo>
                    <a:cubicBezTo>
                      <a:pt x="11" y="15"/>
                      <a:pt x="13" y="17"/>
                      <a:pt x="12" y="17"/>
                    </a:cubicBezTo>
                    <a:cubicBezTo>
                      <a:pt x="14" y="18"/>
                      <a:pt x="14" y="18"/>
                      <a:pt x="14" y="18"/>
                    </a:cubicBezTo>
                    <a:cubicBezTo>
                      <a:pt x="13" y="17"/>
                      <a:pt x="17" y="20"/>
                      <a:pt x="14" y="19"/>
                    </a:cubicBezTo>
                    <a:cubicBezTo>
                      <a:pt x="14" y="18"/>
                      <a:pt x="13" y="18"/>
                      <a:pt x="13" y="17"/>
                    </a:cubicBezTo>
                    <a:cubicBezTo>
                      <a:pt x="10" y="16"/>
                      <a:pt x="14" y="19"/>
                      <a:pt x="12" y="17"/>
                    </a:cubicBezTo>
                    <a:cubicBezTo>
                      <a:pt x="13" y="18"/>
                      <a:pt x="14" y="19"/>
                      <a:pt x="15" y="19"/>
                    </a:cubicBezTo>
                    <a:cubicBezTo>
                      <a:pt x="14" y="19"/>
                      <a:pt x="12" y="18"/>
                      <a:pt x="12" y="18"/>
                    </a:cubicBezTo>
                    <a:cubicBezTo>
                      <a:pt x="12" y="18"/>
                      <a:pt x="13" y="19"/>
                      <a:pt x="12" y="18"/>
                    </a:cubicBezTo>
                    <a:cubicBezTo>
                      <a:pt x="12" y="18"/>
                      <a:pt x="12" y="18"/>
                      <a:pt x="12" y="18"/>
                    </a:cubicBezTo>
                    <a:cubicBezTo>
                      <a:pt x="11" y="17"/>
                      <a:pt x="12" y="18"/>
                      <a:pt x="12" y="19"/>
                    </a:cubicBezTo>
                    <a:cubicBezTo>
                      <a:pt x="11" y="18"/>
                      <a:pt x="12" y="18"/>
                      <a:pt x="11" y="18"/>
                    </a:cubicBezTo>
                    <a:cubicBezTo>
                      <a:pt x="12" y="19"/>
                      <a:pt x="10" y="17"/>
                      <a:pt x="12" y="19"/>
                    </a:cubicBezTo>
                    <a:cubicBezTo>
                      <a:pt x="11" y="19"/>
                      <a:pt x="11" y="19"/>
                      <a:pt x="11" y="19"/>
                    </a:cubicBezTo>
                    <a:cubicBezTo>
                      <a:pt x="12" y="19"/>
                      <a:pt x="14" y="20"/>
                      <a:pt x="14" y="21"/>
                    </a:cubicBezTo>
                    <a:cubicBezTo>
                      <a:pt x="12" y="19"/>
                      <a:pt x="12" y="19"/>
                      <a:pt x="12" y="19"/>
                    </a:cubicBezTo>
                    <a:cubicBezTo>
                      <a:pt x="10" y="18"/>
                      <a:pt x="12" y="19"/>
                      <a:pt x="11" y="18"/>
                    </a:cubicBezTo>
                    <a:cubicBezTo>
                      <a:pt x="12" y="19"/>
                      <a:pt x="11" y="18"/>
                      <a:pt x="12" y="19"/>
                    </a:cubicBezTo>
                    <a:cubicBezTo>
                      <a:pt x="12" y="20"/>
                      <a:pt x="12" y="20"/>
                      <a:pt x="12" y="20"/>
                    </a:cubicBezTo>
                    <a:cubicBezTo>
                      <a:pt x="12" y="20"/>
                      <a:pt x="13" y="21"/>
                      <a:pt x="13" y="21"/>
                    </a:cubicBezTo>
                    <a:cubicBezTo>
                      <a:pt x="13" y="21"/>
                      <a:pt x="11" y="19"/>
                      <a:pt x="11" y="20"/>
                    </a:cubicBezTo>
                    <a:cubicBezTo>
                      <a:pt x="11" y="19"/>
                      <a:pt x="11" y="19"/>
                      <a:pt x="11" y="20"/>
                    </a:cubicBezTo>
                    <a:cubicBezTo>
                      <a:pt x="11" y="20"/>
                      <a:pt x="11" y="20"/>
                      <a:pt x="12" y="20"/>
                    </a:cubicBezTo>
                    <a:cubicBezTo>
                      <a:pt x="12" y="20"/>
                      <a:pt x="11" y="20"/>
                      <a:pt x="11" y="20"/>
                    </a:cubicBezTo>
                    <a:cubicBezTo>
                      <a:pt x="11" y="20"/>
                      <a:pt x="12" y="20"/>
                      <a:pt x="12" y="20"/>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19"/>
                    </a:cubicBezTo>
                    <a:cubicBezTo>
                      <a:pt x="9" y="18"/>
                      <a:pt x="9" y="18"/>
                      <a:pt x="9" y="18"/>
                    </a:cubicBezTo>
                    <a:cubicBezTo>
                      <a:pt x="9" y="18"/>
                      <a:pt x="11" y="20"/>
                      <a:pt x="11" y="20"/>
                    </a:cubicBezTo>
                    <a:cubicBezTo>
                      <a:pt x="10" y="19"/>
                      <a:pt x="11" y="20"/>
                      <a:pt x="11" y="21"/>
                    </a:cubicBezTo>
                    <a:cubicBezTo>
                      <a:pt x="11" y="21"/>
                      <a:pt x="11" y="20"/>
                      <a:pt x="11" y="21"/>
                    </a:cubicBezTo>
                    <a:cubicBezTo>
                      <a:pt x="11" y="21"/>
                      <a:pt x="12" y="22"/>
                      <a:pt x="11" y="21"/>
                    </a:cubicBezTo>
                    <a:cubicBezTo>
                      <a:pt x="12" y="22"/>
                      <a:pt x="11" y="21"/>
                      <a:pt x="10" y="21"/>
                    </a:cubicBezTo>
                    <a:cubicBezTo>
                      <a:pt x="10" y="20"/>
                      <a:pt x="12" y="22"/>
                      <a:pt x="11" y="22"/>
                    </a:cubicBezTo>
                    <a:cubicBezTo>
                      <a:pt x="10" y="20"/>
                      <a:pt x="12" y="23"/>
                      <a:pt x="11" y="22"/>
                    </a:cubicBezTo>
                    <a:cubicBezTo>
                      <a:pt x="11" y="22"/>
                      <a:pt x="10" y="21"/>
                      <a:pt x="10" y="21"/>
                    </a:cubicBezTo>
                    <a:cubicBezTo>
                      <a:pt x="10" y="22"/>
                      <a:pt x="11" y="22"/>
                      <a:pt x="12" y="24"/>
                    </a:cubicBezTo>
                    <a:cubicBezTo>
                      <a:pt x="12" y="23"/>
                      <a:pt x="11" y="23"/>
                      <a:pt x="11" y="22"/>
                    </a:cubicBezTo>
                    <a:cubicBezTo>
                      <a:pt x="11" y="22"/>
                      <a:pt x="11" y="23"/>
                      <a:pt x="12" y="24"/>
                    </a:cubicBezTo>
                    <a:cubicBezTo>
                      <a:pt x="13" y="24"/>
                      <a:pt x="11" y="23"/>
                      <a:pt x="11" y="23"/>
                    </a:cubicBezTo>
                    <a:cubicBezTo>
                      <a:pt x="13" y="24"/>
                      <a:pt x="14" y="25"/>
                      <a:pt x="13" y="25"/>
                    </a:cubicBezTo>
                    <a:cubicBezTo>
                      <a:pt x="13" y="25"/>
                      <a:pt x="13" y="25"/>
                      <a:pt x="13" y="25"/>
                    </a:cubicBezTo>
                    <a:cubicBezTo>
                      <a:pt x="13" y="25"/>
                      <a:pt x="14" y="26"/>
                      <a:pt x="13" y="26"/>
                    </a:cubicBezTo>
                    <a:cubicBezTo>
                      <a:pt x="13" y="25"/>
                      <a:pt x="13" y="25"/>
                      <a:pt x="12" y="25"/>
                    </a:cubicBezTo>
                    <a:cubicBezTo>
                      <a:pt x="11" y="23"/>
                      <a:pt x="11" y="24"/>
                      <a:pt x="11" y="24"/>
                    </a:cubicBezTo>
                    <a:cubicBezTo>
                      <a:pt x="12" y="25"/>
                      <a:pt x="12" y="25"/>
                      <a:pt x="12" y="25"/>
                    </a:cubicBezTo>
                    <a:cubicBezTo>
                      <a:pt x="12" y="25"/>
                      <a:pt x="11" y="24"/>
                      <a:pt x="11" y="24"/>
                    </a:cubicBezTo>
                    <a:cubicBezTo>
                      <a:pt x="14" y="27"/>
                      <a:pt x="14" y="27"/>
                      <a:pt x="14" y="27"/>
                    </a:cubicBezTo>
                    <a:cubicBezTo>
                      <a:pt x="14" y="27"/>
                      <a:pt x="13" y="26"/>
                      <a:pt x="12" y="25"/>
                    </a:cubicBezTo>
                    <a:cubicBezTo>
                      <a:pt x="12" y="25"/>
                      <a:pt x="14" y="28"/>
                      <a:pt x="15" y="29"/>
                    </a:cubicBezTo>
                    <a:cubicBezTo>
                      <a:pt x="15" y="29"/>
                      <a:pt x="15" y="29"/>
                      <a:pt x="15" y="30"/>
                    </a:cubicBezTo>
                    <a:cubicBezTo>
                      <a:pt x="14" y="29"/>
                      <a:pt x="15" y="30"/>
                      <a:pt x="15" y="29"/>
                    </a:cubicBezTo>
                    <a:cubicBezTo>
                      <a:pt x="13" y="28"/>
                      <a:pt x="13" y="28"/>
                      <a:pt x="13" y="28"/>
                    </a:cubicBezTo>
                    <a:cubicBezTo>
                      <a:pt x="13" y="28"/>
                      <a:pt x="12" y="26"/>
                      <a:pt x="11" y="25"/>
                    </a:cubicBezTo>
                    <a:cubicBezTo>
                      <a:pt x="12" y="26"/>
                      <a:pt x="11" y="26"/>
                      <a:pt x="10" y="25"/>
                    </a:cubicBezTo>
                    <a:cubicBezTo>
                      <a:pt x="13" y="27"/>
                      <a:pt x="11" y="26"/>
                      <a:pt x="13" y="28"/>
                    </a:cubicBezTo>
                    <a:cubicBezTo>
                      <a:pt x="13" y="29"/>
                      <a:pt x="12" y="27"/>
                      <a:pt x="11" y="27"/>
                    </a:cubicBezTo>
                    <a:cubicBezTo>
                      <a:pt x="12" y="27"/>
                      <a:pt x="11" y="27"/>
                      <a:pt x="11" y="27"/>
                    </a:cubicBezTo>
                    <a:cubicBezTo>
                      <a:pt x="11" y="27"/>
                      <a:pt x="11" y="27"/>
                      <a:pt x="11" y="27"/>
                    </a:cubicBezTo>
                    <a:cubicBezTo>
                      <a:pt x="11" y="28"/>
                      <a:pt x="10" y="27"/>
                      <a:pt x="12" y="29"/>
                    </a:cubicBezTo>
                    <a:cubicBezTo>
                      <a:pt x="11" y="28"/>
                      <a:pt x="11" y="28"/>
                      <a:pt x="11" y="28"/>
                    </a:cubicBezTo>
                    <a:cubicBezTo>
                      <a:pt x="10" y="27"/>
                      <a:pt x="13" y="31"/>
                      <a:pt x="12" y="30"/>
                    </a:cubicBezTo>
                    <a:cubicBezTo>
                      <a:pt x="11" y="28"/>
                      <a:pt x="11" y="28"/>
                      <a:pt x="11" y="28"/>
                    </a:cubicBezTo>
                    <a:cubicBezTo>
                      <a:pt x="12" y="30"/>
                      <a:pt x="10" y="28"/>
                      <a:pt x="11" y="29"/>
                    </a:cubicBezTo>
                    <a:cubicBezTo>
                      <a:pt x="11" y="29"/>
                      <a:pt x="11" y="29"/>
                      <a:pt x="11" y="28"/>
                    </a:cubicBezTo>
                    <a:cubicBezTo>
                      <a:pt x="11" y="29"/>
                      <a:pt x="10" y="29"/>
                      <a:pt x="11" y="30"/>
                    </a:cubicBezTo>
                    <a:cubicBezTo>
                      <a:pt x="10" y="29"/>
                      <a:pt x="10" y="29"/>
                      <a:pt x="10" y="29"/>
                    </a:cubicBezTo>
                    <a:cubicBezTo>
                      <a:pt x="9" y="28"/>
                      <a:pt x="11" y="30"/>
                      <a:pt x="11" y="30"/>
                    </a:cubicBezTo>
                    <a:cubicBezTo>
                      <a:pt x="11" y="30"/>
                      <a:pt x="10" y="29"/>
                      <a:pt x="10" y="29"/>
                    </a:cubicBezTo>
                    <a:cubicBezTo>
                      <a:pt x="11" y="30"/>
                      <a:pt x="11" y="30"/>
                      <a:pt x="11" y="30"/>
                    </a:cubicBezTo>
                    <a:cubicBezTo>
                      <a:pt x="10" y="30"/>
                      <a:pt x="10" y="29"/>
                      <a:pt x="9" y="29"/>
                    </a:cubicBezTo>
                    <a:cubicBezTo>
                      <a:pt x="9" y="29"/>
                      <a:pt x="8" y="29"/>
                      <a:pt x="9" y="31"/>
                    </a:cubicBezTo>
                    <a:cubicBezTo>
                      <a:pt x="7" y="29"/>
                      <a:pt x="8" y="30"/>
                      <a:pt x="7" y="28"/>
                    </a:cubicBezTo>
                    <a:cubicBezTo>
                      <a:pt x="8" y="30"/>
                      <a:pt x="7" y="29"/>
                      <a:pt x="8" y="30"/>
                    </a:cubicBezTo>
                    <a:cubicBezTo>
                      <a:pt x="7" y="29"/>
                      <a:pt x="7" y="29"/>
                      <a:pt x="7" y="29"/>
                    </a:cubicBezTo>
                    <a:cubicBezTo>
                      <a:pt x="8" y="30"/>
                      <a:pt x="7" y="29"/>
                      <a:pt x="7" y="29"/>
                    </a:cubicBezTo>
                    <a:cubicBezTo>
                      <a:pt x="7" y="30"/>
                      <a:pt x="7" y="30"/>
                      <a:pt x="7" y="30"/>
                    </a:cubicBezTo>
                    <a:cubicBezTo>
                      <a:pt x="8" y="31"/>
                      <a:pt x="6" y="27"/>
                      <a:pt x="7" y="30"/>
                    </a:cubicBezTo>
                    <a:cubicBezTo>
                      <a:pt x="6" y="29"/>
                      <a:pt x="6" y="29"/>
                      <a:pt x="6" y="29"/>
                    </a:cubicBezTo>
                    <a:cubicBezTo>
                      <a:pt x="7" y="31"/>
                      <a:pt x="6" y="28"/>
                      <a:pt x="7" y="30"/>
                    </a:cubicBezTo>
                    <a:cubicBezTo>
                      <a:pt x="7" y="29"/>
                      <a:pt x="7" y="29"/>
                      <a:pt x="7" y="29"/>
                    </a:cubicBezTo>
                    <a:cubicBezTo>
                      <a:pt x="6" y="29"/>
                      <a:pt x="8" y="32"/>
                      <a:pt x="7" y="30"/>
                    </a:cubicBezTo>
                    <a:cubicBezTo>
                      <a:pt x="7" y="31"/>
                      <a:pt x="7" y="31"/>
                      <a:pt x="8" y="33"/>
                    </a:cubicBezTo>
                    <a:cubicBezTo>
                      <a:pt x="7" y="32"/>
                      <a:pt x="7" y="31"/>
                      <a:pt x="6" y="31"/>
                    </a:cubicBezTo>
                    <a:cubicBezTo>
                      <a:pt x="6" y="32"/>
                      <a:pt x="6" y="32"/>
                      <a:pt x="6" y="34"/>
                    </a:cubicBezTo>
                    <a:cubicBezTo>
                      <a:pt x="6" y="33"/>
                      <a:pt x="6" y="33"/>
                      <a:pt x="6" y="33"/>
                    </a:cubicBezTo>
                    <a:cubicBezTo>
                      <a:pt x="6" y="36"/>
                      <a:pt x="4" y="31"/>
                      <a:pt x="6" y="35"/>
                    </a:cubicBezTo>
                    <a:cubicBezTo>
                      <a:pt x="6" y="37"/>
                      <a:pt x="6" y="37"/>
                      <a:pt x="6" y="37"/>
                    </a:cubicBezTo>
                    <a:cubicBezTo>
                      <a:pt x="6" y="36"/>
                      <a:pt x="5" y="35"/>
                      <a:pt x="5" y="35"/>
                    </a:cubicBezTo>
                    <a:cubicBezTo>
                      <a:pt x="6" y="36"/>
                      <a:pt x="5" y="35"/>
                      <a:pt x="5" y="37"/>
                    </a:cubicBezTo>
                    <a:cubicBezTo>
                      <a:pt x="5" y="36"/>
                      <a:pt x="5" y="36"/>
                      <a:pt x="5" y="35"/>
                    </a:cubicBezTo>
                    <a:cubicBezTo>
                      <a:pt x="5" y="35"/>
                      <a:pt x="5" y="38"/>
                      <a:pt x="5" y="37"/>
                    </a:cubicBezTo>
                    <a:close/>
                    <a:moveTo>
                      <a:pt x="12" y="21"/>
                    </a:moveTo>
                    <a:cubicBezTo>
                      <a:pt x="12" y="21"/>
                      <a:pt x="12" y="20"/>
                      <a:pt x="12" y="20"/>
                    </a:cubicBezTo>
                    <a:cubicBezTo>
                      <a:pt x="12" y="21"/>
                      <a:pt x="12" y="21"/>
                      <a:pt x="1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9"/>
              <p:cNvSpPr>
                <a:spLocks noEditPoints="1"/>
              </p:cNvSpPr>
              <p:nvPr/>
            </p:nvSpPr>
            <p:spPr bwMode="auto">
              <a:xfrm>
                <a:off x="4764088" y="3689350"/>
                <a:ext cx="61913" cy="104775"/>
              </a:xfrm>
              <a:custGeom>
                <a:avLst/>
                <a:gdLst>
                  <a:gd name="T0" fmla="*/ 17 w 29"/>
                  <a:gd name="T1" fmla="*/ 42 h 49"/>
                  <a:gd name="T2" fmla="*/ 17 w 29"/>
                  <a:gd name="T3" fmla="*/ 40 h 49"/>
                  <a:gd name="T4" fmla="*/ 21 w 29"/>
                  <a:gd name="T5" fmla="*/ 29 h 49"/>
                  <a:gd name="T6" fmla="*/ 21 w 29"/>
                  <a:gd name="T7" fmla="*/ 25 h 49"/>
                  <a:gd name="T8" fmla="*/ 25 w 29"/>
                  <a:gd name="T9" fmla="*/ 24 h 49"/>
                  <a:gd name="T10" fmla="*/ 28 w 29"/>
                  <a:gd name="T11" fmla="*/ 20 h 49"/>
                  <a:gd name="T12" fmla="*/ 26 w 29"/>
                  <a:gd name="T13" fmla="*/ 16 h 49"/>
                  <a:gd name="T14" fmla="*/ 25 w 29"/>
                  <a:gd name="T15" fmla="*/ 11 h 49"/>
                  <a:gd name="T16" fmla="*/ 25 w 29"/>
                  <a:gd name="T17" fmla="*/ 8 h 49"/>
                  <a:gd name="T18" fmla="*/ 23 w 29"/>
                  <a:gd name="T19" fmla="*/ 4 h 49"/>
                  <a:gd name="T20" fmla="*/ 20 w 29"/>
                  <a:gd name="T21" fmla="*/ 2 h 49"/>
                  <a:gd name="T22" fmla="*/ 23 w 29"/>
                  <a:gd name="T23" fmla="*/ 1 h 49"/>
                  <a:gd name="T24" fmla="*/ 18 w 29"/>
                  <a:gd name="T25" fmla="*/ 1 h 49"/>
                  <a:gd name="T26" fmla="*/ 17 w 29"/>
                  <a:gd name="T27" fmla="*/ 1 h 49"/>
                  <a:gd name="T28" fmla="*/ 14 w 29"/>
                  <a:gd name="T29" fmla="*/ 2 h 49"/>
                  <a:gd name="T30" fmla="*/ 14 w 29"/>
                  <a:gd name="T31" fmla="*/ 3 h 49"/>
                  <a:gd name="T32" fmla="*/ 11 w 29"/>
                  <a:gd name="T33" fmla="*/ 3 h 49"/>
                  <a:gd name="T34" fmla="*/ 9 w 29"/>
                  <a:gd name="T35" fmla="*/ 3 h 49"/>
                  <a:gd name="T36" fmla="*/ 6 w 29"/>
                  <a:gd name="T37" fmla="*/ 3 h 49"/>
                  <a:gd name="T38" fmla="*/ 11 w 29"/>
                  <a:gd name="T39" fmla="*/ 4 h 49"/>
                  <a:gd name="T40" fmla="*/ 15 w 29"/>
                  <a:gd name="T41" fmla="*/ 6 h 49"/>
                  <a:gd name="T42" fmla="*/ 6 w 29"/>
                  <a:gd name="T43" fmla="*/ 4 h 49"/>
                  <a:gd name="T44" fmla="*/ 9 w 29"/>
                  <a:gd name="T45" fmla="*/ 5 h 49"/>
                  <a:gd name="T46" fmla="*/ 6 w 29"/>
                  <a:gd name="T47" fmla="*/ 5 h 49"/>
                  <a:gd name="T48" fmla="*/ 9 w 29"/>
                  <a:gd name="T49" fmla="*/ 6 h 49"/>
                  <a:gd name="T50" fmla="*/ 10 w 29"/>
                  <a:gd name="T51" fmla="*/ 7 h 49"/>
                  <a:gd name="T52" fmla="*/ 18 w 29"/>
                  <a:gd name="T53" fmla="*/ 10 h 49"/>
                  <a:gd name="T54" fmla="*/ 7 w 29"/>
                  <a:gd name="T55" fmla="*/ 7 h 49"/>
                  <a:gd name="T56" fmla="*/ 10 w 29"/>
                  <a:gd name="T57" fmla="*/ 10 h 49"/>
                  <a:gd name="T58" fmla="*/ 9 w 29"/>
                  <a:gd name="T59" fmla="*/ 10 h 49"/>
                  <a:gd name="T60" fmla="*/ 10 w 29"/>
                  <a:gd name="T61" fmla="*/ 12 h 49"/>
                  <a:gd name="T62" fmla="*/ 11 w 29"/>
                  <a:gd name="T63" fmla="*/ 14 h 49"/>
                  <a:gd name="T64" fmla="*/ 7 w 29"/>
                  <a:gd name="T65" fmla="*/ 13 h 49"/>
                  <a:gd name="T66" fmla="*/ 10 w 29"/>
                  <a:gd name="T67" fmla="*/ 15 h 49"/>
                  <a:gd name="T68" fmla="*/ 9 w 29"/>
                  <a:gd name="T69" fmla="*/ 15 h 49"/>
                  <a:gd name="T70" fmla="*/ 11 w 29"/>
                  <a:gd name="T71" fmla="*/ 16 h 49"/>
                  <a:gd name="T72" fmla="*/ 8 w 29"/>
                  <a:gd name="T73" fmla="*/ 16 h 49"/>
                  <a:gd name="T74" fmla="*/ 9 w 29"/>
                  <a:gd name="T75" fmla="*/ 18 h 49"/>
                  <a:gd name="T76" fmla="*/ 7 w 29"/>
                  <a:gd name="T77" fmla="*/ 19 h 49"/>
                  <a:gd name="T78" fmla="*/ 9 w 29"/>
                  <a:gd name="T79" fmla="*/ 21 h 49"/>
                  <a:gd name="T80" fmla="*/ 7 w 29"/>
                  <a:gd name="T81" fmla="*/ 20 h 49"/>
                  <a:gd name="T82" fmla="*/ 7 w 29"/>
                  <a:gd name="T83" fmla="*/ 21 h 49"/>
                  <a:gd name="T84" fmla="*/ 7 w 29"/>
                  <a:gd name="T85" fmla="*/ 22 h 49"/>
                  <a:gd name="T86" fmla="*/ 6 w 29"/>
                  <a:gd name="T87" fmla="*/ 22 h 49"/>
                  <a:gd name="T88" fmla="*/ 9 w 29"/>
                  <a:gd name="T89" fmla="*/ 25 h 49"/>
                  <a:gd name="T90" fmla="*/ 11 w 29"/>
                  <a:gd name="T91" fmla="*/ 28 h 49"/>
                  <a:gd name="T92" fmla="*/ 8 w 29"/>
                  <a:gd name="T93" fmla="*/ 27 h 49"/>
                  <a:gd name="T94" fmla="*/ 9 w 29"/>
                  <a:gd name="T95" fmla="*/ 30 h 49"/>
                  <a:gd name="T96" fmla="*/ 9 w 29"/>
                  <a:gd name="T97" fmla="*/ 31 h 49"/>
                  <a:gd name="T98" fmla="*/ 7 w 29"/>
                  <a:gd name="T99" fmla="*/ 34 h 49"/>
                  <a:gd name="T100" fmla="*/ 5 w 29"/>
                  <a:gd name="T101" fmla="*/ 33 h 49"/>
                  <a:gd name="T102" fmla="*/ 5 w 29"/>
                  <a:gd name="T103" fmla="*/ 34 h 49"/>
                  <a:gd name="T104" fmla="*/ 7 w 29"/>
                  <a:gd name="T105" fmla="*/ 40 h 49"/>
                  <a:gd name="T106" fmla="*/ 3 w 29"/>
                  <a:gd name="T107" fmla="*/ 4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49">
                    <a:moveTo>
                      <a:pt x="3" y="43"/>
                    </a:moveTo>
                    <a:cubicBezTo>
                      <a:pt x="4" y="44"/>
                      <a:pt x="8" y="49"/>
                      <a:pt x="8" y="49"/>
                    </a:cubicBezTo>
                    <a:cubicBezTo>
                      <a:pt x="7" y="46"/>
                      <a:pt x="10" y="47"/>
                      <a:pt x="13" y="48"/>
                    </a:cubicBezTo>
                    <a:cubicBezTo>
                      <a:pt x="13" y="47"/>
                      <a:pt x="13" y="46"/>
                      <a:pt x="14" y="47"/>
                    </a:cubicBezTo>
                    <a:cubicBezTo>
                      <a:pt x="14" y="45"/>
                      <a:pt x="19" y="46"/>
                      <a:pt x="18" y="44"/>
                    </a:cubicBezTo>
                    <a:cubicBezTo>
                      <a:pt x="18" y="43"/>
                      <a:pt x="17" y="43"/>
                      <a:pt x="17" y="42"/>
                    </a:cubicBezTo>
                    <a:cubicBezTo>
                      <a:pt x="17" y="43"/>
                      <a:pt x="17" y="43"/>
                      <a:pt x="17" y="43"/>
                    </a:cubicBezTo>
                    <a:cubicBezTo>
                      <a:pt x="16" y="42"/>
                      <a:pt x="16" y="42"/>
                      <a:pt x="16" y="42"/>
                    </a:cubicBezTo>
                    <a:cubicBezTo>
                      <a:pt x="16" y="42"/>
                      <a:pt x="17" y="43"/>
                      <a:pt x="18" y="43"/>
                    </a:cubicBezTo>
                    <a:cubicBezTo>
                      <a:pt x="18" y="42"/>
                      <a:pt x="18" y="41"/>
                      <a:pt x="18" y="41"/>
                    </a:cubicBezTo>
                    <a:cubicBezTo>
                      <a:pt x="17" y="40"/>
                      <a:pt x="18" y="41"/>
                      <a:pt x="17" y="40"/>
                    </a:cubicBezTo>
                    <a:cubicBezTo>
                      <a:pt x="17" y="40"/>
                      <a:pt x="17" y="40"/>
                      <a:pt x="17" y="40"/>
                    </a:cubicBezTo>
                    <a:cubicBezTo>
                      <a:pt x="17" y="39"/>
                      <a:pt x="17" y="39"/>
                      <a:pt x="19" y="40"/>
                    </a:cubicBezTo>
                    <a:cubicBezTo>
                      <a:pt x="22" y="40"/>
                      <a:pt x="21" y="38"/>
                      <a:pt x="23" y="36"/>
                    </a:cubicBezTo>
                    <a:cubicBezTo>
                      <a:pt x="23" y="35"/>
                      <a:pt x="22" y="33"/>
                      <a:pt x="22" y="31"/>
                    </a:cubicBezTo>
                    <a:cubicBezTo>
                      <a:pt x="19" y="29"/>
                      <a:pt x="21" y="29"/>
                      <a:pt x="18" y="28"/>
                    </a:cubicBezTo>
                    <a:cubicBezTo>
                      <a:pt x="19" y="28"/>
                      <a:pt x="19" y="28"/>
                      <a:pt x="19" y="28"/>
                    </a:cubicBezTo>
                    <a:cubicBezTo>
                      <a:pt x="18" y="27"/>
                      <a:pt x="20" y="28"/>
                      <a:pt x="21" y="29"/>
                    </a:cubicBezTo>
                    <a:cubicBezTo>
                      <a:pt x="20" y="28"/>
                      <a:pt x="21" y="28"/>
                      <a:pt x="19" y="27"/>
                    </a:cubicBezTo>
                    <a:cubicBezTo>
                      <a:pt x="17" y="27"/>
                      <a:pt x="22" y="28"/>
                      <a:pt x="21" y="28"/>
                    </a:cubicBezTo>
                    <a:cubicBezTo>
                      <a:pt x="21" y="28"/>
                      <a:pt x="20" y="27"/>
                      <a:pt x="20" y="28"/>
                    </a:cubicBezTo>
                    <a:cubicBezTo>
                      <a:pt x="18" y="26"/>
                      <a:pt x="21" y="28"/>
                      <a:pt x="23" y="29"/>
                    </a:cubicBezTo>
                    <a:cubicBezTo>
                      <a:pt x="23" y="28"/>
                      <a:pt x="21" y="26"/>
                      <a:pt x="23" y="26"/>
                    </a:cubicBezTo>
                    <a:cubicBezTo>
                      <a:pt x="23" y="26"/>
                      <a:pt x="21" y="25"/>
                      <a:pt x="21" y="25"/>
                    </a:cubicBezTo>
                    <a:cubicBezTo>
                      <a:pt x="24" y="27"/>
                      <a:pt x="21" y="25"/>
                      <a:pt x="22" y="25"/>
                    </a:cubicBezTo>
                    <a:cubicBezTo>
                      <a:pt x="22" y="26"/>
                      <a:pt x="23" y="26"/>
                      <a:pt x="23" y="26"/>
                    </a:cubicBezTo>
                    <a:cubicBezTo>
                      <a:pt x="24" y="26"/>
                      <a:pt x="23" y="25"/>
                      <a:pt x="24" y="25"/>
                    </a:cubicBezTo>
                    <a:cubicBezTo>
                      <a:pt x="23" y="25"/>
                      <a:pt x="26" y="25"/>
                      <a:pt x="24" y="24"/>
                    </a:cubicBezTo>
                    <a:cubicBezTo>
                      <a:pt x="25" y="25"/>
                      <a:pt x="25" y="25"/>
                      <a:pt x="26" y="25"/>
                    </a:cubicBezTo>
                    <a:cubicBezTo>
                      <a:pt x="22" y="23"/>
                      <a:pt x="27" y="25"/>
                      <a:pt x="25" y="24"/>
                    </a:cubicBezTo>
                    <a:cubicBezTo>
                      <a:pt x="25" y="24"/>
                      <a:pt x="25" y="24"/>
                      <a:pt x="25" y="24"/>
                    </a:cubicBezTo>
                    <a:cubicBezTo>
                      <a:pt x="25" y="23"/>
                      <a:pt x="27" y="23"/>
                      <a:pt x="25" y="21"/>
                    </a:cubicBezTo>
                    <a:cubicBezTo>
                      <a:pt x="25" y="21"/>
                      <a:pt x="28" y="21"/>
                      <a:pt x="27" y="20"/>
                    </a:cubicBezTo>
                    <a:cubicBezTo>
                      <a:pt x="27" y="20"/>
                      <a:pt x="26" y="20"/>
                      <a:pt x="25" y="20"/>
                    </a:cubicBezTo>
                    <a:cubicBezTo>
                      <a:pt x="26" y="20"/>
                      <a:pt x="27" y="20"/>
                      <a:pt x="27" y="20"/>
                    </a:cubicBezTo>
                    <a:cubicBezTo>
                      <a:pt x="26" y="19"/>
                      <a:pt x="28" y="20"/>
                      <a:pt x="28" y="20"/>
                    </a:cubicBezTo>
                    <a:cubicBezTo>
                      <a:pt x="27" y="19"/>
                      <a:pt x="27" y="19"/>
                      <a:pt x="26" y="19"/>
                    </a:cubicBezTo>
                    <a:cubicBezTo>
                      <a:pt x="29" y="19"/>
                      <a:pt x="25" y="18"/>
                      <a:pt x="27" y="18"/>
                    </a:cubicBezTo>
                    <a:cubicBezTo>
                      <a:pt x="24" y="17"/>
                      <a:pt x="26" y="17"/>
                      <a:pt x="25" y="17"/>
                    </a:cubicBezTo>
                    <a:cubicBezTo>
                      <a:pt x="25" y="17"/>
                      <a:pt x="26" y="17"/>
                      <a:pt x="27" y="17"/>
                    </a:cubicBezTo>
                    <a:cubicBezTo>
                      <a:pt x="26" y="17"/>
                      <a:pt x="26" y="17"/>
                      <a:pt x="27" y="17"/>
                    </a:cubicBezTo>
                    <a:cubicBezTo>
                      <a:pt x="27" y="17"/>
                      <a:pt x="25" y="16"/>
                      <a:pt x="26" y="16"/>
                    </a:cubicBezTo>
                    <a:cubicBezTo>
                      <a:pt x="28" y="17"/>
                      <a:pt x="26" y="16"/>
                      <a:pt x="27" y="16"/>
                    </a:cubicBezTo>
                    <a:cubicBezTo>
                      <a:pt x="25" y="15"/>
                      <a:pt x="24" y="14"/>
                      <a:pt x="24" y="15"/>
                    </a:cubicBezTo>
                    <a:cubicBezTo>
                      <a:pt x="27" y="15"/>
                      <a:pt x="27" y="15"/>
                      <a:pt x="27" y="15"/>
                    </a:cubicBezTo>
                    <a:cubicBezTo>
                      <a:pt x="26" y="14"/>
                      <a:pt x="29" y="15"/>
                      <a:pt x="26" y="13"/>
                    </a:cubicBezTo>
                    <a:cubicBezTo>
                      <a:pt x="27" y="13"/>
                      <a:pt x="27" y="13"/>
                      <a:pt x="27" y="13"/>
                    </a:cubicBezTo>
                    <a:cubicBezTo>
                      <a:pt x="26" y="12"/>
                      <a:pt x="28" y="12"/>
                      <a:pt x="25" y="11"/>
                    </a:cubicBezTo>
                    <a:cubicBezTo>
                      <a:pt x="26" y="11"/>
                      <a:pt x="26" y="11"/>
                      <a:pt x="26" y="10"/>
                    </a:cubicBezTo>
                    <a:cubicBezTo>
                      <a:pt x="25" y="10"/>
                      <a:pt x="25" y="10"/>
                      <a:pt x="23" y="9"/>
                    </a:cubicBezTo>
                    <a:cubicBezTo>
                      <a:pt x="23" y="9"/>
                      <a:pt x="24" y="9"/>
                      <a:pt x="25" y="9"/>
                    </a:cubicBezTo>
                    <a:cubicBezTo>
                      <a:pt x="25" y="9"/>
                      <a:pt x="28" y="9"/>
                      <a:pt x="25" y="9"/>
                    </a:cubicBezTo>
                    <a:cubicBezTo>
                      <a:pt x="27" y="9"/>
                      <a:pt x="27" y="9"/>
                      <a:pt x="27" y="9"/>
                    </a:cubicBezTo>
                    <a:cubicBezTo>
                      <a:pt x="25" y="8"/>
                      <a:pt x="24" y="8"/>
                      <a:pt x="25" y="8"/>
                    </a:cubicBezTo>
                    <a:cubicBezTo>
                      <a:pt x="24" y="7"/>
                      <a:pt x="24" y="7"/>
                      <a:pt x="22" y="7"/>
                    </a:cubicBezTo>
                    <a:cubicBezTo>
                      <a:pt x="22" y="7"/>
                      <a:pt x="24" y="7"/>
                      <a:pt x="23" y="7"/>
                    </a:cubicBezTo>
                    <a:cubicBezTo>
                      <a:pt x="25" y="7"/>
                      <a:pt x="25" y="7"/>
                      <a:pt x="25" y="7"/>
                    </a:cubicBezTo>
                    <a:cubicBezTo>
                      <a:pt x="25" y="7"/>
                      <a:pt x="25" y="6"/>
                      <a:pt x="24" y="5"/>
                    </a:cubicBezTo>
                    <a:cubicBezTo>
                      <a:pt x="26" y="6"/>
                      <a:pt x="24" y="5"/>
                      <a:pt x="25" y="5"/>
                    </a:cubicBezTo>
                    <a:cubicBezTo>
                      <a:pt x="24" y="4"/>
                      <a:pt x="25" y="4"/>
                      <a:pt x="23" y="4"/>
                    </a:cubicBezTo>
                    <a:cubicBezTo>
                      <a:pt x="24" y="4"/>
                      <a:pt x="24" y="4"/>
                      <a:pt x="24" y="4"/>
                    </a:cubicBezTo>
                    <a:cubicBezTo>
                      <a:pt x="24" y="4"/>
                      <a:pt x="24" y="3"/>
                      <a:pt x="25" y="3"/>
                    </a:cubicBezTo>
                    <a:cubicBezTo>
                      <a:pt x="25" y="3"/>
                      <a:pt x="23" y="3"/>
                      <a:pt x="23" y="2"/>
                    </a:cubicBezTo>
                    <a:cubicBezTo>
                      <a:pt x="24" y="3"/>
                      <a:pt x="24" y="3"/>
                      <a:pt x="24" y="3"/>
                    </a:cubicBezTo>
                    <a:cubicBezTo>
                      <a:pt x="23" y="2"/>
                      <a:pt x="21" y="2"/>
                      <a:pt x="20" y="2"/>
                    </a:cubicBezTo>
                    <a:cubicBezTo>
                      <a:pt x="21" y="2"/>
                      <a:pt x="20" y="2"/>
                      <a:pt x="20" y="2"/>
                    </a:cubicBezTo>
                    <a:cubicBezTo>
                      <a:pt x="21" y="2"/>
                      <a:pt x="23" y="2"/>
                      <a:pt x="25" y="2"/>
                    </a:cubicBezTo>
                    <a:cubicBezTo>
                      <a:pt x="25" y="2"/>
                      <a:pt x="22" y="2"/>
                      <a:pt x="24" y="2"/>
                    </a:cubicBezTo>
                    <a:cubicBezTo>
                      <a:pt x="24" y="2"/>
                      <a:pt x="24" y="1"/>
                      <a:pt x="22" y="1"/>
                    </a:cubicBezTo>
                    <a:cubicBezTo>
                      <a:pt x="23" y="1"/>
                      <a:pt x="23" y="1"/>
                      <a:pt x="24" y="1"/>
                    </a:cubicBezTo>
                    <a:cubicBezTo>
                      <a:pt x="24" y="1"/>
                      <a:pt x="24" y="1"/>
                      <a:pt x="23" y="1"/>
                    </a:cubicBezTo>
                    <a:cubicBezTo>
                      <a:pt x="23" y="1"/>
                      <a:pt x="23" y="1"/>
                      <a:pt x="23" y="1"/>
                    </a:cubicBezTo>
                    <a:cubicBezTo>
                      <a:pt x="21" y="1"/>
                      <a:pt x="21" y="1"/>
                      <a:pt x="19" y="1"/>
                    </a:cubicBezTo>
                    <a:cubicBezTo>
                      <a:pt x="20" y="1"/>
                      <a:pt x="20" y="1"/>
                      <a:pt x="20" y="1"/>
                    </a:cubicBezTo>
                    <a:cubicBezTo>
                      <a:pt x="19" y="1"/>
                      <a:pt x="18" y="1"/>
                      <a:pt x="19" y="1"/>
                    </a:cubicBezTo>
                    <a:cubicBezTo>
                      <a:pt x="21" y="1"/>
                      <a:pt x="22" y="1"/>
                      <a:pt x="23" y="1"/>
                    </a:cubicBezTo>
                    <a:cubicBezTo>
                      <a:pt x="20" y="0"/>
                      <a:pt x="20" y="0"/>
                      <a:pt x="20" y="0"/>
                    </a:cubicBezTo>
                    <a:cubicBezTo>
                      <a:pt x="20" y="1"/>
                      <a:pt x="19" y="1"/>
                      <a:pt x="18" y="1"/>
                    </a:cubicBezTo>
                    <a:cubicBezTo>
                      <a:pt x="19" y="1"/>
                      <a:pt x="19" y="1"/>
                      <a:pt x="19" y="1"/>
                    </a:cubicBezTo>
                    <a:cubicBezTo>
                      <a:pt x="17" y="1"/>
                      <a:pt x="17" y="1"/>
                      <a:pt x="17" y="1"/>
                    </a:cubicBezTo>
                    <a:cubicBezTo>
                      <a:pt x="18" y="1"/>
                      <a:pt x="16" y="1"/>
                      <a:pt x="17" y="1"/>
                    </a:cubicBezTo>
                    <a:cubicBezTo>
                      <a:pt x="19" y="1"/>
                      <a:pt x="19" y="1"/>
                      <a:pt x="19" y="1"/>
                    </a:cubicBezTo>
                    <a:cubicBezTo>
                      <a:pt x="19" y="1"/>
                      <a:pt x="21" y="2"/>
                      <a:pt x="19" y="2"/>
                    </a:cubicBezTo>
                    <a:cubicBezTo>
                      <a:pt x="19" y="1"/>
                      <a:pt x="18" y="1"/>
                      <a:pt x="17" y="1"/>
                    </a:cubicBezTo>
                    <a:cubicBezTo>
                      <a:pt x="17" y="1"/>
                      <a:pt x="18" y="1"/>
                      <a:pt x="18" y="2"/>
                    </a:cubicBezTo>
                    <a:cubicBezTo>
                      <a:pt x="15" y="1"/>
                      <a:pt x="15" y="1"/>
                      <a:pt x="15" y="1"/>
                    </a:cubicBezTo>
                    <a:cubicBezTo>
                      <a:pt x="19" y="2"/>
                      <a:pt x="16" y="2"/>
                      <a:pt x="17" y="2"/>
                    </a:cubicBezTo>
                    <a:cubicBezTo>
                      <a:pt x="17" y="2"/>
                      <a:pt x="17" y="2"/>
                      <a:pt x="17" y="2"/>
                    </a:cubicBezTo>
                    <a:cubicBezTo>
                      <a:pt x="15" y="2"/>
                      <a:pt x="18" y="2"/>
                      <a:pt x="18" y="2"/>
                    </a:cubicBezTo>
                    <a:cubicBezTo>
                      <a:pt x="18" y="2"/>
                      <a:pt x="15" y="2"/>
                      <a:pt x="14" y="2"/>
                    </a:cubicBezTo>
                    <a:cubicBezTo>
                      <a:pt x="14" y="2"/>
                      <a:pt x="16" y="2"/>
                      <a:pt x="14" y="2"/>
                    </a:cubicBezTo>
                    <a:cubicBezTo>
                      <a:pt x="14" y="2"/>
                      <a:pt x="15" y="3"/>
                      <a:pt x="17" y="3"/>
                    </a:cubicBezTo>
                    <a:cubicBezTo>
                      <a:pt x="17" y="3"/>
                      <a:pt x="14" y="3"/>
                      <a:pt x="15" y="3"/>
                    </a:cubicBezTo>
                    <a:cubicBezTo>
                      <a:pt x="14" y="3"/>
                      <a:pt x="13" y="3"/>
                      <a:pt x="12" y="2"/>
                    </a:cubicBezTo>
                    <a:cubicBezTo>
                      <a:pt x="13" y="3"/>
                      <a:pt x="12" y="3"/>
                      <a:pt x="14" y="3"/>
                    </a:cubicBezTo>
                    <a:cubicBezTo>
                      <a:pt x="14" y="3"/>
                      <a:pt x="14" y="3"/>
                      <a:pt x="14" y="3"/>
                    </a:cubicBezTo>
                    <a:cubicBezTo>
                      <a:pt x="14" y="3"/>
                      <a:pt x="12" y="3"/>
                      <a:pt x="12" y="3"/>
                    </a:cubicBezTo>
                    <a:cubicBezTo>
                      <a:pt x="13" y="3"/>
                      <a:pt x="14" y="4"/>
                      <a:pt x="13" y="4"/>
                    </a:cubicBezTo>
                    <a:cubicBezTo>
                      <a:pt x="15" y="4"/>
                      <a:pt x="15" y="4"/>
                      <a:pt x="17" y="4"/>
                    </a:cubicBezTo>
                    <a:cubicBezTo>
                      <a:pt x="17" y="4"/>
                      <a:pt x="18" y="5"/>
                      <a:pt x="18" y="5"/>
                    </a:cubicBezTo>
                    <a:cubicBezTo>
                      <a:pt x="16" y="4"/>
                      <a:pt x="13" y="4"/>
                      <a:pt x="13" y="4"/>
                    </a:cubicBezTo>
                    <a:cubicBezTo>
                      <a:pt x="10" y="3"/>
                      <a:pt x="14" y="4"/>
                      <a:pt x="11" y="3"/>
                    </a:cubicBezTo>
                    <a:cubicBezTo>
                      <a:pt x="9" y="3"/>
                      <a:pt x="9" y="3"/>
                      <a:pt x="10" y="3"/>
                    </a:cubicBezTo>
                    <a:cubicBezTo>
                      <a:pt x="8" y="2"/>
                      <a:pt x="10" y="3"/>
                      <a:pt x="7" y="2"/>
                    </a:cubicBezTo>
                    <a:cubicBezTo>
                      <a:pt x="8" y="2"/>
                      <a:pt x="9" y="3"/>
                      <a:pt x="9" y="3"/>
                    </a:cubicBezTo>
                    <a:cubicBezTo>
                      <a:pt x="10" y="3"/>
                      <a:pt x="10" y="3"/>
                      <a:pt x="11" y="3"/>
                    </a:cubicBezTo>
                    <a:cubicBezTo>
                      <a:pt x="14" y="4"/>
                      <a:pt x="10" y="3"/>
                      <a:pt x="9" y="3"/>
                    </a:cubicBezTo>
                    <a:cubicBezTo>
                      <a:pt x="9" y="3"/>
                      <a:pt x="9" y="3"/>
                      <a:pt x="9" y="3"/>
                    </a:cubicBezTo>
                    <a:cubicBezTo>
                      <a:pt x="8" y="3"/>
                      <a:pt x="10" y="3"/>
                      <a:pt x="9" y="3"/>
                    </a:cubicBezTo>
                    <a:cubicBezTo>
                      <a:pt x="6" y="3"/>
                      <a:pt x="9" y="3"/>
                      <a:pt x="7" y="3"/>
                    </a:cubicBezTo>
                    <a:cubicBezTo>
                      <a:pt x="5" y="2"/>
                      <a:pt x="5" y="2"/>
                      <a:pt x="5" y="2"/>
                    </a:cubicBezTo>
                    <a:cubicBezTo>
                      <a:pt x="5" y="2"/>
                      <a:pt x="7" y="3"/>
                      <a:pt x="7" y="3"/>
                    </a:cubicBezTo>
                    <a:cubicBezTo>
                      <a:pt x="6" y="3"/>
                      <a:pt x="6" y="3"/>
                      <a:pt x="6" y="3"/>
                    </a:cubicBezTo>
                    <a:cubicBezTo>
                      <a:pt x="6" y="3"/>
                      <a:pt x="6" y="3"/>
                      <a:pt x="6" y="3"/>
                    </a:cubicBezTo>
                    <a:cubicBezTo>
                      <a:pt x="7" y="3"/>
                      <a:pt x="9" y="4"/>
                      <a:pt x="9" y="3"/>
                    </a:cubicBezTo>
                    <a:cubicBezTo>
                      <a:pt x="12" y="4"/>
                      <a:pt x="9" y="4"/>
                      <a:pt x="10" y="4"/>
                    </a:cubicBezTo>
                    <a:cubicBezTo>
                      <a:pt x="12" y="4"/>
                      <a:pt x="10" y="4"/>
                      <a:pt x="11" y="4"/>
                    </a:cubicBezTo>
                    <a:cubicBezTo>
                      <a:pt x="13" y="4"/>
                      <a:pt x="13" y="5"/>
                      <a:pt x="13" y="5"/>
                    </a:cubicBezTo>
                    <a:cubicBezTo>
                      <a:pt x="13" y="5"/>
                      <a:pt x="11" y="4"/>
                      <a:pt x="10" y="4"/>
                    </a:cubicBezTo>
                    <a:cubicBezTo>
                      <a:pt x="10" y="4"/>
                      <a:pt x="10" y="4"/>
                      <a:pt x="11" y="4"/>
                    </a:cubicBezTo>
                    <a:cubicBezTo>
                      <a:pt x="9" y="4"/>
                      <a:pt x="7" y="3"/>
                      <a:pt x="6" y="3"/>
                    </a:cubicBezTo>
                    <a:cubicBezTo>
                      <a:pt x="5" y="3"/>
                      <a:pt x="7" y="3"/>
                      <a:pt x="8" y="4"/>
                    </a:cubicBezTo>
                    <a:cubicBezTo>
                      <a:pt x="8" y="4"/>
                      <a:pt x="9" y="4"/>
                      <a:pt x="10" y="4"/>
                    </a:cubicBezTo>
                    <a:cubicBezTo>
                      <a:pt x="14" y="5"/>
                      <a:pt x="6" y="3"/>
                      <a:pt x="7" y="4"/>
                    </a:cubicBezTo>
                    <a:cubicBezTo>
                      <a:pt x="10" y="4"/>
                      <a:pt x="11" y="5"/>
                      <a:pt x="15" y="6"/>
                    </a:cubicBezTo>
                    <a:cubicBezTo>
                      <a:pt x="15" y="6"/>
                      <a:pt x="16" y="6"/>
                      <a:pt x="15" y="6"/>
                    </a:cubicBezTo>
                    <a:cubicBezTo>
                      <a:pt x="13" y="5"/>
                      <a:pt x="14" y="6"/>
                      <a:pt x="12" y="5"/>
                    </a:cubicBezTo>
                    <a:cubicBezTo>
                      <a:pt x="12" y="5"/>
                      <a:pt x="12" y="5"/>
                      <a:pt x="12" y="5"/>
                    </a:cubicBezTo>
                    <a:cubicBezTo>
                      <a:pt x="10" y="5"/>
                      <a:pt x="10" y="5"/>
                      <a:pt x="10" y="5"/>
                    </a:cubicBezTo>
                    <a:cubicBezTo>
                      <a:pt x="8" y="4"/>
                      <a:pt x="7" y="4"/>
                      <a:pt x="6" y="4"/>
                    </a:cubicBezTo>
                    <a:cubicBezTo>
                      <a:pt x="7" y="4"/>
                      <a:pt x="8" y="4"/>
                      <a:pt x="8" y="5"/>
                    </a:cubicBezTo>
                    <a:cubicBezTo>
                      <a:pt x="7" y="4"/>
                      <a:pt x="6" y="4"/>
                      <a:pt x="6" y="4"/>
                    </a:cubicBezTo>
                    <a:cubicBezTo>
                      <a:pt x="7" y="4"/>
                      <a:pt x="9" y="5"/>
                      <a:pt x="10" y="5"/>
                    </a:cubicBezTo>
                    <a:cubicBezTo>
                      <a:pt x="10" y="5"/>
                      <a:pt x="8" y="5"/>
                      <a:pt x="7" y="5"/>
                    </a:cubicBezTo>
                    <a:cubicBezTo>
                      <a:pt x="6" y="4"/>
                      <a:pt x="6" y="4"/>
                      <a:pt x="6" y="4"/>
                    </a:cubicBezTo>
                    <a:cubicBezTo>
                      <a:pt x="7" y="5"/>
                      <a:pt x="5" y="4"/>
                      <a:pt x="5" y="4"/>
                    </a:cubicBezTo>
                    <a:cubicBezTo>
                      <a:pt x="6" y="5"/>
                      <a:pt x="8" y="5"/>
                      <a:pt x="10" y="5"/>
                    </a:cubicBezTo>
                    <a:cubicBezTo>
                      <a:pt x="10" y="6"/>
                      <a:pt x="9" y="5"/>
                      <a:pt x="9" y="5"/>
                    </a:cubicBezTo>
                    <a:cubicBezTo>
                      <a:pt x="8" y="5"/>
                      <a:pt x="8" y="5"/>
                      <a:pt x="8" y="5"/>
                    </a:cubicBezTo>
                    <a:cubicBezTo>
                      <a:pt x="8" y="5"/>
                      <a:pt x="5" y="4"/>
                      <a:pt x="5" y="4"/>
                    </a:cubicBezTo>
                    <a:cubicBezTo>
                      <a:pt x="7" y="5"/>
                      <a:pt x="7" y="5"/>
                      <a:pt x="7" y="5"/>
                    </a:cubicBezTo>
                    <a:cubicBezTo>
                      <a:pt x="7" y="5"/>
                      <a:pt x="6" y="5"/>
                      <a:pt x="5" y="5"/>
                    </a:cubicBezTo>
                    <a:cubicBezTo>
                      <a:pt x="6" y="5"/>
                      <a:pt x="6" y="5"/>
                      <a:pt x="7" y="5"/>
                    </a:cubicBezTo>
                    <a:cubicBezTo>
                      <a:pt x="6" y="5"/>
                      <a:pt x="6" y="5"/>
                      <a:pt x="6" y="5"/>
                    </a:cubicBezTo>
                    <a:cubicBezTo>
                      <a:pt x="6" y="5"/>
                      <a:pt x="9" y="6"/>
                      <a:pt x="7" y="5"/>
                    </a:cubicBezTo>
                    <a:cubicBezTo>
                      <a:pt x="9" y="6"/>
                      <a:pt x="7" y="5"/>
                      <a:pt x="8" y="5"/>
                    </a:cubicBezTo>
                    <a:cubicBezTo>
                      <a:pt x="10" y="6"/>
                      <a:pt x="9" y="6"/>
                      <a:pt x="10" y="6"/>
                    </a:cubicBezTo>
                    <a:cubicBezTo>
                      <a:pt x="7" y="5"/>
                      <a:pt x="9" y="6"/>
                      <a:pt x="9" y="6"/>
                    </a:cubicBezTo>
                    <a:cubicBezTo>
                      <a:pt x="8" y="6"/>
                      <a:pt x="8" y="6"/>
                      <a:pt x="7" y="6"/>
                    </a:cubicBezTo>
                    <a:cubicBezTo>
                      <a:pt x="9" y="6"/>
                      <a:pt x="9" y="6"/>
                      <a:pt x="9" y="6"/>
                    </a:cubicBezTo>
                    <a:cubicBezTo>
                      <a:pt x="6" y="5"/>
                      <a:pt x="10" y="7"/>
                      <a:pt x="9" y="6"/>
                    </a:cubicBezTo>
                    <a:cubicBezTo>
                      <a:pt x="8" y="6"/>
                      <a:pt x="6" y="6"/>
                      <a:pt x="6" y="6"/>
                    </a:cubicBezTo>
                    <a:cubicBezTo>
                      <a:pt x="8" y="6"/>
                      <a:pt x="9" y="7"/>
                      <a:pt x="11" y="7"/>
                    </a:cubicBezTo>
                    <a:cubicBezTo>
                      <a:pt x="10" y="7"/>
                      <a:pt x="8" y="6"/>
                      <a:pt x="6" y="6"/>
                    </a:cubicBezTo>
                    <a:cubicBezTo>
                      <a:pt x="8" y="6"/>
                      <a:pt x="4" y="5"/>
                      <a:pt x="7" y="6"/>
                    </a:cubicBezTo>
                    <a:cubicBezTo>
                      <a:pt x="8" y="6"/>
                      <a:pt x="9" y="7"/>
                      <a:pt x="10" y="7"/>
                    </a:cubicBezTo>
                    <a:cubicBezTo>
                      <a:pt x="9" y="7"/>
                      <a:pt x="9" y="7"/>
                      <a:pt x="8" y="6"/>
                    </a:cubicBezTo>
                    <a:cubicBezTo>
                      <a:pt x="8" y="7"/>
                      <a:pt x="10" y="7"/>
                      <a:pt x="11" y="7"/>
                    </a:cubicBezTo>
                    <a:cubicBezTo>
                      <a:pt x="10" y="7"/>
                      <a:pt x="12" y="8"/>
                      <a:pt x="11" y="8"/>
                    </a:cubicBezTo>
                    <a:cubicBezTo>
                      <a:pt x="9" y="7"/>
                      <a:pt x="10" y="7"/>
                      <a:pt x="9" y="7"/>
                    </a:cubicBezTo>
                    <a:cubicBezTo>
                      <a:pt x="9" y="7"/>
                      <a:pt x="13" y="8"/>
                      <a:pt x="13" y="9"/>
                    </a:cubicBezTo>
                    <a:cubicBezTo>
                      <a:pt x="14" y="9"/>
                      <a:pt x="17" y="10"/>
                      <a:pt x="18" y="10"/>
                    </a:cubicBezTo>
                    <a:cubicBezTo>
                      <a:pt x="17" y="10"/>
                      <a:pt x="17" y="10"/>
                      <a:pt x="15" y="9"/>
                    </a:cubicBezTo>
                    <a:cubicBezTo>
                      <a:pt x="15" y="9"/>
                      <a:pt x="15" y="9"/>
                      <a:pt x="15" y="9"/>
                    </a:cubicBezTo>
                    <a:cubicBezTo>
                      <a:pt x="12" y="9"/>
                      <a:pt x="11" y="8"/>
                      <a:pt x="8" y="7"/>
                    </a:cubicBezTo>
                    <a:cubicBezTo>
                      <a:pt x="9" y="8"/>
                      <a:pt x="9" y="8"/>
                      <a:pt x="9" y="8"/>
                    </a:cubicBezTo>
                    <a:cubicBezTo>
                      <a:pt x="9" y="7"/>
                      <a:pt x="7" y="7"/>
                      <a:pt x="6" y="7"/>
                    </a:cubicBezTo>
                    <a:cubicBezTo>
                      <a:pt x="8" y="7"/>
                      <a:pt x="7" y="7"/>
                      <a:pt x="7" y="7"/>
                    </a:cubicBezTo>
                    <a:cubicBezTo>
                      <a:pt x="9" y="8"/>
                      <a:pt x="7" y="7"/>
                      <a:pt x="8" y="7"/>
                    </a:cubicBezTo>
                    <a:cubicBezTo>
                      <a:pt x="9" y="8"/>
                      <a:pt x="11" y="8"/>
                      <a:pt x="10" y="8"/>
                    </a:cubicBezTo>
                    <a:cubicBezTo>
                      <a:pt x="9" y="8"/>
                      <a:pt x="8" y="8"/>
                      <a:pt x="7" y="7"/>
                    </a:cubicBezTo>
                    <a:cubicBezTo>
                      <a:pt x="6" y="7"/>
                      <a:pt x="9" y="8"/>
                      <a:pt x="8" y="8"/>
                    </a:cubicBezTo>
                    <a:cubicBezTo>
                      <a:pt x="7" y="7"/>
                      <a:pt x="7" y="7"/>
                      <a:pt x="7" y="7"/>
                    </a:cubicBezTo>
                    <a:cubicBezTo>
                      <a:pt x="7" y="8"/>
                      <a:pt x="7" y="8"/>
                      <a:pt x="10" y="10"/>
                    </a:cubicBezTo>
                    <a:cubicBezTo>
                      <a:pt x="9" y="9"/>
                      <a:pt x="9" y="9"/>
                      <a:pt x="7" y="9"/>
                    </a:cubicBezTo>
                    <a:cubicBezTo>
                      <a:pt x="8" y="9"/>
                      <a:pt x="9" y="10"/>
                      <a:pt x="9" y="10"/>
                    </a:cubicBezTo>
                    <a:cubicBezTo>
                      <a:pt x="7" y="9"/>
                      <a:pt x="7" y="9"/>
                      <a:pt x="7" y="9"/>
                    </a:cubicBezTo>
                    <a:cubicBezTo>
                      <a:pt x="6" y="9"/>
                      <a:pt x="8" y="10"/>
                      <a:pt x="9" y="10"/>
                    </a:cubicBezTo>
                    <a:cubicBezTo>
                      <a:pt x="8" y="10"/>
                      <a:pt x="8" y="10"/>
                      <a:pt x="8" y="10"/>
                    </a:cubicBezTo>
                    <a:cubicBezTo>
                      <a:pt x="6" y="9"/>
                      <a:pt x="9" y="10"/>
                      <a:pt x="9" y="10"/>
                    </a:cubicBezTo>
                    <a:cubicBezTo>
                      <a:pt x="8" y="10"/>
                      <a:pt x="8" y="10"/>
                      <a:pt x="8" y="10"/>
                    </a:cubicBezTo>
                    <a:cubicBezTo>
                      <a:pt x="9" y="10"/>
                      <a:pt x="9" y="10"/>
                      <a:pt x="9" y="10"/>
                    </a:cubicBezTo>
                    <a:cubicBezTo>
                      <a:pt x="10" y="11"/>
                      <a:pt x="9" y="11"/>
                      <a:pt x="7" y="10"/>
                    </a:cubicBezTo>
                    <a:cubicBezTo>
                      <a:pt x="8" y="10"/>
                      <a:pt x="8" y="10"/>
                      <a:pt x="9" y="11"/>
                    </a:cubicBezTo>
                    <a:cubicBezTo>
                      <a:pt x="7" y="10"/>
                      <a:pt x="7" y="11"/>
                      <a:pt x="8" y="11"/>
                    </a:cubicBezTo>
                    <a:cubicBezTo>
                      <a:pt x="9" y="11"/>
                      <a:pt x="9" y="11"/>
                      <a:pt x="10" y="12"/>
                    </a:cubicBezTo>
                    <a:cubicBezTo>
                      <a:pt x="13" y="13"/>
                      <a:pt x="10" y="12"/>
                      <a:pt x="11" y="12"/>
                    </a:cubicBezTo>
                    <a:cubicBezTo>
                      <a:pt x="11" y="12"/>
                      <a:pt x="10" y="12"/>
                      <a:pt x="9" y="11"/>
                    </a:cubicBezTo>
                    <a:cubicBezTo>
                      <a:pt x="6" y="11"/>
                      <a:pt x="8" y="12"/>
                      <a:pt x="8" y="12"/>
                    </a:cubicBezTo>
                    <a:cubicBezTo>
                      <a:pt x="8" y="12"/>
                      <a:pt x="8" y="12"/>
                      <a:pt x="9" y="12"/>
                    </a:cubicBezTo>
                    <a:cubicBezTo>
                      <a:pt x="7" y="12"/>
                      <a:pt x="9" y="13"/>
                      <a:pt x="8" y="13"/>
                    </a:cubicBezTo>
                    <a:cubicBezTo>
                      <a:pt x="9" y="13"/>
                      <a:pt x="11" y="14"/>
                      <a:pt x="11" y="14"/>
                    </a:cubicBezTo>
                    <a:cubicBezTo>
                      <a:pt x="13" y="15"/>
                      <a:pt x="9" y="13"/>
                      <a:pt x="8" y="13"/>
                    </a:cubicBezTo>
                    <a:cubicBezTo>
                      <a:pt x="8" y="13"/>
                      <a:pt x="9" y="13"/>
                      <a:pt x="9" y="13"/>
                    </a:cubicBezTo>
                    <a:cubicBezTo>
                      <a:pt x="8" y="13"/>
                      <a:pt x="8" y="13"/>
                      <a:pt x="8" y="13"/>
                    </a:cubicBezTo>
                    <a:cubicBezTo>
                      <a:pt x="9" y="14"/>
                      <a:pt x="10" y="14"/>
                      <a:pt x="9" y="14"/>
                    </a:cubicBezTo>
                    <a:cubicBezTo>
                      <a:pt x="9" y="14"/>
                      <a:pt x="9" y="14"/>
                      <a:pt x="9" y="14"/>
                    </a:cubicBezTo>
                    <a:cubicBezTo>
                      <a:pt x="8" y="14"/>
                      <a:pt x="7" y="13"/>
                      <a:pt x="7" y="13"/>
                    </a:cubicBezTo>
                    <a:cubicBezTo>
                      <a:pt x="9" y="14"/>
                      <a:pt x="8" y="14"/>
                      <a:pt x="9" y="15"/>
                    </a:cubicBezTo>
                    <a:cubicBezTo>
                      <a:pt x="9" y="14"/>
                      <a:pt x="9" y="14"/>
                      <a:pt x="9" y="14"/>
                    </a:cubicBezTo>
                    <a:cubicBezTo>
                      <a:pt x="10" y="15"/>
                      <a:pt x="10" y="15"/>
                      <a:pt x="10" y="15"/>
                    </a:cubicBezTo>
                    <a:cubicBezTo>
                      <a:pt x="9" y="15"/>
                      <a:pt x="9" y="15"/>
                      <a:pt x="9" y="15"/>
                    </a:cubicBezTo>
                    <a:cubicBezTo>
                      <a:pt x="9" y="14"/>
                      <a:pt x="8" y="14"/>
                      <a:pt x="8" y="14"/>
                    </a:cubicBezTo>
                    <a:cubicBezTo>
                      <a:pt x="7" y="14"/>
                      <a:pt x="9" y="15"/>
                      <a:pt x="10" y="15"/>
                    </a:cubicBezTo>
                    <a:cubicBezTo>
                      <a:pt x="11" y="15"/>
                      <a:pt x="9" y="15"/>
                      <a:pt x="9" y="15"/>
                    </a:cubicBezTo>
                    <a:cubicBezTo>
                      <a:pt x="8" y="14"/>
                      <a:pt x="9" y="15"/>
                      <a:pt x="9" y="15"/>
                    </a:cubicBezTo>
                    <a:cubicBezTo>
                      <a:pt x="8" y="14"/>
                      <a:pt x="8" y="14"/>
                      <a:pt x="8" y="14"/>
                    </a:cubicBezTo>
                    <a:cubicBezTo>
                      <a:pt x="8" y="14"/>
                      <a:pt x="9" y="15"/>
                      <a:pt x="9" y="15"/>
                    </a:cubicBezTo>
                    <a:cubicBezTo>
                      <a:pt x="9" y="15"/>
                      <a:pt x="9" y="15"/>
                      <a:pt x="8" y="15"/>
                    </a:cubicBezTo>
                    <a:cubicBezTo>
                      <a:pt x="8" y="15"/>
                      <a:pt x="8" y="15"/>
                      <a:pt x="9" y="15"/>
                    </a:cubicBezTo>
                    <a:cubicBezTo>
                      <a:pt x="9" y="15"/>
                      <a:pt x="10" y="15"/>
                      <a:pt x="11" y="16"/>
                    </a:cubicBezTo>
                    <a:cubicBezTo>
                      <a:pt x="11" y="16"/>
                      <a:pt x="11" y="16"/>
                      <a:pt x="10" y="16"/>
                    </a:cubicBezTo>
                    <a:cubicBezTo>
                      <a:pt x="10" y="16"/>
                      <a:pt x="10" y="16"/>
                      <a:pt x="10" y="16"/>
                    </a:cubicBezTo>
                    <a:cubicBezTo>
                      <a:pt x="10" y="16"/>
                      <a:pt x="10" y="16"/>
                      <a:pt x="11" y="16"/>
                    </a:cubicBezTo>
                    <a:cubicBezTo>
                      <a:pt x="9" y="16"/>
                      <a:pt x="9" y="16"/>
                      <a:pt x="9" y="16"/>
                    </a:cubicBezTo>
                    <a:cubicBezTo>
                      <a:pt x="11" y="16"/>
                      <a:pt x="10" y="16"/>
                      <a:pt x="11" y="16"/>
                    </a:cubicBezTo>
                    <a:cubicBezTo>
                      <a:pt x="9" y="16"/>
                      <a:pt x="7" y="15"/>
                      <a:pt x="7" y="15"/>
                    </a:cubicBezTo>
                    <a:cubicBezTo>
                      <a:pt x="8" y="16"/>
                      <a:pt x="8" y="16"/>
                      <a:pt x="8" y="16"/>
                    </a:cubicBezTo>
                    <a:cubicBezTo>
                      <a:pt x="9" y="16"/>
                      <a:pt x="8" y="16"/>
                      <a:pt x="7" y="15"/>
                    </a:cubicBezTo>
                    <a:cubicBezTo>
                      <a:pt x="6" y="15"/>
                      <a:pt x="12" y="17"/>
                      <a:pt x="10" y="17"/>
                    </a:cubicBezTo>
                    <a:cubicBezTo>
                      <a:pt x="8" y="16"/>
                      <a:pt x="8" y="16"/>
                      <a:pt x="8" y="16"/>
                    </a:cubicBezTo>
                    <a:cubicBezTo>
                      <a:pt x="8" y="16"/>
                      <a:pt x="8" y="16"/>
                      <a:pt x="8" y="16"/>
                    </a:cubicBezTo>
                    <a:cubicBezTo>
                      <a:pt x="9" y="17"/>
                      <a:pt x="7" y="16"/>
                      <a:pt x="8" y="16"/>
                    </a:cubicBezTo>
                    <a:cubicBezTo>
                      <a:pt x="10" y="17"/>
                      <a:pt x="9" y="17"/>
                      <a:pt x="10" y="17"/>
                    </a:cubicBezTo>
                    <a:cubicBezTo>
                      <a:pt x="5" y="15"/>
                      <a:pt x="8" y="17"/>
                      <a:pt x="6" y="16"/>
                    </a:cubicBezTo>
                    <a:cubicBezTo>
                      <a:pt x="9" y="17"/>
                      <a:pt x="7" y="17"/>
                      <a:pt x="8" y="17"/>
                    </a:cubicBezTo>
                    <a:cubicBezTo>
                      <a:pt x="5" y="16"/>
                      <a:pt x="8" y="18"/>
                      <a:pt x="7" y="17"/>
                    </a:cubicBezTo>
                    <a:cubicBezTo>
                      <a:pt x="9" y="18"/>
                      <a:pt x="9" y="18"/>
                      <a:pt x="9" y="18"/>
                    </a:cubicBezTo>
                    <a:cubicBezTo>
                      <a:pt x="8" y="18"/>
                      <a:pt x="12" y="20"/>
                      <a:pt x="10" y="19"/>
                    </a:cubicBezTo>
                    <a:cubicBezTo>
                      <a:pt x="9" y="18"/>
                      <a:pt x="8" y="18"/>
                      <a:pt x="8" y="18"/>
                    </a:cubicBezTo>
                    <a:cubicBezTo>
                      <a:pt x="5" y="17"/>
                      <a:pt x="9" y="19"/>
                      <a:pt x="7" y="18"/>
                    </a:cubicBezTo>
                    <a:cubicBezTo>
                      <a:pt x="8" y="18"/>
                      <a:pt x="9" y="19"/>
                      <a:pt x="10" y="19"/>
                    </a:cubicBezTo>
                    <a:cubicBezTo>
                      <a:pt x="9" y="19"/>
                      <a:pt x="8" y="19"/>
                      <a:pt x="7" y="18"/>
                    </a:cubicBezTo>
                    <a:cubicBezTo>
                      <a:pt x="8" y="19"/>
                      <a:pt x="8" y="19"/>
                      <a:pt x="7" y="19"/>
                    </a:cubicBezTo>
                    <a:cubicBezTo>
                      <a:pt x="7" y="18"/>
                      <a:pt x="7" y="18"/>
                      <a:pt x="7" y="18"/>
                    </a:cubicBezTo>
                    <a:cubicBezTo>
                      <a:pt x="6" y="18"/>
                      <a:pt x="7" y="19"/>
                      <a:pt x="8" y="19"/>
                    </a:cubicBezTo>
                    <a:cubicBezTo>
                      <a:pt x="6" y="18"/>
                      <a:pt x="7" y="19"/>
                      <a:pt x="6" y="19"/>
                    </a:cubicBezTo>
                    <a:cubicBezTo>
                      <a:pt x="8" y="20"/>
                      <a:pt x="5" y="19"/>
                      <a:pt x="7" y="20"/>
                    </a:cubicBezTo>
                    <a:cubicBezTo>
                      <a:pt x="7" y="20"/>
                      <a:pt x="7" y="20"/>
                      <a:pt x="7" y="19"/>
                    </a:cubicBezTo>
                    <a:cubicBezTo>
                      <a:pt x="7" y="20"/>
                      <a:pt x="9" y="21"/>
                      <a:pt x="9" y="21"/>
                    </a:cubicBezTo>
                    <a:cubicBezTo>
                      <a:pt x="7" y="20"/>
                      <a:pt x="7" y="20"/>
                      <a:pt x="7" y="20"/>
                    </a:cubicBezTo>
                    <a:cubicBezTo>
                      <a:pt x="5" y="19"/>
                      <a:pt x="7" y="20"/>
                      <a:pt x="6" y="19"/>
                    </a:cubicBezTo>
                    <a:cubicBezTo>
                      <a:pt x="7" y="20"/>
                      <a:pt x="6" y="20"/>
                      <a:pt x="7" y="20"/>
                    </a:cubicBezTo>
                    <a:cubicBezTo>
                      <a:pt x="8" y="21"/>
                      <a:pt x="8" y="21"/>
                      <a:pt x="8" y="21"/>
                    </a:cubicBezTo>
                    <a:cubicBezTo>
                      <a:pt x="8" y="21"/>
                      <a:pt x="8" y="21"/>
                      <a:pt x="9" y="21"/>
                    </a:cubicBezTo>
                    <a:cubicBezTo>
                      <a:pt x="9" y="21"/>
                      <a:pt x="7" y="20"/>
                      <a:pt x="7" y="20"/>
                    </a:cubicBezTo>
                    <a:cubicBezTo>
                      <a:pt x="6" y="20"/>
                      <a:pt x="6" y="20"/>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7" y="21"/>
                    </a:cubicBezTo>
                    <a:cubicBezTo>
                      <a:pt x="7" y="21"/>
                      <a:pt x="7" y="21"/>
                      <a:pt x="6" y="21"/>
                    </a:cubicBezTo>
                    <a:cubicBezTo>
                      <a:pt x="6" y="21"/>
                      <a:pt x="6" y="21"/>
                      <a:pt x="6" y="21"/>
                    </a:cubicBezTo>
                    <a:cubicBezTo>
                      <a:pt x="6" y="21"/>
                      <a:pt x="6" y="21"/>
                      <a:pt x="6" y="21"/>
                    </a:cubicBezTo>
                    <a:cubicBezTo>
                      <a:pt x="5" y="20"/>
                      <a:pt x="5" y="20"/>
                      <a:pt x="5" y="20"/>
                    </a:cubicBezTo>
                    <a:cubicBezTo>
                      <a:pt x="5" y="20"/>
                      <a:pt x="6" y="21"/>
                      <a:pt x="7" y="21"/>
                    </a:cubicBezTo>
                    <a:cubicBezTo>
                      <a:pt x="5" y="21"/>
                      <a:pt x="6" y="22"/>
                      <a:pt x="7" y="22"/>
                    </a:cubicBezTo>
                    <a:cubicBezTo>
                      <a:pt x="7" y="22"/>
                      <a:pt x="6" y="22"/>
                      <a:pt x="7" y="22"/>
                    </a:cubicBezTo>
                    <a:cubicBezTo>
                      <a:pt x="7" y="22"/>
                      <a:pt x="8" y="23"/>
                      <a:pt x="7" y="22"/>
                    </a:cubicBezTo>
                    <a:cubicBezTo>
                      <a:pt x="8" y="23"/>
                      <a:pt x="6" y="22"/>
                      <a:pt x="6" y="22"/>
                    </a:cubicBezTo>
                    <a:cubicBezTo>
                      <a:pt x="6" y="22"/>
                      <a:pt x="7" y="22"/>
                      <a:pt x="7" y="22"/>
                    </a:cubicBezTo>
                    <a:cubicBezTo>
                      <a:pt x="5" y="22"/>
                      <a:pt x="8" y="24"/>
                      <a:pt x="7" y="23"/>
                    </a:cubicBezTo>
                    <a:cubicBezTo>
                      <a:pt x="7" y="23"/>
                      <a:pt x="6" y="23"/>
                      <a:pt x="6" y="22"/>
                    </a:cubicBezTo>
                    <a:cubicBezTo>
                      <a:pt x="6" y="23"/>
                      <a:pt x="7" y="23"/>
                      <a:pt x="8" y="24"/>
                    </a:cubicBezTo>
                    <a:cubicBezTo>
                      <a:pt x="8" y="24"/>
                      <a:pt x="7" y="24"/>
                      <a:pt x="7" y="24"/>
                    </a:cubicBezTo>
                    <a:cubicBezTo>
                      <a:pt x="7" y="24"/>
                      <a:pt x="7" y="24"/>
                      <a:pt x="8" y="24"/>
                    </a:cubicBezTo>
                    <a:cubicBezTo>
                      <a:pt x="8" y="24"/>
                      <a:pt x="8" y="24"/>
                      <a:pt x="8" y="24"/>
                    </a:cubicBezTo>
                    <a:cubicBezTo>
                      <a:pt x="9" y="25"/>
                      <a:pt x="10" y="26"/>
                      <a:pt x="10" y="26"/>
                    </a:cubicBezTo>
                    <a:cubicBezTo>
                      <a:pt x="9" y="25"/>
                      <a:pt x="9" y="25"/>
                      <a:pt x="9" y="25"/>
                    </a:cubicBezTo>
                    <a:cubicBezTo>
                      <a:pt x="9" y="26"/>
                      <a:pt x="10" y="26"/>
                      <a:pt x="10" y="26"/>
                    </a:cubicBezTo>
                    <a:cubicBezTo>
                      <a:pt x="9" y="26"/>
                      <a:pt x="10" y="26"/>
                      <a:pt x="9" y="25"/>
                    </a:cubicBezTo>
                    <a:cubicBezTo>
                      <a:pt x="7" y="24"/>
                      <a:pt x="7" y="25"/>
                      <a:pt x="7" y="25"/>
                    </a:cubicBezTo>
                    <a:cubicBezTo>
                      <a:pt x="7" y="25"/>
                      <a:pt x="8" y="25"/>
                      <a:pt x="8" y="26"/>
                    </a:cubicBezTo>
                    <a:cubicBezTo>
                      <a:pt x="9" y="26"/>
                      <a:pt x="7" y="25"/>
                      <a:pt x="7" y="25"/>
                    </a:cubicBezTo>
                    <a:cubicBezTo>
                      <a:pt x="11" y="28"/>
                      <a:pt x="11" y="28"/>
                      <a:pt x="11" y="28"/>
                    </a:cubicBezTo>
                    <a:cubicBezTo>
                      <a:pt x="11" y="27"/>
                      <a:pt x="9" y="27"/>
                      <a:pt x="8" y="26"/>
                    </a:cubicBezTo>
                    <a:cubicBezTo>
                      <a:pt x="9" y="26"/>
                      <a:pt x="11" y="28"/>
                      <a:pt x="12" y="29"/>
                    </a:cubicBezTo>
                    <a:cubicBezTo>
                      <a:pt x="12" y="29"/>
                      <a:pt x="13" y="29"/>
                      <a:pt x="13" y="29"/>
                    </a:cubicBezTo>
                    <a:cubicBezTo>
                      <a:pt x="12" y="29"/>
                      <a:pt x="13" y="29"/>
                      <a:pt x="12" y="29"/>
                    </a:cubicBezTo>
                    <a:cubicBezTo>
                      <a:pt x="11" y="28"/>
                      <a:pt x="11" y="28"/>
                      <a:pt x="11" y="28"/>
                    </a:cubicBezTo>
                    <a:cubicBezTo>
                      <a:pt x="11" y="28"/>
                      <a:pt x="9" y="27"/>
                      <a:pt x="8" y="27"/>
                    </a:cubicBezTo>
                    <a:cubicBezTo>
                      <a:pt x="8" y="27"/>
                      <a:pt x="7" y="27"/>
                      <a:pt x="7" y="27"/>
                    </a:cubicBezTo>
                    <a:cubicBezTo>
                      <a:pt x="10" y="28"/>
                      <a:pt x="8" y="28"/>
                      <a:pt x="10" y="29"/>
                    </a:cubicBezTo>
                    <a:cubicBezTo>
                      <a:pt x="11" y="29"/>
                      <a:pt x="9" y="28"/>
                      <a:pt x="8" y="28"/>
                    </a:cubicBezTo>
                    <a:cubicBezTo>
                      <a:pt x="9" y="29"/>
                      <a:pt x="8" y="28"/>
                      <a:pt x="8" y="29"/>
                    </a:cubicBezTo>
                    <a:cubicBezTo>
                      <a:pt x="8" y="29"/>
                      <a:pt x="8" y="28"/>
                      <a:pt x="8" y="28"/>
                    </a:cubicBezTo>
                    <a:cubicBezTo>
                      <a:pt x="8" y="29"/>
                      <a:pt x="8" y="29"/>
                      <a:pt x="9" y="30"/>
                    </a:cubicBezTo>
                    <a:cubicBezTo>
                      <a:pt x="8" y="29"/>
                      <a:pt x="8" y="29"/>
                      <a:pt x="8" y="29"/>
                    </a:cubicBezTo>
                    <a:cubicBezTo>
                      <a:pt x="7" y="29"/>
                      <a:pt x="11" y="31"/>
                      <a:pt x="10" y="30"/>
                    </a:cubicBezTo>
                    <a:cubicBezTo>
                      <a:pt x="9" y="30"/>
                      <a:pt x="9" y="30"/>
                      <a:pt x="9" y="30"/>
                    </a:cubicBezTo>
                    <a:cubicBezTo>
                      <a:pt x="10" y="31"/>
                      <a:pt x="7" y="29"/>
                      <a:pt x="9" y="31"/>
                    </a:cubicBezTo>
                    <a:cubicBezTo>
                      <a:pt x="8" y="30"/>
                      <a:pt x="8" y="30"/>
                      <a:pt x="8" y="30"/>
                    </a:cubicBezTo>
                    <a:cubicBezTo>
                      <a:pt x="8" y="30"/>
                      <a:pt x="8" y="30"/>
                      <a:pt x="9" y="31"/>
                    </a:cubicBezTo>
                    <a:cubicBezTo>
                      <a:pt x="9" y="31"/>
                      <a:pt x="8" y="31"/>
                      <a:pt x="8" y="30"/>
                    </a:cubicBezTo>
                    <a:cubicBezTo>
                      <a:pt x="7" y="30"/>
                      <a:pt x="10" y="31"/>
                      <a:pt x="9" y="31"/>
                    </a:cubicBezTo>
                    <a:cubicBezTo>
                      <a:pt x="9" y="31"/>
                      <a:pt x="8" y="31"/>
                      <a:pt x="8" y="31"/>
                    </a:cubicBezTo>
                    <a:cubicBezTo>
                      <a:pt x="9" y="31"/>
                      <a:pt x="8" y="31"/>
                      <a:pt x="9" y="32"/>
                    </a:cubicBezTo>
                    <a:cubicBezTo>
                      <a:pt x="8" y="31"/>
                      <a:pt x="8" y="31"/>
                      <a:pt x="7" y="31"/>
                    </a:cubicBezTo>
                    <a:cubicBezTo>
                      <a:pt x="7" y="31"/>
                      <a:pt x="6" y="32"/>
                      <a:pt x="7" y="34"/>
                    </a:cubicBezTo>
                    <a:cubicBezTo>
                      <a:pt x="5" y="32"/>
                      <a:pt x="6" y="33"/>
                      <a:pt x="5" y="32"/>
                    </a:cubicBezTo>
                    <a:cubicBezTo>
                      <a:pt x="7" y="33"/>
                      <a:pt x="5" y="32"/>
                      <a:pt x="6" y="33"/>
                    </a:cubicBezTo>
                    <a:cubicBezTo>
                      <a:pt x="5" y="32"/>
                      <a:pt x="5" y="32"/>
                      <a:pt x="5" y="32"/>
                    </a:cubicBezTo>
                    <a:cubicBezTo>
                      <a:pt x="6" y="33"/>
                      <a:pt x="4" y="32"/>
                      <a:pt x="5" y="33"/>
                    </a:cubicBezTo>
                    <a:cubicBezTo>
                      <a:pt x="5" y="33"/>
                      <a:pt x="5" y="33"/>
                      <a:pt x="5" y="33"/>
                    </a:cubicBezTo>
                    <a:cubicBezTo>
                      <a:pt x="7" y="34"/>
                      <a:pt x="3" y="31"/>
                      <a:pt x="5" y="33"/>
                    </a:cubicBezTo>
                    <a:cubicBezTo>
                      <a:pt x="4" y="32"/>
                      <a:pt x="4" y="32"/>
                      <a:pt x="4" y="32"/>
                    </a:cubicBezTo>
                    <a:cubicBezTo>
                      <a:pt x="6" y="34"/>
                      <a:pt x="3" y="32"/>
                      <a:pt x="5" y="33"/>
                    </a:cubicBezTo>
                    <a:cubicBezTo>
                      <a:pt x="5" y="33"/>
                      <a:pt x="5" y="33"/>
                      <a:pt x="5" y="33"/>
                    </a:cubicBezTo>
                    <a:cubicBezTo>
                      <a:pt x="4" y="33"/>
                      <a:pt x="7" y="35"/>
                      <a:pt x="5" y="34"/>
                    </a:cubicBezTo>
                    <a:cubicBezTo>
                      <a:pt x="5" y="34"/>
                      <a:pt x="5" y="34"/>
                      <a:pt x="7" y="36"/>
                    </a:cubicBezTo>
                    <a:cubicBezTo>
                      <a:pt x="6" y="35"/>
                      <a:pt x="5" y="35"/>
                      <a:pt x="5" y="34"/>
                    </a:cubicBezTo>
                    <a:cubicBezTo>
                      <a:pt x="5" y="35"/>
                      <a:pt x="5" y="35"/>
                      <a:pt x="7" y="37"/>
                    </a:cubicBezTo>
                    <a:cubicBezTo>
                      <a:pt x="6" y="37"/>
                      <a:pt x="6" y="37"/>
                      <a:pt x="6" y="37"/>
                    </a:cubicBezTo>
                    <a:cubicBezTo>
                      <a:pt x="7" y="38"/>
                      <a:pt x="3" y="36"/>
                      <a:pt x="7" y="39"/>
                    </a:cubicBezTo>
                    <a:cubicBezTo>
                      <a:pt x="8" y="40"/>
                      <a:pt x="8" y="40"/>
                      <a:pt x="8" y="40"/>
                    </a:cubicBezTo>
                    <a:cubicBezTo>
                      <a:pt x="7" y="39"/>
                      <a:pt x="6" y="39"/>
                      <a:pt x="6" y="38"/>
                    </a:cubicBezTo>
                    <a:cubicBezTo>
                      <a:pt x="7" y="39"/>
                      <a:pt x="6" y="39"/>
                      <a:pt x="7" y="40"/>
                    </a:cubicBezTo>
                    <a:cubicBezTo>
                      <a:pt x="7" y="39"/>
                      <a:pt x="7" y="39"/>
                      <a:pt x="6" y="39"/>
                    </a:cubicBezTo>
                    <a:cubicBezTo>
                      <a:pt x="6" y="39"/>
                      <a:pt x="8" y="40"/>
                      <a:pt x="7" y="40"/>
                    </a:cubicBezTo>
                    <a:cubicBezTo>
                      <a:pt x="7" y="40"/>
                      <a:pt x="7" y="40"/>
                      <a:pt x="7" y="40"/>
                    </a:cubicBezTo>
                    <a:cubicBezTo>
                      <a:pt x="4" y="38"/>
                      <a:pt x="1" y="37"/>
                      <a:pt x="4" y="40"/>
                    </a:cubicBezTo>
                    <a:cubicBezTo>
                      <a:pt x="4" y="41"/>
                      <a:pt x="2" y="39"/>
                      <a:pt x="2" y="39"/>
                    </a:cubicBezTo>
                    <a:cubicBezTo>
                      <a:pt x="4" y="42"/>
                      <a:pt x="0" y="39"/>
                      <a:pt x="3" y="43"/>
                    </a:cubicBezTo>
                    <a:close/>
                    <a:moveTo>
                      <a:pt x="7" y="21"/>
                    </a:moveTo>
                    <a:cubicBezTo>
                      <a:pt x="7" y="21"/>
                      <a:pt x="7" y="21"/>
                      <a:pt x="7" y="21"/>
                    </a:cubicBezTo>
                    <a:cubicBezTo>
                      <a:pt x="7" y="21"/>
                      <a:pt x="7"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30"/>
              <p:cNvSpPr>
                <a:spLocks noEditPoints="1"/>
              </p:cNvSpPr>
              <p:nvPr/>
            </p:nvSpPr>
            <p:spPr bwMode="auto">
              <a:xfrm>
                <a:off x="4573588" y="3797300"/>
                <a:ext cx="265113" cy="165100"/>
              </a:xfrm>
              <a:custGeom>
                <a:avLst/>
                <a:gdLst>
                  <a:gd name="T0" fmla="*/ 55 w 123"/>
                  <a:gd name="T1" fmla="*/ 74 h 77"/>
                  <a:gd name="T2" fmla="*/ 56 w 123"/>
                  <a:gd name="T3" fmla="*/ 75 h 77"/>
                  <a:gd name="T4" fmla="*/ 64 w 123"/>
                  <a:gd name="T5" fmla="*/ 75 h 77"/>
                  <a:gd name="T6" fmla="*/ 67 w 123"/>
                  <a:gd name="T7" fmla="*/ 71 h 77"/>
                  <a:gd name="T8" fmla="*/ 71 w 123"/>
                  <a:gd name="T9" fmla="*/ 73 h 77"/>
                  <a:gd name="T10" fmla="*/ 74 w 123"/>
                  <a:gd name="T11" fmla="*/ 68 h 77"/>
                  <a:gd name="T12" fmla="*/ 80 w 123"/>
                  <a:gd name="T13" fmla="*/ 69 h 77"/>
                  <a:gd name="T14" fmla="*/ 84 w 123"/>
                  <a:gd name="T15" fmla="*/ 67 h 77"/>
                  <a:gd name="T16" fmla="*/ 89 w 123"/>
                  <a:gd name="T17" fmla="*/ 66 h 77"/>
                  <a:gd name="T18" fmla="*/ 98 w 123"/>
                  <a:gd name="T19" fmla="*/ 62 h 77"/>
                  <a:gd name="T20" fmla="*/ 101 w 123"/>
                  <a:gd name="T21" fmla="*/ 57 h 77"/>
                  <a:gd name="T22" fmla="*/ 108 w 123"/>
                  <a:gd name="T23" fmla="*/ 51 h 77"/>
                  <a:gd name="T24" fmla="*/ 118 w 123"/>
                  <a:gd name="T25" fmla="*/ 46 h 77"/>
                  <a:gd name="T26" fmla="*/ 95 w 123"/>
                  <a:gd name="T27" fmla="*/ 47 h 77"/>
                  <a:gd name="T28" fmla="*/ 90 w 123"/>
                  <a:gd name="T29" fmla="*/ 51 h 77"/>
                  <a:gd name="T30" fmla="*/ 60 w 123"/>
                  <a:gd name="T31" fmla="*/ 59 h 77"/>
                  <a:gd name="T32" fmla="*/ 52 w 123"/>
                  <a:gd name="T33" fmla="*/ 58 h 77"/>
                  <a:gd name="T34" fmla="*/ 46 w 123"/>
                  <a:gd name="T35" fmla="*/ 52 h 77"/>
                  <a:gd name="T36" fmla="*/ 38 w 123"/>
                  <a:gd name="T37" fmla="*/ 43 h 77"/>
                  <a:gd name="T38" fmla="*/ 31 w 123"/>
                  <a:gd name="T39" fmla="*/ 39 h 77"/>
                  <a:gd name="T40" fmla="*/ 23 w 123"/>
                  <a:gd name="T41" fmla="*/ 28 h 77"/>
                  <a:gd name="T42" fmla="*/ 21 w 123"/>
                  <a:gd name="T43" fmla="*/ 20 h 77"/>
                  <a:gd name="T44" fmla="*/ 17 w 123"/>
                  <a:gd name="T45" fmla="*/ 10 h 77"/>
                  <a:gd name="T46" fmla="*/ 15 w 123"/>
                  <a:gd name="T47" fmla="*/ 4 h 77"/>
                  <a:gd name="T48" fmla="*/ 17 w 123"/>
                  <a:gd name="T49" fmla="*/ 2 h 77"/>
                  <a:gd name="T50" fmla="*/ 13 w 123"/>
                  <a:gd name="T51" fmla="*/ 0 h 77"/>
                  <a:gd name="T52" fmla="*/ 12 w 123"/>
                  <a:gd name="T53" fmla="*/ 3 h 77"/>
                  <a:gd name="T54" fmla="*/ 8 w 123"/>
                  <a:gd name="T55" fmla="*/ 6 h 77"/>
                  <a:gd name="T56" fmla="*/ 9 w 123"/>
                  <a:gd name="T57" fmla="*/ 15 h 77"/>
                  <a:gd name="T58" fmla="*/ 6 w 123"/>
                  <a:gd name="T59" fmla="*/ 17 h 77"/>
                  <a:gd name="T60" fmla="*/ 4 w 123"/>
                  <a:gd name="T61" fmla="*/ 18 h 77"/>
                  <a:gd name="T62" fmla="*/ 1 w 123"/>
                  <a:gd name="T63" fmla="*/ 21 h 77"/>
                  <a:gd name="T64" fmla="*/ 6 w 123"/>
                  <a:gd name="T65" fmla="*/ 21 h 77"/>
                  <a:gd name="T66" fmla="*/ 12 w 123"/>
                  <a:gd name="T67" fmla="*/ 24 h 77"/>
                  <a:gd name="T68" fmla="*/ 3 w 123"/>
                  <a:gd name="T69" fmla="*/ 28 h 77"/>
                  <a:gd name="T70" fmla="*/ 6 w 123"/>
                  <a:gd name="T71" fmla="*/ 29 h 77"/>
                  <a:gd name="T72" fmla="*/ 3 w 123"/>
                  <a:gd name="T73" fmla="*/ 32 h 77"/>
                  <a:gd name="T74" fmla="*/ 8 w 123"/>
                  <a:gd name="T75" fmla="*/ 33 h 77"/>
                  <a:gd name="T76" fmla="*/ 9 w 123"/>
                  <a:gd name="T77" fmla="*/ 36 h 77"/>
                  <a:gd name="T78" fmla="*/ 19 w 123"/>
                  <a:gd name="T79" fmla="*/ 35 h 77"/>
                  <a:gd name="T80" fmla="*/ 9 w 123"/>
                  <a:gd name="T81" fmla="*/ 40 h 77"/>
                  <a:gd name="T82" fmla="*/ 16 w 123"/>
                  <a:gd name="T83" fmla="*/ 45 h 77"/>
                  <a:gd name="T84" fmla="*/ 17 w 123"/>
                  <a:gd name="T85" fmla="*/ 49 h 77"/>
                  <a:gd name="T86" fmla="*/ 20 w 123"/>
                  <a:gd name="T87" fmla="*/ 51 h 77"/>
                  <a:gd name="T88" fmla="*/ 27 w 123"/>
                  <a:gd name="T89" fmla="*/ 57 h 77"/>
                  <a:gd name="T90" fmla="*/ 27 w 123"/>
                  <a:gd name="T91" fmla="*/ 62 h 77"/>
                  <a:gd name="T92" fmla="*/ 30 w 123"/>
                  <a:gd name="T93" fmla="*/ 61 h 77"/>
                  <a:gd name="T94" fmla="*/ 31 w 123"/>
                  <a:gd name="T95" fmla="*/ 64 h 77"/>
                  <a:gd name="T96" fmla="*/ 34 w 123"/>
                  <a:gd name="T97" fmla="*/ 63 h 77"/>
                  <a:gd name="T98" fmla="*/ 36 w 123"/>
                  <a:gd name="T99" fmla="*/ 67 h 77"/>
                  <a:gd name="T100" fmla="*/ 41 w 123"/>
                  <a:gd name="T101" fmla="*/ 69 h 77"/>
                  <a:gd name="T102" fmla="*/ 46 w 123"/>
                  <a:gd name="T103" fmla="*/ 72 h 77"/>
                  <a:gd name="T104" fmla="*/ 52 w 123"/>
                  <a:gd name="T105" fmla="*/ 72 h 77"/>
                  <a:gd name="T106" fmla="*/ 53 w 123"/>
                  <a:gd name="T107" fmla="*/ 7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77">
                    <a:moveTo>
                      <a:pt x="53" y="74"/>
                    </a:moveTo>
                    <a:cubicBezTo>
                      <a:pt x="53" y="75"/>
                      <a:pt x="54" y="75"/>
                      <a:pt x="54" y="75"/>
                    </a:cubicBezTo>
                    <a:cubicBezTo>
                      <a:pt x="54" y="75"/>
                      <a:pt x="54" y="74"/>
                      <a:pt x="54" y="74"/>
                    </a:cubicBezTo>
                    <a:cubicBezTo>
                      <a:pt x="54" y="74"/>
                      <a:pt x="54" y="74"/>
                      <a:pt x="54" y="75"/>
                    </a:cubicBezTo>
                    <a:cubicBezTo>
                      <a:pt x="55" y="74"/>
                      <a:pt x="55" y="74"/>
                      <a:pt x="55" y="74"/>
                    </a:cubicBezTo>
                    <a:cubicBezTo>
                      <a:pt x="55" y="74"/>
                      <a:pt x="55" y="74"/>
                      <a:pt x="55" y="74"/>
                    </a:cubicBezTo>
                    <a:cubicBezTo>
                      <a:pt x="55" y="75"/>
                      <a:pt x="54" y="75"/>
                      <a:pt x="54" y="75"/>
                    </a:cubicBezTo>
                    <a:cubicBezTo>
                      <a:pt x="54" y="75"/>
                      <a:pt x="55" y="75"/>
                      <a:pt x="55" y="75"/>
                    </a:cubicBezTo>
                    <a:cubicBezTo>
                      <a:pt x="55" y="75"/>
                      <a:pt x="55" y="75"/>
                      <a:pt x="55" y="75"/>
                    </a:cubicBezTo>
                    <a:cubicBezTo>
                      <a:pt x="55" y="75"/>
                      <a:pt x="55" y="75"/>
                      <a:pt x="55" y="75"/>
                    </a:cubicBezTo>
                    <a:cubicBezTo>
                      <a:pt x="55" y="77"/>
                      <a:pt x="55" y="77"/>
                      <a:pt x="55" y="77"/>
                    </a:cubicBezTo>
                    <a:cubicBezTo>
                      <a:pt x="55" y="77"/>
                      <a:pt x="56" y="75"/>
                      <a:pt x="56" y="75"/>
                    </a:cubicBezTo>
                    <a:cubicBezTo>
                      <a:pt x="57" y="76"/>
                      <a:pt x="59" y="75"/>
                      <a:pt x="59" y="75"/>
                    </a:cubicBezTo>
                    <a:cubicBezTo>
                      <a:pt x="59" y="75"/>
                      <a:pt x="59" y="75"/>
                      <a:pt x="59" y="75"/>
                    </a:cubicBezTo>
                    <a:cubicBezTo>
                      <a:pt x="60" y="75"/>
                      <a:pt x="60" y="73"/>
                      <a:pt x="60" y="74"/>
                    </a:cubicBezTo>
                    <a:cubicBezTo>
                      <a:pt x="61" y="74"/>
                      <a:pt x="60" y="76"/>
                      <a:pt x="61" y="76"/>
                    </a:cubicBezTo>
                    <a:cubicBezTo>
                      <a:pt x="61" y="76"/>
                      <a:pt x="61" y="75"/>
                      <a:pt x="61" y="75"/>
                    </a:cubicBezTo>
                    <a:cubicBezTo>
                      <a:pt x="62" y="77"/>
                      <a:pt x="63" y="73"/>
                      <a:pt x="64" y="75"/>
                    </a:cubicBezTo>
                    <a:cubicBezTo>
                      <a:pt x="64" y="75"/>
                      <a:pt x="64" y="76"/>
                      <a:pt x="64" y="76"/>
                    </a:cubicBezTo>
                    <a:cubicBezTo>
                      <a:pt x="64" y="75"/>
                      <a:pt x="65" y="75"/>
                      <a:pt x="66" y="73"/>
                    </a:cubicBezTo>
                    <a:cubicBezTo>
                      <a:pt x="66" y="74"/>
                      <a:pt x="66" y="74"/>
                      <a:pt x="66" y="75"/>
                    </a:cubicBezTo>
                    <a:cubicBezTo>
                      <a:pt x="66" y="75"/>
                      <a:pt x="67" y="74"/>
                      <a:pt x="67" y="73"/>
                    </a:cubicBezTo>
                    <a:cubicBezTo>
                      <a:pt x="67" y="74"/>
                      <a:pt x="67" y="74"/>
                      <a:pt x="67" y="74"/>
                    </a:cubicBezTo>
                    <a:cubicBezTo>
                      <a:pt x="66" y="72"/>
                      <a:pt x="67" y="71"/>
                      <a:pt x="67" y="71"/>
                    </a:cubicBezTo>
                    <a:cubicBezTo>
                      <a:pt x="67" y="71"/>
                      <a:pt x="67" y="71"/>
                      <a:pt x="67" y="71"/>
                    </a:cubicBezTo>
                    <a:cubicBezTo>
                      <a:pt x="68" y="71"/>
                      <a:pt x="68" y="70"/>
                      <a:pt x="68" y="70"/>
                    </a:cubicBezTo>
                    <a:cubicBezTo>
                      <a:pt x="69" y="71"/>
                      <a:pt x="68" y="71"/>
                      <a:pt x="68" y="72"/>
                    </a:cubicBezTo>
                    <a:cubicBezTo>
                      <a:pt x="69" y="74"/>
                      <a:pt x="70" y="73"/>
                      <a:pt x="70" y="74"/>
                    </a:cubicBezTo>
                    <a:cubicBezTo>
                      <a:pt x="70" y="73"/>
                      <a:pt x="70" y="73"/>
                      <a:pt x="70" y="72"/>
                    </a:cubicBezTo>
                    <a:cubicBezTo>
                      <a:pt x="70" y="71"/>
                      <a:pt x="70" y="73"/>
                      <a:pt x="71" y="73"/>
                    </a:cubicBezTo>
                    <a:cubicBezTo>
                      <a:pt x="71" y="68"/>
                      <a:pt x="71" y="68"/>
                      <a:pt x="71" y="68"/>
                    </a:cubicBezTo>
                    <a:cubicBezTo>
                      <a:pt x="71" y="69"/>
                      <a:pt x="72" y="71"/>
                      <a:pt x="72" y="72"/>
                    </a:cubicBezTo>
                    <a:cubicBezTo>
                      <a:pt x="72" y="71"/>
                      <a:pt x="72" y="68"/>
                      <a:pt x="73" y="67"/>
                    </a:cubicBezTo>
                    <a:cubicBezTo>
                      <a:pt x="73" y="67"/>
                      <a:pt x="74" y="66"/>
                      <a:pt x="74" y="66"/>
                    </a:cubicBezTo>
                    <a:cubicBezTo>
                      <a:pt x="74" y="67"/>
                      <a:pt x="74" y="66"/>
                      <a:pt x="74" y="67"/>
                    </a:cubicBezTo>
                    <a:cubicBezTo>
                      <a:pt x="74" y="68"/>
                      <a:pt x="74" y="68"/>
                      <a:pt x="74" y="68"/>
                    </a:cubicBezTo>
                    <a:cubicBezTo>
                      <a:pt x="74" y="68"/>
                      <a:pt x="75" y="71"/>
                      <a:pt x="75" y="72"/>
                    </a:cubicBezTo>
                    <a:cubicBezTo>
                      <a:pt x="75" y="71"/>
                      <a:pt x="76" y="71"/>
                      <a:pt x="77" y="72"/>
                    </a:cubicBezTo>
                    <a:cubicBezTo>
                      <a:pt x="76" y="69"/>
                      <a:pt x="78" y="70"/>
                      <a:pt x="77" y="68"/>
                    </a:cubicBezTo>
                    <a:cubicBezTo>
                      <a:pt x="78" y="67"/>
                      <a:pt x="78" y="70"/>
                      <a:pt x="78" y="70"/>
                    </a:cubicBezTo>
                    <a:cubicBezTo>
                      <a:pt x="79" y="69"/>
                      <a:pt x="80" y="69"/>
                      <a:pt x="80" y="69"/>
                    </a:cubicBezTo>
                    <a:cubicBezTo>
                      <a:pt x="80" y="69"/>
                      <a:pt x="80" y="69"/>
                      <a:pt x="80" y="69"/>
                    </a:cubicBezTo>
                    <a:cubicBezTo>
                      <a:pt x="81" y="69"/>
                      <a:pt x="82" y="69"/>
                      <a:pt x="82" y="67"/>
                    </a:cubicBezTo>
                    <a:cubicBezTo>
                      <a:pt x="82" y="67"/>
                      <a:pt x="82" y="68"/>
                      <a:pt x="82" y="68"/>
                    </a:cubicBezTo>
                    <a:cubicBezTo>
                      <a:pt x="83" y="69"/>
                      <a:pt x="82" y="65"/>
                      <a:pt x="83" y="66"/>
                    </a:cubicBezTo>
                    <a:cubicBezTo>
                      <a:pt x="83" y="67"/>
                      <a:pt x="83" y="67"/>
                      <a:pt x="83" y="67"/>
                    </a:cubicBezTo>
                    <a:cubicBezTo>
                      <a:pt x="83" y="66"/>
                      <a:pt x="84" y="68"/>
                      <a:pt x="84" y="66"/>
                    </a:cubicBezTo>
                    <a:cubicBezTo>
                      <a:pt x="84" y="67"/>
                      <a:pt x="84" y="67"/>
                      <a:pt x="84" y="67"/>
                    </a:cubicBezTo>
                    <a:cubicBezTo>
                      <a:pt x="85" y="67"/>
                      <a:pt x="85" y="67"/>
                      <a:pt x="85" y="65"/>
                    </a:cubicBezTo>
                    <a:cubicBezTo>
                      <a:pt x="86" y="66"/>
                      <a:pt x="86" y="66"/>
                      <a:pt x="86" y="67"/>
                    </a:cubicBezTo>
                    <a:cubicBezTo>
                      <a:pt x="87" y="68"/>
                      <a:pt x="86" y="65"/>
                      <a:pt x="86" y="65"/>
                    </a:cubicBezTo>
                    <a:cubicBezTo>
                      <a:pt x="86" y="65"/>
                      <a:pt x="87" y="66"/>
                      <a:pt x="87" y="66"/>
                    </a:cubicBezTo>
                    <a:cubicBezTo>
                      <a:pt x="87" y="65"/>
                      <a:pt x="88" y="65"/>
                      <a:pt x="88" y="65"/>
                    </a:cubicBezTo>
                    <a:cubicBezTo>
                      <a:pt x="88" y="65"/>
                      <a:pt x="88" y="65"/>
                      <a:pt x="89" y="66"/>
                    </a:cubicBezTo>
                    <a:cubicBezTo>
                      <a:pt x="91" y="65"/>
                      <a:pt x="94" y="64"/>
                      <a:pt x="95" y="61"/>
                    </a:cubicBezTo>
                    <a:cubicBezTo>
                      <a:pt x="97" y="63"/>
                      <a:pt x="95" y="63"/>
                      <a:pt x="97" y="64"/>
                    </a:cubicBezTo>
                    <a:cubicBezTo>
                      <a:pt x="95" y="62"/>
                      <a:pt x="97" y="64"/>
                      <a:pt x="97" y="63"/>
                    </a:cubicBezTo>
                    <a:cubicBezTo>
                      <a:pt x="97" y="63"/>
                      <a:pt x="97" y="63"/>
                      <a:pt x="97" y="63"/>
                    </a:cubicBezTo>
                    <a:cubicBezTo>
                      <a:pt x="97" y="62"/>
                      <a:pt x="98" y="63"/>
                      <a:pt x="98" y="63"/>
                    </a:cubicBezTo>
                    <a:cubicBezTo>
                      <a:pt x="98" y="62"/>
                      <a:pt x="98" y="62"/>
                      <a:pt x="98" y="62"/>
                    </a:cubicBezTo>
                    <a:cubicBezTo>
                      <a:pt x="97" y="61"/>
                      <a:pt x="100" y="64"/>
                      <a:pt x="99" y="62"/>
                    </a:cubicBezTo>
                    <a:cubicBezTo>
                      <a:pt x="100" y="63"/>
                      <a:pt x="100" y="63"/>
                      <a:pt x="100" y="63"/>
                    </a:cubicBezTo>
                    <a:cubicBezTo>
                      <a:pt x="99" y="60"/>
                      <a:pt x="101" y="63"/>
                      <a:pt x="100" y="61"/>
                    </a:cubicBezTo>
                    <a:cubicBezTo>
                      <a:pt x="100" y="62"/>
                      <a:pt x="100" y="62"/>
                      <a:pt x="100" y="62"/>
                    </a:cubicBezTo>
                    <a:cubicBezTo>
                      <a:pt x="101" y="62"/>
                      <a:pt x="100" y="59"/>
                      <a:pt x="101" y="60"/>
                    </a:cubicBezTo>
                    <a:cubicBezTo>
                      <a:pt x="102" y="60"/>
                      <a:pt x="102" y="59"/>
                      <a:pt x="101" y="57"/>
                    </a:cubicBezTo>
                    <a:cubicBezTo>
                      <a:pt x="101" y="58"/>
                      <a:pt x="102" y="59"/>
                      <a:pt x="102" y="59"/>
                    </a:cubicBezTo>
                    <a:cubicBezTo>
                      <a:pt x="103" y="57"/>
                      <a:pt x="106" y="57"/>
                      <a:pt x="105" y="53"/>
                    </a:cubicBezTo>
                    <a:cubicBezTo>
                      <a:pt x="106" y="54"/>
                      <a:pt x="106" y="54"/>
                      <a:pt x="106" y="54"/>
                    </a:cubicBezTo>
                    <a:cubicBezTo>
                      <a:pt x="106" y="52"/>
                      <a:pt x="109" y="55"/>
                      <a:pt x="107" y="51"/>
                    </a:cubicBezTo>
                    <a:cubicBezTo>
                      <a:pt x="107" y="49"/>
                      <a:pt x="107" y="49"/>
                      <a:pt x="107" y="49"/>
                    </a:cubicBezTo>
                    <a:cubicBezTo>
                      <a:pt x="107" y="50"/>
                      <a:pt x="108" y="51"/>
                      <a:pt x="108" y="51"/>
                    </a:cubicBezTo>
                    <a:cubicBezTo>
                      <a:pt x="108" y="50"/>
                      <a:pt x="109" y="50"/>
                      <a:pt x="108" y="49"/>
                    </a:cubicBezTo>
                    <a:cubicBezTo>
                      <a:pt x="109" y="49"/>
                      <a:pt x="109" y="50"/>
                      <a:pt x="109" y="50"/>
                    </a:cubicBezTo>
                    <a:cubicBezTo>
                      <a:pt x="110" y="50"/>
                      <a:pt x="109" y="48"/>
                      <a:pt x="109" y="48"/>
                    </a:cubicBezTo>
                    <a:cubicBezTo>
                      <a:pt x="110" y="49"/>
                      <a:pt x="110" y="49"/>
                      <a:pt x="110" y="49"/>
                    </a:cubicBezTo>
                    <a:cubicBezTo>
                      <a:pt x="113" y="50"/>
                      <a:pt x="118" y="49"/>
                      <a:pt x="117" y="45"/>
                    </a:cubicBezTo>
                    <a:cubicBezTo>
                      <a:pt x="117" y="44"/>
                      <a:pt x="118" y="46"/>
                      <a:pt x="118" y="46"/>
                    </a:cubicBezTo>
                    <a:cubicBezTo>
                      <a:pt x="118" y="42"/>
                      <a:pt x="123" y="44"/>
                      <a:pt x="121" y="39"/>
                    </a:cubicBezTo>
                    <a:cubicBezTo>
                      <a:pt x="121" y="37"/>
                      <a:pt x="117" y="33"/>
                      <a:pt x="117" y="33"/>
                    </a:cubicBezTo>
                    <a:cubicBezTo>
                      <a:pt x="116" y="36"/>
                      <a:pt x="112" y="37"/>
                      <a:pt x="108" y="37"/>
                    </a:cubicBezTo>
                    <a:cubicBezTo>
                      <a:pt x="107" y="38"/>
                      <a:pt x="107" y="40"/>
                      <a:pt x="105" y="40"/>
                    </a:cubicBezTo>
                    <a:cubicBezTo>
                      <a:pt x="102" y="43"/>
                      <a:pt x="96" y="42"/>
                      <a:pt x="94" y="45"/>
                    </a:cubicBezTo>
                    <a:cubicBezTo>
                      <a:pt x="94" y="46"/>
                      <a:pt x="95" y="47"/>
                      <a:pt x="95" y="47"/>
                    </a:cubicBezTo>
                    <a:cubicBezTo>
                      <a:pt x="94" y="47"/>
                      <a:pt x="94" y="47"/>
                      <a:pt x="94" y="47"/>
                    </a:cubicBezTo>
                    <a:cubicBezTo>
                      <a:pt x="95" y="48"/>
                      <a:pt x="95" y="48"/>
                      <a:pt x="95" y="48"/>
                    </a:cubicBezTo>
                    <a:cubicBezTo>
                      <a:pt x="95" y="48"/>
                      <a:pt x="94" y="47"/>
                      <a:pt x="94" y="46"/>
                    </a:cubicBezTo>
                    <a:cubicBezTo>
                      <a:pt x="92" y="47"/>
                      <a:pt x="91" y="49"/>
                      <a:pt x="90" y="49"/>
                    </a:cubicBezTo>
                    <a:cubicBezTo>
                      <a:pt x="91" y="51"/>
                      <a:pt x="89" y="50"/>
                      <a:pt x="90" y="52"/>
                    </a:cubicBezTo>
                    <a:cubicBezTo>
                      <a:pt x="90" y="51"/>
                      <a:pt x="90" y="51"/>
                      <a:pt x="90" y="51"/>
                    </a:cubicBezTo>
                    <a:cubicBezTo>
                      <a:pt x="89" y="52"/>
                      <a:pt x="89" y="52"/>
                      <a:pt x="87" y="50"/>
                    </a:cubicBezTo>
                    <a:cubicBezTo>
                      <a:pt x="82" y="50"/>
                      <a:pt x="79" y="53"/>
                      <a:pt x="75" y="53"/>
                    </a:cubicBezTo>
                    <a:cubicBezTo>
                      <a:pt x="72" y="55"/>
                      <a:pt x="68" y="57"/>
                      <a:pt x="64" y="57"/>
                    </a:cubicBezTo>
                    <a:cubicBezTo>
                      <a:pt x="63" y="61"/>
                      <a:pt x="63" y="59"/>
                      <a:pt x="61" y="62"/>
                    </a:cubicBezTo>
                    <a:cubicBezTo>
                      <a:pt x="62" y="61"/>
                      <a:pt x="62" y="61"/>
                      <a:pt x="62" y="61"/>
                    </a:cubicBezTo>
                    <a:cubicBezTo>
                      <a:pt x="61" y="62"/>
                      <a:pt x="61" y="61"/>
                      <a:pt x="60" y="59"/>
                    </a:cubicBezTo>
                    <a:cubicBezTo>
                      <a:pt x="60" y="60"/>
                      <a:pt x="60" y="59"/>
                      <a:pt x="60" y="61"/>
                    </a:cubicBezTo>
                    <a:cubicBezTo>
                      <a:pt x="59" y="63"/>
                      <a:pt x="59" y="59"/>
                      <a:pt x="59" y="59"/>
                    </a:cubicBezTo>
                    <a:cubicBezTo>
                      <a:pt x="59" y="59"/>
                      <a:pt x="59" y="61"/>
                      <a:pt x="59" y="60"/>
                    </a:cubicBezTo>
                    <a:cubicBezTo>
                      <a:pt x="57" y="62"/>
                      <a:pt x="59" y="59"/>
                      <a:pt x="58" y="57"/>
                    </a:cubicBezTo>
                    <a:cubicBezTo>
                      <a:pt x="56" y="57"/>
                      <a:pt x="54" y="58"/>
                      <a:pt x="53" y="57"/>
                    </a:cubicBezTo>
                    <a:cubicBezTo>
                      <a:pt x="53" y="57"/>
                      <a:pt x="52" y="58"/>
                      <a:pt x="52" y="58"/>
                    </a:cubicBezTo>
                    <a:cubicBezTo>
                      <a:pt x="53" y="55"/>
                      <a:pt x="51" y="59"/>
                      <a:pt x="51" y="57"/>
                    </a:cubicBezTo>
                    <a:cubicBezTo>
                      <a:pt x="52" y="57"/>
                      <a:pt x="52" y="57"/>
                      <a:pt x="52" y="56"/>
                    </a:cubicBezTo>
                    <a:cubicBezTo>
                      <a:pt x="52" y="55"/>
                      <a:pt x="50" y="56"/>
                      <a:pt x="50" y="55"/>
                    </a:cubicBezTo>
                    <a:cubicBezTo>
                      <a:pt x="49" y="56"/>
                      <a:pt x="50" y="53"/>
                      <a:pt x="48" y="54"/>
                    </a:cubicBezTo>
                    <a:cubicBezTo>
                      <a:pt x="49" y="53"/>
                      <a:pt x="49" y="53"/>
                      <a:pt x="49" y="52"/>
                    </a:cubicBezTo>
                    <a:cubicBezTo>
                      <a:pt x="46" y="55"/>
                      <a:pt x="48" y="51"/>
                      <a:pt x="46" y="52"/>
                    </a:cubicBezTo>
                    <a:cubicBezTo>
                      <a:pt x="47" y="52"/>
                      <a:pt x="47" y="52"/>
                      <a:pt x="47" y="52"/>
                    </a:cubicBezTo>
                    <a:cubicBezTo>
                      <a:pt x="45" y="51"/>
                      <a:pt x="44" y="49"/>
                      <a:pt x="41" y="49"/>
                    </a:cubicBezTo>
                    <a:cubicBezTo>
                      <a:pt x="40" y="49"/>
                      <a:pt x="42" y="45"/>
                      <a:pt x="39" y="46"/>
                    </a:cubicBezTo>
                    <a:cubicBezTo>
                      <a:pt x="39" y="46"/>
                      <a:pt x="38" y="46"/>
                      <a:pt x="38" y="47"/>
                    </a:cubicBezTo>
                    <a:cubicBezTo>
                      <a:pt x="38" y="46"/>
                      <a:pt x="39" y="46"/>
                      <a:pt x="39" y="45"/>
                    </a:cubicBezTo>
                    <a:cubicBezTo>
                      <a:pt x="38" y="46"/>
                      <a:pt x="38" y="44"/>
                      <a:pt x="38" y="43"/>
                    </a:cubicBezTo>
                    <a:cubicBezTo>
                      <a:pt x="37" y="44"/>
                      <a:pt x="37" y="44"/>
                      <a:pt x="36" y="44"/>
                    </a:cubicBezTo>
                    <a:cubicBezTo>
                      <a:pt x="38" y="42"/>
                      <a:pt x="34" y="43"/>
                      <a:pt x="35" y="41"/>
                    </a:cubicBezTo>
                    <a:cubicBezTo>
                      <a:pt x="33" y="44"/>
                      <a:pt x="34" y="42"/>
                      <a:pt x="33" y="42"/>
                    </a:cubicBezTo>
                    <a:cubicBezTo>
                      <a:pt x="33" y="42"/>
                      <a:pt x="33" y="41"/>
                      <a:pt x="34" y="41"/>
                    </a:cubicBezTo>
                    <a:cubicBezTo>
                      <a:pt x="33" y="41"/>
                      <a:pt x="33" y="40"/>
                      <a:pt x="33" y="39"/>
                    </a:cubicBezTo>
                    <a:cubicBezTo>
                      <a:pt x="33" y="39"/>
                      <a:pt x="31" y="40"/>
                      <a:pt x="31" y="39"/>
                    </a:cubicBezTo>
                    <a:cubicBezTo>
                      <a:pt x="33" y="38"/>
                      <a:pt x="31" y="38"/>
                      <a:pt x="31" y="37"/>
                    </a:cubicBezTo>
                    <a:cubicBezTo>
                      <a:pt x="30" y="39"/>
                      <a:pt x="28" y="39"/>
                      <a:pt x="29" y="38"/>
                    </a:cubicBezTo>
                    <a:cubicBezTo>
                      <a:pt x="31" y="37"/>
                      <a:pt x="31" y="37"/>
                      <a:pt x="31" y="37"/>
                    </a:cubicBezTo>
                    <a:cubicBezTo>
                      <a:pt x="29" y="36"/>
                      <a:pt x="31" y="33"/>
                      <a:pt x="27" y="33"/>
                    </a:cubicBezTo>
                    <a:cubicBezTo>
                      <a:pt x="28" y="32"/>
                      <a:pt x="28" y="32"/>
                      <a:pt x="28" y="32"/>
                    </a:cubicBezTo>
                    <a:cubicBezTo>
                      <a:pt x="26" y="31"/>
                      <a:pt x="27" y="29"/>
                      <a:pt x="23" y="28"/>
                    </a:cubicBezTo>
                    <a:cubicBezTo>
                      <a:pt x="24" y="27"/>
                      <a:pt x="25" y="26"/>
                      <a:pt x="24" y="26"/>
                    </a:cubicBezTo>
                    <a:cubicBezTo>
                      <a:pt x="23" y="26"/>
                      <a:pt x="23" y="25"/>
                      <a:pt x="21" y="26"/>
                    </a:cubicBezTo>
                    <a:cubicBezTo>
                      <a:pt x="20" y="25"/>
                      <a:pt x="22" y="25"/>
                      <a:pt x="22" y="25"/>
                    </a:cubicBezTo>
                    <a:cubicBezTo>
                      <a:pt x="22" y="24"/>
                      <a:pt x="24" y="22"/>
                      <a:pt x="22" y="22"/>
                    </a:cubicBezTo>
                    <a:cubicBezTo>
                      <a:pt x="23" y="22"/>
                      <a:pt x="23" y="22"/>
                      <a:pt x="23" y="22"/>
                    </a:cubicBezTo>
                    <a:cubicBezTo>
                      <a:pt x="22" y="22"/>
                      <a:pt x="20" y="21"/>
                      <a:pt x="21" y="20"/>
                    </a:cubicBezTo>
                    <a:cubicBezTo>
                      <a:pt x="20" y="20"/>
                      <a:pt x="19" y="19"/>
                      <a:pt x="18" y="20"/>
                    </a:cubicBezTo>
                    <a:cubicBezTo>
                      <a:pt x="17" y="20"/>
                      <a:pt x="20" y="19"/>
                      <a:pt x="18" y="19"/>
                    </a:cubicBezTo>
                    <a:cubicBezTo>
                      <a:pt x="21" y="19"/>
                      <a:pt x="21" y="19"/>
                      <a:pt x="21" y="19"/>
                    </a:cubicBezTo>
                    <a:cubicBezTo>
                      <a:pt x="21" y="17"/>
                      <a:pt x="20" y="16"/>
                      <a:pt x="18" y="15"/>
                    </a:cubicBezTo>
                    <a:cubicBezTo>
                      <a:pt x="21" y="14"/>
                      <a:pt x="18" y="13"/>
                      <a:pt x="19" y="12"/>
                    </a:cubicBezTo>
                    <a:cubicBezTo>
                      <a:pt x="18" y="11"/>
                      <a:pt x="20" y="10"/>
                      <a:pt x="17" y="10"/>
                    </a:cubicBezTo>
                    <a:cubicBezTo>
                      <a:pt x="18" y="10"/>
                      <a:pt x="18" y="10"/>
                      <a:pt x="18" y="10"/>
                    </a:cubicBezTo>
                    <a:cubicBezTo>
                      <a:pt x="18" y="9"/>
                      <a:pt x="18" y="8"/>
                      <a:pt x="19" y="7"/>
                    </a:cubicBezTo>
                    <a:cubicBezTo>
                      <a:pt x="20" y="7"/>
                      <a:pt x="18" y="7"/>
                      <a:pt x="17" y="6"/>
                    </a:cubicBezTo>
                    <a:cubicBezTo>
                      <a:pt x="18" y="6"/>
                      <a:pt x="18" y="6"/>
                      <a:pt x="18" y="6"/>
                    </a:cubicBezTo>
                    <a:cubicBezTo>
                      <a:pt x="17" y="6"/>
                      <a:pt x="15" y="5"/>
                      <a:pt x="14" y="5"/>
                    </a:cubicBezTo>
                    <a:cubicBezTo>
                      <a:pt x="15" y="5"/>
                      <a:pt x="14" y="5"/>
                      <a:pt x="15" y="4"/>
                    </a:cubicBezTo>
                    <a:cubicBezTo>
                      <a:pt x="16" y="5"/>
                      <a:pt x="17" y="5"/>
                      <a:pt x="19" y="6"/>
                    </a:cubicBezTo>
                    <a:cubicBezTo>
                      <a:pt x="20" y="5"/>
                      <a:pt x="16" y="4"/>
                      <a:pt x="18" y="4"/>
                    </a:cubicBezTo>
                    <a:cubicBezTo>
                      <a:pt x="19" y="3"/>
                      <a:pt x="18" y="3"/>
                      <a:pt x="16" y="3"/>
                    </a:cubicBezTo>
                    <a:cubicBezTo>
                      <a:pt x="17" y="3"/>
                      <a:pt x="18" y="2"/>
                      <a:pt x="18" y="3"/>
                    </a:cubicBezTo>
                    <a:cubicBezTo>
                      <a:pt x="18" y="2"/>
                      <a:pt x="18" y="2"/>
                      <a:pt x="18" y="2"/>
                    </a:cubicBezTo>
                    <a:cubicBezTo>
                      <a:pt x="18" y="2"/>
                      <a:pt x="17" y="2"/>
                      <a:pt x="17" y="2"/>
                    </a:cubicBezTo>
                    <a:cubicBezTo>
                      <a:pt x="16" y="2"/>
                      <a:pt x="16" y="1"/>
                      <a:pt x="14" y="1"/>
                    </a:cubicBezTo>
                    <a:cubicBezTo>
                      <a:pt x="15" y="1"/>
                      <a:pt x="15" y="1"/>
                      <a:pt x="15" y="2"/>
                    </a:cubicBezTo>
                    <a:cubicBezTo>
                      <a:pt x="13" y="1"/>
                      <a:pt x="13" y="1"/>
                      <a:pt x="14" y="1"/>
                    </a:cubicBezTo>
                    <a:cubicBezTo>
                      <a:pt x="16" y="1"/>
                      <a:pt x="17" y="1"/>
                      <a:pt x="18" y="1"/>
                    </a:cubicBezTo>
                    <a:cubicBezTo>
                      <a:pt x="14" y="0"/>
                      <a:pt x="14" y="0"/>
                      <a:pt x="14" y="0"/>
                    </a:cubicBezTo>
                    <a:cubicBezTo>
                      <a:pt x="15" y="0"/>
                      <a:pt x="14" y="0"/>
                      <a:pt x="13" y="0"/>
                    </a:cubicBezTo>
                    <a:cubicBezTo>
                      <a:pt x="14" y="1"/>
                      <a:pt x="14" y="1"/>
                      <a:pt x="14" y="1"/>
                    </a:cubicBezTo>
                    <a:cubicBezTo>
                      <a:pt x="12" y="0"/>
                      <a:pt x="12" y="0"/>
                      <a:pt x="12" y="0"/>
                    </a:cubicBezTo>
                    <a:cubicBezTo>
                      <a:pt x="13" y="1"/>
                      <a:pt x="11" y="1"/>
                      <a:pt x="12" y="2"/>
                    </a:cubicBezTo>
                    <a:cubicBezTo>
                      <a:pt x="14" y="2"/>
                      <a:pt x="14" y="2"/>
                      <a:pt x="14" y="2"/>
                    </a:cubicBezTo>
                    <a:cubicBezTo>
                      <a:pt x="14" y="3"/>
                      <a:pt x="16" y="3"/>
                      <a:pt x="14" y="4"/>
                    </a:cubicBezTo>
                    <a:cubicBezTo>
                      <a:pt x="13" y="3"/>
                      <a:pt x="12" y="4"/>
                      <a:pt x="12" y="3"/>
                    </a:cubicBezTo>
                    <a:cubicBezTo>
                      <a:pt x="12" y="4"/>
                      <a:pt x="12" y="4"/>
                      <a:pt x="12" y="4"/>
                    </a:cubicBezTo>
                    <a:cubicBezTo>
                      <a:pt x="10" y="3"/>
                      <a:pt x="10" y="3"/>
                      <a:pt x="10" y="3"/>
                    </a:cubicBezTo>
                    <a:cubicBezTo>
                      <a:pt x="13" y="4"/>
                      <a:pt x="11" y="5"/>
                      <a:pt x="11" y="5"/>
                    </a:cubicBezTo>
                    <a:cubicBezTo>
                      <a:pt x="11" y="5"/>
                      <a:pt x="11" y="5"/>
                      <a:pt x="11" y="5"/>
                    </a:cubicBezTo>
                    <a:cubicBezTo>
                      <a:pt x="10" y="6"/>
                      <a:pt x="12" y="5"/>
                      <a:pt x="12" y="5"/>
                    </a:cubicBezTo>
                    <a:cubicBezTo>
                      <a:pt x="12" y="6"/>
                      <a:pt x="9" y="5"/>
                      <a:pt x="8" y="6"/>
                    </a:cubicBezTo>
                    <a:cubicBezTo>
                      <a:pt x="8" y="6"/>
                      <a:pt x="10" y="8"/>
                      <a:pt x="8" y="9"/>
                    </a:cubicBezTo>
                    <a:cubicBezTo>
                      <a:pt x="9" y="9"/>
                      <a:pt x="10" y="10"/>
                      <a:pt x="11" y="11"/>
                    </a:cubicBezTo>
                    <a:cubicBezTo>
                      <a:pt x="11" y="11"/>
                      <a:pt x="8" y="11"/>
                      <a:pt x="9" y="11"/>
                    </a:cubicBezTo>
                    <a:cubicBezTo>
                      <a:pt x="8" y="11"/>
                      <a:pt x="7" y="11"/>
                      <a:pt x="7" y="11"/>
                    </a:cubicBezTo>
                    <a:cubicBezTo>
                      <a:pt x="8" y="11"/>
                      <a:pt x="6" y="12"/>
                      <a:pt x="9" y="12"/>
                    </a:cubicBezTo>
                    <a:cubicBezTo>
                      <a:pt x="8" y="13"/>
                      <a:pt x="8" y="14"/>
                      <a:pt x="9" y="15"/>
                    </a:cubicBezTo>
                    <a:cubicBezTo>
                      <a:pt x="8" y="14"/>
                      <a:pt x="7" y="14"/>
                      <a:pt x="6" y="15"/>
                    </a:cubicBezTo>
                    <a:cubicBezTo>
                      <a:pt x="8" y="15"/>
                      <a:pt x="9" y="16"/>
                      <a:pt x="8" y="16"/>
                    </a:cubicBezTo>
                    <a:cubicBezTo>
                      <a:pt x="10" y="16"/>
                      <a:pt x="10" y="16"/>
                      <a:pt x="12" y="16"/>
                    </a:cubicBezTo>
                    <a:cubicBezTo>
                      <a:pt x="12" y="16"/>
                      <a:pt x="13" y="16"/>
                      <a:pt x="13" y="16"/>
                    </a:cubicBezTo>
                    <a:cubicBezTo>
                      <a:pt x="11" y="17"/>
                      <a:pt x="8" y="17"/>
                      <a:pt x="8" y="18"/>
                    </a:cubicBezTo>
                    <a:cubicBezTo>
                      <a:pt x="5" y="18"/>
                      <a:pt x="8" y="16"/>
                      <a:pt x="6" y="17"/>
                    </a:cubicBezTo>
                    <a:cubicBezTo>
                      <a:pt x="3" y="17"/>
                      <a:pt x="3" y="15"/>
                      <a:pt x="4" y="15"/>
                    </a:cubicBezTo>
                    <a:cubicBezTo>
                      <a:pt x="2" y="15"/>
                      <a:pt x="4" y="16"/>
                      <a:pt x="2" y="16"/>
                    </a:cubicBezTo>
                    <a:cubicBezTo>
                      <a:pt x="2" y="16"/>
                      <a:pt x="3" y="16"/>
                      <a:pt x="4" y="17"/>
                    </a:cubicBezTo>
                    <a:cubicBezTo>
                      <a:pt x="5" y="17"/>
                      <a:pt x="5" y="17"/>
                      <a:pt x="6" y="17"/>
                    </a:cubicBezTo>
                    <a:cubicBezTo>
                      <a:pt x="9" y="18"/>
                      <a:pt x="4" y="18"/>
                      <a:pt x="4" y="19"/>
                    </a:cubicBezTo>
                    <a:cubicBezTo>
                      <a:pt x="4" y="18"/>
                      <a:pt x="4" y="18"/>
                      <a:pt x="4" y="18"/>
                    </a:cubicBezTo>
                    <a:cubicBezTo>
                      <a:pt x="3" y="19"/>
                      <a:pt x="5" y="19"/>
                      <a:pt x="4" y="19"/>
                    </a:cubicBezTo>
                    <a:cubicBezTo>
                      <a:pt x="1" y="20"/>
                      <a:pt x="4" y="19"/>
                      <a:pt x="2" y="19"/>
                    </a:cubicBezTo>
                    <a:cubicBezTo>
                      <a:pt x="0" y="19"/>
                      <a:pt x="0" y="19"/>
                      <a:pt x="0" y="19"/>
                    </a:cubicBezTo>
                    <a:cubicBezTo>
                      <a:pt x="0" y="20"/>
                      <a:pt x="2" y="19"/>
                      <a:pt x="2" y="20"/>
                    </a:cubicBezTo>
                    <a:cubicBezTo>
                      <a:pt x="1" y="20"/>
                      <a:pt x="1" y="20"/>
                      <a:pt x="1" y="20"/>
                    </a:cubicBezTo>
                    <a:cubicBezTo>
                      <a:pt x="1" y="21"/>
                      <a:pt x="1" y="21"/>
                      <a:pt x="1" y="21"/>
                    </a:cubicBezTo>
                    <a:cubicBezTo>
                      <a:pt x="3" y="21"/>
                      <a:pt x="4" y="20"/>
                      <a:pt x="4" y="20"/>
                    </a:cubicBezTo>
                    <a:cubicBezTo>
                      <a:pt x="7" y="20"/>
                      <a:pt x="5" y="20"/>
                      <a:pt x="5" y="21"/>
                    </a:cubicBezTo>
                    <a:cubicBezTo>
                      <a:pt x="7" y="21"/>
                      <a:pt x="5" y="21"/>
                      <a:pt x="7" y="20"/>
                    </a:cubicBezTo>
                    <a:cubicBezTo>
                      <a:pt x="8" y="20"/>
                      <a:pt x="8" y="20"/>
                      <a:pt x="9" y="21"/>
                    </a:cubicBezTo>
                    <a:cubicBezTo>
                      <a:pt x="9" y="21"/>
                      <a:pt x="7" y="21"/>
                      <a:pt x="6" y="22"/>
                    </a:cubicBezTo>
                    <a:cubicBezTo>
                      <a:pt x="6" y="22"/>
                      <a:pt x="5" y="21"/>
                      <a:pt x="6" y="21"/>
                    </a:cubicBezTo>
                    <a:cubicBezTo>
                      <a:pt x="4" y="21"/>
                      <a:pt x="3" y="22"/>
                      <a:pt x="1" y="22"/>
                    </a:cubicBezTo>
                    <a:cubicBezTo>
                      <a:pt x="0" y="23"/>
                      <a:pt x="2" y="22"/>
                      <a:pt x="3" y="22"/>
                    </a:cubicBezTo>
                    <a:cubicBezTo>
                      <a:pt x="3" y="22"/>
                      <a:pt x="5" y="22"/>
                      <a:pt x="5" y="22"/>
                    </a:cubicBezTo>
                    <a:cubicBezTo>
                      <a:pt x="10" y="22"/>
                      <a:pt x="2" y="23"/>
                      <a:pt x="3" y="24"/>
                    </a:cubicBezTo>
                    <a:cubicBezTo>
                      <a:pt x="6" y="23"/>
                      <a:pt x="8" y="25"/>
                      <a:pt x="11" y="23"/>
                    </a:cubicBezTo>
                    <a:cubicBezTo>
                      <a:pt x="11" y="23"/>
                      <a:pt x="12" y="23"/>
                      <a:pt x="12" y="24"/>
                    </a:cubicBezTo>
                    <a:cubicBezTo>
                      <a:pt x="10" y="24"/>
                      <a:pt x="10" y="24"/>
                      <a:pt x="8" y="24"/>
                    </a:cubicBezTo>
                    <a:cubicBezTo>
                      <a:pt x="8" y="25"/>
                      <a:pt x="8" y="25"/>
                      <a:pt x="8" y="25"/>
                    </a:cubicBezTo>
                    <a:cubicBezTo>
                      <a:pt x="6" y="25"/>
                      <a:pt x="6" y="25"/>
                      <a:pt x="6" y="25"/>
                    </a:cubicBezTo>
                    <a:cubicBezTo>
                      <a:pt x="4" y="25"/>
                      <a:pt x="3" y="26"/>
                      <a:pt x="2" y="27"/>
                    </a:cubicBezTo>
                    <a:cubicBezTo>
                      <a:pt x="3" y="27"/>
                      <a:pt x="4" y="26"/>
                      <a:pt x="5" y="27"/>
                    </a:cubicBezTo>
                    <a:cubicBezTo>
                      <a:pt x="4" y="27"/>
                      <a:pt x="3" y="27"/>
                      <a:pt x="3" y="28"/>
                    </a:cubicBezTo>
                    <a:cubicBezTo>
                      <a:pt x="4" y="27"/>
                      <a:pt x="6" y="27"/>
                      <a:pt x="6" y="27"/>
                    </a:cubicBezTo>
                    <a:cubicBezTo>
                      <a:pt x="7" y="28"/>
                      <a:pt x="5" y="29"/>
                      <a:pt x="4" y="29"/>
                    </a:cubicBezTo>
                    <a:cubicBezTo>
                      <a:pt x="2" y="28"/>
                      <a:pt x="2" y="28"/>
                      <a:pt x="2" y="28"/>
                    </a:cubicBezTo>
                    <a:cubicBezTo>
                      <a:pt x="4" y="29"/>
                      <a:pt x="2" y="29"/>
                      <a:pt x="2" y="29"/>
                    </a:cubicBezTo>
                    <a:cubicBezTo>
                      <a:pt x="4" y="29"/>
                      <a:pt x="5" y="29"/>
                      <a:pt x="7" y="28"/>
                    </a:cubicBezTo>
                    <a:cubicBezTo>
                      <a:pt x="7" y="29"/>
                      <a:pt x="6" y="29"/>
                      <a:pt x="6" y="29"/>
                    </a:cubicBezTo>
                    <a:cubicBezTo>
                      <a:pt x="5" y="29"/>
                      <a:pt x="5" y="29"/>
                      <a:pt x="5" y="29"/>
                    </a:cubicBezTo>
                    <a:cubicBezTo>
                      <a:pt x="6" y="30"/>
                      <a:pt x="2" y="30"/>
                      <a:pt x="3" y="31"/>
                    </a:cubicBezTo>
                    <a:cubicBezTo>
                      <a:pt x="5" y="30"/>
                      <a:pt x="5" y="30"/>
                      <a:pt x="5" y="30"/>
                    </a:cubicBezTo>
                    <a:cubicBezTo>
                      <a:pt x="4" y="31"/>
                      <a:pt x="4" y="31"/>
                      <a:pt x="3" y="31"/>
                    </a:cubicBezTo>
                    <a:cubicBezTo>
                      <a:pt x="4" y="31"/>
                      <a:pt x="4" y="31"/>
                      <a:pt x="4" y="31"/>
                    </a:cubicBezTo>
                    <a:cubicBezTo>
                      <a:pt x="3" y="32"/>
                      <a:pt x="3" y="32"/>
                      <a:pt x="3" y="32"/>
                    </a:cubicBezTo>
                    <a:cubicBezTo>
                      <a:pt x="4" y="32"/>
                      <a:pt x="7" y="31"/>
                      <a:pt x="5" y="32"/>
                    </a:cubicBezTo>
                    <a:cubicBezTo>
                      <a:pt x="7" y="31"/>
                      <a:pt x="5" y="32"/>
                      <a:pt x="6" y="31"/>
                    </a:cubicBezTo>
                    <a:cubicBezTo>
                      <a:pt x="7" y="30"/>
                      <a:pt x="7" y="31"/>
                      <a:pt x="8" y="31"/>
                    </a:cubicBezTo>
                    <a:cubicBezTo>
                      <a:pt x="5" y="32"/>
                      <a:pt x="8" y="32"/>
                      <a:pt x="8" y="32"/>
                    </a:cubicBezTo>
                    <a:cubicBezTo>
                      <a:pt x="7" y="33"/>
                      <a:pt x="7" y="33"/>
                      <a:pt x="6" y="33"/>
                    </a:cubicBezTo>
                    <a:cubicBezTo>
                      <a:pt x="8" y="33"/>
                      <a:pt x="8" y="33"/>
                      <a:pt x="8" y="33"/>
                    </a:cubicBezTo>
                    <a:cubicBezTo>
                      <a:pt x="4" y="34"/>
                      <a:pt x="9" y="33"/>
                      <a:pt x="8" y="34"/>
                    </a:cubicBezTo>
                    <a:cubicBezTo>
                      <a:pt x="7" y="34"/>
                      <a:pt x="5" y="35"/>
                      <a:pt x="5" y="35"/>
                    </a:cubicBezTo>
                    <a:cubicBezTo>
                      <a:pt x="7" y="34"/>
                      <a:pt x="8" y="35"/>
                      <a:pt x="10" y="34"/>
                    </a:cubicBezTo>
                    <a:cubicBezTo>
                      <a:pt x="9" y="35"/>
                      <a:pt x="7" y="35"/>
                      <a:pt x="5" y="36"/>
                    </a:cubicBezTo>
                    <a:cubicBezTo>
                      <a:pt x="7" y="36"/>
                      <a:pt x="4" y="37"/>
                      <a:pt x="7" y="36"/>
                    </a:cubicBezTo>
                    <a:cubicBezTo>
                      <a:pt x="7" y="36"/>
                      <a:pt x="8" y="36"/>
                      <a:pt x="9" y="36"/>
                    </a:cubicBezTo>
                    <a:cubicBezTo>
                      <a:pt x="10" y="36"/>
                      <a:pt x="8" y="36"/>
                      <a:pt x="8" y="37"/>
                    </a:cubicBezTo>
                    <a:cubicBezTo>
                      <a:pt x="8" y="37"/>
                      <a:pt x="10" y="36"/>
                      <a:pt x="11" y="36"/>
                    </a:cubicBezTo>
                    <a:cubicBezTo>
                      <a:pt x="10" y="36"/>
                      <a:pt x="13" y="36"/>
                      <a:pt x="11" y="37"/>
                    </a:cubicBezTo>
                    <a:cubicBezTo>
                      <a:pt x="10" y="38"/>
                      <a:pt x="10" y="36"/>
                      <a:pt x="9" y="37"/>
                    </a:cubicBezTo>
                    <a:cubicBezTo>
                      <a:pt x="10" y="38"/>
                      <a:pt x="13" y="36"/>
                      <a:pt x="14" y="37"/>
                    </a:cubicBezTo>
                    <a:cubicBezTo>
                      <a:pt x="15" y="36"/>
                      <a:pt x="18" y="35"/>
                      <a:pt x="19" y="35"/>
                    </a:cubicBezTo>
                    <a:cubicBezTo>
                      <a:pt x="18" y="36"/>
                      <a:pt x="18" y="35"/>
                      <a:pt x="16" y="36"/>
                    </a:cubicBezTo>
                    <a:cubicBezTo>
                      <a:pt x="16" y="36"/>
                      <a:pt x="16" y="36"/>
                      <a:pt x="16" y="36"/>
                    </a:cubicBezTo>
                    <a:cubicBezTo>
                      <a:pt x="14" y="38"/>
                      <a:pt x="11" y="37"/>
                      <a:pt x="10" y="39"/>
                    </a:cubicBezTo>
                    <a:cubicBezTo>
                      <a:pt x="11" y="39"/>
                      <a:pt x="11" y="39"/>
                      <a:pt x="11" y="39"/>
                    </a:cubicBezTo>
                    <a:cubicBezTo>
                      <a:pt x="10" y="39"/>
                      <a:pt x="8" y="39"/>
                      <a:pt x="8" y="40"/>
                    </a:cubicBezTo>
                    <a:cubicBezTo>
                      <a:pt x="10" y="39"/>
                      <a:pt x="9" y="40"/>
                      <a:pt x="9" y="40"/>
                    </a:cubicBezTo>
                    <a:cubicBezTo>
                      <a:pt x="11" y="40"/>
                      <a:pt x="8" y="40"/>
                      <a:pt x="10" y="40"/>
                    </a:cubicBezTo>
                    <a:cubicBezTo>
                      <a:pt x="10" y="40"/>
                      <a:pt x="13" y="39"/>
                      <a:pt x="12" y="40"/>
                    </a:cubicBezTo>
                    <a:cubicBezTo>
                      <a:pt x="11" y="40"/>
                      <a:pt x="10" y="41"/>
                      <a:pt x="9" y="41"/>
                    </a:cubicBezTo>
                    <a:cubicBezTo>
                      <a:pt x="9" y="42"/>
                      <a:pt x="11" y="41"/>
                      <a:pt x="10" y="41"/>
                    </a:cubicBezTo>
                    <a:cubicBezTo>
                      <a:pt x="10" y="42"/>
                      <a:pt x="10" y="42"/>
                      <a:pt x="10" y="42"/>
                    </a:cubicBezTo>
                    <a:cubicBezTo>
                      <a:pt x="10" y="44"/>
                      <a:pt x="11" y="46"/>
                      <a:pt x="16" y="45"/>
                    </a:cubicBezTo>
                    <a:cubicBezTo>
                      <a:pt x="14" y="46"/>
                      <a:pt x="14" y="46"/>
                      <a:pt x="14" y="48"/>
                    </a:cubicBezTo>
                    <a:cubicBezTo>
                      <a:pt x="14" y="47"/>
                      <a:pt x="15" y="47"/>
                      <a:pt x="16" y="47"/>
                    </a:cubicBezTo>
                    <a:cubicBezTo>
                      <a:pt x="14" y="48"/>
                      <a:pt x="14" y="48"/>
                      <a:pt x="14" y="48"/>
                    </a:cubicBezTo>
                    <a:cubicBezTo>
                      <a:pt x="13" y="49"/>
                      <a:pt x="15" y="49"/>
                      <a:pt x="17" y="49"/>
                    </a:cubicBezTo>
                    <a:cubicBezTo>
                      <a:pt x="15" y="50"/>
                      <a:pt x="15" y="50"/>
                      <a:pt x="15" y="50"/>
                    </a:cubicBezTo>
                    <a:cubicBezTo>
                      <a:pt x="15" y="51"/>
                      <a:pt x="17" y="50"/>
                      <a:pt x="17" y="49"/>
                    </a:cubicBezTo>
                    <a:cubicBezTo>
                      <a:pt x="16" y="50"/>
                      <a:pt x="16" y="50"/>
                      <a:pt x="16" y="50"/>
                    </a:cubicBezTo>
                    <a:cubicBezTo>
                      <a:pt x="17" y="50"/>
                      <a:pt x="17" y="50"/>
                      <a:pt x="17" y="50"/>
                    </a:cubicBezTo>
                    <a:cubicBezTo>
                      <a:pt x="18" y="50"/>
                      <a:pt x="18" y="50"/>
                      <a:pt x="16" y="52"/>
                    </a:cubicBezTo>
                    <a:cubicBezTo>
                      <a:pt x="17" y="52"/>
                      <a:pt x="17" y="51"/>
                      <a:pt x="18" y="51"/>
                    </a:cubicBezTo>
                    <a:cubicBezTo>
                      <a:pt x="17" y="52"/>
                      <a:pt x="17" y="53"/>
                      <a:pt x="19" y="53"/>
                    </a:cubicBezTo>
                    <a:cubicBezTo>
                      <a:pt x="19" y="53"/>
                      <a:pt x="19" y="52"/>
                      <a:pt x="20" y="51"/>
                    </a:cubicBezTo>
                    <a:cubicBezTo>
                      <a:pt x="22" y="50"/>
                      <a:pt x="20" y="52"/>
                      <a:pt x="21" y="51"/>
                    </a:cubicBezTo>
                    <a:cubicBezTo>
                      <a:pt x="21" y="52"/>
                      <a:pt x="20" y="53"/>
                      <a:pt x="20" y="53"/>
                    </a:cubicBezTo>
                    <a:cubicBezTo>
                      <a:pt x="18" y="55"/>
                      <a:pt x="21" y="55"/>
                      <a:pt x="21" y="57"/>
                    </a:cubicBezTo>
                    <a:cubicBezTo>
                      <a:pt x="21" y="57"/>
                      <a:pt x="22" y="56"/>
                      <a:pt x="22" y="56"/>
                    </a:cubicBezTo>
                    <a:cubicBezTo>
                      <a:pt x="21" y="58"/>
                      <a:pt x="24" y="57"/>
                      <a:pt x="23" y="59"/>
                    </a:cubicBezTo>
                    <a:cubicBezTo>
                      <a:pt x="24" y="58"/>
                      <a:pt x="26" y="56"/>
                      <a:pt x="27" y="57"/>
                    </a:cubicBezTo>
                    <a:cubicBezTo>
                      <a:pt x="28" y="56"/>
                      <a:pt x="25" y="59"/>
                      <a:pt x="24" y="60"/>
                    </a:cubicBezTo>
                    <a:cubicBezTo>
                      <a:pt x="25" y="59"/>
                      <a:pt x="26" y="60"/>
                      <a:pt x="26" y="60"/>
                    </a:cubicBezTo>
                    <a:cubicBezTo>
                      <a:pt x="25" y="60"/>
                      <a:pt x="25" y="60"/>
                      <a:pt x="25" y="60"/>
                    </a:cubicBezTo>
                    <a:cubicBezTo>
                      <a:pt x="26" y="60"/>
                      <a:pt x="27" y="59"/>
                      <a:pt x="27" y="60"/>
                    </a:cubicBezTo>
                    <a:cubicBezTo>
                      <a:pt x="27" y="60"/>
                      <a:pt x="27" y="60"/>
                      <a:pt x="27" y="60"/>
                    </a:cubicBezTo>
                    <a:cubicBezTo>
                      <a:pt x="27" y="61"/>
                      <a:pt x="26" y="62"/>
                      <a:pt x="27" y="62"/>
                    </a:cubicBezTo>
                    <a:cubicBezTo>
                      <a:pt x="28" y="61"/>
                      <a:pt x="28" y="62"/>
                      <a:pt x="29" y="61"/>
                    </a:cubicBezTo>
                    <a:cubicBezTo>
                      <a:pt x="29" y="61"/>
                      <a:pt x="29" y="61"/>
                      <a:pt x="29" y="62"/>
                    </a:cubicBezTo>
                    <a:cubicBezTo>
                      <a:pt x="30" y="61"/>
                      <a:pt x="30" y="61"/>
                      <a:pt x="30" y="61"/>
                    </a:cubicBezTo>
                    <a:cubicBezTo>
                      <a:pt x="29" y="62"/>
                      <a:pt x="29" y="62"/>
                      <a:pt x="29" y="62"/>
                    </a:cubicBezTo>
                    <a:cubicBezTo>
                      <a:pt x="29" y="62"/>
                      <a:pt x="28" y="62"/>
                      <a:pt x="28" y="63"/>
                    </a:cubicBezTo>
                    <a:cubicBezTo>
                      <a:pt x="28" y="64"/>
                      <a:pt x="29" y="62"/>
                      <a:pt x="30" y="61"/>
                    </a:cubicBezTo>
                    <a:cubicBezTo>
                      <a:pt x="31" y="61"/>
                      <a:pt x="30" y="62"/>
                      <a:pt x="30" y="63"/>
                    </a:cubicBezTo>
                    <a:cubicBezTo>
                      <a:pt x="29" y="63"/>
                      <a:pt x="30" y="62"/>
                      <a:pt x="29" y="62"/>
                    </a:cubicBezTo>
                    <a:cubicBezTo>
                      <a:pt x="28" y="63"/>
                      <a:pt x="29" y="63"/>
                      <a:pt x="29" y="63"/>
                    </a:cubicBezTo>
                    <a:cubicBezTo>
                      <a:pt x="29" y="64"/>
                      <a:pt x="30" y="62"/>
                      <a:pt x="30" y="63"/>
                    </a:cubicBezTo>
                    <a:cubicBezTo>
                      <a:pt x="30" y="63"/>
                      <a:pt x="31" y="63"/>
                      <a:pt x="30" y="64"/>
                    </a:cubicBezTo>
                    <a:cubicBezTo>
                      <a:pt x="31" y="64"/>
                      <a:pt x="31" y="64"/>
                      <a:pt x="31" y="64"/>
                    </a:cubicBezTo>
                    <a:cubicBezTo>
                      <a:pt x="31" y="63"/>
                      <a:pt x="31" y="63"/>
                      <a:pt x="32" y="62"/>
                    </a:cubicBezTo>
                    <a:cubicBezTo>
                      <a:pt x="32" y="62"/>
                      <a:pt x="33" y="62"/>
                      <a:pt x="33" y="62"/>
                    </a:cubicBezTo>
                    <a:cubicBezTo>
                      <a:pt x="32" y="62"/>
                      <a:pt x="32" y="62"/>
                      <a:pt x="32" y="62"/>
                    </a:cubicBezTo>
                    <a:cubicBezTo>
                      <a:pt x="33" y="62"/>
                      <a:pt x="33" y="63"/>
                      <a:pt x="33" y="62"/>
                    </a:cubicBezTo>
                    <a:cubicBezTo>
                      <a:pt x="32" y="64"/>
                      <a:pt x="32" y="64"/>
                      <a:pt x="32" y="64"/>
                    </a:cubicBezTo>
                    <a:cubicBezTo>
                      <a:pt x="33" y="63"/>
                      <a:pt x="34" y="63"/>
                      <a:pt x="34" y="63"/>
                    </a:cubicBezTo>
                    <a:cubicBezTo>
                      <a:pt x="33" y="64"/>
                      <a:pt x="32" y="66"/>
                      <a:pt x="32" y="67"/>
                    </a:cubicBezTo>
                    <a:cubicBezTo>
                      <a:pt x="34" y="65"/>
                      <a:pt x="34" y="65"/>
                      <a:pt x="34" y="65"/>
                    </a:cubicBezTo>
                    <a:cubicBezTo>
                      <a:pt x="34" y="66"/>
                      <a:pt x="34" y="66"/>
                      <a:pt x="33" y="67"/>
                    </a:cubicBezTo>
                    <a:cubicBezTo>
                      <a:pt x="33" y="68"/>
                      <a:pt x="37" y="63"/>
                      <a:pt x="37" y="65"/>
                    </a:cubicBezTo>
                    <a:cubicBezTo>
                      <a:pt x="35" y="67"/>
                      <a:pt x="35" y="67"/>
                      <a:pt x="35" y="68"/>
                    </a:cubicBezTo>
                    <a:cubicBezTo>
                      <a:pt x="35" y="67"/>
                      <a:pt x="36" y="67"/>
                      <a:pt x="36" y="67"/>
                    </a:cubicBezTo>
                    <a:cubicBezTo>
                      <a:pt x="36" y="66"/>
                      <a:pt x="35" y="68"/>
                      <a:pt x="36" y="67"/>
                    </a:cubicBezTo>
                    <a:cubicBezTo>
                      <a:pt x="36" y="66"/>
                      <a:pt x="36" y="66"/>
                      <a:pt x="37" y="66"/>
                    </a:cubicBezTo>
                    <a:cubicBezTo>
                      <a:pt x="35" y="70"/>
                      <a:pt x="38" y="68"/>
                      <a:pt x="38" y="71"/>
                    </a:cubicBezTo>
                    <a:cubicBezTo>
                      <a:pt x="39" y="68"/>
                      <a:pt x="39" y="70"/>
                      <a:pt x="40" y="70"/>
                    </a:cubicBezTo>
                    <a:cubicBezTo>
                      <a:pt x="39" y="72"/>
                      <a:pt x="41" y="69"/>
                      <a:pt x="40" y="71"/>
                    </a:cubicBezTo>
                    <a:cubicBezTo>
                      <a:pt x="41" y="69"/>
                      <a:pt x="41" y="69"/>
                      <a:pt x="41" y="69"/>
                    </a:cubicBezTo>
                    <a:cubicBezTo>
                      <a:pt x="41" y="70"/>
                      <a:pt x="44" y="66"/>
                      <a:pt x="43" y="69"/>
                    </a:cubicBezTo>
                    <a:cubicBezTo>
                      <a:pt x="43" y="70"/>
                      <a:pt x="42" y="70"/>
                      <a:pt x="42" y="71"/>
                    </a:cubicBezTo>
                    <a:cubicBezTo>
                      <a:pt x="41" y="73"/>
                      <a:pt x="44" y="69"/>
                      <a:pt x="43" y="72"/>
                    </a:cubicBezTo>
                    <a:cubicBezTo>
                      <a:pt x="44" y="71"/>
                      <a:pt x="44" y="70"/>
                      <a:pt x="45" y="69"/>
                    </a:cubicBezTo>
                    <a:cubicBezTo>
                      <a:pt x="45" y="70"/>
                      <a:pt x="45" y="72"/>
                      <a:pt x="45" y="72"/>
                    </a:cubicBezTo>
                    <a:cubicBezTo>
                      <a:pt x="46" y="72"/>
                      <a:pt x="46" y="71"/>
                      <a:pt x="46" y="72"/>
                    </a:cubicBezTo>
                    <a:cubicBezTo>
                      <a:pt x="46" y="73"/>
                      <a:pt x="45" y="73"/>
                      <a:pt x="45" y="73"/>
                    </a:cubicBezTo>
                    <a:cubicBezTo>
                      <a:pt x="46" y="74"/>
                      <a:pt x="46" y="73"/>
                      <a:pt x="47" y="72"/>
                    </a:cubicBezTo>
                    <a:cubicBezTo>
                      <a:pt x="47" y="74"/>
                      <a:pt x="48" y="74"/>
                      <a:pt x="48" y="75"/>
                    </a:cubicBezTo>
                    <a:cubicBezTo>
                      <a:pt x="50" y="73"/>
                      <a:pt x="49" y="76"/>
                      <a:pt x="50" y="73"/>
                    </a:cubicBezTo>
                    <a:cubicBezTo>
                      <a:pt x="50" y="74"/>
                      <a:pt x="50" y="74"/>
                      <a:pt x="50" y="74"/>
                    </a:cubicBezTo>
                    <a:cubicBezTo>
                      <a:pt x="51" y="73"/>
                      <a:pt x="51" y="72"/>
                      <a:pt x="52" y="72"/>
                    </a:cubicBezTo>
                    <a:cubicBezTo>
                      <a:pt x="51" y="73"/>
                      <a:pt x="51" y="73"/>
                      <a:pt x="51" y="73"/>
                    </a:cubicBezTo>
                    <a:cubicBezTo>
                      <a:pt x="50" y="76"/>
                      <a:pt x="52" y="74"/>
                      <a:pt x="51" y="75"/>
                    </a:cubicBezTo>
                    <a:cubicBezTo>
                      <a:pt x="52" y="74"/>
                      <a:pt x="52" y="75"/>
                      <a:pt x="52" y="74"/>
                    </a:cubicBezTo>
                    <a:cubicBezTo>
                      <a:pt x="53" y="73"/>
                      <a:pt x="53" y="73"/>
                      <a:pt x="53" y="73"/>
                    </a:cubicBezTo>
                    <a:cubicBezTo>
                      <a:pt x="53" y="73"/>
                      <a:pt x="53" y="73"/>
                      <a:pt x="54" y="72"/>
                    </a:cubicBezTo>
                    <a:cubicBezTo>
                      <a:pt x="54" y="72"/>
                      <a:pt x="53" y="75"/>
                      <a:pt x="53" y="74"/>
                    </a:cubicBezTo>
                    <a:close/>
                    <a:moveTo>
                      <a:pt x="56" y="74"/>
                    </a:moveTo>
                    <a:cubicBezTo>
                      <a:pt x="56" y="74"/>
                      <a:pt x="56" y="74"/>
                      <a:pt x="55" y="74"/>
                    </a:cubicBezTo>
                    <a:cubicBezTo>
                      <a:pt x="56" y="74"/>
                      <a:pt x="56" y="74"/>
                      <a:pt x="56"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par>
                                <p:cTn id="8" presetID="10" presetClass="entr" presetSubtype="0" fill="hold" nodeType="withEffect">
                                  <p:stCondLst>
                                    <p:cond delay="300"/>
                                  </p:stCondLst>
                                  <p:childTnLst>
                                    <p:set>
                                      <p:cBhvr>
                                        <p:cTn id="9" dur="1" fill="hold">
                                          <p:stCondLst>
                                            <p:cond delay="0"/>
                                          </p:stCondLst>
                                        </p:cTn>
                                        <p:tgtEl>
                                          <p:spTgt spid="180"/>
                                        </p:tgtEl>
                                        <p:attrNameLst>
                                          <p:attrName>style.visibility</p:attrName>
                                        </p:attrNameLst>
                                      </p:cBhvr>
                                      <p:to>
                                        <p:strVal val="visible"/>
                                      </p:to>
                                    </p:set>
                                    <p:animEffect transition="in" filter="fade">
                                      <p:cBhvr>
                                        <p:cTn id="10"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33993" y="1320800"/>
            <a:ext cx="2738250" cy="1261884"/>
          </a:xfrm>
          <a:prstGeom prst="rect">
            <a:avLst/>
          </a:prstGeom>
          <a:noFill/>
        </p:spPr>
        <p:txBody>
          <a:bodyPr wrap="none" rtlCol="0">
            <a:spAutoFit/>
          </a:bodyPr>
          <a:lstStyle/>
          <a:p>
            <a:r>
              <a:rPr lang="en-US" altLang="zh-CN" sz="4400" dirty="0" smtClean="0">
                <a:solidFill>
                  <a:schemeClr val="accent1"/>
                </a:solidFill>
                <a:latin typeface="+mj-ea"/>
                <a:ea typeface="+mj-ea"/>
              </a:rPr>
              <a:t>C</a:t>
            </a:r>
            <a:r>
              <a:rPr lang="en-US" altLang="zh-CN" sz="3200" dirty="0" smtClean="0">
                <a:solidFill>
                  <a:schemeClr val="tx1">
                    <a:lumMod val="75000"/>
                    <a:lumOff val="25000"/>
                  </a:schemeClr>
                </a:solidFill>
                <a:latin typeface="+mj-ea"/>
                <a:ea typeface="+mj-ea"/>
              </a:rPr>
              <a:t>ONTENTS4</a:t>
            </a:r>
          </a:p>
          <a:p>
            <a:r>
              <a:rPr lang="en-US" altLang="zh-CN" sz="3200" dirty="0">
                <a:solidFill>
                  <a:schemeClr val="tx1">
                    <a:lumMod val="75000"/>
                    <a:lumOff val="25000"/>
                  </a:schemeClr>
                </a:solidFill>
                <a:latin typeface="+mj-ea"/>
                <a:ea typeface="+mj-ea"/>
              </a:rPr>
              <a:t> </a:t>
            </a:r>
            <a:r>
              <a:rPr lang="en-US" altLang="zh-CN" sz="3200" dirty="0" smtClean="0">
                <a:solidFill>
                  <a:schemeClr val="tx1">
                    <a:lumMod val="75000"/>
                    <a:lumOff val="25000"/>
                  </a:schemeClr>
                </a:solidFill>
                <a:latin typeface="+mj-ea"/>
                <a:ea typeface="+mj-ea"/>
              </a:rPr>
              <a:t> </a:t>
            </a:r>
            <a:r>
              <a:rPr lang="zh-CN" altLang="en-US" sz="3200" dirty="0" smtClean="0">
                <a:solidFill>
                  <a:schemeClr val="tx1">
                    <a:lumMod val="75000"/>
                    <a:lumOff val="25000"/>
                  </a:schemeClr>
                </a:solidFill>
                <a:latin typeface="+mj-ea"/>
                <a:ea typeface="+mj-ea"/>
              </a:rPr>
              <a:t>交换处理</a:t>
            </a:r>
            <a:endParaRPr lang="zh-CN" altLang="en-US" sz="3200" dirty="0">
              <a:solidFill>
                <a:schemeClr val="tx1">
                  <a:lumMod val="75000"/>
                  <a:lumOff val="25000"/>
                </a:schemeClr>
              </a:solidFill>
              <a:latin typeface="+mj-ea"/>
              <a:ea typeface="+mj-ea"/>
            </a:endParaRPr>
          </a:p>
        </p:txBody>
      </p:sp>
      <p:grpSp>
        <p:nvGrpSpPr>
          <p:cNvPr id="3" name="组合 2"/>
          <p:cNvGrpSpPr/>
          <p:nvPr/>
        </p:nvGrpSpPr>
        <p:grpSpPr>
          <a:xfrm>
            <a:off x="5666699" y="2290015"/>
            <a:ext cx="4828054" cy="461665"/>
            <a:chOff x="6007264" y="2258917"/>
            <a:chExt cx="4828054" cy="461665"/>
          </a:xfrm>
        </p:grpSpPr>
        <p:sp>
          <p:nvSpPr>
            <p:cNvPr id="5" name="矩形 4"/>
            <p:cNvSpPr/>
            <p:nvPr/>
          </p:nvSpPr>
          <p:spPr>
            <a:xfrm>
              <a:off x="6007264" y="2258917"/>
              <a:ext cx="2245485" cy="400110"/>
            </a:xfrm>
            <a:prstGeom prst="rect">
              <a:avLst/>
            </a:prstGeom>
          </p:spPr>
          <p:txBody>
            <a:bodyPr wrap="square">
              <a:spAutoFit/>
            </a:bodyPr>
            <a:lstStyle/>
            <a:p>
              <a:r>
                <a:rPr lang="zh-CN" altLang="en-US" sz="2000" dirty="0" smtClean="0">
                  <a:solidFill>
                    <a:schemeClr val="tx1">
                      <a:lumMod val="75000"/>
                      <a:lumOff val="25000"/>
                    </a:schemeClr>
                  </a:solidFill>
                </a:rPr>
                <a:t>什么是交换处理</a:t>
              </a:r>
              <a:endParaRPr lang="zh-CN" altLang="en-US" sz="2000" dirty="0">
                <a:solidFill>
                  <a:schemeClr val="tx1">
                    <a:lumMod val="75000"/>
                    <a:lumOff val="25000"/>
                  </a:schemeClr>
                </a:solidFill>
              </a:endParaRPr>
            </a:p>
          </p:txBody>
        </p:sp>
        <p:cxnSp>
          <p:nvCxnSpPr>
            <p:cNvPr id="6" name="直接连接符 5"/>
            <p:cNvCxnSpPr/>
            <p:nvPr/>
          </p:nvCxnSpPr>
          <p:spPr>
            <a:xfrm>
              <a:off x="6007264" y="2720582"/>
              <a:ext cx="4828054"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04" name="任意多边形 103"/>
          <p:cNvSpPr/>
          <p:nvPr/>
        </p:nvSpPr>
        <p:spPr bwMode="auto">
          <a:xfrm>
            <a:off x="1068108" y="544587"/>
            <a:ext cx="3229571" cy="3036168"/>
          </a:xfrm>
          <a:custGeom>
            <a:avLst/>
            <a:gdLst>
              <a:gd name="connsiteX0" fmla="*/ 841120 w 2331026"/>
              <a:gd name="connsiteY0" fmla="*/ 2177440 h 2191432"/>
              <a:gd name="connsiteX1" fmla="*/ 836740 w 2331026"/>
              <a:gd name="connsiteY1" fmla="*/ 2190553 h 2191432"/>
              <a:gd name="connsiteX2" fmla="*/ 841120 w 2331026"/>
              <a:gd name="connsiteY2" fmla="*/ 2177440 h 2191432"/>
              <a:gd name="connsiteX3" fmla="*/ 748801 w 2331026"/>
              <a:gd name="connsiteY3" fmla="*/ 2051595 h 2191432"/>
              <a:gd name="connsiteX4" fmla="*/ 863306 w 2331026"/>
              <a:gd name="connsiteY4" fmla="*/ 2086067 h 2191432"/>
              <a:gd name="connsiteX5" fmla="*/ 867710 w 2331026"/>
              <a:gd name="connsiteY5" fmla="*/ 2098993 h 2191432"/>
              <a:gd name="connsiteX6" fmla="*/ 863306 w 2331026"/>
              <a:gd name="connsiteY6" fmla="*/ 2103302 h 2191432"/>
              <a:gd name="connsiteX7" fmla="*/ 852295 w 2331026"/>
              <a:gd name="connsiteY7" fmla="*/ 2101686 h 2191432"/>
              <a:gd name="connsiteX8" fmla="*/ 853107 w 2331026"/>
              <a:gd name="connsiteY8" fmla="*/ 2097519 h 2191432"/>
              <a:gd name="connsiteX9" fmla="*/ 858901 w 2331026"/>
              <a:gd name="connsiteY9" fmla="*/ 2098993 h 2191432"/>
              <a:gd name="connsiteX10" fmla="*/ 858901 w 2331026"/>
              <a:gd name="connsiteY10" fmla="*/ 2086067 h 2191432"/>
              <a:gd name="connsiteX11" fmla="*/ 854497 w 2331026"/>
              <a:gd name="connsiteY11" fmla="*/ 2090376 h 2191432"/>
              <a:gd name="connsiteX12" fmla="*/ 853107 w 2331026"/>
              <a:gd name="connsiteY12" fmla="*/ 2097519 h 2191432"/>
              <a:gd name="connsiteX13" fmla="*/ 803851 w 2331026"/>
              <a:gd name="connsiteY13" fmla="*/ 2084989 h 2191432"/>
              <a:gd name="connsiteX14" fmla="*/ 748801 w 2331026"/>
              <a:gd name="connsiteY14" fmla="*/ 2064522 h 2191432"/>
              <a:gd name="connsiteX15" fmla="*/ 748801 w 2331026"/>
              <a:gd name="connsiteY15" fmla="*/ 2051595 h 2191432"/>
              <a:gd name="connsiteX16" fmla="*/ 701117 w 2331026"/>
              <a:gd name="connsiteY16" fmla="*/ 1972340 h 2191432"/>
              <a:gd name="connsiteX17" fmla="*/ 867729 w 2331026"/>
              <a:gd name="connsiteY17" fmla="*/ 2034336 h 2191432"/>
              <a:gd name="connsiteX18" fmla="*/ 854576 w 2331026"/>
              <a:gd name="connsiteY18" fmla="*/ 2047621 h 2191432"/>
              <a:gd name="connsiteX19" fmla="*/ 696733 w 2331026"/>
              <a:gd name="connsiteY19" fmla="*/ 1985625 h 2191432"/>
              <a:gd name="connsiteX20" fmla="*/ 701117 w 2331026"/>
              <a:gd name="connsiteY20" fmla="*/ 1972340 h 2191432"/>
              <a:gd name="connsiteX21" fmla="*/ 681759 w 2331026"/>
              <a:gd name="connsiteY21" fmla="*/ 1921391 h 2191432"/>
              <a:gd name="connsiteX22" fmla="*/ 688074 w 2331026"/>
              <a:gd name="connsiteY22" fmla="*/ 1924256 h 2191432"/>
              <a:gd name="connsiteX23" fmla="*/ 771547 w 2331026"/>
              <a:gd name="connsiteY23" fmla="*/ 1967912 h 2191432"/>
              <a:gd name="connsiteX24" fmla="*/ 850627 w 2331026"/>
              <a:gd name="connsiteY24" fmla="*/ 1985375 h 2191432"/>
              <a:gd name="connsiteX25" fmla="*/ 846234 w 2331026"/>
              <a:gd name="connsiteY25" fmla="*/ 1998472 h 2191432"/>
              <a:gd name="connsiteX26" fmla="*/ 758367 w 2331026"/>
              <a:gd name="connsiteY26" fmla="*/ 1981009 h 2191432"/>
              <a:gd name="connsiteX27" fmla="*/ 679287 w 2331026"/>
              <a:gd name="connsiteY27" fmla="*/ 1937352 h 2191432"/>
              <a:gd name="connsiteX28" fmla="*/ 681759 w 2331026"/>
              <a:gd name="connsiteY28" fmla="*/ 1921391 h 2191432"/>
              <a:gd name="connsiteX29" fmla="*/ 1112596 w 2331026"/>
              <a:gd name="connsiteY29" fmla="*/ 1618188 h 2191432"/>
              <a:gd name="connsiteX30" fmla="*/ 1114308 w 2331026"/>
              <a:gd name="connsiteY30" fmla="*/ 1623857 h 2191432"/>
              <a:gd name="connsiteX31" fmla="*/ 1127077 w 2331026"/>
              <a:gd name="connsiteY31" fmla="*/ 1626074 h 2191432"/>
              <a:gd name="connsiteX32" fmla="*/ 1126295 w 2331026"/>
              <a:gd name="connsiteY32" fmla="*/ 1618528 h 2191432"/>
              <a:gd name="connsiteX33" fmla="*/ 1119648 w 2331026"/>
              <a:gd name="connsiteY33" fmla="*/ 1618889 h 2191432"/>
              <a:gd name="connsiteX34" fmla="*/ 1089291 w 2331026"/>
              <a:gd name="connsiteY34" fmla="*/ 1615873 h 2191432"/>
              <a:gd name="connsiteX35" fmla="*/ 1091485 w 2331026"/>
              <a:gd name="connsiteY35" fmla="*/ 1622630 h 2191432"/>
              <a:gd name="connsiteX36" fmla="*/ 1091492 w 2331026"/>
              <a:gd name="connsiteY36" fmla="*/ 1622689 h 2191432"/>
              <a:gd name="connsiteX37" fmla="*/ 1099585 w 2331026"/>
              <a:gd name="connsiteY37" fmla="*/ 1622809 h 2191432"/>
              <a:gd name="connsiteX38" fmla="*/ 1097745 w 2331026"/>
              <a:gd name="connsiteY38" fmla="*/ 1616713 h 2191432"/>
              <a:gd name="connsiteX39" fmla="*/ 1046067 w 2331026"/>
              <a:gd name="connsiteY39" fmla="*/ 1611282 h 2191432"/>
              <a:gd name="connsiteX40" fmla="*/ 1047243 w 2331026"/>
              <a:gd name="connsiteY40" fmla="*/ 1622253 h 2191432"/>
              <a:gd name="connsiteX41" fmla="*/ 1048820 w 2331026"/>
              <a:gd name="connsiteY41" fmla="*/ 1622060 h 2191432"/>
              <a:gd name="connsiteX42" fmla="*/ 1076702 w 2331026"/>
              <a:gd name="connsiteY42" fmla="*/ 1622471 h 2191432"/>
              <a:gd name="connsiteX43" fmla="*/ 1074144 w 2331026"/>
              <a:gd name="connsiteY43" fmla="*/ 1614368 h 2191432"/>
              <a:gd name="connsiteX44" fmla="*/ 1047530 w 2331026"/>
              <a:gd name="connsiteY44" fmla="*/ 1611724 h 2191432"/>
              <a:gd name="connsiteX45" fmla="*/ 1017098 w 2331026"/>
              <a:gd name="connsiteY45" fmla="*/ 1602542 h 2191432"/>
              <a:gd name="connsiteX46" fmla="*/ 1019421 w 2331026"/>
              <a:gd name="connsiteY46" fmla="*/ 1625653 h 2191432"/>
              <a:gd name="connsiteX47" fmla="*/ 1033616 w 2331026"/>
              <a:gd name="connsiteY47" fmla="*/ 1623918 h 2191432"/>
              <a:gd name="connsiteX48" fmla="*/ 1030335 w 2331026"/>
              <a:gd name="connsiteY48" fmla="*/ 1613712 h 2191432"/>
              <a:gd name="connsiteX49" fmla="*/ 1029122 w 2331026"/>
              <a:gd name="connsiteY49" fmla="*/ 1606170 h 2191432"/>
              <a:gd name="connsiteX50" fmla="*/ 1516593 w 2331026"/>
              <a:gd name="connsiteY50" fmla="*/ 1601889 h 2191432"/>
              <a:gd name="connsiteX51" fmla="*/ 1520911 w 2331026"/>
              <a:gd name="connsiteY51" fmla="*/ 1613466 h 2191432"/>
              <a:gd name="connsiteX52" fmla="*/ 1516515 w 2331026"/>
              <a:gd name="connsiteY52" fmla="*/ 1604711 h 2191432"/>
              <a:gd name="connsiteX53" fmla="*/ 1320219 w 2331026"/>
              <a:gd name="connsiteY53" fmla="*/ 1589723 h 2191432"/>
              <a:gd name="connsiteX54" fmla="*/ 1305928 w 2331026"/>
              <a:gd name="connsiteY54" fmla="*/ 1594984 h 2191432"/>
              <a:gd name="connsiteX55" fmla="*/ 1217784 w 2331026"/>
              <a:gd name="connsiteY55" fmla="*/ 1613561 h 2191432"/>
              <a:gd name="connsiteX56" fmla="*/ 1141189 w 2331026"/>
              <a:gd name="connsiteY56" fmla="*/ 1617719 h 2191432"/>
              <a:gd name="connsiteX57" fmla="*/ 1143843 w 2331026"/>
              <a:gd name="connsiteY57" fmla="*/ 1628984 h 2191432"/>
              <a:gd name="connsiteX58" fmla="*/ 1187860 w 2331026"/>
              <a:gd name="connsiteY58" fmla="*/ 1636623 h 2191432"/>
              <a:gd name="connsiteX59" fmla="*/ 1200607 w 2331026"/>
              <a:gd name="connsiteY59" fmla="*/ 1637242 h 2191432"/>
              <a:gd name="connsiteX60" fmla="*/ 1200408 w 2331026"/>
              <a:gd name="connsiteY60" fmla="*/ 1636283 h 2191432"/>
              <a:gd name="connsiteX61" fmla="*/ 1213743 w 2331026"/>
              <a:gd name="connsiteY61" fmla="*/ 1631997 h 2191432"/>
              <a:gd name="connsiteX62" fmla="*/ 1214769 w 2331026"/>
              <a:gd name="connsiteY62" fmla="*/ 1637931 h 2191432"/>
              <a:gd name="connsiteX63" fmla="*/ 1266647 w 2331026"/>
              <a:gd name="connsiteY63" fmla="*/ 1640452 h 2191432"/>
              <a:gd name="connsiteX64" fmla="*/ 1273155 w 2331026"/>
              <a:gd name="connsiteY64" fmla="*/ 1639909 h 2191432"/>
              <a:gd name="connsiteX65" fmla="*/ 1262184 w 2331026"/>
              <a:gd name="connsiteY65" fmla="*/ 1614188 h 2191432"/>
              <a:gd name="connsiteX66" fmla="*/ 1267570 w 2331026"/>
              <a:gd name="connsiteY66" fmla="*/ 1605529 h 2191432"/>
              <a:gd name="connsiteX67" fmla="*/ 1279420 w 2331026"/>
              <a:gd name="connsiteY67" fmla="*/ 1609858 h 2191432"/>
              <a:gd name="connsiteX68" fmla="*/ 1287623 w 2331026"/>
              <a:gd name="connsiteY68" fmla="*/ 1638704 h 2191432"/>
              <a:gd name="connsiteX69" fmla="*/ 1319173 w 2331026"/>
              <a:gd name="connsiteY69" fmla="*/ 1636076 h 2191432"/>
              <a:gd name="connsiteX70" fmla="*/ 1321294 w 2331026"/>
              <a:gd name="connsiteY70" fmla="*/ 1635899 h 2191432"/>
              <a:gd name="connsiteX71" fmla="*/ 1315025 w 2331026"/>
              <a:gd name="connsiteY71" fmla="*/ 1596903 h 2191432"/>
              <a:gd name="connsiteX72" fmla="*/ 1161831 w 2331026"/>
              <a:gd name="connsiteY72" fmla="*/ 1588499 h 2191432"/>
              <a:gd name="connsiteX73" fmla="*/ 1161831 w 2331026"/>
              <a:gd name="connsiteY73" fmla="*/ 1601199 h 2191432"/>
              <a:gd name="connsiteX74" fmla="*/ 1161831 w 2331026"/>
              <a:gd name="connsiteY74" fmla="*/ 1588499 h 2191432"/>
              <a:gd name="connsiteX75" fmla="*/ 1231523 w 2331026"/>
              <a:gd name="connsiteY75" fmla="*/ 1578974 h 2191432"/>
              <a:gd name="connsiteX76" fmla="*/ 1231523 w 2331026"/>
              <a:gd name="connsiteY76" fmla="*/ 1591674 h 2191432"/>
              <a:gd name="connsiteX77" fmla="*/ 1231523 w 2331026"/>
              <a:gd name="connsiteY77" fmla="*/ 1578974 h 2191432"/>
              <a:gd name="connsiteX78" fmla="*/ 1728493 w 2331026"/>
              <a:gd name="connsiteY78" fmla="*/ 1576459 h 2191432"/>
              <a:gd name="connsiteX79" fmla="*/ 1738193 w 2331026"/>
              <a:gd name="connsiteY79" fmla="*/ 1602786 h 2191432"/>
              <a:gd name="connsiteX80" fmla="*/ 1741943 w 2331026"/>
              <a:gd name="connsiteY80" fmla="*/ 1625180 h 2191432"/>
              <a:gd name="connsiteX81" fmla="*/ 1774391 w 2331026"/>
              <a:gd name="connsiteY81" fmla="*/ 1627325 h 2191432"/>
              <a:gd name="connsiteX82" fmla="*/ 1784160 w 2331026"/>
              <a:gd name="connsiteY82" fmla="*/ 1628779 h 2191432"/>
              <a:gd name="connsiteX83" fmla="*/ 1755658 w 2331026"/>
              <a:gd name="connsiteY83" fmla="*/ 1580682 h 2191432"/>
              <a:gd name="connsiteX84" fmla="*/ 1742268 w 2331026"/>
              <a:gd name="connsiteY84" fmla="*/ 1580231 h 2191432"/>
              <a:gd name="connsiteX85" fmla="*/ 935003 w 2331026"/>
              <a:gd name="connsiteY85" fmla="*/ 1575666 h 2191432"/>
              <a:gd name="connsiteX86" fmla="*/ 946727 w 2331026"/>
              <a:gd name="connsiteY86" fmla="*/ 1627657 h 2191432"/>
              <a:gd name="connsiteX87" fmla="*/ 945685 w 2331026"/>
              <a:gd name="connsiteY87" fmla="*/ 1629345 h 2191432"/>
              <a:gd name="connsiteX88" fmla="*/ 974488 w 2331026"/>
              <a:gd name="connsiteY88" fmla="*/ 1628381 h 2191432"/>
              <a:gd name="connsiteX89" fmla="*/ 968498 w 2331026"/>
              <a:gd name="connsiteY89" fmla="*/ 1601426 h 2191432"/>
              <a:gd name="connsiteX90" fmla="*/ 981425 w 2331026"/>
              <a:gd name="connsiteY90" fmla="*/ 1597117 h 2191432"/>
              <a:gd name="connsiteX91" fmla="*/ 988270 w 2331026"/>
              <a:gd name="connsiteY91" fmla="*/ 1627919 h 2191432"/>
              <a:gd name="connsiteX92" fmla="*/ 1004869 w 2331026"/>
              <a:gd name="connsiteY92" fmla="*/ 1627364 h 2191432"/>
              <a:gd name="connsiteX93" fmla="*/ 1005226 w 2331026"/>
              <a:gd name="connsiteY93" fmla="*/ 1622631 h 2191432"/>
              <a:gd name="connsiteX94" fmla="*/ 1003559 w 2331026"/>
              <a:gd name="connsiteY94" fmla="*/ 1600519 h 2191432"/>
              <a:gd name="connsiteX95" fmla="*/ 1003645 w 2331026"/>
              <a:gd name="connsiteY95" fmla="*/ 1598483 h 2191432"/>
              <a:gd name="connsiteX96" fmla="*/ 944223 w 2331026"/>
              <a:gd name="connsiteY96" fmla="*/ 1580554 h 2191432"/>
              <a:gd name="connsiteX97" fmla="*/ 2063690 w 2331026"/>
              <a:gd name="connsiteY97" fmla="*/ 1570639 h 2191432"/>
              <a:gd name="connsiteX98" fmla="*/ 2068135 w 2331026"/>
              <a:gd name="connsiteY98" fmla="*/ 1570639 h 2191432"/>
              <a:gd name="connsiteX99" fmla="*/ 2065913 w 2331026"/>
              <a:gd name="connsiteY99" fmla="*/ 1572822 h 2191432"/>
              <a:gd name="connsiteX100" fmla="*/ 1953922 w 2331026"/>
              <a:gd name="connsiteY100" fmla="*/ 1560123 h 2191432"/>
              <a:gd name="connsiteX101" fmla="*/ 1966911 w 2331026"/>
              <a:gd name="connsiteY101" fmla="*/ 1562305 h 2191432"/>
              <a:gd name="connsiteX102" fmla="*/ 1988558 w 2331026"/>
              <a:gd name="connsiteY102" fmla="*/ 1605962 h 2191432"/>
              <a:gd name="connsiteX103" fmla="*/ 1975570 w 2331026"/>
              <a:gd name="connsiteY103" fmla="*/ 1614693 h 2191432"/>
              <a:gd name="connsiteX104" fmla="*/ 1953922 w 2331026"/>
              <a:gd name="connsiteY104" fmla="*/ 1571037 h 2191432"/>
              <a:gd name="connsiteX105" fmla="*/ 1953922 w 2331026"/>
              <a:gd name="connsiteY105" fmla="*/ 1560123 h 2191432"/>
              <a:gd name="connsiteX106" fmla="*/ 1901606 w 2331026"/>
              <a:gd name="connsiteY106" fmla="*/ 1531349 h 2191432"/>
              <a:gd name="connsiteX107" fmla="*/ 1901606 w 2331026"/>
              <a:gd name="connsiteY107" fmla="*/ 1548812 h 2191432"/>
              <a:gd name="connsiteX108" fmla="*/ 1901606 w 2331026"/>
              <a:gd name="connsiteY108" fmla="*/ 1531349 h 2191432"/>
              <a:gd name="connsiteX109" fmla="*/ 1835725 w 2331026"/>
              <a:gd name="connsiteY109" fmla="*/ 1531349 h 2191432"/>
              <a:gd name="connsiteX110" fmla="*/ 1835725 w 2331026"/>
              <a:gd name="connsiteY110" fmla="*/ 1548812 h 2191432"/>
              <a:gd name="connsiteX111" fmla="*/ 1835725 w 2331026"/>
              <a:gd name="connsiteY111" fmla="*/ 1531349 h 2191432"/>
              <a:gd name="connsiteX112" fmla="*/ 1589204 w 2331026"/>
              <a:gd name="connsiteY112" fmla="*/ 1523458 h 2191432"/>
              <a:gd name="connsiteX113" fmla="*/ 1602463 w 2331026"/>
              <a:gd name="connsiteY113" fmla="*/ 1555906 h 2191432"/>
              <a:gd name="connsiteX114" fmla="*/ 1616651 w 2331026"/>
              <a:gd name="connsiteY114" fmla="*/ 1609931 h 2191432"/>
              <a:gd name="connsiteX115" fmla="*/ 1616210 w 2331026"/>
              <a:gd name="connsiteY115" fmla="*/ 1610372 h 2191432"/>
              <a:gd name="connsiteX116" fmla="*/ 1645770 w 2331026"/>
              <a:gd name="connsiteY116" fmla="*/ 1616476 h 2191432"/>
              <a:gd name="connsiteX117" fmla="*/ 1647342 w 2331026"/>
              <a:gd name="connsiteY117" fmla="*/ 1609220 h 2191432"/>
              <a:gd name="connsiteX118" fmla="*/ 1643108 w 2331026"/>
              <a:gd name="connsiteY118" fmla="*/ 1604875 h 2191432"/>
              <a:gd name="connsiteX119" fmla="*/ 1643108 w 2331026"/>
              <a:gd name="connsiteY119" fmla="*/ 1596186 h 2191432"/>
              <a:gd name="connsiteX120" fmla="*/ 1638875 w 2331026"/>
              <a:gd name="connsiteY120" fmla="*/ 1583152 h 2191432"/>
              <a:gd name="connsiteX121" fmla="*/ 1626175 w 2331026"/>
              <a:gd name="connsiteY121" fmla="*/ 1557083 h 2191432"/>
              <a:gd name="connsiteX122" fmla="*/ 1632525 w 2331026"/>
              <a:gd name="connsiteY122" fmla="*/ 1548394 h 2191432"/>
              <a:gd name="connsiteX123" fmla="*/ 1638875 w 2331026"/>
              <a:gd name="connsiteY123" fmla="*/ 1552739 h 2191432"/>
              <a:gd name="connsiteX124" fmla="*/ 1655808 w 2331026"/>
              <a:gd name="connsiteY124" fmla="*/ 1591841 h 2191432"/>
              <a:gd name="connsiteX125" fmla="*/ 1660571 w 2331026"/>
              <a:gd name="connsiteY125" fmla="*/ 1607048 h 2191432"/>
              <a:gd name="connsiteX126" fmla="*/ 1656898 w 2331026"/>
              <a:gd name="connsiteY126" fmla="*/ 1618774 h 2191432"/>
              <a:gd name="connsiteX127" fmla="*/ 1663869 w 2331026"/>
              <a:gd name="connsiteY127" fmla="*/ 1620214 h 2191432"/>
              <a:gd name="connsiteX128" fmla="*/ 1717488 w 2331026"/>
              <a:gd name="connsiteY128" fmla="*/ 1623564 h 2191432"/>
              <a:gd name="connsiteX129" fmla="*/ 1723734 w 2331026"/>
              <a:gd name="connsiteY129" fmla="*/ 1623977 h 2191432"/>
              <a:gd name="connsiteX130" fmla="*/ 1713091 w 2331026"/>
              <a:gd name="connsiteY130" fmla="*/ 1574545 h 2191432"/>
              <a:gd name="connsiteX131" fmla="*/ 1713174 w 2331026"/>
              <a:gd name="connsiteY131" fmla="*/ 1572264 h 2191432"/>
              <a:gd name="connsiteX132" fmla="*/ 1678758 w 2331026"/>
              <a:gd name="connsiteY132" fmla="*/ 1562839 h 2191432"/>
              <a:gd name="connsiteX133" fmla="*/ 1686748 w 2331026"/>
              <a:gd name="connsiteY133" fmla="*/ 1584679 h 2191432"/>
              <a:gd name="connsiteX134" fmla="*/ 1691659 w 2331026"/>
              <a:gd name="connsiteY134" fmla="*/ 1610327 h 2191432"/>
              <a:gd name="connsiteX135" fmla="*/ 1678562 w 2331026"/>
              <a:gd name="connsiteY135" fmla="*/ 1614693 h 2191432"/>
              <a:gd name="connsiteX136" fmla="*/ 1665466 w 2331026"/>
              <a:gd name="connsiteY136" fmla="*/ 1566671 h 2191432"/>
              <a:gd name="connsiteX137" fmla="*/ 1666798 w 2331026"/>
              <a:gd name="connsiteY137" fmla="*/ 1559563 h 2191432"/>
              <a:gd name="connsiteX138" fmla="*/ 1656724 w 2331026"/>
              <a:gd name="connsiteY138" fmla="*/ 1556805 h 2191432"/>
              <a:gd name="connsiteX139" fmla="*/ 1871285 w 2331026"/>
              <a:gd name="connsiteY139" fmla="*/ 1513886 h 2191432"/>
              <a:gd name="connsiteX140" fmla="*/ 1871285 w 2331026"/>
              <a:gd name="connsiteY140" fmla="*/ 1526586 h 2191432"/>
              <a:gd name="connsiteX141" fmla="*/ 1871285 w 2331026"/>
              <a:gd name="connsiteY141" fmla="*/ 1513886 h 2191432"/>
              <a:gd name="connsiteX142" fmla="*/ 2000872 w 2331026"/>
              <a:gd name="connsiteY142" fmla="*/ 1507490 h 2191432"/>
              <a:gd name="connsiteX143" fmla="*/ 1993423 w 2331026"/>
              <a:gd name="connsiteY143" fmla="*/ 1514869 h 2191432"/>
              <a:gd name="connsiteX144" fmla="*/ 1914176 w 2331026"/>
              <a:gd name="connsiteY144" fmla="*/ 1561108 h 2191432"/>
              <a:gd name="connsiteX145" fmla="*/ 1829454 w 2331026"/>
              <a:gd name="connsiteY145" fmla="*/ 1583168 h 2191432"/>
              <a:gd name="connsiteX146" fmla="*/ 1773489 w 2331026"/>
              <a:gd name="connsiteY146" fmla="*/ 1581283 h 2191432"/>
              <a:gd name="connsiteX147" fmla="*/ 1786910 w 2331026"/>
              <a:gd name="connsiteY147" fmla="*/ 1604771 h 2191432"/>
              <a:gd name="connsiteX148" fmla="*/ 1802161 w 2331026"/>
              <a:gd name="connsiteY148" fmla="*/ 1631459 h 2191432"/>
              <a:gd name="connsiteX149" fmla="*/ 1868837 w 2331026"/>
              <a:gd name="connsiteY149" fmla="*/ 1641387 h 2191432"/>
              <a:gd name="connsiteX150" fmla="*/ 1849616 w 2331026"/>
              <a:gd name="connsiteY150" fmla="*/ 1609212 h 2191432"/>
              <a:gd name="connsiteX151" fmla="*/ 1852890 w 2331026"/>
              <a:gd name="connsiteY151" fmla="*/ 1598251 h 2191432"/>
              <a:gd name="connsiteX152" fmla="*/ 1862712 w 2331026"/>
              <a:gd name="connsiteY152" fmla="*/ 1600443 h 2191432"/>
              <a:gd name="connsiteX153" fmla="*/ 1884541 w 2331026"/>
              <a:gd name="connsiteY153" fmla="*/ 1639904 h 2191432"/>
              <a:gd name="connsiteX154" fmla="*/ 1885962 w 2331026"/>
              <a:gd name="connsiteY154" fmla="*/ 1642759 h 2191432"/>
              <a:gd name="connsiteX155" fmla="*/ 1927042 w 2331026"/>
              <a:gd name="connsiteY155" fmla="*/ 1643323 h 2191432"/>
              <a:gd name="connsiteX156" fmla="*/ 1936601 w 2331026"/>
              <a:gd name="connsiteY156" fmla="*/ 1641230 h 2191432"/>
              <a:gd name="connsiteX157" fmla="*/ 1928555 w 2331026"/>
              <a:gd name="connsiteY157" fmla="*/ 1617562 h 2191432"/>
              <a:gd name="connsiteX158" fmla="*/ 1901977 w 2331026"/>
              <a:gd name="connsiteY158" fmla="*/ 1574700 h 2191432"/>
              <a:gd name="connsiteX159" fmla="*/ 1905232 w 2331026"/>
              <a:gd name="connsiteY159" fmla="*/ 1565358 h 2191432"/>
              <a:gd name="connsiteX160" fmla="*/ 1914995 w 2331026"/>
              <a:gd name="connsiteY160" fmla="*/ 1565907 h 2191432"/>
              <a:gd name="connsiteX161" fmla="*/ 1955878 w 2331026"/>
              <a:gd name="connsiteY161" fmla="*/ 1637001 h 2191432"/>
              <a:gd name="connsiteX162" fmla="*/ 1955880 w 2331026"/>
              <a:gd name="connsiteY162" fmla="*/ 1637007 h 2191432"/>
              <a:gd name="connsiteX163" fmla="*/ 1980114 w 2331026"/>
              <a:gd name="connsiteY163" fmla="*/ 1631700 h 2191432"/>
              <a:gd name="connsiteX164" fmla="*/ 2024904 w 2331026"/>
              <a:gd name="connsiteY164" fmla="*/ 1610216 h 2191432"/>
              <a:gd name="connsiteX165" fmla="*/ 2012533 w 2331026"/>
              <a:gd name="connsiteY165" fmla="*/ 1557338 h 2191432"/>
              <a:gd name="connsiteX166" fmla="*/ 756672 w 2331026"/>
              <a:gd name="connsiteY166" fmla="*/ 1497781 h 2191432"/>
              <a:gd name="connsiteX167" fmla="*/ 758766 w 2331026"/>
              <a:gd name="connsiteY167" fmla="*/ 1513135 h 2191432"/>
              <a:gd name="connsiteX168" fmla="*/ 764969 w 2331026"/>
              <a:gd name="connsiteY168" fmla="*/ 1509092 h 2191432"/>
              <a:gd name="connsiteX169" fmla="*/ 706959 w 2331026"/>
              <a:gd name="connsiteY169" fmla="*/ 1476987 h 2191432"/>
              <a:gd name="connsiteX170" fmla="*/ 706381 w 2331026"/>
              <a:gd name="connsiteY170" fmla="*/ 1478551 h 2191432"/>
              <a:gd name="connsiteX171" fmla="*/ 704107 w 2331026"/>
              <a:gd name="connsiteY171" fmla="*/ 1487039 h 2191432"/>
              <a:gd name="connsiteX172" fmla="*/ 705304 w 2331026"/>
              <a:gd name="connsiteY172" fmla="*/ 1495631 h 2191432"/>
              <a:gd name="connsiteX173" fmla="*/ 718493 w 2331026"/>
              <a:gd name="connsiteY173" fmla="*/ 1491265 h 2191432"/>
              <a:gd name="connsiteX174" fmla="*/ 714097 w 2331026"/>
              <a:gd name="connsiteY174" fmla="*/ 1478168 h 2191432"/>
              <a:gd name="connsiteX175" fmla="*/ 2036237 w 2331026"/>
              <a:gd name="connsiteY175" fmla="*/ 1472453 h 2191432"/>
              <a:gd name="connsiteX176" fmla="*/ 2012486 w 2331026"/>
              <a:gd name="connsiteY176" fmla="*/ 1495984 h 2191432"/>
              <a:gd name="connsiteX177" fmla="*/ 2027268 w 2331026"/>
              <a:gd name="connsiteY177" fmla="*/ 1553528 h 2191432"/>
              <a:gd name="connsiteX178" fmla="*/ 2036835 w 2331026"/>
              <a:gd name="connsiteY178" fmla="*/ 1602002 h 2191432"/>
              <a:gd name="connsiteX179" fmla="*/ 2062093 w 2331026"/>
              <a:gd name="connsiteY179" fmla="*/ 1582952 h 2191432"/>
              <a:gd name="connsiteX180" fmla="*/ 2054800 w 2331026"/>
              <a:gd name="connsiteY180" fmla="*/ 1579371 h 2191432"/>
              <a:gd name="connsiteX181" fmla="*/ 2054800 w 2331026"/>
              <a:gd name="connsiteY181" fmla="*/ 1566274 h 2191432"/>
              <a:gd name="connsiteX182" fmla="*/ 2056293 w 2331026"/>
              <a:gd name="connsiteY182" fmla="*/ 1564319 h 2191432"/>
              <a:gd name="connsiteX183" fmla="*/ 2059245 w 2331026"/>
              <a:gd name="connsiteY183" fmla="*/ 1579371 h 2191432"/>
              <a:gd name="connsiteX184" fmla="*/ 2065913 w 2331026"/>
              <a:gd name="connsiteY184" fmla="*/ 1572822 h 2191432"/>
              <a:gd name="connsiteX185" fmla="*/ 2068135 w 2331026"/>
              <a:gd name="connsiteY185" fmla="*/ 1575005 h 2191432"/>
              <a:gd name="connsiteX186" fmla="*/ 2068135 w 2331026"/>
              <a:gd name="connsiteY186" fmla="*/ 1570639 h 2191432"/>
              <a:gd name="connsiteX187" fmla="*/ 2068135 w 2331026"/>
              <a:gd name="connsiteY187" fmla="*/ 1561908 h 2191432"/>
              <a:gd name="connsiteX188" fmla="*/ 2061468 w 2331026"/>
              <a:gd name="connsiteY188" fmla="*/ 1557542 h 2191432"/>
              <a:gd name="connsiteX189" fmla="*/ 2056293 w 2331026"/>
              <a:gd name="connsiteY189" fmla="*/ 1564319 h 2191432"/>
              <a:gd name="connsiteX190" fmla="*/ 2047577 w 2331026"/>
              <a:gd name="connsiteY190" fmla="*/ 1519889 h 2191432"/>
              <a:gd name="connsiteX191" fmla="*/ 1490549 w 2331026"/>
              <a:gd name="connsiteY191" fmla="*/ 1465142 h 2191432"/>
              <a:gd name="connsiteX192" fmla="*/ 1470922 w 2331026"/>
              <a:gd name="connsiteY192" fmla="*/ 1465926 h 2191432"/>
              <a:gd name="connsiteX193" fmla="*/ 1445535 w 2331026"/>
              <a:gd name="connsiteY193" fmla="*/ 1482427 h 2191432"/>
              <a:gd name="connsiteX194" fmla="*/ 1384217 w 2331026"/>
              <a:gd name="connsiteY194" fmla="*/ 1556736 h 2191432"/>
              <a:gd name="connsiteX195" fmla="*/ 1348973 w 2331026"/>
              <a:gd name="connsiteY195" fmla="*/ 1579139 h 2191432"/>
              <a:gd name="connsiteX196" fmla="*/ 1322482 w 2331026"/>
              <a:gd name="connsiteY196" fmla="*/ 1588890 h 2191432"/>
              <a:gd name="connsiteX197" fmla="*/ 1327725 w 2331026"/>
              <a:gd name="connsiteY197" fmla="*/ 1592514 h 2191432"/>
              <a:gd name="connsiteX198" fmla="*/ 1335662 w 2331026"/>
              <a:gd name="connsiteY198" fmla="*/ 1621043 h 2191432"/>
              <a:gd name="connsiteX199" fmla="*/ 1337911 w 2331026"/>
              <a:gd name="connsiteY199" fmla="*/ 1634515 h 2191432"/>
              <a:gd name="connsiteX200" fmla="*/ 1362796 w 2331026"/>
              <a:gd name="connsiteY200" fmla="*/ 1632442 h 2191432"/>
              <a:gd name="connsiteX201" fmla="*/ 1362424 w 2331026"/>
              <a:gd name="connsiteY201" fmla="*/ 1632094 h 2191432"/>
              <a:gd name="connsiteX202" fmla="*/ 1349497 w 2331026"/>
              <a:gd name="connsiteY202" fmla="*/ 1596925 h 2191432"/>
              <a:gd name="connsiteX203" fmla="*/ 1354345 w 2331026"/>
              <a:gd name="connsiteY203" fmla="*/ 1588132 h 2191432"/>
              <a:gd name="connsiteX204" fmla="*/ 1362424 w 2331026"/>
              <a:gd name="connsiteY204" fmla="*/ 1592528 h 2191432"/>
              <a:gd name="connsiteX205" fmla="*/ 1375351 w 2331026"/>
              <a:gd name="connsiteY205" fmla="*/ 1627698 h 2191432"/>
              <a:gd name="connsiteX206" fmla="*/ 1372846 w 2331026"/>
              <a:gd name="connsiteY206" fmla="*/ 1631745 h 2191432"/>
              <a:gd name="connsiteX207" fmla="*/ 1405685 w 2331026"/>
              <a:gd name="connsiteY207" fmla="*/ 1633017 h 2191432"/>
              <a:gd name="connsiteX208" fmla="*/ 1403018 w 2331026"/>
              <a:gd name="connsiteY208" fmla="*/ 1607351 h 2191432"/>
              <a:gd name="connsiteX209" fmla="*/ 1392813 w 2331026"/>
              <a:gd name="connsiteY209" fmla="*/ 1574608 h 2191432"/>
              <a:gd name="connsiteX210" fmla="*/ 1399617 w 2331026"/>
              <a:gd name="connsiteY210" fmla="*/ 1565877 h 2191432"/>
              <a:gd name="connsiteX211" fmla="*/ 1406420 w 2331026"/>
              <a:gd name="connsiteY211" fmla="*/ 1570242 h 2191432"/>
              <a:gd name="connsiteX212" fmla="*/ 1418326 w 2331026"/>
              <a:gd name="connsiteY212" fmla="*/ 1605713 h 2191432"/>
              <a:gd name="connsiteX213" fmla="*/ 1419441 w 2331026"/>
              <a:gd name="connsiteY213" fmla="*/ 1631111 h 2191432"/>
              <a:gd name="connsiteX214" fmla="*/ 1409822 w 2331026"/>
              <a:gd name="connsiteY214" fmla="*/ 1626996 h 2191432"/>
              <a:gd name="connsiteX215" fmla="*/ 1407449 w 2331026"/>
              <a:gd name="connsiteY215" fmla="*/ 1633085 h 2191432"/>
              <a:gd name="connsiteX216" fmla="*/ 1417589 w 2331026"/>
              <a:gd name="connsiteY216" fmla="*/ 1633478 h 2191432"/>
              <a:gd name="connsiteX217" fmla="*/ 1419544 w 2331026"/>
              <a:gd name="connsiteY217" fmla="*/ 1633452 h 2191432"/>
              <a:gd name="connsiteX218" fmla="*/ 1419441 w 2331026"/>
              <a:gd name="connsiteY218" fmla="*/ 1631111 h 2191432"/>
              <a:gd name="connsiteX219" fmla="*/ 1420027 w 2331026"/>
              <a:gd name="connsiteY219" fmla="*/ 1631362 h 2191432"/>
              <a:gd name="connsiteX220" fmla="*/ 1420027 w 2331026"/>
              <a:gd name="connsiteY220" fmla="*/ 1633446 h 2191432"/>
              <a:gd name="connsiteX221" fmla="*/ 1440926 w 2331026"/>
              <a:gd name="connsiteY221" fmla="*/ 1633171 h 2191432"/>
              <a:gd name="connsiteX222" fmla="*/ 1424563 w 2331026"/>
              <a:gd name="connsiteY222" fmla="*/ 1530583 h 2191432"/>
              <a:gd name="connsiteX223" fmla="*/ 1431111 w 2331026"/>
              <a:gd name="connsiteY223" fmla="*/ 1524014 h 2191432"/>
              <a:gd name="connsiteX224" fmla="*/ 1437660 w 2331026"/>
              <a:gd name="connsiteY224" fmla="*/ 1530583 h 2191432"/>
              <a:gd name="connsiteX225" fmla="*/ 1453611 w 2331026"/>
              <a:gd name="connsiteY225" fmla="*/ 1626591 h 2191432"/>
              <a:gd name="connsiteX226" fmla="*/ 1445300 w 2331026"/>
              <a:gd name="connsiteY226" fmla="*/ 1624738 h 2191432"/>
              <a:gd name="connsiteX227" fmla="*/ 1442785 w 2331026"/>
              <a:gd name="connsiteY227" fmla="*/ 1633147 h 2191432"/>
              <a:gd name="connsiteX228" fmla="*/ 1454674 w 2331026"/>
              <a:gd name="connsiteY228" fmla="*/ 1632991 h 2191432"/>
              <a:gd name="connsiteX229" fmla="*/ 1453611 w 2331026"/>
              <a:gd name="connsiteY229" fmla="*/ 1626591 h 2191432"/>
              <a:gd name="connsiteX230" fmla="*/ 1455122 w 2331026"/>
              <a:gd name="connsiteY230" fmla="*/ 1626928 h 2191432"/>
              <a:gd name="connsiteX231" fmla="*/ 1455122 w 2331026"/>
              <a:gd name="connsiteY231" fmla="*/ 1632985 h 2191432"/>
              <a:gd name="connsiteX232" fmla="*/ 1469635 w 2331026"/>
              <a:gd name="connsiteY232" fmla="*/ 1632794 h 2191432"/>
              <a:gd name="connsiteX233" fmla="*/ 1490603 w 2331026"/>
              <a:gd name="connsiteY233" fmla="*/ 1627472 h 2191432"/>
              <a:gd name="connsiteX234" fmla="*/ 1489650 w 2331026"/>
              <a:gd name="connsiteY234" fmla="*/ 1626996 h 2191432"/>
              <a:gd name="connsiteX235" fmla="*/ 1476553 w 2331026"/>
              <a:gd name="connsiteY235" fmla="*/ 1587705 h 2191432"/>
              <a:gd name="connsiteX236" fmla="*/ 1454725 w 2331026"/>
              <a:gd name="connsiteY236" fmla="*/ 1504758 h 2191432"/>
              <a:gd name="connsiteX237" fmla="*/ 1461819 w 2331026"/>
              <a:gd name="connsiteY237" fmla="*/ 1494390 h 2191432"/>
              <a:gd name="connsiteX238" fmla="*/ 1472188 w 2331026"/>
              <a:gd name="connsiteY238" fmla="*/ 1500392 h 2191432"/>
              <a:gd name="connsiteX239" fmla="*/ 1489650 w 2331026"/>
              <a:gd name="connsiteY239" fmla="*/ 1574608 h 2191432"/>
              <a:gd name="connsiteX240" fmla="*/ 1494016 w 2331026"/>
              <a:gd name="connsiteY240" fmla="*/ 1598073 h 2191432"/>
              <a:gd name="connsiteX241" fmla="*/ 1498310 w 2331026"/>
              <a:gd name="connsiteY241" fmla="*/ 1617934 h 2191432"/>
              <a:gd name="connsiteX242" fmla="*/ 1494016 w 2331026"/>
              <a:gd name="connsiteY242" fmla="*/ 1618264 h 2191432"/>
              <a:gd name="connsiteX243" fmla="*/ 1498382 w 2331026"/>
              <a:gd name="connsiteY243" fmla="*/ 1618264 h 2191432"/>
              <a:gd name="connsiteX244" fmla="*/ 1498310 w 2331026"/>
              <a:gd name="connsiteY244" fmla="*/ 1617934 h 2191432"/>
              <a:gd name="connsiteX245" fmla="*/ 1501110 w 2331026"/>
              <a:gd name="connsiteY245" fmla="*/ 1617719 h 2191432"/>
              <a:gd name="connsiteX246" fmla="*/ 1498858 w 2331026"/>
              <a:gd name="connsiteY246" fmla="*/ 1625376 h 2191432"/>
              <a:gd name="connsiteX247" fmla="*/ 1517578 w 2331026"/>
              <a:gd name="connsiteY247" fmla="*/ 1620624 h 2191432"/>
              <a:gd name="connsiteX248" fmla="*/ 1522745 w 2331026"/>
              <a:gd name="connsiteY248" fmla="*/ 1615596 h 2191432"/>
              <a:gd name="connsiteX249" fmla="*/ 1520911 w 2331026"/>
              <a:gd name="connsiteY249" fmla="*/ 1613466 h 2191432"/>
              <a:gd name="connsiteX250" fmla="*/ 1527015 w 2331026"/>
              <a:gd name="connsiteY250" fmla="*/ 1611440 h 2191432"/>
              <a:gd name="connsiteX251" fmla="*/ 1532567 w 2331026"/>
              <a:gd name="connsiteY251" fmla="*/ 1606036 h 2191432"/>
              <a:gd name="connsiteX252" fmla="*/ 1529704 w 2331026"/>
              <a:gd name="connsiteY252" fmla="*/ 1600333 h 2191432"/>
              <a:gd name="connsiteX253" fmla="*/ 1516721 w 2331026"/>
              <a:gd name="connsiteY253" fmla="*/ 1597255 h 2191432"/>
              <a:gd name="connsiteX254" fmla="*/ 1516593 w 2331026"/>
              <a:gd name="connsiteY254" fmla="*/ 1601889 h 2191432"/>
              <a:gd name="connsiteX255" fmla="*/ 1499480 w 2331026"/>
              <a:gd name="connsiteY255" fmla="*/ 1556009 h 2191432"/>
              <a:gd name="connsiteX256" fmla="*/ 1481346 w 2331026"/>
              <a:gd name="connsiteY256" fmla="*/ 1495269 h 2191432"/>
              <a:gd name="connsiteX257" fmla="*/ 1484643 w 2331026"/>
              <a:gd name="connsiteY257" fmla="*/ 1486514 h 2191432"/>
              <a:gd name="connsiteX258" fmla="*/ 1494535 w 2331026"/>
              <a:gd name="connsiteY258" fmla="*/ 1490891 h 2191432"/>
              <a:gd name="connsiteX259" fmla="*/ 1514317 w 2331026"/>
              <a:gd name="connsiteY259" fmla="*/ 1551632 h 2191432"/>
              <a:gd name="connsiteX260" fmla="*/ 1532928 w 2331026"/>
              <a:gd name="connsiteY260" fmla="*/ 1605685 h 2191432"/>
              <a:gd name="connsiteX261" fmla="*/ 1551159 w 2331026"/>
              <a:gd name="connsiteY261" fmla="*/ 1587943 h 2191432"/>
              <a:gd name="connsiteX262" fmla="*/ 1559913 w 2331026"/>
              <a:gd name="connsiteY262" fmla="*/ 1583568 h 2191432"/>
              <a:gd name="connsiteX263" fmla="*/ 1564512 w 2331026"/>
              <a:gd name="connsiteY263" fmla="*/ 1585860 h 2191432"/>
              <a:gd name="connsiteX264" fmla="*/ 1564554 w 2331026"/>
              <a:gd name="connsiteY264" fmla="*/ 1583203 h 2191432"/>
              <a:gd name="connsiteX265" fmla="*/ 1537776 w 2331026"/>
              <a:gd name="connsiteY265" fmla="*/ 1535318 h 2191432"/>
              <a:gd name="connsiteX266" fmla="*/ 1506778 w 2331026"/>
              <a:gd name="connsiteY266" fmla="*/ 1487296 h 2191432"/>
              <a:gd name="connsiteX267" fmla="*/ 1511760 w 2331026"/>
              <a:gd name="connsiteY267" fmla="*/ 1478565 h 2191432"/>
              <a:gd name="connsiteX268" fmla="*/ 1520063 w 2331026"/>
              <a:gd name="connsiteY268" fmla="*/ 1482930 h 2191432"/>
              <a:gd name="connsiteX269" fmla="*/ 1564346 w 2331026"/>
              <a:gd name="connsiteY269" fmla="*/ 1552780 h 2191432"/>
              <a:gd name="connsiteX270" fmla="*/ 1580537 w 2331026"/>
              <a:gd name="connsiteY270" fmla="*/ 1591457 h 2191432"/>
              <a:gd name="connsiteX271" fmla="*/ 1580079 w 2331026"/>
              <a:gd name="connsiteY271" fmla="*/ 1593621 h 2191432"/>
              <a:gd name="connsiteX272" fmla="*/ 1597772 w 2331026"/>
              <a:gd name="connsiteY272" fmla="*/ 1602441 h 2191432"/>
              <a:gd name="connsiteX273" fmla="*/ 1599188 w 2331026"/>
              <a:gd name="connsiteY273" fmla="*/ 1600654 h 2191432"/>
              <a:gd name="connsiteX274" fmla="*/ 1601973 w 2331026"/>
              <a:gd name="connsiteY274" fmla="*/ 1600770 h 2191432"/>
              <a:gd name="connsiteX275" fmla="*/ 1603459 w 2331026"/>
              <a:gd name="connsiteY275" fmla="*/ 1605276 h 2191432"/>
              <a:gd name="connsiteX276" fmla="*/ 1604038 w 2331026"/>
              <a:gd name="connsiteY276" fmla="*/ 1605565 h 2191432"/>
              <a:gd name="connsiteX277" fmla="*/ 1612285 w 2331026"/>
              <a:gd name="connsiteY277" fmla="*/ 1605565 h 2191432"/>
              <a:gd name="connsiteX278" fmla="*/ 1612285 w 2331026"/>
              <a:gd name="connsiteY278" fmla="*/ 1601200 h 2191432"/>
              <a:gd name="connsiteX279" fmla="*/ 1601973 w 2331026"/>
              <a:gd name="connsiteY279" fmla="*/ 1600770 h 2191432"/>
              <a:gd name="connsiteX280" fmla="*/ 1601508 w 2331026"/>
              <a:gd name="connsiteY280" fmla="*/ 1599358 h 2191432"/>
              <a:gd name="connsiteX281" fmla="*/ 1590457 w 2331026"/>
              <a:gd name="connsiteY281" fmla="*/ 1561909 h 2191432"/>
              <a:gd name="connsiteX282" fmla="*/ 1568629 w 2331026"/>
              <a:gd name="connsiteY282" fmla="*/ 1513887 h 2191432"/>
              <a:gd name="connsiteX283" fmla="*/ 1569267 w 2331026"/>
              <a:gd name="connsiteY283" fmla="*/ 1511759 h 2191432"/>
              <a:gd name="connsiteX284" fmla="*/ 1547776 w 2331026"/>
              <a:gd name="connsiteY284" fmla="*/ 1495950 h 2191432"/>
              <a:gd name="connsiteX285" fmla="*/ 1490549 w 2331026"/>
              <a:gd name="connsiteY285" fmla="*/ 1465142 h 2191432"/>
              <a:gd name="connsiteX286" fmla="*/ 2078514 w 2331026"/>
              <a:gd name="connsiteY286" fmla="*/ 1417944 h 2191432"/>
              <a:gd name="connsiteX287" fmla="*/ 2058710 w 2331026"/>
              <a:gd name="connsiteY287" fmla="*/ 1450190 h 2191432"/>
              <a:gd name="connsiteX288" fmla="*/ 2050567 w 2331026"/>
              <a:gd name="connsiteY288" fmla="*/ 1458257 h 2191432"/>
              <a:gd name="connsiteX289" fmla="*/ 2061468 w 2331026"/>
              <a:gd name="connsiteY289" fmla="*/ 1516069 h 2191432"/>
              <a:gd name="connsiteX290" fmla="*/ 2072143 w 2331026"/>
              <a:gd name="connsiteY290" fmla="*/ 1572688 h 2191432"/>
              <a:gd name="connsiteX291" fmla="*/ 2090948 w 2331026"/>
              <a:gd name="connsiteY291" fmla="*/ 1550538 h 2191432"/>
              <a:gd name="connsiteX292" fmla="*/ 2084963 w 2331026"/>
              <a:gd name="connsiteY292" fmla="*/ 1548018 h 2191432"/>
              <a:gd name="connsiteX293" fmla="*/ 2054404 w 2331026"/>
              <a:gd name="connsiteY293" fmla="*/ 1465071 h 2191432"/>
              <a:gd name="connsiteX294" fmla="*/ 2057678 w 2331026"/>
              <a:gd name="connsiteY294" fmla="*/ 1456340 h 2191432"/>
              <a:gd name="connsiteX295" fmla="*/ 2067501 w 2331026"/>
              <a:gd name="connsiteY295" fmla="*/ 1460705 h 2191432"/>
              <a:gd name="connsiteX296" fmla="*/ 2099485 w 2331026"/>
              <a:gd name="connsiteY296" fmla="*/ 1536667 h 2191432"/>
              <a:gd name="connsiteX297" fmla="*/ 2114163 w 2331026"/>
              <a:gd name="connsiteY297" fmla="*/ 1508087 h 2191432"/>
              <a:gd name="connsiteX298" fmla="*/ 2119457 w 2331026"/>
              <a:gd name="connsiteY298" fmla="*/ 1487562 h 2191432"/>
              <a:gd name="connsiteX299" fmla="*/ 2111724 w 2331026"/>
              <a:gd name="connsiteY299" fmla="*/ 1482859 h 2191432"/>
              <a:gd name="connsiteX300" fmla="*/ 2096798 w 2331026"/>
              <a:gd name="connsiteY300" fmla="*/ 1445444 h 2191432"/>
              <a:gd name="connsiteX301" fmla="*/ 437138 w 2331026"/>
              <a:gd name="connsiteY301" fmla="*/ 1311956 h 2191432"/>
              <a:gd name="connsiteX302" fmla="*/ 447343 w 2331026"/>
              <a:gd name="connsiteY302" fmla="*/ 1316401 h 2191432"/>
              <a:gd name="connsiteX303" fmla="*/ 456415 w 2331026"/>
              <a:gd name="connsiteY303" fmla="*/ 1360851 h 2191432"/>
              <a:gd name="connsiteX304" fmla="*/ 442807 w 2331026"/>
              <a:gd name="connsiteY304" fmla="*/ 1360851 h 2191432"/>
              <a:gd name="connsiteX305" fmla="*/ 433736 w 2331026"/>
              <a:gd name="connsiteY305" fmla="*/ 1320846 h 2191432"/>
              <a:gd name="connsiteX306" fmla="*/ 437138 w 2331026"/>
              <a:gd name="connsiteY306" fmla="*/ 1311956 h 2191432"/>
              <a:gd name="connsiteX307" fmla="*/ 307913 w 2331026"/>
              <a:gd name="connsiteY307" fmla="*/ 1260198 h 2191432"/>
              <a:gd name="connsiteX308" fmla="*/ 311397 w 2331026"/>
              <a:gd name="connsiteY308" fmla="*/ 1267976 h 2191432"/>
              <a:gd name="connsiteX309" fmla="*/ 339696 w 2331026"/>
              <a:gd name="connsiteY309" fmla="*/ 1307821 h 2191432"/>
              <a:gd name="connsiteX310" fmla="*/ 359265 w 2331026"/>
              <a:gd name="connsiteY310" fmla="*/ 1323502 h 2191432"/>
              <a:gd name="connsiteX311" fmla="*/ 358954 w 2331026"/>
              <a:gd name="connsiteY311" fmla="*/ 1315383 h 2191432"/>
              <a:gd name="connsiteX312" fmla="*/ 351413 w 2331026"/>
              <a:gd name="connsiteY312" fmla="*/ 1290578 h 2191432"/>
              <a:gd name="connsiteX313" fmla="*/ 355334 w 2331026"/>
              <a:gd name="connsiteY313" fmla="*/ 1285229 h 2191432"/>
              <a:gd name="connsiteX314" fmla="*/ 317320 w 2331026"/>
              <a:gd name="connsiteY314" fmla="*/ 1267626 h 2191432"/>
              <a:gd name="connsiteX315" fmla="*/ 188958 w 2331026"/>
              <a:gd name="connsiteY315" fmla="*/ 1138555 h 2191432"/>
              <a:gd name="connsiteX316" fmla="*/ 173666 w 2331026"/>
              <a:gd name="connsiteY316" fmla="*/ 1139587 h 2191432"/>
              <a:gd name="connsiteX317" fmla="*/ 175597 w 2331026"/>
              <a:gd name="connsiteY317" fmla="*/ 1154714 h 2191432"/>
              <a:gd name="connsiteX318" fmla="*/ 175461 w 2331026"/>
              <a:gd name="connsiteY318" fmla="*/ 1158448 h 2191432"/>
              <a:gd name="connsiteX319" fmla="*/ 179839 w 2331026"/>
              <a:gd name="connsiteY319" fmla="*/ 1158624 h 2191432"/>
              <a:gd name="connsiteX320" fmla="*/ 188958 w 2331026"/>
              <a:gd name="connsiteY320" fmla="*/ 1158274 h 2191432"/>
              <a:gd name="connsiteX321" fmla="*/ 152924 w 2331026"/>
              <a:gd name="connsiteY321" fmla="*/ 1135201 h 2191432"/>
              <a:gd name="connsiteX322" fmla="*/ 149007 w 2331026"/>
              <a:gd name="connsiteY322" fmla="*/ 1146686 h 2191432"/>
              <a:gd name="connsiteX323" fmla="*/ 142660 w 2331026"/>
              <a:gd name="connsiteY323" fmla="*/ 1154440 h 2191432"/>
              <a:gd name="connsiteX324" fmla="*/ 149750 w 2331026"/>
              <a:gd name="connsiteY324" fmla="*/ 1157411 h 2191432"/>
              <a:gd name="connsiteX325" fmla="*/ 162238 w 2331026"/>
              <a:gd name="connsiteY325" fmla="*/ 1157914 h 2191432"/>
              <a:gd name="connsiteX326" fmla="*/ 157589 w 2331026"/>
              <a:gd name="connsiteY326" fmla="*/ 1137252 h 2191432"/>
              <a:gd name="connsiteX327" fmla="*/ 157206 w 2331026"/>
              <a:gd name="connsiteY327" fmla="*/ 1136229 h 2191432"/>
              <a:gd name="connsiteX328" fmla="*/ 115634 w 2331026"/>
              <a:gd name="connsiteY328" fmla="*/ 1123914 h 2191432"/>
              <a:gd name="connsiteX329" fmla="*/ 117415 w 2331026"/>
              <a:gd name="connsiteY329" fmla="*/ 1143863 h 2191432"/>
              <a:gd name="connsiteX330" fmla="*/ 141443 w 2331026"/>
              <a:gd name="connsiteY330" fmla="*/ 1153931 h 2191432"/>
              <a:gd name="connsiteX331" fmla="*/ 135513 w 2331026"/>
              <a:gd name="connsiteY331" fmla="*/ 1146686 h 2191432"/>
              <a:gd name="connsiteX332" fmla="*/ 139288 w 2331026"/>
              <a:gd name="connsiteY332" fmla="*/ 1131928 h 2191432"/>
              <a:gd name="connsiteX333" fmla="*/ 121069 w 2331026"/>
              <a:gd name="connsiteY333" fmla="*/ 1127555 h 2191432"/>
              <a:gd name="connsiteX334" fmla="*/ 70885 w 2331026"/>
              <a:gd name="connsiteY334" fmla="*/ 1089688 h 2191432"/>
              <a:gd name="connsiteX335" fmla="*/ 79526 w 2331026"/>
              <a:gd name="connsiteY335" fmla="*/ 1110509 h 2191432"/>
              <a:gd name="connsiteX336" fmla="*/ 103454 w 2331026"/>
              <a:gd name="connsiteY336" fmla="*/ 1134189 h 2191432"/>
              <a:gd name="connsiteX337" fmla="*/ 101704 w 2331026"/>
              <a:gd name="connsiteY337" fmla="*/ 1114583 h 2191432"/>
              <a:gd name="connsiteX338" fmla="*/ 79235 w 2331026"/>
              <a:gd name="connsiteY338" fmla="*/ 1099533 h 2191432"/>
              <a:gd name="connsiteX339" fmla="*/ 2275523 w 2331026"/>
              <a:gd name="connsiteY339" fmla="*/ 815892 h 2191432"/>
              <a:gd name="connsiteX340" fmla="*/ 2268343 w 2331026"/>
              <a:gd name="connsiteY340" fmla="*/ 854612 h 2191432"/>
              <a:gd name="connsiteX341" fmla="*/ 2199669 w 2331026"/>
              <a:gd name="connsiteY341" fmla="*/ 962371 h 2191432"/>
              <a:gd name="connsiteX342" fmla="*/ 2188097 w 2331026"/>
              <a:gd name="connsiteY342" fmla="*/ 970233 h 2191432"/>
              <a:gd name="connsiteX343" fmla="*/ 2194623 w 2331026"/>
              <a:gd name="connsiteY343" fmla="*/ 970595 h 2191432"/>
              <a:gd name="connsiteX344" fmla="*/ 2234188 w 2331026"/>
              <a:gd name="connsiteY344" fmla="*/ 1071707 h 2191432"/>
              <a:gd name="connsiteX345" fmla="*/ 2221000 w 2331026"/>
              <a:gd name="connsiteY345" fmla="*/ 1071707 h 2191432"/>
              <a:gd name="connsiteX346" fmla="*/ 2181434 w 2331026"/>
              <a:gd name="connsiteY346" fmla="*/ 979388 h 2191432"/>
              <a:gd name="connsiteX347" fmla="*/ 2183583 w 2331026"/>
              <a:gd name="connsiteY347" fmla="*/ 973300 h 2191432"/>
              <a:gd name="connsiteX348" fmla="*/ 2168040 w 2331026"/>
              <a:gd name="connsiteY348" fmla="*/ 983860 h 2191432"/>
              <a:gd name="connsiteX349" fmla="*/ 2190809 w 2331026"/>
              <a:gd name="connsiteY349" fmla="*/ 1036971 h 2191432"/>
              <a:gd name="connsiteX350" fmla="*/ 2207624 w 2331026"/>
              <a:gd name="connsiteY350" fmla="*/ 1102257 h 2191432"/>
              <a:gd name="connsiteX351" fmla="*/ 2194606 w 2331026"/>
              <a:gd name="connsiteY351" fmla="*/ 1106646 h 2191432"/>
              <a:gd name="connsiteX352" fmla="*/ 2176165 w 2331026"/>
              <a:gd name="connsiteY352" fmla="*/ 1041360 h 2191432"/>
              <a:gd name="connsiteX353" fmla="*/ 2156247 w 2331026"/>
              <a:gd name="connsiteY353" fmla="*/ 991871 h 2191432"/>
              <a:gd name="connsiteX354" fmla="*/ 2141927 w 2331026"/>
              <a:gd name="connsiteY354" fmla="*/ 1001600 h 2191432"/>
              <a:gd name="connsiteX355" fmla="*/ 2045571 w 2331026"/>
              <a:gd name="connsiteY355" fmla="*/ 1045312 h 2191432"/>
              <a:gd name="connsiteX356" fmla="*/ 2001773 w 2331026"/>
              <a:gd name="connsiteY356" fmla="*/ 1106508 h 2191432"/>
              <a:gd name="connsiteX357" fmla="*/ 2036184 w 2331026"/>
              <a:gd name="connsiteY357" fmla="*/ 1156522 h 2191432"/>
              <a:gd name="connsiteX358" fmla="*/ 2037767 w 2331026"/>
              <a:gd name="connsiteY358" fmla="*/ 1155467 h 2191432"/>
              <a:gd name="connsiteX359" fmla="*/ 2089203 w 2331026"/>
              <a:gd name="connsiteY359" fmla="*/ 1155303 h 2191432"/>
              <a:gd name="connsiteX360" fmla="*/ 2101412 w 2331026"/>
              <a:gd name="connsiteY360" fmla="*/ 1153668 h 2191432"/>
              <a:gd name="connsiteX361" fmla="*/ 2099661 w 2331026"/>
              <a:gd name="connsiteY361" fmla="*/ 1150112 h 2191432"/>
              <a:gd name="connsiteX362" fmla="*/ 2102570 w 2331026"/>
              <a:gd name="connsiteY362" fmla="*/ 1145709 h 2191432"/>
              <a:gd name="connsiteX363" fmla="*/ 2089581 w 2331026"/>
              <a:gd name="connsiteY363" fmla="*/ 1102358 h 2191432"/>
              <a:gd name="connsiteX364" fmla="*/ 2072263 w 2331026"/>
              <a:gd name="connsiteY364" fmla="*/ 1063341 h 2191432"/>
              <a:gd name="connsiteX365" fmla="*/ 2089581 w 2331026"/>
              <a:gd name="connsiteY365" fmla="*/ 1059006 h 2191432"/>
              <a:gd name="connsiteX366" fmla="*/ 2111229 w 2331026"/>
              <a:gd name="connsiteY366" fmla="*/ 1119698 h 2191432"/>
              <a:gd name="connsiteX367" fmla="*/ 2116100 w 2331026"/>
              <a:gd name="connsiteY367" fmla="*/ 1137038 h 2191432"/>
              <a:gd name="connsiteX368" fmla="*/ 2111820 w 2331026"/>
              <a:gd name="connsiteY368" fmla="*/ 1152275 h 2191432"/>
              <a:gd name="connsiteX369" fmla="*/ 2139081 w 2331026"/>
              <a:gd name="connsiteY369" fmla="*/ 1148624 h 2191432"/>
              <a:gd name="connsiteX370" fmla="*/ 2156334 w 2331026"/>
              <a:gd name="connsiteY370" fmla="*/ 1143053 h 2191432"/>
              <a:gd name="connsiteX371" fmla="*/ 2155448 w 2331026"/>
              <a:gd name="connsiteY371" fmla="*/ 1141979 h 2191432"/>
              <a:gd name="connsiteX372" fmla="*/ 2124333 w 2331026"/>
              <a:gd name="connsiteY372" fmla="*/ 1023782 h 2191432"/>
              <a:gd name="connsiteX373" fmla="*/ 2137668 w 2331026"/>
              <a:gd name="connsiteY373" fmla="*/ 1019404 h 2191432"/>
              <a:gd name="connsiteX374" fmla="*/ 2175798 w 2331026"/>
              <a:gd name="connsiteY374" fmla="*/ 1113593 h 2191432"/>
              <a:gd name="connsiteX375" fmla="*/ 2173933 w 2331026"/>
              <a:gd name="connsiteY375" fmla="*/ 1137371 h 2191432"/>
              <a:gd name="connsiteX376" fmla="*/ 2185844 w 2331026"/>
              <a:gd name="connsiteY376" fmla="*/ 1133525 h 2191432"/>
              <a:gd name="connsiteX377" fmla="*/ 2227933 w 2331026"/>
              <a:gd name="connsiteY377" fmla="*/ 1108104 h 2191432"/>
              <a:gd name="connsiteX378" fmla="*/ 2256376 w 2331026"/>
              <a:gd name="connsiteY378" fmla="*/ 1075296 h 2191432"/>
              <a:gd name="connsiteX379" fmla="*/ 2251650 w 2331026"/>
              <a:gd name="connsiteY379" fmla="*/ 1071741 h 2191432"/>
              <a:gd name="connsiteX380" fmla="*/ 2221091 w 2331026"/>
              <a:gd name="connsiteY380" fmla="*/ 966637 h 2191432"/>
              <a:gd name="connsiteX381" fmla="*/ 2234188 w 2331026"/>
              <a:gd name="connsiteY381" fmla="*/ 957878 h 2191432"/>
              <a:gd name="connsiteX382" fmla="*/ 2258199 w 2331026"/>
              <a:gd name="connsiteY382" fmla="*/ 1013167 h 2191432"/>
              <a:gd name="connsiteX383" fmla="*/ 2267405 w 2331026"/>
              <a:gd name="connsiteY383" fmla="*/ 1062574 h 2191432"/>
              <a:gd name="connsiteX384" fmla="*/ 2274090 w 2331026"/>
              <a:gd name="connsiteY384" fmla="*/ 1054863 h 2191432"/>
              <a:gd name="connsiteX385" fmla="*/ 2288569 w 2331026"/>
              <a:gd name="connsiteY385" fmla="*/ 1022899 h 2191432"/>
              <a:gd name="connsiteX386" fmla="*/ 2283302 w 2331026"/>
              <a:gd name="connsiteY386" fmla="*/ 1021018 h 2191432"/>
              <a:gd name="connsiteX387" fmla="*/ 2282210 w 2331026"/>
              <a:gd name="connsiteY387" fmla="*/ 1015015 h 2191432"/>
              <a:gd name="connsiteX388" fmla="*/ 2280027 w 2331026"/>
              <a:gd name="connsiteY388" fmla="*/ 1003555 h 2191432"/>
              <a:gd name="connsiteX389" fmla="*/ 2283279 w 2331026"/>
              <a:gd name="connsiteY389" fmla="*/ 1003068 h 2191432"/>
              <a:gd name="connsiteX390" fmla="*/ 2283847 w 2331026"/>
              <a:gd name="connsiteY390" fmla="*/ 1004101 h 2191432"/>
              <a:gd name="connsiteX391" fmla="*/ 2286576 w 2331026"/>
              <a:gd name="connsiteY391" fmla="*/ 1015015 h 2191432"/>
              <a:gd name="connsiteX392" fmla="*/ 2290941 w 2331026"/>
              <a:gd name="connsiteY392" fmla="*/ 1010650 h 2191432"/>
              <a:gd name="connsiteX393" fmla="*/ 2293854 w 2331026"/>
              <a:gd name="connsiteY393" fmla="*/ 1011232 h 2191432"/>
              <a:gd name="connsiteX394" fmla="*/ 2295549 w 2331026"/>
              <a:gd name="connsiteY394" fmla="*/ 1007492 h 2191432"/>
              <a:gd name="connsiteX395" fmla="*/ 2295307 w 2331026"/>
              <a:gd name="connsiteY395" fmla="*/ 1006284 h 2191432"/>
              <a:gd name="connsiteX396" fmla="*/ 2290941 w 2331026"/>
              <a:gd name="connsiteY396" fmla="*/ 1001918 h 2191432"/>
              <a:gd name="connsiteX397" fmla="*/ 2283279 w 2331026"/>
              <a:gd name="connsiteY397" fmla="*/ 1003068 h 2191432"/>
              <a:gd name="connsiteX398" fmla="*/ 2277844 w 2331026"/>
              <a:gd name="connsiteY398" fmla="*/ 993187 h 2191432"/>
              <a:gd name="connsiteX399" fmla="*/ 2269113 w 2331026"/>
              <a:gd name="connsiteY399" fmla="*/ 966993 h 2191432"/>
              <a:gd name="connsiteX400" fmla="*/ 2242919 w 2331026"/>
              <a:gd name="connsiteY400" fmla="*/ 923337 h 2191432"/>
              <a:gd name="connsiteX401" fmla="*/ 2251651 w 2331026"/>
              <a:gd name="connsiteY401" fmla="*/ 914605 h 2191432"/>
              <a:gd name="connsiteX402" fmla="*/ 2286576 w 2331026"/>
              <a:gd name="connsiteY402" fmla="*/ 971359 h 2191432"/>
              <a:gd name="connsiteX403" fmla="*/ 2296398 w 2331026"/>
              <a:gd name="connsiteY403" fmla="*/ 997553 h 2191432"/>
              <a:gd name="connsiteX404" fmla="*/ 2297188 w 2331026"/>
              <a:gd name="connsiteY404" fmla="*/ 1003873 h 2191432"/>
              <a:gd name="connsiteX405" fmla="*/ 2303904 w 2331026"/>
              <a:gd name="connsiteY405" fmla="*/ 989047 h 2191432"/>
              <a:gd name="connsiteX406" fmla="*/ 2310220 w 2331026"/>
              <a:gd name="connsiteY406" fmla="*/ 939108 h 2191432"/>
              <a:gd name="connsiteX407" fmla="*/ 2300070 w 2331026"/>
              <a:gd name="connsiteY407" fmla="*/ 920108 h 2191432"/>
              <a:gd name="connsiteX408" fmla="*/ 2282380 w 2331026"/>
              <a:gd name="connsiteY408" fmla="*/ 874723 h 2191432"/>
              <a:gd name="connsiteX409" fmla="*/ 2276299 w 2331026"/>
              <a:gd name="connsiteY409" fmla="*/ 828792 h 2191432"/>
              <a:gd name="connsiteX410" fmla="*/ 2247682 w 2331026"/>
              <a:gd name="connsiteY410" fmla="*/ 796336 h 2191432"/>
              <a:gd name="connsiteX411" fmla="*/ 2247682 w 2331026"/>
              <a:gd name="connsiteY411" fmla="*/ 809036 h 2191432"/>
              <a:gd name="connsiteX412" fmla="*/ 2247682 w 2331026"/>
              <a:gd name="connsiteY412" fmla="*/ 796336 h 2191432"/>
              <a:gd name="connsiteX413" fmla="*/ 1579917 w 2331026"/>
              <a:gd name="connsiteY413" fmla="*/ 483864 h 2191432"/>
              <a:gd name="connsiteX414" fmla="*/ 1589839 w 2331026"/>
              <a:gd name="connsiteY414" fmla="*/ 486068 h 2191432"/>
              <a:gd name="connsiteX415" fmla="*/ 1603068 w 2331026"/>
              <a:gd name="connsiteY415" fmla="*/ 503708 h 2191432"/>
              <a:gd name="connsiteX416" fmla="*/ 1594249 w 2331026"/>
              <a:gd name="connsiteY416" fmla="*/ 512527 h 2191432"/>
              <a:gd name="connsiteX417" fmla="*/ 1576610 w 2331026"/>
              <a:gd name="connsiteY417" fmla="*/ 494888 h 2191432"/>
              <a:gd name="connsiteX418" fmla="*/ 1579917 w 2331026"/>
              <a:gd name="connsiteY418" fmla="*/ 483864 h 2191432"/>
              <a:gd name="connsiteX419" fmla="*/ 1547316 w 2331026"/>
              <a:gd name="connsiteY419" fmla="*/ 386063 h 2191432"/>
              <a:gd name="connsiteX420" fmla="*/ 1553935 w 2331026"/>
              <a:gd name="connsiteY420" fmla="*/ 402753 h 2191432"/>
              <a:gd name="connsiteX421" fmla="*/ 1568170 w 2331026"/>
              <a:gd name="connsiteY421" fmla="*/ 455207 h 2191432"/>
              <a:gd name="connsiteX422" fmla="*/ 1572550 w 2331026"/>
              <a:gd name="connsiteY422" fmla="*/ 516403 h 2191432"/>
              <a:gd name="connsiteX423" fmla="*/ 1607588 w 2331026"/>
              <a:gd name="connsiteY423" fmla="*/ 512031 h 2191432"/>
              <a:gd name="connsiteX424" fmla="*/ 1619255 w 2331026"/>
              <a:gd name="connsiteY424" fmla="*/ 505493 h 2191432"/>
              <a:gd name="connsiteX425" fmla="*/ 1573391 w 2331026"/>
              <a:gd name="connsiteY425" fmla="*/ 450512 h 2191432"/>
              <a:gd name="connsiteX426" fmla="*/ 1575028 w 2331026"/>
              <a:gd name="connsiteY426" fmla="*/ 441102 h 2191432"/>
              <a:gd name="connsiteX427" fmla="*/ 1586487 w 2331026"/>
              <a:gd name="connsiteY427" fmla="*/ 441656 h 2191432"/>
              <a:gd name="connsiteX428" fmla="*/ 1633214 w 2331026"/>
              <a:gd name="connsiteY428" fmla="*/ 497670 h 2191432"/>
              <a:gd name="connsiteX429" fmla="*/ 1639551 w 2331026"/>
              <a:gd name="connsiteY429" fmla="*/ 494119 h 2191432"/>
              <a:gd name="connsiteX430" fmla="*/ 1638753 w 2331026"/>
              <a:gd name="connsiteY430" fmla="*/ 493943 h 2191432"/>
              <a:gd name="connsiteX431" fmla="*/ 1595891 w 2331026"/>
              <a:gd name="connsiteY431" fmla="*/ 437900 h 2191432"/>
              <a:gd name="connsiteX432" fmla="*/ 897240 w 2331026"/>
              <a:gd name="connsiteY432" fmla="*/ 107035 h 2191432"/>
              <a:gd name="connsiteX433" fmla="*/ 907094 w 2331026"/>
              <a:gd name="connsiteY433" fmla="*/ 109774 h 2191432"/>
              <a:gd name="connsiteX434" fmla="*/ 944378 w 2331026"/>
              <a:gd name="connsiteY434" fmla="*/ 166214 h 2191432"/>
              <a:gd name="connsiteX435" fmla="*/ 982637 w 2331026"/>
              <a:gd name="connsiteY435" fmla="*/ 231908 h 2191432"/>
              <a:gd name="connsiteX436" fmla="*/ 1001614 w 2331026"/>
              <a:gd name="connsiteY436" fmla="*/ 304356 h 2191432"/>
              <a:gd name="connsiteX437" fmla="*/ 1007880 w 2331026"/>
              <a:gd name="connsiteY437" fmla="*/ 307280 h 2191432"/>
              <a:gd name="connsiteX438" fmla="*/ 1008758 w 2331026"/>
              <a:gd name="connsiteY438" fmla="*/ 308944 h 2191432"/>
              <a:gd name="connsiteX439" fmla="*/ 1016049 w 2331026"/>
              <a:gd name="connsiteY439" fmla="*/ 305588 h 2191432"/>
              <a:gd name="connsiteX440" fmla="*/ 996391 w 2331026"/>
              <a:gd name="connsiteY440" fmla="*/ 255185 h 2191432"/>
              <a:gd name="connsiteX441" fmla="*/ 970047 w 2331026"/>
              <a:gd name="connsiteY441" fmla="*/ 205072 h 2191432"/>
              <a:gd name="connsiteX442" fmla="*/ 944378 w 2331026"/>
              <a:gd name="connsiteY442" fmla="*/ 166214 h 2191432"/>
              <a:gd name="connsiteX443" fmla="*/ 942129 w 2331026"/>
              <a:gd name="connsiteY443" fmla="*/ 162352 h 2191432"/>
              <a:gd name="connsiteX444" fmla="*/ 939939 w 2331026"/>
              <a:gd name="connsiteY444" fmla="*/ 151398 h 2191432"/>
              <a:gd name="connsiteX445" fmla="*/ 950887 w 2331026"/>
              <a:gd name="connsiteY445" fmla="*/ 153589 h 2191432"/>
              <a:gd name="connsiteX446" fmla="*/ 995228 w 2331026"/>
              <a:gd name="connsiteY446" fmla="*/ 223693 h 2191432"/>
              <a:gd name="connsiteX447" fmla="*/ 1016211 w 2331026"/>
              <a:gd name="connsiteY447" fmla="*/ 305514 h 2191432"/>
              <a:gd name="connsiteX448" fmla="*/ 1094601 w 2331026"/>
              <a:gd name="connsiteY448" fmla="*/ 269433 h 2191432"/>
              <a:gd name="connsiteX449" fmla="*/ 1297775 w 2331026"/>
              <a:gd name="connsiteY449" fmla="*/ 238391 h 2191432"/>
              <a:gd name="connsiteX450" fmla="*/ 1362318 w 2331026"/>
              <a:gd name="connsiteY450" fmla="*/ 245391 h 2191432"/>
              <a:gd name="connsiteX451" fmla="*/ 1533131 w 2331026"/>
              <a:gd name="connsiteY451" fmla="*/ 350299 h 2191432"/>
              <a:gd name="connsiteX452" fmla="*/ 1546654 w 2331026"/>
              <a:gd name="connsiteY452" fmla="*/ 384395 h 2191432"/>
              <a:gd name="connsiteX453" fmla="*/ 1549731 w 2331026"/>
              <a:gd name="connsiteY453" fmla="*/ 374240 h 2191432"/>
              <a:gd name="connsiteX454" fmla="*/ 1559623 w 2331026"/>
              <a:gd name="connsiteY454" fmla="*/ 376417 h 2191432"/>
              <a:gd name="connsiteX455" fmla="*/ 1651942 w 2331026"/>
              <a:gd name="connsiteY455" fmla="*/ 485238 h 2191432"/>
              <a:gd name="connsiteX456" fmla="*/ 1651235 w 2331026"/>
              <a:gd name="connsiteY456" fmla="*/ 487571 h 2191432"/>
              <a:gd name="connsiteX457" fmla="*/ 1671404 w 2331026"/>
              <a:gd name="connsiteY457" fmla="*/ 476268 h 2191432"/>
              <a:gd name="connsiteX458" fmla="*/ 2181346 w 2331026"/>
              <a:gd name="connsiteY458" fmla="*/ 560114 h 2191432"/>
              <a:gd name="connsiteX459" fmla="*/ 2276658 w 2331026"/>
              <a:gd name="connsiteY459" fmla="*/ 728617 h 2191432"/>
              <a:gd name="connsiteX460" fmla="*/ 2279102 w 2331026"/>
              <a:gd name="connsiteY460" fmla="*/ 776766 h 2191432"/>
              <a:gd name="connsiteX461" fmla="*/ 2286803 w 2331026"/>
              <a:gd name="connsiteY461" fmla="*/ 782860 h 2191432"/>
              <a:gd name="connsiteX462" fmla="*/ 2304492 w 2331026"/>
              <a:gd name="connsiteY462" fmla="*/ 900970 h 2191432"/>
              <a:gd name="connsiteX463" fmla="*/ 2311552 w 2331026"/>
              <a:gd name="connsiteY463" fmla="*/ 912822 h 2191432"/>
              <a:gd name="connsiteX464" fmla="*/ 2306092 w 2331026"/>
              <a:gd name="connsiteY464" fmla="*/ 852494 h 2191432"/>
              <a:gd name="connsiteX465" fmla="*/ 2291596 w 2331026"/>
              <a:gd name="connsiteY465" fmla="*/ 779296 h 2191432"/>
              <a:gd name="connsiteX466" fmla="*/ 2298160 w 2331026"/>
              <a:gd name="connsiteY466" fmla="*/ 770548 h 2191432"/>
              <a:gd name="connsiteX467" fmla="*/ 2304725 w 2331026"/>
              <a:gd name="connsiteY467" fmla="*/ 774922 h 2191432"/>
              <a:gd name="connsiteX468" fmla="*/ 2327700 w 2331026"/>
              <a:gd name="connsiteY468" fmla="*/ 934576 h 2191432"/>
              <a:gd name="connsiteX469" fmla="*/ 2326168 w 2331026"/>
              <a:gd name="connsiteY469" fmla="*/ 944273 h 2191432"/>
              <a:gd name="connsiteX470" fmla="*/ 2331026 w 2331026"/>
              <a:gd name="connsiteY470" fmla="*/ 962212 h 2191432"/>
              <a:gd name="connsiteX471" fmla="*/ 2324393 w 2331026"/>
              <a:gd name="connsiteY471" fmla="*/ 968774 h 2191432"/>
              <a:gd name="connsiteX472" fmla="*/ 2322581 w 2331026"/>
              <a:gd name="connsiteY472" fmla="*/ 966982 h 2191432"/>
              <a:gd name="connsiteX473" fmla="*/ 2315802 w 2331026"/>
              <a:gd name="connsiteY473" fmla="*/ 1009892 h 2191432"/>
              <a:gd name="connsiteX474" fmla="*/ 2278467 w 2331026"/>
              <a:gd name="connsiteY474" fmla="*/ 1081108 h 2191432"/>
              <a:gd name="connsiteX475" fmla="*/ 2106763 w 2331026"/>
              <a:gd name="connsiteY475" fmla="*/ 1169682 h 2191432"/>
              <a:gd name="connsiteX476" fmla="*/ 2044560 w 2331026"/>
              <a:gd name="connsiteY476" fmla="*/ 1168697 h 2191432"/>
              <a:gd name="connsiteX477" fmla="*/ 2058163 w 2331026"/>
              <a:gd name="connsiteY477" fmla="*/ 1188467 h 2191432"/>
              <a:gd name="connsiteX478" fmla="*/ 2098129 w 2331026"/>
              <a:gd name="connsiteY478" fmla="*/ 1276983 h 2191432"/>
              <a:gd name="connsiteX479" fmla="*/ 2097718 w 2331026"/>
              <a:gd name="connsiteY479" fmla="*/ 1369938 h 2191432"/>
              <a:gd name="connsiteX480" fmla="*/ 2086278 w 2331026"/>
              <a:gd name="connsiteY480" fmla="*/ 1400960 h 2191432"/>
              <a:gd name="connsiteX481" fmla="*/ 2110065 w 2331026"/>
              <a:gd name="connsiteY481" fmla="*/ 1438841 h 2191432"/>
              <a:gd name="connsiteX482" fmla="*/ 2123100 w 2331026"/>
              <a:gd name="connsiteY482" fmla="*/ 1473438 h 2191432"/>
              <a:gd name="connsiteX483" fmla="*/ 2124977 w 2331026"/>
              <a:gd name="connsiteY483" fmla="*/ 1466159 h 2191432"/>
              <a:gd name="connsiteX484" fmla="*/ 2107050 w 2331026"/>
              <a:gd name="connsiteY484" fmla="*/ 1325401 h 2191432"/>
              <a:gd name="connsiteX485" fmla="*/ 2120181 w 2331026"/>
              <a:gd name="connsiteY485" fmla="*/ 1321026 h 2191432"/>
              <a:gd name="connsiteX486" fmla="*/ 2085164 w 2331026"/>
              <a:gd name="connsiteY486" fmla="*/ 1587943 h 2191432"/>
              <a:gd name="connsiteX487" fmla="*/ 2040138 w 2331026"/>
              <a:gd name="connsiteY487" fmla="*/ 1618741 h 2191432"/>
              <a:gd name="connsiteX488" fmla="*/ 2040910 w 2331026"/>
              <a:gd name="connsiteY488" fmla="*/ 1622653 h 2191432"/>
              <a:gd name="connsiteX489" fmla="*/ 2035999 w 2331026"/>
              <a:gd name="connsiteY489" fmla="*/ 1629184 h 2191432"/>
              <a:gd name="connsiteX490" fmla="*/ 2030862 w 2331026"/>
              <a:gd name="connsiteY490" fmla="*/ 1625085 h 2191432"/>
              <a:gd name="connsiteX491" fmla="*/ 2022791 w 2331026"/>
              <a:gd name="connsiteY491" fmla="*/ 1630606 h 2191432"/>
              <a:gd name="connsiteX492" fmla="*/ 1959781 w 2331026"/>
              <a:gd name="connsiteY492" fmla="*/ 1651603 h 2191432"/>
              <a:gd name="connsiteX493" fmla="*/ 1962726 w 2331026"/>
              <a:gd name="connsiteY493" fmla="*/ 1662623 h 2191432"/>
              <a:gd name="connsiteX494" fmla="*/ 1945369 w 2331026"/>
              <a:gd name="connsiteY494" fmla="*/ 1667019 h 2191432"/>
              <a:gd name="connsiteX495" fmla="*/ 1941332 w 2331026"/>
              <a:gd name="connsiteY495" fmla="*/ 1655146 h 2191432"/>
              <a:gd name="connsiteX496" fmla="*/ 1910696 w 2331026"/>
              <a:gd name="connsiteY496" fmla="*/ 1658980 h 2191432"/>
              <a:gd name="connsiteX497" fmla="*/ 1893773 w 2331026"/>
              <a:gd name="connsiteY497" fmla="*/ 1658306 h 2191432"/>
              <a:gd name="connsiteX498" fmla="*/ 1896667 w 2331026"/>
              <a:gd name="connsiteY498" fmla="*/ 1663288 h 2191432"/>
              <a:gd name="connsiteX499" fmla="*/ 1888906 w 2331026"/>
              <a:gd name="connsiteY499" fmla="*/ 1674980 h 2191432"/>
              <a:gd name="connsiteX500" fmla="*/ 1897637 w 2331026"/>
              <a:gd name="connsiteY500" fmla="*/ 1670596 h 2191432"/>
              <a:gd name="connsiteX501" fmla="*/ 1897092 w 2331026"/>
              <a:gd name="connsiteY501" fmla="*/ 1664019 h 2191432"/>
              <a:gd name="connsiteX502" fmla="*/ 1896667 w 2331026"/>
              <a:gd name="connsiteY502" fmla="*/ 1663288 h 2191432"/>
              <a:gd name="connsiteX503" fmla="*/ 1897637 w 2331026"/>
              <a:gd name="connsiteY503" fmla="*/ 1661827 h 2191432"/>
              <a:gd name="connsiteX504" fmla="*/ 1906369 w 2331026"/>
              <a:gd name="connsiteY504" fmla="*/ 1674980 h 2191432"/>
              <a:gd name="connsiteX505" fmla="*/ 1902003 w 2331026"/>
              <a:gd name="connsiteY505" fmla="*/ 1679365 h 2191432"/>
              <a:gd name="connsiteX506" fmla="*/ 1893272 w 2331026"/>
              <a:gd name="connsiteY506" fmla="*/ 1683749 h 2191432"/>
              <a:gd name="connsiteX507" fmla="*/ 1888906 w 2331026"/>
              <a:gd name="connsiteY507" fmla="*/ 1679365 h 2191432"/>
              <a:gd name="connsiteX508" fmla="*/ 1882358 w 2331026"/>
              <a:gd name="connsiteY508" fmla="*/ 1664567 h 2191432"/>
              <a:gd name="connsiteX509" fmla="*/ 1878448 w 2331026"/>
              <a:gd name="connsiteY509" fmla="*/ 1657695 h 2191432"/>
              <a:gd name="connsiteX510" fmla="*/ 1871234 w 2331026"/>
              <a:gd name="connsiteY510" fmla="*/ 1657407 h 2191432"/>
              <a:gd name="connsiteX511" fmla="*/ 1811584 w 2331026"/>
              <a:gd name="connsiteY511" fmla="*/ 1647949 h 2191432"/>
              <a:gd name="connsiteX512" fmla="*/ 1821835 w 2331026"/>
              <a:gd name="connsiteY512" fmla="*/ 1665889 h 2191432"/>
              <a:gd name="connsiteX513" fmla="*/ 1808738 w 2331026"/>
              <a:gd name="connsiteY513" fmla="*/ 1670255 h 2191432"/>
              <a:gd name="connsiteX514" fmla="*/ 1793854 w 2331026"/>
              <a:gd name="connsiteY514" fmla="*/ 1645137 h 2191432"/>
              <a:gd name="connsiteX515" fmla="*/ 1791899 w 2331026"/>
              <a:gd name="connsiteY515" fmla="*/ 1644827 h 2191432"/>
              <a:gd name="connsiteX516" fmla="*/ 1739511 w 2331026"/>
              <a:gd name="connsiteY516" fmla="*/ 1638879 h 2191432"/>
              <a:gd name="connsiteX517" fmla="*/ 1738164 w 2331026"/>
              <a:gd name="connsiteY517" fmla="*/ 1638820 h 2191432"/>
              <a:gd name="connsiteX518" fmla="*/ 1733282 w 2331026"/>
              <a:gd name="connsiteY518" fmla="*/ 1641889 h 2191432"/>
              <a:gd name="connsiteX519" fmla="*/ 1729530 w 2331026"/>
              <a:gd name="connsiteY519" fmla="*/ 1638442 h 2191432"/>
              <a:gd name="connsiteX520" fmla="*/ 1687943 w 2331026"/>
              <a:gd name="connsiteY520" fmla="*/ 1636623 h 2191432"/>
              <a:gd name="connsiteX521" fmla="*/ 1590553 w 2331026"/>
              <a:gd name="connsiteY521" fmla="*/ 1618573 h 2191432"/>
              <a:gd name="connsiteX522" fmla="*/ 1542404 w 2331026"/>
              <a:gd name="connsiteY522" fmla="*/ 1622949 h 2191432"/>
              <a:gd name="connsiteX523" fmla="*/ 1494256 w 2331026"/>
              <a:gd name="connsiteY523" fmla="*/ 1640452 h 2191432"/>
              <a:gd name="connsiteX524" fmla="*/ 1452071 w 2331026"/>
              <a:gd name="connsiteY524" fmla="*/ 1643848 h 2191432"/>
              <a:gd name="connsiteX525" fmla="*/ 1451848 w 2331026"/>
              <a:gd name="connsiteY525" fmla="*/ 1644445 h 2191432"/>
              <a:gd name="connsiteX526" fmla="*/ 1450748 w 2331026"/>
              <a:gd name="connsiteY526" fmla="*/ 1643955 h 2191432"/>
              <a:gd name="connsiteX527" fmla="*/ 1416517 w 2331026"/>
              <a:gd name="connsiteY527" fmla="*/ 1646711 h 2191432"/>
              <a:gd name="connsiteX528" fmla="*/ 1414925 w 2331026"/>
              <a:gd name="connsiteY528" fmla="*/ 1647733 h 2191432"/>
              <a:gd name="connsiteX529" fmla="*/ 1413004 w 2331026"/>
              <a:gd name="connsiteY529" fmla="*/ 1646993 h 2191432"/>
              <a:gd name="connsiteX530" fmla="*/ 1412733 w 2331026"/>
              <a:gd name="connsiteY530" fmla="*/ 1647015 h 2191432"/>
              <a:gd name="connsiteX531" fmla="*/ 1336083 w 2331026"/>
              <a:gd name="connsiteY531" fmla="*/ 1652947 h 2191432"/>
              <a:gd name="connsiteX532" fmla="*/ 1331958 w 2331026"/>
              <a:gd name="connsiteY532" fmla="*/ 1656155 h 2191432"/>
              <a:gd name="connsiteX533" fmla="*/ 1328580 w 2331026"/>
              <a:gd name="connsiteY533" fmla="*/ 1653528 h 2191432"/>
              <a:gd name="connsiteX534" fmla="*/ 1327927 w 2331026"/>
              <a:gd name="connsiteY534" fmla="*/ 1653579 h 2191432"/>
              <a:gd name="connsiteX535" fmla="*/ 1236008 w 2331026"/>
              <a:gd name="connsiteY535" fmla="*/ 1655767 h 2191432"/>
              <a:gd name="connsiteX536" fmla="*/ 1217470 w 2331026"/>
              <a:gd name="connsiteY536" fmla="*/ 1653560 h 2191432"/>
              <a:gd name="connsiteX537" fmla="*/ 1218188 w 2331026"/>
              <a:gd name="connsiteY537" fmla="*/ 1657715 h 2191432"/>
              <a:gd name="connsiteX538" fmla="*/ 1204853 w 2331026"/>
              <a:gd name="connsiteY538" fmla="*/ 1657715 h 2191432"/>
              <a:gd name="connsiteX539" fmla="*/ 1203650 w 2331026"/>
              <a:gd name="connsiteY539" fmla="*/ 1651916 h 2191432"/>
              <a:gd name="connsiteX540" fmla="*/ 1144440 w 2331026"/>
              <a:gd name="connsiteY540" fmla="*/ 1644869 h 2191432"/>
              <a:gd name="connsiteX541" fmla="*/ 1143840 w 2331026"/>
              <a:gd name="connsiteY541" fmla="*/ 1657609 h 2191432"/>
              <a:gd name="connsiteX542" fmla="*/ 1130346 w 2331026"/>
              <a:gd name="connsiteY542" fmla="*/ 1657609 h 2191432"/>
              <a:gd name="connsiteX543" fmla="*/ 1128882 w 2331026"/>
              <a:gd name="connsiteY543" fmla="*/ 1643486 h 2191432"/>
              <a:gd name="connsiteX544" fmla="*/ 1119995 w 2331026"/>
              <a:gd name="connsiteY544" fmla="*/ 1642702 h 2191432"/>
              <a:gd name="connsiteX545" fmla="*/ 1121747 w 2331026"/>
              <a:gd name="connsiteY545" fmla="*/ 1648507 h 2191432"/>
              <a:gd name="connsiteX546" fmla="*/ 1108650 w 2331026"/>
              <a:gd name="connsiteY546" fmla="*/ 1652846 h 2191432"/>
              <a:gd name="connsiteX547" fmla="*/ 1105195 w 2331026"/>
              <a:gd name="connsiteY547" fmla="*/ 1641397 h 2191432"/>
              <a:gd name="connsiteX548" fmla="*/ 1093404 w 2331026"/>
              <a:gd name="connsiteY548" fmla="*/ 1640357 h 2191432"/>
              <a:gd name="connsiteX549" fmla="*/ 1094759 w 2331026"/>
              <a:gd name="connsiteY549" fmla="*/ 1652881 h 2191432"/>
              <a:gd name="connsiteX550" fmla="*/ 1081662 w 2331026"/>
              <a:gd name="connsiteY550" fmla="*/ 1648559 h 2191432"/>
              <a:gd name="connsiteX551" fmla="*/ 1079883 w 2331026"/>
              <a:gd name="connsiteY551" fmla="*/ 1639164 h 2191432"/>
              <a:gd name="connsiteX552" fmla="*/ 1069680 w 2331026"/>
              <a:gd name="connsiteY552" fmla="*/ 1638264 h 2191432"/>
              <a:gd name="connsiteX553" fmla="*/ 1044959 w 2331026"/>
              <a:gd name="connsiteY553" fmla="*/ 1640444 h 2191432"/>
              <a:gd name="connsiteX554" fmla="*/ 1043035 w 2331026"/>
              <a:gd name="connsiteY554" fmla="*/ 1644435 h 2191432"/>
              <a:gd name="connsiteX555" fmla="*/ 1034039 w 2331026"/>
              <a:gd name="connsiteY555" fmla="*/ 1642789 h 2191432"/>
              <a:gd name="connsiteX556" fmla="*/ 1034103 w 2331026"/>
              <a:gd name="connsiteY556" fmla="*/ 1641402 h 2191432"/>
              <a:gd name="connsiteX557" fmla="*/ 1021119 w 2331026"/>
              <a:gd name="connsiteY557" fmla="*/ 1642547 h 2191432"/>
              <a:gd name="connsiteX558" fmla="*/ 1021339 w 2331026"/>
              <a:gd name="connsiteY558" fmla="*/ 1644742 h 2191432"/>
              <a:gd name="connsiteX559" fmla="*/ 1003559 w 2331026"/>
              <a:gd name="connsiteY559" fmla="*/ 1644742 h 2191432"/>
              <a:gd name="connsiteX560" fmla="*/ 1003608 w 2331026"/>
              <a:gd name="connsiteY560" fmla="*/ 1644092 h 2191432"/>
              <a:gd name="connsiteX561" fmla="*/ 995269 w 2331026"/>
              <a:gd name="connsiteY561" fmla="*/ 1644827 h 2191432"/>
              <a:gd name="connsiteX562" fmla="*/ 925236 w 2331026"/>
              <a:gd name="connsiteY562" fmla="*/ 1644827 h 2191432"/>
              <a:gd name="connsiteX563" fmla="*/ 897876 w 2331026"/>
              <a:gd name="connsiteY563" fmla="*/ 1630323 h 2191432"/>
              <a:gd name="connsiteX564" fmla="*/ 888966 w 2331026"/>
              <a:gd name="connsiteY564" fmla="*/ 1640886 h 2191432"/>
              <a:gd name="connsiteX565" fmla="*/ 879075 w 2331026"/>
              <a:gd name="connsiteY565" fmla="*/ 1632051 h 2191432"/>
              <a:gd name="connsiteX566" fmla="*/ 887292 w 2331026"/>
              <a:gd name="connsiteY566" fmla="*/ 1624712 h 2191432"/>
              <a:gd name="connsiteX567" fmla="*/ 886050 w 2331026"/>
              <a:gd name="connsiteY567" fmla="*/ 1624054 h 2191432"/>
              <a:gd name="connsiteX568" fmla="*/ 885120 w 2331026"/>
              <a:gd name="connsiteY568" fmla="*/ 1624321 h 2191432"/>
              <a:gd name="connsiteX569" fmla="*/ 885040 w 2331026"/>
              <a:gd name="connsiteY569" fmla="*/ 1623518 h 2191432"/>
              <a:gd name="connsiteX570" fmla="*/ 853014 w 2331026"/>
              <a:gd name="connsiteY570" fmla="*/ 1606540 h 2191432"/>
              <a:gd name="connsiteX571" fmla="*/ 797846 w 2331026"/>
              <a:gd name="connsiteY571" fmla="*/ 1552411 h 2191432"/>
              <a:gd name="connsiteX572" fmla="*/ 797678 w 2331026"/>
              <a:gd name="connsiteY572" fmla="*/ 1552383 h 2191432"/>
              <a:gd name="connsiteX573" fmla="*/ 797514 w 2331026"/>
              <a:gd name="connsiteY573" fmla="*/ 1552085 h 2191432"/>
              <a:gd name="connsiteX574" fmla="*/ 793923 w 2331026"/>
              <a:gd name="connsiteY574" fmla="*/ 1548562 h 2191432"/>
              <a:gd name="connsiteX575" fmla="*/ 769782 w 2331026"/>
              <a:gd name="connsiteY575" fmla="*/ 1515653 h 2191432"/>
              <a:gd name="connsiteX576" fmla="*/ 767100 w 2331026"/>
              <a:gd name="connsiteY576" fmla="*/ 1518566 h 2191432"/>
              <a:gd name="connsiteX577" fmla="*/ 758766 w 2331026"/>
              <a:gd name="connsiteY577" fmla="*/ 1517479 h 2191432"/>
              <a:gd name="connsiteX578" fmla="*/ 749876 w 2331026"/>
              <a:gd name="connsiteY578" fmla="*/ 1495756 h 2191432"/>
              <a:gd name="connsiteX579" fmla="*/ 752591 w 2331026"/>
              <a:gd name="connsiteY579" fmla="*/ 1492218 h 2191432"/>
              <a:gd name="connsiteX580" fmla="*/ 745775 w 2331026"/>
              <a:gd name="connsiteY580" fmla="*/ 1482926 h 2191432"/>
              <a:gd name="connsiteX581" fmla="*/ 742872 w 2331026"/>
              <a:gd name="connsiteY581" fmla="*/ 1478955 h 2191432"/>
              <a:gd name="connsiteX582" fmla="*/ 740805 w 2331026"/>
              <a:gd name="connsiteY582" fmla="*/ 1482137 h 2191432"/>
              <a:gd name="connsiteX583" fmla="*/ 731733 w 2331026"/>
              <a:gd name="connsiteY583" fmla="*/ 1475115 h 2191432"/>
              <a:gd name="connsiteX584" fmla="*/ 734873 w 2331026"/>
              <a:gd name="connsiteY584" fmla="*/ 1468010 h 2191432"/>
              <a:gd name="connsiteX585" fmla="*/ 732564 w 2331026"/>
              <a:gd name="connsiteY585" fmla="*/ 1464851 h 2191432"/>
              <a:gd name="connsiteX586" fmla="*/ 731733 w 2331026"/>
              <a:gd name="connsiteY586" fmla="*/ 1464851 h 2191432"/>
              <a:gd name="connsiteX587" fmla="*/ 731733 w 2331026"/>
              <a:gd name="connsiteY587" fmla="*/ 1463786 h 2191432"/>
              <a:gd name="connsiteX588" fmla="*/ 722795 w 2331026"/>
              <a:gd name="connsiteY588" fmla="*/ 1452843 h 2191432"/>
              <a:gd name="connsiteX589" fmla="*/ 714998 w 2331026"/>
              <a:gd name="connsiteY589" fmla="*/ 1455236 h 2191432"/>
              <a:gd name="connsiteX590" fmla="*/ 712569 w 2331026"/>
              <a:gd name="connsiteY590" fmla="*/ 1461810 h 2191432"/>
              <a:gd name="connsiteX591" fmla="*/ 722889 w 2331026"/>
              <a:gd name="connsiteY591" fmla="*/ 1495631 h 2191432"/>
              <a:gd name="connsiteX592" fmla="*/ 705304 w 2331026"/>
              <a:gd name="connsiteY592" fmla="*/ 1499996 h 2191432"/>
              <a:gd name="connsiteX593" fmla="*/ 702708 w 2331026"/>
              <a:gd name="connsiteY593" fmla="*/ 1492262 h 2191432"/>
              <a:gd name="connsiteX594" fmla="*/ 695705 w 2331026"/>
              <a:gd name="connsiteY594" fmla="*/ 1518404 h 2191432"/>
              <a:gd name="connsiteX595" fmla="*/ 700664 w 2331026"/>
              <a:gd name="connsiteY595" fmla="*/ 1530911 h 2191432"/>
              <a:gd name="connsiteX596" fmla="*/ 693719 w 2331026"/>
              <a:gd name="connsiteY596" fmla="*/ 1539122 h 2191432"/>
              <a:gd name="connsiteX597" fmla="*/ 693675 w 2331026"/>
              <a:gd name="connsiteY597" fmla="*/ 1539087 h 2191432"/>
              <a:gd name="connsiteX598" fmla="*/ 692279 w 2331026"/>
              <a:gd name="connsiteY598" fmla="*/ 1565229 h 2191432"/>
              <a:gd name="connsiteX599" fmla="*/ 696298 w 2331026"/>
              <a:gd name="connsiteY599" fmla="*/ 1570772 h 2191432"/>
              <a:gd name="connsiteX600" fmla="*/ 694661 w 2331026"/>
              <a:gd name="connsiteY600" fmla="*/ 1580189 h 2191432"/>
              <a:gd name="connsiteX601" fmla="*/ 691398 w 2331026"/>
              <a:gd name="connsiteY601" fmla="*/ 1581735 h 2191432"/>
              <a:gd name="connsiteX602" fmla="*/ 690779 w 2331026"/>
              <a:gd name="connsiteY602" fmla="*/ 1593327 h 2191432"/>
              <a:gd name="connsiteX603" fmla="*/ 693508 w 2331026"/>
              <a:gd name="connsiteY603" fmla="*/ 1622572 h 2191432"/>
              <a:gd name="connsiteX604" fmla="*/ 723250 w 2331026"/>
              <a:gd name="connsiteY604" fmla="*/ 1653465 h 2191432"/>
              <a:gd name="connsiteX605" fmla="*/ 710045 w 2331026"/>
              <a:gd name="connsiteY605" fmla="*/ 1662257 h 2191432"/>
              <a:gd name="connsiteX606" fmla="*/ 695631 w 2331026"/>
              <a:gd name="connsiteY606" fmla="*/ 1645321 h 2191432"/>
              <a:gd name="connsiteX607" fmla="*/ 697627 w 2331026"/>
              <a:gd name="connsiteY607" fmla="*/ 1666706 h 2191432"/>
              <a:gd name="connsiteX608" fmla="*/ 701473 w 2331026"/>
              <a:gd name="connsiteY608" fmla="*/ 1684299 h 2191432"/>
              <a:gd name="connsiteX609" fmla="*/ 731223 w 2331026"/>
              <a:gd name="connsiteY609" fmla="*/ 1718619 h 2191432"/>
              <a:gd name="connsiteX610" fmla="*/ 718126 w 2331026"/>
              <a:gd name="connsiteY610" fmla="*/ 1727378 h 2191432"/>
              <a:gd name="connsiteX611" fmla="*/ 708275 w 2331026"/>
              <a:gd name="connsiteY611" fmla="*/ 1715415 h 2191432"/>
              <a:gd name="connsiteX612" fmla="*/ 712812 w 2331026"/>
              <a:gd name="connsiteY612" fmla="*/ 1736167 h 2191432"/>
              <a:gd name="connsiteX613" fmla="*/ 736306 w 2331026"/>
              <a:gd name="connsiteY613" fmla="*/ 1754658 h 2191432"/>
              <a:gd name="connsiteX614" fmla="*/ 727498 w 2331026"/>
              <a:gd name="connsiteY614" fmla="*/ 1767887 h 2191432"/>
              <a:gd name="connsiteX615" fmla="*/ 721820 w 2331026"/>
              <a:gd name="connsiteY615" fmla="*/ 1763418 h 2191432"/>
              <a:gd name="connsiteX616" fmla="*/ 738963 w 2331026"/>
              <a:gd name="connsiteY616" fmla="*/ 1802861 h 2191432"/>
              <a:gd name="connsiteX617" fmla="*/ 740153 w 2331026"/>
              <a:gd name="connsiteY617" fmla="*/ 1803804 h 2191432"/>
              <a:gd name="connsiteX618" fmla="*/ 745114 w 2331026"/>
              <a:gd name="connsiteY618" fmla="*/ 1810352 h 2191432"/>
              <a:gd name="connsiteX619" fmla="*/ 743057 w 2331026"/>
              <a:gd name="connsiteY619" fmla="*/ 1812281 h 2191432"/>
              <a:gd name="connsiteX620" fmla="*/ 750152 w 2331026"/>
              <a:gd name="connsiteY620" fmla="*/ 1828607 h 2191432"/>
              <a:gd name="connsiteX621" fmla="*/ 807054 w 2331026"/>
              <a:gd name="connsiteY621" fmla="*/ 1916121 h 2191432"/>
              <a:gd name="connsiteX622" fmla="*/ 863957 w 2331026"/>
              <a:gd name="connsiteY622" fmla="*/ 1964254 h 2191432"/>
              <a:gd name="connsiteX623" fmla="*/ 885500 w 2331026"/>
              <a:gd name="connsiteY623" fmla="*/ 2127932 h 2191432"/>
              <a:gd name="connsiteX624" fmla="*/ 874709 w 2331026"/>
              <a:gd name="connsiteY624" fmla="*/ 2142884 h 2191432"/>
              <a:gd name="connsiteX625" fmla="*/ 876082 w 2331026"/>
              <a:gd name="connsiteY625" fmla="*/ 2143403 h 2191432"/>
              <a:gd name="connsiteX626" fmla="*/ 871717 w 2331026"/>
              <a:gd name="connsiteY626" fmla="*/ 2156824 h 2191432"/>
              <a:gd name="connsiteX627" fmla="*/ 866162 w 2331026"/>
              <a:gd name="connsiteY627" fmla="*/ 2154727 h 2191432"/>
              <a:gd name="connsiteX628" fmla="*/ 855202 w 2331026"/>
              <a:gd name="connsiteY628" fmla="*/ 2169912 h 2191432"/>
              <a:gd name="connsiteX629" fmla="*/ 846448 w 2331026"/>
              <a:gd name="connsiteY629" fmla="*/ 2156784 h 2191432"/>
              <a:gd name="connsiteX630" fmla="*/ 851810 w 2331026"/>
              <a:gd name="connsiteY630" fmla="*/ 2149308 h 2191432"/>
              <a:gd name="connsiteX631" fmla="*/ 788770 w 2331026"/>
              <a:gd name="connsiteY631" fmla="*/ 2125507 h 2191432"/>
              <a:gd name="connsiteX632" fmla="*/ 793135 w 2331026"/>
              <a:gd name="connsiteY632" fmla="*/ 2112085 h 2191432"/>
              <a:gd name="connsiteX633" fmla="*/ 860317 w 2331026"/>
              <a:gd name="connsiteY633" fmla="*/ 2137450 h 2191432"/>
              <a:gd name="connsiteX634" fmla="*/ 866555 w 2331026"/>
              <a:gd name="connsiteY634" fmla="*/ 2128753 h 2191432"/>
              <a:gd name="connsiteX635" fmla="*/ 872711 w 2331026"/>
              <a:gd name="connsiteY635" fmla="*/ 2016762 h 2191432"/>
              <a:gd name="connsiteX636" fmla="*/ 843713 w 2331026"/>
              <a:gd name="connsiteY636" fmla="*/ 1964801 h 2191432"/>
              <a:gd name="connsiteX637" fmla="*/ 822317 w 2331026"/>
              <a:gd name="connsiteY637" fmla="*/ 1948051 h 2191432"/>
              <a:gd name="connsiteX638" fmla="*/ 821674 w 2331026"/>
              <a:gd name="connsiteY638" fmla="*/ 1951731 h 2191432"/>
              <a:gd name="connsiteX639" fmla="*/ 810238 w 2331026"/>
              <a:gd name="connsiteY639" fmla="*/ 1951182 h 2191432"/>
              <a:gd name="connsiteX640" fmla="*/ 649052 w 2331026"/>
              <a:gd name="connsiteY640" fmla="*/ 1863259 h 2191432"/>
              <a:gd name="connsiteX641" fmla="*/ 657764 w 2331026"/>
              <a:gd name="connsiteY641" fmla="*/ 1850070 h 2191432"/>
              <a:gd name="connsiteX642" fmla="*/ 743146 w 2331026"/>
              <a:gd name="connsiteY642" fmla="*/ 1889334 h 2191432"/>
              <a:gd name="connsiteX643" fmla="*/ 738087 w 2331026"/>
              <a:gd name="connsiteY643" fmla="*/ 1877164 h 2191432"/>
              <a:gd name="connsiteX644" fmla="*/ 688360 w 2331026"/>
              <a:gd name="connsiteY644" fmla="*/ 1837134 h 2191432"/>
              <a:gd name="connsiteX645" fmla="*/ 627241 w 2331026"/>
              <a:gd name="connsiteY645" fmla="*/ 1793341 h 2191432"/>
              <a:gd name="connsiteX646" fmla="*/ 635973 w 2331026"/>
              <a:gd name="connsiteY646" fmla="*/ 1780203 h 2191432"/>
              <a:gd name="connsiteX647" fmla="*/ 710188 w 2331026"/>
              <a:gd name="connsiteY647" fmla="*/ 1832755 h 2191432"/>
              <a:gd name="connsiteX648" fmla="*/ 758210 w 2331026"/>
              <a:gd name="connsiteY648" fmla="*/ 1894066 h 2191432"/>
              <a:gd name="connsiteX649" fmla="*/ 756057 w 2331026"/>
              <a:gd name="connsiteY649" fmla="*/ 1896225 h 2191432"/>
              <a:gd name="connsiteX650" fmla="*/ 785189 w 2331026"/>
              <a:gd name="connsiteY650" fmla="*/ 1911891 h 2191432"/>
              <a:gd name="connsiteX651" fmla="*/ 785497 w 2331026"/>
              <a:gd name="connsiteY651" fmla="*/ 1912138 h 2191432"/>
              <a:gd name="connsiteX652" fmla="*/ 746322 w 2331026"/>
              <a:gd name="connsiteY652" fmla="*/ 1859784 h 2191432"/>
              <a:gd name="connsiteX653" fmla="*/ 725607 w 2331026"/>
              <a:gd name="connsiteY653" fmla="*/ 1813587 h 2191432"/>
              <a:gd name="connsiteX654" fmla="*/ 723065 w 2331026"/>
              <a:gd name="connsiteY654" fmla="*/ 1810352 h 2191432"/>
              <a:gd name="connsiteX655" fmla="*/ 709836 w 2331026"/>
              <a:gd name="connsiteY655" fmla="*/ 1801621 h 2191432"/>
              <a:gd name="connsiteX656" fmla="*/ 678968 w 2331026"/>
              <a:gd name="connsiteY656" fmla="*/ 1775427 h 2191432"/>
              <a:gd name="connsiteX657" fmla="*/ 630461 w 2331026"/>
              <a:gd name="connsiteY657" fmla="*/ 1731771 h 2191432"/>
              <a:gd name="connsiteX658" fmla="*/ 643690 w 2331026"/>
              <a:gd name="connsiteY658" fmla="*/ 1723040 h 2191432"/>
              <a:gd name="connsiteX659" fmla="*/ 701016 w 2331026"/>
              <a:gd name="connsiteY659" fmla="*/ 1771062 h 2191432"/>
              <a:gd name="connsiteX660" fmla="*/ 710323 w 2331026"/>
              <a:gd name="connsiteY660" fmla="*/ 1778959 h 2191432"/>
              <a:gd name="connsiteX661" fmla="*/ 701193 w 2331026"/>
              <a:gd name="connsiteY661" fmla="*/ 1747183 h 2191432"/>
              <a:gd name="connsiteX662" fmla="*/ 697908 w 2331026"/>
              <a:gd name="connsiteY662" fmla="*/ 1744598 h 2191432"/>
              <a:gd name="connsiteX663" fmla="*/ 617397 w 2331026"/>
              <a:gd name="connsiteY663" fmla="*/ 1666463 h 2191432"/>
              <a:gd name="connsiteX664" fmla="*/ 626205 w 2331026"/>
              <a:gd name="connsiteY664" fmla="*/ 1653234 h 2191432"/>
              <a:gd name="connsiteX665" fmla="*/ 681255 w 2331026"/>
              <a:gd name="connsiteY665" fmla="*/ 1703946 h 2191432"/>
              <a:gd name="connsiteX666" fmla="*/ 692137 w 2331026"/>
              <a:gd name="connsiteY666" fmla="*/ 1715666 h 2191432"/>
              <a:gd name="connsiteX667" fmla="*/ 687137 w 2331026"/>
              <a:gd name="connsiteY667" fmla="*/ 1698263 h 2191432"/>
              <a:gd name="connsiteX668" fmla="*/ 685617 w 2331026"/>
              <a:gd name="connsiteY668" fmla="*/ 1687900 h 2191432"/>
              <a:gd name="connsiteX669" fmla="*/ 635180 w 2331026"/>
              <a:gd name="connsiteY669" fmla="*/ 1626653 h 2191432"/>
              <a:gd name="connsiteX670" fmla="*/ 643911 w 2331026"/>
              <a:gd name="connsiteY670" fmla="*/ 1617895 h 2191432"/>
              <a:gd name="connsiteX671" fmla="*/ 681752 w 2331026"/>
              <a:gd name="connsiteY671" fmla="*/ 1661549 h 2191432"/>
              <a:gd name="connsiteX672" fmla="*/ 675988 w 2331026"/>
              <a:gd name="connsiteY672" fmla="*/ 1622240 h 2191432"/>
              <a:gd name="connsiteX673" fmla="*/ 635216 w 2331026"/>
              <a:gd name="connsiteY673" fmla="*/ 1574334 h 2191432"/>
              <a:gd name="connsiteX674" fmla="*/ 644019 w 2331026"/>
              <a:gd name="connsiteY674" fmla="*/ 1561145 h 2191432"/>
              <a:gd name="connsiteX675" fmla="*/ 673824 w 2331026"/>
              <a:gd name="connsiteY675" fmla="*/ 1599972 h 2191432"/>
              <a:gd name="connsiteX676" fmla="*/ 674343 w 2331026"/>
              <a:gd name="connsiteY676" fmla="*/ 1567250 h 2191432"/>
              <a:gd name="connsiteX677" fmla="*/ 654279 w 2331026"/>
              <a:gd name="connsiteY677" fmla="*/ 1539196 h 2191432"/>
              <a:gd name="connsiteX678" fmla="*/ 635180 w 2331026"/>
              <a:gd name="connsiteY678" fmla="*/ 1495432 h 2191432"/>
              <a:gd name="connsiteX679" fmla="*/ 648276 w 2331026"/>
              <a:gd name="connsiteY679" fmla="*/ 1491000 h 2191432"/>
              <a:gd name="connsiteX680" fmla="*/ 667376 w 2331026"/>
              <a:gd name="connsiteY680" fmla="*/ 1530886 h 2191432"/>
              <a:gd name="connsiteX681" fmla="*/ 675503 w 2331026"/>
              <a:gd name="connsiteY681" fmla="*/ 1542093 h 2191432"/>
              <a:gd name="connsiteX682" fmla="*/ 680429 w 2331026"/>
              <a:gd name="connsiteY682" fmla="*/ 1521968 h 2191432"/>
              <a:gd name="connsiteX683" fmla="*/ 666471 w 2331026"/>
              <a:gd name="connsiteY683" fmla="*/ 1482191 h 2191432"/>
              <a:gd name="connsiteX684" fmla="*/ 649375 w 2331026"/>
              <a:gd name="connsiteY684" fmla="*/ 1430187 h 2191432"/>
              <a:gd name="connsiteX685" fmla="*/ 662197 w 2331026"/>
              <a:gd name="connsiteY685" fmla="*/ 1425808 h 2191432"/>
              <a:gd name="connsiteX686" fmla="*/ 679828 w 2331026"/>
              <a:gd name="connsiteY686" fmla="*/ 1478359 h 2191432"/>
              <a:gd name="connsiteX687" fmla="*/ 686800 w 2331026"/>
              <a:gd name="connsiteY687" fmla="*/ 1495945 h 2191432"/>
              <a:gd name="connsiteX688" fmla="*/ 693404 w 2331026"/>
              <a:gd name="connsiteY688" fmla="*/ 1468970 h 2191432"/>
              <a:gd name="connsiteX689" fmla="*/ 698385 w 2331026"/>
              <a:gd name="connsiteY689" fmla="*/ 1460134 h 2191432"/>
              <a:gd name="connsiteX690" fmla="*/ 692665 w 2331026"/>
              <a:gd name="connsiteY690" fmla="*/ 1443789 h 2191432"/>
              <a:gd name="connsiteX691" fmla="*/ 670135 w 2331026"/>
              <a:gd name="connsiteY691" fmla="*/ 1395221 h 2191432"/>
              <a:gd name="connsiteX692" fmla="*/ 683324 w 2331026"/>
              <a:gd name="connsiteY692" fmla="*/ 1390855 h 2191432"/>
              <a:gd name="connsiteX693" fmla="*/ 706403 w 2331026"/>
              <a:gd name="connsiteY693" fmla="*/ 1441606 h 2191432"/>
              <a:gd name="connsiteX694" fmla="*/ 707255 w 2331026"/>
              <a:gd name="connsiteY694" fmla="*/ 1444397 h 2191432"/>
              <a:gd name="connsiteX695" fmla="*/ 715135 w 2331026"/>
              <a:gd name="connsiteY695" fmla="*/ 1430418 h 2191432"/>
              <a:gd name="connsiteX696" fmla="*/ 720059 w 2331026"/>
              <a:gd name="connsiteY696" fmla="*/ 1427136 h 2191432"/>
              <a:gd name="connsiteX697" fmla="*/ 721807 w 2331026"/>
              <a:gd name="connsiteY697" fmla="*/ 1427835 h 2191432"/>
              <a:gd name="connsiteX698" fmla="*/ 718126 w 2331026"/>
              <a:gd name="connsiteY698" fmla="*/ 1417314 h 2191432"/>
              <a:gd name="connsiteX699" fmla="*/ 736269 w 2331026"/>
              <a:gd name="connsiteY699" fmla="*/ 1412992 h 2191432"/>
              <a:gd name="connsiteX700" fmla="*/ 745195 w 2331026"/>
              <a:gd name="connsiteY700" fmla="*/ 1455516 h 2191432"/>
              <a:gd name="connsiteX701" fmla="*/ 752354 w 2331026"/>
              <a:gd name="connsiteY701" fmla="*/ 1466130 h 2191432"/>
              <a:gd name="connsiteX702" fmla="*/ 749876 w 2331026"/>
              <a:gd name="connsiteY702" fmla="*/ 1447964 h 2191432"/>
              <a:gd name="connsiteX703" fmla="*/ 763211 w 2331026"/>
              <a:gd name="connsiteY703" fmla="*/ 1447964 h 2191432"/>
              <a:gd name="connsiteX704" fmla="*/ 767656 w 2331026"/>
              <a:gd name="connsiteY704" fmla="*/ 1480549 h 2191432"/>
              <a:gd name="connsiteX705" fmla="*/ 769070 w 2331026"/>
              <a:gd name="connsiteY705" fmla="*/ 1490912 h 2191432"/>
              <a:gd name="connsiteX706" fmla="*/ 784574 w 2331026"/>
              <a:gd name="connsiteY706" fmla="*/ 1513898 h 2191432"/>
              <a:gd name="connsiteX707" fmla="*/ 784449 w 2331026"/>
              <a:gd name="connsiteY707" fmla="*/ 1513093 h 2191432"/>
              <a:gd name="connsiteX708" fmla="*/ 797678 w 2331026"/>
              <a:gd name="connsiteY708" fmla="*/ 1513093 h 2191432"/>
              <a:gd name="connsiteX709" fmla="*/ 799134 w 2331026"/>
              <a:gd name="connsiteY709" fmla="*/ 1517416 h 2191432"/>
              <a:gd name="connsiteX710" fmla="*/ 800641 w 2331026"/>
              <a:gd name="connsiteY710" fmla="*/ 1527349 h 2191432"/>
              <a:gd name="connsiteX711" fmla="*/ 799491 w 2331026"/>
              <a:gd name="connsiteY711" fmla="*/ 1533676 h 2191432"/>
              <a:gd name="connsiteX712" fmla="*/ 805072 w 2331026"/>
              <a:gd name="connsiteY712" fmla="*/ 1539992 h 2191432"/>
              <a:gd name="connsiteX713" fmla="*/ 806498 w 2331026"/>
              <a:gd name="connsiteY713" fmla="*/ 1539287 h 2191432"/>
              <a:gd name="connsiteX714" fmla="*/ 799134 w 2331026"/>
              <a:gd name="connsiteY714" fmla="*/ 1517416 h 2191432"/>
              <a:gd name="connsiteX715" fmla="*/ 798230 w 2331026"/>
              <a:gd name="connsiteY715" fmla="*/ 1511455 h 2191432"/>
              <a:gd name="connsiteX716" fmla="*/ 788859 w 2331026"/>
              <a:gd name="connsiteY716" fmla="*/ 1482533 h 2191432"/>
              <a:gd name="connsiteX717" fmla="*/ 806498 w 2331026"/>
              <a:gd name="connsiteY717" fmla="*/ 1478167 h 2191432"/>
              <a:gd name="connsiteX718" fmla="*/ 813939 w 2331026"/>
              <a:gd name="connsiteY718" fmla="*/ 1530965 h 2191432"/>
              <a:gd name="connsiteX719" fmla="*/ 811118 w 2331026"/>
              <a:gd name="connsiteY719" fmla="*/ 1546834 h 2191432"/>
              <a:gd name="connsiteX720" fmla="*/ 831330 w 2331026"/>
              <a:gd name="connsiteY720" fmla="*/ 1569708 h 2191432"/>
              <a:gd name="connsiteX721" fmla="*/ 832568 w 2331026"/>
              <a:gd name="connsiteY721" fmla="*/ 1566451 h 2191432"/>
              <a:gd name="connsiteX722" fmla="*/ 835892 w 2331026"/>
              <a:gd name="connsiteY722" fmla="*/ 1564439 h 2191432"/>
              <a:gd name="connsiteX723" fmla="*/ 834462 w 2331026"/>
              <a:gd name="connsiteY723" fmla="*/ 1572267 h 2191432"/>
              <a:gd name="connsiteX724" fmla="*/ 840670 w 2331026"/>
              <a:gd name="connsiteY724" fmla="*/ 1577100 h 2191432"/>
              <a:gd name="connsiteX725" fmla="*/ 846034 w 2331026"/>
              <a:gd name="connsiteY725" fmla="*/ 1575270 h 2191432"/>
              <a:gd name="connsiteX726" fmla="*/ 841725 w 2331026"/>
              <a:gd name="connsiteY726" fmla="*/ 1566451 h 2191432"/>
              <a:gd name="connsiteX727" fmla="*/ 837349 w 2331026"/>
              <a:gd name="connsiteY727" fmla="*/ 1563557 h 2191432"/>
              <a:gd name="connsiteX728" fmla="*/ 835892 w 2331026"/>
              <a:gd name="connsiteY728" fmla="*/ 1564439 h 2191432"/>
              <a:gd name="connsiteX729" fmla="*/ 836002 w 2331026"/>
              <a:gd name="connsiteY729" fmla="*/ 1563832 h 2191432"/>
              <a:gd name="connsiteX730" fmla="*/ 824489 w 2331026"/>
              <a:gd name="connsiteY730" fmla="*/ 1517944 h 2191432"/>
              <a:gd name="connsiteX731" fmla="*/ 841725 w 2331026"/>
              <a:gd name="connsiteY731" fmla="*/ 1517944 h 2191432"/>
              <a:gd name="connsiteX732" fmla="*/ 850343 w 2331026"/>
              <a:gd name="connsiteY732" fmla="*/ 1579680 h 2191432"/>
              <a:gd name="connsiteX733" fmla="*/ 847269 w 2331026"/>
              <a:gd name="connsiteY733" fmla="*/ 1582236 h 2191432"/>
              <a:gd name="connsiteX734" fmla="*/ 877088 w 2331026"/>
              <a:gd name="connsiteY734" fmla="*/ 1605446 h 2191432"/>
              <a:gd name="connsiteX735" fmla="*/ 884410 w 2331026"/>
              <a:gd name="connsiteY735" fmla="*/ 1609161 h 2191432"/>
              <a:gd name="connsiteX736" fmla="*/ 880174 w 2331026"/>
              <a:gd name="connsiteY736" fmla="*/ 1587877 h 2191432"/>
              <a:gd name="connsiteX737" fmla="*/ 866986 w 2331026"/>
              <a:gd name="connsiteY737" fmla="*/ 1552538 h 2191432"/>
              <a:gd name="connsiteX738" fmla="*/ 880174 w 2331026"/>
              <a:gd name="connsiteY738" fmla="*/ 1548121 h 2191432"/>
              <a:gd name="connsiteX739" fmla="*/ 897759 w 2331026"/>
              <a:gd name="connsiteY739" fmla="*/ 1597817 h 2191432"/>
              <a:gd name="connsiteX740" fmla="*/ 900078 w 2331026"/>
              <a:gd name="connsiteY740" fmla="*/ 1617110 h 2191432"/>
              <a:gd name="connsiteX741" fmla="*/ 909868 w 2331026"/>
              <a:gd name="connsiteY741" fmla="*/ 1622078 h 2191432"/>
              <a:gd name="connsiteX742" fmla="*/ 932735 w 2331026"/>
              <a:gd name="connsiteY742" fmla="*/ 1627342 h 2191432"/>
              <a:gd name="connsiteX743" fmla="*/ 920873 w 2331026"/>
              <a:gd name="connsiteY743" fmla="*/ 1574740 h 2191432"/>
              <a:gd name="connsiteX744" fmla="*/ 922888 w 2331026"/>
              <a:gd name="connsiteY744" fmla="*/ 1569242 h 2191432"/>
              <a:gd name="connsiteX745" fmla="*/ 895712 w 2331026"/>
              <a:gd name="connsiteY745" fmla="*/ 1554832 h 2191432"/>
              <a:gd name="connsiteX746" fmla="*/ 849880 w 2331026"/>
              <a:gd name="connsiteY746" fmla="*/ 1521767 h 2191432"/>
              <a:gd name="connsiteX747" fmla="*/ 718485 w 2331026"/>
              <a:gd name="connsiteY747" fmla="*/ 1373148 h 2191432"/>
              <a:gd name="connsiteX748" fmla="*/ 674687 w 2331026"/>
              <a:gd name="connsiteY748" fmla="*/ 1360035 h 2191432"/>
              <a:gd name="connsiteX749" fmla="*/ 639648 w 2331026"/>
              <a:gd name="connsiteY749" fmla="*/ 1456200 h 2191432"/>
              <a:gd name="connsiteX750" fmla="*/ 841120 w 2331026"/>
              <a:gd name="connsiteY750" fmla="*/ 2177440 h 2191432"/>
              <a:gd name="connsiteX751" fmla="*/ 746124 w 2331026"/>
              <a:gd name="connsiteY751" fmla="*/ 2116099 h 2191432"/>
              <a:gd name="connsiteX752" fmla="*/ 708880 w 2331026"/>
              <a:gd name="connsiteY752" fmla="*/ 2081877 h 2191432"/>
              <a:gd name="connsiteX753" fmla="*/ 658810 w 2331026"/>
              <a:gd name="connsiteY753" fmla="*/ 2018234 h 2191432"/>
              <a:gd name="connsiteX754" fmla="*/ 683447 w 2331026"/>
              <a:gd name="connsiteY754" fmla="*/ 1311952 h 2191432"/>
              <a:gd name="connsiteX755" fmla="*/ 696586 w 2331026"/>
              <a:gd name="connsiteY755" fmla="*/ 1311952 h 2191432"/>
              <a:gd name="connsiteX756" fmla="*/ 1018743 w 2331026"/>
              <a:gd name="connsiteY756" fmla="*/ 1590024 h 2191432"/>
              <a:gd name="connsiteX757" fmla="*/ 1026739 w 2331026"/>
              <a:gd name="connsiteY757" fmla="*/ 1591341 h 2191432"/>
              <a:gd name="connsiteX758" fmla="*/ 1026101 w 2331026"/>
              <a:gd name="connsiteY758" fmla="*/ 1587378 h 2191432"/>
              <a:gd name="connsiteX759" fmla="*/ 1043035 w 2331026"/>
              <a:gd name="connsiteY759" fmla="*/ 1582989 h 2191432"/>
              <a:gd name="connsiteX760" fmla="*/ 1044239 w 2331026"/>
              <a:gd name="connsiteY760" fmla="*/ 1594224 h 2191432"/>
              <a:gd name="connsiteX761" fmla="*/ 1069077 w 2331026"/>
              <a:gd name="connsiteY761" fmla="*/ 1598317 h 2191432"/>
              <a:gd name="connsiteX762" fmla="*/ 1068567 w 2331026"/>
              <a:gd name="connsiteY762" fmla="*/ 1596701 h 2191432"/>
              <a:gd name="connsiteX763" fmla="*/ 1081662 w 2331026"/>
              <a:gd name="connsiteY763" fmla="*/ 1592379 h 2191432"/>
              <a:gd name="connsiteX764" fmla="*/ 1084315 w 2331026"/>
              <a:gd name="connsiteY764" fmla="*/ 1600549 h 2191432"/>
              <a:gd name="connsiteX765" fmla="*/ 1098676 w 2331026"/>
              <a:gd name="connsiteY765" fmla="*/ 1601177 h 2191432"/>
              <a:gd name="connsiteX766" fmla="*/ 1098828 w 2331026"/>
              <a:gd name="connsiteY766" fmla="*/ 1600775 h 2191432"/>
              <a:gd name="connsiteX767" fmla="*/ 1099854 w 2331026"/>
              <a:gd name="connsiteY767" fmla="*/ 1601229 h 2191432"/>
              <a:gd name="connsiteX768" fmla="*/ 1156945 w 2331026"/>
              <a:gd name="connsiteY768" fmla="*/ 1603726 h 2191432"/>
              <a:gd name="connsiteX769" fmla="*/ 1384217 w 2331026"/>
              <a:gd name="connsiteY769" fmla="*/ 1534881 h 2191432"/>
              <a:gd name="connsiteX770" fmla="*/ 1493713 w 2331026"/>
              <a:gd name="connsiteY770" fmla="*/ 1443087 h 2191432"/>
              <a:gd name="connsiteX771" fmla="*/ 1555030 w 2331026"/>
              <a:gd name="connsiteY771" fmla="*/ 1486798 h 2191432"/>
              <a:gd name="connsiteX772" fmla="*/ 1677665 w 2331026"/>
              <a:gd name="connsiteY772" fmla="*/ 1547994 h 2191432"/>
              <a:gd name="connsiteX773" fmla="*/ 1738162 w 2331026"/>
              <a:gd name="connsiteY773" fmla="*/ 1563293 h 2191432"/>
              <a:gd name="connsiteX774" fmla="*/ 1745749 w 2331026"/>
              <a:gd name="connsiteY774" fmla="*/ 1563960 h 2191432"/>
              <a:gd name="connsiteX775" fmla="*/ 1738888 w 2331026"/>
              <a:gd name="connsiteY775" fmla="*/ 1552383 h 2191432"/>
              <a:gd name="connsiteX776" fmla="*/ 1743254 w 2331026"/>
              <a:gd name="connsiteY776" fmla="*/ 1539286 h 2191432"/>
              <a:gd name="connsiteX777" fmla="*/ 1786910 w 2331026"/>
              <a:gd name="connsiteY777" fmla="*/ 1543652 h 2191432"/>
              <a:gd name="connsiteX778" fmla="*/ 1782544 w 2331026"/>
              <a:gd name="connsiteY778" fmla="*/ 1561114 h 2191432"/>
              <a:gd name="connsiteX779" fmla="*/ 1758534 w 2331026"/>
              <a:gd name="connsiteY779" fmla="*/ 1555112 h 2191432"/>
              <a:gd name="connsiteX780" fmla="*/ 1751985 w 2331026"/>
              <a:gd name="connsiteY780" fmla="*/ 1543652 h 2191432"/>
              <a:gd name="connsiteX781" fmla="*/ 1747619 w 2331026"/>
              <a:gd name="connsiteY781" fmla="*/ 1552383 h 2191432"/>
              <a:gd name="connsiteX782" fmla="*/ 1758534 w 2331026"/>
              <a:gd name="connsiteY782" fmla="*/ 1555112 h 2191432"/>
              <a:gd name="connsiteX783" fmla="*/ 1764534 w 2331026"/>
              <a:gd name="connsiteY783" fmla="*/ 1565612 h 2191432"/>
              <a:gd name="connsiteX784" fmla="*/ 1800301 w 2331026"/>
              <a:gd name="connsiteY784" fmla="*/ 1568757 h 2191432"/>
              <a:gd name="connsiteX785" fmla="*/ 1805165 w 2331026"/>
              <a:gd name="connsiteY785" fmla="*/ 1568287 h 2191432"/>
              <a:gd name="connsiteX786" fmla="*/ 1803022 w 2331026"/>
              <a:gd name="connsiteY786" fmla="*/ 1565481 h 2191432"/>
              <a:gd name="connsiteX787" fmla="*/ 1809690 w 2331026"/>
              <a:gd name="connsiteY787" fmla="*/ 1556749 h 2191432"/>
              <a:gd name="connsiteX788" fmla="*/ 1819691 w 2331026"/>
              <a:gd name="connsiteY788" fmla="*/ 1565481 h 2191432"/>
              <a:gd name="connsiteX789" fmla="*/ 1817887 w 2331026"/>
              <a:gd name="connsiteY789" fmla="*/ 1567056 h 2191432"/>
              <a:gd name="connsiteX790" fmla="*/ 1862439 w 2331026"/>
              <a:gd name="connsiteY790" fmla="*/ 1562747 h 2191432"/>
              <a:gd name="connsiteX791" fmla="*/ 1922936 w 2331026"/>
              <a:gd name="connsiteY791" fmla="*/ 1543623 h 2191432"/>
              <a:gd name="connsiteX792" fmla="*/ 1987743 w 2331026"/>
              <a:gd name="connsiteY792" fmla="*/ 1501687 h 2191432"/>
              <a:gd name="connsiteX793" fmla="*/ 1997343 w 2331026"/>
              <a:gd name="connsiteY793" fmla="*/ 1492405 h 2191432"/>
              <a:gd name="connsiteX794" fmla="*/ 1997254 w 2331026"/>
              <a:gd name="connsiteY794" fmla="*/ 1492024 h 2191432"/>
              <a:gd name="connsiteX795" fmla="*/ 2002165 w 2331026"/>
              <a:gd name="connsiteY795" fmla="*/ 1483315 h 2191432"/>
              <a:gd name="connsiteX796" fmla="*/ 2005118 w 2331026"/>
              <a:gd name="connsiteY796" fmla="*/ 1484886 h 2191432"/>
              <a:gd name="connsiteX797" fmla="*/ 2032808 w 2331026"/>
              <a:gd name="connsiteY797" fmla="*/ 1458109 h 2191432"/>
              <a:gd name="connsiteX798" fmla="*/ 2032575 w 2331026"/>
              <a:gd name="connsiteY798" fmla="*/ 1457133 h 2191432"/>
              <a:gd name="connsiteX799" fmla="*/ 2039798 w 2331026"/>
              <a:gd name="connsiteY799" fmla="*/ 1448947 h 2191432"/>
              <a:gd name="connsiteX800" fmla="*/ 2041177 w 2331026"/>
              <a:gd name="connsiteY800" fmla="*/ 1450017 h 2191432"/>
              <a:gd name="connsiteX801" fmla="*/ 2047213 w 2331026"/>
              <a:gd name="connsiteY801" fmla="*/ 1444179 h 2191432"/>
              <a:gd name="connsiteX802" fmla="*/ 2070199 w 2331026"/>
              <a:gd name="connsiteY802" fmla="*/ 1410866 h 2191432"/>
              <a:gd name="connsiteX803" fmla="*/ 2073661 w 2331026"/>
              <a:gd name="connsiteY803" fmla="*/ 1403125 h 2191432"/>
              <a:gd name="connsiteX804" fmla="*/ 2075239 w 2331026"/>
              <a:gd name="connsiteY804" fmla="*/ 1398676 h 2191432"/>
              <a:gd name="connsiteX805" fmla="*/ 2075642 w 2331026"/>
              <a:gd name="connsiteY805" fmla="*/ 1398698 h 2191432"/>
              <a:gd name="connsiteX806" fmla="*/ 2086153 w 2331026"/>
              <a:gd name="connsiteY806" fmla="*/ 1375197 h 2191432"/>
              <a:gd name="connsiteX807" fmla="*/ 2089369 w 2331026"/>
              <a:gd name="connsiteY807" fmla="*/ 1298839 h 2191432"/>
              <a:gd name="connsiteX808" fmla="*/ 1971114 w 2331026"/>
              <a:gd name="connsiteY808" fmla="*/ 1084652 h 2191432"/>
              <a:gd name="connsiteX809" fmla="*/ 1975494 w 2331026"/>
              <a:gd name="connsiteY809" fmla="*/ 1071539 h 2191432"/>
              <a:gd name="connsiteX810" fmla="*/ 2032637 w 2331026"/>
              <a:gd name="connsiteY810" fmla="*/ 1038141 h 2191432"/>
              <a:gd name="connsiteX811" fmla="*/ 2032927 w 2331026"/>
              <a:gd name="connsiteY811" fmla="*/ 1038012 h 2191432"/>
              <a:gd name="connsiteX812" fmla="*/ 2027734 w 2331026"/>
              <a:gd name="connsiteY812" fmla="*/ 1034461 h 2191432"/>
              <a:gd name="connsiteX813" fmla="*/ 2037021 w 2331026"/>
              <a:gd name="connsiteY813" fmla="*/ 1028111 h 2191432"/>
              <a:gd name="connsiteX814" fmla="*/ 2042535 w 2331026"/>
              <a:gd name="connsiteY814" fmla="*/ 1033766 h 2191432"/>
              <a:gd name="connsiteX815" fmla="*/ 2094297 w 2331026"/>
              <a:gd name="connsiteY815" fmla="*/ 1010889 h 2191432"/>
              <a:gd name="connsiteX816" fmla="*/ 2152204 w 2331026"/>
              <a:gd name="connsiteY816" fmla="*/ 981826 h 2191432"/>
              <a:gd name="connsiteX817" fmla="*/ 2151214 w 2331026"/>
              <a:gd name="connsiteY817" fmla="*/ 979366 h 2191432"/>
              <a:gd name="connsiteX818" fmla="*/ 2154469 w 2331026"/>
              <a:gd name="connsiteY818" fmla="*/ 970588 h 2191432"/>
              <a:gd name="connsiteX819" fmla="*/ 2162184 w 2331026"/>
              <a:gd name="connsiteY819" fmla="*/ 974056 h 2191432"/>
              <a:gd name="connsiteX820" fmla="*/ 2203245 w 2331026"/>
              <a:gd name="connsiteY820" fmla="*/ 940404 h 2191432"/>
              <a:gd name="connsiteX821" fmla="*/ 2194485 w 2331026"/>
              <a:gd name="connsiteY821" fmla="*/ 590712 h 2191432"/>
              <a:gd name="connsiteX822" fmla="*/ 1874758 w 2331026"/>
              <a:gd name="connsiteY822" fmla="*/ 459578 h 2191432"/>
              <a:gd name="connsiteX823" fmla="*/ 1703944 w 2331026"/>
              <a:gd name="connsiteY823" fmla="*/ 481433 h 2191432"/>
              <a:gd name="connsiteX824" fmla="*/ 1572550 w 2331026"/>
              <a:gd name="connsiteY824" fmla="*/ 551372 h 2191432"/>
              <a:gd name="connsiteX825" fmla="*/ 1559410 w 2331026"/>
              <a:gd name="connsiteY825" fmla="*/ 542629 h 2191432"/>
              <a:gd name="connsiteX826" fmla="*/ 1556308 w 2331026"/>
              <a:gd name="connsiteY826" fmla="*/ 508758 h 2191432"/>
              <a:gd name="connsiteX827" fmla="*/ 1550928 w 2331026"/>
              <a:gd name="connsiteY827" fmla="*/ 512174 h 2191432"/>
              <a:gd name="connsiteX828" fmla="*/ 1550928 w 2331026"/>
              <a:gd name="connsiteY828" fmla="*/ 499474 h 2191432"/>
              <a:gd name="connsiteX829" fmla="*/ 1555738 w 2331026"/>
              <a:gd name="connsiteY829" fmla="*/ 502528 h 2191432"/>
              <a:gd name="connsiteX830" fmla="*/ 1552097 w 2331026"/>
              <a:gd name="connsiteY830" fmla="*/ 462778 h 2191432"/>
              <a:gd name="connsiteX831" fmla="*/ 1550769 w 2331026"/>
              <a:gd name="connsiteY831" fmla="*/ 464549 h 2191432"/>
              <a:gd name="connsiteX832" fmla="*/ 1544221 w 2331026"/>
              <a:gd name="connsiteY832" fmla="*/ 455817 h 2191432"/>
              <a:gd name="connsiteX833" fmla="*/ 1550672 w 2331026"/>
              <a:gd name="connsiteY833" fmla="*/ 447216 h 2191432"/>
              <a:gd name="connsiteX834" fmla="*/ 1550103 w 2331026"/>
              <a:gd name="connsiteY834" fmla="*/ 441000 h 2191432"/>
              <a:gd name="connsiteX835" fmla="*/ 1511232 w 2331026"/>
              <a:gd name="connsiteY835" fmla="*/ 345928 h 2191432"/>
              <a:gd name="connsiteX836" fmla="*/ 1327279 w 2331026"/>
              <a:gd name="connsiteY836" fmla="*/ 254134 h 2191432"/>
              <a:gd name="connsiteX837" fmla="*/ 889299 w 2331026"/>
              <a:gd name="connsiteY837" fmla="*/ 433351 h 2191432"/>
              <a:gd name="connsiteX838" fmla="*/ 876159 w 2331026"/>
              <a:gd name="connsiteY838" fmla="*/ 424608 h 2191432"/>
              <a:gd name="connsiteX839" fmla="*/ 889299 w 2331026"/>
              <a:gd name="connsiteY839" fmla="*/ 428980 h 2191432"/>
              <a:gd name="connsiteX840" fmla="*/ 898641 w 2331026"/>
              <a:gd name="connsiteY840" fmla="*/ 398264 h 2191432"/>
              <a:gd name="connsiteX841" fmla="*/ 919145 w 2331026"/>
              <a:gd name="connsiteY841" fmla="*/ 374238 h 2191432"/>
              <a:gd name="connsiteX842" fmla="*/ 938729 w 2331026"/>
              <a:gd name="connsiteY842" fmla="*/ 359401 h 2191432"/>
              <a:gd name="connsiteX843" fmla="*/ 920850 w 2331026"/>
              <a:gd name="connsiteY843" fmla="*/ 337549 h 2191432"/>
              <a:gd name="connsiteX844" fmla="*/ 929422 w 2331026"/>
              <a:gd name="connsiteY844" fmla="*/ 324452 h 2191432"/>
              <a:gd name="connsiteX845" fmla="*/ 948658 w 2331026"/>
              <a:gd name="connsiteY845" fmla="*/ 351880 h 2191432"/>
              <a:gd name="connsiteX846" fmla="*/ 994758 w 2331026"/>
              <a:gd name="connsiteY846" fmla="*/ 316955 h 2191432"/>
              <a:gd name="connsiteX847" fmla="*/ 969831 w 2331026"/>
              <a:gd name="connsiteY847" fmla="*/ 307006 h 2191432"/>
              <a:gd name="connsiteX848" fmla="*/ 953474 w 2331026"/>
              <a:gd name="connsiteY848" fmla="*/ 286740 h 2191432"/>
              <a:gd name="connsiteX849" fmla="*/ 943743 w 2331026"/>
              <a:gd name="connsiteY849" fmla="*/ 265965 h 2191432"/>
              <a:gd name="connsiteX850" fmla="*/ 945931 w 2331026"/>
              <a:gd name="connsiteY850" fmla="*/ 281491 h 2191432"/>
              <a:gd name="connsiteX851" fmla="*/ 959669 w 2331026"/>
              <a:gd name="connsiteY851" fmla="*/ 302227 h 2191432"/>
              <a:gd name="connsiteX852" fmla="*/ 968462 w 2331026"/>
              <a:gd name="connsiteY852" fmla="*/ 306593 h 2191432"/>
              <a:gd name="connsiteX853" fmla="*/ 977254 w 2331026"/>
              <a:gd name="connsiteY853" fmla="*/ 319690 h 2191432"/>
              <a:gd name="connsiteX854" fmla="*/ 964066 w 2331026"/>
              <a:gd name="connsiteY854" fmla="*/ 324056 h 2191432"/>
              <a:gd name="connsiteX855" fmla="*/ 950877 w 2331026"/>
              <a:gd name="connsiteY855" fmla="*/ 315324 h 2191432"/>
              <a:gd name="connsiteX856" fmla="*/ 937689 w 2331026"/>
              <a:gd name="connsiteY856" fmla="*/ 302227 h 2191432"/>
              <a:gd name="connsiteX857" fmla="*/ 924500 w 2331026"/>
              <a:gd name="connsiteY857" fmla="*/ 258571 h 2191432"/>
              <a:gd name="connsiteX858" fmla="*/ 931644 w 2331026"/>
              <a:gd name="connsiteY858" fmla="*/ 249840 h 2191432"/>
              <a:gd name="connsiteX859" fmla="*/ 937981 w 2331026"/>
              <a:gd name="connsiteY859" fmla="*/ 252489 h 2191432"/>
              <a:gd name="connsiteX860" fmla="*/ 920912 w 2331026"/>
              <a:gd name="connsiteY860" fmla="*/ 210654 h 2191432"/>
              <a:gd name="connsiteX861" fmla="*/ 933957 w 2331026"/>
              <a:gd name="connsiteY861" fmla="*/ 201870 h 2191432"/>
              <a:gd name="connsiteX862" fmla="*/ 979207 w 2331026"/>
              <a:gd name="connsiteY862" fmla="*/ 293898 h 2191432"/>
              <a:gd name="connsiteX863" fmla="*/ 999728 w 2331026"/>
              <a:gd name="connsiteY863" fmla="*/ 303476 h 2191432"/>
              <a:gd name="connsiteX864" fmla="*/ 955266 w 2331026"/>
              <a:gd name="connsiteY864" fmla="*/ 209453 h 2191432"/>
              <a:gd name="connsiteX865" fmla="*/ 893956 w 2331026"/>
              <a:gd name="connsiteY865" fmla="*/ 114155 h 2191432"/>
              <a:gd name="connsiteX866" fmla="*/ 897240 w 2331026"/>
              <a:gd name="connsiteY866" fmla="*/ 107035 h 2191432"/>
              <a:gd name="connsiteX867" fmla="*/ 608990 w 2331026"/>
              <a:gd name="connsiteY867" fmla="*/ 607 h 2191432"/>
              <a:gd name="connsiteX868" fmla="*/ 884919 w 2331026"/>
              <a:gd name="connsiteY868" fmla="*/ 109886 h 2191432"/>
              <a:gd name="connsiteX869" fmla="*/ 913251 w 2331026"/>
              <a:gd name="connsiteY869" fmla="*/ 350231 h 2191432"/>
              <a:gd name="connsiteX870" fmla="*/ 898641 w 2331026"/>
              <a:gd name="connsiteY870" fmla="*/ 398264 h 2191432"/>
              <a:gd name="connsiteX871" fmla="*/ 876159 w 2331026"/>
              <a:gd name="connsiteY871" fmla="*/ 424608 h 2191432"/>
              <a:gd name="connsiteX872" fmla="*/ 845500 w 2331026"/>
              <a:gd name="connsiteY872" fmla="*/ 83659 h 2191432"/>
              <a:gd name="connsiteX873" fmla="*/ 503874 w 2331026"/>
              <a:gd name="connsiteY873" fmla="*/ 31205 h 2191432"/>
              <a:gd name="connsiteX874" fmla="*/ 219185 w 2331026"/>
              <a:gd name="connsiteY874" fmla="*/ 297845 h 2191432"/>
              <a:gd name="connsiteX875" fmla="*/ 201665 w 2331026"/>
              <a:gd name="connsiteY875" fmla="*/ 525145 h 2191432"/>
              <a:gd name="connsiteX876" fmla="*/ 241084 w 2331026"/>
              <a:gd name="connsiteY876" fmla="*/ 660651 h 2191432"/>
              <a:gd name="connsiteX877" fmla="*/ 232324 w 2331026"/>
              <a:gd name="connsiteY877" fmla="*/ 669393 h 2191432"/>
              <a:gd name="connsiteX878" fmla="*/ 17713 w 2331026"/>
              <a:gd name="connsiteY878" fmla="*/ 909806 h 2191432"/>
              <a:gd name="connsiteX879" fmla="*/ 31742 w 2331026"/>
              <a:gd name="connsiteY879" fmla="*/ 988760 h 2191432"/>
              <a:gd name="connsiteX880" fmla="*/ 43755 w 2331026"/>
              <a:gd name="connsiteY880" fmla="*/ 1013610 h 2191432"/>
              <a:gd name="connsiteX881" fmla="*/ 48280 w 2331026"/>
              <a:gd name="connsiteY881" fmla="*/ 992409 h 2191432"/>
              <a:gd name="connsiteX882" fmla="*/ 61436 w 2331026"/>
              <a:gd name="connsiteY882" fmla="*/ 996783 h 2191432"/>
              <a:gd name="connsiteX883" fmla="*/ 55552 w 2331026"/>
              <a:gd name="connsiteY883" fmla="*/ 1026701 h 2191432"/>
              <a:gd name="connsiteX884" fmla="*/ 56219 w 2331026"/>
              <a:gd name="connsiteY884" fmla="*/ 1039394 h 2191432"/>
              <a:gd name="connsiteX885" fmla="*/ 67533 w 2331026"/>
              <a:gd name="connsiteY885" fmla="*/ 1062797 h 2191432"/>
              <a:gd name="connsiteX886" fmla="*/ 103644 w 2331026"/>
              <a:gd name="connsiteY886" fmla="*/ 1098978 h 2191432"/>
              <a:gd name="connsiteX887" fmla="*/ 107137 w 2331026"/>
              <a:gd name="connsiteY887" fmla="*/ 1095422 h 2191432"/>
              <a:gd name="connsiteX888" fmla="*/ 113685 w 2331026"/>
              <a:gd name="connsiteY888" fmla="*/ 1102089 h 2191432"/>
              <a:gd name="connsiteX889" fmla="*/ 114057 w 2331026"/>
              <a:gd name="connsiteY889" fmla="*/ 1106247 h 2191432"/>
              <a:gd name="connsiteX890" fmla="*/ 142988 w 2331026"/>
              <a:gd name="connsiteY890" fmla="*/ 1117461 h 2191432"/>
              <a:gd name="connsiteX891" fmla="*/ 144509 w 2331026"/>
              <a:gd name="connsiteY891" fmla="*/ 1111516 h 2191432"/>
              <a:gd name="connsiteX892" fmla="*/ 150999 w 2331026"/>
              <a:gd name="connsiteY892" fmla="*/ 1110107 h 2191432"/>
              <a:gd name="connsiteX893" fmla="*/ 152678 w 2331026"/>
              <a:gd name="connsiteY893" fmla="*/ 1104510 h 2191432"/>
              <a:gd name="connsiteX894" fmla="*/ 162501 w 2331026"/>
              <a:gd name="connsiteY894" fmla="*/ 1106692 h 2191432"/>
              <a:gd name="connsiteX895" fmla="*/ 170528 w 2331026"/>
              <a:gd name="connsiteY895" fmla="*/ 1124977 h 2191432"/>
              <a:gd name="connsiteX896" fmla="*/ 188958 w 2331026"/>
              <a:gd name="connsiteY896" fmla="*/ 1124466 h 2191432"/>
              <a:gd name="connsiteX897" fmla="*/ 188958 w 2331026"/>
              <a:gd name="connsiteY897" fmla="*/ 1111128 h 2191432"/>
              <a:gd name="connsiteX898" fmla="*/ 201658 w 2331026"/>
              <a:gd name="connsiteY898" fmla="*/ 1106739 h 2191432"/>
              <a:gd name="connsiteX899" fmla="*/ 204722 w 2331026"/>
              <a:gd name="connsiteY899" fmla="*/ 1124029 h 2191432"/>
              <a:gd name="connsiteX900" fmla="*/ 206045 w 2331026"/>
              <a:gd name="connsiteY900" fmla="*/ 1123993 h 2191432"/>
              <a:gd name="connsiteX901" fmla="*/ 210425 w 2331026"/>
              <a:gd name="connsiteY901" fmla="*/ 1137106 h 2191432"/>
              <a:gd name="connsiteX902" fmla="*/ 205822 w 2331026"/>
              <a:gd name="connsiteY902" fmla="*/ 1137417 h 2191432"/>
              <a:gd name="connsiteX903" fmla="*/ 202613 w 2331026"/>
              <a:gd name="connsiteY903" fmla="*/ 1157750 h 2191432"/>
              <a:gd name="connsiteX904" fmla="*/ 222595 w 2331026"/>
              <a:gd name="connsiteY904" fmla="*/ 1156984 h 2191432"/>
              <a:gd name="connsiteX905" fmla="*/ 227963 w 2331026"/>
              <a:gd name="connsiteY905" fmla="*/ 1157913 h 2191432"/>
              <a:gd name="connsiteX906" fmla="*/ 207687 w 2331026"/>
              <a:gd name="connsiteY906" fmla="*/ 1102683 h 2191432"/>
              <a:gd name="connsiteX907" fmla="*/ 206045 w 2331026"/>
              <a:gd name="connsiteY907" fmla="*/ 940404 h 2191432"/>
              <a:gd name="connsiteX908" fmla="*/ 214257 w 2331026"/>
              <a:gd name="connsiteY908" fmla="*/ 936033 h 2191432"/>
              <a:gd name="connsiteX909" fmla="*/ 219185 w 2331026"/>
              <a:gd name="connsiteY909" fmla="*/ 944776 h 2191432"/>
              <a:gd name="connsiteX910" fmla="*/ 228269 w 2331026"/>
              <a:gd name="connsiteY910" fmla="*/ 1114354 h 2191432"/>
              <a:gd name="connsiteX911" fmla="*/ 247105 w 2331026"/>
              <a:gd name="connsiteY911" fmla="*/ 1163539 h 2191432"/>
              <a:gd name="connsiteX912" fmla="*/ 258774 w 2331026"/>
              <a:gd name="connsiteY912" fmla="*/ 1171746 h 2191432"/>
              <a:gd name="connsiteX913" fmla="*/ 288374 w 2331026"/>
              <a:gd name="connsiteY913" fmla="*/ 1216581 h 2191432"/>
              <a:gd name="connsiteX914" fmla="*/ 292376 w 2331026"/>
              <a:gd name="connsiteY914" fmla="*/ 1225514 h 2191432"/>
              <a:gd name="connsiteX915" fmla="*/ 314035 w 2331026"/>
              <a:gd name="connsiteY915" fmla="*/ 1246590 h 2191432"/>
              <a:gd name="connsiteX916" fmla="*/ 420657 w 2331026"/>
              <a:gd name="connsiteY916" fmla="*/ 1290096 h 2191432"/>
              <a:gd name="connsiteX917" fmla="*/ 495115 w 2331026"/>
              <a:gd name="connsiteY917" fmla="*/ 1311952 h 2191432"/>
              <a:gd name="connsiteX918" fmla="*/ 490735 w 2331026"/>
              <a:gd name="connsiteY918" fmla="*/ 1429973 h 2191432"/>
              <a:gd name="connsiteX919" fmla="*/ 665038 w 2331026"/>
              <a:gd name="connsiteY919" fmla="*/ 2041593 h 2191432"/>
              <a:gd name="connsiteX920" fmla="*/ 708880 w 2331026"/>
              <a:gd name="connsiteY920" fmla="*/ 2081877 h 2191432"/>
              <a:gd name="connsiteX921" fmla="*/ 733507 w 2331026"/>
              <a:gd name="connsiteY921" fmla="*/ 2113179 h 2191432"/>
              <a:gd name="connsiteX922" fmla="*/ 836740 w 2331026"/>
              <a:gd name="connsiteY922" fmla="*/ 2190553 h 2191432"/>
              <a:gd name="connsiteX923" fmla="*/ 464456 w 2331026"/>
              <a:gd name="connsiteY923" fmla="*/ 1491169 h 2191432"/>
              <a:gd name="connsiteX924" fmla="*/ 476500 w 2331026"/>
              <a:gd name="connsiteY924" fmla="*/ 1421231 h 2191432"/>
              <a:gd name="connsiteX925" fmla="*/ 479812 w 2331026"/>
              <a:gd name="connsiteY925" fmla="*/ 1378924 h 2191432"/>
              <a:gd name="connsiteX926" fmla="*/ 473651 w 2331026"/>
              <a:gd name="connsiteY926" fmla="*/ 1373789 h 2191432"/>
              <a:gd name="connsiteX927" fmla="*/ 460554 w 2331026"/>
              <a:gd name="connsiteY927" fmla="*/ 1330133 h 2191432"/>
              <a:gd name="connsiteX928" fmla="*/ 473651 w 2331026"/>
              <a:gd name="connsiteY928" fmla="*/ 1325767 h 2191432"/>
              <a:gd name="connsiteX929" fmla="*/ 481671 w 2331026"/>
              <a:gd name="connsiteY929" fmla="*/ 1355175 h 2191432"/>
              <a:gd name="connsiteX930" fmla="*/ 481975 w 2331026"/>
              <a:gd name="connsiteY930" fmla="*/ 1351292 h 2191432"/>
              <a:gd name="connsiteX931" fmla="*/ 429417 w 2331026"/>
              <a:gd name="connsiteY931" fmla="*/ 1307581 h 2191432"/>
              <a:gd name="connsiteX932" fmla="*/ 372907 w 2331026"/>
              <a:gd name="connsiteY932" fmla="*/ 1293366 h 2191432"/>
              <a:gd name="connsiteX933" fmla="*/ 365525 w 2331026"/>
              <a:gd name="connsiteY933" fmla="*/ 1289948 h 2191432"/>
              <a:gd name="connsiteX934" fmla="*/ 373497 w 2331026"/>
              <a:gd name="connsiteY934" fmla="*/ 1315383 h 2191432"/>
              <a:gd name="connsiteX935" fmla="*/ 375853 w 2331026"/>
              <a:gd name="connsiteY935" fmla="*/ 1331437 h 2191432"/>
              <a:gd name="connsiteX936" fmla="*/ 375028 w 2331026"/>
              <a:gd name="connsiteY936" fmla="*/ 1336132 h 2191432"/>
              <a:gd name="connsiteX937" fmla="*/ 376628 w 2331026"/>
              <a:gd name="connsiteY937" fmla="*/ 1337414 h 2191432"/>
              <a:gd name="connsiteX938" fmla="*/ 395678 w 2331026"/>
              <a:gd name="connsiteY938" fmla="*/ 1346030 h 2191432"/>
              <a:gd name="connsiteX939" fmla="*/ 386338 w 2331026"/>
              <a:gd name="connsiteY939" fmla="*/ 1307978 h 2191432"/>
              <a:gd name="connsiteX940" fmla="*/ 399265 w 2331026"/>
              <a:gd name="connsiteY940" fmla="*/ 1303589 h 2191432"/>
              <a:gd name="connsiteX941" fmla="*/ 407883 w 2331026"/>
              <a:gd name="connsiteY941" fmla="*/ 1329923 h 2191432"/>
              <a:gd name="connsiteX942" fmla="*/ 416190 w 2331026"/>
              <a:gd name="connsiteY942" fmla="*/ 1355306 h 2191432"/>
              <a:gd name="connsiteX943" fmla="*/ 464883 w 2331026"/>
              <a:gd name="connsiteY943" fmla="*/ 1377328 h 2191432"/>
              <a:gd name="connsiteX944" fmla="*/ 460497 w 2331026"/>
              <a:gd name="connsiteY944" fmla="*/ 1394824 h 2191432"/>
              <a:gd name="connsiteX945" fmla="*/ 379369 w 2331026"/>
              <a:gd name="connsiteY945" fmla="*/ 1358191 h 2191432"/>
              <a:gd name="connsiteX946" fmla="*/ 367548 w 2331026"/>
              <a:gd name="connsiteY946" fmla="*/ 1350366 h 2191432"/>
              <a:gd name="connsiteX947" fmla="*/ 363263 w 2331026"/>
              <a:gd name="connsiteY947" fmla="*/ 1352314 h 2191432"/>
              <a:gd name="connsiteX948" fmla="*/ 360948 w 2331026"/>
              <a:gd name="connsiteY948" fmla="*/ 1345996 h 2191432"/>
              <a:gd name="connsiteX949" fmla="*/ 340861 w 2331026"/>
              <a:gd name="connsiteY949" fmla="*/ 1332699 h 2191432"/>
              <a:gd name="connsiteX950" fmla="*/ 311397 w 2331026"/>
              <a:gd name="connsiteY950" fmla="*/ 1298595 h 2191432"/>
              <a:gd name="connsiteX951" fmla="*/ 291115 w 2331026"/>
              <a:gd name="connsiteY951" fmla="*/ 1256016 h 2191432"/>
              <a:gd name="connsiteX952" fmla="*/ 283541 w 2331026"/>
              <a:gd name="connsiteY952" fmla="*/ 1240268 h 2191432"/>
              <a:gd name="connsiteX953" fmla="*/ 237431 w 2331026"/>
              <a:gd name="connsiteY953" fmla="*/ 1180236 h 2191432"/>
              <a:gd name="connsiteX954" fmla="*/ 222424 w 2331026"/>
              <a:gd name="connsiteY954" fmla="*/ 1173788 h 2191432"/>
              <a:gd name="connsiteX955" fmla="*/ 197380 w 2331026"/>
              <a:gd name="connsiteY955" fmla="*/ 1171746 h 2191432"/>
              <a:gd name="connsiteX956" fmla="*/ 70207 w 2331026"/>
              <a:gd name="connsiteY956" fmla="*/ 1128006 h 2191432"/>
              <a:gd name="connsiteX957" fmla="*/ 42799 w 2331026"/>
              <a:gd name="connsiteY957" fmla="*/ 1063488 h 2191432"/>
              <a:gd name="connsiteX958" fmla="*/ 41765 w 2331026"/>
              <a:gd name="connsiteY958" fmla="*/ 1046924 h 2191432"/>
              <a:gd name="connsiteX959" fmla="*/ 10869 w 2331026"/>
              <a:gd name="connsiteY959" fmla="*/ 976671 h 2191432"/>
              <a:gd name="connsiteX960" fmla="*/ 193 w 2331026"/>
              <a:gd name="connsiteY960" fmla="*/ 883579 h 2191432"/>
              <a:gd name="connsiteX961" fmla="*/ 87790 w 2331026"/>
              <a:gd name="connsiteY961" fmla="*/ 695620 h 2191432"/>
              <a:gd name="connsiteX962" fmla="*/ 184146 w 2331026"/>
              <a:gd name="connsiteY962" fmla="*/ 656279 h 2191432"/>
              <a:gd name="connsiteX963" fmla="*/ 223564 w 2331026"/>
              <a:gd name="connsiteY963" fmla="*/ 612568 h 2191432"/>
              <a:gd name="connsiteX964" fmla="*/ 184146 w 2331026"/>
              <a:gd name="connsiteY964" fmla="*/ 512031 h 2191432"/>
              <a:gd name="connsiteX965" fmla="*/ 608990 w 2331026"/>
              <a:gd name="connsiteY965" fmla="*/ 607 h 2191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Lst>
            <a:rect l="l" t="t" r="r" b="b"/>
            <a:pathLst>
              <a:path w="2331026" h="2191432">
                <a:moveTo>
                  <a:pt x="841120" y="2177440"/>
                </a:moveTo>
                <a:cubicBezTo>
                  <a:pt x="849880" y="2181811"/>
                  <a:pt x="845500" y="2194924"/>
                  <a:pt x="836740" y="2190553"/>
                </a:cubicBezTo>
                <a:cubicBezTo>
                  <a:pt x="836740" y="2186182"/>
                  <a:pt x="841120" y="2181811"/>
                  <a:pt x="841120" y="2177440"/>
                </a:cubicBezTo>
                <a:close/>
                <a:moveTo>
                  <a:pt x="748801" y="2051595"/>
                </a:moveTo>
                <a:cubicBezTo>
                  <a:pt x="788437" y="2064522"/>
                  <a:pt x="823669" y="2077449"/>
                  <a:pt x="863306" y="2086067"/>
                </a:cubicBezTo>
                <a:cubicBezTo>
                  <a:pt x="872114" y="2086067"/>
                  <a:pt x="872114" y="2094684"/>
                  <a:pt x="867710" y="2098993"/>
                </a:cubicBezTo>
                <a:cubicBezTo>
                  <a:pt x="867710" y="2098993"/>
                  <a:pt x="863306" y="2098993"/>
                  <a:pt x="863306" y="2103302"/>
                </a:cubicBezTo>
                <a:cubicBezTo>
                  <a:pt x="858901" y="2105457"/>
                  <a:pt x="854497" y="2104379"/>
                  <a:pt x="852295" y="2101686"/>
                </a:cubicBezTo>
                <a:lnTo>
                  <a:pt x="853107" y="2097519"/>
                </a:lnTo>
                <a:lnTo>
                  <a:pt x="858901" y="2098993"/>
                </a:lnTo>
                <a:cubicBezTo>
                  <a:pt x="858901" y="2094684"/>
                  <a:pt x="858901" y="2090376"/>
                  <a:pt x="858901" y="2086067"/>
                </a:cubicBezTo>
                <a:cubicBezTo>
                  <a:pt x="854497" y="2090376"/>
                  <a:pt x="854497" y="2090376"/>
                  <a:pt x="854497" y="2090376"/>
                </a:cubicBezTo>
                <a:lnTo>
                  <a:pt x="853107" y="2097519"/>
                </a:lnTo>
                <a:lnTo>
                  <a:pt x="803851" y="2084989"/>
                </a:lnTo>
                <a:cubicBezTo>
                  <a:pt x="785134" y="2079603"/>
                  <a:pt x="766417" y="2073140"/>
                  <a:pt x="748801" y="2064522"/>
                </a:cubicBezTo>
                <a:cubicBezTo>
                  <a:pt x="735589" y="2064522"/>
                  <a:pt x="739993" y="2047286"/>
                  <a:pt x="748801" y="2051595"/>
                </a:cubicBezTo>
                <a:close/>
                <a:moveTo>
                  <a:pt x="701117" y="1972340"/>
                </a:moveTo>
                <a:cubicBezTo>
                  <a:pt x="753732" y="1985625"/>
                  <a:pt x="823884" y="1994481"/>
                  <a:pt x="867729" y="2034336"/>
                </a:cubicBezTo>
                <a:cubicBezTo>
                  <a:pt x="872114" y="2043193"/>
                  <a:pt x="863345" y="2052049"/>
                  <a:pt x="854576" y="2047621"/>
                </a:cubicBezTo>
                <a:cubicBezTo>
                  <a:pt x="815115" y="2007766"/>
                  <a:pt x="749347" y="1998909"/>
                  <a:pt x="696733" y="1985625"/>
                </a:cubicBezTo>
                <a:cubicBezTo>
                  <a:pt x="687964" y="1981196"/>
                  <a:pt x="692348" y="1967911"/>
                  <a:pt x="701117" y="1972340"/>
                </a:cubicBezTo>
                <a:close/>
                <a:moveTo>
                  <a:pt x="681759" y="1921391"/>
                </a:moveTo>
                <a:cubicBezTo>
                  <a:pt x="683681" y="1921254"/>
                  <a:pt x="685877" y="1922073"/>
                  <a:pt x="688074" y="1924256"/>
                </a:cubicBezTo>
                <a:cubicBezTo>
                  <a:pt x="714434" y="1941718"/>
                  <a:pt x="740794" y="1959181"/>
                  <a:pt x="771547" y="1967912"/>
                </a:cubicBezTo>
                <a:cubicBezTo>
                  <a:pt x="797907" y="1976643"/>
                  <a:pt x="824267" y="1976643"/>
                  <a:pt x="850627" y="1985375"/>
                </a:cubicBezTo>
                <a:cubicBezTo>
                  <a:pt x="859414" y="1985375"/>
                  <a:pt x="855020" y="2002837"/>
                  <a:pt x="846234" y="1998472"/>
                </a:cubicBezTo>
                <a:cubicBezTo>
                  <a:pt x="815480" y="1989740"/>
                  <a:pt x="789120" y="1989740"/>
                  <a:pt x="758367" y="1981009"/>
                </a:cubicBezTo>
                <a:cubicBezTo>
                  <a:pt x="732007" y="1967912"/>
                  <a:pt x="705647" y="1950449"/>
                  <a:pt x="679287" y="1937352"/>
                </a:cubicBezTo>
                <a:cubicBezTo>
                  <a:pt x="672697" y="1930804"/>
                  <a:pt x="675992" y="1921800"/>
                  <a:pt x="681759" y="1921391"/>
                </a:cubicBezTo>
                <a:close/>
                <a:moveTo>
                  <a:pt x="1112596" y="1618188"/>
                </a:moveTo>
                <a:lnTo>
                  <a:pt x="1114308" y="1623857"/>
                </a:lnTo>
                <a:lnTo>
                  <a:pt x="1127077" y="1626074"/>
                </a:lnTo>
                <a:lnTo>
                  <a:pt x="1126295" y="1618528"/>
                </a:lnTo>
                <a:lnTo>
                  <a:pt x="1119648" y="1618889"/>
                </a:lnTo>
                <a:close/>
                <a:moveTo>
                  <a:pt x="1089291" y="1615873"/>
                </a:moveTo>
                <a:lnTo>
                  <a:pt x="1091485" y="1622630"/>
                </a:lnTo>
                <a:lnTo>
                  <a:pt x="1091492" y="1622689"/>
                </a:lnTo>
                <a:lnTo>
                  <a:pt x="1099585" y="1622809"/>
                </a:lnTo>
                <a:lnTo>
                  <a:pt x="1097745" y="1616713"/>
                </a:lnTo>
                <a:close/>
                <a:moveTo>
                  <a:pt x="1046067" y="1611282"/>
                </a:moveTo>
                <a:lnTo>
                  <a:pt x="1047243" y="1622253"/>
                </a:lnTo>
                <a:lnTo>
                  <a:pt x="1048820" y="1622060"/>
                </a:lnTo>
                <a:lnTo>
                  <a:pt x="1076702" y="1622471"/>
                </a:lnTo>
                <a:lnTo>
                  <a:pt x="1074144" y="1614368"/>
                </a:lnTo>
                <a:lnTo>
                  <a:pt x="1047530" y="1611724"/>
                </a:lnTo>
                <a:close/>
                <a:moveTo>
                  <a:pt x="1017098" y="1602542"/>
                </a:moveTo>
                <a:lnTo>
                  <a:pt x="1019421" y="1625653"/>
                </a:lnTo>
                <a:lnTo>
                  <a:pt x="1033616" y="1623918"/>
                </a:lnTo>
                <a:lnTo>
                  <a:pt x="1030335" y="1613712"/>
                </a:lnTo>
                <a:lnTo>
                  <a:pt x="1029122" y="1606170"/>
                </a:lnTo>
                <a:close/>
                <a:moveTo>
                  <a:pt x="1516593" y="1601889"/>
                </a:moveTo>
                <a:lnTo>
                  <a:pt x="1520911" y="1613466"/>
                </a:lnTo>
                <a:cubicBezTo>
                  <a:pt x="1516515" y="1609088"/>
                  <a:pt x="1516515" y="1609088"/>
                  <a:pt x="1516515" y="1604711"/>
                </a:cubicBezTo>
                <a:close/>
                <a:moveTo>
                  <a:pt x="1320219" y="1589723"/>
                </a:moveTo>
                <a:lnTo>
                  <a:pt x="1305928" y="1594984"/>
                </a:lnTo>
                <a:cubicBezTo>
                  <a:pt x="1275816" y="1603726"/>
                  <a:pt x="1244063" y="1609190"/>
                  <a:pt x="1217784" y="1613561"/>
                </a:cubicBezTo>
                <a:lnTo>
                  <a:pt x="1141189" y="1617719"/>
                </a:lnTo>
                <a:lnTo>
                  <a:pt x="1143843" y="1628984"/>
                </a:lnTo>
                <a:lnTo>
                  <a:pt x="1187860" y="1636623"/>
                </a:lnTo>
                <a:lnTo>
                  <a:pt x="1200607" y="1637242"/>
                </a:lnTo>
                <a:lnTo>
                  <a:pt x="1200408" y="1636283"/>
                </a:lnTo>
                <a:cubicBezTo>
                  <a:pt x="1195963" y="1627710"/>
                  <a:pt x="1213743" y="1623424"/>
                  <a:pt x="1213743" y="1631997"/>
                </a:cubicBezTo>
                <a:lnTo>
                  <a:pt x="1214769" y="1637931"/>
                </a:lnTo>
                <a:lnTo>
                  <a:pt x="1266647" y="1640452"/>
                </a:lnTo>
                <a:lnTo>
                  <a:pt x="1273155" y="1639909"/>
                </a:lnTo>
                <a:lnTo>
                  <a:pt x="1262184" y="1614188"/>
                </a:lnTo>
                <a:cubicBezTo>
                  <a:pt x="1260029" y="1609858"/>
                  <a:pt x="1263261" y="1606611"/>
                  <a:pt x="1267570" y="1605529"/>
                </a:cubicBezTo>
                <a:cubicBezTo>
                  <a:pt x="1271879" y="1604446"/>
                  <a:pt x="1277265" y="1605529"/>
                  <a:pt x="1279420" y="1609858"/>
                </a:cubicBezTo>
                <a:lnTo>
                  <a:pt x="1287623" y="1638704"/>
                </a:lnTo>
                <a:lnTo>
                  <a:pt x="1319173" y="1636076"/>
                </a:lnTo>
                <a:lnTo>
                  <a:pt x="1321294" y="1635899"/>
                </a:lnTo>
                <a:lnTo>
                  <a:pt x="1315025" y="1596903"/>
                </a:lnTo>
                <a:close/>
                <a:moveTo>
                  <a:pt x="1161831" y="1588499"/>
                </a:moveTo>
                <a:cubicBezTo>
                  <a:pt x="1170563" y="1588499"/>
                  <a:pt x="1170563" y="1601199"/>
                  <a:pt x="1161831" y="1601199"/>
                </a:cubicBezTo>
                <a:cubicBezTo>
                  <a:pt x="1153100" y="1601199"/>
                  <a:pt x="1153100" y="1588499"/>
                  <a:pt x="1161831" y="1588499"/>
                </a:cubicBezTo>
                <a:close/>
                <a:moveTo>
                  <a:pt x="1231523" y="1578974"/>
                </a:moveTo>
                <a:cubicBezTo>
                  <a:pt x="1240413" y="1578974"/>
                  <a:pt x="1240413" y="1591674"/>
                  <a:pt x="1231523" y="1591674"/>
                </a:cubicBezTo>
                <a:cubicBezTo>
                  <a:pt x="1218188" y="1591674"/>
                  <a:pt x="1218188" y="1578974"/>
                  <a:pt x="1231523" y="1578974"/>
                </a:cubicBezTo>
                <a:close/>
                <a:moveTo>
                  <a:pt x="1728493" y="1576459"/>
                </a:moveTo>
                <a:lnTo>
                  <a:pt x="1738193" y="1602786"/>
                </a:lnTo>
                <a:lnTo>
                  <a:pt x="1741943" y="1625180"/>
                </a:lnTo>
                <a:lnTo>
                  <a:pt x="1774391" y="1627325"/>
                </a:lnTo>
                <a:lnTo>
                  <a:pt x="1784160" y="1628779"/>
                </a:lnTo>
                <a:lnTo>
                  <a:pt x="1755658" y="1580682"/>
                </a:lnTo>
                <a:lnTo>
                  <a:pt x="1742268" y="1580231"/>
                </a:lnTo>
                <a:close/>
                <a:moveTo>
                  <a:pt x="935003" y="1575666"/>
                </a:moveTo>
                <a:lnTo>
                  <a:pt x="946727" y="1627657"/>
                </a:lnTo>
                <a:lnTo>
                  <a:pt x="945685" y="1629345"/>
                </a:lnTo>
                <a:lnTo>
                  <a:pt x="974488" y="1628381"/>
                </a:lnTo>
                <a:lnTo>
                  <a:pt x="968498" y="1601426"/>
                </a:lnTo>
                <a:cubicBezTo>
                  <a:pt x="964189" y="1592808"/>
                  <a:pt x="977116" y="1588499"/>
                  <a:pt x="981425" y="1597117"/>
                </a:cubicBezTo>
                <a:lnTo>
                  <a:pt x="988270" y="1627919"/>
                </a:lnTo>
                <a:lnTo>
                  <a:pt x="1004869" y="1627364"/>
                </a:lnTo>
                <a:lnTo>
                  <a:pt x="1005226" y="1622631"/>
                </a:lnTo>
                <a:cubicBezTo>
                  <a:pt x="1004671" y="1614891"/>
                  <a:pt x="1003559" y="1607152"/>
                  <a:pt x="1003559" y="1600519"/>
                </a:cubicBezTo>
                <a:lnTo>
                  <a:pt x="1003645" y="1598483"/>
                </a:lnTo>
                <a:lnTo>
                  <a:pt x="944223" y="1580554"/>
                </a:lnTo>
                <a:close/>
                <a:moveTo>
                  <a:pt x="2063690" y="1570639"/>
                </a:moveTo>
                <a:cubicBezTo>
                  <a:pt x="2063690" y="1570639"/>
                  <a:pt x="2063690" y="1570639"/>
                  <a:pt x="2068135" y="1570639"/>
                </a:cubicBezTo>
                <a:lnTo>
                  <a:pt x="2065913" y="1572822"/>
                </a:lnTo>
                <a:close/>
                <a:moveTo>
                  <a:pt x="1953922" y="1560123"/>
                </a:moveTo>
                <a:cubicBezTo>
                  <a:pt x="1957169" y="1557940"/>
                  <a:pt x="1962581" y="1557940"/>
                  <a:pt x="1966911" y="1562305"/>
                </a:cubicBezTo>
                <a:cubicBezTo>
                  <a:pt x="1975570" y="1575402"/>
                  <a:pt x="1984229" y="1592865"/>
                  <a:pt x="1988558" y="1605962"/>
                </a:cubicBezTo>
                <a:cubicBezTo>
                  <a:pt x="1992888" y="1614693"/>
                  <a:pt x="1984229" y="1623424"/>
                  <a:pt x="1975570" y="1614693"/>
                </a:cubicBezTo>
                <a:cubicBezTo>
                  <a:pt x="1971240" y="1601596"/>
                  <a:pt x="1962581" y="1584134"/>
                  <a:pt x="1953922" y="1571037"/>
                </a:cubicBezTo>
                <a:cubicBezTo>
                  <a:pt x="1949592" y="1566671"/>
                  <a:pt x="1950675" y="1562305"/>
                  <a:pt x="1953922" y="1560123"/>
                </a:cubicBezTo>
                <a:close/>
                <a:moveTo>
                  <a:pt x="1901606" y="1531349"/>
                </a:moveTo>
                <a:cubicBezTo>
                  <a:pt x="1910338" y="1531349"/>
                  <a:pt x="1910338" y="1548812"/>
                  <a:pt x="1901606" y="1548812"/>
                </a:cubicBezTo>
                <a:cubicBezTo>
                  <a:pt x="1892875" y="1548812"/>
                  <a:pt x="1892875" y="1531349"/>
                  <a:pt x="1901606" y="1531349"/>
                </a:cubicBezTo>
                <a:close/>
                <a:moveTo>
                  <a:pt x="1835725" y="1531349"/>
                </a:moveTo>
                <a:cubicBezTo>
                  <a:pt x="1845250" y="1531349"/>
                  <a:pt x="1845250" y="1548812"/>
                  <a:pt x="1835725" y="1548812"/>
                </a:cubicBezTo>
                <a:cubicBezTo>
                  <a:pt x="1826200" y="1548812"/>
                  <a:pt x="1826200" y="1531349"/>
                  <a:pt x="1835725" y="1531349"/>
                </a:cubicBezTo>
                <a:close/>
                <a:moveTo>
                  <a:pt x="1589204" y="1523458"/>
                </a:moveTo>
                <a:lnTo>
                  <a:pt x="1602463" y="1555906"/>
                </a:lnTo>
                <a:cubicBezTo>
                  <a:pt x="1609011" y="1572823"/>
                  <a:pt x="1614468" y="1590285"/>
                  <a:pt x="1616651" y="1609931"/>
                </a:cubicBezTo>
                <a:lnTo>
                  <a:pt x="1616210" y="1610372"/>
                </a:lnTo>
                <a:lnTo>
                  <a:pt x="1645770" y="1616476"/>
                </a:lnTo>
                <a:lnTo>
                  <a:pt x="1647342" y="1609220"/>
                </a:lnTo>
                <a:cubicBezTo>
                  <a:pt x="1643108" y="1609220"/>
                  <a:pt x="1647342" y="1609220"/>
                  <a:pt x="1643108" y="1604875"/>
                </a:cubicBezTo>
                <a:cubicBezTo>
                  <a:pt x="1643108" y="1604875"/>
                  <a:pt x="1643108" y="1600531"/>
                  <a:pt x="1643108" y="1596186"/>
                </a:cubicBezTo>
                <a:cubicBezTo>
                  <a:pt x="1643108" y="1591841"/>
                  <a:pt x="1638875" y="1587496"/>
                  <a:pt x="1638875" y="1583152"/>
                </a:cubicBezTo>
                <a:cubicBezTo>
                  <a:pt x="1634642" y="1574462"/>
                  <a:pt x="1630408" y="1565773"/>
                  <a:pt x="1626175" y="1557083"/>
                </a:cubicBezTo>
                <a:cubicBezTo>
                  <a:pt x="1626175" y="1552739"/>
                  <a:pt x="1629350" y="1549480"/>
                  <a:pt x="1632525" y="1548394"/>
                </a:cubicBezTo>
                <a:cubicBezTo>
                  <a:pt x="1635700" y="1547308"/>
                  <a:pt x="1638875" y="1548394"/>
                  <a:pt x="1638875" y="1552739"/>
                </a:cubicBezTo>
                <a:cubicBezTo>
                  <a:pt x="1647342" y="1565773"/>
                  <a:pt x="1651575" y="1578807"/>
                  <a:pt x="1655808" y="1591841"/>
                </a:cubicBezTo>
                <a:cubicBezTo>
                  <a:pt x="1657925" y="1596186"/>
                  <a:pt x="1660042" y="1601617"/>
                  <a:pt x="1660571" y="1607048"/>
                </a:cubicBezTo>
                <a:lnTo>
                  <a:pt x="1656898" y="1618774"/>
                </a:lnTo>
                <a:lnTo>
                  <a:pt x="1663869" y="1620214"/>
                </a:lnTo>
                <a:cubicBezTo>
                  <a:pt x="1681377" y="1622128"/>
                  <a:pt x="1699159" y="1622812"/>
                  <a:pt x="1717488" y="1623564"/>
                </a:cubicBezTo>
                <a:lnTo>
                  <a:pt x="1723734" y="1623977"/>
                </a:lnTo>
                <a:lnTo>
                  <a:pt x="1713091" y="1574545"/>
                </a:lnTo>
                <a:lnTo>
                  <a:pt x="1713174" y="1572264"/>
                </a:lnTo>
                <a:lnTo>
                  <a:pt x="1678758" y="1562839"/>
                </a:lnTo>
                <a:lnTo>
                  <a:pt x="1686748" y="1584679"/>
                </a:lnTo>
                <a:cubicBezTo>
                  <a:pt x="1689476" y="1592865"/>
                  <a:pt x="1691659" y="1601596"/>
                  <a:pt x="1691659" y="1610327"/>
                </a:cubicBezTo>
                <a:cubicBezTo>
                  <a:pt x="1696025" y="1619059"/>
                  <a:pt x="1678562" y="1623424"/>
                  <a:pt x="1678562" y="1614693"/>
                </a:cubicBezTo>
                <a:cubicBezTo>
                  <a:pt x="1674197" y="1597230"/>
                  <a:pt x="1669831" y="1584134"/>
                  <a:pt x="1665466" y="1566671"/>
                </a:cubicBezTo>
                <a:lnTo>
                  <a:pt x="1666798" y="1559563"/>
                </a:lnTo>
                <a:lnTo>
                  <a:pt x="1656724" y="1556805"/>
                </a:lnTo>
                <a:close/>
                <a:moveTo>
                  <a:pt x="1871285" y="1513886"/>
                </a:moveTo>
                <a:cubicBezTo>
                  <a:pt x="1880175" y="1513886"/>
                  <a:pt x="1880175" y="1526586"/>
                  <a:pt x="1871285" y="1526586"/>
                </a:cubicBezTo>
                <a:cubicBezTo>
                  <a:pt x="1857950" y="1526586"/>
                  <a:pt x="1857950" y="1513886"/>
                  <a:pt x="1871285" y="1513886"/>
                </a:cubicBezTo>
                <a:close/>
                <a:moveTo>
                  <a:pt x="2000872" y="1507490"/>
                </a:moveTo>
                <a:lnTo>
                  <a:pt x="1993423" y="1514869"/>
                </a:lnTo>
                <a:cubicBezTo>
                  <a:pt x="1968650" y="1533515"/>
                  <a:pt x="1941550" y="1549087"/>
                  <a:pt x="1914176" y="1561108"/>
                </a:cubicBezTo>
                <a:cubicBezTo>
                  <a:pt x="1886802" y="1573128"/>
                  <a:pt x="1858333" y="1580231"/>
                  <a:pt x="1829454" y="1583168"/>
                </a:cubicBezTo>
                <a:lnTo>
                  <a:pt x="1773489" y="1581283"/>
                </a:lnTo>
                <a:lnTo>
                  <a:pt x="1786910" y="1604771"/>
                </a:lnTo>
                <a:lnTo>
                  <a:pt x="1802161" y="1631459"/>
                </a:lnTo>
                <a:lnTo>
                  <a:pt x="1868837" y="1641387"/>
                </a:lnTo>
                <a:lnTo>
                  <a:pt x="1849616" y="1609212"/>
                </a:lnTo>
                <a:cubicBezTo>
                  <a:pt x="1847433" y="1604828"/>
                  <a:pt x="1849616" y="1600443"/>
                  <a:pt x="1852890" y="1598251"/>
                </a:cubicBezTo>
                <a:cubicBezTo>
                  <a:pt x="1856164" y="1596059"/>
                  <a:pt x="1860530" y="1596059"/>
                  <a:pt x="1862712" y="1600443"/>
                </a:cubicBezTo>
                <a:cubicBezTo>
                  <a:pt x="1871444" y="1613597"/>
                  <a:pt x="1880175" y="1626750"/>
                  <a:pt x="1884541" y="1639904"/>
                </a:cubicBezTo>
                <a:lnTo>
                  <a:pt x="1885962" y="1642759"/>
                </a:lnTo>
                <a:lnTo>
                  <a:pt x="1927042" y="1643323"/>
                </a:lnTo>
                <a:lnTo>
                  <a:pt x="1936601" y="1641230"/>
                </a:lnTo>
                <a:lnTo>
                  <a:pt x="1928555" y="1617562"/>
                </a:lnTo>
                <a:cubicBezTo>
                  <a:pt x="1920419" y="1602176"/>
                  <a:pt x="1910656" y="1587888"/>
                  <a:pt x="1901977" y="1574700"/>
                </a:cubicBezTo>
                <a:cubicBezTo>
                  <a:pt x="1899808" y="1570304"/>
                  <a:pt x="1901977" y="1567006"/>
                  <a:pt x="1905232" y="1565358"/>
                </a:cubicBezTo>
                <a:cubicBezTo>
                  <a:pt x="1908486" y="1563709"/>
                  <a:pt x="1912825" y="1563709"/>
                  <a:pt x="1914995" y="1565907"/>
                </a:cubicBezTo>
                <a:cubicBezTo>
                  <a:pt x="1928012" y="1588987"/>
                  <a:pt x="1945912" y="1612067"/>
                  <a:pt x="1955878" y="1637001"/>
                </a:cubicBezTo>
                <a:lnTo>
                  <a:pt x="1955880" y="1637007"/>
                </a:lnTo>
                <a:lnTo>
                  <a:pt x="1980114" y="1631700"/>
                </a:lnTo>
                <a:lnTo>
                  <a:pt x="2024904" y="1610216"/>
                </a:lnTo>
                <a:lnTo>
                  <a:pt x="2012533" y="1557338"/>
                </a:lnTo>
                <a:close/>
                <a:moveTo>
                  <a:pt x="756672" y="1497781"/>
                </a:moveTo>
                <a:lnTo>
                  <a:pt x="758766" y="1513135"/>
                </a:lnTo>
                <a:lnTo>
                  <a:pt x="764969" y="1509092"/>
                </a:lnTo>
                <a:close/>
                <a:moveTo>
                  <a:pt x="706959" y="1476987"/>
                </a:moveTo>
                <a:lnTo>
                  <a:pt x="706381" y="1478551"/>
                </a:lnTo>
                <a:lnTo>
                  <a:pt x="704107" y="1487039"/>
                </a:lnTo>
                <a:lnTo>
                  <a:pt x="705304" y="1495631"/>
                </a:lnTo>
                <a:cubicBezTo>
                  <a:pt x="709701" y="1491265"/>
                  <a:pt x="714097" y="1491265"/>
                  <a:pt x="718493" y="1491265"/>
                </a:cubicBezTo>
                <a:cubicBezTo>
                  <a:pt x="718493" y="1486900"/>
                  <a:pt x="714097" y="1482534"/>
                  <a:pt x="714097" y="1478168"/>
                </a:cubicBezTo>
                <a:close/>
                <a:moveTo>
                  <a:pt x="2036237" y="1472453"/>
                </a:moveTo>
                <a:lnTo>
                  <a:pt x="2012486" y="1495984"/>
                </a:lnTo>
                <a:lnTo>
                  <a:pt x="2027268" y="1553528"/>
                </a:lnTo>
                <a:lnTo>
                  <a:pt x="2036835" y="1602002"/>
                </a:lnTo>
                <a:lnTo>
                  <a:pt x="2062093" y="1582952"/>
                </a:lnTo>
                <a:lnTo>
                  <a:pt x="2054800" y="1579371"/>
                </a:lnTo>
                <a:cubicBezTo>
                  <a:pt x="2054800" y="1575005"/>
                  <a:pt x="2054800" y="1570639"/>
                  <a:pt x="2054800" y="1566274"/>
                </a:cubicBezTo>
                <a:lnTo>
                  <a:pt x="2056293" y="1564319"/>
                </a:lnTo>
                <a:lnTo>
                  <a:pt x="2059245" y="1579371"/>
                </a:lnTo>
                <a:lnTo>
                  <a:pt x="2065913" y="1572822"/>
                </a:lnTo>
                <a:lnTo>
                  <a:pt x="2068135" y="1575005"/>
                </a:lnTo>
                <a:lnTo>
                  <a:pt x="2068135" y="1570639"/>
                </a:lnTo>
                <a:lnTo>
                  <a:pt x="2068135" y="1561908"/>
                </a:lnTo>
                <a:cubicBezTo>
                  <a:pt x="2068135" y="1557542"/>
                  <a:pt x="2064801" y="1556451"/>
                  <a:pt x="2061468" y="1557542"/>
                </a:cubicBezTo>
                <a:lnTo>
                  <a:pt x="2056293" y="1564319"/>
                </a:lnTo>
                <a:lnTo>
                  <a:pt x="2047577" y="1519889"/>
                </a:lnTo>
                <a:close/>
                <a:moveTo>
                  <a:pt x="1490549" y="1465142"/>
                </a:moveTo>
                <a:cubicBezTo>
                  <a:pt x="1483980" y="1464069"/>
                  <a:pt x="1477413" y="1464192"/>
                  <a:pt x="1470922" y="1465926"/>
                </a:cubicBezTo>
                <a:cubicBezTo>
                  <a:pt x="1462267" y="1468238"/>
                  <a:pt x="1453747" y="1473411"/>
                  <a:pt x="1445535" y="1482427"/>
                </a:cubicBezTo>
                <a:cubicBezTo>
                  <a:pt x="1423635" y="1508654"/>
                  <a:pt x="1406116" y="1534881"/>
                  <a:pt x="1384217" y="1556736"/>
                </a:cubicBezTo>
                <a:cubicBezTo>
                  <a:pt x="1374362" y="1565479"/>
                  <a:pt x="1362318" y="1572855"/>
                  <a:pt x="1348973" y="1579139"/>
                </a:cubicBezTo>
                <a:lnTo>
                  <a:pt x="1322482" y="1588890"/>
                </a:lnTo>
                <a:lnTo>
                  <a:pt x="1327725" y="1592514"/>
                </a:lnTo>
                <a:cubicBezTo>
                  <a:pt x="1329842" y="1601292"/>
                  <a:pt x="1333017" y="1611167"/>
                  <a:pt x="1335662" y="1621043"/>
                </a:cubicBezTo>
                <a:lnTo>
                  <a:pt x="1337911" y="1634515"/>
                </a:lnTo>
                <a:lnTo>
                  <a:pt x="1362796" y="1632442"/>
                </a:lnTo>
                <a:lnTo>
                  <a:pt x="1362424" y="1632094"/>
                </a:lnTo>
                <a:cubicBezTo>
                  <a:pt x="1358115" y="1623302"/>
                  <a:pt x="1353806" y="1610113"/>
                  <a:pt x="1349497" y="1596925"/>
                </a:cubicBezTo>
                <a:cubicBezTo>
                  <a:pt x="1347342" y="1592528"/>
                  <a:pt x="1350574" y="1589231"/>
                  <a:pt x="1354345" y="1588132"/>
                </a:cubicBezTo>
                <a:cubicBezTo>
                  <a:pt x="1358115" y="1587033"/>
                  <a:pt x="1362424" y="1588132"/>
                  <a:pt x="1362424" y="1592528"/>
                </a:cubicBezTo>
                <a:cubicBezTo>
                  <a:pt x="1366733" y="1605717"/>
                  <a:pt x="1371042" y="1618905"/>
                  <a:pt x="1375351" y="1627698"/>
                </a:cubicBezTo>
                <a:lnTo>
                  <a:pt x="1372846" y="1631745"/>
                </a:lnTo>
                <a:lnTo>
                  <a:pt x="1405685" y="1633017"/>
                </a:lnTo>
                <a:lnTo>
                  <a:pt x="1403018" y="1607351"/>
                </a:lnTo>
                <a:cubicBezTo>
                  <a:pt x="1399617" y="1596436"/>
                  <a:pt x="1395081" y="1585522"/>
                  <a:pt x="1392813" y="1574608"/>
                </a:cubicBezTo>
                <a:cubicBezTo>
                  <a:pt x="1392813" y="1570242"/>
                  <a:pt x="1396215" y="1566968"/>
                  <a:pt x="1399617" y="1565877"/>
                </a:cubicBezTo>
                <a:cubicBezTo>
                  <a:pt x="1403018" y="1564785"/>
                  <a:pt x="1406420" y="1565877"/>
                  <a:pt x="1406420" y="1570242"/>
                </a:cubicBezTo>
                <a:cubicBezTo>
                  <a:pt x="1410956" y="1581157"/>
                  <a:pt x="1415492" y="1593162"/>
                  <a:pt x="1418326" y="1605713"/>
                </a:cubicBezTo>
                <a:lnTo>
                  <a:pt x="1419441" y="1631111"/>
                </a:lnTo>
                <a:lnTo>
                  <a:pt x="1409822" y="1626996"/>
                </a:lnTo>
                <a:lnTo>
                  <a:pt x="1407449" y="1633085"/>
                </a:lnTo>
                <a:lnTo>
                  <a:pt x="1417589" y="1633478"/>
                </a:lnTo>
                <a:lnTo>
                  <a:pt x="1419544" y="1633452"/>
                </a:lnTo>
                <a:lnTo>
                  <a:pt x="1419441" y="1631111"/>
                </a:lnTo>
                <a:lnTo>
                  <a:pt x="1420027" y="1631362"/>
                </a:lnTo>
                <a:lnTo>
                  <a:pt x="1420027" y="1633446"/>
                </a:lnTo>
                <a:lnTo>
                  <a:pt x="1440926" y="1633171"/>
                </a:lnTo>
                <a:lnTo>
                  <a:pt x="1424563" y="1530583"/>
                </a:lnTo>
                <a:cubicBezTo>
                  <a:pt x="1424563" y="1526203"/>
                  <a:pt x="1427837" y="1524014"/>
                  <a:pt x="1431111" y="1524014"/>
                </a:cubicBezTo>
                <a:cubicBezTo>
                  <a:pt x="1434386" y="1524014"/>
                  <a:pt x="1437660" y="1526203"/>
                  <a:pt x="1437660" y="1530583"/>
                </a:cubicBezTo>
                <a:lnTo>
                  <a:pt x="1453611" y="1626591"/>
                </a:lnTo>
                <a:lnTo>
                  <a:pt x="1445300" y="1624738"/>
                </a:lnTo>
                <a:lnTo>
                  <a:pt x="1442785" y="1633147"/>
                </a:lnTo>
                <a:lnTo>
                  <a:pt x="1454674" y="1632991"/>
                </a:lnTo>
                <a:lnTo>
                  <a:pt x="1453611" y="1626591"/>
                </a:lnTo>
                <a:lnTo>
                  <a:pt x="1455122" y="1626928"/>
                </a:lnTo>
                <a:lnTo>
                  <a:pt x="1455122" y="1632985"/>
                </a:lnTo>
                <a:lnTo>
                  <a:pt x="1469635" y="1632794"/>
                </a:lnTo>
                <a:lnTo>
                  <a:pt x="1490603" y="1627472"/>
                </a:lnTo>
                <a:lnTo>
                  <a:pt x="1489650" y="1626996"/>
                </a:lnTo>
                <a:cubicBezTo>
                  <a:pt x="1480919" y="1622630"/>
                  <a:pt x="1480919" y="1596436"/>
                  <a:pt x="1476553" y="1587705"/>
                </a:cubicBezTo>
                <a:cubicBezTo>
                  <a:pt x="1472188" y="1557146"/>
                  <a:pt x="1463456" y="1530952"/>
                  <a:pt x="1454725" y="1504758"/>
                </a:cubicBezTo>
                <a:cubicBezTo>
                  <a:pt x="1454725" y="1498210"/>
                  <a:pt x="1457999" y="1494935"/>
                  <a:pt x="1461819" y="1494390"/>
                </a:cubicBezTo>
                <a:cubicBezTo>
                  <a:pt x="1465639" y="1493844"/>
                  <a:pt x="1470005" y="1496027"/>
                  <a:pt x="1472188" y="1500392"/>
                </a:cubicBezTo>
                <a:cubicBezTo>
                  <a:pt x="1476553" y="1526586"/>
                  <a:pt x="1485285" y="1548414"/>
                  <a:pt x="1489650" y="1574608"/>
                </a:cubicBezTo>
                <a:cubicBezTo>
                  <a:pt x="1491833" y="1578974"/>
                  <a:pt x="1492925" y="1588796"/>
                  <a:pt x="1494016" y="1598073"/>
                </a:cubicBezTo>
                <a:lnTo>
                  <a:pt x="1498310" y="1617934"/>
                </a:lnTo>
                <a:lnTo>
                  <a:pt x="1494016" y="1618264"/>
                </a:lnTo>
                <a:lnTo>
                  <a:pt x="1498382" y="1618264"/>
                </a:lnTo>
                <a:lnTo>
                  <a:pt x="1498310" y="1617934"/>
                </a:lnTo>
                <a:lnTo>
                  <a:pt x="1501110" y="1617719"/>
                </a:lnTo>
                <a:lnTo>
                  <a:pt x="1498858" y="1625376"/>
                </a:lnTo>
                <a:lnTo>
                  <a:pt x="1517578" y="1620624"/>
                </a:lnTo>
                <a:lnTo>
                  <a:pt x="1522745" y="1615596"/>
                </a:lnTo>
                <a:lnTo>
                  <a:pt x="1520911" y="1613466"/>
                </a:lnTo>
                <a:lnTo>
                  <a:pt x="1527015" y="1611440"/>
                </a:lnTo>
                <a:lnTo>
                  <a:pt x="1532567" y="1606036"/>
                </a:lnTo>
                <a:lnTo>
                  <a:pt x="1529704" y="1600333"/>
                </a:lnTo>
                <a:cubicBezTo>
                  <a:pt x="1529704" y="1593767"/>
                  <a:pt x="1519812" y="1592125"/>
                  <a:pt x="1516721" y="1597255"/>
                </a:cubicBezTo>
                <a:lnTo>
                  <a:pt x="1516593" y="1601889"/>
                </a:lnTo>
                <a:lnTo>
                  <a:pt x="1499480" y="1556009"/>
                </a:lnTo>
                <a:cubicBezTo>
                  <a:pt x="1493436" y="1535763"/>
                  <a:pt x="1487940" y="1514969"/>
                  <a:pt x="1481346" y="1495269"/>
                </a:cubicBezTo>
                <a:cubicBezTo>
                  <a:pt x="1479148" y="1490891"/>
                  <a:pt x="1481346" y="1487608"/>
                  <a:pt x="1484643" y="1486514"/>
                </a:cubicBezTo>
                <a:cubicBezTo>
                  <a:pt x="1487940" y="1485419"/>
                  <a:pt x="1492337" y="1486514"/>
                  <a:pt x="1494535" y="1490891"/>
                </a:cubicBezTo>
                <a:cubicBezTo>
                  <a:pt x="1501129" y="1510591"/>
                  <a:pt x="1507723" y="1531385"/>
                  <a:pt x="1514317" y="1551632"/>
                </a:cubicBezTo>
                <a:lnTo>
                  <a:pt x="1532928" y="1605685"/>
                </a:lnTo>
                <a:lnTo>
                  <a:pt x="1551159" y="1587943"/>
                </a:lnTo>
                <a:cubicBezTo>
                  <a:pt x="1551159" y="1583568"/>
                  <a:pt x="1555536" y="1583568"/>
                  <a:pt x="1559913" y="1583568"/>
                </a:cubicBezTo>
                <a:lnTo>
                  <a:pt x="1564512" y="1585860"/>
                </a:lnTo>
                <a:lnTo>
                  <a:pt x="1564554" y="1583203"/>
                </a:lnTo>
                <a:cubicBezTo>
                  <a:pt x="1559364" y="1567241"/>
                  <a:pt x="1541098" y="1545140"/>
                  <a:pt x="1537776" y="1535318"/>
                </a:cubicBezTo>
                <a:cubicBezTo>
                  <a:pt x="1524492" y="1522221"/>
                  <a:pt x="1515635" y="1504759"/>
                  <a:pt x="1506778" y="1487296"/>
                </a:cubicBezTo>
                <a:cubicBezTo>
                  <a:pt x="1504564" y="1482930"/>
                  <a:pt x="1507885" y="1479656"/>
                  <a:pt x="1511760" y="1478565"/>
                </a:cubicBezTo>
                <a:cubicBezTo>
                  <a:pt x="1515635" y="1477473"/>
                  <a:pt x="1520063" y="1478565"/>
                  <a:pt x="1520063" y="1482930"/>
                </a:cubicBezTo>
                <a:cubicBezTo>
                  <a:pt x="1533348" y="1509124"/>
                  <a:pt x="1551061" y="1530952"/>
                  <a:pt x="1564346" y="1552780"/>
                </a:cubicBezTo>
                <a:cubicBezTo>
                  <a:pt x="1570989" y="1562603"/>
                  <a:pt x="1580122" y="1577337"/>
                  <a:pt x="1580537" y="1591457"/>
                </a:cubicBezTo>
                <a:lnTo>
                  <a:pt x="1580079" y="1593621"/>
                </a:lnTo>
                <a:lnTo>
                  <a:pt x="1597772" y="1602441"/>
                </a:lnTo>
                <a:lnTo>
                  <a:pt x="1599188" y="1600654"/>
                </a:lnTo>
                <a:lnTo>
                  <a:pt x="1601973" y="1600770"/>
                </a:lnTo>
                <a:lnTo>
                  <a:pt x="1603459" y="1605276"/>
                </a:lnTo>
                <a:lnTo>
                  <a:pt x="1604038" y="1605565"/>
                </a:lnTo>
                <a:lnTo>
                  <a:pt x="1612285" y="1605565"/>
                </a:lnTo>
                <a:cubicBezTo>
                  <a:pt x="1612285" y="1609931"/>
                  <a:pt x="1612285" y="1601200"/>
                  <a:pt x="1612285" y="1601200"/>
                </a:cubicBezTo>
                <a:lnTo>
                  <a:pt x="1601973" y="1600770"/>
                </a:lnTo>
                <a:lnTo>
                  <a:pt x="1601508" y="1599358"/>
                </a:lnTo>
                <a:cubicBezTo>
                  <a:pt x="1597824" y="1588103"/>
                  <a:pt x="1590457" y="1565183"/>
                  <a:pt x="1590457" y="1561909"/>
                </a:cubicBezTo>
                <a:cubicBezTo>
                  <a:pt x="1581726" y="1544446"/>
                  <a:pt x="1577360" y="1526984"/>
                  <a:pt x="1568629" y="1513887"/>
                </a:cubicBezTo>
                <a:lnTo>
                  <a:pt x="1569267" y="1511759"/>
                </a:lnTo>
                <a:lnTo>
                  <a:pt x="1547776" y="1495950"/>
                </a:lnTo>
                <a:cubicBezTo>
                  <a:pt x="1529992" y="1482350"/>
                  <a:pt x="1510258" y="1468361"/>
                  <a:pt x="1490549" y="1465142"/>
                </a:cubicBezTo>
                <a:close/>
                <a:moveTo>
                  <a:pt x="2078514" y="1417944"/>
                </a:moveTo>
                <a:lnTo>
                  <a:pt x="2058710" y="1450190"/>
                </a:lnTo>
                <a:lnTo>
                  <a:pt x="2050567" y="1458257"/>
                </a:lnTo>
                <a:lnTo>
                  <a:pt x="2061468" y="1516069"/>
                </a:lnTo>
                <a:lnTo>
                  <a:pt x="2072143" y="1572688"/>
                </a:lnTo>
                <a:lnTo>
                  <a:pt x="2090948" y="1550538"/>
                </a:lnTo>
                <a:lnTo>
                  <a:pt x="2084963" y="1548018"/>
                </a:lnTo>
                <a:cubicBezTo>
                  <a:pt x="2076232" y="1521824"/>
                  <a:pt x="2067501" y="1491265"/>
                  <a:pt x="2054404" y="1465071"/>
                </a:cubicBezTo>
                <a:cubicBezTo>
                  <a:pt x="2052221" y="1460705"/>
                  <a:pt x="2054404" y="1457431"/>
                  <a:pt x="2057678" y="1456340"/>
                </a:cubicBezTo>
                <a:cubicBezTo>
                  <a:pt x="2060952" y="1455248"/>
                  <a:pt x="2065318" y="1456340"/>
                  <a:pt x="2067501" y="1460705"/>
                </a:cubicBezTo>
                <a:lnTo>
                  <a:pt x="2099485" y="1536667"/>
                </a:lnTo>
                <a:lnTo>
                  <a:pt x="2114163" y="1508087"/>
                </a:lnTo>
                <a:lnTo>
                  <a:pt x="2119457" y="1487562"/>
                </a:lnTo>
                <a:lnTo>
                  <a:pt x="2111724" y="1482859"/>
                </a:lnTo>
                <a:cubicBezTo>
                  <a:pt x="2109513" y="1469653"/>
                  <a:pt x="2103985" y="1457549"/>
                  <a:pt x="2096798" y="1445444"/>
                </a:cubicBezTo>
                <a:close/>
                <a:moveTo>
                  <a:pt x="437138" y="1311956"/>
                </a:moveTo>
                <a:cubicBezTo>
                  <a:pt x="440540" y="1310845"/>
                  <a:pt x="445076" y="1311956"/>
                  <a:pt x="447343" y="1316401"/>
                </a:cubicBezTo>
                <a:cubicBezTo>
                  <a:pt x="451879" y="1329736"/>
                  <a:pt x="456415" y="1343071"/>
                  <a:pt x="456415" y="1360851"/>
                </a:cubicBezTo>
                <a:cubicBezTo>
                  <a:pt x="460950" y="1369741"/>
                  <a:pt x="442807" y="1374186"/>
                  <a:pt x="442807" y="1360851"/>
                </a:cubicBezTo>
                <a:cubicBezTo>
                  <a:pt x="442807" y="1347516"/>
                  <a:pt x="438272" y="1334181"/>
                  <a:pt x="433736" y="1320846"/>
                </a:cubicBezTo>
                <a:cubicBezTo>
                  <a:pt x="431468" y="1316401"/>
                  <a:pt x="433736" y="1313067"/>
                  <a:pt x="437138" y="1311956"/>
                </a:cubicBezTo>
                <a:close/>
                <a:moveTo>
                  <a:pt x="307913" y="1260198"/>
                </a:moveTo>
                <a:lnTo>
                  <a:pt x="311397" y="1267976"/>
                </a:lnTo>
                <a:cubicBezTo>
                  <a:pt x="319071" y="1283285"/>
                  <a:pt x="328664" y="1296407"/>
                  <a:pt x="339696" y="1307821"/>
                </a:cubicBezTo>
                <a:lnTo>
                  <a:pt x="359265" y="1323502"/>
                </a:lnTo>
                <a:lnTo>
                  <a:pt x="358954" y="1315383"/>
                </a:lnTo>
                <a:cubicBezTo>
                  <a:pt x="356800" y="1306012"/>
                  <a:pt x="353568" y="1297193"/>
                  <a:pt x="351413" y="1290578"/>
                </a:cubicBezTo>
                <a:lnTo>
                  <a:pt x="355334" y="1285229"/>
                </a:lnTo>
                <a:lnTo>
                  <a:pt x="317320" y="1267626"/>
                </a:lnTo>
                <a:close/>
                <a:moveTo>
                  <a:pt x="188958" y="1138555"/>
                </a:moveTo>
                <a:lnTo>
                  <a:pt x="173666" y="1139587"/>
                </a:lnTo>
                <a:lnTo>
                  <a:pt x="175597" y="1154714"/>
                </a:lnTo>
                <a:lnTo>
                  <a:pt x="175461" y="1158448"/>
                </a:lnTo>
                <a:lnTo>
                  <a:pt x="179839" y="1158624"/>
                </a:lnTo>
                <a:lnTo>
                  <a:pt x="188958" y="1158274"/>
                </a:lnTo>
                <a:close/>
                <a:moveTo>
                  <a:pt x="152924" y="1135201"/>
                </a:moveTo>
                <a:lnTo>
                  <a:pt x="149007" y="1146686"/>
                </a:lnTo>
                <a:lnTo>
                  <a:pt x="142660" y="1154440"/>
                </a:lnTo>
                <a:lnTo>
                  <a:pt x="149750" y="1157411"/>
                </a:lnTo>
                <a:lnTo>
                  <a:pt x="162238" y="1157914"/>
                </a:lnTo>
                <a:lnTo>
                  <a:pt x="157589" y="1137252"/>
                </a:lnTo>
                <a:lnTo>
                  <a:pt x="157206" y="1136229"/>
                </a:lnTo>
                <a:close/>
                <a:moveTo>
                  <a:pt x="115634" y="1123914"/>
                </a:moveTo>
                <a:lnTo>
                  <a:pt x="117415" y="1143863"/>
                </a:lnTo>
                <a:lnTo>
                  <a:pt x="141443" y="1153931"/>
                </a:lnTo>
                <a:lnTo>
                  <a:pt x="135513" y="1146686"/>
                </a:lnTo>
                <a:lnTo>
                  <a:pt x="139288" y="1131928"/>
                </a:lnTo>
                <a:lnTo>
                  <a:pt x="121069" y="1127555"/>
                </a:lnTo>
                <a:close/>
                <a:moveTo>
                  <a:pt x="70885" y="1089688"/>
                </a:moveTo>
                <a:lnTo>
                  <a:pt x="79526" y="1110509"/>
                </a:lnTo>
                <a:lnTo>
                  <a:pt x="103454" y="1134189"/>
                </a:lnTo>
                <a:lnTo>
                  <a:pt x="101704" y="1114583"/>
                </a:lnTo>
                <a:lnTo>
                  <a:pt x="79235" y="1099533"/>
                </a:lnTo>
                <a:close/>
                <a:moveTo>
                  <a:pt x="2275523" y="815892"/>
                </a:moveTo>
                <a:lnTo>
                  <a:pt x="2268343" y="854612"/>
                </a:lnTo>
                <a:cubicBezTo>
                  <a:pt x="2255649" y="894960"/>
                  <a:pt x="2232894" y="932268"/>
                  <a:pt x="2199669" y="962371"/>
                </a:cubicBezTo>
                <a:lnTo>
                  <a:pt x="2188097" y="970233"/>
                </a:lnTo>
                <a:lnTo>
                  <a:pt x="2194623" y="970595"/>
                </a:lnTo>
                <a:cubicBezTo>
                  <a:pt x="2216604" y="1001368"/>
                  <a:pt x="2234188" y="1036538"/>
                  <a:pt x="2234188" y="1071707"/>
                </a:cubicBezTo>
                <a:cubicBezTo>
                  <a:pt x="2234188" y="1080499"/>
                  <a:pt x="2221000" y="1080499"/>
                  <a:pt x="2221000" y="1071707"/>
                </a:cubicBezTo>
                <a:cubicBezTo>
                  <a:pt x="2221000" y="1036538"/>
                  <a:pt x="2203415" y="1005765"/>
                  <a:pt x="2181434" y="979388"/>
                </a:cubicBezTo>
                <a:lnTo>
                  <a:pt x="2183583" y="973300"/>
                </a:lnTo>
                <a:lnTo>
                  <a:pt x="2168040" y="983860"/>
                </a:lnTo>
                <a:lnTo>
                  <a:pt x="2190809" y="1036971"/>
                </a:lnTo>
                <a:cubicBezTo>
                  <a:pt x="2198945" y="1058368"/>
                  <a:pt x="2205454" y="1080312"/>
                  <a:pt x="2207624" y="1102257"/>
                </a:cubicBezTo>
                <a:cubicBezTo>
                  <a:pt x="2211963" y="1111035"/>
                  <a:pt x="2194606" y="1115424"/>
                  <a:pt x="2194606" y="1106646"/>
                </a:cubicBezTo>
                <a:cubicBezTo>
                  <a:pt x="2190267" y="1084701"/>
                  <a:pt x="2183758" y="1062756"/>
                  <a:pt x="2176165" y="1041360"/>
                </a:cubicBezTo>
                <a:lnTo>
                  <a:pt x="2156247" y="991871"/>
                </a:lnTo>
                <a:lnTo>
                  <a:pt x="2141927" y="1001600"/>
                </a:lnTo>
                <a:cubicBezTo>
                  <a:pt x="2111268" y="1019085"/>
                  <a:pt x="2076230" y="1027827"/>
                  <a:pt x="2045571" y="1045312"/>
                </a:cubicBezTo>
                <a:cubicBezTo>
                  <a:pt x="2014912" y="1058425"/>
                  <a:pt x="1979873" y="1071539"/>
                  <a:pt x="2001773" y="1106508"/>
                </a:cubicBezTo>
                <a:lnTo>
                  <a:pt x="2036184" y="1156522"/>
                </a:lnTo>
                <a:lnTo>
                  <a:pt x="2037767" y="1155467"/>
                </a:lnTo>
                <a:cubicBezTo>
                  <a:pt x="2054999" y="1156287"/>
                  <a:pt x="2072231" y="1156338"/>
                  <a:pt x="2089203" y="1155303"/>
                </a:cubicBezTo>
                <a:lnTo>
                  <a:pt x="2101412" y="1153668"/>
                </a:lnTo>
                <a:lnTo>
                  <a:pt x="2099661" y="1150112"/>
                </a:lnTo>
                <a:cubicBezTo>
                  <a:pt x="2099593" y="1148418"/>
                  <a:pt x="2100405" y="1146792"/>
                  <a:pt x="2102570" y="1145709"/>
                </a:cubicBezTo>
                <a:cubicBezTo>
                  <a:pt x="2106899" y="1137038"/>
                  <a:pt x="2093911" y="1111028"/>
                  <a:pt x="2089581" y="1102358"/>
                </a:cubicBezTo>
                <a:cubicBezTo>
                  <a:pt x="2085252" y="1089352"/>
                  <a:pt x="2076593" y="1076347"/>
                  <a:pt x="2072263" y="1063341"/>
                </a:cubicBezTo>
                <a:cubicBezTo>
                  <a:pt x="2072263" y="1054671"/>
                  <a:pt x="2085252" y="1050336"/>
                  <a:pt x="2089581" y="1059006"/>
                </a:cubicBezTo>
                <a:cubicBezTo>
                  <a:pt x="2093911" y="1076347"/>
                  <a:pt x="2106899" y="1098022"/>
                  <a:pt x="2111229" y="1119698"/>
                </a:cubicBezTo>
                <a:cubicBezTo>
                  <a:pt x="2113394" y="1124033"/>
                  <a:pt x="2115559" y="1130536"/>
                  <a:pt x="2116100" y="1137038"/>
                </a:cubicBezTo>
                <a:lnTo>
                  <a:pt x="2111820" y="1152275"/>
                </a:lnTo>
                <a:lnTo>
                  <a:pt x="2139081" y="1148624"/>
                </a:lnTo>
                <a:lnTo>
                  <a:pt x="2156334" y="1143053"/>
                </a:lnTo>
                <a:lnTo>
                  <a:pt x="2155448" y="1141979"/>
                </a:lnTo>
                <a:cubicBezTo>
                  <a:pt x="2168783" y="1102580"/>
                  <a:pt x="2137668" y="1058803"/>
                  <a:pt x="2124333" y="1023782"/>
                </a:cubicBezTo>
                <a:cubicBezTo>
                  <a:pt x="2119888" y="1015027"/>
                  <a:pt x="2133223" y="1010649"/>
                  <a:pt x="2137668" y="1019404"/>
                </a:cubicBezTo>
                <a:cubicBezTo>
                  <a:pt x="2151003" y="1048954"/>
                  <a:pt x="2171839" y="1080965"/>
                  <a:pt x="2175798" y="1113593"/>
                </a:cubicBezTo>
                <a:lnTo>
                  <a:pt x="2173933" y="1137371"/>
                </a:lnTo>
                <a:lnTo>
                  <a:pt x="2185844" y="1133525"/>
                </a:lnTo>
                <a:cubicBezTo>
                  <a:pt x="2200739" y="1126877"/>
                  <a:pt x="2214856" y="1118509"/>
                  <a:pt x="2227933" y="1108104"/>
                </a:cubicBezTo>
                <a:lnTo>
                  <a:pt x="2256376" y="1075296"/>
                </a:lnTo>
                <a:lnTo>
                  <a:pt x="2251650" y="1071741"/>
                </a:lnTo>
                <a:cubicBezTo>
                  <a:pt x="2247285" y="1036706"/>
                  <a:pt x="2242919" y="997292"/>
                  <a:pt x="2221091" y="966637"/>
                </a:cubicBezTo>
                <a:cubicBezTo>
                  <a:pt x="2216725" y="957878"/>
                  <a:pt x="2229822" y="953499"/>
                  <a:pt x="2234188" y="957878"/>
                </a:cubicBezTo>
                <a:cubicBezTo>
                  <a:pt x="2245102" y="975396"/>
                  <a:pt x="2252742" y="994008"/>
                  <a:pt x="2258199" y="1013167"/>
                </a:cubicBezTo>
                <a:lnTo>
                  <a:pt x="2267405" y="1062574"/>
                </a:lnTo>
                <a:lnTo>
                  <a:pt x="2274090" y="1054863"/>
                </a:lnTo>
                <a:lnTo>
                  <a:pt x="2288569" y="1022899"/>
                </a:lnTo>
                <a:lnTo>
                  <a:pt x="2283302" y="1021018"/>
                </a:lnTo>
                <a:cubicBezTo>
                  <a:pt x="2282210" y="1019381"/>
                  <a:pt x="2282210" y="1017198"/>
                  <a:pt x="2282210" y="1015015"/>
                </a:cubicBezTo>
                <a:cubicBezTo>
                  <a:pt x="2277844" y="1010650"/>
                  <a:pt x="2277844" y="1006284"/>
                  <a:pt x="2280027" y="1003555"/>
                </a:cubicBezTo>
                <a:lnTo>
                  <a:pt x="2283279" y="1003068"/>
                </a:lnTo>
                <a:lnTo>
                  <a:pt x="2283847" y="1004101"/>
                </a:lnTo>
                <a:cubicBezTo>
                  <a:pt x="2285484" y="1008467"/>
                  <a:pt x="2286576" y="1012832"/>
                  <a:pt x="2286576" y="1015015"/>
                </a:cubicBezTo>
                <a:cubicBezTo>
                  <a:pt x="2286576" y="1015015"/>
                  <a:pt x="2290941" y="1010650"/>
                  <a:pt x="2290941" y="1010650"/>
                </a:cubicBezTo>
                <a:lnTo>
                  <a:pt x="2293854" y="1011232"/>
                </a:lnTo>
                <a:lnTo>
                  <a:pt x="2295549" y="1007492"/>
                </a:lnTo>
                <a:lnTo>
                  <a:pt x="2295307" y="1006284"/>
                </a:lnTo>
                <a:cubicBezTo>
                  <a:pt x="2295307" y="1006284"/>
                  <a:pt x="2290941" y="1006284"/>
                  <a:pt x="2290941" y="1001918"/>
                </a:cubicBezTo>
                <a:lnTo>
                  <a:pt x="2283279" y="1003068"/>
                </a:lnTo>
                <a:lnTo>
                  <a:pt x="2277844" y="993187"/>
                </a:lnTo>
                <a:cubicBezTo>
                  <a:pt x="2277844" y="984456"/>
                  <a:pt x="2273479" y="975724"/>
                  <a:pt x="2269113" y="966993"/>
                </a:cubicBezTo>
                <a:cubicBezTo>
                  <a:pt x="2260382" y="949531"/>
                  <a:pt x="2251651" y="936434"/>
                  <a:pt x="2242919" y="923337"/>
                </a:cubicBezTo>
                <a:cubicBezTo>
                  <a:pt x="2234188" y="914605"/>
                  <a:pt x="2247285" y="905874"/>
                  <a:pt x="2251651" y="914605"/>
                </a:cubicBezTo>
                <a:cubicBezTo>
                  <a:pt x="2264748" y="932068"/>
                  <a:pt x="2277844" y="949531"/>
                  <a:pt x="2286576" y="971359"/>
                </a:cubicBezTo>
                <a:cubicBezTo>
                  <a:pt x="2288758" y="977907"/>
                  <a:pt x="2293124" y="987730"/>
                  <a:pt x="2296398" y="997553"/>
                </a:cubicBezTo>
                <a:lnTo>
                  <a:pt x="2297188" y="1003873"/>
                </a:lnTo>
                <a:lnTo>
                  <a:pt x="2303904" y="989047"/>
                </a:lnTo>
                <a:lnTo>
                  <a:pt x="2310220" y="939108"/>
                </a:lnTo>
                <a:lnTo>
                  <a:pt x="2300070" y="920108"/>
                </a:lnTo>
                <a:cubicBezTo>
                  <a:pt x="2292331" y="906438"/>
                  <a:pt x="2284591" y="892221"/>
                  <a:pt x="2282380" y="874723"/>
                </a:cubicBezTo>
                <a:cubicBezTo>
                  <a:pt x="2277958" y="859413"/>
                  <a:pt x="2276852" y="844102"/>
                  <a:pt x="2276299" y="828792"/>
                </a:cubicBezTo>
                <a:close/>
                <a:moveTo>
                  <a:pt x="2247682" y="796336"/>
                </a:moveTo>
                <a:cubicBezTo>
                  <a:pt x="2256413" y="796336"/>
                  <a:pt x="2256413" y="809036"/>
                  <a:pt x="2247682" y="809036"/>
                </a:cubicBezTo>
                <a:cubicBezTo>
                  <a:pt x="2238950" y="809036"/>
                  <a:pt x="2238950" y="796336"/>
                  <a:pt x="2247682" y="796336"/>
                </a:cubicBezTo>
                <a:close/>
                <a:moveTo>
                  <a:pt x="1579917" y="483864"/>
                </a:moveTo>
                <a:cubicBezTo>
                  <a:pt x="1583224" y="481659"/>
                  <a:pt x="1587634" y="481659"/>
                  <a:pt x="1589839" y="486068"/>
                </a:cubicBezTo>
                <a:cubicBezTo>
                  <a:pt x="1594249" y="490478"/>
                  <a:pt x="1598659" y="499298"/>
                  <a:pt x="1603068" y="503708"/>
                </a:cubicBezTo>
                <a:cubicBezTo>
                  <a:pt x="1611888" y="508117"/>
                  <a:pt x="1598659" y="516937"/>
                  <a:pt x="1594249" y="512527"/>
                </a:cubicBezTo>
                <a:cubicBezTo>
                  <a:pt x="1585429" y="508117"/>
                  <a:pt x="1581019" y="499298"/>
                  <a:pt x="1576610" y="494888"/>
                </a:cubicBezTo>
                <a:cubicBezTo>
                  <a:pt x="1574405" y="490478"/>
                  <a:pt x="1576610" y="486068"/>
                  <a:pt x="1579917" y="483864"/>
                </a:cubicBezTo>
                <a:close/>
                <a:moveTo>
                  <a:pt x="1547316" y="386063"/>
                </a:moveTo>
                <a:lnTo>
                  <a:pt x="1553935" y="402753"/>
                </a:lnTo>
                <a:cubicBezTo>
                  <a:pt x="1559410" y="420237"/>
                  <a:pt x="1563790" y="437722"/>
                  <a:pt x="1568170" y="455207"/>
                </a:cubicBezTo>
                <a:cubicBezTo>
                  <a:pt x="1568170" y="477062"/>
                  <a:pt x="1572550" y="494547"/>
                  <a:pt x="1572550" y="516403"/>
                </a:cubicBezTo>
                <a:cubicBezTo>
                  <a:pt x="1576929" y="542629"/>
                  <a:pt x="1590069" y="525145"/>
                  <a:pt x="1607588" y="512031"/>
                </a:cubicBezTo>
                <a:lnTo>
                  <a:pt x="1619255" y="505493"/>
                </a:lnTo>
                <a:lnTo>
                  <a:pt x="1573391" y="450512"/>
                </a:lnTo>
                <a:cubicBezTo>
                  <a:pt x="1571208" y="448298"/>
                  <a:pt x="1572299" y="443870"/>
                  <a:pt x="1575028" y="441102"/>
                </a:cubicBezTo>
                <a:cubicBezTo>
                  <a:pt x="1577756" y="438334"/>
                  <a:pt x="1582122" y="437227"/>
                  <a:pt x="1586487" y="441656"/>
                </a:cubicBezTo>
                <a:lnTo>
                  <a:pt x="1633214" y="497670"/>
                </a:lnTo>
                <a:lnTo>
                  <a:pt x="1639551" y="494119"/>
                </a:lnTo>
                <a:lnTo>
                  <a:pt x="1638753" y="493943"/>
                </a:lnTo>
                <a:cubicBezTo>
                  <a:pt x="1627763" y="472179"/>
                  <a:pt x="1612376" y="454768"/>
                  <a:pt x="1595891" y="437900"/>
                </a:cubicBezTo>
                <a:close/>
                <a:moveTo>
                  <a:pt x="897240" y="107035"/>
                </a:moveTo>
                <a:cubicBezTo>
                  <a:pt x="900525" y="105392"/>
                  <a:pt x="904904" y="105392"/>
                  <a:pt x="907094" y="109774"/>
                </a:cubicBezTo>
                <a:lnTo>
                  <a:pt x="944378" y="166214"/>
                </a:lnTo>
                <a:lnTo>
                  <a:pt x="982637" y="231908"/>
                </a:lnTo>
                <a:lnTo>
                  <a:pt x="1001614" y="304356"/>
                </a:lnTo>
                <a:lnTo>
                  <a:pt x="1007880" y="307280"/>
                </a:lnTo>
                <a:lnTo>
                  <a:pt x="1008758" y="308944"/>
                </a:lnTo>
                <a:lnTo>
                  <a:pt x="1016049" y="305588"/>
                </a:lnTo>
                <a:lnTo>
                  <a:pt x="996391" y="255185"/>
                </a:lnTo>
                <a:cubicBezTo>
                  <a:pt x="988522" y="238207"/>
                  <a:pt x="979626" y="221502"/>
                  <a:pt x="970047" y="205072"/>
                </a:cubicBezTo>
                <a:lnTo>
                  <a:pt x="944378" y="166214"/>
                </a:lnTo>
                <a:lnTo>
                  <a:pt x="942129" y="162352"/>
                </a:lnTo>
                <a:cubicBezTo>
                  <a:pt x="937749" y="157970"/>
                  <a:pt x="937749" y="153589"/>
                  <a:pt x="939939" y="151398"/>
                </a:cubicBezTo>
                <a:cubicBezTo>
                  <a:pt x="942129" y="149207"/>
                  <a:pt x="946508" y="149207"/>
                  <a:pt x="950887" y="153589"/>
                </a:cubicBezTo>
                <a:cubicBezTo>
                  <a:pt x="970594" y="173306"/>
                  <a:pt x="984827" y="197404"/>
                  <a:pt x="995228" y="223693"/>
                </a:cubicBezTo>
                <a:lnTo>
                  <a:pt x="1016211" y="305514"/>
                </a:lnTo>
                <a:lnTo>
                  <a:pt x="1094601" y="269433"/>
                </a:lnTo>
                <a:cubicBezTo>
                  <a:pt x="1160709" y="246484"/>
                  <a:pt x="1231436" y="235830"/>
                  <a:pt x="1297775" y="238391"/>
                </a:cubicBezTo>
                <a:cubicBezTo>
                  <a:pt x="1319888" y="239244"/>
                  <a:pt x="1341514" y="241567"/>
                  <a:pt x="1362318" y="245391"/>
                </a:cubicBezTo>
                <a:cubicBezTo>
                  <a:pt x="1432395" y="258505"/>
                  <a:pt x="1498093" y="289103"/>
                  <a:pt x="1533131" y="350299"/>
                </a:cubicBezTo>
                <a:lnTo>
                  <a:pt x="1546654" y="384395"/>
                </a:lnTo>
                <a:lnTo>
                  <a:pt x="1549731" y="374240"/>
                </a:lnTo>
                <a:cubicBezTo>
                  <a:pt x="1553028" y="372064"/>
                  <a:pt x="1557425" y="372064"/>
                  <a:pt x="1559623" y="376417"/>
                </a:cubicBezTo>
                <a:cubicBezTo>
                  <a:pt x="1590396" y="415592"/>
                  <a:pt x="1629961" y="441709"/>
                  <a:pt x="1651942" y="485238"/>
                </a:cubicBezTo>
                <a:lnTo>
                  <a:pt x="1651235" y="487571"/>
                </a:lnTo>
                <a:lnTo>
                  <a:pt x="1671404" y="476268"/>
                </a:lnTo>
                <a:cubicBezTo>
                  <a:pt x="1830207" y="408558"/>
                  <a:pt x="2051046" y="449196"/>
                  <a:pt x="2181346" y="560114"/>
                </a:cubicBezTo>
                <a:cubicBezTo>
                  <a:pt x="2233904" y="604372"/>
                  <a:pt x="2266136" y="665227"/>
                  <a:pt x="2276658" y="728617"/>
                </a:cubicBezTo>
                <a:lnTo>
                  <a:pt x="2279102" y="776766"/>
                </a:lnTo>
                <a:lnTo>
                  <a:pt x="2286803" y="782860"/>
                </a:lnTo>
                <a:cubicBezTo>
                  <a:pt x="2291225" y="822230"/>
                  <a:pt x="2286803" y="865974"/>
                  <a:pt x="2304492" y="900970"/>
                </a:cubicBezTo>
                <a:lnTo>
                  <a:pt x="2311552" y="912822"/>
                </a:lnTo>
                <a:lnTo>
                  <a:pt x="2306092" y="852494"/>
                </a:lnTo>
                <a:cubicBezTo>
                  <a:pt x="2302263" y="828778"/>
                  <a:pt x="2297066" y="804447"/>
                  <a:pt x="2291596" y="779296"/>
                </a:cubicBezTo>
                <a:cubicBezTo>
                  <a:pt x="2291596" y="774922"/>
                  <a:pt x="2294878" y="771642"/>
                  <a:pt x="2298160" y="770548"/>
                </a:cubicBezTo>
                <a:cubicBezTo>
                  <a:pt x="2301442" y="769455"/>
                  <a:pt x="2304725" y="770548"/>
                  <a:pt x="2304725" y="774922"/>
                </a:cubicBezTo>
                <a:cubicBezTo>
                  <a:pt x="2317854" y="829598"/>
                  <a:pt x="2328795" y="883181"/>
                  <a:pt x="2327700" y="934576"/>
                </a:cubicBezTo>
                <a:lnTo>
                  <a:pt x="2326168" y="944273"/>
                </a:lnTo>
                <a:lnTo>
                  <a:pt x="2331026" y="962212"/>
                </a:lnTo>
                <a:cubicBezTo>
                  <a:pt x="2331026" y="966587"/>
                  <a:pt x="2327709" y="968774"/>
                  <a:pt x="2324393" y="968774"/>
                </a:cubicBezTo>
                <a:lnTo>
                  <a:pt x="2322581" y="966982"/>
                </a:lnTo>
                <a:lnTo>
                  <a:pt x="2315802" y="1009892"/>
                </a:lnTo>
                <a:cubicBezTo>
                  <a:pt x="2308007" y="1034360"/>
                  <a:pt x="2295972" y="1058144"/>
                  <a:pt x="2278467" y="1081108"/>
                </a:cubicBezTo>
                <a:cubicBezTo>
                  <a:pt x="2229232" y="1140158"/>
                  <a:pt x="2172613" y="1164762"/>
                  <a:pt x="2106763" y="1169682"/>
                </a:cubicBezTo>
                <a:lnTo>
                  <a:pt x="2044560" y="1168697"/>
                </a:lnTo>
                <a:lnTo>
                  <a:pt x="2058163" y="1188467"/>
                </a:lnTo>
                <a:cubicBezTo>
                  <a:pt x="2076230" y="1216879"/>
                  <a:pt x="2091559" y="1246385"/>
                  <a:pt x="2098129" y="1276983"/>
                </a:cubicBezTo>
                <a:cubicBezTo>
                  <a:pt x="2105794" y="1309766"/>
                  <a:pt x="2104972" y="1340911"/>
                  <a:pt x="2097718" y="1369938"/>
                </a:cubicBezTo>
                <a:lnTo>
                  <a:pt x="2086278" y="1400960"/>
                </a:lnTo>
                <a:lnTo>
                  <a:pt x="2110065" y="1438841"/>
                </a:lnTo>
                <a:lnTo>
                  <a:pt x="2123100" y="1473438"/>
                </a:lnTo>
                <a:lnTo>
                  <a:pt x="2124977" y="1466159"/>
                </a:lnTo>
                <a:cubicBezTo>
                  <a:pt x="2131466" y="1422624"/>
                  <a:pt x="2125105" y="1374628"/>
                  <a:pt x="2107050" y="1325401"/>
                </a:cubicBezTo>
                <a:cubicBezTo>
                  <a:pt x="2102673" y="1316650"/>
                  <a:pt x="2115804" y="1312274"/>
                  <a:pt x="2120181" y="1321026"/>
                </a:cubicBezTo>
                <a:cubicBezTo>
                  <a:pt x="2150821" y="1408540"/>
                  <a:pt x="2159575" y="1517932"/>
                  <a:pt x="2085164" y="1587943"/>
                </a:cubicBezTo>
                <a:lnTo>
                  <a:pt x="2040138" y="1618741"/>
                </a:lnTo>
                <a:lnTo>
                  <a:pt x="2040910" y="1622653"/>
                </a:lnTo>
                <a:cubicBezTo>
                  <a:pt x="2043093" y="1627007"/>
                  <a:pt x="2039819" y="1629184"/>
                  <a:pt x="2035999" y="1629184"/>
                </a:cubicBezTo>
                <a:lnTo>
                  <a:pt x="2030862" y="1625085"/>
                </a:lnTo>
                <a:lnTo>
                  <a:pt x="2022791" y="1630606"/>
                </a:lnTo>
                <a:lnTo>
                  <a:pt x="1959781" y="1651603"/>
                </a:lnTo>
                <a:lnTo>
                  <a:pt x="1962726" y="1662623"/>
                </a:lnTo>
                <a:cubicBezTo>
                  <a:pt x="1962726" y="1671415"/>
                  <a:pt x="1949708" y="1675811"/>
                  <a:pt x="1945369" y="1667019"/>
                </a:cubicBezTo>
                <a:lnTo>
                  <a:pt x="1941332" y="1655146"/>
                </a:lnTo>
                <a:lnTo>
                  <a:pt x="1910696" y="1658980"/>
                </a:lnTo>
                <a:lnTo>
                  <a:pt x="1893773" y="1658306"/>
                </a:lnTo>
                <a:lnTo>
                  <a:pt x="1896667" y="1663288"/>
                </a:lnTo>
                <a:lnTo>
                  <a:pt x="1888906" y="1674980"/>
                </a:lnTo>
                <a:cubicBezTo>
                  <a:pt x="1893272" y="1674980"/>
                  <a:pt x="1893272" y="1670596"/>
                  <a:pt x="1897637" y="1670596"/>
                </a:cubicBezTo>
                <a:cubicBezTo>
                  <a:pt x="1899820" y="1670596"/>
                  <a:pt x="1898729" y="1667307"/>
                  <a:pt x="1897092" y="1664019"/>
                </a:cubicBezTo>
                <a:lnTo>
                  <a:pt x="1896667" y="1663288"/>
                </a:lnTo>
                <a:lnTo>
                  <a:pt x="1897637" y="1661827"/>
                </a:lnTo>
                <a:cubicBezTo>
                  <a:pt x="1902003" y="1657442"/>
                  <a:pt x="1915100" y="1666211"/>
                  <a:pt x="1906369" y="1674980"/>
                </a:cubicBezTo>
                <a:cubicBezTo>
                  <a:pt x="1906369" y="1674980"/>
                  <a:pt x="1902003" y="1679365"/>
                  <a:pt x="1902003" y="1679365"/>
                </a:cubicBezTo>
                <a:cubicBezTo>
                  <a:pt x="1902003" y="1683749"/>
                  <a:pt x="1897637" y="1683749"/>
                  <a:pt x="1893272" y="1683749"/>
                </a:cubicBezTo>
                <a:cubicBezTo>
                  <a:pt x="1888906" y="1683749"/>
                  <a:pt x="1888906" y="1679365"/>
                  <a:pt x="1888906" y="1679365"/>
                </a:cubicBezTo>
                <a:cubicBezTo>
                  <a:pt x="1886723" y="1674980"/>
                  <a:pt x="1884541" y="1669499"/>
                  <a:pt x="1882358" y="1664567"/>
                </a:cubicBezTo>
                <a:lnTo>
                  <a:pt x="1878448" y="1657695"/>
                </a:lnTo>
                <a:lnTo>
                  <a:pt x="1871234" y="1657407"/>
                </a:lnTo>
                <a:lnTo>
                  <a:pt x="1811584" y="1647949"/>
                </a:lnTo>
                <a:lnTo>
                  <a:pt x="1821835" y="1665889"/>
                </a:lnTo>
                <a:cubicBezTo>
                  <a:pt x="1826201" y="1670255"/>
                  <a:pt x="1817470" y="1678986"/>
                  <a:pt x="1808738" y="1670255"/>
                </a:cubicBezTo>
                <a:lnTo>
                  <a:pt x="1793854" y="1645137"/>
                </a:lnTo>
                <a:lnTo>
                  <a:pt x="1791899" y="1644827"/>
                </a:lnTo>
                <a:cubicBezTo>
                  <a:pt x="1774391" y="1641546"/>
                  <a:pt x="1756882" y="1639905"/>
                  <a:pt x="1739511" y="1638879"/>
                </a:cubicBezTo>
                <a:lnTo>
                  <a:pt x="1738164" y="1638820"/>
                </a:lnTo>
                <a:lnTo>
                  <a:pt x="1733282" y="1641889"/>
                </a:lnTo>
                <a:lnTo>
                  <a:pt x="1729530" y="1638442"/>
                </a:lnTo>
                <a:lnTo>
                  <a:pt x="1687943" y="1636623"/>
                </a:lnTo>
                <a:cubicBezTo>
                  <a:pt x="1654020" y="1634982"/>
                  <a:pt x="1621192" y="1631700"/>
                  <a:pt x="1590553" y="1618573"/>
                </a:cubicBezTo>
                <a:cubicBezTo>
                  <a:pt x="1559913" y="1605446"/>
                  <a:pt x="1564290" y="1605446"/>
                  <a:pt x="1542404" y="1622949"/>
                </a:cubicBezTo>
                <a:cubicBezTo>
                  <a:pt x="1529273" y="1631700"/>
                  <a:pt x="1511765" y="1640452"/>
                  <a:pt x="1494256" y="1640452"/>
                </a:cubicBezTo>
                <a:lnTo>
                  <a:pt x="1452071" y="1643848"/>
                </a:lnTo>
                <a:lnTo>
                  <a:pt x="1451848" y="1644445"/>
                </a:lnTo>
                <a:lnTo>
                  <a:pt x="1450748" y="1643955"/>
                </a:lnTo>
                <a:lnTo>
                  <a:pt x="1416517" y="1646711"/>
                </a:lnTo>
                <a:lnTo>
                  <a:pt x="1414925" y="1647733"/>
                </a:lnTo>
                <a:lnTo>
                  <a:pt x="1413004" y="1646993"/>
                </a:lnTo>
                <a:lnTo>
                  <a:pt x="1412733" y="1647015"/>
                </a:lnTo>
                <a:lnTo>
                  <a:pt x="1336083" y="1652947"/>
                </a:lnTo>
                <a:lnTo>
                  <a:pt x="1331958" y="1656155"/>
                </a:lnTo>
                <a:lnTo>
                  <a:pt x="1328580" y="1653528"/>
                </a:lnTo>
                <a:lnTo>
                  <a:pt x="1327927" y="1653579"/>
                </a:lnTo>
                <a:cubicBezTo>
                  <a:pt x="1297287" y="1655767"/>
                  <a:pt x="1266647" y="1656860"/>
                  <a:pt x="1236008" y="1655767"/>
                </a:cubicBezTo>
                <a:lnTo>
                  <a:pt x="1217470" y="1653560"/>
                </a:lnTo>
                <a:lnTo>
                  <a:pt x="1218188" y="1657715"/>
                </a:lnTo>
                <a:cubicBezTo>
                  <a:pt x="1218188" y="1666287"/>
                  <a:pt x="1200408" y="1666287"/>
                  <a:pt x="1204853" y="1657715"/>
                </a:cubicBezTo>
                <a:lnTo>
                  <a:pt x="1203650" y="1651916"/>
                </a:lnTo>
                <a:lnTo>
                  <a:pt x="1144440" y="1644869"/>
                </a:lnTo>
                <a:lnTo>
                  <a:pt x="1143840" y="1657609"/>
                </a:lnTo>
                <a:cubicBezTo>
                  <a:pt x="1143840" y="1666287"/>
                  <a:pt x="1130346" y="1666287"/>
                  <a:pt x="1130346" y="1657609"/>
                </a:cubicBezTo>
                <a:lnTo>
                  <a:pt x="1128882" y="1643486"/>
                </a:lnTo>
                <a:lnTo>
                  <a:pt x="1119995" y="1642702"/>
                </a:lnTo>
                <a:lnTo>
                  <a:pt x="1121747" y="1648507"/>
                </a:lnTo>
                <a:cubicBezTo>
                  <a:pt x="1126113" y="1657185"/>
                  <a:pt x="1108650" y="1661524"/>
                  <a:pt x="1108650" y="1652846"/>
                </a:cubicBezTo>
                <a:lnTo>
                  <a:pt x="1105195" y="1641397"/>
                </a:lnTo>
                <a:lnTo>
                  <a:pt x="1093404" y="1640357"/>
                </a:lnTo>
                <a:lnTo>
                  <a:pt x="1094759" y="1652881"/>
                </a:lnTo>
                <a:cubicBezTo>
                  <a:pt x="1094759" y="1661524"/>
                  <a:pt x="1077298" y="1657203"/>
                  <a:pt x="1081662" y="1648559"/>
                </a:cubicBezTo>
                <a:lnTo>
                  <a:pt x="1079883" y="1639164"/>
                </a:lnTo>
                <a:lnTo>
                  <a:pt x="1069680" y="1638264"/>
                </a:lnTo>
                <a:lnTo>
                  <a:pt x="1044959" y="1640444"/>
                </a:lnTo>
                <a:lnTo>
                  <a:pt x="1043035" y="1644435"/>
                </a:lnTo>
                <a:cubicBezTo>
                  <a:pt x="1038801" y="1646630"/>
                  <a:pt x="1035626" y="1645532"/>
                  <a:pt x="1034039" y="1642789"/>
                </a:cubicBezTo>
                <a:lnTo>
                  <a:pt x="1034103" y="1641402"/>
                </a:lnTo>
                <a:lnTo>
                  <a:pt x="1021119" y="1642547"/>
                </a:lnTo>
                <a:lnTo>
                  <a:pt x="1021339" y="1644742"/>
                </a:lnTo>
                <a:cubicBezTo>
                  <a:pt x="1021339" y="1653587"/>
                  <a:pt x="1003559" y="1653587"/>
                  <a:pt x="1003559" y="1644742"/>
                </a:cubicBezTo>
                <a:lnTo>
                  <a:pt x="1003608" y="1644092"/>
                </a:lnTo>
                <a:lnTo>
                  <a:pt x="995269" y="1644827"/>
                </a:lnTo>
                <a:cubicBezTo>
                  <a:pt x="973384" y="1649203"/>
                  <a:pt x="947122" y="1653579"/>
                  <a:pt x="925236" y="1644827"/>
                </a:cubicBezTo>
                <a:lnTo>
                  <a:pt x="897876" y="1630323"/>
                </a:lnTo>
                <a:lnTo>
                  <a:pt x="888966" y="1640886"/>
                </a:lnTo>
                <a:cubicBezTo>
                  <a:pt x="882372" y="1640886"/>
                  <a:pt x="879075" y="1636469"/>
                  <a:pt x="879075" y="1632051"/>
                </a:cubicBezTo>
                <a:lnTo>
                  <a:pt x="887292" y="1624712"/>
                </a:lnTo>
                <a:lnTo>
                  <a:pt x="886050" y="1624054"/>
                </a:lnTo>
                <a:lnTo>
                  <a:pt x="885120" y="1624321"/>
                </a:lnTo>
                <a:lnTo>
                  <a:pt x="885040" y="1623518"/>
                </a:lnTo>
                <a:lnTo>
                  <a:pt x="853014" y="1606540"/>
                </a:lnTo>
                <a:lnTo>
                  <a:pt x="797846" y="1552411"/>
                </a:lnTo>
                <a:lnTo>
                  <a:pt x="797678" y="1552383"/>
                </a:lnTo>
                <a:lnTo>
                  <a:pt x="797514" y="1552085"/>
                </a:lnTo>
                <a:lnTo>
                  <a:pt x="793923" y="1548562"/>
                </a:lnTo>
                <a:lnTo>
                  <a:pt x="769782" y="1515653"/>
                </a:lnTo>
                <a:lnTo>
                  <a:pt x="767100" y="1518566"/>
                </a:lnTo>
                <a:cubicBezTo>
                  <a:pt x="764322" y="1519652"/>
                  <a:pt x="760989" y="1519652"/>
                  <a:pt x="758766" y="1517479"/>
                </a:cubicBezTo>
                <a:cubicBezTo>
                  <a:pt x="754321" y="1513135"/>
                  <a:pt x="754321" y="1504445"/>
                  <a:pt x="749876" y="1495756"/>
                </a:cubicBezTo>
                <a:lnTo>
                  <a:pt x="752591" y="1492218"/>
                </a:lnTo>
                <a:lnTo>
                  <a:pt x="745775" y="1482926"/>
                </a:lnTo>
                <a:lnTo>
                  <a:pt x="742872" y="1478955"/>
                </a:lnTo>
                <a:lnTo>
                  <a:pt x="740805" y="1482137"/>
                </a:lnTo>
                <a:cubicBezTo>
                  <a:pt x="736269" y="1482137"/>
                  <a:pt x="732867" y="1478896"/>
                  <a:pt x="731733" y="1475115"/>
                </a:cubicBezTo>
                <a:lnTo>
                  <a:pt x="734873" y="1468010"/>
                </a:lnTo>
                <a:lnTo>
                  <a:pt x="732564" y="1464851"/>
                </a:lnTo>
                <a:lnTo>
                  <a:pt x="731733" y="1464851"/>
                </a:lnTo>
                <a:lnTo>
                  <a:pt x="731733" y="1463786"/>
                </a:lnTo>
                <a:lnTo>
                  <a:pt x="722795" y="1452843"/>
                </a:lnTo>
                <a:cubicBezTo>
                  <a:pt x="720059" y="1450929"/>
                  <a:pt x="717597" y="1451339"/>
                  <a:pt x="714998" y="1455236"/>
                </a:cubicBezTo>
                <a:lnTo>
                  <a:pt x="712569" y="1461810"/>
                </a:lnTo>
                <a:lnTo>
                  <a:pt x="722889" y="1495631"/>
                </a:lnTo>
                <a:cubicBezTo>
                  <a:pt x="722889" y="1504362"/>
                  <a:pt x="709701" y="1504362"/>
                  <a:pt x="705304" y="1499996"/>
                </a:cubicBezTo>
                <a:lnTo>
                  <a:pt x="702708" y="1492262"/>
                </a:lnTo>
                <a:lnTo>
                  <a:pt x="695705" y="1518404"/>
                </a:lnTo>
                <a:lnTo>
                  <a:pt x="700664" y="1530911"/>
                </a:lnTo>
                <a:cubicBezTo>
                  <a:pt x="700664" y="1535290"/>
                  <a:pt x="697458" y="1538575"/>
                  <a:pt x="693719" y="1539122"/>
                </a:cubicBezTo>
                <a:lnTo>
                  <a:pt x="693675" y="1539087"/>
                </a:lnTo>
                <a:lnTo>
                  <a:pt x="692279" y="1565229"/>
                </a:lnTo>
                <a:lnTo>
                  <a:pt x="696298" y="1570772"/>
                </a:lnTo>
                <a:cubicBezTo>
                  <a:pt x="698481" y="1572988"/>
                  <a:pt x="697390" y="1577420"/>
                  <a:pt x="694661" y="1580189"/>
                </a:cubicBezTo>
                <a:lnTo>
                  <a:pt x="691398" y="1581735"/>
                </a:lnTo>
                <a:lnTo>
                  <a:pt x="690779" y="1593327"/>
                </a:lnTo>
                <a:lnTo>
                  <a:pt x="693508" y="1622572"/>
                </a:lnTo>
                <a:lnTo>
                  <a:pt x="723250" y="1653465"/>
                </a:lnTo>
                <a:cubicBezTo>
                  <a:pt x="727652" y="1657861"/>
                  <a:pt x="718848" y="1671049"/>
                  <a:pt x="710045" y="1662257"/>
                </a:cubicBezTo>
                <a:lnTo>
                  <a:pt x="695631" y="1645321"/>
                </a:lnTo>
                <a:lnTo>
                  <a:pt x="697627" y="1666706"/>
                </a:lnTo>
                <a:lnTo>
                  <a:pt x="701473" y="1684299"/>
                </a:lnTo>
                <a:lnTo>
                  <a:pt x="731223" y="1718619"/>
                </a:lnTo>
                <a:cubicBezTo>
                  <a:pt x="735589" y="1722998"/>
                  <a:pt x="726858" y="1736136"/>
                  <a:pt x="718126" y="1727378"/>
                </a:cubicBezTo>
                <a:lnTo>
                  <a:pt x="708275" y="1715415"/>
                </a:lnTo>
                <a:lnTo>
                  <a:pt x="712812" y="1736167"/>
                </a:lnTo>
                <a:lnTo>
                  <a:pt x="736306" y="1754658"/>
                </a:lnTo>
                <a:cubicBezTo>
                  <a:pt x="745114" y="1759068"/>
                  <a:pt x="736306" y="1767887"/>
                  <a:pt x="727498" y="1767887"/>
                </a:cubicBezTo>
                <a:lnTo>
                  <a:pt x="721820" y="1763418"/>
                </a:lnTo>
                <a:lnTo>
                  <a:pt x="738963" y="1802861"/>
                </a:lnTo>
                <a:lnTo>
                  <a:pt x="740153" y="1803804"/>
                </a:lnTo>
                <a:cubicBezTo>
                  <a:pt x="742909" y="1805987"/>
                  <a:pt x="745114" y="1808169"/>
                  <a:pt x="745114" y="1810352"/>
                </a:cubicBezTo>
                <a:lnTo>
                  <a:pt x="743057" y="1812281"/>
                </a:lnTo>
                <a:lnTo>
                  <a:pt x="750152" y="1828607"/>
                </a:lnTo>
                <a:cubicBezTo>
                  <a:pt x="767660" y="1859237"/>
                  <a:pt x="780792" y="1894242"/>
                  <a:pt x="807054" y="1916121"/>
                </a:cubicBezTo>
                <a:cubicBezTo>
                  <a:pt x="824563" y="1929248"/>
                  <a:pt x="850825" y="1946751"/>
                  <a:pt x="863957" y="1964254"/>
                </a:cubicBezTo>
                <a:cubicBezTo>
                  <a:pt x="890219" y="2000353"/>
                  <a:pt x="904171" y="2075834"/>
                  <a:pt x="885500" y="2127932"/>
                </a:cubicBezTo>
                <a:lnTo>
                  <a:pt x="874709" y="2142884"/>
                </a:lnTo>
                <a:lnTo>
                  <a:pt x="876082" y="2143403"/>
                </a:lnTo>
                <a:cubicBezTo>
                  <a:pt x="884814" y="2143403"/>
                  <a:pt x="880448" y="2156824"/>
                  <a:pt x="871717" y="2156824"/>
                </a:cubicBezTo>
                <a:lnTo>
                  <a:pt x="866162" y="2154727"/>
                </a:lnTo>
                <a:lnTo>
                  <a:pt x="855202" y="2169912"/>
                </a:lnTo>
                <a:cubicBezTo>
                  <a:pt x="846448" y="2174287"/>
                  <a:pt x="837694" y="2161160"/>
                  <a:pt x="846448" y="2156784"/>
                </a:cubicBezTo>
                <a:lnTo>
                  <a:pt x="851810" y="2149308"/>
                </a:lnTo>
                <a:lnTo>
                  <a:pt x="788770" y="2125507"/>
                </a:lnTo>
                <a:cubicBezTo>
                  <a:pt x="780039" y="2121033"/>
                  <a:pt x="784404" y="2107611"/>
                  <a:pt x="793135" y="2112085"/>
                </a:cubicBezTo>
                <a:lnTo>
                  <a:pt x="860317" y="2137450"/>
                </a:lnTo>
                <a:lnTo>
                  <a:pt x="866555" y="2128753"/>
                </a:lnTo>
                <a:cubicBezTo>
                  <a:pt x="880918" y="2093884"/>
                  <a:pt x="879276" y="2043016"/>
                  <a:pt x="872711" y="2016762"/>
                </a:cubicBezTo>
                <a:cubicBezTo>
                  <a:pt x="868334" y="1992696"/>
                  <a:pt x="857391" y="1977381"/>
                  <a:pt x="843713" y="1964801"/>
                </a:cubicBezTo>
                <a:lnTo>
                  <a:pt x="822317" y="1948051"/>
                </a:lnTo>
                <a:lnTo>
                  <a:pt x="821674" y="1951731"/>
                </a:lnTo>
                <a:cubicBezTo>
                  <a:pt x="818951" y="1954479"/>
                  <a:pt x="814594" y="1955578"/>
                  <a:pt x="810238" y="1951182"/>
                </a:cubicBezTo>
                <a:cubicBezTo>
                  <a:pt x="766674" y="1907220"/>
                  <a:pt x="705685" y="1894032"/>
                  <a:pt x="649052" y="1863259"/>
                </a:cubicBezTo>
                <a:cubicBezTo>
                  <a:pt x="640339" y="1863259"/>
                  <a:pt x="649052" y="1845674"/>
                  <a:pt x="657764" y="1850070"/>
                </a:cubicBezTo>
                <a:lnTo>
                  <a:pt x="743146" y="1889334"/>
                </a:lnTo>
                <a:lnTo>
                  <a:pt x="738087" y="1877164"/>
                </a:lnTo>
                <a:cubicBezTo>
                  <a:pt x="725195" y="1860126"/>
                  <a:pt x="698183" y="1843703"/>
                  <a:pt x="688360" y="1837134"/>
                </a:cubicBezTo>
                <a:cubicBezTo>
                  <a:pt x="670898" y="1823997"/>
                  <a:pt x="649070" y="1806479"/>
                  <a:pt x="627241" y="1793341"/>
                </a:cubicBezTo>
                <a:cubicBezTo>
                  <a:pt x="622876" y="1788962"/>
                  <a:pt x="627241" y="1775824"/>
                  <a:pt x="635973" y="1780203"/>
                </a:cubicBezTo>
                <a:cubicBezTo>
                  <a:pt x="662166" y="1797721"/>
                  <a:pt x="688360" y="1815238"/>
                  <a:pt x="710188" y="1832755"/>
                </a:cubicBezTo>
                <a:cubicBezTo>
                  <a:pt x="727651" y="1845893"/>
                  <a:pt x="762576" y="1867790"/>
                  <a:pt x="758210" y="1894066"/>
                </a:cubicBezTo>
                <a:lnTo>
                  <a:pt x="756057" y="1896225"/>
                </a:lnTo>
                <a:lnTo>
                  <a:pt x="785189" y="1911891"/>
                </a:lnTo>
                <a:lnTo>
                  <a:pt x="785497" y="1912138"/>
                </a:lnTo>
                <a:lnTo>
                  <a:pt x="746322" y="1859784"/>
                </a:lnTo>
                <a:lnTo>
                  <a:pt x="725607" y="1813587"/>
                </a:lnTo>
                <a:lnTo>
                  <a:pt x="723065" y="1810352"/>
                </a:lnTo>
                <a:cubicBezTo>
                  <a:pt x="718655" y="1805987"/>
                  <a:pt x="714246" y="1801621"/>
                  <a:pt x="709836" y="1801621"/>
                </a:cubicBezTo>
                <a:cubicBezTo>
                  <a:pt x="701016" y="1792890"/>
                  <a:pt x="692197" y="1784159"/>
                  <a:pt x="678968" y="1775427"/>
                </a:cubicBezTo>
                <a:cubicBezTo>
                  <a:pt x="665738" y="1757965"/>
                  <a:pt x="648100" y="1744868"/>
                  <a:pt x="630461" y="1731771"/>
                </a:cubicBezTo>
                <a:cubicBezTo>
                  <a:pt x="626051" y="1727405"/>
                  <a:pt x="634870" y="1718674"/>
                  <a:pt x="643690" y="1723040"/>
                </a:cubicBezTo>
                <a:cubicBezTo>
                  <a:pt x="661329" y="1740502"/>
                  <a:pt x="678968" y="1753599"/>
                  <a:pt x="701016" y="1771062"/>
                </a:cubicBezTo>
                <a:lnTo>
                  <a:pt x="710323" y="1778959"/>
                </a:lnTo>
                <a:lnTo>
                  <a:pt x="701193" y="1747183"/>
                </a:lnTo>
                <a:lnTo>
                  <a:pt x="697908" y="1744598"/>
                </a:lnTo>
                <a:cubicBezTo>
                  <a:pt x="671071" y="1718553"/>
                  <a:pt x="650427" y="1686307"/>
                  <a:pt x="617397" y="1666463"/>
                </a:cubicBezTo>
                <a:cubicBezTo>
                  <a:pt x="608589" y="1662053"/>
                  <a:pt x="617397" y="1648824"/>
                  <a:pt x="626205" y="1653234"/>
                </a:cubicBezTo>
                <a:cubicBezTo>
                  <a:pt x="648225" y="1666463"/>
                  <a:pt x="664740" y="1685204"/>
                  <a:pt x="681255" y="1703946"/>
                </a:cubicBezTo>
                <a:lnTo>
                  <a:pt x="692137" y="1715666"/>
                </a:lnTo>
                <a:lnTo>
                  <a:pt x="687137" y="1698263"/>
                </a:lnTo>
                <a:lnTo>
                  <a:pt x="685617" y="1687900"/>
                </a:lnTo>
                <a:lnTo>
                  <a:pt x="635180" y="1626653"/>
                </a:lnTo>
                <a:cubicBezTo>
                  <a:pt x="630814" y="1622274"/>
                  <a:pt x="639545" y="1609136"/>
                  <a:pt x="643911" y="1617895"/>
                </a:cubicBezTo>
                <a:lnTo>
                  <a:pt x="681752" y="1661549"/>
                </a:lnTo>
                <a:lnTo>
                  <a:pt x="675988" y="1622240"/>
                </a:lnTo>
                <a:lnTo>
                  <a:pt x="635216" y="1574334"/>
                </a:lnTo>
                <a:cubicBezTo>
                  <a:pt x="630814" y="1565541"/>
                  <a:pt x="639617" y="1556749"/>
                  <a:pt x="644019" y="1561145"/>
                </a:cubicBezTo>
                <a:lnTo>
                  <a:pt x="673824" y="1599972"/>
                </a:lnTo>
                <a:lnTo>
                  <a:pt x="674343" y="1567250"/>
                </a:lnTo>
                <a:lnTo>
                  <a:pt x="654279" y="1539196"/>
                </a:lnTo>
                <a:cubicBezTo>
                  <a:pt x="646094" y="1525346"/>
                  <a:pt x="639545" y="1510943"/>
                  <a:pt x="635180" y="1495432"/>
                </a:cubicBezTo>
                <a:cubicBezTo>
                  <a:pt x="630814" y="1486568"/>
                  <a:pt x="643911" y="1482136"/>
                  <a:pt x="648276" y="1491000"/>
                </a:cubicBezTo>
                <a:cubicBezTo>
                  <a:pt x="652642" y="1504295"/>
                  <a:pt x="659191" y="1517590"/>
                  <a:pt x="667376" y="1530886"/>
                </a:cubicBezTo>
                <a:lnTo>
                  <a:pt x="675503" y="1542093"/>
                </a:lnTo>
                <a:lnTo>
                  <a:pt x="680429" y="1521968"/>
                </a:lnTo>
                <a:lnTo>
                  <a:pt x="666471" y="1482191"/>
                </a:lnTo>
                <a:cubicBezTo>
                  <a:pt x="660060" y="1465222"/>
                  <a:pt x="653649" y="1447704"/>
                  <a:pt x="649375" y="1430187"/>
                </a:cubicBezTo>
                <a:cubicBezTo>
                  <a:pt x="645101" y="1421428"/>
                  <a:pt x="657923" y="1417049"/>
                  <a:pt x="662197" y="1425808"/>
                </a:cubicBezTo>
                <a:cubicBezTo>
                  <a:pt x="666471" y="1443325"/>
                  <a:pt x="672882" y="1460842"/>
                  <a:pt x="679828" y="1478359"/>
                </a:cubicBezTo>
                <a:lnTo>
                  <a:pt x="686800" y="1495945"/>
                </a:lnTo>
                <a:lnTo>
                  <a:pt x="693404" y="1468970"/>
                </a:lnTo>
                <a:lnTo>
                  <a:pt x="698385" y="1460134"/>
                </a:lnTo>
                <a:lnTo>
                  <a:pt x="692665" y="1443789"/>
                </a:lnTo>
                <a:cubicBezTo>
                  <a:pt x="685522" y="1426872"/>
                  <a:pt x="676729" y="1410501"/>
                  <a:pt x="670135" y="1395221"/>
                </a:cubicBezTo>
                <a:cubicBezTo>
                  <a:pt x="665739" y="1386490"/>
                  <a:pt x="683324" y="1382124"/>
                  <a:pt x="683324" y="1390855"/>
                </a:cubicBezTo>
                <a:cubicBezTo>
                  <a:pt x="689918" y="1408318"/>
                  <a:pt x="698710" y="1424689"/>
                  <a:pt x="706403" y="1441606"/>
                </a:cubicBezTo>
                <a:lnTo>
                  <a:pt x="707255" y="1444397"/>
                </a:lnTo>
                <a:lnTo>
                  <a:pt x="715135" y="1430418"/>
                </a:lnTo>
                <a:cubicBezTo>
                  <a:pt x="715135" y="1428230"/>
                  <a:pt x="717324" y="1427136"/>
                  <a:pt x="720059" y="1427136"/>
                </a:cubicBezTo>
                <a:lnTo>
                  <a:pt x="721807" y="1427835"/>
                </a:lnTo>
                <a:lnTo>
                  <a:pt x="718126" y="1417314"/>
                </a:lnTo>
                <a:cubicBezTo>
                  <a:pt x="718126" y="1408671"/>
                  <a:pt x="731733" y="1404349"/>
                  <a:pt x="736269" y="1412992"/>
                </a:cubicBezTo>
                <a:lnTo>
                  <a:pt x="745195" y="1455516"/>
                </a:lnTo>
                <a:lnTo>
                  <a:pt x="752354" y="1466130"/>
                </a:lnTo>
                <a:lnTo>
                  <a:pt x="749876" y="1447964"/>
                </a:lnTo>
                <a:cubicBezTo>
                  <a:pt x="749876" y="1439274"/>
                  <a:pt x="767656" y="1439274"/>
                  <a:pt x="763211" y="1447964"/>
                </a:cubicBezTo>
                <a:cubicBezTo>
                  <a:pt x="763211" y="1458826"/>
                  <a:pt x="765434" y="1469687"/>
                  <a:pt x="767656" y="1480549"/>
                </a:cubicBezTo>
                <a:lnTo>
                  <a:pt x="769070" y="1490912"/>
                </a:lnTo>
                <a:lnTo>
                  <a:pt x="784574" y="1513898"/>
                </a:lnTo>
                <a:lnTo>
                  <a:pt x="784449" y="1513093"/>
                </a:lnTo>
                <a:cubicBezTo>
                  <a:pt x="780039" y="1504361"/>
                  <a:pt x="797678" y="1504361"/>
                  <a:pt x="797678" y="1513093"/>
                </a:cubicBezTo>
                <a:lnTo>
                  <a:pt x="799134" y="1517416"/>
                </a:lnTo>
                <a:lnTo>
                  <a:pt x="800641" y="1527349"/>
                </a:lnTo>
                <a:lnTo>
                  <a:pt x="799491" y="1533676"/>
                </a:lnTo>
                <a:lnTo>
                  <a:pt x="805072" y="1539992"/>
                </a:lnTo>
                <a:lnTo>
                  <a:pt x="806498" y="1539287"/>
                </a:lnTo>
                <a:lnTo>
                  <a:pt x="799134" y="1517416"/>
                </a:lnTo>
                <a:lnTo>
                  <a:pt x="798230" y="1511455"/>
                </a:lnTo>
                <a:cubicBezTo>
                  <a:pt x="795473" y="1501087"/>
                  <a:pt x="791064" y="1491264"/>
                  <a:pt x="788859" y="1482533"/>
                </a:cubicBezTo>
                <a:cubicBezTo>
                  <a:pt x="788859" y="1469436"/>
                  <a:pt x="802088" y="1469436"/>
                  <a:pt x="806498" y="1478167"/>
                </a:cubicBezTo>
                <a:cubicBezTo>
                  <a:pt x="806498" y="1494539"/>
                  <a:pt x="813939" y="1513365"/>
                  <a:pt x="813939" y="1530965"/>
                </a:cubicBezTo>
                <a:lnTo>
                  <a:pt x="811118" y="1546834"/>
                </a:lnTo>
                <a:lnTo>
                  <a:pt x="831330" y="1569708"/>
                </a:lnTo>
                <a:lnTo>
                  <a:pt x="832568" y="1566451"/>
                </a:lnTo>
                <a:lnTo>
                  <a:pt x="835892" y="1564439"/>
                </a:lnTo>
                <a:lnTo>
                  <a:pt x="834462" y="1572267"/>
                </a:lnTo>
                <a:lnTo>
                  <a:pt x="840670" y="1577100"/>
                </a:lnTo>
                <a:lnTo>
                  <a:pt x="846034" y="1575270"/>
                </a:lnTo>
                <a:cubicBezTo>
                  <a:pt x="846034" y="1570860"/>
                  <a:pt x="846034" y="1570860"/>
                  <a:pt x="841725" y="1566451"/>
                </a:cubicBezTo>
                <a:cubicBezTo>
                  <a:pt x="840648" y="1564246"/>
                  <a:pt x="839032" y="1563419"/>
                  <a:pt x="837349" y="1563557"/>
                </a:cubicBezTo>
                <a:lnTo>
                  <a:pt x="835892" y="1564439"/>
                </a:lnTo>
                <a:lnTo>
                  <a:pt x="836002" y="1563832"/>
                </a:lnTo>
                <a:cubicBezTo>
                  <a:pt x="835800" y="1548536"/>
                  <a:pt x="827721" y="1534480"/>
                  <a:pt x="824489" y="1517944"/>
                </a:cubicBezTo>
                <a:cubicBezTo>
                  <a:pt x="824489" y="1509124"/>
                  <a:pt x="841725" y="1509124"/>
                  <a:pt x="841725" y="1517944"/>
                </a:cubicBezTo>
                <a:cubicBezTo>
                  <a:pt x="841725" y="1539992"/>
                  <a:pt x="854652" y="1562041"/>
                  <a:pt x="850343" y="1579680"/>
                </a:cubicBezTo>
                <a:lnTo>
                  <a:pt x="847269" y="1582236"/>
                </a:lnTo>
                <a:lnTo>
                  <a:pt x="877088" y="1605446"/>
                </a:lnTo>
                <a:lnTo>
                  <a:pt x="884410" y="1609161"/>
                </a:lnTo>
                <a:lnTo>
                  <a:pt x="880174" y="1587877"/>
                </a:lnTo>
                <a:cubicBezTo>
                  <a:pt x="875778" y="1574625"/>
                  <a:pt x="871382" y="1561373"/>
                  <a:pt x="866986" y="1552538"/>
                </a:cubicBezTo>
                <a:cubicBezTo>
                  <a:pt x="862589" y="1543704"/>
                  <a:pt x="875778" y="1539286"/>
                  <a:pt x="880174" y="1548121"/>
                </a:cubicBezTo>
                <a:cubicBezTo>
                  <a:pt x="882372" y="1554747"/>
                  <a:pt x="892263" y="1576834"/>
                  <a:pt x="897759" y="1597817"/>
                </a:cubicBezTo>
                <a:lnTo>
                  <a:pt x="900078" y="1617110"/>
                </a:lnTo>
                <a:lnTo>
                  <a:pt x="909868" y="1622078"/>
                </a:lnTo>
                <a:lnTo>
                  <a:pt x="932735" y="1627342"/>
                </a:lnTo>
                <a:lnTo>
                  <a:pt x="920873" y="1574740"/>
                </a:lnTo>
                <a:lnTo>
                  <a:pt x="922888" y="1569242"/>
                </a:lnTo>
                <a:lnTo>
                  <a:pt x="895712" y="1554832"/>
                </a:lnTo>
                <a:cubicBezTo>
                  <a:pt x="879964" y="1545058"/>
                  <a:pt x="864662" y="1534061"/>
                  <a:pt x="849880" y="1521767"/>
                </a:cubicBezTo>
                <a:cubicBezTo>
                  <a:pt x="801702" y="1478056"/>
                  <a:pt x="757904" y="1429973"/>
                  <a:pt x="718485" y="1373148"/>
                </a:cubicBezTo>
                <a:cubicBezTo>
                  <a:pt x="696586" y="1346921"/>
                  <a:pt x="696586" y="1316323"/>
                  <a:pt x="674687" y="1360035"/>
                </a:cubicBezTo>
                <a:cubicBezTo>
                  <a:pt x="661548" y="1390633"/>
                  <a:pt x="648408" y="1425602"/>
                  <a:pt x="639648" y="1456200"/>
                </a:cubicBezTo>
                <a:cubicBezTo>
                  <a:pt x="556432" y="1718469"/>
                  <a:pt x="587091" y="2028821"/>
                  <a:pt x="841120" y="2177440"/>
                </a:cubicBezTo>
                <a:cubicBezTo>
                  <a:pt x="807177" y="2159409"/>
                  <a:pt x="775491" y="2138851"/>
                  <a:pt x="746124" y="2116099"/>
                </a:cubicBezTo>
                <a:lnTo>
                  <a:pt x="708880" y="2081877"/>
                </a:lnTo>
                <a:lnTo>
                  <a:pt x="658810" y="2018234"/>
                </a:lnTo>
                <a:cubicBezTo>
                  <a:pt x="536449" y="1813542"/>
                  <a:pt x="571762" y="1528324"/>
                  <a:pt x="683447" y="1311952"/>
                </a:cubicBezTo>
                <a:cubicBezTo>
                  <a:pt x="683447" y="1307581"/>
                  <a:pt x="692206" y="1307581"/>
                  <a:pt x="696586" y="1311952"/>
                </a:cubicBezTo>
                <a:cubicBezTo>
                  <a:pt x="773233" y="1434344"/>
                  <a:pt x="876707" y="1553390"/>
                  <a:pt x="1018743" y="1590024"/>
                </a:cubicBezTo>
                <a:lnTo>
                  <a:pt x="1026739" y="1591341"/>
                </a:lnTo>
                <a:lnTo>
                  <a:pt x="1026101" y="1587378"/>
                </a:lnTo>
                <a:cubicBezTo>
                  <a:pt x="1026101" y="1578600"/>
                  <a:pt x="1038801" y="1574211"/>
                  <a:pt x="1043035" y="1582989"/>
                </a:cubicBezTo>
                <a:lnTo>
                  <a:pt x="1044239" y="1594224"/>
                </a:lnTo>
                <a:lnTo>
                  <a:pt x="1069077" y="1598317"/>
                </a:lnTo>
                <a:lnTo>
                  <a:pt x="1068567" y="1596701"/>
                </a:lnTo>
                <a:cubicBezTo>
                  <a:pt x="1064201" y="1588058"/>
                  <a:pt x="1077298" y="1583736"/>
                  <a:pt x="1081662" y="1592379"/>
                </a:cubicBezTo>
                <a:lnTo>
                  <a:pt x="1084315" y="1600549"/>
                </a:lnTo>
                <a:lnTo>
                  <a:pt x="1098676" y="1601177"/>
                </a:lnTo>
                <a:lnTo>
                  <a:pt x="1098828" y="1600775"/>
                </a:lnTo>
                <a:lnTo>
                  <a:pt x="1099854" y="1601229"/>
                </a:lnTo>
                <a:lnTo>
                  <a:pt x="1156945" y="1603726"/>
                </a:lnTo>
                <a:cubicBezTo>
                  <a:pt x="1238862" y="1602907"/>
                  <a:pt x="1334944" y="1587335"/>
                  <a:pt x="1384217" y="1534881"/>
                </a:cubicBezTo>
                <a:cubicBezTo>
                  <a:pt x="1414876" y="1504283"/>
                  <a:pt x="1441155" y="1447458"/>
                  <a:pt x="1493713" y="1443087"/>
                </a:cubicBezTo>
                <a:cubicBezTo>
                  <a:pt x="1511232" y="1443087"/>
                  <a:pt x="1537511" y="1473685"/>
                  <a:pt x="1555030" y="1486798"/>
                </a:cubicBezTo>
                <a:cubicBezTo>
                  <a:pt x="1594449" y="1513025"/>
                  <a:pt x="1633867" y="1534881"/>
                  <a:pt x="1677665" y="1547994"/>
                </a:cubicBezTo>
                <a:cubicBezTo>
                  <a:pt x="1697375" y="1554551"/>
                  <a:pt x="1717631" y="1559742"/>
                  <a:pt x="1738162" y="1563293"/>
                </a:cubicBezTo>
                <a:lnTo>
                  <a:pt x="1745749" y="1563960"/>
                </a:lnTo>
                <a:lnTo>
                  <a:pt x="1738888" y="1552383"/>
                </a:lnTo>
                <a:cubicBezTo>
                  <a:pt x="1738888" y="1548017"/>
                  <a:pt x="1738888" y="1539286"/>
                  <a:pt x="1743254" y="1539286"/>
                </a:cubicBezTo>
                <a:cubicBezTo>
                  <a:pt x="1760716" y="1539286"/>
                  <a:pt x="1773813" y="1539286"/>
                  <a:pt x="1786910" y="1543652"/>
                </a:cubicBezTo>
                <a:cubicBezTo>
                  <a:pt x="1795641" y="1548017"/>
                  <a:pt x="1791276" y="1561114"/>
                  <a:pt x="1782544" y="1561114"/>
                </a:cubicBezTo>
                <a:lnTo>
                  <a:pt x="1758534" y="1555112"/>
                </a:lnTo>
                <a:lnTo>
                  <a:pt x="1751985" y="1543652"/>
                </a:lnTo>
                <a:cubicBezTo>
                  <a:pt x="1751985" y="1548017"/>
                  <a:pt x="1751985" y="1552383"/>
                  <a:pt x="1747619" y="1552383"/>
                </a:cubicBezTo>
                <a:lnTo>
                  <a:pt x="1758534" y="1555112"/>
                </a:lnTo>
                <a:lnTo>
                  <a:pt x="1764534" y="1565612"/>
                </a:lnTo>
                <a:lnTo>
                  <a:pt x="1800301" y="1568757"/>
                </a:lnTo>
                <a:lnTo>
                  <a:pt x="1805165" y="1568287"/>
                </a:lnTo>
                <a:lnTo>
                  <a:pt x="1803022" y="1565481"/>
                </a:lnTo>
                <a:cubicBezTo>
                  <a:pt x="1803022" y="1561115"/>
                  <a:pt x="1805245" y="1556749"/>
                  <a:pt x="1809690" y="1556749"/>
                </a:cubicBezTo>
                <a:cubicBezTo>
                  <a:pt x="1816357" y="1556749"/>
                  <a:pt x="1819691" y="1561115"/>
                  <a:pt x="1819691" y="1565481"/>
                </a:cubicBezTo>
                <a:lnTo>
                  <a:pt x="1817887" y="1567056"/>
                </a:lnTo>
                <a:lnTo>
                  <a:pt x="1862439" y="1562747"/>
                </a:lnTo>
                <a:cubicBezTo>
                  <a:pt x="1882970" y="1558649"/>
                  <a:pt x="1903226" y="1552365"/>
                  <a:pt x="1922936" y="1543623"/>
                </a:cubicBezTo>
                <a:cubicBezTo>
                  <a:pt x="1943740" y="1532695"/>
                  <a:pt x="1966187" y="1518489"/>
                  <a:pt x="1987743" y="1501687"/>
                </a:cubicBezTo>
                <a:lnTo>
                  <a:pt x="1997343" y="1492405"/>
                </a:lnTo>
                <a:lnTo>
                  <a:pt x="1997254" y="1492024"/>
                </a:lnTo>
                <a:cubicBezTo>
                  <a:pt x="1995071" y="1487670"/>
                  <a:pt x="1998345" y="1484404"/>
                  <a:pt x="2002165" y="1483315"/>
                </a:cubicBezTo>
                <a:lnTo>
                  <a:pt x="2005118" y="1484886"/>
                </a:lnTo>
                <a:lnTo>
                  <a:pt x="2032808" y="1458109"/>
                </a:lnTo>
                <a:lnTo>
                  <a:pt x="2032575" y="1457133"/>
                </a:lnTo>
                <a:cubicBezTo>
                  <a:pt x="2032575" y="1452767"/>
                  <a:pt x="2035909" y="1449493"/>
                  <a:pt x="2039798" y="1448947"/>
                </a:cubicBezTo>
                <a:lnTo>
                  <a:pt x="2041177" y="1450017"/>
                </a:lnTo>
                <a:lnTo>
                  <a:pt x="2047213" y="1444179"/>
                </a:lnTo>
                <a:cubicBezTo>
                  <a:pt x="2055836" y="1433525"/>
                  <a:pt x="2063604" y="1422392"/>
                  <a:pt x="2070199" y="1410866"/>
                </a:cubicBezTo>
                <a:lnTo>
                  <a:pt x="2073661" y="1403125"/>
                </a:lnTo>
                <a:lnTo>
                  <a:pt x="2075239" y="1398676"/>
                </a:lnTo>
                <a:lnTo>
                  <a:pt x="2075642" y="1398698"/>
                </a:lnTo>
                <a:lnTo>
                  <a:pt x="2086153" y="1375197"/>
                </a:lnTo>
                <a:cubicBezTo>
                  <a:pt x="2094023" y="1350746"/>
                  <a:pt x="2095939" y="1325066"/>
                  <a:pt x="2089369" y="1298839"/>
                </a:cubicBezTo>
                <a:cubicBezTo>
                  <a:pt x="2067470" y="1215787"/>
                  <a:pt x="2010532" y="1154591"/>
                  <a:pt x="1971114" y="1084652"/>
                </a:cubicBezTo>
                <a:cubicBezTo>
                  <a:pt x="1966734" y="1080281"/>
                  <a:pt x="1971114" y="1075910"/>
                  <a:pt x="1975494" y="1071539"/>
                </a:cubicBezTo>
                <a:cubicBezTo>
                  <a:pt x="1993013" y="1058425"/>
                  <a:pt x="2012448" y="1047771"/>
                  <a:pt x="2032637" y="1038141"/>
                </a:cubicBezTo>
                <a:lnTo>
                  <a:pt x="2032927" y="1038012"/>
                </a:lnTo>
                <a:lnTo>
                  <a:pt x="2027734" y="1034461"/>
                </a:lnTo>
                <a:cubicBezTo>
                  <a:pt x="2027734" y="1031286"/>
                  <a:pt x="2030829" y="1028111"/>
                  <a:pt x="2037021" y="1028111"/>
                </a:cubicBezTo>
                <a:lnTo>
                  <a:pt x="2042535" y="1033766"/>
                </a:lnTo>
                <a:lnTo>
                  <a:pt x="2094297" y="1010889"/>
                </a:lnTo>
                <a:lnTo>
                  <a:pt x="2152204" y="981826"/>
                </a:lnTo>
                <a:lnTo>
                  <a:pt x="2151214" y="979366"/>
                </a:lnTo>
                <a:cubicBezTo>
                  <a:pt x="2149045" y="974977"/>
                  <a:pt x="2151214" y="971685"/>
                  <a:pt x="2154469" y="970588"/>
                </a:cubicBezTo>
                <a:lnTo>
                  <a:pt x="2162184" y="974056"/>
                </a:lnTo>
                <a:lnTo>
                  <a:pt x="2203245" y="940404"/>
                </a:lnTo>
                <a:cubicBezTo>
                  <a:pt x="2286462" y="844239"/>
                  <a:pt x="2290841" y="682506"/>
                  <a:pt x="2194485" y="590712"/>
                </a:cubicBezTo>
                <a:cubicBezTo>
                  <a:pt x="2111268" y="512031"/>
                  <a:pt x="1993013" y="468320"/>
                  <a:pt x="1874758" y="459578"/>
                </a:cubicBezTo>
                <a:cubicBezTo>
                  <a:pt x="1817820" y="455207"/>
                  <a:pt x="1760882" y="463949"/>
                  <a:pt x="1703944" y="481433"/>
                </a:cubicBezTo>
                <a:cubicBezTo>
                  <a:pt x="1651386" y="494547"/>
                  <a:pt x="1616348" y="525145"/>
                  <a:pt x="1572550" y="551372"/>
                </a:cubicBezTo>
                <a:cubicBezTo>
                  <a:pt x="1568170" y="555743"/>
                  <a:pt x="1559410" y="551372"/>
                  <a:pt x="1559410" y="542629"/>
                </a:cubicBezTo>
                <a:lnTo>
                  <a:pt x="1556308" y="508758"/>
                </a:lnTo>
                <a:lnTo>
                  <a:pt x="1550928" y="512174"/>
                </a:lnTo>
                <a:cubicBezTo>
                  <a:pt x="1542038" y="512174"/>
                  <a:pt x="1542038" y="499474"/>
                  <a:pt x="1550928" y="499474"/>
                </a:cubicBezTo>
                <a:lnTo>
                  <a:pt x="1555738" y="502528"/>
                </a:lnTo>
                <a:lnTo>
                  <a:pt x="1552097" y="462778"/>
                </a:lnTo>
                <a:lnTo>
                  <a:pt x="1550769" y="464549"/>
                </a:lnTo>
                <a:cubicBezTo>
                  <a:pt x="1546404" y="464549"/>
                  <a:pt x="1544221" y="460183"/>
                  <a:pt x="1544221" y="455817"/>
                </a:cubicBezTo>
                <a:lnTo>
                  <a:pt x="1550672" y="447216"/>
                </a:lnTo>
                <a:lnTo>
                  <a:pt x="1550103" y="441000"/>
                </a:lnTo>
                <a:cubicBezTo>
                  <a:pt x="1542986" y="407124"/>
                  <a:pt x="1530941" y="374340"/>
                  <a:pt x="1511232" y="345928"/>
                </a:cubicBezTo>
                <a:cubicBezTo>
                  <a:pt x="1471814" y="289103"/>
                  <a:pt x="1401736" y="258505"/>
                  <a:pt x="1327279" y="254134"/>
                </a:cubicBezTo>
                <a:cubicBezTo>
                  <a:pt x="1169606" y="245391"/>
                  <a:pt x="981275" y="297845"/>
                  <a:pt x="889299" y="433351"/>
                </a:cubicBezTo>
                <a:cubicBezTo>
                  <a:pt x="884919" y="437722"/>
                  <a:pt x="871779" y="433351"/>
                  <a:pt x="876159" y="424608"/>
                </a:cubicBezTo>
                <a:cubicBezTo>
                  <a:pt x="880539" y="424608"/>
                  <a:pt x="884919" y="428980"/>
                  <a:pt x="889299" y="428980"/>
                </a:cubicBezTo>
                <a:lnTo>
                  <a:pt x="898641" y="398264"/>
                </a:lnTo>
                <a:lnTo>
                  <a:pt x="919145" y="374238"/>
                </a:lnTo>
                <a:lnTo>
                  <a:pt x="938729" y="359401"/>
                </a:lnTo>
                <a:lnTo>
                  <a:pt x="920850" y="337549"/>
                </a:lnTo>
                <a:cubicBezTo>
                  <a:pt x="916563" y="328817"/>
                  <a:pt x="925136" y="320086"/>
                  <a:pt x="929422" y="324452"/>
                </a:cubicBezTo>
                <a:lnTo>
                  <a:pt x="948658" y="351880"/>
                </a:lnTo>
                <a:lnTo>
                  <a:pt x="994758" y="316955"/>
                </a:lnTo>
                <a:lnTo>
                  <a:pt x="969831" y="307006"/>
                </a:lnTo>
                <a:cubicBezTo>
                  <a:pt x="963308" y="301447"/>
                  <a:pt x="958009" y="294499"/>
                  <a:pt x="953474" y="286740"/>
                </a:cubicBezTo>
                <a:lnTo>
                  <a:pt x="943743" y="265965"/>
                </a:lnTo>
                <a:lnTo>
                  <a:pt x="945931" y="281491"/>
                </a:lnTo>
                <a:cubicBezTo>
                  <a:pt x="948679" y="290222"/>
                  <a:pt x="953075" y="297862"/>
                  <a:pt x="959669" y="302227"/>
                </a:cubicBezTo>
                <a:cubicBezTo>
                  <a:pt x="959669" y="306593"/>
                  <a:pt x="968462" y="306593"/>
                  <a:pt x="968462" y="306593"/>
                </a:cubicBezTo>
                <a:cubicBezTo>
                  <a:pt x="972858" y="310959"/>
                  <a:pt x="977254" y="315324"/>
                  <a:pt x="977254" y="319690"/>
                </a:cubicBezTo>
                <a:cubicBezTo>
                  <a:pt x="981650" y="328421"/>
                  <a:pt x="968462" y="332787"/>
                  <a:pt x="964066" y="324056"/>
                </a:cubicBezTo>
                <a:cubicBezTo>
                  <a:pt x="964066" y="319690"/>
                  <a:pt x="955273" y="319690"/>
                  <a:pt x="950877" y="315324"/>
                </a:cubicBezTo>
                <a:cubicBezTo>
                  <a:pt x="946481" y="315324"/>
                  <a:pt x="942085" y="306593"/>
                  <a:pt x="937689" y="302227"/>
                </a:cubicBezTo>
                <a:cubicBezTo>
                  <a:pt x="933293" y="289130"/>
                  <a:pt x="928896" y="276033"/>
                  <a:pt x="924500" y="258571"/>
                </a:cubicBezTo>
                <a:cubicBezTo>
                  <a:pt x="924500" y="254205"/>
                  <a:pt x="927797" y="250931"/>
                  <a:pt x="931644" y="249840"/>
                </a:cubicBezTo>
                <a:lnTo>
                  <a:pt x="937981" y="252489"/>
                </a:lnTo>
                <a:lnTo>
                  <a:pt x="920912" y="210654"/>
                </a:lnTo>
                <a:cubicBezTo>
                  <a:pt x="916563" y="201870"/>
                  <a:pt x="929609" y="193086"/>
                  <a:pt x="933957" y="201870"/>
                </a:cubicBezTo>
                <a:cubicBezTo>
                  <a:pt x="950263" y="228223"/>
                  <a:pt x="956786" y="271869"/>
                  <a:pt x="979207" y="293898"/>
                </a:cubicBezTo>
                <a:lnTo>
                  <a:pt x="999728" y="303476"/>
                </a:lnTo>
                <a:lnTo>
                  <a:pt x="955266" y="209453"/>
                </a:lnTo>
                <a:cubicBezTo>
                  <a:pt x="936654" y="176592"/>
                  <a:pt x="915853" y="144826"/>
                  <a:pt x="893956" y="114155"/>
                </a:cubicBezTo>
                <a:cubicBezTo>
                  <a:pt x="891766" y="111965"/>
                  <a:pt x="893956" y="108679"/>
                  <a:pt x="897240" y="107035"/>
                </a:cubicBezTo>
                <a:close/>
                <a:moveTo>
                  <a:pt x="608990" y="607"/>
                </a:moveTo>
                <a:cubicBezTo>
                  <a:pt x="705346" y="-3764"/>
                  <a:pt x="832361" y="13720"/>
                  <a:pt x="884919" y="109886"/>
                </a:cubicBezTo>
                <a:cubicBezTo>
                  <a:pt x="927622" y="182010"/>
                  <a:pt x="930907" y="268886"/>
                  <a:pt x="913251" y="350231"/>
                </a:cubicBezTo>
                <a:lnTo>
                  <a:pt x="898641" y="398264"/>
                </a:lnTo>
                <a:lnTo>
                  <a:pt x="876159" y="424608"/>
                </a:lnTo>
                <a:cubicBezTo>
                  <a:pt x="911198" y="324072"/>
                  <a:pt x="937477" y="162340"/>
                  <a:pt x="845500" y="83659"/>
                </a:cubicBezTo>
                <a:cubicBezTo>
                  <a:pt x="757904" y="4978"/>
                  <a:pt x="613370" y="-3764"/>
                  <a:pt x="503874" y="31205"/>
                </a:cubicBezTo>
                <a:cubicBezTo>
                  <a:pt x="381239" y="74917"/>
                  <a:pt x="271742" y="179824"/>
                  <a:pt x="219185" y="297845"/>
                </a:cubicBezTo>
                <a:cubicBezTo>
                  <a:pt x="188526" y="372155"/>
                  <a:pt x="175386" y="446464"/>
                  <a:pt x="201665" y="525145"/>
                </a:cubicBezTo>
                <a:cubicBezTo>
                  <a:pt x="219185" y="568856"/>
                  <a:pt x="245463" y="612568"/>
                  <a:pt x="241084" y="660651"/>
                </a:cubicBezTo>
                <a:cubicBezTo>
                  <a:pt x="241084" y="665022"/>
                  <a:pt x="236704" y="669393"/>
                  <a:pt x="232324" y="669393"/>
                </a:cubicBezTo>
                <a:cubicBezTo>
                  <a:pt x="92170" y="669393"/>
                  <a:pt x="8953" y="774301"/>
                  <a:pt x="17713" y="909806"/>
                </a:cubicBezTo>
                <a:cubicBezTo>
                  <a:pt x="18808" y="934940"/>
                  <a:pt x="23461" y="962260"/>
                  <a:pt x="31742" y="988760"/>
                </a:cubicBezTo>
                <a:lnTo>
                  <a:pt x="43755" y="1013610"/>
                </a:lnTo>
                <a:lnTo>
                  <a:pt x="48280" y="992409"/>
                </a:lnTo>
                <a:cubicBezTo>
                  <a:pt x="48280" y="983661"/>
                  <a:pt x="65822" y="988035"/>
                  <a:pt x="61436" y="996783"/>
                </a:cubicBezTo>
                <a:cubicBezTo>
                  <a:pt x="58147" y="1006625"/>
                  <a:pt x="56229" y="1016672"/>
                  <a:pt x="55552" y="1026701"/>
                </a:cubicBezTo>
                <a:lnTo>
                  <a:pt x="56219" y="1039394"/>
                </a:lnTo>
                <a:lnTo>
                  <a:pt x="67533" y="1062797"/>
                </a:lnTo>
                <a:lnTo>
                  <a:pt x="103644" y="1098978"/>
                </a:lnTo>
                <a:lnTo>
                  <a:pt x="107137" y="1095422"/>
                </a:lnTo>
                <a:cubicBezTo>
                  <a:pt x="110411" y="1095422"/>
                  <a:pt x="113685" y="1097644"/>
                  <a:pt x="113685" y="1102089"/>
                </a:cubicBezTo>
                <a:lnTo>
                  <a:pt x="114057" y="1106247"/>
                </a:lnTo>
                <a:lnTo>
                  <a:pt x="142988" y="1117461"/>
                </a:lnTo>
                <a:lnTo>
                  <a:pt x="144509" y="1111516"/>
                </a:lnTo>
                <a:lnTo>
                  <a:pt x="150999" y="1110107"/>
                </a:lnTo>
                <a:lnTo>
                  <a:pt x="152678" y="1104510"/>
                </a:lnTo>
                <a:cubicBezTo>
                  <a:pt x="155952" y="1102327"/>
                  <a:pt x="160318" y="1102327"/>
                  <a:pt x="162501" y="1106692"/>
                </a:cubicBezTo>
                <a:lnTo>
                  <a:pt x="170528" y="1124977"/>
                </a:lnTo>
                <a:lnTo>
                  <a:pt x="188958" y="1124466"/>
                </a:lnTo>
                <a:lnTo>
                  <a:pt x="188958" y="1111128"/>
                </a:lnTo>
                <a:cubicBezTo>
                  <a:pt x="184725" y="1102350"/>
                  <a:pt x="201658" y="1097961"/>
                  <a:pt x="201658" y="1106739"/>
                </a:cubicBezTo>
                <a:lnTo>
                  <a:pt x="204722" y="1124029"/>
                </a:lnTo>
                <a:lnTo>
                  <a:pt x="206045" y="1123993"/>
                </a:lnTo>
                <a:cubicBezTo>
                  <a:pt x="214805" y="1119622"/>
                  <a:pt x="219185" y="1137106"/>
                  <a:pt x="210425" y="1137106"/>
                </a:cubicBezTo>
                <a:lnTo>
                  <a:pt x="205822" y="1137417"/>
                </a:lnTo>
                <a:lnTo>
                  <a:pt x="202613" y="1157750"/>
                </a:lnTo>
                <a:lnTo>
                  <a:pt x="222595" y="1156984"/>
                </a:lnTo>
                <a:lnTo>
                  <a:pt x="227963" y="1157913"/>
                </a:lnTo>
                <a:lnTo>
                  <a:pt x="207687" y="1102683"/>
                </a:lnTo>
                <a:cubicBezTo>
                  <a:pt x="196190" y="1050776"/>
                  <a:pt x="197285" y="995044"/>
                  <a:pt x="206045" y="940404"/>
                </a:cubicBezTo>
                <a:cubicBezTo>
                  <a:pt x="206045" y="936033"/>
                  <a:pt x="210425" y="934940"/>
                  <a:pt x="214257" y="936033"/>
                </a:cubicBezTo>
                <a:cubicBezTo>
                  <a:pt x="218090" y="937126"/>
                  <a:pt x="221374" y="940404"/>
                  <a:pt x="219185" y="944776"/>
                </a:cubicBezTo>
                <a:cubicBezTo>
                  <a:pt x="210972" y="1002147"/>
                  <a:pt x="213231" y="1061362"/>
                  <a:pt x="228269" y="1114354"/>
                </a:cubicBezTo>
                <a:lnTo>
                  <a:pt x="247105" y="1163539"/>
                </a:lnTo>
                <a:lnTo>
                  <a:pt x="258774" y="1171746"/>
                </a:lnTo>
                <a:cubicBezTo>
                  <a:pt x="271929" y="1184869"/>
                  <a:pt x="280700" y="1200178"/>
                  <a:pt x="288374" y="1216581"/>
                </a:cubicBezTo>
                <a:lnTo>
                  <a:pt x="292376" y="1225514"/>
                </a:lnTo>
                <a:lnTo>
                  <a:pt x="314035" y="1246590"/>
                </a:lnTo>
                <a:cubicBezTo>
                  <a:pt x="342641" y="1268240"/>
                  <a:pt x="377954" y="1283539"/>
                  <a:pt x="420657" y="1290096"/>
                </a:cubicBezTo>
                <a:cubicBezTo>
                  <a:pt x="442556" y="1294467"/>
                  <a:pt x="481975" y="1290096"/>
                  <a:pt x="495115" y="1311952"/>
                </a:cubicBezTo>
                <a:cubicBezTo>
                  <a:pt x="512634" y="1342550"/>
                  <a:pt x="495115" y="1399375"/>
                  <a:pt x="490735" y="1429973"/>
                </a:cubicBezTo>
                <a:cubicBezTo>
                  <a:pt x="454601" y="1652902"/>
                  <a:pt x="517013" y="1880748"/>
                  <a:pt x="665038" y="2041593"/>
                </a:cubicBezTo>
                <a:lnTo>
                  <a:pt x="708880" y="2081877"/>
                </a:lnTo>
                <a:lnTo>
                  <a:pt x="733507" y="2113179"/>
                </a:lnTo>
                <a:cubicBezTo>
                  <a:pt x="763036" y="2142129"/>
                  <a:pt x="797322" y="2168151"/>
                  <a:pt x="836740" y="2190553"/>
                </a:cubicBezTo>
                <a:cubicBezTo>
                  <a:pt x="587091" y="2059419"/>
                  <a:pt x="433797" y="1766552"/>
                  <a:pt x="464456" y="1491169"/>
                </a:cubicBezTo>
                <a:cubicBezTo>
                  <a:pt x="468836" y="1467128"/>
                  <a:pt x="473216" y="1444179"/>
                  <a:pt x="476500" y="1421231"/>
                </a:cubicBezTo>
                <a:lnTo>
                  <a:pt x="479812" y="1378924"/>
                </a:lnTo>
                <a:lnTo>
                  <a:pt x="473651" y="1373789"/>
                </a:lnTo>
                <a:cubicBezTo>
                  <a:pt x="469285" y="1360692"/>
                  <a:pt x="464920" y="1343230"/>
                  <a:pt x="460554" y="1330133"/>
                </a:cubicBezTo>
                <a:cubicBezTo>
                  <a:pt x="456188" y="1321402"/>
                  <a:pt x="469285" y="1317036"/>
                  <a:pt x="473651" y="1325767"/>
                </a:cubicBezTo>
                <a:lnTo>
                  <a:pt x="481671" y="1355175"/>
                </a:lnTo>
                <a:lnTo>
                  <a:pt x="481975" y="1351292"/>
                </a:lnTo>
                <a:cubicBezTo>
                  <a:pt x="486355" y="1316323"/>
                  <a:pt x="464456" y="1311952"/>
                  <a:pt x="429417" y="1307581"/>
                </a:cubicBezTo>
                <a:cubicBezTo>
                  <a:pt x="411350" y="1304303"/>
                  <a:pt x="392051" y="1299795"/>
                  <a:pt x="372907" y="1293366"/>
                </a:cubicBezTo>
                <a:lnTo>
                  <a:pt x="365525" y="1289948"/>
                </a:lnTo>
                <a:lnTo>
                  <a:pt x="373497" y="1315383"/>
                </a:lnTo>
                <a:cubicBezTo>
                  <a:pt x="374844" y="1320620"/>
                  <a:pt x="375786" y="1325994"/>
                  <a:pt x="375853" y="1331437"/>
                </a:cubicBezTo>
                <a:lnTo>
                  <a:pt x="375028" y="1336132"/>
                </a:lnTo>
                <a:lnTo>
                  <a:pt x="376628" y="1337414"/>
                </a:lnTo>
                <a:lnTo>
                  <a:pt x="395678" y="1346030"/>
                </a:lnTo>
                <a:lnTo>
                  <a:pt x="386338" y="1307978"/>
                </a:lnTo>
                <a:cubicBezTo>
                  <a:pt x="386338" y="1299200"/>
                  <a:pt x="399265" y="1294811"/>
                  <a:pt x="399265" y="1303589"/>
                </a:cubicBezTo>
                <a:cubicBezTo>
                  <a:pt x="403574" y="1312367"/>
                  <a:pt x="405729" y="1321145"/>
                  <a:pt x="407883" y="1329923"/>
                </a:cubicBezTo>
                <a:lnTo>
                  <a:pt x="416190" y="1355306"/>
                </a:lnTo>
                <a:lnTo>
                  <a:pt x="464883" y="1377328"/>
                </a:lnTo>
                <a:cubicBezTo>
                  <a:pt x="473653" y="1381702"/>
                  <a:pt x="473653" y="1394824"/>
                  <a:pt x="460497" y="1394824"/>
                </a:cubicBezTo>
                <a:cubicBezTo>
                  <a:pt x="436378" y="1383889"/>
                  <a:pt x="406777" y="1372954"/>
                  <a:pt x="379369" y="1358191"/>
                </a:cubicBezTo>
                <a:lnTo>
                  <a:pt x="367548" y="1350366"/>
                </a:lnTo>
                <a:lnTo>
                  <a:pt x="363263" y="1352314"/>
                </a:lnTo>
                <a:lnTo>
                  <a:pt x="360948" y="1345996"/>
                </a:lnTo>
                <a:lnTo>
                  <a:pt x="340861" y="1332699"/>
                </a:lnTo>
                <a:cubicBezTo>
                  <a:pt x="329212" y="1322925"/>
                  <a:pt x="319071" y="1311717"/>
                  <a:pt x="311397" y="1298595"/>
                </a:cubicBezTo>
                <a:cubicBezTo>
                  <a:pt x="303723" y="1285472"/>
                  <a:pt x="297419" y="1270710"/>
                  <a:pt x="291115" y="1256016"/>
                </a:cubicBezTo>
                <a:lnTo>
                  <a:pt x="283541" y="1240268"/>
                </a:lnTo>
                <a:lnTo>
                  <a:pt x="237431" y="1180236"/>
                </a:lnTo>
                <a:lnTo>
                  <a:pt x="222424" y="1173788"/>
                </a:lnTo>
                <a:cubicBezTo>
                  <a:pt x="214989" y="1171951"/>
                  <a:pt x="206699" y="1171200"/>
                  <a:pt x="197380" y="1171746"/>
                </a:cubicBezTo>
                <a:cubicBezTo>
                  <a:pt x="144757" y="1176120"/>
                  <a:pt x="100904" y="1171746"/>
                  <a:pt x="70207" y="1128006"/>
                </a:cubicBezTo>
                <a:cubicBezTo>
                  <a:pt x="57051" y="1108322"/>
                  <a:pt x="47184" y="1086452"/>
                  <a:pt x="42799" y="1063488"/>
                </a:cubicBezTo>
                <a:lnTo>
                  <a:pt x="41765" y="1046924"/>
                </a:lnTo>
                <a:lnTo>
                  <a:pt x="10869" y="976671"/>
                </a:lnTo>
                <a:cubicBezTo>
                  <a:pt x="2657" y="945322"/>
                  <a:pt x="-902" y="913085"/>
                  <a:pt x="193" y="883579"/>
                </a:cubicBezTo>
                <a:cubicBezTo>
                  <a:pt x="4573" y="809270"/>
                  <a:pt x="30852" y="743702"/>
                  <a:pt x="87790" y="695620"/>
                </a:cubicBezTo>
                <a:cubicBezTo>
                  <a:pt x="114069" y="673764"/>
                  <a:pt x="149107" y="665022"/>
                  <a:pt x="184146" y="656279"/>
                </a:cubicBezTo>
                <a:cubicBezTo>
                  <a:pt x="214805" y="651908"/>
                  <a:pt x="236704" y="660651"/>
                  <a:pt x="223564" y="612568"/>
                </a:cubicBezTo>
                <a:cubicBezTo>
                  <a:pt x="210425" y="577599"/>
                  <a:pt x="192906" y="547001"/>
                  <a:pt x="184146" y="512031"/>
                </a:cubicBezTo>
                <a:cubicBezTo>
                  <a:pt x="118449" y="267247"/>
                  <a:pt x="372479" y="9349"/>
                  <a:pt x="608990" y="607"/>
                </a:cubicBezTo>
                <a:close/>
              </a:path>
            </a:pathLst>
          </a:custGeom>
          <a:solidFill>
            <a:schemeClr val="accent1"/>
          </a:solidFill>
          <a:ln>
            <a:noFill/>
          </a:ln>
        </p:spPr>
        <p:txBody>
          <a:bodyPr vert="horz" wrap="square" lIns="91440" tIns="45720" rIns="91440" bIns="45720" numCol="1" anchor="t" anchorCtr="0" compatLnSpc="1">
            <a:noAutofit/>
          </a:bodyPr>
          <a:lstStyle/>
          <a:p>
            <a:endParaRPr lang="zh-CN" altLang="en-US"/>
          </a:p>
        </p:txBody>
      </p:sp>
      <p:sp>
        <p:nvSpPr>
          <p:cNvPr id="105" name="文本框 104"/>
          <p:cNvSpPr txBox="1"/>
          <p:nvPr/>
        </p:nvSpPr>
        <p:spPr>
          <a:xfrm>
            <a:off x="4699900" y="2290016"/>
            <a:ext cx="564578" cy="830997"/>
          </a:xfrm>
          <a:prstGeom prst="rect">
            <a:avLst/>
          </a:prstGeom>
          <a:noFill/>
          <a:ln>
            <a:solidFill>
              <a:schemeClr val="accent1"/>
            </a:solidFill>
          </a:ln>
        </p:spPr>
        <p:txBody>
          <a:bodyPr wrap="none" rtlCol="0">
            <a:spAutoFit/>
          </a:bodyPr>
          <a:lstStyle/>
          <a:p>
            <a:r>
              <a:rPr lang="en-US" altLang="zh-CN" sz="4800" b="1" dirty="0">
                <a:solidFill>
                  <a:schemeClr val="accent1"/>
                </a:solidFill>
                <a:latin typeface="+mj-ea"/>
                <a:ea typeface="+mj-ea"/>
              </a:rPr>
              <a:t>1</a:t>
            </a:r>
            <a:endParaRPr lang="zh-CN" altLang="en-US" sz="4800" b="1" dirty="0">
              <a:solidFill>
                <a:schemeClr val="accent1"/>
              </a:solidFill>
              <a:latin typeface="+mj-ea"/>
              <a:ea typeface="+mj-ea"/>
            </a:endParaRPr>
          </a:p>
        </p:txBody>
      </p:sp>
      <p:sp>
        <p:nvSpPr>
          <p:cNvPr id="106" name="文本框 105"/>
          <p:cNvSpPr txBox="1"/>
          <p:nvPr/>
        </p:nvSpPr>
        <p:spPr>
          <a:xfrm>
            <a:off x="4699900" y="3326336"/>
            <a:ext cx="564578" cy="830997"/>
          </a:xfrm>
          <a:prstGeom prst="rect">
            <a:avLst/>
          </a:prstGeom>
          <a:noFill/>
          <a:ln>
            <a:solidFill>
              <a:schemeClr val="accent1"/>
            </a:solidFill>
          </a:ln>
        </p:spPr>
        <p:txBody>
          <a:bodyPr wrap="none" rtlCol="0">
            <a:spAutoFit/>
          </a:bodyPr>
          <a:lstStyle/>
          <a:p>
            <a:r>
              <a:rPr lang="en-US" altLang="zh-CN" sz="4800" b="1" dirty="0">
                <a:solidFill>
                  <a:schemeClr val="accent1"/>
                </a:solidFill>
                <a:latin typeface="+mj-ea"/>
                <a:ea typeface="+mj-ea"/>
              </a:rPr>
              <a:t>2</a:t>
            </a:r>
            <a:endParaRPr lang="zh-CN" altLang="en-US" sz="4800" b="1" dirty="0">
              <a:solidFill>
                <a:schemeClr val="accent1"/>
              </a:solidFill>
              <a:latin typeface="+mj-ea"/>
              <a:ea typeface="+mj-ea"/>
            </a:endParaRPr>
          </a:p>
        </p:txBody>
      </p:sp>
      <p:sp>
        <p:nvSpPr>
          <p:cNvPr id="107" name="文本框 106"/>
          <p:cNvSpPr txBox="1"/>
          <p:nvPr/>
        </p:nvSpPr>
        <p:spPr>
          <a:xfrm>
            <a:off x="4699900" y="4362656"/>
            <a:ext cx="564578" cy="830997"/>
          </a:xfrm>
          <a:prstGeom prst="rect">
            <a:avLst/>
          </a:prstGeom>
          <a:noFill/>
          <a:ln>
            <a:solidFill>
              <a:schemeClr val="accent1"/>
            </a:solidFill>
          </a:ln>
        </p:spPr>
        <p:txBody>
          <a:bodyPr wrap="none" rtlCol="0">
            <a:spAutoFit/>
          </a:bodyPr>
          <a:lstStyle/>
          <a:p>
            <a:r>
              <a:rPr lang="en-US" altLang="zh-CN" sz="4800" b="1" dirty="0">
                <a:solidFill>
                  <a:schemeClr val="accent1"/>
                </a:solidFill>
                <a:latin typeface="+mj-ea"/>
                <a:ea typeface="+mj-ea"/>
              </a:rPr>
              <a:t>3</a:t>
            </a:r>
            <a:endParaRPr lang="zh-CN" altLang="en-US" sz="4800" b="1" dirty="0">
              <a:solidFill>
                <a:schemeClr val="accent1"/>
              </a:solidFill>
              <a:latin typeface="+mj-ea"/>
              <a:ea typeface="+mj-ea"/>
            </a:endParaRPr>
          </a:p>
        </p:txBody>
      </p:sp>
      <p:grpSp>
        <p:nvGrpSpPr>
          <p:cNvPr id="25" name="组合 24"/>
          <p:cNvGrpSpPr/>
          <p:nvPr/>
        </p:nvGrpSpPr>
        <p:grpSpPr>
          <a:xfrm>
            <a:off x="5666699" y="3331465"/>
            <a:ext cx="4828054" cy="461665"/>
            <a:chOff x="6007264" y="2258917"/>
            <a:chExt cx="4828054" cy="461665"/>
          </a:xfrm>
        </p:grpSpPr>
        <p:sp>
          <p:nvSpPr>
            <p:cNvPr id="27" name="矩形 26"/>
            <p:cNvSpPr/>
            <p:nvPr/>
          </p:nvSpPr>
          <p:spPr>
            <a:xfrm>
              <a:off x="6007264" y="2258917"/>
              <a:ext cx="2245485" cy="400110"/>
            </a:xfrm>
            <a:prstGeom prst="rect">
              <a:avLst/>
            </a:prstGeom>
          </p:spPr>
          <p:txBody>
            <a:bodyPr wrap="square">
              <a:spAutoFit/>
            </a:bodyPr>
            <a:lstStyle/>
            <a:p>
              <a:r>
                <a:rPr lang="zh-CN" altLang="en-US" sz="2000" dirty="0" smtClean="0">
                  <a:solidFill>
                    <a:schemeClr val="tx1">
                      <a:lumMod val="75000"/>
                      <a:lumOff val="25000"/>
                    </a:schemeClr>
                  </a:solidFill>
                </a:rPr>
                <a:t>共享代码段的处理</a:t>
              </a:r>
              <a:endParaRPr lang="zh-CN" altLang="en-US" sz="2000" dirty="0">
                <a:solidFill>
                  <a:schemeClr val="tx1">
                    <a:lumMod val="75000"/>
                    <a:lumOff val="25000"/>
                  </a:schemeClr>
                </a:solidFill>
              </a:endParaRPr>
            </a:p>
          </p:txBody>
        </p:sp>
        <p:cxnSp>
          <p:nvCxnSpPr>
            <p:cNvPr id="28" name="直接连接符 27"/>
            <p:cNvCxnSpPr/>
            <p:nvPr/>
          </p:nvCxnSpPr>
          <p:spPr>
            <a:xfrm>
              <a:off x="6007264" y="2720582"/>
              <a:ext cx="4828054" cy="0"/>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666699" y="4372915"/>
            <a:ext cx="4828054" cy="461665"/>
            <a:chOff x="6007264" y="2258917"/>
            <a:chExt cx="4828054" cy="461665"/>
          </a:xfrm>
        </p:grpSpPr>
        <p:sp>
          <p:nvSpPr>
            <p:cNvPr id="31" name="矩形 30"/>
            <p:cNvSpPr/>
            <p:nvPr/>
          </p:nvSpPr>
          <p:spPr>
            <a:xfrm>
              <a:off x="6007264" y="2258917"/>
              <a:ext cx="2245485" cy="400110"/>
            </a:xfrm>
            <a:prstGeom prst="rect">
              <a:avLst/>
            </a:prstGeom>
          </p:spPr>
          <p:txBody>
            <a:bodyPr wrap="square">
              <a:spAutoFit/>
            </a:bodyPr>
            <a:lstStyle/>
            <a:p>
              <a:r>
                <a:rPr lang="zh-CN" altLang="en-US" sz="2000" dirty="0" smtClean="0">
                  <a:solidFill>
                    <a:schemeClr val="tx1">
                      <a:lumMod val="75000"/>
                      <a:lumOff val="25000"/>
                    </a:schemeClr>
                  </a:solidFill>
                </a:rPr>
                <a:t>小结</a:t>
              </a:r>
              <a:endParaRPr lang="zh-CN" altLang="en-US" sz="2000" dirty="0">
                <a:solidFill>
                  <a:schemeClr val="tx1">
                    <a:lumMod val="75000"/>
                    <a:lumOff val="25000"/>
                  </a:schemeClr>
                </a:solidFill>
              </a:endParaRPr>
            </a:p>
          </p:txBody>
        </p:sp>
        <p:cxnSp>
          <p:nvCxnSpPr>
            <p:cNvPr id="32" name="直接连接符 31"/>
            <p:cNvCxnSpPr/>
            <p:nvPr/>
          </p:nvCxnSpPr>
          <p:spPr>
            <a:xfrm>
              <a:off x="6007264" y="2720582"/>
              <a:ext cx="4828054"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106"/>
                                        </p:tgtEl>
                                        <p:attrNameLst>
                                          <p:attrName>style.visibility</p:attrName>
                                        </p:attrNameLst>
                                      </p:cBhvr>
                                      <p:to>
                                        <p:strVal val="visible"/>
                                      </p:to>
                                    </p:set>
                                    <p:animEffect transition="in" filter="fade">
                                      <p:cBhvr>
                                        <p:cTn id="19" dur="500"/>
                                        <p:tgtEl>
                                          <p:spTgt spid="106"/>
                                        </p:tgtEl>
                                      </p:cBhvr>
                                    </p:animEffect>
                                  </p:childTnLst>
                                </p:cTn>
                              </p:par>
                              <p:par>
                                <p:cTn id="20" presetID="10" presetClass="entr" presetSubtype="0" fill="hold" grpId="0" nodeType="withEffect">
                                  <p:stCondLst>
                                    <p:cond delay="150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par>
                                <p:cTn id="23" presetID="10" presetClass="entr" presetSubtype="0" fill="hold" nodeType="withEffect">
                                  <p:stCondLst>
                                    <p:cond delay="210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240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4" grpId="0" animBg="1"/>
      <p:bldP spid="105"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8" name="Freeform 1518"/>
          <p:cNvSpPr>
            <a:spLocks noEditPoints="1"/>
          </p:cNvSpPr>
          <p:nvPr/>
        </p:nvSpPr>
        <p:spPr bwMode="auto">
          <a:xfrm>
            <a:off x="5428527" y="2277038"/>
            <a:ext cx="1172900" cy="1396950"/>
          </a:xfrm>
          <a:custGeom>
            <a:avLst/>
            <a:gdLst>
              <a:gd name="T0" fmla="*/ 430 w 704"/>
              <a:gd name="T1" fmla="*/ 588 h 842"/>
              <a:gd name="T2" fmla="*/ 414 w 704"/>
              <a:gd name="T3" fmla="*/ 341 h 842"/>
              <a:gd name="T4" fmla="*/ 263 w 704"/>
              <a:gd name="T5" fmla="*/ 145 h 842"/>
              <a:gd name="T6" fmla="*/ 115 w 704"/>
              <a:gd name="T7" fmla="*/ 0 h 842"/>
              <a:gd name="T8" fmla="*/ 23 w 704"/>
              <a:gd name="T9" fmla="*/ 206 h 842"/>
              <a:gd name="T10" fmla="*/ 126 w 704"/>
              <a:gd name="T11" fmla="*/ 416 h 842"/>
              <a:gd name="T12" fmla="*/ 337 w 704"/>
              <a:gd name="T13" fmla="*/ 802 h 842"/>
              <a:gd name="T14" fmla="*/ 401 w 704"/>
              <a:gd name="T15" fmla="*/ 808 h 842"/>
              <a:gd name="T16" fmla="*/ 635 w 704"/>
              <a:gd name="T17" fmla="*/ 799 h 842"/>
              <a:gd name="T18" fmla="*/ 685 w 704"/>
              <a:gd name="T19" fmla="*/ 753 h 842"/>
              <a:gd name="T20" fmla="*/ 577 w 704"/>
              <a:gd name="T21" fmla="*/ 719 h 842"/>
              <a:gd name="T22" fmla="*/ 562 w 704"/>
              <a:gd name="T23" fmla="*/ 714 h 842"/>
              <a:gd name="T24" fmla="*/ 517 w 704"/>
              <a:gd name="T25" fmla="*/ 684 h 842"/>
              <a:gd name="T26" fmla="*/ 527 w 704"/>
              <a:gd name="T27" fmla="*/ 680 h 842"/>
              <a:gd name="T28" fmla="*/ 509 w 704"/>
              <a:gd name="T29" fmla="*/ 668 h 842"/>
              <a:gd name="T30" fmla="*/ 502 w 704"/>
              <a:gd name="T31" fmla="*/ 684 h 842"/>
              <a:gd name="T32" fmla="*/ 457 w 704"/>
              <a:gd name="T33" fmla="*/ 629 h 842"/>
              <a:gd name="T34" fmla="*/ 347 w 704"/>
              <a:gd name="T35" fmla="*/ 563 h 842"/>
              <a:gd name="T36" fmla="*/ 355 w 704"/>
              <a:gd name="T37" fmla="*/ 576 h 842"/>
              <a:gd name="T38" fmla="*/ 364 w 704"/>
              <a:gd name="T39" fmla="*/ 557 h 842"/>
              <a:gd name="T40" fmla="*/ 309 w 704"/>
              <a:gd name="T41" fmla="*/ 521 h 842"/>
              <a:gd name="T42" fmla="*/ 344 w 704"/>
              <a:gd name="T43" fmla="*/ 524 h 842"/>
              <a:gd name="T44" fmla="*/ 340 w 704"/>
              <a:gd name="T45" fmla="*/ 510 h 842"/>
              <a:gd name="T46" fmla="*/ 305 w 704"/>
              <a:gd name="T47" fmla="*/ 490 h 842"/>
              <a:gd name="T48" fmla="*/ 319 w 704"/>
              <a:gd name="T49" fmla="*/ 468 h 842"/>
              <a:gd name="T50" fmla="*/ 311 w 704"/>
              <a:gd name="T51" fmla="*/ 450 h 842"/>
              <a:gd name="T52" fmla="*/ 254 w 704"/>
              <a:gd name="T53" fmla="*/ 373 h 842"/>
              <a:gd name="T54" fmla="*/ 242 w 704"/>
              <a:gd name="T55" fmla="*/ 395 h 842"/>
              <a:gd name="T56" fmla="*/ 202 w 704"/>
              <a:gd name="T57" fmla="*/ 330 h 842"/>
              <a:gd name="T58" fmla="*/ 271 w 704"/>
              <a:gd name="T59" fmla="*/ 320 h 842"/>
              <a:gd name="T60" fmla="*/ 368 w 704"/>
              <a:gd name="T61" fmla="*/ 342 h 842"/>
              <a:gd name="T62" fmla="*/ 373 w 704"/>
              <a:gd name="T63" fmla="*/ 337 h 842"/>
              <a:gd name="T64" fmla="*/ 311 w 704"/>
              <a:gd name="T65" fmla="*/ 261 h 842"/>
              <a:gd name="T66" fmla="*/ 404 w 704"/>
              <a:gd name="T67" fmla="*/ 311 h 842"/>
              <a:gd name="T68" fmla="*/ 393 w 704"/>
              <a:gd name="T69" fmla="*/ 298 h 842"/>
              <a:gd name="T70" fmla="*/ 344 w 704"/>
              <a:gd name="T71" fmla="*/ 254 h 842"/>
              <a:gd name="T72" fmla="*/ 228 w 704"/>
              <a:gd name="T73" fmla="*/ 184 h 842"/>
              <a:gd name="T74" fmla="*/ 282 w 704"/>
              <a:gd name="T75" fmla="*/ 185 h 842"/>
              <a:gd name="T76" fmla="*/ 229 w 704"/>
              <a:gd name="T77" fmla="*/ 159 h 842"/>
              <a:gd name="T78" fmla="*/ 261 w 704"/>
              <a:gd name="T79" fmla="*/ 160 h 842"/>
              <a:gd name="T80" fmla="*/ 145 w 704"/>
              <a:gd name="T81" fmla="*/ 71 h 842"/>
              <a:gd name="T82" fmla="*/ 230 w 704"/>
              <a:gd name="T83" fmla="*/ 119 h 842"/>
              <a:gd name="T84" fmla="*/ 154 w 704"/>
              <a:gd name="T85" fmla="*/ 44 h 842"/>
              <a:gd name="T86" fmla="*/ 129 w 704"/>
              <a:gd name="T87" fmla="*/ 29 h 842"/>
              <a:gd name="T88" fmla="*/ 179 w 704"/>
              <a:gd name="T89" fmla="*/ 87 h 842"/>
              <a:gd name="T90" fmla="*/ 141 w 704"/>
              <a:gd name="T91" fmla="*/ 46 h 842"/>
              <a:gd name="T92" fmla="*/ 64 w 704"/>
              <a:gd name="T93" fmla="*/ 376 h 842"/>
              <a:gd name="T94" fmla="*/ 65 w 704"/>
              <a:gd name="T95" fmla="*/ 367 h 842"/>
              <a:gd name="T96" fmla="*/ 153 w 704"/>
              <a:gd name="T97" fmla="*/ 492 h 842"/>
              <a:gd name="T98" fmla="*/ 111 w 704"/>
              <a:gd name="T99" fmla="*/ 350 h 842"/>
              <a:gd name="T100" fmla="*/ 61 w 704"/>
              <a:gd name="T101" fmla="*/ 105 h 842"/>
              <a:gd name="T102" fmla="*/ 210 w 704"/>
              <a:gd name="T103" fmla="*/ 394 h 842"/>
              <a:gd name="T104" fmla="*/ 447 w 704"/>
              <a:gd name="T105" fmla="*/ 752 h 842"/>
              <a:gd name="T106" fmla="*/ 364 w 704"/>
              <a:gd name="T107" fmla="*/ 781 h 842"/>
              <a:gd name="T108" fmla="*/ 461 w 704"/>
              <a:gd name="T109" fmla="*/ 778 h 842"/>
              <a:gd name="T110" fmla="*/ 470 w 704"/>
              <a:gd name="T111" fmla="*/ 755 h 842"/>
              <a:gd name="T112" fmla="*/ 605 w 704"/>
              <a:gd name="T113" fmla="*/ 789 h 842"/>
              <a:gd name="T114" fmla="*/ 542 w 704"/>
              <a:gd name="T115" fmla="*/ 756 h 842"/>
              <a:gd name="T116" fmla="*/ 591 w 704"/>
              <a:gd name="T117" fmla="*/ 748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4" h="842">
                <a:moveTo>
                  <a:pt x="685" y="753"/>
                </a:moveTo>
                <a:cubicBezTo>
                  <a:pt x="662" y="746"/>
                  <a:pt x="646" y="736"/>
                  <a:pt x="627" y="726"/>
                </a:cubicBezTo>
                <a:cubicBezTo>
                  <a:pt x="614" y="720"/>
                  <a:pt x="601" y="716"/>
                  <a:pt x="588" y="708"/>
                </a:cubicBezTo>
                <a:cubicBezTo>
                  <a:pt x="568" y="697"/>
                  <a:pt x="552" y="684"/>
                  <a:pt x="533" y="676"/>
                </a:cubicBezTo>
                <a:cubicBezTo>
                  <a:pt x="525" y="672"/>
                  <a:pt x="521" y="664"/>
                  <a:pt x="513" y="658"/>
                </a:cubicBezTo>
                <a:cubicBezTo>
                  <a:pt x="485" y="637"/>
                  <a:pt x="451" y="614"/>
                  <a:pt x="430" y="593"/>
                </a:cubicBezTo>
                <a:cubicBezTo>
                  <a:pt x="428" y="591"/>
                  <a:pt x="432" y="589"/>
                  <a:pt x="430" y="588"/>
                </a:cubicBezTo>
                <a:cubicBezTo>
                  <a:pt x="428" y="589"/>
                  <a:pt x="424" y="587"/>
                  <a:pt x="421" y="584"/>
                </a:cubicBezTo>
                <a:cubicBezTo>
                  <a:pt x="388" y="549"/>
                  <a:pt x="371" y="522"/>
                  <a:pt x="343" y="488"/>
                </a:cubicBezTo>
                <a:cubicBezTo>
                  <a:pt x="328" y="461"/>
                  <a:pt x="315" y="436"/>
                  <a:pt x="301" y="408"/>
                </a:cubicBezTo>
                <a:cubicBezTo>
                  <a:pt x="305" y="401"/>
                  <a:pt x="299" y="396"/>
                  <a:pt x="299" y="390"/>
                </a:cubicBezTo>
                <a:cubicBezTo>
                  <a:pt x="301" y="389"/>
                  <a:pt x="304" y="386"/>
                  <a:pt x="304" y="383"/>
                </a:cubicBezTo>
                <a:cubicBezTo>
                  <a:pt x="304" y="380"/>
                  <a:pt x="295" y="378"/>
                  <a:pt x="296" y="374"/>
                </a:cubicBezTo>
                <a:cubicBezTo>
                  <a:pt x="335" y="361"/>
                  <a:pt x="375" y="350"/>
                  <a:pt x="414" y="341"/>
                </a:cubicBezTo>
                <a:cubicBezTo>
                  <a:pt x="416" y="339"/>
                  <a:pt x="418" y="336"/>
                  <a:pt x="420" y="333"/>
                </a:cubicBezTo>
                <a:cubicBezTo>
                  <a:pt x="426" y="337"/>
                  <a:pt x="430" y="330"/>
                  <a:pt x="435" y="327"/>
                </a:cubicBezTo>
                <a:cubicBezTo>
                  <a:pt x="433" y="325"/>
                  <a:pt x="431" y="322"/>
                  <a:pt x="432" y="319"/>
                </a:cubicBezTo>
                <a:cubicBezTo>
                  <a:pt x="394" y="292"/>
                  <a:pt x="365" y="259"/>
                  <a:pt x="324" y="222"/>
                </a:cubicBezTo>
                <a:cubicBezTo>
                  <a:pt x="327" y="220"/>
                  <a:pt x="324" y="218"/>
                  <a:pt x="325" y="216"/>
                </a:cubicBezTo>
                <a:cubicBezTo>
                  <a:pt x="314" y="210"/>
                  <a:pt x="307" y="200"/>
                  <a:pt x="298" y="197"/>
                </a:cubicBezTo>
                <a:cubicBezTo>
                  <a:pt x="291" y="173"/>
                  <a:pt x="270" y="166"/>
                  <a:pt x="263" y="145"/>
                </a:cubicBezTo>
                <a:cubicBezTo>
                  <a:pt x="252" y="140"/>
                  <a:pt x="251" y="119"/>
                  <a:pt x="239" y="115"/>
                </a:cubicBezTo>
                <a:cubicBezTo>
                  <a:pt x="239" y="109"/>
                  <a:pt x="238" y="103"/>
                  <a:pt x="231" y="99"/>
                </a:cubicBezTo>
                <a:cubicBezTo>
                  <a:pt x="242" y="92"/>
                  <a:pt x="217" y="85"/>
                  <a:pt x="220" y="76"/>
                </a:cubicBezTo>
                <a:cubicBezTo>
                  <a:pt x="223" y="72"/>
                  <a:pt x="227" y="74"/>
                  <a:pt x="229" y="68"/>
                </a:cubicBezTo>
                <a:cubicBezTo>
                  <a:pt x="226" y="67"/>
                  <a:pt x="223" y="65"/>
                  <a:pt x="227" y="62"/>
                </a:cubicBezTo>
                <a:cubicBezTo>
                  <a:pt x="192" y="47"/>
                  <a:pt x="150" y="29"/>
                  <a:pt x="118" y="9"/>
                </a:cubicBezTo>
                <a:cubicBezTo>
                  <a:pt x="116" y="6"/>
                  <a:pt x="119" y="2"/>
                  <a:pt x="115" y="0"/>
                </a:cubicBezTo>
                <a:cubicBezTo>
                  <a:pt x="98" y="6"/>
                  <a:pt x="98" y="30"/>
                  <a:pt x="86" y="44"/>
                </a:cubicBezTo>
                <a:cubicBezTo>
                  <a:pt x="84" y="46"/>
                  <a:pt x="80" y="46"/>
                  <a:pt x="79" y="49"/>
                </a:cubicBezTo>
                <a:cubicBezTo>
                  <a:pt x="72" y="59"/>
                  <a:pt x="71" y="71"/>
                  <a:pt x="67" y="80"/>
                </a:cubicBezTo>
                <a:cubicBezTo>
                  <a:pt x="62" y="89"/>
                  <a:pt x="53" y="96"/>
                  <a:pt x="49" y="106"/>
                </a:cubicBezTo>
                <a:cubicBezTo>
                  <a:pt x="44" y="119"/>
                  <a:pt x="42" y="138"/>
                  <a:pt x="40" y="148"/>
                </a:cubicBezTo>
                <a:cubicBezTo>
                  <a:pt x="37" y="161"/>
                  <a:pt x="29" y="170"/>
                  <a:pt x="25" y="182"/>
                </a:cubicBezTo>
                <a:cubicBezTo>
                  <a:pt x="23" y="189"/>
                  <a:pt x="25" y="199"/>
                  <a:pt x="23" y="206"/>
                </a:cubicBezTo>
                <a:cubicBezTo>
                  <a:pt x="20" y="222"/>
                  <a:pt x="13" y="236"/>
                  <a:pt x="13" y="251"/>
                </a:cubicBezTo>
                <a:cubicBezTo>
                  <a:pt x="2" y="284"/>
                  <a:pt x="7" y="315"/>
                  <a:pt x="0" y="347"/>
                </a:cubicBezTo>
                <a:cubicBezTo>
                  <a:pt x="4" y="351"/>
                  <a:pt x="1" y="360"/>
                  <a:pt x="3" y="367"/>
                </a:cubicBezTo>
                <a:cubicBezTo>
                  <a:pt x="1" y="369"/>
                  <a:pt x="0" y="371"/>
                  <a:pt x="0" y="373"/>
                </a:cubicBezTo>
                <a:cubicBezTo>
                  <a:pt x="6" y="378"/>
                  <a:pt x="10" y="377"/>
                  <a:pt x="11" y="382"/>
                </a:cubicBezTo>
                <a:cubicBezTo>
                  <a:pt x="37" y="384"/>
                  <a:pt x="83" y="410"/>
                  <a:pt x="104" y="424"/>
                </a:cubicBezTo>
                <a:cubicBezTo>
                  <a:pt x="111" y="422"/>
                  <a:pt x="118" y="416"/>
                  <a:pt x="126" y="416"/>
                </a:cubicBezTo>
                <a:cubicBezTo>
                  <a:pt x="133" y="449"/>
                  <a:pt x="140" y="477"/>
                  <a:pt x="154" y="510"/>
                </a:cubicBezTo>
                <a:cubicBezTo>
                  <a:pt x="163" y="564"/>
                  <a:pt x="184" y="616"/>
                  <a:pt x="218" y="666"/>
                </a:cubicBezTo>
                <a:cubicBezTo>
                  <a:pt x="218" y="670"/>
                  <a:pt x="222" y="673"/>
                  <a:pt x="222" y="677"/>
                </a:cubicBezTo>
                <a:cubicBezTo>
                  <a:pt x="244" y="701"/>
                  <a:pt x="261" y="735"/>
                  <a:pt x="283" y="759"/>
                </a:cubicBezTo>
                <a:cubicBezTo>
                  <a:pt x="290" y="767"/>
                  <a:pt x="299" y="772"/>
                  <a:pt x="305" y="780"/>
                </a:cubicBezTo>
                <a:cubicBezTo>
                  <a:pt x="309" y="785"/>
                  <a:pt x="308" y="789"/>
                  <a:pt x="313" y="793"/>
                </a:cubicBezTo>
                <a:cubicBezTo>
                  <a:pt x="320" y="798"/>
                  <a:pt x="330" y="798"/>
                  <a:pt x="337" y="802"/>
                </a:cubicBezTo>
                <a:cubicBezTo>
                  <a:pt x="348" y="807"/>
                  <a:pt x="358" y="814"/>
                  <a:pt x="369" y="818"/>
                </a:cubicBezTo>
                <a:cubicBezTo>
                  <a:pt x="372" y="819"/>
                  <a:pt x="375" y="818"/>
                  <a:pt x="378" y="819"/>
                </a:cubicBezTo>
                <a:cubicBezTo>
                  <a:pt x="395" y="826"/>
                  <a:pt x="410" y="842"/>
                  <a:pt x="429" y="837"/>
                </a:cubicBezTo>
                <a:cubicBezTo>
                  <a:pt x="426" y="831"/>
                  <a:pt x="423" y="831"/>
                  <a:pt x="420" y="825"/>
                </a:cubicBezTo>
                <a:cubicBezTo>
                  <a:pt x="406" y="831"/>
                  <a:pt x="394" y="817"/>
                  <a:pt x="378" y="810"/>
                </a:cubicBezTo>
                <a:cubicBezTo>
                  <a:pt x="361" y="803"/>
                  <a:pt x="335" y="801"/>
                  <a:pt x="328" y="784"/>
                </a:cubicBezTo>
                <a:cubicBezTo>
                  <a:pt x="350" y="774"/>
                  <a:pt x="375" y="799"/>
                  <a:pt x="401" y="808"/>
                </a:cubicBezTo>
                <a:cubicBezTo>
                  <a:pt x="414" y="813"/>
                  <a:pt x="428" y="814"/>
                  <a:pt x="438" y="823"/>
                </a:cubicBezTo>
                <a:cubicBezTo>
                  <a:pt x="436" y="827"/>
                  <a:pt x="429" y="825"/>
                  <a:pt x="430" y="831"/>
                </a:cubicBezTo>
                <a:cubicBezTo>
                  <a:pt x="445" y="838"/>
                  <a:pt x="465" y="825"/>
                  <a:pt x="483" y="828"/>
                </a:cubicBezTo>
                <a:cubicBezTo>
                  <a:pt x="503" y="822"/>
                  <a:pt x="524" y="817"/>
                  <a:pt x="544" y="814"/>
                </a:cubicBezTo>
                <a:cubicBezTo>
                  <a:pt x="549" y="819"/>
                  <a:pt x="552" y="816"/>
                  <a:pt x="556" y="817"/>
                </a:cubicBezTo>
                <a:cubicBezTo>
                  <a:pt x="578" y="805"/>
                  <a:pt x="601" y="805"/>
                  <a:pt x="623" y="795"/>
                </a:cubicBezTo>
                <a:cubicBezTo>
                  <a:pt x="627" y="799"/>
                  <a:pt x="631" y="797"/>
                  <a:pt x="635" y="799"/>
                </a:cubicBezTo>
                <a:cubicBezTo>
                  <a:pt x="636" y="796"/>
                  <a:pt x="638" y="793"/>
                  <a:pt x="640" y="791"/>
                </a:cubicBezTo>
                <a:cubicBezTo>
                  <a:pt x="654" y="793"/>
                  <a:pt x="666" y="790"/>
                  <a:pt x="678" y="784"/>
                </a:cubicBezTo>
                <a:cubicBezTo>
                  <a:pt x="681" y="779"/>
                  <a:pt x="672" y="777"/>
                  <a:pt x="675" y="773"/>
                </a:cubicBezTo>
                <a:cubicBezTo>
                  <a:pt x="679" y="772"/>
                  <a:pt x="683" y="775"/>
                  <a:pt x="686" y="770"/>
                </a:cubicBezTo>
                <a:cubicBezTo>
                  <a:pt x="688" y="768"/>
                  <a:pt x="682" y="766"/>
                  <a:pt x="686" y="763"/>
                </a:cubicBezTo>
                <a:cubicBezTo>
                  <a:pt x="692" y="764"/>
                  <a:pt x="702" y="764"/>
                  <a:pt x="704" y="761"/>
                </a:cubicBezTo>
                <a:cubicBezTo>
                  <a:pt x="703" y="752"/>
                  <a:pt x="690" y="754"/>
                  <a:pt x="685" y="753"/>
                </a:cubicBezTo>
                <a:close/>
                <a:moveTo>
                  <a:pt x="585" y="715"/>
                </a:moveTo>
                <a:cubicBezTo>
                  <a:pt x="608" y="731"/>
                  <a:pt x="621" y="733"/>
                  <a:pt x="641" y="747"/>
                </a:cubicBezTo>
                <a:cubicBezTo>
                  <a:pt x="627" y="746"/>
                  <a:pt x="617" y="740"/>
                  <a:pt x="609" y="734"/>
                </a:cubicBezTo>
                <a:cubicBezTo>
                  <a:pt x="608" y="734"/>
                  <a:pt x="606" y="735"/>
                  <a:pt x="604" y="736"/>
                </a:cubicBezTo>
                <a:cubicBezTo>
                  <a:pt x="602" y="728"/>
                  <a:pt x="585" y="728"/>
                  <a:pt x="576" y="722"/>
                </a:cubicBezTo>
                <a:cubicBezTo>
                  <a:pt x="580" y="716"/>
                  <a:pt x="584" y="723"/>
                  <a:pt x="585" y="715"/>
                </a:cubicBezTo>
                <a:close/>
                <a:moveTo>
                  <a:pt x="577" y="719"/>
                </a:moveTo>
                <a:cubicBezTo>
                  <a:pt x="574" y="721"/>
                  <a:pt x="571" y="720"/>
                  <a:pt x="568" y="718"/>
                </a:cubicBezTo>
                <a:cubicBezTo>
                  <a:pt x="569" y="717"/>
                  <a:pt x="569" y="715"/>
                  <a:pt x="570" y="714"/>
                </a:cubicBezTo>
                <a:cubicBezTo>
                  <a:pt x="573" y="717"/>
                  <a:pt x="576" y="715"/>
                  <a:pt x="577" y="719"/>
                </a:cubicBezTo>
                <a:close/>
                <a:moveTo>
                  <a:pt x="570" y="707"/>
                </a:moveTo>
                <a:cubicBezTo>
                  <a:pt x="559" y="711"/>
                  <a:pt x="549" y="699"/>
                  <a:pt x="540" y="690"/>
                </a:cubicBezTo>
                <a:cubicBezTo>
                  <a:pt x="545" y="689"/>
                  <a:pt x="561" y="704"/>
                  <a:pt x="570" y="707"/>
                </a:cubicBezTo>
                <a:close/>
                <a:moveTo>
                  <a:pt x="562" y="714"/>
                </a:moveTo>
                <a:cubicBezTo>
                  <a:pt x="558" y="714"/>
                  <a:pt x="551" y="711"/>
                  <a:pt x="548" y="707"/>
                </a:cubicBezTo>
                <a:cubicBezTo>
                  <a:pt x="553" y="706"/>
                  <a:pt x="560" y="711"/>
                  <a:pt x="562" y="714"/>
                </a:cubicBezTo>
                <a:close/>
                <a:moveTo>
                  <a:pt x="544" y="706"/>
                </a:moveTo>
                <a:cubicBezTo>
                  <a:pt x="541" y="708"/>
                  <a:pt x="537" y="706"/>
                  <a:pt x="532" y="703"/>
                </a:cubicBezTo>
                <a:cubicBezTo>
                  <a:pt x="535" y="698"/>
                  <a:pt x="540" y="703"/>
                  <a:pt x="544" y="706"/>
                </a:cubicBezTo>
                <a:close/>
                <a:moveTo>
                  <a:pt x="514" y="688"/>
                </a:moveTo>
                <a:cubicBezTo>
                  <a:pt x="515" y="686"/>
                  <a:pt x="516" y="685"/>
                  <a:pt x="517" y="684"/>
                </a:cubicBezTo>
                <a:cubicBezTo>
                  <a:pt x="519" y="685"/>
                  <a:pt x="522" y="691"/>
                  <a:pt x="524" y="686"/>
                </a:cubicBezTo>
                <a:cubicBezTo>
                  <a:pt x="528" y="693"/>
                  <a:pt x="538" y="691"/>
                  <a:pt x="541" y="697"/>
                </a:cubicBezTo>
                <a:cubicBezTo>
                  <a:pt x="529" y="695"/>
                  <a:pt x="524" y="692"/>
                  <a:pt x="514" y="688"/>
                </a:cubicBezTo>
                <a:close/>
                <a:moveTo>
                  <a:pt x="527" y="680"/>
                </a:moveTo>
                <a:cubicBezTo>
                  <a:pt x="532" y="684"/>
                  <a:pt x="536" y="683"/>
                  <a:pt x="538" y="688"/>
                </a:cubicBezTo>
                <a:cubicBezTo>
                  <a:pt x="532" y="690"/>
                  <a:pt x="530" y="685"/>
                  <a:pt x="524" y="683"/>
                </a:cubicBezTo>
                <a:cubicBezTo>
                  <a:pt x="525" y="682"/>
                  <a:pt x="526" y="681"/>
                  <a:pt x="527" y="680"/>
                </a:cubicBezTo>
                <a:close/>
                <a:moveTo>
                  <a:pt x="518" y="678"/>
                </a:moveTo>
                <a:cubicBezTo>
                  <a:pt x="519" y="674"/>
                  <a:pt x="513" y="678"/>
                  <a:pt x="514" y="674"/>
                </a:cubicBezTo>
                <a:cubicBezTo>
                  <a:pt x="518" y="673"/>
                  <a:pt x="529" y="678"/>
                  <a:pt x="522" y="684"/>
                </a:cubicBezTo>
                <a:cubicBezTo>
                  <a:pt x="521" y="681"/>
                  <a:pt x="513" y="679"/>
                  <a:pt x="510" y="679"/>
                </a:cubicBezTo>
                <a:cubicBezTo>
                  <a:pt x="508" y="675"/>
                  <a:pt x="516" y="678"/>
                  <a:pt x="518" y="678"/>
                </a:cubicBezTo>
                <a:close/>
                <a:moveTo>
                  <a:pt x="460" y="630"/>
                </a:moveTo>
                <a:cubicBezTo>
                  <a:pt x="473" y="641"/>
                  <a:pt x="494" y="654"/>
                  <a:pt x="509" y="668"/>
                </a:cubicBezTo>
                <a:cubicBezTo>
                  <a:pt x="485" y="664"/>
                  <a:pt x="460" y="654"/>
                  <a:pt x="439" y="640"/>
                </a:cubicBezTo>
                <a:cubicBezTo>
                  <a:pt x="440" y="645"/>
                  <a:pt x="429" y="641"/>
                  <a:pt x="431" y="634"/>
                </a:cubicBezTo>
                <a:cubicBezTo>
                  <a:pt x="426" y="638"/>
                  <a:pt x="421" y="631"/>
                  <a:pt x="418" y="626"/>
                </a:cubicBezTo>
                <a:cubicBezTo>
                  <a:pt x="436" y="631"/>
                  <a:pt x="456" y="643"/>
                  <a:pt x="475" y="647"/>
                </a:cubicBezTo>
                <a:cubicBezTo>
                  <a:pt x="472" y="641"/>
                  <a:pt x="457" y="641"/>
                  <a:pt x="460" y="630"/>
                </a:cubicBezTo>
                <a:close/>
                <a:moveTo>
                  <a:pt x="509" y="682"/>
                </a:moveTo>
                <a:cubicBezTo>
                  <a:pt x="511" y="687"/>
                  <a:pt x="504" y="688"/>
                  <a:pt x="502" y="684"/>
                </a:cubicBezTo>
                <a:cubicBezTo>
                  <a:pt x="503" y="679"/>
                  <a:pt x="507" y="685"/>
                  <a:pt x="509" y="682"/>
                </a:cubicBezTo>
                <a:close/>
                <a:moveTo>
                  <a:pt x="483" y="677"/>
                </a:moveTo>
                <a:cubicBezTo>
                  <a:pt x="477" y="676"/>
                  <a:pt x="477" y="670"/>
                  <a:pt x="472" y="672"/>
                </a:cubicBezTo>
                <a:cubicBezTo>
                  <a:pt x="470" y="669"/>
                  <a:pt x="488" y="670"/>
                  <a:pt x="483" y="677"/>
                </a:cubicBezTo>
                <a:close/>
                <a:moveTo>
                  <a:pt x="457" y="629"/>
                </a:moveTo>
                <a:cubicBezTo>
                  <a:pt x="434" y="627"/>
                  <a:pt x="416" y="617"/>
                  <a:pt x="394" y="600"/>
                </a:cubicBezTo>
                <a:cubicBezTo>
                  <a:pt x="415" y="609"/>
                  <a:pt x="442" y="605"/>
                  <a:pt x="457" y="629"/>
                </a:cubicBezTo>
                <a:close/>
                <a:moveTo>
                  <a:pt x="432" y="604"/>
                </a:moveTo>
                <a:cubicBezTo>
                  <a:pt x="426" y="607"/>
                  <a:pt x="414" y="601"/>
                  <a:pt x="411" y="598"/>
                </a:cubicBezTo>
                <a:cubicBezTo>
                  <a:pt x="405" y="599"/>
                  <a:pt x="391" y="594"/>
                  <a:pt x="390" y="589"/>
                </a:cubicBezTo>
                <a:cubicBezTo>
                  <a:pt x="387" y="592"/>
                  <a:pt x="390" y="593"/>
                  <a:pt x="386" y="594"/>
                </a:cubicBezTo>
                <a:cubicBezTo>
                  <a:pt x="383" y="588"/>
                  <a:pt x="377" y="583"/>
                  <a:pt x="370" y="578"/>
                </a:cubicBezTo>
                <a:cubicBezTo>
                  <a:pt x="390" y="580"/>
                  <a:pt x="414" y="589"/>
                  <a:pt x="432" y="604"/>
                </a:cubicBezTo>
                <a:close/>
                <a:moveTo>
                  <a:pt x="347" y="563"/>
                </a:moveTo>
                <a:cubicBezTo>
                  <a:pt x="342" y="562"/>
                  <a:pt x="348" y="558"/>
                  <a:pt x="345" y="557"/>
                </a:cubicBezTo>
                <a:cubicBezTo>
                  <a:pt x="356" y="554"/>
                  <a:pt x="365" y="565"/>
                  <a:pt x="379" y="569"/>
                </a:cubicBezTo>
                <a:cubicBezTo>
                  <a:pt x="374" y="576"/>
                  <a:pt x="363" y="568"/>
                  <a:pt x="364" y="565"/>
                </a:cubicBezTo>
                <a:cubicBezTo>
                  <a:pt x="356" y="566"/>
                  <a:pt x="354" y="560"/>
                  <a:pt x="347" y="563"/>
                </a:cubicBezTo>
                <a:close/>
                <a:moveTo>
                  <a:pt x="355" y="576"/>
                </a:moveTo>
                <a:cubicBezTo>
                  <a:pt x="352" y="574"/>
                  <a:pt x="348" y="572"/>
                  <a:pt x="348" y="569"/>
                </a:cubicBezTo>
                <a:cubicBezTo>
                  <a:pt x="351" y="569"/>
                  <a:pt x="359" y="571"/>
                  <a:pt x="355" y="576"/>
                </a:cubicBezTo>
                <a:close/>
                <a:moveTo>
                  <a:pt x="405" y="576"/>
                </a:moveTo>
                <a:cubicBezTo>
                  <a:pt x="404" y="577"/>
                  <a:pt x="405" y="578"/>
                  <a:pt x="406" y="579"/>
                </a:cubicBezTo>
                <a:cubicBezTo>
                  <a:pt x="399" y="585"/>
                  <a:pt x="384" y="574"/>
                  <a:pt x="379" y="571"/>
                </a:cubicBezTo>
                <a:cubicBezTo>
                  <a:pt x="388" y="569"/>
                  <a:pt x="395" y="579"/>
                  <a:pt x="405" y="576"/>
                </a:cubicBezTo>
                <a:close/>
                <a:moveTo>
                  <a:pt x="380" y="551"/>
                </a:moveTo>
                <a:cubicBezTo>
                  <a:pt x="384" y="557"/>
                  <a:pt x="391" y="562"/>
                  <a:pt x="394" y="568"/>
                </a:cubicBezTo>
                <a:cubicBezTo>
                  <a:pt x="384" y="570"/>
                  <a:pt x="374" y="557"/>
                  <a:pt x="364" y="557"/>
                </a:cubicBezTo>
                <a:cubicBezTo>
                  <a:pt x="354" y="548"/>
                  <a:pt x="337" y="546"/>
                  <a:pt x="326" y="535"/>
                </a:cubicBezTo>
                <a:cubicBezTo>
                  <a:pt x="344" y="540"/>
                  <a:pt x="354" y="545"/>
                  <a:pt x="375" y="555"/>
                </a:cubicBezTo>
                <a:cubicBezTo>
                  <a:pt x="377" y="555"/>
                  <a:pt x="378" y="553"/>
                  <a:pt x="380" y="551"/>
                </a:cubicBezTo>
                <a:close/>
                <a:moveTo>
                  <a:pt x="361" y="527"/>
                </a:moveTo>
                <a:cubicBezTo>
                  <a:pt x="368" y="532"/>
                  <a:pt x="370" y="538"/>
                  <a:pt x="375" y="543"/>
                </a:cubicBezTo>
                <a:cubicBezTo>
                  <a:pt x="367" y="549"/>
                  <a:pt x="354" y="539"/>
                  <a:pt x="346" y="534"/>
                </a:cubicBezTo>
                <a:cubicBezTo>
                  <a:pt x="334" y="535"/>
                  <a:pt x="323" y="522"/>
                  <a:pt x="309" y="521"/>
                </a:cubicBezTo>
                <a:cubicBezTo>
                  <a:pt x="305" y="519"/>
                  <a:pt x="309" y="515"/>
                  <a:pt x="304" y="513"/>
                </a:cubicBezTo>
                <a:cubicBezTo>
                  <a:pt x="313" y="508"/>
                  <a:pt x="324" y="524"/>
                  <a:pt x="332" y="520"/>
                </a:cubicBezTo>
                <a:cubicBezTo>
                  <a:pt x="335" y="525"/>
                  <a:pt x="353" y="533"/>
                  <a:pt x="362" y="533"/>
                </a:cubicBezTo>
                <a:cubicBezTo>
                  <a:pt x="363" y="531"/>
                  <a:pt x="357" y="532"/>
                  <a:pt x="361" y="527"/>
                </a:cubicBezTo>
                <a:close/>
                <a:moveTo>
                  <a:pt x="359" y="524"/>
                </a:moveTo>
                <a:cubicBezTo>
                  <a:pt x="353" y="528"/>
                  <a:pt x="352" y="523"/>
                  <a:pt x="348" y="521"/>
                </a:cubicBezTo>
                <a:cubicBezTo>
                  <a:pt x="345" y="520"/>
                  <a:pt x="348" y="524"/>
                  <a:pt x="344" y="524"/>
                </a:cubicBezTo>
                <a:cubicBezTo>
                  <a:pt x="342" y="522"/>
                  <a:pt x="340" y="520"/>
                  <a:pt x="341" y="518"/>
                </a:cubicBezTo>
                <a:cubicBezTo>
                  <a:pt x="324" y="517"/>
                  <a:pt x="316" y="505"/>
                  <a:pt x="298" y="502"/>
                </a:cubicBezTo>
                <a:cubicBezTo>
                  <a:pt x="297" y="498"/>
                  <a:pt x="288" y="484"/>
                  <a:pt x="282" y="492"/>
                </a:cubicBezTo>
                <a:cubicBezTo>
                  <a:pt x="274" y="478"/>
                  <a:pt x="262" y="465"/>
                  <a:pt x="258" y="451"/>
                </a:cubicBezTo>
                <a:cubicBezTo>
                  <a:pt x="266" y="460"/>
                  <a:pt x="266" y="463"/>
                  <a:pt x="277" y="468"/>
                </a:cubicBezTo>
                <a:cubicBezTo>
                  <a:pt x="268" y="473"/>
                  <a:pt x="281" y="478"/>
                  <a:pt x="277" y="477"/>
                </a:cubicBezTo>
                <a:cubicBezTo>
                  <a:pt x="290" y="494"/>
                  <a:pt x="319" y="500"/>
                  <a:pt x="340" y="510"/>
                </a:cubicBezTo>
                <a:cubicBezTo>
                  <a:pt x="342" y="509"/>
                  <a:pt x="343" y="507"/>
                  <a:pt x="344" y="505"/>
                </a:cubicBezTo>
                <a:cubicBezTo>
                  <a:pt x="350" y="512"/>
                  <a:pt x="356" y="519"/>
                  <a:pt x="359" y="524"/>
                </a:cubicBezTo>
                <a:close/>
                <a:moveTo>
                  <a:pt x="298" y="512"/>
                </a:moveTo>
                <a:cubicBezTo>
                  <a:pt x="293" y="510"/>
                  <a:pt x="294" y="506"/>
                  <a:pt x="290" y="504"/>
                </a:cubicBezTo>
                <a:cubicBezTo>
                  <a:pt x="294" y="505"/>
                  <a:pt x="304" y="507"/>
                  <a:pt x="298" y="512"/>
                </a:cubicBezTo>
                <a:close/>
                <a:moveTo>
                  <a:pt x="343" y="502"/>
                </a:moveTo>
                <a:cubicBezTo>
                  <a:pt x="331" y="512"/>
                  <a:pt x="321" y="491"/>
                  <a:pt x="305" y="490"/>
                </a:cubicBezTo>
                <a:cubicBezTo>
                  <a:pt x="305" y="484"/>
                  <a:pt x="294" y="484"/>
                  <a:pt x="289" y="482"/>
                </a:cubicBezTo>
                <a:cubicBezTo>
                  <a:pt x="293" y="478"/>
                  <a:pt x="281" y="476"/>
                  <a:pt x="282" y="472"/>
                </a:cubicBezTo>
                <a:cubicBezTo>
                  <a:pt x="301" y="474"/>
                  <a:pt x="318" y="493"/>
                  <a:pt x="335" y="491"/>
                </a:cubicBezTo>
                <a:cubicBezTo>
                  <a:pt x="338" y="495"/>
                  <a:pt x="341" y="498"/>
                  <a:pt x="343" y="502"/>
                </a:cubicBezTo>
                <a:close/>
                <a:moveTo>
                  <a:pt x="330" y="482"/>
                </a:moveTo>
                <a:cubicBezTo>
                  <a:pt x="328" y="485"/>
                  <a:pt x="326" y="482"/>
                  <a:pt x="324" y="485"/>
                </a:cubicBezTo>
                <a:cubicBezTo>
                  <a:pt x="315" y="481"/>
                  <a:pt x="317" y="474"/>
                  <a:pt x="319" y="468"/>
                </a:cubicBezTo>
                <a:cubicBezTo>
                  <a:pt x="305" y="473"/>
                  <a:pt x="292" y="450"/>
                  <a:pt x="277" y="455"/>
                </a:cubicBezTo>
                <a:cubicBezTo>
                  <a:pt x="278" y="445"/>
                  <a:pt x="264" y="452"/>
                  <a:pt x="262" y="444"/>
                </a:cubicBezTo>
                <a:cubicBezTo>
                  <a:pt x="275" y="445"/>
                  <a:pt x="295" y="454"/>
                  <a:pt x="306" y="460"/>
                </a:cubicBezTo>
                <a:cubicBezTo>
                  <a:pt x="309" y="462"/>
                  <a:pt x="311" y="459"/>
                  <a:pt x="313" y="456"/>
                </a:cubicBezTo>
                <a:cubicBezTo>
                  <a:pt x="320" y="467"/>
                  <a:pt x="324" y="472"/>
                  <a:pt x="330" y="482"/>
                </a:cubicBezTo>
                <a:close/>
                <a:moveTo>
                  <a:pt x="252" y="428"/>
                </a:moveTo>
                <a:cubicBezTo>
                  <a:pt x="270" y="432"/>
                  <a:pt x="297" y="437"/>
                  <a:pt x="311" y="450"/>
                </a:cubicBezTo>
                <a:cubicBezTo>
                  <a:pt x="293" y="446"/>
                  <a:pt x="274" y="438"/>
                  <a:pt x="252" y="428"/>
                </a:cubicBezTo>
                <a:close/>
                <a:moveTo>
                  <a:pt x="297" y="423"/>
                </a:moveTo>
                <a:cubicBezTo>
                  <a:pt x="303" y="425"/>
                  <a:pt x="298" y="429"/>
                  <a:pt x="303" y="432"/>
                </a:cubicBezTo>
                <a:cubicBezTo>
                  <a:pt x="282" y="431"/>
                  <a:pt x="257" y="423"/>
                  <a:pt x="238" y="406"/>
                </a:cubicBezTo>
                <a:cubicBezTo>
                  <a:pt x="259" y="407"/>
                  <a:pt x="278" y="420"/>
                  <a:pt x="297" y="423"/>
                </a:cubicBezTo>
                <a:close/>
                <a:moveTo>
                  <a:pt x="247" y="374"/>
                </a:moveTo>
                <a:cubicBezTo>
                  <a:pt x="249" y="372"/>
                  <a:pt x="251" y="371"/>
                  <a:pt x="254" y="373"/>
                </a:cubicBezTo>
                <a:cubicBezTo>
                  <a:pt x="255" y="377"/>
                  <a:pt x="250" y="377"/>
                  <a:pt x="247" y="374"/>
                </a:cubicBezTo>
                <a:close/>
                <a:moveTo>
                  <a:pt x="290" y="397"/>
                </a:moveTo>
                <a:cubicBezTo>
                  <a:pt x="276" y="402"/>
                  <a:pt x="261" y="388"/>
                  <a:pt x="249" y="390"/>
                </a:cubicBezTo>
                <a:cubicBezTo>
                  <a:pt x="248" y="389"/>
                  <a:pt x="249" y="388"/>
                  <a:pt x="250" y="387"/>
                </a:cubicBezTo>
                <a:cubicBezTo>
                  <a:pt x="262" y="384"/>
                  <a:pt x="280" y="389"/>
                  <a:pt x="290" y="397"/>
                </a:cubicBezTo>
                <a:close/>
                <a:moveTo>
                  <a:pt x="291" y="412"/>
                </a:moveTo>
                <a:cubicBezTo>
                  <a:pt x="274" y="408"/>
                  <a:pt x="255" y="405"/>
                  <a:pt x="242" y="395"/>
                </a:cubicBezTo>
                <a:cubicBezTo>
                  <a:pt x="257" y="397"/>
                  <a:pt x="278" y="403"/>
                  <a:pt x="291" y="412"/>
                </a:cubicBezTo>
                <a:close/>
                <a:moveTo>
                  <a:pt x="234" y="370"/>
                </a:moveTo>
                <a:cubicBezTo>
                  <a:pt x="238" y="369"/>
                  <a:pt x="245" y="369"/>
                  <a:pt x="246" y="372"/>
                </a:cubicBezTo>
                <a:cubicBezTo>
                  <a:pt x="242" y="376"/>
                  <a:pt x="240" y="371"/>
                  <a:pt x="234" y="370"/>
                </a:cubicBezTo>
                <a:close/>
                <a:moveTo>
                  <a:pt x="202" y="330"/>
                </a:moveTo>
                <a:cubicBezTo>
                  <a:pt x="238" y="315"/>
                  <a:pt x="271" y="349"/>
                  <a:pt x="311" y="359"/>
                </a:cubicBezTo>
                <a:cubicBezTo>
                  <a:pt x="274" y="364"/>
                  <a:pt x="241" y="347"/>
                  <a:pt x="202" y="330"/>
                </a:cubicBezTo>
                <a:close/>
                <a:moveTo>
                  <a:pt x="220" y="374"/>
                </a:moveTo>
                <a:cubicBezTo>
                  <a:pt x="218" y="374"/>
                  <a:pt x="217" y="375"/>
                  <a:pt x="216" y="376"/>
                </a:cubicBezTo>
                <a:cubicBezTo>
                  <a:pt x="214" y="374"/>
                  <a:pt x="211" y="371"/>
                  <a:pt x="214" y="368"/>
                </a:cubicBezTo>
                <a:cubicBezTo>
                  <a:pt x="217" y="372"/>
                  <a:pt x="218" y="371"/>
                  <a:pt x="220" y="374"/>
                </a:cubicBezTo>
                <a:close/>
                <a:moveTo>
                  <a:pt x="319" y="357"/>
                </a:moveTo>
                <a:cubicBezTo>
                  <a:pt x="293" y="344"/>
                  <a:pt x="265" y="335"/>
                  <a:pt x="242" y="319"/>
                </a:cubicBezTo>
                <a:cubicBezTo>
                  <a:pt x="250" y="312"/>
                  <a:pt x="260" y="315"/>
                  <a:pt x="271" y="320"/>
                </a:cubicBezTo>
                <a:cubicBezTo>
                  <a:pt x="292" y="329"/>
                  <a:pt x="323" y="342"/>
                  <a:pt x="341" y="353"/>
                </a:cubicBezTo>
                <a:cubicBezTo>
                  <a:pt x="334" y="355"/>
                  <a:pt x="326" y="355"/>
                  <a:pt x="319" y="357"/>
                </a:cubicBezTo>
                <a:close/>
                <a:moveTo>
                  <a:pt x="290" y="322"/>
                </a:moveTo>
                <a:cubicBezTo>
                  <a:pt x="281" y="322"/>
                  <a:pt x="275" y="315"/>
                  <a:pt x="268" y="314"/>
                </a:cubicBezTo>
                <a:cubicBezTo>
                  <a:pt x="270" y="312"/>
                  <a:pt x="268" y="311"/>
                  <a:pt x="266" y="309"/>
                </a:cubicBezTo>
                <a:cubicBezTo>
                  <a:pt x="271" y="305"/>
                  <a:pt x="277" y="312"/>
                  <a:pt x="281" y="307"/>
                </a:cubicBezTo>
                <a:cubicBezTo>
                  <a:pt x="310" y="324"/>
                  <a:pt x="342" y="325"/>
                  <a:pt x="368" y="342"/>
                </a:cubicBezTo>
                <a:cubicBezTo>
                  <a:pt x="346" y="356"/>
                  <a:pt x="312" y="330"/>
                  <a:pt x="290" y="322"/>
                </a:cubicBezTo>
                <a:close/>
                <a:moveTo>
                  <a:pt x="373" y="337"/>
                </a:moveTo>
                <a:cubicBezTo>
                  <a:pt x="348" y="318"/>
                  <a:pt x="310" y="325"/>
                  <a:pt x="293" y="300"/>
                </a:cubicBezTo>
                <a:cubicBezTo>
                  <a:pt x="296" y="294"/>
                  <a:pt x="300" y="298"/>
                  <a:pt x="304" y="295"/>
                </a:cubicBezTo>
                <a:cubicBezTo>
                  <a:pt x="331" y="311"/>
                  <a:pt x="360" y="320"/>
                  <a:pt x="386" y="331"/>
                </a:cubicBezTo>
                <a:cubicBezTo>
                  <a:pt x="391" y="330"/>
                  <a:pt x="395" y="324"/>
                  <a:pt x="402" y="330"/>
                </a:cubicBezTo>
                <a:cubicBezTo>
                  <a:pt x="393" y="339"/>
                  <a:pt x="383" y="337"/>
                  <a:pt x="373" y="337"/>
                </a:cubicBezTo>
                <a:close/>
                <a:moveTo>
                  <a:pt x="302" y="265"/>
                </a:moveTo>
                <a:cubicBezTo>
                  <a:pt x="299" y="268"/>
                  <a:pt x="296" y="264"/>
                  <a:pt x="293" y="262"/>
                </a:cubicBezTo>
                <a:cubicBezTo>
                  <a:pt x="295" y="259"/>
                  <a:pt x="299" y="263"/>
                  <a:pt x="302" y="265"/>
                </a:cubicBezTo>
                <a:close/>
                <a:moveTo>
                  <a:pt x="284" y="249"/>
                </a:moveTo>
                <a:cubicBezTo>
                  <a:pt x="292" y="248"/>
                  <a:pt x="301" y="253"/>
                  <a:pt x="309" y="259"/>
                </a:cubicBezTo>
                <a:cubicBezTo>
                  <a:pt x="302" y="262"/>
                  <a:pt x="292" y="251"/>
                  <a:pt x="284" y="249"/>
                </a:cubicBezTo>
                <a:close/>
                <a:moveTo>
                  <a:pt x="311" y="261"/>
                </a:moveTo>
                <a:cubicBezTo>
                  <a:pt x="313" y="258"/>
                  <a:pt x="317" y="260"/>
                  <a:pt x="320" y="263"/>
                </a:cubicBezTo>
                <a:cubicBezTo>
                  <a:pt x="318" y="267"/>
                  <a:pt x="314" y="264"/>
                  <a:pt x="311" y="261"/>
                </a:cubicBezTo>
                <a:close/>
                <a:moveTo>
                  <a:pt x="364" y="305"/>
                </a:moveTo>
                <a:cubicBezTo>
                  <a:pt x="348" y="303"/>
                  <a:pt x="336" y="293"/>
                  <a:pt x="319" y="286"/>
                </a:cubicBezTo>
                <a:cubicBezTo>
                  <a:pt x="332" y="279"/>
                  <a:pt x="347" y="296"/>
                  <a:pt x="364" y="305"/>
                </a:cubicBezTo>
                <a:close/>
                <a:moveTo>
                  <a:pt x="400" y="319"/>
                </a:moveTo>
                <a:cubicBezTo>
                  <a:pt x="401" y="314"/>
                  <a:pt x="404" y="314"/>
                  <a:pt x="404" y="311"/>
                </a:cubicBezTo>
                <a:cubicBezTo>
                  <a:pt x="409" y="310"/>
                  <a:pt x="411" y="319"/>
                  <a:pt x="417" y="321"/>
                </a:cubicBezTo>
                <a:cubicBezTo>
                  <a:pt x="413" y="326"/>
                  <a:pt x="409" y="329"/>
                  <a:pt x="405" y="333"/>
                </a:cubicBezTo>
                <a:cubicBezTo>
                  <a:pt x="405" y="330"/>
                  <a:pt x="406" y="327"/>
                  <a:pt x="408" y="324"/>
                </a:cubicBezTo>
                <a:cubicBezTo>
                  <a:pt x="402" y="319"/>
                  <a:pt x="395" y="326"/>
                  <a:pt x="392" y="318"/>
                </a:cubicBezTo>
                <a:cubicBezTo>
                  <a:pt x="394" y="315"/>
                  <a:pt x="397" y="319"/>
                  <a:pt x="400" y="319"/>
                </a:cubicBezTo>
                <a:close/>
                <a:moveTo>
                  <a:pt x="376" y="281"/>
                </a:moveTo>
                <a:cubicBezTo>
                  <a:pt x="381" y="286"/>
                  <a:pt x="383" y="293"/>
                  <a:pt x="393" y="298"/>
                </a:cubicBezTo>
                <a:cubicBezTo>
                  <a:pt x="380" y="302"/>
                  <a:pt x="366" y="284"/>
                  <a:pt x="349" y="282"/>
                </a:cubicBezTo>
                <a:cubicBezTo>
                  <a:pt x="351" y="277"/>
                  <a:pt x="341" y="280"/>
                  <a:pt x="339" y="273"/>
                </a:cubicBezTo>
                <a:cubicBezTo>
                  <a:pt x="333" y="273"/>
                  <a:pt x="327" y="273"/>
                  <a:pt x="326" y="267"/>
                </a:cubicBezTo>
                <a:cubicBezTo>
                  <a:pt x="345" y="264"/>
                  <a:pt x="360" y="287"/>
                  <a:pt x="376" y="281"/>
                </a:cubicBezTo>
                <a:close/>
                <a:moveTo>
                  <a:pt x="361" y="273"/>
                </a:moveTo>
                <a:cubicBezTo>
                  <a:pt x="320" y="253"/>
                  <a:pt x="255" y="233"/>
                  <a:pt x="226" y="205"/>
                </a:cubicBezTo>
                <a:cubicBezTo>
                  <a:pt x="264" y="218"/>
                  <a:pt x="305" y="240"/>
                  <a:pt x="344" y="254"/>
                </a:cubicBezTo>
                <a:cubicBezTo>
                  <a:pt x="352" y="263"/>
                  <a:pt x="363" y="262"/>
                  <a:pt x="361" y="273"/>
                </a:cubicBezTo>
                <a:close/>
                <a:moveTo>
                  <a:pt x="329" y="239"/>
                </a:moveTo>
                <a:cubicBezTo>
                  <a:pt x="322" y="238"/>
                  <a:pt x="313" y="238"/>
                  <a:pt x="308" y="230"/>
                </a:cubicBezTo>
                <a:cubicBezTo>
                  <a:pt x="282" y="224"/>
                  <a:pt x="245" y="205"/>
                  <a:pt x="217" y="192"/>
                </a:cubicBezTo>
                <a:cubicBezTo>
                  <a:pt x="214" y="183"/>
                  <a:pt x="204" y="181"/>
                  <a:pt x="198" y="173"/>
                </a:cubicBezTo>
                <a:cubicBezTo>
                  <a:pt x="206" y="171"/>
                  <a:pt x="214" y="182"/>
                  <a:pt x="225" y="188"/>
                </a:cubicBezTo>
                <a:cubicBezTo>
                  <a:pt x="227" y="188"/>
                  <a:pt x="226" y="186"/>
                  <a:pt x="228" y="184"/>
                </a:cubicBezTo>
                <a:cubicBezTo>
                  <a:pt x="269" y="205"/>
                  <a:pt x="303" y="204"/>
                  <a:pt x="329" y="239"/>
                </a:cubicBezTo>
                <a:close/>
                <a:moveTo>
                  <a:pt x="297" y="205"/>
                </a:moveTo>
                <a:cubicBezTo>
                  <a:pt x="278" y="198"/>
                  <a:pt x="251" y="188"/>
                  <a:pt x="231" y="180"/>
                </a:cubicBezTo>
                <a:cubicBezTo>
                  <a:pt x="232" y="180"/>
                  <a:pt x="233" y="179"/>
                  <a:pt x="234" y="178"/>
                </a:cubicBezTo>
                <a:cubicBezTo>
                  <a:pt x="221" y="176"/>
                  <a:pt x="203" y="155"/>
                  <a:pt x="186" y="156"/>
                </a:cubicBezTo>
                <a:cubicBezTo>
                  <a:pt x="186" y="152"/>
                  <a:pt x="183" y="149"/>
                  <a:pt x="182" y="146"/>
                </a:cubicBezTo>
                <a:cubicBezTo>
                  <a:pt x="215" y="157"/>
                  <a:pt x="253" y="177"/>
                  <a:pt x="282" y="185"/>
                </a:cubicBezTo>
                <a:cubicBezTo>
                  <a:pt x="284" y="192"/>
                  <a:pt x="294" y="198"/>
                  <a:pt x="297" y="205"/>
                </a:cubicBezTo>
                <a:close/>
                <a:moveTo>
                  <a:pt x="184" y="140"/>
                </a:moveTo>
                <a:cubicBezTo>
                  <a:pt x="197" y="137"/>
                  <a:pt x="213" y="149"/>
                  <a:pt x="224" y="156"/>
                </a:cubicBezTo>
                <a:cubicBezTo>
                  <a:pt x="209" y="153"/>
                  <a:pt x="198" y="144"/>
                  <a:pt x="184" y="140"/>
                </a:cubicBezTo>
                <a:close/>
                <a:moveTo>
                  <a:pt x="229" y="159"/>
                </a:moveTo>
                <a:cubicBezTo>
                  <a:pt x="231" y="156"/>
                  <a:pt x="237" y="157"/>
                  <a:pt x="238" y="161"/>
                </a:cubicBezTo>
                <a:cubicBezTo>
                  <a:pt x="233" y="163"/>
                  <a:pt x="233" y="161"/>
                  <a:pt x="229" y="159"/>
                </a:cubicBezTo>
                <a:close/>
                <a:moveTo>
                  <a:pt x="265" y="171"/>
                </a:moveTo>
                <a:cubicBezTo>
                  <a:pt x="259" y="176"/>
                  <a:pt x="252" y="168"/>
                  <a:pt x="246" y="166"/>
                </a:cubicBezTo>
                <a:cubicBezTo>
                  <a:pt x="251" y="163"/>
                  <a:pt x="262" y="166"/>
                  <a:pt x="265" y="171"/>
                </a:cubicBezTo>
                <a:close/>
                <a:moveTo>
                  <a:pt x="261" y="160"/>
                </a:moveTo>
                <a:cubicBezTo>
                  <a:pt x="253" y="161"/>
                  <a:pt x="239" y="156"/>
                  <a:pt x="238" y="151"/>
                </a:cubicBezTo>
                <a:cubicBezTo>
                  <a:pt x="217" y="146"/>
                  <a:pt x="191" y="136"/>
                  <a:pt x="168" y="117"/>
                </a:cubicBezTo>
                <a:cubicBezTo>
                  <a:pt x="192" y="125"/>
                  <a:pt x="237" y="145"/>
                  <a:pt x="261" y="160"/>
                </a:cubicBezTo>
                <a:close/>
                <a:moveTo>
                  <a:pt x="247" y="143"/>
                </a:moveTo>
                <a:cubicBezTo>
                  <a:pt x="220" y="135"/>
                  <a:pt x="192" y="121"/>
                  <a:pt x="161" y="103"/>
                </a:cubicBezTo>
                <a:cubicBezTo>
                  <a:pt x="160" y="100"/>
                  <a:pt x="159" y="96"/>
                  <a:pt x="156" y="93"/>
                </a:cubicBezTo>
                <a:cubicBezTo>
                  <a:pt x="157" y="92"/>
                  <a:pt x="158" y="91"/>
                  <a:pt x="159" y="92"/>
                </a:cubicBezTo>
                <a:cubicBezTo>
                  <a:pt x="168" y="93"/>
                  <a:pt x="174" y="99"/>
                  <a:pt x="183" y="104"/>
                </a:cubicBezTo>
                <a:cubicBezTo>
                  <a:pt x="207" y="116"/>
                  <a:pt x="239" y="121"/>
                  <a:pt x="247" y="143"/>
                </a:cubicBezTo>
                <a:close/>
                <a:moveTo>
                  <a:pt x="145" y="71"/>
                </a:moveTo>
                <a:cubicBezTo>
                  <a:pt x="153" y="73"/>
                  <a:pt x="175" y="88"/>
                  <a:pt x="185" y="95"/>
                </a:cubicBezTo>
                <a:cubicBezTo>
                  <a:pt x="168" y="93"/>
                  <a:pt x="154" y="81"/>
                  <a:pt x="145" y="71"/>
                </a:cubicBezTo>
                <a:close/>
                <a:moveTo>
                  <a:pt x="156" y="89"/>
                </a:moveTo>
                <a:cubicBezTo>
                  <a:pt x="155" y="91"/>
                  <a:pt x="154" y="92"/>
                  <a:pt x="152" y="94"/>
                </a:cubicBezTo>
                <a:cubicBezTo>
                  <a:pt x="150" y="92"/>
                  <a:pt x="150" y="89"/>
                  <a:pt x="148" y="87"/>
                </a:cubicBezTo>
                <a:cubicBezTo>
                  <a:pt x="150" y="83"/>
                  <a:pt x="153" y="88"/>
                  <a:pt x="156" y="89"/>
                </a:cubicBezTo>
                <a:close/>
                <a:moveTo>
                  <a:pt x="230" y="119"/>
                </a:moveTo>
                <a:cubicBezTo>
                  <a:pt x="217" y="109"/>
                  <a:pt x="200" y="109"/>
                  <a:pt x="185" y="96"/>
                </a:cubicBezTo>
                <a:cubicBezTo>
                  <a:pt x="198" y="102"/>
                  <a:pt x="223" y="103"/>
                  <a:pt x="230" y="119"/>
                </a:cubicBezTo>
                <a:close/>
                <a:moveTo>
                  <a:pt x="200" y="63"/>
                </a:moveTo>
                <a:cubicBezTo>
                  <a:pt x="194" y="66"/>
                  <a:pt x="186" y="57"/>
                  <a:pt x="179" y="57"/>
                </a:cubicBezTo>
                <a:cubicBezTo>
                  <a:pt x="187" y="53"/>
                  <a:pt x="195" y="58"/>
                  <a:pt x="200" y="63"/>
                </a:cubicBezTo>
                <a:close/>
                <a:moveTo>
                  <a:pt x="166" y="47"/>
                </a:moveTo>
                <a:cubicBezTo>
                  <a:pt x="163" y="49"/>
                  <a:pt x="155" y="45"/>
                  <a:pt x="154" y="44"/>
                </a:cubicBezTo>
                <a:cubicBezTo>
                  <a:pt x="157" y="39"/>
                  <a:pt x="162" y="44"/>
                  <a:pt x="166" y="47"/>
                </a:cubicBezTo>
                <a:close/>
                <a:moveTo>
                  <a:pt x="146" y="34"/>
                </a:moveTo>
                <a:cubicBezTo>
                  <a:pt x="149" y="39"/>
                  <a:pt x="152" y="38"/>
                  <a:pt x="154" y="42"/>
                </a:cubicBezTo>
                <a:cubicBezTo>
                  <a:pt x="151" y="43"/>
                  <a:pt x="141" y="39"/>
                  <a:pt x="146" y="34"/>
                </a:cubicBezTo>
                <a:close/>
                <a:moveTo>
                  <a:pt x="133" y="26"/>
                </a:moveTo>
                <a:cubicBezTo>
                  <a:pt x="135" y="31"/>
                  <a:pt x="139" y="30"/>
                  <a:pt x="144" y="34"/>
                </a:cubicBezTo>
                <a:cubicBezTo>
                  <a:pt x="138" y="38"/>
                  <a:pt x="132" y="32"/>
                  <a:pt x="129" y="29"/>
                </a:cubicBezTo>
                <a:cubicBezTo>
                  <a:pt x="130" y="28"/>
                  <a:pt x="132" y="28"/>
                  <a:pt x="133" y="26"/>
                </a:cubicBezTo>
                <a:close/>
                <a:moveTo>
                  <a:pt x="180" y="62"/>
                </a:moveTo>
                <a:cubicBezTo>
                  <a:pt x="193" y="68"/>
                  <a:pt x="211" y="68"/>
                  <a:pt x="214" y="85"/>
                </a:cubicBezTo>
                <a:cubicBezTo>
                  <a:pt x="205" y="88"/>
                  <a:pt x="194" y="74"/>
                  <a:pt x="186" y="80"/>
                </a:cubicBezTo>
                <a:cubicBezTo>
                  <a:pt x="191" y="85"/>
                  <a:pt x="222" y="89"/>
                  <a:pt x="220" y="103"/>
                </a:cubicBezTo>
                <a:cubicBezTo>
                  <a:pt x="202" y="95"/>
                  <a:pt x="195" y="97"/>
                  <a:pt x="184" y="86"/>
                </a:cubicBezTo>
                <a:cubicBezTo>
                  <a:pt x="182" y="86"/>
                  <a:pt x="183" y="88"/>
                  <a:pt x="179" y="87"/>
                </a:cubicBezTo>
                <a:cubicBezTo>
                  <a:pt x="176" y="86"/>
                  <a:pt x="178" y="84"/>
                  <a:pt x="175" y="82"/>
                </a:cubicBezTo>
                <a:cubicBezTo>
                  <a:pt x="176" y="82"/>
                  <a:pt x="177" y="81"/>
                  <a:pt x="178" y="80"/>
                </a:cubicBezTo>
                <a:cubicBezTo>
                  <a:pt x="173" y="77"/>
                  <a:pt x="168" y="77"/>
                  <a:pt x="164" y="76"/>
                </a:cubicBezTo>
                <a:cubicBezTo>
                  <a:pt x="164" y="75"/>
                  <a:pt x="165" y="74"/>
                  <a:pt x="166" y="73"/>
                </a:cubicBezTo>
                <a:cubicBezTo>
                  <a:pt x="152" y="69"/>
                  <a:pt x="143" y="59"/>
                  <a:pt x="132" y="51"/>
                </a:cubicBezTo>
                <a:cubicBezTo>
                  <a:pt x="152" y="52"/>
                  <a:pt x="172" y="75"/>
                  <a:pt x="190" y="78"/>
                </a:cubicBezTo>
                <a:cubicBezTo>
                  <a:pt x="176" y="64"/>
                  <a:pt x="157" y="60"/>
                  <a:pt x="141" y="46"/>
                </a:cubicBezTo>
                <a:cubicBezTo>
                  <a:pt x="138" y="45"/>
                  <a:pt x="137" y="50"/>
                  <a:pt x="134" y="46"/>
                </a:cubicBezTo>
                <a:cubicBezTo>
                  <a:pt x="141" y="41"/>
                  <a:pt x="125" y="41"/>
                  <a:pt x="126" y="35"/>
                </a:cubicBezTo>
                <a:cubicBezTo>
                  <a:pt x="145" y="39"/>
                  <a:pt x="164" y="55"/>
                  <a:pt x="180" y="62"/>
                </a:cubicBezTo>
                <a:close/>
                <a:moveTo>
                  <a:pt x="107" y="413"/>
                </a:moveTo>
                <a:cubicBezTo>
                  <a:pt x="103" y="411"/>
                  <a:pt x="104" y="408"/>
                  <a:pt x="102" y="406"/>
                </a:cubicBezTo>
                <a:cubicBezTo>
                  <a:pt x="77" y="403"/>
                  <a:pt x="57" y="390"/>
                  <a:pt x="33" y="378"/>
                </a:cubicBezTo>
                <a:cubicBezTo>
                  <a:pt x="42" y="368"/>
                  <a:pt x="53" y="370"/>
                  <a:pt x="64" y="376"/>
                </a:cubicBezTo>
                <a:cubicBezTo>
                  <a:pt x="81" y="386"/>
                  <a:pt x="109" y="392"/>
                  <a:pt x="124" y="402"/>
                </a:cubicBezTo>
                <a:cubicBezTo>
                  <a:pt x="122" y="410"/>
                  <a:pt x="113" y="408"/>
                  <a:pt x="107" y="413"/>
                </a:cubicBezTo>
                <a:close/>
                <a:moveTo>
                  <a:pt x="65" y="367"/>
                </a:moveTo>
                <a:cubicBezTo>
                  <a:pt x="69" y="361"/>
                  <a:pt x="74" y="363"/>
                  <a:pt x="78" y="361"/>
                </a:cubicBezTo>
                <a:cubicBezTo>
                  <a:pt x="88" y="369"/>
                  <a:pt x="105" y="374"/>
                  <a:pt x="122" y="383"/>
                </a:cubicBezTo>
                <a:cubicBezTo>
                  <a:pt x="122" y="386"/>
                  <a:pt x="120" y="388"/>
                  <a:pt x="118" y="391"/>
                </a:cubicBezTo>
                <a:cubicBezTo>
                  <a:pt x="95" y="383"/>
                  <a:pt x="83" y="380"/>
                  <a:pt x="65" y="367"/>
                </a:cubicBezTo>
                <a:close/>
                <a:moveTo>
                  <a:pt x="333" y="768"/>
                </a:moveTo>
                <a:cubicBezTo>
                  <a:pt x="328" y="776"/>
                  <a:pt x="320" y="771"/>
                  <a:pt x="312" y="777"/>
                </a:cubicBezTo>
                <a:cubicBezTo>
                  <a:pt x="311" y="776"/>
                  <a:pt x="313" y="774"/>
                  <a:pt x="314" y="773"/>
                </a:cubicBezTo>
                <a:cubicBezTo>
                  <a:pt x="312" y="772"/>
                  <a:pt x="311" y="774"/>
                  <a:pt x="310" y="775"/>
                </a:cubicBezTo>
                <a:cubicBezTo>
                  <a:pt x="270" y="734"/>
                  <a:pt x="237" y="683"/>
                  <a:pt x="206" y="637"/>
                </a:cubicBezTo>
                <a:cubicBezTo>
                  <a:pt x="191" y="604"/>
                  <a:pt x="180" y="568"/>
                  <a:pt x="165" y="537"/>
                </a:cubicBezTo>
                <a:cubicBezTo>
                  <a:pt x="169" y="520"/>
                  <a:pt x="158" y="507"/>
                  <a:pt x="153" y="492"/>
                </a:cubicBezTo>
                <a:cubicBezTo>
                  <a:pt x="142" y="458"/>
                  <a:pt x="135" y="422"/>
                  <a:pt x="129" y="387"/>
                </a:cubicBezTo>
                <a:cubicBezTo>
                  <a:pt x="131" y="383"/>
                  <a:pt x="135" y="387"/>
                  <a:pt x="137" y="383"/>
                </a:cubicBezTo>
                <a:cubicBezTo>
                  <a:pt x="122" y="369"/>
                  <a:pt x="118" y="342"/>
                  <a:pt x="130" y="317"/>
                </a:cubicBezTo>
                <a:cubicBezTo>
                  <a:pt x="130" y="315"/>
                  <a:pt x="126" y="313"/>
                  <a:pt x="125" y="310"/>
                </a:cubicBezTo>
                <a:cubicBezTo>
                  <a:pt x="102" y="320"/>
                  <a:pt x="116" y="353"/>
                  <a:pt x="119" y="371"/>
                </a:cubicBezTo>
                <a:cubicBezTo>
                  <a:pt x="107" y="376"/>
                  <a:pt x="105" y="362"/>
                  <a:pt x="92" y="358"/>
                </a:cubicBezTo>
                <a:cubicBezTo>
                  <a:pt x="98" y="354"/>
                  <a:pt x="105" y="356"/>
                  <a:pt x="111" y="350"/>
                </a:cubicBezTo>
                <a:cubicBezTo>
                  <a:pt x="111" y="347"/>
                  <a:pt x="107" y="341"/>
                  <a:pt x="104" y="342"/>
                </a:cubicBezTo>
                <a:cubicBezTo>
                  <a:pt x="74" y="345"/>
                  <a:pt x="48" y="365"/>
                  <a:pt x="18" y="367"/>
                </a:cubicBezTo>
                <a:cubicBezTo>
                  <a:pt x="7" y="353"/>
                  <a:pt x="20" y="335"/>
                  <a:pt x="11" y="321"/>
                </a:cubicBezTo>
                <a:cubicBezTo>
                  <a:pt x="14" y="312"/>
                  <a:pt x="16" y="304"/>
                  <a:pt x="13" y="296"/>
                </a:cubicBezTo>
                <a:cubicBezTo>
                  <a:pt x="20" y="272"/>
                  <a:pt x="27" y="247"/>
                  <a:pt x="26" y="224"/>
                </a:cubicBezTo>
                <a:cubicBezTo>
                  <a:pt x="37" y="206"/>
                  <a:pt x="33" y="180"/>
                  <a:pt x="47" y="163"/>
                </a:cubicBezTo>
                <a:cubicBezTo>
                  <a:pt x="50" y="145"/>
                  <a:pt x="52" y="124"/>
                  <a:pt x="61" y="105"/>
                </a:cubicBezTo>
                <a:cubicBezTo>
                  <a:pt x="64" y="98"/>
                  <a:pt x="71" y="92"/>
                  <a:pt x="75" y="85"/>
                </a:cubicBezTo>
                <a:cubicBezTo>
                  <a:pt x="78" y="78"/>
                  <a:pt x="78" y="71"/>
                  <a:pt x="80" y="66"/>
                </a:cubicBezTo>
                <a:cubicBezTo>
                  <a:pt x="85" y="54"/>
                  <a:pt x="101" y="46"/>
                  <a:pt x="109" y="26"/>
                </a:cubicBezTo>
                <a:cubicBezTo>
                  <a:pt x="147" y="116"/>
                  <a:pt x="192" y="204"/>
                  <a:pt x="294" y="283"/>
                </a:cubicBezTo>
                <a:cubicBezTo>
                  <a:pt x="286" y="288"/>
                  <a:pt x="279" y="291"/>
                  <a:pt x="271" y="291"/>
                </a:cubicBezTo>
                <a:cubicBezTo>
                  <a:pt x="249" y="310"/>
                  <a:pt x="216" y="311"/>
                  <a:pt x="190" y="322"/>
                </a:cubicBezTo>
                <a:cubicBezTo>
                  <a:pt x="185" y="345"/>
                  <a:pt x="207" y="369"/>
                  <a:pt x="210" y="394"/>
                </a:cubicBezTo>
                <a:cubicBezTo>
                  <a:pt x="213" y="397"/>
                  <a:pt x="215" y="395"/>
                  <a:pt x="217" y="398"/>
                </a:cubicBezTo>
                <a:cubicBezTo>
                  <a:pt x="248" y="457"/>
                  <a:pt x="279" y="514"/>
                  <a:pt x="334" y="562"/>
                </a:cubicBezTo>
                <a:cubicBezTo>
                  <a:pt x="339" y="578"/>
                  <a:pt x="357" y="588"/>
                  <a:pt x="372" y="600"/>
                </a:cubicBezTo>
                <a:cubicBezTo>
                  <a:pt x="401" y="625"/>
                  <a:pt x="434" y="654"/>
                  <a:pt x="465" y="678"/>
                </a:cubicBezTo>
                <a:cubicBezTo>
                  <a:pt x="492" y="699"/>
                  <a:pt x="524" y="708"/>
                  <a:pt x="548" y="724"/>
                </a:cubicBezTo>
                <a:cubicBezTo>
                  <a:pt x="538" y="738"/>
                  <a:pt x="525" y="729"/>
                  <a:pt x="516" y="740"/>
                </a:cubicBezTo>
                <a:cubicBezTo>
                  <a:pt x="492" y="736"/>
                  <a:pt x="470" y="747"/>
                  <a:pt x="447" y="752"/>
                </a:cubicBezTo>
                <a:cubicBezTo>
                  <a:pt x="427" y="757"/>
                  <a:pt x="405" y="755"/>
                  <a:pt x="385" y="764"/>
                </a:cubicBezTo>
                <a:cubicBezTo>
                  <a:pt x="382" y="763"/>
                  <a:pt x="380" y="763"/>
                  <a:pt x="376" y="760"/>
                </a:cubicBezTo>
                <a:cubicBezTo>
                  <a:pt x="369" y="772"/>
                  <a:pt x="350" y="775"/>
                  <a:pt x="333" y="768"/>
                </a:cubicBezTo>
                <a:close/>
                <a:moveTo>
                  <a:pt x="441" y="815"/>
                </a:moveTo>
                <a:cubicBezTo>
                  <a:pt x="435" y="813"/>
                  <a:pt x="434" y="810"/>
                  <a:pt x="432" y="808"/>
                </a:cubicBezTo>
                <a:cubicBezTo>
                  <a:pt x="424" y="802"/>
                  <a:pt x="404" y="801"/>
                  <a:pt x="390" y="795"/>
                </a:cubicBezTo>
                <a:cubicBezTo>
                  <a:pt x="380" y="791"/>
                  <a:pt x="376" y="784"/>
                  <a:pt x="364" y="781"/>
                </a:cubicBezTo>
                <a:cubicBezTo>
                  <a:pt x="367" y="776"/>
                  <a:pt x="380" y="777"/>
                  <a:pt x="387" y="776"/>
                </a:cubicBezTo>
                <a:cubicBezTo>
                  <a:pt x="422" y="787"/>
                  <a:pt x="448" y="800"/>
                  <a:pt x="485" y="818"/>
                </a:cubicBezTo>
                <a:cubicBezTo>
                  <a:pt x="470" y="822"/>
                  <a:pt x="460" y="819"/>
                  <a:pt x="441" y="815"/>
                </a:cubicBezTo>
                <a:close/>
                <a:moveTo>
                  <a:pt x="478" y="807"/>
                </a:moveTo>
                <a:cubicBezTo>
                  <a:pt x="461" y="791"/>
                  <a:pt x="430" y="791"/>
                  <a:pt x="418" y="776"/>
                </a:cubicBezTo>
                <a:cubicBezTo>
                  <a:pt x="410" y="777"/>
                  <a:pt x="414" y="774"/>
                  <a:pt x="405" y="770"/>
                </a:cubicBezTo>
                <a:cubicBezTo>
                  <a:pt x="421" y="756"/>
                  <a:pt x="443" y="778"/>
                  <a:pt x="461" y="778"/>
                </a:cubicBezTo>
                <a:cubicBezTo>
                  <a:pt x="478" y="793"/>
                  <a:pt x="508" y="800"/>
                  <a:pt x="524" y="808"/>
                </a:cubicBezTo>
                <a:cubicBezTo>
                  <a:pt x="510" y="816"/>
                  <a:pt x="492" y="803"/>
                  <a:pt x="478" y="807"/>
                </a:cubicBezTo>
                <a:close/>
                <a:moveTo>
                  <a:pt x="548" y="807"/>
                </a:moveTo>
                <a:cubicBezTo>
                  <a:pt x="531" y="798"/>
                  <a:pt x="520" y="798"/>
                  <a:pt x="501" y="788"/>
                </a:cubicBezTo>
                <a:cubicBezTo>
                  <a:pt x="495" y="785"/>
                  <a:pt x="492" y="786"/>
                  <a:pt x="484" y="781"/>
                </a:cubicBezTo>
                <a:cubicBezTo>
                  <a:pt x="473" y="774"/>
                  <a:pt x="457" y="772"/>
                  <a:pt x="444" y="764"/>
                </a:cubicBezTo>
                <a:cubicBezTo>
                  <a:pt x="453" y="760"/>
                  <a:pt x="462" y="759"/>
                  <a:pt x="470" y="755"/>
                </a:cubicBezTo>
                <a:cubicBezTo>
                  <a:pt x="502" y="768"/>
                  <a:pt x="539" y="782"/>
                  <a:pt x="570" y="800"/>
                </a:cubicBezTo>
                <a:cubicBezTo>
                  <a:pt x="563" y="805"/>
                  <a:pt x="555" y="804"/>
                  <a:pt x="548" y="807"/>
                </a:cubicBezTo>
                <a:close/>
                <a:moveTo>
                  <a:pt x="597" y="796"/>
                </a:moveTo>
                <a:cubicBezTo>
                  <a:pt x="591" y="790"/>
                  <a:pt x="587" y="794"/>
                  <a:pt x="582" y="795"/>
                </a:cubicBezTo>
                <a:cubicBezTo>
                  <a:pt x="551" y="780"/>
                  <a:pt x="522" y="771"/>
                  <a:pt x="492" y="754"/>
                </a:cubicBezTo>
                <a:cubicBezTo>
                  <a:pt x="494" y="748"/>
                  <a:pt x="506" y="750"/>
                  <a:pt x="512" y="748"/>
                </a:cubicBezTo>
                <a:cubicBezTo>
                  <a:pt x="540" y="764"/>
                  <a:pt x="574" y="774"/>
                  <a:pt x="605" y="789"/>
                </a:cubicBezTo>
                <a:cubicBezTo>
                  <a:pt x="601" y="794"/>
                  <a:pt x="600" y="793"/>
                  <a:pt x="597" y="796"/>
                </a:cubicBezTo>
                <a:close/>
                <a:moveTo>
                  <a:pt x="612" y="787"/>
                </a:moveTo>
                <a:cubicBezTo>
                  <a:pt x="613" y="780"/>
                  <a:pt x="604" y="786"/>
                  <a:pt x="606" y="779"/>
                </a:cubicBezTo>
                <a:cubicBezTo>
                  <a:pt x="604" y="778"/>
                  <a:pt x="603" y="782"/>
                  <a:pt x="601" y="781"/>
                </a:cubicBezTo>
                <a:cubicBezTo>
                  <a:pt x="599" y="780"/>
                  <a:pt x="599" y="779"/>
                  <a:pt x="600" y="777"/>
                </a:cubicBezTo>
                <a:cubicBezTo>
                  <a:pt x="582" y="770"/>
                  <a:pt x="564" y="764"/>
                  <a:pt x="546" y="753"/>
                </a:cubicBezTo>
                <a:cubicBezTo>
                  <a:pt x="544" y="752"/>
                  <a:pt x="543" y="755"/>
                  <a:pt x="542" y="756"/>
                </a:cubicBezTo>
                <a:cubicBezTo>
                  <a:pt x="540" y="751"/>
                  <a:pt x="534" y="749"/>
                  <a:pt x="530" y="747"/>
                </a:cubicBezTo>
                <a:cubicBezTo>
                  <a:pt x="562" y="734"/>
                  <a:pt x="606" y="767"/>
                  <a:pt x="645" y="779"/>
                </a:cubicBezTo>
                <a:cubicBezTo>
                  <a:pt x="639" y="788"/>
                  <a:pt x="622" y="781"/>
                  <a:pt x="612" y="787"/>
                </a:cubicBezTo>
                <a:close/>
                <a:moveTo>
                  <a:pt x="591" y="748"/>
                </a:moveTo>
                <a:cubicBezTo>
                  <a:pt x="583" y="750"/>
                  <a:pt x="577" y="744"/>
                  <a:pt x="569" y="737"/>
                </a:cubicBezTo>
                <a:cubicBezTo>
                  <a:pt x="601" y="737"/>
                  <a:pt x="634" y="758"/>
                  <a:pt x="672" y="773"/>
                </a:cubicBezTo>
                <a:cubicBezTo>
                  <a:pt x="643" y="779"/>
                  <a:pt x="612" y="758"/>
                  <a:pt x="591" y="748"/>
                </a:cubicBezTo>
                <a:close/>
              </a:path>
            </a:pathLst>
          </a:custGeom>
          <a:solidFill>
            <a:srgbClr val="4336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8" name="任意多边形 1517"/>
          <p:cNvSpPr/>
          <p:nvPr/>
        </p:nvSpPr>
        <p:spPr bwMode="auto">
          <a:xfrm>
            <a:off x="3398521" y="2213159"/>
            <a:ext cx="5603302" cy="3350124"/>
          </a:xfrm>
          <a:custGeom>
            <a:avLst/>
            <a:gdLst>
              <a:gd name="connsiteX0" fmla="*/ 288927 w 3600448"/>
              <a:gd name="connsiteY0" fmla="*/ 2149475 h 2152650"/>
              <a:gd name="connsiteX1" fmla="*/ 288927 w 3600448"/>
              <a:gd name="connsiteY1" fmla="*/ 2152650 h 2152650"/>
              <a:gd name="connsiteX2" fmla="*/ 277816 w 3600448"/>
              <a:gd name="connsiteY2" fmla="*/ 2152650 h 2152650"/>
              <a:gd name="connsiteX3" fmla="*/ 200426 w 3600448"/>
              <a:gd name="connsiteY3" fmla="*/ 2103834 h 2152650"/>
              <a:gd name="connsiteX4" fmla="*/ 214317 w 3600448"/>
              <a:gd name="connsiteY4" fmla="*/ 2105025 h 2152650"/>
              <a:gd name="connsiteX5" fmla="*/ 192091 w 3600448"/>
              <a:gd name="connsiteY5" fmla="*/ 2105025 h 2152650"/>
              <a:gd name="connsiteX6" fmla="*/ 200426 w 3600448"/>
              <a:gd name="connsiteY6" fmla="*/ 2103834 h 2152650"/>
              <a:gd name="connsiteX7" fmla="*/ 453607 w 3600448"/>
              <a:gd name="connsiteY7" fmla="*/ 2085975 h 2152650"/>
              <a:gd name="connsiteX8" fmla="*/ 494618 w 3600448"/>
              <a:gd name="connsiteY8" fmla="*/ 2085975 h 2152650"/>
              <a:gd name="connsiteX9" fmla="*/ 487160 w 3600448"/>
              <a:gd name="connsiteY9" fmla="*/ 2097286 h 2152650"/>
              <a:gd name="connsiteX10" fmla="*/ 520715 w 3600448"/>
              <a:gd name="connsiteY10" fmla="*/ 2093516 h 2152650"/>
              <a:gd name="connsiteX11" fmla="*/ 431238 w 3600448"/>
              <a:gd name="connsiteY11" fmla="*/ 2116138 h 2152650"/>
              <a:gd name="connsiteX12" fmla="*/ 434966 w 3600448"/>
              <a:gd name="connsiteY12" fmla="*/ 2119908 h 2152650"/>
              <a:gd name="connsiteX13" fmla="*/ 345489 w 3600448"/>
              <a:gd name="connsiteY13" fmla="*/ 2134989 h 2152650"/>
              <a:gd name="connsiteX14" fmla="*/ 341761 w 3600448"/>
              <a:gd name="connsiteY14" fmla="*/ 2146300 h 2152650"/>
              <a:gd name="connsiteX15" fmla="*/ 274638 w 3600448"/>
              <a:gd name="connsiteY15" fmla="*/ 2138760 h 2152650"/>
              <a:gd name="connsiteX16" fmla="*/ 282094 w 3600448"/>
              <a:gd name="connsiteY16" fmla="*/ 2131219 h 2152650"/>
              <a:gd name="connsiteX17" fmla="*/ 319391 w 3600448"/>
              <a:gd name="connsiteY17" fmla="*/ 2127449 h 2152650"/>
              <a:gd name="connsiteX18" fmla="*/ 300751 w 3600448"/>
              <a:gd name="connsiteY18" fmla="*/ 2119908 h 2152650"/>
              <a:gd name="connsiteX19" fmla="*/ 315663 w 3600448"/>
              <a:gd name="connsiteY19" fmla="*/ 2116138 h 2152650"/>
              <a:gd name="connsiteX20" fmla="*/ 330576 w 3600448"/>
              <a:gd name="connsiteY20" fmla="*/ 2131219 h 2152650"/>
              <a:gd name="connsiteX21" fmla="*/ 341761 w 3600448"/>
              <a:gd name="connsiteY21" fmla="*/ 2127449 h 2152650"/>
              <a:gd name="connsiteX22" fmla="*/ 326847 w 3600448"/>
              <a:gd name="connsiteY22" fmla="*/ 2119908 h 2152650"/>
              <a:gd name="connsiteX23" fmla="*/ 371585 w 3600448"/>
              <a:gd name="connsiteY23" fmla="*/ 2116138 h 2152650"/>
              <a:gd name="connsiteX24" fmla="*/ 352945 w 3600448"/>
              <a:gd name="connsiteY24" fmla="*/ 2104827 h 2152650"/>
              <a:gd name="connsiteX25" fmla="*/ 367858 w 3600448"/>
              <a:gd name="connsiteY25" fmla="*/ 2104827 h 2152650"/>
              <a:gd name="connsiteX26" fmla="*/ 390227 w 3600448"/>
              <a:gd name="connsiteY26" fmla="*/ 2108597 h 2152650"/>
              <a:gd name="connsiteX27" fmla="*/ 386500 w 3600448"/>
              <a:gd name="connsiteY27" fmla="*/ 2104827 h 2152650"/>
              <a:gd name="connsiteX28" fmla="*/ 397684 w 3600448"/>
              <a:gd name="connsiteY28" fmla="*/ 2104827 h 2152650"/>
              <a:gd name="connsiteX29" fmla="*/ 397684 w 3600448"/>
              <a:gd name="connsiteY29" fmla="*/ 2101056 h 2152650"/>
              <a:gd name="connsiteX30" fmla="*/ 434966 w 3600448"/>
              <a:gd name="connsiteY30" fmla="*/ 2101056 h 2152650"/>
              <a:gd name="connsiteX31" fmla="*/ 431238 w 3600448"/>
              <a:gd name="connsiteY31" fmla="*/ 2093516 h 2152650"/>
              <a:gd name="connsiteX32" fmla="*/ 453607 w 3600448"/>
              <a:gd name="connsiteY32" fmla="*/ 2085975 h 2152650"/>
              <a:gd name="connsiteX33" fmla="*/ 227709 w 3600448"/>
              <a:gd name="connsiteY33" fmla="*/ 2084767 h 2152650"/>
              <a:gd name="connsiteX34" fmla="*/ 241030 w 3600448"/>
              <a:gd name="connsiteY34" fmla="*/ 2085798 h 2152650"/>
              <a:gd name="connsiteX35" fmla="*/ 233584 w 3600448"/>
              <a:gd name="connsiteY35" fmla="*/ 2089679 h 2152650"/>
              <a:gd name="connsiteX36" fmla="*/ 267086 w 3600448"/>
              <a:gd name="connsiteY36" fmla="*/ 2097440 h 2152650"/>
              <a:gd name="connsiteX37" fmla="*/ 270808 w 3600448"/>
              <a:gd name="connsiteY37" fmla="*/ 2089679 h 2152650"/>
              <a:gd name="connsiteX38" fmla="*/ 296877 w 3600448"/>
              <a:gd name="connsiteY38" fmla="*/ 2089679 h 2152650"/>
              <a:gd name="connsiteX39" fmla="*/ 192639 w 3600448"/>
              <a:gd name="connsiteY39" fmla="*/ 2097440 h 2152650"/>
              <a:gd name="connsiteX40" fmla="*/ 192639 w 3600448"/>
              <a:gd name="connsiteY40" fmla="*/ 2089679 h 2152650"/>
              <a:gd name="connsiteX41" fmla="*/ 227709 w 3600448"/>
              <a:gd name="connsiteY41" fmla="*/ 2084767 h 2152650"/>
              <a:gd name="connsiteX42" fmla="*/ 111252 w 3600448"/>
              <a:gd name="connsiteY42" fmla="*/ 2073505 h 2152650"/>
              <a:gd name="connsiteX43" fmla="*/ 117555 w 3600448"/>
              <a:gd name="connsiteY43" fmla="*/ 2074277 h 2152650"/>
              <a:gd name="connsiteX44" fmla="*/ 118087 w 3600448"/>
              <a:gd name="connsiteY44" fmla="*/ 2075259 h 2152650"/>
              <a:gd name="connsiteX45" fmla="*/ 68874 w 3600448"/>
              <a:gd name="connsiteY45" fmla="*/ 2068620 h 2152650"/>
              <a:gd name="connsiteX46" fmla="*/ 73150 w 3600448"/>
              <a:gd name="connsiteY46" fmla="*/ 2071489 h 2152650"/>
              <a:gd name="connsiteX47" fmla="*/ 94214 w 3600448"/>
              <a:gd name="connsiteY47" fmla="*/ 2069133 h 2152650"/>
              <a:gd name="connsiteX48" fmla="*/ 111252 w 3600448"/>
              <a:gd name="connsiteY48" fmla="*/ 2073505 h 2152650"/>
              <a:gd name="connsiteX49" fmla="*/ 108259 w 3600448"/>
              <a:gd name="connsiteY49" fmla="*/ 2073139 h 2152650"/>
              <a:gd name="connsiteX50" fmla="*/ 61914 w 3600448"/>
              <a:gd name="connsiteY50" fmla="*/ 2075259 h 2152650"/>
              <a:gd name="connsiteX51" fmla="*/ 68936 w 3600448"/>
              <a:gd name="connsiteY51" fmla="*/ 2069604 h 2152650"/>
              <a:gd name="connsiteX52" fmla="*/ 44453 w 3600448"/>
              <a:gd name="connsiteY52" fmla="*/ 2066925 h 2152650"/>
              <a:gd name="connsiteX53" fmla="*/ 51861 w 3600448"/>
              <a:gd name="connsiteY53" fmla="*/ 2070629 h 2152650"/>
              <a:gd name="connsiteX54" fmla="*/ 25931 w 3600448"/>
              <a:gd name="connsiteY54" fmla="*/ 2078037 h 2152650"/>
              <a:gd name="connsiteX55" fmla="*/ 25931 w 3600448"/>
              <a:gd name="connsiteY55" fmla="*/ 2074333 h 2152650"/>
              <a:gd name="connsiteX56" fmla="*/ 44453 w 3600448"/>
              <a:gd name="connsiteY56" fmla="*/ 2066925 h 2152650"/>
              <a:gd name="connsiteX57" fmla="*/ 61914 w 3600448"/>
              <a:gd name="connsiteY57" fmla="*/ 2063948 h 2152650"/>
              <a:gd name="connsiteX58" fmla="*/ 68760 w 3600448"/>
              <a:gd name="connsiteY58" fmla="*/ 2066776 h 2152650"/>
              <a:gd name="connsiteX59" fmla="*/ 68874 w 3600448"/>
              <a:gd name="connsiteY59" fmla="*/ 2068620 h 2152650"/>
              <a:gd name="connsiteX60" fmla="*/ 63319 w 3600448"/>
              <a:gd name="connsiteY60" fmla="*/ 2064891 h 2152650"/>
              <a:gd name="connsiteX61" fmla="*/ 61914 w 3600448"/>
              <a:gd name="connsiteY61" fmla="*/ 2063948 h 2152650"/>
              <a:gd name="connsiteX62" fmla="*/ 639778 w 3600448"/>
              <a:gd name="connsiteY62" fmla="*/ 2060575 h 2152650"/>
              <a:gd name="connsiteX63" fmla="*/ 569084 w 3600448"/>
              <a:gd name="connsiteY63" fmla="*/ 2075180 h 2152650"/>
              <a:gd name="connsiteX64" fmla="*/ 572805 w 3600448"/>
              <a:gd name="connsiteY64" fmla="*/ 2078832 h 2152650"/>
              <a:gd name="connsiteX65" fmla="*/ 543038 w 3600448"/>
              <a:gd name="connsiteY65" fmla="*/ 2097088 h 2152650"/>
              <a:gd name="connsiteX66" fmla="*/ 539318 w 3600448"/>
              <a:gd name="connsiteY66" fmla="*/ 2078832 h 2152650"/>
              <a:gd name="connsiteX67" fmla="*/ 639778 w 3600448"/>
              <a:gd name="connsiteY67" fmla="*/ 2060575 h 2152650"/>
              <a:gd name="connsiteX68" fmla="*/ 423349 w 3600448"/>
              <a:gd name="connsiteY68" fmla="*/ 2059583 h 2152650"/>
              <a:gd name="connsiteX69" fmla="*/ 449277 w 3600448"/>
              <a:gd name="connsiteY69" fmla="*/ 2063353 h 2152650"/>
              <a:gd name="connsiteX70" fmla="*/ 393714 w 3600448"/>
              <a:gd name="connsiteY70" fmla="*/ 2078434 h 2152650"/>
              <a:gd name="connsiteX71" fmla="*/ 378897 w 3600448"/>
              <a:gd name="connsiteY71" fmla="*/ 2078434 h 2152650"/>
              <a:gd name="connsiteX72" fmla="*/ 390011 w 3600448"/>
              <a:gd name="connsiteY72" fmla="*/ 2074664 h 2152650"/>
              <a:gd name="connsiteX73" fmla="*/ 386307 w 3600448"/>
              <a:gd name="connsiteY73" fmla="*/ 2067123 h 2152650"/>
              <a:gd name="connsiteX74" fmla="*/ 423349 w 3600448"/>
              <a:gd name="connsiteY74" fmla="*/ 2059583 h 2152650"/>
              <a:gd name="connsiteX75" fmla="*/ 192984 w 3600448"/>
              <a:gd name="connsiteY75" fmla="*/ 2058764 h 2152650"/>
              <a:gd name="connsiteX76" fmla="*/ 207966 w 3600448"/>
              <a:gd name="connsiteY76" fmla="*/ 2060178 h 2152650"/>
              <a:gd name="connsiteX77" fmla="*/ 196729 w 3600448"/>
              <a:gd name="connsiteY77" fmla="*/ 2071489 h 2152650"/>
              <a:gd name="connsiteX78" fmla="*/ 125576 w 3600448"/>
              <a:gd name="connsiteY78" fmla="*/ 2071489 h 2152650"/>
              <a:gd name="connsiteX79" fmla="*/ 125576 w 3600448"/>
              <a:gd name="connsiteY79" fmla="*/ 2075259 h 2152650"/>
              <a:gd name="connsiteX80" fmla="*/ 117555 w 3600448"/>
              <a:gd name="connsiteY80" fmla="*/ 2074277 h 2152650"/>
              <a:gd name="connsiteX81" fmla="*/ 115280 w 3600448"/>
              <a:gd name="connsiteY81" fmla="*/ 2070075 h 2152650"/>
              <a:gd name="connsiteX82" fmla="*/ 106854 w 3600448"/>
              <a:gd name="connsiteY82" fmla="*/ 2067719 h 2152650"/>
              <a:gd name="connsiteX83" fmla="*/ 129322 w 3600448"/>
              <a:gd name="connsiteY83" fmla="*/ 2067719 h 2152650"/>
              <a:gd name="connsiteX84" fmla="*/ 121832 w 3600448"/>
              <a:gd name="connsiteY84" fmla="*/ 2060178 h 2152650"/>
              <a:gd name="connsiteX85" fmla="*/ 136813 w 3600448"/>
              <a:gd name="connsiteY85" fmla="*/ 2063948 h 2152650"/>
              <a:gd name="connsiteX86" fmla="*/ 136813 w 3600448"/>
              <a:gd name="connsiteY86" fmla="*/ 2060178 h 2152650"/>
              <a:gd name="connsiteX87" fmla="*/ 178007 w 3600448"/>
              <a:gd name="connsiteY87" fmla="*/ 2063948 h 2152650"/>
              <a:gd name="connsiteX88" fmla="*/ 178007 w 3600448"/>
              <a:gd name="connsiteY88" fmla="*/ 2060178 h 2152650"/>
              <a:gd name="connsiteX89" fmla="*/ 192984 w 3600448"/>
              <a:gd name="connsiteY89" fmla="*/ 2058764 h 2152650"/>
              <a:gd name="connsiteX90" fmla="*/ 245186 w 3600448"/>
              <a:gd name="connsiteY90" fmla="*/ 2055415 h 2152650"/>
              <a:gd name="connsiteX91" fmla="*/ 266701 w 3600448"/>
              <a:gd name="connsiteY91" fmla="*/ 2060046 h 2152650"/>
              <a:gd name="connsiteX92" fmla="*/ 214317 w 3600448"/>
              <a:gd name="connsiteY92" fmla="*/ 2063750 h 2152650"/>
              <a:gd name="connsiteX93" fmla="*/ 229281 w 3600448"/>
              <a:gd name="connsiteY93" fmla="*/ 2060046 h 2152650"/>
              <a:gd name="connsiteX94" fmla="*/ 218056 w 3600448"/>
              <a:gd name="connsiteY94" fmla="*/ 2056341 h 2152650"/>
              <a:gd name="connsiteX95" fmla="*/ 245186 w 3600448"/>
              <a:gd name="connsiteY95" fmla="*/ 2055415 h 2152650"/>
              <a:gd name="connsiteX96" fmla="*/ 333919 w 3600448"/>
              <a:gd name="connsiteY96" fmla="*/ 2052637 h 2152650"/>
              <a:gd name="connsiteX97" fmla="*/ 341327 w 3600448"/>
              <a:gd name="connsiteY97" fmla="*/ 2063353 h 2152650"/>
              <a:gd name="connsiteX98" fmla="*/ 333919 w 3600448"/>
              <a:gd name="connsiteY98" fmla="*/ 2052637 h 2152650"/>
              <a:gd name="connsiteX99" fmla="*/ 731851 w 3600448"/>
              <a:gd name="connsiteY99" fmla="*/ 2052240 h 2152650"/>
              <a:gd name="connsiteX100" fmla="*/ 742963 w 3600448"/>
              <a:gd name="connsiteY100" fmla="*/ 2055812 h 2152650"/>
              <a:gd name="connsiteX101" fmla="*/ 720738 w 3600448"/>
              <a:gd name="connsiteY101" fmla="*/ 2055812 h 2152650"/>
              <a:gd name="connsiteX102" fmla="*/ 731851 w 3600448"/>
              <a:gd name="connsiteY102" fmla="*/ 2052240 h 2152650"/>
              <a:gd name="connsiteX103" fmla="*/ 538439 w 3600448"/>
              <a:gd name="connsiteY103" fmla="*/ 2039427 h 2152650"/>
              <a:gd name="connsiteX104" fmla="*/ 538277 w 3600448"/>
              <a:gd name="connsiteY104" fmla="*/ 2040056 h 2152650"/>
              <a:gd name="connsiteX105" fmla="*/ 531191 w 3600448"/>
              <a:gd name="connsiteY105" fmla="*/ 2041842 h 2152650"/>
              <a:gd name="connsiteX106" fmla="*/ 519763 w 3600448"/>
              <a:gd name="connsiteY106" fmla="*/ 2034222 h 2152650"/>
              <a:gd name="connsiteX107" fmla="*/ 531191 w 3600448"/>
              <a:gd name="connsiteY107" fmla="*/ 2041842 h 2152650"/>
              <a:gd name="connsiteX108" fmla="*/ 554053 w 3600448"/>
              <a:gd name="connsiteY108" fmla="*/ 2041842 h 2152650"/>
              <a:gd name="connsiteX109" fmla="*/ 515952 w 3600448"/>
              <a:gd name="connsiteY109" fmla="*/ 2049462 h 2152650"/>
              <a:gd name="connsiteX110" fmla="*/ 527382 w 3600448"/>
              <a:gd name="connsiteY110" fmla="*/ 2045652 h 2152650"/>
              <a:gd name="connsiteX111" fmla="*/ 538812 w 3600448"/>
              <a:gd name="connsiteY111" fmla="*/ 2030412 h 2152650"/>
              <a:gd name="connsiteX112" fmla="*/ 542622 w 3600448"/>
              <a:gd name="connsiteY112" fmla="*/ 2038032 h 2152650"/>
              <a:gd name="connsiteX113" fmla="*/ 541193 w 3600448"/>
              <a:gd name="connsiteY113" fmla="*/ 2038508 h 2152650"/>
              <a:gd name="connsiteX114" fmla="*/ 538439 w 3600448"/>
              <a:gd name="connsiteY114" fmla="*/ 2039427 h 2152650"/>
              <a:gd name="connsiteX115" fmla="*/ 539288 w 3600448"/>
              <a:gd name="connsiteY115" fmla="*/ 2036127 h 2152650"/>
              <a:gd name="connsiteX116" fmla="*/ 538812 w 3600448"/>
              <a:gd name="connsiteY116" fmla="*/ 2030412 h 2152650"/>
              <a:gd name="connsiteX117" fmla="*/ 601876 w 3600448"/>
              <a:gd name="connsiteY117" fmla="*/ 2008620 h 2152650"/>
              <a:gd name="connsiteX118" fmla="*/ 609417 w 3600448"/>
              <a:gd name="connsiteY118" fmla="*/ 2019444 h 2152650"/>
              <a:gd name="connsiteX119" fmla="*/ 583024 w 3600448"/>
              <a:gd name="connsiteY119" fmla="*/ 2037484 h 2152650"/>
              <a:gd name="connsiteX120" fmla="*/ 586795 w 3600448"/>
              <a:gd name="connsiteY120" fmla="*/ 2041092 h 2152650"/>
              <a:gd name="connsiteX121" fmla="*/ 571714 w 3600448"/>
              <a:gd name="connsiteY121" fmla="*/ 2044700 h 2152650"/>
              <a:gd name="connsiteX122" fmla="*/ 560403 w 3600448"/>
              <a:gd name="connsiteY122" fmla="*/ 2037484 h 2152650"/>
              <a:gd name="connsiteX123" fmla="*/ 583024 w 3600448"/>
              <a:gd name="connsiteY123" fmla="*/ 2030268 h 2152650"/>
              <a:gd name="connsiteX124" fmla="*/ 575484 w 3600448"/>
              <a:gd name="connsiteY124" fmla="*/ 2030268 h 2152650"/>
              <a:gd name="connsiteX125" fmla="*/ 590565 w 3600448"/>
              <a:gd name="connsiteY125" fmla="*/ 2012228 h 2152650"/>
              <a:gd name="connsiteX126" fmla="*/ 601876 w 3600448"/>
              <a:gd name="connsiteY126" fmla="*/ 2012228 h 2152650"/>
              <a:gd name="connsiteX127" fmla="*/ 601876 w 3600448"/>
              <a:gd name="connsiteY127" fmla="*/ 2008620 h 2152650"/>
              <a:gd name="connsiteX128" fmla="*/ 85201 w 3600448"/>
              <a:gd name="connsiteY128" fmla="*/ 2005012 h 2152650"/>
              <a:gd name="connsiteX129" fmla="*/ 92607 w 3600448"/>
              <a:gd name="connsiteY129" fmla="*/ 2012156 h 2152650"/>
              <a:gd name="connsiteX130" fmla="*/ 44453 w 3600448"/>
              <a:gd name="connsiteY130" fmla="*/ 2012156 h 2152650"/>
              <a:gd name="connsiteX131" fmla="*/ 85201 w 3600448"/>
              <a:gd name="connsiteY131" fmla="*/ 2005012 h 2152650"/>
              <a:gd name="connsiteX132" fmla="*/ 122771 w 3600448"/>
              <a:gd name="connsiteY132" fmla="*/ 2000250 h 2152650"/>
              <a:gd name="connsiteX133" fmla="*/ 141290 w 3600448"/>
              <a:gd name="connsiteY133" fmla="*/ 2008187 h 2152650"/>
              <a:gd name="connsiteX134" fmla="*/ 119064 w 3600448"/>
              <a:gd name="connsiteY134" fmla="*/ 2004219 h 2152650"/>
              <a:gd name="connsiteX135" fmla="*/ 122771 w 3600448"/>
              <a:gd name="connsiteY135" fmla="*/ 2000250 h 2152650"/>
              <a:gd name="connsiteX136" fmla="*/ 25799 w 3600448"/>
              <a:gd name="connsiteY136" fmla="*/ 1997075 h 2152650"/>
              <a:gd name="connsiteX137" fmla="*/ 29374 w 3600448"/>
              <a:gd name="connsiteY137" fmla="*/ 2005012 h 2152650"/>
              <a:gd name="connsiteX138" fmla="*/ 22227 w 3600448"/>
              <a:gd name="connsiteY138" fmla="*/ 2005012 h 2152650"/>
              <a:gd name="connsiteX139" fmla="*/ 25799 w 3600448"/>
              <a:gd name="connsiteY139" fmla="*/ 1997075 h 2152650"/>
              <a:gd name="connsiteX140" fmla="*/ 92077 w 3600448"/>
              <a:gd name="connsiteY140" fmla="*/ 1989137 h 2152650"/>
              <a:gd name="connsiteX141" fmla="*/ 95252 w 3600448"/>
              <a:gd name="connsiteY141" fmla="*/ 1997074 h 2152650"/>
              <a:gd name="connsiteX142" fmla="*/ 88904 w 3600448"/>
              <a:gd name="connsiteY142" fmla="*/ 1993899 h 2152650"/>
              <a:gd name="connsiteX143" fmla="*/ 140837 w 3600448"/>
              <a:gd name="connsiteY143" fmla="*/ 1986280 h 2152650"/>
              <a:gd name="connsiteX144" fmla="*/ 151722 w 3600448"/>
              <a:gd name="connsiteY144" fmla="*/ 1986280 h 2152650"/>
              <a:gd name="connsiteX145" fmla="*/ 144466 w 3600448"/>
              <a:gd name="connsiteY145" fmla="*/ 1993264 h 2152650"/>
              <a:gd name="connsiteX146" fmla="*/ 122693 w 3600448"/>
              <a:gd name="connsiteY146" fmla="*/ 1993264 h 2152650"/>
              <a:gd name="connsiteX147" fmla="*/ 140837 w 3600448"/>
              <a:gd name="connsiteY147" fmla="*/ 1989772 h 2152650"/>
              <a:gd name="connsiteX148" fmla="*/ 140837 w 3600448"/>
              <a:gd name="connsiteY148" fmla="*/ 1986280 h 2152650"/>
              <a:gd name="connsiteX149" fmla="*/ 904045 w 3600448"/>
              <a:gd name="connsiteY149" fmla="*/ 1973403 h 2152650"/>
              <a:gd name="connsiteX150" fmla="*/ 906476 w 3600448"/>
              <a:gd name="connsiteY150" fmla="*/ 1978554 h 2152650"/>
              <a:gd name="connsiteX151" fmla="*/ 884251 w 3600448"/>
              <a:gd name="connsiteY151" fmla="*/ 1982258 h 2152650"/>
              <a:gd name="connsiteX152" fmla="*/ 904045 w 3600448"/>
              <a:gd name="connsiteY152" fmla="*/ 1973403 h 2152650"/>
              <a:gd name="connsiteX153" fmla="*/ 811095 w 3600448"/>
              <a:gd name="connsiteY153" fmla="*/ 1966912 h 2152650"/>
              <a:gd name="connsiteX154" fmla="*/ 822340 w 3600448"/>
              <a:gd name="connsiteY154" fmla="*/ 1966912 h 2152650"/>
              <a:gd name="connsiteX155" fmla="*/ 811095 w 3600448"/>
              <a:gd name="connsiteY155" fmla="*/ 1966912 h 2152650"/>
              <a:gd name="connsiteX156" fmla="*/ 792354 w 3600448"/>
              <a:gd name="connsiteY156" fmla="*/ 1966912 h 2152650"/>
              <a:gd name="connsiteX157" fmla="*/ 810158 w 3600448"/>
              <a:gd name="connsiteY157" fmla="*/ 1966912 h 2152650"/>
              <a:gd name="connsiteX158" fmla="*/ 811095 w 3600448"/>
              <a:gd name="connsiteY158" fmla="*/ 1966912 h 2152650"/>
              <a:gd name="connsiteX159" fmla="*/ 807347 w 3600448"/>
              <a:gd name="connsiteY159" fmla="*/ 1970664 h 2152650"/>
              <a:gd name="connsiteX160" fmla="*/ 702395 w 3600448"/>
              <a:gd name="connsiteY160" fmla="*/ 2008187 h 2152650"/>
              <a:gd name="connsiteX161" fmla="*/ 694899 w 3600448"/>
              <a:gd name="connsiteY161" fmla="*/ 2000683 h 2152650"/>
              <a:gd name="connsiteX162" fmla="*/ 698647 w 3600448"/>
              <a:gd name="connsiteY162" fmla="*/ 2000683 h 2152650"/>
              <a:gd name="connsiteX163" fmla="*/ 784857 w 3600448"/>
              <a:gd name="connsiteY163" fmla="*/ 1974417 h 2152650"/>
              <a:gd name="connsiteX164" fmla="*/ 766116 w 3600448"/>
              <a:gd name="connsiteY164" fmla="*/ 1974417 h 2152650"/>
              <a:gd name="connsiteX165" fmla="*/ 803598 w 3600448"/>
              <a:gd name="connsiteY165" fmla="*/ 1970664 h 2152650"/>
              <a:gd name="connsiteX166" fmla="*/ 792354 w 3600448"/>
              <a:gd name="connsiteY166" fmla="*/ 1966912 h 2152650"/>
              <a:gd name="connsiteX167" fmla="*/ 709627 w 3600448"/>
              <a:gd name="connsiteY167" fmla="*/ 1964266 h 2152650"/>
              <a:gd name="connsiteX168" fmla="*/ 690577 w 3600448"/>
              <a:gd name="connsiteY168" fmla="*/ 1967971 h 2152650"/>
              <a:gd name="connsiteX169" fmla="*/ 709627 w 3600448"/>
              <a:gd name="connsiteY169" fmla="*/ 1964266 h 2152650"/>
              <a:gd name="connsiteX170" fmla="*/ 364545 w 3600448"/>
              <a:gd name="connsiteY170" fmla="*/ 1955800 h 2152650"/>
              <a:gd name="connsiteX171" fmla="*/ 338152 w 3600448"/>
              <a:gd name="connsiteY171" fmla="*/ 1963738 h 2152650"/>
              <a:gd name="connsiteX172" fmla="*/ 364545 w 3600448"/>
              <a:gd name="connsiteY172" fmla="*/ 1955800 h 2152650"/>
              <a:gd name="connsiteX173" fmla="*/ 387464 w 3600448"/>
              <a:gd name="connsiteY173" fmla="*/ 1955602 h 2152650"/>
              <a:gd name="connsiteX174" fmla="*/ 390143 w 3600448"/>
              <a:gd name="connsiteY174" fmla="*/ 1960563 h 2152650"/>
              <a:gd name="connsiteX175" fmla="*/ 379429 w 3600448"/>
              <a:gd name="connsiteY175" fmla="*/ 1956594 h 2152650"/>
              <a:gd name="connsiteX176" fmla="*/ 387464 w 3600448"/>
              <a:gd name="connsiteY176" fmla="*/ 1955602 h 2152650"/>
              <a:gd name="connsiteX177" fmla="*/ 211743 w 3600448"/>
              <a:gd name="connsiteY177" fmla="*/ 1954667 h 2152650"/>
              <a:gd name="connsiteX178" fmla="*/ 214588 w 3600448"/>
              <a:gd name="connsiteY178" fmla="*/ 1955800 h 2152650"/>
              <a:gd name="connsiteX179" fmla="*/ 212262 w 3600448"/>
              <a:gd name="connsiteY179" fmla="*/ 1954874 h 2152650"/>
              <a:gd name="connsiteX180" fmla="*/ 169865 w 3600448"/>
              <a:gd name="connsiteY180" fmla="*/ 1944687 h 2152650"/>
              <a:gd name="connsiteX181" fmla="*/ 192091 w 3600448"/>
              <a:gd name="connsiteY181" fmla="*/ 1956117 h 2152650"/>
              <a:gd name="connsiteX182" fmla="*/ 177273 w 3600448"/>
              <a:gd name="connsiteY182" fmla="*/ 1963737 h 2152650"/>
              <a:gd name="connsiteX183" fmla="*/ 169865 w 3600448"/>
              <a:gd name="connsiteY183" fmla="*/ 1944687 h 2152650"/>
              <a:gd name="connsiteX184" fmla="*/ 152404 w 3600448"/>
              <a:gd name="connsiteY184" fmla="*/ 1941512 h 2152650"/>
              <a:gd name="connsiteX185" fmla="*/ 163515 w 3600448"/>
              <a:gd name="connsiteY185" fmla="*/ 1941512 h 2152650"/>
              <a:gd name="connsiteX186" fmla="*/ 155577 w 3600448"/>
              <a:gd name="connsiteY186" fmla="*/ 1944687 h 2152650"/>
              <a:gd name="connsiteX187" fmla="*/ 531310 w 3600448"/>
              <a:gd name="connsiteY187" fmla="*/ 1937703 h 2152650"/>
              <a:gd name="connsiteX188" fmla="*/ 540623 w 3600448"/>
              <a:gd name="connsiteY188" fmla="*/ 1938159 h 2152650"/>
              <a:gd name="connsiteX189" fmla="*/ 541480 w 3600448"/>
              <a:gd name="connsiteY189" fmla="*/ 1938453 h 2152650"/>
              <a:gd name="connsiteX190" fmla="*/ 401653 w 3600448"/>
              <a:gd name="connsiteY190" fmla="*/ 1936750 h 2152650"/>
              <a:gd name="connsiteX191" fmla="*/ 404828 w 3600448"/>
              <a:gd name="connsiteY191" fmla="*/ 1941513 h 2152650"/>
              <a:gd name="connsiteX192" fmla="*/ 401653 w 3600448"/>
              <a:gd name="connsiteY192" fmla="*/ 1944688 h 2152650"/>
              <a:gd name="connsiteX193" fmla="*/ 650890 w 3600448"/>
              <a:gd name="connsiteY193" fmla="*/ 1933575 h 2152650"/>
              <a:gd name="connsiteX194" fmla="*/ 657241 w 3600448"/>
              <a:gd name="connsiteY194" fmla="*/ 1936750 h 2152650"/>
              <a:gd name="connsiteX195" fmla="*/ 646128 w 3600448"/>
              <a:gd name="connsiteY195" fmla="*/ 1936750 h 2152650"/>
              <a:gd name="connsiteX196" fmla="*/ 494052 w 3600448"/>
              <a:gd name="connsiteY196" fmla="*/ 1930400 h 2152650"/>
              <a:gd name="connsiteX197" fmla="*/ 486599 w 3600448"/>
              <a:gd name="connsiteY197" fmla="*/ 1948657 h 2152650"/>
              <a:gd name="connsiteX198" fmla="*/ 516405 w 3600448"/>
              <a:gd name="connsiteY198" fmla="*/ 1952308 h 2152650"/>
              <a:gd name="connsiteX199" fmla="*/ 512679 w 3600448"/>
              <a:gd name="connsiteY199" fmla="*/ 1941354 h 2152650"/>
              <a:gd name="connsiteX200" fmla="*/ 549938 w 3600448"/>
              <a:gd name="connsiteY200" fmla="*/ 1941354 h 2152650"/>
              <a:gd name="connsiteX201" fmla="*/ 541480 w 3600448"/>
              <a:gd name="connsiteY201" fmla="*/ 1938453 h 2152650"/>
              <a:gd name="connsiteX202" fmla="*/ 574622 w 3600448"/>
              <a:gd name="connsiteY202" fmla="*/ 1940898 h 2152650"/>
              <a:gd name="connsiteX203" fmla="*/ 620729 w 3600448"/>
              <a:gd name="connsiteY203" fmla="*/ 1941354 h 2152650"/>
              <a:gd name="connsiteX204" fmla="*/ 583471 w 3600448"/>
              <a:gd name="connsiteY204" fmla="*/ 1955959 h 2152650"/>
              <a:gd name="connsiteX205" fmla="*/ 587197 w 3600448"/>
              <a:gd name="connsiteY205" fmla="*/ 1948657 h 2152650"/>
              <a:gd name="connsiteX206" fmla="*/ 568568 w 3600448"/>
              <a:gd name="connsiteY206" fmla="*/ 1948657 h 2152650"/>
              <a:gd name="connsiteX207" fmla="*/ 523857 w 3600448"/>
              <a:gd name="connsiteY207" fmla="*/ 1966913 h 2152650"/>
              <a:gd name="connsiteX208" fmla="*/ 523857 w 3600448"/>
              <a:gd name="connsiteY208" fmla="*/ 1955959 h 2152650"/>
              <a:gd name="connsiteX209" fmla="*/ 512679 w 3600448"/>
              <a:gd name="connsiteY209" fmla="*/ 1963262 h 2152650"/>
              <a:gd name="connsiteX210" fmla="*/ 456794 w 3600448"/>
              <a:gd name="connsiteY210" fmla="*/ 1955959 h 2152650"/>
              <a:gd name="connsiteX211" fmla="*/ 467971 w 3600448"/>
              <a:gd name="connsiteY211" fmla="*/ 1952308 h 2152650"/>
              <a:gd name="connsiteX212" fmla="*/ 441891 w 3600448"/>
              <a:gd name="connsiteY212" fmla="*/ 1948657 h 2152650"/>
              <a:gd name="connsiteX213" fmla="*/ 464244 w 3600448"/>
              <a:gd name="connsiteY213" fmla="*/ 1937703 h 2152650"/>
              <a:gd name="connsiteX214" fmla="*/ 475422 w 3600448"/>
              <a:gd name="connsiteY214" fmla="*/ 1941354 h 2152650"/>
              <a:gd name="connsiteX215" fmla="*/ 494052 w 3600448"/>
              <a:gd name="connsiteY215" fmla="*/ 1930400 h 2152650"/>
              <a:gd name="connsiteX216" fmla="*/ 59236 w 3600448"/>
              <a:gd name="connsiteY216" fmla="*/ 1922780 h 2152650"/>
              <a:gd name="connsiteX217" fmla="*/ 84936 w 3600448"/>
              <a:gd name="connsiteY217" fmla="*/ 1922780 h 2152650"/>
              <a:gd name="connsiteX218" fmla="*/ 114303 w 3600448"/>
              <a:gd name="connsiteY218" fmla="*/ 1926272 h 2152650"/>
              <a:gd name="connsiteX219" fmla="*/ 81263 w 3600448"/>
              <a:gd name="connsiteY219" fmla="*/ 1926272 h 2152650"/>
              <a:gd name="connsiteX220" fmla="*/ 81263 w 3600448"/>
              <a:gd name="connsiteY220" fmla="*/ 1933257 h 2152650"/>
              <a:gd name="connsiteX221" fmla="*/ 77592 w 3600448"/>
              <a:gd name="connsiteY221" fmla="*/ 1929764 h 2152650"/>
              <a:gd name="connsiteX222" fmla="*/ 55564 w 3600448"/>
              <a:gd name="connsiteY222" fmla="*/ 1936749 h 2152650"/>
              <a:gd name="connsiteX223" fmla="*/ 66582 w 3600448"/>
              <a:gd name="connsiteY223" fmla="*/ 1929764 h 2152650"/>
              <a:gd name="connsiteX224" fmla="*/ 55564 w 3600448"/>
              <a:gd name="connsiteY224" fmla="*/ 1929764 h 2152650"/>
              <a:gd name="connsiteX225" fmla="*/ 572815 w 3600448"/>
              <a:gd name="connsiteY225" fmla="*/ 1919287 h 2152650"/>
              <a:gd name="connsiteX226" fmla="*/ 587824 w 3600448"/>
              <a:gd name="connsiteY226" fmla="*/ 1922859 h 2152650"/>
              <a:gd name="connsiteX227" fmla="*/ 584072 w 3600448"/>
              <a:gd name="connsiteY227" fmla="*/ 1933575 h 2152650"/>
              <a:gd name="connsiteX228" fmla="*/ 565310 w 3600448"/>
              <a:gd name="connsiteY228" fmla="*/ 1933575 h 2152650"/>
              <a:gd name="connsiteX229" fmla="*/ 572815 w 3600448"/>
              <a:gd name="connsiteY229" fmla="*/ 1926431 h 2152650"/>
              <a:gd name="connsiteX230" fmla="*/ 572815 w 3600448"/>
              <a:gd name="connsiteY230" fmla="*/ 1919287 h 2152650"/>
              <a:gd name="connsiteX231" fmla="*/ 210867 w 3600448"/>
              <a:gd name="connsiteY231" fmla="*/ 1915054 h 2152650"/>
              <a:gd name="connsiteX232" fmla="*/ 210867 w 3600448"/>
              <a:gd name="connsiteY232" fmla="*/ 1922463 h 2152650"/>
              <a:gd name="connsiteX233" fmla="*/ 192254 w 3600448"/>
              <a:gd name="connsiteY233" fmla="*/ 1918758 h 2152650"/>
              <a:gd name="connsiteX234" fmla="*/ 199699 w 3600448"/>
              <a:gd name="connsiteY234" fmla="*/ 1929871 h 2152650"/>
              <a:gd name="connsiteX235" fmla="*/ 218310 w 3600448"/>
              <a:gd name="connsiteY235" fmla="*/ 1926167 h 2152650"/>
              <a:gd name="connsiteX236" fmla="*/ 218310 w 3600448"/>
              <a:gd name="connsiteY236" fmla="*/ 1933575 h 2152650"/>
              <a:gd name="connsiteX237" fmla="*/ 251815 w 3600448"/>
              <a:gd name="connsiteY237" fmla="*/ 1940983 h 2152650"/>
              <a:gd name="connsiteX238" fmla="*/ 244368 w 3600448"/>
              <a:gd name="connsiteY238" fmla="*/ 1944688 h 2152650"/>
              <a:gd name="connsiteX239" fmla="*/ 266701 w 3600448"/>
              <a:gd name="connsiteY239" fmla="*/ 1940983 h 2152650"/>
              <a:gd name="connsiteX240" fmla="*/ 210867 w 3600448"/>
              <a:gd name="connsiteY240" fmla="*/ 1952096 h 2152650"/>
              <a:gd name="connsiteX241" fmla="*/ 209938 w 3600448"/>
              <a:gd name="connsiteY241" fmla="*/ 1953948 h 2152650"/>
              <a:gd name="connsiteX242" fmla="*/ 195977 w 3600448"/>
              <a:gd name="connsiteY242" fmla="*/ 1948392 h 2152650"/>
              <a:gd name="connsiteX243" fmla="*/ 214588 w 3600448"/>
              <a:gd name="connsiteY243" fmla="*/ 1948392 h 2152650"/>
              <a:gd name="connsiteX244" fmla="*/ 195977 w 3600448"/>
              <a:gd name="connsiteY244" fmla="*/ 1937279 h 2152650"/>
              <a:gd name="connsiteX245" fmla="*/ 188532 w 3600448"/>
              <a:gd name="connsiteY245" fmla="*/ 1944688 h 2152650"/>
              <a:gd name="connsiteX246" fmla="*/ 181089 w 3600448"/>
              <a:gd name="connsiteY246" fmla="*/ 1929871 h 2152650"/>
              <a:gd name="connsiteX247" fmla="*/ 181089 w 3600448"/>
              <a:gd name="connsiteY247" fmla="*/ 1926630 h 2152650"/>
              <a:gd name="connsiteX248" fmla="*/ 169920 w 3600448"/>
              <a:gd name="connsiteY248" fmla="*/ 1922463 h 2152650"/>
              <a:gd name="connsiteX249" fmla="*/ 169920 w 3600448"/>
              <a:gd name="connsiteY249" fmla="*/ 1926167 h 2152650"/>
              <a:gd name="connsiteX250" fmla="*/ 158755 w 3600448"/>
              <a:gd name="connsiteY250" fmla="*/ 1926167 h 2152650"/>
              <a:gd name="connsiteX251" fmla="*/ 210867 w 3600448"/>
              <a:gd name="connsiteY251" fmla="*/ 1915054 h 2152650"/>
              <a:gd name="connsiteX252" fmla="*/ 165836 w 3600448"/>
              <a:gd name="connsiteY252" fmla="*/ 1909671 h 2152650"/>
              <a:gd name="connsiteX253" fmla="*/ 166614 w 3600448"/>
              <a:gd name="connsiteY253" fmla="*/ 1910820 h 2152650"/>
              <a:gd name="connsiteX254" fmla="*/ 165674 w 3600448"/>
              <a:gd name="connsiteY254" fmla="*/ 1909894 h 2152650"/>
              <a:gd name="connsiteX255" fmla="*/ 266701 w 3600448"/>
              <a:gd name="connsiteY255" fmla="*/ 1907976 h 2152650"/>
              <a:gd name="connsiteX256" fmla="*/ 270906 w 3600448"/>
              <a:gd name="connsiteY256" fmla="*/ 1911519 h 2152650"/>
              <a:gd name="connsiteX257" fmla="*/ 270454 w 3600448"/>
              <a:gd name="connsiteY257" fmla="*/ 1911747 h 2152650"/>
              <a:gd name="connsiteX258" fmla="*/ 266701 w 3600448"/>
              <a:gd name="connsiteY258" fmla="*/ 1907976 h 2152650"/>
              <a:gd name="connsiteX259" fmla="*/ 413336 w 3600448"/>
              <a:gd name="connsiteY259" fmla="*/ 1895705 h 2152650"/>
              <a:gd name="connsiteX260" fmla="*/ 412086 w 3600448"/>
              <a:gd name="connsiteY260" fmla="*/ 1896428 h 2152650"/>
              <a:gd name="connsiteX261" fmla="*/ 411778 w 3600448"/>
              <a:gd name="connsiteY261" fmla="*/ 1895838 h 2152650"/>
              <a:gd name="connsiteX262" fmla="*/ 676291 w 3600448"/>
              <a:gd name="connsiteY262" fmla="*/ 1889125 h 2152650"/>
              <a:gd name="connsiteX263" fmla="*/ 639249 w 3600448"/>
              <a:gd name="connsiteY263" fmla="*/ 1908175 h 2152650"/>
              <a:gd name="connsiteX264" fmla="*/ 620728 w 3600448"/>
              <a:gd name="connsiteY264" fmla="*/ 1900555 h 2152650"/>
              <a:gd name="connsiteX265" fmla="*/ 639249 w 3600448"/>
              <a:gd name="connsiteY265" fmla="*/ 1892935 h 2152650"/>
              <a:gd name="connsiteX266" fmla="*/ 639249 w 3600448"/>
              <a:gd name="connsiteY266" fmla="*/ 1900555 h 2152650"/>
              <a:gd name="connsiteX267" fmla="*/ 676291 w 3600448"/>
              <a:gd name="connsiteY267" fmla="*/ 1889125 h 2152650"/>
              <a:gd name="connsiteX268" fmla="*/ 292968 w 3600448"/>
              <a:gd name="connsiteY268" fmla="*/ 1889125 h 2152650"/>
              <a:gd name="connsiteX269" fmla="*/ 296733 w 3600448"/>
              <a:gd name="connsiteY269" fmla="*/ 1891764 h 2152650"/>
              <a:gd name="connsiteX270" fmla="*/ 296733 w 3600448"/>
              <a:gd name="connsiteY270" fmla="*/ 1892895 h 2152650"/>
              <a:gd name="connsiteX271" fmla="*/ 297671 w 3600448"/>
              <a:gd name="connsiteY271" fmla="*/ 1892424 h 2152650"/>
              <a:gd name="connsiteX272" fmla="*/ 296733 w 3600448"/>
              <a:gd name="connsiteY272" fmla="*/ 1891764 h 2152650"/>
              <a:gd name="connsiteX273" fmla="*/ 296733 w 3600448"/>
              <a:gd name="connsiteY273" fmla="*/ 1889125 h 2152650"/>
              <a:gd name="connsiteX274" fmla="*/ 300485 w 3600448"/>
              <a:gd name="connsiteY274" fmla="*/ 1896666 h 2152650"/>
              <a:gd name="connsiteX275" fmla="*/ 349266 w 3600448"/>
              <a:gd name="connsiteY275" fmla="*/ 1896666 h 2152650"/>
              <a:gd name="connsiteX276" fmla="*/ 296733 w 3600448"/>
              <a:gd name="connsiteY276" fmla="*/ 1907976 h 2152650"/>
              <a:gd name="connsiteX277" fmla="*/ 300485 w 3600448"/>
              <a:gd name="connsiteY277" fmla="*/ 1915517 h 2152650"/>
              <a:gd name="connsiteX278" fmla="*/ 272505 w 3600448"/>
              <a:gd name="connsiteY278" fmla="*/ 1912866 h 2152650"/>
              <a:gd name="connsiteX279" fmla="*/ 270906 w 3600448"/>
              <a:gd name="connsiteY279" fmla="*/ 1911519 h 2152650"/>
              <a:gd name="connsiteX280" fmla="*/ 272333 w 3600448"/>
              <a:gd name="connsiteY280" fmla="*/ 1910804 h 2152650"/>
              <a:gd name="connsiteX281" fmla="*/ 285464 w 3600448"/>
              <a:gd name="connsiteY281" fmla="*/ 1904206 h 2152650"/>
              <a:gd name="connsiteX282" fmla="*/ 277957 w 3600448"/>
              <a:gd name="connsiteY282" fmla="*/ 1900436 h 2152650"/>
              <a:gd name="connsiteX283" fmla="*/ 289216 w 3600448"/>
              <a:gd name="connsiteY283" fmla="*/ 1904206 h 2152650"/>
              <a:gd name="connsiteX284" fmla="*/ 292968 w 3600448"/>
              <a:gd name="connsiteY284" fmla="*/ 1889125 h 2152650"/>
              <a:gd name="connsiteX285" fmla="*/ 430227 w 3600448"/>
              <a:gd name="connsiteY285" fmla="*/ 1885950 h 2152650"/>
              <a:gd name="connsiteX286" fmla="*/ 420250 w 3600448"/>
              <a:gd name="connsiteY286" fmla="*/ 1895118 h 2152650"/>
              <a:gd name="connsiteX287" fmla="*/ 413336 w 3600448"/>
              <a:gd name="connsiteY287" fmla="*/ 1895705 h 2152650"/>
              <a:gd name="connsiteX288" fmla="*/ 408455 w 3600448"/>
              <a:gd name="connsiteY288" fmla="*/ 1885950 h 2152650"/>
              <a:gd name="connsiteX289" fmla="*/ 415713 w 3600448"/>
              <a:gd name="connsiteY289" fmla="*/ 1889443 h 2152650"/>
              <a:gd name="connsiteX290" fmla="*/ 408455 w 3600448"/>
              <a:gd name="connsiteY290" fmla="*/ 1889443 h 2152650"/>
              <a:gd name="connsiteX291" fmla="*/ 408910 w 3600448"/>
              <a:gd name="connsiteY291" fmla="*/ 1890316 h 2152650"/>
              <a:gd name="connsiteX292" fmla="*/ 411778 w 3600448"/>
              <a:gd name="connsiteY292" fmla="*/ 1895838 h 2152650"/>
              <a:gd name="connsiteX293" fmla="*/ 404828 w 3600448"/>
              <a:gd name="connsiteY293" fmla="*/ 1896428 h 2152650"/>
              <a:gd name="connsiteX294" fmla="*/ 404828 w 3600448"/>
              <a:gd name="connsiteY294" fmla="*/ 1903413 h 2152650"/>
              <a:gd name="connsiteX295" fmla="*/ 379429 w 3600448"/>
              <a:gd name="connsiteY295" fmla="*/ 1892935 h 2152650"/>
              <a:gd name="connsiteX296" fmla="*/ 393941 w 3600448"/>
              <a:gd name="connsiteY296" fmla="*/ 1892935 h 2152650"/>
              <a:gd name="connsiteX297" fmla="*/ 408455 w 3600448"/>
              <a:gd name="connsiteY297" fmla="*/ 1885950 h 2152650"/>
              <a:gd name="connsiteX298" fmla="*/ 259446 w 3600448"/>
              <a:gd name="connsiteY298" fmla="*/ 1885156 h 2152650"/>
              <a:gd name="connsiteX299" fmla="*/ 261923 w 3600448"/>
              <a:gd name="connsiteY299" fmla="*/ 1885921 h 2152650"/>
              <a:gd name="connsiteX300" fmla="*/ 258481 w 3600448"/>
              <a:gd name="connsiteY300" fmla="*/ 1887834 h 2152650"/>
              <a:gd name="connsiteX301" fmla="*/ 259446 w 3600448"/>
              <a:gd name="connsiteY301" fmla="*/ 1885156 h 2152650"/>
              <a:gd name="connsiteX302" fmla="*/ 739789 w 3600448"/>
              <a:gd name="connsiteY302" fmla="*/ 1881187 h 2152650"/>
              <a:gd name="connsiteX303" fmla="*/ 741575 w 3600448"/>
              <a:gd name="connsiteY303" fmla="*/ 1881187 h 2152650"/>
              <a:gd name="connsiteX304" fmla="*/ 750506 w 3600448"/>
              <a:gd name="connsiteY304" fmla="*/ 1881187 h 2152650"/>
              <a:gd name="connsiteX305" fmla="*/ 739789 w 3600448"/>
              <a:gd name="connsiteY305" fmla="*/ 1881187 h 2152650"/>
              <a:gd name="connsiteX306" fmla="*/ 234217 w 3600448"/>
              <a:gd name="connsiteY306" fmla="*/ 1881187 h 2152650"/>
              <a:gd name="connsiteX307" fmla="*/ 249239 w 3600448"/>
              <a:gd name="connsiteY307" fmla="*/ 1884891 h 2152650"/>
              <a:gd name="connsiteX308" fmla="*/ 226705 w 3600448"/>
              <a:gd name="connsiteY308" fmla="*/ 1899708 h 2152650"/>
              <a:gd name="connsiteX309" fmla="*/ 226705 w 3600448"/>
              <a:gd name="connsiteY309" fmla="*/ 1892299 h 2152650"/>
              <a:gd name="connsiteX310" fmla="*/ 211682 w 3600448"/>
              <a:gd name="connsiteY310" fmla="*/ 1896004 h 2152650"/>
              <a:gd name="connsiteX311" fmla="*/ 204172 w 3600448"/>
              <a:gd name="connsiteY311" fmla="*/ 1892299 h 2152650"/>
              <a:gd name="connsiteX312" fmla="*/ 177881 w 3600448"/>
              <a:gd name="connsiteY312" fmla="*/ 1907116 h 2152650"/>
              <a:gd name="connsiteX313" fmla="*/ 170371 w 3600448"/>
              <a:gd name="connsiteY313" fmla="*/ 1903412 h 2152650"/>
              <a:gd name="connsiteX314" fmla="*/ 165836 w 3600448"/>
              <a:gd name="connsiteY314" fmla="*/ 1909671 h 2152650"/>
              <a:gd name="connsiteX315" fmla="*/ 161921 w 3600448"/>
              <a:gd name="connsiteY315" fmla="*/ 1903875 h 2152650"/>
              <a:gd name="connsiteX316" fmla="*/ 151589 w 3600448"/>
              <a:gd name="connsiteY316" fmla="*/ 1899708 h 2152650"/>
              <a:gd name="connsiteX317" fmla="*/ 151589 w 3600448"/>
              <a:gd name="connsiteY317" fmla="*/ 1907116 h 2152650"/>
              <a:gd name="connsiteX318" fmla="*/ 106522 w 3600448"/>
              <a:gd name="connsiteY318" fmla="*/ 1903412 h 2152650"/>
              <a:gd name="connsiteX319" fmla="*/ 106522 w 3600448"/>
              <a:gd name="connsiteY319" fmla="*/ 1907116 h 2152650"/>
              <a:gd name="connsiteX320" fmla="*/ 95252 w 3600448"/>
              <a:gd name="connsiteY320" fmla="*/ 1899708 h 2152650"/>
              <a:gd name="connsiteX321" fmla="*/ 106522 w 3600448"/>
              <a:gd name="connsiteY321" fmla="*/ 1896004 h 2152650"/>
              <a:gd name="connsiteX322" fmla="*/ 117789 w 3600448"/>
              <a:gd name="connsiteY322" fmla="*/ 1896004 h 2152650"/>
              <a:gd name="connsiteX323" fmla="*/ 117789 w 3600448"/>
              <a:gd name="connsiteY323" fmla="*/ 1892299 h 2152650"/>
              <a:gd name="connsiteX324" fmla="*/ 155347 w 3600448"/>
              <a:gd name="connsiteY324" fmla="*/ 1896004 h 2152650"/>
              <a:gd name="connsiteX325" fmla="*/ 192905 w 3600448"/>
              <a:gd name="connsiteY325" fmla="*/ 1892299 h 2152650"/>
              <a:gd name="connsiteX326" fmla="*/ 226705 w 3600448"/>
              <a:gd name="connsiteY326" fmla="*/ 1888595 h 2152650"/>
              <a:gd name="connsiteX327" fmla="*/ 234217 w 3600448"/>
              <a:gd name="connsiteY327" fmla="*/ 1881187 h 2152650"/>
              <a:gd name="connsiteX328" fmla="*/ 263300 w 3600448"/>
              <a:gd name="connsiteY328" fmla="*/ 1878012 h 2152650"/>
              <a:gd name="connsiteX329" fmla="*/ 271013 w 3600448"/>
              <a:gd name="connsiteY329" fmla="*/ 1888727 h 2152650"/>
              <a:gd name="connsiteX330" fmla="*/ 269565 w 3600448"/>
              <a:gd name="connsiteY330" fmla="*/ 1888281 h 2152650"/>
              <a:gd name="connsiteX331" fmla="*/ 261923 w 3600448"/>
              <a:gd name="connsiteY331" fmla="*/ 1885921 h 2152650"/>
              <a:gd name="connsiteX332" fmla="*/ 263300 w 3600448"/>
              <a:gd name="connsiteY332" fmla="*/ 1885156 h 2152650"/>
              <a:gd name="connsiteX333" fmla="*/ 263300 w 3600448"/>
              <a:gd name="connsiteY333" fmla="*/ 1878012 h 2152650"/>
              <a:gd name="connsiteX334" fmla="*/ 472747 w 3600448"/>
              <a:gd name="connsiteY334" fmla="*/ 1872283 h 2152650"/>
              <a:gd name="connsiteX335" fmla="*/ 482981 w 3600448"/>
              <a:gd name="connsiteY335" fmla="*/ 1874308 h 2152650"/>
              <a:gd name="connsiteX336" fmla="*/ 475410 w 3600448"/>
              <a:gd name="connsiteY336" fmla="*/ 1885421 h 2152650"/>
              <a:gd name="connsiteX337" fmla="*/ 490553 w 3600448"/>
              <a:gd name="connsiteY337" fmla="*/ 1885421 h 2152650"/>
              <a:gd name="connsiteX338" fmla="*/ 490553 w 3600448"/>
              <a:gd name="connsiteY338" fmla="*/ 1889125 h 2152650"/>
              <a:gd name="connsiteX339" fmla="*/ 441339 w 3600448"/>
              <a:gd name="connsiteY339" fmla="*/ 1878013 h 2152650"/>
              <a:gd name="connsiteX340" fmla="*/ 472747 w 3600448"/>
              <a:gd name="connsiteY340" fmla="*/ 1872283 h 2152650"/>
              <a:gd name="connsiteX341" fmla="*/ 1067885 w 3600448"/>
              <a:gd name="connsiteY341" fmla="*/ 1869678 h 2152650"/>
              <a:gd name="connsiteX342" fmla="*/ 1077926 w 3600448"/>
              <a:gd name="connsiteY342" fmla="*/ 1870604 h 2152650"/>
              <a:gd name="connsiteX343" fmla="*/ 1060463 w 3600448"/>
              <a:gd name="connsiteY343" fmla="*/ 1874309 h 2152650"/>
              <a:gd name="connsiteX344" fmla="*/ 1067885 w 3600448"/>
              <a:gd name="connsiteY344" fmla="*/ 1869678 h 2152650"/>
              <a:gd name="connsiteX345" fmla="*/ 337932 w 3600448"/>
              <a:gd name="connsiteY345" fmla="*/ 1858962 h 2152650"/>
              <a:gd name="connsiteX346" fmla="*/ 360423 w 3600448"/>
              <a:gd name="connsiteY346" fmla="*/ 1870074 h 2152650"/>
              <a:gd name="connsiteX347" fmla="*/ 371667 w 3600448"/>
              <a:gd name="connsiteY347" fmla="*/ 1862666 h 2152650"/>
              <a:gd name="connsiteX348" fmla="*/ 390408 w 3600448"/>
              <a:gd name="connsiteY348" fmla="*/ 1866370 h 2152650"/>
              <a:gd name="connsiteX349" fmla="*/ 386662 w 3600448"/>
              <a:gd name="connsiteY349" fmla="*/ 1858962 h 2152650"/>
              <a:gd name="connsiteX350" fmla="*/ 401653 w 3600448"/>
              <a:gd name="connsiteY350" fmla="*/ 1862666 h 2152650"/>
              <a:gd name="connsiteX351" fmla="*/ 390408 w 3600448"/>
              <a:gd name="connsiteY351" fmla="*/ 1862666 h 2152650"/>
              <a:gd name="connsiteX352" fmla="*/ 401653 w 3600448"/>
              <a:gd name="connsiteY352" fmla="*/ 1866370 h 2152650"/>
              <a:gd name="connsiteX353" fmla="*/ 401653 w 3600448"/>
              <a:gd name="connsiteY353" fmla="*/ 1873779 h 2152650"/>
              <a:gd name="connsiteX354" fmla="*/ 382912 w 3600448"/>
              <a:gd name="connsiteY354" fmla="*/ 1866370 h 2152650"/>
              <a:gd name="connsiteX355" fmla="*/ 367919 w 3600448"/>
              <a:gd name="connsiteY355" fmla="*/ 1877483 h 2152650"/>
              <a:gd name="connsiteX356" fmla="*/ 304198 w 3600448"/>
              <a:gd name="connsiteY356" fmla="*/ 1884891 h 2152650"/>
              <a:gd name="connsiteX357" fmla="*/ 298458 w 3600448"/>
              <a:gd name="connsiteY357" fmla="*/ 1884891 h 2152650"/>
              <a:gd name="connsiteX358" fmla="*/ 289192 w 3600448"/>
              <a:gd name="connsiteY358" fmla="*/ 1884891 h 2152650"/>
              <a:gd name="connsiteX359" fmla="*/ 304198 w 3600448"/>
              <a:gd name="connsiteY359" fmla="*/ 1870074 h 2152650"/>
              <a:gd name="connsiteX360" fmla="*/ 337932 w 3600448"/>
              <a:gd name="connsiteY360" fmla="*/ 1858962 h 2152650"/>
              <a:gd name="connsiteX361" fmla="*/ 427052 w 3600448"/>
              <a:gd name="connsiteY361" fmla="*/ 1856184 h 2152650"/>
              <a:gd name="connsiteX362" fmla="*/ 415940 w 3600448"/>
              <a:gd name="connsiteY362" fmla="*/ 1859756 h 2152650"/>
              <a:gd name="connsiteX363" fmla="*/ 415940 w 3600448"/>
              <a:gd name="connsiteY363" fmla="*/ 1863328 h 2152650"/>
              <a:gd name="connsiteX364" fmla="*/ 404828 w 3600448"/>
              <a:gd name="connsiteY364" fmla="*/ 1863328 h 2152650"/>
              <a:gd name="connsiteX365" fmla="*/ 427052 w 3600448"/>
              <a:gd name="connsiteY365" fmla="*/ 1856184 h 2152650"/>
              <a:gd name="connsiteX366" fmla="*/ 411706 w 3600448"/>
              <a:gd name="connsiteY366" fmla="*/ 1830387 h 2152650"/>
              <a:gd name="connsiteX367" fmla="*/ 419114 w 3600448"/>
              <a:gd name="connsiteY367" fmla="*/ 1833880 h 2152650"/>
              <a:gd name="connsiteX368" fmla="*/ 422819 w 3600448"/>
              <a:gd name="connsiteY368" fmla="*/ 1830387 h 2152650"/>
              <a:gd name="connsiteX369" fmla="*/ 426524 w 3600448"/>
              <a:gd name="connsiteY369" fmla="*/ 1840865 h 2152650"/>
              <a:gd name="connsiteX370" fmla="*/ 411706 w 3600448"/>
              <a:gd name="connsiteY370" fmla="*/ 1837372 h 2152650"/>
              <a:gd name="connsiteX371" fmla="*/ 411706 w 3600448"/>
              <a:gd name="connsiteY371" fmla="*/ 1830387 h 2152650"/>
              <a:gd name="connsiteX372" fmla="*/ 311959 w 3600448"/>
              <a:gd name="connsiteY372" fmla="*/ 1828641 h 2152650"/>
              <a:gd name="connsiteX373" fmla="*/ 319104 w 3600448"/>
              <a:gd name="connsiteY373" fmla="*/ 1830070 h 2152650"/>
              <a:gd name="connsiteX374" fmla="*/ 304815 w 3600448"/>
              <a:gd name="connsiteY374" fmla="*/ 1830070 h 2152650"/>
              <a:gd name="connsiteX375" fmla="*/ 311959 w 3600448"/>
              <a:gd name="connsiteY375" fmla="*/ 1828641 h 2152650"/>
              <a:gd name="connsiteX376" fmla="*/ 378377 w 3600448"/>
              <a:gd name="connsiteY376" fmla="*/ 1827970 h 2152650"/>
              <a:gd name="connsiteX377" fmla="*/ 383283 w 3600448"/>
              <a:gd name="connsiteY377" fmla="*/ 1831380 h 2152650"/>
              <a:gd name="connsiteX378" fmla="*/ 382830 w 3600448"/>
              <a:gd name="connsiteY378" fmla="*/ 1836737 h 2152650"/>
              <a:gd name="connsiteX379" fmla="*/ 368315 w 3600448"/>
              <a:gd name="connsiteY379" fmla="*/ 1833165 h 2152650"/>
              <a:gd name="connsiteX380" fmla="*/ 379201 w 3600448"/>
              <a:gd name="connsiteY380" fmla="*/ 1829594 h 2152650"/>
              <a:gd name="connsiteX381" fmla="*/ 375572 w 3600448"/>
              <a:gd name="connsiteY381" fmla="*/ 1826022 h 2152650"/>
              <a:gd name="connsiteX382" fmla="*/ 377750 w 3600448"/>
              <a:gd name="connsiteY382" fmla="*/ 1826736 h 2152650"/>
              <a:gd name="connsiteX383" fmla="*/ 378377 w 3600448"/>
              <a:gd name="connsiteY383" fmla="*/ 1827970 h 2152650"/>
              <a:gd name="connsiteX384" fmla="*/ 375572 w 3600448"/>
              <a:gd name="connsiteY384" fmla="*/ 1822450 h 2152650"/>
              <a:gd name="connsiteX385" fmla="*/ 386458 w 3600448"/>
              <a:gd name="connsiteY385" fmla="*/ 1829594 h 2152650"/>
              <a:gd name="connsiteX386" fmla="*/ 377750 w 3600448"/>
              <a:gd name="connsiteY386" fmla="*/ 1826736 h 2152650"/>
              <a:gd name="connsiteX387" fmla="*/ 274807 w 3600448"/>
              <a:gd name="connsiteY387" fmla="*/ 1811337 h 2152650"/>
              <a:gd name="connsiteX388" fmla="*/ 296879 w 3600448"/>
              <a:gd name="connsiteY388" fmla="*/ 1826154 h 2152650"/>
              <a:gd name="connsiteX389" fmla="*/ 227015 w 3600448"/>
              <a:gd name="connsiteY389" fmla="*/ 1833562 h 2152650"/>
              <a:gd name="connsiteX390" fmla="*/ 230692 w 3600448"/>
              <a:gd name="connsiteY390" fmla="*/ 1829858 h 2152650"/>
              <a:gd name="connsiteX391" fmla="*/ 230692 w 3600448"/>
              <a:gd name="connsiteY391" fmla="*/ 1826154 h 2152650"/>
              <a:gd name="connsiteX392" fmla="*/ 249073 w 3600448"/>
              <a:gd name="connsiteY392" fmla="*/ 1829858 h 2152650"/>
              <a:gd name="connsiteX393" fmla="*/ 256428 w 3600448"/>
              <a:gd name="connsiteY393" fmla="*/ 1822450 h 2152650"/>
              <a:gd name="connsiteX394" fmla="*/ 249073 w 3600448"/>
              <a:gd name="connsiteY394" fmla="*/ 1818745 h 2152650"/>
              <a:gd name="connsiteX395" fmla="*/ 278486 w 3600448"/>
              <a:gd name="connsiteY395" fmla="*/ 1818745 h 2152650"/>
              <a:gd name="connsiteX396" fmla="*/ 274807 w 3600448"/>
              <a:gd name="connsiteY396" fmla="*/ 1811337 h 2152650"/>
              <a:gd name="connsiteX397" fmla="*/ 736219 w 3600448"/>
              <a:gd name="connsiteY397" fmla="*/ 1803202 h 2152650"/>
              <a:gd name="connsiteX398" fmla="*/ 736219 w 3600448"/>
              <a:gd name="connsiteY398" fmla="*/ 1808163 h 2152650"/>
              <a:gd name="connsiteX399" fmla="*/ 725503 w 3600448"/>
              <a:gd name="connsiteY399" fmla="*/ 1804194 h 2152650"/>
              <a:gd name="connsiteX400" fmla="*/ 736219 w 3600448"/>
              <a:gd name="connsiteY400" fmla="*/ 1803202 h 2152650"/>
              <a:gd name="connsiteX401" fmla="*/ 488965 w 3600448"/>
              <a:gd name="connsiteY401" fmla="*/ 1801714 h 2152650"/>
              <a:gd name="connsiteX402" fmla="*/ 501664 w 3600448"/>
              <a:gd name="connsiteY402" fmla="*/ 1804194 h 2152650"/>
              <a:gd name="connsiteX403" fmla="*/ 476264 w 3600448"/>
              <a:gd name="connsiteY403" fmla="*/ 1808163 h 2152650"/>
              <a:gd name="connsiteX404" fmla="*/ 488965 w 3600448"/>
              <a:gd name="connsiteY404" fmla="*/ 1801714 h 2152650"/>
              <a:gd name="connsiteX405" fmla="*/ 772839 w 3600448"/>
              <a:gd name="connsiteY405" fmla="*/ 1788121 h 2152650"/>
              <a:gd name="connsiteX406" fmla="*/ 832875 w 3600448"/>
              <a:gd name="connsiteY406" fmla="*/ 1791891 h 2152650"/>
              <a:gd name="connsiteX407" fmla="*/ 836628 w 3600448"/>
              <a:gd name="connsiteY407" fmla="*/ 1799432 h 2152650"/>
              <a:gd name="connsiteX408" fmla="*/ 844131 w 3600448"/>
              <a:gd name="connsiteY408" fmla="*/ 1788121 h 2152650"/>
              <a:gd name="connsiteX409" fmla="*/ 877901 w 3600448"/>
              <a:gd name="connsiteY409" fmla="*/ 1791891 h 2152650"/>
              <a:gd name="connsiteX410" fmla="*/ 825371 w 3600448"/>
              <a:gd name="connsiteY410" fmla="*/ 1806972 h 2152650"/>
              <a:gd name="connsiteX411" fmla="*/ 814114 w 3600448"/>
              <a:gd name="connsiteY411" fmla="*/ 1799432 h 2152650"/>
              <a:gd name="connsiteX412" fmla="*/ 802857 w 3600448"/>
              <a:gd name="connsiteY412" fmla="*/ 1810743 h 2152650"/>
              <a:gd name="connsiteX413" fmla="*/ 761582 w 3600448"/>
              <a:gd name="connsiteY413" fmla="*/ 1810743 h 2152650"/>
              <a:gd name="connsiteX414" fmla="*/ 757830 w 3600448"/>
              <a:gd name="connsiteY414" fmla="*/ 1803202 h 2152650"/>
              <a:gd name="connsiteX415" fmla="*/ 769087 w 3600448"/>
              <a:gd name="connsiteY415" fmla="*/ 1799432 h 2152650"/>
              <a:gd name="connsiteX416" fmla="*/ 772839 w 3600448"/>
              <a:gd name="connsiteY416" fmla="*/ 1788121 h 2152650"/>
              <a:gd name="connsiteX417" fmla="*/ 715439 w 3600448"/>
              <a:gd name="connsiteY417" fmla="*/ 1785543 h 2152650"/>
              <a:gd name="connsiteX418" fmla="*/ 713652 w 3600448"/>
              <a:gd name="connsiteY418" fmla="*/ 1787773 h 2152650"/>
              <a:gd name="connsiteX419" fmla="*/ 710334 w 3600448"/>
              <a:gd name="connsiteY419" fmla="*/ 1796257 h 2152650"/>
              <a:gd name="connsiteX420" fmla="*/ 661033 w 3600448"/>
              <a:gd name="connsiteY420" fmla="*/ 1800027 h 2152650"/>
              <a:gd name="connsiteX421" fmla="*/ 664825 w 3600448"/>
              <a:gd name="connsiteY421" fmla="*/ 1788716 h 2152650"/>
              <a:gd name="connsiteX422" fmla="*/ 693742 w 3600448"/>
              <a:gd name="connsiteY422" fmla="*/ 1786831 h 2152650"/>
              <a:gd name="connsiteX423" fmla="*/ 716200 w 3600448"/>
              <a:gd name="connsiteY423" fmla="*/ 1784592 h 2152650"/>
              <a:gd name="connsiteX424" fmla="*/ 725504 w 3600448"/>
              <a:gd name="connsiteY424" fmla="*/ 1784946 h 2152650"/>
              <a:gd name="connsiteX425" fmla="*/ 715439 w 3600448"/>
              <a:gd name="connsiteY425" fmla="*/ 1785543 h 2152650"/>
              <a:gd name="connsiteX426" fmla="*/ 736615 w 3600448"/>
              <a:gd name="connsiteY426" fmla="*/ 1784350 h 2152650"/>
              <a:gd name="connsiteX427" fmla="*/ 742965 w 3600448"/>
              <a:gd name="connsiteY427" fmla="*/ 1792288 h 2152650"/>
              <a:gd name="connsiteX428" fmla="*/ 736615 w 3600448"/>
              <a:gd name="connsiteY428" fmla="*/ 1792288 h 2152650"/>
              <a:gd name="connsiteX429" fmla="*/ 1312340 w 3600448"/>
              <a:gd name="connsiteY429" fmla="*/ 1781704 h 2152650"/>
              <a:gd name="connsiteX430" fmla="*/ 1293820 w 3600448"/>
              <a:gd name="connsiteY430" fmla="*/ 1789112 h 2152650"/>
              <a:gd name="connsiteX431" fmla="*/ 1312340 w 3600448"/>
              <a:gd name="connsiteY431" fmla="*/ 1781704 h 2152650"/>
              <a:gd name="connsiteX432" fmla="*/ 222780 w 3600448"/>
              <a:gd name="connsiteY432" fmla="*/ 1762919 h 2152650"/>
              <a:gd name="connsiteX433" fmla="*/ 225348 w 3600448"/>
              <a:gd name="connsiteY433" fmla="*/ 1770337 h 2152650"/>
              <a:gd name="connsiteX434" fmla="*/ 222320 w 3600448"/>
              <a:gd name="connsiteY434" fmla="*/ 1768277 h 2152650"/>
              <a:gd name="connsiteX435" fmla="*/ 222780 w 3600448"/>
              <a:gd name="connsiteY435" fmla="*/ 1762919 h 2152650"/>
              <a:gd name="connsiteX436" fmla="*/ 687404 w 3600448"/>
              <a:gd name="connsiteY436" fmla="*/ 1755775 h 2152650"/>
              <a:gd name="connsiteX437" fmla="*/ 695342 w 3600448"/>
              <a:gd name="connsiteY437" fmla="*/ 1762125 h 2152650"/>
              <a:gd name="connsiteX438" fmla="*/ 684229 w 3600448"/>
              <a:gd name="connsiteY438" fmla="*/ 1758950 h 2152650"/>
              <a:gd name="connsiteX439" fmla="*/ 241302 w 3600448"/>
              <a:gd name="connsiteY439" fmla="*/ 1755775 h 2152650"/>
              <a:gd name="connsiteX440" fmla="*/ 252414 w 3600448"/>
              <a:gd name="connsiteY440" fmla="*/ 1766491 h 2152650"/>
              <a:gd name="connsiteX441" fmla="*/ 230192 w 3600448"/>
              <a:gd name="connsiteY441" fmla="*/ 1784350 h 2152650"/>
              <a:gd name="connsiteX442" fmla="*/ 225348 w 3600448"/>
              <a:gd name="connsiteY442" fmla="*/ 1770337 h 2152650"/>
              <a:gd name="connsiteX443" fmla="*/ 230192 w 3600448"/>
              <a:gd name="connsiteY443" fmla="*/ 1773635 h 2152650"/>
              <a:gd name="connsiteX444" fmla="*/ 230192 w 3600448"/>
              <a:gd name="connsiteY444" fmla="*/ 1766491 h 2152650"/>
              <a:gd name="connsiteX445" fmla="*/ 241302 w 3600448"/>
              <a:gd name="connsiteY445" fmla="*/ 1755775 h 2152650"/>
              <a:gd name="connsiteX446" fmla="*/ 656184 w 3600448"/>
              <a:gd name="connsiteY446" fmla="*/ 1755514 h 2152650"/>
              <a:gd name="connsiteX447" fmla="*/ 657855 w 3600448"/>
              <a:gd name="connsiteY447" fmla="*/ 1755577 h 2152650"/>
              <a:gd name="connsiteX448" fmla="*/ 660040 w 3600448"/>
              <a:gd name="connsiteY448" fmla="*/ 1756036 h 2152650"/>
              <a:gd name="connsiteX449" fmla="*/ 657210 w 3600448"/>
              <a:gd name="connsiteY449" fmla="*/ 1756559 h 2152650"/>
              <a:gd name="connsiteX450" fmla="*/ 601679 w 3600448"/>
              <a:gd name="connsiteY450" fmla="*/ 1751647 h 2152650"/>
              <a:gd name="connsiteX451" fmla="*/ 623904 w 3600448"/>
              <a:gd name="connsiteY451" fmla="*/ 1759267 h 2152650"/>
              <a:gd name="connsiteX452" fmla="*/ 601679 w 3600448"/>
              <a:gd name="connsiteY452" fmla="*/ 1755457 h 2152650"/>
              <a:gd name="connsiteX453" fmla="*/ 601679 w 3600448"/>
              <a:gd name="connsiteY453" fmla="*/ 1751647 h 2152650"/>
              <a:gd name="connsiteX454" fmla="*/ 651699 w 3600448"/>
              <a:gd name="connsiteY454" fmla="*/ 1750228 h 2152650"/>
              <a:gd name="connsiteX455" fmla="*/ 654103 w 3600448"/>
              <a:gd name="connsiteY455" fmla="*/ 1753394 h 2152650"/>
              <a:gd name="connsiteX456" fmla="*/ 656184 w 3600448"/>
              <a:gd name="connsiteY456" fmla="*/ 1755514 h 2152650"/>
              <a:gd name="connsiteX457" fmla="*/ 646129 w 3600448"/>
              <a:gd name="connsiteY457" fmla="*/ 1755140 h 2152650"/>
              <a:gd name="connsiteX458" fmla="*/ 646129 w 3600448"/>
              <a:gd name="connsiteY458" fmla="*/ 1751647 h 2152650"/>
              <a:gd name="connsiteX459" fmla="*/ 651699 w 3600448"/>
              <a:gd name="connsiteY459" fmla="*/ 1750228 h 2152650"/>
              <a:gd name="connsiteX460" fmla="*/ 1204605 w 3600448"/>
              <a:gd name="connsiteY460" fmla="*/ 1744662 h 2152650"/>
              <a:gd name="connsiteX461" fmla="*/ 1208097 w 3600448"/>
              <a:gd name="connsiteY461" fmla="*/ 1751012 h 2152650"/>
              <a:gd name="connsiteX462" fmla="*/ 1206788 w 3600448"/>
              <a:gd name="connsiteY462" fmla="*/ 1751012 h 2152650"/>
              <a:gd name="connsiteX463" fmla="*/ 1198929 w 3600448"/>
              <a:gd name="connsiteY463" fmla="*/ 1751012 h 2152650"/>
              <a:gd name="connsiteX464" fmla="*/ 1197620 w 3600448"/>
              <a:gd name="connsiteY464" fmla="*/ 1751012 h 2152650"/>
              <a:gd name="connsiteX465" fmla="*/ 1204605 w 3600448"/>
              <a:gd name="connsiteY465" fmla="*/ 1744662 h 2152650"/>
              <a:gd name="connsiteX466" fmla="*/ 679900 w 3600448"/>
              <a:gd name="connsiteY466" fmla="*/ 1744662 h 2152650"/>
              <a:gd name="connsiteX467" fmla="*/ 672395 w 3600448"/>
              <a:gd name="connsiteY467" fmla="*/ 1758633 h 2152650"/>
              <a:gd name="connsiteX468" fmla="*/ 660040 w 3600448"/>
              <a:gd name="connsiteY468" fmla="*/ 1756036 h 2152650"/>
              <a:gd name="connsiteX469" fmla="*/ 664890 w 3600448"/>
              <a:gd name="connsiteY469" fmla="*/ 1755140 h 2152650"/>
              <a:gd name="connsiteX470" fmla="*/ 664890 w 3600448"/>
              <a:gd name="connsiteY470" fmla="*/ 1754267 h 2152650"/>
              <a:gd name="connsiteX471" fmla="*/ 664890 w 3600448"/>
              <a:gd name="connsiteY471" fmla="*/ 1751647 h 2152650"/>
              <a:gd name="connsiteX472" fmla="*/ 679900 w 3600448"/>
              <a:gd name="connsiteY472" fmla="*/ 1744662 h 2152650"/>
              <a:gd name="connsiteX473" fmla="*/ 516349 w 3600448"/>
              <a:gd name="connsiteY473" fmla="*/ 1739900 h 2152650"/>
              <a:gd name="connsiteX474" fmla="*/ 523891 w 3600448"/>
              <a:gd name="connsiteY474" fmla="*/ 1747520 h 2152650"/>
              <a:gd name="connsiteX475" fmla="*/ 493728 w 3600448"/>
              <a:gd name="connsiteY475" fmla="*/ 1743710 h 2152650"/>
              <a:gd name="connsiteX476" fmla="*/ 516349 w 3600448"/>
              <a:gd name="connsiteY476" fmla="*/ 1739900 h 2152650"/>
              <a:gd name="connsiteX477" fmla="*/ 1132816 w 3600448"/>
              <a:gd name="connsiteY477" fmla="*/ 1738996 h 2152650"/>
              <a:gd name="connsiteX478" fmla="*/ 1132434 w 3600448"/>
              <a:gd name="connsiteY478" fmla="*/ 1739362 h 2152650"/>
              <a:gd name="connsiteX479" fmla="*/ 1122373 w 3600448"/>
              <a:gd name="connsiteY479" fmla="*/ 1740808 h 2152650"/>
              <a:gd name="connsiteX480" fmla="*/ 706454 w 3600448"/>
              <a:gd name="connsiteY480" fmla="*/ 1736725 h 2152650"/>
              <a:gd name="connsiteX481" fmla="*/ 720742 w 3600448"/>
              <a:gd name="connsiteY481" fmla="*/ 1736725 h 2152650"/>
              <a:gd name="connsiteX482" fmla="*/ 706454 w 3600448"/>
              <a:gd name="connsiteY482" fmla="*/ 1736725 h 2152650"/>
              <a:gd name="connsiteX483" fmla="*/ 545774 w 3600448"/>
              <a:gd name="connsiteY483" fmla="*/ 1733550 h 2152650"/>
              <a:gd name="connsiteX484" fmla="*/ 549516 w 3600448"/>
              <a:gd name="connsiteY484" fmla="*/ 1740535 h 2152650"/>
              <a:gd name="connsiteX485" fmla="*/ 579455 w 3600448"/>
              <a:gd name="connsiteY485" fmla="*/ 1740535 h 2152650"/>
              <a:gd name="connsiteX486" fmla="*/ 553259 w 3600448"/>
              <a:gd name="connsiteY486" fmla="*/ 1751013 h 2152650"/>
              <a:gd name="connsiteX487" fmla="*/ 527066 w 3600448"/>
              <a:gd name="connsiteY487" fmla="*/ 1747521 h 2152650"/>
              <a:gd name="connsiteX488" fmla="*/ 538290 w 3600448"/>
              <a:gd name="connsiteY488" fmla="*/ 1740535 h 2152650"/>
              <a:gd name="connsiteX489" fmla="*/ 527066 w 3600448"/>
              <a:gd name="connsiteY489" fmla="*/ 1737043 h 2152650"/>
              <a:gd name="connsiteX490" fmla="*/ 545774 w 3600448"/>
              <a:gd name="connsiteY490" fmla="*/ 1733550 h 2152650"/>
              <a:gd name="connsiteX491" fmla="*/ 937591 w 3600448"/>
              <a:gd name="connsiteY491" fmla="*/ 1732491 h 2152650"/>
              <a:gd name="connsiteX492" fmla="*/ 926161 w 3600448"/>
              <a:gd name="connsiteY492" fmla="*/ 1739900 h 2152650"/>
              <a:gd name="connsiteX493" fmla="*/ 937591 w 3600448"/>
              <a:gd name="connsiteY493" fmla="*/ 1732491 h 2152650"/>
              <a:gd name="connsiteX494" fmla="*/ 963541 w 3600448"/>
              <a:gd name="connsiteY494" fmla="*/ 1728264 h 2152650"/>
              <a:gd name="connsiteX495" fmla="*/ 964023 w 3600448"/>
              <a:gd name="connsiteY495" fmla="*/ 1728342 h 2152650"/>
              <a:gd name="connsiteX496" fmla="*/ 966801 w 3600448"/>
              <a:gd name="connsiteY496" fmla="*/ 1728788 h 2152650"/>
              <a:gd name="connsiteX497" fmla="*/ 963097 w 3600448"/>
              <a:gd name="connsiteY497" fmla="*/ 1728788 h 2152650"/>
              <a:gd name="connsiteX498" fmla="*/ 560405 w 3600448"/>
              <a:gd name="connsiteY498" fmla="*/ 1722437 h 2152650"/>
              <a:gd name="connsiteX499" fmla="*/ 568343 w 3600448"/>
              <a:gd name="connsiteY499" fmla="*/ 1722437 h 2152650"/>
              <a:gd name="connsiteX500" fmla="*/ 560405 w 3600448"/>
              <a:gd name="connsiteY500" fmla="*/ 1725612 h 2152650"/>
              <a:gd name="connsiteX501" fmla="*/ 1149043 w 3600448"/>
              <a:gd name="connsiteY501" fmla="*/ 1717675 h 2152650"/>
              <a:gd name="connsiteX502" fmla="*/ 1160473 w 3600448"/>
              <a:gd name="connsiteY502" fmla="*/ 1729241 h 2152650"/>
              <a:gd name="connsiteX503" fmla="*/ 1152853 w 3600448"/>
              <a:gd name="connsiteY503" fmla="*/ 1740808 h 2152650"/>
              <a:gd name="connsiteX504" fmla="*/ 1139042 w 3600448"/>
              <a:gd name="connsiteY504" fmla="*/ 1737916 h 2152650"/>
              <a:gd name="connsiteX505" fmla="*/ 1132816 w 3600448"/>
              <a:gd name="connsiteY505" fmla="*/ 1738996 h 2152650"/>
              <a:gd name="connsiteX506" fmla="*/ 1139994 w 3600448"/>
              <a:gd name="connsiteY506" fmla="*/ 1732133 h 2152650"/>
              <a:gd name="connsiteX507" fmla="*/ 1149043 w 3600448"/>
              <a:gd name="connsiteY507" fmla="*/ 1717675 h 2152650"/>
              <a:gd name="connsiteX508" fmla="*/ 627608 w 3600448"/>
              <a:gd name="connsiteY508" fmla="*/ 1717675 h 2152650"/>
              <a:gd name="connsiteX509" fmla="*/ 623904 w 3600448"/>
              <a:gd name="connsiteY509" fmla="*/ 1729105 h 2152650"/>
              <a:gd name="connsiteX510" fmla="*/ 657242 w 3600448"/>
              <a:gd name="connsiteY510" fmla="*/ 1736725 h 2152650"/>
              <a:gd name="connsiteX511" fmla="*/ 631312 w 3600448"/>
              <a:gd name="connsiteY511" fmla="*/ 1748155 h 2152650"/>
              <a:gd name="connsiteX512" fmla="*/ 638721 w 3600448"/>
              <a:gd name="connsiteY512" fmla="*/ 1748155 h 2152650"/>
              <a:gd name="connsiteX513" fmla="*/ 635017 w 3600448"/>
              <a:gd name="connsiteY513" fmla="*/ 1755775 h 2152650"/>
              <a:gd name="connsiteX514" fmla="*/ 631312 w 3600448"/>
              <a:gd name="connsiteY514" fmla="*/ 1740535 h 2152650"/>
              <a:gd name="connsiteX515" fmla="*/ 601679 w 3600448"/>
              <a:gd name="connsiteY515" fmla="*/ 1740535 h 2152650"/>
              <a:gd name="connsiteX516" fmla="*/ 605383 w 3600448"/>
              <a:gd name="connsiteY516" fmla="*/ 1740535 h 2152650"/>
              <a:gd name="connsiteX517" fmla="*/ 597975 w 3600448"/>
              <a:gd name="connsiteY517" fmla="*/ 1744345 h 2152650"/>
              <a:gd name="connsiteX518" fmla="*/ 605383 w 3600448"/>
              <a:gd name="connsiteY518" fmla="*/ 1729105 h 2152650"/>
              <a:gd name="connsiteX519" fmla="*/ 616496 w 3600448"/>
              <a:gd name="connsiteY519" fmla="*/ 1729105 h 2152650"/>
              <a:gd name="connsiteX520" fmla="*/ 627608 w 3600448"/>
              <a:gd name="connsiteY520" fmla="*/ 1717675 h 2152650"/>
              <a:gd name="connsiteX521" fmla="*/ 963097 w 3600448"/>
              <a:gd name="connsiteY521" fmla="*/ 1714500 h 2152650"/>
              <a:gd name="connsiteX522" fmla="*/ 971431 w 3600448"/>
              <a:gd name="connsiteY522" fmla="*/ 1718965 h 2152650"/>
              <a:gd name="connsiteX523" fmla="*/ 963541 w 3600448"/>
              <a:gd name="connsiteY523" fmla="*/ 1728264 h 2152650"/>
              <a:gd name="connsiteX524" fmla="*/ 944576 w 3600448"/>
              <a:gd name="connsiteY524" fmla="*/ 1725216 h 2152650"/>
              <a:gd name="connsiteX525" fmla="*/ 963097 w 3600448"/>
              <a:gd name="connsiteY525" fmla="*/ 1721644 h 2152650"/>
              <a:gd name="connsiteX526" fmla="*/ 963097 w 3600448"/>
              <a:gd name="connsiteY526" fmla="*/ 1714500 h 2152650"/>
              <a:gd name="connsiteX527" fmla="*/ 944576 w 3600448"/>
              <a:gd name="connsiteY527" fmla="*/ 1711325 h 2152650"/>
              <a:gd name="connsiteX528" fmla="*/ 955689 w 3600448"/>
              <a:gd name="connsiteY528" fmla="*/ 1714500 h 2152650"/>
              <a:gd name="connsiteX529" fmla="*/ 947751 w 3600448"/>
              <a:gd name="connsiteY529" fmla="*/ 1714500 h 2152650"/>
              <a:gd name="connsiteX530" fmla="*/ 512778 w 3600448"/>
              <a:gd name="connsiteY530" fmla="*/ 1706562 h 2152650"/>
              <a:gd name="connsiteX531" fmla="*/ 520716 w 3600448"/>
              <a:gd name="connsiteY531" fmla="*/ 1711324 h 2152650"/>
              <a:gd name="connsiteX532" fmla="*/ 512778 w 3600448"/>
              <a:gd name="connsiteY532" fmla="*/ 1714499 h 2152650"/>
              <a:gd name="connsiteX533" fmla="*/ 919971 w 3600448"/>
              <a:gd name="connsiteY533" fmla="*/ 1706232 h 2152650"/>
              <a:gd name="connsiteX534" fmla="*/ 921822 w 3600448"/>
              <a:gd name="connsiteY534" fmla="*/ 1707621 h 2152650"/>
              <a:gd name="connsiteX535" fmla="*/ 918118 w 3600448"/>
              <a:gd name="connsiteY535" fmla="*/ 1707621 h 2152650"/>
              <a:gd name="connsiteX536" fmla="*/ 919971 w 3600448"/>
              <a:gd name="connsiteY536" fmla="*/ 1706232 h 2152650"/>
              <a:gd name="connsiteX537" fmla="*/ 1249901 w 3600448"/>
              <a:gd name="connsiteY537" fmla="*/ 1703387 h 2152650"/>
              <a:gd name="connsiteX538" fmla="*/ 1257309 w 3600448"/>
              <a:gd name="connsiteY538" fmla="*/ 1707356 h 2152650"/>
              <a:gd name="connsiteX539" fmla="*/ 1246197 w 3600448"/>
              <a:gd name="connsiteY539" fmla="*/ 1711324 h 2152650"/>
              <a:gd name="connsiteX540" fmla="*/ 1249901 w 3600448"/>
              <a:gd name="connsiteY540" fmla="*/ 1703387 h 2152650"/>
              <a:gd name="connsiteX541" fmla="*/ 1223972 w 3600448"/>
              <a:gd name="connsiteY541" fmla="*/ 1700212 h 2152650"/>
              <a:gd name="connsiteX542" fmla="*/ 1242492 w 3600448"/>
              <a:gd name="connsiteY542" fmla="*/ 1707620 h 2152650"/>
              <a:gd name="connsiteX543" fmla="*/ 1235084 w 3600448"/>
              <a:gd name="connsiteY543" fmla="*/ 1718733 h 2152650"/>
              <a:gd name="connsiteX544" fmla="*/ 1242492 w 3600448"/>
              <a:gd name="connsiteY544" fmla="*/ 1718733 h 2152650"/>
              <a:gd name="connsiteX545" fmla="*/ 1231380 w 3600448"/>
              <a:gd name="connsiteY545" fmla="*/ 1726141 h 2152650"/>
              <a:gd name="connsiteX546" fmla="*/ 1235084 w 3600448"/>
              <a:gd name="connsiteY546" fmla="*/ 1726141 h 2152650"/>
              <a:gd name="connsiteX547" fmla="*/ 1216563 w 3600448"/>
              <a:gd name="connsiteY547" fmla="*/ 1722437 h 2152650"/>
              <a:gd name="connsiteX548" fmla="*/ 1190634 w 3600448"/>
              <a:gd name="connsiteY548" fmla="*/ 1726141 h 2152650"/>
              <a:gd name="connsiteX549" fmla="*/ 1216563 w 3600448"/>
              <a:gd name="connsiteY549" fmla="*/ 1718733 h 2152650"/>
              <a:gd name="connsiteX550" fmla="*/ 1209155 w 3600448"/>
              <a:gd name="connsiteY550" fmla="*/ 1707620 h 2152650"/>
              <a:gd name="connsiteX551" fmla="*/ 1223972 w 3600448"/>
              <a:gd name="connsiteY551" fmla="*/ 1711324 h 2152650"/>
              <a:gd name="connsiteX552" fmla="*/ 1223972 w 3600448"/>
              <a:gd name="connsiteY552" fmla="*/ 1700212 h 2152650"/>
              <a:gd name="connsiteX553" fmla="*/ 914414 w 3600448"/>
              <a:gd name="connsiteY553" fmla="*/ 1700212 h 2152650"/>
              <a:gd name="connsiteX554" fmla="*/ 936639 w 3600448"/>
              <a:gd name="connsiteY554" fmla="*/ 1707621 h 2152650"/>
              <a:gd name="connsiteX555" fmla="*/ 925989 w 3600448"/>
              <a:gd name="connsiteY555" fmla="*/ 1707621 h 2152650"/>
              <a:gd name="connsiteX556" fmla="*/ 921823 w 3600448"/>
              <a:gd name="connsiteY556" fmla="*/ 1707621 h 2152650"/>
              <a:gd name="connsiteX557" fmla="*/ 921822 w 3600448"/>
              <a:gd name="connsiteY557" fmla="*/ 1707621 h 2152650"/>
              <a:gd name="connsiteX558" fmla="*/ 884632 w 3600448"/>
              <a:gd name="connsiteY558" fmla="*/ 1696984 h 2152650"/>
              <a:gd name="connsiteX559" fmla="*/ 885707 w 3600448"/>
              <a:gd name="connsiteY559" fmla="*/ 1698611 h 2152650"/>
              <a:gd name="connsiteX560" fmla="*/ 884781 w 3600448"/>
              <a:gd name="connsiteY560" fmla="*/ 1699079 h 2152650"/>
              <a:gd name="connsiteX561" fmla="*/ 1093799 w 3600448"/>
              <a:gd name="connsiteY561" fmla="*/ 1695450 h 2152650"/>
              <a:gd name="connsiteX562" fmla="*/ 1090094 w 3600448"/>
              <a:gd name="connsiteY562" fmla="*/ 1699419 h 2152650"/>
              <a:gd name="connsiteX563" fmla="*/ 1082689 w 3600448"/>
              <a:gd name="connsiteY563" fmla="*/ 1703388 h 2152650"/>
              <a:gd name="connsiteX564" fmla="*/ 1093799 w 3600448"/>
              <a:gd name="connsiteY564" fmla="*/ 1695450 h 2152650"/>
              <a:gd name="connsiteX565" fmla="*/ 881076 w 3600448"/>
              <a:gd name="connsiteY565" fmla="*/ 1691595 h 2152650"/>
              <a:gd name="connsiteX566" fmla="*/ 884318 w 3600448"/>
              <a:gd name="connsiteY566" fmla="*/ 1692531 h 2152650"/>
              <a:gd name="connsiteX567" fmla="*/ 884632 w 3600448"/>
              <a:gd name="connsiteY567" fmla="*/ 1696984 h 2152650"/>
              <a:gd name="connsiteX568" fmla="*/ 351581 w 3600448"/>
              <a:gd name="connsiteY568" fmla="*/ 1687314 h 2152650"/>
              <a:gd name="connsiteX569" fmla="*/ 356674 w 3600448"/>
              <a:gd name="connsiteY569" fmla="*/ 1692275 h 2152650"/>
              <a:gd name="connsiteX570" fmla="*/ 349266 w 3600448"/>
              <a:gd name="connsiteY570" fmla="*/ 1700212 h 2152650"/>
              <a:gd name="connsiteX571" fmla="*/ 341859 w 3600448"/>
              <a:gd name="connsiteY571" fmla="*/ 1696243 h 2152650"/>
              <a:gd name="connsiteX572" fmla="*/ 330746 w 3600448"/>
              <a:gd name="connsiteY572" fmla="*/ 1700212 h 2152650"/>
              <a:gd name="connsiteX573" fmla="*/ 315929 w 3600448"/>
              <a:gd name="connsiteY573" fmla="*/ 1696243 h 2152650"/>
              <a:gd name="connsiteX574" fmla="*/ 338153 w 3600448"/>
              <a:gd name="connsiteY574" fmla="*/ 1688306 h 2152650"/>
              <a:gd name="connsiteX575" fmla="*/ 351581 w 3600448"/>
              <a:gd name="connsiteY575" fmla="*/ 1687314 h 2152650"/>
              <a:gd name="connsiteX576" fmla="*/ 1303635 w 3600448"/>
              <a:gd name="connsiteY576" fmla="*/ 1685755 h 2152650"/>
              <a:gd name="connsiteX577" fmla="*/ 1323983 w 3600448"/>
              <a:gd name="connsiteY577" fmla="*/ 1692502 h 2152650"/>
              <a:gd name="connsiteX578" fmla="*/ 1274771 w 3600448"/>
              <a:gd name="connsiteY578" fmla="*/ 1696357 h 2152650"/>
              <a:gd name="connsiteX579" fmla="*/ 1303635 w 3600448"/>
              <a:gd name="connsiteY579" fmla="*/ 1685755 h 2152650"/>
              <a:gd name="connsiteX580" fmla="*/ 517012 w 3600448"/>
              <a:gd name="connsiteY580" fmla="*/ 1681162 h 2152650"/>
              <a:gd name="connsiteX581" fmla="*/ 554053 w 3600448"/>
              <a:gd name="connsiteY581" fmla="*/ 1699683 h 2152650"/>
              <a:gd name="connsiteX582" fmla="*/ 531829 w 3600448"/>
              <a:gd name="connsiteY582" fmla="*/ 1699683 h 2152650"/>
              <a:gd name="connsiteX583" fmla="*/ 524420 w 3600448"/>
              <a:gd name="connsiteY583" fmla="*/ 1684866 h 2152650"/>
              <a:gd name="connsiteX584" fmla="*/ 517012 w 3600448"/>
              <a:gd name="connsiteY584" fmla="*/ 1688570 h 2152650"/>
              <a:gd name="connsiteX585" fmla="*/ 382921 w 3600448"/>
              <a:gd name="connsiteY585" fmla="*/ 1681162 h 2152650"/>
              <a:gd name="connsiteX586" fmla="*/ 389907 w 3600448"/>
              <a:gd name="connsiteY586" fmla="*/ 1692274 h 2152650"/>
              <a:gd name="connsiteX587" fmla="*/ 379429 w 3600448"/>
              <a:gd name="connsiteY587" fmla="*/ 1688570 h 2152650"/>
              <a:gd name="connsiteX588" fmla="*/ 386414 w 3600448"/>
              <a:gd name="connsiteY588" fmla="*/ 1688570 h 2152650"/>
              <a:gd name="connsiteX589" fmla="*/ 382921 w 3600448"/>
              <a:gd name="connsiteY589" fmla="*/ 1681162 h 2152650"/>
              <a:gd name="connsiteX590" fmla="*/ 862026 w 3600448"/>
              <a:gd name="connsiteY590" fmla="*/ 1677987 h 2152650"/>
              <a:gd name="connsiteX591" fmla="*/ 873140 w 3600448"/>
              <a:gd name="connsiteY591" fmla="*/ 1681162 h 2152650"/>
              <a:gd name="connsiteX592" fmla="*/ 862026 w 3600448"/>
              <a:gd name="connsiteY592" fmla="*/ 1681162 h 2152650"/>
              <a:gd name="connsiteX593" fmla="*/ 1063638 w 3600448"/>
              <a:gd name="connsiteY593" fmla="*/ 1677353 h 2152650"/>
              <a:gd name="connsiteX594" fmla="*/ 1069640 w 3600448"/>
              <a:gd name="connsiteY594" fmla="*/ 1677638 h 2152650"/>
              <a:gd name="connsiteX595" fmla="*/ 1068269 w 3600448"/>
              <a:gd name="connsiteY595" fmla="*/ 1678226 h 2152650"/>
              <a:gd name="connsiteX596" fmla="*/ 1063638 w 3600448"/>
              <a:gd name="connsiteY596" fmla="*/ 1677353 h 2152650"/>
              <a:gd name="connsiteX597" fmla="*/ 1070690 w 3600448"/>
              <a:gd name="connsiteY597" fmla="*/ 1677188 h 2152650"/>
              <a:gd name="connsiteX598" fmla="*/ 1070526 w 3600448"/>
              <a:gd name="connsiteY598" fmla="*/ 1677680 h 2152650"/>
              <a:gd name="connsiteX599" fmla="*/ 1069640 w 3600448"/>
              <a:gd name="connsiteY599" fmla="*/ 1677638 h 2152650"/>
              <a:gd name="connsiteX600" fmla="*/ 981088 w 3600448"/>
              <a:gd name="connsiteY600" fmla="*/ 1677081 h 2152650"/>
              <a:gd name="connsiteX601" fmla="*/ 959317 w 3600448"/>
              <a:gd name="connsiteY601" fmla="*/ 1680936 h 2152650"/>
              <a:gd name="connsiteX602" fmla="*/ 981088 w 3600448"/>
              <a:gd name="connsiteY602" fmla="*/ 1677081 h 2152650"/>
              <a:gd name="connsiteX603" fmla="*/ 1290645 w 3600448"/>
              <a:gd name="connsiteY603" fmla="*/ 1673225 h 2152650"/>
              <a:gd name="connsiteX604" fmla="*/ 1271596 w 3600448"/>
              <a:gd name="connsiteY604" fmla="*/ 1681162 h 2152650"/>
              <a:gd name="connsiteX605" fmla="*/ 1271596 w 3600448"/>
              <a:gd name="connsiteY605" fmla="*/ 1677987 h 2152650"/>
              <a:gd name="connsiteX606" fmla="*/ 661476 w 3600448"/>
              <a:gd name="connsiteY606" fmla="*/ 1673225 h 2152650"/>
              <a:gd name="connsiteX607" fmla="*/ 661476 w 3600448"/>
              <a:gd name="connsiteY607" fmla="*/ 1681163 h 2152650"/>
              <a:gd name="connsiteX608" fmla="*/ 657771 w 3600448"/>
              <a:gd name="connsiteY608" fmla="*/ 1677194 h 2152650"/>
              <a:gd name="connsiteX609" fmla="*/ 642955 w 3600448"/>
              <a:gd name="connsiteY609" fmla="*/ 1681163 h 2152650"/>
              <a:gd name="connsiteX610" fmla="*/ 661476 w 3600448"/>
              <a:gd name="connsiteY610" fmla="*/ 1673225 h 2152650"/>
              <a:gd name="connsiteX611" fmla="*/ 1071047 w 3600448"/>
              <a:gd name="connsiteY611" fmla="*/ 1666875 h 2152650"/>
              <a:gd name="connsiteX612" fmla="*/ 1085861 w 3600448"/>
              <a:gd name="connsiteY612" fmla="*/ 1666875 h 2152650"/>
              <a:gd name="connsiteX613" fmla="*/ 1078455 w 3600448"/>
              <a:gd name="connsiteY613" fmla="*/ 1673860 h 2152650"/>
              <a:gd name="connsiteX614" fmla="*/ 1070690 w 3600448"/>
              <a:gd name="connsiteY614" fmla="*/ 1677188 h 2152650"/>
              <a:gd name="connsiteX615" fmla="*/ 1071510 w 3600448"/>
              <a:gd name="connsiteY615" fmla="*/ 1674733 h 2152650"/>
              <a:gd name="connsiteX616" fmla="*/ 1071047 w 3600448"/>
              <a:gd name="connsiteY616" fmla="*/ 1666875 h 2152650"/>
              <a:gd name="connsiteX617" fmla="*/ 1044860 w 3600448"/>
              <a:gd name="connsiteY617" fmla="*/ 1666875 h 2152650"/>
              <a:gd name="connsiteX618" fmla="*/ 1067176 w 3600448"/>
              <a:gd name="connsiteY618" fmla="*/ 1688856 h 2152650"/>
              <a:gd name="connsiteX619" fmla="*/ 1078334 w 3600448"/>
              <a:gd name="connsiteY619" fmla="*/ 1681529 h 2152650"/>
              <a:gd name="connsiteX620" fmla="*/ 1082053 w 3600448"/>
              <a:gd name="connsiteY620" fmla="*/ 1685192 h 2152650"/>
              <a:gd name="connsiteX621" fmla="*/ 1104367 w 3600448"/>
              <a:gd name="connsiteY621" fmla="*/ 1677866 h 2152650"/>
              <a:gd name="connsiteX622" fmla="*/ 1085771 w 3600448"/>
              <a:gd name="connsiteY622" fmla="*/ 1692519 h 2152650"/>
              <a:gd name="connsiteX623" fmla="*/ 1075545 w 3600448"/>
              <a:gd name="connsiteY623" fmla="*/ 1692519 h 2152650"/>
              <a:gd name="connsiteX624" fmla="*/ 1067176 w 3600448"/>
              <a:gd name="connsiteY624" fmla="*/ 1692519 h 2152650"/>
              <a:gd name="connsiteX625" fmla="*/ 1037422 w 3600448"/>
              <a:gd name="connsiteY625" fmla="*/ 1710837 h 2152650"/>
              <a:gd name="connsiteX626" fmla="*/ 977913 w 3600448"/>
              <a:gd name="connsiteY626" fmla="*/ 1714500 h 2152650"/>
              <a:gd name="connsiteX627" fmla="*/ 989071 w 3600448"/>
              <a:gd name="connsiteY627" fmla="*/ 1703510 h 2152650"/>
              <a:gd name="connsiteX628" fmla="*/ 981633 w 3600448"/>
              <a:gd name="connsiteY628" fmla="*/ 1703510 h 2152650"/>
              <a:gd name="connsiteX629" fmla="*/ 1007668 w 3600448"/>
              <a:gd name="connsiteY629" fmla="*/ 1696183 h 2152650"/>
              <a:gd name="connsiteX630" fmla="*/ 1044860 w 3600448"/>
              <a:gd name="connsiteY630" fmla="*/ 1666875 h 2152650"/>
              <a:gd name="connsiteX631" fmla="*/ 934728 w 3600448"/>
              <a:gd name="connsiteY631" fmla="*/ 1659730 h 2152650"/>
              <a:gd name="connsiteX632" fmla="*/ 940343 w 3600448"/>
              <a:gd name="connsiteY632" fmla="*/ 1661659 h 2152650"/>
              <a:gd name="connsiteX633" fmla="*/ 933469 w 3600448"/>
              <a:gd name="connsiteY633" fmla="*/ 1660434 h 2152650"/>
              <a:gd name="connsiteX634" fmla="*/ 962567 w 3600448"/>
              <a:gd name="connsiteY634" fmla="*/ 1657917 h 2152650"/>
              <a:gd name="connsiteX635" fmla="*/ 955159 w 3600448"/>
              <a:gd name="connsiteY635" fmla="*/ 1669143 h 2152650"/>
              <a:gd name="connsiteX636" fmla="*/ 936638 w 3600448"/>
              <a:gd name="connsiteY636" fmla="*/ 1676627 h 2152650"/>
              <a:gd name="connsiteX637" fmla="*/ 951455 w 3600448"/>
              <a:gd name="connsiteY637" fmla="*/ 1687853 h 2152650"/>
              <a:gd name="connsiteX638" fmla="*/ 932934 w 3600448"/>
              <a:gd name="connsiteY638" fmla="*/ 1687853 h 2152650"/>
              <a:gd name="connsiteX639" fmla="*/ 936638 w 3600448"/>
              <a:gd name="connsiteY639" fmla="*/ 1684111 h 2152650"/>
              <a:gd name="connsiteX640" fmla="*/ 914414 w 3600448"/>
              <a:gd name="connsiteY640" fmla="*/ 1691595 h 2152650"/>
              <a:gd name="connsiteX641" fmla="*/ 921822 w 3600448"/>
              <a:gd name="connsiteY641" fmla="*/ 1695337 h 2152650"/>
              <a:gd name="connsiteX642" fmla="*/ 888485 w 3600448"/>
              <a:gd name="connsiteY642" fmla="*/ 1706563 h 2152650"/>
              <a:gd name="connsiteX643" fmla="*/ 884781 w 3600448"/>
              <a:gd name="connsiteY643" fmla="*/ 1702821 h 2152650"/>
              <a:gd name="connsiteX644" fmla="*/ 888485 w 3600448"/>
              <a:gd name="connsiteY644" fmla="*/ 1702821 h 2152650"/>
              <a:gd name="connsiteX645" fmla="*/ 887559 w 3600448"/>
              <a:gd name="connsiteY645" fmla="*/ 1701418 h 2152650"/>
              <a:gd name="connsiteX646" fmla="*/ 885707 w 3600448"/>
              <a:gd name="connsiteY646" fmla="*/ 1698611 h 2152650"/>
              <a:gd name="connsiteX647" fmla="*/ 888485 w 3600448"/>
              <a:gd name="connsiteY647" fmla="*/ 1697208 h 2152650"/>
              <a:gd name="connsiteX648" fmla="*/ 914414 w 3600448"/>
              <a:gd name="connsiteY648" fmla="*/ 1684111 h 2152650"/>
              <a:gd name="connsiteX649" fmla="*/ 910710 w 3600448"/>
              <a:gd name="connsiteY649" fmla="*/ 1680369 h 2152650"/>
              <a:gd name="connsiteX650" fmla="*/ 929230 w 3600448"/>
              <a:gd name="connsiteY650" fmla="*/ 1676627 h 2152650"/>
              <a:gd name="connsiteX651" fmla="*/ 907005 w 3600448"/>
              <a:gd name="connsiteY651" fmla="*/ 1676627 h 2152650"/>
              <a:gd name="connsiteX652" fmla="*/ 914414 w 3600448"/>
              <a:gd name="connsiteY652" fmla="*/ 1669143 h 2152650"/>
              <a:gd name="connsiteX653" fmla="*/ 921822 w 3600448"/>
              <a:gd name="connsiteY653" fmla="*/ 1661659 h 2152650"/>
              <a:gd name="connsiteX654" fmla="*/ 932471 w 3600448"/>
              <a:gd name="connsiteY654" fmla="*/ 1660256 h 2152650"/>
              <a:gd name="connsiteX655" fmla="*/ 933469 w 3600448"/>
              <a:gd name="connsiteY655" fmla="*/ 1660434 h 2152650"/>
              <a:gd name="connsiteX656" fmla="*/ 928767 w 3600448"/>
              <a:gd name="connsiteY656" fmla="*/ 1663062 h 2152650"/>
              <a:gd name="connsiteX657" fmla="*/ 914414 w 3600448"/>
              <a:gd name="connsiteY657" fmla="*/ 1672885 h 2152650"/>
              <a:gd name="connsiteX658" fmla="*/ 929230 w 3600448"/>
              <a:gd name="connsiteY658" fmla="*/ 1669143 h 2152650"/>
              <a:gd name="connsiteX659" fmla="*/ 925526 w 3600448"/>
              <a:gd name="connsiteY659" fmla="*/ 1669143 h 2152650"/>
              <a:gd name="connsiteX660" fmla="*/ 962567 w 3600448"/>
              <a:gd name="connsiteY660" fmla="*/ 1657917 h 2152650"/>
              <a:gd name="connsiteX661" fmla="*/ 465648 w 3600448"/>
              <a:gd name="connsiteY661" fmla="*/ 1657777 h 2152650"/>
              <a:gd name="connsiteX662" fmla="*/ 468329 w 3600448"/>
              <a:gd name="connsiteY662" fmla="*/ 1658302 h 2152650"/>
              <a:gd name="connsiteX663" fmla="*/ 464625 w 3600448"/>
              <a:gd name="connsiteY663" fmla="*/ 1658302 h 2152650"/>
              <a:gd name="connsiteX664" fmla="*/ 977913 w 3600448"/>
              <a:gd name="connsiteY664" fmla="*/ 1651000 h 2152650"/>
              <a:gd name="connsiteX665" fmla="*/ 969976 w 3600448"/>
              <a:gd name="connsiteY665" fmla="*/ 1658938 h 2152650"/>
              <a:gd name="connsiteX666" fmla="*/ 966801 w 3600448"/>
              <a:gd name="connsiteY666" fmla="*/ 1654175 h 2152650"/>
              <a:gd name="connsiteX667" fmla="*/ 457216 w 3600448"/>
              <a:gd name="connsiteY667" fmla="*/ 1646872 h 2152650"/>
              <a:gd name="connsiteX668" fmla="*/ 472033 w 3600448"/>
              <a:gd name="connsiteY668" fmla="*/ 1654492 h 2152650"/>
              <a:gd name="connsiteX669" fmla="*/ 471106 w 3600448"/>
              <a:gd name="connsiteY669" fmla="*/ 1654968 h 2152650"/>
              <a:gd name="connsiteX670" fmla="*/ 465648 w 3600448"/>
              <a:gd name="connsiteY670" fmla="*/ 1657777 h 2152650"/>
              <a:gd name="connsiteX671" fmla="*/ 458605 w 3600448"/>
              <a:gd name="connsiteY671" fmla="*/ 1656397 h 2152650"/>
              <a:gd name="connsiteX672" fmla="*/ 446104 w 3600448"/>
              <a:gd name="connsiteY672" fmla="*/ 1654492 h 2152650"/>
              <a:gd name="connsiteX673" fmla="*/ 457216 w 3600448"/>
              <a:gd name="connsiteY673" fmla="*/ 1646872 h 2152650"/>
              <a:gd name="connsiteX674" fmla="*/ 760628 w 3600448"/>
              <a:gd name="connsiteY674" fmla="*/ 1643261 h 2152650"/>
              <a:gd name="connsiteX675" fmla="*/ 765192 w 3600448"/>
              <a:gd name="connsiteY675" fmla="*/ 1650683 h 2152650"/>
              <a:gd name="connsiteX676" fmla="*/ 728679 w 3600448"/>
              <a:gd name="connsiteY676" fmla="*/ 1654175 h 2152650"/>
              <a:gd name="connsiteX677" fmla="*/ 750587 w 3600448"/>
              <a:gd name="connsiteY677" fmla="*/ 1643697 h 2152650"/>
              <a:gd name="connsiteX678" fmla="*/ 760628 w 3600448"/>
              <a:gd name="connsiteY678" fmla="*/ 1643261 h 2152650"/>
              <a:gd name="connsiteX679" fmla="*/ 981088 w 3600448"/>
              <a:gd name="connsiteY679" fmla="*/ 1639887 h 2152650"/>
              <a:gd name="connsiteX680" fmla="*/ 1003313 w 3600448"/>
              <a:gd name="connsiteY680" fmla="*/ 1639887 h 2152650"/>
              <a:gd name="connsiteX681" fmla="*/ 992201 w 3600448"/>
              <a:gd name="connsiteY681" fmla="*/ 1647825 h 2152650"/>
              <a:gd name="connsiteX682" fmla="*/ 981088 w 3600448"/>
              <a:gd name="connsiteY682" fmla="*/ 1639887 h 2152650"/>
              <a:gd name="connsiteX683" fmla="*/ 665180 w 3600448"/>
              <a:gd name="connsiteY683" fmla="*/ 1636712 h 2152650"/>
              <a:gd name="connsiteX684" fmla="*/ 687405 w 3600448"/>
              <a:gd name="connsiteY684" fmla="*/ 1639887 h 2152650"/>
              <a:gd name="connsiteX685" fmla="*/ 665180 w 3600448"/>
              <a:gd name="connsiteY685" fmla="*/ 1643062 h 2152650"/>
              <a:gd name="connsiteX686" fmla="*/ 658195 w 3600448"/>
              <a:gd name="connsiteY686" fmla="*/ 1634265 h 2152650"/>
              <a:gd name="connsiteX687" fmla="*/ 662005 w 3600448"/>
              <a:gd name="connsiteY687" fmla="*/ 1635654 h 2152650"/>
              <a:gd name="connsiteX688" fmla="*/ 650575 w 3600448"/>
              <a:gd name="connsiteY688" fmla="*/ 1646767 h 2152650"/>
              <a:gd name="connsiteX689" fmla="*/ 623905 w 3600448"/>
              <a:gd name="connsiteY689" fmla="*/ 1646767 h 2152650"/>
              <a:gd name="connsiteX690" fmla="*/ 631525 w 3600448"/>
              <a:gd name="connsiteY690" fmla="*/ 1635654 h 2152650"/>
              <a:gd name="connsiteX691" fmla="*/ 635335 w 3600448"/>
              <a:gd name="connsiteY691" fmla="*/ 1639358 h 2152650"/>
              <a:gd name="connsiteX692" fmla="*/ 658195 w 3600448"/>
              <a:gd name="connsiteY692" fmla="*/ 1635654 h 2152650"/>
              <a:gd name="connsiteX693" fmla="*/ 654385 w 3600448"/>
              <a:gd name="connsiteY693" fmla="*/ 1635654 h 2152650"/>
              <a:gd name="connsiteX694" fmla="*/ 658195 w 3600448"/>
              <a:gd name="connsiteY694" fmla="*/ 1634265 h 2152650"/>
              <a:gd name="connsiteX695" fmla="*/ 1483406 w 3600448"/>
              <a:gd name="connsiteY695" fmla="*/ 1631950 h 2152650"/>
              <a:gd name="connsiteX696" fmla="*/ 1487037 w 3600448"/>
              <a:gd name="connsiteY696" fmla="*/ 1643062 h 2152650"/>
              <a:gd name="connsiteX697" fmla="*/ 1465263 w 3600448"/>
              <a:gd name="connsiteY697" fmla="*/ 1643062 h 2152650"/>
              <a:gd name="connsiteX698" fmla="*/ 1483406 w 3600448"/>
              <a:gd name="connsiteY698" fmla="*/ 1631950 h 2152650"/>
              <a:gd name="connsiteX699" fmla="*/ 877584 w 3600448"/>
              <a:gd name="connsiteY699" fmla="*/ 1631950 h 2152650"/>
              <a:gd name="connsiteX700" fmla="*/ 889014 w 3600448"/>
              <a:gd name="connsiteY700" fmla="*/ 1635919 h 2152650"/>
              <a:gd name="connsiteX701" fmla="*/ 873774 w 3600448"/>
              <a:gd name="connsiteY701" fmla="*/ 1639888 h 2152650"/>
              <a:gd name="connsiteX702" fmla="*/ 877584 w 3600448"/>
              <a:gd name="connsiteY702" fmla="*/ 1631950 h 2152650"/>
              <a:gd name="connsiteX703" fmla="*/ 754079 w 3600448"/>
              <a:gd name="connsiteY703" fmla="*/ 1631950 h 2152650"/>
              <a:gd name="connsiteX704" fmla="*/ 754079 w 3600448"/>
              <a:gd name="connsiteY704" fmla="*/ 1639888 h 2152650"/>
              <a:gd name="connsiteX705" fmla="*/ 742966 w 3600448"/>
              <a:gd name="connsiteY705" fmla="*/ 1636713 h 2152650"/>
              <a:gd name="connsiteX706" fmla="*/ 1404939 w 3600448"/>
              <a:gd name="connsiteY706" fmla="*/ 1629172 h 2152650"/>
              <a:gd name="connsiteX707" fmla="*/ 1379936 w 3600448"/>
              <a:gd name="connsiteY707" fmla="*/ 1639887 h 2152650"/>
              <a:gd name="connsiteX708" fmla="*/ 1404939 w 3600448"/>
              <a:gd name="connsiteY708" fmla="*/ 1629172 h 2152650"/>
              <a:gd name="connsiteX709" fmla="*/ 249866 w 3600448"/>
              <a:gd name="connsiteY709" fmla="*/ 1627336 h 2152650"/>
              <a:gd name="connsiteX710" fmla="*/ 260352 w 3600448"/>
              <a:gd name="connsiteY710" fmla="*/ 1629304 h 2152650"/>
              <a:gd name="connsiteX711" fmla="*/ 260352 w 3600448"/>
              <a:gd name="connsiteY711" fmla="*/ 1633008 h 2152650"/>
              <a:gd name="connsiteX712" fmla="*/ 200028 w 3600448"/>
              <a:gd name="connsiteY712" fmla="*/ 1636712 h 2152650"/>
              <a:gd name="connsiteX713" fmla="*/ 249866 w 3600448"/>
              <a:gd name="connsiteY713" fmla="*/ 1627336 h 2152650"/>
              <a:gd name="connsiteX714" fmla="*/ 1301757 w 3600448"/>
              <a:gd name="connsiteY714" fmla="*/ 1624541 h 2152650"/>
              <a:gd name="connsiteX715" fmla="*/ 1305461 w 3600448"/>
              <a:gd name="connsiteY715" fmla="*/ 1631949 h 2152650"/>
              <a:gd name="connsiteX716" fmla="*/ 441421 w 3600448"/>
              <a:gd name="connsiteY716" fmla="*/ 1622424 h 2152650"/>
              <a:gd name="connsiteX717" fmla="*/ 438563 w 3600448"/>
              <a:gd name="connsiteY717" fmla="*/ 1625599 h 2152650"/>
              <a:gd name="connsiteX718" fmla="*/ 434991 w 3600448"/>
              <a:gd name="connsiteY718" fmla="*/ 1625599 h 2152650"/>
              <a:gd name="connsiteX719" fmla="*/ 683700 w 3600448"/>
              <a:gd name="connsiteY719" fmla="*/ 1621064 h 2152650"/>
              <a:gd name="connsiteX720" fmla="*/ 698517 w 3600448"/>
              <a:gd name="connsiteY720" fmla="*/ 1624693 h 2152650"/>
              <a:gd name="connsiteX721" fmla="*/ 702221 w 3600448"/>
              <a:gd name="connsiteY721" fmla="*/ 1631950 h 2152650"/>
              <a:gd name="connsiteX722" fmla="*/ 694813 w 3600448"/>
              <a:gd name="connsiteY722" fmla="*/ 1624693 h 2152650"/>
              <a:gd name="connsiteX723" fmla="*/ 687404 w 3600448"/>
              <a:gd name="connsiteY723" fmla="*/ 1631950 h 2152650"/>
              <a:gd name="connsiteX724" fmla="*/ 683700 w 3600448"/>
              <a:gd name="connsiteY724" fmla="*/ 1621064 h 2152650"/>
              <a:gd name="connsiteX725" fmla="*/ 746935 w 3600448"/>
              <a:gd name="connsiteY725" fmla="*/ 1620837 h 2152650"/>
              <a:gd name="connsiteX726" fmla="*/ 758841 w 3600448"/>
              <a:gd name="connsiteY726" fmla="*/ 1628775 h 2152650"/>
              <a:gd name="connsiteX727" fmla="*/ 746935 w 3600448"/>
              <a:gd name="connsiteY727" fmla="*/ 1620837 h 2152650"/>
              <a:gd name="connsiteX728" fmla="*/ 1562629 w 3600448"/>
              <a:gd name="connsiteY728" fmla="*/ 1617662 h 2152650"/>
              <a:gd name="connsiteX729" fmla="*/ 1581152 w 3600448"/>
              <a:gd name="connsiteY729" fmla="*/ 1617662 h 2152650"/>
              <a:gd name="connsiteX730" fmla="*/ 1577449 w 3600448"/>
              <a:gd name="connsiteY730" fmla="*/ 1625070 h 2152650"/>
              <a:gd name="connsiteX731" fmla="*/ 1558926 w 3600448"/>
              <a:gd name="connsiteY731" fmla="*/ 1628774 h 2152650"/>
              <a:gd name="connsiteX732" fmla="*/ 1562629 w 3600448"/>
              <a:gd name="connsiteY732" fmla="*/ 1617662 h 2152650"/>
              <a:gd name="connsiteX733" fmla="*/ 1286337 w 3600448"/>
              <a:gd name="connsiteY733" fmla="*/ 1617662 h 2152650"/>
              <a:gd name="connsiteX734" fmla="*/ 1282595 w 3600448"/>
              <a:gd name="connsiteY734" fmla="*/ 1632176 h 2152650"/>
              <a:gd name="connsiteX735" fmla="*/ 1245176 w 3600448"/>
              <a:gd name="connsiteY735" fmla="*/ 1643062 h 2152650"/>
              <a:gd name="connsiteX736" fmla="*/ 1286337 w 3600448"/>
              <a:gd name="connsiteY736" fmla="*/ 1617662 h 2152650"/>
              <a:gd name="connsiteX737" fmla="*/ 445707 w 3600448"/>
              <a:gd name="connsiteY737" fmla="*/ 1617662 h 2152650"/>
              <a:gd name="connsiteX738" fmla="*/ 443027 w 3600448"/>
              <a:gd name="connsiteY738" fmla="*/ 1621631 h 2152650"/>
              <a:gd name="connsiteX739" fmla="*/ 441421 w 3600448"/>
              <a:gd name="connsiteY739" fmla="*/ 1622424 h 2152650"/>
              <a:gd name="connsiteX740" fmla="*/ 444814 w 3600448"/>
              <a:gd name="connsiteY740" fmla="*/ 1618654 h 2152650"/>
              <a:gd name="connsiteX741" fmla="*/ 445707 w 3600448"/>
              <a:gd name="connsiteY741" fmla="*/ 1617662 h 2152650"/>
              <a:gd name="connsiteX742" fmla="*/ 1369700 w 3600448"/>
              <a:gd name="connsiteY742" fmla="*/ 1617231 h 2152650"/>
              <a:gd name="connsiteX743" fmla="*/ 1369617 w 3600448"/>
              <a:gd name="connsiteY743" fmla="*/ 1619580 h 2152650"/>
              <a:gd name="connsiteX744" fmla="*/ 1368652 w 3600448"/>
              <a:gd name="connsiteY744" fmla="*/ 1621895 h 2152650"/>
              <a:gd name="connsiteX745" fmla="*/ 1368652 w 3600448"/>
              <a:gd name="connsiteY745" fmla="*/ 1618191 h 2152650"/>
              <a:gd name="connsiteX746" fmla="*/ 1349375 w 3600448"/>
              <a:gd name="connsiteY746" fmla="*/ 1625599 h 2152650"/>
              <a:gd name="connsiteX747" fmla="*/ 704247 w 3600448"/>
              <a:gd name="connsiteY747" fmla="*/ 1615508 h 2152650"/>
              <a:gd name="connsiteX748" fmla="*/ 731855 w 3600448"/>
              <a:gd name="connsiteY748" fmla="*/ 1624693 h 2152650"/>
              <a:gd name="connsiteX749" fmla="*/ 698517 w 3600448"/>
              <a:gd name="connsiteY749" fmla="*/ 1624693 h 2152650"/>
              <a:gd name="connsiteX750" fmla="*/ 694813 w 3600448"/>
              <a:gd name="connsiteY750" fmla="*/ 1621064 h 2152650"/>
              <a:gd name="connsiteX751" fmla="*/ 704247 w 3600448"/>
              <a:gd name="connsiteY751" fmla="*/ 1615508 h 2152650"/>
              <a:gd name="connsiteX752" fmla="*/ 1376365 w 3600448"/>
              <a:gd name="connsiteY752" fmla="*/ 1614487 h 2152650"/>
              <a:gd name="connsiteX753" fmla="*/ 1369700 w 3600448"/>
              <a:gd name="connsiteY753" fmla="*/ 1617231 h 2152650"/>
              <a:gd name="connsiteX754" fmla="*/ 1369738 w 3600448"/>
              <a:gd name="connsiteY754" fmla="*/ 1616165 h 2152650"/>
              <a:gd name="connsiteX755" fmla="*/ 1376365 w 3600448"/>
              <a:gd name="connsiteY755" fmla="*/ 1614487 h 2152650"/>
              <a:gd name="connsiteX756" fmla="*/ 386573 w 3600448"/>
              <a:gd name="connsiteY756" fmla="*/ 1613032 h 2152650"/>
              <a:gd name="connsiteX757" fmla="*/ 393717 w 3600448"/>
              <a:gd name="connsiteY757" fmla="*/ 1617662 h 2152650"/>
              <a:gd name="connsiteX758" fmla="*/ 379429 w 3600448"/>
              <a:gd name="connsiteY758" fmla="*/ 1613958 h 2152650"/>
              <a:gd name="connsiteX759" fmla="*/ 386573 w 3600448"/>
              <a:gd name="connsiteY759" fmla="*/ 1613032 h 2152650"/>
              <a:gd name="connsiteX760" fmla="*/ 1540163 w 3600448"/>
              <a:gd name="connsiteY760" fmla="*/ 1610405 h 2152650"/>
              <a:gd name="connsiteX761" fmla="*/ 1551423 w 3600448"/>
              <a:gd name="connsiteY761" fmla="*/ 1610405 h 2152650"/>
              <a:gd name="connsiteX762" fmla="*/ 1536411 w 3600448"/>
              <a:gd name="connsiteY762" fmla="*/ 1617662 h 2152650"/>
              <a:gd name="connsiteX763" fmla="*/ 1521404 w 3600448"/>
              <a:gd name="connsiteY763" fmla="*/ 1614034 h 2152650"/>
              <a:gd name="connsiteX764" fmla="*/ 1540163 w 3600448"/>
              <a:gd name="connsiteY764" fmla="*/ 1610405 h 2152650"/>
              <a:gd name="connsiteX765" fmla="*/ 1598613 w 3600448"/>
              <a:gd name="connsiteY765" fmla="*/ 1609725 h 2152650"/>
              <a:gd name="connsiteX766" fmla="*/ 1584325 w 3600448"/>
              <a:gd name="connsiteY766" fmla="*/ 1617662 h 2152650"/>
              <a:gd name="connsiteX767" fmla="*/ 1587500 w 3600448"/>
              <a:gd name="connsiteY767" fmla="*/ 1614487 h 2152650"/>
              <a:gd name="connsiteX768" fmla="*/ 1137671 w 3600448"/>
              <a:gd name="connsiteY768" fmla="*/ 1609725 h 2152650"/>
              <a:gd name="connsiteX769" fmla="*/ 1155711 w 3600448"/>
              <a:gd name="connsiteY769" fmla="*/ 1620838 h 2152650"/>
              <a:gd name="connsiteX770" fmla="*/ 1152103 w 3600448"/>
              <a:gd name="connsiteY770" fmla="*/ 1631950 h 2152650"/>
              <a:gd name="connsiteX771" fmla="*/ 1116023 w 3600448"/>
              <a:gd name="connsiteY771" fmla="*/ 1624542 h 2152650"/>
              <a:gd name="connsiteX772" fmla="*/ 1137671 w 3600448"/>
              <a:gd name="connsiteY772" fmla="*/ 1617133 h 2152650"/>
              <a:gd name="connsiteX773" fmla="*/ 1137671 w 3600448"/>
              <a:gd name="connsiteY773" fmla="*/ 1609725 h 2152650"/>
              <a:gd name="connsiteX774" fmla="*/ 742967 w 3600448"/>
              <a:gd name="connsiteY774" fmla="*/ 1606550 h 2152650"/>
              <a:gd name="connsiteX775" fmla="*/ 746671 w 3600448"/>
              <a:gd name="connsiteY775" fmla="*/ 1613694 h 2152650"/>
              <a:gd name="connsiteX776" fmla="*/ 754079 w 3600448"/>
              <a:gd name="connsiteY776" fmla="*/ 1610122 h 2152650"/>
              <a:gd name="connsiteX777" fmla="*/ 750375 w 3600448"/>
              <a:gd name="connsiteY777" fmla="*/ 1613694 h 2152650"/>
              <a:gd name="connsiteX778" fmla="*/ 731854 w 3600448"/>
              <a:gd name="connsiteY778" fmla="*/ 1610122 h 2152650"/>
              <a:gd name="connsiteX779" fmla="*/ 742967 w 3600448"/>
              <a:gd name="connsiteY779" fmla="*/ 1606550 h 2152650"/>
              <a:gd name="connsiteX780" fmla="*/ 55564 w 3600448"/>
              <a:gd name="connsiteY780" fmla="*/ 1606550 h 2152650"/>
              <a:gd name="connsiteX781" fmla="*/ 69537 w 3600448"/>
              <a:gd name="connsiteY781" fmla="*/ 1609725 h 2152650"/>
              <a:gd name="connsiteX782" fmla="*/ 1555349 w 3600448"/>
              <a:gd name="connsiteY782" fmla="*/ 1601617 h 2152650"/>
              <a:gd name="connsiteX783" fmla="*/ 1558926 w 3600448"/>
              <a:gd name="connsiteY783" fmla="*/ 1606776 h 2152650"/>
              <a:gd name="connsiteX784" fmla="*/ 1540163 w 3600448"/>
              <a:gd name="connsiteY784" fmla="*/ 1610405 h 2152650"/>
              <a:gd name="connsiteX785" fmla="*/ 1532659 w 3600448"/>
              <a:gd name="connsiteY785" fmla="*/ 1603148 h 2152650"/>
              <a:gd name="connsiteX786" fmla="*/ 1555349 w 3600448"/>
              <a:gd name="connsiteY786" fmla="*/ 1601617 h 2152650"/>
              <a:gd name="connsiteX787" fmla="*/ 1185994 w 3600448"/>
              <a:gd name="connsiteY787" fmla="*/ 1600349 h 2152650"/>
              <a:gd name="connsiteX788" fmla="*/ 1196984 w 3600448"/>
              <a:gd name="connsiteY788" fmla="*/ 1602581 h 2152650"/>
              <a:gd name="connsiteX789" fmla="*/ 1178667 w 3600448"/>
              <a:gd name="connsiteY789" fmla="*/ 1606153 h 2152650"/>
              <a:gd name="connsiteX790" fmla="*/ 1149361 w 3600448"/>
              <a:gd name="connsiteY790" fmla="*/ 1602581 h 2152650"/>
              <a:gd name="connsiteX791" fmla="*/ 1175005 w 3600448"/>
              <a:gd name="connsiteY791" fmla="*/ 1606153 h 2152650"/>
              <a:gd name="connsiteX792" fmla="*/ 1185994 w 3600448"/>
              <a:gd name="connsiteY792" fmla="*/ 1600349 h 2152650"/>
              <a:gd name="connsiteX793" fmla="*/ 1603374 w 3600448"/>
              <a:gd name="connsiteY793" fmla="*/ 1598612 h 2152650"/>
              <a:gd name="connsiteX794" fmla="*/ 1576707 w 3600448"/>
              <a:gd name="connsiteY794" fmla="*/ 1614487 h 2152650"/>
              <a:gd name="connsiteX795" fmla="*/ 1572895 w 3600448"/>
              <a:gd name="connsiteY795" fmla="*/ 1606550 h 2152650"/>
              <a:gd name="connsiteX796" fmla="*/ 1565277 w 3600448"/>
              <a:gd name="connsiteY796" fmla="*/ 1606550 h 2152650"/>
              <a:gd name="connsiteX797" fmla="*/ 1603374 w 3600448"/>
              <a:gd name="connsiteY797" fmla="*/ 1598612 h 2152650"/>
              <a:gd name="connsiteX798" fmla="*/ 44453 w 3600448"/>
              <a:gd name="connsiteY798" fmla="*/ 1598612 h 2152650"/>
              <a:gd name="connsiteX799" fmla="*/ 66678 w 3600448"/>
              <a:gd name="connsiteY799" fmla="*/ 1598612 h 2152650"/>
              <a:gd name="connsiteX800" fmla="*/ 48156 w 3600448"/>
              <a:gd name="connsiteY800" fmla="*/ 1606549 h 2152650"/>
              <a:gd name="connsiteX801" fmla="*/ 44453 w 3600448"/>
              <a:gd name="connsiteY801" fmla="*/ 1598612 h 2152650"/>
              <a:gd name="connsiteX802" fmla="*/ 102753 w 3600448"/>
              <a:gd name="connsiteY802" fmla="*/ 1595718 h 2152650"/>
              <a:gd name="connsiteX803" fmla="*/ 110196 w 3600448"/>
              <a:gd name="connsiteY803" fmla="*/ 1596185 h 2152650"/>
              <a:gd name="connsiteX804" fmla="*/ 114315 w 3600448"/>
              <a:gd name="connsiteY804" fmla="*/ 1597993 h 2152650"/>
              <a:gd name="connsiteX805" fmla="*/ 304383 w 3600448"/>
              <a:gd name="connsiteY805" fmla="*/ 1592262 h 2152650"/>
              <a:gd name="connsiteX806" fmla="*/ 326898 w 3600448"/>
              <a:gd name="connsiteY806" fmla="*/ 1595966 h 2152650"/>
              <a:gd name="connsiteX807" fmla="*/ 323146 w 3600448"/>
              <a:gd name="connsiteY807" fmla="*/ 1592262 h 2152650"/>
              <a:gd name="connsiteX808" fmla="*/ 338153 w 3600448"/>
              <a:gd name="connsiteY808" fmla="*/ 1595966 h 2152650"/>
              <a:gd name="connsiteX809" fmla="*/ 330651 w 3600448"/>
              <a:gd name="connsiteY809" fmla="*/ 1603374 h 2152650"/>
              <a:gd name="connsiteX810" fmla="*/ 330651 w 3600448"/>
              <a:gd name="connsiteY810" fmla="*/ 1595966 h 2152650"/>
              <a:gd name="connsiteX811" fmla="*/ 319393 w 3600448"/>
              <a:gd name="connsiteY811" fmla="*/ 1599670 h 2152650"/>
              <a:gd name="connsiteX812" fmla="*/ 304383 w 3600448"/>
              <a:gd name="connsiteY812" fmla="*/ 1592262 h 2152650"/>
              <a:gd name="connsiteX813" fmla="*/ 91717 w 3600448"/>
              <a:gd name="connsiteY813" fmla="*/ 1592044 h 2152650"/>
              <a:gd name="connsiteX814" fmla="*/ 93399 w 3600448"/>
              <a:gd name="connsiteY814" fmla="*/ 1594218 h 2152650"/>
              <a:gd name="connsiteX815" fmla="*/ 92429 w 3600448"/>
              <a:gd name="connsiteY815" fmla="*/ 1603374 h 2152650"/>
              <a:gd name="connsiteX816" fmla="*/ 80792 w 3600448"/>
              <a:gd name="connsiteY816" fmla="*/ 1595664 h 2152650"/>
              <a:gd name="connsiteX817" fmla="*/ 82246 w 3600448"/>
              <a:gd name="connsiteY817" fmla="*/ 1595182 h 2152650"/>
              <a:gd name="connsiteX818" fmla="*/ 909705 w 3600448"/>
              <a:gd name="connsiteY818" fmla="*/ 1589891 h 2152650"/>
              <a:gd name="connsiteX819" fmla="*/ 909496 w 3600448"/>
              <a:gd name="connsiteY819" fmla="*/ 1591023 h 2152650"/>
              <a:gd name="connsiteX820" fmla="*/ 903301 w 3600448"/>
              <a:gd name="connsiteY820" fmla="*/ 1592263 h 2152650"/>
              <a:gd name="connsiteX821" fmla="*/ 966404 w 3600448"/>
              <a:gd name="connsiteY821" fmla="*/ 1587500 h 2152650"/>
              <a:gd name="connsiteX822" fmla="*/ 955689 w 3600448"/>
              <a:gd name="connsiteY822" fmla="*/ 1598613 h 2152650"/>
              <a:gd name="connsiteX823" fmla="*/ 966404 w 3600448"/>
              <a:gd name="connsiteY823" fmla="*/ 1587500 h 2152650"/>
              <a:gd name="connsiteX824" fmla="*/ 89671 w 3600448"/>
              <a:gd name="connsiteY824" fmla="*/ 1586326 h 2152650"/>
              <a:gd name="connsiteX825" fmla="*/ 91945 w 3600448"/>
              <a:gd name="connsiteY825" fmla="*/ 1590845 h 2152650"/>
              <a:gd name="connsiteX826" fmla="*/ 92429 w 3600448"/>
              <a:gd name="connsiteY826" fmla="*/ 1591808 h 2152650"/>
              <a:gd name="connsiteX827" fmla="*/ 91717 w 3600448"/>
              <a:gd name="connsiteY827" fmla="*/ 1592044 h 2152650"/>
              <a:gd name="connsiteX828" fmla="*/ 88549 w 3600448"/>
              <a:gd name="connsiteY828" fmla="*/ 1587953 h 2152650"/>
              <a:gd name="connsiteX829" fmla="*/ 954696 w 3600448"/>
              <a:gd name="connsiteY829" fmla="*/ 1584391 h 2152650"/>
              <a:gd name="connsiteX830" fmla="*/ 963625 w 3600448"/>
              <a:gd name="connsiteY830" fmla="*/ 1584854 h 2152650"/>
              <a:gd name="connsiteX831" fmla="*/ 951720 w 3600448"/>
              <a:gd name="connsiteY831" fmla="*/ 1592263 h 2152650"/>
              <a:gd name="connsiteX832" fmla="*/ 954696 w 3600448"/>
              <a:gd name="connsiteY832" fmla="*/ 1584391 h 2152650"/>
              <a:gd name="connsiteX833" fmla="*/ 914017 w 3600448"/>
              <a:gd name="connsiteY833" fmla="*/ 1584325 h 2152650"/>
              <a:gd name="connsiteX834" fmla="*/ 909999 w 3600448"/>
              <a:gd name="connsiteY834" fmla="*/ 1589783 h 2152650"/>
              <a:gd name="connsiteX835" fmla="*/ 909705 w 3600448"/>
              <a:gd name="connsiteY835" fmla="*/ 1589891 h 2152650"/>
              <a:gd name="connsiteX836" fmla="*/ 909999 w 3600448"/>
              <a:gd name="connsiteY836" fmla="*/ 1588294 h 2152650"/>
              <a:gd name="connsiteX837" fmla="*/ 914017 w 3600448"/>
              <a:gd name="connsiteY837" fmla="*/ 1584325 h 2152650"/>
              <a:gd name="connsiteX838" fmla="*/ 178629 w 3600448"/>
              <a:gd name="connsiteY838" fmla="*/ 1582977 h 2152650"/>
              <a:gd name="connsiteX839" fmla="*/ 179063 w 3600448"/>
              <a:gd name="connsiteY839" fmla="*/ 1583111 h 2152650"/>
              <a:gd name="connsiteX840" fmla="*/ 183484 w 3600448"/>
              <a:gd name="connsiteY840" fmla="*/ 1584872 h 2152650"/>
              <a:gd name="connsiteX841" fmla="*/ 180923 w 3600448"/>
              <a:gd name="connsiteY841" fmla="*/ 1584512 h 2152650"/>
              <a:gd name="connsiteX842" fmla="*/ 86612 w 3600448"/>
              <a:gd name="connsiteY842" fmla="*/ 1581688 h 2152650"/>
              <a:gd name="connsiteX843" fmla="*/ 107953 w 3600448"/>
              <a:gd name="connsiteY843" fmla="*/ 1584098 h 2152650"/>
              <a:gd name="connsiteX844" fmla="*/ 91582 w 3600448"/>
              <a:gd name="connsiteY844" fmla="*/ 1583556 h 2152650"/>
              <a:gd name="connsiteX845" fmla="*/ 89671 w 3600448"/>
              <a:gd name="connsiteY845" fmla="*/ 1586326 h 2152650"/>
              <a:gd name="connsiteX846" fmla="*/ 88549 w 3600448"/>
              <a:gd name="connsiteY846" fmla="*/ 1584098 h 2152650"/>
              <a:gd name="connsiteX847" fmla="*/ 76908 w 3600448"/>
              <a:gd name="connsiteY847" fmla="*/ 1587953 h 2152650"/>
              <a:gd name="connsiteX848" fmla="*/ 86612 w 3600448"/>
              <a:gd name="connsiteY848" fmla="*/ 1581688 h 2152650"/>
              <a:gd name="connsiteX849" fmla="*/ 40327 w 3600448"/>
              <a:gd name="connsiteY849" fmla="*/ 1581150 h 2152650"/>
              <a:gd name="connsiteX850" fmla="*/ 43977 w 3600448"/>
              <a:gd name="connsiteY850" fmla="*/ 1595967 h 2152650"/>
              <a:gd name="connsiteX851" fmla="*/ 33023 w 3600448"/>
              <a:gd name="connsiteY851" fmla="*/ 1595967 h 2152650"/>
              <a:gd name="connsiteX852" fmla="*/ 40327 w 3600448"/>
              <a:gd name="connsiteY852" fmla="*/ 1610783 h 2152650"/>
              <a:gd name="connsiteX853" fmla="*/ 22069 w 3600448"/>
              <a:gd name="connsiteY853" fmla="*/ 1614487 h 2152650"/>
              <a:gd name="connsiteX854" fmla="*/ 33023 w 3600448"/>
              <a:gd name="connsiteY854" fmla="*/ 1607079 h 2152650"/>
              <a:gd name="connsiteX855" fmla="*/ 11116 w 3600448"/>
              <a:gd name="connsiteY855" fmla="*/ 1595967 h 2152650"/>
              <a:gd name="connsiteX856" fmla="*/ 14766 w 3600448"/>
              <a:gd name="connsiteY856" fmla="*/ 1584854 h 2152650"/>
              <a:gd name="connsiteX857" fmla="*/ 33023 w 3600448"/>
              <a:gd name="connsiteY857" fmla="*/ 1588558 h 2152650"/>
              <a:gd name="connsiteX858" fmla="*/ 40327 w 3600448"/>
              <a:gd name="connsiteY858" fmla="*/ 1581150 h 2152650"/>
              <a:gd name="connsiteX859" fmla="*/ 192091 w 3600448"/>
              <a:gd name="connsiteY859" fmla="*/ 1580777 h 2152650"/>
              <a:gd name="connsiteX860" fmla="*/ 221869 w 3600448"/>
              <a:gd name="connsiteY860" fmla="*/ 1595718 h 2152650"/>
              <a:gd name="connsiteX861" fmla="*/ 296333 w 3600448"/>
              <a:gd name="connsiteY861" fmla="*/ 1603188 h 2152650"/>
              <a:gd name="connsiteX862" fmla="*/ 288872 w 3600448"/>
              <a:gd name="connsiteY862" fmla="*/ 1606924 h 2152650"/>
              <a:gd name="connsiteX863" fmla="*/ 300054 w 3600448"/>
              <a:gd name="connsiteY863" fmla="*/ 1610659 h 2152650"/>
              <a:gd name="connsiteX864" fmla="*/ 281429 w 3600448"/>
              <a:gd name="connsiteY864" fmla="*/ 1618130 h 2152650"/>
              <a:gd name="connsiteX865" fmla="*/ 273983 w 3600448"/>
              <a:gd name="connsiteY865" fmla="*/ 1610659 h 2152650"/>
              <a:gd name="connsiteX866" fmla="*/ 244204 w 3600448"/>
              <a:gd name="connsiteY866" fmla="*/ 1610659 h 2152650"/>
              <a:gd name="connsiteX867" fmla="*/ 244204 w 3600448"/>
              <a:gd name="connsiteY867" fmla="*/ 1614394 h 2152650"/>
              <a:gd name="connsiteX868" fmla="*/ 180923 w 3600448"/>
              <a:gd name="connsiteY868" fmla="*/ 1618130 h 2152650"/>
              <a:gd name="connsiteX869" fmla="*/ 151143 w 3600448"/>
              <a:gd name="connsiteY869" fmla="*/ 1606924 h 2152650"/>
              <a:gd name="connsiteX870" fmla="*/ 102753 w 3600448"/>
              <a:gd name="connsiteY870" fmla="*/ 1606924 h 2152650"/>
              <a:gd name="connsiteX871" fmla="*/ 99031 w 3600448"/>
              <a:gd name="connsiteY871" fmla="*/ 1610659 h 2152650"/>
              <a:gd name="connsiteX872" fmla="*/ 84140 w 3600448"/>
              <a:gd name="connsiteY872" fmla="*/ 1606924 h 2152650"/>
              <a:gd name="connsiteX873" fmla="*/ 117644 w 3600448"/>
              <a:gd name="connsiteY873" fmla="*/ 1599453 h 2152650"/>
              <a:gd name="connsiteX874" fmla="*/ 114315 w 3600448"/>
              <a:gd name="connsiteY874" fmla="*/ 1597993 h 2152650"/>
              <a:gd name="connsiteX875" fmla="*/ 126486 w 3600448"/>
              <a:gd name="connsiteY875" fmla="*/ 1600387 h 2152650"/>
              <a:gd name="connsiteX876" fmla="*/ 147422 w 3600448"/>
              <a:gd name="connsiteY876" fmla="*/ 1599453 h 2152650"/>
              <a:gd name="connsiteX877" fmla="*/ 173478 w 3600448"/>
              <a:gd name="connsiteY877" fmla="*/ 1599453 h 2152650"/>
              <a:gd name="connsiteX878" fmla="*/ 169756 w 3600448"/>
              <a:gd name="connsiteY878" fmla="*/ 1591982 h 2152650"/>
              <a:gd name="connsiteX879" fmla="*/ 188369 w 3600448"/>
              <a:gd name="connsiteY879" fmla="*/ 1599453 h 2152650"/>
              <a:gd name="connsiteX880" fmla="*/ 188369 w 3600448"/>
              <a:gd name="connsiteY880" fmla="*/ 1595718 h 2152650"/>
              <a:gd name="connsiteX881" fmla="*/ 199535 w 3600448"/>
              <a:gd name="connsiteY881" fmla="*/ 1599453 h 2152650"/>
              <a:gd name="connsiteX882" fmla="*/ 195812 w 3600448"/>
              <a:gd name="connsiteY882" fmla="*/ 1591982 h 2152650"/>
              <a:gd name="connsiteX883" fmla="*/ 210704 w 3600448"/>
              <a:gd name="connsiteY883" fmla="*/ 1595718 h 2152650"/>
              <a:gd name="connsiteX884" fmla="*/ 183484 w 3600448"/>
              <a:gd name="connsiteY884" fmla="*/ 1584872 h 2152650"/>
              <a:gd name="connsiteX885" fmla="*/ 187555 w 3600448"/>
              <a:gd name="connsiteY885" fmla="*/ 1585446 h 2152650"/>
              <a:gd name="connsiteX886" fmla="*/ 192091 w 3600448"/>
              <a:gd name="connsiteY886" fmla="*/ 1580777 h 2152650"/>
              <a:gd name="connsiteX887" fmla="*/ 263528 w 3600448"/>
              <a:gd name="connsiteY887" fmla="*/ 1579364 h 2152650"/>
              <a:gd name="connsiteX888" fmla="*/ 274639 w 3600448"/>
              <a:gd name="connsiteY888" fmla="*/ 1580356 h 2152650"/>
              <a:gd name="connsiteX889" fmla="*/ 267231 w 3600448"/>
              <a:gd name="connsiteY889" fmla="*/ 1580356 h 2152650"/>
              <a:gd name="connsiteX890" fmla="*/ 263528 w 3600448"/>
              <a:gd name="connsiteY890" fmla="*/ 1592262 h 2152650"/>
              <a:gd name="connsiteX891" fmla="*/ 267231 w 3600448"/>
              <a:gd name="connsiteY891" fmla="*/ 1584325 h 2152650"/>
              <a:gd name="connsiteX892" fmla="*/ 252414 w 3600448"/>
              <a:gd name="connsiteY892" fmla="*/ 1584325 h 2152650"/>
              <a:gd name="connsiteX893" fmla="*/ 263528 w 3600448"/>
              <a:gd name="connsiteY893" fmla="*/ 1579364 h 2152650"/>
              <a:gd name="connsiteX894" fmla="*/ 524288 w 3600448"/>
              <a:gd name="connsiteY894" fmla="*/ 1576387 h 2152650"/>
              <a:gd name="connsiteX895" fmla="*/ 535004 w 3600448"/>
              <a:gd name="connsiteY895" fmla="*/ 1576387 h 2152650"/>
              <a:gd name="connsiteX896" fmla="*/ 531431 w 3600448"/>
              <a:gd name="connsiteY896" fmla="*/ 1587499 h 2152650"/>
              <a:gd name="connsiteX897" fmla="*/ 524288 w 3600448"/>
              <a:gd name="connsiteY897" fmla="*/ 1576387 h 2152650"/>
              <a:gd name="connsiteX898" fmla="*/ 1341048 w 3600448"/>
              <a:gd name="connsiteY898" fmla="*/ 1572931 h 2152650"/>
              <a:gd name="connsiteX899" fmla="*/ 1342364 w 3600448"/>
              <a:gd name="connsiteY899" fmla="*/ 1573059 h 2152650"/>
              <a:gd name="connsiteX900" fmla="*/ 1341974 w 3600448"/>
              <a:gd name="connsiteY900" fmla="*/ 1573741 h 2152650"/>
              <a:gd name="connsiteX901" fmla="*/ 1339827 w 3600448"/>
              <a:gd name="connsiteY901" fmla="*/ 1573728 h 2152650"/>
              <a:gd name="connsiteX902" fmla="*/ 122083 w 3600448"/>
              <a:gd name="connsiteY902" fmla="*/ 1570037 h 2152650"/>
              <a:gd name="connsiteX903" fmla="*/ 147639 w 3600448"/>
              <a:gd name="connsiteY903" fmla="*/ 1577181 h 2152650"/>
              <a:gd name="connsiteX904" fmla="*/ 129383 w 3600448"/>
              <a:gd name="connsiteY904" fmla="*/ 1580752 h 2152650"/>
              <a:gd name="connsiteX905" fmla="*/ 125733 w 3600448"/>
              <a:gd name="connsiteY905" fmla="*/ 1584324 h 2152650"/>
              <a:gd name="connsiteX906" fmla="*/ 114779 w 3600448"/>
              <a:gd name="connsiteY906" fmla="*/ 1580752 h 2152650"/>
              <a:gd name="connsiteX907" fmla="*/ 125733 w 3600448"/>
              <a:gd name="connsiteY907" fmla="*/ 1573609 h 2152650"/>
              <a:gd name="connsiteX908" fmla="*/ 122083 w 3600448"/>
              <a:gd name="connsiteY908" fmla="*/ 1570037 h 2152650"/>
              <a:gd name="connsiteX909" fmla="*/ 1323742 w 3600448"/>
              <a:gd name="connsiteY909" fmla="*/ 1568012 h 2152650"/>
              <a:gd name="connsiteX910" fmla="*/ 1332656 w 3600448"/>
              <a:gd name="connsiteY910" fmla="*/ 1573684 h 2152650"/>
              <a:gd name="connsiteX911" fmla="*/ 1339827 w 3600448"/>
              <a:gd name="connsiteY911" fmla="*/ 1573728 h 2152650"/>
              <a:gd name="connsiteX912" fmla="*/ 1332714 w 3600448"/>
              <a:gd name="connsiteY912" fmla="*/ 1578372 h 2152650"/>
              <a:gd name="connsiteX913" fmla="*/ 1316045 w 3600448"/>
              <a:gd name="connsiteY913" fmla="*/ 1588558 h 2152650"/>
              <a:gd name="connsiteX914" fmla="*/ 1312340 w 3600448"/>
              <a:gd name="connsiteY914" fmla="*/ 1570037 h 2152650"/>
              <a:gd name="connsiteX915" fmla="*/ 1323742 w 3600448"/>
              <a:gd name="connsiteY915" fmla="*/ 1568012 h 2152650"/>
              <a:gd name="connsiteX916" fmla="*/ 162313 w 3600448"/>
              <a:gd name="connsiteY916" fmla="*/ 1562100 h 2152650"/>
              <a:gd name="connsiteX917" fmla="*/ 162313 w 3600448"/>
              <a:gd name="connsiteY917" fmla="*/ 1569571 h 2152650"/>
              <a:gd name="connsiteX918" fmla="*/ 177201 w 3600448"/>
              <a:gd name="connsiteY918" fmla="*/ 1573306 h 2152650"/>
              <a:gd name="connsiteX919" fmla="*/ 169756 w 3600448"/>
              <a:gd name="connsiteY919" fmla="*/ 1577041 h 2152650"/>
              <a:gd name="connsiteX920" fmla="*/ 178629 w 3600448"/>
              <a:gd name="connsiteY920" fmla="*/ 1582977 h 2152650"/>
              <a:gd name="connsiteX921" fmla="*/ 147422 w 3600448"/>
              <a:gd name="connsiteY921" fmla="*/ 1573306 h 2152650"/>
              <a:gd name="connsiteX922" fmla="*/ 162313 w 3600448"/>
              <a:gd name="connsiteY922" fmla="*/ 1562100 h 2152650"/>
              <a:gd name="connsiteX923" fmla="*/ 281435 w 3600448"/>
              <a:gd name="connsiteY923" fmla="*/ 1554692 h 2152650"/>
              <a:gd name="connsiteX924" fmla="*/ 281906 w 3600448"/>
              <a:gd name="connsiteY924" fmla="*/ 1554886 h 2152650"/>
              <a:gd name="connsiteX925" fmla="*/ 281791 w 3600448"/>
              <a:gd name="connsiteY925" fmla="*/ 1555772 h 2152650"/>
              <a:gd name="connsiteX926" fmla="*/ 906476 w 3600448"/>
              <a:gd name="connsiteY926" fmla="*/ 1554672 h 2152650"/>
              <a:gd name="connsiteX927" fmla="*/ 902772 w 3600448"/>
              <a:gd name="connsiteY927" fmla="*/ 1569414 h 2152650"/>
              <a:gd name="connsiteX928" fmla="*/ 913885 w 3600448"/>
              <a:gd name="connsiteY928" fmla="*/ 1565728 h 2152650"/>
              <a:gd name="connsiteX929" fmla="*/ 902772 w 3600448"/>
              <a:gd name="connsiteY929" fmla="*/ 1576784 h 2152650"/>
              <a:gd name="connsiteX930" fmla="*/ 895364 w 3600448"/>
              <a:gd name="connsiteY930" fmla="*/ 1576784 h 2152650"/>
              <a:gd name="connsiteX931" fmla="*/ 899068 w 3600448"/>
              <a:gd name="connsiteY931" fmla="*/ 1580469 h 2152650"/>
              <a:gd name="connsiteX932" fmla="*/ 884252 w 3600448"/>
              <a:gd name="connsiteY932" fmla="*/ 1580469 h 2152650"/>
              <a:gd name="connsiteX933" fmla="*/ 865731 w 3600448"/>
              <a:gd name="connsiteY933" fmla="*/ 1598896 h 2152650"/>
              <a:gd name="connsiteX934" fmla="*/ 858322 w 3600448"/>
              <a:gd name="connsiteY934" fmla="*/ 1595211 h 2152650"/>
              <a:gd name="connsiteX935" fmla="*/ 873139 w 3600448"/>
              <a:gd name="connsiteY935" fmla="*/ 1606266 h 2152650"/>
              <a:gd name="connsiteX936" fmla="*/ 924997 w 3600448"/>
              <a:gd name="connsiteY936" fmla="*/ 1595211 h 2152650"/>
              <a:gd name="connsiteX937" fmla="*/ 917589 w 3600448"/>
              <a:gd name="connsiteY937" fmla="*/ 1602581 h 2152650"/>
              <a:gd name="connsiteX938" fmla="*/ 921293 w 3600448"/>
              <a:gd name="connsiteY938" fmla="*/ 1598896 h 2152650"/>
              <a:gd name="connsiteX939" fmla="*/ 887956 w 3600448"/>
              <a:gd name="connsiteY939" fmla="*/ 1602581 h 2152650"/>
              <a:gd name="connsiteX940" fmla="*/ 865731 w 3600448"/>
              <a:gd name="connsiteY940" fmla="*/ 1617322 h 2152650"/>
              <a:gd name="connsiteX941" fmla="*/ 869435 w 3600448"/>
              <a:gd name="connsiteY941" fmla="*/ 1632063 h 2152650"/>
              <a:gd name="connsiteX942" fmla="*/ 858322 w 3600448"/>
              <a:gd name="connsiteY942" fmla="*/ 1639434 h 2152650"/>
              <a:gd name="connsiteX943" fmla="*/ 832396 w 3600448"/>
              <a:gd name="connsiteY943" fmla="*/ 1628378 h 2152650"/>
              <a:gd name="connsiteX944" fmla="*/ 795354 w 3600448"/>
              <a:gd name="connsiteY944" fmla="*/ 1643119 h 2152650"/>
              <a:gd name="connsiteX945" fmla="*/ 769425 w 3600448"/>
              <a:gd name="connsiteY945" fmla="*/ 1643119 h 2152650"/>
              <a:gd name="connsiteX946" fmla="*/ 773129 w 3600448"/>
              <a:gd name="connsiteY946" fmla="*/ 1632063 h 2152650"/>
              <a:gd name="connsiteX947" fmla="*/ 799058 w 3600448"/>
              <a:gd name="connsiteY947" fmla="*/ 1635749 h 2152650"/>
              <a:gd name="connsiteX948" fmla="*/ 795354 w 3600448"/>
              <a:gd name="connsiteY948" fmla="*/ 1632063 h 2152650"/>
              <a:gd name="connsiteX949" fmla="*/ 784242 w 3600448"/>
              <a:gd name="connsiteY949" fmla="*/ 1628378 h 2152650"/>
              <a:gd name="connsiteX950" fmla="*/ 791650 w 3600448"/>
              <a:gd name="connsiteY950" fmla="*/ 1624693 h 2152650"/>
              <a:gd name="connsiteX951" fmla="*/ 784242 w 3600448"/>
              <a:gd name="connsiteY951" fmla="*/ 1621008 h 2152650"/>
              <a:gd name="connsiteX952" fmla="*/ 780537 w 3600448"/>
              <a:gd name="connsiteY952" fmla="*/ 1628378 h 2152650"/>
              <a:gd name="connsiteX953" fmla="*/ 758312 w 3600448"/>
              <a:gd name="connsiteY953" fmla="*/ 1613637 h 2152650"/>
              <a:gd name="connsiteX954" fmla="*/ 765721 w 3600448"/>
              <a:gd name="connsiteY954" fmla="*/ 1609952 h 2152650"/>
              <a:gd name="connsiteX955" fmla="*/ 750904 w 3600448"/>
              <a:gd name="connsiteY955" fmla="*/ 1602581 h 2152650"/>
              <a:gd name="connsiteX956" fmla="*/ 799058 w 3600448"/>
              <a:gd name="connsiteY956" fmla="*/ 1609952 h 2152650"/>
              <a:gd name="connsiteX957" fmla="*/ 791650 w 3600448"/>
              <a:gd name="connsiteY957" fmla="*/ 1602581 h 2152650"/>
              <a:gd name="connsiteX958" fmla="*/ 806467 w 3600448"/>
              <a:gd name="connsiteY958" fmla="*/ 1602581 h 2152650"/>
              <a:gd name="connsiteX959" fmla="*/ 780537 w 3600448"/>
              <a:gd name="connsiteY959" fmla="*/ 1598896 h 2152650"/>
              <a:gd name="connsiteX960" fmla="*/ 780537 w 3600448"/>
              <a:gd name="connsiteY960" fmla="*/ 1602581 h 2152650"/>
              <a:gd name="connsiteX961" fmla="*/ 773129 w 3600448"/>
              <a:gd name="connsiteY961" fmla="*/ 1598896 h 2152650"/>
              <a:gd name="connsiteX962" fmla="*/ 802762 w 3600448"/>
              <a:gd name="connsiteY962" fmla="*/ 1595211 h 2152650"/>
              <a:gd name="connsiteX963" fmla="*/ 854618 w 3600448"/>
              <a:gd name="connsiteY963" fmla="*/ 1573099 h 2152650"/>
              <a:gd name="connsiteX964" fmla="*/ 843506 w 3600448"/>
              <a:gd name="connsiteY964" fmla="*/ 1562043 h 2152650"/>
              <a:gd name="connsiteX965" fmla="*/ 869435 w 3600448"/>
              <a:gd name="connsiteY965" fmla="*/ 1565728 h 2152650"/>
              <a:gd name="connsiteX966" fmla="*/ 865731 w 3600448"/>
              <a:gd name="connsiteY966" fmla="*/ 1558358 h 2152650"/>
              <a:gd name="connsiteX967" fmla="*/ 906476 w 3600448"/>
              <a:gd name="connsiteY967" fmla="*/ 1554672 h 2152650"/>
              <a:gd name="connsiteX968" fmla="*/ 1747838 w 3600448"/>
              <a:gd name="connsiteY968" fmla="*/ 1554162 h 2152650"/>
              <a:gd name="connsiteX969" fmla="*/ 1755775 w 3600448"/>
              <a:gd name="connsiteY969" fmla="*/ 1554162 h 2152650"/>
              <a:gd name="connsiteX970" fmla="*/ 1744661 w 3600448"/>
              <a:gd name="connsiteY970" fmla="*/ 1562099 h 2152650"/>
              <a:gd name="connsiteX971" fmla="*/ 390542 w 3600448"/>
              <a:gd name="connsiteY971" fmla="*/ 1554162 h 2152650"/>
              <a:gd name="connsiteX972" fmla="*/ 393717 w 3600448"/>
              <a:gd name="connsiteY972" fmla="*/ 1554162 h 2152650"/>
              <a:gd name="connsiteX973" fmla="*/ 385779 w 3600448"/>
              <a:gd name="connsiteY973" fmla="*/ 1558924 h 2152650"/>
              <a:gd name="connsiteX974" fmla="*/ 532230 w 3600448"/>
              <a:gd name="connsiteY974" fmla="*/ 1551053 h 2152650"/>
              <a:gd name="connsiteX975" fmla="*/ 534686 w 3600448"/>
              <a:gd name="connsiteY975" fmla="*/ 1555220 h 2152650"/>
              <a:gd name="connsiteX976" fmla="*/ 524208 w 3600448"/>
              <a:gd name="connsiteY976" fmla="*/ 1558924 h 2152650"/>
              <a:gd name="connsiteX977" fmla="*/ 527701 w 3600448"/>
              <a:gd name="connsiteY977" fmla="*/ 1551516 h 2152650"/>
              <a:gd name="connsiteX978" fmla="*/ 532230 w 3600448"/>
              <a:gd name="connsiteY978" fmla="*/ 1551053 h 2152650"/>
              <a:gd name="connsiteX979" fmla="*/ 1409701 w 3600448"/>
              <a:gd name="connsiteY979" fmla="*/ 1550987 h 2152650"/>
              <a:gd name="connsiteX980" fmla="*/ 1398272 w 3600448"/>
              <a:gd name="connsiteY980" fmla="*/ 1562099 h 2152650"/>
              <a:gd name="connsiteX981" fmla="*/ 1394461 w 3600448"/>
              <a:gd name="connsiteY981" fmla="*/ 1554691 h 2152650"/>
              <a:gd name="connsiteX982" fmla="*/ 1409701 w 3600448"/>
              <a:gd name="connsiteY982" fmla="*/ 1550987 h 2152650"/>
              <a:gd name="connsiteX983" fmla="*/ 262792 w 3600448"/>
              <a:gd name="connsiteY983" fmla="*/ 1550912 h 2152650"/>
              <a:gd name="connsiteX984" fmla="*/ 281435 w 3600448"/>
              <a:gd name="connsiteY984" fmla="*/ 1558472 h 2152650"/>
              <a:gd name="connsiteX985" fmla="*/ 281791 w 3600448"/>
              <a:gd name="connsiteY985" fmla="*/ 1555772 h 2152650"/>
              <a:gd name="connsiteX986" fmla="*/ 281899 w 3600448"/>
              <a:gd name="connsiteY986" fmla="*/ 1556109 h 2152650"/>
              <a:gd name="connsiteX987" fmla="*/ 285162 w 3600448"/>
              <a:gd name="connsiteY987" fmla="*/ 1566031 h 2152650"/>
              <a:gd name="connsiteX988" fmla="*/ 225502 w 3600448"/>
              <a:gd name="connsiteY988" fmla="*/ 1566031 h 2152650"/>
              <a:gd name="connsiteX989" fmla="*/ 218044 w 3600448"/>
              <a:gd name="connsiteY989" fmla="*/ 1581150 h 2152650"/>
              <a:gd name="connsiteX990" fmla="*/ 214317 w 3600448"/>
              <a:gd name="connsiteY990" fmla="*/ 1569811 h 2152650"/>
              <a:gd name="connsiteX991" fmla="*/ 262792 w 3600448"/>
              <a:gd name="connsiteY991" fmla="*/ 1550912 h 2152650"/>
              <a:gd name="connsiteX992" fmla="*/ 1695449 w 3600448"/>
              <a:gd name="connsiteY992" fmla="*/ 1547812 h 2152650"/>
              <a:gd name="connsiteX993" fmla="*/ 1689099 w 3600448"/>
              <a:gd name="connsiteY993" fmla="*/ 1550987 h 2152650"/>
              <a:gd name="connsiteX994" fmla="*/ 1684338 w 3600448"/>
              <a:gd name="connsiteY994" fmla="*/ 1550987 h 2152650"/>
              <a:gd name="connsiteX995" fmla="*/ 996963 w 3600448"/>
              <a:gd name="connsiteY995" fmla="*/ 1547812 h 2152650"/>
              <a:gd name="connsiteX996" fmla="*/ 989026 w 3600448"/>
              <a:gd name="connsiteY996" fmla="*/ 1550987 h 2152650"/>
              <a:gd name="connsiteX997" fmla="*/ 977913 w 3600448"/>
              <a:gd name="connsiteY997" fmla="*/ 1550987 h 2152650"/>
              <a:gd name="connsiteX998" fmla="*/ 186537 w 3600448"/>
              <a:gd name="connsiteY998" fmla="*/ 1547233 h 2152650"/>
              <a:gd name="connsiteX999" fmla="*/ 186856 w 3600448"/>
              <a:gd name="connsiteY999" fmla="*/ 1547253 h 2152650"/>
              <a:gd name="connsiteX1000" fmla="*/ 187001 w 3600448"/>
              <a:gd name="connsiteY1000" fmla="*/ 1547696 h 2152650"/>
              <a:gd name="connsiteX1001" fmla="*/ 180842 w 3600448"/>
              <a:gd name="connsiteY1001" fmla="*/ 1551516 h 2152650"/>
              <a:gd name="connsiteX1002" fmla="*/ 186537 w 3600448"/>
              <a:gd name="connsiteY1002" fmla="*/ 1547233 h 2152650"/>
              <a:gd name="connsiteX1003" fmla="*/ 1199646 w 3600448"/>
              <a:gd name="connsiteY1003" fmla="*/ 1545828 h 2152650"/>
              <a:gd name="connsiteX1004" fmla="*/ 1200688 w 3600448"/>
              <a:gd name="connsiteY1004" fmla="*/ 1554163 h 2152650"/>
              <a:gd name="connsiteX1005" fmla="*/ 1193280 w 3600448"/>
              <a:gd name="connsiteY1005" fmla="*/ 1546754 h 2152650"/>
              <a:gd name="connsiteX1006" fmla="*/ 1199646 w 3600448"/>
              <a:gd name="connsiteY1006" fmla="*/ 1545828 h 2152650"/>
              <a:gd name="connsiteX1007" fmla="*/ 785876 w 3600448"/>
              <a:gd name="connsiteY1007" fmla="*/ 1544224 h 2152650"/>
              <a:gd name="connsiteX1008" fmla="*/ 792179 w 3600448"/>
              <a:gd name="connsiteY1008" fmla="*/ 1547813 h 2152650"/>
              <a:gd name="connsiteX1009" fmla="*/ 784639 w 3600448"/>
              <a:gd name="connsiteY1009" fmla="*/ 1558925 h 2152650"/>
              <a:gd name="connsiteX1010" fmla="*/ 765787 w 3600448"/>
              <a:gd name="connsiteY1010" fmla="*/ 1555221 h 2152650"/>
              <a:gd name="connsiteX1011" fmla="*/ 762017 w 3600448"/>
              <a:gd name="connsiteY1011" fmla="*/ 1551517 h 2152650"/>
              <a:gd name="connsiteX1012" fmla="*/ 785876 w 3600448"/>
              <a:gd name="connsiteY1012" fmla="*/ 1544224 h 2152650"/>
              <a:gd name="connsiteX1013" fmla="*/ 64471 w 3600448"/>
              <a:gd name="connsiteY1013" fmla="*/ 1544009 h 2152650"/>
              <a:gd name="connsiteX1014" fmla="*/ 72486 w 3600448"/>
              <a:gd name="connsiteY1014" fmla="*/ 1545894 h 2152650"/>
              <a:gd name="connsiteX1015" fmla="*/ 73893 w 3600448"/>
              <a:gd name="connsiteY1015" fmla="*/ 1550987 h 2152650"/>
              <a:gd name="connsiteX1016" fmla="*/ 72018 w 3600448"/>
              <a:gd name="connsiteY1016" fmla="*/ 1549598 h 2152650"/>
              <a:gd name="connsiteX1017" fmla="*/ 1381789 w 3600448"/>
              <a:gd name="connsiteY1017" fmla="*/ 1543182 h 2152650"/>
              <a:gd name="connsiteX1018" fmla="*/ 1393827 w 3600448"/>
              <a:gd name="connsiteY1018" fmla="*/ 1544108 h 2152650"/>
              <a:gd name="connsiteX1019" fmla="*/ 1386420 w 3600448"/>
              <a:gd name="connsiteY1019" fmla="*/ 1551517 h 2152650"/>
              <a:gd name="connsiteX1020" fmla="*/ 1360490 w 3600448"/>
              <a:gd name="connsiteY1020" fmla="*/ 1555221 h 2152650"/>
              <a:gd name="connsiteX1021" fmla="*/ 1371602 w 3600448"/>
              <a:gd name="connsiteY1021" fmla="*/ 1558925 h 2152650"/>
              <a:gd name="connsiteX1022" fmla="*/ 1349375 w 3600448"/>
              <a:gd name="connsiteY1022" fmla="*/ 1573741 h 2152650"/>
              <a:gd name="connsiteX1023" fmla="*/ 1342364 w 3600448"/>
              <a:gd name="connsiteY1023" fmla="*/ 1573059 h 2152650"/>
              <a:gd name="connsiteX1024" fmla="*/ 1345672 w 3600448"/>
              <a:gd name="connsiteY1024" fmla="*/ 1567259 h 2152650"/>
              <a:gd name="connsiteX1025" fmla="*/ 1338270 w 3600448"/>
              <a:gd name="connsiteY1025" fmla="*/ 1566333 h 2152650"/>
              <a:gd name="connsiteX1026" fmla="*/ 1360490 w 3600448"/>
              <a:gd name="connsiteY1026" fmla="*/ 1558925 h 2152650"/>
              <a:gd name="connsiteX1027" fmla="*/ 1353084 w 3600448"/>
              <a:gd name="connsiteY1027" fmla="*/ 1555221 h 2152650"/>
              <a:gd name="connsiteX1028" fmla="*/ 1364194 w 3600448"/>
              <a:gd name="connsiteY1028" fmla="*/ 1547813 h 2152650"/>
              <a:gd name="connsiteX1029" fmla="*/ 1381789 w 3600448"/>
              <a:gd name="connsiteY1029" fmla="*/ 1543182 h 2152650"/>
              <a:gd name="connsiteX1030" fmla="*/ 63174 w 3600448"/>
              <a:gd name="connsiteY1030" fmla="*/ 1543049 h 2152650"/>
              <a:gd name="connsiteX1031" fmla="*/ 64471 w 3600448"/>
              <a:gd name="connsiteY1031" fmla="*/ 1544009 h 2152650"/>
              <a:gd name="connsiteX1032" fmla="*/ 62637 w 3600448"/>
              <a:gd name="connsiteY1032" fmla="*/ 1543579 h 2152650"/>
              <a:gd name="connsiteX1033" fmla="*/ 227116 w 3600448"/>
              <a:gd name="connsiteY1033" fmla="*/ 1538303 h 2152650"/>
              <a:gd name="connsiteX1034" fmla="*/ 229794 w 3600448"/>
              <a:gd name="connsiteY1034" fmla="*/ 1543049 h 2152650"/>
              <a:gd name="connsiteX1035" fmla="*/ 219077 w 3600448"/>
              <a:gd name="connsiteY1035" fmla="*/ 1539345 h 2152650"/>
              <a:gd name="connsiteX1036" fmla="*/ 227116 w 3600448"/>
              <a:gd name="connsiteY1036" fmla="*/ 1538303 h 2152650"/>
              <a:gd name="connsiteX1037" fmla="*/ 1301757 w 3600448"/>
              <a:gd name="connsiteY1037" fmla="*/ 1536700 h 2152650"/>
              <a:gd name="connsiteX1038" fmla="*/ 1285883 w 3600448"/>
              <a:gd name="connsiteY1038" fmla="*/ 1547813 h 2152650"/>
              <a:gd name="connsiteX1039" fmla="*/ 1301757 w 3600448"/>
              <a:gd name="connsiteY1039" fmla="*/ 1536700 h 2152650"/>
              <a:gd name="connsiteX1040" fmla="*/ 1197301 w 3600448"/>
              <a:gd name="connsiteY1040" fmla="*/ 1536700 h 2152650"/>
              <a:gd name="connsiteX1041" fmla="*/ 1204921 w 3600448"/>
              <a:gd name="connsiteY1041" fmla="*/ 1539875 h 2152650"/>
              <a:gd name="connsiteX1042" fmla="*/ 1185871 w 3600448"/>
              <a:gd name="connsiteY1042" fmla="*/ 1543050 h 2152650"/>
              <a:gd name="connsiteX1043" fmla="*/ 1197301 w 3600448"/>
              <a:gd name="connsiteY1043" fmla="*/ 1536700 h 2152650"/>
              <a:gd name="connsiteX1044" fmla="*/ 348568 w 3600448"/>
              <a:gd name="connsiteY1044" fmla="*/ 1535793 h 2152650"/>
              <a:gd name="connsiteX1045" fmla="*/ 345850 w 3600448"/>
              <a:gd name="connsiteY1045" fmla="*/ 1539925 h 2152650"/>
              <a:gd name="connsiteX1046" fmla="*/ 344839 w 3600448"/>
              <a:gd name="connsiteY1046" fmla="*/ 1539573 h 2152650"/>
              <a:gd name="connsiteX1047" fmla="*/ 348568 w 3600448"/>
              <a:gd name="connsiteY1047" fmla="*/ 1535793 h 2152650"/>
              <a:gd name="connsiteX1048" fmla="*/ 997445 w 3600448"/>
              <a:gd name="connsiteY1048" fmla="*/ 1535192 h 2152650"/>
              <a:gd name="connsiteX1049" fmla="*/ 996916 w 3600448"/>
              <a:gd name="connsiteY1049" fmla="*/ 1536180 h 2152650"/>
              <a:gd name="connsiteX1050" fmla="*/ 992767 w 3600448"/>
              <a:gd name="connsiteY1050" fmla="*/ 1536065 h 2152650"/>
              <a:gd name="connsiteX1051" fmla="*/ 997445 w 3600448"/>
              <a:gd name="connsiteY1051" fmla="*/ 1535192 h 2152650"/>
              <a:gd name="connsiteX1052" fmla="*/ 62637 w 3600448"/>
              <a:gd name="connsiteY1052" fmla="*/ 1534781 h 2152650"/>
              <a:gd name="connsiteX1053" fmla="*/ 70141 w 3600448"/>
              <a:gd name="connsiteY1053" fmla="*/ 1536170 h 2152650"/>
              <a:gd name="connsiteX1054" fmla="*/ 69205 w 3600448"/>
              <a:gd name="connsiteY1054" fmla="*/ 1537096 h 2152650"/>
              <a:gd name="connsiteX1055" fmla="*/ 63174 w 3600448"/>
              <a:gd name="connsiteY1055" fmla="*/ 1543049 h 2152650"/>
              <a:gd name="connsiteX1056" fmla="*/ 58886 w 3600448"/>
              <a:gd name="connsiteY1056" fmla="*/ 1539874 h 2152650"/>
              <a:gd name="connsiteX1057" fmla="*/ 85149 w 3600448"/>
              <a:gd name="connsiteY1057" fmla="*/ 1558395 h 2152650"/>
              <a:gd name="connsiteX1058" fmla="*/ 73893 w 3600448"/>
              <a:gd name="connsiteY1058" fmla="*/ 1562099 h 2152650"/>
              <a:gd name="connsiteX1059" fmla="*/ 58886 w 3600448"/>
              <a:gd name="connsiteY1059" fmla="*/ 1554691 h 2152650"/>
              <a:gd name="connsiteX1060" fmla="*/ 55134 w 3600448"/>
              <a:gd name="connsiteY1060" fmla="*/ 1536170 h 2152650"/>
              <a:gd name="connsiteX1061" fmla="*/ 62637 w 3600448"/>
              <a:gd name="connsiteY1061" fmla="*/ 1534781 h 2152650"/>
              <a:gd name="connsiteX1062" fmla="*/ 1026972 w 3600448"/>
              <a:gd name="connsiteY1062" fmla="*/ 1534100 h 2152650"/>
              <a:gd name="connsiteX1063" fmla="*/ 1022703 w 3600448"/>
              <a:gd name="connsiteY1063" fmla="*/ 1539558 h 2152650"/>
              <a:gd name="connsiteX1064" fmla="*/ 989025 w 3600448"/>
              <a:gd name="connsiteY1064" fmla="*/ 1543050 h 2152650"/>
              <a:gd name="connsiteX1065" fmla="*/ 996509 w 3600448"/>
              <a:gd name="connsiteY1065" fmla="*/ 1536938 h 2152650"/>
              <a:gd name="connsiteX1066" fmla="*/ 996916 w 3600448"/>
              <a:gd name="connsiteY1066" fmla="*/ 1536180 h 2152650"/>
              <a:gd name="connsiteX1067" fmla="*/ 1010461 w 3600448"/>
              <a:gd name="connsiteY1067" fmla="*/ 1536556 h 2152650"/>
              <a:gd name="connsiteX1068" fmla="*/ 1026972 w 3600448"/>
              <a:gd name="connsiteY1068" fmla="*/ 1534100 h 2152650"/>
              <a:gd name="connsiteX1069" fmla="*/ 24874 w 3600448"/>
              <a:gd name="connsiteY1069" fmla="*/ 1531937 h 2152650"/>
              <a:gd name="connsiteX1070" fmla="*/ 47100 w 3600448"/>
              <a:gd name="connsiteY1070" fmla="*/ 1535641 h 2152650"/>
              <a:gd name="connsiteX1071" fmla="*/ 47100 w 3600448"/>
              <a:gd name="connsiteY1071" fmla="*/ 1546754 h 2152650"/>
              <a:gd name="connsiteX1072" fmla="*/ 39690 w 3600448"/>
              <a:gd name="connsiteY1072" fmla="*/ 1539345 h 2152650"/>
              <a:gd name="connsiteX1073" fmla="*/ 17467 w 3600448"/>
              <a:gd name="connsiteY1073" fmla="*/ 1550458 h 2152650"/>
              <a:gd name="connsiteX1074" fmla="*/ 6352 w 3600448"/>
              <a:gd name="connsiteY1074" fmla="*/ 1539345 h 2152650"/>
              <a:gd name="connsiteX1075" fmla="*/ 24874 w 3600448"/>
              <a:gd name="connsiteY1075" fmla="*/ 1539345 h 2152650"/>
              <a:gd name="connsiteX1076" fmla="*/ 24874 w 3600448"/>
              <a:gd name="connsiteY1076" fmla="*/ 1531937 h 2152650"/>
              <a:gd name="connsiteX1077" fmla="*/ 62988 w 3600448"/>
              <a:gd name="connsiteY1077" fmla="*/ 1527175 h 2152650"/>
              <a:gd name="connsiteX1078" fmla="*/ 73029 w 3600448"/>
              <a:gd name="connsiteY1078" fmla="*/ 1531937 h 2152650"/>
              <a:gd name="connsiteX1079" fmla="*/ 55564 w 3600448"/>
              <a:gd name="connsiteY1079" fmla="*/ 1531937 h 2152650"/>
              <a:gd name="connsiteX1080" fmla="*/ 62988 w 3600448"/>
              <a:gd name="connsiteY1080" fmla="*/ 1527175 h 2152650"/>
              <a:gd name="connsiteX1081" fmla="*/ 132494 w 3600448"/>
              <a:gd name="connsiteY1081" fmla="*/ 1525587 h 2152650"/>
              <a:gd name="connsiteX1082" fmla="*/ 158525 w 3600448"/>
              <a:gd name="connsiteY1082" fmla="*/ 1529291 h 2152650"/>
              <a:gd name="connsiteX1083" fmla="*/ 154806 w 3600448"/>
              <a:gd name="connsiteY1083" fmla="*/ 1529291 h 2152650"/>
              <a:gd name="connsiteX1084" fmla="*/ 177122 w 3600448"/>
              <a:gd name="connsiteY1084" fmla="*/ 1532995 h 2152650"/>
              <a:gd name="connsiteX1085" fmla="*/ 184563 w 3600448"/>
              <a:gd name="connsiteY1085" fmla="*/ 1525587 h 2152650"/>
              <a:gd name="connsiteX1086" fmla="*/ 199437 w 3600448"/>
              <a:gd name="connsiteY1086" fmla="*/ 1536699 h 2152650"/>
              <a:gd name="connsiteX1087" fmla="*/ 199437 w 3600448"/>
              <a:gd name="connsiteY1087" fmla="*/ 1529291 h 2152650"/>
              <a:gd name="connsiteX1088" fmla="*/ 188281 w 3600448"/>
              <a:gd name="connsiteY1088" fmla="*/ 1529291 h 2152650"/>
              <a:gd name="connsiteX1089" fmla="*/ 210596 w 3600448"/>
              <a:gd name="connsiteY1089" fmla="*/ 1525587 h 2152650"/>
              <a:gd name="connsiteX1090" fmla="*/ 195722 w 3600448"/>
              <a:gd name="connsiteY1090" fmla="*/ 1540404 h 2152650"/>
              <a:gd name="connsiteX1091" fmla="*/ 210596 w 3600448"/>
              <a:gd name="connsiteY1091" fmla="*/ 1544108 h 2152650"/>
              <a:gd name="connsiteX1092" fmla="*/ 195722 w 3600448"/>
              <a:gd name="connsiteY1092" fmla="*/ 1547812 h 2152650"/>
              <a:gd name="connsiteX1093" fmla="*/ 186856 w 3600448"/>
              <a:gd name="connsiteY1093" fmla="*/ 1547253 h 2152650"/>
              <a:gd name="connsiteX1094" fmla="*/ 185492 w 3600448"/>
              <a:gd name="connsiteY1094" fmla="*/ 1543182 h 2152650"/>
              <a:gd name="connsiteX1095" fmla="*/ 173405 w 3600448"/>
              <a:gd name="connsiteY1095" fmla="*/ 1540404 h 2152650"/>
              <a:gd name="connsiteX1096" fmla="*/ 177122 w 3600448"/>
              <a:gd name="connsiteY1096" fmla="*/ 1547812 h 2152650"/>
              <a:gd name="connsiteX1097" fmla="*/ 165964 w 3600448"/>
              <a:gd name="connsiteY1097" fmla="*/ 1544108 h 2152650"/>
              <a:gd name="connsiteX1098" fmla="*/ 169684 w 3600448"/>
              <a:gd name="connsiteY1098" fmla="*/ 1551516 h 2152650"/>
              <a:gd name="connsiteX1099" fmla="*/ 128772 w 3600448"/>
              <a:gd name="connsiteY1099" fmla="*/ 1558924 h 2152650"/>
              <a:gd name="connsiteX1100" fmla="*/ 84140 w 3600448"/>
              <a:gd name="connsiteY1100" fmla="*/ 1555220 h 2152650"/>
              <a:gd name="connsiteX1101" fmla="*/ 102740 w 3600448"/>
              <a:gd name="connsiteY1101" fmla="*/ 1547812 h 2152650"/>
              <a:gd name="connsiteX1102" fmla="*/ 95298 w 3600448"/>
              <a:gd name="connsiteY1102" fmla="*/ 1544108 h 2152650"/>
              <a:gd name="connsiteX1103" fmla="*/ 95298 w 3600448"/>
              <a:gd name="connsiteY1103" fmla="*/ 1547812 h 2152650"/>
              <a:gd name="connsiteX1104" fmla="*/ 91582 w 3600448"/>
              <a:gd name="connsiteY1104" fmla="*/ 1540404 h 2152650"/>
              <a:gd name="connsiteX1105" fmla="*/ 110174 w 3600448"/>
              <a:gd name="connsiteY1105" fmla="*/ 1540404 h 2152650"/>
              <a:gd name="connsiteX1106" fmla="*/ 102740 w 3600448"/>
              <a:gd name="connsiteY1106" fmla="*/ 1536699 h 2152650"/>
              <a:gd name="connsiteX1107" fmla="*/ 132494 w 3600448"/>
              <a:gd name="connsiteY1107" fmla="*/ 1532995 h 2152650"/>
              <a:gd name="connsiteX1108" fmla="*/ 132494 w 3600448"/>
              <a:gd name="connsiteY1108" fmla="*/ 1525587 h 2152650"/>
              <a:gd name="connsiteX1109" fmla="*/ 913252 w 3600448"/>
              <a:gd name="connsiteY1109" fmla="*/ 1524120 h 2152650"/>
              <a:gd name="connsiteX1110" fmla="*/ 913243 w 3600448"/>
              <a:gd name="connsiteY1110" fmla="*/ 1524669 h 2152650"/>
              <a:gd name="connsiteX1111" fmla="*/ 907111 w 3600448"/>
              <a:gd name="connsiteY1111" fmla="*/ 1524793 h 2152650"/>
              <a:gd name="connsiteX1112" fmla="*/ 795751 w 3600448"/>
              <a:gd name="connsiteY1112" fmla="*/ 1521354 h 2152650"/>
              <a:gd name="connsiteX1113" fmla="*/ 806467 w 3600448"/>
              <a:gd name="connsiteY1113" fmla="*/ 1528763 h 2152650"/>
              <a:gd name="connsiteX1114" fmla="*/ 792179 w 3600448"/>
              <a:gd name="connsiteY1114" fmla="*/ 1528763 h 2152650"/>
              <a:gd name="connsiteX1115" fmla="*/ 795751 w 3600448"/>
              <a:gd name="connsiteY1115" fmla="*/ 1521354 h 2152650"/>
              <a:gd name="connsiteX1116" fmla="*/ 1140894 w 3600448"/>
              <a:gd name="connsiteY1116" fmla="*/ 1520825 h 2152650"/>
              <a:gd name="connsiteX1117" fmla="*/ 1144598 w 3600448"/>
              <a:gd name="connsiteY1117" fmla="*/ 1528536 h 2152650"/>
              <a:gd name="connsiteX1118" fmla="*/ 1155711 w 3600448"/>
              <a:gd name="connsiteY1118" fmla="*/ 1524681 h 2152650"/>
              <a:gd name="connsiteX1119" fmla="*/ 1133486 w 3600448"/>
              <a:gd name="connsiteY1119" fmla="*/ 1536247 h 2152650"/>
              <a:gd name="connsiteX1120" fmla="*/ 1137190 w 3600448"/>
              <a:gd name="connsiteY1120" fmla="*/ 1540102 h 2152650"/>
              <a:gd name="connsiteX1121" fmla="*/ 1118669 w 3600448"/>
              <a:gd name="connsiteY1121" fmla="*/ 1532391 h 2152650"/>
              <a:gd name="connsiteX1122" fmla="*/ 1100148 w 3600448"/>
              <a:gd name="connsiteY1122" fmla="*/ 1540102 h 2152650"/>
              <a:gd name="connsiteX1123" fmla="*/ 1114965 w 3600448"/>
              <a:gd name="connsiteY1123" fmla="*/ 1524681 h 2152650"/>
              <a:gd name="connsiteX1124" fmla="*/ 1140894 w 3600448"/>
              <a:gd name="connsiteY1124" fmla="*/ 1520825 h 2152650"/>
              <a:gd name="connsiteX1125" fmla="*/ 385779 w 3600448"/>
              <a:gd name="connsiteY1125" fmla="*/ 1520825 h 2152650"/>
              <a:gd name="connsiteX1126" fmla="*/ 385779 w 3600448"/>
              <a:gd name="connsiteY1126" fmla="*/ 1528233 h 2152650"/>
              <a:gd name="connsiteX1127" fmla="*/ 396890 w 3600448"/>
              <a:gd name="connsiteY1127" fmla="*/ 1520825 h 2152650"/>
              <a:gd name="connsiteX1128" fmla="*/ 404300 w 3600448"/>
              <a:gd name="connsiteY1128" fmla="*/ 1543050 h 2152650"/>
              <a:gd name="connsiteX1129" fmla="*/ 400596 w 3600448"/>
              <a:gd name="connsiteY1129" fmla="*/ 1535642 h 2152650"/>
              <a:gd name="connsiteX1130" fmla="*/ 385779 w 3600448"/>
              <a:gd name="connsiteY1130" fmla="*/ 1543050 h 2152650"/>
              <a:gd name="connsiteX1131" fmla="*/ 378371 w 3600448"/>
              <a:gd name="connsiteY1131" fmla="*/ 1524529 h 2152650"/>
              <a:gd name="connsiteX1132" fmla="*/ 922351 w 3600448"/>
              <a:gd name="connsiteY1132" fmla="*/ 1516856 h 2152650"/>
              <a:gd name="connsiteX1133" fmla="*/ 916160 w 3600448"/>
              <a:gd name="connsiteY1133" fmla="*/ 1523801 h 2152650"/>
              <a:gd name="connsiteX1134" fmla="*/ 913252 w 3600448"/>
              <a:gd name="connsiteY1134" fmla="*/ 1524120 h 2152650"/>
              <a:gd name="connsiteX1135" fmla="*/ 913303 w 3600448"/>
              <a:gd name="connsiteY1135" fmla="*/ 1520825 h 2152650"/>
              <a:gd name="connsiteX1136" fmla="*/ 922351 w 3600448"/>
              <a:gd name="connsiteY1136" fmla="*/ 1516856 h 2152650"/>
              <a:gd name="connsiteX1137" fmla="*/ 1279325 w 3600448"/>
              <a:gd name="connsiteY1137" fmla="*/ 1513742 h 2152650"/>
              <a:gd name="connsiteX1138" fmla="*/ 1286778 w 3600448"/>
              <a:gd name="connsiteY1138" fmla="*/ 1528396 h 2152650"/>
              <a:gd name="connsiteX1139" fmla="*/ 1238327 w 3600448"/>
              <a:gd name="connsiteY1139" fmla="*/ 1539387 h 2152650"/>
              <a:gd name="connsiteX1140" fmla="*/ 1227146 w 3600448"/>
              <a:gd name="connsiteY1140" fmla="*/ 1528396 h 2152650"/>
              <a:gd name="connsiteX1141" fmla="*/ 1256962 w 3600448"/>
              <a:gd name="connsiteY1141" fmla="*/ 1528396 h 2152650"/>
              <a:gd name="connsiteX1142" fmla="*/ 1245782 w 3600448"/>
              <a:gd name="connsiteY1142" fmla="*/ 1524733 h 2152650"/>
              <a:gd name="connsiteX1143" fmla="*/ 1283052 w 3600448"/>
              <a:gd name="connsiteY1143" fmla="*/ 1521069 h 2152650"/>
              <a:gd name="connsiteX1144" fmla="*/ 1279325 w 3600448"/>
              <a:gd name="connsiteY1144" fmla="*/ 1513742 h 2152650"/>
              <a:gd name="connsiteX1145" fmla="*/ 255331 w 3600448"/>
              <a:gd name="connsiteY1145" fmla="*/ 1513232 h 2152650"/>
              <a:gd name="connsiteX1146" fmla="*/ 266519 w 3600448"/>
              <a:gd name="connsiteY1146" fmla="*/ 1516894 h 2152650"/>
              <a:gd name="connsiteX1147" fmla="*/ 272267 w 3600448"/>
              <a:gd name="connsiteY1147" fmla="*/ 1514654 h 2152650"/>
              <a:gd name="connsiteX1148" fmla="*/ 272577 w 3600448"/>
              <a:gd name="connsiteY1148" fmla="*/ 1515477 h 2152650"/>
              <a:gd name="connsiteX1149" fmla="*/ 266519 w 3600448"/>
              <a:gd name="connsiteY1149" fmla="*/ 1524454 h 2152650"/>
              <a:gd name="connsiteX1150" fmla="*/ 303822 w 3600448"/>
              <a:gd name="connsiteY1150" fmla="*/ 1547132 h 2152650"/>
              <a:gd name="connsiteX1151" fmla="*/ 303822 w 3600448"/>
              <a:gd name="connsiteY1151" fmla="*/ 1543353 h 2152650"/>
              <a:gd name="connsiteX1152" fmla="*/ 341109 w 3600448"/>
              <a:gd name="connsiteY1152" fmla="*/ 1547132 h 2152650"/>
              <a:gd name="connsiteX1153" fmla="*/ 342042 w 3600448"/>
              <a:gd name="connsiteY1153" fmla="*/ 1545715 h 2152650"/>
              <a:gd name="connsiteX1154" fmla="*/ 345850 w 3600448"/>
              <a:gd name="connsiteY1154" fmla="*/ 1539925 h 2152650"/>
              <a:gd name="connsiteX1155" fmla="*/ 359751 w 3600448"/>
              <a:gd name="connsiteY1155" fmla="*/ 1544770 h 2152650"/>
              <a:gd name="connsiteX1156" fmla="*/ 374666 w 3600448"/>
              <a:gd name="connsiteY1156" fmla="*/ 1547132 h 2152650"/>
              <a:gd name="connsiteX1157" fmla="*/ 370937 w 3600448"/>
              <a:gd name="connsiteY1157" fmla="*/ 1550912 h 2152650"/>
              <a:gd name="connsiteX1158" fmla="*/ 352298 w 3600448"/>
              <a:gd name="connsiteY1158" fmla="*/ 1554692 h 2152650"/>
              <a:gd name="connsiteX1159" fmla="*/ 356025 w 3600448"/>
              <a:gd name="connsiteY1159" fmla="*/ 1562251 h 2152650"/>
              <a:gd name="connsiteX1160" fmla="*/ 341109 w 3600448"/>
              <a:gd name="connsiteY1160" fmla="*/ 1550912 h 2152650"/>
              <a:gd name="connsiteX1161" fmla="*/ 341109 w 3600448"/>
              <a:gd name="connsiteY1161" fmla="*/ 1554692 h 2152650"/>
              <a:gd name="connsiteX1162" fmla="*/ 326193 w 3600448"/>
              <a:gd name="connsiteY1162" fmla="*/ 1554692 h 2152650"/>
              <a:gd name="connsiteX1163" fmla="*/ 326193 w 3600448"/>
              <a:gd name="connsiteY1163" fmla="*/ 1543353 h 2152650"/>
              <a:gd name="connsiteX1164" fmla="*/ 315009 w 3600448"/>
              <a:gd name="connsiteY1164" fmla="*/ 1554692 h 2152650"/>
              <a:gd name="connsiteX1165" fmla="*/ 303822 w 3600448"/>
              <a:gd name="connsiteY1165" fmla="*/ 1550912 h 2152650"/>
              <a:gd name="connsiteX1166" fmla="*/ 307551 w 3600448"/>
              <a:gd name="connsiteY1166" fmla="*/ 1558472 h 2152650"/>
              <a:gd name="connsiteX1167" fmla="*/ 344839 w 3600448"/>
              <a:gd name="connsiteY1167" fmla="*/ 1562251 h 2152650"/>
              <a:gd name="connsiteX1168" fmla="*/ 326193 w 3600448"/>
              <a:gd name="connsiteY1168" fmla="*/ 1562251 h 2152650"/>
              <a:gd name="connsiteX1169" fmla="*/ 329921 w 3600448"/>
              <a:gd name="connsiteY1169" fmla="*/ 1566031 h 2152650"/>
              <a:gd name="connsiteX1170" fmla="*/ 318734 w 3600448"/>
              <a:gd name="connsiteY1170" fmla="*/ 1566031 h 2152650"/>
              <a:gd name="connsiteX1171" fmla="*/ 322463 w 3600448"/>
              <a:gd name="connsiteY1171" fmla="*/ 1569811 h 2152650"/>
              <a:gd name="connsiteX1172" fmla="*/ 307551 w 3600448"/>
              <a:gd name="connsiteY1172" fmla="*/ 1581150 h 2152650"/>
              <a:gd name="connsiteX1173" fmla="*/ 307551 w 3600448"/>
              <a:gd name="connsiteY1173" fmla="*/ 1577370 h 2152650"/>
              <a:gd name="connsiteX1174" fmla="*/ 296363 w 3600448"/>
              <a:gd name="connsiteY1174" fmla="*/ 1581150 h 2152650"/>
              <a:gd name="connsiteX1175" fmla="*/ 285162 w 3600448"/>
              <a:gd name="connsiteY1175" fmla="*/ 1569811 h 2152650"/>
              <a:gd name="connsiteX1176" fmla="*/ 300092 w 3600448"/>
              <a:gd name="connsiteY1176" fmla="*/ 1569811 h 2152650"/>
              <a:gd name="connsiteX1177" fmla="*/ 296363 w 3600448"/>
              <a:gd name="connsiteY1177" fmla="*/ 1560834 h 2152650"/>
              <a:gd name="connsiteX1178" fmla="*/ 281906 w 3600448"/>
              <a:gd name="connsiteY1178" fmla="*/ 1554886 h 2152650"/>
              <a:gd name="connsiteX1179" fmla="*/ 282365 w 3600448"/>
              <a:gd name="connsiteY1179" fmla="*/ 1551385 h 2152650"/>
              <a:gd name="connsiteX1180" fmla="*/ 288891 w 3600448"/>
              <a:gd name="connsiteY1180" fmla="*/ 1547132 h 2152650"/>
              <a:gd name="connsiteX1181" fmla="*/ 266519 w 3600448"/>
              <a:gd name="connsiteY1181" fmla="*/ 1535793 h 2152650"/>
              <a:gd name="connsiteX1182" fmla="*/ 266519 w 3600448"/>
              <a:gd name="connsiteY1182" fmla="*/ 1543353 h 2152650"/>
              <a:gd name="connsiteX1183" fmla="*/ 262792 w 3600448"/>
              <a:gd name="connsiteY1183" fmla="*/ 1528233 h 2152650"/>
              <a:gd name="connsiteX1184" fmla="*/ 247876 w 3600448"/>
              <a:gd name="connsiteY1184" fmla="*/ 1524454 h 2152650"/>
              <a:gd name="connsiteX1185" fmla="*/ 221773 w 3600448"/>
              <a:gd name="connsiteY1185" fmla="*/ 1528233 h 2152650"/>
              <a:gd name="connsiteX1186" fmla="*/ 221773 w 3600448"/>
              <a:gd name="connsiteY1186" fmla="*/ 1520674 h 2152650"/>
              <a:gd name="connsiteX1187" fmla="*/ 255331 w 3600448"/>
              <a:gd name="connsiteY1187" fmla="*/ 1513232 h 2152650"/>
              <a:gd name="connsiteX1188" fmla="*/ 270247 w 3600448"/>
              <a:gd name="connsiteY1188" fmla="*/ 1509335 h 2152650"/>
              <a:gd name="connsiteX1189" fmla="*/ 272577 w 3600448"/>
              <a:gd name="connsiteY1189" fmla="*/ 1514532 h 2152650"/>
              <a:gd name="connsiteX1190" fmla="*/ 272267 w 3600448"/>
              <a:gd name="connsiteY1190" fmla="*/ 1514654 h 2152650"/>
              <a:gd name="connsiteX1191" fmla="*/ 1331919 w 3600448"/>
              <a:gd name="connsiteY1191" fmla="*/ 1501775 h 2152650"/>
              <a:gd name="connsiteX1192" fmla="*/ 1343032 w 3600448"/>
              <a:gd name="connsiteY1192" fmla="*/ 1506538 h 2152650"/>
              <a:gd name="connsiteX1193" fmla="*/ 1335094 w 3600448"/>
              <a:gd name="connsiteY1193" fmla="*/ 1509713 h 2152650"/>
              <a:gd name="connsiteX1194" fmla="*/ 687604 w 3600448"/>
              <a:gd name="connsiteY1194" fmla="*/ 1501775 h 2152650"/>
              <a:gd name="connsiteX1195" fmla="*/ 706456 w 3600448"/>
              <a:gd name="connsiteY1195" fmla="*/ 1509712 h 2152650"/>
              <a:gd name="connsiteX1196" fmla="*/ 676293 w 3600448"/>
              <a:gd name="connsiteY1196" fmla="*/ 1525587 h 2152650"/>
              <a:gd name="connsiteX1197" fmla="*/ 687604 w 3600448"/>
              <a:gd name="connsiteY1197" fmla="*/ 1501775 h 2152650"/>
              <a:gd name="connsiteX1198" fmla="*/ 25401 w 3600448"/>
              <a:gd name="connsiteY1198" fmla="*/ 1499129 h 2152650"/>
              <a:gd name="connsiteX1199" fmla="*/ 6352 w 3600448"/>
              <a:gd name="connsiteY1199" fmla="*/ 1502833 h 2152650"/>
              <a:gd name="connsiteX1200" fmla="*/ 270410 w 3600448"/>
              <a:gd name="connsiteY1200" fmla="*/ 1498600 h 2152650"/>
              <a:gd name="connsiteX1201" fmla="*/ 288927 w 3600448"/>
              <a:gd name="connsiteY1201" fmla="*/ 1517650 h 2152650"/>
              <a:gd name="connsiteX1202" fmla="*/ 266701 w 3600448"/>
              <a:gd name="connsiteY1202" fmla="*/ 1502410 h 2152650"/>
              <a:gd name="connsiteX1203" fmla="*/ 141290 w 3600448"/>
              <a:gd name="connsiteY1203" fmla="*/ 1498600 h 2152650"/>
              <a:gd name="connsiteX1204" fmla="*/ 159499 w 3600448"/>
              <a:gd name="connsiteY1204" fmla="*/ 1502172 h 2152650"/>
              <a:gd name="connsiteX1205" fmla="*/ 159499 w 3600448"/>
              <a:gd name="connsiteY1205" fmla="*/ 1498600 h 2152650"/>
              <a:gd name="connsiteX1206" fmla="*/ 188635 w 3600448"/>
              <a:gd name="connsiteY1206" fmla="*/ 1505744 h 2152650"/>
              <a:gd name="connsiteX1207" fmla="*/ 192278 w 3600448"/>
              <a:gd name="connsiteY1207" fmla="*/ 1498600 h 2152650"/>
              <a:gd name="connsiteX1208" fmla="*/ 203207 w 3600448"/>
              <a:gd name="connsiteY1208" fmla="*/ 1502172 h 2152650"/>
              <a:gd name="connsiteX1209" fmla="*/ 203207 w 3600448"/>
              <a:gd name="connsiteY1209" fmla="*/ 1509315 h 2152650"/>
              <a:gd name="connsiteX1210" fmla="*/ 195921 w 3600448"/>
              <a:gd name="connsiteY1210" fmla="*/ 1509315 h 2152650"/>
              <a:gd name="connsiteX1211" fmla="*/ 141290 w 3600448"/>
              <a:gd name="connsiteY1211" fmla="*/ 1498600 h 2152650"/>
              <a:gd name="connsiteX1212" fmla="*/ 122240 w 3600448"/>
              <a:gd name="connsiteY1212" fmla="*/ 1498600 h 2152650"/>
              <a:gd name="connsiteX1213" fmla="*/ 141290 w 3600448"/>
              <a:gd name="connsiteY1213" fmla="*/ 1506537 h 2152650"/>
              <a:gd name="connsiteX1214" fmla="*/ 114303 w 3600448"/>
              <a:gd name="connsiteY1214" fmla="*/ 1501775 h 2152650"/>
              <a:gd name="connsiteX1215" fmla="*/ 1309141 w 3600448"/>
              <a:gd name="connsiteY1215" fmla="*/ 1495425 h 2152650"/>
              <a:gd name="connsiteX1216" fmla="*/ 1312869 w 3600448"/>
              <a:gd name="connsiteY1216" fmla="*/ 1506416 h 2152650"/>
              <a:gd name="connsiteX1217" fmla="*/ 1279325 w 3600448"/>
              <a:gd name="connsiteY1217" fmla="*/ 1513742 h 2152650"/>
              <a:gd name="connsiteX1218" fmla="*/ 1298426 w 3600448"/>
              <a:gd name="connsiteY1218" fmla="*/ 1507331 h 2152650"/>
              <a:gd name="connsiteX1219" fmla="*/ 1299868 w 3600448"/>
              <a:gd name="connsiteY1219" fmla="*/ 1505729 h 2152650"/>
              <a:gd name="connsiteX1220" fmla="*/ 1290644 w 3600448"/>
              <a:gd name="connsiteY1220" fmla="*/ 1501775 h 2152650"/>
              <a:gd name="connsiteX1221" fmla="*/ 1298581 w 3600448"/>
              <a:gd name="connsiteY1221" fmla="*/ 1501775 h 2152650"/>
              <a:gd name="connsiteX1222" fmla="*/ 1300643 w 3600448"/>
              <a:gd name="connsiteY1222" fmla="*/ 1504868 h 2152650"/>
              <a:gd name="connsiteX1223" fmla="*/ 728681 w 3600448"/>
              <a:gd name="connsiteY1223" fmla="*/ 1495425 h 2152650"/>
              <a:gd name="connsiteX1224" fmla="*/ 714393 w 3600448"/>
              <a:gd name="connsiteY1224" fmla="*/ 1501775 h 2152650"/>
              <a:gd name="connsiteX1225" fmla="*/ 709631 w 3600448"/>
              <a:gd name="connsiteY1225" fmla="*/ 1498600 h 2152650"/>
              <a:gd name="connsiteX1226" fmla="*/ 1219209 w 3600448"/>
              <a:gd name="connsiteY1226" fmla="*/ 1486959 h 2152650"/>
              <a:gd name="connsiteX1227" fmla="*/ 1227335 w 3600448"/>
              <a:gd name="connsiteY1227" fmla="*/ 1486959 h 2152650"/>
              <a:gd name="connsiteX1228" fmla="*/ 1227364 w 3600448"/>
              <a:gd name="connsiteY1228" fmla="*/ 1487885 h 2152650"/>
              <a:gd name="connsiteX1229" fmla="*/ 1219209 w 3600448"/>
              <a:gd name="connsiteY1229" fmla="*/ 1486959 h 2152650"/>
              <a:gd name="connsiteX1230" fmla="*/ 674451 w 3600448"/>
              <a:gd name="connsiteY1230" fmla="*/ 1483262 h 2152650"/>
              <a:gd name="connsiteX1231" fmla="*/ 675861 w 3600448"/>
              <a:gd name="connsiteY1231" fmla="*/ 1487487 h 2152650"/>
              <a:gd name="connsiteX1232" fmla="*/ 654213 w 3600448"/>
              <a:gd name="connsiteY1232" fmla="*/ 1498600 h 2152650"/>
              <a:gd name="connsiteX1233" fmla="*/ 661429 w 3600448"/>
              <a:gd name="connsiteY1233" fmla="*/ 1509712 h 2152650"/>
              <a:gd name="connsiteX1234" fmla="*/ 639781 w 3600448"/>
              <a:gd name="connsiteY1234" fmla="*/ 1487487 h 2152650"/>
              <a:gd name="connsiteX1235" fmla="*/ 654213 w 3600448"/>
              <a:gd name="connsiteY1235" fmla="*/ 1487487 h 2152650"/>
              <a:gd name="connsiteX1236" fmla="*/ 650605 w 3600448"/>
              <a:gd name="connsiteY1236" fmla="*/ 1483783 h 2152650"/>
              <a:gd name="connsiteX1237" fmla="*/ 674451 w 3600448"/>
              <a:gd name="connsiteY1237" fmla="*/ 1483262 h 2152650"/>
              <a:gd name="connsiteX1238" fmla="*/ 1226829 w 3600448"/>
              <a:gd name="connsiteY1238" fmla="*/ 1479550 h 2152650"/>
              <a:gd name="connsiteX1239" fmla="*/ 1230639 w 3600448"/>
              <a:gd name="connsiteY1239" fmla="*/ 1486959 h 2152650"/>
              <a:gd name="connsiteX1240" fmla="*/ 1229210 w 3600448"/>
              <a:gd name="connsiteY1240" fmla="*/ 1486959 h 2152650"/>
              <a:gd name="connsiteX1241" fmla="*/ 1227335 w 3600448"/>
              <a:gd name="connsiteY1241" fmla="*/ 1486959 h 2152650"/>
              <a:gd name="connsiteX1242" fmla="*/ 1227305 w 3600448"/>
              <a:gd name="connsiteY1242" fmla="*/ 1486033 h 2152650"/>
              <a:gd name="connsiteX1243" fmla="*/ 1226829 w 3600448"/>
              <a:gd name="connsiteY1243" fmla="*/ 1479550 h 2152650"/>
              <a:gd name="connsiteX1244" fmla="*/ 900126 w 3600448"/>
              <a:gd name="connsiteY1244" fmla="*/ 1479550 h 2152650"/>
              <a:gd name="connsiteX1245" fmla="*/ 884252 w 3600448"/>
              <a:gd name="connsiteY1245" fmla="*/ 1486959 h 2152650"/>
              <a:gd name="connsiteX1246" fmla="*/ 900126 w 3600448"/>
              <a:gd name="connsiteY1246" fmla="*/ 1479550 h 2152650"/>
              <a:gd name="connsiteX1247" fmla="*/ 792180 w 3600448"/>
              <a:gd name="connsiteY1247" fmla="*/ 1476375 h 2152650"/>
              <a:gd name="connsiteX1248" fmla="*/ 777363 w 3600448"/>
              <a:gd name="connsiteY1248" fmla="*/ 1491192 h 2152650"/>
              <a:gd name="connsiteX1249" fmla="*/ 781067 w 3600448"/>
              <a:gd name="connsiteY1249" fmla="*/ 1494896 h 2152650"/>
              <a:gd name="connsiteX1250" fmla="*/ 740321 w 3600448"/>
              <a:gd name="connsiteY1250" fmla="*/ 1491192 h 2152650"/>
              <a:gd name="connsiteX1251" fmla="*/ 740321 w 3600448"/>
              <a:gd name="connsiteY1251" fmla="*/ 1480079 h 2152650"/>
              <a:gd name="connsiteX1252" fmla="*/ 769955 w 3600448"/>
              <a:gd name="connsiteY1252" fmla="*/ 1487488 h 2152650"/>
              <a:gd name="connsiteX1253" fmla="*/ 792180 w 3600448"/>
              <a:gd name="connsiteY1253" fmla="*/ 1476375 h 2152650"/>
              <a:gd name="connsiteX1254" fmla="*/ 631814 w 3600448"/>
              <a:gd name="connsiteY1254" fmla="*/ 1468595 h 2152650"/>
              <a:gd name="connsiteX1255" fmla="*/ 635905 w 3600448"/>
              <a:gd name="connsiteY1255" fmla="*/ 1472670 h 2152650"/>
              <a:gd name="connsiteX1256" fmla="*/ 630674 w 3600448"/>
              <a:gd name="connsiteY1256" fmla="*/ 1469892 h 2152650"/>
              <a:gd name="connsiteX1257" fmla="*/ 1472803 w 3600448"/>
              <a:gd name="connsiteY1257" fmla="*/ 1468437 h 2152650"/>
              <a:gd name="connsiteX1258" fmla="*/ 1469232 w 3600448"/>
              <a:gd name="connsiteY1258" fmla="*/ 1479549 h 2152650"/>
              <a:gd name="connsiteX1259" fmla="*/ 1462087 w 3600448"/>
              <a:gd name="connsiteY1259" fmla="*/ 1475845 h 2152650"/>
              <a:gd name="connsiteX1260" fmla="*/ 1472803 w 3600448"/>
              <a:gd name="connsiteY1260" fmla="*/ 1468437 h 2152650"/>
              <a:gd name="connsiteX1261" fmla="*/ 1235084 w 3600448"/>
              <a:gd name="connsiteY1261" fmla="*/ 1465262 h 2152650"/>
              <a:gd name="connsiteX1262" fmla="*/ 1235084 w 3600448"/>
              <a:gd name="connsiteY1262" fmla="*/ 1468437 h 2152650"/>
              <a:gd name="connsiteX1263" fmla="*/ 1227146 w 3600448"/>
              <a:gd name="connsiteY1263" fmla="*/ 1473200 h 2152650"/>
              <a:gd name="connsiteX1264" fmla="*/ 300054 w 3600448"/>
              <a:gd name="connsiteY1264" fmla="*/ 1457325 h 2152650"/>
              <a:gd name="connsiteX1265" fmla="*/ 292632 w 3600448"/>
              <a:gd name="connsiteY1265" fmla="*/ 1461294 h 2152650"/>
              <a:gd name="connsiteX1266" fmla="*/ 300054 w 3600448"/>
              <a:gd name="connsiteY1266" fmla="*/ 1457325 h 2152650"/>
              <a:gd name="connsiteX1267" fmla="*/ 1040619 w 3600448"/>
              <a:gd name="connsiteY1267" fmla="*/ 1456134 h 2152650"/>
              <a:gd name="connsiteX1268" fmla="*/ 1047763 w 3600448"/>
              <a:gd name="connsiteY1268" fmla="*/ 1457325 h 2152650"/>
              <a:gd name="connsiteX1269" fmla="*/ 1033475 w 3600448"/>
              <a:gd name="connsiteY1269" fmla="*/ 1457325 h 2152650"/>
              <a:gd name="connsiteX1270" fmla="*/ 1040619 w 3600448"/>
              <a:gd name="connsiteY1270" fmla="*/ 1456134 h 2152650"/>
              <a:gd name="connsiteX1271" fmla="*/ 892189 w 3600448"/>
              <a:gd name="connsiteY1271" fmla="*/ 1454150 h 2152650"/>
              <a:gd name="connsiteX1272" fmla="*/ 858852 w 3600448"/>
              <a:gd name="connsiteY1272" fmla="*/ 1468438 h 2152650"/>
              <a:gd name="connsiteX1273" fmla="*/ 862556 w 3600448"/>
              <a:gd name="connsiteY1273" fmla="*/ 1464866 h 2152650"/>
              <a:gd name="connsiteX1274" fmla="*/ 892189 w 3600448"/>
              <a:gd name="connsiteY1274" fmla="*/ 1454150 h 2152650"/>
              <a:gd name="connsiteX1275" fmla="*/ 1851489 w 3600448"/>
              <a:gd name="connsiteY1275" fmla="*/ 1454101 h 2152650"/>
              <a:gd name="connsiteX1276" fmla="*/ 1874835 w 3600448"/>
              <a:gd name="connsiteY1276" fmla="*/ 1458119 h 2152650"/>
              <a:gd name="connsiteX1277" fmla="*/ 1856159 w 3600448"/>
              <a:gd name="connsiteY1277" fmla="*/ 1472406 h 2152650"/>
              <a:gd name="connsiteX1278" fmla="*/ 1841217 w 3600448"/>
              <a:gd name="connsiteY1278" fmla="*/ 1468835 h 2152650"/>
              <a:gd name="connsiteX1279" fmla="*/ 1833747 w 3600448"/>
              <a:gd name="connsiteY1279" fmla="*/ 1458119 h 2152650"/>
              <a:gd name="connsiteX1280" fmla="*/ 1830012 w 3600448"/>
              <a:gd name="connsiteY1280" fmla="*/ 1465263 h 2152650"/>
              <a:gd name="connsiteX1281" fmla="*/ 1815070 w 3600448"/>
              <a:gd name="connsiteY1281" fmla="*/ 1468835 h 2152650"/>
              <a:gd name="connsiteX1282" fmla="*/ 1822541 w 3600448"/>
              <a:gd name="connsiteY1282" fmla="*/ 1458119 h 2152650"/>
              <a:gd name="connsiteX1283" fmla="*/ 1851489 w 3600448"/>
              <a:gd name="connsiteY1283" fmla="*/ 1454101 h 2152650"/>
              <a:gd name="connsiteX1284" fmla="*/ 1092346 w 3600448"/>
              <a:gd name="connsiteY1284" fmla="*/ 1453757 h 2152650"/>
              <a:gd name="connsiteX1285" fmla="*/ 1089583 w 3600448"/>
              <a:gd name="connsiteY1285" fmla="*/ 1456007 h 2152650"/>
              <a:gd name="connsiteX1286" fmla="*/ 1074249 w 3600448"/>
              <a:gd name="connsiteY1286" fmla="*/ 1462088 h 2152650"/>
              <a:gd name="connsiteX1287" fmla="*/ 1085401 w 3600448"/>
              <a:gd name="connsiteY1287" fmla="*/ 1454604 h 2152650"/>
              <a:gd name="connsiteX1288" fmla="*/ 284616 w 3600448"/>
              <a:gd name="connsiteY1288" fmla="*/ 1453403 h 2152650"/>
              <a:gd name="connsiteX1289" fmla="*/ 286106 w 3600448"/>
              <a:gd name="connsiteY1289" fmla="*/ 1454149 h 2152650"/>
              <a:gd name="connsiteX1290" fmla="*/ 282384 w 3600448"/>
              <a:gd name="connsiteY1290" fmla="*/ 1454149 h 2152650"/>
              <a:gd name="connsiteX1291" fmla="*/ 1093540 w 3600448"/>
              <a:gd name="connsiteY1291" fmla="*/ 1452784 h 2152650"/>
              <a:gd name="connsiteX1292" fmla="*/ 1093069 w 3600448"/>
              <a:gd name="connsiteY1292" fmla="*/ 1453669 h 2152650"/>
              <a:gd name="connsiteX1293" fmla="*/ 1092346 w 3600448"/>
              <a:gd name="connsiteY1293" fmla="*/ 1453757 h 2152650"/>
              <a:gd name="connsiteX1294" fmla="*/ 1547812 w 3600448"/>
              <a:gd name="connsiteY1294" fmla="*/ 1450975 h 2152650"/>
              <a:gd name="connsiteX1295" fmla="*/ 1540272 w 3600448"/>
              <a:gd name="connsiteY1295" fmla="*/ 1465580 h 2152650"/>
              <a:gd name="connsiteX1296" fmla="*/ 1547812 w 3600448"/>
              <a:gd name="connsiteY1296" fmla="*/ 1461929 h 2152650"/>
              <a:gd name="connsiteX1297" fmla="*/ 1487489 w 3600448"/>
              <a:gd name="connsiteY1297" fmla="*/ 1483836 h 2152650"/>
              <a:gd name="connsiteX1298" fmla="*/ 1491259 w 3600448"/>
              <a:gd name="connsiteY1298" fmla="*/ 1480185 h 2152650"/>
              <a:gd name="connsiteX1299" fmla="*/ 1487489 w 3600448"/>
              <a:gd name="connsiteY1299" fmla="*/ 1476534 h 2152650"/>
              <a:gd name="connsiteX1300" fmla="*/ 1502569 w 3600448"/>
              <a:gd name="connsiteY1300" fmla="*/ 1472882 h 2152650"/>
              <a:gd name="connsiteX1301" fmla="*/ 1513883 w 3600448"/>
              <a:gd name="connsiteY1301" fmla="*/ 1461929 h 2152650"/>
              <a:gd name="connsiteX1302" fmla="*/ 1502569 w 3600448"/>
              <a:gd name="connsiteY1302" fmla="*/ 1469231 h 2152650"/>
              <a:gd name="connsiteX1303" fmla="*/ 1513883 w 3600448"/>
              <a:gd name="connsiteY1303" fmla="*/ 1472882 h 2152650"/>
              <a:gd name="connsiteX1304" fmla="*/ 1521422 w 3600448"/>
              <a:gd name="connsiteY1304" fmla="*/ 1465580 h 2152650"/>
              <a:gd name="connsiteX1305" fmla="*/ 1517652 w 3600448"/>
              <a:gd name="connsiteY1305" fmla="*/ 1465580 h 2152650"/>
              <a:gd name="connsiteX1306" fmla="*/ 1547812 w 3600448"/>
              <a:gd name="connsiteY1306" fmla="*/ 1450975 h 2152650"/>
              <a:gd name="connsiteX1307" fmla="*/ 903831 w 3600448"/>
              <a:gd name="connsiteY1307" fmla="*/ 1450975 h 2152650"/>
              <a:gd name="connsiteX1308" fmla="*/ 907535 w 3600448"/>
              <a:gd name="connsiteY1308" fmla="*/ 1454150 h 2152650"/>
              <a:gd name="connsiteX1309" fmla="*/ 903831 w 3600448"/>
              <a:gd name="connsiteY1309" fmla="*/ 1454150 h 2152650"/>
              <a:gd name="connsiteX1310" fmla="*/ 903831 w 3600448"/>
              <a:gd name="connsiteY1310" fmla="*/ 1450975 h 2152650"/>
              <a:gd name="connsiteX1311" fmla="*/ 1122983 w 3600448"/>
              <a:gd name="connsiteY1311" fmla="*/ 1450135 h 2152650"/>
              <a:gd name="connsiteX1312" fmla="*/ 1123976 w 3600448"/>
              <a:gd name="connsiteY1312" fmla="*/ 1450862 h 2152650"/>
              <a:gd name="connsiteX1313" fmla="*/ 1126299 w 3600448"/>
              <a:gd name="connsiteY1313" fmla="*/ 1454604 h 2152650"/>
              <a:gd name="connsiteX1314" fmla="*/ 1122446 w 3600448"/>
              <a:gd name="connsiteY1314" fmla="*/ 1449743 h 2152650"/>
              <a:gd name="connsiteX1315" fmla="*/ 1122697 w 3600448"/>
              <a:gd name="connsiteY1315" fmla="*/ 1449751 h 2152650"/>
              <a:gd name="connsiteX1316" fmla="*/ 1122983 w 3600448"/>
              <a:gd name="connsiteY1316" fmla="*/ 1450135 h 2152650"/>
              <a:gd name="connsiteX1317" fmla="*/ 1096555 w 3600448"/>
              <a:gd name="connsiteY1317" fmla="*/ 1447120 h 2152650"/>
              <a:gd name="connsiteX1318" fmla="*/ 1095683 w 3600448"/>
              <a:gd name="connsiteY1318" fmla="*/ 1451038 h 2152650"/>
              <a:gd name="connsiteX1319" fmla="*/ 1093540 w 3600448"/>
              <a:gd name="connsiteY1319" fmla="*/ 1452784 h 2152650"/>
              <a:gd name="connsiteX1320" fmla="*/ 1336055 w 3600448"/>
              <a:gd name="connsiteY1320" fmla="*/ 1446873 h 2152650"/>
              <a:gd name="connsiteX1321" fmla="*/ 1334238 w 3600448"/>
              <a:gd name="connsiteY1321" fmla="*/ 1447959 h 2152650"/>
              <a:gd name="connsiteX1322" fmla="*/ 1316342 w 3600448"/>
              <a:gd name="connsiteY1322" fmla="*/ 1454150 h 2152650"/>
              <a:gd name="connsiteX1323" fmla="*/ 1312670 w 3600448"/>
              <a:gd name="connsiteY1323" fmla="*/ 1461770 h 2152650"/>
              <a:gd name="connsiteX1324" fmla="*/ 1331026 w 3600448"/>
              <a:gd name="connsiteY1324" fmla="*/ 1461770 h 2152650"/>
              <a:gd name="connsiteX1325" fmla="*/ 1308999 w 3600448"/>
              <a:gd name="connsiteY1325" fmla="*/ 1473200 h 2152650"/>
              <a:gd name="connsiteX1326" fmla="*/ 1290644 w 3600448"/>
              <a:gd name="connsiteY1326" fmla="*/ 1465580 h 2152650"/>
              <a:gd name="connsiteX1327" fmla="*/ 1316342 w 3600448"/>
              <a:gd name="connsiteY1327" fmla="*/ 1450340 h 2152650"/>
              <a:gd name="connsiteX1328" fmla="*/ 1312670 w 3600448"/>
              <a:gd name="connsiteY1328" fmla="*/ 1450340 h 2152650"/>
              <a:gd name="connsiteX1329" fmla="*/ 1055701 w 3600448"/>
              <a:gd name="connsiteY1329" fmla="*/ 1446212 h 2152650"/>
              <a:gd name="connsiteX1330" fmla="*/ 1063638 w 3600448"/>
              <a:gd name="connsiteY1330" fmla="*/ 1454150 h 2152650"/>
              <a:gd name="connsiteX1331" fmla="*/ 1052525 w 3600448"/>
              <a:gd name="connsiteY1331" fmla="*/ 1450975 h 2152650"/>
              <a:gd name="connsiteX1332" fmla="*/ 1338438 w 3600448"/>
              <a:gd name="connsiteY1332" fmla="*/ 1445450 h 2152650"/>
              <a:gd name="connsiteX1333" fmla="*/ 1338368 w 3600448"/>
              <a:gd name="connsiteY1333" fmla="*/ 1446530 h 2152650"/>
              <a:gd name="connsiteX1334" fmla="*/ 1336055 w 3600448"/>
              <a:gd name="connsiteY1334" fmla="*/ 1446873 h 2152650"/>
              <a:gd name="connsiteX1335" fmla="*/ 776834 w 3600448"/>
              <a:gd name="connsiteY1335" fmla="*/ 1443037 h 2152650"/>
              <a:gd name="connsiteX1336" fmla="*/ 791650 w 3600448"/>
              <a:gd name="connsiteY1336" fmla="*/ 1450975 h 2152650"/>
              <a:gd name="connsiteX1337" fmla="*/ 776834 w 3600448"/>
              <a:gd name="connsiteY1337" fmla="*/ 1443037 h 2152650"/>
              <a:gd name="connsiteX1338" fmla="*/ 320236 w 3600448"/>
              <a:gd name="connsiteY1338" fmla="*/ 1442743 h 2152650"/>
              <a:gd name="connsiteX1339" fmla="*/ 323338 w 3600448"/>
              <a:gd name="connsiteY1339" fmla="*/ 1442951 h 2152650"/>
              <a:gd name="connsiteX1340" fmla="*/ 319620 w 3600448"/>
              <a:gd name="connsiteY1340" fmla="*/ 1442951 h 2152650"/>
              <a:gd name="connsiteX1341" fmla="*/ 855696 w 3600448"/>
              <a:gd name="connsiteY1341" fmla="*/ 1441741 h 2152650"/>
              <a:gd name="connsiteX1342" fmla="*/ 862318 w 3600448"/>
              <a:gd name="connsiteY1342" fmla="*/ 1443378 h 2152650"/>
              <a:gd name="connsiteX1343" fmla="*/ 858136 w 3600448"/>
              <a:gd name="connsiteY1343" fmla="*/ 1442911 h 2152650"/>
              <a:gd name="connsiteX1344" fmla="*/ 855663 w 3600448"/>
              <a:gd name="connsiteY1344" fmla="*/ 1441749 h 2152650"/>
              <a:gd name="connsiteX1345" fmla="*/ 349531 w 3600448"/>
              <a:gd name="connsiteY1345" fmla="*/ 1439862 h 2152650"/>
              <a:gd name="connsiteX1346" fmla="*/ 357204 w 3600448"/>
              <a:gd name="connsiteY1346" fmla="*/ 1446847 h 2152650"/>
              <a:gd name="connsiteX1347" fmla="*/ 334184 w 3600448"/>
              <a:gd name="connsiteY1347" fmla="*/ 1450339 h 2152650"/>
              <a:gd name="connsiteX1348" fmla="*/ 338021 w 3600448"/>
              <a:gd name="connsiteY1348" fmla="*/ 1457324 h 2152650"/>
              <a:gd name="connsiteX1349" fmla="*/ 349531 w 3600448"/>
              <a:gd name="connsiteY1349" fmla="*/ 1439862 h 2152650"/>
              <a:gd name="connsiteX1350" fmla="*/ 1342039 w 3600448"/>
              <a:gd name="connsiteY1350" fmla="*/ 1435100 h 2152650"/>
              <a:gd name="connsiteX1351" fmla="*/ 1349375 w 3600448"/>
              <a:gd name="connsiteY1351" fmla="*/ 1438910 h 2152650"/>
              <a:gd name="connsiteX1352" fmla="*/ 1338438 w 3600448"/>
              <a:gd name="connsiteY1352" fmla="*/ 1445450 h 2152650"/>
              <a:gd name="connsiteX1353" fmla="*/ 1338827 w 3600448"/>
              <a:gd name="connsiteY1353" fmla="*/ 1439386 h 2152650"/>
              <a:gd name="connsiteX1354" fmla="*/ 1342039 w 3600448"/>
              <a:gd name="connsiteY1354" fmla="*/ 1435100 h 2152650"/>
              <a:gd name="connsiteX1355" fmla="*/ 645231 w 3600448"/>
              <a:gd name="connsiteY1355" fmla="*/ 1431130 h 2152650"/>
              <a:gd name="connsiteX1356" fmla="*/ 646448 w 3600448"/>
              <a:gd name="connsiteY1356" fmla="*/ 1431924 h 2152650"/>
              <a:gd name="connsiteX1357" fmla="*/ 642797 w 3600448"/>
              <a:gd name="connsiteY1357" fmla="*/ 1431924 h 2152650"/>
              <a:gd name="connsiteX1358" fmla="*/ 692486 w 3600448"/>
              <a:gd name="connsiteY1358" fmla="*/ 1427943 h 2152650"/>
              <a:gd name="connsiteX1359" fmla="*/ 695417 w 3600448"/>
              <a:gd name="connsiteY1359" fmla="*/ 1431924 h 2152650"/>
              <a:gd name="connsiteX1360" fmla="*/ 691698 w 3600448"/>
              <a:gd name="connsiteY1360" fmla="*/ 1428220 h 2152650"/>
              <a:gd name="connsiteX1361" fmla="*/ 292262 w 3600448"/>
              <a:gd name="connsiteY1361" fmla="*/ 1424287 h 2152650"/>
              <a:gd name="connsiteX1362" fmla="*/ 293548 w 3600448"/>
              <a:gd name="connsiteY1362" fmla="*/ 1424287 h 2152650"/>
              <a:gd name="connsiteX1363" fmla="*/ 292328 w 3600448"/>
              <a:gd name="connsiteY1363" fmla="*/ 1425745 h 2152650"/>
              <a:gd name="connsiteX1364" fmla="*/ 1649689 w 3600448"/>
              <a:gd name="connsiteY1364" fmla="*/ 1424004 h 2152650"/>
              <a:gd name="connsiteX1365" fmla="*/ 1670050 w 3600448"/>
              <a:gd name="connsiteY1365" fmla="*/ 1425045 h 2152650"/>
              <a:gd name="connsiteX1366" fmla="*/ 1654808 w 3600448"/>
              <a:gd name="connsiteY1366" fmla="*/ 1439862 h 2152650"/>
              <a:gd name="connsiteX1367" fmla="*/ 1635761 w 3600448"/>
              <a:gd name="connsiteY1367" fmla="*/ 1439862 h 2152650"/>
              <a:gd name="connsiteX1368" fmla="*/ 1639568 w 3600448"/>
              <a:gd name="connsiteY1368" fmla="*/ 1428750 h 2152650"/>
              <a:gd name="connsiteX1369" fmla="*/ 1649689 w 3600448"/>
              <a:gd name="connsiteY1369" fmla="*/ 1424004 h 2152650"/>
              <a:gd name="connsiteX1370" fmla="*/ 1039528 w 3600448"/>
              <a:gd name="connsiteY1370" fmla="*/ 1423996 h 2152650"/>
              <a:gd name="connsiteX1371" fmla="*/ 1040958 w 3600448"/>
              <a:gd name="connsiteY1371" fmla="*/ 1424430 h 2152650"/>
              <a:gd name="connsiteX1372" fmla="*/ 1025538 w 3600448"/>
              <a:gd name="connsiteY1372" fmla="*/ 1431925 h 2152650"/>
              <a:gd name="connsiteX1373" fmla="*/ 1039528 w 3600448"/>
              <a:gd name="connsiteY1373" fmla="*/ 1423996 h 2152650"/>
              <a:gd name="connsiteX1374" fmla="*/ 1331919 w 3600448"/>
              <a:gd name="connsiteY1374" fmla="*/ 1423987 h 2152650"/>
              <a:gd name="connsiteX1375" fmla="*/ 1343032 w 3600448"/>
              <a:gd name="connsiteY1375" fmla="*/ 1423987 h 2152650"/>
              <a:gd name="connsiteX1376" fmla="*/ 1335623 w 3600448"/>
              <a:gd name="connsiteY1376" fmla="*/ 1435100 h 2152650"/>
              <a:gd name="connsiteX1377" fmla="*/ 1331919 w 3600448"/>
              <a:gd name="connsiteY1377" fmla="*/ 1423987 h 2152650"/>
              <a:gd name="connsiteX1378" fmla="*/ 349266 w 3600448"/>
              <a:gd name="connsiteY1378" fmla="*/ 1423987 h 2152650"/>
              <a:gd name="connsiteX1379" fmla="*/ 360380 w 3600448"/>
              <a:gd name="connsiteY1379" fmla="*/ 1423987 h 2152650"/>
              <a:gd name="connsiteX1380" fmla="*/ 352972 w 3600448"/>
              <a:gd name="connsiteY1380" fmla="*/ 1428749 h 2152650"/>
              <a:gd name="connsiteX1381" fmla="*/ 349266 w 3600448"/>
              <a:gd name="connsiteY1381" fmla="*/ 1423987 h 2152650"/>
              <a:gd name="connsiteX1382" fmla="*/ 334184 w 3600448"/>
              <a:gd name="connsiteY1382" fmla="*/ 1423987 h 2152650"/>
              <a:gd name="connsiteX1383" fmla="*/ 338153 w 3600448"/>
              <a:gd name="connsiteY1383" fmla="*/ 1435099 h 2152650"/>
              <a:gd name="connsiteX1384" fmla="*/ 330217 w 3600448"/>
              <a:gd name="connsiteY1384" fmla="*/ 1431395 h 2152650"/>
              <a:gd name="connsiteX1385" fmla="*/ 2120897 w 3600448"/>
              <a:gd name="connsiteY1385" fmla="*/ 1420812 h 2152650"/>
              <a:gd name="connsiteX1386" fmla="*/ 2105022 w 3600448"/>
              <a:gd name="connsiteY1386" fmla="*/ 1424781 h 2152650"/>
              <a:gd name="connsiteX1387" fmla="*/ 2120897 w 3600448"/>
              <a:gd name="connsiteY1387" fmla="*/ 1420812 h 2152650"/>
              <a:gd name="connsiteX1388" fmla="*/ 1057685 w 3600448"/>
              <a:gd name="connsiteY1388" fmla="*/ 1419945 h 2152650"/>
              <a:gd name="connsiteX1389" fmla="*/ 1063638 w 3600448"/>
              <a:gd name="connsiteY1389" fmla="*/ 1424517 h 2152650"/>
              <a:gd name="connsiteX1390" fmla="*/ 1048875 w 3600448"/>
              <a:gd name="connsiteY1390" fmla="*/ 1426832 h 2152650"/>
              <a:gd name="connsiteX1391" fmla="*/ 1040958 w 3600448"/>
              <a:gd name="connsiteY1391" fmla="*/ 1424430 h 2152650"/>
              <a:gd name="connsiteX1392" fmla="*/ 1047446 w 3600448"/>
              <a:gd name="connsiteY1392" fmla="*/ 1421276 h 2152650"/>
              <a:gd name="connsiteX1393" fmla="*/ 1057685 w 3600448"/>
              <a:gd name="connsiteY1393" fmla="*/ 1419945 h 2152650"/>
              <a:gd name="connsiteX1394" fmla="*/ 657402 w 3600448"/>
              <a:gd name="connsiteY1394" fmla="*/ 1417637 h 2152650"/>
              <a:gd name="connsiteX1395" fmla="*/ 668356 w 3600448"/>
              <a:gd name="connsiteY1395" fmla="*/ 1421209 h 2152650"/>
              <a:gd name="connsiteX1396" fmla="*/ 650100 w 3600448"/>
              <a:gd name="connsiteY1396" fmla="*/ 1428352 h 2152650"/>
              <a:gd name="connsiteX1397" fmla="*/ 653751 w 3600448"/>
              <a:gd name="connsiteY1397" fmla="*/ 1428352 h 2152650"/>
              <a:gd name="connsiteX1398" fmla="*/ 652382 w 3600448"/>
              <a:gd name="connsiteY1398" fmla="*/ 1428799 h 2152650"/>
              <a:gd name="connsiteX1399" fmla="*/ 645231 w 3600448"/>
              <a:gd name="connsiteY1399" fmla="*/ 1431130 h 2152650"/>
              <a:gd name="connsiteX1400" fmla="*/ 643025 w 3600448"/>
              <a:gd name="connsiteY1400" fmla="*/ 1429692 h 2152650"/>
              <a:gd name="connsiteX1401" fmla="*/ 657402 w 3600448"/>
              <a:gd name="connsiteY1401" fmla="*/ 1417637 h 2152650"/>
              <a:gd name="connsiteX1402" fmla="*/ 1126299 w 3600448"/>
              <a:gd name="connsiteY1402" fmla="*/ 1417184 h 2152650"/>
              <a:gd name="connsiteX1403" fmla="*/ 1137454 w 3600448"/>
              <a:gd name="connsiteY1403" fmla="*/ 1428410 h 2152650"/>
              <a:gd name="connsiteX1404" fmla="*/ 1122581 w 3600448"/>
              <a:gd name="connsiteY1404" fmla="*/ 1432152 h 2152650"/>
              <a:gd name="connsiteX1405" fmla="*/ 1126299 w 3600448"/>
              <a:gd name="connsiteY1405" fmla="*/ 1439636 h 2152650"/>
              <a:gd name="connsiteX1406" fmla="*/ 1118863 w 3600448"/>
              <a:gd name="connsiteY1406" fmla="*/ 1447120 h 2152650"/>
              <a:gd name="connsiteX1407" fmla="*/ 1122446 w 3600448"/>
              <a:gd name="connsiteY1407" fmla="*/ 1449743 h 2152650"/>
              <a:gd name="connsiteX1408" fmla="*/ 1114216 w 3600448"/>
              <a:gd name="connsiteY1408" fmla="*/ 1449459 h 2152650"/>
              <a:gd name="connsiteX1409" fmla="*/ 1096555 w 3600448"/>
              <a:gd name="connsiteY1409" fmla="*/ 1447120 h 2152650"/>
              <a:gd name="connsiteX1410" fmla="*/ 1074249 w 3600448"/>
              <a:gd name="connsiteY1410" fmla="*/ 1454604 h 2152650"/>
              <a:gd name="connsiteX1411" fmla="*/ 1063094 w 3600448"/>
              <a:gd name="connsiteY1411" fmla="*/ 1447120 h 2152650"/>
              <a:gd name="connsiteX1412" fmla="*/ 1077967 w 3600448"/>
              <a:gd name="connsiteY1412" fmla="*/ 1443378 h 2152650"/>
              <a:gd name="connsiteX1413" fmla="*/ 1085401 w 3600448"/>
              <a:gd name="connsiteY1413" fmla="*/ 1428410 h 2152650"/>
              <a:gd name="connsiteX1414" fmla="*/ 1126299 w 3600448"/>
              <a:gd name="connsiteY1414" fmla="*/ 1417184 h 2152650"/>
              <a:gd name="connsiteX1415" fmla="*/ 981296 w 3600448"/>
              <a:gd name="connsiteY1415" fmla="*/ 1417184 h 2152650"/>
              <a:gd name="connsiteX1416" fmla="*/ 988732 w 3600448"/>
              <a:gd name="connsiteY1416" fmla="*/ 1420926 h 2152650"/>
              <a:gd name="connsiteX1417" fmla="*/ 973860 w 3600448"/>
              <a:gd name="connsiteY1417" fmla="*/ 1424668 h 2152650"/>
              <a:gd name="connsiteX1418" fmla="*/ 981296 w 3600448"/>
              <a:gd name="connsiteY1418" fmla="*/ 1417184 h 2152650"/>
              <a:gd name="connsiteX1419" fmla="*/ 1446741 w 3600448"/>
              <a:gd name="connsiteY1419" fmla="*/ 1413329 h 2152650"/>
              <a:gd name="connsiteX1420" fmla="*/ 1446741 w 3600448"/>
              <a:gd name="connsiteY1420" fmla="*/ 1427843 h 2152650"/>
              <a:gd name="connsiteX1421" fmla="*/ 1454150 w 3600448"/>
              <a:gd name="connsiteY1421" fmla="*/ 1420586 h 2152650"/>
              <a:gd name="connsiteX1422" fmla="*/ 1476374 w 3600448"/>
              <a:gd name="connsiteY1422" fmla="*/ 1431472 h 2152650"/>
              <a:gd name="connsiteX1423" fmla="*/ 1461560 w 3600448"/>
              <a:gd name="connsiteY1423" fmla="*/ 1427843 h 2152650"/>
              <a:gd name="connsiteX1424" fmla="*/ 1457856 w 3600448"/>
              <a:gd name="connsiteY1424" fmla="*/ 1431472 h 2152650"/>
              <a:gd name="connsiteX1425" fmla="*/ 1439798 w 3600448"/>
              <a:gd name="connsiteY1425" fmla="*/ 1431472 h 2152650"/>
              <a:gd name="connsiteX1426" fmla="*/ 1431927 w 3600448"/>
              <a:gd name="connsiteY1426" fmla="*/ 1431472 h 2152650"/>
              <a:gd name="connsiteX1427" fmla="*/ 1428220 w 3600448"/>
              <a:gd name="connsiteY1427" fmla="*/ 1420586 h 2152650"/>
              <a:gd name="connsiteX1428" fmla="*/ 1409701 w 3600448"/>
              <a:gd name="connsiteY1428" fmla="*/ 1431472 h 2152650"/>
              <a:gd name="connsiteX1429" fmla="*/ 1446741 w 3600448"/>
              <a:gd name="connsiteY1429" fmla="*/ 1413329 h 2152650"/>
              <a:gd name="connsiteX1430" fmla="*/ 1412875 w 3600448"/>
              <a:gd name="connsiteY1430" fmla="*/ 1413289 h 2152650"/>
              <a:gd name="connsiteX1431" fmla="*/ 1416583 w 3600448"/>
              <a:gd name="connsiteY1431" fmla="*/ 1417016 h 2152650"/>
              <a:gd name="connsiteX1432" fmla="*/ 1412362 w 3600448"/>
              <a:gd name="connsiteY1432" fmla="*/ 1413564 h 2152650"/>
              <a:gd name="connsiteX1433" fmla="*/ 1390071 w 3600448"/>
              <a:gd name="connsiteY1433" fmla="*/ 1411542 h 2152650"/>
              <a:gd name="connsiteX1434" fmla="*/ 1392005 w 3600448"/>
              <a:gd name="connsiteY1434" fmla="*/ 1411719 h 2152650"/>
              <a:gd name="connsiteX1435" fmla="*/ 1390654 w 3600448"/>
              <a:gd name="connsiteY1435" fmla="*/ 1413289 h 2152650"/>
              <a:gd name="connsiteX1436" fmla="*/ 1324378 w 3600448"/>
              <a:gd name="connsiteY1436" fmla="*/ 1409700 h 2152650"/>
              <a:gd name="connsiteX1437" fmla="*/ 1335095 w 3600448"/>
              <a:gd name="connsiteY1437" fmla="*/ 1409700 h 2152650"/>
              <a:gd name="connsiteX1438" fmla="*/ 1324378 w 3600448"/>
              <a:gd name="connsiteY1438" fmla="*/ 1412875 h 2152650"/>
              <a:gd name="connsiteX1439" fmla="*/ 1324378 w 3600448"/>
              <a:gd name="connsiteY1439" fmla="*/ 1409700 h 2152650"/>
              <a:gd name="connsiteX1440" fmla="*/ 1100942 w 3600448"/>
              <a:gd name="connsiteY1440" fmla="*/ 1409700 h 2152650"/>
              <a:gd name="connsiteX1441" fmla="*/ 1104911 w 3600448"/>
              <a:gd name="connsiteY1441" fmla="*/ 1413669 h 2152650"/>
              <a:gd name="connsiteX1442" fmla="*/ 1096973 w 3600448"/>
              <a:gd name="connsiteY1442" fmla="*/ 1413669 h 2152650"/>
              <a:gd name="connsiteX1443" fmla="*/ 1100942 w 3600448"/>
              <a:gd name="connsiteY1443" fmla="*/ 1409700 h 2152650"/>
              <a:gd name="connsiteX1444" fmla="*/ 1966910 w 3600448"/>
              <a:gd name="connsiteY1444" fmla="*/ 1406525 h 2152650"/>
              <a:gd name="connsiteX1445" fmla="*/ 1966910 w 3600448"/>
              <a:gd name="connsiteY1445" fmla="*/ 1409700 h 2152650"/>
              <a:gd name="connsiteX1446" fmla="*/ 1949447 w 3600448"/>
              <a:gd name="connsiteY1446" fmla="*/ 1417637 h 2152650"/>
              <a:gd name="connsiteX1447" fmla="*/ 1590332 w 3600448"/>
              <a:gd name="connsiteY1447" fmla="*/ 1406346 h 2152650"/>
              <a:gd name="connsiteX1448" fmla="*/ 1609725 w 3600448"/>
              <a:gd name="connsiteY1448" fmla="*/ 1409541 h 2152650"/>
              <a:gd name="connsiteX1449" fmla="*/ 1609725 w 3600448"/>
              <a:gd name="connsiteY1449" fmla="*/ 1416843 h 2152650"/>
              <a:gd name="connsiteX1450" fmla="*/ 1591685 w 3600448"/>
              <a:gd name="connsiteY1450" fmla="*/ 1427797 h 2152650"/>
              <a:gd name="connsiteX1451" fmla="*/ 1595296 w 3600448"/>
              <a:gd name="connsiteY1451" fmla="*/ 1431448 h 2152650"/>
              <a:gd name="connsiteX1452" fmla="*/ 1573645 w 3600448"/>
              <a:gd name="connsiteY1452" fmla="*/ 1435099 h 2152650"/>
              <a:gd name="connsiteX1453" fmla="*/ 1577256 w 3600448"/>
              <a:gd name="connsiteY1453" fmla="*/ 1424146 h 2152650"/>
              <a:gd name="connsiteX1454" fmla="*/ 1591685 w 3600448"/>
              <a:gd name="connsiteY1454" fmla="*/ 1424146 h 2152650"/>
              <a:gd name="connsiteX1455" fmla="*/ 1584470 w 3600448"/>
              <a:gd name="connsiteY1455" fmla="*/ 1413192 h 2152650"/>
              <a:gd name="connsiteX1456" fmla="*/ 1573645 w 3600448"/>
              <a:gd name="connsiteY1456" fmla="*/ 1416843 h 2152650"/>
              <a:gd name="connsiteX1457" fmla="*/ 1590332 w 3600448"/>
              <a:gd name="connsiteY1457" fmla="*/ 1406346 h 2152650"/>
              <a:gd name="connsiteX1458" fmla="*/ 263775 w 3600448"/>
              <a:gd name="connsiteY1458" fmla="*/ 1405623 h 2152650"/>
              <a:gd name="connsiteX1459" fmla="*/ 274939 w 3600448"/>
              <a:gd name="connsiteY1459" fmla="*/ 1409356 h 2152650"/>
              <a:gd name="connsiteX1460" fmla="*/ 267497 w 3600448"/>
              <a:gd name="connsiteY1460" fmla="*/ 1416822 h 2152650"/>
              <a:gd name="connsiteX1461" fmla="*/ 263775 w 3600448"/>
              <a:gd name="connsiteY1461" fmla="*/ 1405623 h 2152650"/>
              <a:gd name="connsiteX1462" fmla="*/ 2019297 w 3600448"/>
              <a:gd name="connsiteY1462" fmla="*/ 1405572 h 2152650"/>
              <a:gd name="connsiteX1463" fmla="*/ 2038347 w 3600448"/>
              <a:gd name="connsiteY1463" fmla="*/ 1405572 h 2152650"/>
              <a:gd name="connsiteX1464" fmla="*/ 2038347 w 3600448"/>
              <a:gd name="connsiteY1464" fmla="*/ 1417002 h 2152650"/>
              <a:gd name="connsiteX1465" fmla="*/ 2034537 w 3600448"/>
              <a:gd name="connsiteY1465" fmla="*/ 1409382 h 2152650"/>
              <a:gd name="connsiteX1466" fmla="*/ 1625798 w 3600448"/>
              <a:gd name="connsiteY1466" fmla="*/ 1403680 h 2152650"/>
              <a:gd name="connsiteX1467" fmla="*/ 1624808 w 3600448"/>
              <a:gd name="connsiteY1467" fmla="*/ 1409699 h 2152650"/>
              <a:gd name="connsiteX1468" fmla="*/ 1620839 w 3600448"/>
              <a:gd name="connsiteY1468" fmla="*/ 1405995 h 2152650"/>
              <a:gd name="connsiteX1469" fmla="*/ 1625798 w 3600448"/>
              <a:gd name="connsiteY1469" fmla="*/ 1403680 h 2152650"/>
              <a:gd name="connsiteX1470" fmla="*/ 1837415 w 3600448"/>
              <a:gd name="connsiteY1470" fmla="*/ 1401762 h 2152650"/>
              <a:gd name="connsiteX1471" fmla="*/ 1826529 w 3600448"/>
              <a:gd name="connsiteY1471" fmla="*/ 1412874 h 2152650"/>
              <a:gd name="connsiteX1472" fmla="*/ 1819272 w 3600448"/>
              <a:gd name="connsiteY1472" fmla="*/ 1409170 h 2152650"/>
              <a:gd name="connsiteX1473" fmla="*/ 1837415 w 3600448"/>
              <a:gd name="connsiteY1473" fmla="*/ 1401762 h 2152650"/>
              <a:gd name="connsiteX1474" fmla="*/ 819099 w 3600448"/>
              <a:gd name="connsiteY1474" fmla="*/ 1401281 h 2152650"/>
              <a:gd name="connsiteX1475" fmla="*/ 819563 w 3600448"/>
              <a:gd name="connsiteY1475" fmla="*/ 1402217 h 2152650"/>
              <a:gd name="connsiteX1476" fmla="*/ 816310 w 3600448"/>
              <a:gd name="connsiteY1476" fmla="*/ 1402217 h 2152650"/>
              <a:gd name="connsiteX1477" fmla="*/ 813986 w 3600448"/>
              <a:gd name="connsiteY1477" fmla="*/ 1402217 h 2152650"/>
              <a:gd name="connsiteX1478" fmla="*/ 819099 w 3600448"/>
              <a:gd name="connsiteY1478" fmla="*/ 1401281 h 2152650"/>
              <a:gd name="connsiteX1479" fmla="*/ 346090 w 3600448"/>
              <a:gd name="connsiteY1479" fmla="*/ 1398587 h 2152650"/>
              <a:gd name="connsiteX1480" fmla="*/ 357204 w 3600448"/>
              <a:gd name="connsiteY1480" fmla="*/ 1401762 h 2152650"/>
              <a:gd name="connsiteX1481" fmla="*/ 349266 w 3600448"/>
              <a:gd name="connsiteY1481" fmla="*/ 1401762 h 2152650"/>
              <a:gd name="connsiteX1482" fmla="*/ 192091 w 3600448"/>
              <a:gd name="connsiteY1482" fmla="*/ 1398587 h 2152650"/>
              <a:gd name="connsiteX1483" fmla="*/ 203207 w 3600448"/>
              <a:gd name="connsiteY1483" fmla="*/ 1402556 h 2152650"/>
              <a:gd name="connsiteX1484" fmla="*/ 192091 w 3600448"/>
              <a:gd name="connsiteY1484" fmla="*/ 1398587 h 2152650"/>
              <a:gd name="connsiteX1485" fmla="*/ 1366112 w 3600448"/>
              <a:gd name="connsiteY1485" fmla="*/ 1392790 h 2152650"/>
              <a:gd name="connsiteX1486" fmla="*/ 1383243 w 3600448"/>
              <a:gd name="connsiteY1486" fmla="*/ 1394653 h 2152650"/>
              <a:gd name="connsiteX1487" fmla="*/ 1357317 w 3600448"/>
              <a:gd name="connsiteY1487" fmla="*/ 1398381 h 2152650"/>
              <a:gd name="connsiteX1488" fmla="*/ 1386946 w 3600448"/>
              <a:gd name="connsiteY1488" fmla="*/ 1402108 h 2152650"/>
              <a:gd name="connsiteX1489" fmla="*/ 1387409 w 3600448"/>
              <a:gd name="connsiteY1489" fmla="*/ 1403505 h 2152650"/>
              <a:gd name="connsiteX1490" fmla="*/ 1390071 w 3600448"/>
              <a:gd name="connsiteY1490" fmla="*/ 1411542 h 2152650"/>
              <a:gd name="connsiteX1491" fmla="*/ 1388798 w 3600448"/>
              <a:gd name="connsiteY1491" fmla="*/ 1411426 h 2152650"/>
              <a:gd name="connsiteX1492" fmla="*/ 1368428 w 3600448"/>
              <a:gd name="connsiteY1492" fmla="*/ 1420744 h 2152650"/>
              <a:gd name="connsiteX1493" fmla="*/ 1364721 w 3600448"/>
              <a:gd name="connsiteY1493" fmla="*/ 1431925 h 2152650"/>
              <a:gd name="connsiteX1494" fmla="*/ 1349905 w 3600448"/>
              <a:gd name="connsiteY1494" fmla="*/ 1428198 h 2152650"/>
              <a:gd name="connsiteX1495" fmla="*/ 1364721 w 3600448"/>
              <a:gd name="connsiteY1495" fmla="*/ 1405835 h 2152650"/>
              <a:gd name="connsiteX1496" fmla="*/ 1346202 w 3600448"/>
              <a:gd name="connsiteY1496" fmla="*/ 1402108 h 2152650"/>
              <a:gd name="connsiteX1497" fmla="*/ 1366112 w 3600448"/>
              <a:gd name="connsiteY1497" fmla="*/ 1392790 h 2152650"/>
              <a:gd name="connsiteX1498" fmla="*/ 2005010 w 3600448"/>
              <a:gd name="connsiteY1498" fmla="*/ 1390650 h 2152650"/>
              <a:gd name="connsiteX1499" fmla="*/ 1985733 w 3600448"/>
              <a:gd name="connsiteY1499" fmla="*/ 1406525 h 2152650"/>
              <a:gd name="connsiteX1500" fmla="*/ 1981877 w 3600448"/>
              <a:gd name="connsiteY1500" fmla="*/ 1402556 h 2152650"/>
              <a:gd name="connsiteX1501" fmla="*/ 2005010 w 3600448"/>
              <a:gd name="connsiteY1501" fmla="*/ 1390650 h 2152650"/>
              <a:gd name="connsiteX1502" fmla="*/ 103338 w 3600448"/>
              <a:gd name="connsiteY1502" fmla="*/ 1390483 h 2152650"/>
              <a:gd name="connsiteX1503" fmla="*/ 103682 w 3600448"/>
              <a:gd name="connsiteY1503" fmla="*/ 1390498 h 2152650"/>
              <a:gd name="connsiteX1504" fmla="*/ 103531 w 3600448"/>
              <a:gd name="connsiteY1504" fmla="*/ 1390650 h 2152650"/>
              <a:gd name="connsiteX1505" fmla="*/ 34961 w 3600448"/>
              <a:gd name="connsiteY1505" fmla="*/ 1390088 h 2152650"/>
              <a:gd name="connsiteX1506" fmla="*/ 43861 w 3600448"/>
              <a:gd name="connsiteY1506" fmla="*/ 1391708 h 2152650"/>
              <a:gd name="connsiteX1507" fmla="*/ 36317 w 3600448"/>
              <a:gd name="connsiteY1507" fmla="*/ 1406525 h 2152650"/>
              <a:gd name="connsiteX1508" fmla="*/ 36317 w 3600448"/>
              <a:gd name="connsiteY1508" fmla="*/ 1402821 h 2152650"/>
              <a:gd name="connsiteX1509" fmla="*/ 27625 w 3600448"/>
              <a:gd name="connsiteY1509" fmla="*/ 1395990 h 2152650"/>
              <a:gd name="connsiteX1510" fmla="*/ 23939 w 3600448"/>
              <a:gd name="connsiteY1510" fmla="*/ 1394313 h 2152650"/>
              <a:gd name="connsiteX1511" fmla="*/ 25936 w 3600448"/>
              <a:gd name="connsiteY1511" fmla="*/ 1394883 h 2152650"/>
              <a:gd name="connsiteX1512" fmla="*/ 26720 w 3600448"/>
              <a:gd name="connsiteY1512" fmla="*/ 1395276 h 2152650"/>
              <a:gd name="connsiteX1513" fmla="*/ 24695 w 3600448"/>
              <a:gd name="connsiteY1513" fmla="*/ 1393687 h 2152650"/>
              <a:gd name="connsiteX1514" fmla="*/ 29247 w 3600448"/>
              <a:gd name="connsiteY1514" fmla="*/ 1392634 h 2152650"/>
              <a:gd name="connsiteX1515" fmla="*/ 34961 w 3600448"/>
              <a:gd name="connsiteY1515" fmla="*/ 1390088 h 2152650"/>
              <a:gd name="connsiteX1516" fmla="*/ 17467 w 3600448"/>
              <a:gd name="connsiteY1516" fmla="*/ 1388004 h 2152650"/>
              <a:gd name="connsiteX1517" fmla="*/ 24695 w 3600448"/>
              <a:gd name="connsiteY1517" fmla="*/ 1393687 h 2152650"/>
              <a:gd name="connsiteX1518" fmla="*/ 24241 w 3600448"/>
              <a:gd name="connsiteY1518" fmla="*/ 1393792 h 2152650"/>
              <a:gd name="connsiteX1519" fmla="*/ 17467 w 3600448"/>
              <a:gd name="connsiteY1519" fmla="*/ 1388004 h 2152650"/>
              <a:gd name="connsiteX1520" fmla="*/ 464200 w 3600448"/>
              <a:gd name="connsiteY1520" fmla="*/ 1387475 h 2152650"/>
              <a:gd name="connsiteX1521" fmla="*/ 479440 w 3600448"/>
              <a:gd name="connsiteY1521" fmla="*/ 1391047 h 2152650"/>
              <a:gd name="connsiteX1522" fmla="*/ 475632 w 3600448"/>
              <a:gd name="connsiteY1522" fmla="*/ 1398190 h 2152650"/>
              <a:gd name="connsiteX1523" fmla="*/ 464200 w 3600448"/>
              <a:gd name="connsiteY1523" fmla="*/ 1394619 h 2152650"/>
              <a:gd name="connsiteX1524" fmla="*/ 468011 w 3600448"/>
              <a:gd name="connsiteY1524" fmla="*/ 1401762 h 2152650"/>
              <a:gd name="connsiteX1525" fmla="*/ 460390 w 3600448"/>
              <a:gd name="connsiteY1525" fmla="*/ 1394619 h 2152650"/>
              <a:gd name="connsiteX1526" fmla="*/ 464200 w 3600448"/>
              <a:gd name="connsiteY1526" fmla="*/ 1387475 h 2152650"/>
              <a:gd name="connsiteX1527" fmla="*/ 163061 w 3600448"/>
              <a:gd name="connsiteY1527" fmla="*/ 1387475 h 2152650"/>
              <a:gd name="connsiteX1528" fmla="*/ 163061 w 3600448"/>
              <a:gd name="connsiteY1528" fmla="*/ 1394883 h 2152650"/>
              <a:gd name="connsiteX1529" fmla="*/ 152176 w 3600448"/>
              <a:gd name="connsiteY1529" fmla="*/ 1391179 h 2152650"/>
              <a:gd name="connsiteX1530" fmla="*/ 155806 w 3600448"/>
              <a:gd name="connsiteY1530" fmla="*/ 1398587 h 2152650"/>
              <a:gd name="connsiteX1531" fmla="*/ 148549 w 3600448"/>
              <a:gd name="connsiteY1531" fmla="*/ 1391179 h 2152650"/>
              <a:gd name="connsiteX1532" fmla="*/ 163061 w 3600448"/>
              <a:gd name="connsiteY1532" fmla="*/ 1387475 h 2152650"/>
              <a:gd name="connsiteX1533" fmla="*/ 0 w 3600448"/>
              <a:gd name="connsiteY1533" fmla="*/ 1387475 h 2152650"/>
              <a:gd name="connsiteX1534" fmla="*/ 18059 w 3600448"/>
              <a:gd name="connsiteY1534" fmla="*/ 1391642 h 2152650"/>
              <a:gd name="connsiteX1535" fmla="*/ 23939 w 3600448"/>
              <a:gd name="connsiteY1535" fmla="*/ 1394313 h 2152650"/>
              <a:gd name="connsiteX1536" fmla="*/ 1569246 w 3600448"/>
              <a:gd name="connsiteY1536" fmla="*/ 1384300 h 2152650"/>
              <a:gd name="connsiteX1537" fmla="*/ 1581152 w 3600448"/>
              <a:gd name="connsiteY1537" fmla="*/ 1384300 h 2152650"/>
              <a:gd name="connsiteX1538" fmla="*/ 1573214 w 3600448"/>
              <a:gd name="connsiteY1538" fmla="*/ 1390650 h 2152650"/>
              <a:gd name="connsiteX1539" fmla="*/ 1569246 w 3600448"/>
              <a:gd name="connsiteY1539" fmla="*/ 1384300 h 2152650"/>
              <a:gd name="connsiteX1540" fmla="*/ 527066 w 3600448"/>
              <a:gd name="connsiteY1540" fmla="*/ 1384300 h 2152650"/>
              <a:gd name="connsiteX1541" fmla="*/ 513097 w 3600448"/>
              <a:gd name="connsiteY1541" fmla="*/ 1395412 h 2152650"/>
              <a:gd name="connsiteX1542" fmla="*/ 527066 w 3600448"/>
              <a:gd name="connsiteY1542" fmla="*/ 1384300 h 2152650"/>
              <a:gd name="connsiteX1543" fmla="*/ 493728 w 3600448"/>
              <a:gd name="connsiteY1543" fmla="*/ 1384300 h 2152650"/>
              <a:gd name="connsiteX1544" fmla="*/ 509604 w 3600448"/>
              <a:gd name="connsiteY1544" fmla="*/ 1391708 h 2152650"/>
              <a:gd name="connsiteX1545" fmla="*/ 497698 w 3600448"/>
              <a:gd name="connsiteY1545" fmla="*/ 1395412 h 2152650"/>
              <a:gd name="connsiteX1546" fmla="*/ 493728 w 3600448"/>
              <a:gd name="connsiteY1546" fmla="*/ 1388004 h 2152650"/>
              <a:gd name="connsiteX1547" fmla="*/ 1370508 w 3600448"/>
              <a:gd name="connsiteY1547" fmla="*/ 1377738 h 2152650"/>
              <a:gd name="connsiteX1548" fmla="*/ 1368054 w 3600448"/>
              <a:gd name="connsiteY1548" fmla="*/ 1380067 h 2152650"/>
              <a:gd name="connsiteX1549" fmla="*/ 1365086 w 3600448"/>
              <a:gd name="connsiteY1549" fmla="*/ 1378336 h 2152650"/>
              <a:gd name="connsiteX1550" fmla="*/ 1368814 w 3600448"/>
              <a:gd name="connsiteY1550" fmla="*/ 1377925 h 2152650"/>
              <a:gd name="connsiteX1551" fmla="*/ 554053 w 3600448"/>
              <a:gd name="connsiteY1551" fmla="*/ 1376362 h 2152650"/>
              <a:gd name="connsiteX1552" fmla="*/ 554053 w 3600448"/>
              <a:gd name="connsiteY1552" fmla="*/ 1384299 h 2152650"/>
              <a:gd name="connsiteX1553" fmla="*/ 550084 w 3600448"/>
              <a:gd name="connsiteY1553" fmla="*/ 1380331 h 2152650"/>
              <a:gd name="connsiteX1554" fmla="*/ 554053 w 3600448"/>
              <a:gd name="connsiteY1554" fmla="*/ 1376362 h 2152650"/>
              <a:gd name="connsiteX1555" fmla="*/ 1811335 w 3600448"/>
              <a:gd name="connsiteY1555" fmla="*/ 1375569 h 2152650"/>
              <a:gd name="connsiteX1556" fmla="*/ 1815039 w 3600448"/>
              <a:gd name="connsiteY1556" fmla="*/ 1383506 h 2152650"/>
              <a:gd name="connsiteX1557" fmla="*/ 1811335 w 3600448"/>
              <a:gd name="connsiteY1557" fmla="*/ 1375569 h 2152650"/>
              <a:gd name="connsiteX1558" fmla="*/ 1360116 w 3600448"/>
              <a:gd name="connsiteY1558" fmla="*/ 1375437 h 2152650"/>
              <a:gd name="connsiteX1559" fmla="*/ 1365086 w 3600448"/>
              <a:gd name="connsiteY1559" fmla="*/ 1378336 h 2152650"/>
              <a:gd name="connsiteX1560" fmla="*/ 1349375 w 3600448"/>
              <a:gd name="connsiteY1560" fmla="*/ 1380067 h 2152650"/>
              <a:gd name="connsiteX1561" fmla="*/ 1349375 w 3600448"/>
              <a:gd name="connsiteY1561" fmla="*/ 1376363 h 2152650"/>
              <a:gd name="connsiteX1562" fmla="*/ 1360116 w 3600448"/>
              <a:gd name="connsiteY1562" fmla="*/ 1375437 h 2152650"/>
              <a:gd name="connsiteX1563" fmla="*/ 1915252 w 3600448"/>
              <a:gd name="connsiteY1563" fmla="*/ 1373745 h 2152650"/>
              <a:gd name="connsiteX1564" fmla="*/ 1914126 w 3600448"/>
              <a:gd name="connsiteY1564" fmla="*/ 1375072 h 2152650"/>
              <a:gd name="connsiteX1565" fmla="*/ 1900235 w 3600448"/>
              <a:gd name="connsiteY1565" fmla="*/ 1379537 h 2152650"/>
              <a:gd name="connsiteX1566" fmla="*/ 1902550 w 3600448"/>
              <a:gd name="connsiteY1566" fmla="*/ 1378644 h 2152650"/>
              <a:gd name="connsiteX1567" fmla="*/ 1501774 w 3600448"/>
              <a:gd name="connsiteY1567" fmla="*/ 1372290 h 2152650"/>
              <a:gd name="connsiteX1568" fmla="*/ 1492978 w 3600448"/>
              <a:gd name="connsiteY1568" fmla="*/ 1376483 h 2152650"/>
              <a:gd name="connsiteX1569" fmla="*/ 1491351 w 3600448"/>
              <a:gd name="connsiteY1569" fmla="*/ 1375350 h 2152650"/>
              <a:gd name="connsiteX1570" fmla="*/ 1486959 w 3600448"/>
              <a:gd name="connsiteY1570" fmla="*/ 1372290 h 2152650"/>
              <a:gd name="connsiteX1571" fmla="*/ 1491351 w 3600448"/>
              <a:gd name="connsiteY1571" fmla="*/ 1375350 h 2152650"/>
              <a:gd name="connsiteX1572" fmla="*/ 1490662 w 3600448"/>
              <a:gd name="connsiteY1572" fmla="*/ 1375552 h 2152650"/>
              <a:gd name="connsiteX1573" fmla="*/ 1481302 w 3600448"/>
              <a:gd name="connsiteY1573" fmla="*/ 1375944 h 2152650"/>
              <a:gd name="connsiteX1574" fmla="*/ 96046 w 3600448"/>
              <a:gd name="connsiteY1574" fmla="*/ 1371600 h 2152650"/>
              <a:gd name="connsiteX1575" fmla="*/ 94176 w 3600448"/>
              <a:gd name="connsiteY1575" fmla="*/ 1382554 h 2152650"/>
              <a:gd name="connsiteX1576" fmla="*/ 103338 w 3600448"/>
              <a:gd name="connsiteY1576" fmla="*/ 1390483 h 2152650"/>
              <a:gd name="connsiteX1577" fmla="*/ 17467 w 3600448"/>
              <a:gd name="connsiteY1577" fmla="*/ 1386840 h 2152650"/>
              <a:gd name="connsiteX1578" fmla="*/ 39917 w 3600448"/>
              <a:gd name="connsiteY1578" fmla="*/ 1383030 h 2152650"/>
              <a:gd name="connsiteX1579" fmla="*/ 43662 w 3600448"/>
              <a:gd name="connsiteY1579" fmla="*/ 1375410 h 2152650"/>
              <a:gd name="connsiteX1580" fmla="*/ 96046 w 3600448"/>
              <a:gd name="connsiteY1580" fmla="*/ 1371600 h 2152650"/>
              <a:gd name="connsiteX1581" fmla="*/ 1917083 w 3600448"/>
              <a:gd name="connsiteY1581" fmla="*/ 1371587 h 2152650"/>
              <a:gd name="connsiteX1582" fmla="*/ 1918756 w 3600448"/>
              <a:gd name="connsiteY1582" fmla="*/ 1372394 h 2152650"/>
              <a:gd name="connsiteX1583" fmla="*/ 1915252 w 3600448"/>
              <a:gd name="connsiteY1583" fmla="*/ 1373745 h 2152650"/>
              <a:gd name="connsiteX1584" fmla="*/ 580991 w 3600448"/>
              <a:gd name="connsiteY1584" fmla="*/ 1369358 h 2152650"/>
              <a:gd name="connsiteX1585" fmla="*/ 572114 w 3600448"/>
              <a:gd name="connsiteY1585" fmla="*/ 1371600 h 2152650"/>
              <a:gd name="connsiteX1586" fmla="*/ 574529 w 3600448"/>
              <a:gd name="connsiteY1586" fmla="*/ 1369814 h 2152650"/>
              <a:gd name="connsiteX1587" fmla="*/ 582954 w 3600448"/>
              <a:gd name="connsiteY1587" fmla="*/ 1369219 h 2152650"/>
              <a:gd name="connsiteX1588" fmla="*/ 590965 w 3600448"/>
              <a:gd name="connsiteY1588" fmla="*/ 1371600 h 2152650"/>
              <a:gd name="connsiteX1589" fmla="*/ 581849 w 3600448"/>
              <a:gd name="connsiteY1589" fmla="*/ 1369297 h 2152650"/>
              <a:gd name="connsiteX1590" fmla="*/ 581540 w 3600448"/>
              <a:gd name="connsiteY1590" fmla="*/ 1369219 h 2152650"/>
              <a:gd name="connsiteX1591" fmla="*/ 581849 w 3600448"/>
              <a:gd name="connsiteY1591" fmla="*/ 1369297 h 2152650"/>
              <a:gd name="connsiteX1592" fmla="*/ 580991 w 3600448"/>
              <a:gd name="connsiteY1592" fmla="*/ 1369358 h 2152650"/>
              <a:gd name="connsiteX1593" fmla="*/ 1642269 w 3600448"/>
              <a:gd name="connsiteY1593" fmla="*/ 1367631 h 2152650"/>
              <a:gd name="connsiteX1594" fmla="*/ 1647825 w 3600448"/>
              <a:gd name="connsiteY1594" fmla="*/ 1368425 h 2152650"/>
              <a:gd name="connsiteX1595" fmla="*/ 1636714 w 3600448"/>
              <a:gd name="connsiteY1595" fmla="*/ 1371600 h 2152650"/>
              <a:gd name="connsiteX1596" fmla="*/ 1642269 w 3600448"/>
              <a:gd name="connsiteY1596" fmla="*/ 1367631 h 2152650"/>
              <a:gd name="connsiteX1597" fmla="*/ 1922460 w 3600448"/>
              <a:gd name="connsiteY1597" fmla="*/ 1365250 h 2152650"/>
              <a:gd name="connsiteX1598" fmla="*/ 1917083 w 3600448"/>
              <a:gd name="connsiteY1598" fmla="*/ 1371587 h 2152650"/>
              <a:gd name="connsiteX1599" fmla="*/ 1912274 w 3600448"/>
              <a:gd name="connsiteY1599" fmla="*/ 1369268 h 2152650"/>
              <a:gd name="connsiteX1600" fmla="*/ 1911348 w 3600448"/>
              <a:gd name="connsiteY1600" fmla="*/ 1368822 h 2152650"/>
              <a:gd name="connsiteX1601" fmla="*/ 1922460 w 3600448"/>
              <a:gd name="connsiteY1601" fmla="*/ 1365250 h 2152650"/>
              <a:gd name="connsiteX1602" fmla="*/ 1587896 w 3600448"/>
              <a:gd name="connsiteY1602" fmla="*/ 1365250 h 2152650"/>
              <a:gd name="connsiteX1603" fmla="*/ 1591468 w 3600448"/>
              <a:gd name="connsiteY1603" fmla="*/ 1372658 h 2152650"/>
              <a:gd name="connsiteX1604" fmla="*/ 1495427 w 3600448"/>
              <a:gd name="connsiteY1604" fmla="*/ 1365250 h 2152650"/>
              <a:gd name="connsiteX1605" fmla="*/ 1498600 w 3600448"/>
              <a:gd name="connsiteY1605" fmla="*/ 1365250 h 2152650"/>
              <a:gd name="connsiteX1606" fmla="*/ 1495427 w 3600448"/>
              <a:gd name="connsiteY1606" fmla="*/ 1371600 h 2152650"/>
              <a:gd name="connsiteX1607" fmla="*/ 1397934 w 3600448"/>
              <a:gd name="connsiteY1607" fmla="*/ 1365250 h 2152650"/>
              <a:gd name="connsiteX1608" fmla="*/ 1412875 w 3600448"/>
              <a:gd name="connsiteY1608" fmla="*/ 1376363 h 2152650"/>
              <a:gd name="connsiteX1609" fmla="*/ 1405407 w 3600448"/>
              <a:gd name="connsiteY1609" fmla="*/ 1387475 h 2152650"/>
              <a:gd name="connsiteX1610" fmla="*/ 1394200 w 3600448"/>
              <a:gd name="connsiteY1610" fmla="*/ 1387475 h 2152650"/>
              <a:gd name="connsiteX1611" fmla="*/ 1401669 w 3600448"/>
              <a:gd name="connsiteY1611" fmla="*/ 1380067 h 2152650"/>
              <a:gd name="connsiteX1612" fmla="*/ 1386728 w 3600448"/>
              <a:gd name="connsiteY1612" fmla="*/ 1383771 h 2152650"/>
              <a:gd name="connsiteX1613" fmla="*/ 1397934 w 3600448"/>
              <a:gd name="connsiteY1613" fmla="*/ 1372658 h 2152650"/>
              <a:gd name="connsiteX1614" fmla="*/ 1379260 w 3600448"/>
              <a:gd name="connsiteY1614" fmla="*/ 1372658 h 2152650"/>
              <a:gd name="connsiteX1615" fmla="*/ 1382994 w 3600448"/>
              <a:gd name="connsiteY1615" fmla="*/ 1376363 h 2152650"/>
              <a:gd name="connsiteX1616" fmla="*/ 1378791 w 3600448"/>
              <a:gd name="connsiteY1616" fmla="*/ 1376826 h 2152650"/>
              <a:gd name="connsiteX1617" fmla="*/ 1370508 w 3600448"/>
              <a:gd name="connsiteY1617" fmla="*/ 1377738 h 2152650"/>
              <a:gd name="connsiteX1618" fmla="*/ 1378791 w 3600448"/>
              <a:gd name="connsiteY1618" fmla="*/ 1369880 h 2152650"/>
              <a:gd name="connsiteX1619" fmla="*/ 1397934 w 3600448"/>
              <a:gd name="connsiteY1619" fmla="*/ 1365250 h 2152650"/>
              <a:gd name="connsiteX1620" fmla="*/ 360556 w 3600448"/>
              <a:gd name="connsiteY1620" fmla="*/ 1364563 h 2152650"/>
              <a:gd name="connsiteX1621" fmla="*/ 360462 w 3600448"/>
              <a:gd name="connsiteY1621" fmla="*/ 1364937 h 2152650"/>
              <a:gd name="connsiteX1622" fmla="*/ 359879 w 3600448"/>
              <a:gd name="connsiteY1622" fmla="*/ 1364718 h 2152650"/>
              <a:gd name="connsiteX1623" fmla="*/ 1610254 w 3600448"/>
              <a:gd name="connsiteY1623" fmla="*/ 1361122 h 2152650"/>
              <a:gd name="connsiteX1624" fmla="*/ 1606551 w 3600448"/>
              <a:gd name="connsiteY1624" fmla="*/ 1368742 h 2152650"/>
              <a:gd name="connsiteX1625" fmla="*/ 1628776 w 3600448"/>
              <a:gd name="connsiteY1625" fmla="*/ 1361122 h 2152650"/>
              <a:gd name="connsiteX1626" fmla="*/ 1632480 w 3600448"/>
              <a:gd name="connsiteY1626" fmla="*/ 1368742 h 2152650"/>
              <a:gd name="connsiteX1627" fmla="*/ 1610254 w 3600448"/>
              <a:gd name="connsiteY1627" fmla="*/ 1376362 h 2152650"/>
              <a:gd name="connsiteX1628" fmla="*/ 1595440 w 3600448"/>
              <a:gd name="connsiteY1628" fmla="*/ 1368742 h 2152650"/>
              <a:gd name="connsiteX1629" fmla="*/ 1610254 w 3600448"/>
              <a:gd name="connsiteY1629" fmla="*/ 1361122 h 2152650"/>
              <a:gd name="connsiteX1630" fmla="*/ 577238 w 3600448"/>
              <a:gd name="connsiteY1630" fmla="*/ 1360872 h 2152650"/>
              <a:gd name="connsiteX1631" fmla="*/ 571743 w 3600448"/>
              <a:gd name="connsiteY1631" fmla="*/ 1363397 h 2152650"/>
              <a:gd name="connsiteX1632" fmla="*/ 565234 w 3600448"/>
              <a:gd name="connsiteY1632" fmla="*/ 1368954 h 2152650"/>
              <a:gd name="connsiteX1633" fmla="*/ 568954 w 3600448"/>
              <a:gd name="connsiteY1633" fmla="*/ 1368954 h 2152650"/>
              <a:gd name="connsiteX1634" fmla="*/ 557795 w 3600448"/>
              <a:gd name="connsiteY1634" fmla="*/ 1376362 h 2152650"/>
              <a:gd name="connsiteX1635" fmla="*/ 561514 w 3600448"/>
              <a:gd name="connsiteY1635" fmla="*/ 1365249 h 2152650"/>
              <a:gd name="connsiteX1636" fmla="*/ 574068 w 3600448"/>
              <a:gd name="connsiteY1636" fmla="*/ 1361082 h 2152650"/>
              <a:gd name="connsiteX1637" fmla="*/ 1550989 w 3600448"/>
              <a:gd name="connsiteY1637" fmla="*/ 1360487 h 2152650"/>
              <a:gd name="connsiteX1638" fmla="*/ 1547134 w 3600448"/>
              <a:gd name="connsiteY1638" fmla="*/ 1376362 h 2152650"/>
              <a:gd name="connsiteX1639" fmla="*/ 1523999 w 3600448"/>
              <a:gd name="connsiteY1639" fmla="*/ 1376362 h 2152650"/>
              <a:gd name="connsiteX1640" fmla="*/ 1550989 w 3600448"/>
              <a:gd name="connsiteY1640" fmla="*/ 1360487 h 2152650"/>
              <a:gd name="connsiteX1641" fmla="*/ 582550 w 3600448"/>
              <a:gd name="connsiteY1641" fmla="*/ 1358430 h 2152650"/>
              <a:gd name="connsiteX1642" fmla="*/ 581914 w 3600448"/>
              <a:gd name="connsiteY1642" fmla="*/ 1360561 h 2152650"/>
              <a:gd name="connsiteX1643" fmla="*/ 577238 w 3600448"/>
              <a:gd name="connsiteY1643" fmla="*/ 1360872 h 2152650"/>
              <a:gd name="connsiteX1644" fmla="*/ 349391 w 3600448"/>
              <a:gd name="connsiteY1644" fmla="*/ 1349632 h 2152650"/>
              <a:gd name="connsiteX1645" fmla="*/ 349742 w 3600448"/>
              <a:gd name="connsiteY1645" fmla="*/ 1354473 h 2152650"/>
              <a:gd name="connsiteX1646" fmla="*/ 349391 w 3600448"/>
              <a:gd name="connsiteY1646" fmla="*/ 1354505 h 2152650"/>
              <a:gd name="connsiteX1647" fmla="*/ 349391 w 3600448"/>
              <a:gd name="connsiteY1647" fmla="*/ 1351032 h 2152650"/>
              <a:gd name="connsiteX1648" fmla="*/ 349391 w 3600448"/>
              <a:gd name="connsiteY1648" fmla="*/ 1349632 h 2152650"/>
              <a:gd name="connsiteX1649" fmla="*/ 1799696 w 3600448"/>
              <a:gd name="connsiteY1649" fmla="*/ 1349375 h 2152650"/>
              <a:gd name="connsiteX1650" fmla="*/ 1803398 w 3600448"/>
              <a:gd name="connsiteY1650" fmla="*/ 1356783 h 2152650"/>
              <a:gd name="connsiteX1651" fmla="*/ 1792286 w 3600448"/>
              <a:gd name="connsiteY1651" fmla="*/ 1360487 h 2152650"/>
              <a:gd name="connsiteX1652" fmla="*/ 1643856 w 3600448"/>
              <a:gd name="connsiteY1652" fmla="*/ 1349375 h 2152650"/>
              <a:gd name="connsiteX1653" fmla="*/ 1650999 w 3600448"/>
              <a:gd name="connsiteY1653" fmla="*/ 1356783 h 2152650"/>
              <a:gd name="connsiteX1654" fmla="*/ 1636714 w 3600448"/>
              <a:gd name="connsiteY1654" fmla="*/ 1356783 h 2152650"/>
              <a:gd name="connsiteX1655" fmla="*/ 1643856 w 3600448"/>
              <a:gd name="connsiteY1655" fmla="*/ 1349375 h 2152650"/>
              <a:gd name="connsiteX1656" fmla="*/ 370975 w 3600448"/>
              <a:gd name="connsiteY1656" fmla="*/ 1348133 h 2152650"/>
              <a:gd name="connsiteX1657" fmla="*/ 373878 w 3600448"/>
              <a:gd name="connsiteY1657" fmla="*/ 1348821 h 2152650"/>
              <a:gd name="connsiteX1658" fmla="*/ 371725 w 3600448"/>
              <a:gd name="connsiteY1658" fmla="*/ 1349632 h 2152650"/>
              <a:gd name="connsiteX1659" fmla="*/ 1616671 w 3600448"/>
              <a:gd name="connsiteY1659" fmla="*/ 1347655 h 2152650"/>
              <a:gd name="connsiteX1660" fmla="*/ 1617807 w 3600448"/>
              <a:gd name="connsiteY1660" fmla="*/ 1348413 h 2152650"/>
              <a:gd name="connsiteX1661" fmla="*/ 1611576 w 3600448"/>
              <a:gd name="connsiteY1661" fmla="*/ 1349970 h 2152650"/>
              <a:gd name="connsiteX1662" fmla="*/ 1609724 w 3600448"/>
              <a:gd name="connsiteY1662" fmla="*/ 1350433 h 2152650"/>
              <a:gd name="connsiteX1663" fmla="*/ 1616671 w 3600448"/>
              <a:gd name="connsiteY1663" fmla="*/ 1347655 h 2152650"/>
              <a:gd name="connsiteX1664" fmla="*/ 1624542 w 3600448"/>
              <a:gd name="connsiteY1664" fmla="*/ 1346729 h 2152650"/>
              <a:gd name="connsiteX1665" fmla="*/ 1624542 w 3600448"/>
              <a:gd name="connsiteY1665" fmla="*/ 1350433 h 2152650"/>
              <a:gd name="connsiteX1666" fmla="*/ 1620839 w 3600448"/>
              <a:gd name="connsiteY1666" fmla="*/ 1350433 h 2152650"/>
              <a:gd name="connsiteX1667" fmla="*/ 1617807 w 3600448"/>
              <a:gd name="connsiteY1667" fmla="*/ 1348413 h 2152650"/>
              <a:gd name="connsiteX1668" fmla="*/ 1841497 w 3600448"/>
              <a:gd name="connsiteY1668" fmla="*/ 1346200 h 2152650"/>
              <a:gd name="connsiteX1669" fmla="*/ 1847847 w 3600448"/>
              <a:gd name="connsiteY1669" fmla="*/ 1346200 h 2152650"/>
              <a:gd name="connsiteX1670" fmla="*/ 1841497 w 3600448"/>
              <a:gd name="connsiteY1670" fmla="*/ 1349375 h 2152650"/>
              <a:gd name="connsiteX1671" fmla="*/ 1536020 w 3600448"/>
              <a:gd name="connsiteY1671" fmla="*/ 1346200 h 2152650"/>
              <a:gd name="connsiteX1672" fmla="*/ 1539878 w 3600448"/>
              <a:gd name="connsiteY1672" fmla="*/ 1356915 h 2152650"/>
              <a:gd name="connsiteX1673" fmla="*/ 1524456 w 3600448"/>
              <a:gd name="connsiteY1673" fmla="*/ 1360487 h 2152650"/>
              <a:gd name="connsiteX1674" fmla="*/ 1536020 w 3600448"/>
              <a:gd name="connsiteY1674" fmla="*/ 1346200 h 2152650"/>
              <a:gd name="connsiteX1675" fmla="*/ 1479552 w 3600448"/>
              <a:gd name="connsiteY1675" fmla="*/ 1346200 h 2152650"/>
              <a:gd name="connsiteX1676" fmla="*/ 1498600 w 3600448"/>
              <a:gd name="connsiteY1676" fmla="*/ 1346200 h 2152650"/>
              <a:gd name="connsiteX1677" fmla="*/ 1487489 w 3600448"/>
              <a:gd name="connsiteY1677" fmla="*/ 1354137 h 2152650"/>
              <a:gd name="connsiteX1678" fmla="*/ 1442508 w 3600448"/>
              <a:gd name="connsiteY1678" fmla="*/ 1346200 h 2152650"/>
              <a:gd name="connsiteX1679" fmla="*/ 1472145 w 3600448"/>
              <a:gd name="connsiteY1679" fmla="*/ 1361109 h 2152650"/>
              <a:gd name="connsiteX1680" fmla="*/ 1486959 w 3600448"/>
              <a:gd name="connsiteY1680" fmla="*/ 1361109 h 2152650"/>
              <a:gd name="connsiteX1681" fmla="*/ 1486959 w 3600448"/>
              <a:gd name="connsiteY1681" fmla="*/ 1364836 h 2152650"/>
              <a:gd name="connsiteX1682" fmla="*/ 1472145 w 3600448"/>
              <a:gd name="connsiteY1682" fmla="*/ 1368563 h 2152650"/>
              <a:gd name="connsiteX1683" fmla="*/ 1479552 w 3600448"/>
              <a:gd name="connsiteY1683" fmla="*/ 1376018 h 2152650"/>
              <a:gd name="connsiteX1684" fmla="*/ 1481302 w 3600448"/>
              <a:gd name="connsiteY1684" fmla="*/ 1375944 h 2152650"/>
              <a:gd name="connsiteX1685" fmla="*/ 1478394 w 3600448"/>
              <a:gd name="connsiteY1685" fmla="*/ 1377823 h 2152650"/>
              <a:gd name="connsiteX1686" fmla="*/ 1472145 w 3600448"/>
              <a:gd name="connsiteY1686" fmla="*/ 1390926 h 2152650"/>
              <a:gd name="connsiteX1687" fmla="*/ 1490662 w 3600448"/>
              <a:gd name="connsiteY1687" fmla="*/ 1398381 h 2152650"/>
              <a:gd name="connsiteX1688" fmla="*/ 1457326 w 3600448"/>
              <a:gd name="connsiteY1688" fmla="*/ 1402108 h 2152650"/>
              <a:gd name="connsiteX1689" fmla="*/ 1461029 w 3600448"/>
              <a:gd name="connsiteY1689" fmla="*/ 1402108 h 2152650"/>
              <a:gd name="connsiteX1690" fmla="*/ 1438805 w 3600448"/>
              <a:gd name="connsiteY1690" fmla="*/ 1405835 h 2152650"/>
              <a:gd name="connsiteX1691" fmla="*/ 1446212 w 3600448"/>
              <a:gd name="connsiteY1691" fmla="*/ 1398381 h 2152650"/>
              <a:gd name="connsiteX1692" fmla="*/ 1420283 w 3600448"/>
              <a:gd name="connsiteY1692" fmla="*/ 1394653 h 2152650"/>
              <a:gd name="connsiteX1693" fmla="*/ 1427693 w 3600448"/>
              <a:gd name="connsiteY1693" fmla="*/ 1398381 h 2152650"/>
              <a:gd name="connsiteX1694" fmla="*/ 1412875 w 3600448"/>
              <a:gd name="connsiteY1694" fmla="*/ 1394653 h 2152650"/>
              <a:gd name="connsiteX1695" fmla="*/ 1409750 w 3600448"/>
              <a:gd name="connsiteY1695" fmla="*/ 1411426 h 2152650"/>
              <a:gd name="connsiteX1696" fmla="*/ 1412362 w 3600448"/>
              <a:gd name="connsiteY1696" fmla="*/ 1413564 h 2152650"/>
              <a:gd name="connsiteX1697" fmla="*/ 1405931 w 3600448"/>
              <a:gd name="connsiteY1697" fmla="*/ 1417016 h 2152650"/>
              <a:gd name="connsiteX1698" fmla="*/ 1412875 w 3600448"/>
              <a:gd name="connsiteY1698" fmla="*/ 1420744 h 2152650"/>
              <a:gd name="connsiteX1699" fmla="*/ 1401764 w 3600448"/>
              <a:gd name="connsiteY1699" fmla="*/ 1420744 h 2152650"/>
              <a:gd name="connsiteX1700" fmla="*/ 1409171 w 3600448"/>
              <a:gd name="connsiteY1700" fmla="*/ 1413289 h 2152650"/>
              <a:gd name="connsiteX1701" fmla="*/ 1392005 w 3600448"/>
              <a:gd name="connsiteY1701" fmla="*/ 1411719 h 2152650"/>
              <a:gd name="connsiteX1702" fmla="*/ 1396670 w 3600448"/>
              <a:gd name="connsiteY1702" fmla="*/ 1406301 h 2152650"/>
              <a:gd name="connsiteX1703" fmla="*/ 1405467 w 3600448"/>
              <a:gd name="connsiteY1703" fmla="*/ 1402108 h 2152650"/>
              <a:gd name="connsiteX1704" fmla="*/ 1401764 w 3600448"/>
              <a:gd name="connsiteY1704" fmla="*/ 1390926 h 2152650"/>
              <a:gd name="connsiteX1705" fmla="*/ 1420283 w 3600448"/>
              <a:gd name="connsiteY1705" fmla="*/ 1383472 h 2152650"/>
              <a:gd name="connsiteX1706" fmla="*/ 1416583 w 3600448"/>
              <a:gd name="connsiteY1706" fmla="*/ 1379745 h 2152650"/>
              <a:gd name="connsiteX1707" fmla="*/ 1449919 w 3600448"/>
              <a:gd name="connsiteY1707" fmla="*/ 1353654 h 2152650"/>
              <a:gd name="connsiteX1708" fmla="*/ 1442508 w 3600448"/>
              <a:gd name="connsiteY1708" fmla="*/ 1346200 h 2152650"/>
              <a:gd name="connsiteX1709" fmla="*/ 731856 w 3600448"/>
              <a:gd name="connsiteY1709" fmla="*/ 1343025 h 2152650"/>
              <a:gd name="connsiteX1710" fmla="*/ 725505 w 3600448"/>
              <a:gd name="connsiteY1710" fmla="*/ 1349375 h 2152650"/>
              <a:gd name="connsiteX1711" fmla="*/ 720743 w 3600448"/>
              <a:gd name="connsiteY1711" fmla="*/ 1346200 h 2152650"/>
              <a:gd name="connsiteX1712" fmla="*/ 330748 w 3600448"/>
              <a:gd name="connsiteY1712" fmla="*/ 1343025 h 2152650"/>
              <a:gd name="connsiteX1713" fmla="*/ 338153 w 3600448"/>
              <a:gd name="connsiteY1713" fmla="*/ 1343025 h 2152650"/>
              <a:gd name="connsiteX1714" fmla="*/ 334449 w 3600448"/>
              <a:gd name="connsiteY1714" fmla="*/ 1354137 h 2152650"/>
              <a:gd name="connsiteX1715" fmla="*/ 330748 w 3600448"/>
              <a:gd name="connsiteY1715" fmla="*/ 1343025 h 2152650"/>
              <a:gd name="connsiteX1716" fmla="*/ 2108014 w 3600448"/>
              <a:gd name="connsiteY1716" fmla="*/ 1340804 h 2152650"/>
              <a:gd name="connsiteX1717" fmla="*/ 2106759 w 3600448"/>
              <a:gd name="connsiteY1717" fmla="*/ 1342073 h 2152650"/>
              <a:gd name="connsiteX1718" fmla="*/ 2105817 w 3600448"/>
              <a:gd name="connsiteY1718" fmla="*/ 1343025 h 2152650"/>
              <a:gd name="connsiteX1719" fmla="*/ 717735 w 3600448"/>
              <a:gd name="connsiteY1719" fmla="*/ 1339320 h 2152650"/>
              <a:gd name="connsiteX1720" fmla="*/ 699137 w 3600448"/>
              <a:gd name="connsiteY1720" fmla="*/ 1343025 h 2152650"/>
              <a:gd name="connsiteX1721" fmla="*/ 717735 w 3600448"/>
              <a:gd name="connsiteY1721" fmla="*/ 1339320 h 2152650"/>
              <a:gd name="connsiteX1722" fmla="*/ 286106 w 3600448"/>
              <a:gd name="connsiteY1722" fmla="*/ 1338434 h 2152650"/>
              <a:gd name="connsiteX1723" fmla="*/ 319620 w 3600448"/>
              <a:gd name="connsiteY1723" fmla="*/ 1349632 h 2152650"/>
              <a:gd name="connsiteX1724" fmla="*/ 319620 w 3600448"/>
              <a:gd name="connsiteY1724" fmla="*/ 1345899 h 2152650"/>
              <a:gd name="connsiteX1725" fmla="*/ 325668 w 3600448"/>
              <a:gd name="connsiteY1725" fmla="*/ 1353365 h 2152650"/>
              <a:gd name="connsiteX1726" fmla="*/ 333331 w 3600448"/>
              <a:gd name="connsiteY1726" fmla="*/ 1359841 h 2152650"/>
              <a:gd name="connsiteX1727" fmla="*/ 333109 w 3600448"/>
              <a:gd name="connsiteY1727" fmla="*/ 1360364 h 2152650"/>
              <a:gd name="connsiteX1728" fmla="*/ 334504 w 3600448"/>
              <a:gd name="connsiteY1728" fmla="*/ 1360830 h 2152650"/>
              <a:gd name="connsiteX1729" fmla="*/ 333331 w 3600448"/>
              <a:gd name="connsiteY1729" fmla="*/ 1359841 h 2152650"/>
              <a:gd name="connsiteX1730" fmla="*/ 334504 w 3600448"/>
              <a:gd name="connsiteY1730" fmla="*/ 1357097 h 2152650"/>
              <a:gd name="connsiteX1731" fmla="*/ 345673 w 3600448"/>
              <a:gd name="connsiteY1731" fmla="*/ 1360830 h 2152650"/>
              <a:gd name="connsiteX1732" fmla="*/ 338228 w 3600448"/>
              <a:gd name="connsiteY1732" fmla="*/ 1357097 h 2152650"/>
              <a:gd name="connsiteX1733" fmla="*/ 346604 w 3600448"/>
              <a:gd name="connsiteY1733" fmla="*/ 1354764 h 2152650"/>
              <a:gd name="connsiteX1734" fmla="*/ 349391 w 3600448"/>
              <a:gd name="connsiteY1734" fmla="*/ 1354505 h 2152650"/>
              <a:gd name="connsiteX1735" fmla="*/ 349391 w 3600448"/>
              <a:gd name="connsiteY1735" fmla="*/ 1360830 h 2152650"/>
              <a:gd name="connsiteX1736" fmla="*/ 359879 w 3600448"/>
              <a:gd name="connsiteY1736" fmla="*/ 1364718 h 2152650"/>
              <a:gd name="connsiteX1737" fmla="*/ 350321 w 3600448"/>
              <a:gd name="connsiteY1737" fmla="*/ 1366896 h 2152650"/>
              <a:gd name="connsiteX1738" fmla="*/ 345673 w 3600448"/>
              <a:gd name="connsiteY1738" fmla="*/ 1372028 h 2152650"/>
              <a:gd name="connsiteX1739" fmla="*/ 323338 w 3600448"/>
              <a:gd name="connsiteY1739" fmla="*/ 1368296 h 2152650"/>
              <a:gd name="connsiteX1740" fmla="*/ 324737 w 3600448"/>
              <a:gd name="connsiteY1740" fmla="*/ 1369229 h 2152650"/>
              <a:gd name="connsiteX1741" fmla="*/ 331542 w 3600448"/>
              <a:gd name="connsiteY1741" fmla="*/ 1373778 h 2152650"/>
              <a:gd name="connsiteX1742" fmla="*/ 324737 w 3600448"/>
              <a:gd name="connsiteY1742" fmla="*/ 1376694 h 2152650"/>
              <a:gd name="connsiteX1743" fmla="*/ 312176 w 3600448"/>
              <a:gd name="connsiteY1743" fmla="*/ 1383227 h 2152650"/>
              <a:gd name="connsiteX1744" fmla="*/ 330785 w 3600448"/>
              <a:gd name="connsiteY1744" fmla="*/ 1383227 h 2152650"/>
              <a:gd name="connsiteX1745" fmla="*/ 330785 w 3600448"/>
              <a:gd name="connsiteY1745" fmla="*/ 1390692 h 2152650"/>
              <a:gd name="connsiteX1746" fmla="*/ 315894 w 3600448"/>
              <a:gd name="connsiteY1746" fmla="*/ 1394425 h 2152650"/>
              <a:gd name="connsiteX1747" fmla="*/ 315894 w 3600448"/>
              <a:gd name="connsiteY1747" fmla="*/ 1390692 h 2152650"/>
              <a:gd name="connsiteX1748" fmla="*/ 289826 w 3600448"/>
              <a:gd name="connsiteY1748" fmla="*/ 1398158 h 2152650"/>
              <a:gd name="connsiteX1749" fmla="*/ 282384 w 3600448"/>
              <a:gd name="connsiteY1749" fmla="*/ 1379494 h 2152650"/>
              <a:gd name="connsiteX1750" fmla="*/ 263775 w 3600448"/>
              <a:gd name="connsiteY1750" fmla="*/ 1394425 h 2152650"/>
              <a:gd name="connsiteX1751" fmla="*/ 265634 w 3600448"/>
              <a:gd name="connsiteY1751" fmla="*/ 1395358 h 2152650"/>
              <a:gd name="connsiteX1752" fmla="*/ 271218 w 3600448"/>
              <a:gd name="connsiteY1752" fmla="*/ 1398158 h 2152650"/>
              <a:gd name="connsiteX1753" fmla="*/ 271218 w 3600448"/>
              <a:gd name="connsiteY1753" fmla="*/ 1401891 h 2152650"/>
              <a:gd name="connsiteX1754" fmla="*/ 260054 w 3600448"/>
              <a:gd name="connsiteY1754" fmla="*/ 1401891 h 2152650"/>
              <a:gd name="connsiteX1755" fmla="*/ 252611 w 3600448"/>
              <a:gd name="connsiteY1755" fmla="*/ 1409356 h 2152650"/>
              <a:gd name="connsiteX1756" fmla="*/ 256332 w 3600448"/>
              <a:gd name="connsiteY1756" fmla="*/ 1409356 h 2152650"/>
              <a:gd name="connsiteX1757" fmla="*/ 252611 w 3600448"/>
              <a:gd name="connsiteY1757" fmla="*/ 1420554 h 2152650"/>
              <a:gd name="connsiteX1758" fmla="*/ 267497 w 3600448"/>
              <a:gd name="connsiteY1758" fmla="*/ 1416822 h 2152650"/>
              <a:gd name="connsiteX1759" fmla="*/ 282384 w 3600448"/>
              <a:gd name="connsiteY1759" fmla="*/ 1416822 h 2152650"/>
              <a:gd name="connsiteX1760" fmla="*/ 292154 w 3600448"/>
              <a:gd name="connsiteY1760" fmla="*/ 1421954 h 2152650"/>
              <a:gd name="connsiteX1761" fmla="*/ 292262 w 3600448"/>
              <a:gd name="connsiteY1761" fmla="*/ 1424287 h 2152650"/>
              <a:gd name="connsiteX1762" fmla="*/ 282384 w 3600448"/>
              <a:gd name="connsiteY1762" fmla="*/ 1424287 h 2152650"/>
              <a:gd name="connsiteX1763" fmla="*/ 278661 w 3600448"/>
              <a:gd name="connsiteY1763" fmla="*/ 1431753 h 2152650"/>
              <a:gd name="connsiteX1764" fmla="*/ 301007 w 3600448"/>
              <a:gd name="connsiteY1764" fmla="*/ 1431753 h 2152650"/>
              <a:gd name="connsiteX1765" fmla="*/ 330785 w 3600448"/>
              <a:gd name="connsiteY1765" fmla="*/ 1439218 h 2152650"/>
              <a:gd name="connsiteX1766" fmla="*/ 329386 w 3600448"/>
              <a:gd name="connsiteY1766" fmla="*/ 1439685 h 2152650"/>
              <a:gd name="connsiteX1767" fmla="*/ 320236 w 3600448"/>
              <a:gd name="connsiteY1767" fmla="*/ 1442743 h 2152650"/>
              <a:gd name="connsiteX1768" fmla="*/ 309380 w 3600448"/>
              <a:gd name="connsiteY1768" fmla="*/ 1442018 h 2152650"/>
              <a:gd name="connsiteX1769" fmla="*/ 301007 w 3600448"/>
              <a:gd name="connsiteY1769" fmla="*/ 1435485 h 2152650"/>
              <a:gd name="connsiteX1770" fmla="*/ 286106 w 3600448"/>
              <a:gd name="connsiteY1770" fmla="*/ 1446684 h 2152650"/>
              <a:gd name="connsiteX1771" fmla="*/ 293548 w 3600448"/>
              <a:gd name="connsiteY1771" fmla="*/ 1450416 h 2152650"/>
              <a:gd name="connsiteX1772" fmla="*/ 292154 w 3600448"/>
              <a:gd name="connsiteY1772" fmla="*/ 1450883 h 2152650"/>
              <a:gd name="connsiteX1773" fmla="*/ 284616 w 3600448"/>
              <a:gd name="connsiteY1773" fmla="*/ 1453403 h 2152650"/>
              <a:gd name="connsiteX1774" fmla="*/ 278661 w 3600448"/>
              <a:gd name="connsiteY1774" fmla="*/ 1450416 h 2152650"/>
              <a:gd name="connsiteX1775" fmla="*/ 282384 w 3600448"/>
              <a:gd name="connsiteY1775" fmla="*/ 1442951 h 2152650"/>
              <a:gd name="connsiteX1776" fmla="*/ 252611 w 3600448"/>
              <a:gd name="connsiteY1776" fmla="*/ 1442951 h 2152650"/>
              <a:gd name="connsiteX1777" fmla="*/ 252611 w 3600448"/>
              <a:gd name="connsiteY1777" fmla="*/ 1435485 h 2152650"/>
              <a:gd name="connsiteX1778" fmla="*/ 226556 w 3600448"/>
              <a:gd name="connsiteY1778" fmla="*/ 1439218 h 2152650"/>
              <a:gd name="connsiteX1779" fmla="*/ 230279 w 3600448"/>
              <a:gd name="connsiteY1779" fmla="*/ 1428020 h 2152650"/>
              <a:gd name="connsiteX1780" fmla="*/ 226556 w 3600448"/>
              <a:gd name="connsiteY1780" fmla="*/ 1431753 h 2152650"/>
              <a:gd name="connsiteX1781" fmla="*/ 211669 w 3600448"/>
              <a:gd name="connsiteY1781" fmla="*/ 1409356 h 2152650"/>
              <a:gd name="connsiteX1782" fmla="*/ 230279 w 3600448"/>
              <a:gd name="connsiteY1782" fmla="*/ 1405623 h 2152650"/>
              <a:gd name="connsiteX1783" fmla="*/ 230279 w 3600448"/>
              <a:gd name="connsiteY1783" fmla="*/ 1401891 h 2152650"/>
              <a:gd name="connsiteX1784" fmla="*/ 241446 w 3600448"/>
              <a:gd name="connsiteY1784" fmla="*/ 1401891 h 2152650"/>
              <a:gd name="connsiteX1785" fmla="*/ 215391 w 3600448"/>
              <a:gd name="connsiteY1785" fmla="*/ 1401891 h 2152650"/>
              <a:gd name="connsiteX1786" fmla="*/ 196783 w 3600448"/>
              <a:gd name="connsiteY1786" fmla="*/ 1379494 h 2152650"/>
              <a:gd name="connsiteX1787" fmla="*/ 207947 w 3600448"/>
              <a:gd name="connsiteY1787" fmla="*/ 1375761 h 2152650"/>
              <a:gd name="connsiteX1788" fmla="*/ 159564 w 3600448"/>
              <a:gd name="connsiteY1788" fmla="*/ 1379494 h 2152650"/>
              <a:gd name="connsiteX1789" fmla="*/ 152120 w 3600448"/>
              <a:gd name="connsiteY1789" fmla="*/ 1368296 h 2152650"/>
              <a:gd name="connsiteX1790" fmla="*/ 114902 w 3600448"/>
              <a:gd name="connsiteY1790" fmla="*/ 1375761 h 2152650"/>
              <a:gd name="connsiteX1791" fmla="*/ 114902 w 3600448"/>
              <a:gd name="connsiteY1791" fmla="*/ 1379390 h 2152650"/>
              <a:gd name="connsiteX1792" fmla="*/ 118030 w 3600448"/>
              <a:gd name="connsiteY1792" fmla="*/ 1383030 h 2152650"/>
              <a:gd name="connsiteX1793" fmla="*/ 118497 w 3600448"/>
              <a:gd name="connsiteY1793" fmla="*/ 1386840 h 2152650"/>
              <a:gd name="connsiteX1794" fmla="*/ 107272 w 3600448"/>
              <a:gd name="connsiteY1794" fmla="*/ 1390650 h 2152650"/>
              <a:gd name="connsiteX1795" fmla="*/ 103682 w 3600448"/>
              <a:gd name="connsiteY1795" fmla="*/ 1390498 h 2152650"/>
              <a:gd name="connsiteX1796" fmla="*/ 104936 w 3600448"/>
              <a:gd name="connsiteY1796" fmla="*/ 1389221 h 2152650"/>
              <a:gd name="connsiteX1797" fmla="*/ 114595 w 3600448"/>
              <a:gd name="connsiteY1797" fmla="*/ 1379384 h 2152650"/>
              <a:gd name="connsiteX1798" fmla="*/ 101878 w 3600448"/>
              <a:gd name="connsiteY1798" fmla="*/ 1374828 h 2152650"/>
              <a:gd name="connsiteX1799" fmla="*/ 100015 w 3600448"/>
              <a:gd name="connsiteY1799" fmla="*/ 1364563 h 2152650"/>
              <a:gd name="connsiteX1800" fmla="*/ 111180 w 3600448"/>
              <a:gd name="connsiteY1800" fmla="*/ 1368296 h 2152650"/>
              <a:gd name="connsiteX1801" fmla="*/ 100015 w 3600448"/>
              <a:gd name="connsiteY1801" fmla="*/ 1353365 h 2152650"/>
              <a:gd name="connsiteX1802" fmla="*/ 126070 w 3600448"/>
              <a:gd name="connsiteY1802" fmla="*/ 1368296 h 2152650"/>
              <a:gd name="connsiteX1803" fmla="*/ 178173 w 3600448"/>
              <a:gd name="connsiteY1803" fmla="*/ 1357097 h 2152650"/>
              <a:gd name="connsiteX1804" fmla="*/ 196783 w 3600448"/>
              <a:gd name="connsiteY1804" fmla="*/ 1364563 h 2152650"/>
              <a:gd name="connsiteX1805" fmla="*/ 286106 w 3600448"/>
              <a:gd name="connsiteY1805" fmla="*/ 1338434 h 2152650"/>
              <a:gd name="connsiteX1806" fmla="*/ 1025538 w 3600448"/>
              <a:gd name="connsiteY1806" fmla="*/ 1338262 h 2152650"/>
              <a:gd name="connsiteX1807" fmla="*/ 1036651 w 3600448"/>
              <a:gd name="connsiteY1807" fmla="*/ 1343025 h 2152650"/>
              <a:gd name="connsiteX1808" fmla="*/ 1030301 w 3600448"/>
              <a:gd name="connsiteY1808" fmla="*/ 1346200 h 2152650"/>
              <a:gd name="connsiteX1809" fmla="*/ 21698 w 3600448"/>
              <a:gd name="connsiteY1809" fmla="*/ 1338262 h 2152650"/>
              <a:gd name="connsiteX1810" fmla="*/ 36515 w 3600448"/>
              <a:gd name="connsiteY1810" fmla="*/ 1360884 h 2152650"/>
              <a:gd name="connsiteX1811" fmla="*/ 29108 w 3600448"/>
              <a:gd name="connsiteY1811" fmla="*/ 1364654 h 2152650"/>
              <a:gd name="connsiteX1812" fmla="*/ 6882 w 3600448"/>
              <a:gd name="connsiteY1812" fmla="*/ 1349573 h 2152650"/>
              <a:gd name="connsiteX1813" fmla="*/ 162060 w 3600448"/>
              <a:gd name="connsiteY1813" fmla="*/ 1338233 h 2152650"/>
              <a:gd name="connsiteX1814" fmla="*/ 163328 w 3600448"/>
              <a:gd name="connsiteY1814" fmla="*/ 1338897 h 2152650"/>
              <a:gd name="connsiteX1815" fmla="*/ 152404 w 3600448"/>
              <a:gd name="connsiteY1815" fmla="*/ 1338897 h 2152650"/>
              <a:gd name="connsiteX1816" fmla="*/ 93030 w 3600448"/>
              <a:gd name="connsiteY1816" fmla="*/ 1334798 h 2152650"/>
              <a:gd name="connsiteX1817" fmla="*/ 104224 w 3600448"/>
              <a:gd name="connsiteY1817" fmla="*/ 1349808 h 2152650"/>
              <a:gd name="connsiteX1818" fmla="*/ 85569 w 3600448"/>
              <a:gd name="connsiteY1818" fmla="*/ 1346055 h 2152650"/>
              <a:gd name="connsiteX1819" fmla="*/ 85569 w 3600448"/>
              <a:gd name="connsiteY1819" fmla="*/ 1342303 h 2152650"/>
              <a:gd name="connsiteX1820" fmla="*/ 96763 w 3600448"/>
              <a:gd name="connsiteY1820" fmla="*/ 1342303 h 2152650"/>
              <a:gd name="connsiteX1821" fmla="*/ 93030 w 3600448"/>
              <a:gd name="connsiteY1821" fmla="*/ 1334798 h 2152650"/>
              <a:gd name="connsiteX1822" fmla="*/ 364281 w 3600448"/>
              <a:gd name="connsiteY1822" fmla="*/ 1334701 h 2152650"/>
              <a:gd name="connsiteX1823" fmla="*/ 367999 w 3600448"/>
              <a:gd name="connsiteY1823" fmla="*/ 1342166 h 2152650"/>
              <a:gd name="connsiteX1824" fmla="*/ 370975 w 3600448"/>
              <a:gd name="connsiteY1824" fmla="*/ 1348133 h 2152650"/>
              <a:gd name="connsiteX1825" fmla="*/ 368932 w 3600448"/>
              <a:gd name="connsiteY1825" fmla="*/ 1347649 h 2152650"/>
              <a:gd name="connsiteX1826" fmla="*/ 360556 w 3600448"/>
              <a:gd name="connsiteY1826" fmla="*/ 1353365 h 2152650"/>
              <a:gd name="connsiteX1827" fmla="*/ 356833 w 3600448"/>
              <a:gd name="connsiteY1827" fmla="*/ 1338434 h 2152650"/>
              <a:gd name="connsiteX1828" fmla="*/ 364281 w 3600448"/>
              <a:gd name="connsiteY1828" fmla="*/ 1334701 h 2152650"/>
              <a:gd name="connsiteX1829" fmla="*/ 1021382 w 3600448"/>
              <a:gd name="connsiteY1829" fmla="*/ 1332814 h 2152650"/>
              <a:gd name="connsiteX1830" fmla="*/ 1025913 w 3600448"/>
              <a:gd name="connsiteY1830" fmla="*/ 1334861 h 2152650"/>
              <a:gd name="connsiteX1831" fmla="*/ 1019780 w 3600448"/>
              <a:gd name="connsiteY1831" fmla="*/ 1333865 h 2152650"/>
              <a:gd name="connsiteX1832" fmla="*/ 896270 w 3600448"/>
              <a:gd name="connsiteY1832" fmla="*/ 1331912 h 2152650"/>
              <a:gd name="connsiteX1833" fmla="*/ 902834 w 3600448"/>
              <a:gd name="connsiteY1833" fmla="*/ 1335180 h 2152650"/>
              <a:gd name="connsiteX1834" fmla="*/ 902314 w 3600448"/>
              <a:gd name="connsiteY1834" fmla="*/ 1335153 h 2152650"/>
              <a:gd name="connsiteX1835" fmla="*/ 896270 w 3600448"/>
              <a:gd name="connsiteY1835" fmla="*/ 1331912 h 2152650"/>
              <a:gd name="connsiteX1836" fmla="*/ 739793 w 3600448"/>
              <a:gd name="connsiteY1836" fmla="*/ 1331912 h 2152650"/>
              <a:gd name="connsiteX1837" fmla="*/ 754081 w 3600448"/>
              <a:gd name="connsiteY1837" fmla="*/ 1331912 h 2152650"/>
              <a:gd name="connsiteX1838" fmla="*/ 743365 w 3600448"/>
              <a:gd name="connsiteY1838" fmla="*/ 1338262 h 2152650"/>
              <a:gd name="connsiteX1839" fmla="*/ 739793 w 3600448"/>
              <a:gd name="connsiteY1839" fmla="*/ 1331912 h 2152650"/>
              <a:gd name="connsiteX1840" fmla="*/ 624746 w 3600448"/>
              <a:gd name="connsiteY1840" fmla="*/ 1331912 h 2152650"/>
              <a:gd name="connsiteX1841" fmla="*/ 630791 w 3600448"/>
              <a:gd name="connsiteY1841" fmla="*/ 1336542 h 2152650"/>
              <a:gd name="connsiteX1842" fmla="*/ 631587 w 3600448"/>
              <a:gd name="connsiteY1842" fmla="*/ 1337461 h 2152650"/>
              <a:gd name="connsiteX1843" fmla="*/ 631372 w 3600448"/>
              <a:gd name="connsiteY1843" fmla="*/ 1337410 h 2152650"/>
              <a:gd name="connsiteX1844" fmla="*/ 624746 w 3600448"/>
              <a:gd name="connsiteY1844" fmla="*/ 1331912 h 2152650"/>
              <a:gd name="connsiteX1845" fmla="*/ 44531 w 3600448"/>
              <a:gd name="connsiteY1845" fmla="*/ 1331046 h 2152650"/>
              <a:gd name="connsiteX1846" fmla="*/ 55725 w 3600448"/>
              <a:gd name="connsiteY1846" fmla="*/ 1346055 h 2152650"/>
              <a:gd name="connsiteX1847" fmla="*/ 33342 w 3600448"/>
              <a:gd name="connsiteY1847" fmla="*/ 1338551 h 2152650"/>
              <a:gd name="connsiteX1848" fmla="*/ 44531 w 3600448"/>
              <a:gd name="connsiteY1848" fmla="*/ 1331046 h 2152650"/>
              <a:gd name="connsiteX1849" fmla="*/ 183701 w 3600448"/>
              <a:gd name="connsiteY1849" fmla="*/ 1330265 h 2152650"/>
              <a:gd name="connsiteX1850" fmla="*/ 192465 w 3600448"/>
              <a:gd name="connsiteY1850" fmla="*/ 1338897 h 2152650"/>
              <a:gd name="connsiteX1851" fmla="*/ 199747 w 3600448"/>
              <a:gd name="connsiteY1851" fmla="*/ 1335087 h 2152650"/>
              <a:gd name="connsiteX1852" fmla="*/ 210674 w 3600448"/>
              <a:gd name="connsiteY1852" fmla="*/ 1342707 h 2152650"/>
              <a:gd name="connsiteX1853" fmla="*/ 199747 w 3600448"/>
              <a:gd name="connsiteY1853" fmla="*/ 1338897 h 2152650"/>
              <a:gd name="connsiteX1854" fmla="*/ 196108 w 3600448"/>
              <a:gd name="connsiteY1854" fmla="*/ 1350327 h 2152650"/>
              <a:gd name="connsiteX1855" fmla="*/ 165377 w 3600448"/>
              <a:gd name="connsiteY1855" fmla="*/ 1338004 h 2152650"/>
              <a:gd name="connsiteX1856" fmla="*/ 162060 w 3600448"/>
              <a:gd name="connsiteY1856" fmla="*/ 1338233 h 2152650"/>
              <a:gd name="connsiteX1857" fmla="*/ 156042 w 3600448"/>
              <a:gd name="connsiteY1857" fmla="*/ 1335087 h 2152650"/>
              <a:gd name="connsiteX1858" fmla="*/ 183701 w 3600448"/>
              <a:gd name="connsiteY1858" fmla="*/ 1330265 h 2152650"/>
              <a:gd name="connsiteX1859" fmla="*/ 1836675 w 3600448"/>
              <a:gd name="connsiteY1859" fmla="*/ 1329653 h 2152650"/>
              <a:gd name="connsiteX1860" fmla="*/ 1835906 w 3600448"/>
              <a:gd name="connsiteY1860" fmla="*/ 1332443 h 2152650"/>
              <a:gd name="connsiteX1861" fmla="*/ 1837302 w 3600448"/>
              <a:gd name="connsiteY1861" fmla="*/ 1334747 h 2152650"/>
              <a:gd name="connsiteX1862" fmla="*/ 1834975 w 3600448"/>
              <a:gd name="connsiteY1862" fmla="*/ 1331983 h 2152650"/>
              <a:gd name="connsiteX1863" fmla="*/ 781068 w 3600448"/>
              <a:gd name="connsiteY1863" fmla="*/ 1327679 h 2152650"/>
              <a:gd name="connsiteX1864" fmla="*/ 795356 w 3600448"/>
              <a:gd name="connsiteY1864" fmla="*/ 1327679 h 2152650"/>
              <a:gd name="connsiteX1865" fmla="*/ 791784 w 3600448"/>
              <a:gd name="connsiteY1865" fmla="*/ 1331383 h 2152650"/>
              <a:gd name="connsiteX1866" fmla="*/ 781068 w 3600448"/>
              <a:gd name="connsiteY1866" fmla="*/ 1327679 h 2152650"/>
              <a:gd name="connsiteX1867" fmla="*/ 1837302 w 3600448"/>
              <a:gd name="connsiteY1867" fmla="*/ 1327376 h 2152650"/>
              <a:gd name="connsiteX1868" fmla="*/ 1838062 w 3600448"/>
              <a:gd name="connsiteY1868" fmla="*/ 1327752 h 2152650"/>
              <a:gd name="connsiteX1869" fmla="*/ 1836675 w 3600448"/>
              <a:gd name="connsiteY1869" fmla="*/ 1329653 h 2152650"/>
              <a:gd name="connsiteX1870" fmla="*/ 1774010 w 3600448"/>
              <a:gd name="connsiteY1870" fmla="*/ 1327376 h 2152650"/>
              <a:gd name="connsiteX1871" fmla="*/ 1762844 w 3600448"/>
              <a:gd name="connsiteY1871" fmla="*/ 1338432 h 2152650"/>
              <a:gd name="connsiteX1872" fmla="*/ 1747949 w 3600448"/>
              <a:gd name="connsiteY1872" fmla="*/ 1338432 h 2152650"/>
              <a:gd name="connsiteX1873" fmla="*/ 1774010 w 3600448"/>
              <a:gd name="connsiteY1873" fmla="*/ 1327376 h 2152650"/>
              <a:gd name="connsiteX1874" fmla="*/ 2301872 w 3600448"/>
              <a:gd name="connsiteY1874" fmla="*/ 1327150 h 2152650"/>
              <a:gd name="connsiteX1875" fmla="*/ 2324097 w 3600448"/>
              <a:gd name="connsiteY1875" fmla="*/ 1327150 h 2152650"/>
              <a:gd name="connsiteX1876" fmla="*/ 2320393 w 3600448"/>
              <a:gd name="connsiteY1876" fmla="*/ 1331119 h 2152650"/>
              <a:gd name="connsiteX1877" fmla="*/ 2301872 w 3600448"/>
              <a:gd name="connsiteY1877" fmla="*/ 1327150 h 2152650"/>
              <a:gd name="connsiteX1878" fmla="*/ 2110058 w 3600448"/>
              <a:gd name="connsiteY1878" fmla="*/ 1325404 h 2152650"/>
              <a:gd name="connsiteX1879" fmla="*/ 2120898 w 3600448"/>
              <a:gd name="connsiteY1879" fmla="*/ 1327785 h 2152650"/>
              <a:gd name="connsiteX1880" fmla="*/ 2113357 w 3600448"/>
              <a:gd name="connsiteY1880" fmla="*/ 1335405 h 2152650"/>
              <a:gd name="connsiteX1881" fmla="*/ 2111943 w 3600448"/>
              <a:gd name="connsiteY1881" fmla="*/ 1334929 h 2152650"/>
              <a:gd name="connsiteX1882" fmla="*/ 2102046 w 3600448"/>
              <a:gd name="connsiteY1882" fmla="*/ 1331595 h 2152650"/>
              <a:gd name="connsiteX1883" fmla="*/ 2102046 w 3600448"/>
              <a:gd name="connsiteY1883" fmla="*/ 1335405 h 2152650"/>
              <a:gd name="connsiteX1884" fmla="*/ 2090735 w 3600448"/>
              <a:gd name="connsiteY1884" fmla="*/ 1331595 h 2152650"/>
              <a:gd name="connsiteX1885" fmla="*/ 2110058 w 3600448"/>
              <a:gd name="connsiteY1885" fmla="*/ 1325404 h 2152650"/>
              <a:gd name="connsiteX1886" fmla="*/ 2023328 w 3600448"/>
              <a:gd name="connsiteY1886" fmla="*/ 1323975 h 2152650"/>
              <a:gd name="connsiteX1887" fmla="*/ 2060573 w 3600448"/>
              <a:gd name="connsiteY1887" fmla="*/ 1331232 h 2152650"/>
              <a:gd name="connsiteX1888" fmla="*/ 2045675 w 3600448"/>
              <a:gd name="connsiteY1888" fmla="*/ 1338489 h 2152650"/>
              <a:gd name="connsiteX1889" fmla="*/ 2053124 w 3600448"/>
              <a:gd name="connsiteY1889" fmla="*/ 1338489 h 2152650"/>
              <a:gd name="connsiteX1890" fmla="*/ 2038226 w 3600448"/>
              <a:gd name="connsiteY1890" fmla="*/ 1345747 h 2152650"/>
              <a:gd name="connsiteX1891" fmla="*/ 1993531 w 3600448"/>
              <a:gd name="connsiteY1891" fmla="*/ 1334861 h 2152650"/>
              <a:gd name="connsiteX1892" fmla="*/ 1997256 w 3600448"/>
              <a:gd name="connsiteY1892" fmla="*/ 1334861 h 2152650"/>
              <a:gd name="connsiteX1893" fmla="*/ 1963735 w 3600448"/>
              <a:gd name="connsiteY1893" fmla="*/ 1345747 h 2152650"/>
              <a:gd name="connsiteX1894" fmla="*/ 2023328 w 3600448"/>
              <a:gd name="connsiteY1894" fmla="*/ 1327604 h 2152650"/>
              <a:gd name="connsiteX1895" fmla="*/ 2023328 w 3600448"/>
              <a:gd name="connsiteY1895" fmla="*/ 1323975 h 2152650"/>
              <a:gd name="connsiteX1896" fmla="*/ 1424979 w 3600448"/>
              <a:gd name="connsiteY1896" fmla="*/ 1323975 h 2152650"/>
              <a:gd name="connsiteX1897" fmla="*/ 1428750 w 3600448"/>
              <a:gd name="connsiteY1897" fmla="*/ 1335232 h 2152650"/>
              <a:gd name="connsiteX1898" fmla="*/ 1398587 w 3600448"/>
              <a:gd name="connsiteY1898" fmla="*/ 1346489 h 2152650"/>
              <a:gd name="connsiteX1899" fmla="*/ 1402361 w 3600448"/>
              <a:gd name="connsiteY1899" fmla="*/ 1353993 h 2152650"/>
              <a:gd name="connsiteX1900" fmla="*/ 1375967 w 3600448"/>
              <a:gd name="connsiteY1900" fmla="*/ 1365250 h 2152650"/>
              <a:gd name="connsiteX1901" fmla="*/ 1372197 w 3600448"/>
              <a:gd name="connsiteY1901" fmla="*/ 1357746 h 2152650"/>
              <a:gd name="connsiteX1902" fmla="*/ 1387277 w 3600448"/>
              <a:gd name="connsiteY1902" fmla="*/ 1346489 h 2152650"/>
              <a:gd name="connsiteX1903" fmla="*/ 1372197 w 3600448"/>
              <a:gd name="connsiteY1903" fmla="*/ 1342736 h 2152650"/>
              <a:gd name="connsiteX1904" fmla="*/ 1402361 w 3600448"/>
              <a:gd name="connsiteY1904" fmla="*/ 1335232 h 2152650"/>
              <a:gd name="connsiteX1905" fmla="*/ 1394818 w 3600448"/>
              <a:gd name="connsiteY1905" fmla="*/ 1338984 h 2152650"/>
              <a:gd name="connsiteX1906" fmla="*/ 1424979 w 3600448"/>
              <a:gd name="connsiteY1906" fmla="*/ 1323975 h 2152650"/>
              <a:gd name="connsiteX1907" fmla="*/ 1409701 w 3600448"/>
              <a:gd name="connsiteY1907" fmla="*/ 1323975 h 2152650"/>
              <a:gd name="connsiteX1908" fmla="*/ 1387476 w 3600448"/>
              <a:gd name="connsiteY1908" fmla="*/ 1331119 h 2152650"/>
              <a:gd name="connsiteX1909" fmla="*/ 1409701 w 3600448"/>
              <a:gd name="connsiteY1909" fmla="*/ 1323975 h 2152650"/>
              <a:gd name="connsiteX1910" fmla="*/ 349391 w 3600448"/>
              <a:gd name="connsiteY1910" fmla="*/ 1323503 h 2152650"/>
              <a:gd name="connsiteX1911" fmla="*/ 356833 w 3600448"/>
              <a:gd name="connsiteY1911" fmla="*/ 1323503 h 2152650"/>
              <a:gd name="connsiteX1912" fmla="*/ 356833 w 3600448"/>
              <a:gd name="connsiteY1912" fmla="*/ 1338434 h 2152650"/>
              <a:gd name="connsiteX1913" fmla="*/ 330785 w 3600448"/>
              <a:gd name="connsiteY1913" fmla="*/ 1330968 h 2152650"/>
              <a:gd name="connsiteX1914" fmla="*/ 353114 w 3600448"/>
              <a:gd name="connsiteY1914" fmla="*/ 1327235 h 2152650"/>
              <a:gd name="connsiteX1915" fmla="*/ 349391 w 3600448"/>
              <a:gd name="connsiteY1915" fmla="*/ 1323503 h 2152650"/>
              <a:gd name="connsiteX1916" fmla="*/ 2286474 w 3600448"/>
              <a:gd name="connsiteY1916" fmla="*/ 1323126 h 2152650"/>
              <a:gd name="connsiteX1917" fmla="*/ 2283502 w 3600448"/>
              <a:gd name="connsiteY1917" fmla="*/ 1327149 h 2152650"/>
              <a:gd name="connsiteX1918" fmla="*/ 2279647 w 3600448"/>
              <a:gd name="connsiteY1918" fmla="*/ 1323577 h 2152650"/>
              <a:gd name="connsiteX1919" fmla="*/ 735778 w 3600448"/>
              <a:gd name="connsiteY1919" fmla="*/ 1322848 h 2152650"/>
              <a:gd name="connsiteX1920" fmla="*/ 736332 w 3600448"/>
              <a:gd name="connsiteY1920" fmla="*/ 1324504 h 2152650"/>
              <a:gd name="connsiteX1921" fmla="*/ 733600 w 3600448"/>
              <a:gd name="connsiteY1921" fmla="*/ 1323502 h 2152650"/>
              <a:gd name="connsiteX1922" fmla="*/ 1699815 w 3600448"/>
              <a:gd name="connsiteY1922" fmla="*/ 1320800 h 2152650"/>
              <a:gd name="connsiteX1923" fmla="*/ 1696045 w 3600448"/>
              <a:gd name="connsiteY1923" fmla="*/ 1328057 h 2152650"/>
              <a:gd name="connsiteX1924" fmla="*/ 1722439 w 3600448"/>
              <a:gd name="connsiteY1924" fmla="*/ 1331686 h 2152650"/>
              <a:gd name="connsiteX1925" fmla="*/ 1707354 w 3600448"/>
              <a:gd name="connsiteY1925" fmla="*/ 1338943 h 2152650"/>
              <a:gd name="connsiteX1926" fmla="*/ 1703585 w 3600448"/>
              <a:gd name="connsiteY1926" fmla="*/ 1331686 h 2152650"/>
              <a:gd name="connsiteX1927" fmla="*/ 1662113 w 3600448"/>
              <a:gd name="connsiteY1927" fmla="*/ 1346200 h 2152650"/>
              <a:gd name="connsiteX1928" fmla="*/ 1692276 w 3600448"/>
              <a:gd name="connsiteY1928" fmla="*/ 1328057 h 2152650"/>
              <a:gd name="connsiteX1929" fmla="*/ 1684736 w 3600448"/>
              <a:gd name="connsiteY1929" fmla="*/ 1328057 h 2152650"/>
              <a:gd name="connsiteX1930" fmla="*/ 1699815 w 3600448"/>
              <a:gd name="connsiteY1930" fmla="*/ 1320800 h 2152650"/>
              <a:gd name="connsiteX1931" fmla="*/ 858853 w 3600448"/>
              <a:gd name="connsiteY1931" fmla="*/ 1320800 h 2152650"/>
              <a:gd name="connsiteX1932" fmla="*/ 865996 w 3600448"/>
              <a:gd name="connsiteY1932" fmla="*/ 1323975 h 2152650"/>
              <a:gd name="connsiteX1933" fmla="*/ 858853 w 3600448"/>
              <a:gd name="connsiteY1933" fmla="*/ 1320800 h 2152650"/>
              <a:gd name="connsiteX1934" fmla="*/ 910440 w 3600448"/>
              <a:gd name="connsiteY1934" fmla="*/ 1319918 h 2152650"/>
              <a:gd name="connsiteX1935" fmla="*/ 911148 w 3600448"/>
              <a:gd name="connsiteY1935" fmla="*/ 1320800 h 2152650"/>
              <a:gd name="connsiteX1936" fmla="*/ 909754 w 3600448"/>
              <a:gd name="connsiteY1936" fmla="*/ 1321064 h 2152650"/>
              <a:gd name="connsiteX1937" fmla="*/ 910218 w 3600448"/>
              <a:gd name="connsiteY1937" fmla="*/ 1320800 h 2152650"/>
              <a:gd name="connsiteX1938" fmla="*/ 427550 w 3600448"/>
              <a:gd name="connsiteY1938" fmla="*/ 1319770 h 2152650"/>
              <a:gd name="connsiteX1939" fmla="*/ 431275 w 3600448"/>
              <a:gd name="connsiteY1939" fmla="*/ 1327235 h 2152650"/>
              <a:gd name="connsiteX1940" fmla="*/ 420107 w 3600448"/>
              <a:gd name="connsiteY1940" fmla="*/ 1323503 h 2152650"/>
              <a:gd name="connsiteX1941" fmla="*/ 405222 w 3600448"/>
              <a:gd name="connsiteY1941" fmla="*/ 1334701 h 2152650"/>
              <a:gd name="connsiteX1942" fmla="*/ 434992 w 3600448"/>
              <a:gd name="connsiteY1942" fmla="*/ 1334701 h 2152650"/>
              <a:gd name="connsiteX1943" fmla="*/ 427550 w 3600448"/>
              <a:gd name="connsiteY1943" fmla="*/ 1342166 h 2152650"/>
              <a:gd name="connsiteX1944" fmla="*/ 405222 w 3600448"/>
              <a:gd name="connsiteY1944" fmla="*/ 1368296 h 2152650"/>
              <a:gd name="connsiteX1945" fmla="*/ 356833 w 3600448"/>
              <a:gd name="connsiteY1945" fmla="*/ 1368296 h 2152650"/>
              <a:gd name="connsiteX1946" fmla="*/ 360094 w 3600448"/>
              <a:gd name="connsiteY1946" fmla="*/ 1366429 h 2152650"/>
              <a:gd name="connsiteX1947" fmla="*/ 360462 w 3600448"/>
              <a:gd name="connsiteY1947" fmla="*/ 1364937 h 2152650"/>
              <a:gd name="connsiteX1948" fmla="*/ 360556 w 3600448"/>
              <a:gd name="connsiteY1948" fmla="*/ 1364971 h 2152650"/>
              <a:gd name="connsiteX1949" fmla="*/ 394053 w 3600448"/>
              <a:gd name="connsiteY1949" fmla="*/ 1357097 h 2152650"/>
              <a:gd name="connsiteX1950" fmla="*/ 377304 w 3600448"/>
              <a:gd name="connsiteY1950" fmla="*/ 1349632 h 2152650"/>
              <a:gd name="connsiteX1951" fmla="*/ 373878 w 3600448"/>
              <a:gd name="connsiteY1951" fmla="*/ 1348821 h 2152650"/>
              <a:gd name="connsiteX1952" fmla="*/ 386611 w 3600448"/>
              <a:gd name="connsiteY1952" fmla="*/ 1344033 h 2152650"/>
              <a:gd name="connsiteX1953" fmla="*/ 401495 w 3600448"/>
              <a:gd name="connsiteY1953" fmla="*/ 1338434 h 2152650"/>
              <a:gd name="connsiteX1954" fmla="*/ 386611 w 3600448"/>
              <a:gd name="connsiteY1954" fmla="*/ 1330968 h 2152650"/>
              <a:gd name="connsiteX1955" fmla="*/ 427550 w 3600448"/>
              <a:gd name="connsiteY1955" fmla="*/ 1319770 h 2152650"/>
              <a:gd name="connsiteX1956" fmla="*/ 2052277 w 3600448"/>
              <a:gd name="connsiteY1956" fmla="*/ 1319270 h 2152650"/>
              <a:gd name="connsiteX1957" fmla="*/ 2052635 w 3600448"/>
              <a:gd name="connsiteY1957" fmla="*/ 1320800 h 2152650"/>
              <a:gd name="connsiteX1958" fmla="*/ 2048931 w 3600448"/>
              <a:gd name="connsiteY1958" fmla="*/ 1320800 h 2152650"/>
              <a:gd name="connsiteX1959" fmla="*/ 754930 w 3600448"/>
              <a:gd name="connsiteY1959" fmla="*/ 1317095 h 2152650"/>
              <a:gd name="connsiteX1960" fmla="*/ 744062 w 3600448"/>
              <a:gd name="connsiteY1960" fmla="*/ 1320684 h 2152650"/>
              <a:gd name="connsiteX1961" fmla="*/ 743754 w 3600448"/>
              <a:gd name="connsiteY1961" fmla="*/ 1320452 h 2152650"/>
              <a:gd name="connsiteX1962" fmla="*/ 695417 w 3600448"/>
              <a:gd name="connsiteY1962" fmla="*/ 1317095 h 2152650"/>
              <a:gd name="connsiteX1963" fmla="*/ 718665 w 3600448"/>
              <a:gd name="connsiteY1963" fmla="*/ 1318022 h 2152650"/>
              <a:gd name="connsiteX1964" fmla="*/ 733600 w 3600448"/>
              <a:gd name="connsiteY1964" fmla="*/ 1323502 h 2152650"/>
              <a:gd name="connsiteX1965" fmla="*/ 725639 w 3600448"/>
              <a:gd name="connsiteY1965" fmla="*/ 1325893 h 2152650"/>
              <a:gd name="connsiteX1966" fmla="*/ 699137 w 3600448"/>
              <a:gd name="connsiteY1966" fmla="*/ 1343025 h 2152650"/>
              <a:gd name="connsiteX1967" fmla="*/ 714015 w 3600448"/>
              <a:gd name="connsiteY1967" fmla="*/ 1361545 h 2152650"/>
              <a:gd name="connsiteX1968" fmla="*/ 699137 w 3600448"/>
              <a:gd name="connsiteY1968" fmla="*/ 1372658 h 2152650"/>
              <a:gd name="connsiteX1969" fmla="*/ 676820 w 3600448"/>
              <a:gd name="connsiteY1969" fmla="*/ 1368954 h 2152650"/>
              <a:gd name="connsiteX1970" fmla="*/ 717735 w 3600448"/>
              <a:gd name="connsiteY1970" fmla="*/ 1376362 h 2152650"/>
              <a:gd name="connsiteX1971" fmla="*/ 732613 w 3600448"/>
              <a:gd name="connsiteY1971" fmla="*/ 1372658 h 2152650"/>
              <a:gd name="connsiteX1972" fmla="*/ 732613 w 3600448"/>
              <a:gd name="connsiteY1972" fmla="*/ 1365249 h 2152650"/>
              <a:gd name="connsiteX1973" fmla="*/ 766089 w 3600448"/>
              <a:gd name="connsiteY1973" fmla="*/ 1357841 h 2152650"/>
              <a:gd name="connsiteX1974" fmla="*/ 766089 w 3600448"/>
              <a:gd name="connsiteY1974" fmla="*/ 1361545 h 2152650"/>
              <a:gd name="connsiteX1975" fmla="*/ 773528 w 3600448"/>
              <a:gd name="connsiteY1975" fmla="*/ 1350433 h 2152650"/>
              <a:gd name="connsiteX1976" fmla="*/ 810723 w 3600448"/>
              <a:gd name="connsiteY1976" fmla="*/ 1335616 h 2152650"/>
              <a:gd name="connsiteX1977" fmla="*/ 807004 w 3600448"/>
              <a:gd name="connsiteY1977" fmla="*/ 1331912 h 2152650"/>
              <a:gd name="connsiteX1978" fmla="*/ 844197 w 3600448"/>
              <a:gd name="connsiteY1978" fmla="*/ 1335616 h 2152650"/>
              <a:gd name="connsiteX1979" fmla="*/ 847916 w 3600448"/>
              <a:gd name="connsiteY1979" fmla="*/ 1328208 h 2152650"/>
              <a:gd name="connsiteX1980" fmla="*/ 829321 w 3600448"/>
              <a:gd name="connsiteY1980" fmla="*/ 1339320 h 2152650"/>
              <a:gd name="connsiteX1981" fmla="*/ 855355 w 3600448"/>
              <a:gd name="connsiteY1981" fmla="*/ 1343025 h 2152650"/>
              <a:gd name="connsiteX1982" fmla="*/ 862794 w 3600448"/>
              <a:gd name="connsiteY1982" fmla="*/ 1354137 h 2152650"/>
              <a:gd name="connsiteX1983" fmla="*/ 877672 w 3600448"/>
              <a:gd name="connsiteY1983" fmla="*/ 1339320 h 2152650"/>
              <a:gd name="connsiteX1984" fmla="*/ 862794 w 3600448"/>
              <a:gd name="connsiteY1984" fmla="*/ 1335616 h 2152650"/>
              <a:gd name="connsiteX1985" fmla="*/ 885111 w 3600448"/>
              <a:gd name="connsiteY1985" fmla="*/ 1320800 h 2152650"/>
              <a:gd name="connsiteX1986" fmla="*/ 902895 w 3600448"/>
              <a:gd name="connsiteY1986" fmla="*/ 1322362 h 2152650"/>
              <a:gd name="connsiteX1987" fmla="*/ 909754 w 3600448"/>
              <a:gd name="connsiteY1987" fmla="*/ 1321064 h 2152650"/>
              <a:gd name="connsiteX1988" fmla="*/ 903709 w 3600448"/>
              <a:gd name="connsiteY1988" fmla="*/ 1324504 h 2152650"/>
              <a:gd name="connsiteX1989" fmla="*/ 873953 w 3600448"/>
              <a:gd name="connsiteY1989" fmla="*/ 1331912 h 2152650"/>
              <a:gd name="connsiteX1990" fmla="*/ 903709 w 3600448"/>
              <a:gd name="connsiteY1990" fmla="*/ 1335616 h 2152650"/>
              <a:gd name="connsiteX1991" fmla="*/ 902834 w 3600448"/>
              <a:gd name="connsiteY1991" fmla="*/ 1335180 h 2152650"/>
              <a:gd name="connsiteX1992" fmla="*/ 911148 w 3600448"/>
              <a:gd name="connsiteY1992" fmla="*/ 1335616 h 2152650"/>
              <a:gd name="connsiteX1993" fmla="*/ 911148 w 3600448"/>
              <a:gd name="connsiteY1993" fmla="*/ 1328208 h 2152650"/>
              <a:gd name="connsiteX1994" fmla="*/ 933465 w 3600448"/>
              <a:gd name="connsiteY1994" fmla="*/ 1324504 h 2152650"/>
              <a:gd name="connsiteX1995" fmla="*/ 922307 w 3600448"/>
              <a:gd name="connsiteY1995" fmla="*/ 1331912 h 2152650"/>
              <a:gd name="connsiteX1996" fmla="*/ 929745 w 3600448"/>
              <a:gd name="connsiteY1996" fmla="*/ 1335616 h 2152650"/>
              <a:gd name="connsiteX1997" fmla="*/ 914867 w 3600448"/>
              <a:gd name="connsiteY1997" fmla="*/ 1343025 h 2152650"/>
              <a:gd name="connsiteX1998" fmla="*/ 918587 w 3600448"/>
              <a:gd name="connsiteY1998" fmla="*/ 1335616 h 2152650"/>
              <a:gd name="connsiteX1999" fmla="*/ 903709 w 3600448"/>
              <a:gd name="connsiteY1999" fmla="*/ 1343025 h 2152650"/>
              <a:gd name="connsiteX2000" fmla="*/ 911148 w 3600448"/>
              <a:gd name="connsiteY2000" fmla="*/ 1350433 h 2152650"/>
              <a:gd name="connsiteX2001" fmla="*/ 851636 w 3600448"/>
              <a:gd name="connsiteY2001" fmla="*/ 1361545 h 2152650"/>
              <a:gd name="connsiteX2002" fmla="*/ 855355 w 3600448"/>
              <a:gd name="connsiteY2002" fmla="*/ 1361545 h 2152650"/>
              <a:gd name="connsiteX2003" fmla="*/ 833041 w 3600448"/>
              <a:gd name="connsiteY2003" fmla="*/ 1365249 h 2152650"/>
              <a:gd name="connsiteX2004" fmla="*/ 810723 w 3600448"/>
              <a:gd name="connsiteY2004" fmla="*/ 1383770 h 2152650"/>
              <a:gd name="connsiteX2005" fmla="*/ 788406 w 3600448"/>
              <a:gd name="connsiteY2005" fmla="*/ 1383770 h 2152650"/>
              <a:gd name="connsiteX2006" fmla="*/ 780967 w 3600448"/>
              <a:gd name="connsiteY2006" fmla="*/ 1394883 h 2152650"/>
              <a:gd name="connsiteX2007" fmla="*/ 747491 w 3600448"/>
              <a:gd name="connsiteY2007" fmla="*/ 1409699 h 2152650"/>
              <a:gd name="connsiteX2008" fmla="*/ 717735 w 3600448"/>
              <a:gd name="connsiteY2008" fmla="*/ 1417108 h 2152650"/>
              <a:gd name="connsiteX2009" fmla="*/ 707506 w 3600448"/>
              <a:gd name="connsiteY2009" fmla="*/ 1422664 h 2152650"/>
              <a:gd name="connsiteX2010" fmla="*/ 692486 w 3600448"/>
              <a:gd name="connsiteY2010" fmla="*/ 1427943 h 2152650"/>
              <a:gd name="connsiteX2011" fmla="*/ 690303 w 3600448"/>
              <a:gd name="connsiteY2011" fmla="*/ 1424979 h 2152650"/>
              <a:gd name="connsiteX2012" fmla="*/ 687978 w 3600448"/>
              <a:gd name="connsiteY2012" fmla="*/ 1420812 h 2152650"/>
              <a:gd name="connsiteX2013" fmla="*/ 669381 w 3600448"/>
              <a:gd name="connsiteY2013" fmla="*/ 1431924 h 2152650"/>
              <a:gd name="connsiteX2014" fmla="*/ 676820 w 3600448"/>
              <a:gd name="connsiteY2014" fmla="*/ 1417108 h 2152650"/>
              <a:gd name="connsiteX2015" fmla="*/ 650783 w 3600448"/>
              <a:gd name="connsiteY2015" fmla="*/ 1409699 h 2152650"/>
              <a:gd name="connsiteX2016" fmla="*/ 661942 w 3600448"/>
              <a:gd name="connsiteY2016" fmla="*/ 1394883 h 2152650"/>
              <a:gd name="connsiteX2017" fmla="*/ 643344 w 3600448"/>
              <a:gd name="connsiteY2017" fmla="*/ 1391179 h 2152650"/>
              <a:gd name="connsiteX2018" fmla="*/ 647064 w 3600448"/>
              <a:gd name="connsiteY2018" fmla="*/ 1402291 h 2152650"/>
              <a:gd name="connsiteX2019" fmla="*/ 621027 w 3600448"/>
              <a:gd name="connsiteY2019" fmla="*/ 1398587 h 2152650"/>
              <a:gd name="connsiteX2020" fmla="*/ 635905 w 3600448"/>
              <a:gd name="connsiteY2020" fmla="*/ 1402291 h 2152650"/>
              <a:gd name="connsiteX2021" fmla="*/ 639625 w 3600448"/>
              <a:gd name="connsiteY2021" fmla="*/ 1409699 h 2152650"/>
              <a:gd name="connsiteX2022" fmla="*/ 613588 w 3600448"/>
              <a:gd name="connsiteY2022" fmla="*/ 1413404 h 2152650"/>
              <a:gd name="connsiteX2023" fmla="*/ 624746 w 3600448"/>
              <a:gd name="connsiteY2023" fmla="*/ 1420812 h 2152650"/>
              <a:gd name="connsiteX2024" fmla="*/ 621027 w 3600448"/>
              <a:gd name="connsiteY2024" fmla="*/ 1428220 h 2152650"/>
              <a:gd name="connsiteX2025" fmla="*/ 632186 w 3600448"/>
              <a:gd name="connsiteY2025" fmla="*/ 1431924 h 2152650"/>
              <a:gd name="connsiteX2026" fmla="*/ 602429 w 3600448"/>
              <a:gd name="connsiteY2026" fmla="*/ 1457853 h 2152650"/>
              <a:gd name="connsiteX2027" fmla="*/ 632186 w 3600448"/>
              <a:gd name="connsiteY2027" fmla="*/ 1454149 h 2152650"/>
              <a:gd name="connsiteX2028" fmla="*/ 621027 w 3600448"/>
              <a:gd name="connsiteY2028" fmla="*/ 1461558 h 2152650"/>
              <a:gd name="connsiteX2029" fmla="*/ 635905 w 3600448"/>
              <a:gd name="connsiteY2029" fmla="*/ 1461558 h 2152650"/>
              <a:gd name="connsiteX2030" fmla="*/ 633115 w 3600448"/>
              <a:gd name="connsiteY2030" fmla="*/ 1467114 h 2152650"/>
              <a:gd name="connsiteX2031" fmla="*/ 631814 w 3600448"/>
              <a:gd name="connsiteY2031" fmla="*/ 1468595 h 2152650"/>
              <a:gd name="connsiteX2032" fmla="*/ 628466 w 3600448"/>
              <a:gd name="connsiteY2032" fmla="*/ 1465262 h 2152650"/>
              <a:gd name="connsiteX2033" fmla="*/ 613588 w 3600448"/>
              <a:gd name="connsiteY2033" fmla="*/ 1468966 h 2152650"/>
              <a:gd name="connsiteX2034" fmla="*/ 617307 w 3600448"/>
              <a:gd name="connsiteY2034" fmla="*/ 1461558 h 2152650"/>
              <a:gd name="connsiteX2035" fmla="*/ 557795 w 3600448"/>
              <a:gd name="connsiteY2035" fmla="*/ 1487487 h 2152650"/>
              <a:gd name="connsiteX2036" fmla="*/ 542913 w 3600448"/>
              <a:gd name="connsiteY2036" fmla="*/ 1483783 h 2152650"/>
              <a:gd name="connsiteX2037" fmla="*/ 542913 w 3600448"/>
              <a:gd name="connsiteY2037" fmla="*/ 1487487 h 2152650"/>
              <a:gd name="connsiteX2038" fmla="*/ 528037 w 3600448"/>
              <a:gd name="connsiteY2038" fmla="*/ 1476374 h 2152650"/>
              <a:gd name="connsiteX2039" fmla="*/ 502002 w 3600448"/>
              <a:gd name="connsiteY2039" fmla="*/ 1483783 h 2152650"/>
              <a:gd name="connsiteX2040" fmla="*/ 505718 w 3600448"/>
              <a:gd name="connsiteY2040" fmla="*/ 1491191 h 2152650"/>
              <a:gd name="connsiteX2041" fmla="*/ 475964 w 3600448"/>
              <a:gd name="connsiteY2041" fmla="*/ 1494895 h 2152650"/>
              <a:gd name="connsiteX2042" fmla="*/ 483403 w 3600448"/>
              <a:gd name="connsiteY2042" fmla="*/ 1494895 h 2152650"/>
              <a:gd name="connsiteX2043" fmla="*/ 420168 w 3600448"/>
              <a:gd name="connsiteY2043" fmla="*/ 1502303 h 2152650"/>
              <a:gd name="connsiteX2044" fmla="*/ 412730 w 3600448"/>
              <a:gd name="connsiteY2044" fmla="*/ 1494895 h 2152650"/>
              <a:gd name="connsiteX2045" fmla="*/ 401573 w 3600448"/>
              <a:gd name="connsiteY2045" fmla="*/ 1498599 h 2152650"/>
              <a:gd name="connsiteX2046" fmla="*/ 409011 w 3600448"/>
              <a:gd name="connsiteY2046" fmla="*/ 1506008 h 2152650"/>
              <a:gd name="connsiteX2047" fmla="*/ 356938 w 3600448"/>
              <a:gd name="connsiteY2047" fmla="*/ 1509712 h 2152650"/>
              <a:gd name="connsiteX2048" fmla="*/ 360655 w 3600448"/>
              <a:gd name="connsiteY2048" fmla="*/ 1506008 h 2152650"/>
              <a:gd name="connsiteX2049" fmla="*/ 334620 w 3600448"/>
              <a:gd name="connsiteY2049" fmla="*/ 1498599 h 2152650"/>
              <a:gd name="connsiteX2050" fmla="*/ 334620 w 3600448"/>
              <a:gd name="connsiteY2050" fmla="*/ 1506008 h 2152650"/>
              <a:gd name="connsiteX2051" fmla="*/ 345777 w 3600448"/>
              <a:gd name="connsiteY2051" fmla="*/ 1506008 h 2152650"/>
              <a:gd name="connsiteX2052" fmla="*/ 342060 w 3600448"/>
              <a:gd name="connsiteY2052" fmla="*/ 1513416 h 2152650"/>
              <a:gd name="connsiteX2053" fmla="*/ 319742 w 3600448"/>
              <a:gd name="connsiteY2053" fmla="*/ 1509712 h 2152650"/>
              <a:gd name="connsiteX2054" fmla="*/ 319742 w 3600448"/>
              <a:gd name="connsiteY2054" fmla="*/ 1513416 h 2152650"/>
              <a:gd name="connsiteX2055" fmla="*/ 293691 w 3600448"/>
              <a:gd name="connsiteY2055" fmla="*/ 1509712 h 2152650"/>
              <a:gd name="connsiteX2056" fmla="*/ 330898 w 3600448"/>
              <a:gd name="connsiteY2056" fmla="*/ 1491191 h 2152650"/>
              <a:gd name="connsiteX2057" fmla="*/ 316023 w 3600448"/>
              <a:gd name="connsiteY2057" fmla="*/ 1487487 h 2152650"/>
              <a:gd name="connsiteX2058" fmla="*/ 316023 w 3600448"/>
              <a:gd name="connsiteY2058" fmla="*/ 1480078 h 2152650"/>
              <a:gd name="connsiteX2059" fmla="*/ 334620 w 3600448"/>
              <a:gd name="connsiteY2059" fmla="*/ 1483783 h 2152650"/>
              <a:gd name="connsiteX2060" fmla="*/ 330898 w 3600448"/>
              <a:gd name="connsiteY2060" fmla="*/ 1476374 h 2152650"/>
              <a:gd name="connsiteX2061" fmla="*/ 353216 w 3600448"/>
              <a:gd name="connsiteY2061" fmla="*/ 1472670 h 2152650"/>
              <a:gd name="connsiteX2062" fmla="*/ 401573 w 3600448"/>
              <a:gd name="connsiteY2062" fmla="*/ 1472670 h 2152650"/>
              <a:gd name="connsiteX2063" fmla="*/ 390414 w 3600448"/>
              <a:gd name="connsiteY2063" fmla="*/ 1472670 h 2152650"/>
              <a:gd name="connsiteX2064" fmla="*/ 416451 w 3600448"/>
              <a:gd name="connsiteY2064" fmla="*/ 1457853 h 2152650"/>
              <a:gd name="connsiteX2065" fmla="*/ 435048 w 3600448"/>
              <a:gd name="connsiteY2065" fmla="*/ 1468966 h 2152650"/>
              <a:gd name="connsiteX2066" fmla="*/ 442489 w 3600448"/>
              <a:gd name="connsiteY2066" fmla="*/ 1461558 h 2152650"/>
              <a:gd name="connsiteX2067" fmla="*/ 438766 w 3600448"/>
              <a:gd name="connsiteY2067" fmla="*/ 1457853 h 2152650"/>
              <a:gd name="connsiteX2068" fmla="*/ 442489 w 3600448"/>
              <a:gd name="connsiteY2068" fmla="*/ 1428220 h 2152650"/>
              <a:gd name="connsiteX2069" fmla="*/ 431794 w 3600448"/>
              <a:gd name="connsiteY2069" fmla="*/ 1434702 h 2152650"/>
              <a:gd name="connsiteX2070" fmla="*/ 430579 w 3600448"/>
              <a:gd name="connsiteY2070" fmla="*/ 1436181 h 2152650"/>
              <a:gd name="connsiteX2071" fmla="*/ 436465 w 3600448"/>
              <a:gd name="connsiteY2071" fmla="*/ 1437878 h 2152650"/>
              <a:gd name="connsiteX2072" fmla="*/ 446104 w 3600448"/>
              <a:gd name="connsiteY2072" fmla="*/ 1435100 h 2152650"/>
              <a:gd name="connsiteX2073" fmla="*/ 438392 w 3600448"/>
              <a:gd name="connsiteY2073" fmla="*/ 1446212 h 2152650"/>
              <a:gd name="connsiteX2074" fmla="*/ 430683 w 3600448"/>
              <a:gd name="connsiteY2074" fmla="*/ 1442508 h 2152650"/>
              <a:gd name="connsiteX2075" fmla="*/ 427310 w 3600448"/>
              <a:gd name="connsiteY2075" fmla="*/ 1438804 h 2152650"/>
              <a:gd name="connsiteX2076" fmla="*/ 427041 w 3600448"/>
              <a:gd name="connsiteY2076" fmla="*/ 1436752 h 2152650"/>
              <a:gd name="connsiteX2077" fmla="*/ 423890 w 3600448"/>
              <a:gd name="connsiteY2077" fmla="*/ 1435628 h 2152650"/>
              <a:gd name="connsiteX2078" fmla="*/ 427608 w 3600448"/>
              <a:gd name="connsiteY2078" fmla="*/ 1428220 h 2152650"/>
              <a:gd name="connsiteX2079" fmla="*/ 371813 w 3600448"/>
              <a:gd name="connsiteY2079" fmla="*/ 1435628 h 2152650"/>
              <a:gd name="connsiteX2080" fmla="*/ 375536 w 3600448"/>
              <a:gd name="connsiteY2080" fmla="*/ 1435628 h 2152650"/>
              <a:gd name="connsiteX2081" fmla="*/ 364376 w 3600448"/>
              <a:gd name="connsiteY2081" fmla="*/ 1431924 h 2152650"/>
              <a:gd name="connsiteX2082" fmla="*/ 379253 w 3600448"/>
              <a:gd name="connsiteY2082" fmla="*/ 1420812 h 2152650"/>
              <a:gd name="connsiteX2083" fmla="*/ 368098 w 3600448"/>
              <a:gd name="connsiteY2083" fmla="*/ 1413404 h 2152650"/>
              <a:gd name="connsiteX2084" fmla="*/ 360655 w 3600448"/>
              <a:gd name="connsiteY2084" fmla="*/ 1417108 h 2152650"/>
              <a:gd name="connsiteX2085" fmla="*/ 371813 w 3600448"/>
              <a:gd name="connsiteY2085" fmla="*/ 1409699 h 2152650"/>
              <a:gd name="connsiteX2086" fmla="*/ 375536 w 3600448"/>
              <a:gd name="connsiteY2086" fmla="*/ 1413404 h 2152650"/>
              <a:gd name="connsiteX2087" fmla="*/ 386692 w 3600448"/>
              <a:gd name="connsiteY2087" fmla="*/ 1420812 h 2152650"/>
              <a:gd name="connsiteX2088" fmla="*/ 386692 w 3600448"/>
              <a:gd name="connsiteY2088" fmla="*/ 1413404 h 2152650"/>
              <a:gd name="connsiteX2089" fmla="*/ 390414 w 3600448"/>
              <a:gd name="connsiteY2089" fmla="*/ 1417108 h 2152650"/>
              <a:gd name="connsiteX2090" fmla="*/ 401573 w 3600448"/>
              <a:gd name="connsiteY2090" fmla="*/ 1409699 h 2152650"/>
              <a:gd name="connsiteX2091" fmla="*/ 397851 w 3600448"/>
              <a:gd name="connsiteY2091" fmla="*/ 1417108 h 2152650"/>
              <a:gd name="connsiteX2092" fmla="*/ 420168 w 3600448"/>
              <a:gd name="connsiteY2092" fmla="*/ 1413404 h 2152650"/>
              <a:gd name="connsiteX2093" fmla="*/ 416451 w 3600448"/>
              <a:gd name="connsiteY2093" fmla="*/ 1409699 h 2152650"/>
              <a:gd name="connsiteX2094" fmla="*/ 457364 w 3600448"/>
              <a:gd name="connsiteY2094" fmla="*/ 1413404 h 2152650"/>
              <a:gd name="connsiteX2095" fmla="*/ 464803 w 3600448"/>
              <a:gd name="connsiteY2095" fmla="*/ 1405995 h 2152650"/>
              <a:gd name="connsiteX2096" fmla="*/ 464803 w 3600448"/>
              <a:gd name="connsiteY2096" fmla="*/ 1413404 h 2152650"/>
              <a:gd name="connsiteX2097" fmla="*/ 475964 w 3600448"/>
              <a:gd name="connsiteY2097" fmla="*/ 1409699 h 2152650"/>
              <a:gd name="connsiteX2098" fmla="*/ 472242 w 3600448"/>
              <a:gd name="connsiteY2098" fmla="*/ 1402291 h 2152650"/>
              <a:gd name="connsiteX2099" fmla="*/ 483403 w 3600448"/>
              <a:gd name="connsiteY2099" fmla="*/ 1409699 h 2152650"/>
              <a:gd name="connsiteX2100" fmla="*/ 498280 w 3600448"/>
              <a:gd name="connsiteY2100" fmla="*/ 1409699 h 2152650"/>
              <a:gd name="connsiteX2101" fmla="*/ 498280 w 3600448"/>
              <a:gd name="connsiteY2101" fmla="*/ 1413404 h 2152650"/>
              <a:gd name="connsiteX2102" fmla="*/ 509440 w 3600448"/>
              <a:gd name="connsiteY2102" fmla="*/ 1398587 h 2152650"/>
              <a:gd name="connsiteX2103" fmla="*/ 528037 w 3600448"/>
              <a:gd name="connsiteY2103" fmla="*/ 1402291 h 2152650"/>
              <a:gd name="connsiteX2104" fmla="*/ 524316 w 3600448"/>
              <a:gd name="connsiteY2104" fmla="*/ 1398587 h 2152650"/>
              <a:gd name="connsiteX2105" fmla="*/ 539193 w 3600448"/>
              <a:gd name="connsiteY2105" fmla="*/ 1394883 h 2152650"/>
              <a:gd name="connsiteX2106" fmla="*/ 528037 w 3600448"/>
              <a:gd name="connsiteY2106" fmla="*/ 1391179 h 2152650"/>
              <a:gd name="connsiteX2107" fmla="*/ 535474 w 3600448"/>
              <a:gd name="connsiteY2107" fmla="*/ 1380066 h 2152650"/>
              <a:gd name="connsiteX2108" fmla="*/ 580112 w 3600448"/>
              <a:gd name="connsiteY2108" fmla="*/ 1387474 h 2152650"/>
              <a:gd name="connsiteX2109" fmla="*/ 572673 w 3600448"/>
              <a:gd name="connsiteY2109" fmla="*/ 1380066 h 2152650"/>
              <a:gd name="connsiteX2110" fmla="*/ 583831 w 3600448"/>
              <a:gd name="connsiteY2110" fmla="*/ 1383770 h 2152650"/>
              <a:gd name="connsiteX2111" fmla="*/ 576393 w 3600448"/>
              <a:gd name="connsiteY2111" fmla="*/ 1376362 h 2152650"/>
              <a:gd name="connsiteX2112" fmla="*/ 606149 w 3600448"/>
              <a:gd name="connsiteY2112" fmla="*/ 1376362 h 2152650"/>
              <a:gd name="connsiteX2113" fmla="*/ 583831 w 3600448"/>
              <a:gd name="connsiteY2113" fmla="*/ 1357841 h 2152650"/>
              <a:gd name="connsiteX2114" fmla="*/ 582550 w 3600448"/>
              <a:gd name="connsiteY2114" fmla="*/ 1358430 h 2152650"/>
              <a:gd name="connsiteX2115" fmla="*/ 583831 w 3600448"/>
              <a:gd name="connsiteY2115" fmla="*/ 1354137 h 2152650"/>
              <a:gd name="connsiteX2116" fmla="*/ 591270 w 3600448"/>
              <a:gd name="connsiteY2116" fmla="*/ 1361545 h 2152650"/>
              <a:gd name="connsiteX2117" fmla="*/ 621027 w 3600448"/>
              <a:gd name="connsiteY2117" fmla="*/ 1354137 h 2152650"/>
              <a:gd name="connsiteX2118" fmla="*/ 621027 w 3600448"/>
              <a:gd name="connsiteY2118" fmla="*/ 1350433 h 2152650"/>
              <a:gd name="connsiteX2119" fmla="*/ 639625 w 3600448"/>
              <a:gd name="connsiteY2119" fmla="*/ 1346729 h 2152650"/>
              <a:gd name="connsiteX2120" fmla="*/ 631587 w 3600448"/>
              <a:gd name="connsiteY2120" fmla="*/ 1337461 h 2152650"/>
              <a:gd name="connsiteX2121" fmla="*/ 641484 w 3600448"/>
              <a:gd name="connsiteY2121" fmla="*/ 1339783 h 2152650"/>
              <a:gd name="connsiteX2122" fmla="*/ 647064 w 3600448"/>
              <a:gd name="connsiteY2122" fmla="*/ 1350433 h 2152650"/>
              <a:gd name="connsiteX2123" fmla="*/ 658222 w 3600448"/>
              <a:gd name="connsiteY2123" fmla="*/ 1350433 h 2152650"/>
              <a:gd name="connsiteX2124" fmla="*/ 658222 w 3600448"/>
              <a:gd name="connsiteY2124" fmla="*/ 1339320 h 2152650"/>
              <a:gd name="connsiteX2125" fmla="*/ 710296 w 3600448"/>
              <a:gd name="connsiteY2125" fmla="*/ 1328208 h 2152650"/>
              <a:gd name="connsiteX2126" fmla="*/ 695417 w 3600448"/>
              <a:gd name="connsiteY2126" fmla="*/ 1317095 h 2152650"/>
              <a:gd name="connsiteX2127" fmla="*/ 2074860 w 3600448"/>
              <a:gd name="connsiteY2127" fmla="*/ 1316037 h 2152650"/>
              <a:gd name="connsiteX2128" fmla="*/ 2060572 w 3600448"/>
              <a:gd name="connsiteY2128" fmla="*/ 1323445 h 2152650"/>
              <a:gd name="connsiteX2129" fmla="*/ 2074860 w 3600448"/>
              <a:gd name="connsiteY2129" fmla="*/ 1316037 h 2152650"/>
              <a:gd name="connsiteX2130" fmla="*/ 1040778 w 3600448"/>
              <a:gd name="connsiteY2130" fmla="*/ 1316037 h 2152650"/>
              <a:gd name="connsiteX2131" fmla="*/ 1029348 w 3600448"/>
              <a:gd name="connsiteY2131" fmla="*/ 1327150 h 2152650"/>
              <a:gd name="connsiteX2132" fmla="*/ 1040778 w 3600448"/>
              <a:gd name="connsiteY2132" fmla="*/ 1316037 h 2152650"/>
              <a:gd name="connsiteX2133" fmla="*/ 89299 w 3600448"/>
              <a:gd name="connsiteY2133" fmla="*/ 1316037 h 2152650"/>
              <a:gd name="connsiteX2134" fmla="*/ 96763 w 3600448"/>
              <a:gd name="connsiteY2134" fmla="*/ 1327294 h 2152650"/>
              <a:gd name="connsiteX2135" fmla="*/ 74380 w 3600448"/>
              <a:gd name="connsiteY2135" fmla="*/ 1338551 h 2152650"/>
              <a:gd name="connsiteX2136" fmla="*/ 85569 w 3600448"/>
              <a:gd name="connsiteY2136" fmla="*/ 1349808 h 2152650"/>
              <a:gd name="connsiteX2137" fmla="*/ 85569 w 3600448"/>
              <a:gd name="connsiteY2137" fmla="*/ 1348870 h 2152650"/>
              <a:gd name="connsiteX2138" fmla="*/ 85569 w 3600448"/>
              <a:gd name="connsiteY2138" fmla="*/ 1346055 h 2152650"/>
              <a:gd name="connsiteX2139" fmla="*/ 89299 w 3600448"/>
              <a:gd name="connsiteY2139" fmla="*/ 1353560 h 2152650"/>
              <a:gd name="connsiteX2140" fmla="*/ 70647 w 3600448"/>
              <a:gd name="connsiteY2140" fmla="*/ 1357312 h 2152650"/>
              <a:gd name="connsiteX2141" fmla="*/ 78109 w 3600448"/>
              <a:gd name="connsiteY2141" fmla="*/ 1346055 h 2152650"/>
              <a:gd name="connsiteX2142" fmla="*/ 66916 w 3600448"/>
              <a:gd name="connsiteY2142" fmla="*/ 1349808 h 2152650"/>
              <a:gd name="connsiteX2143" fmla="*/ 59454 w 3600448"/>
              <a:gd name="connsiteY2143" fmla="*/ 1342303 h 2152650"/>
              <a:gd name="connsiteX2144" fmla="*/ 66916 w 3600448"/>
              <a:gd name="connsiteY2144" fmla="*/ 1342303 h 2152650"/>
              <a:gd name="connsiteX2145" fmla="*/ 66916 w 3600448"/>
              <a:gd name="connsiteY2145" fmla="*/ 1331046 h 2152650"/>
              <a:gd name="connsiteX2146" fmla="*/ 51994 w 3600448"/>
              <a:gd name="connsiteY2146" fmla="*/ 1334798 h 2152650"/>
              <a:gd name="connsiteX2147" fmla="*/ 51994 w 3600448"/>
              <a:gd name="connsiteY2147" fmla="*/ 1327294 h 2152650"/>
              <a:gd name="connsiteX2148" fmla="*/ 44531 w 3600448"/>
              <a:gd name="connsiteY2148" fmla="*/ 1331046 h 2152650"/>
              <a:gd name="connsiteX2149" fmla="*/ 40803 w 3600448"/>
              <a:gd name="connsiteY2149" fmla="*/ 1327294 h 2152650"/>
              <a:gd name="connsiteX2150" fmla="*/ 70647 w 3600448"/>
              <a:gd name="connsiteY2150" fmla="*/ 1319789 h 2152650"/>
              <a:gd name="connsiteX2151" fmla="*/ 85569 w 3600448"/>
              <a:gd name="connsiteY2151" fmla="*/ 1323542 h 2152650"/>
              <a:gd name="connsiteX2152" fmla="*/ 89299 w 3600448"/>
              <a:gd name="connsiteY2152" fmla="*/ 1316037 h 2152650"/>
              <a:gd name="connsiteX2153" fmla="*/ 728893 w 3600448"/>
              <a:gd name="connsiteY2153" fmla="*/ 1313391 h 2152650"/>
              <a:gd name="connsiteX2154" fmla="*/ 740517 w 3600448"/>
              <a:gd name="connsiteY2154" fmla="*/ 1318021 h 2152650"/>
              <a:gd name="connsiteX2155" fmla="*/ 743754 w 3600448"/>
              <a:gd name="connsiteY2155" fmla="*/ 1320452 h 2152650"/>
              <a:gd name="connsiteX2156" fmla="*/ 735778 w 3600448"/>
              <a:gd name="connsiteY2156" fmla="*/ 1322848 h 2152650"/>
              <a:gd name="connsiteX2157" fmla="*/ 734008 w 3600448"/>
              <a:gd name="connsiteY2157" fmla="*/ 1317559 h 2152650"/>
              <a:gd name="connsiteX2158" fmla="*/ 728893 w 3600448"/>
              <a:gd name="connsiteY2158" fmla="*/ 1313391 h 2152650"/>
              <a:gd name="connsiteX2159" fmla="*/ 832926 w 3600448"/>
              <a:gd name="connsiteY2159" fmla="*/ 1313180 h 2152650"/>
              <a:gd name="connsiteX2160" fmla="*/ 832926 w 3600448"/>
              <a:gd name="connsiteY2160" fmla="*/ 1320164 h 2152650"/>
              <a:gd name="connsiteX2161" fmla="*/ 821814 w 3600448"/>
              <a:gd name="connsiteY2161" fmla="*/ 1320164 h 2152650"/>
              <a:gd name="connsiteX2162" fmla="*/ 825518 w 3600448"/>
              <a:gd name="connsiteY2162" fmla="*/ 1327149 h 2152650"/>
              <a:gd name="connsiteX2163" fmla="*/ 814405 w 3600448"/>
              <a:gd name="connsiteY2163" fmla="*/ 1323657 h 2152650"/>
              <a:gd name="connsiteX2164" fmla="*/ 832926 w 3600448"/>
              <a:gd name="connsiteY2164" fmla="*/ 1313180 h 2152650"/>
              <a:gd name="connsiteX2165" fmla="*/ 906034 w 3600448"/>
              <a:gd name="connsiteY2165" fmla="*/ 1312928 h 2152650"/>
              <a:gd name="connsiteX2166" fmla="*/ 911148 w 3600448"/>
              <a:gd name="connsiteY2166" fmla="*/ 1317095 h 2152650"/>
              <a:gd name="connsiteX2167" fmla="*/ 910440 w 3600448"/>
              <a:gd name="connsiteY2167" fmla="*/ 1319918 h 2152650"/>
              <a:gd name="connsiteX2168" fmla="*/ 907428 w 3600448"/>
              <a:gd name="connsiteY2168" fmla="*/ 1316169 h 2152650"/>
              <a:gd name="connsiteX2169" fmla="*/ 903709 w 3600448"/>
              <a:gd name="connsiteY2169" fmla="*/ 1317095 h 2152650"/>
              <a:gd name="connsiteX2170" fmla="*/ 906034 w 3600448"/>
              <a:gd name="connsiteY2170" fmla="*/ 1312928 h 2152650"/>
              <a:gd name="connsiteX2171" fmla="*/ 2287358 w 3600448"/>
              <a:gd name="connsiteY2171" fmla="*/ 1312862 h 2152650"/>
              <a:gd name="connsiteX2172" fmla="*/ 2306635 w 3600448"/>
              <a:gd name="connsiteY2172" fmla="*/ 1316434 h 2152650"/>
              <a:gd name="connsiteX2173" fmla="*/ 2293141 w 3600448"/>
              <a:gd name="connsiteY2173" fmla="*/ 1322684 h 2152650"/>
              <a:gd name="connsiteX2174" fmla="*/ 2286474 w 3600448"/>
              <a:gd name="connsiteY2174" fmla="*/ 1323126 h 2152650"/>
              <a:gd name="connsiteX2175" fmla="*/ 2289768 w 3600448"/>
              <a:gd name="connsiteY2175" fmla="*/ 1318666 h 2152650"/>
              <a:gd name="connsiteX2176" fmla="*/ 2287358 w 3600448"/>
              <a:gd name="connsiteY2176" fmla="*/ 1312862 h 2152650"/>
              <a:gd name="connsiteX2177" fmla="*/ 145022 w 3600448"/>
              <a:gd name="connsiteY2177" fmla="*/ 1311572 h 2152650"/>
              <a:gd name="connsiteX2178" fmla="*/ 143968 w 3600448"/>
              <a:gd name="connsiteY2178" fmla="*/ 1312068 h 2152650"/>
              <a:gd name="connsiteX2179" fmla="*/ 144466 w 3600448"/>
              <a:gd name="connsiteY2179" fmla="*/ 1316037 h 2152650"/>
              <a:gd name="connsiteX2180" fmla="*/ 136529 w 3600448"/>
              <a:gd name="connsiteY2180" fmla="*/ 1316037 h 2152650"/>
              <a:gd name="connsiteX2181" fmla="*/ 140498 w 3600448"/>
              <a:gd name="connsiteY2181" fmla="*/ 1312862 h 2152650"/>
              <a:gd name="connsiteX2182" fmla="*/ 145022 w 3600448"/>
              <a:gd name="connsiteY2182" fmla="*/ 1311572 h 2152650"/>
              <a:gd name="connsiteX2183" fmla="*/ 1271767 w 3600448"/>
              <a:gd name="connsiteY2183" fmla="*/ 1310363 h 2152650"/>
              <a:gd name="connsiteX2184" fmla="*/ 1282456 w 3600448"/>
              <a:gd name="connsiteY2184" fmla="*/ 1312409 h 2152650"/>
              <a:gd name="connsiteX2185" fmla="*/ 1271302 w 3600448"/>
              <a:gd name="connsiteY2185" fmla="*/ 1319893 h 2152650"/>
              <a:gd name="connsiteX2186" fmla="*/ 1275020 w 3600448"/>
              <a:gd name="connsiteY2186" fmla="*/ 1319893 h 2152650"/>
              <a:gd name="connsiteX2187" fmla="*/ 1230404 w 3600448"/>
              <a:gd name="connsiteY2187" fmla="*/ 1331119 h 2152650"/>
              <a:gd name="connsiteX2188" fmla="*/ 1230404 w 3600448"/>
              <a:gd name="connsiteY2188" fmla="*/ 1338603 h 2152650"/>
              <a:gd name="connsiteX2189" fmla="*/ 1211814 w 3600448"/>
              <a:gd name="connsiteY2189" fmla="*/ 1338603 h 2152650"/>
              <a:gd name="connsiteX2190" fmla="*/ 1215531 w 3600448"/>
              <a:gd name="connsiteY2190" fmla="*/ 1342345 h 2152650"/>
              <a:gd name="connsiteX2191" fmla="*/ 1204378 w 3600448"/>
              <a:gd name="connsiteY2191" fmla="*/ 1342345 h 2152650"/>
              <a:gd name="connsiteX2192" fmla="*/ 1215531 w 3600448"/>
              <a:gd name="connsiteY2192" fmla="*/ 1349829 h 2152650"/>
              <a:gd name="connsiteX2193" fmla="*/ 1196941 w 3600448"/>
              <a:gd name="connsiteY2193" fmla="*/ 1368539 h 2152650"/>
              <a:gd name="connsiteX2194" fmla="*/ 1211814 w 3600448"/>
              <a:gd name="connsiteY2194" fmla="*/ 1372281 h 2152650"/>
              <a:gd name="connsiteX2195" fmla="*/ 1200660 w 3600448"/>
              <a:gd name="connsiteY2195" fmla="*/ 1387249 h 2152650"/>
              <a:gd name="connsiteX2196" fmla="*/ 1222968 w 3600448"/>
              <a:gd name="connsiteY2196" fmla="*/ 1398475 h 2152650"/>
              <a:gd name="connsiteX2197" fmla="*/ 1286174 w 3600448"/>
              <a:gd name="connsiteY2197" fmla="*/ 1368539 h 2152650"/>
              <a:gd name="connsiteX2198" fmla="*/ 1289891 w 3600448"/>
              <a:gd name="connsiteY2198" fmla="*/ 1361055 h 2152650"/>
              <a:gd name="connsiteX2199" fmla="*/ 1293609 w 3600448"/>
              <a:gd name="connsiteY2199" fmla="*/ 1368539 h 2152650"/>
              <a:gd name="connsiteX2200" fmla="*/ 1345659 w 3600448"/>
              <a:gd name="connsiteY2200" fmla="*/ 1368539 h 2152650"/>
              <a:gd name="connsiteX2201" fmla="*/ 1330790 w 3600448"/>
              <a:gd name="connsiteY2201" fmla="*/ 1376023 h 2152650"/>
              <a:gd name="connsiteX2202" fmla="*/ 1327072 w 3600448"/>
              <a:gd name="connsiteY2202" fmla="*/ 1387249 h 2152650"/>
              <a:gd name="connsiteX2203" fmla="*/ 1341944 w 3600448"/>
              <a:gd name="connsiteY2203" fmla="*/ 1383507 h 2152650"/>
              <a:gd name="connsiteX2204" fmla="*/ 1341944 w 3600448"/>
              <a:gd name="connsiteY2204" fmla="*/ 1390991 h 2152650"/>
              <a:gd name="connsiteX2205" fmla="*/ 1319636 w 3600448"/>
              <a:gd name="connsiteY2205" fmla="*/ 1387249 h 2152650"/>
              <a:gd name="connsiteX2206" fmla="*/ 1327072 w 3600448"/>
              <a:gd name="connsiteY2206" fmla="*/ 1398475 h 2152650"/>
              <a:gd name="connsiteX2207" fmla="*/ 1312200 w 3600448"/>
              <a:gd name="connsiteY2207" fmla="*/ 1398475 h 2152650"/>
              <a:gd name="connsiteX2208" fmla="*/ 1282456 w 3600448"/>
              <a:gd name="connsiteY2208" fmla="*/ 1413442 h 2152650"/>
              <a:gd name="connsiteX2209" fmla="*/ 1271302 w 3600448"/>
              <a:gd name="connsiteY2209" fmla="*/ 1413442 h 2152650"/>
              <a:gd name="connsiteX2210" fmla="*/ 1267584 w 3600448"/>
              <a:gd name="connsiteY2210" fmla="*/ 1420926 h 2152650"/>
              <a:gd name="connsiteX2211" fmla="*/ 1245276 w 3600448"/>
              <a:gd name="connsiteY2211" fmla="*/ 1417184 h 2152650"/>
              <a:gd name="connsiteX2212" fmla="*/ 1260148 w 3600448"/>
              <a:gd name="connsiteY2212" fmla="*/ 1417184 h 2152650"/>
              <a:gd name="connsiteX2213" fmla="*/ 1226686 w 3600448"/>
              <a:gd name="connsiteY2213" fmla="*/ 1420926 h 2152650"/>
              <a:gd name="connsiteX2214" fmla="*/ 1204378 w 3600448"/>
              <a:gd name="connsiteY2214" fmla="*/ 1432152 h 2152650"/>
              <a:gd name="connsiteX2215" fmla="*/ 1208096 w 3600448"/>
              <a:gd name="connsiteY2215" fmla="*/ 1435894 h 2152650"/>
              <a:gd name="connsiteX2216" fmla="*/ 1185787 w 3600448"/>
              <a:gd name="connsiteY2216" fmla="*/ 1439636 h 2152650"/>
              <a:gd name="connsiteX2217" fmla="*/ 1196941 w 3600448"/>
              <a:gd name="connsiteY2217" fmla="*/ 1428410 h 2152650"/>
              <a:gd name="connsiteX2218" fmla="*/ 1170916 w 3600448"/>
              <a:gd name="connsiteY2218" fmla="*/ 1439636 h 2152650"/>
              <a:gd name="connsiteX2219" fmla="*/ 1170916 w 3600448"/>
              <a:gd name="connsiteY2219" fmla="*/ 1447120 h 2152650"/>
              <a:gd name="connsiteX2220" fmla="*/ 1152326 w 3600448"/>
              <a:gd name="connsiteY2220" fmla="*/ 1454604 h 2152650"/>
              <a:gd name="connsiteX2221" fmla="*/ 1144890 w 3600448"/>
              <a:gd name="connsiteY2221" fmla="*/ 1439636 h 2152650"/>
              <a:gd name="connsiteX2222" fmla="*/ 1167198 w 3600448"/>
              <a:gd name="connsiteY2222" fmla="*/ 1439636 h 2152650"/>
              <a:gd name="connsiteX2223" fmla="*/ 1163480 w 3600448"/>
              <a:gd name="connsiteY2223" fmla="*/ 1417184 h 2152650"/>
              <a:gd name="connsiteX2224" fmla="*/ 1196941 w 3600448"/>
              <a:gd name="connsiteY2224" fmla="*/ 1420926 h 2152650"/>
              <a:gd name="connsiteX2225" fmla="*/ 1193224 w 3600448"/>
              <a:gd name="connsiteY2225" fmla="*/ 1417184 h 2152650"/>
              <a:gd name="connsiteX2226" fmla="*/ 1208096 w 3600448"/>
              <a:gd name="connsiteY2226" fmla="*/ 1409700 h 2152650"/>
              <a:gd name="connsiteX2227" fmla="*/ 1163480 w 3600448"/>
              <a:gd name="connsiteY2227" fmla="*/ 1413442 h 2152650"/>
              <a:gd name="connsiteX2228" fmla="*/ 1167198 w 3600448"/>
              <a:gd name="connsiteY2228" fmla="*/ 1409700 h 2152650"/>
              <a:gd name="connsiteX2229" fmla="*/ 1156044 w 3600448"/>
              <a:gd name="connsiteY2229" fmla="*/ 1420926 h 2152650"/>
              <a:gd name="connsiteX2230" fmla="*/ 1126299 w 3600448"/>
              <a:gd name="connsiteY2230" fmla="*/ 1417184 h 2152650"/>
              <a:gd name="connsiteX2231" fmla="*/ 1152326 w 3600448"/>
              <a:gd name="connsiteY2231" fmla="*/ 1398475 h 2152650"/>
              <a:gd name="connsiteX2232" fmla="*/ 1137454 w 3600448"/>
              <a:gd name="connsiteY2232" fmla="*/ 1402217 h 2152650"/>
              <a:gd name="connsiteX2233" fmla="*/ 1141172 w 3600448"/>
              <a:gd name="connsiteY2233" fmla="*/ 1390991 h 2152650"/>
              <a:gd name="connsiteX2234" fmla="*/ 1103991 w 3600448"/>
              <a:gd name="connsiteY2234" fmla="*/ 1390991 h 2152650"/>
              <a:gd name="connsiteX2235" fmla="*/ 1115145 w 3600448"/>
              <a:gd name="connsiteY2235" fmla="*/ 1398475 h 2152650"/>
              <a:gd name="connsiteX2236" fmla="*/ 1096555 w 3600448"/>
              <a:gd name="connsiteY2236" fmla="*/ 1398475 h 2152650"/>
              <a:gd name="connsiteX2237" fmla="*/ 1092837 w 3600448"/>
              <a:gd name="connsiteY2237" fmla="*/ 1409700 h 2152650"/>
              <a:gd name="connsiteX2238" fmla="*/ 1074249 w 3600448"/>
              <a:gd name="connsiteY2238" fmla="*/ 1420926 h 2152650"/>
              <a:gd name="connsiteX2239" fmla="*/ 1074249 w 3600448"/>
              <a:gd name="connsiteY2239" fmla="*/ 1409700 h 2152650"/>
              <a:gd name="connsiteX2240" fmla="*/ 1029631 w 3600448"/>
              <a:gd name="connsiteY2240" fmla="*/ 1413442 h 2152650"/>
              <a:gd name="connsiteX2241" fmla="*/ 1033350 w 3600448"/>
              <a:gd name="connsiteY2241" fmla="*/ 1417184 h 2152650"/>
              <a:gd name="connsiteX2242" fmla="*/ 1007323 w 3600448"/>
              <a:gd name="connsiteY2242" fmla="*/ 1420926 h 2152650"/>
              <a:gd name="connsiteX2243" fmla="*/ 1007323 w 3600448"/>
              <a:gd name="connsiteY2243" fmla="*/ 1409700 h 2152650"/>
              <a:gd name="connsiteX2244" fmla="*/ 981296 w 3600448"/>
              <a:gd name="connsiteY2244" fmla="*/ 1417184 h 2152650"/>
              <a:gd name="connsiteX2245" fmla="*/ 906935 w 3600448"/>
              <a:gd name="connsiteY2245" fmla="*/ 1435894 h 2152650"/>
              <a:gd name="connsiteX2246" fmla="*/ 899499 w 3600448"/>
              <a:gd name="connsiteY2246" fmla="*/ 1432152 h 2152650"/>
              <a:gd name="connsiteX2247" fmla="*/ 936679 w 3600448"/>
              <a:gd name="connsiteY2247" fmla="*/ 1420926 h 2152650"/>
              <a:gd name="connsiteX2248" fmla="*/ 925525 w 3600448"/>
              <a:gd name="connsiteY2248" fmla="*/ 1413442 h 2152650"/>
              <a:gd name="connsiteX2249" fmla="*/ 929243 w 3600448"/>
              <a:gd name="connsiteY2249" fmla="*/ 1420926 h 2152650"/>
              <a:gd name="connsiteX2250" fmla="*/ 914371 w 3600448"/>
              <a:gd name="connsiteY2250" fmla="*/ 1417184 h 2152650"/>
              <a:gd name="connsiteX2251" fmla="*/ 914371 w 3600448"/>
              <a:gd name="connsiteY2251" fmla="*/ 1428410 h 2152650"/>
              <a:gd name="connsiteX2252" fmla="*/ 895781 w 3600448"/>
              <a:gd name="connsiteY2252" fmla="*/ 1420926 h 2152650"/>
              <a:gd name="connsiteX2253" fmla="*/ 892063 w 3600448"/>
              <a:gd name="connsiteY2253" fmla="*/ 1432152 h 2152650"/>
              <a:gd name="connsiteX2254" fmla="*/ 888345 w 3600448"/>
              <a:gd name="connsiteY2254" fmla="*/ 1424668 h 2152650"/>
              <a:gd name="connsiteX2255" fmla="*/ 873473 w 3600448"/>
              <a:gd name="connsiteY2255" fmla="*/ 1428410 h 2152650"/>
              <a:gd name="connsiteX2256" fmla="*/ 888345 w 3600448"/>
              <a:gd name="connsiteY2256" fmla="*/ 1439636 h 2152650"/>
              <a:gd name="connsiteX2257" fmla="*/ 877191 w 3600448"/>
              <a:gd name="connsiteY2257" fmla="*/ 1443378 h 2152650"/>
              <a:gd name="connsiteX2258" fmla="*/ 884627 w 3600448"/>
              <a:gd name="connsiteY2258" fmla="*/ 1439636 h 2152650"/>
              <a:gd name="connsiteX2259" fmla="*/ 873473 w 3600448"/>
              <a:gd name="connsiteY2259" fmla="*/ 1435894 h 2152650"/>
              <a:gd name="connsiteX2260" fmla="*/ 851164 w 3600448"/>
              <a:gd name="connsiteY2260" fmla="*/ 1439636 h 2152650"/>
              <a:gd name="connsiteX2261" fmla="*/ 855663 w 3600448"/>
              <a:gd name="connsiteY2261" fmla="*/ 1441749 h 2152650"/>
              <a:gd name="connsiteX2262" fmla="*/ 845587 w 3600448"/>
              <a:gd name="connsiteY2262" fmla="*/ 1444314 h 2152650"/>
              <a:gd name="connsiteX2263" fmla="*/ 840013 w 3600448"/>
              <a:gd name="connsiteY2263" fmla="*/ 1439636 h 2152650"/>
              <a:gd name="connsiteX2264" fmla="*/ 817704 w 3600448"/>
              <a:gd name="connsiteY2264" fmla="*/ 1447120 h 2152650"/>
              <a:gd name="connsiteX2265" fmla="*/ 836295 w 3600448"/>
              <a:gd name="connsiteY2265" fmla="*/ 1435894 h 2152650"/>
              <a:gd name="connsiteX2266" fmla="*/ 799114 w 3600448"/>
              <a:gd name="connsiteY2266" fmla="*/ 1443378 h 2152650"/>
              <a:gd name="connsiteX2267" fmla="*/ 784242 w 3600448"/>
              <a:gd name="connsiteY2267" fmla="*/ 1435894 h 2152650"/>
              <a:gd name="connsiteX2268" fmla="*/ 799114 w 3600448"/>
              <a:gd name="connsiteY2268" fmla="*/ 1432152 h 2152650"/>
              <a:gd name="connsiteX2269" fmla="*/ 795396 w 3600448"/>
              <a:gd name="connsiteY2269" fmla="*/ 1428410 h 2152650"/>
              <a:gd name="connsiteX2270" fmla="*/ 810268 w 3600448"/>
              <a:gd name="connsiteY2270" fmla="*/ 1420926 h 2152650"/>
              <a:gd name="connsiteX2271" fmla="*/ 802832 w 3600448"/>
              <a:gd name="connsiteY2271" fmla="*/ 1417184 h 2152650"/>
              <a:gd name="connsiteX2272" fmla="*/ 810268 w 3600448"/>
              <a:gd name="connsiteY2272" fmla="*/ 1417184 h 2152650"/>
              <a:gd name="connsiteX2273" fmla="*/ 806550 w 3600448"/>
              <a:gd name="connsiteY2273" fmla="*/ 1409700 h 2152650"/>
              <a:gd name="connsiteX2274" fmla="*/ 821422 w 3600448"/>
              <a:gd name="connsiteY2274" fmla="*/ 1405958 h 2152650"/>
              <a:gd name="connsiteX2275" fmla="*/ 819563 w 3600448"/>
              <a:gd name="connsiteY2275" fmla="*/ 1402217 h 2152650"/>
              <a:gd name="connsiteX2276" fmla="*/ 832577 w 3600448"/>
              <a:gd name="connsiteY2276" fmla="*/ 1402217 h 2152650"/>
              <a:gd name="connsiteX2277" fmla="*/ 832577 w 3600448"/>
              <a:gd name="connsiteY2277" fmla="*/ 1390991 h 2152650"/>
              <a:gd name="connsiteX2278" fmla="*/ 825141 w 3600448"/>
              <a:gd name="connsiteY2278" fmla="*/ 1394733 h 2152650"/>
              <a:gd name="connsiteX2279" fmla="*/ 828859 w 3600448"/>
              <a:gd name="connsiteY2279" fmla="*/ 1387249 h 2152650"/>
              <a:gd name="connsiteX2280" fmla="*/ 888345 w 3600448"/>
              <a:gd name="connsiteY2280" fmla="*/ 1372281 h 2152650"/>
              <a:gd name="connsiteX2281" fmla="*/ 914371 w 3600448"/>
              <a:gd name="connsiteY2281" fmla="*/ 1353571 h 2152650"/>
              <a:gd name="connsiteX2282" fmla="*/ 947834 w 3600448"/>
              <a:gd name="connsiteY2282" fmla="*/ 1353571 h 2152650"/>
              <a:gd name="connsiteX2283" fmla="*/ 936679 w 3600448"/>
              <a:gd name="connsiteY2283" fmla="*/ 1342345 h 2152650"/>
              <a:gd name="connsiteX2284" fmla="*/ 962706 w 3600448"/>
              <a:gd name="connsiteY2284" fmla="*/ 1346087 h 2152650"/>
              <a:gd name="connsiteX2285" fmla="*/ 955270 w 3600448"/>
              <a:gd name="connsiteY2285" fmla="*/ 1346087 h 2152650"/>
              <a:gd name="connsiteX2286" fmla="*/ 955270 w 3600448"/>
              <a:gd name="connsiteY2286" fmla="*/ 1357313 h 2152650"/>
              <a:gd name="connsiteX2287" fmla="*/ 977578 w 3600448"/>
              <a:gd name="connsiteY2287" fmla="*/ 1334861 h 2152650"/>
              <a:gd name="connsiteX2288" fmla="*/ 988732 w 3600448"/>
              <a:gd name="connsiteY2288" fmla="*/ 1346087 h 2152650"/>
              <a:gd name="connsiteX2289" fmla="*/ 992451 w 3600448"/>
              <a:gd name="connsiteY2289" fmla="*/ 1338603 h 2152650"/>
              <a:gd name="connsiteX2290" fmla="*/ 992451 w 3600448"/>
              <a:gd name="connsiteY2290" fmla="*/ 1349829 h 2152650"/>
              <a:gd name="connsiteX2291" fmla="*/ 1003605 w 3600448"/>
              <a:gd name="connsiteY2291" fmla="*/ 1349829 h 2152650"/>
              <a:gd name="connsiteX2292" fmla="*/ 999887 w 3600448"/>
              <a:gd name="connsiteY2292" fmla="*/ 1338603 h 2152650"/>
              <a:gd name="connsiteX2293" fmla="*/ 1011506 w 3600448"/>
              <a:gd name="connsiteY2293" fmla="*/ 1332522 h 2152650"/>
              <a:gd name="connsiteX2294" fmla="*/ 1019780 w 3600448"/>
              <a:gd name="connsiteY2294" fmla="*/ 1333865 h 2152650"/>
              <a:gd name="connsiteX2295" fmla="*/ 1017548 w 3600448"/>
              <a:gd name="connsiteY2295" fmla="*/ 1335329 h 2152650"/>
              <a:gd name="connsiteX2296" fmla="*/ 1003605 w 3600448"/>
              <a:gd name="connsiteY2296" fmla="*/ 1338603 h 2152650"/>
              <a:gd name="connsiteX2297" fmla="*/ 1011041 w 3600448"/>
              <a:gd name="connsiteY2297" fmla="*/ 1346087 h 2152650"/>
              <a:gd name="connsiteX2298" fmla="*/ 999887 w 3600448"/>
              <a:gd name="connsiteY2298" fmla="*/ 1353571 h 2152650"/>
              <a:gd name="connsiteX2299" fmla="*/ 1044504 w 3600448"/>
              <a:gd name="connsiteY2299" fmla="*/ 1357313 h 2152650"/>
              <a:gd name="connsiteX2300" fmla="*/ 1040786 w 3600448"/>
              <a:gd name="connsiteY2300" fmla="*/ 1346087 h 2152650"/>
              <a:gd name="connsiteX2301" fmla="*/ 1051940 w 3600448"/>
              <a:gd name="connsiteY2301" fmla="*/ 1353571 h 2152650"/>
              <a:gd name="connsiteX2302" fmla="*/ 1085401 w 3600448"/>
              <a:gd name="connsiteY2302" fmla="*/ 1346087 h 2152650"/>
              <a:gd name="connsiteX2303" fmla="*/ 1081685 w 3600448"/>
              <a:gd name="connsiteY2303" fmla="*/ 1353571 h 2152650"/>
              <a:gd name="connsiteX2304" fmla="*/ 1092837 w 3600448"/>
              <a:gd name="connsiteY2304" fmla="*/ 1353571 h 2152650"/>
              <a:gd name="connsiteX2305" fmla="*/ 1096555 w 3600448"/>
              <a:gd name="connsiteY2305" fmla="*/ 1342345 h 2152650"/>
              <a:gd name="connsiteX2306" fmla="*/ 1107709 w 3600448"/>
              <a:gd name="connsiteY2306" fmla="*/ 1342345 h 2152650"/>
              <a:gd name="connsiteX2307" fmla="*/ 1100273 w 3600448"/>
              <a:gd name="connsiteY2307" fmla="*/ 1334861 h 2152650"/>
              <a:gd name="connsiteX2308" fmla="*/ 1107709 w 3600448"/>
              <a:gd name="connsiteY2308" fmla="*/ 1346087 h 2152650"/>
              <a:gd name="connsiteX2309" fmla="*/ 1130017 w 3600448"/>
              <a:gd name="connsiteY2309" fmla="*/ 1349829 h 2152650"/>
              <a:gd name="connsiteX2310" fmla="*/ 1144890 w 3600448"/>
              <a:gd name="connsiteY2310" fmla="*/ 1342345 h 2152650"/>
              <a:gd name="connsiteX2311" fmla="*/ 1144890 w 3600448"/>
              <a:gd name="connsiteY2311" fmla="*/ 1338603 h 2152650"/>
              <a:gd name="connsiteX2312" fmla="*/ 1167198 w 3600448"/>
              <a:gd name="connsiteY2312" fmla="*/ 1338603 h 2152650"/>
              <a:gd name="connsiteX2313" fmla="*/ 1163480 w 3600448"/>
              <a:gd name="connsiteY2313" fmla="*/ 1349829 h 2152650"/>
              <a:gd name="connsiteX2314" fmla="*/ 1182069 w 3600448"/>
              <a:gd name="connsiteY2314" fmla="*/ 1334861 h 2152650"/>
              <a:gd name="connsiteX2315" fmla="*/ 1185787 w 3600448"/>
              <a:gd name="connsiteY2315" fmla="*/ 1342345 h 2152650"/>
              <a:gd name="connsiteX2316" fmla="*/ 1241558 w 3600448"/>
              <a:gd name="connsiteY2316" fmla="*/ 1323635 h 2152650"/>
              <a:gd name="connsiteX2317" fmla="*/ 1234122 w 3600448"/>
              <a:gd name="connsiteY2317" fmla="*/ 1316151 h 2152650"/>
              <a:gd name="connsiteX2318" fmla="*/ 1271767 w 3600448"/>
              <a:gd name="connsiteY2318" fmla="*/ 1310363 h 2152650"/>
              <a:gd name="connsiteX2319" fmla="*/ 338280 w 3600448"/>
              <a:gd name="connsiteY2319" fmla="*/ 1309573 h 2152650"/>
              <a:gd name="connsiteX2320" fmla="*/ 341764 w 3600448"/>
              <a:gd name="connsiteY2320" fmla="*/ 1313392 h 2152650"/>
              <a:gd name="connsiteX2321" fmla="*/ 338012 w 3600448"/>
              <a:gd name="connsiteY2321" fmla="*/ 1309688 h 2152650"/>
              <a:gd name="connsiteX2322" fmla="*/ 906476 w 3600448"/>
              <a:gd name="connsiteY2322" fmla="*/ 1305322 h 2152650"/>
              <a:gd name="connsiteX2323" fmla="*/ 914414 w 3600448"/>
              <a:gd name="connsiteY2323" fmla="*/ 1312466 h 2152650"/>
              <a:gd name="connsiteX2324" fmla="*/ 2060043 w 3600448"/>
              <a:gd name="connsiteY2324" fmla="*/ 1301750 h 2152650"/>
              <a:gd name="connsiteX2325" fmla="*/ 2071156 w 3600448"/>
              <a:gd name="connsiteY2325" fmla="*/ 1313180 h 2152650"/>
              <a:gd name="connsiteX2326" fmla="*/ 2057265 w 3600448"/>
              <a:gd name="connsiteY2326" fmla="*/ 1316990 h 2152650"/>
              <a:gd name="connsiteX2327" fmla="*/ 2052277 w 3600448"/>
              <a:gd name="connsiteY2327" fmla="*/ 1319270 h 2152650"/>
              <a:gd name="connsiteX2328" fmla="*/ 2051188 w 3600448"/>
              <a:gd name="connsiteY2328" fmla="*/ 1314609 h 2152650"/>
              <a:gd name="connsiteX2329" fmla="*/ 2060043 w 3600448"/>
              <a:gd name="connsiteY2329" fmla="*/ 1301750 h 2152650"/>
              <a:gd name="connsiteX2330" fmla="*/ 1684338 w 3600448"/>
              <a:gd name="connsiteY2330" fmla="*/ 1301750 h 2152650"/>
              <a:gd name="connsiteX2331" fmla="*/ 1659080 w 3600448"/>
              <a:gd name="connsiteY2331" fmla="*/ 1327150 h 2152650"/>
              <a:gd name="connsiteX2332" fmla="*/ 1651865 w 3600448"/>
              <a:gd name="connsiteY2332" fmla="*/ 1316264 h 2152650"/>
              <a:gd name="connsiteX2333" fmla="*/ 1644651 w 3600448"/>
              <a:gd name="connsiteY2333" fmla="*/ 1319893 h 2152650"/>
              <a:gd name="connsiteX2334" fmla="*/ 1684338 w 3600448"/>
              <a:gd name="connsiteY2334" fmla="*/ 1301750 h 2152650"/>
              <a:gd name="connsiteX2335" fmla="*/ 1774823 w 3600448"/>
              <a:gd name="connsiteY2335" fmla="*/ 1298575 h 2152650"/>
              <a:gd name="connsiteX2336" fmla="*/ 1762916 w 3600448"/>
              <a:gd name="connsiteY2336" fmla="*/ 1312862 h 2152650"/>
              <a:gd name="connsiteX2337" fmla="*/ 1762916 w 3600448"/>
              <a:gd name="connsiteY2337" fmla="*/ 1309290 h 2152650"/>
              <a:gd name="connsiteX2338" fmla="*/ 1766885 w 3600448"/>
              <a:gd name="connsiteY2338" fmla="*/ 1309290 h 2152650"/>
              <a:gd name="connsiteX2339" fmla="*/ 1758948 w 3600448"/>
              <a:gd name="connsiteY2339" fmla="*/ 1305719 h 2152650"/>
              <a:gd name="connsiteX2340" fmla="*/ 1774823 w 3600448"/>
              <a:gd name="connsiteY2340" fmla="*/ 1298575 h 2152650"/>
              <a:gd name="connsiteX2341" fmla="*/ 1628776 w 3600448"/>
              <a:gd name="connsiteY2341" fmla="*/ 1298575 h 2152650"/>
              <a:gd name="connsiteX2342" fmla="*/ 1598758 w 3600448"/>
              <a:gd name="connsiteY2342" fmla="*/ 1320347 h 2152650"/>
              <a:gd name="connsiteX2343" fmla="*/ 1606261 w 3600448"/>
              <a:gd name="connsiteY2343" fmla="*/ 1323975 h 2152650"/>
              <a:gd name="connsiteX2344" fmla="*/ 1602509 w 3600448"/>
              <a:gd name="connsiteY2344" fmla="*/ 1323975 h 2152650"/>
              <a:gd name="connsiteX2345" fmla="*/ 1598758 w 3600448"/>
              <a:gd name="connsiteY2345" fmla="*/ 1313089 h 2152650"/>
              <a:gd name="connsiteX2346" fmla="*/ 1628776 w 3600448"/>
              <a:gd name="connsiteY2346" fmla="*/ 1298575 h 2152650"/>
              <a:gd name="connsiteX2347" fmla="*/ 911239 w 3600448"/>
              <a:gd name="connsiteY2347" fmla="*/ 1298575 h 2152650"/>
              <a:gd name="connsiteX2348" fmla="*/ 900126 w 3600448"/>
              <a:gd name="connsiteY2348" fmla="*/ 1301750 h 2152650"/>
              <a:gd name="connsiteX2349" fmla="*/ 911239 w 3600448"/>
              <a:gd name="connsiteY2349" fmla="*/ 1298575 h 2152650"/>
              <a:gd name="connsiteX2350" fmla="*/ 870494 w 3600448"/>
              <a:gd name="connsiteY2350" fmla="*/ 1298575 h 2152650"/>
              <a:gd name="connsiteX2351" fmla="*/ 877902 w 3600448"/>
              <a:gd name="connsiteY2351" fmla="*/ 1302068 h 2152650"/>
              <a:gd name="connsiteX2352" fmla="*/ 866790 w 3600448"/>
              <a:gd name="connsiteY2352" fmla="*/ 1305560 h 2152650"/>
              <a:gd name="connsiteX2353" fmla="*/ 870494 w 3600448"/>
              <a:gd name="connsiteY2353" fmla="*/ 1309052 h 2152650"/>
              <a:gd name="connsiteX2354" fmla="*/ 840861 w 3600448"/>
              <a:gd name="connsiteY2354" fmla="*/ 1316037 h 2152650"/>
              <a:gd name="connsiteX2355" fmla="*/ 848269 w 3600448"/>
              <a:gd name="connsiteY2355" fmla="*/ 1305560 h 2152650"/>
              <a:gd name="connsiteX2356" fmla="*/ 859382 w 3600448"/>
              <a:gd name="connsiteY2356" fmla="*/ 1305560 h 2152650"/>
              <a:gd name="connsiteX2357" fmla="*/ 855678 w 3600448"/>
              <a:gd name="connsiteY2357" fmla="*/ 1302068 h 2152650"/>
              <a:gd name="connsiteX2358" fmla="*/ 870494 w 3600448"/>
              <a:gd name="connsiteY2358" fmla="*/ 1302068 h 2152650"/>
              <a:gd name="connsiteX2359" fmla="*/ 870494 w 3600448"/>
              <a:gd name="connsiteY2359" fmla="*/ 1298575 h 2152650"/>
              <a:gd name="connsiteX2360" fmla="*/ 676611 w 3600448"/>
              <a:gd name="connsiteY2360" fmla="*/ 1298575 h 2152650"/>
              <a:gd name="connsiteX2361" fmla="*/ 698519 w 3600448"/>
              <a:gd name="connsiteY2361" fmla="*/ 1309687 h 2152650"/>
              <a:gd name="connsiteX2362" fmla="*/ 691216 w 3600448"/>
              <a:gd name="connsiteY2362" fmla="*/ 1309687 h 2152650"/>
              <a:gd name="connsiteX2363" fmla="*/ 694867 w 3600448"/>
              <a:gd name="connsiteY2363" fmla="*/ 1328208 h 2152650"/>
              <a:gd name="connsiteX2364" fmla="*/ 672960 w 3600448"/>
              <a:gd name="connsiteY2364" fmla="*/ 1324504 h 2152650"/>
              <a:gd name="connsiteX2365" fmla="*/ 683914 w 3600448"/>
              <a:gd name="connsiteY2365" fmla="*/ 1317096 h 2152650"/>
              <a:gd name="connsiteX2366" fmla="*/ 662006 w 3600448"/>
              <a:gd name="connsiteY2366" fmla="*/ 1313392 h 2152650"/>
              <a:gd name="connsiteX2367" fmla="*/ 676611 w 3600448"/>
              <a:gd name="connsiteY2367" fmla="*/ 1298575 h 2152650"/>
              <a:gd name="connsiteX2368" fmla="*/ 756933 w 3600448"/>
              <a:gd name="connsiteY2368" fmla="*/ 1294630 h 2152650"/>
              <a:gd name="connsiteX2369" fmla="*/ 762019 w 3600448"/>
              <a:gd name="connsiteY2369" fmla="*/ 1301749 h 2152650"/>
              <a:gd name="connsiteX2370" fmla="*/ 747731 w 3600448"/>
              <a:gd name="connsiteY2370" fmla="*/ 1298574 h 2152650"/>
              <a:gd name="connsiteX2371" fmla="*/ 951289 w 3600448"/>
              <a:gd name="connsiteY2371" fmla="*/ 1293812 h 2152650"/>
              <a:gd name="connsiteX2372" fmla="*/ 953043 w 3600448"/>
              <a:gd name="connsiteY2372" fmla="*/ 1297265 h 2152650"/>
              <a:gd name="connsiteX2373" fmla="*/ 936230 w 3600448"/>
              <a:gd name="connsiteY2373" fmla="*/ 1301221 h 2152650"/>
              <a:gd name="connsiteX2374" fmla="*/ 951289 w 3600448"/>
              <a:gd name="connsiteY2374" fmla="*/ 1293812 h 2152650"/>
              <a:gd name="connsiteX2375" fmla="*/ 623906 w 3600448"/>
              <a:gd name="connsiteY2375" fmla="*/ 1293812 h 2152650"/>
              <a:gd name="connsiteX2376" fmla="*/ 639781 w 3600448"/>
              <a:gd name="connsiteY2376" fmla="*/ 1293812 h 2152650"/>
              <a:gd name="connsiteX2377" fmla="*/ 631844 w 3600448"/>
              <a:gd name="connsiteY2377" fmla="*/ 1298574 h 2152650"/>
              <a:gd name="connsiteX2378" fmla="*/ 903302 w 3600448"/>
              <a:gd name="connsiteY2378" fmla="*/ 1291034 h 2152650"/>
              <a:gd name="connsiteX2379" fmla="*/ 899333 w 3600448"/>
              <a:gd name="connsiteY2379" fmla="*/ 1295052 h 2152650"/>
              <a:gd name="connsiteX2380" fmla="*/ 895370 w 3600448"/>
              <a:gd name="connsiteY2380" fmla="*/ 1294169 h 2152650"/>
              <a:gd name="connsiteX2381" fmla="*/ 895591 w 3600448"/>
              <a:gd name="connsiteY2381" fmla="*/ 1294159 h 2152650"/>
              <a:gd name="connsiteX2382" fmla="*/ 903302 w 3600448"/>
              <a:gd name="connsiteY2382" fmla="*/ 1291034 h 2152650"/>
              <a:gd name="connsiteX2383" fmla="*/ 877902 w 3600448"/>
              <a:gd name="connsiteY2383" fmla="*/ 1291034 h 2152650"/>
              <a:gd name="connsiteX2384" fmla="*/ 893324 w 3600448"/>
              <a:gd name="connsiteY2384" fmla="*/ 1293713 h 2152650"/>
              <a:gd name="connsiteX2385" fmla="*/ 895370 w 3600448"/>
              <a:gd name="connsiteY2385" fmla="*/ 1294169 h 2152650"/>
              <a:gd name="connsiteX2386" fmla="*/ 885159 w 3600448"/>
              <a:gd name="connsiteY2386" fmla="*/ 1294606 h 2152650"/>
              <a:gd name="connsiteX2387" fmla="*/ 885159 w 3600448"/>
              <a:gd name="connsiteY2387" fmla="*/ 1301749 h 2152650"/>
              <a:gd name="connsiteX2388" fmla="*/ 1986225 w 3600448"/>
              <a:gd name="connsiteY2388" fmla="*/ 1290892 h 2152650"/>
              <a:gd name="connsiteX2389" fmla="*/ 1987156 w 3600448"/>
              <a:gd name="connsiteY2389" fmla="*/ 1290984 h 2152650"/>
              <a:gd name="connsiteX2390" fmla="*/ 1986225 w 3600448"/>
              <a:gd name="connsiteY2390" fmla="*/ 1294209 h 2152650"/>
              <a:gd name="connsiteX2391" fmla="*/ 2320469 w 3600448"/>
              <a:gd name="connsiteY2391" fmla="*/ 1290637 h 2152650"/>
              <a:gd name="connsiteX2392" fmla="*/ 2331695 w 3600448"/>
              <a:gd name="connsiteY2392" fmla="*/ 1290637 h 2152650"/>
              <a:gd name="connsiteX2393" fmla="*/ 2335437 w 3600448"/>
              <a:gd name="connsiteY2393" fmla="*/ 1309158 h 2152650"/>
              <a:gd name="connsiteX2394" fmla="*/ 2365373 w 3600448"/>
              <a:gd name="connsiteY2394" fmla="*/ 1309158 h 2152650"/>
              <a:gd name="connsiteX2395" fmla="*/ 2339179 w 3600448"/>
              <a:gd name="connsiteY2395" fmla="*/ 1309158 h 2152650"/>
              <a:gd name="connsiteX2396" fmla="*/ 2335437 w 3600448"/>
              <a:gd name="connsiteY2396" fmla="*/ 1320270 h 2152650"/>
              <a:gd name="connsiteX2397" fmla="*/ 2312985 w 3600448"/>
              <a:gd name="connsiteY2397" fmla="*/ 1320270 h 2152650"/>
              <a:gd name="connsiteX2398" fmla="*/ 2327953 w 3600448"/>
              <a:gd name="connsiteY2398" fmla="*/ 1309158 h 2152650"/>
              <a:gd name="connsiteX2399" fmla="*/ 2320469 w 3600448"/>
              <a:gd name="connsiteY2399" fmla="*/ 1290637 h 2152650"/>
              <a:gd name="connsiteX2400" fmla="*/ 828920 w 3600448"/>
              <a:gd name="connsiteY2400" fmla="*/ 1290637 h 2152650"/>
              <a:gd name="connsiteX2401" fmla="*/ 828920 w 3600448"/>
              <a:gd name="connsiteY2401" fmla="*/ 1301749 h 2152650"/>
              <a:gd name="connsiteX2402" fmla="*/ 827559 w 3600448"/>
              <a:gd name="connsiteY2402" fmla="*/ 1301286 h 2152650"/>
              <a:gd name="connsiteX2403" fmla="*/ 818034 w 3600448"/>
              <a:gd name="connsiteY2403" fmla="*/ 1298045 h 2152650"/>
              <a:gd name="connsiteX2404" fmla="*/ 814405 w 3600448"/>
              <a:gd name="connsiteY2404" fmla="*/ 1294341 h 2152650"/>
              <a:gd name="connsiteX2405" fmla="*/ 828920 w 3600448"/>
              <a:gd name="connsiteY2405" fmla="*/ 1290637 h 2152650"/>
              <a:gd name="connsiteX2406" fmla="*/ 754081 w 3600448"/>
              <a:gd name="connsiteY2406" fmla="*/ 1290637 h 2152650"/>
              <a:gd name="connsiteX2407" fmla="*/ 758843 w 3600448"/>
              <a:gd name="connsiteY2407" fmla="*/ 1293812 h 2152650"/>
              <a:gd name="connsiteX2408" fmla="*/ 756933 w 3600448"/>
              <a:gd name="connsiteY2408" fmla="*/ 1294630 h 2152650"/>
              <a:gd name="connsiteX2409" fmla="*/ 92077 w 3600448"/>
              <a:gd name="connsiteY2409" fmla="*/ 1290637 h 2152650"/>
              <a:gd name="connsiteX2410" fmla="*/ 95252 w 3600448"/>
              <a:gd name="connsiteY2410" fmla="*/ 1290637 h 2152650"/>
              <a:gd name="connsiteX2411" fmla="*/ 103189 w 3600448"/>
              <a:gd name="connsiteY2411" fmla="*/ 1293812 h 2152650"/>
              <a:gd name="connsiteX2412" fmla="*/ 386674 w 3600448"/>
              <a:gd name="connsiteY2412" fmla="*/ 1289483 h 2152650"/>
              <a:gd name="connsiteX2413" fmla="*/ 383975 w 3600448"/>
              <a:gd name="connsiteY2413" fmla="*/ 1293482 h 2152650"/>
              <a:gd name="connsiteX2414" fmla="*/ 383041 w 3600448"/>
              <a:gd name="connsiteY2414" fmla="*/ 1294871 h 2152650"/>
              <a:gd name="connsiteX2415" fmla="*/ 383041 w 3600448"/>
              <a:gd name="connsiteY2415" fmla="*/ 1291385 h 2152650"/>
              <a:gd name="connsiteX2416" fmla="*/ 2150001 w 3600448"/>
              <a:gd name="connsiteY2416" fmla="*/ 1285994 h 2152650"/>
              <a:gd name="connsiteX2417" fmla="*/ 2150001 w 3600448"/>
              <a:gd name="connsiteY2417" fmla="*/ 1290637 h 2152650"/>
              <a:gd name="connsiteX2418" fmla="*/ 2146297 w 3600448"/>
              <a:gd name="connsiteY2418" fmla="*/ 1290637 h 2152650"/>
              <a:gd name="connsiteX2419" fmla="*/ 390540 w 3600448"/>
              <a:gd name="connsiteY2419" fmla="*/ 1283758 h 2152650"/>
              <a:gd name="connsiteX2420" fmla="*/ 390540 w 3600448"/>
              <a:gd name="connsiteY2420" fmla="*/ 1287463 h 2152650"/>
              <a:gd name="connsiteX2421" fmla="*/ 386674 w 3600448"/>
              <a:gd name="connsiteY2421" fmla="*/ 1289483 h 2152650"/>
              <a:gd name="connsiteX2422" fmla="*/ 334259 w 3600448"/>
              <a:gd name="connsiteY2422" fmla="*/ 1283758 h 2152650"/>
              <a:gd name="connsiteX2423" fmla="*/ 326752 w 3600448"/>
              <a:gd name="connsiteY2423" fmla="*/ 1294871 h 2152650"/>
              <a:gd name="connsiteX2424" fmla="*/ 349266 w 3600448"/>
              <a:gd name="connsiteY2424" fmla="*/ 1291167 h 2152650"/>
              <a:gd name="connsiteX2425" fmla="*/ 353018 w 3600448"/>
              <a:gd name="connsiteY2425" fmla="*/ 1283758 h 2152650"/>
              <a:gd name="connsiteX2426" fmla="*/ 360523 w 3600448"/>
              <a:gd name="connsiteY2426" fmla="*/ 1291167 h 2152650"/>
              <a:gd name="connsiteX2427" fmla="*/ 383041 w 3600448"/>
              <a:gd name="connsiteY2427" fmla="*/ 1283758 h 2152650"/>
              <a:gd name="connsiteX2428" fmla="*/ 383041 w 3600448"/>
              <a:gd name="connsiteY2428" fmla="*/ 1291385 h 2152650"/>
              <a:gd name="connsiteX2429" fmla="*/ 382567 w 3600448"/>
              <a:gd name="connsiteY2429" fmla="*/ 1291630 h 2152650"/>
              <a:gd name="connsiteX2430" fmla="*/ 371783 w 3600448"/>
              <a:gd name="connsiteY2430" fmla="*/ 1287463 h 2152650"/>
              <a:gd name="connsiteX2431" fmla="*/ 375536 w 3600448"/>
              <a:gd name="connsiteY2431" fmla="*/ 1298575 h 2152650"/>
              <a:gd name="connsiteX2432" fmla="*/ 341764 w 3600448"/>
              <a:gd name="connsiteY2432" fmla="*/ 1302279 h 2152650"/>
              <a:gd name="connsiteX2433" fmla="*/ 341764 w 3600448"/>
              <a:gd name="connsiteY2433" fmla="*/ 1309688 h 2152650"/>
              <a:gd name="connsiteX2434" fmla="*/ 341291 w 3600448"/>
              <a:gd name="connsiteY2434" fmla="*/ 1308299 h 2152650"/>
              <a:gd name="connsiteX2435" fmla="*/ 338280 w 3600448"/>
              <a:gd name="connsiteY2435" fmla="*/ 1309573 h 2152650"/>
              <a:gd name="connsiteX2436" fmla="*/ 337539 w 3600448"/>
              <a:gd name="connsiteY2436" fmla="*/ 1308762 h 2152650"/>
              <a:gd name="connsiteX2437" fmla="*/ 330507 w 3600448"/>
              <a:gd name="connsiteY2437" fmla="*/ 1309688 h 2152650"/>
              <a:gd name="connsiteX2438" fmla="*/ 326752 w 3600448"/>
              <a:gd name="connsiteY2438" fmla="*/ 1317096 h 2152650"/>
              <a:gd name="connsiteX2439" fmla="*/ 307990 w 3600448"/>
              <a:gd name="connsiteY2439" fmla="*/ 1313392 h 2152650"/>
              <a:gd name="connsiteX2440" fmla="*/ 315494 w 3600448"/>
              <a:gd name="connsiteY2440" fmla="*/ 1320800 h 2152650"/>
              <a:gd name="connsiteX2441" fmla="*/ 270454 w 3600448"/>
              <a:gd name="connsiteY2441" fmla="*/ 1317096 h 2152650"/>
              <a:gd name="connsiteX2442" fmla="*/ 285464 w 3600448"/>
              <a:gd name="connsiteY2442" fmla="*/ 1309688 h 2152650"/>
              <a:gd name="connsiteX2443" fmla="*/ 274210 w 3600448"/>
              <a:gd name="connsiteY2443" fmla="*/ 1305983 h 2152650"/>
              <a:gd name="connsiteX2444" fmla="*/ 274210 w 3600448"/>
              <a:gd name="connsiteY2444" fmla="*/ 1313392 h 2152650"/>
              <a:gd name="connsiteX2445" fmla="*/ 266701 w 3600448"/>
              <a:gd name="connsiteY2445" fmla="*/ 1309688 h 2152650"/>
              <a:gd name="connsiteX2446" fmla="*/ 296737 w 3600448"/>
              <a:gd name="connsiteY2446" fmla="*/ 1291167 h 2152650"/>
              <a:gd name="connsiteX2447" fmla="*/ 319247 w 3600448"/>
              <a:gd name="connsiteY2447" fmla="*/ 1287463 h 2152650"/>
              <a:gd name="connsiteX2448" fmla="*/ 319247 w 3600448"/>
              <a:gd name="connsiteY2448" fmla="*/ 1294871 h 2152650"/>
              <a:gd name="connsiteX2449" fmla="*/ 334259 w 3600448"/>
              <a:gd name="connsiteY2449" fmla="*/ 1283758 h 2152650"/>
              <a:gd name="connsiteX2450" fmla="*/ 518712 w 3600448"/>
              <a:gd name="connsiteY2450" fmla="*/ 1283546 h 2152650"/>
              <a:gd name="connsiteX2451" fmla="*/ 546023 w 3600448"/>
              <a:gd name="connsiteY2451" fmla="*/ 1290439 h 2152650"/>
              <a:gd name="connsiteX2452" fmla="*/ 538552 w 3600448"/>
              <a:gd name="connsiteY2452" fmla="*/ 1301750 h 2152650"/>
              <a:gd name="connsiteX2453" fmla="*/ 620731 w 3600448"/>
              <a:gd name="connsiteY2453" fmla="*/ 1297979 h 2152650"/>
              <a:gd name="connsiteX2454" fmla="*/ 575908 w 3600448"/>
              <a:gd name="connsiteY2454" fmla="*/ 1313061 h 2152650"/>
              <a:gd name="connsiteX2455" fmla="*/ 542287 w 3600448"/>
              <a:gd name="connsiteY2455" fmla="*/ 1305520 h 2152650"/>
              <a:gd name="connsiteX2456" fmla="*/ 516141 w 3600448"/>
              <a:gd name="connsiteY2456" fmla="*/ 1313061 h 2152650"/>
              <a:gd name="connsiteX2457" fmla="*/ 519879 w 3600448"/>
              <a:gd name="connsiteY2457" fmla="*/ 1324372 h 2152650"/>
              <a:gd name="connsiteX2458" fmla="*/ 489996 w 3600448"/>
              <a:gd name="connsiteY2458" fmla="*/ 1320601 h 2152650"/>
              <a:gd name="connsiteX2459" fmla="*/ 493728 w 3600448"/>
              <a:gd name="connsiteY2459" fmla="*/ 1331912 h 2152650"/>
              <a:gd name="connsiteX2460" fmla="*/ 456378 w 3600448"/>
              <a:gd name="connsiteY2460" fmla="*/ 1331912 h 2152650"/>
              <a:gd name="connsiteX2461" fmla="*/ 475055 w 3600448"/>
              <a:gd name="connsiteY2461" fmla="*/ 1316831 h 2152650"/>
              <a:gd name="connsiteX2462" fmla="*/ 437702 w 3600448"/>
              <a:gd name="connsiteY2462" fmla="*/ 1320601 h 2152650"/>
              <a:gd name="connsiteX2463" fmla="*/ 437702 w 3600448"/>
              <a:gd name="connsiteY2463" fmla="*/ 1313061 h 2152650"/>
              <a:gd name="connsiteX2464" fmla="*/ 441437 w 3600448"/>
              <a:gd name="connsiteY2464" fmla="*/ 1316831 h 2152650"/>
              <a:gd name="connsiteX2465" fmla="*/ 467581 w 3600448"/>
              <a:gd name="connsiteY2465" fmla="*/ 1305520 h 2152650"/>
              <a:gd name="connsiteX2466" fmla="*/ 471320 w 3600448"/>
              <a:gd name="connsiteY2466" fmla="*/ 1297979 h 2152650"/>
              <a:gd name="connsiteX2467" fmla="*/ 508670 w 3600448"/>
              <a:gd name="connsiteY2467" fmla="*/ 1290439 h 2152650"/>
              <a:gd name="connsiteX2468" fmla="*/ 518712 w 3600448"/>
              <a:gd name="connsiteY2468" fmla="*/ 1283546 h 2152650"/>
              <a:gd name="connsiteX2469" fmla="*/ 1509796 w 3600448"/>
              <a:gd name="connsiteY2469" fmla="*/ 1283017 h 2152650"/>
              <a:gd name="connsiteX2470" fmla="*/ 1506036 w 3600448"/>
              <a:gd name="connsiteY2470" fmla="*/ 1297623 h 2152650"/>
              <a:gd name="connsiteX2471" fmla="*/ 1498516 w 3600448"/>
              <a:gd name="connsiteY2471" fmla="*/ 1293971 h 2152650"/>
              <a:gd name="connsiteX2472" fmla="*/ 1468437 w 3600448"/>
              <a:gd name="connsiteY2472" fmla="*/ 1304925 h 2152650"/>
              <a:gd name="connsiteX2473" fmla="*/ 1483008 w 3600448"/>
              <a:gd name="connsiteY2473" fmla="*/ 1295340 h 2152650"/>
              <a:gd name="connsiteX2474" fmla="*/ 1494298 w 3600448"/>
              <a:gd name="connsiteY2474" fmla="*/ 1283498 h 2152650"/>
              <a:gd name="connsiteX2475" fmla="*/ 1500397 w 3600448"/>
              <a:gd name="connsiteY2475" fmla="*/ 1284387 h 2152650"/>
              <a:gd name="connsiteX2476" fmla="*/ 1509796 w 3600448"/>
              <a:gd name="connsiteY2476" fmla="*/ 1283017 h 2152650"/>
              <a:gd name="connsiteX2477" fmla="*/ 1490996 w 3600448"/>
              <a:gd name="connsiteY2477" fmla="*/ 1283017 h 2152650"/>
              <a:gd name="connsiteX2478" fmla="*/ 1494757 w 3600448"/>
              <a:gd name="connsiteY2478" fmla="*/ 1283017 h 2152650"/>
              <a:gd name="connsiteX2479" fmla="*/ 1494298 w 3600448"/>
              <a:gd name="connsiteY2479" fmla="*/ 1283498 h 2152650"/>
              <a:gd name="connsiteX2480" fmla="*/ 66678 w 3600448"/>
              <a:gd name="connsiteY2480" fmla="*/ 1279525 h 2152650"/>
              <a:gd name="connsiteX2481" fmla="*/ 73029 w 3600448"/>
              <a:gd name="connsiteY2481" fmla="*/ 1283494 h 2152650"/>
              <a:gd name="connsiteX2482" fmla="*/ 66678 w 3600448"/>
              <a:gd name="connsiteY2482" fmla="*/ 1287462 h 2152650"/>
              <a:gd name="connsiteX2483" fmla="*/ 66678 w 3600448"/>
              <a:gd name="connsiteY2483" fmla="*/ 1279525 h 2152650"/>
              <a:gd name="connsiteX2484" fmla="*/ 2016010 w 3600448"/>
              <a:gd name="connsiteY2484" fmla="*/ 1279468 h 2152650"/>
              <a:gd name="connsiteX2485" fmla="*/ 2023456 w 3600448"/>
              <a:gd name="connsiteY2485" fmla="*/ 1297894 h 2152650"/>
              <a:gd name="connsiteX2486" fmla="*/ 2038348 w 3600448"/>
              <a:gd name="connsiteY2486" fmla="*/ 1294209 h 2152650"/>
              <a:gd name="connsiteX2487" fmla="*/ 2023456 w 3600448"/>
              <a:gd name="connsiteY2487" fmla="*/ 1305265 h 2152650"/>
              <a:gd name="connsiteX2488" fmla="*/ 2012287 w 3600448"/>
              <a:gd name="connsiteY2488" fmla="*/ 1294209 h 2152650"/>
              <a:gd name="connsiteX2489" fmla="*/ 2002979 w 3600448"/>
              <a:gd name="connsiteY2489" fmla="*/ 1294209 h 2152650"/>
              <a:gd name="connsiteX2490" fmla="*/ 2001117 w 3600448"/>
              <a:gd name="connsiteY2490" fmla="*/ 1294209 h 2152650"/>
              <a:gd name="connsiteX2491" fmla="*/ 2016010 w 3600448"/>
              <a:gd name="connsiteY2491" fmla="*/ 1279468 h 2152650"/>
              <a:gd name="connsiteX2492" fmla="*/ 2424904 w 3600448"/>
              <a:gd name="connsiteY2492" fmla="*/ 1276350 h 2152650"/>
              <a:gd name="connsiteX2493" fmla="*/ 2417760 w 3600448"/>
              <a:gd name="connsiteY2493" fmla="*/ 1282700 h 2152650"/>
              <a:gd name="connsiteX2494" fmla="*/ 2424904 w 3600448"/>
              <a:gd name="connsiteY2494" fmla="*/ 1276350 h 2152650"/>
              <a:gd name="connsiteX2495" fmla="*/ 2150001 w 3600448"/>
              <a:gd name="connsiteY2495" fmla="*/ 1276350 h 2152650"/>
              <a:gd name="connsiteX2496" fmla="*/ 2150928 w 3600448"/>
              <a:gd name="connsiteY2496" fmla="*/ 1284833 h 2152650"/>
              <a:gd name="connsiteX2497" fmla="*/ 2150001 w 3600448"/>
              <a:gd name="connsiteY2497" fmla="*/ 1285994 h 2152650"/>
              <a:gd name="connsiteX2498" fmla="*/ 1684338 w 3600448"/>
              <a:gd name="connsiteY2498" fmla="*/ 1276350 h 2152650"/>
              <a:gd name="connsiteX2499" fmla="*/ 1650999 w 3600448"/>
              <a:gd name="connsiteY2499" fmla="*/ 1293812 h 2152650"/>
              <a:gd name="connsiteX2500" fmla="*/ 1684338 w 3600448"/>
              <a:gd name="connsiteY2500" fmla="*/ 1276350 h 2152650"/>
              <a:gd name="connsiteX2501" fmla="*/ 1292232 w 3600448"/>
              <a:gd name="connsiteY2501" fmla="*/ 1273076 h 2152650"/>
              <a:gd name="connsiteX2502" fmla="*/ 1298582 w 3600448"/>
              <a:gd name="connsiteY2502" fmla="*/ 1275556 h 2152650"/>
              <a:gd name="connsiteX2503" fmla="*/ 1285883 w 3600448"/>
              <a:gd name="connsiteY2503" fmla="*/ 1279525 h 2152650"/>
              <a:gd name="connsiteX2504" fmla="*/ 1292232 w 3600448"/>
              <a:gd name="connsiteY2504" fmla="*/ 1273076 h 2152650"/>
              <a:gd name="connsiteX2505" fmla="*/ 1534511 w 3600448"/>
              <a:gd name="connsiteY2505" fmla="*/ 1272731 h 2152650"/>
              <a:gd name="connsiteX2506" fmla="*/ 1532828 w 3600448"/>
              <a:gd name="connsiteY2506" fmla="*/ 1273433 h 2152650"/>
              <a:gd name="connsiteX2507" fmla="*/ 1509796 w 3600448"/>
              <a:gd name="connsiteY2507" fmla="*/ 1283017 h 2152650"/>
              <a:gd name="connsiteX2508" fmla="*/ 1506036 w 3600448"/>
              <a:gd name="connsiteY2508" fmla="*/ 1279366 h 2152650"/>
              <a:gd name="connsiteX2509" fmla="*/ 1521546 w 3600448"/>
              <a:gd name="connsiteY2509" fmla="*/ 1274346 h 2152650"/>
              <a:gd name="connsiteX2510" fmla="*/ 1547496 w 3600448"/>
              <a:gd name="connsiteY2510" fmla="*/ 1272645 h 2152650"/>
              <a:gd name="connsiteX2511" fmla="*/ 1551109 w 3600448"/>
              <a:gd name="connsiteY2511" fmla="*/ 1272645 h 2152650"/>
              <a:gd name="connsiteX2512" fmla="*/ 1550771 w 3600448"/>
              <a:gd name="connsiteY2512" fmla="*/ 1273571 h 2152650"/>
              <a:gd name="connsiteX2513" fmla="*/ 1555114 w 3600448"/>
              <a:gd name="connsiteY2513" fmla="*/ 1276349 h 2152650"/>
              <a:gd name="connsiteX2514" fmla="*/ 1547496 w 3600448"/>
              <a:gd name="connsiteY2514" fmla="*/ 1272645 h 2152650"/>
              <a:gd name="connsiteX2515" fmla="*/ 1551127 w 3600448"/>
              <a:gd name="connsiteY2515" fmla="*/ 1272588 h 2152650"/>
              <a:gd name="connsiteX2516" fmla="*/ 1551308 w 3600448"/>
              <a:gd name="connsiteY2516" fmla="*/ 1272645 h 2152650"/>
              <a:gd name="connsiteX2517" fmla="*/ 1551109 w 3600448"/>
              <a:gd name="connsiteY2517" fmla="*/ 1272645 h 2152650"/>
              <a:gd name="connsiteX2518" fmla="*/ 2008564 w 3600448"/>
              <a:gd name="connsiteY2518" fmla="*/ 1272097 h 2152650"/>
              <a:gd name="connsiteX2519" fmla="*/ 2008564 w 3600448"/>
              <a:gd name="connsiteY2519" fmla="*/ 1279468 h 2152650"/>
              <a:gd name="connsiteX2520" fmla="*/ 1993671 w 3600448"/>
              <a:gd name="connsiteY2520" fmla="*/ 1286838 h 2152650"/>
              <a:gd name="connsiteX2521" fmla="*/ 2001117 w 3600448"/>
              <a:gd name="connsiteY2521" fmla="*/ 1294209 h 2152650"/>
              <a:gd name="connsiteX2522" fmla="*/ 1993671 w 3600448"/>
              <a:gd name="connsiteY2522" fmla="*/ 1294209 h 2152650"/>
              <a:gd name="connsiteX2523" fmla="*/ 1989948 w 3600448"/>
              <a:gd name="connsiteY2523" fmla="*/ 1308950 h 2152650"/>
              <a:gd name="connsiteX2524" fmla="*/ 2001117 w 3600448"/>
              <a:gd name="connsiteY2524" fmla="*/ 1308950 h 2152650"/>
              <a:gd name="connsiteX2525" fmla="*/ 1993671 w 3600448"/>
              <a:gd name="connsiteY2525" fmla="*/ 1316320 h 2152650"/>
              <a:gd name="connsiteX2526" fmla="*/ 1971333 w 3600448"/>
              <a:gd name="connsiteY2526" fmla="*/ 1331061 h 2152650"/>
              <a:gd name="connsiteX2527" fmla="*/ 1963887 w 3600448"/>
              <a:gd name="connsiteY2527" fmla="*/ 1320006 h 2152650"/>
              <a:gd name="connsiteX2528" fmla="*/ 1960164 w 3600448"/>
              <a:gd name="connsiteY2528" fmla="*/ 1327376 h 2152650"/>
              <a:gd name="connsiteX2529" fmla="*/ 1941548 w 3600448"/>
              <a:gd name="connsiteY2529" fmla="*/ 1323691 h 2152650"/>
              <a:gd name="connsiteX2530" fmla="*/ 1922933 w 3600448"/>
              <a:gd name="connsiteY2530" fmla="*/ 1334747 h 2152650"/>
              <a:gd name="connsiteX2531" fmla="*/ 1941548 w 3600448"/>
              <a:gd name="connsiteY2531" fmla="*/ 1334747 h 2152650"/>
              <a:gd name="connsiteX2532" fmla="*/ 1915487 w 3600448"/>
              <a:gd name="connsiteY2532" fmla="*/ 1353173 h 2152650"/>
              <a:gd name="connsiteX2533" fmla="*/ 1913625 w 3600448"/>
              <a:gd name="connsiteY2533" fmla="*/ 1353173 h 2152650"/>
              <a:gd name="connsiteX2534" fmla="*/ 1908041 w 3600448"/>
              <a:gd name="connsiteY2534" fmla="*/ 1353173 h 2152650"/>
              <a:gd name="connsiteX2535" fmla="*/ 1900594 w 3600448"/>
              <a:gd name="connsiteY2535" fmla="*/ 1334747 h 2152650"/>
              <a:gd name="connsiteX2536" fmla="*/ 1885702 w 3600448"/>
              <a:gd name="connsiteY2536" fmla="*/ 1345802 h 2152650"/>
              <a:gd name="connsiteX2537" fmla="*/ 1889425 w 3600448"/>
              <a:gd name="connsiteY2537" fmla="*/ 1367914 h 2152650"/>
              <a:gd name="connsiteX2538" fmla="*/ 1863364 w 3600448"/>
              <a:gd name="connsiteY2538" fmla="*/ 1371599 h 2152650"/>
              <a:gd name="connsiteX2539" fmla="*/ 1889425 w 3600448"/>
              <a:gd name="connsiteY2539" fmla="*/ 1353173 h 2152650"/>
              <a:gd name="connsiteX2540" fmla="*/ 1881979 w 3600448"/>
              <a:gd name="connsiteY2540" fmla="*/ 1327376 h 2152650"/>
              <a:gd name="connsiteX2541" fmla="*/ 1852194 w 3600448"/>
              <a:gd name="connsiteY2541" fmla="*/ 1331061 h 2152650"/>
              <a:gd name="connsiteX2542" fmla="*/ 1852194 w 3600448"/>
              <a:gd name="connsiteY2542" fmla="*/ 1334747 h 2152650"/>
              <a:gd name="connsiteX2543" fmla="*/ 1850333 w 3600448"/>
              <a:gd name="connsiteY2543" fmla="*/ 1333825 h 2152650"/>
              <a:gd name="connsiteX2544" fmla="*/ 1838062 w 3600448"/>
              <a:gd name="connsiteY2544" fmla="*/ 1327752 h 2152650"/>
              <a:gd name="connsiteX2545" fmla="*/ 1841025 w 3600448"/>
              <a:gd name="connsiteY2545" fmla="*/ 1323691 h 2152650"/>
              <a:gd name="connsiteX2546" fmla="*/ 1807518 w 3600448"/>
              <a:gd name="connsiteY2546" fmla="*/ 1334747 h 2152650"/>
              <a:gd name="connsiteX2547" fmla="*/ 1811241 w 3600448"/>
              <a:gd name="connsiteY2547" fmla="*/ 1334747 h 2152650"/>
              <a:gd name="connsiteX2548" fmla="*/ 1800072 w 3600448"/>
              <a:gd name="connsiteY2548" fmla="*/ 1338432 h 2152650"/>
              <a:gd name="connsiteX2549" fmla="*/ 1766566 w 3600448"/>
              <a:gd name="connsiteY2549" fmla="*/ 1353173 h 2152650"/>
              <a:gd name="connsiteX2550" fmla="*/ 1785180 w 3600448"/>
              <a:gd name="connsiteY2550" fmla="*/ 1360543 h 2152650"/>
              <a:gd name="connsiteX2551" fmla="*/ 1759118 w 3600448"/>
              <a:gd name="connsiteY2551" fmla="*/ 1371599 h 2152650"/>
              <a:gd name="connsiteX2552" fmla="*/ 1762844 w 3600448"/>
              <a:gd name="connsiteY2552" fmla="*/ 1367914 h 2152650"/>
              <a:gd name="connsiteX2553" fmla="*/ 1733057 w 3600448"/>
              <a:gd name="connsiteY2553" fmla="*/ 1367914 h 2152650"/>
              <a:gd name="connsiteX2554" fmla="*/ 1736782 w 3600448"/>
              <a:gd name="connsiteY2554" fmla="*/ 1364229 h 2152650"/>
              <a:gd name="connsiteX2555" fmla="*/ 1725612 w 3600448"/>
              <a:gd name="connsiteY2555" fmla="*/ 1360543 h 2152650"/>
              <a:gd name="connsiteX2556" fmla="*/ 1762844 w 3600448"/>
              <a:gd name="connsiteY2556" fmla="*/ 1338432 h 2152650"/>
              <a:gd name="connsiteX2557" fmla="*/ 1800072 w 3600448"/>
              <a:gd name="connsiteY2557" fmla="*/ 1312635 h 2152650"/>
              <a:gd name="connsiteX2558" fmla="*/ 1833579 w 3600448"/>
              <a:gd name="connsiteY2558" fmla="*/ 1305265 h 2152650"/>
              <a:gd name="connsiteX2559" fmla="*/ 1829856 w 3600448"/>
              <a:gd name="connsiteY2559" fmla="*/ 1305265 h 2152650"/>
              <a:gd name="connsiteX2560" fmla="*/ 1855918 w 3600448"/>
              <a:gd name="connsiteY2560" fmla="*/ 1294209 h 2152650"/>
              <a:gd name="connsiteX2561" fmla="*/ 1855918 w 3600448"/>
              <a:gd name="connsiteY2561" fmla="*/ 1286838 h 2152650"/>
              <a:gd name="connsiteX2562" fmla="*/ 1863364 w 3600448"/>
              <a:gd name="connsiteY2562" fmla="*/ 1283153 h 2152650"/>
              <a:gd name="connsiteX2563" fmla="*/ 1863364 w 3600448"/>
              <a:gd name="connsiteY2563" fmla="*/ 1294209 h 2152650"/>
              <a:gd name="connsiteX2564" fmla="*/ 1911764 w 3600448"/>
              <a:gd name="connsiteY2564" fmla="*/ 1275783 h 2152650"/>
              <a:gd name="connsiteX2565" fmla="*/ 1934102 w 3600448"/>
              <a:gd name="connsiteY2565" fmla="*/ 1294209 h 2152650"/>
              <a:gd name="connsiteX2566" fmla="*/ 1941548 w 3600448"/>
              <a:gd name="connsiteY2566" fmla="*/ 1283153 h 2152650"/>
              <a:gd name="connsiteX2567" fmla="*/ 1982502 w 3600448"/>
              <a:gd name="connsiteY2567" fmla="*/ 1301579 h 2152650"/>
              <a:gd name="connsiteX2568" fmla="*/ 1993671 w 3600448"/>
              <a:gd name="connsiteY2568" fmla="*/ 1290524 h 2152650"/>
              <a:gd name="connsiteX2569" fmla="*/ 1986225 w 3600448"/>
              <a:gd name="connsiteY2569" fmla="*/ 1290524 h 2152650"/>
              <a:gd name="connsiteX2570" fmla="*/ 1986225 w 3600448"/>
              <a:gd name="connsiteY2570" fmla="*/ 1290892 h 2152650"/>
              <a:gd name="connsiteX2571" fmla="*/ 1982502 w 3600448"/>
              <a:gd name="connsiteY2571" fmla="*/ 1290524 h 2152650"/>
              <a:gd name="connsiteX2572" fmla="*/ 1978779 w 3600448"/>
              <a:gd name="connsiteY2572" fmla="*/ 1286838 h 2152650"/>
              <a:gd name="connsiteX2573" fmla="*/ 1986225 w 3600448"/>
              <a:gd name="connsiteY2573" fmla="*/ 1286838 h 2152650"/>
              <a:gd name="connsiteX2574" fmla="*/ 2008564 w 3600448"/>
              <a:gd name="connsiteY2574" fmla="*/ 1272097 h 2152650"/>
              <a:gd name="connsiteX2575" fmla="*/ 1539874 w 3600448"/>
              <a:gd name="connsiteY2575" fmla="*/ 1272063 h 2152650"/>
              <a:gd name="connsiteX2576" fmla="*/ 1536115 w 3600448"/>
              <a:gd name="connsiteY2576" fmla="*/ 1279366 h 2152650"/>
              <a:gd name="connsiteX2577" fmla="*/ 1536115 w 3600448"/>
              <a:gd name="connsiteY2577" fmla="*/ 1278453 h 2152650"/>
              <a:gd name="connsiteX2578" fmla="*/ 1536115 w 3600448"/>
              <a:gd name="connsiteY2578" fmla="*/ 1272532 h 2152650"/>
              <a:gd name="connsiteX2579" fmla="*/ 1536115 w 3600448"/>
              <a:gd name="connsiteY2579" fmla="*/ 1272063 h 2152650"/>
              <a:gd name="connsiteX2580" fmla="*/ 1536115 w 3600448"/>
              <a:gd name="connsiteY2580" fmla="*/ 1272532 h 2152650"/>
              <a:gd name="connsiteX2581" fmla="*/ 1534511 w 3600448"/>
              <a:gd name="connsiteY2581" fmla="*/ 1272731 h 2152650"/>
              <a:gd name="connsiteX2582" fmla="*/ 787418 w 3600448"/>
              <a:gd name="connsiteY2582" fmla="*/ 1271984 h 2152650"/>
              <a:gd name="connsiteX2583" fmla="*/ 806820 w 3600448"/>
              <a:gd name="connsiteY2583" fmla="*/ 1279127 h 2152650"/>
              <a:gd name="connsiteX2584" fmla="*/ 818462 w 3600448"/>
              <a:gd name="connsiteY2584" fmla="*/ 1275556 h 2152650"/>
              <a:gd name="connsiteX2585" fmla="*/ 822343 w 3600448"/>
              <a:gd name="connsiteY2585" fmla="*/ 1282699 h 2152650"/>
              <a:gd name="connsiteX2586" fmla="*/ 802940 w 3600448"/>
              <a:gd name="connsiteY2586" fmla="*/ 1279127 h 2152650"/>
              <a:gd name="connsiteX2587" fmla="*/ 787418 w 3600448"/>
              <a:gd name="connsiteY2587" fmla="*/ 1271984 h 2152650"/>
              <a:gd name="connsiteX2588" fmla="*/ 1056699 w 3600448"/>
              <a:gd name="connsiteY2588" fmla="*/ 1271587 h 2152650"/>
              <a:gd name="connsiteX2589" fmla="*/ 1060463 w 3600448"/>
              <a:gd name="connsiteY2589" fmla="*/ 1278996 h 2152650"/>
              <a:gd name="connsiteX2590" fmla="*/ 1045405 w 3600448"/>
              <a:gd name="connsiteY2590" fmla="*/ 1282700 h 2152650"/>
              <a:gd name="connsiteX2591" fmla="*/ 1045405 w 3600448"/>
              <a:gd name="connsiteY2591" fmla="*/ 1290108 h 2152650"/>
              <a:gd name="connsiteX2592" fmla="*/ 1026581 w 3600448"/>
              <a:gd name="connsiteY2592" fmla="*/ 1293812 h 2152650"/>
              <a:gd name="connsiteX2593" fmla="*/ 1045405 w 3600448"/>
              <a:gd name="connsiteY2593" fmla="*/ 1297517 h 2152650"/>
              <a:gd name="connsiteX2594" fmla="*/ 1026581 w 3600448"/>
              <a:gd name="connsiteY2594" fmla="*/ 1301221 h 2152650"/>
              <a:gd name="connsiteX2595" fmla="*/ 1030346 w 3600448"/>
              <a:gd name="connsiteY2595" fmla="*/ 1297517 h 2152650"/>
              <a:gd name="connsiteX2596" fmla="*/ 1003993 w 3600448"/>
              <a:gd name="connsiteY2596" fmla="*/ 1304925 h 2152650"/>
              <a:gd name="connsiteX2597" fmla="*/ 1007758 w 3600448"/>
              <a:gd name="connsiteY2597" fmla="*/ 1297517 h 2152650"/>
              <a:gd name="connsiteX2598" fmla="*/ 996464 w 3600448"/>
              <a:gd name="connsiteY2598" fmla="*/ 1312333 h 2152650"/>
              <a:gd name="connsiteX2599" fmla="*/ 992700 w 3600448"/>
              <a:gd name="connsiteY2599" fmla="*/ 1301221 h 2152650"/>
              <a:gd name="connsiteX2600" fmla="*/ 977641 w 3600448"/>
              <a:gd name="connsiteY2600" fmla="*/ 1308629 h 2152650"/>
              <a:gd name="connsiteX2601" fmla="*/ 985170 w 3600448"/>
              <a:gd name="connsiteY2601" fmla="*/ 1308629 h 2152650"/>
              <a:gd name="connsiteX2602" fmla="*/ 943759 w 3600448"/>
              <a:gd name="connsiteY2602" fmla="*/ 1327150 h 2152650"/>
              <a:gd name="connsiteX2603" fmla="*/ 943759 w 3600448"/>
              <a:gd name="connsiteY2603" fmla="*/ 1308629 h 2152650"/>
              <a:gd name="connsiteX2604" fmla="*/ 928701 w 3600448"/>
              <a:gd name="connsiteY2604" fmla="*/ 1312333 h 2152650"/>
              <a:gd name="connsiteX2605" fmla="*/ 936230 w 3600448"/>
              <a:gd name="connsiteY2605" fmla="*/ 1308629 h 2152650"/>
              <a:gd name="connsiteX2606" fmla="*/ 936230 w 3600448"/>
              <a:gd name="connsiteY2606" fmla="*/ 1304925 h 2152650"/>
              <a:gd name="connsiteX2607" fmla="*/ 955053 w 3600448"/>
              <a:gd name="connsiteY2607" fmla="*/ 1301221 h 2152650"/>
              <a:gd name="connsiteX2608" fmla="*/ 953043 w 3600448"/>
              <a:gd name="connsiteY2608" fmla="*/ 1297265 h 2152650"/>
              <a:gd name="connsiteX2609" fmla="*/ 979523 w 3600448"/>
              <a:gd name="connsiteY2609" fmla="*/ 1291034 h 2152650"/>
              <a:gd name="connsiteX2610" fmla="*/ 1011523 w 3600448"/>
              <a:gd name="connsiteY2610" fmla="*/ 1286404 h 2152650"/>
              <a:gd name="connsiteX2611" fmla="*/ 1026581 w 3600448"/>
              <a:gd name="connsiteY2611" fmla="*/ 1290108 h 2152650"/>
              <a:gd name="connsiteX2612" fmla="*/ 1052934 w 3600448"/>
              <a:gd name="connsiteY2612" fmla="*/ 1275291 h 2152650"/>
              <a:gd name="connsiteX2613" fmla="*/ 1041640 w 3600448"/>
              <a:gd name="connsiteY2613" fmla="*/ 1275291 h 2152650"/>
              <a:gd name="connsiteX2614" fmla="*/ 1056699 w 3600448"/>
              <a:gd name="connsiteY2614" fmla="*/ 1271587 h 2152650"/>
              <a:gd name="connsiteX2615" fmla="*/ 765193 w 3600448"/>
              <a:gd name="connsiteY2615" fmla="*/ 1271587 h 2152650"/>
              <a:gd name="connsiteX2616" fmla="*/ 776306 w 3600448"/>
              <a:gd name="connsiteY2616" fmla="*/ 1271587 h 2152650"/>
              <a:gd name="connsiteX2617" fmla="*/ 765193 w 3600448"/>
              <a:gd name="connsiteY2617" fmla="*/ 1276349 h 2152650"/>
              <a:gd name="connsiteX2618" fmla="*/ 348812 w 3600448"/>
              <a:gd name="connsiteY2618" fmla="*/ 1268412 h 2152650"/>
              <a:gd name="connsiteX2619" fmla="*/ 360380 w 3600448"/>
              <a:gd name="connsiteY2619" fmla="*/ 1275820 h 2152650"/>
              <a:gd name="connsiteX2620" fmla="*/ 348812 w 3600448"/>
              <a:gd name="connsiteY2620" fmla="*/ 1279524 h 2152650"/>
              <a:gd name="connsiteX2621" fmla="*/ 348812 w 3600448"/>
              <a:gd name="connsiteY2621" fmla="*/ 1268412 h 2152650"/>
              <a:gd name="connsiteX2622" fmla="*/ 404645 w 3600448"/>
              <a:gd name="connsiteY2622" fmla="*/ 1267767 h 2152650"/>
              <a:gd name="connsiteX2623" fmla="*/ 430664 w 3600448"/>
              <a:gd name="connsiteY2623" fmla="*/ 1275209 h 2152650"/>
              <a:gd name="connsiteX2624" fmla="*/ 430664 w 3600448"/>
              <a:gd name="connsiteY2624" fmla="*/ 1286371 h 2152650"/>
              <a:gd name="connsiteX2625" fmla="*/ 408361 w 3600448"/>
              <a:gd name="connsiteY2625" fmla="*/ 1290091 h 2152650"/>
              <a:gd name="connsiteX2626" fmla="*/ 404645 w 3600448"/>
              <a:gd name="connsiteY2626" fmla="*/ 1267767 h 2152650"/>
              <a:gd name="connsiteX2627" fmla="*/ 1551308 w 3600448"/>
              <a:gd name="connsiteY2627" fmla="*/ 1265237 h 2152650"/>
              <a:gd name="connsiteX2628" fmla="*/ 1551781 w 3600448"/>
              <a:gd name="connsiteY2628" fmla="*/ 1270793 h 2152650"/>
              <a:gd name="connsiteX2629" fmla="*/ 1551127 w 3600448"/>
              <a:gd name="connsiteY2629" fmla="*/ 1272588 h 2152650"/>
              <a:gd name="connsiteX2630" fmla="*/ 1539874 w 3600448"/>
              <a:gd name="connsiteY2630" fmla="*/ 1268941 h 2152650"/>
              <a:gd name="connsiteX2631" fmla="*/ 1551308 w 3600448"/>
              <a:gd name="connsiteY2631" fmla="*/ 1265237 h 2152650"/>
              <a:gd name="connsiteX2632" fmla="*/ 2139262 w 3600448"/>
              <a:gd name="connsiteY2632" fmla="*/ 1263679 h 2152650"/>
              <a:gd name="connsiteX2633" fmla="*/ 2141275 w 3600448"/>
              <a:gd name="connsiteY2633" fmla="*/ 1264571 h 2152650"/>
              <a:gd name="connsiteX2634" fmla="*/ 2140107 w 3600448"/>
              <a:gd name="connsiteY2634" fmla="*/ 1264862 h 2152650"/>
              <a:gd name="connsiteX2635" fmla="*/ 891093 w 3600448"/>
              <a:gd name="connsiteY2635" fmla="*/ 1261149 h 2152650"/>
              <a:gd name="connsiteX2636" fmla="*/ 903302 w 3600448"/>
              <a:gd name="connsiteY2636" fmla="*/ 1264179 h 2152650"/>
              <a:gd name="connsiteX2637" fmla="*/ 880919 w 3600448"/>
              <a:gd name="connsiteY2637" fmla="*/ 1282700 h 2152650"/>
              <a:gd name="connsiteX2638" fmla="*/ 865996 w 3600448"/>
              <a:gd name="connsiteY2638" fmla="*/ 1278996 h 2152650"/>
              <a:gd name="connsiteX2639" fmla="*/ 843612 w 3600448"/>
              <a:gd name="connsiteY2639" fmla="*/ 1293812 h 2152650"/>
              <a:gd name="connsiteX2640" fmla="*/ 836154 w 3600448"/>
              <a:gd name="connsiteY2640" fmla="*/ 1282700 h 2152650"/>
              <a:gd name="connsiteX2641" fmla="*/ 854804 w 3600448"/>
              <a:gd name="connsiteY2641" fmla="*/ 1286404 h 2152650"/>
              <a:gd name="connsiteX2642" fmla="*/ 854804 w 3600448"/>
              <a:gd name="connsiteY2642" fmla="*/ 1275292 h 2152650"/>
              <a:gd name="connsiteX2643" fmla="*/ 884649 w 3600448"/>
              <a:gd name="connsiteY2643" fmla="*/ 1275292 h 2152650"/>
              <a:gd name="connsiteX2644" fmla="*/ 873457 w 3600448"/>
              <a:gd name="connsiteY2644" fmla="*/ 1264179 h 2152650"/>
              <a:gd name="connsiteX2645" fmla="*/ 880919 w 3600448"/>
              <a:gd name="connsiteY2645" fmla="*/ 1267883 h 2152650"/>
              <a:gd name="connsiteX2646" fmla="*/ 882317 w 3600448"/>
              <a:gd name="connsiteY2646" fmla="*/ 1266957 h 2152650"/>
              <a:gd name="connsiteX2647" fmla="*/ 1592758 w 3600448"/>
              <a:gd name="connsiteY2647" fmla="*/ 1260607 h 2152650"/>
              <a:gd name="connsiteX2648" fmla="*/ 1595440 w 3600448"/>
              <a:gd name="connsiteY2648" fmla="*/ 1265237 h 2152650"/>
              <a:gd name="connsiteX2649" fmla="*/ 1581152 w 3600448"/>
              <a:gd name="connsiteY2649" fmla="*/ 1265237 h 2152650"/>
              <a:gd name="connsiteX2650" fmla="*/ 1584722 w 3600448"/>
              <a:gd name="connsiteY2650" fmla="*/ 1261533 h 2152650"/>
              <a:gd name="connsiteX2651" fmla="*/ 1592758 w 3600448"/>
              <a:gd name="connsiteY2651" fmla="*/ 1260607 h 2152650"/>
              <a:gd name="connsiteX2652" fmla="*/ 888380 w 3600448"/>
              <a:gd name="connsiteY2652" fmla="*/ 1260475 h 2152650"/>
              <a:gd name="connsiteX2653" fmla="*/ 892110 w 3600448"/>
              <a:gd name="connsiteY2653" fmla="*/ 1260475 h 2152650"/>
              <a:gd name="connsiteX2654" fmla="*/ 891093 w 3600448"/>
              <a:gd name="connsiteY2654" fmla="*/ 1261149 h 2152650"/>
              <a:gd name="connsiteX2655" fmla="*/ 890245 w 3600448"/>
              <a:gd name="connsiteY2655" fmla="*/ 1260938 h 2152650"/>
              <a:gd name="connsiteX2656" fmla="*/ 888380 w 3600448"/>
              <a:gd name="connsiteY2656" fmla="*/ 1260475 h 2152650"/>
              <a:gd name="connsiteX2657" fmla="*/ 595331 w 3600448"/>
              <a:gd name="connsiteY2657" fmla="*/ 1260475 h 2152650"/>
              <a:gd name="connsiteX2658" fmla="*/ 606443 w 3600448"/>
              <a:gd name="connsiteY2658" fmla="*/ 1260475 h 2152650"/>
              <a:gd name="connsiteX2659" fmla="*/ 590568 w 3600448"/>
              <a:gd name="connsiteY2659" fmla="*/ 1265237 h 2152650"/>
              <a:gd name="connsiteX2660" fmla="*/ 493728 w 3600448"/>
              <a:gd name="connsiteY2660" fmla="*/ 1260475 h 2152650"/>
              <a:gd name="connsiteX2661" fmla="*/ 497698 w 3600448"/>
              <a:gd name="connsiteY2661" fmla="*/ 1268412 h 2152650"/>
              <a:gd name="connsiteX2662" fmla="*/ 493728 w 3600448"/>
              <a:gd name="connsiteY2662" fmla="*/ 1268412 h 2152650"/>
              <a:gd name="connsiteX2663" fmla="*/ 493728 w 3600448"/>
              <a:gd name="connsiteY2663" fmla="*/ 1260475 h 2152650"/>
              <a:gd name="connsiteX2664" fmla="*/ 2559047 w 3600448"/>
              <a:gd name="connsiteY2664" fmla="*/ 1257300 h 2152650"/>
              <a:gd name="connsiteX2665" fmla="*/ 2562222 w 3600448"/>
              <a:gd name="connsiteY2665" fmla="*/ 1265237 h 2152650"/>
              <a:gd name="connsiteX2666" fmla="*/ 2555872 w 3600448"/>
              <a:gd name="connsiteY2666" fmla="*/ 1265237 h 2152650"/>
              <a:gd name="connsiteX2667" fmla="*/ 1558528 w 3600448"/>
              <a:gd name="connsiteY2667" fmla="*/ 1257300 h 2152650"/>
              <a:gd name="connsiteX2668" fmla="*/ 1577382 w 3600448"/>
              <a:gd name="connsiteY2668" fmla="*/ 1257300 h 2152650"/>
              <a:gd name="connsiteX2669" fmla="*/ 1562298 w 3600448"/>
              <a:gd name="connsiteY2669" fmla="*/ 1268412 h 2152650"/>
              <a:gd name="connsiteX2670" fmla="*/ 1558528 w 3600448"/>
              <a:gd name="connsiteY2670" fmla="*/ 1257300 h 2152650"/>
              <a:gd name="connsiteX2671" fmla="*/ 650893 w 3600448"/>
              <a:gd name="connsiteY2671" fmla="*/ 1257300 h 2152650"/>
              <a:gd name="connsiteX2672" fmla="*/ 657243 w 3600448"/>
              <a:gd name="connsiteY2672" fmla="*/ 1257300 h 2152650"/>
              <a:gd name="connsiteX2673" fmla="*/ 657243 w 3600448"/>
              <a:gd name="connsiteY2673" fmla="*/ 1265237 h 2152650"/>
              <a:gd name="connsiteX2674" fmla="*/ 650893 w 3600448"/>
              <a:gd name="connsiteY2674" fmla="*/ 1265237 h 2152650"/>
              <a:gd name="connsiteX2675" fmla="*/ 654068 w 3600448"/>
              <a:gd name="connsiteY2675" fmla="*/ 1261269 h 2152650"/>
              <a:gd name="connsiteX2676" fmla="*/ 1356783 w 3600448"/>
              <a:gd name="connsiteY2676" fmla="*/ 1254125 h 2152650"/>
              <a:gd name="connsiteX2677" fmla="*/ 1360490 w 3600448"/>
              <a:gd name="connsiteY2677" fmla="*/ 1264841 h 2152650"/>
              <a:gd name="connsiteX2678" fmla="*/ 1312339 w 3600448"/>
              <a:gd name="connsiteY2678" fmla="*/ 1271985 h 2152650"/>
              <a:gd name="connsiteX2679" fmla="*/ 1312339 w 3600448"/>
              <a:gd name="connsiteY2679" fmla="*/ 1279128 h 2152650"/>
              <a:gd name="connsiteX2680" fmla="*/ 1301227 w 3600448"/>
              <a:gd name="connsiteY2680" fmla="*/ 1257697 h 2152650"/>
              <a:gd name="connsiteX2681" fmla="*/ 1316044 w 3600448"/>
              <a:gd name="connsiteY2681" fmla="*/ 1257697 h 2152650"/>
              <a:gd name="connsiteX2682" fmla="*/ 1356783 w 3600448"/>
              <a:gd name="connsiteY2682" fmla="*/ 1254125 h 2152650"/>
              <a:gd name="connsiteX2683" fmla="*/ 809643 w 3600448"/>
              <a:gd name="connsiteY2683" fmla="*/ 1254125 h 2152650"/>
              <a:gd name="connsiteX2684" fmla="*/ 817581 w 3600448"/>
              <a:gd name="connsiteY2684" fmla="*/ 1254125 h 2152650"/>
              <a:gd name="connsiteX2685" fmla="*/ 809643 w 3600448"/>
              <a:gd name="connsiteY2685" fmla="*/ 1257300 h 2152650"/>
              <a:gd name="connsiteX2686" fmla="*/ 657243 w 3600448"/>
              <a:gd name="connsiteY2686" fmla="*/ 1254125 h 2152650"/>
              <a:gd name="connsiteX2687" fmla="*/ 665181 w 3600448"/>
              <a:gd name="connsiteY2687" fmla="*/ 1254125 h 2152650"/>
              <a:gd name="connsiteX2688" fmla="*/ 668356 w 3600448"/>
              <a:gd name="connsiteY2688" fmla="*/ 1257300 h 2152650"/>
              <a:gd name="connsiteX2689" fmla="*/ 2168523 w 3600448"/>
              <a:gd name="connsiteY2689" fmla="*/ 1253728 h 2152650"/>
              <a:gd name="connsiteX2690" fmla="*/ 2142329 w 3600448"/>
              <a:gd name="connsiteY2690" fmla="*/ 1265038 h 2152650"/>
              <a:gd name="connsiteX2691" fmla="*/ 2141275 w 3600448"/>
              <a:gd name="connsiteY2691" fmla="*/ 1264571 h 2152650"/>
              <a:gd name="connsiteX2692" fmla="*/ 2148878 w 3600448"/>
              <a:gd name="connsiteY2692" fmla="*/ 1262682 h 2152650"/>
              <a:gd name="connsiteX2693" fmla="*/ 2168523 w 3600448"/>
              <a:gd name="connsiteY2693" fmla="*/ 1253728 h 2152650"/>
              <a:gd name="connsiteX2694" fmla="*/ 2138587 w 3600448"/>
              <a:gd name="connsiteY2694" fmla="*/ 1246187 h 2152650"/>
              <a:gd name="connsiteX2695" fmla="*/ 2146071 w 3600448"/>
              <a:gd name="connsiteY2695" fmla="*/ 1253728 h 2152650"/>
              <a:gd name="connsiteX2696" fmla="*/ 2134845 w 3600448"/>
              <a:gd name="connsiteY2696" fmla="*/ 1257498 h 2152650"/>
              <a:gd name="connsiteX2697" fmla="*/ 2139262 w 3600448"/>
              <a:gd name="connsiteY2697" fmla="*/ 1263679 h 2152650"/>
              <a:gd name="connsiteX2698" fmla="*/ 2130635 w 3600448"/>
              <a:gd name="connsiteY2698" fmla="*/ 1259854 h 2152650"/>
              <a:gd name="connsiteX2699" fmla="*/ 2138587 w 3600448"/>
              <a:gd name="connsiteY2699" fmla="*/ 1246187 h 2152650"/>
              <a:gd name="connsiteX2700" fmla="*/ 993260 w 3600448"/>
              <a:gd name="connsiteY2700" fmla="*/ 1246187 h 2152650"/>
              <a:gd name="connsiteX2701" fmla="*/ 989555 w 3600448"/>
              <a:gd name="connsiteY2701" fmla="*/ 1268412 h 2152650"/>
              <a:gd name="connsiteX2702" fmla="*/ 978443 w 3600448"/>
              <a:gd name="connsiteY2702" fmla="*/ 1253595 h 2152650"/>
              <a:gd name="connsiteX2703" fmla="*/ 993260 w 3600448"/>
              <a:gd name="connsiteY2703" fmla="*/ 1246187 h 2152650"/>
              <a:gd name="connsiteX2704" fmla="*/ 1696957 w 3600448"/>
              <a:gd name="connsiteY2704" fmla="*/ 1245393 h 2152650"/>
              <a:gd name="connsiteX2705" fmla="*/ 1703387 w 3600448"/>
              <a:gd name="connsiteY2705" fmla="*/ 1246187 h 2152650"/>
              <a:gd name="connsiteX2706" fmla="*/ 1696244 w 3600448"/>
              <a:gd name="connsiteY2706" fmla="*/ 1246187 h 2152650"/>
              <a:gd name="connsiteX2707" fmla="*/ 2622548 w 3600448"/>
              <a:gd name="connsiteY2707" fmla="*/ 1243012 h 2152650"/>
              <a:gd name="connsiteX2708" fmla="*/ 2611435 w 3600448"/>
              <a:gd name="connsiteY2708" fmla="*/ 1249362 h 2152650"/>
              <a:gd name="connsiteX2709" fmla="*/ 2622548 w 3600448"/>
              <a:gd name="connsiteY2709" fmla="*/ 1243012 h 2152650"/>
              <a:gd name="connsiteX2710" fmla="*/ 1235084 w 3600448"/>
              <a:gd name="connsiteY2710" fmla="*/ 1243012 h 2152650"/>
              <a:gd name="connsiteX2711" fmla="*/ 1246197 w 3600448"/>
              <a:gd name="connsiteY2711" fmla="*/ 1243012 h 2152650"/>
              <a:gd name="connsiteX2712" fmla="*/ 1246197 w 3600448"/>
              <a:gd name="connsiteY2712" fmla="*/ 1246187 h 2152650"/>
              <a:gd name="connsiteX2713" fmla="*/ 445136 w 3600448"/>
              <a:gd name="connsiteY2713" fmla="*/ 1239831 h 2152650"/>
              <a:gd name="connsiteX2714" fmla="*/ 449255 w 3600448"/>
              <a:gd name="connsiteY2714" fmla="*/ 1241722 h 2152650"/>
              <a:gd name="connsiteX2715" fmla="*/ 445072 w 3600448"/>
              <a:gd name="connsiteY2715" fmla="*/ 1239862 h 2152650"/>
              <a:gd name="connsiteX2716" fmla="*/ 2626176 w 3600448"/>
              <a:gd name="connsiteY2716" fmla="*/ 1239043 h 2152650"/>
              <a:gd name="connsiteX2717" fmla="*/ 2626629 w 3600448"/>
              <a:gd name="connsiteY2717" fmla="*/ 1242516 h 2152650"/>
              <a:gd name="connsiteX2718" fmla="*/ 2626629 w 3600448"/>
              <a:gd name="connsiteY2718" fmla="*/ 1242516 h 2152650"/>
              <a:gd name="connsiteX2719" fmla="*/ 2626176 w 3600448"/>
              <a:gd name="connsiteY2719" fmla="*/ 1243012 h 2152650"/>
              <a:gd name="connsiteX2720" fmla="*/ 2626176 w 3600448"/>
              <a:gd name="connsiteY2720" fmla="*/ 1239043 h 2152650"/>
              <a:gd name="connsiteX2721" fmla="*/ 1989532 w 3600448"/>
              <a:gd name="connsiteY2721" fmla="*/ 1238250 h 2152650"/>
              <a:gd name="connsiteX2722" fmla="*/ 1985762 w 3600448"/>
              <a:gd name="connsiteY2722" fmla="*/ 1253067 h 2152650"/>
              <a:gd name="connsiteX2723" fmla="*/ 1993303 w 3600448"/>
              <a:gd name="connsiteY2723" fmla="*/ 1253067 h 2152650"/>
              <a:gd name="connsiteX2724" fmla="*/ 1974451 w 3600448"/>
              <a:gd name="connsiteY2724" fmla="*/ 1260475 h 2152650"/>
              <a:gd name="connsiteX2725" fmla="*/ 1966910 w 3600448"/>
              <a:gd name="connsiteY2725" fmla="*/ 1249363 h 2152650"/>
              <a:gd name="connsiteX2726" fmla="*/ 1989532 w 3600448"/>
              <a:gd name="connsiteY2726" fmla="*/ 1238250 h 2152650"/>
              <a:gd name="connsiteX2727" fmla="*/ 1692674 w 3600448"/>
              <a:gd name="connsiteY2727" fmla="*/ 1238250 h 2152650"/>
              <a:gd name="connsiteX2728" fmla="*/ 1703387 w 3600448"/>
              <a:gd name="connsiteY2728" fmla="*/ 1238250 h 2152650"/>
              <a:gd name="connsiteX2729" fmla="*/ 1702493 w 3600448"/>
              <a:gd name="connsiteY2729" fmla="*/ 1239242 h 2152650"/>
              <a:gd name="connsiteX2730" fmla="*/ 1696957 w 3600448"/>
              <a:gd name="connsiteY2730" fmla="*/ 1245393 h 2152650"/>
              <a:gd name="connsiteX2731" fmla="*/ 1695352 w 3600448"/>
              <a:gd name="connsiteY2731" fmla="*/ 1245195 h 2152650"/>
              <a:gd name="connsiteX2732" fmla="*/ 1692674 w 3600448"/>
              <a:gd name="connsiteY2732" fmla="*/ 1238250 h 2152650"/>
              <a:gd name="connsiteX2733" fmla="*/ 2398420 w 3600448"/>
              <a:gd name="connsiteY2733" fmla="*/ 1237947 h 2152650"/>
              <a:gd name="connsiteX2734" fmla="*/ 2387597 w 3600448"/>
              <a:gd name="connsiteY2734" fmla="*/ 1245195 h 2152650"/>
              <a:gd name="connsiteX2735" fmla="*/ 2365372 w 3600448"/>
              <a:gd name="connsiteY2735" fmla="*/ 1254124 h 2152650"/>
              <a:gd name="connsiteX2736" fmla="*/ 2369076 w 3600448"/>
              <a:gd name="connsiteY2736" fmla="*/ 1238249 h 2152650"/>
              <a:gd name="connsiteX2737" fmla="*/ 2390838 w 3600448"/>
              <a:gd name="connsiteY2737" fmla="*/ 1238746 h 2152650"/>
              <a:gd name="connsiteX2738" fmla="*/ 1726704 w 3600448"/>
              <a:gd name="connsiteY2738" fmla="*/ 1237881 h 2152650"/>
              <a:gd name="connsiteX2739" fmla="*/ 1726474 w 3600448"/>
              <a:gd name="connsiteY2739" fmla="*/ 1238250 h 2152650"/>
              <a:gd name="connsiteX2740" fmla="*/ 1721378 w 3600448"/>
              <a:gd name="connsiteY2740" fmla="*/ 1241954 h 2152650"/>
              <a:gd name="connsiteX2741" fmla="*/ 1719520 w 3600448"/>
              <a:gd name="connsiteY2741" fmla="*/ 1240405 h 2152650"/>
              <a:gd name="connsiteX2742" fmla="*/ 1715823 w 3600448"/>
              <a:gd name="connsiteY2742" fmla="*/ 1237324 h 2152650"/>
              <a:gd name="connsiteX2743" fmla="*/ 1719520 w 3600448"/>
              <a:gd name="connsiteY2743" fmla="*/ 1240405 h 2152650"/>
              <a:gd name="connsiteX2744" fmla="*/ 1719063 w 3600448"/>
              <a:gd name="connsiteY2744" fmla="*/ 1240565 h 2152650"/>
              <a:gd name="connsiteX2745" fmla="*/ 1710268 w 3600448"/>
              <a:gd name="connsiteY2745" fmla="*/ 1238250 h 2152650"/>
              <a:gd name="connsiteX2746" fmla="*/ 1715823 w 3600448"/>
              <a:gd name="connsiteY2746" fmla="*/ 1237324 h 2152650"/>
              <a:gd name="connsiteX2747" fmla="*/ 1019188 w 3600448"/>
              <a:gd name="connsiteY2747" fmla="*/ 1235075 h 2152650"/>
              <a:gd name="connsiteX2748" fmla="*/ 1033476 w 3600448"/>
              <a:gd name="connsiteY2748" fmla="*/ 1239044 h 2152650"/>
              <a:gd name="connsiteX2749" fmla="*/ 1019188 w 3600448"/>
              <a:gd name="connsiteY2749" fmla="*/ 1243013 h 2152650"/>
              <a:gd name="connsiteX2750" fmla="*/ 1019188 w 3600448"/>
              <a:gd name="connsiteY2750" fmla="*/ 1235075 h 2152650"/>
              <a:gd name="connsiteX2751" fmla="*/ 2409822 w 3600448"/>
              <a:gd name="connsiteY2751" fmla="*/ 1230312 h 2152650"/>
              <a:gd name="connsiteX2752" fmla="*/ 2400851 w 3600448"/>
              <a:gd name="connsiteY2752" fmla="*/ 1237691 h 2152650"/>
              <a:gd name="connsiteX2753" fmla="*/ 2398420 w 3600448"/>
              <a:gd name="connsiteY2753" fmla="*/ 1237947 h 2152650"/>
              <a:gd name="connsiteX2754" fmla="*/ 2008185 w 3600448"/>
              <a:gd name="connsiteY2754" fmla="*/ 1230312 h 2152650"/>
              <a:gd name="connsiteX2755" fmla="*/ 2005010 w 3600448"/>
              <a:gd name="connsiteY2755" fmla="*/ 1238249 h 2152650"/>
              <a:gd name="connsiteX2756" fmla="*/ 2001835 w 3600448"/>
              <a:gd name="connsiteY2756" fmla="*/ 1235074 h 2152650"/>
              <a:gd name="connsiteX2757" fmla="*/ 1721378 w 3600448"/>
              <a:gd name="connsiteY2757" fmla="*/ 1227137 h 2152650"/>
              <a:gd name="connsiteX2758" fmla="*/ 1739900 w 3600448"/>
              <a:gd name="connsiteY2758" fmla="*/ 1230841 h 2152650"/>
              <a:gd name="connsiteX2759" fmla="*/ 1736197 w 3600448"/>
              <a:gd name="connsiteY2759" fmla="*/ 1234545 h 2152650"/>
              <a:gd name="connsiteX2760" fmla="*/ 1726704 w 3600448"/>
              <a:gd name="connsiteY2760" fmla="*/ 1237881 h 2152650"/>
              <a:gd name="connsiteX2761" fmla="*/ 1728787 w 3600448"/>
              <a:gd name="connsiteY2761" fmla="*/ 1234545 h 2152650"/>
              <a:gd name="connsiteX2762" fmla="*/ 1721378 w 3600448"/>
              <a:gd name="connsiteY2762" fmla="*/ 1234545 h 2152650"/>
              <a:gd name="connsiteX2763" fmla="*/ 1721378 w 3600448"/>
              <a:gd name="connsiteY2763" fmla="*/ 1227137 h 2152650"/>
              <a:gd name="connsiteX2764" fmla="*/ 1257308 w 3600448"/>
              <a:gd name="connsiteY2764" fmla="*/ 1227137 h 2152650"/>
              <a:gd name="connsiteX2765" fmla="*/ 1268421 w 3600448"/>
              <a:gd name="connsiteY2765" fmla="*/ 1227137 h 2152650"/>
              <a:gd name="connsiteX2766" fmla="*/ 1257308 w 3600448"/>
              <a:gd name="connsiteY2766" fmla="*/ 1231106 h 2152650"/>
              <a:gd name="connsiteX2767" fmla="*/ 1257308 w 3600448"/>
              <a:gd name="connsiteY2767" fmla="*/ 1227137 h 2152650"/>
              <a:gd name="connsiteX2768" fmla="*/ 776623 w 3600448"/>
              <a:gd name="connsiteY2768" fmla="*/ 1227137 h 2152650"/>
              <a:gd name="connsiteX2769" fmla="*/ 784243 w 3600448"/>
              <a:gd name="connsiteY2769" fmla="*/ 1238249 h 2152650"/>
              <a:gd name="connsiteX2770" fmla="*/ 769003 w 3600448"/>
              <a:gd name="connsiteY2770" fmla="*/ 1238249 h 2152650"/>
              <a:gd name="connsiteX2771" fmla="*/ 765193 w 3600448"/>
              <a:gd name="connsiteY2771" fmla="*/ 1230841 h 2152650"/>
              <a:gd name="connsiteX2772" fmla="*/ 776623 w 3600448"/>
              <a:gd name="connsiteY2772" fmla="*/ 1227137 h 2152650"/>
              <a:gd name="connsiteX2773" fmla="*/ 1351058 w 3600448"/>
              <a:gd name="connsiteY2773" fmla="*/ 1224273 h 2152650"/>
              <a:gd name="connsiteX2774" fmla="*/ 1357317 w 3600448"/>
              <a:gd name="connsiteY2774" fmla="*/ 1227336 h 2152650"/>
              <a:gd name="connsiteX2775" fmla="*/ 1304932 w 3600448"/>
              <a:gd name="connsiteY2775" fmla="*/ 1242418 h 2152650"/>
              <a:gd name="connsiteX2776" fmla="*/ 1319900 w 3600448"/>
              <a:gd name="connsiteY2776" fmla="*/ 1231107 h 2152650"/>
              <a:gd name="connsiteX2777" fmla="*/ 1327384 w 3600448"/>
              <a:gd name="connsiteY2777" fmla="*/ 1234877 h 2152650"/>
              <a:gd name="connsiteX2778" fmla="*/ 1351058 w 3600448"/>
              <a:gd name="connsiteY2778" fmla="*/ 1224273 h 2152650"/>
              <a:gd name="connsiteX2779" fmla="*/ 2647947 w 3600448"/>
              <a:gd name="connsiteY2779" fmla="*/ 1219200 h 2152650"/>
              <a:gd name="connsiteX2780" fmla="*/ 2644318 w 3600448"/>
              <a:gd name="connsiteY2780" fmla="*/ 1223169 h 2152650"/>
              <a:gd name="connsiteX2781" fmla="*/ 2629804 w 3600448"/>
              <a:gd name="connsiteY2781" fmla="*/ 1243012 h 2152650"/>
              <a:gd name="connsiteX2782" fmla="*/ 2626629 w 3600448"/>
              <a:gd name="connsiteY2782" fmla="*/ 1242516 h 2152650"/>
              <a:gd name="connsiteX2783" fmla="*/ 2629804 w 3600448"/>
              <a:gd name="connsiteY2783" fmla="*/ 1239043 h 2152650"/>
              <a:gd name="connsiteX2784" fmla="*/ 2622547 w 3600448"/>
              <a:gd name="connsiteY2784" fmla="*/ 1231106 h 2152650"/>
              <a:gd name="connsiteX2785" fmla="*/ 2647947 w 3600448"/>
              <a:gd name="connsiteY2785" fmla="*/ 1219200 h 2152650"/>
              <a:gd name="connsiteX2786" fmla="*/ 762018 w 3600448"/>
              <a:gd name="connsiteY2786" fmla="*/ 1219200 h 2152650"/>
              <a:gd name="connsiteX2787" fmla="*/ 769956 w 3600448"/>
              <a:gd name="connsiteY2787" fmla="*/ 1223962 h 2152650"/>
              <a:gd name="connsiteX2788" fmla="*/ 758843 w 3600448"/>
              <a:gd name="connsiteY2788" fmla="*/ 1223962 h 2152650"/>
              <a:gd name="connsiteX2789" fmla="*/ 773131 w 3600448"/>
              <a:gd name="connsiteY2789" fmla="*/ 1216554 h 2152650"/>
              <a:gd name="connsiteX2790" fmla="*/ 783499 w 3600448"/>
              <a:gd name="connsiteY2790" fmla="*/ 1219332 h 2152650"/>
              <a:gd name="connsiteX2791" fmla="*/ 785113 w 3600448"/>
              <a:gd name="connsiteY2791" fmla="*/ 1219433 h 2152650"/>
              <a:gd name="connsiteX2792" fmla="*/ 784442 w 3600448"/>
              <a:gd name="connsiteY2792" fmla="*/ 1220258 h 2152650"/>
              <a:gd name="connsiteX2793" fmla="*/ 773131 w 3600448"/>
              <a:gd name="connsiteY2793" fmla="*/ 1216554 h 2152650"/>
              <a:gd name="connsiteX2794" fmla="*/ 1584011 w 3600448"/>
              <a:gd name="connsiteY2794" fmla="*/ 1216422 h 2152650"/>
              <a:gd name="connsiteX2795" fmla="*/ 1587503 w 3600448"/>
              <a:gd name="connsiteY2795" fmla="*/ 1219994 h 2152650"/>
              <a:gd name="connsiteX2796" fmla="*/ 1570038 w 3600448"/>
              <a:gd name="connsiteY2796" fmla="*/ 1223565 h 2152650"/>
              <a:gd name="connsiteX2797" fmla="*/ 1584011 w 3600448"/>
              <a:gd name="connsiteY2797" fmla="*/ 1216422 h 2152650"/>
              <a:gd name="connsiteX2798" fmla="*/ 2262185 w 3600448"/>
              <a:gd name="connsiteY2798" fmla="*/ 1216025 h 2152650"/>
              <a:gd name="connsiteX2799" fmla="*/ 2258433 w 3600448"/>
              <a:gd name="connsiteY2799" fmla="*/ 1227138 h 2152650"/>
              <a:gd name="connsiteX2800" fmla="*/ 2247176 w 3600448"/>
              <a:gd name="connsiteY2800" fmla="*/ 1230842 h 2152650"/>
              <a:gd name="connsiteX2801" fmla="*/ 2254681 w 3600448"/>
              <a:gd name="connsiteY2801" fmla="*/ 1234546 h 2152650"/>
              <a:gd name="connsiteX2802" fmla="*/ 2220910 w 3600448"/>
              <a:gd name="connsiteY2802" fmla="*/ 1238250 h 2152650"/>
              <a:gd name="connsiteX2803" fmla="*/ 2224662 w 3600448"/>
              <a:gd name="connsiteY2803" fmla="*/ 1227138 h 2152650"/>
              <a:gd name="connsiteX2804" fmla="*/ 2262185 w 3600448"/>
              <a:gd name="connsiteY2804" fmla="*/ 1216025 h 2152650"/>
              <a:gd name="connsiteX2805" fmla="*/ 3179 w 3600448"/>
              <a:gd name="connsiteY2805" fmla="*/ 1216025 h 2152650"/>
              <a:gd name="connsiteX2806" fmla="*/ 14289 w 3600448"/>
              <a:gd name="connsiteY2806" fmla="*/ 1219597 h 2152650"/>
              <a:gd name="connsiteX2807" fmla="*/ 25401 w 3600448"/>
              <a:gd name="connsiteY2807" fmla="*/ 1230312 h 2152650"/>
              <a:gd name="connsiteX2808" fmla="*/ 3179 w 3600448"/>
              <a:gd name="connsiteY2808" fmla="*/ 1216025 h 2152650"/>
              <a:gd name="connsiteX2809" fmla="*/ 2198685 w 3600448"/>
              <a:gd name="connsiteY2809" fmla="*/ 1212850 h 2152650"/>
              <a:gd name="connsiteX2810" fmla="*/ 2193922 w 3600448"/>
              <a:gd name="connsiteY2810" fmla="*/ 1216025 h 2152650"/>
              <a:gd name="connsiteX2811" fmla="*/ 2187572 w 3600448"/>
              <a:gd name="connsiteY2811" fmla="*/ 1219200 h 2152650"/>
              <a:gd name="connsiteX2812" fmla="*/ 788212 w 3600448"/>
              <a:gd name="connsiteY2812" fmla="*/ 1212850 h 2152650"/>
              <a:gd name="connsiteX2813" fmla="*/ 799523 w 3600448"/>
              <a:gd name="connsiteY2813" fmla="*/ 1216554 h 2152650"/>
              <a:gd name="connsiteX2814" fmla="*/ 789037 w 3600448"/>
              <a:gd name="connsiteY2814" fmla="*/ 1219679 h 2152650"/>
              <a:gd name="connsiteX2815" fmla="*/ 785113 w 3600448"/>
              <a:gd name="connsiteY2815" fmla="*/ 1219433 h 2152650"/>
              <a:gd name="connsiteX2816" fmla="*/ 786327 w 3600448"/>
              <a:gd name="connsiteY2816" fmla="*/ 1217943 h 2152650"/>
              <a:gd name="connsiteX2817" fmla="*/ 788212 w 3600448"/>
              <a:gd name="connsiteY2817" fmla="*/ 1212850 h 2152650"/>
              <a:gd name="connsiteX2818" fmla="*/ 2535037 w 3600448"/>
              <a:gd name="connsiteY2818" fmla="*/ 1210151 h 2152650"/>
              <a:gd name="connsiteX2819" fmla="*/ 2544760 w 3600448"/>
              <a:gd name="connsiteY2819" fmla="*/ 1212532 h 2152650"/>
              <a:gd name="connsiteX2820" fmla="*/ 2522535 w 3600448"/>
              <a:gd name="connsiteY2820" fmla="*/ 1216342 h 2152650"/>
              <a:gd name="connsiteX2821" fmla="*/ 2535037 w 3600448"/>
              <a:gd name="connsiteY2821" fmla="*/ 1210151 h 2152650"/>
              <a:gd name="connsiteX2822" fmla="*/ 1955797 w 3600448"/>
              <a:gd name="connsiteY2822" fmla="*/ 1208087 h 2152650"/>
              <a:gd name="connsiteX2823" fmla="*/ 1966910 w 3600448"/>
              <a:gd name="connsiteY2823" fmla="*/ 1208087 h 2152650"/>
              <a:gd name="connsiteX2824" fmla="*/ 1955797 w 3600448"/>
              <a:gd name="connsiteY2824" fmla="*/ 1212849 h 2152650"/>
              <a:gd name="connsiteX2825" fmla="*/ 2391566 w 3600448"/>
              <a:gd name="connsiteY2825" fmla="*/ 1199290 h 2152650"/>
              <a:gd name="connsiteX2826" fmla="*/ 2403472 w 3600448"/>
              <a:gd name="connsiteY2826" fmla="*/ 1200679 h 2152650"/>
              <a:gd name="connsiteX2827" fmla="*/ 2388232 w 3600448"/>
              <a:gd name="connsiteY2827" fmla="*/ 1208088 h 2152650"/>
              <a:gd name="connsiteX2828" fmla="*/ 2392042 w 3600448"/>
              <a:gd name="connsiteY2828" fmla="*/ 1211792 h 2152650"/>
              <a:gd name="connsiteX2829" fmla="*/ 2392042 w 3600448"/>
              <a:gd name="connsiteY2829" fmla="*/ 1200679 h 2152650"/>
              <a:gd name="connsiteX2830" fmla="*/ 2384422 w 3600448"/>
              <a:gd name="connsiteY2830" fmla="*/ 1200679 h 2152650"/>
              <a:gd name="connsiteX2831" fmla="*/ 2388232 w 3600448"/>
              <a:gd name="connsiteY2831" fmla="*/ 1215496 h 2152650"/>
              <a:gd name="connsiteX2832" fmla="*/ 2372992 w 3600448"/>
              <a:gd name="connsiteY2832" fmla="*/ 1219200 h 2152650"/>
              <a:gd name="connsiteX2833" fmla="*/ 2376802 w 3600448"/>
              <a:gd name="connsiteY2833" fmla="*/ 1200679 h 2152650"/>
              <a:gd name="connsiteX2834" fmla="*/ 2391566 w 3600448"/>
              <a:gd name="connsiteY2834" fmla="*/ 1199290 h 2152650"/>
              <a:gd name="connsiteX2835" fmla="*/ 1728787 w 3600448"/>
              <a:gd name="connsiteY2835" fmla="*/ 1193800 h 2152650"/>
              <a:gd name="connsiteX2836" fmla="*/ 1736724 w 3600448"/>
              <a:gd name="connsiteY2836" fmla="*/ 1193800 h 2152650"/>
              <a:gd name="connsiteX2837" fmla="*/ 1728787 w 3600448"/>
              <a:gd name="connsiteY2837" fmla="*/ 1196975 h 2152650"/>
              <a:gd name="connsiteX2838" fmla="*/ 1673223 w 3600448"/>
              <a:gd name="connsiteY2838" fmla="*/ 1190625 h 2152650"/>
              <a:gd name="connsiteX2839" fmla="*/ 1684338 w 3600448"/>
              <a:gd name="connsiteY2839" fmla="*/ 1190625 h 2152650"/>
              <a:gd name="connsiteX2840" fmla="*/ 1681162 w 3600448"/>
              <a:gd name="connsiteY2840" fmla="*/ 1193800 h 2152650"/>
              <a:gd name="connsiteX2841" fmla="*/ 1235084 w 3600448"/>
              <a:gd name="connsiteY2841" fmla="*/ 1190625 h 2152650"/>
              <a:gd name="connsiteX2842" fmla="*/ 1236989 w 3600448"/>
              <a:gd name="connsiteY2842" fmla="*/ 1190625 h 2152650"/>
              <a:gd name="connsiteX2843" fmla="*/ 1238259 w 3600448"/>
              <a:gd name="connsiteY2843" fmla="*/ 1193800 h 2152650"/>
              <a:gd name="connsiteX2844" fmla="*/ 973611 w 3600448"/>
              <a:gd name="connsiteY2844" fmla="*/ 1189672 h 2152650"/>
              <a:gd name="connsiteX2845" fmla="*/ 984765 w 3600448"/>
              <a:gd name="connsiteY2845" fmla="*/ 1201102 h 2152650"/>
              <a:gd name="connsiteX2846" fmla="*/ 981047 w 3600448"/>
              <a:gd name="connsiteY2846" fmla="*/ 1220152 h 2152650"/>
              <a:gd name="connsiteX2847" fmla="*/ 962457 w 3600448"/>
              <a:gd name="connsiteY2847" fmla="*/ 1212532 h 2152650"/>
              <a:gd name="connsiteX2848" fmla="*/ 928994 w 3600448"/>
              <a:gd name="connsiteY2848" fmla="*/ 1231582 h 2152650"/>
              <a:gd name="connsiteX2849" fmla="*/ 914122 w 3600448"/>
              <a:gd name="connsiteY2849" fmla="*/ 1223962 h 2152650"/>
              <a:gd name="connsiteX2850" fmla="*/ 865787 w 3600448"/>
              <a:gd name="connsiteY2850" fmla="*/ 1227772 h 2152650"/>
              <a:gd name="connsiteX2851" fmla="*/ 873223 w 3600448"/>
              <a:gd name="connsiteY2851" fmla="*/ 1231582 h 2152650"/>
              <a:gd name="connsiteX2852" fmla="*/ 854633 w 3600448"/>
              <a:gd name="connsiteY2852" fmla="*/ 1227772 h 2152650"/>
              <a:gd name="connsiteX2853" fmla="*/ 862069 w 3600448"/>
              <a:gd name="connsiteY2853" fmla="*/ 1223962 h 2152650"/>
              <a:gd name="connsiteX2854" fmla="*/ 869505 w 3600448"/>
              <a:gd name="connsiteY2854" fmla="*/ 1212532 h 2152650"/>
              <a:gd name="connsiteX2855" fmla="*/ 869505 w 3600448"/>
              <a:gd name="connsiteY2855" fmla="*/ 1220152 h 2152650"/>
              <a:gd name="connsiteX2856" fmla="*/ 876941 w 3600448"/>
              <a:gd name="connsiteY2856" fmla="*/ 1208722 h 2152650"/>
              <a:gd name="connsiteX2857" fmla="*/ 902968 w 3600448"/>
              <a:gd name="connsiteY2857" fmla="*/ 1216342 h 2152650"/>
              <a:gd name="connsiteX2858" fmla="*/ 899250 w 3600448"/>
              <a:gd name="connsiteY2858" fmla="*/ 1208722 h 2152650"/>
              <a:gd name="connsiteX2859" fmla="*/ 932712 w 3600448"/>
              <a:gd name="connsiteY2859" fmla="*/ 1208722 h 2152650"/>
              <a:gd name="connsiteX2860" fmla="*/ 951303 w 3600448"/>
              <a:gd name="connsiteY2860" fmla="*/ 1193482 h 2152650"/>
              <a:gd name="connsiteX2861" fmla="*/ 973611 w 3600448"/>
              <a:gd name="connsiteY2861" fmla="*/ 1189672 h 2152650"/>
              <a:gd name="connsiteX2862" fmla="*/ 1063320 w 3600448"/>
              <a:gd name="connsiteY2862" fmla="*/ 1189180 h 2152650"/>
              <a:gd name="connsiteX2863" fmla="*/ 1063320 w 3600448"/>
              <a:gd name="connsiteY2863" fmla="*/ 1190625 h 2152650"/>
              <a:gd name="connsiteX2864" fmla="*/ 1059510 w 3600448"/>
              <a:gd name="connsiteY2864" fmla="*/ 1190625 h 2152650"/>
              <a:gd name="connsiteX2865" fmla="*/ 2236138 w 3600448"/>
              <a:gd name="connsiteY2865" fmla="*/ 1186866 h 2152650"/>
              <a:gd name="connsiteX2866" fmla="*/ 2243135 w 3600448"/>
              <a:gd name="connsiteY2866" fmla="*/ 1190426 h 2152650"/>
              <a:gd name="connsiteX2867" fmla="*/ 2220910 w 3600448"/>
              <a:gd name="connsiteY2867" fmla="*/ 1194197 h 2152650"/>
              <a:gd name="connsiteX2868" fmla="*/ 2235727 w 3600448"/>
              <a:gd name="connsiteY2868" fmla="*/ 1190426 h 2152650"/>
              <a:gd name="connsiteX2869" fmla="*/ 2236245 w 3600448"/>
              <a:gd name="connsiteY2869" fmla="*/ 1185940 h 2152650"/>
              <a:gd name="connsiteX2870" fmla="*/ 2236138 w 3600448"/>
              <a:gd name="connsiteY2870" fmla="*/ 1186866 h 2152650"/>
              <a:gd name="connsiteX2871" fmla="*/ 2235727 w 3600448"/>
              <a:gd name="connsiteY2871" fmla="*/ 1186656 h 2152650"/>
              <a:gd name="connsiteX2872" fmla="*/ 1063320 w 3600448"/>
              <a:gd name="connsiteY2872" fmla="*/ 1185920 h 2152650"/>
              <a:gd name="connsiteX2873" fmla="*/ 1065463 w 3600448"/>
              <a:gd name="connsiteY2873" fmla="*/ 1188368 h 2152650"/>
              <a:gd name="connsiteX2874" fmla="*/ 1063320 w 3600448"/>
              <a:gd name="connsiteY2874" fmla="*/ 1189180 h 2152650"/>
              <a:gd name="connsiteX2875" fmla="*/ 1235084 w 3600448"/>
              <a:gd name="connsiteY2875" fmla="*/ 1185862 h 2152650"/>
              <a:gd name="connsiteX2876" fmla="*/ 1246197 w 3600448"/>
              <a:gd name="connsiteY2876" fmla="*/ 1190625 h 2152650"/>
              <a:gd name="connsiteX2877" fmla="*/ 1236989 w 3600448"/>
              <a:gd name="connsiteY2877" fmla="*/ 1190625 h 2152650"/>
              <a:gd name="connsiteX2878" fmla="*/ 2444218 w 3600448"/>
              <a:gd name="connsiteY2878" fmla="*/ 1182687 h 2152650"/>
              <a:gd name="connsiteX2879" fmla="*/ 2425697 w 3600448"/>
              <a:gd name="connsiteY2879" fmla="*/ 1201737 h 2152650"/>
              <a:gd name="connsiteX2880" fmla="*/ 2403472 w 3600448"/>
              <a:gd name="connsiteY2880" fmla="*/ 1194117 h 2152650"/>
              <a:gd name="connsiteX2881" fmla="*/ 2444218 w 3600448"/>
              <a:gd name="connsiteY2881" fmla="*/ 1182687 h 2152650"/>
              <a:gd name="connsiteX2882" fmla="*/ 2324675 w 3600448"/>
              <a:gd name="connsiteY2882" fmla="*/ 1182687 h 2152650"/>
              <a:gd name="connsiteX2883" fmla="*/ 2346323 w 3600448"/>
              <a:gd name="connsiteY2883" fmla="*/ 1193800 h 2152650"/>
              <a:gd name="connsiteX2884" fmla="*/ 2310243 w 3600448"/>
              <a:gd name="connsiteY2884" fmla="*/ 1204912 h 2152650"/>
              <a:gd name="connsiteX2885" fmla="*/ 2306635 w 3600448"/>
              <a:gd name="connsiteY2885" fmla="*/ 1197504 h 2152650"/>
              <a:gd name="connsiteX2886" fmla="*/ 2328283 w 3600448"/>
              <a:gd name="connsiteY2886" fmla="*/ 1190095 h 2152650"/>
              <a:gd name="connsiteX2887" fmla="*/ 2324675 w 3600448"/>
              <a:gd name="connsiteY2887" fmla="*/ 1182687 h 2152650"/>
              <a:gd name="connsiteX2888" fmla="*/ 1838654 w 3600448"/>
              <a:gd name="connsiteY2888" fmla="*/ 1181232 h 2152650"/>
              <a:gd name="connsiteX2889" fmla="*/ 1844673 w 3600448"/>
              <a:gd name="connsiteY2889" fmla="*/ 1185863 h 2152650"/>
              <a:gd name="connsiteX2890" fmla="*/ 1822448 w 3600448"/>
              <a:gd name="connsiteY2890" fmla="*/ 1196975 h 2152650"/>
              <a:gd name="connsiteX2891" fmla="*/ 1811335 w 3600448"/>
              <a:gd name="connsiteY2891" fmla="*/ 1193271 h 2152650"/>
              <a:gd name="connsiteX2892" fmla="*/ 1829856 w 3600448"/>
              <a:gd name="connsiteY2892" fmla="*/ 1189567 h 2152650"/>
              <a:gd name="connsiteX2893" fmla="*/ 1829856 w 3600448"/>
              <a:gd name="connsiteY2893" fmla="*/ 1182158 h 2152650"/>
              <a:gd name="connsiteX2894" fmla="*/ 1838654 w 3600448"/>
              <a:gd name="connsiteY2894" fmla="*/ 1181232 h 2152650"/>
              <a:gd name="connsiteX2895" fmla="*/ 2279647 w 3600448"/>
              <a:gd name="connsiteY2895" fmla="*/ 1179512 h 2152650"/>
              <a:gd name="connsiteX2896" fmla="*/ 2261504 w 3600448"/>
              <a:gd name="connsiteY2896" fmla="*/ 1193799 h 2152650"/>
              <a:gd name="connsiteX2897" fmla="*/ 2279647 w 3600448"/>
              <a:gd name="connsiteY2897" fmla="*/ 1179512 h 2152650"/>
              <a:gd name="connsiteX2898" fmla="*/ 1063320 w 3600448"/>
              <a:gd name="connsiteY2898" fmla="*/ 1179512 h 2152650"/>
              <a:gd name="connsiteX2899" fmla="*/ 1063320 w 3600448"/>
              <a:gd name="connsiteY2899" fmla="*/ 1185920 h 2152650"/>
              <a:gd name="connsiteX2900" fmla="*/ 1062785 w 3600448"/>
              <a:gd name="connsiteY2900" fmla="*/ 1185307 h 2152650"/>
              <a:gd name="connsiteX2901" fmla="*/ 1063320 w 3600448"/>
              <a:gd name="connsiteY2901" fmla="*/ 1179512 h 2152650"/>
              <a:gd name="connsiteX2902" fmla="*/ 2042650 w 3600448"/>
              <a:gd name="connsiteY2902" fmla="*/ 1178142 h 2152650"/>
              <a:gd name="connsiteX2903" fmla="*/ 2038744 w 3600448"/>
              <a:gd name="connsiteY2903" fmla="*/ 1182687 h 2152650"/>
              <a:gd name="connsiteX2904" fmla="*/ 2035172 w 3600448"/>
              <a:gd name="connsiteY2904" fmla="*/ 1178877 h 2152650"/>
              <a:gd name="connsiteX2905" fmla="*/ 2043664 w 3600448"/>
              <a:gd name="connsiteY2905" fmla="*/ 1177612 h 2152650"/>
              <a:gd name="connsiteX2906" fmla="*/ 2043041 w 3600448"/>
              <a:gd name="connsiteY2906" fmla="*/ 1178103 h 2152650"/>
              <a:gd name="connsiteX2907" fmla="*/ 2042650 w 3600448"/>
              <a:gd name="connsiteY2907" fmla="*/ 1178142 h 2152650"/>
              <a:gd name="connsiteX2908" fmla="*/ 2043041 w 3600448"/>
              <a:gd name="connsiteY2908" fmla="*/ 1177687 h 2152650"/>
              <a:gd name="connsiteX2909" fmla="*/ 1637029 w 3600448"/>
              <a:gd name="connsiteY2909" fmla="*/ 1175239 h 2152650"/>
              <a:gd name="connsiteX2910" fmla="*/ 1663144 w 3600448"/>
              <a:gd name="connsiteY2910" fmla="*/ 1189892 h 2152650"/>
              <a:gd name="connsiteX2911" fmla="*/ 1666877 w 3600448"/>
              <a:gd name="connsiteY2911" fmla="*/ 1193556 h 2152650"/>
              <a:gd name="connsiteX2912" fmla="*/ 1644490 w 3600448"/>
              <a:gd name="connsiteY2912" fmla="*/ 1204546 h 2152650"/>
              <a:gd name="connsiteX2913" fmla="*/ 1651951 w 3600448"/>
              <a:gd name="connsiteY2913" fmla="*/ 1204546 h 2152650"/>
              <a:gd name="connsiteX2914" fmla="*/ 1651021 w 3600448"/>
              <a:gd name="connsiteY2914" fmla="*/ 1205462 h 2152650"/>
              <a:gd name="connsiteX2915" fmla="*/ 1648222 w 3600448"/>
              <a:gd name="connsiteY2915" fmla="*/ 1208210 h 2152650"/>
              <a:gd name="connsiteX2916" fmla="*/ 1635399 w 3600448"/>
              <a:gd name="connsiteY2916" fmla="*/ 1204775 h 2152650"/>
              <a:gd name="connsiteX2917" fmla="*/ 1599723 w 3600448"/>
              <a:gd name="connsiteY2917" fmla="*/ 1219200 h 2152650"/>
              <a:gd name="connsiteX2918" fmla="*/ 1607184 w 3600448"/>
              <a:gd name="connsiteY2918" fmla="*/ 1208210 h 2152650"/>
              <a:gd name="connsiteX2919" fmla="*/ 1599723 w 3600448"/>
              <a:gd name="connsiteY2919" fmla="*/ 1204546 h 2152650"/>
              <a:gd name="connsiteX2920" fmla="*/ 1607184 w 3600448"/>
              <a:gd name="connsiteY2920" fmla="*/ 1204546 h 2152650"/>
              <a:gd name="connsiteX2921" fmla="*/ 1637029 w 3600448"/>
              <a:gd name="connsiteY2921" fmla="*/ 1175239 h 2152650"/>
              <a:gd name="connsiteX2922" fmla="*/ 2190748 w 3600448"/>
              <a:gd name="connsiteY2922" fmla="*/ 1172131 h 2152650"/>
              <a:gd name="connsiteX2923" fmla="*/ 2205564 w 3600448"/>
              <a:gd name="connsiteY2923" fmla="*/ 1172131 h 2152650"/>
              <a:gd name="connsiteX2924" fmla="*/ 2205564 w 3600448"/>
              <a:gd name="connsiteY2924" fmla="*/ 1190784 h 2152650"/>
              <a:gd name="connsiteX2925" fmla="*/ 2212973 w 3600448"/>
              <a:gd name="connsiteY2925" fmla="*/ 1190784 h 2152650"/>
              <a:gd name="connsiteX2926" fmla="*/ 2209268 w 3600448"/>
              <a:gd name="connsiteY2926" fmla="*/ 1198245 h 2152650"/>
              <a:gd name="connsiteX2927" fmla="*/ 2224085 w 3600448"/>
              <a:gd name="connsiteY2927" fmla="*/ 1209437 h 2152650"/>
              <a:gd name="connsiteX2928" fmla="*/ 2190748 w 3600448"/>
              <a:gd name="connsiteY2928" fmla="*/ 1209437 h 2152650"/>
              <a:gd name="connsiteX2929" fmla="*/ 2201860 w 3600448"/>
              <a:gd name="connsiteY2929" fmla="*/ 1190784 h 2152650"/>
              <a:gd name="connsiteX2930" fmla="*/ 2164818 w 3600448"/>
              <a:gd name="connsiteY2930" fmla="*/ 1209437 h 2152650"/>
              <a:gd name="connsiteX2931" fmla="*/ 2183339 w 3600448"/>
              <a:gd name="connsiteY2931" fmla="*/ 1209437 h 2152650"/>
              <a:gd name="connsiteX2932" fmla="*/ 2179635 w 3600448"/>
              <a:gd name="connsiteY2932" fmla="*/ 1220629 h 2152650"/>
              <a:gd name="connsiteX2933" fmla="*/ 2116664 w 3600448"/>
              <a:gd name="connsiteY2933" fmla="*/ 1239282 h 2152650"/>
              <a:gd name="connsiteX2934" fmla="*/ 2161114 w 3600448"/>
              <a:gd name="connsiteY2934" fmla="*/ 1216898 h 2152650"/>
              <a:gd name="connsiteX2935" fmla="*/ 2101848 w 3600448"/>
              <a:gd name="connsiteY2935" fmla="*/ 1216898 h 2152650"/>
              <a:gd name="connsiteX2936" fmla="*/ 2101848 w 3600448"/>
              <a:gd name="connsiteY2936" fmla="*/ 1209437 h 2152650"/>
              <a:gd name="connsiteX2937" fmla="*/ 2120368 w 3600448"/>
              <a:gd name="connsiteY2937" fmla="*/ 1213167 h 2152650"/>
              <a:gd name="connsiteX2938" fmla="*/ 2131481 w 3600448"/>
              <a:gd name="connsiteY2938" fmla="*/ 1201976 h 2152650"/>
              <a:gd name="connsiteX2939" fmla="*/ 2190748 w 3600448"/>
              <a:gd name="connsiteY2939" fmla="*/ 1172131 h 2152650"/>
              <a:gd name="connsiteX2940" fmla="*/ 2243135 w 3600448"/>
              <a:gd name="connsiteY2940" fmla="*/ 1171575 h 2152650"/>
              <a:gd name="connsiteX2941" fmla="*/ 2242209 w 3600448"/>
              <a:gd name="connsiteY2941" fmla="*/ 1177702 h 2152650"/>
              <a:gd name="connsiteX2942" fmla="*/ 2236245 w 3600448"/>
              <a:gd name="connsiteY2942" fmla="*/ 1185940 h 2152650"/>
              <a:gd name="connsiteX2943" fmla="*/ 2236653 w 3600448"/>
              <a:gd name="connsiteY2943" fmla="*/ 1182415 h 2152650"/>
              <a:gd name="connsiteX2944" fmla="*/ 2243135 w 3600448"/>
              <a:gd name="connsiteY2944" fmla="*/ 1171575 h 2152650"/>
              <a:gd name="connsiteX2945" fmla="*/ 2481260 w 3600448"/>
              <a:gd name="connsiteY2945" fmla="*/ 1168400 h 2152650"/>
              <a:gd name="connsiteX2946" fmla="*/ 2458127 w 3600448"/>
              <a:gd name="connsiteY2946" fmla="*/ 1174750 h 2152650"/>
              <a:gd name="connsiteX2947" fmla="*/ 2454272 w 3600448"/>
              <a:gd name="connsiteY2947" fmla="*/ 1171575 h 2152650"/>
              <a:gd name="connsiteX2948" fmla="*/ 2481260 w 3600448"/>
              <a:gd name="connsiteY2948" fmla="*/ 1168400 h 2152650"/>
              <a:gd name="connsiteX2949" fmla="*/ 1238705 w 3600448"/>
              <a:gd name="connsiteY2949" fmla="*/ 1164040 h 2152650"/>
              <a:gd name="connsiteX2950" fmla="*/ 1241434 w 3600448"/>
              <a:gd name="connsiteY2950" fmla="*/ 1168003 h 2152650"/>
              <a:gd name="connsiteX2951" fmla="*/ 1223971 w 3600448"/>
              <a:gd name="connsiteY2951" fmla="*/ 1171575 h 2152650"/>
              <a:gd name="connsiteX2952" fmla="*/ 1238705 w 3600448"/>
              <a:gd name="connsiteY2952" fmla="*/ 1164040 h 2152650"/>
              <a:gd name="connsiteX2953" fmla="*/ 2056603 w 3600448"/>
              <a:gd name="connsiteY2953" fmla="*/ 1163637 h 2152650"/>
              <a:gd name="connsiteX2954" fmla="*/ 2056603 w 3600448"/>
              <a:gd name="connsiteY2954" fmla="*/ 1171257 h 2152650"/>
              <a:gd name="connsiteX2955" fmla="*/ 2049013 w 3600448"/>
              <a:gd name="connsiteY2955" fmla="*/ 1176972 h 2152650"/>
              <a:gd name="connsiteX2956" fmla="*/ 2043664 w 3600448"/>
              <a:gd name="connsiteY2956" fmla="*/ 1177612 h 2152650"/>
              <a:gd name="connsiteX2957" fmla="*/ 2049906 w 3600448"/>
              <a:gd name="connsiteY2957" fmla="*/ 1172686 h 2152650"/>
              <a:gd name="connsiteX2958" fmla="*/ 2056603 w 3600448"/>
              <a:gd name="connsiteY2958" fmla="*/ 1163637 h 2152650"/>
              <a:gd name="connsiteX2959" fmla="*/ 1978023 w 3600448"/>
              <a:gd name="connsiteY2959" fmla="*/ 1163637 h 2152650"/>
              <a:gd name="connsiteX2960" fmla="*/ 1963735 w 3600448"/>
              <a:gd name="connsiteY2960" fmla="*/ 1167606 h 2152650"/>
              <a:gd name="connsiteX2961" fmla="*/ 1978023 w 3600448"/>
              <a:gd name="connsiteY2961" fmla="*/ 1163637 h 2152650"/>
              <a:gd name="connsiteX2962" fmla="*/ 1689099 w 3600448"/>
              <a:gd name="connsiteY2962" fmla="*/ 1163637 h 2152650"/>
              <a:gd name="connsiteX2963" fmla="*/ 1673677 w 3600448"/>
              <a:gd name="connsiteY2963" fmla="*/ 1185862 h 2152650"/>
              <a:gd name="connsiteX2964" fmla="*/ 1669823 w 3600448"/>
              <a:gd name="connsiteY2964" fmla="*/ 1182158 h 2152650"/>
              <a:gd name="connsiteX2965" fmla="*/ 1662113 w 3600448"/>
              <a:gd name="connsiteY2965" fmla="*/ 1171045 h 2152650"/>
              <a:gd name="connsiteX2966" fmla="*/ 1689099 w 3600448"/>
              <a:gd name="connsiteY2966" fmla="*/ 1163637 h 2152650"/>
              <a:gd name="connsiteX2967" fmla="*/ 2222327 w 3600448"/>
              <a:gd name="connsiteY2967" fmla="*/ 1162663 h 2152650"/>
              <a:gd name="connsiteX2968" fmla="*/ 2227940 w 3600448"/>
              <a:gd name="connsiteY2968" fmla="*/ 1182687 h 2152650"/>
              <a:gd name="connsiteX2969" fmla="*/ 2220683 w 3600448"/>
              <a:gd name="connsiteY2969" fmla="*/ 1182687 h 2152650"/>
              <a:gd name="connsiteX2970" fmla="*/ 2224311 w 3600448"/>
              <a:gd name="connsiteY2970" fmla="*/ 1171734 h 2152650"/>
              <a:gd name="connsiteX2971" fmla="*/ 2209797 w 3600448"/>
              <a:gd name="connsiteY2971" fmla="*/ 1171734 h 2152650"/>
              <a:gd name="connsiteX2972" fmla="*/ 2222327 w 3600448"/>
              <a:gd name="connsiteY2972" fmla="*/ 1162663 h 2152650"/>
              <a:gd name="connsiteX2973" fmla="*/ 2659682 w 3600448"/>
              <a:gd name="connsiteY2973" fmla="*/ 1162088 h 2152650"/>
              <a:gd name="connsiteX2974" fmla="*/ 2655795 w 3600448"/>
              <a:gd name="connsiteY2974" fmla="*/ 1168400 h 2152650"/>
              <a:gd name="connsiteX2975" fmla="*/ 2658589 w 3600448"/>
              <a:gd name="connsiteY2975" fmla="*/ 1162816 h 2152650"/>
              <a:gd name="connsiteX2976" fmla="*/ 1309694 w 3600448"/>
              <a:gd name="connsiteY2976" fmla="*/ 1160991 h 2152650"/>
              <a:gd name="connsiteX2977" fmla="*/ 1305813 w 3600448"/>
              <a:gd name="connsiteY2977" fmla="*/ 1164695 h 2152650"/>
              <a:gd name="connsiteX2978" fmla="*/ 1274770 w 3600448"/>
              <a:gd name="connsiteY2978" fmla="*/ 1175808 h 2152650"/>
              <a:gd name="connsiteX2979" fmla="*/ 1309694 w 3600448"/>
              <a:gd name="connsiteY2979" fmla="*/ 1160991 h 2152650"/>
              <a:gd name="connsiteX2980" fmla="*/ 1647824 w 3600448"/>
              <a:gd name="connsiteY2980" fmla="*/ 1160462 h 2152650"/>
              <a:gd name="connsiteX2981" fmla="*/ 1640206 w 3600448"/>
              <a:gd name="connsiteY2981" fmla="*/ 1171574 h 2152650"/>
              <a:gd name="connsiteX2982" fmla="*/ 1647824 w 3600448"/>
              <a:gd name="connsiteY2982" fmla="*/ 1160462 h 2152650"/>
              <a:gd name="connsiteX2983" fmla="*/ 2075177 w 3600448"/>
              <a:gd name="connsiteY2983" fmla="*/ 1157287 h 2152650"/>
              <a:gd name="connsiteX2984" fmla="*/ 2071367 w 3600448"/>
              <a:gd name="connsiteY2984" fmla="*/ 1163637 h 2152650"/>
              <a:gd name="connsiteX2985" fmla="*/ 2063747 w 3600448"/>
              <a:gd name="connsiteY2985" fmla="*/ 1160462 h 2152650"/>
              <a:gd name="connsiteX2986" fmla="*/ 2075177 w 3600448"/>
              <a:gd name="connsiteY2986" fmla="*/ 1157287 h 2152650"/>
              <a:gd name="connsiteX2987" fmla="*/ 290778 w 3600448"/>
              <a:gd name="connsiteY2987" fmla="*/ 1153356 h 2152650"/>
              <a:gd name="connsiteX2988" fmla="*/ 297075 w 3600448"/>
              <a:gd name="connsiteY2988" fmla="*/ 1154656 h 2152650"/>
              <a:gd name="connsiteX2989" fmla="*/ 296837 w 3600448"/>
              <a:gd name="connsiteY2989" fmla="*/ 1156146 h 2152650"/>
              <a:gd name="connsiteX2990" fmla="*/ 290778 w 3600448"/>
              <a:gd name="connsiteY2990" fmla="*/ 1153356 h 2152650"/>
              <a:gd name="connsiteX2991" fmla="*/ 2528885 w 3600448"/>
              <a:gd name="connsiteY2991" fmla="*/ 1152525 h 2152650"/>
              <a:gd name="connsiteX2992" fmla="*/ 2539998 w 3600448"/>
              <a:gd name="connsiteY2992" fmla="*/ 1152525 h 2152650"/>
              <a:gd name="connsiteX2993" fmla="*/ 2525710 w 3600448"/>
              <a:gd name="connsiteY2993" fmla="*/ 1160462 h 2152650"/>
              <a:gd name="connsiteX2994" fmla="*/ 2611435 w 3600448"/>
              <a:gd name="connsiteY2994" fmla="*/ 1149668 h 2152650"/>
              <a:gd name="connsiteX2995" fmla="*/ 2581272 w 3600448"/>
              <a:gd name="connsiteY2995" fmla="*/ 1163637 h 2152650"/>
              <a:gd name="connsiteX2996" fmla="*/ 2611435 w 3600448"/>
              <a:gd name="connsiteY2996" fmla="*/ 1149668 h 2152650"/>
              <a:gd name="connsiteX2997" fmla="*/ 1636714 w 3600448"/>
              <a:gd name="connsiteY2997" fmla="*/ 1149350 h 2152650"/>
              <a:gd name="connsiteX2998" fmla="*/ 1647825 w 3600448"/>
              <a:gd name="connsiteY2998" fmla="*/ 1152525 h 2152650"/>
              <a:gd name="connsiteX2999" fmla="*/ 1636714 w 3600448"/>
              <a:gd name="connsiteY2999" fmla="*/ 1152525 h 2152650"/>
              <a:gd name="connsiteX3000" fmla="*/ 1615917 w 3600448"/>
              <a:gd name="connsiteY3000" fmla="*/ 1149211 h 2152650"/>
              <a:gd name="connsiteX3001" fmla="*/ 1628776 w 3600448"/>
              <a:gd name="connsiteY3001" fmla="*/ 1160462 h 2152650"/>
              <a:gd name="connsiteX3002" fmla="*/ 1617347 w 3600448"/>
              <a:gd name="connsiteY3002" fmla="*/ 1156652 h 2152650"/>
              <a:gd name="connsiteX3003" fmla="*/ 1609724 w 3600448"/>
              <a:gd name="connsiteY3003" fmla="*/ 1152842 h 2152650"/>
              <a:gd name="connsiteX3004" fmla="*/ 1615917 w 3600448"/>
              <a:gd name="connsiteY3004" fmla="*/ 1149211 h 2152650"/>
              <a:gd name="connsiteX3005" fmla="*/ 2331837 w 3600448"/>
              <a:gd name="connsiteY3005" fmla="*/ 1146175 h 2152650"/>
              <a:gd name="connsiteX3006" fmla="*/ 2343148 w 3600448"/>
              <a:gd name="connsiteY3006" fmla="*/ 1153583 h 2152650"/>
              <a:gd name="connsiteX3007" fmla="*/ 2328067 w 3600448"/>
              <a:gd name="connsiteY3007" fmla="*/ 1157288 h 2152650"/>
              <a:gd name="connsiteX3008" fmla="*/ 2324296 w 3600448"/>
              <a:gd name="connsiteY3008" fmla="*/ 1168400 h 2152650"/>
              <a:gd name="connsiteX3009" fmla="*/ 2312985 w 3600448"/>
              <a:gd name="connsiteY3009" fmla="*/ 1160992 h 2152650"/>
              <a:gd name="connsiteX3010" fmla="*/ 2320526 w 3600448"/>
              <a:gd name="connsiteY3010" fmla="*/ 1149879 h 2152650"/>
              <a:gd name="connsiteX3011" fmla="*/ 2331837 w 3600448"/>
              <a:gd name="connsiteY3011" fmla="*/ 1146175 h 2152650"/>
              <a:gd name="connsiteX3012" fmla="*/ 348878 w 3600448"/>
              <a:gd name="connsiteY3012" fmla="*/ 1144984 h 2152650"/>
              <a:gd name="connsiteX3013" fmla="*/ 347486 w 3600448"/>
              <a:gd name="connsiteY3013" fmla="*/ 1150100 h 2152650"/>
              <a:gd name="connsiteX3014" fmla="*/ 346998 w 3600448"/>
              <a:gd name="connsiteY3014" fmla="*/ 1150216 h 2152650"/>
              <a:gd name="connsiteX3015" fmla="*/ 346788 w 3600448"/>
              <a:gd name="connsiteY3015" fmla="*/ 1149867 h 2152650"/>
              <a:gd name="connsiteX3016" fmla="*/ 348878 w 3600448"/>
              <a:gd name="connsiteY3016" fmla="*/ 1144984 h 2152650"/>
              <a:gd name="connsiteX3017" fmla="*/ 2190748 w 3600448"/>
              <a:gd name="connsiteY3017" fmla="*/ 1141412 h 2152650"/>
              <a:gd name="connsiteX3018" fmla="*/ 2187176 w 3600448"/>
              <a:gd name="connsiteY3018" fmla="*/ 1149349 h 2152650"/>
              <a:gd name="connsiteX3019" fmla="*/ 2176460 w 3600448"/>
              <a:gd name="connsiteY3019" fmla="*/ 1149349 h 2152650"/>
              <a:gd name="connsiteX3020" fmla="*/ 2190748 w 3600448"/>
              <a:gd name="connsiteY3020" fmla="*/ 1141412 h 2152650"/>
              <a:gd name="connsiteX3021" fmla="*/ 1636714 w 3600448"/>
              <a:gd name="connsiteY3021" fmla="*/ 1141412 h 2152650"/>
              <a:gd name="connsiteX3022" fmla="*/ 1639887 w 3600448"/>
              <a:gd name="connsiteY3022" fmla="*/ 1146174 h 2152650"/>
              <a:gd name="connsiteX3023" fmla="*/ 1631949 w 3600448"/>
              <a:gd name="connsiteY3023" fmla="*/ 1146174 h 2152650"/>
              <a:gd name="connsiteX3024" fmla="*/ 905462 w 3600448"/>
              <a:gd name="connsiteY3024" fmla="*/ 1141360 h 2152650"/>
              <a:gd name="connsiteX3025" fmla="*/ 912496 w 3600448"/>
              <a:gd name="connsiteY3025" fmla="*/ 1141759 h 2152650"/>
              <a:gd name="connsiteX3026" fmla="*/ 924998 w 3600448"/>
              <a:gd name="connsiteY3026" fmla="*/ 1145777 h 2152650"/>
              <a:gd name="connsiteX3027" fmla="*/ 921294 w 3600448"/>
              <a:gd name="connsiteY3027" fmla="*/ 1142206 h 2152650"/>
              <a:gd name="connsiteX3028" fmla="*/ 906940 w 3600448"/>
              <a:gd name="connsiteY3028" fmla="*/ 1141759 h 2152650"/>
              <a:gd name="connsiteX3029" fmla="*/ 1163649 w 3600448"/>
              <a:gd name="connsiteY3029" fmla="*/ 1141214 h 2152650"/>
              <a:gd name="connsiteX3030" fmla="*/ 1171586 w 3600448"/>
              <a:gd name="connsiteY3030" fmla="*/ 1142206 h 2152650"/>
              <a:gd name="connsiteX3031" fmla="*/ 1163649 w 3600448"/>
              <a:gd name="connsiteY3031" fmla="*/ 1142206 h 2152650"/>
              <a:gd name="connsiteX3032" fmla="*/ 1155711 w 3600448"/>
              <a:gd name="connsiteY3032" fmla="*/ 1146175 h 2152650"/>
              <a:gd name="connsiteX3033" fmla="*/ 1163649 w 3600448"/>
              <a:gd name="connsiteY3033" fmla="*/ 1141214 h 2152650"/>
              <a:gd name="connsiteX3034" fmla="*/ 903584 w 3600448"/>
              <a:gd name="connsiteY3034" fmla="*/ 1140853 h 2152650"/>
              <a:gd name="connsiteX3035" fmla="*/ 905462 w 3600448"/>
              <a:gd name="connsiteY3035" fmla="*/ 1141360 h 2152650"/>
              <a:gd name="connsiteX3036" fmla="*/ 903641 w 3600448"/>
              <a:gd name="connsiteY3036" fmla="*/ 1141257 h 2152650"/>
              <a:gd name="connsiteX3037" fmla="*/ 2086766 w 3600448"/>
              <a:gd name="connsiteY3037" fmla="*/ 1138237 h 2152650"/>
              <a:gd name="connsiteX3038" fmla="*/ 2074860 w 3600448"/>
              <a:gd name="connsiteY3038" fmla="*/ 1149349 h 2152650"/>
              <a:gd name="connsiteX3039" fmla="*/ 2078333 w 3600448"/>
              <a:gd name="connsiteY3039" fmla="*/ 1143793 h 2152650"/>
              <a:gd name="connsiteX3040" fmla="*/ 2078602 w 3600448"/>
              <a:gd name="connsiteY3040" fmla="*/ 1140777 h 2152650"/>
              <a:gd name="connsiteX3041" fmla="*/ 2078829 w 3600448"/>
              <a:gd name="connsiteY3041" fmla="*/ 1138237 h 2152650"/>
              <a:gd name="connsiteX3042" fmla="*/ 2078602 w 3600448"/>
              <a:gd name="connsiteY3042" fmla="*/ 1140777 h 2152650"/>
              <a:gd name="connsiteX3043" fmla="*/ 2076348 w 3600448"/>
              <a:gd name="connsiteY3043" fmla="*/ 1141478 h 2152650"/>
              <a:gd name="connsiteX3044" fmla="*/ 2074860 w 3600448"/>
              <a:gd name="connsiteY3044" fmla="*/ 1141941 h 2152650"/>
              <a:gd name="connsiteX3045" fmla="*/ 2078829 w 3600448"/>
              <a:gd name="connsiteY3045" fmla="*/ 1138237 h 2152650"/>
              <a:gd name="connsiteX3046" fmla="*/ 323860 w 3600448"/>
              <a:gd name="connsiteY3046" fmla="*/ 1136541 h 2152650"/>
              <a:gd name="connsiteX3047" fmla="*/ 324776 w 3600448"/>
              <a:gd name="connsiteY3047" fmla="*/ 1138822 h 2152650"/>
              <a:gd name="connsiteX3048" fmla="*/ 319143 w 3600448"/>
              <a:gd name="connsiteY3048" fmla="*/ 1141263 h 2152650"/>
              <a:gd name="connsiteX3049" fmla="*/ 302025 w 3600448"/>
              <a:gd name="connsiteY3049" fmla="*/ 1135203 h 2152650"/>
              <a:gd name="connsiteX3050" fmla="*/ 299853 w 3600448"/>
              <a:gd name="connsiteY3050" fmla="*/ 1140145 h 2152650"/>
              <a:gd name="connsiteX3051" fmla="*/ 298227 w 3600448"/>
              <a:gd name="connsiteY3051" fmla="*/ 1137543 h 2152650"/>
              <a:gd name="connsiteX3052" fmla="*/ 902773 w 3600448"/>
              <a:gd name="connsiteY3052" fmla="*/ 1135062 h 2152650"/>
              <a:gd name="connsiteX3053" fmla="*/ 903584 w 3600448"/>
              <a:gd name="connsiteY3053" fmla="*/ 1140853 h 2152650"/>
              <a:gd name="connsiteX3054" fmla="*/ 895364 w 3600448"/>
              <a:gd name="connsiteY3054" fmla="*/ 1138634 h 2152650"/>
              <a:gd name="connsiteX3055" fmla="*/ 902773 w 3600448"/>
              <a:gd name="connsiteY3055" fmla="*/ 1135062 h 2152650"/>
              <a:gd name="connsiteX3056" fmla="*/ 2754562 w 3600448"/>
              <a:gd name="connsiteY3056" fmla="*/ 1133217 h 2152650"/>
              <a:gd name="connsiteX3057" fmla="*/ 2752640 w 3600448"/>
              <a:gd name="connsiteY3057" fmla="*/ 1134898 h 2152650"/>
              <a:gd name="connsiteX3058" fmla="*/ 2751929 w 3600448"/>
              <a:gd name="connsiteY3058" fmla="*/ 1134387 h 2152650"/>
              <a:gd name="connsiteX3059" fmla="*/ 2753396 w 3600448"/>
              <a:gd name="connsiteY3059" fmla="*/ 1133735 h 2152650"/>
              <a:gd name="connsiteX3060" fmla="*/ 1367861 w 3600448"/>
              <a:gd name="connsiteY3060" fmla="*/ 1129080 h 2152650"/>
              <a:gd name="connsiteX3061" fmla="*/ 1371600 w 3600448"/>
              <a:gd name="connsiteY3061" fmla="*/ 1130935 h 2152650"/>
              <a:gd name="connsiteX3062" fmla="*/ 1360884 w 3600448"/>
              <a:gd name="connsiteY3062" fmla="*/ 1141413 h 2152650"/>
              <a:gd name="connsiteX3063" fmla="*/ 1357312 w 3600448"/>
              <a:gd name="connsiteY3063" fmla="*/ 1137921 h 2152650"/>
              <a:gd name="connsiteX3064" fmla="*/ 1367861 w 3600448"/>
              <a:gd name="connsiteY3064" fmla="*/ 1129080 h 2152650"/>
              <a:gd name="connsiteX3065" fmla="*/ 1660635 w 3600448"/>
              <a:gd name="connsiteY3065" fmla="*/ 1128425 h 2152650"/>
              <a:gd name="connsiteX3066" fmla="*/ 1661558 w 3600448"/>
              <a:gd name="connsiteY3066" fmla="*/ 1128735 h 2152650"/>
              <a:gd name="connsiteX3067" fmla="*/ 1661235 w 3600448"/>
              <a:gd name="connsiteY3067" fmla="*/ 1128783 h 2152650"/>
              <a:gd name="connsiteX3068" fmla="*/ 2767539 w 3600448"/>
              <a:gd name="connsiteY3068" fmla="*/ 1127454 h 2152650"/>
              <a:gd name="connsiteX3069" fmla="*/ 2763348 w 3600448"/>
              <a:gd name="connsiteY3069" fmla="*/ 1129315 h 2152650"/>
              <a:gd name="connsiteX3070" fmla="*/ 2754562 w 3600448"/>
              <a:gd name="connsiteY3070" fmla="*/ 1133217 h 2152650"/>
              <a:gd name="connsiteX3071" fmla="*/ 2760089 w 3600448"/>
              <a:gd name="connsiteY3071" fmla="*/ 1128384 h 2152650"/>
              <a:gd name="connsiteX3072" fmla="*/ 2767539 w 3600448"/>
              <a:gd name="connsiteY3072" fmla="*/ 1127454 h 2152650"/>
              <a:gd name="connsiteX3073" fmla="*/ 1671389 w 3600448"/>
              <a:gd name="connsiteY3073" fmla="*/ 1127283 h 2152650"/>
              <a:gd name="connsiteX3074" fmla="*/ 1665888 w 3600448"/>
              <a:gd name="connsiteY3074" fmla="*/ 1130186 h 2152650"/>
              <a:gd name="connsiteX3075" fmla="*/ 1661558 w 3600448"/>
              <a:gd name="connsiteY3075" fmla="*/ 1128735 h 2152650"/>
              <a:gd name="connsiteX3076" fmla="*/ 2315560 w 3600448"/>
              <a:gd name="connsiteY3076" fmla="*/ 1126348 h 2152650"/>
              <a:gd name="connsiteX3077" fmla="*/ 2323310 w 3600448"/>
              <a:gd name="connsiteY3077" fmla="*/ 1126397 h 2152650"/>
              <a:gd name="connsiteX3078" fmla="*/ 2316374 w 3600448"/>
              <a:gd name="connsiteY3078" fmla="*/ 1127919 h 2152650"/>
              <a:gd name="connsiteX3079" fmla="*/ 2311611 w 3600448"/>
              <a:gd name="connsiteY3079" fmla="*/ 1129438 h 2152650"/>
              <a:gd name="connsiteX3080" fmla="*/ 1656117 w 3600448"/>
              <a:gd name="connsiteY3080" fmla="*/ 1125743 h 2152650"/>
              <a:gd name="connsiteX3081" fmla="*/ 1660635 w 3600448"/>
              <a:gd name="connsiteY3081" fmla="*/ 1128425 h 2152650"/>
              <a:gd name="connsiteX3082" fmla="*/ 1656117 w 3600448"/>
              <a:gd name="connsiteY3082" fmla="*/ 1126912 h 2152650"/>
              <a:gd name="connsiteX3083" fmla="*/ 1654724 w 3600448"/>
              <a:gd name="connsiteY3083" fmla="*/ 1126444 h 2152650"/>
              <a:gd name="connsiteX3084" fmla="*/ 2771772 w 3600448"/>
              <a:gd name="connsiteY3084" fmla="*/ 1123950 h 2152650"/>
              <a:gd name="connsiteX3085" fmla="*/ 2778122 w 3600448"/>
              <a:gd name="connsiteY3085" fmla="*/ 1127125 h 2152650"/>
              <a:gd name="connsiteX3086" fmla="*/ 2771772 w 3600448"/>
              <a:gd name="connsiteY3086" fmla="*/ 1127125 h 2152650"/>
              <a:gd name="connsiteX3087" fmla="*/ 2771772 w 3600448"/>
              <a:gd name="connsiteY3087" fmla="*/ 1123950 h 2152650"/>
              <a:gd name="connsiteX3088" fmla="*/ 2005010 w 3600448"/>
              <a:gd name="connsiteY3088" fmla="*/ 1123950 h 2152650"/>
              <a:gd name="connsiteX3089" fmla="*/ 2019298 w 3600448"/>
              <a:gd name="connsiteY3089" fmla="*/ 1123950 h 2152650"/>
              <a:gd name="connsiteX3090" fmla="*/ 2005010 w 3600448"/>
              <a:gd name="connsiteY3090" fmla="*/ 1130300 h 2152650"/>
              <a:gd name="connsiteX3091" fmla="*/ 1071575 w 3600448"/>
              <a:gd name="connsiteY3091" fmla="*/ 1123950 h 2152650"/>
              <a:gd name="connsiteX3092" fmla="*/ 1063638 w 3600448"/>
              <a:gd name="connsiteY3092" fmla="*/ 1135063 h 2152650"/>
              <a:gd name="connsiteX3093" fmla="*/ 1059669 w 3600448"/>
              <a:gd name="connsiteY3093" fmla="*/ 1131359 h 2152650"/>
              <a:gd name="connsiteX3094" fmla="*/ 1071575 w 3600448"/>
              <a:gd name="connsiteY3094" fmla="*/ 1123950 h 2152650"/>
              <a:gd name="connsiteX3095" fmla="*/ 2361185 w 3600448"/>
              <a:gd name="connsiteY3095" fmla="*/ 1123808 h 2152650"/>
              <a:gd name="connsiteX3096" fmla="*/ 2365262 w 3600448"/>
              <a:gd name="connsiteY3096" fmla="*/ 1127454 h 2152650"/>
              <a:gd name="connsiteX3097" fmla="*/ 2346638 w 3600448"/>
              <a:gd name="connsiteY3097" fmla="*/ 1131176 h 2152650"/>
              <a:gd name="connsiteX3098" fmla="*/ 2365262 w 3600448"/>
              <a:gd name="connsiteY3098" fmla="*/ 1134898 h 2152650"/>
              <a:gd name="connsiteX3099" fmla="*/ 2368987 w 3600448"/>
              <a:gd name="connsiteY3099" fmla="*/ 1138621 h 2152650"/>
              <a:gd name="connsiteX3100" fmla="*/ 2350363 w 3600448"/>
              <a:gd name="connsiteY3100" fmla="*/ 1138621 h 2152650"/>
              <a:gd name="connsiteX3101" fmla="*/ 2354088 w 3600448"/>
              <a:gd name="connsiteY3101" fmla="*/ 1142343 h 2152650"/>
              <a:gd name="connsiteX3102" fmla="*/ 2342913 w 3600448"/>
              <a:gd name="connsiteY3102" fmla="*/ 1131176 h 2152650"/>
              <a:gd name="connsiteX3103" fmla="*/ 2350829 w 3600448"/>
              <a:gd name="connsiteY3103" fmla="*/ 1126058 h 2152650"/>
              <a:gd name="connsiteX3104" fmla="*/ 2335464 w 3600448"/>
              <a:gd name="connsiteY3104" fmla="*/ 1123731 h 2152650"/>
              <a:gd name="connsiteX3105" fmla="*/ 2325905 w 3600448"/>
              <a:gd name="connsiteY3105" fmla="*/ 1126414 h 2152650"/>
              <a:gd name="connsiteX3106" fmla="*/ 2323310 w 3600448"/>
              <a:gd name="connsiteY3106" fmla="*/ 1126397 h 2152650"/>
              <a:gd name="connsiteX3107" fmla="*/ 2841226 w 3600448"/>
              <a:gd name="connsiteY3107" fmla="*/ 1122957 h 2152650"/>
              <a:gd name="connsiteX3108" fmla="*/ 2849560 w 3600448"/>
              <a:gd name="connsiteY3108" fmla="*/ 1130829 h 2152650"/>
              <a:gd name="connsiteX3109" fmla="*/ 2823631 w 3600448"/>
              <a:gd name="connsiteY3109" fmla="*/ 1141941 h 2152650"/>
              <a:gd name="connsiteX3110" fmla="*/ 2816223 w 3600448"/>
              <a:gd name="connsiteY3110" fmla="*/ 1130829 h 2152650"/>
              <a:gd name="connsiteX3111" fmla="*/ 2834743 w 3600448"/>
              <a:gd name="connsiteY3111" fmla="*/ 1127124 h 2152650"/>
              <a:gd name="connsiteX3112" fmla="*/ 2827335 w 3600448"/>
              <a:gd name="connsiteY3112" fmla="*/ 1123420 h 2152650"/>
              <a:gd name="connsiteX3113" fmla="*/ 2841226 w 3600448"/>
              <a:gd name="connsiteY3113" fmla="*/ 1122957 h 2152650"/>
              <a:gd name="connsiteX3114" fmla="*/ 1886747 w 3600448"/>
              <a:gd name="connsiteY3114" fmla="*/ 1119119 h 2152650"/>
              <a:gd name="connsiteX3115" fmla="*/ 1888548 w 3600448"/>
              <a:gd name="connsiteY3115" fmla="*/ 1119119 h 2152650"/>
              <a:gd name="connsiteX3116" fmla="*/ 1889944 w 3600448"/>
              <a:gd name="connsiteY3116" fmla="*/ 1119119 h 2152650"/>
              <a:gd name="connsiteX3117" fmla="*/ 1882499 w 3600448"/>
              <a:gd name="connsiteY3117" fmla="*/ 1122846 h 2152650"/>
              <a:gd name="connsiteX3118" fmla="*/ 2357388 w 3600448"/>
              <a:gd name="connsiteY3118" fmla="*/ 1117511 h 2152650"/>
              <a:gd name="connsiteX3119" fmla="*/ 2360606 w 3600448"/>
              <a:gd name="connsiteY3119" fmla="*/ 1122335 h 2152650"/>
              <a:gd name="connsiteX3120" fmla="*/ 2361537 w 3600448"/>
              <a:gd name="connsiteY3120" fmla="*/ 1123731 h 2152650"/>
              <a:gd name="connsiteX3121" fmla="*/ 2361185 w 3600448"/>
              <a:gd name="connsiteY3121" fmla="*/ 1123808 h 2152650"/>
              <a:gd name="connsiteX3122" fmla="*/ 2356416 w 3600448"/>
              <a:gd name="connsiteY3122" fmla="*/ 1119543 h 2152650"/>
              <a:gd name="connsiteX3123" fmla="*/ 1663561 w 3600448"/>
              <a:gd name="connsiteY3123" fmla="*/ 1116914 h 2152650"/>
              <a:gd name="connsiteX3124" fmla="*/ 1669610 w 3600448"/>
              <a:gd name="connsiteY3124" fmla="*/ 1118961 h 2152650"/>
              <a:gd name="connsiteX3125" fmla="*/ 1667752 w 3600448"/>
              <a:gd name="connsiteY3125" fmla="*/ 1119896 h 2152650"/>
              <a:gd name="connsiteX3126" fmla="*/ 1656117 w 3600448"/>
              <a:gd name="connsiteY3126" fmla="*/ 1125743 h 2152650"/>
              <a:gd name="connsiteX3127" fmla="*/ 1650999 w 3600448"/>
              <a:gd name="connsiteY3127" fmla="*/ 1122702 h 2152650"/>
              <a:gd name="connsiteX3128" fmla="*/ 1663561 w 3600448"/>
              <a:gd name="connsiteY3128" fmla="*/ 1116914 h 2152650"/>
              <a:gd name="connsiteX3129" fmla="*/ 2547935 w 3600448"/>
              <a:gd name="connsiteY3129" fmla="*/ 1116409 h 2152650"/>
              <a:gd name="connsiteX3130" fmla="*/ 2533647 w 3600448"/>
              <a:gd name="connsiteY3130" fmla="*/ 1127124 h 2152650"/>
              <a:gd name="connsiteX3131" fmla="*/ 2547935 w 3600448"/>
              <a:gd name="connsiteY3131" fmla="*/ 1116409 h 2152650"/>
              <a:gd name="connsiteX3132" fmla="*/ 1454150 w 3600448"/>
              <a:gd name="connsiteY3132" fmla="*/ 1116012 h 2152650"/>
              <a:gd name="connsiteX3133" fmla="*/ 1446741 w 3600448"/>
              <a:gd name="connsiteY3133" fmla="*/ 1123950 h 2152650"/>
              <a:gd name="connsiteX3134" fmla="*/ 1454150 w 3600448"/>
              <a:gd name="connsiteY3134" fmla="*/ 1116012 h 2152650"/>
              <a:gd name="connsiteX3135" fmla="*/ 210610 w 3600448"/>
              <a:gd name="connsiteY3135" fmla="*/ 1116012 h 2152650"/>
              <a:gd name="connsiteX3136" fmla="*/ 214317 w 3600448"/>
              <a:gd name="connsiteY3136" fmla="*/ 1119187 h 2152650"/>
              <a:gd name="connsiteX3137" fmla="*/ 203202 w 3600448"/>
              <a:gd name="connsiteY3137" fmla="*/ 1119187 h 2152650"/>
              <a:gd name="connsiteX3138" fmla="*/ 210610 w 3600448"/>
              <a:gd name="connsiteY3138" fmla="*/ 1116012 h 2152650"/>
              <a:gd name="connsiteX3139" fmla="*/ 1096974 w 3600448"/>
              <a:gd name="connsiteY3139" fmla="*/ 1112837 h 2152650"/>
              <a:gd name="connsiteX3140" fmla="*/ 1096974 w 3600448"/>
              <a:gd name="connsiteY3140" fmla="*/ 1116012 h 2152650"/>
              <a:gd name="connsiteX3141" fmla="*/ 1089565 w 3600448"/>
              <a:gd name="connsiteY3141" fmla="*/ 1119187 h 2152650"/>
              <a:gd name="connsiteX3142" fmla="*/ 1096974 w 3600448"/>
              <a:gd name="connsiteY3142" fmla="*/ 1112837 h 2152650"/>
              <a:gd name="connsiteX3143" fmla="*/ 270671 w 3600448"/>
              <a:gd name="connsiteY3143" fmla="*/ 1112837 h 2152650"/>
              <a:gd name="connsiteX3144" fmla="*/ 274639 w 3600448"/>
              <a:gd name="connsiteY3144" fmla="*/ 1119187 h 2152650"/>
              <a:gd name="connsiteX3145" fmla="*/ 266701 w 3600448"/>
              <a:gd name="connsiteY3145" fmla="*/ 1116012 h 2152650"/>
              <a:gd name="connsiteX3146" fmla="*/ 270671 w 3600448"/>
              <a:gd name="connsiteY3146" fmla="*/ 1112837 h 2152650"/>
              <a:gd name="connsiteX3147" fmla="*/ 2746035 w 3600448"/>
              <a:gd name="connsiteY3147" fmla="*/ 1111541 h 2152650"/>
              <a:gd name="connsiteX3148" fmla="*/ 2756215 w 3600448"/>
              <a:gd name="connsiteY3148" fmla="*/ 1112044 h 2152650"/>
              <a:gd name="connsiteX3149" fmla="*/ 2744785 w 3600448"/>
              <a:gd name="connsiteY3149" fmla="*/ 1115615 h 2152650"/>
              <a:gd name="connsiteX3150" fmla="*/ 2746035 w 3600448"/>
              <a:gd name="connsiteY3150" fmla="*/ 1111541 h 2152650"/>
              <a:gd name="connsiteX3151" fmla="*/ 295671 w 3600448"/>
              <a:gd name="connsiteY3151" fmla="*/ 1111091 h 2152650"/>
              <a:gd name="connsiteX3152" fmla="*/ 300550 w 3600448"/>
              <a:gd name="connsiteY3152" fmla="*/ 1111498 h 2152650"/>
              <a:gd name="connsiteX3153" fmla="*/ 307990 w 3600448"/>
              <a:gd name="connsiteY3153" fmla="*/ 1122660 h 2152650"/>
              <a:gd name="connsiteX3154" fmla="*/ 304268 w 3600448"/>
              <a:gd name="connsiteY3154" fmla="*/ 1126380 h 2152650"/>
              <a:gd name="connsiteX3155" fmla="*/ 311703 w 3600448"/>
              <a:gd name="connsiteY3155" fmla="*/ 1130101 h 2152650"/>
              <a:gd name="connsiteX3156" fmla="*/ 311703 w 3600448"/>
              <a:gd name="connsiteY3156" fmla="*/ 1137543 h 2152650"/>
              <a:gd name="connsiteX3157" fmla="*/ 304268 w 3600448"/>
              <a:gd name="connsiteY3157" fmla="*/ 1133822 h 2152650"/>
              <a:gd name="connsiteX3158" fmla="*/ 302025 w 3600448"/>
              <a:gd name="connsiteY3158" fmla="*/ 1135203 h 2152650"/>
              <a:gd name="connsiteX3159" fmla="*/ 304268 w 3600448"/>
              <a:gd name="connsiteY3159" fmla="*/ 1130101 h 2152650"/>
              <a:gd name="connsiteX3160" fmla="*/ 289384 w 3600448"/>
              <a:gd name="connsiteY3160" fmla="*/ 1118939 h 2152650"/>
              <a:gd name="connsiteX3161" fmla="*/ 295671 w 3600448"/>
              <a:gd name="connsiteY3161" fmla="*/ 1111091 h 2152650"/>
              <a:gd name="connsiteX3162" fmla="*/ 1067449 w 3600448"/>
              <a:gd name="connsiteY3162" fmla="*/ 1108710 h 2152650"/>
              <a:gd name="connsiteX3163" fmla="*/ 1077926 w 3600448"/>
              <a:gd name="connsiteY3163" fmla="*/ 1112520 h 2152650"/>
              <a:gd name="connsiteX3164" fmla="*/ 1063956 w 3600448"/>
              <a:gd name="connsiteY3164" fmla="*/ 1123950 h 2152650"/>
              <a:gd name="connsiteX3165" fmla="*/ 1067449 w 3600448"/>
              <a:gd name="connsiteY3165" fmla="*/ 1108710 h 2152650"/>
              <a:gd name="connsiteX3166" fmla="*/ 1294597 w 3600448"/>
              <a:gd name="connsiteY3166" fmla="*/ 1108382 h 2152650"/>
              <a:gd name="connsiteX3167" fmla="*/ 1297853 w 3600448"/>
              <a:gd name="connsiteY3167" fmla="*/ 1108846 h 2152650"/>
              <a:gd name="connsiteX3168" fmla="*/ 1296023 w 3600448"/>
              <a:gd name="connsiteY3168" fmla="*/ 1109344 h 2152650"/>
              <a:gd name="connsiteX3169" fmla="*/ 1294132 w 3600448"/>
              <a:gd name="connsiteY3169" fmla="*/ 1108846 h 2152650"/>
              <a:gd name="connsiteX3170" fmla="*/ 1833560 w 3600448"/>
              <a:gd name="connsiteY3170" fmla="*/ 1108075 h 2152650"/>
              <a:gd name="connsiteX3171" fmla="*/ 1833560 w 3600448"/>
              <a:gd name="connsiteY3171" fmla="*/ 1116012 h 2152650"/>
              <a:gd name="connsiteX3172" fmla="*/ 1822447 w 3600448"/>
              <a:gd name="connsiteY3172" fmla="*/ 1112837 h 2152650"/>
              <a:gd name="connsiteX3173" fmla="*/ 1492984 w 3600448"/>
              <a:gd name="connsiteY3173" fmla="*/ 1106377 h 2152650"/>
              <a:gd name="connsiteX3174" fmla="*/ 1495228 w 3600448"/>
              <a:gd name="connsiteY3174" fmla="*/ 1106957 h 2152650"/>
              <a:gd name="connsiteX3175" fmla="*/ 1494160 w 3600448"/>
              <a:gd name="connsiteY3175" fmla="*/ 1107280 h 2152650"/>
              <a:gd name="connsiteX3176" fmla="*/ 1818526 w 3600448"/>
              <a:gd name="connsiteY3176" fmla="*/ 1104900 h 2152650"/>
              <a:gd name="connsiteX3177" fmla="*/ 1822256 w 3600448"/>
              <a:gd name="connsiteY3177" fmla="*/ 1108619 h 2152650"/>
              <a:gd name="connsiteX3178" fmla="*/ 1818526 w 3600448"/>
              <a:gd name="connsiteY3178" fmla="*/ 1104900 h 2152650"/>
              <a:gd name="connsiteX3179" fmla="*/ 1807337 w 3600448"/>
              <a:gd name="connsiteY3179" fmla="*/ 1104900 h 2152650"/>
              <a:gd name="connsiteX3180" fmla="*/ 1822256 w 3600448"/>
              <a:gd name="connsiteY3180" fmla="*/ 1108619 h 2152650"/>
              <a:gd name="connsiteX3181" fmla="*/ 1811067 w 3600448"/>
              <a:gd name="connsiteY3181" fmla="*/ 1112339 h 2152650"/>
              <a:gd name="connsiteX3182" fmla="*/ 1840904 w 3600448"/>
              <a:gd name="connsiteY3182" fmla="*/ 1130935 h 2152650"/>
              <a:gd name="connsiteX3183" fmla="*/ 1825986 w 3600448"/>
              <a:gd name="connsiteY3183" fmla="*/ 1138374 h 2152650"/>
              <a:gd name="connsiteX3184" fmla="*/ 1870742 w 3600448"/>
              <a:gd name="connsiteY3184" fmla="*/ 1130935 h 2152650"/>
              <a:gd name="connsiteX3185" fmla="*/ 1859553 w 3600448"/>
              <a:gd name="connsiteY3185" fmla="*/ 1149532 h 2152650"/>
              <a:gd name="connsiteX3186" fmla="*/ 1911768 w 3600448"/>
              <a:gd name="connsiteY3186" fmla="*/ 1145812 h 2152650"/>
              <a:gd name="connsiteX3187" fmla="*/ 1937876 w 3600448"/>
              <a:gd name="connsiteY3187" fmla="*/ 1134654 h 2152650"/>
              <a:gd name="connsiteX3188" fmla="*/ 1949065 w 3600448"/>
              <a:gd name="connsiteY3188" fmla="*/ 1134654 h 2152650"/>
              <a:gd name="connsiteX3189" fmla="*/ 1941606 w 3600448"/>
              <a:gd name="connsiteY3189" fmla="*/ 1130935 h 2152650"/>
              <a:gd name="connsiteX3190" fmla="*/ 1963984 w 3600448"/>
              <a:gd name="connsiteY3190" fmla="*/ 1130935 h 2152650"/>
              <a:gd name="connsiteX3191" fmla="*/ 2005010 w 3600448"/>
              <a:gd name="connsiteY3191" fmla="*/ 1119777 h 2152650"/>
              <a:gd name="connsiteX3192" fmla="*/ 1956524 w 3600448"/>
              <a:gd name="connsiteY3192" fmla="*/ 1145812 h 2152650"/>
              <a:gd name="connsiteX3193" fmla="*/ 1967713 w 3600448"/>
              <a:gd name="connsiteY3193" fmla="*/ 1145812 h 2152650"/>
              <a:gd name="connsiteX3194" fmla="*/ 1956524 w 3600448"/>
              <a:gd name="connsiteY3194" fmla="*/ 1164409 h 2152650"/>
              <a:gd name="connsiteX3195" fmla="*/ 1930417 w 3600448"/>
              <a:gd name="connsiteY3195" fmla="*/ 1168128 h 2152650"/>
              <a:gd name="connsiteX3196" fmla="*/ 1926687 w 3600448"/>
              <a:gd name="connsiteY3196" fmla="*/ 1164409 h 2152650"/>
              <a:gd name="connsiteX3197" fmla="*/ 1949065 w 3600448"/>
              <a:gd name="connsiteY3197" fmla="*/ 1153251 h 2152650"/>
              <a:gd name="connsiteX3198" fmla="*/ 1922957 w 3600448"/>
              <a:gd name="connsiteY3198" fmla="*/ 1156970 h 2152650"/>
              <a:gd name="connsiteX3199" fmla="*/ 1922957 w 3600448"/>
              <a:gd name="connsiteY3199" fmla="*/ 1160689 h 2152650"/>
              <a:gd name="connsiteX3200" fmla="*/ 1885660 w 3600448"/>
              <a:gd name="connsiteY3200" fmla="*/ 1168128 h 2152650"/>
              <a:gd name="connsiteX3201" fmla="*/ 1893120 w 3600448"/>
              <a:gd name="connsiteY3201" fmla="*/ 1171847 h 2152650"/>
              <a:gd name="connsiteX3202" fmla="*/ 1881931 w 3600448"/>
              <a:gd name="connsiteY3202" fmla="*/ 1179286 h 2152650"/>
              <a:gd name="connsiteX3203" fmla="*/ 1881931 w 3600448"/>
              <a:gd name="connsiteY3203" fmla="*/ 1171847 h 2152650"/>
              <a:gd name="connsiteX3204" fmla="*/ 1848364 w 3600448"/>
              <a:gd name="connsiteY3204" fmla="*/ 1179286 h 2152650"/>
              <a:gd name="connsiteX3205" fmla="*/ 1859553 w 3600448"/>
              <a:gd name="connsiteY3205" fmla="*/ 1171847 h 2152650"/>
              <a:gd name="connsiteX3206" fmla="*/ 1852093 w 3600448"/>
              <a:gd name="connsiteY3206" fmla="*/ 1149532 h 2152650"/>
              <a:gd name="connsiteX3207" fmla="*/ 1796150 w 3600448"/>
              <a:gd name="connsiteY3207" fmla="*/ 1179286 h 2152650"/>
              <a:gd name="connsiteX3208" fmla="*/ 1796150 w 3600448"/>
              <a:gd name="connsiteY3208" fmla="*/ 1171847 h 2152650"/>
              <a:gd name="connsiteX3209" fmla="*/ 1770041 w 3600448"/>
              <a:gd name="connsiteY3209" fmla="*/ 1186724 h 2152650"/>
              <a:gd name="connsiteX3210" fmla="*/ 1766312 w 3600448"/>
              <a:gd name="connsiteY3210" fmla="*/ 1179286 h 2152650"/>
              <a:gd name="connsiteX3211" fmla="*/ 1758852 w 3600448"/>
              <a:gd name="connsiteY3211" fmla="*/ 1190444 h 2152650"/>
              <a:gd name="connsiteX3212" fmla="*/ 1755124 w 3600448"/>
              <a:gd name="connsiteY3212" fmla="*/ 1186724 h 2152650"/>
              <a:gd name="connsiteX3213" fmla="*/ 1762581 w 3600448"/>
              <a:gd name="connsiteY3213" fmla="*/ 1209040 h 2152650"/>
              <a:gd name="connsiteX3214" fmla="*/ 1777501 w 3600448"/>
              <a:gd name="connsiteY3214" fmla="*/ 1201602 h 2152650"/>
              <a:gd name="connsiteX3215" fmla="*/ 1770041 w 3600448"/>
              <a:gd name="connsiteY3215" fmla="*/ 1212759 h 2152650"/>
              <a:gd name="connsiteX3216" fmla="*/ 1796150 w 3600448"/>
              <a:gd name="connsiteY3216" fmla="*/ 1197882 h 2152650"/>
              <a:gd name="connsiteX3217" fmla="*/ 1811067 w 3600448"/>
              <a:gd name="connsiteY3217" fmla="*/ 1205321 h 2152650"/>
              <a:gd name="connsiteX3218" fmla="*/ 1777501 w 3600448"/>
              <a:gd name="connsiteY3218" fmla="*/ 1220198 h 2152650"/>
              <a:gd name="connsiteX3219" fmla="*/ 1743935 w 3600448"/>
              <a:gd name="connsiteY3219" fmla="*/ 1223917 h 2152650"/>
              <a:gd name="connsiteX3220" fmla="*/ 1747663 w 3600448"/>
              <a:gd name="connsiteY3220" fmla="*/ 1220198 h 2152650"/>
              <a:gd name="connsiteX3221" fmla="*/ 1729016 w 3600448"/>
              <a:gd name="connsiteY3221" fmla="*/ 1212759 h 2152650"/>
              <a:gd name="connsiteX3222" fmla="*/ 1714098 w 3600448"/>
              <a:gd name="connsiteY3222" fmla="*/ 1223917 h 2152650"/>
              <a:gd name="connsiteX3223" fmla="*/ 1721559 w 3600448"/>
              <a:gd name="connsiteY3223" fmla="*/ 1220198 h 2152650"/>
              <a:gd name="connsiteX3224" fmla="*/ 1706638 w 3600448"/>
              <a:gd name="connsiteY3224" fmla="*/ 1212759 h 2152650"/>
              <a:gd name="connsiteX3225" fmla="*/ 1702909 w 3600448"/>
              <a:gd name="connsiteY3225" fmla="*/ 1205321 h 2152650"/>
              <a:gd name="connsiteX3226" fmla="*/ 1729016 w 3600448"/>
              <a:gd name="connsiteY3226" fmla="*/ 1205321 h 2152650"/>
              <a:gd name="connsiteX3227" fmla="*/ 1773773 w 3600448"/>
              <a:gd name="connsiteY3227" fmla="*/ 1164409 h 2152650"/>
              <a:gd name="connsiteX3228" fmla="*/ 1770041 w 3600448"/>
              <a:gd name="connsiteY3228" fmla="*/ 1164409 h 2152650"/>
              <a:gd name="connsiteX3229" fmla="*/ 1788689 w 3600448"/>
              <a:gd name="connsiteY3229" fmla="*/ 1160689 h 2152650"/>
              <a:gd name="connsiteX3230" fmla="*/ 1766312 w 3600448"/>
              <a:gd name="connsiteY3230" fmla="*/ 1160689 h 2152650"/>
              <a:gd name="connsiteX3231" fmla="*/ 1732747 w 3600448"/>
              <a:gd name="connsiteY3231" fmla="*/ 1175567 h 2152650"/>
              <a:gd name="connsiteX3232" fmla="*/ 1695448 w 3600448"/>
              <a:gd name="connsiteY3232" fmla="*/ 1175567 h 2152650"/>
              <a:gd name="connsiteX3233" fmla="*/ 1717826 w 3600448"/>
              <a:gd name="connsiteY3233" fmla="*/ 1160689 h 2152650"/>
              <a:gd name="connsiteX3234" fmla="*/ 1729016 w 3600448"/>
              <a:gd name="connsiteY3234" fmla="*/ 1164409 h 2152650"/>
              <a:gd name="connsiteX3235" fmla="*/ 1725286 w 3600448"/>
              <a:gd name="connsiteY3235" fmla="*/ 1160689 h 2152650"/>
              <a:gd name="connsiteX3236" fmla="*/ 1740204 w 3600448"/>
              <a:gd name="connsiteY3236" fmla="*/ 1149532 h 2152650"/>
              <a:gd name="connsiteX3237" fmla="*/ 1702909 w 3600448"/>
              <a:gd name="connsiteY3237" fmla="*/ 1160689 h 2152650"/>
              <a:gd name="connsiteX3238" fmla="*/ 1706638 w 3600448"/>
              <a:gd name="connsiteY3238" fmla="*/ 1153251 h 2152650"/>
              <a:gd name="connsiteX3239" fmla="*/ 1732747 w 3600448"/>
              <a:gd name="connsiteY3239" fmla="*/ 1142093 h 2152650"/>
              <a:gd name="connsiteX3240" fmla="*/ 1725286 w 3600448"/>
              <a:gd name="connsiteY3240" fmla="*/ 1149532 h 2152650"/>
              <a:gd name="connsiteX3241" fmla="*/ 1740204 w 3600448"/>
              <a:gd name="connsiteY3241" fmla="*/ 1145812 h 2152650"/>
              <a:gd name="connsiteX3242" fmla="*/ 1740204 w 3600448"/>
              <a:gd name="connsiteY3242" fmla="*/ 1138374 h 2152650"/>
              <a:gd name="connsiteX3243" fmla="*/ 1770041 w 3600448"/>
              <a:gd name="connsiteY3243" fmla="*/ 1130935 h 2152650"/>
              <a:gd name="connsiteX3244" fmla="*/ 1773773 w 3600448"/>
              <a:gd name="connsiteY3244" fmla="*/ 1119777 h 2152650"/>
              <a:gd name="connsiteX3245" fmla="*/ 1807337 w 3600448"/>
              <a:gd name="connsiteY3245" fmla="*/ 1104900 h 2152650"/>
              <a:gd name="connsiteX3246" fmla="*/ 1375412 w 3600448"/>
              <a:gd name="connsiteY3246" fmla="*/ 1104900 h 2152650"/>
              <a:gd name="connsiteX3247" fmla="*/ 1383030 w 3600448"/>
              <a:gd name="connsiteY3247" fmla="*/ 1108075 h 2152650"/>
              <a:gd name="connsiteX3248" fmla="*/ 1375412 w 3600448"/>
              <a:gd name="connsiteY3248" fmla="*/ 1104900 h 2152650"/>
              <a:gd name="connsiteX3249" fmla="*/ 434991 w 3600448"/>
              <a:gd name="connsiteY3249" fmla="*/ 1104900 h 2152650"/>
              <a:gd name="connsiteX3250" fmla="*/ 457215 w 3600448"/>
              <a:gd name="connsiteY3250" fmla="*/ 1112308 h 2152650"/>
              <a:gd name="connsiteX3251" fmla="*/ 453511 w 3600448"/>
              <a:gd name="connsiteY3251" fmla="*/ 1116013 h 2152650"/>
              <a:gd name="connsiteX3252" fmla="*/ 434991 w 3600448"/>
              <a:gd name="connsiteY3252" fmla="*/ 1104900 h 2152650"/>
              <a:gd name="connsiteX3253" fmla="*/ 326511 w 3600448"/>
              <a:gd name="connsiteY3253" fmla="*/ 1104900 h 2152650"/>
              <a:gd name="connsiteX3254" fmla="*/ 341328 w 3600448"/>
              <a:gd name="connsiteY3254" fmla="*/ 1108869 h 2152650"/>
              <a:gd name="connsiteX3255" fmla="*/ 326511 w 3600448"/>
              <a:gd name="connsiteY3255" fmla="*/ 1108869 h 2152650"/>
              <a:gd name="connsiteX3256" fmla="*/ 326511 w 3600448"/>
              <a:gd name="connsiteY3256" fmla="*/ 1112837 h 2152650"/>
              <a:gd name="connsiteX3257" fmla="*/ 319104 w 3600448"/>
              <a:gd name="connsiteY3257" fmla="*/ 1112837 h 2152650"/>
              <a:gd name="connsiteX3258" fmla="*/ 326511 w 3600448"/>
              <a:gd name="connsiteY3258" fmla="*/ 1104900 h 2152650"/>
              <a:gd name="connsiteX3259" fmla="*/ 1503925 w 3600448"/>
              <a:gd name="connsiteY3259" fmla="*/ 1104612 h 2152650"/>
              <a:gd name="connsiteX3260" fmla="*/ 1502531 w 3600448"/>
              <a:gd name="connsiteY3260" fmla="*/ 1108846 h 2152650"/>
              <a:gd name="connsiteX3261" fmla="*/ 1495228 w 3600448"/>
              <a:gd name="connsiteY3261" fmla="*/ 1106957 h 2152650"/>
              <a:gd name="connsiteX3262" fmla="*/ 1499739 w 3600448"/>
              <a:gd name="connsiteY3262" fmla="*/ 1105598 h 2152650"/>
              <a:gd name="connsiteX3263" fmla="*/ 1503925 w 3600448"/>
              <a:gd name="connsiteY3263" fmla="*/ 1104612 h 2152650"/>
              <a:gd name="connsiteX3264" fmla="*/ 255916 w 3600448"/>
              <a:gd name="connsiteY3264" fmla="*/ 1102989 h 2152650"/>
              <a:gd name="connsiteX3265" fmla="*/ 252943 w 3600448"/>
              <a:gd name="connsiteY3265" fmla="*/ 1105239 h 2152650"/>
              <a:gd name="connsiteX3266" fmla="*/ 254391 w 3600448"/>
              <a:gd name="connsiteY3266" fmla="*/ 1103135 h 2152650"/>
              <a:gd name="connsiteX3267" fmla="*/ 483409 w 3600448"/>
              <a:gd name="connsiteY3267" fmla="*/ 1102419 h 2152650"/>
              <a:gd name="connsiteX3268" fmla="*/ 487379 w 3600448"/>
              <a:gd name="connsiteY3268" fmla="*/ 1108868 h 2152650"/>
              <a:gd name="connsiteX3269" fmla="*/ 479440 w 3600448"/>
              <a:gd name="connsiteY3269" fmla="*/ 1104900 h 2152650"/>
              <a:gd name="connsiteX3270" fmla="*/ 483409 w 3600448"/>
              <a:gd name="connsiteY3270" fmla="*/ 1102419 h 2152650"/>
              <a:gd name="connsiteX3271" fmla="*/ 1085861 w 3600448"/>
              <a:gd name="connsiteY3271" fmla="*/ 1101725 h 2152650"/>
              <a:gd name="connsiteX3272" fmla="*/ 1096974 w 3600448"/>
              <a:gd name="connsiteY3272" fmla="*/ 1108075 h 2152650"/>
              <a:gd name="connsiteX3273" fmla="*/ 1082689 w 3600448"/>
              <a:gd name="connsiteY3273" fmla="*/ 1104900 h 2152650"/>
              <a:gd name="connsiteX3274" fmla="*/ 877902 w 3600448"/>
              <a:gd name="connsiteY3274" fmla="*/ 1101725 h 2152650"/>
              <a:gd name="connsiteX3275" fmla="*/ 892190 w 3600448"/>
              <a:gd name="connsiteY3275" fmla="*/ 1101725 h 2152650"/>
              <a:gd name="connsiteX3276" fmla="*/ 884253 w 3600448"/>
              <a:gd name="connsiteY3276" fmla="*/ 1108075 h 2152650"/>
              <a:gd name="connsiteX3277" fmla="*/ 222254 w 3600448"/>
              <a:gd name="connsiteY3277" fmla="*/ 1101725 h 2152650"/>
              <a:gd name="connsiteX3278" fmla="*/ 227015 w 3600448"/>
              <a:gd name="connsiteY3278" fmla="*/ 1101725 h 2152650"/>
              <a:gd name="connsiteX3279" fmla="*/ 219077 w 3600448"/>
              <a:gd name="connsiteY3279" fmla="*/ 1104900 h 2152650"/>
              <a:gd name="connsiteX3280" fmla="*/ 1290410 w 3600448"/>
              <a:gd name="connsiteY3280" fmla="*/ 1101422 h 2152650"/>
              <a:gd name="connsiteX3281" fmla="*/ 1297853 w 3600448"/>
              <a:gd name="connsiteY3281" fmla="*/ 1105134 h 2152650"/>
              <a:gd name="connsiteX3282" fmla="*/ 1294597 w 3600448"/>
              <a:gd name="connsiteY3282" fmla="*/ 1108382 h 2152650"/>
              <a:gd name="connsiteX3283" fmla="*/ 1291340 w 3600448"/>
              <a:gd name="connsiteY3283" fmla="*/ 1107918 h 2152650"/>
              <a:gd name="connsiteX3284" fmla="*/ 1290410 w 3600448"/>
              <a:gd name="connsiteY3284" fmla="*/ 1101422 h 2152650"/>
              <a:gd name="connsiteX3285" fmla="*/ 2514253 w 3600448"/>
              <a:gd name="connsiteY3285" fmla="*/ 1101397 h 2152650"/>
              <a:gd name="connsiteX3286" fmla="*/ 2514253 w 3600448"/>
              <a:gd name="connsiteY3286" fmla="*/ 1120009 h 2152650"/>
              <a:gd name="connsiteX3287" fmla="*/ 2491905 w 3600448"/>
              <a:gd name="connsiteY3287" fmla="*/ 1105119 h 2152650"/>
              <a:gd name="connsiteX3288" fmla="*/ 2514253 w 3600448"/>
              <a:gd name="connsiteY3288" fmla="*/ 1101397 h 2152650"/>
              <a:gd name="connsiteX3289" fmla="*/ 2391336 w 3600448"/>
              <a:gd name="connsiteY3289" fmla="*/ 1101397 h 2152650"/>
              <a:gd name="connsiteX3290" fmla="*/ 2380161 w 3600448"/>
              <a:gd name="connsiteY3290" fmla="*/ 1105119 h 2152650"/>
              <a:gd name="connsiteX3291" fmla="*/ 2380627 w 3600448"/>
              <a:gd name="connsiteY3291" fmla="*/ 1103069 h 2152650"/>
              <a:gd name="connsiteX3292" fmla="*/ 2778023 w 3600448"/>
              <a:gd name="connsiteY3292" fmla="*/ 1101214 h 2152650"/>
              <a:gd name="connsiteX3293" fmla="*/ 2786060 w 3600448"/>
              <a:gd name="connsiteY3293" fmla="*/ 1111930 h 2152650"/>
              <a:gd name="connsiteX3294" fmla="*/ 2786060 w 3600448"/>
              <a:gd name="connsiteY3294" fmla="*/ 1119187 h 2152650"/>
              <a:gd name="connsiteX3295" fmla="*/ 2771772 w 3600448"/>
              <a:gd name="connsiteY3295" fmla="*/ 1104673 h 2152650"/>
              <a:gd name="connsiteX3296" fmla="*/ 2778023 w 3600448"/>
              <a:gd name="connsiteY3296" fmla="*/ 1101214 h 2152650"/>
              <a:gd name="connsiteX3297" fmla="*/ 2510608 w 3600448"/>
              <a:gd name="connsiteY3297" fmla="*/ 1100529 h 2152650"/>
              <a:gd name="connsiteX3298" fmla="*/ 2511406 w 3600448"/>
              <a:gd name="connsiteY3298" fmla="*/ 1100719 h 2152650"/>
              <a:gd name="connsiteX3299" fmla="*/ 2510529 w 3600448"/>
              <a:gd name="connsiteY3299" fmla="*/ 1101397 h 2152650"/>
              <a:gd name="connsiteX3300" fmla="*/ 2503079 w 3600448"/>
              <a:gd name="connsiteY3300" fmla="*/ 1093952 h 2152650"/>
              <a:gd name="connsiteX3301" fmla="*/ 2514253 w 3600448"/>
              <a:gd name="connsiteY3301" fmla="*/ 1093952 h 2152650"/>
              <a:gd name="connsiteX3302" fmla="*/ 2510994 w 3600448"/>
              <a:gd name="connsiteY3302" fmla="*/ 1096278 h 2152650"/>
              <a:gd name="connsiteX3303" fmla="*/ 2510608 w 3600448"/>
              <a:gd name="connsiteY3303" fmla="*/ 1100529 h 2152650"/>
              <a:gd name="connsiteX3304" fmla="*/ 2504476 w 3600448"/>
              <a:gd name="connsiteY3304" fmla="*/ 1099070 h 2152650"/>
              <a:gd name="connsiteX3305" fmla="*/ 2503079 w 3600448"/>
              <a:gd name="connsiteY3305" fmla="*/ 1093952 h 2152650"/>
              <a:gd name="connsiteX3306" fmla="*/ 742968 w 3600448"/>
              <a:gd name="connsiteY3306" fmla="*/ 1093788 h 2152650"/>
              <a:gd name="connsiteX3307" fmla="*/ 744895 w 3600448"/>
              <a:gd name="connsiteY3307" fmla="*/ 1093788 h 2152650"/>
              <a:gd name="connsiteX3308" fmla="*/ 757172 w 3600448"/>
              <a:gd name="connsiteY3308" fmla="*/ 1093788 h 2152650"/>
              <a:gd name="connsiteX3309" fmla="*/ 750679 w 3600448"/>
              <a:gd name="connsiteY3309" fmla="*/ 1101725 h 2152650"/>
              <a:gd name="connsiteX3310" fmla="*/ 758294 w 3600448"/>
              <a:gd name="connsiteY3310" fmla="*/ 1092416 h 2152650"/>
              <a:gd name="connsiteX3311" fmla="*/ 758389 w 3600448"/>
              <a:gd name="connsiteY3311" fmla="*/ 1093788 h 2152650"/>
              <a:gd name="connsiteX3312" fmla="*/ 757172 w 3600448"/>
              <a:gd name="connsiteY3312" fmla="*/ 1093788 h 2152650"/>
              <a:gd name="connsiteX3313" fmla="*/ 1100942 w 3600448"/>
              <a:gd name="connsiteY3313" fmla="*/ 1092002 h 2152650"/>
              <a:gd name="connsiteX3314" fmla="*/ 1108086 w 3600448"/>
              <a:gd name="connsiteY3314" fmla="*/ 1092994 h 2152650"/>
              <a:gd name="connsiteX3315" fmla="*/ 1093798 w 3600448"/>
              <a:gd name="connsiteY3315" fmla="*/ 1096963 h 2152650"/>
              <a:gd name="connsiteX3316" fmla="*/ 1100942 w 3600448"/>
              <a:gd name="connsiteY3316" fmla="*/ 1092002 h 2152650"/>
              <a:gd name="connsiteX3317" fmla="*/ 483887 w 3600448"/>
              <a:gd name="connsiteY3317" fmla="*/ 1090480 h 2152650"/>
              <a:gd name="connsiteX3318" fmla="*/ 490553 w 3600448"/>
              <a:gd name="connsiteY3318" fmla="*/ 1093258 h 2152650"/>
              <a:gd name="connsiteX3319" fmla="*/ 471503 w 3600448"/>
              <a:gd name="connsiteY3319" fmla="*/ 1096962 h 2152650"/>
              <a:gd name="connsiteX3320" fmla="*/ 471503 w 3600448"/>
              <a:gd name="connsiteY3320" fmla="*/ 1093258 h 2152650"/>
              <a:gd name="connsiteX3321" fmla="*/ 483887 w 3600448"/>
              <a:gd name="connsiteY3321" fmla="*/ 1090480 h 2152650"/>
              <a:gd name="connsiteX3322" fmla="*/ 2859739 w 3600448"/>
              <a:gd name="connsiteY3322" fmla="*/ 1089678 h 2152650"/>
              <a:gd name="connsiteX3323" fmla="*/ 2874960 w 3600448"/>
              <a:gd name="connsiteY3323" fmla="*/ 1097492 h 2152650"/>
              <a:gd name="connsiteX3324" fmla="*/ 2849704 w 3600448"/>
              <a:gd name="connsiteY3324" fmla="*/ 1108604 h 2152650"/>
              <a:gd name="connsiteX3325" fmla="*/ 2849704 w 3600448"/>
              <a:gd name="connsiteY3325" fmla="*/ 1116012 h 2152650"/>
              <a:gd name="connsiteX3326" fmla="*/ 2835272 w 3600448"/>
              <a:gd name="connsiteY3326" fmla="*/ 1104900 h 2152650"/>
              <a:gd name="connsiteX3327" fmla="*/ 2853312 w 3600448"/>
              <a:gd name="connsiteY3327" fmla="*/ 1097492 h 2152650"/>
              <a:gd name="connsiteX3328" fmla="*/ 2849704 w 3600448"/>
              <a:gd name="connsiteY3328" fmla="*/ 1093787 h 2152650"/>
              <a:gd name="connsiteX3329" fmla="*/ 2859739 w 3600448"/>
              <a:gd name="connsiteY3329" fmla="*/ 1089678 h 2152650"/>
              <a:gd name="connsiteX3330" fmla="*/ 2120580 w 3600448"/>
              <a:gd name="connsiteY3330" fmla="*/ 1089025 h 2152650"/>
              <a:gd name="connsiteX3331" fmla="*/ 2124390 w 3600448"/>
              <a:gd name="connsiteY3331" fmla="*/ 1096962 h 2152650"/>
              <a:gd name="connsiteX3332" fmla="*/ 2120580 w 3600448"/>
              <a:gd name="connsiteY3332" fmla="*/ 1089025 h 2152650"/>
              <a:gd name="connsiteX3333" fmla="*/ 1740335 w 3600448"/>
              <a:gd name="connsiteY3333" fmla="*/ 1089025 h 2152650"/>
              <a:gd name="connsiteX3334" fmla="*/ 1744058 w 3600448"/>
              <a:gd name="connsiteY3334" fmla="*/ 1100251 h 2152650"/>
              <a:gd name="connsiteX3335" fmla="*/ 1729170 w 3600448"/>
              <a:gd name="connsiteY3335" fmla="*/ 1133928 h 2152650"/>
              <a:gd name="connsiteX3336" fmla="*/ 1703114 w 3600448"/>
              <a:gd name="connsiteY3336" fmla="*/ 1130186 h 2152650"/>
              <a:gd name="connsiteX3337" fmla="*/ 1703114 w 3600448"/>
              <a:gd name="connsiteY3337" fmla="*/ 1118961 h 2152650"/>
              <a:gd name="connsiteX3338" fmla="*/ 1695667 w 3600448"/>
              <a:gd name="connsiteY3338" fmla="*/ 1122702 h 2152650"/>
              <a:gd name="connsiteX3339" fmla="*/ 1695667 w 3600448"/>
              <a:gd name="connsiteY3339" fmla="*/ 1137670 h 2152650"/>
              <a:gd name="connsiteX3340" fmla="*/ 1680780 w 3600448"/>
              <a:gd name="connsiteY3340" fmla="*/ 1137670 h 2152650"/>
              <a:gd name="connsiteX3341" fmla="*/ 1688222 w 3600448"/>
              <a:gd name="connsiteY3341" fmla="*/ 1130186 h 2152650"/>
              <a:gd name="connsiteX3342" fmla="*/ 1677055 w 3600448"/>
              <a:gd name="connsiteY3342" fmla="*/ 1126444 h 2152650"/>
              <a:gd name="connsiteX3343" fmla="*/ 1671389 w 3600448"/>
              <a:gd name="connsiteY3343" fmla="*/ 1127283 h 2152650"/>
              <a:gd name="connsiteX3344" fmla="*/ 1693343 w 3600448"/>
              <a:gd name="connsiteY3344" fmla="*/ 1115686 h 2152650"/>
              <a:gd name="connsiteX3345" fmla="*/ 1718002 w 3600448"/>
              <a:gd name="connsiteY3345" fmla="*/ 1092767 h 2152650"/>
              <a:gd name="connsiteX3346" fmla="*/ 1740335 w 3600448"/>
              <a:gd name="connsiteY3346" fmla="*/ 1089025 h 2152650"/>
              <a:gd name="connsiteX3347" fmla="*/ 757915 w 3600448"/>
              <a:gd name="connsiteY3347" fmla="*/ 1086951 h 2152650"/>
              <a:gd name="connsiteX3348" fmla="*/ 760438 w 3600448"/>
              <a:gd name="connsiteY3348" fmla="*/ 1087772 h 2152650"/>
              <a:gd name="connsiteX3349" fmla="*/ 758389 w 3600448"/>
              <a:gd name="connsiteY3349" fmla="*/ 1092299 h 2152650"/>
              <a:gd name="connsiteX3350" fmla="*/ 758294 w 3600448"/>
              <a:gd name="connsiteY3350" fmla="*/ 1092416 h 2152650"/>
              <a:gd name="connsiteX3351" fmla="*/ 516749 w 3600448"/>
              <a:gd name="connsiteY3351" fmla="*/ 1086644 h 2152650"/>
              <a:gd name="connsiteX3352" fmla="*/ 520716 w 3600448"/>
              <a:gd name="connsiteY3352" fmla="*/ 1089025 h 2152650"/>
              <a:gd name="connsiteX3353" fmla="*/ 512778 w 3600448"/>
              <a:gd name="connsiteY3353" fmla="*/ 1089025 h 2152650"/>
              <a:gd name="connsiteX3354" fmla="*/ 516749 w 3600448"/>
              <a:gd name="connsiteY3354" fmla="*/ 1086644 h 2152650"/>
              <a:gd name="connsiteX3355" fmla="*/ 365976 w 3600448"/>
              <a:gd name="connsiteY3355" fmla="*/ 1086114 h 2152650"/>
              <a:gd name="connsiteX3356" fmla="*/ 370812 w 3600448"/>
              <a:gd name="connsiteY3356" fmla="*/ 1087041 h 2152650"/>
              <a:gd name="connsiteX3357" fmla="*/ 385779 w 3600448"/>
              <a:gd name="connsiteY3357" fmla="*/ 1089025 h 2152650"/>
              <a:gd name="connsiteX3358" fmla="*/ 367640 w 3600448"/>
              <a:gd name="connsiteY3358" fmla="*/ 1089025 h 2152650"/>
              <a:gd name="connsiteX3359" fmla="*/ 1778001 w 3600448"/>
              <a:gd name="connsiteY3359" fmla="*/ 1085850 h 2152650"/>
              <a:gd name="connsiteX3360" fmla="*/ 1763713 w 3600448"/>
              <a:gd name="connsiteY3360" fmla="*/ 1093258 h 2152650"/>
              <a:gd name="connsiteX3361" fmla="*/ 1778001 w 3600448"/>
              <a:gd name="connsiteY3361" fmla="*/ 1085850 h 2152650"/>
              <a:gd name="connsiteX3362" fmla="*/ 1755244 w 3600448"/>
              <a:gd name="connsiteY3362" fmla="*/ 1085850 h 2152650"/>
              <a:gd name="connsiteX3363" fmla="*/ 1755244 w 3600448"/>
              <a:gd name="connsiteY3363" fmla="*/ 1096962 h 2152650"/>
              <a:gd name="connsiteX3364" fmla="*/ 1747838 w 3600448"/>
              <a:gd name="connsiteY3364" fmla="*/ 1096962 h 2152650"/>
              <a:gd name="connsiteX3365" fmla="*/ 1755244 w 3600448"/>
              <a:gd name="connsiteY3365" fmla="*/ 1085850 h 2152650"/>
              <a:gd name="connsiteX3366" fmla="*/ 754534 w 3600448"/>
              <a:gd name="connsiteY3366" fmla="*/ 1085850 h 2152650"/>
              <a:gd name="connsiteX3367" fmla="*/ 757908 w 3600448"/>
              <a:gd name="connsiteY3367" fmla="*/ 1086842 h 2152650"/>
              <a:gd name="connsiteX3368" fmla="*/ 757915 w 3600448"/>
              <a:gd name="connsiteY3368" fmla="*/ 1086951 h 2152650"/>
              <a:gd name="connsiteX3369" fmla="*/ 554053 w 3600448"/>
              <a:gd name="connsiteY3369" fmla="*/ 1085850 h 2152650"/>
              <a:gd name="connsiteX3370" fmla="*/ 557232 w 3600448"/>
              <a:gd name="connsiteY3370" fmla="*/ 1089025 h 2152650"/>
              <a:gd name="connsiteX3371" fmla="*/ 549290 w 3600448"/>
              <a:gd name="connsiteY3371" fmla="*/ 1093787 h 2152650"/>
              <a:gd name="connsiteX3372" fmla="*/ 1310420 w 3600448"/>
              <a:gd name="connsiteY3372" fmla="*/ 1085149 h 2152650"/>
              <a:gd name="connsiteX3373" fmla="*/ 1312552 w 3600448"/>
              <a:gd name="connsiteY3373" fmla="*/ 1089025 h 2152650"/>
              <a:gd name="connsiteX3374" fmla="*/ 1308186 w 3600448"/>
              <a:gd name="connsiteY3374" fmla="*/ 1087041 h 2152650"/>
              <a:gd name="connsiteX3375" fmla="*/ 2301941 w 3600448"/>
              <a:gd name="connsiteY3375" fmla="*/ 1082785 h 2152650"/>
              <a:gd name="connsiteX3376" fmla="*/ 2305666 w 3600448"/>
              <a:gd name="connsiteY3376" fmla="*/ 1082785 h 2152650"/>
              <a:gd name="connsiteX3377" fmla="*/ 2305300 w 3600448"/>
              <a:gd name="connsiteY3377" fmla="*/ 1083053 h 2152650"/>
              <a:gd name="connsiteX3378" fmla="*/ 2198562 w 3600448"/>
              <a:gd name="connsiteY3378" fmla="*/ 1082675 h 2152650"/>
              <a:gd name="connsiteX3379" fmla="*/ 2213216 w 3600448"/>
              <a:gd name="connsiteY3379" fmla="*/ 1094105 h 2152650"/>
              <a:gd name="connsiteX3380" fmla="*/ 2220543 w 3600448"/>
              <a:gd name="connsiteY3380" fmla="*/ 1082675 h 2152650"/>
              <a:gd name="connsiteX3381" fmla="*/ 2235197 w 3600448"/>
              <a:gd name="connsiteY3381" fmla="*/ 1086485 h 2152650"/>
              <a:gd name="connsiteX3382" fmla="*/ 2198562 w 3600448"/>
              <a:gd name="connsiteY3382" fmla="*/ 1090295 h 2152650"/>
              <a:gd name="connsiteX3383" fmla="*/ 2187572 w 3600448"/>
              <a:gd name="connsiteY3383" fmla="*/ 1097915 h 2152650"/>
              <a:gd name="connsiteX3384" fmla="*/ 2187572 w 3600448"/>
              <a:gd name="connsiteY3384" fmla="*/ 1090295 h 2152650"/>
              <a:gd name="connsiteX3385" fmla="*/ 2198562 w 3600448"/>
              <a:gd name="connsiteY3385" fmla="*/ 1082675 h 2152650"/>
              <a:gd name="connsiteX3386" fmla="*/ 1681162 w 3600448"/>
              <a:gd name="connsiteY3386" fmla="*/ 1082675 h 2152650"/>
              <a:gd name="connsiteX3387" fmla="*/ 1684736 w 3600448"/>
              <a:gd name="connsiteY3387" fmla="*/ 1089025 h 2152650"/>
              <a:gd name="connsiteX3388" fmla="*/ 1309059 w 3600448"/>
              <a:gd name="connsiteY3388" fmla="*/ 1082675 h 2152650"/>
              <a:gd name="connsiteX3389" fmla="*/ 1310587 w 3600448"/>
              <a:gd name="connsiteY3389" fmla="*/ 1085007 h 2152650"/>
              <a:gd name="connsiteX3390" fmla="*/ 1310420 w 3600448"/>
              <a:gd name="connsiteY3390" fmla="*/ 1085149 h 2152650"/>
              <a:gd name="connsiteX3391" fmla="*/ 490553 w 3600448"/>
              <a:gd name="connsiteY3391" fmla="*/ 1082675 h 2152650"/>
              <a:gd name="connsiteX3392" fmla="*/ 505562 w 3600448"/>
              <a:gd name="connsiteY3392" fmla="*/ 1082675 h 2152650"/>
              <a:gd name="connsiteX3393" fmla="*/ 505562 w 3600448"/>
              <a:gd name="connsiteY3393" fmla="*/ 1097492 h 2152650"/>
              <a:gd name="connsiteX3394" fmla="*/ 528076 w 3600448"/>
              <a:gd name="connsiteY3394" fmla="*/ 1097492 h 2152650"/>
              <a:gd name="connsiteX3395" fmla="*/ 524324 w 3600448"/>
              <a:gd name="connsiteY3395" fmla="*/ 1093788 h 2152650"/>
              <a:gd name="connsiteX3396" fmla="*/ 531829 w 3600448"/>
              <a:gd name="connsiteY3396" fmla="*/ 1101196 h 2152650"/>
              <a:gd name="connsiteX3397" fmla="*/ 505562 w 3600448"/>
              <a:gd name="connsiteY3397" fmla="*/ 1104900 h 2152650"/>
              <a:gd name="connsiteX3398" fmla="*/ 490553 w 3600448"/>
              <a:gd name="connsiteY3398" fmla="*/ 1082675 h 2152650"/>
              <a:gd name="connsiteX3399" fmla="*/ 364010 w 3600448"/>
              <a:gd name="connsiteY3399" fmla="*/ 1082675 h 2152650"/>
              <a:gd name="connsiteX3400" fmla="*/ 364463 w 3600448"/>
              <a:gd name="connsiteY3400" fmla="*/ 1083469 h 2152650"/>
              <a:gd name="connsiteX3401" fmla="*/ 365976 w 3600448"/>
              <a:gd name="connsiteY3401" fmla="*/ 1086114 h 2152650"/>
              <a:gd name="connsiteX3402" fmla="*/ 364858 w 3600448"/>
              <a:gd name="connsiteY3402" fmla="*/ 1085900 h 2152650"/>
              <a:gd name="connsiteX3403" fmla="*/ 364010 w 3600448"/>
              <a:gd name="connsiteY3403" fmla="*/ 1082675 h 2152650"/>
              <a:gd name="connsiteX3404" fmla="*/ 327042 w 3600448"/>
              <a:gd name="connsiteY3404" fmla="*/ 1082675 h 2152650"/>
              <a:gd name="connsiteX3405" fmla="*/ 327042 w 3600448"/>
              <a:gd name="connsiteY3405" fmla="*/ 1089025 h 2152650"/>
              <a:gd name="connsiteX3406" fmla="*/ 322279 w 3600448"/>
              <a:gd name="connsiteY3406" fmla="*/ 1089025 h 2152650"/>
              <a:gd name="connsiteX3407" fmla="*/ 2317747 w 3600448"/>
              <a:gd name="connsiteY3407" fmla="*/ 1077912 h 2152650"/>
              <a:gd name="connsiteX3408" fmla="*/ 2328860 w 3600448"/>
              <a:gd name="connsiteY3408" fmla="*/ 1082674 h 2152650"/>
              <a:gd name="connsiteX3409" fmla="*/ 2321451 w 3600448"/>
              <a:gd name="connsiteY3409" fmla="*/ 1082674 h 2152650"/>
              <a:gd name="connsiteX3410" fmla="*/ 2317747 w 3600448"/>
              <a:gd name="connsiteY3410" fmla="*/ 1077912 h 2152650"/>
              <a:gd name="connsiteX3411" fmla="*/ 914415 w 3600448"/>
              <a:gd name="connsiteY3411" fmla="*/ 1077912 h 2152650"/>
              <a:gd name="connsiteX3412" fmla="*/ 922352 w 3600448"/>
              <a:gd name="connsiteY3412" fmla="*/ 1077912 h 2152650"/>
              <a:gd name="connsiteX3413" fmla="*/ 914415 w 3600448"/>
              <a:gd name="connsiteY3413" fmla="*/ 1089024 h 2152650"/>
              <a:gd name="connsiteX3414" fmla="*/ 906477 w 3600448"/>
              <a:gd name="connsiteY3414" fmla="*/ 1082674 h 2152650"/>
              <a:gd name="connsiteX3415" fmla="*/ 914415 w 3600448"/>
              <a:gd name="connsiteY3415" fmla="*/ 1085849 h 2152650"/>
              <a:gd name="connsiteX3416" fmla="*/ 299781 w 3600448"/>
              <a:gd name="connsiteY3416" fmla="*/ 1077000 h 2152650"/>
              <a:gd name="connsiteX3417" fmla="*/ 315929 w 3600448"/>
              <a:gd name="connsiteY3417" fmla="*/ 1082788 h 2152650"/>
              <a:gd name="connsiteX3418" fmla="*/ 308525 w 3600448"/>
              <a:gd name="connsiteY3418" fmla="*/ 1082788 h 2152650"/>
              <a:gd name="connsiteX3419" fmla="*/ 308525 w 3600448"/>
              <a:gd name="connsiteY3419" fmla="*/ 1094014 h 2152650"/>
              <a:gd name="connsiteX3420" fmla="*/ 293691 w 3600448"/>
              <a:gd name="connsiteY3420" fmla="*/ 1090272 h 2152650"/>
              <a:gd name="connsiteX3421" fmla="*/ 304816 w 3600448"/>
              <a:gd name="connsiteY3421" fmla="*/ 1097756 h 2152650"/>
              <a:gd name="connsiteX3422" fmla="*/ 286281 w 3600448"/>
              <a:gd name="connsiteY3422" fmla="*/ 1105239 h 2152650"/>
              <a:gd name="connsiteX3423" fmla="*/ 293691 w 3600448"/>
              <a:gd name="connsiteY3423" fmla="*/ 1108981 h 2152650"/>
              <a:gd name="connsiteX3424" fmla="*/ 282577 w 3600448"/>
              <a:gd name="connsiteY3424" fmla="*/ 1105239 h 2152650"/>
              <a:gd name="connsiteX3425" fmla="*/ 282577 w 3600448"/>
              <a:gd name="connsiteY3425" fmla="*/ 1123949 h 2152650"/>
              <a:gd name="connsiteX3426" fmla="*/ 278872 w 3600448"/>
              <a:gd name="connsiteY3426" fmla="*/ 1105239 h 2152650"/>
              <a:gd name="connsiteX3427" fmla="*/ 261742 w 3600448"/>
              <a:gd name="connsiteY3427" fmla="*/ 1102433 h 2152650"/>
              <a:gd name="connsiteX3428" fmla="*/ 255916 w 3600448"/>
              <a:gd name="connsiteY3428" fmla="*/ 1102989 h 2152650"/>
              <a:gd name="connsiteX3429" fmla="*/ 260352 w 3600448"/>
              <a:gd name="connsiteY3429" fmla="*/ 1099627 h 2152650"/>
              <a:gd name="connsiteX3430" fmla="*/ 256647 w 3600448"/>
              <a:gd name="connsiteY3430" fmla="*/ 1094014 h 2152650"/>
              <a:gd name="connsiteX3431" fmla="*/ 264058 w 3600448"/>
              <a:gd name="connsiteY3431" fmla="*/ 1097756 h 2152650"/>
              <a:gd name="connsiteX3432" fmla="*/ 260352 w 3600448"/>
              <a:gd name="connsiteY3432" fmla="*/ 1090272 h 2152650"/>
              <a:gd name="connsiteX3433" fmla="*/ 264058 w 3600448"/>
              <a:gd name="connsiteY3433" fmla="*/ 1086530 h 2152650"/>
              <a:gd name="connsiteX3434" fmla="*/ 275169 w 3600448"/>
              <a:gd name="connsiteY3434" fmla="*/ 1090272 h 2152650"/>
              <a:gd name="connsiteX3435" fmla="*/ 278872 w 3600448"/>
              <a:gd name="connsiteY3435" fmla="*/ 1082788 h 2152650"/>
              <a:gd name="connsiteX3436" fmla="*/ 282577 w 3600448"/>
              <a:gd name="connsiteY3436" fmla="*/ 1090272 h 2152650"/>
              <a:gd name="connsiteX3437" fmla="*/ 297413 w 3600448"/>
              <a:gd name="connsiteY3437" fmla="*/ 1082788 h 2152650"/>
              <a:gd name="connsiteX3438" fmla="*/ 289988 w 3600448"/>
              <a:gd name="connsiteY3438" fmla="*/ 1079046 h 2152650"/>
              <a:gd name="connsiteX3439" fmla="*/ 299781 w 3600448"/>
              <a:gd name="connsiteY3439" fmla="*/ 1077000 h 2152650"/>
              <a:gd name="connsiteX3440" fmla="*/ 1881555 w 3600448"/>
              <a:gd name="connsiteY3440" fmla="*/ 1075950 h 2152650"/>
              <a:gd name="connsiteX3441" fmla="*/ 1881510 w 3600448"/>
              <a:gd name="connsiteY3441" fmla="*/ 1076314 h 2152650"/>
              <a:gd name="connsiteX3442" fmla="*/ 1875054 w 3600448"/>
              <a:gd name="connsiteY3442" fmla="*/ 1078120 h 2152650"/>
              <a:gd name="connsiteX3443" fmla="*/ 1795989 w 3600448"/>
              <a:gd name="connsiteY3443" fmla="*/ 1074737 h 2152650"/>
              <a:gd name="connsiteX3444" fmla="*/ 1814510 w 3600448"/>
              <a:gd name="connsiteY3444" fmla="*/ 1074737 h 2152650"/>
              <a:gd name="connsiteX3445" fmla="*/ 1807102 w 3600448"/>
              <a:gd name="connsiteY3445" fmla="*/ 1090158 h 2152650"/>
              <a:gd name="connsiteX3446" fmla="*/ 1781174 w 3600448"/>
              <a:gd name="connsiteY3446" fmla="*/ 1094014 h 2152650"/>
              <a:gd name="connsiteX3447" fmla="*/ 1784877 w 3600448"/>
              <a:gd name="connsiteY3447" fmla="*/ 1078592 h 2152650"/>
              <a:gd name="connsiteX3448" fmla="*/ 1792285 w 3600448"/>
              <a:gd name="connsiteY3448" fmla="*/ 1086303 h 2152650"/>
              <a:gd name="connsiteX3449" fmla="*/ 1799696 w 3600448"/>
              <a:gd name="connsiteY3449" fmla="*/ 1078592 h 2152650"/>
              <a:gd name="connsiteX3450" fmla="*/ 1795989 w 3600448"/>
              <a:gd name="connsiteY3450" fmla="*/ 1074737 h 2152650"/>
              <a:gd name="connsiteX3451" fmla="*/ 1886221 w 3600448"/>
              <a:gd name="connsiteY3451" fmla="*/ 1074393 h 2152650"/>
              <a:gd name="connsiteX3452" fmla="*/ 1889944 w 3600448"/>
              <a:gd name="connsiteY3452" fmla="*/ 1089301 h 2152650"/>
              <a:gd name="connsiteX3453" fmla="*/ 1863887 w 3600448"/>
              <a:gd name="connsiteY3453" fmla="*/ 1104210 h 2152650"/>
              <a:gd name="connsiteX3454" fmla="*/ 1886221 w 3600448"/>
              <a:gd name="connsiteY3454" fmla="*/ 1100483 h 2152650"/>
              <a:gd name="connsiteX3455" fmla="*/ 1889944 w 3600448"/>
              <a:gd name="connsiteY3455" fmla="*/ 1104210 h 2152650"/>
              <a:gd name="connsiteX3456" fmla="*/ 1904833 w 3600448"/>
              <a:gd name="connsiteY3456" fmla="*/ 1085574 h 2152650"/>
              <a:gd name="connsiteX3457" fmla="*/ 1916001 w 3600448"/>
              <a:gd name="connsiteY3457" fmla="*/ 1096756 h 2152650"/>
              <a:gd name="connsiteX3458" fmla="*/ 1938335 w 3600448"/>
              <a:gd name="connsiteY3458" fmla="*/ 1085574 h 2152650"/>
              <a:gd name="connsiteX3459" fmla="*/ 1893317 w 3600448"/>
              <a:gd name="connsiteY3459" fmla="*/ 1113353 h 2152650"/>
              <a:gd name="connsiteX3460" fmla="*/ 1886747 w 3600448"/>
              <a:gd name="connsiteY3460" fmla="*/ 1119119 h 2152650"/>
              <a:gd name="connsiteX3461" fmla="*/ 1878776 w 3600448"/>
              <a:gd name="connsiteY3461" fmla="*/ 1119119 h 2152650"/>
              <a:gd name="connsiteX3462" fmla="*/ 1886221 w 3600448"/>
              <a:gd name="connsiteY3462" fmla="*/ 1115391 h 2152650"/>
              <a:gd name="connsiteX3463" fmla="*/ 1852720 w 3600448"/>
              <a:gd name="connsiteY3463" fmla="*/ 1119119 h 2152650"/>
              <a:gd name="connsiteX3464" fmla="*/ 1863887 w 3600448"/>
              <a:gd name="connsiteY3464" fmla="*/ 1111664 h 2152650"/>
              <a:gd name="connsiteX3465" fmla="*/ 1863887 w 3600448"/>
              <a:gd name="connsiteY3465" fmla="*/ 1096756 h 2152650"/>
              <a:gd name="connsiteX3466" fmla="*/ 1886221 w 3600448"/>
              <a:gd name="connsiteY3466" fmla="*/ 1074393 h 2152650"/>
              <a:gd name="connsiteX3467" fmla="*/ 1952623 w 3600448"/>
              <a:gd name="connsiteY3467" fmla="*/ 1071562 h 2152650"/>
              <a:gd name="connsiteX3468" fmla="*/ 1949051 w 3600448"/>
              <a:gd name="connsiteY3468" fmla="*/ 1082674 h 2152650"/>
              <a:gd name="connsiteX3469" fmla="*/ 1938335 w 3600448"/>
              <a:gd name="connsiteY3469" fmla="*/ 1078970 h 2152650"/>
              <a:gd name="connsiteX3470" fmla="*/ 1952623 w 3600448"/>
              <a:gd name="connsiteY3470" fmla="*/ 1071562 h 2152650"/>
              <a:gd name="connsiteX3471" fmla="*/ 1491657 w 3600448"/>
              <a:gd name="connsiteY3471" fmla="*/ 1071562 h 2152650"/>
              <a:gd name="connsiteX3472" fmla="*/ 1491657 w 3600448"/>
              <a:gd name="connsiteY3472" fmla="*/ 1082278 h 2152650"/>
              <a:gd name="connsiteX3473" fmla="*/ 1465263 w 3600448"/>
              <a:gd name="connsiteY3473" fmla="*/ 1082278 h 2152650"/>
              <a:gd name="connsiteX3474" fmla="*/ 1491657 w 3600448"/>
              <a:gd name="connsiteY3474" fmla="*/ 1071562 h 2152650"/>
              <a:gd name="connsiteX3475" fmla="*/ 1327157 w 3600448"/>
              <a:gd name="connsiteY3475" fmla="*/ 1071562 h 2152650"/>
              <a:gd name="connsiteX3476" fmla="*/ 1323982 w 3600448"/>
              <a:gd name="connsiteY3476" fmla="*/ 1082675 h 2152650"/>
              <a:gd name="connsiteX3477" fmla="*/ 1320807 w 3600448"/>
              <a:gd name="connsiteY3477" fmla="*/ 1077912 h 2152650"/>
              <a:gd name="connsiteX3478" fmla="*/ 1323982 w 3600448"/>
              <a:gd name="connsiteY3478" fmla="*/ 1077912 h 2152650"/>
              <a:gd name="connsiteX3479" fmla="*/ 1340898 w 3600448"/>
              <a:gd name="connsiteY3479" fmla="*/ 1069281 h 2152650"/>
              <a:gd name="connsiteX3480" fmla="*/ 1349375 w 3600448"/>
              <a:gd name="connsiteY3480" fmla="*/ 1070769 h 2152650"/>
              <a:gd name="connsiteX3481" fmla="*/ 1342238 w 3600448"/>
              <a:gd name="connsiteY3481" fmla="*/ 1074738 h 2152650"/>
              <a:gd name="connsiteX3482" fmla="*/ 1342238 w 3600448"/>
              <a:gd name="connsiteY3482" fmla="*/ 1070769 h 2152650"/>
              <a:gd name="connsiteX3483" fmla="*/ 1335094 w 3600448"/>
              <a:gd name="connsiteY3483" fmla="*/ 1070769 h 2152650"/>
              <a:gd name="connsiteX3484" fmla="*/ 1340898 w 3600448"/>
              <a:gd name="connsiteY3484" fmla="*/ 1069281 h 2152650"/>
              <a:gd name="connsiteX3485" fmla="*/ 2232023 w 3600448"/>
              <a:gd name="connsiteY3485" fmla="*/ 1066800 h 2152650"/>
              <a:gd name="connsiteX3486" fmla="*/ 2228319 w 3600448"/>
              <a:gd name="connsiteY3486" fmla="*/ 1077912 h 2152650"/>
              <a:gd name="connsiteX3487" fmla="*/ 2220910 w 3600448"/>
              <a:gd name="connsiteY3487" fmla="*/ 1077912 h 2152650"/>
              <a:gd name="connsiteX3488" fmla="*/ 2232023 w 3600448"/>
              <a:gd name="connsiteY3488" fmla="*/ 1066800 h 2152650"/>
              <a:gd name="connsiteX3489" fmla="*/ 1186507 w 3600448"/>
              <a:gd name="connsiteY3489" fmla="*/ 1066800 h 2152650"/>
              <a:gd name="connsiteX3490" fmla="*/ 1196984 w 3600448"/>
              <a:gd name="connsiteY3490" fmla="*/ 1078230 h 2152650"/>
              <a:gd name="connsiteX3491" fmla="*/ 1179521 w 3600448"/>
              <a:gd name="connsiteY3491" fmla="*/ 1074420 h 2152650"/>
              <a:gd name="connsiteX3492" fmla="*/ 1186507 w 3600448"/>
              <a:gd name="connsiteY3492" fmla="*/ 1066800 h 2152650"/>
              <a:gd name="connsiteX3493" fmla="*/ 914414 w 3600448"/>
              <a:gd name="connsiteY3493" fmla="*/ 1066800 h 2152650"/>
              <a:gd name="connsiteX3494" fmla="*/ 921558 w 3600448"/>
              <a:gd name="connsiteY3494" fmla="*/ 1071562 h 2152650"/>
              <a:gd name="connsiteX3495" fmla="*/ 352441 w 3600448"/>
              <a:gd name="connsiteY3495" fmla="*/ 1066800 h 2152650"/>
              <a:gd name="connsiteX3496" fmla="*/ 357204 w 3600448"/>
              <a:gd name="connsiteY3496" fmla="*/ 1066800 h 2152650"/>
              <a:gd name="connsiteX3497" fmla="*/ 349266 w 3600448"/>
              <a:gd name="connsiteY3497" fmla="*/ 1071562 h 2152650"/>
              <a:gd name="connsiteX3498" fmla="*/ 2144886 w 3600448"/>
              <a:gd name="connsiteY3498" fmla="*/ 1065833 h 2152650"/>
              <a:gd name="connsiteX3499" fmla="*/ 2149472 w 3600448"/>
              <a:gd name="connsiteY3499" fmla="*/ 1067858 h 2152650"/>
              <a:gd name="connsiteX3500" fmla="*/ 2097456 w 3600448"/>
              <a:gd name="connsiteY3500" fmla="*/ 1093788 h 2152650"/>
              <a:gd name="connsiteX3501" fmla="*/ 2108602 w 3600448"/>
              <a:gd name="connsiteY3501" fmla="*/ 1101196 h 2152650"/>
              <a:gd name="connsiteX3502" fmla="*/ 2104887 w 3600448"/>
              <a:gd name="connsiteY3502" fmla="*/ 1112308 h 2152650"/>
              <a:gd name="connsiteX3503" fmla="*/ 2041725 w 3600448"/>
              <a:gd name="connsiteY3503" fmla="*/ 1134533 h 2152650"/>
              <a:gd name="connsiteX3504" fmla="*/ 2056586 w 3600448"/>
              <a:gd name="connsiteY3504" fmla="*/ 1149350 h 2152650"/>
              <a:gd name="connsiteX3505" fmla="*/ 2038009 w 3600448"/>
              <a:gd name="connsiteY3505" fmla="*/ 1153054 h 2152650"/>
              <a:gd name="connsiteX3506" fmla="*/ 2052871 w 3600448"/>
              <a:gd name="connsiteY3506" fmla="*/ 1145646 h 2152650"/>
              <a:gd name="connsiteX3507" fmla="*/ 2012001 w 3600448"/>
              <a:gd name="connsiteY3507" fmla="*/ 1149350 h 2152650"/>
              <a:gd name="connsiteX3508" fmla="*/ 2015717 w 3600448"/>
              <a:gd name="connsiteY3508" fmla="*/ 1156758 h 2152650"/>
              <a:gd name="connsiteX3509" fmla="*/ 1985993 w 3600448"/>
              <a:gd name="connsiteY3509" fmla="*/ 1149350 h 2152650"/>
              <a:gd name="connsiteX3510" fmla="*/ 2026863 w 3600448"/>
              <a:gd name="connsiteY3510" fmla="*/ 1123421 h 2152650"/>
              <a:gd name="connsiteX3511" fmla="*/ 2045440 w 3600448"/>
              <a:gd name="connsiteY3511" fmla="*/ 1127125 h 2152650"/>
              <a:gd name="connsiteX3512" fmla="*/ 2045440 w 3600448"/>
              <a:gd name="connsiteY3512" fmla="*/ 1108604 h 2152650"/>
              <a:gd name="connsiteX3513" fmla="*/ 2067733 w 3600448"/>
              <a:gd name="connsiteY3513" fmla="*/ 1101196 h 2152650"/>
              <a:gd name="connsiteX3514" fmla="*/ 2090025 w 3600448"/>
              <a:gd name="connsiteY3514" fmla="*/ 1090083 h 2152650"/>
              <a:gd name="connsiteX3515" fmla="*/ 2090025 w 3600448"/>
              <a:gd name="connsiteY3515" fmla="*/ 1097492 h 2152650"/>
              <a:gd name="connsiteX3516" fmla="*/ 2123464 w 3600448"/>
              <a:gd name="connsiteY3516" fmla="*/ 1071563 h 2152650"/>
              <a:gd name="connsiteX3517" fmla="*/ 2144886 w 3600448"/>
              <a:gd name="connsiteY3517" fmla="*/ 1065833 h 2152650"/>
              <a:gd name="connsiteX3518" fmla="*/ 439073 w 3600448"/>
              <a:gd name="connsiteY3518" fmla="*/ 1064088 h 2152650"/>
              <a:gd name="connsiteX3519" fmla="*/ 440474 w 3600448"/>
              <a:gd name="connsiteY3519" fmla="*/ 1065082 h 2152650"/>
              <a:gd name="connsiteX3520" fmla="*/ 452455 w 3600448"/>
              <a:gd name="connsiteY3520" fmla="*/ 1067594 h 2152650"/>
              <a:gd name="connsiteX3521" fmla="*/ 430228 w 3600448"/>
              <a:gd name="connsiteY3521" fmla="*/ 1071165 h 2152650"/>
              <a:gd name="connsiteX3522" fmla="*/ 441341 w 3600448"/>
              <a:gd name="connsiteY3522" fmla="*/ 1067594 h 2152650"/>
              <a:gd name="connsiteX3523" fmla="*/ 2239052 w 3600448"/>
              <a:gd name="connsiteY3523" fmla="*/ 1060450 h 2152650"/>
              <a:gd name="connsiteX3524" fmla="*/ 2262185 w 3600448"/>
              <a:gd name="connsiteY3524" fmla="*/ 1064154 h 2152650"/>
              <a:gd name="connsiteX3525" fmla="*/ 2246763 w 3600448"/>
              <a:gd name="connsiteY3525" fmla="*/ 1067858 h 2152650"/>
              <a:gd name="connsiteX3526" fmla="*/ 2246763 w 3600448"/>
              <a:gd name="connsiteY3526" fmla="*/ 1071562 h 2152650"/>
              <a:gd name="connsiteX3527" fmla="*/ 2239052 w 3600448"/>
              <a:gd name="connsiteY3527" fmla="*/ 1060450 h 2152650"/>
              <a:gd name="connsiteX3528" fmla="*/ 579457 w 3600448"/>
              <a:gd name="connsiteY3528" fmla="*/ 1060450 h 2152650"/>
              <a:gd name="connsiteX3529" fmla="*/ 587394 w 3600448"/>
              <a:gd name="connsiteY3529" fmla="*/ 1066800 h 2152650"/>
              <a:gd name="connsiteX3530" fmla="*/ 579457 w 3600448"/>
              <a:gd name="connsiteY3530" fmla="*/ 1060450 h 2152650"/>
              <a:gd name="connsiteX3531" fmla="*/ 501666 w 3600448"/>
              <a:gd name="connsiteY3531" fmla="*/ 1060450 h 2152650"/>
              <a:gd name="connsiteX3532" fmla="*/ 504841 w 3600448"/>
              <a:gd name="connsiteY3532" fmla="*/ 1060450 h 2152650"/>
              <a:gd name="connsiteX3533" fmla="*/ 501666 w 3600448"/>
              <a:gd name="connsiteY3533" fmla="*/ 1063625 h 2152650"/>
              <a:gd name="connsiteX3534" fmla="*/ 433937 w 3600448"/>
              <a:gd name="connsiteY3534" fmla="*/ 1060450 h 2152650"/>
              <a:gd name="connsiteX3535" fmla="*/ 439027 w 3600448"/>
              <a:gd name="connsiteY3535" fmla="*/ 1064022 h 2152650"/>
              <a:gd name="connsiteX3536" fmla="*/ 439073 w 3600448"/>
              <a:gd name="connsiteY3536" fmla="*/ 1064088 h 2152650"/>
              <a:gd name="connsiteX3537" fmla="*/ 382604 w 3600448"/>
              <a:gd name="connsiteY3537" fmla="*/ 1060450 h 2152650"/>
              <a:gd name="connsiteX3538" fmla="*/ 427053 w 3600448"/>
              <a:gd name="connsiteY3538" fmla="*/ 1089660 h 2152650"/>
              <a:gd name="connsiteX3539" fmla="*/ 401124 w 3600448"/>
              <a:gd name="connsiteY3539" fmla="*/ 1096962 h 2152650"/>
              <a:gd name="connsiteX3540" fmla="*/ 404828 w 3600448"/>
              <a:gd name="connsiteY3540" fmla="*/ 1086009 h 2152650"/>
              <a:gd name="connsiteX3541" fmla="*/ 401124 w 3600448"/>
              <a:gd name="connsiteY3541" fmla="*/ 1078706 h 2152650"/>
              <a:gd name="connsiteX3542" fmla="*/ 390012 w 3600448"/>
              <a:gd name="connsiteY3542" fmla="*/ 1086009 h 2152650"/>
              <a:gd name="connsiteX3543" fmla="*/ 378900 w 3600448"/>
              <a:gd name="connsiteY3543" fmla="*/ 1078706 h 2152650"/>
              <a:gd name="connsiteX3544" fmla="*/ 382604 w 3600448"/>
              <a:gd name="connsiteY3544" fmla="*/ 1078706 h 2152650"/>
              <a:gd name="connsiteX3545" fmla="*/ 360380 w 3600448"/>
              <a:gd name="connsiteY3545" fmla="*/ 1064101 h 2152650"/>
              <a:gd name="connsiteX3546" fmla="*/ 386314 w 3600448"/>
              <a:gd name="connsiteY3546" fmla="*/ 1064101 h 2152650"/>
              <a:gd name="connsiteX3547" fmla="*/ 382604 w 3600448"/>
              <a:gd name="connsiteY3547" fmla="*/ 1060450 h 2152650"/>
              <a:gd name="connsiteX3548" fmla="*/ 568344 w 3600448"/>
              <a:gd name="connsiteY3548" fmla="*/ 1059457 h 2152650"/>
              <a:gd name="connsiteX3549" fmla="*/ 568344 w 3600448"/>
              <a:gd name="connsiteY3549" fmla="*/ 1070768 h 2152650"/>
              <a:gd name="connsiteX3550" fmla="*/ 553400 w 3600448"/>
              <a:gd name="connsiteY3550" fmla="*/ 1074538 h 2152650"/>
              <a:gd name="connsiteX3551" fmla="*/ 557138 w 3600448"/>
              <a:gd name="connsiteY3551" fmla="*/ 1085849 h 2152650"/>
              <a:gd name="connsiteX3552" fmla="*/ 534723 w 3600448"/>
              <a:gd name="connsiteY3552" fmla="*/ 1070768 h 2152650"/>
              <a:gd name="connsiteX3553" fmla="*/ 519784 w 3600448"/>
              <a:gd name="connsiteY3553" fmla="*/ 1082079 h 2152650"/>
              <a:gd name="connsiteX3554" fmla="*/ 519784 w 3600448"/>
              <a:gd name="connsiteY3554" fmla="*/ 1066998 h 2152650"/>
              <a:gd name="connsiteX3555" fmla="*/ 568344 w 3600448"/>
              <a:gd name="connsiteY3555" fmla="*/ 1059457 h 2152650"/>
              <a:gd name="connsiteX3556" fmla="*/ 213861 w 3600448"/>
              <a:gd name="connsiteY3556" fmla="*/ 1057682 h 2152650"/>
              <a:gd name="connsiteX3557" fmla="*/ 214879 w 3600448"/>
              <a:gd name="connsiteY3557" fmla="*/ 1058230 h 2152650"/>
              <a:gd name="connsiteX3558" fmla="*/ 214359 w 3600448"/>
              <a:gd name="connsiteY3558" fmla="*/ 1058512 h 2152650"/>
              <a:gd name="connsiteX3559" fmla="*/ 1610453 w 3600448"/>
              <a:gd name="connsiteY3559" fmla="*/ 1056878 h 2152650"/>
              <a:gd name="connsiteX3560" fmla="*/ 1612317 w 3600448"/>
              <a:gd name="connsiteY3560" fmla="*/ 1057342 h 2152650"/>
              <a:gd name="connsiteX3561" fmla="*/ 1612425 w 3600448"/>
              <a:gd name="connsiteY3561" fmla="*/ 1057533 h 2152650"/>
              <a:gd name="connsiteX3562" fmla="*/ 2511422 w 3600448"/>
              <a:gd name="connsiteY3562" fmla="*/ 1055687 h 2152650"/>
              <a:gd name="connsiteX3563" fmla="*/ 2514597 w 3600448"/>
              <a:gd name="connsiteY3563" fmla="*/ 1055687 h 2152650"/>
              <a:gd name="connsiteX3564" fmla="*/ 2511422 w 3600448"/>
              <a:gd name="connsiteY3564" fmla="*/ 1063624 h 2152650"/>
              <a:gd name="connsiteX3565" fmla="*/ 746652 w 3600448"/>
              <a:gd name="connsiteY3565" fmla="*/ 1055687 h 2152650"/>
              <a:gd name="connsiteX3566" fmla="*/ 761522 w 3600448"/>
              <a:gd name="connsiteY3566" fmla="*/ 1066849 h 2152650"/>
              <a:gd name="connsiteX3567" fmla="*/ 742934 w 3600448"/>
              <a:gd name="connsiteY3567" fmla="*/ 1074291 h 2152650"/>
              <a:gd name="connsiteX3568" fmla="*/ 750369 w 3600448"/>
              <a:gd name="connsiteY3568" fmla="*/ 1081732 h 2152650"/>
              <a:gd name="connsiteX3569" fmla="*/ 739217 w 3600448"/>
              <a:gd name="connsiteY3569" fmla="*/ 1081732 h 2152650"/>
              <a:gd name="connsiteX3570" fmla="*/ 731782 w 3600448"/>
              <a:gd name="connsiteY3570" fmla="*/ 1096615 h 2152650"/>
              <a:gd name="connsiteX3571" fmla="*/ 750369 w 3600448"/>
              <a:gd name="connsiteY3571" fmla="*/ 1107777 h 2152650"/>
              <a:gd name="connsiteX3572" fmla="*/ 772674 w 3600448"/>
              <a:gd name="connsiteY3572" fmla="*/ 1085453 h 2152650"/>
              <a:gd name="connsiteX3573" fmla="*/ 761522 w 3600448"/>
              <a:gd name="connsiteY3573" fmla="*/ 1085453 h 2152650"/>
              <a:gd name="connsiteX3574" fmla="*/ 798697 w 3600448"/>
              <a:gd name="connsiteY3574" fmla="*/ 1074291 h 2152650"/>
              <a:gd name="connsiteX3575" fmla="*/ 802414 w 3600448"/>
              <a:gd name="connsiteY3575" fmla="*/ 1085453 h 2152650"/>
              <a:gd name="connsiteX3576" fmla="*/ 809849 w 3600448"/>
              <a:gd name="connsiteY3576" fmla="*/ 1078011 h 2152650"/>
              <a:gd name="connsiteX3577" fmla="*/ 843304 w 3600448"/>
              <a:gd name="connsiteY3577" fmla="*/ 1078011 h 2152650"/>
              <a:gd name="connsiteX3578" fmla="*/ 839589 w 3600448"/>
              <a:gd name="connsiteY3578" fmla="*/ 1074291 h 2152650"/>
              <a:gd name="connsiteX3579" fmla="*/ 854456 w 3600448"/>
              <a:gd name="connsiteY3579" fmla="*/ 1066849 h 2152650"/>
              <a:gd name="connsiteX3580" fmla="*/ 865608 w 3600448"/>
              <a:gd name="connsiteY3580" fmla="*/ 1074291 h 2152650"/>
              <a:gd name="connsiteX3581" fmla="*/ 910218 w 3600448"/>
              <a:gd name="connsiteY3581" fmla="*/ 1074291 h 2152650"/>
              <a:gd name="connsiteX3582" fmla="*/ 891631 w 3600448"/>
              <a:gd name="connsiteY3582" fmla="*/ 1081732 h 2152650"/>
              <a:gd name="connsiteX3583" fmla="*/ 850738 w 3600448"/>
              <a:gd name="connsiteY3583" fmla="*/ 1089173 h 2152650"/>
              <a:gd name="connsiteX3584" fmla="*/ 835872 w 3600448"/>
              <a:gd name="connsiteY3584" fmla="*/ 1107777 h 2152650"/>
              <a:gd name="connsiteX3585" fmla="*/ 813567 w 3600448"/>
              <a:gd name="connsiteY3585" fmla="*/ 1100336 h 2152650"/>
              <a:gd name="connsiteX3586" fmla="*/ 809849 w 3600448"/>
              <a:gd name="connsiteY3586" fmla="*/ 1107777 h 2152650"/>
              <a:gd name="connsiteX3587" fmla="*/ 776392 w 3600448"/>
              <a:gd name="connsiteY3587" fmla="*/ 1111498 h 2152650"/>
              <a:gd name="connsiteX3588" fmla="*/ 780109 w 3600448"/>
              <a:gd name="connsiteY3588" fmla="*/ 1115218 h 2152650"/>
              <a:gd name="connsiteX3589" fmla="*/ 750369 w 3600448"/>
              <a:gd name="connsiteY3589" fmla="*/ 1111498 h 2152650"/>
              <a:gd name="connsiteX3590" fmla="*/ 761522 w 3600448"/>
              <a:gd name="connsiteY3590" fmla="*/ 1118939 h 2152650"/>
              <a:gd name="connsiteX3591" fmla="*/ 839589 w 3600448"/>
              <a:gd name="connsiteY3591" fmla="*/ 1115218 h 2152650"/>
              <a:gd name="connsiteX3592" fmla="*/ 858174 w 3600448"/>
              <a:gd name="connsiteY3592" fmla="*/ 1126380 h 2152650"/>
              <a:gd name="connsiteX3593" fmla="*/ 873043 w 3600448"/>
              <a:gd name="connsiteY3593" fmla="*/ 1122660 h 2152650"/>
              <a:gd name="connsiteX3594" fmla="*/ 850738 w 3600448"/>
              <a:gd name="connsiteY3594" fmla="*/ 1115218 h 2152650"/>
              <a:gd name="connsiteX3595" fmla="*/ 869326 w 3600448"/>
              <a:gd name="connsiteY3595" fmla="*/ 1107777 h 2152650"/>
              <a:gd name="connsiteX3596" fmla="*/ 887913 w 3600448"/>
              <a:gd name="connsiteY3596" fmla="*/ 1122660 h 2152650"/>
              <a:gd name="connsiteX3597" fmla="*/ 832154 w 3600448"/>
              <a:gd name="connsiteY3597" fmla="*/ 1137543 h 2152650"/>
              <a:gd name="connsiteX3598" fmla="*/ 832154 w 3600448"/>
              <a:gd name="connsiteY3598" fmla="*/ 1152425 h 2152650"/>
              <a:gd name="connsiteX3599" fmla="*/ 873043 w 3600448"/>
              <a:gd name="connsiteY3599" fmla="*/ 1148705 h 2152650"/>
              <a:gd name="connsiteX3600" fmla="*/ 876761 w 3600448"/>
              <a:gd name="connsiteY3600" fmla="*/ 1141263 h 2152650"/>
              <a:gd name="connsiteX3601" fmla="*/ 891631 w 3600448"/>
              <a:gd name="connsiteY3601" fmla="*/ 1148705 h 2152650"/>
              <a:gd name="connsiteX3602" fmla="*/ 891631 w 3600448"/>
              <a:gd name="connsiteY3602" fmla="*/ 1141263 h 2152650"/>
              <a:gd name="connsiteX3603" fmla="*/ 910218 w 3600448"/>
              <a:gd name="connsiteY3603" fmla="*/ 1152425 h 2152650"/>
              <a:gd name="connsiteX3604" fmla="*/ 910218 w 3600448"/>
              <a:gd name="connsiteY3604" fmla="*/ 1159867 h 2152650"/>
              <a:gd name="connsiteX3605" fmla="*/ 873043 w 3600448"/>
              <a:gd name="connsiteY3605" fmla="*/ 1182191 h 2152650"/>
              <a:gd name="connsiteX3606" fmla="*/ 887913 w 3600448"/>
              <a:gd name="connsiteY3606" fmla="*/ 1193353 h 2152650"/>
              <a:gd name="connsiteX3607" fmla="*/ 902783 w 3600448"/>
              <a:gd name="connsiteY3607" fmla="*/ 1171029 h 2152650"/>
              <a:gd name="connsiteX3608" fmla="*/ 936240 w 3600448"/>
              <a:gd name="connsiteY3608" fmla="*/ 1159867 h 2152650"/>
              <a:gd name="connsiteX3609" fmla="*/ 943675 w 3600448"/>
              <a:gd name="connsiteY3609" fmla="*/ 1148705 h 2152650"/>
              <a:gd name="connsiteX3610" fmla="*/ 999437 w 3600448"/>
              <a:gd name="connsiteY3610" fmla="*/ 1133822 h 2152650"/>
              <a:gd name="connsiteX3611" fmla="*/ 988285 w 3600448"/>
              <a:gd name="connsiteY3611" fmla="*/ 1137543 h 2152650"/>
              <a:gd name="connsiteX3612" fmla="*/ 1018024 w 3600448"/>
              <a:gd name="connsiteY3612" fmla="*/ 1144984 h 2152650"/>
              <a:gd name="connsiteX3613" fmla="*/ 1036612 w 3600448"/>
              <a:gd name="connsiteY3613" fmla="*/ 1126380 h 2152650"/>
              <a:gd name="connsiteX3614" fmla="*/ 1047764 w 3600448"/>
              <a:gd name="connsiteY3614" fmla="*/ 1130101 h 2152650"/>
              <a:gd name="connsiteX3615" fmla="*/ 1040329 w 3600448"/>
              <a:gd name="connsiteY3615" fmla="*/ 1144984 h 2152650"/>
              <a:gd name="connsiteX3616" fmla="*/ 1018024 w 3600448"/>
              <a:gd name="connsiteY3616" fmla="*/ 1148705 h 2152650"/>
              <a:gd name="connsiteX3617" fmla="*/ 1018024 w 3600448"/>
              <a:gd name="connsiteY3617" fmla="*/ 1174750 h 2152650"/>
              <a:gd name="connsiteX3618" fmla="*/ 1006872 w 3600448"/>
              <a:gd name="connsiteY3618" fmla="*/ 1174750 h 2152650"/>
              <a:gd name="connsiteX3619" fmla="*/ 1010589 w 3600448"/>
              <a:gd name="connsiteY3619" fmla="*/ 1159867 h 2152650"/>
              <a:gd name="connsiteX3620" fmla="*/ 965980 w 3600448"/>
              <a:gd name="connsiteY3620" fmla="*/ 1178470 h 2152650"/>
              <a:gd name="connsiteX3621" fmla="*/ 954827 w 3600448"/>
              <a:gd name="connsiteY3621" fmla="*/ 1174750 h 2152650"/>
              <a:gd name="connsiteX3622" fmla="*/ 925088 w 3600448"/>
              <a:gd name="connsiteY3622" fmla="*/ 1185912 h 2152650"/>
              <a:gd name="connsiteX3623" fmla="*/ 917653 w 3600448"/>
              <a:gd name="connsiteY3623" fmla="*/ 1185912 h 2152650"/>
              <a:gd name="connsiteX3624" fmla="*/ 932523 w 3600448"/>
              <a:gd name="connsiteY3624" fmla="*/ 1197074 h 2152650"/>
              <a:gd name="connsiteX3625" fmla="*/ 899065 w 3600448"/>
              <a:gd name="connsiteY3625" fmla="*/ 1197074 h 2152650"/>
              <a:gd name="connsiteX3626" fmla="*/ 899065 w 3600448"/>
              <a:gd name="connsiteY3626" fmla="*/ 1204515 h 2152650"/>
              <a:gd name="connsiteX3627" fmla="*/ 869326 w 3600448"/>
              <a:gd name="connsiteY3627" fmla="*/ 1204515 h 2152650"/>
              <a:gd name="connsiteX3628" fmla="*/ 869326 w 3600448"/>
              <a:gd name="connsiteY3628" fmla="*/ 1197074 h 2152650"/>
              <a:gd name="connsiteX3629" fmla="*/ 839589 w 3600448"/>
              <a:gd name="connsiteY3629" fmla="*/ 1219398 h 2152650"/>
              <a:gd name="connsiteX3630" fmla="*/ 832154 w 3600448"/>
              <a:gd name="connsiteY3630" fmla="*/ 1215677 h 2152650"/>
              <a:gd name="connsiteX3631" fmla="*/ 824719 w 3600448"/>
              <a:gd name="connsiteY3631" fmla="*/ 1223119 h 2152650"/>
              <a:gd name="connsiteX3632" fmla="*/ 813567 w 3600448"/>
              <a:gd name="connsiteY3632" fmla="*/ 1219398 h 2152650"/>
              <a:gd name="connsiteX3633" fmla="*/ 835872 w 3600448"/>
              <a:gd name="connsiteY3633" fmla="*/ 1208236 h 2152650"/>
              <a:gd name="connsiteX3634" fmla="*/ 765239 w 3600448"/>
              <a:gd name="connsiteY3634" fmla="*/ 1215677 h 2152650"/>
              <a:gd name="connsiteX3635" fmla="*/ 750369 w 3600448"/>
              <a:gd name="connsiteY3635" fmla="*/ 1226839 h 2152650"/>
              <a:gd name="connsiteX3636" fmla="*/ 720629 w 3600448"/>
              <a:gd name="connsiteY3636" fmla="*/ 1226839 h 2152650"/>
              <a:gd name="connsiteX3637" fmla="*/ 716912 w 3600448"/>
              <a:gd name="connsiteY3637" fmla="*/ 1230560 h 2152650"/>
              <a:gd name="connsiteX3638" fmla="*/ 735499 w 3600448"/>
              <a:gd name="connsiteY3638" fmla="*/ 1234281 h 2152650"/>
              <a:gd name="connsiteX3639" fmla="*/ 702042 w 3600448"/>
              <a:gd name="connsiteY3639" fmla="*/ 1249164 h 2152650"/>
              <a:gd name="connsiteX3640" fmla="*/ 702042 w 3600448"/>
              <a:gd name="connsiteY3640" fmla="*/ 1249245 h 2152650"/>
              <a:gd name="connsiteX3641" fmla="*/ 700474 w 3600448"/>
              <a:gd name="connsiteY3641" fmla="*/ 1249280 h 2152650"/>
              <a:gd name="connsiteX3642" fmla="*/ 702042 w 3600448"/>
              <a:gd name="connsiteY3642" fmla="*/ 1252061 h 2152650"/>
              <a:gd name="connsiteX3643" fmla="*/ 702042 w 3600448"/>
              <a:gd name="connsiteY3643" fmla="*/ 1256605 h 2152650"/>
              <a:gd name="connsiteX3644" fmla="*/ 702506 w 3600448"/>
              <a:gd name="connsiteY3644" fmla="*/ 1252884 h 2152650"/>
              <a:gd name="connsiteX3645" fmla="*/ 702042 w 3600448"/>
              <a:gd name="connsiteY3645" fmla="*/ 1252061 h 2152650"/>
              <a:gd name="connsiteX3646" fmla="*/ 702042 w 3600448"/>
              <a:gd name="connsiteY3646" fmla="*/ 1250094 h 2152650"/>
              <a:gd name="connsiteX3647" fmla="*/ 702042 w 3600448"/>
              <a:gd name="connsiteY3647" fmla="*/ 1249245 h 2152650"/>
              <a:gd name="connsiteX3648" fmla="*/ 705759 w 3600448"/>
              <a:gd name="connsiteY3648" fmla="*/ 1249164 h 2152650"/>
              <a:gd name="connsiteX3649" fmla="*/ 728064 w 3600448"/>
              <a:gd name="connsiteY3649" fmla="*/ 1249164 h 2152650"/>
              <a:gd name="connsiteX3650" fmla="*/ 713194 w 3600448"/>
              <a:gd name="connsiteY3650" fmla="*/ 1252884 h 2152650"/>
              <a:gd name="connsiteX3651" fmla="*/ 713194 w 3600448"/>
              <a:gd name="connsiteY3651" fmla="*/ 1264047 h 2152650"/>
              <a:gd name="connsiteX3652" fmla="*/ 724347 w 3600448"/>
              <a:gd name="connsiteY3652" fmla="*/ 1267767 h 2152650"/>
              <a:gd name="connsiteX3653" fmla="*/ 720629 w 3600448"/>
              <a:gd name="connsiteY3653" fmla="*/ 1275209 h 2152650"/>
              <a:gd name="connsiteX3654" fmla="*/ 698324 w 3600448"/>
              <a:gd name="connsiteY3654" fmla="*/ 1260326 h 2152650"/>
              <a:gd name="connsiteX3655" fmla="*/ 679737 w 3600448"/>
              <a:gd name="connsiteY3655" fmla="*/ 1264047 h 2152650"/>
              <a:gd name="connsiteX3656" fmla="*/ 679737 w 3600448"/>
              <a:gd name="connsiteY3656" fmla="*/ 1252884 h 2152650"/>
              <a:gd name="connsiteX3657" fmla="*/ 694607 w 3600448"/>
              <a:gd name="connsiteY3657" fmla="*/ 1260326 h 2152650"/>
              <a:gd name="connsiteX3658" fmla="*/ 698324 w 3600448"/>
              <a:gd name="connsiteY3658" fmla="*/ 1256605 h 2152650"/>
              <a:gd name="connsiteX3659" fmla="*/ 683454 w 3600448"/>
              <a:gd name="connsiteY3659" fmla="*/ 1245443 h 2152650"/>
              <a:gd name="connsiteX3660" fmla="*/ 694607 w 3600448"/>
              <a:gd name="connsiteY3660" fmla="*/ 1245443 h 2152650"/>
              <a:gd name="connsiteX3661" fmla="*/ 687172 w 3600448"/>
              <a:gd name="connsiteY3661" fmla="*/ 1238002 h 2152650"/>
              <a:gd name="connsiteX3662" fmla="*/ 638845 w 3600448"/>
              <a:gd name="connsiteY3662" fmla="*/ 1249164 h 2152650"/>
              <a:gd name="connsiteX3663" fmla="*/ 627693 w 3600448"/>
              <a:gd name="connsiteY3663" fmla="*/ 1234281 h 2152650"/>
              <a:gd name="connsiteX3664" fmla="*/ 609105 w 3600448"/>
              <a:gd name="connsiteY3664" fmla="*/ 1245443 h 2152650"/>
              <a:gd name="connsiteX3665" fmla="*/ 612823 w 3600448"/>
              <a:gd name="connsiteY3665" fmla="*/ 1238002 h 2152650"/>
              <a:gd name="connsiteX3666" fmla="*/ 586800 w 3600448"/>
              <a:gd name="connsiteY3666" fmla="*/ 1238002 h 2152650"/>
              <a:gd name="connsiteX3667" fmla="*/ 579366 w 3600448"/>
              <a:gd name="connsiteY3667" fmla="*/ 1245443 h 2152650"/>
              <a:gd name="connsiteX3668" fmla="*/ 564496 w 3600448"/>
              <a:gd name="connsiteY3668" fmla="*/ 1230560 h 2152650"/>
              <a:gd name="connsiteX3669" fmla="*/ 557061 w 3600448"/>
              <a:gd name="connsiteY3669" fmla="*/ 1234281 h 2152650"/>
              <a:gd name="connsiteX3670" fmla="*/ 560778 w 3600448"/>
              <a:gd name="connsiteY3670" fmla="*/ 1226839 h 2152650"/>
              <a:gd name="connsiteX3671" fmla="*/ 538470 w 3600448"/>
              <a:gd name="connsiteY3671" fmla="*/ 1234281 h 2152650"/>
              <a:gd name="connsiteX3672" fmla="*/ 534753 w 3600448"/>
              <a:gd name="connsiteY3672" fmla="*/ 1219398 h 2152650"/>
              <a:gd name="connsiteX3673" fmla="*/ 519882 w 3600448"/>
              <a:gd name="connsiteY3673" fmla="*/ 1215677 h 2152650"/>
              <a:gd name="connsiteX3674" fmla="*/ 519882 w 3600448"/>
              <a:gd name="connsiteY3674" fmla="*/ 1223119 h 2152650"/>
              <a:gd name="connsiteX3675" fmla="*/ 512447 w 3600448"/>
              <a:gd name="connsiteY3675" fmla="*/ 1211957 h 2152650"/>
              <a:gd name="connsiteX3676" fmla="*/ 497578 w 3600448"/>
              <a:gd name="connsiteY3676" fmla="*/ 1211957 h 2152650"/>
              <a:gd name="connsiteX3677" fmla="*/ 490144 w 3600448"/>
              <a:gd name="connsiteY3677" fmla="*/ 1226839 h 2152650"/>
              <a:gd name="connsiteX3678" fmla="*/ 441818 w 3600448"/>
              <a:gd name="connsiteY3678" fmla="*/ 1215677 h 2152650"/>
              <a:gd name="connsiteX3679" fmla="*/ 486425 w 3600448"/>
              <a:gd name="connsiteY3679" fmla="*/ 1238002 h 2152650"/>
              <a:gd name="connsiteX3680" fmla="*/ 485964 w 3600448"/>
              <a:gd name="connsiteY3680" fmla="*/ 1237071 h 2152650"/>
              <a:gd name="connsiteX3681" fmla="*/ 482999 w 3600448"/>
              <a:gd name="connsiteY3681" fmla="*/ 1231142 h 2152650"/>
              <a:gd name="connsiteX3682" fmla="*/ 490612 w 3600448"/>
              <a:gd name="connsiteY3682" fmla="*/ 1229630 h 2152650"/>
              <a:gd name="connsiteX3683" fmla="*/ 501294 w 3600448"/>
              <a:gd name="connsiteY3683" fmla="*/ 1234281 h 2152650"/>
              <a:gd name="connsiteX3684" fmla="*/ 490144 w 3600448"/>
              <a:gd name="connsiteY3684" fmla="*/ 1241722 h 2152650"/>
              <a:gd name="connsiteX3685" fmla="*/ 475273 w 3600448"/>
              <a:gd name="connsiteY3685" fmla="*/ 1238002 h 2152650"/>
              <a:gd name="connsiteX3686" fmla="*/ 467837 w 3600448"/>
              <a:gd name="connsiteY3686" fmla="*/ 1256605 h 2152650"/>
              <a:gd name="connsiteX3687" fmla="*/ 430664 w 3600448"/>
              <a:gd name="connsiteY3687" fmla="*/ 1275209 h 2152650"/>
              <a:gd name="connsiteX3688" fmla="*/ 438102 w 3600448"/>
              <a:gd name="connsiteY3688" fmla="*/ 1252884 h 2152650"/>
              <a:gd name="connsiteX3689" fmla="*/ 460408 w 3600448"/>
              <a:gd name="connsiteY3689" fmla="*/ 1245443 h 2152650"/>
              <a:gd name="connsiteX3690" fmla="*/ 449255 w 3600448"/>
              <a:gd name="connsiteY3690" fmla="*/ 1238002 h 2152650"/>
              <a:gd name="connsiteX3691" fmla="*/ 445136 w 3600448"/>
              <a:gd name="connsiteY3691" fmla="*/ 1239831 h 2152650"/>
              <a:gd name="connsiteX3692" fmla="*/ 441409 w 3600448"/>
              <a:gd name="connsiteY3692" fmla="*/ 1238118 h 2152650"/>
              <a:gd name="connsiteX3693" fmla="*/ 415798 w 3600448"/>
              <a:gd name="connsiteY3693" fmla="*/ 1245443 h 2152650"/>
              <a:gd name="connsiteX3694" fmla="*/ 408361 w 3600448"/>
              <a:gd name="connsiteY3694" fmla="*/ 1238002 h 2152650"/>
              <a:gd name="connsiteX3695" fmla="*/ 438102 w 3600448"/>
              <a:gd name="connsiteY3695" fmla="*/ 1238002 h 2152650"/>
              <a:gd name="connsiteX3696" fmla="*/ 449255 w 3600448"/>
              <a:gd name="connsiteY3696" fmla="*/ 1230560 h 2152650"/>
              <a:gd name="connsiteX3697" fmla="*/ 415798 w 3600448"/>
              <a:gd name="connsiteY3697" fmla="*/ 1215677 h 2152650"/>
              <a:gd name="connsiteX3698" fmla="*/ 419512 w 3600448"/>
              <a:gd name="connsiteY3698" fmla="*/ 1226839 h 2152650"/>
              <a:gd name="connsiteX3699" fmla="*/ 378618 w 3600448"/>
              <a:gd name="connsiteY3699" fmla="*/ 1245443 h 2152650"/>
              <a:gd name="connsiteX3700" fmla="*/ 386055 w 3600448"/>
              <a:gd name="connsiteY3700" fmla="*/ 1234281 h 2152650"/>
              <a:gd name="connsiteX3701" fmla="*/ 360035 w 3600448"/>
              <a:gd name="connsiteY3701" fmla="*/ 1245443 h 2152650"/>
              <a:gd name="connsiteX3702" fmla="*/ 367466 w 3600448"/>
              <a:gd name="connsiteY3702" fmla="*/ 1252884 h 2152650"/>
              <a:gd name="connsiteX3703" fmla="*/ 363751 w 3600448"/>
              <a:gd name="connsiteY3703" fmla="*/ 1249164 h 2152650"/>
              <a:gd name="connsiteX3704" fmla="*/ 363751 w 3600448"/>
              <a:gd name="connsiteY3704" fmla="*/ 1260326 h 2152650"/>
              <a:gd name="connsiteX3705" fmla="*/ 352598 w 3600448"/>
              <a:gd name="connsiteY3705" fmla="*/ 1260326 h 2152650"/>
              <a:gd name="connsiteX3706" fmla="*/ 356313 w 3600448"/>
              <a:gd name="connsiteY3706" fmla="*/ 1256605 h 2152650"/>
              <a:gd name="connsiteX3707" fmla="*/ 334009 w 3600448"/>
              <a:gd name="connsiteY3707" fmla="*/ 1252884 h 2152650"/>
              <a:gd name="connsiteX3708" fmla="*/ 326573 w 3600448"/>
              <a:gd name="connsiteY3708" fmla="*/ 1245443 h 2152650"/>
              <a:gd name="connsiteX3709" fmla="*/ 326573 w 3600448"/>
              <a:gd name="connsiteY3709" fmla="*/ 1260326 h 2152650"/>
              <a:gd name="connsiteX3710" fmla="*/ 311703 w 3600448"/>
              <a:gd name="connsiteY3710" fmla="*/ 1256605 h 2152650"/>
              <a:gd name="connsiteX3711" fmla="*/ 315421 w 3600448"/>
              <a:gd name="connsiteY3711" fmla="*/ 1264047 h 2152650"/>
              <a:gd name="connsiteX3712" fmla="*/ 311703 w 3600448"/>
              <a:gd name="connsiteY3712" fmla="*/ 1260326 h 2152650"/>
              <a:gd name="connsiteX3713" fmla="*/ 300550 w 3600448"/>
              <a:gd name="connsiteY3713" fmla="*/ 1271488 h 2152650"/>
              <a:gd name="connsiteX3714" fmla="*/ 278232 w 3600448"/>
              <a:gd name="connsiteY3714" fmla="*/ 1267767 h 2152650"/>
              <a:gd name="connsiteX3715" fmla="*/ 278232 w 3600448"/>
              <a:gd name="connsiteY3715" fmla="*/ 1275209 h 2152650"/>
              <a:gd name="connsiteX3716" fmla="*/ 252209 w 3600448"/>
              <a:gd name="connsiteY3716" fmla="*/ 1271488 h 2152650"/>
              <a:gd name="connsiteX3717" fmla="*/ 248492 w 3600448"/>
              <a:gd name="connsiteY3717" fmla="*/ 1264047 h 2152650"/>
              <a:gd name="connsiteX3718" fmla="*/ 218752 w 3600448"/>
              <a:gd name="connsiteY3718" fmla="*/ 1267767 h 2152650"/>
              <a:gd name="connsiteX3719" fmla="*/ 218752 w 3600448"/>
              <a:gd name="connsiteY3719" fmla="*/ 1275209 h 2152650"/>
              <a:gd name="connsiteX3720" fmla="*/ 229904 w 3600448"/>
              <a:gd name="connsiteY3720" fmla="*/ 1271488 h 2152650"/>
              <a:gd name="connsiteX3721" fmla="*/ 229904 w 3600448"/>
              <a:gd name="connsiteY3721" fmla="*/ 1275209 h 2152650"/>
              <a:gd name="connsiteX3722" fmla="*/ 211319 w 3600448"/>
              <a:gd name="connsiteY3722" fmla="*/ 1275209 h 2152650"/>
              <a:gd name="connsiteX3723" fmla="*/ 211319 w 3600448"/>
              <a:gd name="connsiteY3723" fmla="*/ 1278929 h 2152650"/>
              <a:gd name="connsiteX3724" fmla="*/ 189015 w 3600448"/>
              <a:gd name="connsiteY3724" fmla="*/ 1275209 h 2152650"/>
              <a:gd name="connsiteX3725" fmla="*/ 189015 w 3600448"/>
              <a:gd name="connsiteY3725" fmla="*/ 1278929 h 2152650"/>
              <a:gd name="connsiteX3726" fmla="*/ 179720 w 3600448"/>
              <a:gd name="connsiteY3726" fmla="*/ 1278929 h 2152650"/>
              <a:gd name="connsiteX3727" fmla="*/ 162990 w 3600448"/>
              <a:gd name="connsiteY3727" fmla="*/ 1278929 h 2152650"/>
              <a:gd name="connsiteX3728" fmla="*/ 136969 w 3600448"/>
              <a:gd name="connsiteY3728" fmla="*/ 1282650 h 2152650"/>
              <a:gd name="connsiteX3729" fmla="*/ 144402 w 3600448"/>
              <a:gd name="connsiteY3729" fmla="*/ 1286371 h 2152650"/>
              <a:gd name="connsiteX3730" fmla="*/ 99791 w 3600448"/>
              <a:gd name="connsiteY3730" fmla="*/ 1278929 h 2152650"/>
              <a:gd name="connsiteX3731" fmla="*/ 125817 w 3600448"/>
              <a:gd name="connsiteY3731" fmla="*/ 1278929 h 2152650"/>
              <a:gd name="connsiteX3732" fmla="*/ 136969 w 3600448"/>
              <a:gd name="connsiteY3732" fmla="*/ 1267767 h 2152650"/>
              <a:gd name="connsiteX3733" fmla="*/ 174142 w 3600448"/>
              <a:gd name="connsiteY3733" fmla="*/ 1271488 h 2152650"/>
              <a:gd name="connsiteX3734" fmla="*/ 174142 w 3600448"/>
              <a:gd name="connsiteY3734" fmla="*/ 1260326 h 2152650"/>
              <a:gd name="connsiteX3735" fmla="*/ 185294 w 3600448"/>
              <a:gd name="connsiteY3735" fmla="*/ 1264047 h 2152650"/>
              <a:gd name="connsiteX3736" fmla="*/ 185294 w 3600448"/>
              <a:gd name="connsiteY3736" fmla="*/ 1256605 h 2152650"/>
              <a:gd name="connsiteX3737" fmla="*/ 196448 w 3600448"/>
              <a:gd name="connsiteY3737" fmla="*/ 1260326 h 2152650"/>
              <a:gd name="connsiteX3738" fmla="*/ 185294 w 3600448"/>
              <a:gd name="connsiteY3738" fmla="*/ 1245443 h 2152650"/>
              <a:gd name="connsiteX3739" fmla="*/ 155558 w 3600448"/>
              <a:gd name="connsiteY3739" fmla="*/ 1234281 h 2152650"/>
              <a:gd name="connsiteX3740" fmla="*/ 159273 w 3600448"/>
              <a:gd name="connsiteY3740" fmla="*/ 1245443 h 2152650"/>
              <a:gd name="connsiteX3741" fmla="*/ 136969 w 3600448"/>
              <a:gd name="connsiteY3741" fmla="*/ 1256605 h 2152650"/>
              <a:gd name="connsiteX3742" fmla="*/ 129532 w 3600448"/>
              <a:gd name="connsiteY3742" fmla="*/ 1249164 h 2152650"/>
              <a:gd name="connsiteX3743" fmla="*/ 110946 w 3600448"/>
              <a:gd name="connsiteY3743" fmla="*/ 1252884 h 2152650"/>
              <a:gd name="connsiteX3744" fmla="*/ 110946 w 3600448"/>
              <a:gd name="connsiteY3744" fmla="*/ 1256605 h 2152650"/>
              <a:gd name="connsiteX3745" fmla="*/ 96076 w 3600448"/>
              <a:gd name="connsiteY3745" fmla="*/ 1256605 h 2152650"/>
              <a:gd name="connsiteX3746" fmla="*/ 103513 w 3600448"/>
              <a:gd name="connsiteY3746" fmla="*/ 1249164 h 2152650"/>
              <a:gd name="connsiteX3747" fmla="*/ 84924 w 3600448"/>
              <a:gd name="connsiteY3747" fmla="*/ 1252884 h 2152650"/>
              <a:gd name="connsiteX3748" fmla="*/ 81208 w 3600448"/>
              <a:gd name="connsiteY3748" fmla="*/ 1267767 h 2152650"/>
              <a:gd name="connsiteX3749" fmla="*/ 96076 w 3600448"/>
              <a:gd name="connsiteY3749" fmla="*/ 1271488 h 2152650"/>
              <a:gd name="connsiteX3750" fmla="*/ 84924 w 3600448"/>
              <a:gd name="connsiteY3750" fmla="*/ 1267767 h 2152650"/>
              <a:gd name="connsiteX3751" fmla="*/ 84924 w 3600448"/>
              <a:gd name="connsiteY3751" fmla="*/ 1275209 h 2152650"/>
              <a:gd name="connsiteX3752" fmla="*/ 73771 w 3600448"/>
              <a:gd name="connsiteY3752" fmla="*/ 1260326 h 2152650"/>
              <a:gd name="connsiteX3753" fmla="*/ 40315 w 3600448"/>
              <a:gd name="connsiteY3753" fmla="*/ 1260326 h 2152650"/>
              <a:gd name="connsiteX3754" fmla="*/ 44030 w 3600448"/>
              <a:gd name="connsiteY3754" fmla="*/ 1264047 h 2152650"/>
              <a:gd name="connsiteX3755" fmla="*/ 36594 w 3600448"/>
              <a:gd name="connsiteY3755" fmla="*/ 1256605 h 2152650"/>
              <a:gd name="connsiteX3756" fmla="*/ 25442 w 3600448"/>
              <a:gd name="connsiteY3756" fmla="*/ 1256605 h 2152650"/>
              <a:gd name="connsiteX3757" fmla="*/ 44030 w 3600448"/>
              <a:gd name="connsiteY3757" fmla="*/ 1249164 h 2152650"/>
              <a:gd name="connsiteX3758" fmla="*/ 58900 w 3600448"/>
              <a:gd name="connsiteY3758" fmla="*/ 1234281 h 2152650"/>
              <a:gd name="connsiteX3759" fmla="*/ 32878 w 3600448"/>
              <a:gd name="connsiteY3759" fmla="*/ 1226839 h 2152650"/>
              <a:gd name="connsiteX3760" fmla="*/ 47748 w 3600448"/>
              <a:gd name="connsiteY3760" fmla="*/ 1223119 h 2152650"/>
              <a:gd name="connsiteX3761" fmla="*/ 36594 w 3600448"/>
              <a:gd name="connsiteY3761" fmla="*/ 1215677 h 2152650"/>
              <a:gd name="connsiteX3762" fmla="*/ 14289 w 3600448"/>
              <a:gd name="connsiteY3762" fmla="*/ 1219398 h 2152650"/>
              <a:gd name="connsiteX3763" fmla="*/ 192730 w 3600448"/>
              <a:gd name="connsiteY3763" fmla="*/ 1089173 h 2152650"/>
              <a:gd name="connsiteX3764" fmla="*/ 200167 w 3600448"/>
              <a:gd name="connsiteY3764" fmla="*/ 1074291 h 2152650"/>
              <a:gd name="connsiteX3765" fmla="*/ 211319 w 3600448"/>
              <a:gd name="connsiteY3765" fmla="*/ 1078011 h 2152650"/>
              <a:gd name="connsiteX3766" fmla="*/ 226187 w 3600448"/>
              <a:gd name="connsiteY3766" fmla="*/ 1066849 h 2152650"/>
              <a:gd name="connsiteX3767" fmla="*/ 229904 w 3600448"/>
              <a:gd name="connsiteY3767" fmla="*/ 1085453 h 2152650"/>
              <a:gd name="connsiteX3768" fmla="*/ 207600 w 3600448"/>
              <a:gd name="connsiteY3768" fmla="*/ 1081732 h 2152650"/>
              <a:gd name="connsiteX3769" fmla="*/ 218752 w 3600448"/>
              <a:gd name="connsiteY3769" fmla="*/ 1092894 h 2152650"/>
              <a:gd name="connsiteX3770" fmla="*/ 211319 w 3600448"/>
              <a:gd name="connsiteY3770" fmla="*/ 1107777 h 2152650"/>
              <a:gd name="connsiteX3771" fmla="*/ 185294 w 3600448"/>
              <a:gd name="connsiteY3771" fmla="*/ 1107777 h 2152650"/>
              <a:gd name="connsiteX3772" fmla="*/ 177862 w 3600448"/>
              <a:gd name="connsiteY3772" fmla="*/ 1115218 h 2152650"/>
              <a:gd name="connsiteX3773" fmla="*/ 189015 w 3600448"/>
              <a:gd name="connsiteY3773" fmla="*/ 1115218 h 2152650"/>
              <a:gd name="connsiteX3774" fmla="*/ 181578 w 3600448"/>
              <a:gd name="connsiteY3774" fmla="*/ 1118939 h 2152650"/>
              <a:gd name="connsiteX3775" fmla="*/ 203882 w 3600448"/>
              <a:gd name="connsiteY3775" fmla="*/ 1126380 h 2152650"/>
              <a:gd name="connsiteX3776" fmla="*/ 181578 w 3600448"/>
              <a:gd name="connsiteY3776" fmla="*/ 1126380 h 2152650"/>
              <a:gd name="connsiteX3777" fmla="*/ 185294 w 3600448"/>
              <a:gd name="connsiteY3777" fmla="*/ 1130101 h 2152650"/>
              <a:gd name="connsiteX3778" fmla="*/ 174142 w 3600448"/>
              <a:gd name="connsiteY3778" fmla="*/ 1126380 h 2152650"/>
              <a:gd name="connsiteX3779" fmla="*/ 166710 w 3600448"/>
              <a:gd name="connsiteY3779" fmla="*/ 1130101 h 2152650"/>
              <a:gd name="connsiteX3780" fmla="*/ 200167 w 3600448"/>
              <a:gd name="connsiteY3780" fmla="*/ 1137543 h 2152650"/>
              <a:gd name="connsiteX3781" fmla="*/ 200167 w 3600448"/>
              <a:gd name="connsiteY3781" fmla="*/ 1133822 h 2152650"/>
              <a:gd name="connsiteX3782" fmla="*/ 215034 w 3600448"/>
              <a:gd name="connsiteY3782" fmla="*/ 1130101 h 2152650"/>
              <a:gd name="connsiteX3783" fmla="*/ 226187 w 3600448"/>
              <a:gd name="connsiteY3783" fmla="*/ 1137543 h 2152650"/>
              <a:gd name="connsiteX3784" fmla="*/ 244776 w 3600448"/>
              <a:gd name="connsiteY3784" fmla="*/ 1133822 h 2152650"/>
              <a:gd name="connsiteX3785" fmla="*/ 244776 w 3600448"/>
              <a:gd name="connsiteY3785" fmla="*/ 1126380 h 2152650"/>
              <a:gd name="connsiteX3786" fmla="*/ 245705 w 3600448"/>
              <a:gd name="connsiteY3786" fmla="*/ 1127311 h 2152650"/>
              <a:gd name="connsiteX3787" fmla="*/ 248492 w 3600448"/>
              <a:gd name="connsiteY3787" fmla="*/ 1130101 h 2152650"/>
              <a:gd name="connsiteX3788" fmla="*/ 255928 w 3600448"/>
              <a:gd name="connsiteY3788" fmla="*/ 1141263 h 2152650"/>
              <a:gd name="connsiteX3789" fmla="*/ 267080 w 3600448"/>
              <a:gd name="connsiteY3789" fmla="*/ 1141263 h 2152650"/>
              <a:gd name="connsiteX3790" fmla="*/ 267080 w 3600448"/>
              <a:gd name="connsiteY3790" fmla="*/ 1144984 h 2152650"/>
              <a:gd name="connsiteX3791" fmla="*/ 281950 w 3600448"/>
              <a:gd name="connsiteY3791" fmla="*/ 1144984 h 2152650"/>
              <a:gd name="connsiteX3792" fmla="*/ 289384 w 3600448"/>
              <a:gd name="connsiteY3792" fmla="*/ 1159867 h 2152650"/>
              <a:gd name="connsiteX3793" fmla="*/ 281950 w 3600448"/>
              <a:gd name="connsiteY3793" fmla="*/ 1163588 h 2152650"/>
              <a:gd name="connsiteX3794" fmla="*/ 289384 w 3600448"/>
              <a:gd name="connsiteY3794" fmla="*/ 1171029 h 2152650"/>
              <a:gd name="connsiteX3795" fmla="*/ 270796 w 3600448"/>
              <a:gd name="connsiteY3795" fmla="*/ 1171029 h 2152650"/>
              <a:gd name="connsiteX3796" fmla="*/ 270796 w 3600448"/>
              <a:gd name="connsiteY3796" fmla="*/ 1178470 h 2152650"/>
              <a:gd name="connsiteX3797" fmla="*/ 281950 w 3600448"/>
              <a:gd name="connsiteY3797" fmla="*/ 1174750 h 2152650"/>
              <a:gd name="connsiteX3798" fmla="*/ 300550 w 3600448"/>
              <a:gd name="connsiteY3798" fmla="*/ 1185912 h 2152650"/>
              <a:gd name="connsiteX3799" fmla="*/ 281950 w 3600448"/>
              <a:gd name="connsiteY3799" fmla="*/ 1185912 h 2152650"/>
              <a:gd name="connsiteX3800" fmla="*/ 304268 w 3600448"/>
              <a:gd name="connsiteY3800" fmla="*/ 1204515 h 2152650"/>
              <a:gd name="connsiteX3801" fmla="*/ 315421 w 3600448"/>
              <a:gd name="connsiteY3801" fmla="*/ 1200795 h 2152650"/>
              <a:gd name="connsiteX3802" fmla="*/ 307990 w 3600448"/>
              <a:gd name="connsiteY3802" fmla="*/ 1200795 h 2152650"/>
              <a:gd name="connsiteX3803" fmla="*/ 319143 w 3600448"/>
              <a:gd name="connsiteY3803" fmla="*/ 1197074 h 2152650"/>
              <a:gd name="connsiteX3804" fmla="*/ 315421 w 3600448"/>
              <a:gd name="connsiteY3804" fmla="*/ 1189632 h 2152650"/>
              <a:gd name="connsiteX3805" fmla="*/ 345160 w 3600448"/>
              <a:gd name="connsiteY3805" fmla="*/ 1189632 h 2152650"/>
              <a:gd name="connsiteX3806" fmla="*/ 341447 w 3600448"/>
              <a:gd name="connsiteY3806" fmla="*/ 1178470 h 2152650"/>
              <a:gd name="connsiteX3807" fmla="*/ 326573 w 3600448"/>
              <a:gd name="connsiteY3807" fmla="*/ 1178470 h 2152650"/>
              <a:gd name="connsiteX3808" fmla="*/ 319143 w 3600448"/>
              <a:gd name="connsiteY3808" fmla="*/ 1182191 h 2152650"/>
              <a:gd name="connsiteX3809" fmla="*/ 307990 w 3600448"/>
              <a:gd name="connsiteY3809" fmla="*/ 1178470 h 2152650"/>
              <a:gd name="connsiteX3810" fmla="*/ 311703 w 3600448"/>
              <a:gd name="connsiteY3810" fmla="*/ 1163588 h 2152650"/>
              <a:gd name="connsiteX3811" fmla="*/ 304268 w 3600448"/>
              <a:gd name="connsiteY3811" fmla="*/ 1163588 h 2152650"/>
              <a:gd name="connsiteX3812" fmla="*/ 311703 w 3600448"/>
              <a:gd name="connsiteY3812" fmla="*/ 1156146 h 2152650"/>
              <a:gd name="connsiteX3813" fmla="*/ 300550 w 3600448"/>
              <a:gd name="connsiteY3813" fmla="*/ 1152425 h 2152650"/>
              <a:gd name="connsiteX3814" fmla="*/ 304268 w 3600448"/>
              <a:gd name="connsiteY3814" fmla="*/ 1156146 h 2152650"/>
              <a:gd name="connsiteX3815" fmla="*/ 297075 w 3600448"/>
              <a:gd name="connsiteY3815" fmla="*/ 1154656 h 2152650"/>
              <a:gd name="connsiteX3816" fmla="*/ 299160 w 3600448"/>
              <a:gd name="connsiteY3816" fmla="*/ 1141728 h 2152650"/>
              <a:gd name="connsiteX3817" fmla="*/ 299853 w 3600448"/>
              <a:gd name="connsiteY3817" fmla="*/ 1140145 h 2152650"/>
              <a:gd name="connsiteX3818" fmla="*/ 300550 w 3600448"/>
              <a:gd name="connsiteY3818" fmla="*/ 1141263 h 2152650"/>
              <a:gd name="connsiteX3819" fmla="*/ 326573 w 3600448"/>
              <a:gd name="connsiteY3819" fmla="*/ 1144984 h 2152650"/>
              <a:gd name="connsiteX3820" fmla="*/ 326573 w 3600448"/>
              <a:gd name="connsiteY3820" fmla="*/ 1133822 h 2152650"/>
              <a:gd name="connsiteX3821" fmla="*/ 325647 w 3600448"/>
              <a:gd name="connsiteY3821" fmla="*/ 1134752 h 2152650"/>
              <a:gd name="connsiteX3822" fmla="*/ 323860 w 3600448"/>
              <a:gd name="connsiteY3822" fmla="*/ 1136541 h 2152650"/>
              <a:gd name="connsiteX3823" fmla="*/ 322395 w 3600448"/>
              <a:gd name="connsiteY3823" fmla="*/ 1132892 h 2152650"/>
              <a:gd name="connsiteX3824" fmla="*/ 311703 w 3600448"/>
              <a:gd name="connsiteY3824" fmla="*/ 1118939 h 2152650"/>
              <a:gd name="connsiteX3825" fmla="*/ 404645 w 3600448"/>
              <a:gd name="connsiteY3825" fmla="*/ 1111498 h 2152650"/>
              <a:gd name="connsiteX3826" fmla="*/ 374904 w 3600448"/>
              <a:gd name="connsiteY3826" fmla="*/ 1118939 h 2152650"/>
              <a:gd name="connsiteX3827" fmla="*/ 382341 w 3600448"/>
              <a:gd name="connsiteY3827" fmla="*/ 1126380 h 2152650"/>
              <a:gd name="connsiteX3828" fmla="*/ 371188 w 3600448"/>
              <a:gd name="connsiteY3828" fmla="*/ 1126380 h 2152650"/>
              <a:gd name="connsiteX3829" fmla="*/ 382341 w 3600448"/>
              <a:gd name="connsiteY3829" fmla="*/ 1130101 h 2152650"/>
              <a:gd name="connsiteX3830" fmla="*/ 363751 w 3600448"/>
              <a:gd name="connsiteY3830" fmla="*/ 1133822 h 2152650"/>
              <a:gd name="connsiteX3831" fmla="*/ 348878 w 3600448"/>
              <a:gd name="connsiteY3831" fmla="*/ 1133822 h 2152650"/>
              <a:gd name="connsiteX3832" fmla="*/ 345160 w 3600448"/>
              <a:gd name="connsiteY3832" fmla="*/ 1141263 h 2152650"/>
              <a:gd name="connsiteX3833" fmla="*/ 337725 w 3600448"/>
              <a:gd name="connsiteY3833" fmla="*/ 1133822 h 2152650"/>
              <a:gd name="connsiteX3834" fmla="*/ 337725 w 3600448"/>
              <a:gd name="connsiteY3834" fmla="*/ 1152425 h 2152650"/>
              <a:gd name="connsiteX3835" fmla="*/ 346998 w 3600448"/>
              <a:gd name="connsiteY3835" fmla="*/ 1150216 h 2152650"/>
              <a:gd name="connsiteX3836" fmla="*/ 348882 w 3600448"/>
              <a:gd name="connsiteY3836" fmla="*/ 1153356 h 2152650"/>
              <a:gd name="connsiteX3837" fmla="*/ 348878 w 3600448"/>
              <a:gd name="connsiteY3837" fmla="*/ 1156146 h 2152650"/>
              <a:gd name="connsiteX3838" fmla="*/ 363751 w 3600448"/>
              <a:gd name="connsiteY3838" fmla="*/ 1167308 h 2152650"/>
              <a:gd name="connsiteX3839" fmla="*/ 382341 w 3600448"/>
              <a:gd name="connsiteY3839" fmla="*/ 1159867 h 2152650"/>
              <a:gd name="connsiteX3840" fmla="*/ 376296 w 3600448"/>
              <a:gd name="connsiteY3840" fmla="*/ 1151960 h 2152650"/>
              <a:gd name="connsiteX3841" fmla="*/ 378204 w 3600448"/>
              <a:gd name="connsiteY3841" fmla="*/ 1143166 h 2152650"/>
              <a:gd name="connsiteX3842" fmla="*/ 371094 w 3600448"/>
              <a:gd name="connsiteY3842" fmla="*/ 1149667 h 2152650"/>
              <a:gd name="connsiteX3843" fmla="*/ 368316 w 3600448"/>
              <a:gd name="connsiteY3843" fmla="*/ 1157287 h 2152650"/>
              <a:gd name="connsiteX3844" fmla="*/ 357204 w 3600448"/>
              <a:gd name="connsiteY3844" fmla="*/ 1153477 h 2152650"/>
              <a:gd name="connsiteX3845" fmla="*/ 368316 w 3600448"/>
              <a:gd name="connsiteY3845" fmla="*/ 1138237 h 2152650"/>
              <a:gd name="connsiteX3846" fmla="*/ 369705 w 3600448"/>
              <a:gd name="connsiteY3846" fmla="*/ 1143000 h 2152650"/>
              <a:gd name="connsiteX3847" fmla="*/ 378430 w 3600448"/>
              <a:gd name="connsiteY3847" fmla="*/ 1142145 h 2152650"/>
              <a:gd name="connsiteX3848" fmla="*/ 378618 w 3600448"/>
              <a:gd name="connsiteY3848" fmla="*/ 1141263 h 2152650"/>
              <a:gd name="connsiteX3849" fmla="*/ 389770 w 3600448"/>
              <a:gd name="connsiteY3849" fmla="*/ 1148705 h 2152650"/>
              <a:gd name="connsiteX3850" fmla="*/ 434379 w 3600448"/>
              <a:gd name="connsiteY3850" fmla="*/ 1137543 h 2152650"/>
              <a:gd name="connsiteX3851" fmla="*/ 389770 w 3600448"/>
              <a:gd name="connsiteY3851" fmla="*/ 1133822 h 2152650"/>
              <a:gd name="connsiteX3852" fmla="*/ 386055 w 3600448"/>
              <a:gd name="connsiteY3852" fmla="*/ 1122660 h 2152650"/>
              <a:gd name="connsiteX3853" fmla="*/ 397207 w 3600448"/>
              <a:gd name="connsiteY3853" fmla="*/ 1115218 h 2152650"/>
              <a:gd name="connsiteX3854" fmla="*/ 412076 w 3600448"/>
              <a:gd name="connsiteY3854" fmla="*/ 1122660 h 2152650"/>
              <a:gd name="connsiteX3855" fmla="*/ 419512 w 3600448"/>
              <a:gd name="connsiteY3855" fmla="*/ 1115218 h 2152650"/>
              <a:gd name="connsiteX3856" fmla="*/ 423227 w 3600448"/>
              <a:gd name="connsiteY3856" fmla="*/ 1126380 h 2152650"/>
              <a:gd name="connsiteX3857" fmla="*/ 445533 w 3600448"/>
              <a:gd name="connsiteY3857" fmla="*/ 1122660 h 2152650"/>
              <a:gd name="connsiteX3858" fmla="*/ 452968 w 3600448"/>
              <a:gd name="connsiteY3858" fmla="*/ 1130101 h 2152650"/>
              <a:gd name="connsiteX3859" fmla="*/ 478990 w 3600448"/>
              <a:gd name="connsiteY3859" fmla="*/ 1130101 h 2152650"/>
              <a:gd name="connsiteX3860" fmla="*/ 482712 w 3600448"/>
              <a:gd name="connsiteY3860" fmla="*/ 1141263 h 2152650"/>
              <a:gd name="connsiteX3861" fmla="*/ 471559 w 3600448"/>
              <a:gd name="connsiteY3861" fmla="*/ 1148705 h 2152650"/>
              <a:gd name="connsiteX3862" fmla="*/ 501294 w 3600448"/>
              <a:gd name="connsiteY3862" fmla="*/ 1148705 h 2152650"/>
              <a:gd name="connsiteX3863" fmla="*/ 490144 w 3600448"/>
              <a:gd name="connsiteY3863" fmla="*/ 1159867 h 2152650"/>
              <a:gd name="connsiteX3864" fmla="*/ 516169 w 3600448"/>
              <a:gd name="connsiteY3864" fmla="*/ 1156146 h 2152650"/>
              <a:gd name="connsiteX3865" fmla="*/ 534753 w 3600448"/>
              <a:gd name="connsiteY3865" fmla="*/ 1144984 h 2152650"/>
              <a:gd name="connsiteX3866" fmla="*/ 531035 w 3600448"/>
              <a:gd name="connsiteY3866" fmla="*/ 1133822 h 2152650"/>
              <a:gd name="connsiteX3867" fmla="*/ 557061 w 3600448"/>
              <a:gd name="connsiteY3867" fmla="*/ 1126380 h 2152650"/>
              <a:gd name="connsiteX3868" fmla="*/ 563102 w 3600448"/>
              <a:gd name="connsiteY3868" fmla="*/ 1130101 h 2152650"/>
              <a:gd name="connsiteX3869" fmla="*/ 565974 w 3600448"/>
              <a:gd name="connsiteY3869" fmla="*/ 1131311 h 2152650"/>
              <a:gd name="connsiteX3870" fmla="*/ 565890 w 3600448"/>
              <a:gd name="connsiteY3870" fmla="*/ 1131496 h 2152650"/>
              <a:gd name="connsiteX3871" fmla="*/ 571931 w 3600448"/>
              <a:gd name="connsiteY3871" fmla="*/ 1133822 h 2152650"/>
              <a:gd name="connsiteX3872" fmla="*/ 565974 w 3600448"/>
              <a:gd name="connsiteY3872" fmla="*/ 1131311 h 2152650"/>
              <a:gd name="connsiteX3873" fmla="*/ 568213 w 3600448"/>
              <a:gd name="connsiteY3873" fmla="*/ 1126380 h 2152650"/>
              <a:gd name="connsiteX3874" fmla="*/ 579366 w 3600448"/>
              <a:gd name="connsiteY3874" fmla="*/ 1130101 h 2152650"/>
              <a:gd name="connsiteX3875" fmla="*/ 579366 w 3600448"/>
              <a:gd name="connsiteY3875" fmla="*/ 1122660 h 2152650"/>
              <a:gd name="connsiteX3876" fmla="*/ 594235 w 3600448"/>
              <a:gd name="connsiteY3876" fmla="*/ 1122660 h 2152650"/>
              <a:gd name="connsiteX3877" fmla="*/ 571931 w 3600448"/>
              <a:gd name="connsiteY3877" fmla="*/ 1122660 h 2152650"/>
              <a:gd name="connsiteX3878" fmla="*/ 568213 w 3600448"/>
              <a:gd name="connsiteY3878" fmla="*/ 1115218 h 2152650"/>
              <a:gd name="connsiteX3879" fmla="*/ 597953 w 3600448"/>
              <a:gd name="connsiteY3879" fmla="*/ 1104056 h 2152650"/>
              <a:gd name="connsiteX3880" fmla="*/ 575648 w 3600448"/>
              <a:gd name="connsiteY3880" fmla="*/ 1104056 h 2152650"/>
              <a:gd name="connsiteX3881" fmla="*/ 575648 w 3600448"/>
              <a:gd name="connsiteY3881" fmla="*/ 1085453 h 2152650"/>
              <a:gd name="connsiteX3882" fmla="*/ 594235 w 3600448"/>
              <a:gd name="connsiteY3882" fmla="*/ 1085453 h 2152650"/>
              <a:gd name="connsiteX3883" fmla="*/ 594235 w 3600448"/>
              <a:gd name="connsiteY3883" fmla="*/ 1092894 h 2152650"/>
              <a:gd name="connsiteX3884" fmla="*/ 646280 w 3600448"/>
              <a:gd name="connsiteY3884" fmla="*/ 1074291 h 2152650"/>
              <a:gd name="connsiteX3885" fmla="*/ 657432 w 3600448"/>
              <a:gd name="connsiteY3885" fmla="*/ 1078011 h 2152650"/>
              <a:gd name="connsiteX3886" fmla="*/ 716912 w 3600448"/>
              <a:gd name="connsiteY3886" fmla="*/ 1066849 h 2152650"/>
              <a:gd name="connsiteX3887" fmla="*/ 746652 w 3600448"/>
              <a:gd name="connsiteY3887" fmla="*/ 1055687 h 2152650"/>
              <a:gd name="connsiteX3888" fmla="*/ 1642377 w 3600448"/>
              <a:gd name="connsiteY3888" fmla="*/ 1054906 h 2152650"/>
              <a:gd name="connsiteX3889" fmla="*/ 1646237 w 3600448"/>
              <a:gd name="connsiteY3889" fmla="*/ 1056322 h 2152650"/>
              <a:gd name="connsiteX3890" fmla="*/ 1655761 w 3600448"/>
              <a:gd name="connsiteY3890" fmla="*/ 1059814 h 2152650"/>
              <a:gd name="connsiteX3891" fmla="*/ 1643379 w 3600448"/>
              <a:gd name="connsiteY3891" fmla="*/ 1057632 h 2152650"/>
              <a:gd name="connsiteX3892" fmla="*/ 1092598 w 3600448"/>
              <a:gd name="connsiteY3892" fmla="*/ 1054174 h 2152650"/>
              <a:gd name="connsiteX3893" fmla="*/ 1090531 w 3600448"/>
              <a:gd name="connsiteY3893" fmla="*/ 1056746 h 2152650"/>
              <a:gd name="connsiteX3894" fmla="*/ 1081833 w 3600448"/>
              <a:gd name="connsiteY3894" fmla="*/ 1064154 h 2152650"/>
              <a:gd name="connsiteX3895" fmla="*/ 1056189 w 3600448"/>
              <a:gd name="connsiteY3895" fmla="*/ 1071562 h 2152650"/>
              <a:gd name="connsiteX3896" fmla="*/ 1052525 w 3600448"/>
              <a:gd name="connsiteY3896" fmla="*/ 1067858 h 2152650"/>
              <a:gd name="connsiteX3897" fmla="*/ 1067179 w 3600448"/>
              <a:gd name="connsiteY3897" fmla="*/ 1056745 h 2152650"/>
              <a:gd name="connsiteX3898" fmla="*/ 1085952 w 3600448"/>
              <a:gd name="connsiteY3898" fmla="*/ 1054430 h 2152650"/>
              <a:gd name="connsiteX3899" fmla="*/ 2235198 w 3600448"/>
              <a:gd name="connsiteY3899" fmla="*/ 1052909 h 2152650"/>
              <a:gd name="connsiteX3900" fmla="*/ 2220910 w 3600448"/>
              <a:gd name="connsiteY3900" fmla="*/ 1056481 h 2152650"/>
              <a:gd name="connsiteX3901" fmla="*/ 2235198 w 3600448"/>
              <a:gd name="connsiteY3901" fmla="*/ 1052909 h 2152650"/>
              <a:gd name="connsiteX3902" fmla="*/ 1636714 w 3600448"/>
              <a:gd name="connsiteY3902" fmla="*/ 1052830 h 2152650"/>
              <a:gd name="connsiteX3903" fmla="*/ 1641831 w 3600448"/>
              <a:gd name="connsiteY3903" fmla="*/ 1053430 h 2152650"/>
              <a:gd name="connsiteX3904" fmla="*/ 1642377 w 3600448"/>
              <a:gd name="connsiteY3904" fmla="*/ 1054906 h 2152650"/>
              <a:gd name="connsiteX3905" fmla="*/ 2521974 w 3600448"/>
              <a:gd name="connsiteY3905" fmla="*/ 1052741 h 2152650"/>
              <a:gd name="connsiteX3906" fmla="*/ 2522370 w 3600448"/>
              <a:gd name="connsiteY3906" fmla="*/ 1052849 h 2152650"/>
              <a:gd name="connsiteX3907" fmla="*/ 2521703 w 3600448"/>
              <a:gd name="connsiteY3907" fmla="*/ 1053005 h 2152650"/>
              <a:gd name="connsiteX3908" fmla="*/ 1728787 w 3600448"/>
              <a:gd name="connsiteY3908" fmla="*/ 1052512 h 2152650"/>
              <a:gd name="connsiteX3909" fmla="*/ 1733549 w 3600448"/>
              <a:gd name="connsiteY3909" fmla="*/ 1052512 h 2152650"/>
              <a:gd name="connsiteX3910" fmla="*/ 1728787 w 3600448"/>
              <a:gd name="connsiteY3910" fmla="*/ 1060449 h 2152650"/>
              <a:gd name="connsiteX3911" fmla="*/ 1721890 w 3600448"/>
              <a:gd name="connsiteY3911" fmla="*/ 1049337 h 2152650"/>
              <a:gd name="connsiteX3912" fmla="*/ 1714450 w 3600448"/>
              <a:gd name="connsiteY3912" fmla="*/ 1067804 h 2152650"/>
              <a:gd name="connsiteX3913" fmla="*/ 1699569 w 3600448"/>
              <a:gd name="connsiteY3913" fmla="*/ 1067804 h 2152650"/>
              <a:gd name="connsiteX3914" fmla="*/ 1699569 w 3600448"/>
              <a:gd name="connsiteY3914" fmla="*/ 1075191 h 2152650"/>
              <a:gd name="connsiteX3915" fmla="*/ 1654929 w 3600448"/>
              <a:gd name="connsiteY3915" fmla="*/ 1086271 h 2152650"/>
              <a:gd name="connsiteX3916" fmla="*/ 1658650 w 3600448"/>
              <a:gd name="connsiteY3916" fmla="*/ 1093658 h 2152650"/>
              <a:gd name="connsiteX3917" fmla="*/ 1640049 w 3600448"/>
              <a:gd name="connsiteY3917" fmla="*/ 1101044 h 2152650"/>
              <a:gd name="connsiteX3918" fmla="*/ 1669809 w 3600448"/>
              <a:gd name="connsiteY3918" fmla="*/ 1101044 h 2152650"/>
              <a:gd name="connsiteX3919" fmla="*/ 1658650 w 3600448"/>
              <a:gd name="connsiteY3919" fmla="*/ 1112124 h 2152650"/>
              <a:gd name="connsiteX3920" fmla="*/ 1632606 w 3600448"/>
              <a:gd name="connsiteY3920" fmla="*/ 1137978 h 2152650"/>
              <a:gd name="connsiteX3921" fmla="*/ 1625166 w 3600448"/>
              <a:gd name="connsiteY3921" fmla="*/ 1134285 h 2152650"/>
              <a:gd name="connsiteX3922" fmla="*/ 1595405 w 3600448"/>
              <a:gd name="connsiteY3922" fmla="*/ 1145365 h 2152650"/>
              <a:gd name="connsiteX3923" fmla="*/ 1602847 w 3600448"/>
              <a:gd name="connsiteY3923" fmla="*/ 1134285 h 2152650"/>
              <a:gd name="connsiteX3924" fmla="*/ 1573084 w 3600448"/>
              <a:gd name="connsiteY3924" fmla="*/ 1149058 h 2152650"/>
              <a:gd name="connsiteX3925" fmla="*/ 1576804 w 3600448"/>
              <a:gd name="connsiteY3925" fmla="*/ 1156445 h 2152650"/>
              <a:gd name="connsiteX3926" fmla="*/ 1569366 w 3600448"/>
              <a:gd name="connsiteY3926" fmla="*/ 1152751 h 2152650"/>
              <a:gd name="connsiteX3927" fmla="*/ 1554481 w 3600448"/>
              <a:gd name="connsiteY3927" fmla="*/ 1167525 h 2152650"/>
              <a:gd name="connsiteX3928" fmla="*/ 1561924 w 3600448"/>
              <a:gd name="connsiteY3928" fmla="*/ 1174912 h 2152650"/>
              <a:gd name="connsiteX3929" fmla="*/ 1547044 w 3600448"/>
              <a:gd name="connsiteY3929" fmla="*/ 1171218 h 2152650"/>
              <a:gd name="connsiteX3930" fmla="*/ 1547044 w 3600448"/>
              <a:gd name="connsiteY3930" fmla="*/ 1182298 h 2152650"/>
              <a:gd name="connsiteX3931" fmla="*/ 1502399 w 3600448"/>
              <a:gd name="connsiteY3931" fmla="*/ 1197072 h 2152650"/>
              <a:gd name="connsiteX3932" fmla="*/ 1494962 w 3600448"/>
              <a:gd name="connsiteY3932" fmla="*/ 1193378 h 2152650"/>
              <a:gd name="connsiteX3933" fmla="*/ 1498679 w 3600448"/>
              <a:gd name="connsiteY3933" fmla="*/ 1193378 h 2152650"/>
              <a:gd name="connsiteX3934" fmla="*/ 1476361 w 3600448"/>
              <a:gd name="connsiteY3934" fmla="*/ 1193378 h 2152650"/>
              <a:gd name="connsiteX3935" fmla="*/ 1476361 w 3600448"/>
              <a:gd name="connsiteY3935" fmla="*/ 1197072 h 2152650"/>
              <a:gd name="connsiteX3936" fmla="*/ 1454039 w 3600448"/>
              <a:gd name="connsiteY3936" fmla="*/ 1197072 h 2152650"/>
              <a:gd name="connsiteX3937" fmla="*/ 1439159 w 3600448"/>
              <a:gd name="connsiteY3937" fmla="*/ 1185992 h 2152650"/>
              <a:gd name="connsiteX3938" fmla="*/ 1427996 w 3600448"/>
              <a:gd name="connsiteY3938" fmla="*/ 1200765 h 2152650"/>
              <a:gd name="connsiteX3939" fmla="*/ 1442876 w 3600448"/>
              <a:gd name="connsiteY3939" fmla="*/ 1200765 h 2152650"/>
              <a:gd name="connsiteX3940" fmla="*/ 1435438 w 3600448"/>
              <a:gd name="connsiteY3940" fmla="*/ 1226619 h 2152650"/>
              <a:gd name="connsiteX3941" fmla="*/ 1433576 w 3600448"/>
              <a:gd name="connsiteY3941" fmla="*/ 1225234 h 2152650"/>
              <a:gd name="connsiteX3942" fmla="*/ 1421150 w 3600448"/>
              <a:gd name="connsiteY3942" fmla="*/ 1215982 h 2152650"/>
              <a:gd name="connsiteX3943" fmla="*/ 1421795 w 3600448"/>
              <a:gd name="connsiteY3943" fmla="*/ 1215128 h 2152650"/>
              <a:gd name="connsiteX3944" fmla="*/ 1421951 w 3600448"/>
              <a:gd name="connsiteY3944" fmla="*/ 1215077 h 2152650"/>
              <a:gd name="connsiteX3945" fmla="*/ 1431716 w 3600448"/>
              <a:gd name="connsiteY3945" fmla="*/ 1211845 h 2152650"/>
              <a:gd name="connsiteX3946" fmla="*/ 1424275 w 3600448"/>
              <a:gd name="connsiteY3946" fmla="*/ 1211845 h 2152650"/>
              <a:gd name="connsiteX3947" fmla="*/ 1421795 w 3600448"/>
              <a:gd name="connsiteY3947" fmla="*/ 1215128 h 2152650"/>
              <a:gd name="connsiteX3948" fmla="*/ 1420558 w 3600448"/>
              <a:gd name="connsiteY3948" fmla="*/ 1215539 h 2152650"/>
              <a:gd name="connsiteX3949" fmla="*/ 1421150 w 3600448"/>
              <a:gd name="connsiteY3949" fmla="*/ 1215982 h 2152650"/>
              <a:gd name="connsiteX3950" fmla="*/ 1413115 w 3600448"/>
              <a:gd name="connsiteY3950" fmla="*/ 1226619 h 2152650"/>
              <a:gd name="connsiteX3951" fmla="*/ 1398235 w 3600448"/>
              <a:gd name="connsiteY3951" fmla="*/ 1222925 h 2152650"/>
              <a:gd name="connsiteX3952" fmla="*/ 1383356 w 3600448"/>
              <a:gd name="connsiteY3952" fmla="*/ 1226619 h 2152650"/>
              <a:gd name="connsiteX3953" fmla="*/ 1387077 w 3600448"/>
              <a:gd name="connsiteY3953" fmla="*/ 1222925 h 2152650"/>
              <a:gd name="connsiteX3954" fmla="*/ 1364754 w 3600448"/>
              <a:gd name="connsiteY3954" fmla="*/ 1226619 h 2152650"/>
              <a:gd name="connsiteX3955" fmla="*/ 1364754 w 3600448"/>
              <a:gd name="connsiteY3955" fmla="*/ 1219232 h 2152650"/>
              <a:gd name="connsiteX3956" fmla="*/ 1357312 w 3600448"/>
              <a:gd name="connsiteY3956" fmla="*/ 1219232 h 2152650"/>
              <a:gd name="connsiteX3957" fmla="*/ 1390794 w 3600448"/>
              <a:gd name="connsiteY3957" fmla="*/ 1208152 h 2152650"/>
              <a:gd name="connsiteX3958" fmla="*/ 1398235 w 3600448"/>
              <a:gd name="connsiteY3958" fmla="*/ 1185992 h 2152650"/>
              <a:gd name="connsiteX3959" fmla="*/ 1409395 w 3600448"/>
              <a:gd name="connsiteY3959" fmla="*/ 1185992 h 2152650"/>
              <a:gd name="connsiteX3960" fmla="*/ 1416836 w 3600448"/>
              <a:gd name="connsiteY3960" fmla="*/ 1171218 h 2152650"/>
              <a:gd name="connsiteX3961" fmla="*/ 1383356 w 3600448"/>
              <a:gd name="connsiteY3961" fmla="*/ 1185992 h 2152650"/>
              <a:gd name="connsiteX3962" fmla="*/ 1413115 w 3600448"/>
              <a:gd name="connsiteY3962" fmla="*/ 1167525 h 2152650"/>
              <a:gd name="connsiteX3963" fmla="*/ 1427996 w 3600448"/>
              <a:gd name="connsiteY3963" fmla="*/ 1171218 h 2152650"/>
              <a:gd name="connsiteX3964" fmla="*/ 1427996 w 3600448"/>
              <a:gd name="connsiteY3964" fmla="*/ 1160138 h 2152650"/>
              <a:gd name="connsiteX3965" fmla="*/ 1461477 w 3600448"/>
              <a:gd name="connsiteY3965" fmla="*/ 1145365 h 2152650"/>
              <a:gd name="connsiteX3966" fmla="*/ 1442876 w 3600448"/>
              <a:gd name="connsiteY3966" fmla="*/ 1134285 h 2152650"/>
              <a:gd name="connsiteX3967" fmla="*/ 1494962 w 3600448"/>
              <a:gd name="connsiteY3967" fmla="*/ 1119511 h 2152650"/>
              <a:gd name="connsiteX3968" fmla="*/ 1491241 w 3600448"/>
              <a:gd name="connsiteY3968" fmla="*/ 1123204 h 2152650"/>
              <a:gd name="connsiteX3969" fmla="*/ 1524722 w 3600448"/>
              <a:gd name="connsiteY3969" fmla="*/ 1115818 h 2152650"/>
              <a:gd name="connsiteX3970" fmla="*/ 1535882 w 3600448"/>
              <a:gd name="connsiteY3970" fmla="*/ 1101044 h 2152650"/>
              <a:gd name="connsiteX3971" fmla="*/ 1547044 w 3600448"/>
              <a:gd name="connsiteY3971" fmla="*/ 1112124 h 2152650"/>
              <a:gd name="connsiteX3972" fmla="*/ 1576804 w 3600448"/>
              <a:gd name="connsiteY3972" fmla="*/ 1089964 h 2152650"/>
              <a:gd name="connsiteX3973" fmla="*/ 1591684 w 3600448"/>
              <a:gd name="connsiteY3973" fmla="*/ 1089964 h 2152650"/>
              <a:gd name="connsiteX3974" fmla="*/ 1584246 w 3600448"/>
              <a:gd name="connsiteY3974" fmla="*/ 1101044 h 2152650"/>
              <a:gd name="connsiteX3975" fmla="*/ 1591684 w 3600448"/>
              <a:gd name="connsiteY3975" fmla="*/ 1097351 h 2152650"/>
              <a:gd name="connsiteX3976" fmla="*/ 1569366 w 3600448"/>
              <a:gd name="connsiteY3976" fmla="*/ 1112124 h 2152650"/>
              <a:gd name="connsiteX3977" fmla="*/ 1573084 w 3600448"/>
              <a:gd name="connsiteY3977" fmla="*/ 1123204 h 2152650"/>
              <a:gd name="connsiteX3978" fmla="*/ 1565645 w 3600448"/>
              <a:gd name="connsiteY3978" fmla="*/ 1126898 h 2152650"/>
              <a:gd name="connsiteX3979" fmla="*/ 1576804 w 3600448"/>
              <a:gd name="connsiteY3979" fmla="*/ 1134285 h 2152650"/>
              <a:gd name="connsiteX3980" fmla="*/ 1584246 w 3600448"/>
              <a:gd name="connsiteY3980" fmla="*/ 1115818 h 2152650"/>
              <a:gd name="connsiteX3981" fmla="*/ 1576804 w 3600448"/>
              <a:gd name="connsiteY3981" fmla="*/ 1115818 h 2152650"/>
              <a:gd name="connsiteX3982" fmla="*/ 1591684 w 3600448"/>
              <a:gd name="connsiteY3982" fmla="*/ 1115818 h 2152650"/>
              <a:gd name="connsiteX3983" fmla="*/ 1595405 w 3600448"/>
              <a:gd name="connsiteY3983" fmla="*/ 1101044 h 2152650"/>
              <a:gd name="connsiteX3984" fmla="*/ 1621448 w 3600448"/>
              <a:gd name="connsiteY3984" fmla="*/ 1093658 h 2152650"/>
              <a:gd name="connsiteX3985" fmla="*/ 1636328 w 3600448"/>
              <a:gd name="connsiteY3985" fmla="*/ 1097351 h 2152650"/>
              <a:gd name="connsiteX3986" fmla="*/ 1640049 w 3600448"/>
              <a:gd name="connsiteY3986" fmla="*/ 1086271 h 2152650"/>
              <a:gd name="connsiteX3987" fmla="*/ 1680969 w 3600448"/>
              <a:gd name="connsiteY3987" fmla="*/ 1071497 h 2152650"/>
              <a:gd name="connsiteX3988" fmla="*/ 1688410 w 3600448"/>
              <a:gd name="connsiteY3988" fmla="*/ 1060417 h 2152650"/>
              <a:gd name="connsiteX3989" fmla="*/ 1707011 w 3600448"/>
              <a:gd name="connsiteY3989" fmla="*/ 1060417 h 2152650"/>
              <a:gd name="connsiteX3990" fmla="*/ 1721890 w 3600448"/>
              <a:gd name="connsiteY3990" fmla="*/ 1049337 h 2152650"/>
              <a:gd name="connsiteX3991" fmla="*/ 1242227 w 3600448"/>
              <a:gd name="connsiteY3991" fmla="*/ 1049337 h 2152650"/>
              <a:gd name="connsiteX3992" fmla="*/ 1246196 w 3600448"/>
              <a:gd name="connsiteY3992" fmla="*/ 1056322 h 2152650"/>
              <a:gd name="connsiteX3993" fmla="*/ 1230321 w 3600448"/>
              <a:gd name="connsiteY3993" fmla="*/ 1063308 h 2152650"/>
              <a:gd name="connsiteX3994" fmla="*/ 1234289 w 3600448"/>
              <a:gd name="connsiteY3994" fmla="*/ 1056322 h 2152650"/>
              <a:gd name="connsiteX3995" fmla="*/ 1238258 w 3600448"/>
              <a:gd name="connsiteY3995" fmla="*/ 1059815 h 2152650"/>
              <a:gd name="connsiteX3996" fmla="*/ 1242227 w 3600448"/>
              <a:gd name="connsiteY3996" fmla="*/ 1049337 h 2152650"/>
              <a:gd name="connsiteX3997" fmla="*/ 1096485 w 3600448"/>
              <a:gd name="connsiteY3997" fmla="*/ 1049337 h 2152650"/>
              <a:gd name="connsiteX3998" fmla="*/ 1093451 w 3600448"/>
              <a:gd name="connsiteY3998" fmla="*/ 1054141 h 2152650"/>
              <a:gd name="connsiteX3999" fmla="*/ 1092598 w 3600448"/>
              <a:gd name="connsiteY3999" fmla="*/ 1054174 h 2152650"/>
              <a:gd name="connsiteX4000" fmla="*/ 907112 w 3600448"/>
              <a:gd name="connsiteY4000" fmla="*/ 1049337 h 2152650"/>
              <a:gd name="connsiteX4001" fmla="*/ 903302 w 3600448"/>
              <a:gd name="connsiteY4001" fmla="*/ 1056745 h 2152650"/>
              <a:gd name="connsiteX4002" fmla="*/ 918542 w 3600448"/>
              <a:gd name="connsiteY4002" fmla="*/ 1053041 h 2152650"/>
              <a:gd name="connsiteX4003" fmla="*/ 895682 w 3600448"/>
              <a:gd name="connsiteY4003" fmla="*/ 1064154 h 2152650"/>
              <a:gd name="connsiteX4004" fmla="*/ 907112 w 3600448"/>
              <a:gd name="connsiteY4004" fmla="*/ 1049337 h 2152650"/>
              <a:gd name="connsiteX4005" fmla="*/ 795356 w 3600448"/>
              <a:gd name="connsiteY4005" fmla="*/ 1049337 h 2152650"/>
              <a:gd name="connsiteX4006" fmla="*/ 784243 w 3600448"/>
              <a:gd name="connsiteY4006" fmla="*/ 1060052 h 2152650"/>
              <a:gd name="connsiteX4007" fmla="*/ 795356 w 3600448"/>
              <a:gd name="connsiteY4007" fmla="*/ 1049337 h 2152650"/>
              <a:gd name="connsiteX4008" fmla="*/ 502198 w 3600448"/>
              <a:gd name="connsiteY4008" fmla="*/ 1049337 h 2152650"/>
              <a:gd name="connsiteX4009" fmla="*/ 509604 w 3600448"/>
              <a:gd name="connsiteY4009" fmla="*/ 1055687 h 2152650"/>
              <a:gd name="connsiteX4010" fmla="*/ 498491 w 3600448"/>
              <a:gd name="connsiteY4010" fmla="*/ 1052512 h 2152650"/>
              <a:gd name="connsiteX4011" fmla="*/ 502198 w 3600448"/>
              <a:gd name="connsiteY4011" fmla="*/ 1049337 h 2152650"/>
              <a:gd name="connsiteX4012" fmla="*/ 434462 w 3600448"/>
              <a:gd name="connsiteY4012" fmla="*/ 1049337 h 2152650"/>
              <a:gd name="connsiteX4013" fmla="*/ 438166 w 3600448"/>
              <a:gd name="connsiteY4013" fmla="*/ 1053041 h 2152650"/>
              <a:gd name="connsiteX4014" fmla="*/ 427053 w 3600448"/>
              <a:gd name="connsiteY4014" fmla="*/ 1056745 h 2152650"/>
              <a:gd name="connsiteX4015" fmla="*/ 434462 w 3600448"/>
              <a:gd name="connsiteY4015" fmla="*/ 1049337 h 2152650"/>
              <a:gd name="connsiteX4016" fmla="*/ 2559775 w 3600448"/>
              <a:gd name="connsiteY4016" fmla="*/ 1047704 h 2152650"/>
              <a:gd name="connsiteX4017" fmla="*/ 2561561 w 3600448"/>
              <a:gd name="connsiteY4017" fmla="*/ 1047930 h 2152650"/>
              <a:gd name="connsiteX4018" fmla="*/ 2558951 w 3600448"/>
              <a:gd name="connsiteY4018" fmla="*/ 1049283 h 2152650"/>
              <a:gd name="connsiteX4019" fmla="*/ 687803 w 3600448"/>
              <a:gd name="connsiteY4019" fmla="*/ 1045104 h 2152650"/>
              <a:gd name="connsiteX4020" fmla="*/ 691375 w 3600448"/>
              <a:gd name="connsiteY4020" fmla="*/ 1052512 h 2152650"/>
              <a:gd name="connsiteX4021" fmla="*/ 684231 w 3600448"/>
              <a:gd name="connsiteY4021" fmla="*/ 1048808 h 2152650"/>
              <a:gd name="connsiteX4022" fmla="*/ 687803 w 3600448"/>
              <a:gd name="connsiteY4022" fmla="*/ 1045104 h 2152650"/>
              <a:gd name="connsiteX4023" fmla="*/ 1608897 w 3600448"/>
              <a:gd name="connsiteY4023" fmla="*/ 1044962 h 2152650"/>
              <a:gd name="connsiteX4024" fmla="*/ 1617896 w 3600448"/>
              <a:gd name="connsiteY4024" fmla="*/ 1045743 h 2152650"/>
              <a:gd name="connsiteX4025" fmla="*/ 1606731 w 3600448"/>
              <a:gd name="connsiteY4025" fmla="*/ 1045743 h 2152650"/>
              <a:gd name="connsiteX4026" fmla="*/ 1871332 w 3600448"/>
              <a:gd name="connsiteY4026" fmla="*/ 1044575 h 2152650"/>
              <a:gd name="connsiteX4027" fmla="*/ 1863887 w 3600448"/>
              <a:gd name="connsiteY4027" fmla="*/ 1055757 h 2152650"/>
              <a:gd name="connsiteX4028" fmla="*/ 1886221 w 3600448"/>
              <a:gd name="connsiteY4028" fmla="*/ 1059484 h 2152650"/>
              <a:gd name="connsiteX4029" fmla="*/ 1886221 w 3600448"/>
              <a:gd name="connsiteY4029" fmla="*/ 1055757 h 2152650"/>
              <a:gd name="connsiteX4030" fmla="*/ 1901111 w 3600448"/>
              <a:gd name="connsiteY4030" fmla="*/ 1055757 h 2152650"/>
              <a:gd name="connsiteX4031" fmla="*/ 1893666 w 3600448"/>
              <a:gd name="connsiteY4031" fmla="*/ 1063211 h 2152650"/>
              <a:gd name="connsiteX4032" fmla="*/ 1908556 w 3600448"/>
              <a:gd name="connsiteY4032" fmla="*/ 1055757 h 2152650"/>
              <a:gd name="connsiteX4033" fmla="*/ 1904833 w 3600448"/>
              <a:gd name="connsiteY4033" fmla="*/ 1081847 h 2152650"/>
              <a:gd name="connsiteX4034" fmla="*/ 1901111 w 3600448"/>
              <a:gd name="connsiteY4034" fmla="*/ 1074393 h 2152650"/>
              <a:gd name="connsiteX4035" fmla="*/ 1886221 w 3600448"/>
              <a:gd name="connsiteY4035" fmla="*/ 1074393 h 2152650"/>
              <a:gd name="connsiteX4036" fmla="*/ 1884825 w 3600448"/>
              <a:gd name="connsiteY4036" fmla="*/ 1074859 h 2152650"/>
              <a:gd name="connsiteX4037" fmla="*/ 1881555 w 3600448"/>
              <a:gd name="connsiteY4037" fmla="*/ 1075950 h 2152650"/>
              <a:gd name="connsiteX4038" fmla="*/ 1882034 w 3600448"/>
              <a:gd name="connsiteY4038" fmla="*/ 1072063 h 2152650"/>
              <a:gd name="connsiteX4039" fmla="*/ 1886221 w 3600448"/>
              <a:gd name="connsiteY4039" fmla="*/ 1063211 h 2152650"/>
              <a:gd name="connsiteX4040" fmla="*/ 1860164 w 3600448"/>
              <a:gd name="connsiteY4040" fmla="*/ 1059484 h 2152650"/>
              <a:gd name="connsiteX4041" fmla="*/ 1841552 w 3600448"/>
              <a:gd name="connsiteY4041" fmla="*/ 1066938 h 2152650"/>
              <a:gd name="connsiteX4042" fmla="*/ 1848997 w 3600448"/>
              <a:gd name="connsiteY4042" fmla="*/ 1059484 h 2152650"/>
              <a:gd name="connsiteX4043" fmla="*/ 1830385 w 3600448"/>
              <a:gd name="connsiteY4043" fmla="*/ 1063211 h 2152650"/>
              <a:gd name="connsiteX4044" fmla="*/ 1871332 w 3600448"/>
              <a:gd name="connsiteY4044" fmla="*/ 1044575 h 2152650"/>
              <a:gd name="connsiteX4045" fmla="*/ 1632902 w 3600448"/>
              <a:gd name="connsiteY4045" fmla="*/ 1044575 h 2152650"/>
              <a:gd name="connsiteX4046" fmla="*/ 1621472 w 3600448"/>
              <a:gd name="connsiteY4046" fmla="*/ 1052513 h 2152650"/>
              <a:gd name="connsiteX4047" fmla="*/ 1617662 w 3600448"/>
              <a:gd name="connsiteY4047" fmla="*/ 1048544 h 2152650"/>
              <a:gd name="connsiteX4048" fmla="*/ 1632902 w 3600448"/>
              <a:gd name="connsiteY4048" fmla="*/ 1044575 h 2152650"/>
              <a:gd name="connsiteX4049" fmla="*/ 312118 w 3600448"/>
              <a:gd name="connsiteY4049" fmla="*/ 1044575 h 2152650"/>
              <a:gd name="connsiteX4050" fmla="*/ 326724 w 3600448"/>
              <a:gd name="connsiteY4050" fmla="*/ 1055687 h 2152650"/>
              <a:gd name="connsiteX4051" fmla="*/ 334026 w 3600448"/>
              <a:gd name="connsiteY4051" fmla="*/ 1051983 h 2152650"/>
              <a:gd name="connsiteX4052" fmla="*/ 337677 w 3600448"/>
              <a:gd name="connsiteY4052" fmla="*/ 1070504 h 2152650"/>
              <a:gd name="connsiteX4053" fmla="*/ 326724 w 3600448"/>
              <a:gd name="connsiteY4053" fmla="*/ 1074208 h 2152650"/>
              <a:gd name="connsiteX4054" fmla="*/ 330376 w 3600448"/>
              <a:gd name="connsiteY4054" fmla="*/ 1059392 h 2152650"/>
              <a:gd name="connsiteX4055" fmla="*/ 304816 w 3600448"/>
              <a:gd name="connsiteY4055" fmla="*/ 1055687 h 2152650"/>
              <a:gd name="connsiteX4056" fmla="*/ 308466 w 3600448"/>
              <a:gd name="connsiteY4056" fmla="*/ 1055687 h 2152650"/>
              <a:gd name="connsiteX4057" fmla="*/ 312118 w 3600448"/>
              <a:gd name="connsiteY4057" fmla="*/ 1044575 h 2152650"/>
              <a:gd name="connsiteX4058" fmla="*/ 2581300 w 3600448"/>
              <a:gd name="connsiteY4058" fmla="*/ 1041838 h 2152650"/>
              <a:gd name="connsiteX4059" fmla="*/ 2568554 w 3600448"/>
              <a:gd name="connsiteY4059" fmla="*/ 1048818 h 2152650"/>
              <a:gd name="connsiteX4060" fmla="*/ 2561561 w 3600448"/>
              <a:gd name="connsiteY4060" fmla="*/ 1047930 h 2152650"/>
              <a:gd name="connsiteX4061" fmla="*/ 2571522 w 3600448"/>
              <a:gd name="connsiteY4061" fmla="*/ 1042769 h 2152650"/>
              <a:gd name="connsiteX4062" fmla="*/ 2581300 w 3600448"/>
              <a:gd name="connsiteY4062" fmla="*/ 1041838 h 2152650"/>
              <a:gd name="connsiteX4063" fmla="*/ 299221 w 3600448"/>
              <a:gd name="connsiteY4063" fmla="*/ 1040025 h 2152650"/>
              <a:gd name="connsiteX4064" fmla="*/ 299539 w 3600448"/>
              <a:gd name="connsiteY4064" fmla="*/ 1040642 h 2152650"/>
              <a:gd name="connsiteX4065" fmla="*/ 300009 w 3600448"/>
              <a:gd name="connsiteY4065" fmla="*/ 1041544 h 2152650"/>
              <a:gd name="connsiteX4066" fmla="*/ 298155 w 3600448"/>
              <a:gd name="connsiteY4066" fmla="*/ 1041424 h 2152650"/>
              <a:gd name="connsiteX4067" fmla="*/ 705016 w 3600448"/>
              <a:gd name="connsiteY4067" fmla="*/ 1038890 h 2152650"/>
              <a:gd name="connsiteX4068" fmla="*/ 705910 w 3600448"/>
              <a:gd name="connsiteY4068" fmla="*/ 1041400 h 2152650"/>
              <a:gd name="connsiteX4069" fmla="*/ 703083 w 3600448"/>
              <a:gd name="connsiteY4069" fmla="*/ 1049337 h 2152650"/>
              <a:gd name="connsiteX4070" fmla="*/ 700255 w 3600448"/>
              <a:gd name="connsiteY4070" fmla="*/ 1042888 h 2152650"/>
              <a:gd name="connsiteX4071" fmla="*/ 1639887 w 3600448"/>
              <a:gd name="connsiteY4071" fmla="*/ 1038225 h 2152650"/>
              <a:gd name="connsiteX4072" fmla="*/ 1650999 w 3600448"/>
              <a:gd name="connsiteY4072" fmla="*/ 1041400 h 2152650"/>
              <a:gd name="connsiteX4073" fmla="*/ 1647296 w 3600448"/>
              <a:gd name="connsiteY4073" fmla="*/ 1044575 h 2152650"/>
              <a:gd name="connsiteX4074" fmla="*/ 1639887 w 3600448"/>
              <a:gd name="connsiteY4074" fmla="*/ 1038225 h 2152650"/>
              <a:gd name="connsiteX4075" fmla="*/ 1145697 w 3600448"/>
              <a:gd name="connsiteY4075" fmla="*/ 1036393 h 2152650"/>
              <a:gd name="connsiteX4076" fmla="*/ 1144598 w 3600448"/>
              <a:gd name="connsiteY4076" fmla="*/ 1038225 h 2152650"/>
              <a:gd name="connsiteX4077" fmla="*/ 1141423 w 3600448"/>
              <a:gd name="connsiteY4077" fmla="*/ 1038225 h 2152650"/>
              <a:gd name="connsiteX4078" fmla="*/ 576195 w 3600448"/>
              <a:gd name="connsiteY4078" fmla="*/ 1033835 h 2152650"/>
              <a:gd name="connsiteX4079" fmla="*/ 583641 w 3600448"/>
              <a:gd name="connsiteY4079" fmla="*/ 1038225 h 2152650"/>
              <a:gd name="connsiteX4080" fmla="*/ 576137 w 3600448"/>
              <a:gd name="connsiteY4080" fmla="*/ 1034177 h 2152650"/>
              <a:gd name="connsiteX4081" fmla="*/ 1747838 w 3600448"/>
              <a:gd name="connsiteY4081" fmla="*/ 1033462 h 2152650"/>
              <a:gd name="connsiteX4082" fmla="*/ 1722439 w 3600448"/>
              <a:gd name="connsiteY4082" fmla="*/ 1040870 h 2152650"/>
              <a:gd name="connsiteX4083" fmla="*/ 1747838 w 3600448"/>
              <a:gd name="connsiteY4083" fmla="*/ 1033462 h 2152650"/>
              <a:gd name="connsiteX4084" fmla="*/ 703083 w 3600448"/>
              <a:gd name="connsiteY4084" fmla="*/ 1033462 h 2152650"/>
              <a:gd name="connsiteX4085" fmla="*/ 705203 w 3600448"/>
              <a:gd name="connsiteY4085" fmla="*/ 1038733 h 2152650"/>
              <a:gd name="connsiteX4086" fmla="*/ 705016 w 3600448"/>
              <a:gd name="connsiteY4086" fmla="*/ 1038890 h 2152650"/>
              <a:gd name="connsiteX4087" fmla="*/ 2569568 w 3600448"/>
              <a:gd name="connsiteY4087" fmla="*/ 1031460 h 2152650"/>
              <a:gd name="connsiteX4088" fmla="*/ 2564538 w 3600448"/>
              <a:gd name="connsiteY4088" fmla="*/ 1038581 h 2152650"/>
              <a:gd name="connsiteX4089" fmla="*/ 2559775 w 3600448"/>
              <a:gd name="connsiteY4089" fmla="*/ 1047704 h 2152650"/>
              <a:gd name="connsiteX4090" fmla="*/ 2557554 w 3600448"/>
              <a:gd name="connsiteY4090" fmla="*/ 1047422 h 2152650"/>
              <a:gd name="connsiteX4091" fmla="*/ 2536602 w 3600448"/>
              <a:gd name="connsiteY4091" fmla="*/ 1053005 h 2152650"/>
              <a:gd name="connsiteX4092" fmla="*/ 2544052 w 3600448"/>
              <a:gd name="connsiteY4092" fmla="*/ 1067895 h 2152650"/>
              <a:gd name="connsiteX4093" fmla="*/ 2536602 w 3600448"/>
              <a:gd name="connsiteY4093" fmla="*/ 1056728 h 2152650"/>
              <a:gd name="connsiteX4094" fmla="*/ 2522370 w 3600448"/>
              <a:gd name="connsiteY4094" fmla="*/ 1052849 h 2152650"/>
              <a:gd name="connsiteX4095" fmla="*/ 2529618 w 3600448"/>
              <a:gd name="connsiteY4095" fmla="*/ 1051144 h 2152650"/>
              <a:gd name="connsiteX4096" fmla="*/ 2540327 w 3600448"/>
              <a:gd name="connsiteY4096" fmla="*/ 1049283 h 2152650"/>
              <a:gd name="connsiteX4097" fmla="*/ 2547777 w 3600448"/>
              <a:gd name="connsiteY4097" fmla="*/ 1038116 h 2152650"/>
              <a:gd name="connsiteX4098" fmla="*/ 2565935 w 3600448"/>
              <a:gd name="connsiteY4098" fmla="*/ 1032997 h 2152650"/>
              <a:gd name="connsiteX4099" fmla="*/ 1772020 w 3600448"/>
              <a:gd name="connsiteY4099" fmla="*/ 1031076 h 2152650"/>
              <a:gd name="connsiteX4100" fmla="*/ 1772045 w 3600448"/>
              <a:gd name="connsiteY4100" fmla="*/ 1031081 h 2152650"/>
              <a:gd name="connsiteX4101" fmla="*/ 1785938 w 3600448"/>
              <a:gd name="connsiteY4101" fmla="*/ 1034415 h 2152650"/>
              <a:gd name="connsiteX4102" fmla="*/ 1770060 w 3600448"/>
              <a:gd name="connsiteY4102" fmla="*/ 1038225 h 2152650"/>
              <a:gd name="connsiteX4103" fmla="*/ 311166 w 3600448"/>
              <a:gd name="connsiteY4103" fmla="*/ 1030720 h 2152650"/>
              <a:gd name="connsiteX4104" fmla="*/ 300470 w 3600448"/>
              <a:gd name="connsiteY4104" fmla="*/ 1038387 h 2152650"/>
              <a:gd name="connsiteX4105" fmla="*/ 299221 w 3600448"/>
              <a:gd name="connsiteY4105" fmla="*/ 1040025 h 2152650"/>
              <a:gd name="connsiteX4106" fmla="*/ 296283 w 3600448"/>
              <a:gd name="connsiteY4106" fmla="*/ 1034328 h 2152650"/>
              <a:gd name="connsiteX4107" fmla="*/ 311166 w 3600448"/>
              <a:gd name="connsiteY4107" fmla="*/ 1030720 h 2152650"/>
              <a:gd name="connsiteX4108" fmla="*/ 270224 w 3600448"/>
              <a:gd name="connsiteY4108" fmla="*/ 1030720 h 2152650"/>
              <a:gd name="connsiteX4109" fmla="*/ 289584 w 3600448"/>
              <a:gd name="connsiteY4109" fmla="*/ 1040867 h 2152650"/>
              <a:gd name="connsiteX4110" fmla="*/ 298155 w 3600448"/>
              <a:gd name="connsiteY4110" fmla="*/ 1041424 h 2152650"/>
              <a:gd name="connsiteX4111" fmla="*/ 292551 w 3600448"/>
              <a:gd name="connsiteY4111" fmla="*/ 1048760 h 2152650"/>
              <a:gd name="connsiteX4112" fmla="*/ 270224 w 3600448"/>
              <a:gd name="connsiteY4112" fmla="*/ 1048760 h 2152650"/>
              <a:gd name="connsiteX4113" fmla="*/ 273947 w 3600448"/>
              <a:gd name="connsiteY4113" fmla="*/ 1052367 h 2152650"/>
              <a:gd name="connsiteX4114" fmla="*/ 229299 w 3600448"/>
              <a:gd name="connsiteY4114" fmla="*/ 1048760 h 2152650"/>
              <a:gd name="connsiteX4115" fmla="*/ 218136 w 3600448"/>
              <a:gd name="connsiteY4115" fmla="*/ 1055975 h 2152650"/>
              <a:gd name="connsiteX4116" fmla="*/ 210693 w 3600448"/>
              <a:gd name="connsiteY4116" fmla="*/ 1052367 h 2152650"/>
              <a:gd name="connsiteX4117" fmla="*/ 213861 w 3600448"/>
              <a:gd name="connsiteY4117" fmla="*/ 1057682 h 2152650"/>
              <a:gd name="connsiteX4118" fmla="*/ 210693 w 3600448"/>
              <a:gd name="connsiteY4118" fmla="*/ 1055975 h 2152650"/>
              <a:gd name="connsiteX4119" fmla="*/ 192091 w 3600448"/>
              <a:gd name="connsiteY4119" fmla="*/ 1045152 h 2152650"/>
              <a:gd name="connsiteX4120" fmla="*/ 203255 w 3600448"/>
              <a:gd name="connsiteY4120" fmla="*/ 1037936 h 2152650"/>
              <a:gd name="connsiteX4121" fmla="*/ 229299 w 3600448"/>
              <a:gd name="connsiteY4121" fmla="*/ 1041544 h 2152650"/>
              <a:gd name="connsiteX4122" fmla="*/ 240459 w 3600448"/>
              <a:gd name="connsiteY4122" fmla="*/ 1048760 h 2152650"/>
              <a:gd name="connsiteX4123" fmla="*/ 236739 w 3600448"/>
              <a:gd name="connsiteY4123" fmla="*/ 1037936 h 2152650"/>
              <a:gd name="connsiteX4124" fmla="*/ 244180 w 3600448"/>
              <a:gd name="connsiteY4124" fmla="*/ 1041544 h 2152650"/>
              <a:gd name="connsiteX4125" fmla="*/ 240459 w 3600448"/>
              <a:gd name="connsiteY4125" fmla="*/ 1034328 h 2152650"/>
              <a:gd name="connsiteX4126" fmla="*/ 259064 w 3600448"/>
              <a:gd name="connsiteY4126" fmla="*/ 1041544 h 2152650"/>
              <a:gd name="connsiteX4127" fmla="*/ 270224 w 3600448"/>
              <a:gd name="connsiteY4127" fmla="*/ 1030720 h 2152650"/>
              <a:gd name="connsiteX4128" fmla="*/ 3034024 w 3600448"/>
              <a:gd name="connsiteY4128" fmla="*/ 1030604 h 2152650"/>
              <a:gd name="connsiteX4129" fmla="*/ 3053819 w 3600448"/>
              <a:gd name="connsiteY4129" fmla="*/ 1038026 h 2152650"/>
              <a:gd name="connsiteX4130" fmla="*/ 3035298 w 3600448"/>
              <a:gd name="connsiteY4130" fmla="*/ 1049337 h 2152650"/>
              <a:gd name="connsiteX4131" fmla="*/ 3024185 w 3600448"/>
              <a:gd name="connsiteY4131" fmla="*/ 1038026 h 2152650"/>
              <a:gd name="connsiteX4132" fmla="*/ 3034024 w 3600448"/>
              <a:gd name="connsiteY4132" fmla="*/ 1030604 h 2152650"/>
              <a:gd name="connsiteX4133" fmla="*/ 1149361 w 3600448"/>
              <a:gd name="connsiteY4133" fmla="*/ 1030287 h 2152650"/>
              <a:gd name="connsiteX4134" fmla="*/ 1152536 w 3600448"/>
              <a:gd name="connsiteY4134" fmla="*/ 1033462 h 2152650"/>
              <a:gd name="connsiteX4135" fmla="*/ 1145697 w 3600448"/>
              <a:gd name="connsiteY4135" fmla="*/ 1036393 h 2152650"/>
              <a:gd name="connsiteX4136" fmla="*/ 657244 w 3600448"/>
              <a:gd name="connsiteY4136" fmla="*/ 1030287 h 2152650"/>
              <a:gd name="connsiteX4137" fmla="*/ 686877 w 3600448"/>
              <a:gd name="connsiteY4137" fmla="*/ 1030287 h 2152650"/>
              <a:gd name="connsiteX4138" fmla="*/ 690581 w 3600448"/>
              <a:gd name="connsiteY4138" fmla="*/ 1037907 h 2152650"/>
              <a:gd name="connsiteX4139" fmla="*/ 683172 w 3600448"/>
              <a:gd name="connsiteY4139" fmla="*/ 1037907 h 2152650"/>
              <a:gd name="connsiteX4140" fmla="*/ 675764 w 3600448"/>
              <a:gd name="connsiteY4140" fmla="*/ 1045527 h 2152650"/>
              <a:gd name="connsiteX4141" fmla="*/ 664652 w 3600448"/>
              <a:gd name="connsiteY4141" fmla="*/ 1041717 h 2152650"/>
              <a:gd name="connsiteX4142" fmla="*/ 672060 w 3600448"/>
              <a:gd name="connsiteY4142" fmla="*/ 1049337 h 2152650"/>
              <a:gd name="connsiteX4143" fmla="*/ 657244 w 3600448"/>
              <a:gd name="connsiteY4143" fmla="*/ 1037907 h 2152650"/>
              <a:gd name="connsiteX4144" fmla="*/ 653540 w 3600448"/>
              <a:gd name="connsiteY4144" fmla="*/ 1045527 h 2152650"/>
              <a:gd name="connsiteX4145" fmla="*/ 649835 w 3600448"/>
              <a:gd name="connsiteY4145" fmla="*/ 1037907 h 2152650"/>
              <a:gd name="connsiteX4146" fmla="*/ 653540 w 3600448"/>
              <a:gd name="connsiteY4146" fmla="*/ 1041717 h 2152650"/>
              <a:gd name="connsiteX4147" fmla="*/ 657244 w 3600448"/>
              <a:gd name="connsiteY4147" fmla="*/ 1030287 h 2152650"/>
              <a:gd name="connsiteX4148" fmla="*/ 2572395 w 3600448"/>
              <a:gd name="connsiteY4148" fmla="*/ 1030264 h 2152650"/>
              <a:gd name="connsiteX4149" fmla="*/ 2569568 w 3600448"/>
              <a:gd name="connsiteY4149" fmla="*/ 1031460 h 2152650"/>
              <a:gd name="connsiteX4150" fmla="*/ 2570125 w 3600448"/>
              <a:gd name="connsiteY4150" fmla="*/ 1030671 h 2152650"/>
              <a:gd name="connsiteX4151" fmla="*/ 2572395 w 3600448"/>
              <a:gd name="connsiteY4151" fmla="*/ 1030264 h 2152650"/>
              <a:gd name="connsiteX4152" fmla="*/ 1540676 w 3600448"/>
              <a:gd name="connsiteY4152" fmla="*/ 1029039 h 2152650"/>
              <a:gd name="connsiteX4153" fmla="*/ 1543467 w 3600448"/>
              <a:gd name="connsiteY4153" fmla="*/ 1034607 h 2152650"/>
              <a:gd name="connsiteX4154" fmla="*/ 1532303 w 3600448"/>
              <a:gd name="connsiteY4154" fmla="*/ 1034607 h 2152650"/>
              <a:gd name="connsiteX4155" fmla="*/ 1533697 w 3600448"/>
              <a:gd name="connsiteY4155" fmla="*/ 1033679 h 2152650"/>
              <a:gd name="connsiteX4156" fmla="*/ 1773405 w 3600448"/>
              <a:gd name="connsiteY4156" fmla="*/ 1028199 h 2152650"/>
              <a:gd name="connsiteX4157" fmla="*/ 1772543 w 3600448"/>
              <a:gd name="connsiteY4157" fmla="*/ 1029176 h 2152650"/>
              <a:gd name="connsiteX4158" fmla="*/ 1772020 w 3600448"/>
              <a:gd name="connsiteY4158" fmla="*/ 1031076 h 2152650"/>
              <a:gd name="connsiteX4159" fmla="*/ 1770060 w 3600448"/>
              <a:gd name="connsiteY4159" fmla="*/ 1030605 h 2152650"/>
              <a:gd name="connsiteX4160" fmla="*/ 1543467 w 3600448"/>
              <a:gd name="connsiteY4160" fmla="*/ 1027183 h 2152650"/>
              <a:gd name="connsiteX4161" fmla="*/ 1540676 w 3600448"/>
              <a:gd name="connsiteY4161" fmla="*/ 1029039 h 2152650"/>
              <a:gd name="connsiteX4162" fmla="*/ 1539851 w 3600448"/>
              <a:gd name="connsiteY4162" fmla="*/ 1027395 h 2152650"/>
              <a:gd name="connsiteX4163" fmla="*/ 1644651 w 3600448"/>
              <a:gd name="connsiteY4163" fmla="*/ 1027112 h 2152650"/>
              <a:gd name="connsiteX4164" fmla="*/ 1655364 w 3600448"/>
              <a:gd name="connsiteY4164" fmla="*/ 1030287 h 2152650"/>
              <a:gd name="connsiteX4165" fmla="*/ 1644651 w 3600448"/>
              <a:gd name="connsiteY4165" fmla="*/ 1027112 h 2152650"/>
              <a:gd name="connsiteX4166" fmla="*/ 583425 w 3600448"/>
              <a:gd name="connsiteY4166" fmla="*/ 1027112 h 2152650"/>
              <a:gd name="connsiteX4167" fmla="*/ 595331 w 3600448"/>
              <a:gd name="connsiteY4167" fmla="*/ 1030287 h 2152650"/>
              <a:gd name="connsiteX4168" fmla="*/ 595331 w 3600448"/>
              <a:gd name="connsiteY4168" fmla="*/ 1033462 h 2152650"/>
              <a:gd name="connsiteX4169" fmla="*/ 583425 w 3600448"/>
              <a:gd name="connsiteY4169" fmla="*/ 1027112 h 2152650"/>
              <a:gd name="connsiteX4170" fmla="*/ 1142651 w 3600448"/>
              <a:gd name="connsiteY4170" fmla="*/ 1022642 h 2152650"/>
              <a:gd name="connsiteX4171" fmla="*/ 1155711 w 3600448"/>
              <a:gd name="connsiteY4171" fmla="*/ 1023144 h 2152650"/>
              <a:gd name="connsiteX4172" fmla="*/ 1141423 w 3600448"/>
              <a:gd name="connsiteY4172" fmla="*/ 1026716 h 2152650"/>
              <a:gd name="connsiteX4173" fmla="*/ 1142651 w 3600448"/>
              <a:gd name="connsiteY4173" fmla="*/ 1022642 h 2152650"/>
              <a:gd name="connsiteX4174" fmla="*/ 2279648 w 3600448"/>
              <a:gd name="connsiteY4174" fmla="*/ 1022350 h 2152650"/>
              <a:gd name="connsiteX4175" fmla="*/ 2273298 w 3600448"/>
              <a:gd name="connsiteY4175" fmla="*/ 1027112 h 2152650"/>
              <a:gd name="connsiteX4176" fmla="*/ 2262185 w 3600448"/>
              <a:gd name="connsiteY4176" fmla="*/ 1027112 h 2152650"/>
              <a:gd name="connsiteX4177" fmla="*/ 1669997 w 3600448"/>
              <a:gd name="connsiteY4177" fmla="*/ 1019759 h 2152650"/>
              <a:gd name="connsiteX4178" fmla="*/ 1665810 w 3600448"/>
              <a:gd name="connsiteY4178" fmla="*/ 1021151 h 2152650"/>
              <a:gd name="connsiteX4179" fmla="*/ 1661111 w 3600448"/>
              <a:gd name="connsiteY4179" fmla="*/ 1020213 h 2152650"/>
              <a:gd name="connsiteX4180" fmla="*/ 989026 w 3600448"/>
              <a:gd name="connsiteY4180" fmla="*/ 1019571 h 2152650"/>
              <a:gd name="connsiteX4181" fmla="*/ 995923 w 3600448"/>
              <a:gd name="connsiteY4181" fmla="*/ 1020240 h 2152650"/>
              <a:gd name="connsiteX4182" fmla="*/ 992731 w 3600448"/>
              <a:gd name="connsiteY4182" fmla="*/ 1023342 h 2152650"/>
              <a:gd name="connsiteX4183" fmla="*/ 989026 w 3600448"/>
              <a:gd name="connsiteY4183" fmla="*/ 1019571 h 2152650"/>
              <a:gd name="connsiteX4184" fmla="*/ 527701 w 3600448"/>
              <a:gd name="connsiteY4184" fmla="*/ 1019492 h 2152650"/>
              <a:gd name="connsiteX4185" fmla="*/ 523891 w 3600448"/>
              <a:gd name="connsiteY4185" fmla="*/ 1026477 h 2152650"/>
              <a:gd name="connsiteX4186" fmla="*/ 542940 w 3600448"/>
              <a:gd name="connsiteY4186" fmla="*/ 1029970 h 2152650"/>
              <a:gd name="connsiteX4187" fmla="*/ 512460 w 3600448"/>
              <a:gd name="connsiteY4187" fmla="*/ 1033462 h 2152650"/>
              <a:gd name="connsiteX4188" fmla="*/ 504841 w 3600448"/>
              <a:gd name="connsiteY4188" fmla="*/ 1022985 h 2152650"/>
              <a:gd name="connsiteX4189" fmla="*/ 527701 w 3600448"/>
              <a:gd name="connsiteY4189" fmla="*/ 1019492 h 2152650"/>
              <a:gd name="connsiteX4190" fmla="*/ 1785938 w 3600448"/>
              <a:gd name="connsiteY4190" fmla="*/ 1019175 h 2152650"/>
              <a:gd name="connsiteX4191" fmla="*/ 1777998 w 3600448"/>
              <a:gd name="connsiteY4191" fmla="*/ 1024890 h 2152650"/>
              <a:gd name="connsiteX4192" fmla="*/ 1773405 w 3600448"/>
              <a:gd name="connsiteY4192" fmla="*/ 1028199 h 2152650"/>
              <a:gd name="connsiteX4193" fmla="*/ 1777998 w 3600448"/>
              <a:gd name="connsiteY4193" fmla="*/ 1022985 h 2152650"/>
              <a:gd name="connsiteX4194" fmla="*/ 1770060 w 3600448"/>
              <a:gd name="connsiteY4194" fmla="*/ 1022985 h 2152650"/>
              <a:gd name="connsiteX4195" fmla="*/ 1785938 w 3600448"/>
              <a:gd name="connsiteY4195" fmla="*/ 1019175 h 2152650"/>
              <a:gd name="connsiteX4196" fmla="*/ 564880 w 3600448"/>
              <a:gd name="connsiteY4196" fmla="*/ 1019175 h 2152650"/>
              <a:gd name="connsiteX4197" fmla="*/ 568632 w 3600448"/>
              <a:gd name="connsiteY4197" fmla="*/ 1026795 h 2152650"/>
              <a:gd name="connsiteX4198" fmla="*/ 576137 w 3600448"/>
              <a:gd name="connsiteY4198" fmla="*/ 1019175 h 2152650"/>
              <a:gd name="connsiteX4199" fmla="*/ 577075 w 3600448"/>
              <a:gd name="connsiteY4199" fmla="*/ 1028700 h 2152650"/>
              <a:gd name="connsiteX4200" fmla="*/ 576195 w 3600448"/>
              <a:gd name="connsiteY4200" fmla="*/ 1033835 h 2152650"/>
              <a:gd name="connsiteX4201" fmla="*/ 569101 w 3600448"/>
              <a:gd name="connsiteY4201" fmla="*/ 1029653 h 2152650"/>
              <a:gd name="connsiteX4202" fmla="*/ 557376 w 3600448"/>
              <a:gd name="connsiteY4202" fmla="*/ 1026795 h 2152650"/>
              <a:gd name="connsiteX4203" fmla="*/ 546115 w 3600448"/>
              <a:gd name="connsiteY4203" fmla="*/ 1026795 h 2152650"/>
              <a:gd name="connsiteX4204" fmla="*/ 564880 w 3600448"/>
              <a:gd name="connsiteY4204" fmla="*/ 1019175 h 2152650"/>
              <a:gd name="connsiteX4205" fmla="*/ 750588 w 3600448"/>
              <a:gd name="connsiteY4205" fmla="*/ 1015206 h 2152650"/>
              <a:gd name="connsiteX4206" fmla="*/ 762018 w 3600448"/>
              <a:gd name="connsiteY4206" fmla="*/ 1019174 h 2152650"/>
              <a:gd name="connsiteX4207" fmla="*/ 742968 w 3600448"/>
              <a:gd name="connsiteY4207" fmla="*/ 1023143 h 2152650"/>
              <a:gd name="connsiteX4208" fmla="*/ 750588 w 3600448"/>
              <a:gd name="connsiteY4208" fmla="*/ 1015206 h 2152650"/>
              <a:gd name="connsiteX4209" fmla="*/ 955811 w 3600448"/>
              <a:gd name="connsiteY4209" fmla="*/ 1015007 h 2152650"/>
              <a:gd name="connsiteX4210" fmla="*/ 963383 w 3600448"/>
              <a:gd name="connsiteY4210" fmla="*/ 1018777 h 2152650"/>
              <a:gd name="connsiteX4211" fmla="*/ 959597 w 3600448"/>
              <a:gd name="connsiteY4211" fmla="*/ 1015007 h 2152650"/>
              <a:gd name="connsiteX4212" fmla="*/ 970954 w 3600448"/>
              <a:gd name="connsiteY4212" fmla="*/ 1030088 h 2152650"/>
              <a:gd name="connsiteX4213" fmla="*/ 948240 w 3600448"/>
              <a:gd name="connsiteY4213" fmla="*/ 1041399 h 2152650"/>
              <a:gd name="connsiteX4214" fmla="*/ 929312 w 3600448"/>
              <a:gd name="connsiteY4214" fmla="*/ 1037629 h 2152650"/>
              <a:gd name="connsiteX4215" fmla="*/ 936884 w 3600448"/>
              <a:gd name="connsiteY4215" fmla="*/ 1041399 h 2152650"/>
              <a:gd name="connsiteX4216" fmla="*/ 925527 w 3600448"/>
              <a:gd name="connsiteY4216" fmla="*/ 1037629 h 2152650"/>
              <a:gd name="connsiteX4217" fmla="*/ 955811 w 3600448"/>
              <a:gd name="connsiteY4217" fmla="*/ 1015007 h 2152650"/>
              <a:gd name="connsiteX4218" fmla="*/ 773131 w 3600448"/>
              <a:gd name="connsiteY4218" fmla="*/ 1011237 h 2152650"/>
              <a:gd name="connsiteX4219" fmla="*/ 773131 w 3600448"/>
              <a:gd name="connsiteY4219" fmla="*/ 1027112 h 2152650"/>
              <a:gd name="connsiteX4220" fmla="*/ 765193 w 3600448"/>
              <a:gd name="connsiteY4220" fmla="*/ 1022349 h 2152650"/>
              <a:gd name="connsiteX4221" fmla="*/ 587167 w 3600448"/>
              <a:gd name="connsiteY4221" fmla="*/ 1011237 h 2152650"/>
              <a:gd name="connsiteX4222" fmla="*/ 602589 w 3600448"/>
              <a:gd name="connsiteY4222" fmla="*/ 1011237 h 2152650"/>
              <a:gd name="connsiteX4223" fmla="*/ 594878 w 3600448"/>
              <a:gd name="connsiteY4223" fmla="*/ 1022349 h 2152650"/>
              <a:gd name="connsiteX4224" fmla="*/ 587167 w 3600448"/>
              <a:gd name="connsiteY4224" fmla="*/ 1011237 h 2152650"/>
              <a:gd name="connsiteX4225" fmla="*/ 1766885 w 3600448"/>
              <a:gd name="connsiteY4225" fmla="*/ 1008515 h 2152650"/>
              <a:gd name="connsiteX4226" fmla="*/ 1751806 w 3600448"/>
              <a:gd name="connsiteY4226" fmla="*/ 1023030 h 2152650"/>
              <a:gd name="connsiteX4227" fmla="*/ 1759346 w 3600448"/>
              <a:gd name="connsiteY4227" fmla="*/ 1015773 h 2152650"/>
              <a:gd name="connsiteX4228" fmla="*/ 1759346 w 3600448"/>
              <a:gd name="connsiteY4228" fmla="*/ 1026658 h 2152650"/>
              <a:gd name="connsiteX4229" fmla="*/ 1744263 w 3600448"/>
              <a:gd name="connsiteY4229" fmla="*/ 1030287 h 2152650"/>
              <a:gd name="connsiteX4230" fmla="*/ 1751806 w 3600448"/>
              <a:gd name="connsiteY4230" fmla="*/ 1026658 h 2152650"/>
              <a:gd name="connsiteX4231" fmla="*/ 1736724 w 3600448"/>
              <a:gd name="connsiteY4231" fmla="*/ 1023030 h 2152650"/>
              <a:gd name="connsiteX4232" fmla="*/ 1766885 w 3600448"/>
              <a:gd name="connsiteY4232" fmla="*/ 1008515 h 2152650"/>
              <a:gd name="connsiteX4233" fmla="*/ 3009898 w 3600448"/>
              <a:gd name="connsiteY4233" fmla="*/ 1008062 h 2152650"/>
              <a:gd name="connsiteX4234" fmla="*/ 3009898 w 3600448"/>
              <a:gd name="connsiteY4234" fmla="*/ 1019174 h 2152650"/>
              <a:gd name="connsiteX4235" fmla="*/ 3006194 w 3600448"/>
              <a:gd name="connsiteY4235" fmla="*/ 1015470 h 2152650"/>
              <a:gd name="connsiteX4236" fmla="*/ 2998785 w 3600448"/>
              <a:gd name="connsiteY4236" fmla="*/ 1015470 h 2152650"/>
              <a:gd name="connsiteX4237" fmla="*/ 3009898 w 3600448"/>
              <a:gd name="connsiteY4237" fmla="*/ 1008062 h 2152650"/>
              <a:gd name="connsiteX4238" fmla="*/ 3076572 w 3600448"/>
              <a:gd name="connsiteY4238" fmla="*/ 1004887 h 2152650"/>
              <a:gd name="connsiteX4239" fmla="*/ 3090860 w 3600448"/>
              <a:gd name="connsiteY4239" fmla="*/ 1008062 h 2152650"/>
              <a:gd name="connsiteX4240" fmla="*/ 3076572 w 3600448"/>
              <a:gd name="connsiteY4240" fmla="*/ 1011237 h 2152650"/>
              <a:gd name="connsiteX4241" fmla="*/ 3076572 w 3600448"/>
              <a:gd name="connsiteY4241" fmla="*/ 1004887 h 2152650"/>
              <a:gd name="connsiteX4242" fmla="*/ 1194518 w 3600448"/>
              <a:gd name="connsiteY4242" fmla="*/ 1003366 h 2152650"/>
              <a:gd name="connsiteX4243" fmla="*/ 1216034 w 3600448"/>
              <a:gd name="connsiteY4243" fmla="*/ 1007533 h 2152650"/>
              <a:gd name="connsiteX4244" fmla="*/ 1201066 w 3600448"/>
              <a:gd name="connsiteY4244" fmla="*/ 1007533 h 2152650"/>
              <a:gd name="connsiteX4245" fmla="*/ 1208550 w 3600448"/>
              <a:gd name="connsiteY4245" fmla="*/ 1014942 h 2152650"/>
              <a:gd name="connsiteX4246" fmla="*/ 1163648 w 3600448"/>
              <a:gd name="connsiteY4246" fmla="*/ 1018646 h 2152650"/>
              <a:gd name="connsiteX4247" fmla="*/ 1171132 w 3600448"/>
              <a:gd name="connsiteY4247" fmla="*/ 1011237 h 2152650"/>
              <a:gd name="connsiteX4248" fmla="*/ 1167390 w 3600448"/>
              <a:gd name="connsiteY4248" fmla="*/ 1007533 h 2152650"/>
              <a:gd name="connsiteX4249" fmla="*/ 1194518 w 3600448"/>
              <a:gd name="connsiteY4249" fmla="*/ 1003366 h 2152650"/>
              <a:gd name="connsiteX4250" fmla="*/ 527066 w 3600448"/>
              <a:gd name="connsiteY4250" fmla="*/ 1000125 h 2152650"/>
              <a:gd name="connsiteX4251" fmla="*/ 542940 w 3600448"/>
              <a:gd name="connsiteY4251" fmla="*/ 1000125 h 2152650"/>
              <a:gd name="connsiteX4252" fmla="*/ 527066 w 3600448"/>
              <a:gd name="connsiteY4252" fmla="*/ 1008062 h 2152650"/>
              <a:gd name="connsiteX4253" fmla="*/ 527066 w 3600448"/>
              <a:gd name="connsiteY4253" fmla="*/ 1000125 h 2152650"/>
              <a:gd name="connsiteX4254" fmla="*/ 1527128 w 3600448"/>
              <a:gd name="connsiteY4254" fmla="*/ 999169 h 2152650"/>
              <a:gd name="connsiteX4255" fmla="*/ 1536025 w 3600448"/>
              <a:gd name="connsiteY4255" fmla="*/ 1004911 h 2152650"/>
              <a:gd name="connsiteX4256" fmla="*/ 1524860 w 3600448"/>
              <a:gd name="connsiteY4256" fmla="*/ 1019759 h 2152650"/>
              <a:gd name="connsiteX4257" fmla="*/ 1538352 w 3600448"/>
              <a:gd name="connsiteY4257" fmla="*/ 1024399 h 2152650"/>
              <a:gd name="connsiteX4258" fmla="*/ 1539851 w 3600448"/>
              <a:gd name="connsiteY4258" fmla="*/ 1027395 h 2152650"/>
              <a:gd name="connsiteX4259" fmla="*/ 1535560 w 3600448"/>
              <a:gd name="connsiteY4259" fmla="*/ 1027647 h 2152650"/>
              <a:gd name="connsiteX4260" fmla="*/ 1524860 w 3600448"/>
              <a:gd name="connsiteY4260" fmla="*/ 1030895 h 2152650"/>
              <a:gd name="connsiteX4261" fmla="*/ 1528581 w 3600448"/>
              <a:gd name="connsiteY4261" fmla="*/ 1023471 h 2152650"/>
              <a:gd name="connsiteX4262" fmla="*/ 1487646 w 3600448"/>
              <a:gd name="connsiteY4262" fmla="*/ 1030895 h 2152650"/>
              <a:gd name="connsiteX4263" fmla="*/ 1487646 w 3600448"/>
              <a:gd name="connsiteY4263" fmla="*/ 1038319 h 2152650"/>
              <a:gd name="connsiteX4264" fmla="*/ 1509974 w 3600448"/>
              <a:gd name="connsiteY4264" fmla="*/ 1030895 h 2152650"/>
              <a:gd name="connsiteX4265" fmla="*/ 1476482 w 3600448"/>
              <a:gd name="connsiteY4265" fmla="*/ 1042031 h 2152650"/>
              <a:gd name="connsiteX4266" fmla="*/ 1491367 w 3600448"/>
              <a:gd name="connsiteY4266" fmla="*/ 1049454 h 2152650"/>
              <a:gd name="connsiteX4267" fmla="*/ 1480203 w 3600448"/>
              <a:gd name="connsiteY4267" fmla="*/ 1064302 h 2152650"/>
              <a:gd name="connsiteX4268" fmla="*/ 1472760 w 3600448"/>
              <a:gd name="connsiteY4268" fmla="*/ 1060590 h 2152650"/>
              <a:gd name="connsiteX4269" fmla="*/ 1469039 w 3600448"/>
              <a:gd name="connsiteY4269" fmla="*/ 1071726 h 2152650"/>
              <a:gd name="connsiteX4270" fmla="*/ 1465317 w 3600448"/>
              <a:gd name="connsiteY4270" fmla="*/ 1068014 h 2152650"/>
              <a:gd name="connsiteX4271" fmla="*/ 1428100 w 3600448"/>
              <a:gd name="connsiteY4271" fmla="*/ 1082862 h 2152650"/>
              <a:gd name="connsiteX4272" fmla="*/ 1394610 w 3600448"/>
              <a:gd name="connsiteY4272" fmla="*/ 1082862 h 2152650"/>
              <a:gd name="connsiteX4273" fmla="*/ 1390885 w 3600448"/>
              <a:gd name="connsiteY4273" fmla="*/ 1075438 h 2152650"/>
              <a:gd name="connsiteX4274" fmla="*/ 1383443 w 3600448"/>
              <a:gd name="connsiteY4274" fmla="*/ 1090286 h 2152650"/>
              <a:gd name="connsiteX4275" fmla="*/ 1349949 w 3600448"/>
              <a:gd name="connsiteY4275" fmla="*/ 1108846 h 2152650"/>
              <a:gd name="connsiteX4276" fmla="*/ 1361113 w 3600448"/>
              <a:gd name="connsiteY4276" fmla="*/ 1119982 h 2152650"/>
              <a:gd name="connsiteX4277" fmla="*/ 1357391 w 3600448"/>
              <a:gd name="connsiteY4277" fmla="*/ 1112558 h 2152650"/>
              <a:gd name="connsiteX4278" fmla="*/ 1405771 w 3600448"/>
              <a:gd name="connsiteY4278" fmla="*/ 1112558 h 2152650"/>
              <a:gd name="connsiteX4279" fmla="*/ 1498810 w 3600448"/>
              <a:gd name="connsiteY4279" fmla="*/ 1086574 h 2152650"/>
              <a:gd name="connsiteX4280" fmla="*/ 1517417 w 3600448"/>
              <a:gd name="connsiteY4280" fmla="*/ 1090286 h 2152650"/>
              <a:gd name="connsiteX4281" fmla="*/ 1521139 w 3600448"/>
              <a:gd name="connsiteY4281" fmla="*/ 1082862 h 2152650"/>
              <a:gd name="connsiteX4282" fmla="*/ 1513696 w 3600448"/>
              <a:gd name="connsiteY4282" fmla="*/ 1082862 h 2152650"/>
              <a:gd name="connsiteX4283" fmla="*/ 1532303 w 3600448"/>
              <a:gd name="connsiteY4283" fmla="*/ 1056878 h 2152650"/>
              <a:gd name="connsiteX4284" fmla="*/ 1536025 w 3600448"/>
              <a:gd name="connsiteY4284" fmla="*/ 1068014 h 2152650"/>
              <a:gd name="connsiteX4285" fmla="*/ 1554632 w 3600448"/>
              <a:gd name="connsiteY4285" fmla="*/ 1060590 h 2152650"/>
              <a:gd name="connsiteX4286" fmla="*/ 1539746 w 3600448"/>
              <a:gd name="connsiteY4286" fmla="*/ 1053166 h 2152650"/>
              <a:gd name="connsiteX4287" fmla="*/ 1588124 w 3600448"/>
              <a:gd name="connsiteY4287" fmla="*/ 1023471 h 2152650"/>
              <a:gd name="connsiteX4288" fmla="*/ 1580682 w 3600448"/>
              <a:gd name="connsiteY4288" fmla="*/ 1016047 h 2152650"/>
              <a:gd name="connsiteX4289" fmla="*/ 1595567 w 3600448"/>
              <a:gd name="connsiteY4289" fmla="*/ 1016047 h 2152650"/>
              <a:gd name="connsiteX4290" fmla="*/ 1591846 w 3600448"/>
              <a:gd name="connsiteY4290" fmla="*/ 1019759 h 2152650"/>
              <a:gd name="connsiteX4291" fmla="*/ 1655110 w 3600448"/>
              <a:gd name="connsiteY4291" fmla="*/ 1004911 h 2152650"/>
              <a:gd name="connsiteX4292" fmla="*/ 1651390 w 3600448"/>
              <a:gd name="connsiteY4292" fmla="*/ 1016047 h 2152650"/>
              <a:gd name="connsiteX4293" fmla="*/ 1662553 w 3600448"/>
              <a:gd name="connsiteY4293" fmla="*/ 1012335 h 2152650"/>
              <a:gd name="connsiteX4294" fmla="*/ 1662553 w 3600448"/>
              <a:gd name="connsiteY4294" fmla="*/ 1008623 h 2152650"/>
              <a:gd name="connsiteX4295" fmla="*/ 1681162 w 3600448"/>
              <a:gd name="connsiteY4295" fmla="*/ 1004911 h 2152650"/>
              <a:gd name="connsiteX4296" fmla="*/ 1658833 w 3600448"/>
              <a:gd name="connsiteY4296" fmla="*/ 1019759 h 2152650"/>
              <a:gd name="connsiteX4297" fmla="*/ 1661111 w 3600448"/>
              <a:gd name="connsiteY4297" fmla="*/ 1020213 h 2152650"/>
              <a:gd name="connsiteX4298" fmla="*/ 1651854 w 3600448"/>
              <a:gd name="connsiteY4298" fmla="*/ 1020687 h 2152650"/>
              <a:gd name="connsiteX4299" fmla="*/ 1636503 w 3600448"/>
              <a:gd name="connsiteY4299" fmla="*/ 1016047 h 2152650"/>
              <a:gd name="connsiteX4300" fmla="*/ 1636503 w 3600448"/>
              <a:gd name="connsiteY4300" fmla="*/ 1027183 h 2152650"/>
              <a:gd name="connsiteX4301" fmla="*/ 1617666 w 3600448"/>
              <a:gd name="connsiteY4301" fmla="*/ 1041799 h 2152650"/>
              <a:gd name="connsiteX4302" fmla="*/ 1608897 w 3600448"/>
              <a:gd name="connsiteY4302" fmla="*/ 1044962 h 2152650"/>
              <a:gd name="connsiteX4303" fmla="*/ 1607197 w 3600448"/>
              <a:gd name="connsiteY4303" fmla="*/ 1044815 h 2152650"/>
              <a:gd name="connsiteX4304" fmla="*/ 1599289 w 3600448"/>
              <a:gd name="connsiteY4304" fmla="*/ 1049454 h 2152650"/>
              <a:gd name="connsiteX4305" fmla="*/ 1591846 w 3600448"/>
              <a:gd name="connsiteY4305" fmla="*/ 1042031 h 2152650"/>
              <a:gd name="connsiteX4306" fmla="*/ 1565797 w 3600448"/>
              <a:gd name="connsiteY4306" fmla="*/ 1053166 h 2152650"/>
              <a:gd name="connsiteX4307" fmla="*/ 1569517 w 3600448"/>
              <a:gd name="connsiteY4307" fmla="*/ 1064302 h 2152650"/>
              <a:gd name="connsiteX4308" fmla="*/ 1576960 w 3600448"/>
              <a:gd name="connsiteY4308" fmla="*/ 1049454 h 2152650"/>
              <a:gd name="connsiteX4309" fmla="*/ 1580682 w 3600448"/>
              <a:gd name="connsiteY4309" fmla="*/ 1064302 h 2152650"/>
              <a:gd name="connsiteX4310" fmla="*/ 1591846 w 3600448"/>
              <a:gd name="connsiteY4310" fmla="*/ 1056878 h 2152650"/>
              <a:gd name="connsiteX4311" fmla="*/ 1591846 w 3600448"/>
              <a:gd name="connsiteY4311" fmla="*/ 1060590 h 2152650"/>
              <a:gd name="connsiteX4312" fmla="*/ 1614174 w 3600448"/>
              <a:gd name="connsiteY4312" fmla="*/ 1060590 h 2152650"/>
              <a:gd name="connsiteX4313" fmla="*/ 1612425 w 3600448"/>
              <a:gd name="connsiteY4313" fmla="*/ 1057533 h 2152650"/>
              <a:gd name="connsiteX4314" fmla="*/ 1620224 w 3600448"/>
              <a:gd name="connsiteY4314" fmla="*/ 1060126 h 2152650"/>
              <a:gd name="connsiteX4315" fmla="*/ 1621618 w 3600448"/>
              <a:gd name="connsiteY4315" fmla="*/ 1060590 h 2152650"/>
              <a:gd name="connsiteX4316" fmla="*/ 1565797 w 3600448"/>
              <a:gd name="connsiteY4316" fmla="*/ 1090286 h 2152650"/>
              <a:gd name="connsiteX4317" fmla="*/ 1547189 w 3600448"/>
              <a:gd name="connsiteY4317" fmla="*/ 1090286 h 2152650"/>
              <a:gd name="connsiteX4318" fmla="*/ 1558353 w 3600448"/>
              <a:gd name="connsiteY4318" fmla="*/ 1075438 h 2152650"/>
              <a:gd name="connsiteX4319" fmla="*/ 1521139 w 3600448"/>
              <a:gd name="connsiteY4319" fmla="*/ 1090286 h 2152650"/>
              <a:gd name="connsiteX4320" fmla="*/ 1524860 w 3600448"/>
              <a:gd name="connsiteY4320" fmla="*/ 1093998 h 2152650"/>
              <a:gd name="connsiteX4321" fmla="*/ 1539746 w 3600448"/>
              <a:gd name="connsiteY4321" fmla="*/ 1090286 h 2152650"/>
              <a:gd name="connsiteX4322" fmla="*/ 1517417 w 3600448"/>
              <a:gd name="connsiteY4322" fmla="*/ 1101422 h 2152650"/>
              <a:gd name="connsiteX4323" fmla="*/ 1521139 w 3600448"/>
              <a:gd name="connsiteY4323" fmla="*/ 1093998 h 2152650"/>
              <a:gd name="connsiteX4324" fmla="*/ 1491367 w 3600448"/>
              <a:gd name="connsiteY4324" fmla="*/ 1105134 h 2152650"/>
              <a:gd name="connsiteX4325" fmla="*/ 1492984 w 3600448"/>
              <a:gd name="connsiteY4325" fmla="*/ 1106377 h 2152650"/>
              <a:gd name="connsiteX4326" fmla="*/ 1489970 w 3600448"/>
              <a:gd name="connsiteY4326" fmla="*/ 1105598 h 2152650"/>
              <a:gd name="connsiteX4327" fmla="*/ 1480203 w 3600448"/>
              <a:gd name="connsiteY4327" fmla="*/ 1105134 h 2152650"/>
              <a:gd name="connsiteX4328" fmla="*/ 1483925 w 3600448"/>
              <a:gd name="connsiteY4328" fmla="*/ 1108846 h 2152650"/>
              <a:gd name="connsiteX4329" fmla="*/ 1472760 w 3600448"/>
              <a:gd name="connsiteY4329" fmla="*/ 1112558 h 2152650"/>
              <a:gd name="connsiteX4330" fmla="*/ 1472760 w 3600448"/>
              <a:gd name="connsiteY4330" fmla="*/ 1116270 h 2152650"/>
              <a:gd name="connsiteX4331" fmla="*/ 1461596 w 3600448"/>
              <a:gd name="connsiteY4331" fmla="*/ 1112558 h 2152650"/>
              <a:gd name="connsiteX4332" fmla="*/ 1461596 w 3600448"/>
              <a:gd name="connsiteY4332" fmla="*/ 1116270 h 2152650"/>
              <a:gd name="connsiteX4333" fmla="*/ 1446707 w 3600448"/>
              <a:gd name="connsiteY4333" fmla="*/ 1108846 h 2152650"/>
              <a:gd name="connsiteX4334" fmla="*/ 1409492 w 3600448"/>
              <a:gd name="connsiteY4334" fmla="*/ 1131118 h 2152650"/>
              <a:gd name="connsiteX4335" fmla="*/ 1405771 w 3600448"/>
              <a:gd name="connsiteY4335" fmla="*/ 1127406 h 2152650"/>
              <a:gd name="connsiteX4336" fmla="*/ 1372278 w 3600448"/>
              <a:gd name="connsiteY4336" fmla="*/ 1119982 h 2152650"/>
              <a:gd name="connsiteX4337" fmla="*/ 1338790 w 3600448"/>
              <a:gd name="connsiteY4337" fmla="*/ 1134829 h 2152650"/>
              <a:gd name="connsiteX4338" fmla="*/ 1349949 w 3600448"/>
              <a:gd name="connsiteY4338" fmla="*/ 1127406 h 2152650"/>
              <a:gd name="connsiteX4339" fmla="*/ 1338790 w 3600448"/>
              <a:gd name="connsiteY4339" fmla="*/ 1123694 h 2152650"/>
              <a:gd name="connsiteX4340" fmla="*/ 1342511 w 3600448"/>
              <a:gd name="connsiteY4340" fmla="*/ 1108846 h 2152650"/>
              <a:gd name="connsiteX4341" fmla="*/ 1316461 w 3600448"/>
              <a:gd name="connsiteY4341" fmla="*/ 1112558 h 2152650"/>
              <a:gd name="connsiteX4342" fmla="*/ 1312739 w 3600448"/>
              <a:gd name="connsiteY4342" fmla="*/ 1105134 h 2152650"/>
              <a:gd name="connsiteX4343" fmla="*/ 1312739 w 3600448"/>
              <a:gd name="connsiteY4343" fmla="*/ 1112558 h 2152650"/>
              <a:gd name="connsiteX4344" fmla="*/ 1279247 w 3600448"/>
              <a:gd name="connsiteY4344" fmla="*/ 1123694 h 2152650"/>
              <a:gd name="connsiteX4345" fmla="*/ 1279247 w 3600448"/>
              <a:gd name="connsiteY4345" fmla="*/ 1138541 h 2152650"/>
              <a:gd name="connsiteX4346" fmla="*/ 1256918 w 3600448"/>
              <a:gd name="connsiteY4346" fmla="*/ 1145965 h 2152650"/>
              <a:gd name="connsiteX4347" fmla="*/ 1264361 w 3600448"/>
              <a:gd name="connsiteY4347" fmla="*/ 1142253 h 2152650"/>
              <a:gd name="connsiteX4348" fmla="*/ 1238311 w 3600448"/>
              <a:gd name="connsiteY4348" fmla="*/ 1153389 h 2152650"/>
              <a:gd name="connsiteX4349" fmla="*/ 1227146 w 3600448"/>
              <a:gd name="connsiteY4349" fmla="*/ 1142253 h 2152650"/>
              <a:gd name="connsiteX4350" fmla="*/ 1215982 w 3600448"/>
              <a:gd name="connsiteY4350" fmla="*/ 1160813 h 2152650"/>
              <a:gd name="connsiteX4351" fmla="*/ 1223425 w 3600448"/>
              <a:gd name="connsiteY4351" fmla="*/ 1164525 h 2152650"/>
              <a:gd name="connsiteX4352" fmla="*/ 1201096 w 3600448"/>
              <a:gd name="connsiteY4352" fmla="*/ 1157101 h 2152650"/>
              <a:gd name="connsiteX4353" fmla="*/ 1201096 w 3600448"/>
              <a:gd name="connsiteY4353" fmla="*/ 1168237 h 2152650"/>
              <a:gd name="connsiteX4354" fmla="*/ 1204818 w 3600448"/>
              <a:gd name="connsiteY4354" fmla="*/ 1168237 h 2152650"/>
              <a:gd name="connsiteX4355" fmla="*/ 1197375 w 3600448"/>
              <a:gd name="connsiteY4355" fmla="*/ 1183085 h 2152650"/>
              <a:gd name="connsiteX4356" fmla="*/ 1201096 w 3600448"/>
              <a:gd name="connsiteY4356" fmla="*/ 1183085 h 2152650"/>
              <a:gd name="connsiteX4357" fmla="*/ 1204818 w 3600448"/>
              <a:gd name="connsiteY4357" fmla="*/ 1186797 h 2152650"/>
              <a:gd name="connsiteX4358" fmla="*/ 1163883 w 3600448"/>
              <a:gd name="connsiteY4358" fmla="*/ 1205357 h 2152650"/>
              <a:gd name="connsiteX4359" fmla="*/ 1182489 w 3600448"/>
              <a:gd name="connsiteY4359" fmla="*/ 1205357 h 2152650"/>
              <a:gd name="connsiteX4360" fmla="*/ 1178767 w 3600448"/>
              <a:gd name="connsiteY4360" fmla="*/ 1209069 h 2152650"/>
              <a:gd name="connsiteX4361" fmla="*/ 1197375 w 3600448"/>
              <a:gd name="connsiteY4361" fmla="*/ 1201645 h 2152650"/>
              <a:gd name="connsiteX4362" fmla="*/ 1189932 w 3600448"/>
              <a:gd name="connsiteY4362" fmla="*/ 1216492 h 2152650"/>
              <a:gd name="connsiteX4363" fmla="*/ 1208539 w 3600448"/>
              <a:gd name="connsiteY4363" fmla="*/ 1212781 h 2152650"/>
              <a:gd name="connsiteX4364" fmla="*/ 1201096 w 3600448"/>
              <a:gd name="connsiteY4364" fmla="*/ 1209069 h 2152650"/>
              <a:gd name="connsiteX4365" fmla="*/ 1219704 w 3600448"/>
              <a:gd name="connsiteY4365" fmla="*/ 1212781 h 2152650"/>
              <a:gd name="connsiteX4366" fmla="*/ 1215982 w 3600448"/>
              <a:gd name="connsiteY4366" fmla="*/ 1194221 h 2152650"/>
              <a:gd name="connsiteX4367" fmla="*/ 1227146 w 3600448"/>
              <a:gd name="connsiteY4367" fmla="*/ 1209069 h 2152650"/>
              <a:gd name="connsiteX4368" fmla="*/ 1189932 w 3600448"/>
              <a:gd name="connsiteY4368" fmla="*/ 1242476 h 2152650"/>
              <a:gd name="connsiteX4369" fmla="*/ 1145275 w 3600448"/>
              <a:gd name="connsiteY4369" fmla="*/ 1246188 h 2152650"/>
              <a:gd name="connsiteX4370" fmla="*/ 1167604 w 3600448"/>
              <a:gd name="connsiteY4370" fmla="*/ 1212781 h 2152650"/>
              <a:gd name="connsiteX4371" fmla="*/ 1152718 w 3600448"/>
              <a:gd name="connsiteY4371" fmla="*/ 1223916 h 2152650"/>
              <a:gd name="connsiteX4372" fmla="*/ 1119224 w 3600448"/>
              <a:gd name="connsiteY4372" fmla="*/ 1231340 h 2152650"/>
              <a:gd name="connsiteX4373" fmla="*/ 1104338 w 3600448"/>
              <a:gd name="connsiteY4373" fmla="*/ 1231340 h 2152650"/>
              <a:gd name="connsiteX4374" fmla="*/ 1104338 w 3600448"/>
              <a:gd name="connsiteY4374" fmla="*/ 1235052 h 2152650"/>
              <a:gd name="connsiteX4375" fmla="*/ 1085732 w 3600448"/>
              <a:gd name="connsiteY4375" fmla="*/ 1223916 h 2152650"/>
              <a:gd name="connsiteX4376" fmla="*/ 1078290 w 3600448"/>
              <a:gd name="connsiteY4376" fmla="*/ 1220204 h 2152650"/>
              <a:gd name="connsiteX4377" fmla="*/ 1085732 w 3600448"/>
              <a:gd name="connsiteY4377" fmla="*/ 1212781 h 2152650"/>
              <a:gd name="connsiteX4378" fmla="*/ 1074569 w 3600448"/>
              <a:gd name="connsiteY4378" fmla="*/ 1212781 h 2152650"/>
              <a:gd name="connsiteX4379" fmla="*/ 1067126 w 3600448"/>
              <a:gd name="connsiteY4379" fmla="*/ 1223916 h 2152650"/>
              <a:gd name="connsiteX4380" fmla="*/ 1044796 w 3600448"/>
              <a:gd name="connsiteY4380" fmla="*/ 1223916 h 2152650"/>
              <a:gd name="connsiteX4381" fmla="*/ 1048518 w 3600448"/>
              <a:gd name="connsiteY4381" fmla="*/ 1220204 h 2152650"/>
              <a:gd name="connsiteX4382" fmla="*/ 1037354 w 3600448"/>
              <a:gd name="connsiteY4382" fmla="*/ 1220204 h 2152650"/>
              <a:gd name="connsiteX4383" fmla="*/ 1037354 w 3600448"/>
              <a:gd name="connsiteY4383" fmla="*/ 1223916 h 2152650"/>
              <a:gd name="connsiteX4384" fmla="*/ 1000138 w 3600448"/>
              <a:gd name="connsiteY4384" fmla="*/ 1223916 h 2152650"/>
              <a:gd name="connsiteX4385" fmla="*/ 1007581 w 3600448"/>
              <a:gd name="connsiteY4385" fmla="*/ 1216492 h 2152650"/>
              <a:gd name="connsiteX4386" fmla="*/ 1018746 w 3600448"/>
              <a:gd name="connsiteY4386" fmla="*/ 1220204 h 2152650"/>
              <a:gd name="connsiteX4387" fmla="*/ 1026189 w 3600448"/>
              <a:gd name="connsiteY4387" fmla="*/ 1205357 h 2152650"/>
              <a:gd name="connsiteX4388" fmla="*/ 1070847 w 3600448"/>
              <a:gd name="connsiteY4388" fmla="*/ 1197933 h 2152650"/>
              <a:gd name="connsiteX4389" fmla="*/ 1070847 w 3600448"/>
              <a:gd name="connsiteY4389" fmla="*/ 1179373 h 2152650"/>
              <a:gd name="connsiteX4390" fmla="*/ 1089452 w 3600448"/>
              <a:gd name="connsiteY4390" fmla="*/ 1183085 h 2152650"/>
              <a:gd name="connsiteX4391" fmla="*/ 1082012 w 3600448"/>
              <a:gd name="connsiteY4391" fmla="*/ 1186797 h 2152650"/>
              <a:gd name="connsiteX4392" fmla="*/ 1093174 w 3600448"/>
              <a:gd name="connsiteY4392" fmla="*/ 1190509 h 2152650"/>
              <a:gd name="connsiteX4393" fmla="*/ 1104338 w 3600448"/>
              <a:gd name="connsiteY4393" fmla="*/ 1175661 h 2152650"/>
              <a:gd name="connsiteX4394" fmla="*/ 1108060 w 3600448"/>
              <a:gd name="connsiteY4394" fmla="*/ 1175661 h 2152650"/>
              <a:gd name="connsiteX4395" fmla="*/ 1108060 w 3600448"/>
              <a:gd name="connsiteY4395" fmla="*/ 1171949 h 2152650"/>
              <a:gd name="connsiteX4396" fmla="*/ 1119224 w 3600448"/>
              <a:gd name="connsiteY4396" fmla="*/ 1175661 h 2152650"/>
              <a:gd name="connsiteX4397" fmla="*/ 1204818 w 3600448"/>
              <a:gd name="connsiteY4397" fmla="*/ 1138541 h 2152650"/>
              <a:gd name="connsiteX4398" fmla="*/ 1245754 w 3600448"/>
              <a:gd name="connsiteY4398" fmla="*/ 1127406 h 2152650"/>
              <a:gd name="connsiteX4399" fmla="*/ 1245754 w 3600448"/>
              <a:gd name="connsiteY4399" fmla="*/ 1123694 h 2152650"/>
              <a:gd name="connsiteX4400" fmla="*/ 1264361 w 3600448"/>
              <a:gd name="connsiteY4400" fmla="*/ 1112558 h 2152650"/>
              <a:gd name="connsiteX4401" fmla="*/ 1275525 w 3600448"/>
              <a:gd name="connsiteY4401" fmla="*/ 1119982 h 2152650"/>
              <a:gd name="connsiteX4402" fmla="*/ 1282503 w 3600448"/>
              <a:gd name="connsiteY4402" fmla="*/ 1113022 h 2152650"/>
              <a:gd name="connsiteX4403" fmla="*/ 1296023 w 3600448"/>
              <a:gd name="connsiteY4403" fmla="*/ 1109344 h 2152650"/>
              <a:gd name="connsiteX4404" fmla="*/ 1301400 w 3600448"/>
              <a:gd name="connsiteY4404" fmla="*/ 1110760 h 2152650"/>
              <a:gd name="connsiteX4405" fmla="*/ 1323904 w 3600448"/>
              <a:gd name="connsiteY4405" fmla="*/ 1097710 h 2152650"/>
              <a:gd name="connsiteX4406" fmla="*/ 1320182 w 3600448"/>
              <a:gd name="connsiteY4406" fmla="*/ 1090286 h 2152650"/>
              <a:gd name="connsiteX4407" fmla="*/ 1335068 w 3600448"/>
              <a:gd name="connsiteY4407" fmla="*/ 1086574 h 2152650"/>
              <a:gd name="connsiteX4408" fmla="*/ 1327625 w 3600448"/>
              <a:gd name="connsiteY4408" fmla="*/ 1097710 h 2152650"/>
              <a:gd name="connsiteX4409" fmla="*/ 1331347 w 3600448"/>
              <a:gd name="connsiteY4409" fmla="*/ 1093998 h 2152650"/>
              <a:gd name="connsiteX4410" fmla="*/ 1335068 w 3600448"/>
              <a:gd name="connsiteY4410" fmla="*/ 1097710 h 2152650"/>
              <a:gd name="connsiteX4411" fmla="*/ 1361113 w 3600448"/>
              <a:gd name="connsiteY4411" fmla="*/ 1064302 h 2152650"/>
              <a:gd name="connsiteX4412" fmla="*/ 1353671 w 3600448"/>
              <a:gd name="connsiteY4412" fmla="*/ 1068014 h 2152650"/>
              <a:gd name="connsiteX4413" fmla="*/ 1375999 w 3600448"/>
              <a:gd name="connsiteY4413" fmla="*/ 1049454 h 2152650"/>
              <a:gd name="connsiteX4414" fmla="*/ 1424378 w 3600448"/>
              <a:gd name="connsiteY4414" fmla="*/ 1023471 h 2152650"/>
              <a:gd name="connsiteX4415" fmla="*/ 1424378 w 3600448"/>
              <a:gd name="connsiteY4415" fmla="*/ 1034607 h 2152650"/>
              <a:gd name="connsiteX4416" fmla="*/ 1450432 w 3600448"/>
              <a:gd name="connsiteY4416" fmla="*/ 1023471 h 2152650"/>
              <a:gd name="connsiteX4417" fmla="*/ 1446707 w 3600448"/>
              <a:gd name="connsiteY4417" fmla="*/ 1034607 h 2152650"/>
              <a:gd name="connsiteX4418" fmla="*/ 1457874 w 3600448"/>
              <a:gd name="connsiteY4418" fmla="*/ 1023471 h 2152650"/>
              <a:gd name="connsiteX4419" fmla="*/ 1483925 w 3600448"/>
              <a:gd name="connsiteY4419" fmla="*/ 1016047 h 2152650"/>
              <a:gd name="connsiteX4420" fmla="*/ 1472760 w 3600448"/>
              <a:gd name="connsiteY4420" fmla="*/ 1023471 h 2152650"/>
              <a:gd name="connsiteX4421" fmla="*/ 1476482 w 3600448"/>
              <a:gd name="connsiteY4421" fmla="*/ 1027183 h 2152650"/>
              <a:gd name="connsiteX4422" fmla="*/ 1495089 w 3600448"/>
              <a:gd name="connsiteY4422" fmla="*/ 1016047 h 2152650"/>
              <a:gd name="connsiteX4423" fmla="*/ 1491367 w 3600448"/>
              <a:gd name="connsiteY4423" fmla="*/ 1016047 h 2152650"/>
              <a:gd name="connsiteX4424" fmla="*/ 1521139 w 3600448"/>
              <a:gd name="connsiteY4424" fmla="*/ 1001199 h 2152650"/>
              <a:gd name="connsiteX4425" fmla="*/ 1527128 w 3600448"/>
              <a:gd name="connsiteY4425" fmla="*/ 999169 h 2152650"/>
              <a:gd name="connsiteX4426" fmla="*/ 907384 w 3600448"/>
              <a:gd name="connsiteY4426" fmla="*/ 997403 h 2152650"/>
              <a:gd name="connsiteX4427" fmla="*/ 941402 w 3600448"/>
              <a:gd name="connsiteY4427" fmla="*/ 1011918 h 2152650"/>
              <a:gd name="connsiteX4428" fmla="*/ 918724 w 3600448"/>
              <a:gd name="connsiteY4428" fmla="*/ 1019175 h 2152650"/>
              <a:gd name="connsiteX4429" fmla="*/ 899825 w 3600448"/>
              <a:gd name="connsiteY4429" fmla="*/ 1037318 h 2152650"/>
              <a:gd name="connsiteX4430" fmla="*/ 884706 w 3600448"/>
              <a:gd name="connsiteY4430" fmla="*/ 1033689 h 2152650"/>
              <a:gd name="connsiteX4431" fmla="*/ 888486 w 3600448"/>
              <a:gd name="connsiteY4431" fmla="*/ 1037318 h 2152650"/>
              <a:gd name="connsiteX4432" fmla="*/ 862027 w 3600448"/>
              <a:gd name="connsiteY4432" fmla="*/ 1044575 h 2152650"/>
              <a:gd name="connsiteX4433" fmla="*/ 873367 w 3600448"/>
              <a:gd name="connsiteY4433" fmla="*/ 1022803 h 2152650"/>
              <a:gd name="connsiteX4434" fmla="*/ 862027 w 3600448"/>
              <a:gd name="connsiteY4434" fmla="*/ 1022803 h 2152650"/>
              <a:gd name="connsiteX4435" fmla="*/ 865807 w 3600448"/>
              <a:gd name="connsiteY4435" fmla="*/ 1019175 h 2152650"/>
              <a:gd name="connsiteX4436" fmla="*/ 892265 w 3600448"/>
              <a:gd name="connsiteY4436" fmla="*/ 1026432 h 2152650"/>
              <a:gd name="connsiteX4437" fmla="*/ 888486 w 3600448"/>
              <a:gd name="connsiteY4437" fmla="*/ 1022803 h 2152650"/>
              <a:gd name="connsiteX4438" fmla="*/ 896045 w 3600448"/>
              <a:gd name="connsiteY4438" fmla="*/ 1015546 h 2152650"/>
              <a:gd name="connsiteX4439" fmla="*/ 892265 w 3600448"/>
              <a:gd name="connsiteY4439" fmla="*/ 1019175 h 2152650"/>
              <a:gd name="connsiteX4440" fmla="*/ 914944 w 3600448"/>
              <a:gd name="connsiteY4440" fmla="*/ 1001032 h 2152650"/>
              <a:gd name="connsiteX4441" fmla="*/ 892265 w 3600448"/>
              <a:gd name="connsiteY4441" fmla="*/ 1001032 h 2152650"/>
              <a:gd name="connsiteX4442" fmla="*/ 907384 w 3600448"/>
              <a:gd name="connsiteY4442" fmla="*/ 997403 h 2152650"/>
              <a:gd name="connsiteX4443" fmla="*/ 1022364 w 3600448"/>
              <a:gd name="connsiteY4443" fmla="*/ 996950 h 2152650"/>
              <a:gd name="connsiteX4444" fmla="*/ 1033476 w 3600448"/>
              <a:gd name="connsiteY4444" fmla="*/ 996950 h 2152650"/>
              <a:gd name="connsiteX4445" fmla="*/ 1029772 w 3600448"/>
              <a:gd name="connsiteY4445" fmla="*/ 1004490 h 2152650"/>
              <a:gd name="connsiteX4446" fmla="*/ 1007547 w 3600448"/>
              <a:gd name="connsiteY4446" fmla="*/ 1008261 h 2152650"/>
              <a:gd name="connsiteX4447" fmla="*/ 1011251 w 3600448"/>
              <a:gd name="connsiteY4447" fmla="*/ 1015801 h 2152650"/>
              <a:gd name="connsiteX4448" fmla="*/ 998750 w 3600448"/>
              <a:gd name="connsiteY4448" fmla="*/ 1020514 h 2152650"/>
              <a:gd name="connsiteX4449" fmla="*/ 995923 w 3600448"/>
              <a:gd name="connsiteY4449" fmla="*/ 1020240 h 2152650"/>
              <a:gd name="connsiteX4450" fmla="*/ 1002917 w 3600448"/>
              <a:gd name="connsiteY4450" fmla="*/ 1013445 h 2152650"/>
              <a:gd name="connsiteX4451" fmla="*/ 1007547 w 3600448"/>
              <a:gd name="connsiteY4451" fmla="*/ 1000720 h 2152650"/>
              <a:gd name="connsiteX4452" fmla="*/ 1022364 w 3600448"/>
              <a:gd name="connsiteY4452" fmla="*/ 1000720 h 2152650"/>
              <a:gd name="connsiteX4453" fmla="*/ 1022364 w 3600448"/>
              <a:gd name="connsiteY4453" fmla="*/ 996950 h 2152650"/>
              <a:gd name="connsiteX4454" fmla="*/ 2354458 w 3600448"/>
              <a:gd name="connsiteY4454" fmla="*/ 993775 h 2152650"/>
              <a:gd name="connsiteX4455" fmla="*/ 2373310 w 3600448"/>
              <a:gd name="connsiteY4455" fmla="*/ 993775 h 2152650"/>
              <a:gd name="connsiteX4456" fmla="*/ 2343147 w 3600448"/>
              <a:gd name="connsiteY4456" fmla="*/ 1004490 h 2152650"/>
              <a:gd name="connsiteX4457" fmla="*/ 2354458 w 3600448"/>
              <a:gd name="connsiteY4457" fmla="*/ 993775 h 2152650"/>
              <a:gd name="connsiteX4458" fmla="*/ 1547418 w 3600448"/>
              <a:gd name="connsiteY4458" fmla="*/ 993775 h 2152650"/>
              <a:gd name="connsiteX4459" fmla="*/ 1550989 w 3600448"/>
              <a:gd name="connsiteY4459" fmla="*/ 1000125 h 2152650"/>
              <a:gd name="connsiteX4460" fmla="*/ 1536700 w 3600448"/>
              <a:gd name="connsiteY4460" fmla="*/ 996950 h 2152650"/>
              <a:gd name="connsiteX4461" fmla="*/ 1547418 w 3600448"/>
              <a:gd name="connsiteY4461" fmla="*/ 993775 h 2152650"/>
              <a:gd name="connsiteX4462" fmla="*/ 695344 w 3600448"/>
              <a:gd name="connsiteY4462" fmla="*/ 993775 h 2152650"/>
              <a:gd name="connsiteX4463" fmla="*/ 695344 w 3600448"/>
              <a:gd name="connsiteY4463" fmla="*/ 996950 h 2152650"/>
              <a:gd name="connsiteX4464" fmla="*/ 684231 w 3600448"/>
              <a:gd name="connsiteY4464" fmla="*/ 996950 h 2152650"/>
              <a:gd name="connsiteX4465" fmla="*/ 489065 w 3600448"/>
              <a:gd name="connsiteY4465" fmla="*/ 991988 h 2152650"/>
              <a:gd name="connsiteX4466" fmla="*/ 498491 w 3600448"/>
              <a:gd name="connsiteY4466" fmla="*/ 992980 h 2152650"/>
              <a:gd name="connsiteX4467" fmla="*/ 482615 w 3600448"/>
              <a:gd name="connsiteY4467" fmla="*/ 996949 h 2152650"/>
              <a:gd name="connsiteX4468" fmla="*/ 489065 w 3600448"/>
              <a:gd name="connsiteY4468" fmla="*/ 991988 h 2152650"/>
              <a:gd name="connsiteX4469" fmla="*/ 1844355 w 3600448"/>
              <a:gd name="connsiteY4469" fmla="*/ 989012 h 2152650"/>
              <a:gd name="connsiteX4470" fmla="*/ 1858960 w 3600448"/>
              <a:gd name="connsiteY4470" fmla="*/ 996632 h 2152650"/>
              <a:gd name="connsiteX4471" fmla="*/ 1848006 w 3600448"/>
              <a:gd name="connsiteY4471" fmla="*/ 1008062 h 2152650"/>
              <a:gd name="connsiteX4472" fmla="*/ 1829750 w 3600448"/>
              <a:gd name="connsiteY4472" fmla="*/ 1008062 h 2152650"/>
              <a:gd name="connsiteX4473" fmla="*/ 1844355 w 3600448"/>
              <a:gd name="connsiteY4473" fmla="*/ 989012 h 2152650"/>
              <a:gd name="connsiteX4474" fmla="*/ 1670366 w 3600448"/>
              <a:gd name="connsiteY4474" fmla="*/ 989012 h 2152650"/>
              <a:gd name="connsiteX4475" fmla="*/ 1684338 w 3600448"/>
              <a:gd name="connsiteY4475" fmla="*/ 989012 h 2152650"/>
              <a:gd name="connsiteX4476" fmla="*/ 1666873 w 3600448"/>
              <a:gd name="connsiteY4476" fmla="*/ 996421 h 2152650"/>
              <a:gd name="connsiteX4477" fmla="*/ 1670366 w 3600448"/>
              <a:gd name="connsiteY4477" fmla="*/ 989012 h 2152650"/>
              <a:gd name="connsiteX4478" fmla="*/ 1126607 w 3600448"/>
              <a:gd name="connsiteY4478" fmla="*/ 989012 h 2152650"/>
              <a:gd name="connsiteX4479" fmla="*/ 1126607 w 3600448"/>
              <a:gd name="connsiteY4479" fmla="*/ 1000442 h 2152650"/>
              <a:gd name="connsiteX4480" fmla="*/ 1141424 w 3600448"/>
              <a:gd name="connsiteY4480" fmla="*/ 1004252 h 2152650"/>
              <a:gd name="connsiteX4481" fmla="*/ 1122903 w 3600448"/>
              <a:gd name="connsiteY4481" fmla="*/ 1000442 h 2152650"/>
              <a:gd name="connsiteX4482" fmla="*/ 1115494 w 3600448"/>
              <a:gd name="connsiteY4482" fmla="*/ 1004252 h 2152650"/>
              <a:gd name="connsiteX4483" fmla="*/ 1108086 w 3600448"/>
              <a:gd name="connsiteY4483" fmla="*/ 1000442 h 2152650"/>
              <a:gd name="connsiteX4484" fmla="*/ 1115494 w 3600448"/>
              <a:gd name="connsiteY4484" fmla="*/ 1000442 h 2152650"/>
              <a:gd name="connsiteX4485" fmla="*/ 1126607 w 3600448"/>
              <a:gd name="connsiteY4485" fmla="*/ 989012 h 2152650"/>
              <a:gd name="connsiteX4486" fmla="*/ 590568 w 3600448"/>
              <a:gd name="connsiteY4486" fmla="*/ 989012 h 2152650"/>
              <a:gd name="connsiteX4487" fmla="*/ 601681 w 3600448"/>
              <a:gd name="connsiteY4487" fmla="*/ 992716 h 2152650"/>
              <a:gd name="connsiteX4488" fmla="*/ 590568 w 3600448"/>
              <a:gd name="connsiteY4488" fmla="*/ 996420 h 2152650"/>
              <a:gd name="connsiteX4489" fmla="*/ 590568 w 3600448"/>
              <a:gd name="connsiteY4489" fmla="*/ 989012 h 2152650"/>
              <a:gd name="connsiteX4490" fmla="*/ 665133 w 3600448"/>
              <a:gd name="connsiteY4490" fmla="*/ 988477 h 2152650"/>
              <a:gd name="connsiteX4491" fmla="*/ 672920 w 3600448"/>
              <a:gd name="connsiteY4491" fmla="*/ 989542 h 2152650"/>
              <a:gd name="connsiteX4492" fmla="*/ 665913 w 3600448"/>
              <a:gd name="connsiteY4492" fmla="*/ 989079 h 2152650"/>
              <a:gd name="connsiteX4493" fmla="*/ 476816 w 3600448"/>
              <a:gd name="connsiteY4493" fmla="*/ 986234 h 2152650"/>
              <a:gd name="connsiteX4494" fmla="*/ 482617 w 3600448"/>
              <a:gd name="connsiteY4494" fmla="*/ 989805 h 2152650"/>
              <a:gd name="connsiteX4495" fmla="*/ 475473 w 3600448"/>
              <a:gd name="connsiteY4495" fmla="*/ 996949 h 2152650"/>
              <a:gd name="connsiteX4496" fmla="*/ 479045 w 3600448"/>
              <a:gd name="connsiteY4496" fmla="*/ 989805 h 2152650"/>
              <a:gd name="connsiteX4497" fmla="*/ 468328 w 3600448"/>
              <a:gd name="connsiteY4497" fmla="*/ 993377 h 2152650"/>
              <a:gd name="connsiteX4498" fmla="*/ 476816 w 3600448"/>
              <a:gd name="connsiteY4498" fmla="*/ 986234 h 2152650"/>
              <a:gd name="connsiteX4499" fmla="*/ 1323930 w 3600448"/>
              <a:gd name="connsiteY4499" fmla="*/ 981710 h 2152650"/>
              <a:gd name="connsiteX4500" fmla="*/ 1325966 w 3600448"/>
              <a:gd name="connsiteY4500" fmla="*/ 983742 h 2152650"/>
              <a:gd name="connsiteX4501" fmla="*/ 1325682 w 3600448"/>
              <a:gd name="connsiteY4501" fmla="*/ 983866 h 2152650"/>
              <a:gd name="connsiteX4502" fmla="*/ 1323930 w 3600448"/>
              <a:gd name="connsiteY4502" fmla="*/ 981710 h 2152650"/>
              <a:gd name="connsiteX4503" fmla="*/ 2351085 w 3600448"/>
              <a:gd name="connsiteY4503" fmla="*/ 981604 h 2152650"/>
              <a:gd name="connsiteX4504" fmla="*/ 2339972 w 3600448"/>
              <a:gd name="connsiteY4504" fmla="*/ 985308 h 2152650"/>
              <a:gd name="connsiteX4505" fmla="*/ 2351085 w 3600448"/>
              <a:gd name="connsiteY4505" fmla="*/ 981604 h 2152650"/>
              <a:gd name="connsiteX4506" fmla="*/ 3070293 w 3600448"/>
              <a:gd name="connsiteY4506" fmla="*/ 979515 h 2152650"/>
              <a:gd name="connsiteX4507" fmla="*/ 3075021 w 3600448"/>
              <a:gd name="connsiteY4507" fmla="*/ 982900 h 2152650"/>
              <a:gd name="connsiteX4508" fmla="*/ 3076202 w 3600448"/>
              <a:gd name="connsiteY4508" fmla="*/ 982785 h 2152650"/>
              <a:gd name="connsiteX4509" fmla="*/ 3072676 w 3600448"/>
              <a:gd name="connsiteY4509" fmla="*/ 985520 h 2152650"/>
              <a:gd name="connsiteX4510" fmla="*/ 3070215 w 3600448"/>
              <a:gd name="connsiteY4510" fmla="*/ 979459 h 2152650"/>
              <a:gd name="connsiteX4511" fmla="*/ 3070272 w 3600448"/>
              <a:gd name="connsiteY4511" fmla="*/ 979462 h 2152650"/>
              <a:gd name="connsiteX4512" fmla="*/ 3070293 w 3600448"/>
              <a:gd name="connsiteY4512" fmla="*/ 979515 h 2152650"/>
              <a:gd name="connsiteX4513" fmla="*/ 2942604 w 3600448"/>
              <a:gd name="connsiteY4513" fmla="*/ 978557 h 2152650"/>
              <a:gd name="connsiteX4514" fmla="*/ 2938879 w 3600448"/>
              <a:gd name="connsiteY4514" fmla="*/ 982279 h 2152650"/>
              <a:gd name="connsiteX4515" fmla="*/ 2938879 w 3600448"/>
              <a:gd name="connsiteY4515" fmla="*/ 979860 h 2152650"/>
              <a:gd name="connsiteX4516" fmla="*/ 3068924 w 3600448"/>
              <a:gd name="connsiteY4516" fmla="*/ 978535 h 2152650"/>
              <a:gd name="connsiteX4517" fmla="*/ 3070215 w 3600448"/>
              <a:gd name="connsiteY4517" fmla="*/ 979459 h 2152650"/>
              <a:gd name="connsiteX4518" fmla="*/ 3068120 w 3600448"/>
              <a:gd name="connsiteY4518" fmla="*/ 979336 h 2152650"/>
              <a:gd name="connsiteX4519" fmla="*/ 1675605 w 3600448"/>
              <a:gd name="connsiteY4519" fmla="*/ 977975 h 2152650"/>
              <a:gd name="connsiteX4520" fmla="*/ 1673753 w 3600448"/>
              <a:gd name="connsiteY4520" fmla="*/ 982663 h 2152650"/>
              <a:gd name="connsiteX4521" fmla="*/ 1658935 w 3600448"/>
              <a:gd name="connsiteY4521" fmla="*/ 982663 h 2152650"/>
              <a:gd name="connsiteX4522" fmla="*/ 1675605 w 3600448"/>
              <a:gd name="connsiteY4522" fmla="*/ 977975 h 2152650"/>
              <a:gd name="connsiteX4523" fmla="*/ 1119198 w 3600448"/>
              <a:gd name="connsiteY4523" fmla="*/ 977900 h 2152650"/>
              <a:gd name="connsiteX4524" fmla="*/ 1126607 w 3600448"/>
              <a:gd name="connsiteY4524" fmla="*/ 985838 h 2152650"/>
              <a:gd name="connsiteX4525" fmla="*/ 1119198 w 3600448"/>
              <a:gd name="connsiteY4525" fmla="*/ 977900 h 2152650"/>
              <a:gd name="connsiteX4526" fmla="*/ 3083933 w 3600448"/>
              <a:gd name="connsiteY4526" fmla="*/ 975042 h 2152650"/>
              <a:gd name="connsiteX4527" fmla="*/ 3083933 w 3600448"/>
              <a:gd name="connsiteY4527" fmla="*/ 982027 h 2152650"/>
              <a:gd name="connsiteX4528" fmla="*/ 3076202 w 3600448"/>
              <a:gd name="connsiteY4528" fmla="*/ 982785 h 2152650"/>
              <a:gd name="connsiteX4529" fmla="*/ 3081119 w 3600448"/>
              <a:gd name="connsiteY4529" fmla="*/ 978971 h 2152650"/>
              <a:gd name="connsiteX4530" fmla="*/ 3083933 w 3600448"/>
              <a:gd name="connsiteY4530" fmla="*/ 975042 h 2152650"/>
              <a:gd name="connsiteX4531" fmla="*/ 3050162 w 3600448"/>
              <a:gd name="connsiteY4531" fmla="*/ 975042 h 2152650"/>
              <a:gd name="connsiteX4532" fmla="*/ 3053915 w 3600448"/>
              <a:gd name="connsiteY4532" fmla="*/ 975042 h 2152650"/>
              <a:gd name="connsiteX4533" fmla="*/ 3061888 w 3600448"/>
              <a:gd name="connsiteY4533" fmla="*/ 978971 h 2152650"/>
              <a:gd name="connsiteX4534" fmla="*/ 3068120 w 3600448"/>
              <a:gd name="connsiteY4534" fmla="*/ 979336 h 2152650"/>
              <a:gd name="connsiteX4535" fmla="*/ 3062357 w 3600448"/>
              <a:gd name="connsiteY4535" fmla="*/ 985083 h 2152650"/>
              <a:gd name="connsiteX4536" fmla="*/ 3061419 w 3600448"/>
              <a:gd name="connsiteY4536" fmla="*/ 989012 h 2152650"/>
              <a:gd name="connsiteX4537" fmla="*/ 3050162 w 3600448"/>
              <a:gd name="connsiteY4537" fmla="*/ 975042 h 2152650"/>
              <a:gd name="connsiteX4538" fmla="*/ 1598613 w 3600448"/>
              <a:gd name="connsiteY4538" fmla="*/ 971550 h 2152650"/>
              <a:gd name="connsiteX4539" fmla="*/ 1584325 w 3600448"/>
              <a:gd name="connsiteY4539" fmla="*/ 978959 h 2152650"/>
              <a:gd name="connsiteX4540" fmla="*/ 1598613 w 3600448"/>
              <a:gd name="connsiteY4540" fmla="*/ 971550 h 2152650"/>
              <a:gd name="connsiteX4541" fmla="*/ 910182 w 3600448"/>
              <a:gd name="connsiteY4541" fmla="*/ 969763 h 2152650"/>
              <a:gd name="connsiteX4542" fmla="*/ 913886 w 3600448"/>
              <a:gd name="connsiteY4542" fmla="*/ 970755 h 2152650"/>
              <a:gd name="connsiteX4543" fmla="*/ 913886 w 3600448"/>
              <a:gd name="connsiteY4543" fmla="*/ 974724 h 2152650"/>
              <a:gd name="connsiteX4544" fmla="*/ 906477 w 3600448"/>
              <a:gd name="connsiteY4544" fmla="*/ 974724 h 2152650"/>
              <a:gd name="connsiteX4545" fmla="*/ 910182 w 3600448"/>
              <a:gd name="connsiteY4545" fmla="*/ 969763 h 2152650"/>
              <a:gd name="connsiteX4546" fmla="*/ 1365046 w 3600448"/>
              <a:gd name="connsiteY4546" fmla="*/ 966787 h 2152650"/>
              <a:gd name="connsiteX4547" fmla="*/ 1387476 w 3600448"/>
              <a:gd name="connsiteY4547" fmla="*/ 974248 h 2152650"/>
              <a:gd name="connsiteX4548" fmla="*/ 1372523 w 3600448"/>
              <a:gd name="connsiteY4548" fmla="*/ 985440 h 2152650"/>
              <a:gd name="connsiteX4549" fmla="*/ 1376262 w 3600448"/>
              <a:gd name="connsiteY4549" fmla="*/ 977979 h 2152650"/>
              <a:gd name="connsiteX4550" fmla="*/ 1368785 w 3600448"/>
              <a:gd name="connsiteY4550" fmla="*/ 977979 h 2152650"/>
              <a:gd name="connsiteX4551" fmla="*/ 1368785 w 3600448"/>
              <a:gd name="connsiteY4551" fmla="*/ 981710 h 2152650"/>
              <a:gd name="connsiteX4552" fmla="*/ 1357571 w 3600448"/>
              <a:gd name="connsiteY4552" fmla="*/ 989171 h 2152650"/>
              <a:gd name="connsiteX4553" fmla="*/ 1365046 w 3600448"/>
              <a:gd name="connsiteY4553" fmla="*/ 1000363 h 2152650"/>
              <a:gd name="connsiteX4554" fmla="*/ 1338883 w 3600448"/>
              <a:gd name="connsiteY4554" fmla="*/ 1011555 h 2152650"/>
              <a:gd name="connsiteX4555" fmla="*/ 1342622 w 3600448"/>
              <a:gd name="connsiteY4555" fmla="*/ 1015285 h 2152650"/>
              <a:gd name="connsiteX4556" fmla="*/ 1282810 w 3600448"/>
              <a:gd name="connsiteY4556" fmla="*/ 1041400 h 2152650"/>
              <a:gd name="connsiteX4557" fmla="*/ 1271595 w 3600448"/>
              <a:gd name="connsiteY4557" fmla="*/ 1037669 h 2152650"/>
              <a:gd name="connsiteX4558" fmla="*/ 1323930 w 3600448"/>
              <a:gd name="connsiteY4558" fmla="*/ 1004093 h 2152650"/>
              <a:gd name="connsiteX4559" fmla="*/ 1312715 w 3600448"/>
              <a:gd name="connsiteY4559" fmla="*/ 1000363 h 2152650"/>
              <a:gd name="connsiteX4560" fmla="*/ 1312715 w 3600448"/>
              <a:gd name="connsiteY4560" fmla="*/ 1004093 h 2152650"/>
              <a:gd name="connsiteX4561" fmla="*/ 1294024 w 3600448"/>
              <a:gd name="connsiteY4561" fmla="*/ 1004093 h 2152650"/>
              <a:gd name="connsiteX4562" fmla="*/ 1308977 w 3600448"/>
              <a:gd name="connsiteY4562" fmla="*/ 1000363 h 2152650"/>
              <a:gd name="connsiteX4563" fmla="*/ 1279071 w 3600448"/>
              <a:gd name="connsiteY4563" fmla="*/ 1000363 h 2152650"/>
              <a:gd name="connsiteX4564" fmla="*/ 1308977 w 3600448"/>
              <a:gd name="connsiteY4564" fmla="*/ 981710 h 2152650"/>
              <a:gd name="connsiteX4565" fmla="*/ 1327668 w 3600448"/>
              <a:gd name="connsiteY4565" fmla="*/ 985440 h 2152650"/>
              <a:gd name="connsiteX4566" fmla="*/ 1325966 w 3600448"/>
              <a:gd name="connsiteY4566" fmla="*/ 983742 h 2152650"/>
              <a:gd name="connsiteX4567" fmla="*/ 1329538 w 3600448"/>
              <a:gd name="connsiteY4567" fmla="*/ 982176 h 2152650"/>
              <a:gd name="connsiteX4568" fmla="*/ 1335145 w 3600448"/>
              <a:gd name="connsiteY4568" fmla="*/ 985440 h 2152650"/>
              <a:gd name="connsiteX4569" fmla="*/ 1379999 w 3600448"/>
              <a:gd name="connsiteY4569" fmla="*/ 974248 h 2152650"/>
              <a:gd name="connsiteX4570" fmla="*/ 1365046 w 3600448"/>
              <a:gd name="connsiteY4570" fmla="*/ 966787 h 2152650"/>
              <a:gd name="connsiteX4571" fmla="*/ 925924 w 3600448"/>
              <a:gd name="connsiteY4571" fmla="*/ 966787 h 2152650"/>
              <a:gd name="connsiteX4572" fmla="*/ 936640 w 3600448"/>
              <a:gd name="connsiteY4572" fmla="*/ 974195 h 2152650"/>
              <a:gd name="connsiteX4573" fmla="*/ 922352 w 3600448"/>
              <a:gd name="connsiteY4573" fmla="*/ 977899 h 2152650"/>
              <a:gd name="connsiteX4574" fmla="*/ 925924 w 3600448"/>
              <a:gd name="connsiteY4574" fmla="*/ 966787 h 2152650"/>
              <a:gd name="connsiteX4575" fmla="*/ 1175649 w 3600448"/>
              <a:gd name="connsiteY4575" fmla="*/ 961173 h 2152650"/>
              <a:gd name="connsiteX4576" fmla="*/ 1178133 w 3600448"/>
              <a:gd name="connsiteY4576" fmla="*/ 963613 h 2152650"/>
              <a:gd name="connsiteX4577" fmla="*/ 1175188 w 3600448"/>
              <a:gd name="connsiteY4577" fmla="*/ 961356 h 2152650"/>
              <a:gd name="connsiteX4578" fmla="*/ 1108087 w 3600448"/>
              <a:gd name="connsiteY4578" fmla="*/ 960437 h 2152650"/>
              <a:gd name="connsiteX4579" fmla="*/ 1141424 w 3600448"/>
              <a:gd name="connsiteY4579" fmla="*/ 967845 h 2152650"/>
              <a:gd name="connsiteX4580" fmla="*/ 1119199 w 3600448"/>
              <a:gd name="connsiteY4580" fmla="*/ 967845 h 2152650"/>
              <a:gd name="connsiteX4581" fmla="*/ 1122903 w 3600448"/>
              <a:gd name="connsiteY4581" fmla="*/ 975253 h 2152650"/>
              <a:gd name="connsiteX4582" fmla="*/ 1074751 w 3600448"/>
              <a:gd name="connsiteY4582" fmla="*/ 986366 h 2152650"/>
              <a:gd name="connsiteX4583" fmla="*/ 1074751 w 3600448"/>
              <a:gd name="connsiteY4583" fmla="*/ 990070 h 2152650"/>
              <a:gd name="connsiteX4584" fmla="*/ 1071047 w 3600448"/>
              <a:gd name="connsiteY4584" fmla="*/ 975253 h 2152650"/>
              <a:gd name="connsiteX4585" fmla="*/ 1108087 w 3600448"/>
              <a:gd name="connsiteY4585" fmla="*/ 960437 h 2152650"/>
              <a:gd name="connsiteX4586" fmla="*/ 657972 w 3600448"/>
              <a:gd name="connsiteY4586" fmla="*/ 959908 h 2152650"/>
              <a:gd name="connsiteX4587" fmla="*/ 657972 w 3600448"/>
              <a:gd name="connsiteY4587" fmla="*/ 982133 h 2152650"/>
              <a:gd name="connsiteX4588" fmla="*/ 665446 w 3600448"/>
              <a:gd name="connsiteY4588" fmla="*/ 971021 h 2152650"/>
              <a:gd name="connsiteX4589" fmla="*/ 680395 w 3600448"/>
              <a:gd name="connsiteY4589" fmla="*/ 974725 h 2152650"/>
              <a:gd name="connsiteX4590" fmla="*/ 680395 w 3600448"/>
              <a:gd name="connsiteY4590" fmla="*/ 963612 h 2152650"/>
              <a:gd name="connsiteX4591" fmla="*/ 695344 w 3600448"/>
              <a:gd name="connsiteY4591" fmla="*/ 971021 h 2152650"/>
              <a:gd name="connsiteX4592" fmla="*/ 684132 w 3600448"/>
              <a:gd name="connsiteY4592" fmla="*/ 974725 h 2152650"/>
              <a:gd name="connsiteX4593" fmla="*/ 684132 w 3600448"/>
              <a:gd name="connsiteY4593" fmla="*/ 989542 h 2152650"/>
              <a:gd name="connsiteX4594" fmla="*/ 669183 w 3600448"/>
              <a:gd name="connsiteY4594" fmla="*/ 982133 h 2152650"/>
              <a:gd name="connsiteX4595" fmla="*/ 661709 w 3600448"/>
              <a:gd name="connsiteY4595" fmla="*/ 985837 h 2152650"/>
              <a:gd name="connsiteX4596" fmla="*/ 665133 w 3600448"/>
              <a:gd name="connsiteY4596" fmla="*/ 988477 h 2152650"/>
              <a:gd name="connsiteX4597" fmla="*/ 659373 w 3600448"/>
              <a:gd name="connsiteY4597" fmla="*/ 987690 h 2152650"/>
              <a:gd name="connsiteX4598" fmla="*/ 643023 w 3600448"/>
              <a:gd name="connsiteY4598" fmla="*/ 985837 h 2152650"/>
              <a:gd name="connsiteX4599" fmla="*/ 643023 w 3600448"/>
              <a:gd name="connsiteY4599" fmla="*/ 993246 h 2152650"/>
              <a:gd name="connsiteX4600" fmla="*/ 620599 w 3600448"/>
              <a:gd name="connsiteY4600" fmla="*/ 989542 h 2152650"/>
              <a:gd name="connsiteX4601" fmla="*/ 631811 w 3600448"/>
              <a:gd name="connsiteY4601" fmla="*/ 996950 h 2152650"/>
              <a:gd name="connsiteX4602" fmla="*/ 609388 w 3600448"/>
              <a:gd name="connsiteY4602" fmla="*/ 993246 h 2152650"/>
              <a:gd name="connsiteX4603" fmla="*/ 635548 w 3600448"/>
              <a:gd name="connsiteY4603" fmla="*/ 974725 h 2152650"/>
              <a:gd name="connsiteX4604" fmla="*/ 609388 w 3600448"/>
              <a:gd name="connsiteY4604" fmla="*/ 974725 h 2152650"/>
              <a:gd name="connsiteX4605" fmla="*/ 609388 w 3600448"/>
              <a:gd name="connsiteY4605" fmla="*/ 985837 h 2152650"/>
              <a:gd name="connsiteX4606" fmla="*/ 572015 w 3600448"/>
              <a:gd name="connsiteY4606" fmla="*/ 978429 h 2152650"/>
              <a:gd name="connsiteX4607" fmla="*/ 572015 w 3600448"/>
              <a:gd name="connsiteY4607" fmla="*/ 982133 h 2152650"/>
              <a:gd name="connsiteX4608" fmla="*/ 519691 w 3600448"/>
              <a:gd name="connsiteY4608" fmla="*/ 993246 h 2152650"/>
              <a:gd name="connsiteX4609" fmla="*/ 515953 w 3600448"/>
              <a:gd name="connsiteY4609" fmla="*/ 982133 h 2152650"/>
              <a:gd name="connsiteX4610" fmla="*/ 553326 w 3600448"/>
              <a:gd name="connsiteY4610" fmla="*/ 974725 h 2152650"/>
              <a:gd name="connsiteX4611" fmla="*/ 553326 w 3600448"/>
              <a:gd name="connsiteY4611" fmla="*/ 971021 h 2152650"/>
              <a:gd name="connsiteX4612" fmla="*/ 594439 w 3600448"/>
              <a:gd name="connsiteY4612" fmla="*/ 967317 h 2152650"/>
              <a:gd name="connsiteX4613" fmla="*/ 594439 w 3600448"/>
              <a:gd name="connsiteY4613" fmla="*/ 963612 h 2152650"/>
              <a:gd name="connsiteX4614" fmla="*/ 639285 w 3600448"/>
              <a:gd name="connsiteY4614" fmla="*/ 971021 h 2152650"/>
              <a:gd name="connsiteX4615" fmla="*/ 639285 w 3600448"/>
              <a:gd name="connsiteY4615" fmla="*/ 963612 h 2152650"/>
              <a:gd name="connsiteX4616" fmla="*/ 657972 w 3600448"/>
              <a:gd name="connsiteY4616" fmla="*/ 959908 h 2152650"/>
              <a:gd name="connsiteX4617" fmla="*/ 837004 w 3600448"/>
              <a:gd name="connsiteY4617" fmla="*/ 959379 h 2152650"/>
              <a:gd name="connsiteX4618" fmla="*/ 838405 w 3600448"/>
              <a:gd name="connsiteY4618" fmla="*/ 959842 h 2152650"/>
              <a:gd name="connsiteX4619" fmla="*/ 838283 w 3600448"/>
              <a:gd name="connsiteY4619" fmla="*/ 960124 h 2152650"/>
              <a:gd name="connsiteX4620" fmla="*/ 1184208 w 3600448"/>
              <a:gd name="connsiteY4620" fmla="*/ 957240 h 2152650"/>
              <a:gd name="connsiteX4621" fmla="*/ 1180018 w 3600448"/>
              <a:gd name="connsiteY4621" fmla="*/ 959446 h 2152650"/>
              <a:gd name="connsiteX4622" fmla="*/ 1175649 w 3600448"/>
              <a:gd name="connsiteY4622" fmla="*/ 961173 h 2152650"/>
              <a:gd name="connsiteX4623" fmla="*/ 1174364 w 3600448"/>
              <a:gd name="connsiteY4623" fmla="*/ 959909 h 2152650"/>
              <a:gd name="connsiteX4624" fmla="*/ 2987301 w 3600448"/>
              <a:gd name="connsiteY4624" fmla="*/ 956222 h 2152650"/>
              <a:gd name="connsiteX4625" fmla="*/ 2972402 w 3600448"/>
              <a:gd name="connsiteY4625" fmla="*/ 971112 h 2152650"/>
              <a:gd name="connsiteX4626" fmla="*/ 2976127 w 3600448"/>
              <a:gd name="connsiteY4626" fmla="*/ 971112 h 2152650"/>
              <a:gd name="connsiteX4627" fmla="*/ 2957503 w 3600448"/>
              <a:gd name="connsiteY4627" fmla="*/ 978557 h 2152650"/>
              <a:gd name="connsiteX4628" fmla="*/ 2938879 w 3600448"/>
              <a:gd name="connsiteY4628" fmla="*/ 974834 h 2152650"/>
              <a:gd name="connsiteX4629" fmla="*/ 2938879 w 3600448"/>
              <a:gd name="connsiteY4629" fmla="*/ 979860 h 2152650"/>
              <a:gd name="connsiteX4630" fmla="*/ 2914668 w 3600448"/>
              <a:gd name="connsiteY4630" fmla="*/ 988328 h 2152650"/>
              <a:gd name="connsiteX4631" fmla="*/ 2886732 w 3600448"/>
              <a:gd name="connsiteY4631" fmla="*/ 1000891 h 2152650"/>
              <a:gd name="connsiteX4632" fmla="*/ 2901631 w 3600448"/>
              <a:gd name="connsiteY4632" fmla="*/ 1000891 h 2152650"/>
              <a:gd name="connsiteX4633" fmla="*/ 2897906 w 3600448"/>
              <a:gd name="connsiteY4633" fmla="*/ 997169 h 2152650"/>
              <a:gd name="connsiteX4634" fmla="*/ 2905356 w 3600448"/>
              <a:gd name="connsiteY4634" fmla="*/ 1008336 h 2152650"/>
              <a:gd name="connsiteX4635" fmla="*/ 2912805 w 3600448"/>
              <a:gd name="connsiteY4635" fmla="*/ 1004614 h 2152650"/>
              <a:gd name="connsiteX4636" fmla="*/ 2927705 w 3600448"/>
              <a:gd name="connsiteY4636" fmla="*/ 1008336 h 2152650"/>
              <a:gd name="connsiteX4637" fmla="*/ 2964952 w 3600448"/>
              <a:gd name="connsiteY4637" fmla="*/ 993446 h 2152650"/>
              <a:gd name="connsiteX4638" fmla="*/ 2983576 w 3600448"/>
              <a:gd name="connsiteY4638" fmla="*/ 1000891 h 2152650"/>
              <a:gd name="connsiteX4639" fmla="*/ 3031998 w 3600448"/>
              <a:gd name="connsiteY4639" fmla="*/ 982279 h 2152650"/>
              <a:gd name="connsiteX4640" fmla="*/ 3013375 w 3600448"/>
              <a:gd name="connsiteY4640" fmla="*/ 1000891 h 2152650"/>
              <a:gd name="connsiteX4641" fmla="*/ 2957503 w 3600448"/>
              <a:gd name="connsiteY4641" fmla="*/ 1026948 h 2152650"/>
              <a:gd name="connsiteX4642" fmla="*/ 2961228 w 3600448"/>
              <a:gd name="connsiteY4642" fmla="*/ 1030671 h 2152650"/>
              <a:gd name="connsiteX4643" fmla="*/ 2905356 w 3600448"/>
              <a:gd name="connsiteY4643" fmla="*/ 1045560 h 2152650"/>
              <a:gd name="connsiteX4644" fmla="*/ 2871833 w 3600448"/>
              <a:gd name="connsiteY4644" fmla="*/ 1067895 h 2152650"/>
              <a:gd name="connsiteX4645" fmla="*/ 2875557 w 3600448"/>
              <a:gd name="connsiteY4645" fmla="*/ 1056728 h 2152650"/>
              <a:gd name="connsiteX4646" fmla="*/ 2860658 w 3600448"/>
              <a:gd name="connsiteY4646" fmla="*/ 1064173 h 2152650"/>
              <a:gd name="connsiteX4647" fmla="*/ 2868108 w 3600448"/>
              <a:gd name="connsiteY4647" fmla="*/ 1067895 h 2152650"/>
              <a:gd name="connsiteX4648" fmla="*/ 2834585 w 3600448"/>
              <a:gd name="connsiteY4648" fmla="*/ 1071617 h 2152650"/>
              <a:gd name="connsiteX4649" fmla="*/ 2845759 w 3600448"/>
              <a:gd name="connsiteY4649" fmla="*/ 1067895 h 2152650"/>
              <a:gd name="connsiteX4650" fmla="*/ 2827135 w 3600448"/>
              <a:gd name="connsiteY4650" fmla="*/ 1064173 h 2152650"/>
              <a:gd name="connsiteX4651" fmla="*/ 2819686 w 3600448"/>
              <a:gd name="connsiteY4651" fmla="*/ 1071617 h 2152650"/>
              <a:gd name="connsiteX4652" fmla="*/ 2797337 w 3600448"/>
              <a:gd name="connsiteY4652" fmla="*/ 1071617 h 2152650"/>
              <a:gd name="connsiteX4653" fmla="*/ 2797337 w 3600448"/>
              <a:gd name="connsiteY4653" fmla="*/ 1075340 h 2152650"/>
              <a:gd name="connsiteX4654" fmla="*/ 2808511 w 3600448"/>
              <a:gd name="connsiteY4654" fmla="*/ 1075340 h 2152650"/>
              <a:gd name="connsiteX4655" fmla="*/ 2793612 w 3600448"/>
              <a:gd name="connsiteY4655" fmla="*/ 1071617 h 2152650"/>
              <a:gd name="connsiteX4656" fmla="*/ 2769673 w 3600448"/>
              <a:gd name="connsiteY4656" fmla="*/ 1082250 h 2152650"/>
              <a:gd name="connsiteX4657" fmla="*/ 2776734 w 3600448"/>
              <a:gd name="connsiteY4657" fmla="*/ 1083931 h 2152650"/>
              <a:gd name="connsiteX4658" fmla="*/ 2778123 w 3600448"/>
              <a:gd name="connsiteY4658" fmla="*/ 1089024 h 2152650"/>
              <a:gd name="connsiteX4659" fmla="*/ 2773955 w 3600448"/>
              <a:gd name="connsiteY4659" fmla="*/ 1086709 h 2152650"/>
              <a:gd name="connsiteX4660" fmla="*/ 2768553 w 3600448"/>
              <a:gd name="connsiteY4660" fmla="*/ 1082748 h 2152650"/>
              <a:gd name="connsiteX4661" fmla="*/ 2760089 w 3600448"/>
              <a:gd name="connsiteY4661" fmla="*/ 1086507 h 2152650"/>
              <a:gd name="connsiteX4662" fmla="*/ 2737740 w 3600448"/>
              <a:gd name="connsiteY4662" fmla="*/ 1082785 h 2152650"/>
              <a:gd name="connsiteX4663" fmla="*/ 2748915 w 3600448"/>
              <a:gd name="connsiteY4663" fmla="*/ 1071617 h 2152650"/>
              <a:gd name="connsiteX4664" fmla="*/ 2726566 w 3600448"/>
              <a:gd name="connsiteY4664" fmla="*/ 1060450 h 2152650"/>
              <a:gd name="connsiteX4665" fmla="*/ 2700493 w 3600448"/>
              <a:gd name="connsiteY4665" fmla="*/ 1075340 h 2152650"/>
              <a:gd name="connsiteX4666" fmla="*/ 2693043 w 3600448"/>
              <a:gd name="connsiteY4666" fmla="*/ 1086507 h 2152650"/>
              <a:gd name="connsiteX4667" fmla="*/ 2670694 w 3600448"/>
              <a:gd name="connsiteY4667" fmla="*/ 1097674 h 2152650"/>
              <a:gd name="connsiteX4668" fmla="*/ 2726566 w 3600448"/>
              <a:gd name="connsiteY4668" fmla="*/ 1079062 h 2152650"/>
              <a:gd name="connsiteX4669" fmla="*/ 2719117 w 3600448"/>
              <a:gd name="connsiteY4669" fmla="*/ 1082785 h 2152650"/>
              <a:gd name="connsiteX4670" fmla="*/ 2737740 w 3600448"/>
              <a:gd name="connsiteY4670" fmla="*/ 1090229 h 2152650"/>
              <a:gd name="connsiteX4671" fmla="*/ 2707942 w 3600448"/>
              <a:gd name="connsiteY4671" fmla="*/ 1101397 h 2152650"/>
              <a:gd name="connsiteX4672" fmla="*/ 2707942 w 3600448"/>
              <a:gd name="connsiteY4672" fmla="*/ 1116286 h 2152650"/>
              <a:gd name="connsiteX4673" fmla="*/ 2689318 w 3600448"/>
              <a:gd name="connsiteY4673" fmla="*/ 1120009 h 2152650"/>
              <a:gd name="connsiteX4674" fmla="*/ 2689318 w 3600448"/>
              <a:gd name="connsiteY4674" fmla="*/ 1138621 h 2152650"/>
              <a:gd name="connsiteX4675" fmla="*/ 2704217 w 3600448"/>
              <a:gd name="connsiteY4675" fmla="*/ 1127454 h 2152650"/>
              <a:gd name="connsiteX4676" fmla="*/ 2700493 w 3600448"/>
              <a:gd name="connsiteY4676" fmla="*/ 1134898 h 2152650"/>
              <a:gd name="connsiteX4677" fmla="*/ 2741465 w 3600448"/>
              <a:gd name="connsiteY4677" fmla="*/ 1127454 h 2152650"/>
              <a:gd name="connsiteX4678" fmla="*/ 2737740 w 3600448"/>
              <a:gd name="connsiteY4678" fmla="*/ 1112564 h 2152650"/>
              <a:gd name="connsiteX4679" fmla="*/ 2741000 w 3600448"/>
              <a:gd name="connsiteY4679" fmla="*/ 1126523 h 2152650"/>
              <a:gd name="connsiteX4680" fmla="*/ 2751929 w 3600448"/>
              <a:gd name="connsiteY4680" fmla="*/ 1134387 h 2152650"/>
              <a:gd name="connsiteX4681" fmla="*/ 2734016 w 3600448"/>
              <a:gd name="connsiteY4681" fmla="*/ 1142343 h 2152650"/>
              <a:gd name="connsiteX4682" fmla="*/ 2741465 w 3600448"/>
              <a:gd name="connsiteY4682" fmla="*/ 1146066 h 2152650"/>
              <a:gd name="connsiteX4683" fmla="*/ 2722841 w 3600448"/>
              <a:gd name="connsiteY4683" fmla="*/ 1157233 h 2152650"/>
              <a:gd name="connsiteX4684" fmla="*/ 2726566 w 3600448"/>
              <a:gd name="connsiteY4684" fmla="*/ 1149788 h 2152650"/>
              <a:gd name="connsiteX4685" fmla="*/ 2681869 w 3600448"/>
              <a:gd name="connsiteY4685" fmla="*/ 1160955 h 2152650"/>
              <a:gd name="connsiteX4686" fmla="*/ 2678144 w 3600448"/>
              <a:gd name="connsiteY4686" fmla="*/ 1168400 h 2152650"/>
              <a:gd name="connsiteX4687" fmla="*/ 2666970 w 3600448"/>
              <a:gd name="connsiteY4687" fmla="*/ 1157233 h 2152650"/>
              <a:gd name="connsiteX4688" fmla="*/ 2659682 w 3600448"/>
              <a:gd name="connsiteY4688" fmla="*/ 1162088 h 2152650"/>
              <a:gd name="connsiteX4689" fmla="*/ 2663245 w 3600448"/>
              <a:gd name="connsiteY4689" fmla="*/ 1156302 h 2152650"/>
              <a:gd name="connsiteX4690" fmla="*/ 2670694 w 3600448"/>
              <a:gd name="connsiteY4690" fmla="*/ 1149788 h 2152650"/>
              <a:gd name="connsiteX4691" fmla="*/ 2652070 w 3600448"/>
              <a:gd name="connsiteY4691" fmla="*/ 1153510 h 2152650"/>
              <a:gd name="connsiteX4692" fmla="*/ 2655795 w 3600448"/>
              <a:gd name="connsiteY4692" fmla="*/ 1149788 h 2152650"/>
              <a:gd name="connsiteX4693" fmla="*/ 2648346 w 3600448"/>
              <a:gd name="connsiteY4693" fmla="*/ 1153510 h 2152650"/>
              <a:gd name="connsiteX4694" fmla="*/ 2655795 w 3600448"/>
              <a:gd name="connsiteY4694" fmla="*/ 1142343 h 2152650"/>
              <a:gd name="connsiteX4695" fmla="*/ 2633447 w 3600448"/>
              <a:gd name="connsiteY4695" fmla="*/ 1134898 h 2152650"/>
              <a:gd name="connsiteX4696" fmla="*/ 2640896 w 3600448"/>
              <a:gd name="connsiteY4696" fmla="*/ 1123731 h 2152650"/>
              <a:gd name="connsiteX4697" fmla="*/ 2678144 w 3600448"/>
              <a:gd name="connsiteY4697" fmla="*/ 1108842 h 2152650"/>
              <a:gd name="connsiteX4698" fmla="*/ 2655795 w 3600448"/>
              <a:gd name="connsiteY4698" fmla="*/ 1112564 h 2152650"/>
              <a:gd name="connsiteX4699" fmla="*/ 2655795 w 3600448"/>
              <a:gd name="connsiteY4699" fmla="*/ 1093952 h 2152650"/>
              <a:gd name="connsiteX4700" fmla="*/ 2603648 w 3600448"/>
              <a:gd name="connsiteY4700" fmla="*/ 1112564 h 2152650"/>
              <a:gd name="connsiteX4701" fmla="*/ 2618547 w 3600448"/>
              <a:gd name="connsiteY4701" fmla="*/ 1105119 h 2152650"/>
              <a:gd name="connsiteX4702" fmla="*/ 2581300 w 3600448"/>
              <a:gd name="connsiteY4702" fmla="*/ 1112564 h 2152650"/>
              <a:gd name="connsiteX4703" fmla="*/ 2570125 w 3600448"/>
              <a:gd name="connsiteY4703" fmla="*/ 1108842 h 2152650"/>
              <a:gd name="connsiteX4704" fmla="*/ 2577575 w 3600448"/>
              <a:gd name="connsiteY4704" fmla="*/ 1105119 h 2152650"/>
              <a:gd name="connsiteX4705" fmla="*/ 2562676 w 3600448"/>
              <a:gd name="connsiteY4705" fmla="*/ 1097674 h 2152650"/>
              <a:gd name="connsiteX4706" fmla="*/ 2514253 w 3600448"/>
              <a:gd name="connsiteY4706" fmla="*/ 1101397 h 2152650"/>
              <a:gd name="connsiteX4707" fmla="*/ 2511406 w 3600448"/>
              <a:gd name="connsiteY4707" fmla="*/ 1100719 h 2152650"/>
              <a:gd name="connsiteX4708" fmla="*/ 2520772 w 3600448"/>
              <a:gd name="connsiteY4708" fmla="*/ 1093487 h 2152650"/>
              <a:gd name="connsiteX4709" fmla="*/ 2525428 w 3600448"/>
              <a:gd name="connsiteY4709" fmla="*/ 1082785 h 2152650"/>
              <a:gd name="connsiteX4710" fmla="*/ 2499354 w 3600448"/>
              <a:gd name="connsiteY4710" fmla="*/ 1082785 h 2152650"/>
              <a:gd name="connsiteX4711" fmla="*/ 2514253 w 3600448"/>
              <a:gd name="connsiteY4711" fmla="*/ 1086507 h 2152650"/>
              <a:gd name="connsiteX4712" fmla="*/ 2477006 w 3600448"/>
              <a:gd name="connsiteY4712" fmla="*/ 1093952 h 2152650"/>
              <a:gd name="connsiteX4713" fmla="*/ 2491905 w 3600448"/>
              <a:gd name="connsiteY4713" fmla="*/ 1060450 h 2152650"/>
              <a:gd name="connsiteX4714" fmla="*/ 2454657 w 3600448"/>
              <a:gd name="connsiteY4714" fmla="*/ 1067895 h 2152650"/>
              <a:gd name="connsiteX4715" fmla="*/ 2450932 w 3600448"/>
              <a:gd name="connsiteY4715" fmla="*/ 1056728 h 2152650"/>
              <a:gd name="connsiteX4716" fmla="*/ 2413684 w 3600448"/>
              <a:gd name="connsiteY4716" fmla="*/ 1075340 h 2152650"/>
              <a:gd name="connsiteX4717" fmla="*/ 2395060 w 3600448"/>
              <a:gd name="connsiteY4717" fmla="*/ 1079062 h 2152650"/>
              <a:gd name="connsiteX4718" fmla="*/ 2402510 w 3600448"/>
              <a:gd name="connsiteY4718" fmla="*/ 1067895 h 2152650"/>
              <a:gd name="connsiteX4719" fmla="*/ 2383886 w 3600448"/>
              <a:gd name="connsiteY4719" fmla="*/ 1071617 h 2152650"/>
              <a:gd name="connsiteX4720" fmla="*/ 2387611 w 3600448"/>
              <a:gd name="connsiteY4720" fmla="*/ 1075340 h 2152650"/>
              <a:gd name="connsiteX4721" fmla="*/ 2376436 w 3600448"/>
              <a:gd name="connsiteY4721" fmla="*/ 1075340 h 2152650"/>
              <a:gd name="connsiteX4722" fmla="*/ 2383886 w 3600448"/>
              <a:gd name="connsiteY4722" fmla="*/ 1079062 h 2152650"/>
              <a:gd name="connsiteX4723" fmla="*/ 2376436 w 3600448"/>
              <a:gd name="connsiteY4723" fmla="*/ 1090229 h 2152650"/>
              <a:gd name="connsiteX4724" fmla="*/ 2382489 w 3600448"/>
              <a:gd name="connsiteY4724" fmla="*/ 1094883 h 2152650"/>
              <a:gd name="connsiteX4725" fmla="*/ 2380627 w 3600448"/>
              <a:gd name="connsiteY4725" fmla="*/ 1103069 h 2152650"/>
              <a:gd name="connsiteX4726" fmla="*/ 2376437 w 3600448"/>
              <a:gd name="connsiteY4726" fmla="*/ 1103723 h 2152650"/>
              <a:gd name="connsiteX4727" fmla="*/ 2361537 w 3600448"/>
              <a:gd name="connsiteY4727" fmla="*/ 1108842 h 2152650"/>
              <a:gd name="connsiteX4728" fmla="*/ 2357388 w 3600448"/>
              <a:gd name="connsiteY4728" fmla="*/ 1117511 h 2152650"/>
              <a:gd name="connsiteX4729" fmla="*/ 2354088 w 3600448"/>
              <a:gd name="connsiteY4729" fmla="*/ 1112564 h 2152650"/>
              <a:gd name="connsiteX4730" fmla="*/ 2328014 w 3600448"/>
              <a:gd name="connsiteY4730" fmla="*/ 1116286 h 2152650"/>
              <a:gd name="connsiteX4731" fmla="*/ 2294491 w 3600448"/>
              <a:gd name="connsiteY4731" fmla="*/ 1134898 h 2152650"/>
              <a:gd name="connsiteX4732" fmla="*/ 2311611 w 3600448"/>
              <a:gd name="connsiteY4732" fmla="*/ 1129438 h 2152650"/>
              <a:gd name="connsiteX4733" fmla="*/ 2309390 w 3600448"/>
              <a:gd name="connsiteY4733" fmla="*/ 1131176 h 2152650"/>
              <a:gd name="connsiteX4734" fmla="*/ 2316840 w 3600448"/>
              <a:gd name="connsiteY4734" fmla="*/ 1138621 h 2152650"/>
              <a:gd name="connsiteX4735" fmla="*/ 2305666 w 3600448"/>
              <a:gd name="connsiteY4735" fmla="*/ 1146066 h 2152650"/>
              <a:gd name="connsiteX4736" fmla="*/ 2309390 w 3600448"/>
              <a:gd name="connsiteY4736" fmla="*/ 1134898 h 2152650"/>
              <a:gd name="connsiteX4737" fmla="*/ 2279592 w 3600448"/>
              <a:gd name="connsiteY4737" fmla="*/ 1142343 h 2152650"/>
              <a:gd name="connsiteX4738" fmla="*/ 2283317 w 3600448"/>
              <a:gd name="connsiteY4738" fmla="*/ 1157233 h 2152650"/>
              <a:gd name="connsiteX4739" fmla="*/ 2268418 w 3600448"/>
              <a:gd name="connsiteY4739" fmla="*/ 1153510 h 2152650"/>
              <a:gd name="connsiteX4740" fmla="*/ 2268418 w 3600448"/>
              <a:gd name="connsiteY4740" fmla="*/ 1160955 h 2152650"/>
              <a:gd name="connsiteX4741" fmla="*/ 2260968 w 3600448"/>
              <a:gd name="connsiteY4741" fmla="*/ 1157233 h 2152650"/>
              <a:gd name="connsiteX4742" fmla="*/ 2253519 w 3600448"/>
              <a:gd name="connsiteY4742" fmla="*/ 1160955 h 2152650"/>
              <a:gd name="connsiteX4743" fmla="*/ 2257243 w 3600448"/>
              <a:gd name="connsiteY4743" fmla="*/ 1160955 h 2152650"/>
              <a:gd name="connsiteX4744" fmla="*/ 2246069 w 3600448"/>
              <a:gd name="connsiteY4744" fmla="*/ 1168400 h 2152650"/>
              <a:gd name="connsiteX4745" fmla="*/ 2253519 w 3600448"/>
              <a:gd name="connsiteY4745" fmla="*/ 1157233 h 2152650"/>
              <a:gd name="connsiteX4746" fmla="*/ 2223720 w 3600448"/>
              <a:gd name="connsiteY4746" fmla="*/ 1153510 h 2152650"/>
              <a:gd name="connsiteX4747" fmla="*/ 2193922 w 3600448"/>
              <a:gd name="connsiteY4747" fmla="*/ 1142343 h 2152650"/>
              <a:gd name="connsiteX4748" fmla="*/ 2205096 w 3600448"/>
              <a:gd name="connsiteY4748" fmla="*/ 1142343 h 2152650"/>
              <a:gd name="connsiteX4749" fmla="*/ 2246069 w 3600448"/>
              <a:gd name="connsiteY4749" fmla="*/ 1116286 h 2152650"/>
              <a:gd name="connsiteX4750" fmla="*/ 2253519 w 3600448"/>
              <a:gd name="connsiteY4750" fmla="*/ 1116286 h 2152650"/>
              <a:gd name="connsiteX4751" fmla="*/ 2280989 w 3600448"/>
              <a:gd name="connsiteY4751" fmla="*/ 1100931 h 2152650"/>
              <a:gd name="connsiteX4752" fmla="*/ 2305300 w 3600448"/>
              <a:gd name="connsiteY4752" fmla="*/ 1083053 h 2152650"/>
              <a:gd name="connsiteX4753" fmla="*/ 2313581 w 3600448"/>
              <a:gd name="connsiteY4753" fmla="*/ 1083715 h 2152650"/>
              <a:gd name="connsiteX4754" fmla="*/ 2316840 w 3600448"/>
              <a:gd name="connsiteY4754" fmla="*/ 1090229 h 2152650"/>
              <a:gd name="connsiteX4755" fmla="*/ 2342913 w 3600448"/>
              <a:gd name="connsiteY4755" fmla="*/ 1067895 h 2152650"/>
              <a:gd name="connsiteX4756" fmla="*/ 2372712 w 3600448"/>
              <a:gd name="connsiteY4756" fmla="*/ 1064173 h 2152650"/>
              <a:gd name="connsiteX4757" fmla="*/ 2372712 w 3600448"/>
              <a:gd name="connsiteY4757" fmla="*/ 1067895 h 2152650"/>
              <a:gd name="connsiteX4758" fmla="*/ 2424859 w 3600448"/>
              <a:gd name="connsiteY4758" fmla="*/ 1053005 h 2152650"/>
              <a:gd name="connsiteX4759" fmla="*/ 2421134 w 3600448"/>
              <a:gd name="connsiteY4759" fmla="*/ 1049283 h 2152650"/>
              <a:gd name="connsiteX4760" fmla="*/ 2473281 w 3600448"/>
              <a:gd name="connsiteY4760" fmla="*/ 1045560 h 2152650"/>
              <a:gd name="connsiteX4761" fmla="*/ 2488180 w 3600448"/>
              <a:gd name="connsiteY4761" fmla="*/ 1038116 h 2152650"/>
              <a:gd name="connsiteX4762" fmla="*/ 2488180 w 3600448"/>
              <a:gd name="connsiteY4762" fmla="*/ 1045560 h 2152650"/>
              <a:gd name="connsiteX4763" fmla="*/ 2529153 w 3600448"/>
              <a:gd name="connsiteY4763" fmla="*/ 1030671 h 2152650"/>
              <a:gd name="connsiteX4764" fmla="*/ 2514253 w 3600448"/>
              <a:gd name="connsiteY4764" fmla="*/ 1041838 h 2152650"/>
              <a:gd name="connsiteX4765" fmla="*/ 2536602 w 3600448"/>
              <a:gd name="connsiteY4765" fmla="*/ 1038116 h 2152650"/>
              <a:gd name="connsiteX4766" fmla="*/ 2532877 w 3600448"/>
              <a:gd name="connsiteY4766" fmla="*/ 1034393 h 2152650"/>
              <a:gd name="connsiteX4767" fmla="*/ 2544052 w 3600448"/>
              <a:gd name="connsiteY4767" fmla="*/ 1030671 h 2152650"/>
              <a:gd name="connsiteX4768" fmla="*/ 2536602 w 3600448"/>
              <a:gd name="connsiteY4768" fmla="*/ 1026948 h 2152650"/>
              <a:gd name="connsiteX4769" fmla="*/ 2570125 w 3600448"/>
              <a:gd name="connsiteY4769" fmla="*/ 1008336 h 2152650"/>
              <a:gd name="connsiteX4770" fmla="*/ 2566400 w 3600448"/>
              <a:gd name="connsiteY4770" fmla="*/ 1008336 h 2152650"/>
              <a:gd name="connsiteX4771" fmla="*/ 2592474 w 3600448"/>
              <a:gd name="connsiteY4771" fmla="*/ 1012058 h 2152650"/>
              <a:gd name="connsiteX4772" fmla="*/ 2607373 w 3600448"/>
              <a:gd name="connsiteY4772" fmla="*/ 1008336 h 2152650"/>
              <a:gd name="connsiteX4773" fmla="*/ 2577575 w 3600448"/>
              <a:gd name="connsiteY4773" fmla="*/ 1026948 h 2152650"/>
              <a:gd name="connsiteX4774" fmla="*/ 2558951 w 3600448"/>
              <a:gd name="connsiteY4774" fmla="*/ 1019503 h 2152650"/>
              <a:gd name="connsiteX4775" fmla="*/ 2541724 w 3600448"/>
              <a:gd name="connsiteY4775" fmla="*/ 1033463 h 2152650"/>
              <a:gd name="connsiteX4776" fmla="*/ 2521974 w 3600448"/>
              <a:gd name="connsiteY4776" fmla="*/ 1052741 h 2152650"/>
              <a:gd name="connsiteX4777" fmla="*/ 2521237 w 3600448"/>
              <a:gd name="connsiteY4777" fmla="*/ 1052540 h 2152650"/>
              <a:gd name="connsiteX4778" fmla="*/ 2503079 w 3600448"/>
              <a:gd name="connsiteY4778" fmla="*/ 1056728 h 2152650"/>
              <a:gd name="connsiteX4779" fmla="*/ 2499354 w 3600448"/>
              <a:gd name="connsiteY4779" fmla="*/ 1075340 h 2152650"/>
              <a:gd name="connsiteX4780" fmla="*/ 2529153 w 3600448"/>
              <a:gd name="connsiteY4780" fmla="*/ 1075340 h 2152650"/>
              <a:gd name="connsiteX4781" fmla="*/ 2555226 w 3600448"/>
              <a:gd name="connsiteY4781" fmla="*/ 1075340 h 2152650"/>
              <a:gd name="connsiteX4782" fmla="*/ 2577575 w 3600448"/>
              <a:gd name="connsiteY4782" fmla="*/ 1064173 h 2152650"/>
              <a:gd name="connsiteX4783" fmla="*/ 2566400 w 3600448"/>
              <a:gd name="connsiteY4783" fmla="*/ 1067895 h 2152650"/>
              <a:gd name="connsiteX4784" fmla="*/ 2566400 w 3600448"/>
              <a:gd name="connsiteY4784" fmla="*/ 1075340 h 2152650"/>
              <a:gd name="connsiteX4785" fmla="*/ 2663245 w 3600448"/>
              <a:gd name="connsiteY4785" fmla="*/ 1045560 h 2152650"/>
              <a:gd name="connsiteX4786" fmla="*/ 2707942 w 3600448"/>
              <a:gd name="connsiteY4786" fmla="*/ 1019503 h 2152650"/>
              <a:gd name="connsiteX4787" fmla="*/ 2752640 w 3600448"/>
              <a:gd name="connsiteY4787" fmla="*/ 1004614 h 2152650"/>
              <a:gd name="connsiteX4788" fmla="*/ 2748915 w 3600448"/>
              <a:gd name="connsiteY4788" fmla="*/ 1000891 h 2152650"/>
              <a:gd name="connsiteX4789" fmla="*/ 2845759 w 3600448"/>
              <a:gd name="connsiteY4789" fmla="*/ 974834 h 2152650"/>
              <a:gd name="connsiteX4790" fmla="*/ 2823411 w 3600448"/>
              <a:gd name="connsiteY4790" fmla="*/ 986002 h 2152650"/>
              <a:gd name="connsiteX4791" fmla="*/ 2860600 w 3600448"/>
              <a:gd name="connsiteY4791" fmla="*/ 981291 h 2152650"/>
              <a:gd name="connsiteX4792" fmla="*/ 2872333 w 3600448"/>
              <a:gd name="connsiteY4792" fmla="*/ 982066 h 2152650"/>
              <a:gd name="connsiteX4793" fmla="*/ 2871833 w 3600448"/>
              <a:gd name="connsiteY4793" fmla="*/ 982279 h 2152650"/>
              <a:gd name="connsiteX4794" fmla="*/ 2875557 w 3600448"/>
              <a:gd name="connsiteY4794" fmla="*/ 982279 h 2152650"/>
              <a:gd name="connsiteX4795" fmla="*/ 2872333 w 3600448"/>
              <a:gd name="connsiteY4795" fmla="*/ 982066 h 2152650"/>
              <a:gd name="connsiteX4796" fmla="*/ 2885626 w 3600448"/>
              <a:gd name="connsiteY4796" fmla="*/ 976405 h 2152650"/>
              <a:gd name="connsiteX4797" fmla="*/ 2916530 w 3600448"/>
              <a:gd name="connsiteY4797" fmla="*/ 974834 h 2152650"/>
              <a:gd name="connsiteX4798" fmla="*/ 2931429 w 3600448"/>
              <a:gd name="connsiteY4798" fmla="*/ 963667 h 2152650"/>
              <a:gd name="connsiteX4799" fmla="*/ 2983576 w 3600448"/>
              <a:gd name="connsiteY4799" fmla="*/ 959945 h 2152650"/>
              <a:gd name="connsiteX4800" fmla="*/ 2979851 w 3600448"/>
              <a:gd name="connsiteY4800" fmla="*/ 959945 h 2152650"/>
              <a:gd name="connsiteX4801" fmla="*/ 2987301 w 3600448"/>
              <a:gd name="connsiteY4801" fmla="*/ 956222 h 2152650"/>
              <a:gd name="connsiteX4802" fmla="*/ 1718205 w 3600448"/>
              <a:gd name="connsiteY4802" fmla="*/ 955675 h 2152650"/>
              <a:gd name="connsiteX4803" fmla="*/ 1710794 w 3600448"/>
              <a:gd name="connsiteY4803" fmla="*/ 970684 h 2152650"/>
              <a:gd name="connsiteX4804" fmla="*/ 1721908 w 3600448"/>
              <a:gd name="connsiteY4804" fmla="*/ 981941 h 2152650"/>
              <a:gd name="connsiteX4805" fmla="*/ 1747838 w 3600448"/>
              <a:gd name="connsiteY4805" fmla="*/ 970684 h 2152650"/>
              <a:gd name="connsiteX4806" fmla="*/ 1740427 w 3600448"/>
              <a:gd name="connsiteY4806" fmla="*/ 981941 h 2152650"/>
              <a:gd name="connsiteX4807" fmla="*/ 1703387 w 3600448"/>
              <a:gd name="connsiteY4807" fmla="*/ 996950 h 2152650"/>
              <a:gd name="connsiteX4808" fmla="*/ 1681162 w 3600448"/>
              <a:gd name="connsiteY4808" fmla="*/ 985693 h 2152650"/>
              <a:gd name="connsiteX4809" fmla="*/ 1703387 w 3600448"/>
              <a:gd name="connsiteY4809" fmla="*/ 959427 h 2152650"/>
              <a:gd name="connsiteX4810" fmla="*/ 1718205 w 3600448"/>
              <a:gd name="connsiteY4810" fmla="*/ 955675 h 2152650"/>
              <a:gd name="connsiteX4811" fmla="*/ 1166823 w 3600448"/>
              <a:gd name="connsiteY4811" fmla="*/ 955675 h 2152650"/>
              <a:gd name="connsiteX4812" fmla="*/ 1174761 w 3600448"/>
              <a:gd name="connsiteY4812" fmla="*/ 955675 h 2152650"/>
              <a:gd name="connsiteX4813" fmla="*/ 1163648 w 3600448"/>
              <a:gd name="connsiteY4813" fmla="*/ 963613 h 2152650"/>
              <a:gd name="connsiteX4814" fmla="*/ 1554162 w 3600448"/>
              <a:gd name="connsiteY4814" fmla="*/ 952500 h 2152650"/>
              <a:gd name="connsiteX4815" fmla="*/ 1562099 w 3600448"/>
              <a:gd name="connsiteY4815" fmla="*/ 952500 h 2152650"/>
              <a:gd name="connsiteX4816" fmla="*/ 1554162 w 3600448"/>
              <a:gd name="connsiteY4816" fmla="*/ 955675 h 2152650"/>
              <a:gd name="connsiteX4817" fmla="*/ 1193214 w 3600448"/>
              <a:gd name="connsiteY4817" fmla="*/ 952500 h 2152650"/>
              <a:gd name="connsiteX4818" fmla="*/ 1188030 w 3600448"/>
              <a:gd name="connsiteY4818" fmla="*/ 956204 h 2152650"/>
              <a:gd name="connsiteX4819" fmla="*/ 1184208 w 3600448"/>
              <a:gd name="connsiteY4819" fmla="*/ 957240 h 2152650"/>
              <a:gd name="connsiteX4820" fmla="*/ 873735 w 3600448"/>
              <a:gd name="connsiteY4820" fmla="*/ 952500 h 2152650"/>
              <a:gd name="connsiteX4821" fmla="*/ 900127 w 3600448"/>
              <a:gd name="connsiteY4821" fmla="*/ 956204 h 2152650"/>
              <a:gd name="connsiteX4822" fmla="*/ 888816 w 3600448"/>
              <a:gd name="connsiteY4822" fmla="*/ 963612 h 2152650"/>
              <a:gd name="connsiteX4823" fmla="*/ 873735 w 3600448"/>
              <a:gd name="connsiteY4823" fmla="*/ 952500 h 2152650"/>
              <a:gd name="connsiteX4824" fmla="*/ 703281 w 3600448"/>
              <a:gd name="connsiteY4824" fmla="*/ 952500 h 2152650"/>
              <a:gd name="connsiteX4825" fmla="*/ 698518 w 3600448"/>
              <a:gd name="connsiteY4825" fmla="*/ 955675 h 2152650"/>
              <a:gd name="connsiteX4826" fmla="*/ 690581 w 3600448"/>
              <a:gd name="connsiteY4826" fmla="*/ 955675 h 2152650"/>
              <a:gd name="connsiteX4827" fmla="*/ 2691643 w 3600448"/>
              <a:gd name="connsiteY4827" fmla="*/ 952341 h 2152650"/>
              <a:gd name="connsiteX4828" fmla="*/ 2691960 w 3600448"/>
              <a:gd name="connsiteY4828" fmla="*/ 952506 h 2152650"/>
              <a:gd name="connsiteX4829" fmla="*/ 2690266 w 3600448"/>
              <a:gd name="connsiteY4829" fmla="*/ 952772 h 2152650"/>
              <a:gd name="connsiteX4830" fmla="*/ 822822 w 3600448"/>
              <a:gd name="connsiteY4830" fmla="*/ 951623 h 2152650"/>
              <a:gd name="connsiteX4831" fmla="*/ 837004 w 3600448"/>
              <a:gd name="connsiteY4831" fmla="*/ 963083 h 2152650"/>
              <a:gd name="connsiteX4832" fmla="*/ 838283 w 3600448"/>
              <a:gd name="connsiteY4832" fmla="*/ 960124 h 2152650"/>
              <a:gd name="connsiteX4833" fmla="*/ 844939 w 3600448"/>
              <a:gd name="connsiteY4833" fmla="*/ 964009 h 2152650"/>
              <a:gd name="connsiteX4834" fmla="*/ 855678 w 3600448"/>
              <a:gd name="connsiteY4834" fmla="*/ 963083 h 2152650"/>
              <a:gd name="connsiteX4835" fmla="*/ 829534 w 3600448"/>
              <a:gd name="connsiteY4835" fmla="*/ 977899 h 2152650"/>
              <a:gd name="connsiteX4836" fmla="*/ 803386 w 3600448"/>
              <a:gd name="connsiteY4836" fmla="*/ 981604 h 2152650"/>
              <a:gd name="connsiteX4837" fmla="*/ 818328 w 3600448"/>
              <a:gd name="connsiteY4837" fmla="*/ 974195 h 2152650"/>
              <a:gd name="connsiteX4838" fmla="*/ 814592 w 3600448"/>
              <a:gd name="connsiteY4838" fmla="*/ 970491 h 2152650"/>
              <a:gd name="connsiteX4839" fmla="*/ 792180 w 3600448"/>
              <a:gd name="connsiteY4839" fmla="*/ 955674 h 2152650"/>
              <a:gd name="connsiteX4840" fmla="*/ 814592 w 3600448"/>
              <a:gd name="connsiteY4840" fmla="*/ 951970 h 2152650"/>
              <a:gd name="connsiteX4841" fmla="*/ 822822 w 3600448"/>
              <a:gd name="connsiteY4841" fmla="*/ 951623 h 2152650"/>
              <a:gd name="connsiteX4842" fmla="*/ 3042525 w 3600448"/>
              <a:gd name="connsiteY4842" fmla="*/ 951110 h 2152650"/>
              <a:gd name="connsiteX4843" fmla="*/ 3042569 w 3600448"/>
              <a:gd name="connsiteY4843" fmla="*/ 951241 h 2152650"/>
              <a:gd name="connsiteX4844" fmla="*/ 3039266 w 3600448"/>
              <a:gd name="connsiteY4844" fmla="*/ 952499 h 2152650"/>
              <a:gd name="connsiteX4845" fmla="*/ 3042525 w 3600448"/>
              <a:gd name="connsiteY4845" fmla="*/ 951110 h 2152650"/>
              <a:gd name="connsiteX4846" fmla="*/ 2700144 w 3600448"/>
              <a:gd name="connsiteY4846" fmla="*/ 950614 h 2152650"/>
              <a:gd name="connsiteX4847" fmla="*/ 2703510 w 3600448"/>
              <a:gd name="connsiteY4847" fmla="*/ 952817 h 2152650"/>
              <a:gd name="connsiteX4848" fmla="*/ 2702597 w 3600448"/>
              <a:gd name="connsiteY4848" fmla="*/ 953769 h 2152650"/>
              <a:gd name="connsiteX4849" fmla="*/ 2699859 w 3600448"/>
              <a:gd name="connsiteY4849" fmla="*/ 956627 h 2152650"/>
              <a:gd name="connsiteX4850" fmla="*/ 2691960 w 3600448"/>
              <a:gd name="connsiteY4850" fmla="*/ 952506 h 2152650"/>
              <a:gd name="connsiteX4851" fmla="*/ 2693013 w 3600448"/>
              <a:gd name="connsiteY4851" fmla="*/ 952341 h 2152650"/>
              <a:gd name="connsiteX4852" fmla="*/ 2700144 w 3600448"/>
              <a:gd name="connsiteY4852" fmla="*/ 950614 h 2152650"/>
              <a:gd name="connsiteX4853" fmla="*/ 2685254 w 3600448"/>
              <a:gd name="connsiteY4853" fmla="*/ 949007 h 2152650"/>
              <a:gd name="connsiteX4854" fmla="*/ 2686566 w 3600448"/>
              <a:gd name="connsiteY4854" fmla="*/ 953353 h 2152650"/>
              <a:gd name="connsiteX4855" fmla="*/ 2690266 w 3600448"/>
              <a:gd name="connsiteY4855" fmla="*/ 952772 h 2152650"/>
              <a:gd name="connsiteX4856" fmla="*/ 2677951 w 3600448"/>
              <a:gd name="connsiteY4856" fmla="*/ 956627 h 2152650"/>
              <a:gd name="connsiteX4857" fmla="*/ 2685254 w 3600448"/>
              <a:gd name="connsiteY4857" fmla="*/ 949007 h 2152650"/>
              <a:gd name="connsiteX4858" fmla="*/ 1550989 w 3600448"/>
              <a:gd name="connsiteY4858" fmla="*/ 948531 h 2152650"/>
              <a:gd name="connsiteX4859" fmla="*/ 1531936 w 3600448"/>
              <a:gd name="connsiteY4859" fmla="*/ 960437 h 2152650"/>
              <a:gd name="connsiteX4860" fmla="*/ 1531936 w 3600448"/>
              <a:gd name="connsiteY4860" fmla="*/ 952499 h 2152650"/>
              <a:gd name="connsiteX4861" fmla="*/ 1550989 w 3600448"/>
              <a:gd name="connsiteY4861" fmla="*/ 948531 h 2152650"/>
              <a:gd name="connsiteX4862" fmla="*/ 2688905 w 3600448"/>
              <a:gd name="connsiteY4862" fmla="*/ 948245 h 2152650"/>
              <a:gd name="connsiteX4863" fmla="*/ 2688905 w 3600448"/>
              <a:gd name="connsiteY4863" fmla="*/ 949007 h 2152650"/>
              <a:gd name="connsiteX4864" fmla="*/ 2688398 w 3600448"/>
              <a:gd name="connsiteY4864" fmla="*/ 948351 h 2152650"/>
              <a:gd name="connsiteX4865" fmla="*/ 1353080 w 3600448"/>
              <a:gd name="connsiteY4865" fmla="*/ 947737 h 2152650"/>
              <a:gd name="connsiteX4866" fmla="*/ 1353080 w 3600448"/>
              <a:gd name="connsiteY4866" fmla="*/ 963612 h 2152650"/>
              <a:gd name="connsiteX4867" fmla="*/ 1338269 w 3600448"/>
              <a:gd name="connsiteY4867" fmla="*/ 963612 h 2152650"/>
              <a:gd name="connsiteX4868" fmla="*/ 1353080 w 3600448"/>
              <a:gd name="connsiteY4868" fmla="*/ 947737 h 2152650"/>
              <a:gd name="connsiteX4869" fmla="*/ 1000138 w 3600448"/>
              <a:gd name="connsiteY4869" fmla="*/ 947737 h 2152650"/>
              <a:gd name="connsiteX4870" fmla="*/ 1011251 w 3600448"/>
              <a:gd name="connsiteY4870" fmla="*/ 952499 h 2152650"/>
              <a:gd name="connsiteX4871" fmla="*/ 1000138 w 3600448"/>
              <a:gd name="connsiteY4871" fmla="*/ 952499 h 2152650"/>
              <a:gd name="connsiteX4872" fmla="*/ 859170 w 3600448"/>
              <a:gd name="connsiteY4872" fmla="*/ 947737 h 2152650"/>
              <a:gd name="connsiteX4873" fmla="*/ 862979 w 3600448"/>
              <a:gd name="connsiteY4873" fmla="*/ 947737 h 2152650"/>
              <a:gd name="connsiteX4874" fmla="*/ 847740 w 3600448"/>
              <a:gd name="connsiteY4874" fmla="*/ 955674 h 2152650"/>
              <a:gd name="connsiteX4875" fmla="*/ 2222795 w 3600448"/>
              <a:gd name="connsiteY4875" fmla="*/ 947538 h 2152650"/>
              <a:gd name="connsiteX4876" fmla="*/ 2227260 w 3600448"/>
              <a:gd name="connsiteY4876" fmla="*/ 952499 h 2152650"/>
              <a:gd name="connsiteX4877" fmla="*/ 2220116 w 3600448"/>
              <a:gd name="connsiteY4877" fmla="*/ 952499 h 2152650"/>
              <a:gd name="connsiteX4878" fmla="*/ 2212972 w 3600448"/>
              <a:gd name="connsiteY4878" fmla="*/ 948530 h 2152650"/>
              <a:gd name="connsiteX4879" fmla="*/ 2222795 w 3600448"/>
              <a:gd name="connsiteY4879" fmla="*/ 947538 h 2152650"/>
              <a:gd name="connsiteX4880" fmla="*/ 2685596 w 3600448"/>
              <a:gd name="connsiteY4880" fmla="*/ 944721 h 2152650"/>
              <a:gd name="connsiteX4881" fmla="*/ 2688398 w 3600448"/>
              <a:gd name="connsiteY4881" fmla="*/ 948351 h 2152650"/>
              <a:gd name="connsiteX4882" fmla="*/ 2685254 w 3600448"/>
              <a:gd name="connsiteY4882" fmla="*/ 949007 h 2152650"/>
              <a:gd name="connsiteX4883" fmla="*/ 2674300 w 3600448"/>
              <a:gd name="connsiteY4883" fmla="*/ 949007 h 2152650"/>
              <a:gd name="connsiteX4884" fmla="*/ 2685596 w 3600448"/>
              <a:gd name="connsiteY4884" fmla="*/ 944721 h 2152650"/>
              <a:gd name="connsiteX4885" fmla="*/ 2637253 w 3600448"/>
              <a:gd name="connsiteY4885" fmla="*/ 944562 h 2152650"/>
              <a:gd name="connsiteX4886" fmla="*/ 2641013 w 3600448"/>
              <a:gd name="connsiteY4886" fmla="*/ 959378 h 2152650"/>
              <a:gd name="connsiteX4887" fmla="*/ 2614694 w 3600448"/>
              <a:gd name="connsiteY4887" fmla="*/ 959378 h 2152650"/>
              <a:gd name="connsiteX4888" fmla="*/ 2618454 w 3600448"/>
              <a:gd name="connsiteY4888" fmla="*/ 966787 h 2152650"/>
              <a:gd name="connsiteX4889" fmla="*/ 2573335 w 3600448"/>
              <a:gd name="connsiteY4889" fmla="*/ 977899 h 2152650"/>
              <a:gd name="connsiteX4890" fmla="*/ 2618454 w 3600448"/>
              <a:gd name="connsiteY4890" fmla="*/ 951970 h 2152650"/>
              <a:gd name="connsiteX4891" fmla="*/ 2637253 w 3600448"/>
              <a:gd name="connsiteY4891" fmla="*/ 951970 h 2152650"/>
              <a:gd name="connsiteX4892" fmla="*/ 2637253 w 3600448"/>
              <a:gd name="connsiteY4892" fmla="*/ 944562 h 2152650"/>
              <a:gd name="connsiteX4893" fmla="*/ 1993368 w 3600448"/>
              <a:gd name="connsiteY4893" fmla="*/ 944562 h 2152650"/>
              <a:gd name="connsiteX4894" fmla="*/ 1997072 w 3600448"/>
              <a:gd name="connsiteY4894" fmla="*/ 951970 h 2152650"/>
              <a:gd name="connsiteX4895" fmla="*/ 1989664 w 3600448"/>
              <a:gd name="connsiteY4895" fmla="*/ 955674 h 2152650"/>
              <a:gd name="connsiteX4896" fmla="*/ 1974847 w 3600448"/>
              <a:gd name="connsiteY4896" fmla="*/ 951970 h 2152650"/>
              <a:gd name="connsiteX4897" fmla="*/ 1993368 w 3600448"/>
              <a:gd name="connsiteY4897" fmla="*/ 944562 h 2152650"/>
              <a:gd name="connsiteX4898" fmla="*/ 1423986 w 3600448"/>
              <a:gd name="connsiteY4898" fmla="*/ 944562 h 2152650"/>
              <a:gd name="connsiteX4899" fmla="*/ 1420178 w 3600448"/>
              <a:gd name="connsiteY4899" fmla="*/ 955675 h 2152650"/>
              <a:gd name="connsiteX4900" fmla="*/ 1412560 w 3600448"/>
              <a:gd name="connsiteY4900" fmla="*/ 955675 h 2152650"/>
              <a:gd name="connsiteX4901" fmla="*/ 1423986 w 3600448"/>
              <a:gd name="connsiteY4901" fmla="*/ 944562 h 2152650"/>
              <a:gd name="connsiteX4902" fmla="*/ 1274770 w 3600448"/>
              <a:gd name="connsiteY4902" fmla="*/ 944562 h 2152650"/>
              <a:gd name="connsiteX4903" fmla="*/ 1285883 w 3600448"/>
              <a:gd name="connsiteY4903" fmla="*/ 948266 h 2152650"/>
              <a:gd name="connsiteX4904" fmla="*/ 1263658 w 3600448"/>
              <a:gd name="connsiteY4904" fmla="*/ 951971 h 2152650"/>
              <a:gd name="connsiteX4905" fmla="*/ 1274770 w 3600448"/>
              <a:gd name="connsiteY4905" fmla="*/ 944562 h 2152650"/>
              <a:gd name="connsiteX4906" fmla="*/ 754081 w 3600448"/>
              <a:gd name="connsiteY4906" fmla="*/ 944562 h 2152650"/>
              <a:gd name="connsiteX4907" fmla="*/ 758050 w 3600448"/>
              <a:gd name="connsiteY4907" fmla="*/ 947737 h 2152650"/>
              <a:gd name="connsiteX4908" fmla="*/ 3080236 w 3600448"/>
              <a:gd name="connsiteY4908" fmla="*/ 941387 h 2152650"/>
              <a:gd name="connsiteX4909" fmla="*/ 3087685 w 3600448"/>
              <a:gd name="connsiteY4909" fmla="*/ 952499 h 2152650"/>
              <a:gd name="connsiteX4910" fmla="*/ 3065338 w 3600448"/>
              <a:gd name="connsiteY4910" fmla="*/ 948795 h 2152650"/>
              <a:gd name="connsiteX4911" fmla="*/ 3072787 w 3600448"/>
              <a:gd name="connsiteY4911" fmla="*/ 963612 h 2152650"/>
              <a:gd name="connsiteX4912" fmla="*/ 3070459 w 3600448"/>
              <a:gd name="connsiteY4912" fmla="*/ 963612 h 2152650"/>
              <a:gd name="connsiteX4913" fmla="*/ 3057889 w 3600448"/>
              <a:gd name="connsiteY4913" fmla="*/ 963612 h 2152650"/>
              <a:gd name="connsiteX4914" fmla="*/ 3009470 w 3600448"/>
              <a:gd name="connsiteY4914" fmla="*/ 974724 h 2152650"/>
              <a:gd name="connsiteX4915" fmla="*/ 3009470 w 3600448"/>
              <a:gd name="connsiteY4915" fmla="*/ 971020 h 2152650"/>
              <a:gd name="connsiteX4916" fmla="*/ 2994572 w 3600448"/>
              <a:gd name="connsiteY4916" fmla="*/ 963612 h 2152650"/>
              <a:gd name="connsiteX4917" fmla="*/ 2998296 w 3600448"/>
              <a:gd name="connsiteY4917" fmla="*/ 963612 h 2152650"/>
              <a:gd name="connsiteX4918" fmla="*/ 2990847 w 3600448"/>
              <a:gd name="connsiteY4918" fmla="*/ 959907 h 2152650"/>
              <a:gd name="connsiteX4919" fmla="*/ 3042991 w 3600448"/>
              <a:gd name="connsiteY4919" fmla="*/ 952499 h 2152650"/>
              <a:gd name="connsiteX4920" fmla="*/ 3042569 w 3600448"/>
              <a:gd name="connsiteY4920" fmla="*/ 951241 h 2152650"/>
              <a:gd name="connsiteX4921" fmla="*/ 3061148 w 3600448"/>
              <a:gd name="connsiteY4921" fmla="*/ 944165 h 2152650"/>
              <a:gd name="connsiteX4922" fmla="*/ 3080236 w 3600448"/>
              <a:gd name="connsiteY4922" fmla="*/ 941387 h 2152650"/>
              <a:gd name="connsiteX4923" fmla="*/ 1196984 w 3600448"/>
              <a:gd name="connsiteY4923" fmla="*/ 941387 h 2152650"/>
              <a:gd name="connsiteX4924" fmla="*/ 1208097 w 3600448"/>
              <a:gd name="connsiteY4924" fmla="*/ 941387 h 2152650"/>
              <a:gd name="connsiteX4925" fmla="*/ 1204922 w 3600448"/>
              <a:gd name="connsiteY4925" fmla="*/ 944562 h 2152650"/>
              <a:gd name="connsiteX4926" fmla="*/ 877902 w 3600448"/>
              <a:gd name="connsiteY4926" fmla="*/ 941387 h 2152650"/>
              <a:gd name="connsiteX4927" fmla="*/ 889015 w 3600448"/>
              <a:gd name="connsiteY4927" fmla="*/ 947737 h 2152650"/>
              <a:gd name="connsiteX4928" fmla="*/ 877902 w 3600448"/>
              <a:gd name="connsiteY4928" fmla="*/ 941387 h 2152650"/>
              <a:gd name="connsiteX4929" fmla="*/ 2465385 w 3600448"/>
              <a:gd name="connsiteY4929" fmla="*/ 936625 h 2152650"/>
              <a:gd name="connsiteX4930" fmla="*/ 2470148 w 3600448"/>
              <a:gd name="connsiteY4930" fmla="*/ 941387 h 2152650"/>
              <a:gd name="connsiteX4931" fmla="*/ 2462210 w 3600448"/>
              <a:gd name="connsiteY4931" fmla="*/ 944562 h 2152650"/>
              <a:gd name="connsiteX4932" fmla="*/ 2090735 w 3600448"/>
              <a:gd name="connsiteY4932" fmla="*/ 936625 h 2152650"/>
              <a:gd name="connsiteX4933" fmla="*/ 2097085 w 3600448"/>
              <a:gd name="connsiteY4933" fmla="*/ 940593 h 2152650"/>
              <a:gd name="connsiteX4934" fmla="*/ 2090735 w 3600448"/>
              <a:gd name="connsiteY4934" fmla="*/ 944562 h 2152650"/>
              <a:gd name="connsiteX4935" fmla="*/ 899598 w 3600448"/>
              <a:gd name="connsiteY4935" fmla="*/ 936625 h 2152650"/>
              <a:gd name="connsiteX4936" fmla="*/ 910710 w 3600448"/>
              <a:gd name="connsiteY4936" fmla="*/ 944562 h 2152650"/>
              <a:gd name="connsiteX4937" fmla="*/ 903302 w 3600448"/>
              <a:gd name="connsiteY4937" fmla="*/ 940594 h 2152650"/>
              <a:gd name="connsiteX4938" fmla="*/ 903302 w 3600448"/>
              <a:gd name="connsiteY4938" fmla="*/ 952500 h 2152650"/>
              <a:gd name="connsiteX4939" fmla="*/ 899598 w 3600448"/>
              <a:gd name="connsiteY4939" fmla="*/ 936625 h 2152650"/>
              <a:gd name="connsiteX4940" fmla="*/ 2755898 w 3600448"/>
              <a:gd name="connsiteY4940" fmla="*/ 933450 h 2152650"/>
              <a:gd name="connsiteX4941" fmla="*/ 2767010 w 3600448"/>
              <a:gd name="connsiteY4941" fmla="*/ 944761 h 2152650"/>
              <a:gd name="connsiteX4942" fmla="*/ 2744785 w 3600448"/>
              <a:gd name="connsiteY4942" fmla="*/ 959842 h 2152650"/>
              <a:gd name="connsiteX4943" fmla="*/ 2759602 w 3600448"/>
              <a:gd name="connsiteY4943" fmla="*/ 940990 h 2152650"/>
              <a:gd name="connsiteX4944" fmla="*/ 2755898 w 3600448"/>
              <a:gd name="connsiteY4944" fmla="*/ 933450 h 2152650"/>
              <a:gd name="connsiteX4945" fmla="*/ 1089565 w 3600448"/>
              <a:gd name="connsiteY4945" fmla="*/ 930275 h 2152650"/>
              <a:gd name="connsiteX4946" fmla="*/ 1096974 w 3600448"/>
              <a:gd name="connsiteY4946" fmla="*/ 933979 h 2152650"/>
              <a:gd name="connsiteX4947" fmla="*/ 1089565 w 3600448"/>
              <a:gd name="connsiteY4947" fmla="*/ 941387 h 2152650"/>
              <a:gd name="connsiteX4948" fmla="*/ 1100678 w 3600448"/>
              <a:gd name="connsiteY4948" fmla="*/ 959908 h 2152650"/>
              <a:gd name="connsiteX4949" fmla="*/ 1063638 w 3600448"/>
              <a:gd name="connsiteY4949" fmla="*/ 971021 h 2152650"/>
              <a:gd name="connsiteX4950" fmla="*/ 1074751 w 3600448"/>
              <a:gd name="connsiteY4950" fmla="*/ 967317 h 2152650"/>
              <a:gd name="connsiteX4951" fmla="*/ 1071047 w 3600448"/>
              <a:gd name="connsiteY4951" fmla="*/ 959908 h 2152650"/>
              <a:gd name="connsiteX4952" fmla="*/ 1063638 w 3600448"/>
              <a:gd name="connsiteY4952" fmla="*/ 963612 h 2152650"/>
              <a:gd name="connsiteX4953" fmla="*/ 1089565 w 3600448"/>
              <a:gd name="connsiteY4953" fmla="*/ 945092 h 2152650"/>
              <a:gd name="connsiteX4954" fmla="*/ 1089565 w 3600448"/>
              <a:gd name="connsiteY4954" fmla="*/ 930275 h 2152650"/>
              <a:gd name="connsiteX4955" fmla="*/ 922352 w 3600448"/>
              <a:gd name="connsiteY4955" fmla="*/ 930275 h 2152650"/>
              <a:gd name="connsiteX4956" fmla="*/ 925527 w 3600448"/>
              <a:gd name="connsiteY4956" fmla="*/ 936625 h 2152650"/>
              <a:gd name="connsiteX4957" fmla="*/ 917589 w 3600448"/>
              <a:gd name="connsiteY4957" fmla="*/ 936625 h 2152650"/>
              <a:gd name="connsiteX4958" fmla="*/ 1241682 w 3600448"/>
              <a:gd name="connsiteY4958" fmla="*/ 928464 h 2152650"/>
              <a:gd name="connsiteX4959" fmla="*/ 1257308 w 3600448"/>
              <a:gd name="connsiteY4959" fmla="*/ 941189 h 2152650"/>
              <a:gd name="connsiteX4960" fmla="*/ 1223971 w 3600448"/>
              <a:gd name="connsiteY4960" fmla="*/ 948730 h 2152650"/>
              <a:gd name="connsiteX4961" fmla="*/ 1231380 w 3600448"/>
              <a:gd name="connsiteY4961" fmla="*/ 941189 h 2152650"/>
              <a:gd name="connsiteX4962" fmla="*/ 1212859 w 3600448"/>
              <a:gd name="connsiteY4962" fmla="*/ 941189 h 2152650"/>
              <a:gd name="connsiteX4963" fmla="*/ 1231380 w 3600448"/>
              <a:gd name="connsiteY4963" fmla="*/ 929878 h 2152650"/>
              <a:gd name="connsiteX4964" fmla="*/ 1241682 w 3600448"/>
              <a:gd name="connsiteY4964" fmla="*/ 928464 h 2152650"/>
              <a:gd name="connsiteX4965" fmla="*/ 1573265 w 3600448"/>
              <a:gd name="connsiteY4965" fmla="*/ 926802 h 2152650"/>
              <a:gd name="connsiteX4966" fmla="*/ 1592262 w 3600448"/>
              <a:gd name="connsiteY4966" fmla="*/ 941387 h 2152650"/>
              <a:gd name="connsiteX4967" fmla="*/ 1569748 w 3600448"/>
              <a:gd name="connsiteY4967" fmla="*/ 952500 h 2152650"/>
              <a:gd name="connsiteX4968" fmla="*/ 1569748 w 3600448"/>
              <a:gd name="connsiteY4968" fmla="*/ 948796 h 2152650"/>
              <a:gd name="connsiteX4969" fmla="*/ 1558492 w 3600448"/>
              <a:gd name="connsiteY4969" fmla="*/ 937683 h 2152650"/>
              <a:gd name="connsiteX4970" fmla="*/ 1573265 w 3600448"/>
              <a:gd name="connsiteY4970" fmla="*/ 926802 h 2152650"/>
              <a:gd name="connsiteX4971" fmla="*/ 2812707 w 3600448"/>
              <a:gd name="connsiteY4971" fmla="*/ 926570 h 2152650"/>
              <a:gd name="connsiteX4972" fmla="*/ 2808965 w 3600448"/>
              <a:gd name="connsiteY4972" fmla="*/ 933979 h 2152650"/>
              <a:gd name="connsiteX4973" fmla="*/ 2793997 w 3600448"/>
              <a:gd name="connsiteY4973" fmla="*/ 937683 h 2152650"/>
              <a:gd name="connsiteX4974" fmla="*/ 2801481 w 3600448"/>
              <a:gd name="connsiteY4974" fmla="*/ 930274 h 2152650"/>
              <a:gd name="connsiteX4975" fmla="*/ 2812707 w 3600448"/>
              <a:gd name="connsiteY4975" fmla="*/ 926570 h 2152650"/>
              <a:gd name="connsiteX4976" fmla="*/ 2153176 w 3600448"/>
              <a:gd name="connsiteY4976" fmla="*/ 925512 h 2152650"/>
              <a:gd name="connsiteX4977" fmla="*/ 2149472 w 3600448"/>
              <a:gd name="connsiteY4977" fmla="*/ 933449 h 2152650"/>
              <a:gd name="connsiteX4978" fmla="*/ 2153176 w 3600448"/>
              <a:gd name="connsiteY4978" fmla="*/ 925512 h 2152650"/>
              <a:gd name="connsiteX4979" fmla="*/ 810323 w 3600448"/>
              <a:gd name="connsiteY4979" fmla="*/ 925512 h 2152650"/>
              <a:gd name="connsiteX4980" fmla="*/ 833456 w 3600448"/>
              <a:gd name="connsiteY4980" fmla="*/ 925512 h 2152650"/>
              <a:gd name="connsiteX4981" fmla="*/ 806468 w 3600448"/>
              <a:gd name="connsiteY4981" fmla="*/ 933449 h 2152650"/>
              <a:gd name="connsiteX4982" fmla="*/ 810323 w 3600448"/>
              <a:gd name="connsiteY4982" fmla="*/ 925512 h 2152650"/>
              <a:gd name="connsiteX4983" fmla="*/ 2782885 w 3600448"/>
              <a:gd name="connsiteY4983" fmla="*/ 922337 h 2152650"/>
              <a:gd name="connsiteX4984" fmla="*/ 2789235 w 3600448"/>
              <a:gd name="connsiteY4984" fmla="*/ 925512 h 2152650"/>
              <a:gd name="connsiteX4985" fmla="*/ 2782885 w 3600448"/>
              <a:gd name="connsiteY4985" fmla="*/ 925512 h 2152650"/>
              <a:gd name="connsiteX4986" fmla="*/ 2782885 w 3600448"/>
              <a:gd name="connsiteY4986" fmla="*/ 922337 h 2152650"/>
              <a:gd name="connsiteX4987" fmla="*/ 2699859 w 3600448"/>
              <a:gd name="connsiteY4987" fmla="*/ 922337 h 2152650"/>
              <a:gd name="connsiteX4988" fmla="*/ 2688905 w 3600448"/>
              <a:gd name="connsiteY4988" fmla="*/ 933767 h 2152650"/>
              <a:gd name="connsiteX4989" fmla="*/ 2703510 w 3600448"/>
              <a:gd name="connsiteY4989" fmla="*/ 945197 h 2152650"/>
              <a:gd name="connsiteX4990" fmla="*/ 2688905 w 3600448"/>
              <a:gd name="connsiteY4990" fmla="*/ 948245 h 2152650"/>
              <a:gd name="connsiteX4991" fmla="*/ 2688905 w 3600448"/>
              <a:gd name="connsiteY4991" fmla="*/ 937577 h 2152650"/>
              <a:gd name="connsiteX4992" fmla="*/ 2670648 w 3600448"/>
              <a:gd name="connsiteY4992" fmla="*/ 945197 h 2152650"/>
              <a:gd name="connsiteX4993" fmla="*/ 2670648 w 3600448"/>
              <a:gd name="connsiteY4993" fmla="*/ 933767 h 2152650"/>
              <a:gd name="connsiteX4994" fmla="*/ 2666997 w 3600448"/>
              <a:gd name="connsiteY4994" fmla="*/ 929957 h 2152650"/>
              <a:gd name="connsiteX4995" fmla="*/ 2699859 w 3600448"/>
              <a:gd name="connsiteY4995" fmla="*/ 922337 h 2152650"/>
              <a:gd name="connsiteX4996" fmla="*/ 2838901 w 3600448"/>
              <a:gd name="connsiteY4996" fmla="*/ 919162 h 2152650"/>
              <a:gd name="connsiteX4997" fmla="*/ 2812707 w 3600448"/>
              <a:gd name="connsiteY4997" fmla="*/ 941387 h 2152650"/>
              <a:gd name="connsiteX4998" fmla="*/ 2808965 w 3600448"/>
              <a:gd name="connsiteY4998" fmla="*/ 933979 h 2152650"/>
              <a:gd name="connsiteX4999" fmla="*/ 2838901 w 3600448"/>
              <a:gd name="connsiteY4999" fmla="*/ 919162 h 2152650"/>
              <a:gd name="connsiteX5000" fmla="*/ 2459035 w 3600448"/>
              <a:gd name="connsiteY5000" fmla="*/ 919162 h 2152650"/>
              <a:gd name="connsiteX5001" fmla="*/ 2473323 w 3600448"/>
              <a:gd name="connsiteY5001" fmla="*/ 919162 h 2152650"/>
              <a:gd name="connsiteX5002" fmla="*/ 2459035 w 3600448"/>
              <a:gd name="connsiteY5002" fmla="*/ 925512 h 2152650"/>
              <a:gd name="connsiteX5003" fmla="*/ 2109467 w 3600448"/>
              <a:gd name="connsiteY5003" fmla="*/ 919162 h 2152650"/>
              <a:gd name="connsiteX5004" fmla="*/ 2120897 w 3600448"/>
              <a:gd name="connsiteY5004" fmla="*/ 929877 h 2152650"/>
              <a:gd name="connsiteX5005" fmla="*/ 2101847 w 3600448"/>
              <a:gd name="connsiteY5005" fmla="*/ 933449 h 2152650"/>
              <a:gd name="connsiteX5006" fmla="*/ 773131 w 3600448"/>
              <a:gd name="connsiteY5006" fmla="*/ 919162 h 2152650"/>
              <a:gd name="connsiteX5007" fmla="*/ 769426 w 3600448"/>
              <a:gd name="connsiteY5007" fmla="*/ 930274 h 2152650"/>
              <a:gd name="connsiteX5008" fmla="*/ 762018 w 3600448"/>
              <a:gd name="connsiteY5008" fmla="*/ 922866 h 2152650"/>
              <a:gd name="connsiteX5009" fmla="*/ 773131 w 3600448"/>
              <a:gd name="connsiteY5009" fmla="*/ 919162 h 2152650"/>
              <a:gd name="connsiteX5010" fmla="*/ 2771772 w 3600448"/>
              <a:gd name="connsiteY5010" fmla="*/ 918104 h 2152650"/>
              <a:gd name="connsiteX5011" fmla="*/ 2778916 w 3600448"/>
              <a:gd name="connsiteY5011" fmla="*/ 921808 h 2152650"/>
              <a:gd name="connsiteX5012" fmla="*/ 2771772 w 3600448"/>
              <a:gd name="connsiteY5012" fmla="*/ 918104 h 2152650"/>
              <a:gd name="connsiteX5013" fmla="*/ 2149473 w 3600448"/>
              <a:gd name="connsiteY5013" fmla="*/ 914929 h 2152650"/>
              <a:gd name="connsiteX5014" fmla="*/ 2132010 w 3600448"/>
              <a:gd name="connsiteY5014" fmla="*/ 922337 h 2152650"/>
              <a:gd name="connsiteX5015" fmla="*/ 2149473 w 3600448"/>
              <a:gd name="connsiteY5015" fmla="*/ 914929 h 2152650"/>
              <a:gd name="connsiteX5016" fmla="*/ 854288 w 3600448"/>
              <a:gd name="connsiteY5016" fmla="*/ 913289 h 2152650"/>
              <a:gd name="connsiteX5017" fmla="*/ 866789 w 3600448"/>
              <a:gd name="connsiteY5017" fmla="*/ 915035 h 2152650"/>
              <a:gd name="connsiteX5018" fmla="*/ 844565 w 3600448"/>
              <a:gd name="connsiteY5018" fmla="*/ 922020 h 2152650"/>
              <a:gd name="connsiteX5019" fmla="*/ 854288 w 3600448"/>
              <a:gd name="connsiteY5019" fmla="*/ 913289 h 2152650"/>
              <a:gd name="connsiteX5020" fmla="*/ 2600322 w 3600448"/>
              <a:gd name="connsiteY5020" fmla="*/ 911225 h 2152650"/>
              <a:gd name="connsiteX5021" fmla="*/ 2596353 w 3600448"/>
              <a:gd name="connsiteY5021" fmla="*/ 919162 h 2152650"/>
              <a:gd name="connsiteX5022" fmla="*/ 2584447 w 3600448"/>
              <a:gd name="connsiteY5022" fmla="*/ 919162 h 2152650"/>
              <a:gd name="connsiteX5023" fmla="*/ 2600322 w 3600448"/>
              <a:gd name="connsiteY5023" fmla="*/ 911225 h 2152650"/>
              <a:gd name="connsiteX5024" fmla="*/ 2133597 w 3600448"/>
              <a:gd name="connsiteY5024" fmla="*/ 910828 h 2152650"/>
              <a:gd name="connsiteX5025" fmla="*/ 2143122 w 3600448"/>
              <a:gd name="connsiteY5025" fmla="*/ 911754 h 2152650"/>
              <a:gd name="connsiteX5026" fmla="*/ 2124072 w 3600448"/>
              <a:gd name="connsiteY5026" fmla="*/ 915458 h 2152650"/>
              <a:gd name="connsiteX5027" fmla="*/ 2133597 w 3600448"/>
              <a:gd name="connsiteY5027" fmla="*/ 910828 h 2152650"/>
              <a:gd name="connsiteX5028" fmla="*/ 1046077 w 3600448"/>
              <a:gd name="connsiteY5028" fmla="*/ 910828 h 2152650"/>
              <a:gd name="connsiteX5029" fmla="*/ 1052526 w 3600448"/>
              <a:gd name="connsiteY5029" fmla="*/ 915458 h 2152650"/>
              <a:gd name="connsiteX5030" fmla="*/ 1036651 w 3600448"/>
              <a:gd name="connsiteY5030" fmla="*/ 911754 h 2152650"/>
              <a:gd name="connsiteX5031" fmla="*/ 1046077 w 3600448"/>
              <a:gd name="connsiteY5031" fmla="*/ 910828 h 2152650"/>
              <a:gd name="connsiteX5032" fmla="*/ 2964210 w 3600448"/>
              <a:gd name="connsiteY5032" fmla="*/ 908707 h 2152650"/>
              <a:gd name="connsiteX5033" fmla="*/ 2968147 w 3600448"/>
              <a:gd name="connsiteY5033" fmla="*/ 910827 h 2152650"/>
              <a:gd name="connsiteX5034" fmla="*/ 2960844 w 3600448"/>
              <a:gd name="connsiteY5034" fmla="*/ 918368 h 2152650"/>
              <a:gd name="connsiteX5035" fmla="*/ 2968147 w 3600448"/>
              <a:gd name="connsiteY5035" fmla="*/ 925908 h 2152650"/>
              <a:gd name="connsiteX5036" fmla="*/ 2957193 w 3600448"/>
              <a:gd name="connsiteY5036" fmla="*/ 925908 h 2152650"/>
              <a:gd name="connsiteX5037" fmla="*/ 2946695 w 3600448"/>
              <a:gd name="connsiteY5037" fmla="*/ 919311 h 2152650"/>
              <a:gd name="connsiteX5038" fmla="*/ 2948682 w 3600448"/>
              <a:gd name="connsiteY5038" fmla="*/ 911692 h 2152650"/>
              <a:gd name="connsiteX5039" fmla="*/ 2952229 w 3600448"/>
              <a:gd name="connsiteY5039" fmla="*/ 912948 h 2152650"/>
              <a:gd name="connsiteX5040" fmla="*/ 2964210 w 3600448"/>
              <a:gd name="connsiteY5040" fmla="*/ 908707 h 2152650"/>
              <a:gd name="connsiteX5041" fmla="*/ 2949890 w 3600448"/>
              <a:gd name="connsiteY5041" fmla="*/ 907057 h 2152650"/>
              <a:gd name="connsiteX5042" fmla="*/ 2948682 w 3600448"/>
              <a:gd name="connsiteY5042" fmla="*/ 911692 h 2152650"/>
              <a:gd name="connsiteX5043" fmla="*/ 2946239 w 3600448"/>
              <a:gd name="connsiteY5043" fmla="*/ 910827 h 2152650"/>
              <a:gd name="connsiteX5044" fmla="*/ 2949890 w 3600448"/>
              <a:gd name="connsiteY5044" fmla="*/ 907057 h 2152650"/>
              <a:gd name="connsiteX5045" fmla="*/ 1740534 w 3600448"/>
              <a:gd name="connsiteY5045" fmla="*/ 906144 h 2152650"/>
              <a:gd name="connsiteX5046" fmla="*/ 1747518 w 3600448"/>
              <a:gd name="connsiteY5046" fmla="*/ 907097 h 2152650"/>
              <a:gd name="connsiteX5047" fmla="*/ 1744026 w 3600448"/>
              <a:gd name="connsiteY5047" fmla="*/ 907097 h 2152650"/>
              <a:gd name="connsiteX5048" fmla="*/ 1751010 w 3600448"/>
              <a:gd name="connsiteY5048" fmla="*/ 914717 h 2152650"/>
              <a:gd name="connsiteX5049" fmla="*/ 1740534 w 3600448"/>
              <a:gd name="connsiteY5049" fmla="*/ 914717 h 2152650"/>
              <a:gd name="connsiteX5050" fmla="*/ 1744026 w 3600448"/>
              <a:gd name="connsiteY5050" fmla="*/ 910907 h 2152650"/>
              <a:gd name="connsiteX5051" fmla="*/ 1733549 w 3600448"/>
              <a:gd name="connsiteY5051" fmla="*/ 910907 h 2152650"/>
              <a:gd name="connsiteX5052" fmla="*/ 1740534 w 3600448"/>
              <a:gd name="connsiteY5052" fmla="*/ 906144 h 2152650"/>
              <a:gd name="connsiteX5053" fmla="*/ 2752193 w 3600448"/>
              <a:gd name="connsiteY5053" fmla="*/ 904264 h 2152650"/>
              <a:gd name="connsiteX5054" fmla="*/ 2759602 w 3600448"/>
              <a:gd name="connsiteY5054" fmla="*/ 915254 h 2152650"/>
              <a:gd name="connsiteX5055" fmla="*/ 2726264 w 3600448"/>
              <a:gd name="connsiteY5055" fmla="*/ 926245 h 2152650"/>
              <a:gd name="connsiteX5056" fmla="*/ 2737377 w 3600448"/>
              <a:gd name="connsiteY5056" fmla="*/ 929908 h 2152650"/>
              <a:gd name="connsiteX5057" fmla="*/ 2733673 w 3600448"/>
              <a:gd name="connsiteY5057" fmla="*/ 937235 h 2152650"/>
              <a:gd name="connsiteX5058" fmla="*/ 2711448 w 3600448"/>
              <a:gd name="connsiteY5058" fmla="*/ 926245 h 2152650"/>
              <a:gd name="connsiteX5059" fmla="*/ 2711448 w 3600448"/>
              <a:gd name="connsiteY5059" fmla="*/ 933572 h 2152650"/>
              <a:gd name="connsiteX5060" fmla="*/ 2704039 w 3600448"/>
              <a:gd name="connsiteY5060" fmla="*/ 926245 h 2152650"/>
              <a:gd name="connsiteX5061" fmla="*/ 2711448 w 3600448"/>
              <a:gd name="connsiteY5061" fmla="*/ 922581 h 2152650"/>
              <a:gd name="connsiteX5062" fmla="*/ 2711448 w 3600448"/>
              <a:gd name="connsiteY5062" fmla="*/ 915254 h 2152650"/>
              <a:gd name="connsiteX5063" fmla="*/ 2755898 w 3600448"/>
              <a:gd name="connsiteY5063" fmla="*/ 907927 h 2152650"/>
              <a:gd name="connsiteX5064" fmla="*/ 2752193 w 3600448"/>
              <a:gd name="connsiteY5064" fmla="*/ 904264 h 2152650"/>
              <a:gd name="connsiteX5065" fmla="*/ 1063638 w 3600448"/>
              <a:gd name="connsiteY5065" fmla="*/ 903287 h 2152650"/>
              <a:gd name="connsiteX5066" fmla="*/ 1059670 w 3600448"/>
              <a:gd name="connsiteY5066" fmla="*/ 911224 h 2152650"/>
              <a:gd name="connsiteX5067" fmla="*/ 1063638 w 3600448"/>
              <a:gd name="connsiteY5067" fmla="*/ 903287 h 2152650"/>
              <a:gd name="connsiteX5068" fmla="*/ 3069570 w 3600448"/>
              <a:gd name="connsiteY5068" fmla="*/ 901898 h 2152650"/>
              <a:gd name="connsiteX5069" fmla="*/ 3084510 w 3600448"/>
              <a:gd name="connsiteY5069" fmla="*/ 903684 h 2152650"/>
              <a:gd name="connsiteX5070" fmla="*/ 3057522 w 3600448"/>
              <a:gd name="connsiteY5070" fmla="*/ 910827 h 2152650"/>
              <a:gd name="connsiteX5071" fmla="*/ 3069570 w 3600448"/>
              <a:gd name="connsiteY5071" fmla="*/ 901898 h 2152650"/>
              <a:gd name="connsiteX5072" fmla="*/ 2290760 w 3600448"/>
              <a:gd name="connsiteY5072" fmla="*/ 900112 h 2152650"/>
              <a:gd name="connsiteX5073" fmla="*/ 2290760 w 3600448"/>
              <a:gd name="connsiteY5073" fmla="*/ 911224 h 2152650"/>
              <a:gd name="connsiteX5074" fmla="*/ 2283352 w 3600448"/>
              <a:gd name="connsiteY5074" fmla="*/ 914929 h 2152650"/>
              <a:gd name="connsiteX5075" fmla="*/ 2290760 w 3600448"/>
              <a:gd name="connsiteY5075" fmla="*/ 914929 h 2152650"/>
              <a:gd name="connsiteX5076" fmla="*/ 2261127 w 3600448"/>
              <a:gd name="connsiteY5076" fmla="*/ 922337 h 2152650"/>
              <a:gd name="connsiteX5077" fmla="*/ 2275943 w 3600448"/>
              <a:gd name="connsiteY5077" fmla="*/ 903816 h 2152650"/>
              <a:gd name="connsiteX5078" fmla="*/ 2290760 w 3600448"/>
              <a:gd name="connsiteY5078" fmla="*/ 900112 h 2152650"/>
              <a:gd name="connsiteX5079" fmla="*/ 3041768 w 3600448"/>
              <a:gd name="connsiteY5079" fmla="*/ 898877 h 2152650"/>
              <a:gd name="connsiteX5080" fmla="*/ 3031095 w 3600448"/>
              <a:gd name="connsiteY5080" fmla="*/ 908049 h 2152650"/>
              <a:gd name="connsiteX5081" fmla="*/ 3038099 w 3600448"/>
              <a:gd name="connsiteY5081" fmla="*/ 900641 h 2152650"/>
              <a:gd name="connsiteX5082" fmla="*/ 1774823 w 3600448"/>
              <a:gd name="connsiteY5082" fmla="*/ 896937 h 2152650"/>
              <a:gd name="connsiteX5083" fmla="*/ 1763713 w 3600448"/>
              <a:gd name="connsiteY5083" fmla="*/ 911224 h 2152650"/>
              <a:gd name="connsiteX5084" fmla="*/ 1763713 w 3600448"/>
              <a:gd name="connsiteY5084" fmla="*/ 900509 h 2152650"/>
              <a:gd name="connsiteX5085" fmla="*/ 1774823 w 3600448"/>
              <a:gd name="connsiteY5085" fmla="*/ 896937 h 2152650"/>
              <a:gd name="connsiteX5086" fmla="*/ 889014 w 3600448"/>
              <a:gd name="connsiteY5086" fmla="*/ 896937 h 2152650"/>
              <a:gd name="connsiteX5087" fmla="*/ 900127 w 3600448"/>
              <a:gd name="connsiteY5087" fmla="*/ 896937 h 2152650"/>
              <a:gd name="connsiteX5088" fmla="*/ 900127 w 3600448"/>
              <a:gd name="connsiteY5088" fmla="*/ 898524 h 2152650"/>
              <a:gd name="connsiteX5089" fmla="*/ 889014 w 3600448"/>
              <a:gd name="connsiteY5089" fmla="*/ 898524 h 2152650"/>
              <a:gd name="connsiteX5090" fmla="*/ 1087731 w 3600448"/>
              <a:gd name="connsiteY5090" fmla="*/ 896314 h 2152650"/>
              <a:gd name="connsiteX5091" fmla="*/ 1082567 w 3600448"/>
              <a:gd name="connsiteY5091" fmla="*/ 900430 h 2152650"/>
              <a:gd name="connsiteX5092" fmla="*/ 1086228 w 3600448"/>
              <a:gd name="connsiteY5092" fmla="*/ 900430 h 2152650"/>
              <a:gd name="connsiteX5093" fmla="*/ 1071576 w 3600448"/>
              <a:gd name="connsiteY5093" fmla="*/ 908050 h 2152650"/>
              <a:gd name="connsiteX5094" fmla="*/ 1071576 w 3600448"/>
              <a:gd name="connsiteY5094" fmla="*/ 896620 h 2152650"/>
              <a:gd name="connsiteX5095" fmla="*/ 1087945 w 3600448"/>
              <a:gd name="connsiteY5095" fmla="*/ 896144 h 2152650"/>
              <a:gd name="connsiteX5096" fmla="*/ 1088166 w 3600448"/>
              <a:gd name="connsiteY5096" fmla="*/ 896306 h 2152650"/>
              <a:gd name="connsiteX5097" fmla="*/ 1087731 w 3600448"/>
              <a:gd name="connsiteY5097" fmla="*/ 896314 h 2152650"/>
              <a:gd name="connsiteX5098" fmla="*/ 1119199 w 3600448"/>
              <a:gd name="connsiteY5098" fmla="*/ 892810 h 2152650"/>
              <a:gd name="connsiteX5099" fmla="*/ 1097218 w 3600448"/>
              <a:gd name="connsiteY5099" fmla="*/ 900430 h 2152650"/>
              <a:gd name="connsiteX5100" fmla="*/ 1089891 w 3600448"/>
              <a:gd name="connsiteY5100" fmla="*/ 897572 h 2152650"/>
              <a:gd name="connsiteX5101" fmla="*/ 1088166 w 3600448"/>
              <a:gd name="connsiteY5101" fmla="*/ 896306 h 2152650"/>
              <a:gd name="connsiteX5102" fmla="*/ 1096760 w 3600448"/>
              <a:gd name="connsiteY5102" fmla="*/ 896144 h 2152650"/>
              <a:gd name="connsiteX5103" fmla="*/ 1119199 w 3600448"/>
              <a:gd name="connsiteY5103" fmla="*/ 892810 h 2152650"/>
              <a:gd name="connsiteX5104" fmla="*/ 2320922 w 3600448"/>
              <a:gd name="connsiteY5104" fmla="*/ 892175 h 2152650"/>
              <a:gd name="connsiteX5105" fmla="*/ 2328860 w 3600448"/>
              <a:gd name="connsiteY5105" fmla="*/ 892175 h 2152650"/>
              <a:gd name="connsiteX5106" fmla="*/ 2324891 w 3600448"/>
              <a:gd name="connsiteY5106" fmla="*/ 896937 h 2152650"/>
              <a:gd name="connsiteX5107" fmla="*/ 2320922 w 3600448"/>
              <a:gd name="connsiteY5107" fmla="*/ 892175 h 2152650"/>
              <a:gd name="connsiteX5108" fmla="*/ 2348456 w 3600448"/>
              <a:gd name="connsiteY5108" fmla="*/ 891976 h 2152650"/>
              <a:gd name="connsiteX5109" fmla="*/ 2350688 w 3600448"/>
              <a:gd name="connsiteY5109" fmla="*/ 896937 h 2152650"/>
              <a:gd name="connsiteX5110" fmla="*/ 2343544 w 3600448"/>
              <a:gd name="connsiteY5110" fmla="*/ 892968 h 2152650"/>
              <a:gd name="connsiteX5111" fmla="*/ 2348456 w 3600448"/>
              <a:gd name="connsiteY5111" fmla="*/ 891976 h 2152650"/>
              <a:gd name="connsiteX5112" fmla="*/ 878577 w 3600448"/>
              <a:gd name="connsiteY5112" fmla="*/ 891629 h 2152650"/>
              <a:gd name="connsiteX5113" fmla="*/ 880760 w 3600448"/>
              <a:gd name="connsiteY5113" fmla="*/ 892968 h 2152650"/>
              <a:gd name="connsiteX5114" fmla="*/ 877901 w 3600448"/>
              <a:gd name="connsiteY5114" fmla="*/ 891818 h 2152650"/>
              <a:gd name="connsiteX5115" fmla="*/ 866789 w 3600448"/>
              <a:gd name="connsiteY5115" fmla="*/ 889397 h 2152650"/>
              <a:gd name="connsiteX5116" fmla="*/ 875630 w 3600448"/>
              <a:gd name="connsiteY5116" fmla="*/ 890904 h 2152650"/>
              <a:gd name="connsiteX5117" fmla="*/ 877901 w 3600448"/>
              <a:gd name="connsiteY5117" fmla="*/ 891818 h 2152650"/>
              <a:gd name="connsiteX5118" fmla="*/ 873775 w 3600448"/>
              <a:gd name="connsiteY5118" fmla="*/ 892968 h 2152650"/>
              <a:gd name="connsiteX5119" fmla="*/ 880760 w 3600448"/>
              <a:gd name="connsiteY5119" fmla="*/ 896540 h 2152650"/>
              <a:gd name="connsiteX5120" fmla="*/ 866789 w 3600448"/>
              <a:gd name="connsiteY5120" fmla="*/ 900112 h 2152650"/>
              <a:gd name="connsiteX5121" fmla="*/ 1159521 w 3600448"/>
              <a:gd name="connsiteY5121" fmla="*/ 889317 h 2152650"/>
              <a:gd name="connsiteX5122" fmla="*/ 1163172 w 3600448"/>
              <a:gd name="connsiteY5122" fmla="*/ 896619 h 2152650"/>
              <a:gd name="connsiteX5123" fmla="*/ 1130311 w 3600448"/>
              <a:gd name="connsiteY5123" fmla="*/ 903922 h 2152650"/>
              <a:gd name="connsiteX5124" fmla="*/ 1159521 w 3600448"/>
              <a:gd name="connsiteY5124" fmla="*/ 892968 h 2152650"/>
              <a:gd name="connsiteX5125" fmla="*/ 1159521 w 3600448"/>
              <a:gd name="connsiteY5125" fmla="*/ 889317 h 2152650"/>
              <a:gd name="connsiteX5126" fmla="*/ 1930001 w 3600448"/>
              <a:gd name="connsiteY5126" fmla="*/ 885825 h 2152650"/>
              <a:gd name="connsiteX5127" fmla="*/ 1922857 w 3600448"/>
              <a:gd name="connsiteY5127" fmla="*/ 892175 h 2152650"/>
              <a:gd name="connsiteX5128" fmla="*/ 1930001 w 3600448"/>
              <a:gd name="connsiteY5128" fmla="*/ 885825 h 2152650"/>
              <a:gd name="connsiteX5129" fmla="*/ 1531936 w 3600448"/>
              <a:gd name="connsiteY5129" fmla="*/ 881062 h 2152650"/>
              <a:gd name="connsiteX5130" fmla="*/ 1531936 w 3600448"/>
              <a:gd name="connsiteY5130" fmla="*/ 885031 h 2152650"/>
              <a:gd name="connsiteX5131" fmla="*/ 1512887 w 3600448"/>
              <a:gd name="connsiteY5131" fmla="*/ 889000 h 2152650"/>
              <a:gd name="connsiteX5132" fmla="*/ 1531936 w 3600448"/>
              <a:gd name="connsiteY5132" fmla="*/ 881062 h 2152650"/>
              <a:gd name="connsiteX5133" fmla="*/ 928702 w 3600448"/>
              <a:gd name="connsiteY5133" fmla="*/ 881062 h 2152650"/>
              <a:gd name="connsiteX5134" fmla="*/ 925527 w 3600448"/>
              <a:gd name="connsiteY5134" fmla="*/ 885824 h 2152650"/>
              <a:gd name="connsiteX5135" fmla="*/ 917589 w 3600448"/>
              <a:gd name="connsiteY5135" fmla="*/ 885824 h 2152650"/>
              <a:gd name="connsiteX5136" fmla="*/ 1640683 w 3600448"/>
              <a:gd name="connsiteY5136" fmla="*/ 877887 h 2152650"/>
              <a:gd name="connsiteX5137" fmla="*/ 1632745 w 3600448"/>
              <a:gd name="connsiteY5137" fmla="*/ 885825 h 2152650"/>
              <a:gd name="connsiteX5138" fmla="*/ 1640683 w 3600448"/>
              <a:gd name="connsiteY5138" fmla="*/ 877887 h 2152650"/>
              <a:gd name="connsiteX5139" fmla="*/ 1174761 w 3600448"/>
              <a:gd name="connsiteY5139" fmla="*/ 877887 h 2152650"/>
              <a:gd name="connsiteX5140" fmla="*/ 1182697 w 3600448"/>
              <a:gd name="connsiteY5140" fmla="*/ 877887 h 2152650"/>
              <a:gd name="connsiteX5141" fmla="*/ 1171586 w 3600448"/>
              <a:gd name="connsiteY5141" fmla="*/ 885825 h 2152650"/>
              <a:gd name="connsiteX5142" fmla="*/ 3083390 w 3600448"/>
              <a:gd name="connsiteY5142" fmla="*/ 874712 h 2152650"/>
              <a:gd name="connsiteX5143" fmla="*/ 3090860 w 3600448"/>
              <a:gd name="connsiteY5143" fmla="*/ 878416 h 2152650"/>
              <a:gd name="connsiteX5144" fmla="*/ 3053507 w 3600448"/>
              <a:gd name="connsiteY5144" fmla="*/ 904345 h 2152650"/>
              <a:gd name="connsiteX5145" fmla="*/ 3053507 w 3600448"/>
              <a:gd name="connsiteY5145" fmla="*/ 893232 h 2152650"/>
              <a:gd name="connsiteX5146" fmla="*/ 3041768 w 3600448"/>
              <a:gd name="connsiteY5146" fmla="*/ 898877 h 2152650"/>
              <a:gd name="connsiteX5147" fmla="*/ 3045103 w 3600448"/>
              <a:gd name="connsiteY5147" fmla="*/ 896011 h 2152650"/>
              <a:gd name="connsiteX5148" fmla="*/ 3053507 w 3600448"/>
              <a:gd name="connsiteY5148" fmla="*/ 889528 h 2152650"/>
              <a:gd name="connsiteX5149" fmla="*/ 3087125 w 3600448"/>
              <a:gd name="connsiteY5149" fmla="*/ 878416 h 2152650"/>
              <a:gd name="connsiteX5150" fmla="*/ 3083390 w 3600448"/>
              <a:gd name="connsiteY5150" fmla="*/ 874712 h 2152650"/>
              <a:gd name="connsiteX5151" fmla="*/ 2749548 w 3600448"/>
              <a:gd name="connsiteY5151" fmla="*/ 874712 h 2152650"/>
              <a:gd name="connsiteX5152" fmla="*/ 2752723 w 3600448"/>
              <a:gd name="connsiteY5152" fmla="*/ 874712 h 2152650"/>
              <a:gd name="connsiteX5153" fmla="*/ 2744785 w 3600448"/>
              <a:gd name="connsiteY5153" fmla="*/ 881062 h 2152650"/>
              <a:gd name="connsiteX5154" fmla="*/ 2161114 w 3600448"/>
              <a:gd name="connsiteY5154" fmla="*/ 874712 h 2152650"/>
              <a:gd name="connsiteX5155" fmla="*/ 2168523 w 3600448"/>
              <a:gd name="connsiteY5155" fmla="*/ 877887 h 2152650"/>
              <a:gd name="connsiteX5156" fmla="*/ 2157410 w 3600448"/>
              <a:gd name="connsiteY5156" fmla="*/ 881062 h 2152650"/>
              <a:gd name="connsiteX5157" fmla="*/ 2161114 w 3600448"/>
              <a:gd name="connsiteY5157" fmla="*/ 874712 h 2152650"/>
              <a:gd name="connsiteX5158" fmla="*/ 1152219 w 3600448"/>
              <a:gd name="connsiteY5158" fmla="*/ 874712 h 2152650"/>
              <a:gd name="connsiteX5159" fmla="*/ 1166824 w 3600448"/>
              <a:gd name="connsiteY5159" fmla="*/ 889317 h 2152650"/>
              <a:gd name="connsiteX5160" fmla="*/ 1159521 w 3600448"/>
              <a:gd name="connsiteY5160" fmla="*/ 889317 h 2152650"/>
              <a:gd name="connsiteX5161" fmla="*/ 1155870 w 3600448"/>
              <a:gd name="connsiteY5161" fmla="*/ 892968 h 2152650"/>
              <a:gd name="connsiteX5162" fmla="*/ 1159521 w 3600448"/>
              <a:gd name="connsiteY5162" fmla="*/ 885666 h 2152650"/>
              <a:gd name="connsiteX5163" fmla="*/ 1130311 w 3600448"/>
              <a:gd name="connsiteY5163" fmla="*/ 889317 h 2152650"/>
              <a:gd name="connsiteX5164" fmla="*/ 1130311 w 3600448"/>
              <a:gd name="connsiteY5164" fmla="*/ 882014 h 2152650"/>
              <a:gd name="connsiteX5165" fmla="*/ 1152219 w 3600448"/>
              <a:gd name="connsiteY5165" fmla="*/ 878363 h 2152650"/>
              <a:gd name="connsiteX5166" fmla="*/ 1152219 w 3600448"/>
              <a:gd name="connsiteY5166" fmla="*/ 874712 h 2152650"/>
              <a:gd name="connsiteX5167" fmla="*/ 2096585 w 3600448"/>
              <a:gd name="connsiteY5167" fmla="*/ 870664 h 2152650"/>
              <a:gd name="connsiteX5168" fmla="*/ 2088954 w 3600448"/>
              <a:gd name="connsiteY5168" fmla="*/ 877093 h 2152650"/>
              <a:gd name="connsiteX5169" fmla="*/ 2079197 w 3600448"/>
              <a:gd name="connsiteY5169" fmla="*/ 884905 h 2152650"/>
              <a:gd name="connsiteX5170" fmla="*/ 2049460 w 3600448"/>
              <a:gd name="connsiteY5170" fmla="*/ 888582 h 2152650"/>
              <a:gd name="connsiteX5171" fmla="*/ 2053177 w 3600448"/>
              <a:gd name="connsiteY5171" fmla="*/ 881229 h 2152650"/>
              <a:gd name="connsiteX5172" fmla="*/ 2056894 w 3600448"/>
              <a:gd name="connsiteY5172" fmla="*/ 884905 h 2152650"/>
              <a:gd name="connsiteX5173" fmla="*/ 2081520 w 3600448"/>
              <a:gd name="connsiteY5173" fmla="*/ 875715 h 2152650"/>
              <a:gd name="connsiteX5174" fmla="*/ 1904363 w 3600448"/>
              <a:gd name="connsiteY5174" fmla="*/ 869950 h 2152650"/>
              <a:gd name="connsiteX5175" fmla="*/ 1904363 w 3600448"/>
              <a:gd name="connsiteY5175" fmla="*/ 873918 h 2152650"/>
              <a:gd name="connsiteX5176" fmla="*/ 1893885 w 3600448"/>
              <a:gd name="connsiteY5176" fmla="*/ 877887 h 2152650"/>
              <a:gd name="connsiteX5177" fmla="*/ 1904363 w 3600448"/>
              <a:gd name="connsiteY5177" fmla="*/ 869950 h 2152650"/>
              <a:gd name="connsiteX5178" fmla="*/ 2251073 w 3600448"/>
              <a:gd name="connsiteY5178" fmla="*/ 866775 h 2152650"/>
              <a:gd name="connsiteX5179" fmla="*/ 2254248 w 3600448"/>
              <a:gd name="connsiteY5179" fmla="*/ 869950 h 2152650"/>
              <a:gd name="connsiteX5180" fmla="*/ 2243135 w 3600448"/>
              <a:gd name="connsiteY5180" fmla="*/ 869950 h 2152650"/>
              <a:gd name="connsiteX5181" fmla="*/ 1882773 w 3600448"/>
              <a:gd name="connsiteY5181" fmla="*/ 866775 h 2152650"/>
              <a:gd name="connsiteX5182" fmla="*/ 1889123 w 3600448"/>
              <a:gd name="connsiteY5182" fmla="*/ 866775 h 2152650"/>
              <a:gd name="connsiteX5183" fmla="*/ 1878010 w 3600448"/>
              <a:gd name="connsiteY5183" fmla="*/ 869950 h 2152650"/>
              <a:gd name="connsiteX5184" fmla="*/ 1828132 w 3600448"/>
              <a:gd name="connsiteY5184" fmla="*/ 866774 h 2152650"/>
              <a:gd name="connsiteX5185" fmla="*/ 1833560 w 3600448"/>
              <a:gd name="connsiteY5185" fmla="*/ 866774 h 2152650"/>
              <a:gd name="connsiteX5186" fmla="*/ 1829750 w 3600448"/>
              <a:gd name="connsiteY5186" fmla="*/ 870743 h 2152650"/>
              <a:gd name="connsiteX5187" fmla="*/ 1814510 w 3600448"/>
              <a:gd name="connsiteY5187" fmla="*/ 866774 h 2152650"/>
              <a:gd name="connsiteX5188" fmla="*/ 1816891 w 3600448"/>
              <a:gd name="connsiteY5188" fmla="*/ 866774 h 2152650"/>
              <a:gd name="connsiteX5189" fmla="*/ 1825604 w 3600448"/>
              <a:gd name="connsiteY5189" fmla="*/ 866774 h 2152650"/>
              <a:gd name="connsiteX5190" fmla="*/ 1823559 w 3600448"/>
              <a:gd name="connsiteY5190" fmla="*/ 867271 h 2152650"/>
              <a:gd name="connsiteX5191" fmla="*/ 1814510 w 3600448"/>
              <a:gd name="connsiteY5191" fmla="*/ 866774 h 2152650"/>
              <a:gd name="connsiteX5192" fmla="*/ 2101499 w 3600448"/>
              <a:gd name="connsiteY5192" fmla="*/ 866524 h 2152650"/>
              <a:gd name="connsiteX5193" fmla="*/ 2101821 w 3600448"/>
              <a:gd name="connsiteY5193" fmla="*/ 868908 h 2152650"/>
              <a:gd name="connsiteX5194" fmla="*/ 2096585 w 3600448"/>
              <a:gd name="connsiteY5194" fmla="*/ 870664 h 2152650"/>
              <a:gd name="connsiteX5195" fmla="*/ 1827905 w 3600448"/>
              <a:gd name="connsiteY5195" fmla="*/ 866216 h 2152650"/>
              <a:gd name="connsiteX5196" fmla="*/ 1828132 w 3600448"/>
              <a:gd name="connsiteY5196" fmla="*/ 866774 h 2152650"/>
              <a:gd name="connsiteX5197" fmla="*/ 1825604 w 3600448"/>
              <a:gd name="connsiteY5197" fmla="*/ 866774 h 2152650"/>
              <a:gd name="connsiteX5198" fmla="*/ 2907752 w 3600448"/>
              <a:gd name="connsiteY5198" fmla="*/ 863930 h 2152650"/>
              <a:gd name="connsiteX5199" fmla="*/ 2916235 w 3600448"/>
              <a:gd name="connsiteY5199" fmla="*/ 866245 h 2152650"/>
              <a:gd name="connsiteX5200" fmla="*/ 2909091 w 3600448"/>
              <a:gd name="connsiteY5200" fmla="*/ 869949 h 2152650"/>
              <a:gd name="connsiteX5201" fmla="*/ 2901947 w 3600448"/>
              <a:gd name="connsiteY5201" fmla="*/ 869949 h 2152650"/>
              <a:gd name="connsiteX5202" fmla="*/ 2907752 w 3600448"/>
              <a:gd name="connsiteY5202" fmla="*/ 863930 h 2152650"/>
              <a:gd name="connsiteX5203" fmla="*/ 2190219 w 3600448"/>
              <a:gd name="connsiteY5203" fmla="*/ 858837 h 2152650"/>
              <a:gd name="connsiteX5204" fmla="*/ 2182810 w 3600448"/>
              <a:gd name="connsiteY5204" fmla="*/ 869949 h 2152650"/>
              <a:gd name="connsiteX5205" fmla="*/ 2190219 w 3600448"/>
              <a:gd name="connsiteY5205" fmla="*/ 858837 h 2152650"/>
              <a:gd name="connsiteX5206" fmla="*/ 1870073 w 3600448"/>
              <a:gd name="connsiteY5206" fmla="*/ 858837 h 2152650"/>
              <a:gd name="connsiteX5207" fmla="*/ 1855785 w 3600448"/>
              <a:gd name="connsiteY5207" fmla="*/ 866774 h 2152650"/>
              <a:gd name="connsiteX5208" fmla="*/ 1870073 w 3600448"/>
              <a:gd name="connsiteY5208" fmla="*/ 858837 h 2152650"/>
              <a:gd name="connsiteX5209" fmla="*/ 996964 w 3600448"/>
              <a:gd name="connsiteY5209" fmla="*/ 858837 h 2152650"/>
              <a:gd name="connsiteX5210" fmla="*/ 963626 w 3600448"/>
              <a:gd name="connsiteY5210" fmla="*/ 869949 h 2152650"/>
              <a:gd name="connsiteX5211" fmla="*/ 996964 w 3600448"/>
              <a:gd name="connsiteY5211" fmla="*/ 858837 h 2152650"/>
              <a:gd name="connsiteX5212" fmla="*/ 2986540 w 3600448"/>
              <a:gd name="connsiteY5212" fmla="*/ 851090 h 2152650"/>
              <a:gd name="connsiteX5213" fmla="*/ 3001744 w 3600448"/>
              <a:gd name="connsiteY5213" fmla="*/ 863071 h 2152650"/>
              <a:gd name="connsiteX5214" fmla="*/ 3012929 w 3600448"/>
              <a:gd name="connsiteY5214" fmla="*/ 863071 h 2152650"/>
              <a:gd name="connsiteX5215" fmla="*/ 3009201 w 3600448"/>
              <a:gd name="connsiteY5215" fmla="*/ 870479 h 2152650"/>
              <a:gd name="connsiteX5216" fmla="*/ 3016657 w 3600448"/>
              <a:gd name="connsiteY5216" fmla="*/ 870479 h 2152650"/>
              <a:gd name="connsiteX5217" fmla="*/ 3009201 w 3600448"/>
              <a:gd name="connsiteY5217" fmla="*/ 874183 h 2152650"/>
              <a:gd name="connsiteX5218" fmla="*/ 3035298 w 3600448"/>
              <a:gd name="connsiteY5218" fmla="*/ 870479 h 2152650"/>
              <a:gd name="connsiteX5219" fmla="*/ 3020385 w 3600448"/>
              <a:gd name="connsiteY5219" fmla="*/ 881591 h 2152650"/>
              <a:gd name="connsiteX5220" fmla="*/ 3024113 w 3600448"/>
              <a:gd name="connsiteY5220" fmla="*/ 881591 h 2152650"/>
              <a:gd name="connsiteX5221" fmla="*/ 3005472 w 3600448"/>
              <a:gd name="connsiteY5221" fmla="*/ 889000 h 2152650"/>
              <a:gd name="connsiteX5222" fmla="*/ 3009201 w 3600448"/>
              <a:gd name="connsiteY5222" fmla="*/ 881591 h 2152650"/>
              <a:gd name="connsiteX5223" fmla="*/ 2971918 w 3600448"/>
              <a:gd name="connsiteY5223" fmla="*/ 889000 h 2152650"/>
              <a:gd name="connsiteX5224" fmla="*/ 2975646 w 3600448"/>
              <a:gd name="connsiteY5224" fmla="*/ 885296 h 2152650"/>
              <a:gd name="connsiteX5225" fmla="*/ 2923451 w 3600448"/>
              <a:gd name="connsiteY5225" fmla="*/ 892704 h 2152650"/>
              <a:gd name="connsiteX5226" fmla="*/ 2934636 w 3600448"/>
              <a:gd name="connsiteY5226" fmla="*/ 892704 h 2152650"/>
              <a:gd name="connsiteX5227" fmla="*/ 2915995 w 3600448"/>
              <a:gd name="connsiteY5227" fmla="*/ 911225 h 2152650"/>
              <a:gd name="connsiteX5228" fmla="*/ 2889897 w 3600448"/>
              <a:gd name="connsiteY5228" fmla="*/ 907520 h 2152650"/>
              <a:gd name="connsiteX5229" fmla="*/ 2889897 w 3600448"/>
              <a:gd name="connsiteY5229" fmla="*/ 914929 h 2152650"/>
              <a:gd name="connsiteX5230" fmla="*/ 2874984 w 3600448"/>
              <a:gd name="connsiteY5230" fmla="*/ 903816 h 2152650"/>
              <a:gd name="connsiteX5231" fmla="*/ 2856343 w 3600448"/>
              <a:gd name="connsiteY5231" fmla="*/ 914929 h 2152650"/>
              <a:gd name="connsiteX5232" fmla="*/ 2860071 w 3600448"/>
              <a:gd name="connsiteY5232" fmla="*/ 907520 h 2152650"/>
              <a:gd name="connsiteX5233" fmla="*/ 2848887 w 3600448"/>
              <a:gd name="connsiteY5233" fmla="*/ 918633 h 2152650"/>
              <a:gd name="connsiteX5234" fmla="*/ 2815333 w 3600448"/>
              <a:gd name="connsiteY5234" fmla="*/ 914929 h 2152650"/>
              <a:gd name="connsiteX5235" fmla="*/ 2811604 w 3600448"/>
              <a:gd name="connsiteY5235" fmla="*/ 922337 h 2152650"/>
              <a:gd name="connsiteX5236" fmla="*/ 2800420 w 3600448"/>
              <a:gd name="connsiteY5236" fmla="*/ 922337 h 2152650"/>
              <a:gd name="connsiteX5237" fmla="*/ 2807876 w 3600448"/>
              <a:gd name="connsiteY5237" fmla="*/ 914929 h 2152650"/>
              <a:gd name="connsiteX5238" fmla="*/ 2789235 w 3600448"/>
              <a:gd name="connsiteY5238" fmla="*/ 918633 h 2152650"/>
              <a:gd name="connsiteX5239" fmla="*/ 2807876 w 3600448"/>
              <a:gd name="connsiteY5239" fmla="*/ 900112 h 2152650"/>
              <a:gd name="connsiteX5240" fmla="*/ 2856343 w 3600448"/>
              <a:gd name="connsiteY5240" fmla="*/ 889000 h 2152650"/>
              <a:gd name="connsiteX5241" fmla="*/ 2863800 w 3600448"/>
              <a:gd name="connsiteY5241" fmla="*/ 874183 h 2152650"/>
              <a:gd name="connsiteX5242" fmla="*/ 2882441 w 3600448"/>
              <a:gd name="connsiteY5242" fmla="*/ 870479 h 2152650"/>
              <a:gd name="connsiteX5243" fmla="*/ 2882441 w 3600448"/>
              <a:gd name="connsiteY5243" fmla="*/ 866775 h 2152650"/>
              <a:gd name="connsiteX5244" fmla="*/ 2897354 w 3600448"/>
              <a:gd name="connsiteY5244" fmla="*/ 863071 h 2152650"/>
              <a:gd name="connsiteX5245" fmla="*/ 2886169 w 3600448"/>
              <a:gd name="connsiteY5245" fmla="*/ 877887 h 2152650"/>
              <a:gd name="connsiteX5246" fmla="*/ 2904810 w 3600448"/>
              <a:gd name="connsiteY5246" fmla="*/ 889000 h 2152650"/>
              <a:gd name="connsiteX5247" fmla="*/ 2964462 w 3600448"/>
              <a:gd name="connsiteY5247" fmla="*/ 851958 h 2152650"/>
              <a:gd name="connsiteX5248" fmla="*/ 2968190 w 3600448"/>
              <a:gd name="connsiteY5248" fmla="*/ 859367 h 2152650"/>
              <a:gd name="connsiteX5249" fmla="*/ 2983103 w 3600448"/>
              <a:gd name="connsiteY5249" fmla="*/ 851958 h 2152650"/>
              <a:gd name="connsiteX5250" fmla="*/ 2975646 w 3600448"/>
              <a:gd name="connsiteY5250" fmla="*/ 855662 h 2152650"/>
              <a:gd name="connsiteX5251" fmla="*/ 2975646 w 3600448"/>
              <a:gd name="connsiteY5251" fmla="*/ 851958 h 2152650"/>
              <a:gd name="connsiteX5252" fmla="*/ 2986540 w 3600448"/>
              <a:gd name="connsiteY5252" fmla="*/ 851090 h 2152650"/>
              <a:gd name="connsiteX5253" fmla="*/ 1558329 w 3600448"/>
              <a:gd name="connsiteY5253" fmla="*/ 848360 h 2152650"/>
              <a:gd name="connsiteX5254" fmla="*/ 1539477 w 3600448"/>
              <a:gd name="connsiteY5254" fmla="*/ 863600 h 2152650"/>
              <a:gd name="connsiteX5255" fmla="*/ 1539477 w 3600448"/>
              <a:gd name="connsiteY5255" fmla="*/ 855980 h 2152650"/>
              <a:gd name="connsiteX5256" fmla="*/ 1558329 w 3600448"/>
              <a:gd name="connsiteY5256" fmla="*/ 848360 h 2152650"/>
              <a:gd name="connsiteX5257" fmla="*/ 2860672 w 3600448"/>
              <a:gd name="connsiteY5257" fmla="*/ 847725 h 2152650"/>
              <a:gd name="connsiteX5258" fmla="*/ 2838447 w 3600448"/>
              <a:gd name="connsiteY5258" fmla="*/ 855662 h 2152650"/>
              <a:gd name="connsiteX5259" fmla="*/ 2860672 w 3600448"/>
              <a:gd name="connsiteY5259" fmla="*/ 847725 h 2152650"/>
              <a:gd name="connsiteX5260" fmla="*/ 2301873 w 3600448"/>
              <a:gd name="connsiteY5260" fmla="*/ 844550 h 2152650"/>
              <a:gd name="connsiteX5261" fmla="*/ 2294464 w 3600448"/>
              <a:gd name="connsiteY5261" fmla="*/ 852487 h 2152650"/>
              <a:gd name="connsiteX5262" fmla="*/ 2290760 w 3600448"/>
              <a:gd name="connsiteY5262" fmla="*/ 848518 h 2152650"/>
              <a:gd name="connsiteX5263" fmla="*/ 2301873 w 3600448"/>
              <a:gd name="connsiteY5263" fmla="*/ 844550 h 2152650"/>
              <a:gd name="connsiteX5264" fmla="*/ 1588558 w 3600448"/>
              <a:gd name="connsiteY5264" fmla="*/ 844550 h 2152650"/>
              <a:gd name="connsiteX5265" fmla="*/ 1603374 w 3600448"/>
              <a:gd name="connsiteY5265" fmla="*/ 855662 h 2152650"/>
              <a:gd name="connsiteX5266" fmla="*/ 1577444 w 3600448"/>
              <a:gd name="connsiteY5266" fmla="*/ 866775 h 2152650"/>
              <a:gd name="connsiteX5267" fmla="*/ 1584855 w 3600448"/>
              <a:gd name="connsiteY5267" fmla="*/ 859367 h 2152650"/>
              <a:gd name="connsiteX5268" fmla="*/ 1573741 w 3600448"/>
              <a:gd name="connsiteY5268" fmla="*/ 859367 h 2152650"/>
              <a:gd name="connsiteX5269" fmla="*/ 1570036 w 3600448"/>
              <a:gd name="connsiteY5269" fmla="*/ 848254 h 2152650"/>
              <a:gd name="connsiteX5270" fmla="*/ 1581152 w 3600448"/>
              <a:gd name="connsiteY5270" fmla="*/ 851958 h 2152650"/>
              <a:gd name="connsiteX5271" fmla="*/ 1588558 w 3600448"/>
              <a:gd name="connsiteY5271" fmla="*/ 844550 h 2152650"/>
              <a:gd name="connsiteX5272" fmla="*/ 1011251 w 3600448"/>
              <a:gd name="connsiteY5272" fmla="*/ 844550 h 2152650"/>
              <a:gd name="connsiteX5273" fmla="*/ 1007547 w 3600448"/>
              <a:gd name="connsiteY5273" fmla="*/ 858837 h 2152650"/>
              <a:gd name="connsiteX5274" fmla="*/ 1000138 w 3600448"/>
              <a:gd name="connsiteY5274" fmla="*/ 851693 h 2152650"/>
              <a:gd name="connsiteX5275" fmla="*/ 1011251 w 3600448"/>
              <a:gd name="connsiteY5275" fmla="*/ 844550 h 2152650"/>
              <a:gd name="connsiteX5276" fmla="*/ 1827172 w 3600448"/>
              <a:gd name="connsiteY5276" fmla="*/ 844369 h 2152650"/>
              <a:gd name="connsiteX5277" fmla="*/ 1830814 w 3600448"/>
              <a:gd name="connsiteY5277" fmla="*/ 847262 h 2152650"/>
              <a:gd name="connsiteX5278" fmla="*/ 1819272 w 3600448"/>
              <a:gd name="connsiteY5278" fmla="*/ 851429 h 2152650"/>
              <a:gd name="connsiteX5279" fmla="*/ 1651286 w 3600448"/>
              <a:gd name="connsiteY5279" fmla="*/ 844292 h 2152650"/>
              <a:gd name="connsiteX5280" fmla="*/ 1684338 w 3600448"/>
              <a:gd name="connsiteY5280" fmla="*/ 855373 h 2152650"/>
              <a:gd name="connsiteX5281" fmla="*/ 1650761 w 3600448"/>
              <a:gd name="connsiteY5281" fmla="*/ 859126 h 2152650"/>
              <a:gd name="connsiteX5282" fmla="*/ 1650761 w 3600448"/>
              <a:gd name="connsiteY5282" fmla="*/ 866630 h 2152650"/>
              <a:gd name="connsiteX5283" fmla="*/ 1632107 w 3600448"/>
              <a:gd name="connsiteY5283" fmla="*/ 874135 h 2152650"/>
              <a:gd name="connsiteX5284" fmla="*/ 1609724 w 3600448"/>
              <a:gd name="connsiteY5284" fmla="*/ 870382 h 2152650"/>
              <a:gd name="connsiteX5285" fmla="*/ 1635839 w 3600448"/>
              <a:gd name="connsiteY5285" fmla="*/ 847869 h 2152650"/>
              <a:gd name="connsiteX5286" fmla="*/ 1651286 w 3600448"/>
              <a:gd name="connsiteY5286" fmla="*/ 844292 h 2152650"/>
              <a:gd name="connsiteX5287" fmla="*/ 1826733 w 3600448"/>
              <a:gd name="connsiteY5287" fmla="*/ 844020 h 2152650"/>
              <a:gd name="connsiteX5288" fmla="*/ 1827504 w 3600448"/>
              <a:gd name="connsiteY5288" fmla="*/ 844073 h 2152650"/>
              <a:gd name="connsiteX5289" fmla="*/ 1827172 w 3600448"/>
              <a:gd name="connsiteY5289" fmla="*/ 844369 h 2152650"/>
              <a:gd name="connsiteX5290" fmla="*/ 3173410 w 3600448"/>
              <a:gd name="connsiteY5290" fmla="*/ 841375 h 2152650"/>
              <a:gd name="connsiteX5291" fmla="*/ 3187698 w 3600448"/>
              <a:gd name="connsiteY5291" fmla="*/ 848783 h 2152650"/>
              <a:gd name="connsiteX5292" fmla="*/ 3180554 w 3600448"/>
              <a:gd name="connsiteY5292" fmla="*/ 852487 h 2152650"/>
              <a:gd name="connsiteX5293" fmla="*/ 3173410 w 3600448"/>
              <a:gd name="connsiteY5293" fmla="*/ 841375 h 2152650"/>
              <a:gd name="connsiteX5294" fmla="*/ 2201860 w 3600448"/>
              <a:gd name="connsiteY5294" fmla="*/ 840790 h 2152650"/>
              <a:gd name="connsiteX5295" fmla="*/ 2186992 w 3600448"/>
              <a:gd name="connsiteY5295" fmla="*/ 848142 h 2152650"/>
              <a:gd name="connsiteX5296" fmla="*/ 2190709 w 3600448"/>
              <a:gd name="connsiteY5296" fmla="*/ 848142 h 2152650"/>
              <a:gd name="connsiteX5297" fmla="*/ 2131236 w 3600448"/>
              <a:gd name="connsiteY5297" fmla="*/ 870200 h 2152650"/>
              <a:gd name="connsiteX5298" fmla="*/ 2149821 w 3600448"/>
              <a:gd name="connsiteY5298" fmla="*/ 877553 h 2152650"/>
              <a:gd name="connsiteX5299" fmla="*/ 2112650 w 3600448"/>
              <a:gd name="connsiteY5299" fmla="*/ 884905 h 2152650"/>
              <a:gd name="connsiteX5300" fmla="*/ 2120084 w 3600448"/>
              <a:gd name="connsiteY5300" fmla="*/ 888582 h 2152650"/>
              <a:gd name="connsiteX5301" fmla="*/ 2094065 w 3600448"/>
              <a:gd name="connsiteY5301" fmla="*/ 895934 h 2152650"/>
              <a:gd name="connsiteX5302" fmla="*/ 2101499 w 3600448"/>
              <a:gd name="connsiteY5302" fmla="*/ 881229 h 2152650"/>
              <a:gd name="connsiteX5303" fmla="*/ 2123802 w 3600448"/>
              <a:gd name="connsiteY5303" fmla="*/ 870200 h 2152650"/>
              <a:gd name="connsiteX5304" fmla="*/ 2112650 w 3600448"/>
              <a:gd name="connsiteY5304" fmla="*/ 866524 h 2152650"/>
              <a:gd name="connsiteX5305" fmla="*/ 2097782 w 3600448"/>
              <a:gd name="connsiteY5305" fmla="*/ 877553 h 2152650"/>
              <a:gd name="connsiteX5306" fmla="*/ 2102428 w 3600448"/>
              <a:gd name="connsiteY5306" fmla="*/ 873417 h 2152650"/>
              <a:gd name="connsiteX5307" fmla="*/ 2101821 w 3600448"/>
              <a:gd name="connsiteY5307" fmla="*/ 868908 h 2152650"/>
              <a:gd name="connsiteX5308" fmla="*/ 2108933 w 3600448"/>
              <a:gd name="connsiteY5308" fmla="*/ 866524 h 2152650"/>
              <a:gd name="connsiteX5309" fmla="*/ 2120084 w 3600448"/>
              <a:gd name="connsiteY5309" fmla="*/ 848142 h 2152650"/>
              <a:gd name="connsiteX5310" fmla="*/ 2123802 w 3600448"/>
              <a:gd name="connsiteY5310" fmla="*/ 866524 h 2152650"/>
              <a:gd name="connsiteX5311" fmla="*/ 2127519 w 3600448"/>
              <a:gd name="connsiteY5311" fmla="*/ 851819 h 2152650"/>
              <a:gd name="connsiteX5312" fmla="*/ 2146104 w 3600448"/>
              <a:gd name="connsiteY5312" fmla="*/ 855495 h 2152650"/>
              <a:gd name="connsiteX5313" fmla="*/ 2142387 w 3600448"/>
              <a:gd name="connsiteY5313" fmla="*/ 851819 h 2152650"/>
              <a:gd name="connsiteX5314" fmla="*/ 2201860 w 3600448"/>
              <a:gd name="connsiteY5314" fmla="*/ 840790 h 2152650"/>
              <a:gd name="connsiteX5315" fmla="*/ 2410616 w 3600448"/>
              <a:gd name="connsiteY5315" fmla="*/ 836612 h 2152650"/>
              <a:gd name="connsiteX5316" fmla="*/ 2410616 w 3600448"/>
              <a:gd name="connsiteY5316" fmla="*/ 847724 h 2152650"/>
              <a:gd name="connsiteX5317" fmla="*/ 2398710 w 3600448"/>
              <a:gd name="connsiteY5317" fmla="*/ 844020 h 2152650"/>
              <a:gd name="connsiteX5318" fmla="*/ 2410616 w 3600448"/>
              <a:gd name="connsiteY5318" fmla="*/ 836612 h 2152650"/>
              <a:gd name="connsiteX5319" fmla="*/ 2797256 w 3600448"/>
              <a:gd name="connsiteY5319" fmla="*/ 833437 h 2152650"/>
              <a:gd name="connsiteX5320" fmla="*/ 2804776 w 3600448"/>
              <a:gd name="connsiteY5320" fmla="*/ 840977 h 2152650"/>
              <a:gd name="connsiteX5321" fmla="*/ 2827335 w 3600448"/>
              <a:gd name="connsiteY5321" fmla="*/ 833437 h 2152650"/>
              <a:gd name="connsiteX5322" fmla="*/ 2823575 w 3600448"/>
              <a:gd name="connsiteY5322" fmla="*/ 840977 h 2152650"/>
              <a:gd name="connsiteX5323" fmla="*/ 2759657 w 3600448"/>
              <a:gd name="connsiteY5323" fmla="*/ 856058 h 2152650"/>
              <a:gd name="connsiteX5324" fmla="*/ 2767177 w 3600448"/>
              <a:gd name="connsiteY5324" fmla="*/ 856058 h 2152650"/>
              <a:gd name="connsiteX5325" fmla="*/ 2755897 w 3600448"/>
              <a:gd name="connsiteY5325" fmla="*/ 848518 h 2152650"/>
              <a:gd name="connsiteX5326" fmla="*/ 2770937 w 3600448"/>
              <a:gd name="connsiteY5326" fmla="*/ 856058 h 2152650"/>
              <a:gd name="connsiteX5327" fmla="*/ 2797256 w 3600448"/>
              <a:gd name="connsiteY5327" fmla="*/ 833437 h 2152650"/>
              <a:gd name="connsiteX5328" fmla="*/ 2246310 w 3600448"/>
              <a:gd name="connsiteY5328" fmla="*/ 833437 h 2152650"/>
              <a:gd name="connsiteX5329" fmla="*/ 2254248 w 3600448"/>
              <a:gd name="connsiteY5329" fmla="*/ 833437 h 2152650"/>
              <a:gd name="connsiteX5330" fmla="*/ 2251073 w 3600448"/>
              <a:gd name="connsiteY5330" fmla="*/ 841374 h 2152650"/>
              <a:gd name="connsiteX5331" fmla="*/ 1372658 w 3600448"/>
              <a:gd name="connsiteY5331" fmla="*/ 832908 h 2152650"/>
              <a:gd name="connsiteX5332" fmla="*/ 1383772 w 3600448"/>
              <a:gd name="connsiteY5332" fmla="*/ 832908 h 2152650"/>
              <a:gd name="connsiteX5333" fmla="*/ 1383772 w 3600448"/>
              <a:gd name="connsiteY5333" fmla="*/ 833834 h 2152650"/>
              <a:gd name="connsiteX5334" fmla="*/ 1383772 w 3600448"/>
              <a:gd name="connsiteY5334" fmla="*/ 840317 h 2152650"/>
              <a:gd name="connsiteX5335" fmla="*/ 1365250 w 3600448"/>
              <a:gd name="connsiteY5335" fmla="*/ 847725 h 2152650"/>
              <a:gd name="connsiteX5336" fmla="*/ 1372658 w 3600448"/>
              <a:gd name="connsiteY5336" fmla="*/ 832908 h 2152650"/>
              <a:gd name="connsiteX5337" fmla="*/ 1873833 w 3600448"/>
              <a:gd name="connsiteY5337" fmla="*/ 826426 h 2152650"/>
              <a:gd name="connsiteX5338" fmla="*/ 1893885 w 3600448"/>
              <a:gd name="connsiteY5338" fmla="*/ 829204 h 2152650"/>
              <a:gd name="connsiteX5339" fmla="*/ 1878962 w 3600448"/>
              <a:gd name="connsiteY5339" fmla="*/ 847725 h 2152650"/>
              <a:gd name="connsiteX5340" fmla="*/ 1875232 w 3600448"/>
              <a:gd name="connsiteY5340" fmla="*/ 840316 h 2152650"/>
              <a:gd name="connsiteX5341" fmla="*/ 1845387 w 3600448"/>
              <a:gd name="connsiteY5341" fmla="*/ 855133 h 2152650"/>
              <a:gd name="connsiteX5342" fmla="*/ 1849117 w 3600448"/>
              <a:gd name="connsiteY5342" fmla="*/ 858837 h 2152650"/>
              <a:gd name="connsiteX5343" fmla="*/ 1830464 w 3600448"/>
              <a:gd name="connsiteY5343" fmla="*/ 858837 h 2152650"/>
              <a:gd name="connsiteX5344" fmla="*/ 1837809 w 3600448"/>
              <a:gd name="connsiteY5344" fmla="*/ 844773 h 2152650"/>
              <a:gd name="connsiteX5345" fmla="*/ 1827504 w 3600448"/>
              <a:gd name="connsiteY5345" fmla="*/ 844073 h 2152650"/>
              <a:gd name="connsiteX5346" fmla="*/ 1837925 w 3600448"/>
              <a:gd name="connsiteY5346" fmla="*/ 834760 h 2152650"/>
              <a:gd name="connsiteX5347" fmla="*/ 1856579 w 3600448"/>
              <a:gd name="connsiteY5347" fmla="*/ 829204 h 2152650"/>
              <a:gd name="connsiteX5348" fmla="*/ 1873833 w 3600448"/>
              <a:gd name="connsiteY5348" fmla="*/ 826426 h 2152650"/>
              <a:gd name="connsiteX5349" fmla="*/ 2492046 w 3600448"/>
              <a:gd name="connsiteY5349" fmla="*/ 825500 h 2152650"/>
              <a:gd name="connsiteX5350" fmla="*/ 2499423 w 3600448"/>
              <a:gd name="connsiteY5350" fmla="*/ 836692 h 2152650"/>
              <a:gd name="connsiteX5351" fmla="*/ 2517866 w 3600448"/>
              <a:gd name="connsiteY5351" fmla="*/ 829231 h 2152650"/>
              <a:gd name="connsiteX5352" fmla="*/ 2539998 w 3600448"/>
              <a:gd name="connsiteY5352" fmla="*/ 832961 h 2152650"/>
              <a:gd name="connsiteX5353" fmla="*/ 2532621 w 3600448"/>
              <a:gd name="connsiteY5353" fmla="*/ 847884 h 2152650"/>
              <a:gd name="connsiteX5354" fmla="*/ 2525244 w 3600448"/>
              <a:gd name="connsiteY5354" fmla="*/ 847884 h 2152650"/>
              <a:gd name="connsiteX5355" fmla="*/ 2503112 w 3600448"/>
              <a:gd name="connsiteY5355" fmla="*/ 866537 h 2152650"/>
              <a:gd name="connsiteX5356" fmla="*/ 2477292 w 3600448"/>
              <a:gd name="connsiteY5356" fmla="*/ 870267 h 2152650"/>
              <a:gd name="connsiteX5357" fmla="*/ 2436717 w 3600448"/>
              <a:gd name="connsiteY5357" fmla="*/ 896381 h 2152650"/>
              <a:gd name="connsiteX5358" fmla="*/ 2418274 w 3600448"/>
              <a:gd name="connsiteY5358" fmla="*/ 885190 h 2152650"/>
              <a:gd name="connsiteX5359" fmla="*/ 2477292 w 3600448"/>
              <a:gd name="connsiteY5359" fmla="*/ 851614 h 2152650"/>
              <a:gd name="connsiteX5360" fmla="*/ 2447783 w 3600448"/>
              <a:gd name="connsiteY5360" fmla="*/ 855345 h 2152650"/>
              <a:gd name="connsiteX5361" fmla="*/ 2458848 w 3600448"/>
              <a:gd name="connsiteY5361" fmla="*/ 847884 h 2152650"/>
              <a:gd name="connsiteX5362" fmla="*/ 2455160 w 3600448"/>
              <a:gd name="connsiteY5362" fmla="*/ 844153 h 2152650"/>
              <a:gd name="connsiteX5363" fmla="*/ 2492046 w 3600448"/>
              <a:gd name="connsiteY5363" fmla="*/ 825500 h 2152650"/>
              <a:gd name="connsiteX5364" fmla="*/ 1402294 w 3600448"/>
              <a:gd name="connsiteY5364" fmla="*/ 825500 h 2152650"/>
              <a:gd name="connsiteX5365" fmla="*/ 1398587 w 3600448"/>
              <a:gd name="connsiteY5365" fmla="*/ 836612 h 2152650"/>
              <a:gd name="connsiteX5366" fmla="*/ 1386088 w 3600448"/>
              <a:gd name="connsiteY5366" fmla="*/ 839391 h 2152650"/>
              <a:gd name="connsiteX5367" fmla="*/ 1383772 w 3600448"/>
              <a:gd name="connsiteY5367" fmla="*/ 840317 h 2152650"/>
              <a:gd name="connsiteX5368" fmla="*/ 1397199 w 3600448"/>
              <a:gd name="connsiteY5368" fmla="*/ 831519 h 2152650"/>
              <a:gd name="connsiteX5369" fmla="*/ 1402294 w 3600448"/>
              <a:gd name="connsiteY5369" fmla="*/ 825500 h 2152650"/>
              <a:gd name="connsiteX5370" fmla="*/ 2671306 w 3600448"/>
              <a:gd name="connsiteY5370" fmla="*/ 825004 h 2152650"/>
              <a:gd name="connsiteX5371" fmla="*/ 2674481 w 3600448"/>
              <a:gd name="connsiteY5371" fmla="*/ 829468 h 2152650"/>
              <a:gd name="connsiteX5372" fmla="*/ 2670853 w 3600448"/>
              <a:gd name="connsiteY5372" fmla="*/ 836612 h 2152650"/>
              <a:gd name="connsiteX5373" fmla="*/ 2652710 w 3600448"/>
              <a:gd name="connsiteY5373" fmla="*/ 836612 h 2152650"/>
              <a:gd name="connsiteX5374" fmla="*/ 2659967 w 3600448"/>
              <a:gd name="connsiteY5374" fmla="*/ 825897 h 2152650"/>
              <a:gd name="connsiteX5375" fmla="*/ 2671306 w 3600448"/>
              <a:gd name="connsiteY5375" fmla="*/ 825004 h 2152650"/>
              <a:gd name="connsiteX5376" fmla="*/ 2763835 w 3600448"/>
              <a:gd name="connsiteY5376" fmla="*/ 822325 h 2152650"/>
              <a:gd name="connsiteX5377" fmla="*/ 2774948 w 3600448"/>
              <a:gd name="connsiteY5377" fmla="*/ 825500 h 2152650"/>
              <a:gd name="connsiteX5378" fmla="*/ 2760660 w 3600448"/>
              <a:gd name="connsiteY5378" fmla="*/ 825500 h 2152650"/>
              <a:gd name="connsiteX5379" fmla="*/ 2024060 w 3600448"/>
              <a:gd name="connsiteY5379" fmla="*/ 822325 h 2152650"/>
              <a:gd name="connsiteX5380" fmla="*/ 2030410 w 3600448"/>
              <a:gd name="connsiteY5380" fmla="*/ 822325 h 2152650"/>
              <a:gd name="connsiteX5381" fmla="*/ 2019297 w 3600448"/>
              <a:gd name="connsiteY5381" fmla="*/ 825500 h 2152650"/>
              <a:gd name="connsiteX5382" fmla="*/ 1443490 w 3600448"/>
              <a:gd name="connsiteY5382" fmla="*/ 819150 h 2152650"/>
              <a:gd name="connsiteX5383" fmla="*/ 1465263 w 3600448"/>
              <a:gd name="connsiteY5383" fmla="*/ 819150 h 2152650"/>
              <a:gd name="connsiteX5384" fmla="*/ 1454377 w 3600448"/>
              <a:gd name="connsiteY5384" fmla="*/ 825500 h 2152650"/>
              <a:gd name="connsiteX5385" fmla="*/ 1439865 w 3600448"/>
              <a:gd name="connsiteY5385" fmla="*/ 825500 h 2152650"/>
              <a:gd name="connsiteX5386" fmla="*/ 1428220 w 3600448"/>
              <a:gd name="connsiteY5386" fmla="*/ 819150 h 2152650"/>
              <a:gd name="connsiteX5387" fmla="*/ 1431927 w 3600448"/>
              <a:gd name="connsiteY5387" fmla="*/ 825500 h 2152650"/>
              <a:gd name="connsiteX5388" fmla="*/ 1420812 w 3600448"/>
              <a:gd name="connsiteY5388" fmla="*/ 822325 h 2152650"/>
              <a:gd name="connsiteX5389" fmla="*/ 1428220 w 3600448"/>
              <a:gd name="connsiteY5389" fmla="*/ 819150 h 2152650"/>
              <a:gd name="connsiteX5390" fmla="*/ 1894619 w 3600448"/>
              <a:gd name="connsiteY5390" fmla="*/ 816402 h 2152650"/>
              <a:gd name="connsiteX5391" fmla="*/ 1897060 w 3600448"/>
              <a:gd name="connsiteY5391" fmla="*/ 818355 h 2152650"/>
              <a:gd name="connsiteX5392" fmla="*/ 1878010 w 3600448"/>
              <a:gd name="connsiteY5392" fmla="*/ 821927 h 2152650"/>
              <a:gd name="connsiteX5393" fmla="*/ 1894619 w 3600448"/>
              <a:gd name="connsiteY5393" fmla="*/ 816402 h 2152650"/>
              <a:gd name="connsiteX5394" fmla="*/ 2258111 w 3600448"/>
              <a:gd name="connsiteY5394" fmla="*/ 814916 h 2152650"/>
              <a:gd name="connsiteX5395" fmla="*/ 2258111 w 3600448"/>
              <a:gd name="connsiteY5395" fmla="*/ 818620 h 2152650"/>
              <a:gd name="connsiteX5396" fmla="*/ 2246945 w 3600448"/>
              <a:gd name="connsiteY5396" fmla="*/ 818620 h 2152650"/>
              <a:gd name="connsiteX5397" fmla="*/ 2258111 w 3600448"/>
              <a:gd name="connsiteY5397" fmla="*/ 814916 h 2152650"/>
              <a:gd name="connsiteX5398" fmla="*/ 2640370 w 3600448"/>
              <a:gd name="connsiteY5398" fmla="*/ 812641 h 2152650"/>
              <a:gd name="connsiteX5399" fmla="*/ 2663822 w 3600448"/>
              <a:gd name="connsiteY5399" fmla="*/ 814070 h 2152650"/>
              <a:gd name="connsiteX5400" fmla="*/ 2652565 w 3600448"/>
              <a:gd name="connsiteY5400" fmla="*/ 821690 h 2152650"/>
              <a:gd name="connsiteX5401" fmla="*/ 2660070 w 3600448"/>
              <a:gd name="connsiteY5401" fmla="*/ 814070 h 2152650"/>
              <a:gd name="connsiteX5402" fmla="*/ 2645061 w 3600448"/>
              <a:gd name="connsiteY5402" fmla="*/ 825500 h 2152650"/>
              <a:gd name="connsiteX5403" fmla="*/ 2622547 w 3600448"/>
              <a:gd name="connsiteY5403" fmla="*/ 825500 h 2152650"/>
              <a:gd name="connsiteX5404" fmla="*/ 2640370 w 3600448"/>
              <a:gd name="connsiteY5404" fmla="*/ 812641 h 2152650"/>
              <a:gd name="connsiteX5405" fmla="*/ 2622547 w 3600448"/>
              <a:gd name="connsiteY5405" fmla="*/ 806450 h 2152650"/>
              <a:gd name="connsiteX5406" fmla="*/ 2633660 w 3600448"/>
              <a:gd name="connsiteY5406" fmla="*/ 806450 h 2152650"/>
              <a:gd name="connsiteX5407" fmla="*/ 2622547 w 3600448"/>
              <a:gd name="connsiteY5407" fmla="*/ 814387 h 2152650"/>
              <a:gd name="connsiteX5408" fmla="*/ 1515668 w 3600448"/>
              <a:gd name="connsiteY5408" fmla="*/ 802481 h 2152650"/>
              <a:gd name="connsiteX5409" fmla="*/ 1523999 w 3600448"/>
              <a:gd name="connsiteY5409" fmla="*/ 803275 h 2152650"/>
              <a:gd name="connsiteX5410" fmla="*/ 1512887 w 3600448"/>
              <a:gd name="connsiteY5410" fmla="*/ 806450 h 2152650"/>
              <a:gd name="connsiteX5411" fmla="*/ 1515668 w 3600448"/>
              <a:gd name="connsiteY5411" fmla="*/ 802481 h 2152650"/>
              <a:gd name="connsiteX5412" fmla="*/ 2670172 w 3600448"/>
              <a:gd name="connsiteY5412" fmla="*/ 800100 h 2152650"/>
              <a:gd name="connsiteX5413" fmla="*/ 2686047 w 3600448"/>
              <a:gd name="connsiteY5413" fmla="*/ 800100 h 2152650"/>
              <a:gd name="connsiteX5414" fmla="*/ 2686047 w 3600448"/>
              <a:gd name="connsiteY5414" fmla="*/ 803275 h 2152650"/>
              <a:gd name="connsiteX5415" fmla="*/ 2573335 w 3600448"/>
              <a:gd name="connsiteY5415" fmla="*/ 796636 h 2152650"/>
              <a:gd name="connsiteX5416" fmla="*/ 2568242 w 3600448"/>
              <a:gd name="connsiteY5416" fmla="*/ 798043 h 2152650"/>
              <a:gd name="connsiteX5417" fmla="*/ 2566639 w 3600448"/>
              <a:gd name="connsiteY5417" fmla="*/ 797069 h 2152650"/>
              <a:gd name="connsiteX5418" fmla="*/ 2565927 w 3600448"/>
              <a:gd name="connsiteY5418" fmla="*/ 796636 h 2152650"/>
              <a:gd name="connsiteX5419" fmla="*/ 2566639 w 3600448"/>
              <a:gd name="connsiteY5419" fmla="*/ 797069 h 2152650"/>
              <a:gd name="connsiteX5420" fmla="*/ 2565528 w 3600448"/>
              <a:gd name="connsiteY5420" fmla="*/ 797141 h 2152650"/>
              <a:gd name="connsiteX5421" fmla="*/ 2165065 w 3600448"/>
              <a:gd name="connsiteY5421" fmla="*/ 796396 h 2152650"/>
              <a:gd name="connsiteX5422" fmla="*/ 2161344 w 3600448"/>
              <a:gd name="connsiteY5422" fmla="*/ 803804 h 2152650"/>
              <a:gd name="connsiteX5423" fmla="*/ 2153900 w 3600448"/>
              <a:gd name="connsiteY5423" fmla="*/ 803804 h 2152650"/>
              <a:gd name="connsiteX5424" fmla="*/ 2165065 w 3600448"/>
              <a:gd name="connsiteY5424" fmla="*/ 796396 h 2152650"/>
              <a:gd name="connsiteX5425" fmla="*/ 2503485 w 3600448"/>
              <a:gd name="connsiteY5425" fmla="*/ 788987 h 2152650"/>
              <a:gd name="connsiteX5426" fmla="*/ 2500310 w 3600448"/>
              <a:gd name="connsiteY5426" fmla="*/ 792162 h 2152650"/>
              <a:gd name="connsiteX5427" fmla="*/ 2489197 w 3600448"/>
              <a:gd name="connsiteY5427" fmla="*/ 792162 h 2152650"/>
              <a:gd name="connsiteX5428" fmla="*/ 1639886 w 3600448"/>
              <a:gd name="connsiteY5428" fmla="*/ 788987 h 2152650"/>
              <a:gd name="connsiteX5429" fmla="*/ 1617662 w 3600448"/>
              <a:gd name="connsiteY5429" fmla="*/ 795337 h 2152650"/>
              <a:gd name="connsiteX5430" fmla="*/ 1639886 w 3600448"/>
              <a:gd name="connsiteY5430" fmla="*/ 788987 h 2152650"/>
              <a:gd name="connsiteX5431" fmla="*/ 2940048 w 3600448"/>
              <a:gd name="connsiteY5431" fmla="*/ 783771 h 2152650"/>
              <a:gd name="connsiteX5432" fmla="*/ 2954335 w 3600448"/>
              <a:gd name="connsiteY5432" fmla="*/ 788307 h 2152650"/>
              <a:gd name="connsiteX5433" fmla="*/ 2916235 w 3600448"/>
              <a:gd name="connsiteY5433" fmla="*/ 799193 h 2152650"/>
              <a:gd name="connsiteX5434" fmla="*/ 2920045 w 3600448"/>
              <a:gd name="connsiteY5434" fmla="*/ 791936 h 2152650"/>
              <a:gd name="connsiteX5435" fmla="*/ 2931475 w 3600448"/>
              <a:gd name="connsiteY5435" fmla="*/ 791936 h 2152650"/>
              <a:gd name="connsiteX5436" fmla="*/ 2931475 w 3600448"/>
              <a:gd name="connsiteY5436" fmla="*/ 784679 h 2152650"/>
              <a:gd name="connsiteX5437" fmla="*/ 2940048 w 3600448"/>
              <a:gd name="connsiteY5437" fmla="*/ 783771 h 2152650"/>
              <a:gd name="connsiteX5438" fmla="*/ 2119151 w 3600448"/>
              <a:gd name="connsiteY5438" fmla="*/ 783034 h 2152650"/>
              <a:gd name="connsiteX5439" fmla="*/ 2127247 w 3600448"/>
              <a:gd name="connsiteY5439" fmla="*/ 788987 h 2152650"/>
              <a:gd name="connsiteX5440" fmla="*/ 2108197 w 3600448"/>
              <a:gd name="connsiteY5440" fmla="*/ 788987 h 2152650"/>
              <a:gd name="connsiteX5441" fmla="*/ 2119151 w 3600448"/>
              <a:gd name="connsiteY5441" fmla="*/ 783034 h 2152650"/>
              <a:gd name="connsiteX5442" fmla="*/ 3012979 w 3600448"/>
              <a:gd name="connsiteY5442" fmla="*/ 777875 h 2152650"/>
              <a:gd name="connsiteX5443" fmla="*/ 3024185 w 3600448"/>
              <a:gd name="connsiteY5443" fmla="*/ 788987 h 2152650"/>
              <a:gd name="connsiteX5444" fmla="*/ 3009244 w 3600448"/>
              <a:gd name="connsiteY5444" fmla="*/ 785283 h 2152650"/>
              <a:gd name="connsiteX5445" fmla="*/ 2983097 w 3600448"/>
              <a:gd name="connsiteY5445" fmla="*/ 788987 h 2152650"/>
              <a:gd name="connsiteX5446" fmla="*/ 2994303 w 3600448"/>
              <a:gd name="connsiteY5446" fmla="*/ 792691 h 2152650"/>
              <a:gd name="connsiteX5447" fmla="*/ 2998038 w 3600448"/>
              <a:gd name="connsiteY5447" fmla="*/ 796395 h 2152650"/>
              <a:gd name="connsiteX5448" fmla="*/ 2960685 w 3600448"/>
              <a:gd name="connsiteY5448" fmla="*/ 811212 h 2152650"/>
              <a:gd name="connsiteX5449" fmla="*/ 2986832 w 3600448"/>
              <a:gd name="connsiteY5449" fmla="*/ 796395 h 2152650"/>
              <a:gd name="connsiteX5450" fmla="*/ 2975626 w 3600448"/>
              <a:gd name="connsiteY5450" fmla="*/ 785283 h 2152650"/>
              <a:gd name="connsiteX5451" fmla="*/ 3012979 w 3600448"/>
              <a:gd name="connsiteY5451" fmla="*/ 781579 h 2152650"/>
              <a:gd name="connsiteX5452" fmla="*/ 3012979 w 3600448"/>
              <a:gd name="connsiteY5452" fmla="*/ 777875 h 2152650"/>
              <a:gd name="connsiteX5453" fmla="*/ 2558518 w 3600448"/>
              <a:gd name="connsiteY5453" fmla="*/ 777875 h 2152650"/>
              <a:gd name="connsiteX5454" fmla="*/ 2532589 w 3600448"/>
              <a:gd name="connsiteY5454" fmla="*/ 796636 h 2152650"/>
              <a:gd name="connsiteX5455" fmla="*/ 2551573 w 3600448"/>
              <a:gd name="connsiteY5455" fmla="*/ 798043 h 2152650"/>
              <a:gd name="connsiteX5456" fmla="*/ 2565528 w 3600448"/>
              <a:gd name="connsiteY5456" fmla="*/ 797141 h 2152650"/>
              <a:gd name="connsiteX5457" fmla="*/ 2564075 w 3600448"/>
              <a:gd name="connsiteY5457" fmla="*/ 798982 h 2152650"/>
              <a:gd name="connsiteX5458" fmla="*/ 2551110 w 3600448"/>
              <a:gd name="connsiteY5458" fmla="*/ 815398 h 2152650"/>
              <a:gd name="connsiteX5459" fmla="*/ 2528885 w 3600448"/>
              <a:gd name="connsiteY5459" fmla="*/ 819150 h 2152650"/>
              <a:gd name="connsiteX5460" fmla="*/ 2539997 w 3600448"/>
              <a:gd name="connsiteY5460" fmla="*/ 800389 h 2152650"/>
              <a:gd name="connsiteX5461" fmla="*/ 2517772 w 3600448"/>
              <a:gd name="connsiteY5461" fmla="*/ 800389 h 2152650"/>
              <a:gd name="connsiteX5462" fmla="*/ 2528885 w 3600448"/>
              <a:gd name="connsiteY5462" fmla="*/ 789132 h 2152650"/>
              <a:gd name="connsiteX5463" fmla="*/ 2521476 w 3600448"/>
              <a:gd name="connsiteY5463" fmla="*/ 785379 h 2152650"/>
              <a:gd name="connsiteX5464" fmla="*/ 2524254 w 3600448"/>
              <a:gd name="connsiteY5464" fmla="*/ 785379 h 2152650"/>
              <a:gd name="connsiteX5465" fmla="*/ 2539997 w 3600448"/>
              <a:gd name="connsiteY5465" fmla="*/ 785379 h 2152650"/>
              <a:gd name="connsiteX5466" fmla="*/ 2558518 w 3600448"/>
              <a:gd name="connsiteY5466" fmla="*/ 777875 h 2152650"/>
              <a:gd name="connsiteX5467" fmla="*/ 2354260 w 3600448"/>
              <a:gd name="connsiteY5467" fmla="*/ 777875 h 2152650"/>
              <a:gd name="connsiteX5468" fmla="*/ 2362198 w 3600448"/>
              <a:gd name="connsiteY5468" fmla="*/ 781050 h 2152650"/>
              <a:gd name="connsiteX5469" fmla="*/ 2351085 w 3600448"/>
              <a:gd name="connsiteY5469" fmla="*/ 784225 h 2152650"/>
              <a:gd name="connsiteX5470" fmla="*/ 1985960 w 3600448"/>
              <a:gd name="connsiteY5470" fmla="*/ 777875 h 2152650"/>
              <a:gd name="connsiteX5471" fmla="*/ 1989135 w 3600448"/>
              <a:gd name="connsiteY5471" fmla="*/ 781050 h 2152650"/>
              <a:gd name="connsiteX5472" fmla="*/ 1985960 w 3600448"/>
              <a:gd name="connsiteY5472" fmla="*/ 784225 h 2152650"/>
              <a:gd name="connsiteX5473" fmla="*/ 2906002 w 3600448"/>
              <a:gd name="connsiteY5473" fmla="*/ 776922 h 2152650"/>
              <a:gd name="connsiteX5474" fmla="*/ 2907266 w 3600448"/>
              <a:gd name="connsiteY5474" fmla="*/ 776922 h 2152650"/>
              <a:gd name="connsiteX5475" fmla="*/ 2920046 w 3600448"/>
              <a:gd name="connsiteY5475" fmla="*/ 776922 h 2152650"/>
              <a:gd name="connsiteX5476" fmla="*/ 2905440 w 3600448"/>
              <a:gd name="connsiteY5476" fmla="*/ 792162 h 2152650"/>
              <a:gd name="connsiteX5477" fmla="*/ 2912743 w 3600448"/>
              <a:gd name="connsiteY5477" fmla="*/ 784542 h 2152650"/>
              <a:gd name="connsiteX5478" fmla="*/ 2898138 w 3600448"/>
              <a:gd name="connsiteY5478" fmla="*/ 784542 h 2152650"/>
              <a:gd name="connsiteX5479" fmla="*/ 2898138 w 3600448"/>
              <a:gd name="connsiteY5479" fmla="*/ 788352 h 2152650"/>
              <a:gd name="connsiteX5480" fmla="*/ 2890835 w 3600448"/>
              <a:gd name="connsiteY5480" fmla="*/ 788352 h 2152650"/>
              <a:gd name="connsiteX5481" fmla="*/ 2904071 w 3600448"/>
              <a:gd name="connsiteY5481" fmla="*/ 779303 h 2152650"/>
              <a:gd name="connsiteX5482" fmla="*/ 2436413 w 3600448"/>
              <a:gd name="connsiteY5482" fmla="*/ 773793 h 2152650"/>
              <a:gd name="connsiteX5483" fmla="*/ 2439199 w 3600448"/>
              <a:gd name="connsiteY5483" fmla="*/ 775134 h 2152650"/>
              <a:gd name="connsiteX5484" fmla="*/ 2428872 w 3600448"/>
              <a:gd name="connsiteY5484" fmla="*/ 781050 h 2152650"/>
              <a:gd name="connsiteX5485" fmla="*/ 2622547 w 3600448"/>
              <a:gd name="connsiteY5485" fmla="*/ 773311 h 2152650"/>
              <a:gd name="connsiteX5486" fmla="*/ 2633660 w 3600448"/>
              <a:gd name="connsiteY5486" fmla="*/ 773311 h 2152650"/>
              <a:gd name="connsiteX5487" fmla="*/ 2655885 w 3600448"/>
              <a:gd name="connsiteY5487" fmla="*/ 773311 h 2152650"/>
              <a:gd name="connsiteX5488" fmla="*/ 2644772 w 3600448"/>
              <a:gd name="connsiteY5488" fmla="*/ 777081 h 2152650"/>
              <a:gd name="connsiteX5489" fmla="*/ 2600322 w 3600448"/>
              <a:gd name="connsiteY5489" fmla="*/ 792162 h 2152650"/>
              <a:gd name="connsiteX5490" fmla="*/ 2615139 w 3600448"/>
              <a:gd name="connsiteY5490" fmla="*/ 777081 h 2152650"/>
              <a:gd name="connsiteX5491" fmla="*/ 2629956 w 3600448"/>
              <a:gd name="connsiteY5491" fmla="*/ 777081 h 2152650"/>
              <a:gd name="connsiteX5492" fmla="*/ 2622547 w 3600448"/>
              <a:gd name="connsiteY5492" fmla="*/ 773311 h 2152650"/>
              <a:gd name="connsiteX5493" fmla="*/ 2909092 w 3600448"/>
              <a:gd name="connsiteY5493" fmla="*/ 773112 h 2152650"/>
              <a:gd name="connsiteX5494" fmla="*/ 2906002 w 3600448"/>
              <a:gd name="connsiteY5494" fmla="*/ 776922 h 2152650"/>
              <a:gd name="connsiteX5495" fmla="*/ 2905440 w 3600448"/>
              <a:gd name="connsiteY5495" fmla="*/ 776922 h 2152650"/>
              <a:gd name="connsiteX5496" fmla="*/ 2909092 w 3600448"/>
              <a:gd name="connsiteY5496" fmla="*/ 773112 h 2152650"/>
              <a:gd name="connsiteX5497" fmla="*/ 2858273 w 3600448"/>
              <a:gd name="connsiteY5497" fmla="*/ 772781 h 2152650"/>
              <a:gd name="connsiteX5498" fmla="*/ 2874960 w 3600448"/>
              <a:gd name="connsiteY5498" fmla="*/ 774170 h 2152650"/>
              <a:gd name="connsiteX5499" fmla="*/ 2864136 w 3600448"/>
              <a:gd name="connsiteY5499" fmla="*/ 774170 h 2152650"/>
              <a:gd name="connsiteX5500" fmla="*/ 2874960 w 3600448"/>
              <a:gd name="connsiteY5500" fmla="*/ 781579 h 2152650"/>
              <a:gd name="connsiteX5501" fmla="*/ 2871352 w 3600448"/>
              <a:gd name="connsiteY5501" fmla="*/ 785283 h 2152650"/>
              <a:gd name="connsiteX5502" fmla="*/ 2835272 w 3600448"/>
              <a:gd name="connsiteY5502" fmla="*/ 781579 h 2152650"/>
              <a:gd name="connsiteX5503" fmla="*/ 2838880 w 3600448"/>
              <a:gd name="connsiteY5503" fmla="*/ 774170 h 2152650"/>
              <a:gd name="connsiteX5504" fmla="*/ 2858273 w 3600448"/>
              <a:gd name="connsiteY5504" fmla="*/ 772781 h 2152650"/>
              <a:gd name="connsiteX5505" fmla="*/ 2317747 w 3600448"/>
              <a:gd name="connsiteY5505" fmla="*/ 769937 h 2152650"/>
              <a:gd name="connsiteX5506" fmla="*/ 2328860 w 3600448"/>
              <a:gd name="connsiteY5506" fmla="*/ 769937 h 2152650"/>
              <a:gd name="connsiteX5507" fmla="*/ 2317747 w 3600448"/>
              <a:gd name="connsiteY5507" fmla="*/ 773112 h 2152650"/>
              <a:gd name="connsiteX5508" fmla="*/ 2633660 w 3600448"/>
              <a:gd name="connsiteY5508" fmla="*/ 765770 h 2152650"/>
              <a:gd name="connsiteX5509" fmla="*/ 2648477 w 3600448"/>
              <a:gd name="connsiteY5509" fmla="*/ 765770 h 2152650"/>
              <a:gd name="connsiteX5510" fmla="*/ 2633660 w 3600448"/>
              <a:gd name="connsiteY5510" fmla="*/ 773311 h 2152650"/>
              <a:gd name="connsiteX5511" fmla="*/ 2633660 w 3600448"/>
              <a:gd name="connsiteY5511" fmla="*/ 765770 h 2152650"/>
              <a:gd name="connsiteX5512" fmla="*/ 2711881 w 3600448"/>
              <a:gd name="connsiteY5512" fmla="*/ 762396 h 2152650"/>
              <a:gd name="connsiteX5513" fmla="*/ 2719385 w 3600448"/>
              <a:gd name="connsiteY5513" fmla="*/ 766167 h 2152650"/>
              <a:gd name="connsiteX5514" fmla="*/ 2711881 w 3600448"/>
              <a:gd name="connsiteY5514" fmla="*/ 762396 h 2152650"/>
              <a:gd name="connsiteX5515" fmla="*/ 2317660 w 3600448"/>
              <a:gd name="connsiteY5515" fmla="*/ 759354 h 2152650"/>
              <a:gd name="connsiteX5516" fmla="*/ 2310216 w 3600448"/>
              <a:gd name="connsiteY5516" fmla="*/ 766762 h 2152650"/>
              <a:gd name="connsiteX5517" fmla="*/ 2310755 w 3600448"/>
              <a:gd name="connsiteY5517" fmla="*/ 765152 h 2152650"/>
              <a:gd name="connsiteX5518" fmla="*/ 2819397 w 3600448"/>
              <a:gd name="connsiteY5518" fmla="*/ 758825 h 2152650"/>
              <a:gd name="connsiteX5519" fmla="*/ 2830510 w 3600448"/>
              <a:gd name="connsiteY5519" fmla="*/ 758825 h 2152650"/>
              <a:gd name="connsiteX5520" fmla="*/ 2827335 w 3600448"/>
              <a:gd name="connsiteY5520" fmla="*/ 762000 h 2152650"/>
              <a:gd name="connsiteX5521" fmla="*/ 2041522 w 3600448"/>
              <a:gd name="connsiteY5521" fmla="*/ 758825 h 2152650"/>
              <a:gd name="connsiteX5522" fmla="*/ 2023001 w 3600448"/>
              <a:gd name="connsiteY5522" fmla="*/ 777346 h 2152650"/>
              <a:gd name="connsiteX5523" fmla="*/ 1997072 w 3600448"/>
              <a:gd name="connsiteY5523" fmla="*/ 777346 h 2152650"/>
              <a:gd name="connsiteX5524" fmla="*/ 2000776 w 3600448"/>
              <a:gd name="connsiteY5524" fmla="*/ 769937 h 2152650"/>
              <a:gd name="connsiteX5525" fmla="*/ 2041522 w 3600448"/>
              <a:gd name="connsiteY5525" fmla="*/ 758825 h 2152650"/>
              <a:gd name="connsiteX5526" fmla="*/ 2489197 w 3600448"/>
              <a:gd name="connsiteY5526" fmla="*/ 755650 h 2152650"/>
              <a:gd name="connsiteX5527" fmla="*/ 2506660 w 3600448"/>
              <a:gd name="connsiteY5527" fmla="*/ 758825 h 2152650"/>
              <a:gd name="connsiteX5528" fmla="*/ 2500310 w 3600448"/>
              <a:gd name="connsiteY5528" fmla="*/ 758825 h 2152650"/>
              <a:gd name="connsiteX5529" fmla="*/ 2477886 w 3600448"/>
              <a:gd name="connsiteY5529" fmla="*/ 755650 h 2152650"/>
              <a:gd name="connsiteX5530" fmla="*/ 2489197 w 3600448"/>
              <a:gd name="connsiteY5530" fmla="*/ 762907 h 2152650"/>
              <a:gd name="connsiteX5531" fmla="*/ 2477886 w 3600448"/>
              <a:gd name="connsiteY5531" fmla="*/ 773793 h 2152650"/>
              <a:gd name="connsiteX5532" fmla="*/ 2467989 w 3600448"/>
              <a:gd name="connsiteY5532" fmla="*/ 776514 h 2152650"/>
              <a:gd name="connsiteX5533" fmla="*/ 2455264 w 3600448"/>
              <a:gd name="connsiteY5533" fmla="*/ 773793 h 2152650"/>
              <a:gd name="connsiteX5534" fmla="*/ 2455264 w 3600448"/>
              <a:gd name="connsiteY5534" fmla="*/ 777421 h 2152650"/>
              <a:gd name="connsiteX5535" fmla="*/ 2443953 w 3600448"/>
              <a:gd name="connsiteY5535" fmla="*/ 773793 h 2152650"/>
              <a:gd name="connsiteX5536" fmla="*/ 2443953 w 3600448"/>
              <a:gd name="connsiteY5536" fmla="*/ 777421 h 2152650"/>
              <a:gd name="connsiteX5537" fmla="*/ 2439199 w 3600448"/>
              <a:gd name="connsiteY5537" fmla="*/ 775134 h 2152650"/>
              <a:gd name="connsiteX5538" fmla="*/ 2448666 w 3600448"/>
              <a:gd name="connsiteY5538" fmla="*/ 769711 h 2152650"/>
              <a:gd name="connsiteX5539" fmla="*/ 2474116 w 3600448"/>
              <a:gd name="connsiteY5539" fmla="*/ 766536 h 2152650"/>
              <a:gd name="connsiteX5540" fmla="*/ 2477886 w 3600448"/>
              <a:gd name="connsiteY5540" fmla="*/ 755650 h 2152650"/>
              <a:gd name="connsiteX5541" fmla="*/ 2328860 w 3600448"/>
              <a:gd name="connsiteY5541" fmla="*/ 747712 h 2152650"/>
              <a:gd name="connsiteX5542" fmla="*/ 2324097 w 3600448"/>
              <a:gd name="connsiteY5542" fmla="*/ 758824 h 2152650"/>
              <a:gd name="connsiteX5543" fmla="*/ 2320922 w 3600448"/>
              <a:gd name="connsiteY5543" fmla="*/ 750887 h 2152650"/>
              <a:gd name="connsiteX5544" fmla="*/ 2305680 w 3600448"/>
              <a:gd name="connsiteY5544" fmla="*/ 739792 h 2152650"/>
              <a:gd name="connsiteX5545" fmla="*/ 2321381 w 3600448"/>
              <a:gd name="connsiteY5545" fmla="*/ 740833 h 2152650"/>
              <a:gd name="connsiteX5546" fmla="*/ 2306494 w 3600448"/>
              <a:gd name="connsiteY5546" fmla="*/ 755650 h 2152650"/>
              <a:gd name="connsiteX5547" fmla="*/ 2313938 w 3600448"/>
              <a:gd name="connsiteY5547" fmla="*/ 755650 h 2152650"/>
              <a:gd name="connsiteX5548" fmla="*/ 2310755 w 3600448"/>
              <a:gd name="connsiteY5548" fmla="*/ 765152 h 2152650"/>
              <a:gd name="connsiteX5549" fmla="*/ 2302772 w 3600448"/>
              <a:gd name="connsiteY5549" fmla="*/ 771856 h 2152650"/>
              <a:gd name="connsiteX5550" fmla="*/ 2287885 w 3600448"/>
              <a:gd name="connsiteY5550" fmla="*/ 781579 h 2152650"/>
              <a:gd name="connsiteX5551" fmla="*/ 2317660 w 3600448"/>
              <a:gd name="connsiteY5551" fmla="*/ 792691 h 2152650"/>
              <a:gd name="connsiteX5552" fmla="*/ 2343712 w 3600448"/>
              <a:gd name="connsiteY5552" fmla="*/ 785283 h 2152650"/>
              <a:gd name="connsiteX5553" fmla="*/ 2313938 w 3600448"/>
              <a:gd name="connsiteY5553" fmla="*/ 796396 h 2152650"/>
              <a:gd name="connsiteX5554" fmla="*/ 2358600 w 3600448"/>
              <a:gd name="connsiteY5554" fmla="*/ 803804 h 2152650"/>
              <a:gd name="connsiteX5555" fmla="*/ 2380930 w 3600448"/>
              <a:gd name="connsiteY5555" fmla="*/ 792691 h 2152650"/>
              <a:gd name="connsiteX5556" fmla="*/ 2384652 w 3600448"/>
              <a:gd name="connsiteY5556" fmla="*/ 796396 h 2152650"/>
              <a:gd name="connsiteX5557" fmla="*/ 2392096 w 3600448"/>
              <a:gd name="connsiteY5557" fmla="*/ 785283 h 2152650"/>
              <a:gd name="connsiteX5558" fmla="*/ 2433036 w 3600448"/>
              <a:gd name="connsiteY5558" fmla="*/ 792691 h 2152650"/>
              <a:gd name="connsiteX5559" fmla="*/ 2444201 w 3600448"/>
              <a:gd name="connsiteY5559" fmla="*/ 785283 h 2152650"/>
              <a:gd name="connsiteX5560" fmla="*/ 2444201 w 3600448"/>
              <a:gd name="connsiteY5560" fmla="*/ 792691 h 2152650"/>
              <a:gd name="connsiteX5561" fmla="*/ 2425592 w 3600448"/>
              <a:gd name="connsiteY5561" fmla="*/ 800100 h 2152650"/>
              <a:gd name="connsiteX5562" fmla="*/ 2433036 w 3600448"/>
              <a:gd name="connsiteY5562" fmla="*/ 803804 h 2152650"/>
              <a:gd name="connsiteX5563" fmla="*/ 2425592 w 3600448"/>
              <a:gd name="connsiteY5563" fmla="*/ 803804 h 2152650"/>
              <a:gd name="connsiteX5564" fmla="*/ 2436758 w 3600448"/>
              <a:gd name="connsiteY5564" fmla="*/ 814916 h 2152650"/>
              <a:gd name="connsiteX5565" fmla="*/ 2425592 w 3600448"/>
              <a:gd name="connsiteY5565" fmla="*/ 818620 h 2152650"/>
              <a:gd name="connsiteX5566" fmla="*/ 2406983 w 3600448"/>
              <a:gd name="connsiteY5566" fmla="*/ 829733 h 2152650"/>
              <a:gd name="connsiteX5567" fmla="*/ 2403261 w 3600448"/>
              <a:gd name="connsiteY5567" fmla="*/ 822325 h 2152650"/>
              <a:gd name="connsiteX5568" fmla="*/ 2380930 w 3600448"/>
              <a:gd name="connsiteY5568" fmla="*/ 818620 h 2152650"/>
              <a:gd name="connsiteX5569" fmla="*/ 2384652 w 3600448"/>
              <a:gd name="connsiteY5569" fmla="*/ 826029 h 2152650"/>
              <a:gd name="connsiteX5570" fmla="*/ 2354878 w 3600448"/>
              <a:gd name="connsiteY5570" fmla="*/ 826029 h 2152650"/>
              <a:gd name="connsiteX5571" fmla="*/ 2354878 w 3600448"/>
              <a:gd name="connsiteY5571" fmla="*/ 829733 h 2152650"/>
              <a:gd name="connsiteX5572" fmla="*/ 2302772 w 3600448"/>
              <a:gd name="connsiteY5572" fmla="*/ 837141 h 2152650"/>
              <a:gd name="connsiteX5573" fmla="*/ 2276720 w 3600448"/>
              <a:gd name="connsiteY5573" fmla="*/ 855662 h 2152650"/>
              <a:gd name="connsiteX5574" fmla="*/ 2235780 w 3600448"/>
              <a:gd name="connsiteY5574" fmla="*/ 870479 h 2152650"/>
              <a:gd name="connsiteX5575" fmla="*/ 2239502 w 3600448"/>
              <a:gd name="connsiteY5575" fmla="*/ 863070 h 2152650"/>
              <a:gd name="connsiteX5576" fmla="*/ 2224614 w 3600448"/>
              <a:gd name="connsiteY5576" fmla="*/ 870479 h 2152650"/>
              <a:gd name="connsiteX5577" fmla="*/ 2198562 w 3600448"/>
              <a:gd name="connsiteY5577" fmla="*/ 874183 h 2152650"/>
              <a:gd name="connsiteX5578" fmla="*/ 2220893 w 3600448"/>
              <a:gd name="connsiteY5578" fmla="*/ 863070 h 2152650"/>
              <a:gd name="connsiteX5579" fmla="*/ 2213449 w 3600448"/>
              <a:gd name="connsiteY5579" fmla="*/ 855662 h 2152650"/>
              <a:gd name="connsiteX5580" fmla="*/ 2228336 w 3600448"/>
              <a:gd name="connsiteY5580" fmla="*/ 833437 h 2152650"/>
              <a:gd name="connsiteX5581" fmla="*/ 2239502 w 3600448"/>
              <a:gd name="connsiteY5581" fmla="*/ 837141 h 2152650"/>
              <a:gd name="connsiteX5582" fmla="*/ 2220893 w 3600448"/>
              <a:gd name="connsiteY5582" fmla="*/ 844550 h 2152650"/>
              <a:gd name="connsiteX5583" fmla="*/ 2243223 w 3600448"/>
              <a:gd name="connsiteY5583" fmla="*/ 851958 h 2152650"/>
              <a:gd name="connsiteX5584" fmla="*/ 2239502 w 3600448"/>
              <a:gd name="connsiteY5584" fmla="*/ 844550 h 2152650"/>
              <a:gd name="connsiteX5585" fmla="*/ 2269276 w 3600448"/>
              <a:gd name="connsiteY5585" fmla="*/ 840845 h 2152650"/>
              <a:gd name="connsiteX5586" fmla="*/ 2258111 w 3600448"/>
              <a:gd name="connsiteY5586" fmla="*/ 840845 h 2152650"/>
              <a:gd name="connsiteX5587" fmla="*/ 2261833 w 3600448"/>
              <a:gd name="connsiteY5587" fmla="*/ 829733 h 2152650"/>
              <a:gd name="connsiteX5588" fmla="*/ 2265554 w 3600448"/>
              <a:gd name="connsiteY5588" fmla="*/ 833437 h 2152650"/>
              <a:gd name="connsiteX5589" fmla="*/ 2284163 w 3600448"/>
              <a:gd name="connsiteY5589" fmla="*/ 829733 h 2152650"/>
              <a:gd name="connsiteX5590" fmla="*/ 2276720 w 3600448"/>
              <a:gd name="connsiteY5590" fmla="*/ 826029 h 2152650"/>
              <a:gd name="connsiteX5591" fmla="*/ 2280442 w 3600448"/>
              <a:gd name="connsiteY5591" fmla="*/ 814916 h 2152650"/>
              <a:gd name="connsiteX5592" fmla="*/ 2258111 w 3600448"/>
              <a:gd name="connsiteY5592" fmla="*/ 814916 h 2152650"/>
              <a:gd name="connsiteX5593" fmla="*/ 2254389 w 3600448"/>
              <a:gd name="connsiteY5593" fmla="*/ 803804 h 2152650"/>
              <a:gd name="connsiteX5594" fmla="*/ 2239502 w 3600448"/>
              <a:gd name="connsiteY5594" fmla="*/ 803804 h 2152650"/>
              <a:gd name="connsiteX5595" fmla="*/ 2224614 w 3600448"/>
              <a:gd name="connsiteY5595" fmla="*/ 811212 h 2152650"/>
              <a:gd name="connsiteX5596" fmla="*/ 2187396 w 3600448"/>
              <a:gd name="connsiteY5596" fmla="*/ 811212 h 2152650"/>
              <a:gd name="connsiteX5597" fmla="*/ 2194840 w 3600448"/>
              <a:gd name="connsiteY5597" fmla="*/ 814916 h 2152650"/>
              <a:gd name="connsiteX5598" fmla="*/ 2150178 w 3600448"/>
              <a:gd name="connsiteY5598" fmla="*/ 829733 h 2152650"/>
              <a:gd name="connsiteX5599" fmla="*/ 2153900 w 3600448"/>
              <a:gd name="connsiteY5599" fmla="*/ 829733 h 2152650"/>
              <a:gd name="connsiteX5600" fmla="*/ 2135291 w 3600448"/>
              <a:gd name="connsiteY5600" fmla="*/ 837141 h 2152650"/>
              <a:gd name="connsiteX5601" fmla="*/ 2142735 w 3600448"/>
              <a:gd name="connsiteY5601" fmla="*/ 814916 h 2152650"/>
              <a:gd name="connsiteX5602" fmla="*/ 2139013 w 3600448"/>
              <a:gd name="connsiteY5602" fmla="*/ 814916 h 2152650"/>
              <a:gd name="connsiteX5603" fmla="*/ 2139013 w 3600448"/>
              <a:gd name="connsiteY5603" fmla="*/ 811212 h 2152650"/>
              <a:gd name="connsiteX5604" fmla="*/ 2146456 w 3600448"/>
              <a:gd name="connsiteY5604" fmla="*/ 814916 h 2152650"/>
              <a:gd name="connsiteX5605" fmla="*/ 2161344 w 3600448"/>
              <a:gd name="connsiteY5605" fmla="*/ 803804 h 2152650"/>
              <a:gd name="connsiteX5606" fmla="*/ 2183674 w 3600448"/>
              <a:gd name="connsiteY5606" fmla="*/ 788987 h 2152650"/>
              <a:gd name="connsiteX5607" fmla="*/ 2187396 w 3600448"/>
              <a:gd name="connsiteY5607" fmla="*/ 796396 h 2152650"/>
              <a:gd name="connsiteX5608" fmla="*/ 2209727 w 3600448"/>
              <a:gd name="connsiteY5608" fmla="*/ 788987 h 2152650"/>
              <a:gd name="connsiteX5609" fmla="*/ 2209727 w 3600448"/>
              <a:gd name="connsiteY5609" fmla="*/ 781579 h 2152650"/>
              <a:gd name="connsiteX5610" fmla="*/ 2246945 w 3600448"/>
              <a:gd name="connsiteY5610" fmla="*/ 766762 h 2152650"/>
              <a:gd name="connsiteX5611" fmla="*/ 2235780 w 3600448"/>
              <a:gd name="connsiteY5611" fmla="*/ 763058 h 2152650"/>
              <a:gd name="connsiteX5612" fmla="*/ 2261833 w 3600448"/>
              <a:gd name="connsiteY5612" fmla="*/ 751946 h 2152650"/>
              <a:gd name="connsiteX5613" fmla="*/ 2258111 w 3600448"/>
              <a:gd name="connsiteY5613" fmla="*/ 748242 h 2152650"/>
              <a:gd name="connsiteX5614" fmla="*/ 2265554 w 3600448"/>
              <a:gd name="connsiteY5614" fmla="*/ 751946 h 2152650"/>
              <a:gd name="connsiteX5615" fmla="*/ 2280442 w 3600448"/>
              <a:gd name="connsiteY5615" fmla="*/ 744537 h 2152650"/>
              <a:gd name="connsiteX5616" fmla="*/ 2280442 w 3600448"/>
              <a:gd name="connsiteY5616" fmla="*/ 748242 h 2152650"/>
              <a:gd name="connsiteX5617" fmla="*/ 2291607 w 3600448"/>
              <a:gd name="connsiteY5617" fmla="*/ 744537 h 2152650"/>
              <a:gd name="connsiteX5618" fmla="*/ 2291607 w 3600448"/>
              <a:gd name="connsiteY5618" fmla="*/ 740833 h 2152650"/>
              <a:gd name="connsiteX5619" fmla="*/ 2299051 w 3600448"/>
              <a:gd name="connsiteY5619" fmla="*/ 751946 h 2152650"/>
              <a:gd name="connsiteX5620" fmla="*/ 2299051 w 3600448"/>
              <a:gd name="connsiteY5620" fmla="*/ 744537 h 2152650"/>
              <a:gd name="connsiteX5621" fmla="*/ 2305680 w 3600448"/>
              <a:gd name="connsiteY5621" fmla="*/ 739792 h 2152650"/>
              <a:gd name="connsiteX5622" fmla="*/ 2753156 w 3600448"/>
              <a:gd name="connsiteY5622" fmla="*/ 739775 h 2152650"/>
              <a:gd name="connsiteX5623" fmla="*/ 2760660 w 3600448"/>
              <a:gd name="connsiteY5623" fmla="*/ 751086 h 2152650"/>
              <a:gd name="connsiteX5624" fmla="*/ 2711881 w 3600448"/>
              <a:gd name="connsiteY5624" fmla="*/ 762396 h 2152650"/>
              <a:gd name="connsiteX5625" fmla="*/ 2678110 w 3600448"/>
              <a:gd name="connsiteY5625" fmla="*/ 769937 h 2152650"/>
              <a:gd name="connsiteX5626" fmla="*/ 2696871 w 3600448"/>
              <a:gd name="connsiteY5626" fmla="*/ 751086 h 2152650"/>
              <a:gd name="connsiteX5627" fmla="*/ 2700624 w 3600448"/>
              <a:gd name="connsiteY5627" fmla="*/ 754856 h 2152650"/>
              <a:gd name="connsiteX5628" fmla="*/ 2753156 w 3600448"/>
              <a:gd name="connsiteY5628" fmla="*/ 739775 h 2152650"/>
              <a:gd name="connsiteX5629" fmla="*/ 1390498 w 3600448"/>
              <a:gd name="connsiteY5629" fmla="*/ 732498 h 2152650"/>
              <a:gd name="connsiteX5630" fmla="*/ 1393826 w 3600448"/>
              <a:gd name="connsiteY5630" fmla="*/ 737129 h 2152650"/>
              <a:gd name="connsiteX5631" fmla="*/ 1354139 w 3600448"/>
              <a:gd name="connsiteY5631" fmla="*/ 748241 h 2152650"/>
              <a:gd name="connsiteX5632" fmla="*/ 1375786 w 3600448"/>
              <a:gd name="connsiteY5632" fmla="*/ 744537 h 2152650"/>
              <a:gd name="connsiteX5633" fmla="*/ 1375786 w 3600448"/>
              <a:gd name="connsiteY5633" fmla="*/ 740833 h 2152650"/>
              <a:gd name="connsiteX5634" fmla="*/ 1390498 w 3600448"/>
              <a:gd name="connsiteY5634" fmla="*/ 732498 h 2152650"/>
              <a:gd name="connsiteX5635" fmla="*/ 2555873 w 3600448"/>
              <a:gd name="connsiteY5635" fmla="*/ 728662 h 2152650"/>
              <a:gd name="connsiteX5636" fmla="*/ 2555873 w 3600448"/>
              <a:gd name="connsiteY5636" fmla="*/ 736599 h 2152650"/>
              <a:gd name="connsiteX5637" fmla="*/ 2544760 w 3600448"/>
              <a:gd name="connsiteY5637" fmla="*/ 732630 h 2152650"/>
              <a:gd name="connsiteX5638" fmla="*/ 2555873 w 3600448"/>
              <a:gd name="connsiteY5638" fmla="*/ 728662 h 2152650"/>
              <a:gd name="connsiteX5639" fmla="*/ 2528885 w 3600448"/>
              <a:gd name="connsiteY5639" fmla="*/ 728662 h 2152650"/>
              <a:gd name="connsiteX5640" fmla="*/ 2532589 w 3600448"/>
              <a:gd name="connsiteY5640" fmla="*/ 739774 h 2152650"/>
              <a:gd name="connsiteX5641" fmla="*/ 2366166 w 3600448"/>
              <a:gd name="connsiteY5641" fmla="*/ 722312 h 2152650"/>
              <a:gd name="connsiteX5642" fmla="*/ 2362198 w 3600448"/>
              <a:gd name="connsiteY5642" fmla="*/ 728662 h 2152650"/>
              <a:gd name="connsiteX5643" fmla="*/ 2366166 w 3600448"/>
              <a:gd name="connsiteY5643" fmla="*/ 722312 h 2152650"/>
              <a:gd name="connsiteX5644" fmla="*/ 2374731 w 3600448"/>
              <a:gd name="connsiteY5644" fmla="*/ 720554 h 2152650"/>
              <a:gd name="connsiteX5645" fmla="*/ 2372877 w 3600448"/>
              <a:gd name="connsiteY5645" fmla="*/ 721858 h 2152650"/>
              <a:gd name="connsiteX5646" fmla="*/ 2372975 w 3600448"/>
              <a:gd name="connsiteY5646" fmla="*/ 720713 h 2152650"/>
              <a:gd name="connsiteX5647" fmla="*/ 2376629 w 3600448"/>
              <a:gd name="connsiteY5647" fmla="*/ 710973 h 2152650"/>
              <a:gd name="connsiteX5648" fmla="*/ 2373346 w 3600448"/>
              <a:gd name="connsiteY5648" fmla="*/ 716416 h 2152650"/>
              <a:gd name="connsiteX5649" fmla="*/ 2372975 w 3600448"/>
              <a:gd name="connsiteY5649" fmla="*/ 720713 h 2152650"/>
              <a:gd name="connsiteX5650" fmla="*/ 2371587 w 3600448"/>
              <a:gd name="connsiteY5650" fmla="*/ 720838 h 2152650"/>
              <a:gd name="connsiteX5651" fmla="*/ 2369124 w 3600448"/>
              <a:gd name="connsiteY5651" fmla="*/ 718230 h 2152650"/>
              <a:gd name="connsiteX5652" fmla="*/ 2376629 w 3600448"/>
              <a:gd name="connsiteY5652" fmla="*/ 710973 h 2152650"/>
              <a:gd name="connsiteX5653" fmla="*/ 2395436 w 3600448"/>
              <a:gd name="connsiteY5653" fmla="*/ 706630 h 2152650"/>
              <a:gd name="connsiteX5654" fmla="*/ 2396797 w 3600448"/>
              <a:gd name="connsiteY5654" fmla="*/ 709158 h 2152650"/>
              <a:gd name="connsiteX5655" fmla="*/ 2391638 w 3600448"/>
              <a:gd name="connsiteY5655" fmla="*/ 714601 h 2152650"/>
              <a:gd name="connsiteX5656" fmla="*/ 2399143 w 3600448"/>
              <a:gd name="connsiteY5656" fmla="*/ 721858 h 2152650"/>
              <a:gd name="connsiteX5657" fmla="*/ 2391638 w 3600448"/>
              <a:gd name="connsiteY5657" fmla="*/ 721858 h 2152650"/>
              <a:gd name="connsiteX5658" fmla="*/ 2380381 w 3600448"/>
              <a:gd name="connsiteY5658" fmla="*/ 720044 h 2152650"/>
              <a:gd name="connsiteX5659" fmla="*/ 2374731 w 3600448"/>
              <a:gd name="connsiteY5659" fmla="*/ 720554 h 2152650"/>
              <a:gd name="connsiteX5660" fmla="*/ 2388355 w 3600448"/>
              <a:gd name="connsiteY5660" fmla="*/ 710973 h 2152650"/>
              <a:gd name="connsiteX5661" fmla="*/ 2395559 w 3600448"/>
              <a:gd name="connsiteY5661" fmla="*/ 706275 h 2152650"/>
              <a:gd name="connsiteX5662" fmla="*/ 2395566 w 3600448"/>
              <a:gd name="connsiteY5662" fmla="*/ 706550 h 2152650"/>
              <a:gd name="connsiteX5663" fmla="*/ 2395436 w 3600448"/>
              <a:gd name="connsiteY5663" fmla="*/ 706630 h 2152650"/>
              <a:gd name="connsiteX5664" fmla="*/ 2395332 w 3600448"/>
              <a:gd name="connsiteY5664" fmla="*/ 706437 h 2152650"/>
              <a:gd name="connsiteX5665" fmla="*/ 1825622 w 3600448"/>
              <a:gd name="connsiteY5665" fmla="*/ 703140 h 2152650"/>
              <a:gd name="connsiteX5666" fmla="*/ 1829327 w 3600448"/>
              <a:gd name="connsiteY5666" fmla="*/ 706804 h 2152650"/>
              <a:gd name="connsiteX5667" fmla="*/ 1827474 w 3600448"/>
              <a:gd name="connsiteY5667" fmla="*/ 707720 h 2152650"/>
              <a:gd name="connsiteX5668" fmla="*/ 1814510 w 3600448"/>
              <a:gd name="connsiteY5668" fmla="*/ 714131 h 2152650"/>
              <a:gd name="connsiteX5669" fmla="*/ 1825622 w 3600448"/>
              <a:gd name="connsiteY5669" fmla="*/ 703140 h 2152650"/>
              <a:gd name="connsiteX5670" fmla="*/ 3093837 w 3600448"/>
              <a:gd name="connsiteY5670" fmla="*/ 701708 h 2152650"/>
              <a:gd name="connsiteX5671" fmla="*/ 3093914 w 3600448"/>
              <a:gd name="connsiteY5671" fmla="*/ 701752 h 2152650"/>
              <a:gd name="connsiteX5672" fmla="*/ 3090860 w 3600448"/>
              <a:gd name="connsiteY5672" fmla="*/ 703792 h 2152650"/>
              <a:gd name="connsiteX5673" fmla="*/ 3093837 w 3600448"/>
              <a:gd name="connsiteY5673" fmla="*/ 701708 h 2152650"/>
              <a:gd name="connsiteX5674" fmla="*/ 2385414 w 3600448"/>
              <a:gd name="connsiteY5674" fmla="*/ 701278 h 2152650"/>
              <a:gd name="connsiteX5675" fmla="*/ 2392360 w 3600448"/>
              <a:gd name="connsiteY5675" fmla="*/ 703262 h 2152650"/>
              <a:gd name="connsiteX5676" fmla="*/ 2381247 w 3600448"/>
              <a:gd name="connsiteY5676" fmla="*/ 706437 h 2152650"/>
              <a:gd name="connsiteX5677" fmla="*/ 2385414 w 3600448"/>
              <a:gd name="connsiteY5677" fmla="*/ 701278 h 2152650"/>
              <a:gd name="connsiteX5678" fmla="*/ 1901029 w 3600448"/>
              <a:gd name="connsiteY5678" fmla="*/ 700418 h 2152650"/>
              <a:gd name="connsiteX5679" fmla="*/ 1908173 w 3600448"/>
              <a:gd name="connsiteY5679" fmla="*/ 702733 h 2152650"/>
              <a:gd name="connsiteX5680" fmla="*/ 1893885 w 3600448"/>
              <a:gd name="connsiteY5680" fmla="*/ 706437 h 2152650"/>
              <a:gd name="connsiteX5681" fmla="*/ 1901029 w 3600448"/>
              <a:gd name="connsiteY5681" fmla="*/ 700418 h 2152650"/>
              <a:gd name="connsiteX5682" fmla="*/ 2395390 w 3600448"/>
              <a:gd name="connsiteY5682" fmla="*/ 700087 h 2152650"/>
              <a:gd name="connsiteX5683" fmla="*/ 2399143 w 3600448"/>
              <a:gd name="connsiteY5683" fmla="*/ 703716 h 2152650"/>
              <a:gd name="connsiteX5684" fmla="*/ 2395559 w 3600448"/>
              <a:gd name="connsiteY5684" fmla="*/ 706275 h 2152650"/>
              <a:gd name="connsiteX5685" fmla="*/ 1692276 w 3600448"/>
              <a:gd name="connsiteY5685" fmla="*/ 700087 h 2152650"/>
              <a:gd name="connsiteX5686" fmla="*/ 1703387 w 3600448"/>
              <a:gd name="connsiteY5686" fmla="*/ 700087 h 2152650"/>
              <a:gd name="connsiteX5687" fmla="*/ 1689098 w 3600448"/>
              <a:gd name="connsiteY5687" fmla="*/ 706437 h 2152650"/>
              <a:gd name="connsiteX5688" fmla="*/ 2615602 w 3600448"/>
              <a:gd name="connsiteY5688" fmla="*/ 699135 h 2152650"/>
              <a:gd name="connsiteX5689" fmla="*/ 2619372 w 3600448"/>
              <a:gd name="connsiteY5689" fmla="*/ 710565 h 2152650"/>
              <a:gd name="connsiteX5690" fmla="*/ 2596750 w 3600448"/>
              <a:gd name="connsiteY5690" fmla="*/ 714375 h 2152650"/>
              <a:gd name="connsiteX5691" fmla="*/ 2596750 w 3600448"/>
              <a:gd name="connsiteY5691" fmla="*/ 718185 h 2152650"/>
              <a:gd name="connsiteX5692" fmla="*/ 2562817 w 3600448"/>
              <a:gd name="connsiteY5692" fmla="*/ 733425 h 2152650"/>
              <a:gd name="connsiteX5693" fmla="*/ 2559047 w 3600448"/>
              <a:gd name="connsiteY5693" fmla="*/ 725805 h 2152650"/>
              <a:gd name="connsiteX5694" fmla="*/ 2600521 w 3600448"/>
              <a:gd name="connsiteY5694" fmla="*/ 702945 h 2152650"/>
              <a:gd name="connsiteX5695" fmla="*/ 2615602 w 3600448"/>
              <a:gd name="connsiteY5695" fmla="*/ 699135 h 2152650"/>
              <a:gd name="connsiteX5696" fmla="*/ 3098659 w 3600448"/>
              <a:gd name="connsiteY5696" fmla="*/ 698583 h 2152650"/>
              <a:gd name="connsiteX5697" fmla="*/ 3109910 w 3600448"/>
              <a:gd name="connsiteY5697" fmla="*/ 703792 h 2152650"/>
              <a:gd name="connsiteX5698" fmla="*/ 3097528 w 3600448"/>
              <a:gd name="connsiteY5698" fmla="*/ 703792 h 2152650"/>
              <a:gd name="connsiteX5699" fmla="*/ 3093914 w 3600448"/>
              <a:gd name="connsiteY5699" fmla="*/ 701752 h 2152650"/>
              <a:gd name="connsiteX5700" fmla="*/ 1840439 w 3600448"/>
              <a:gd name="connsiteY5700" fmla="*/ 695813 h 2152650"/>
              <a:gd name="connsiteX5701" fmla="*/ 1858960 w 3600448"/>
              <a:gd name="connsiteY5701" fmla="*/ 710467 h 2152650"/>
              <a:gd name="connsiteX5702" fmla="*/ 1840439 w 3600448"/>
              <a:gd name="connsiteY5702" fmla="*/ 721458 h 2152650"/>
              <a:gd name="connsiteX5703" fmla="*/ 1847847 w 3600448"/>
              <a:gd name="connsiteY5703" fmla="*/ 717794 h 2152650"/>
              <a:gd name="connsiteX5704" fmla="*/ 1821918 w 3600448"/>
              <a:gd name="connsiteY5704" fmla="*/ 721458 h 2152650"/>
              <a:gd name="connsiteX5705" fmla="*/ 1825622 w 3600448"/>
              <a:gd name="connsiteY5705" fmla="*/ 725121 h 2152650"/>
              <a:gd name="connsiteX5706" fmla="*/ 1792285 w 3600448"/>
              <a:gd name="connsiteY5706" fmla="*/ 736111 h 2152650"/>
              <a:gd name="connsiteX5707" fmla="*/ 1810806 w 3600448"/>
              <a:gd name="connsiteY5707" fmla="*/ 736111 h 2152650"/>
              <a:gd name="connsiteX5708" fmla="*/ 1807101 w 3600448"/>
              <a:gd name="connsiteY5708" fmla="*/ 739775 h 2152650"/>
              <a:gd name="connsiteX5709" fmla="*/ 1784877 w 3600448"/>
              <a:gd name="connsiteY5709" fmla="*/ 736111 h 2152650"/>
              <a:gd name="connsiteX5710" fmla="*/ 1818735 w 3600448"/>
              <a:gd name="connsiteY5710" fmla="*/ 719111 h 2152650"/>
              <a:gd name="connsiteX5711" fmla="*/ 1829327 w 3600448"/>
              <a:gd name="connsiteY5711" fmla="*/ 706804 h 2152650"/>
              <a:gd name="connsiteX5712" fmla="*/ 1830253 w 3600448"/>
              <a:gd name="connsiteY5712" fmla="*/ 707720 h 2152650"/>
              <a:gd name="connsiteX5713" fmla="*/ 1840439 w 3600448"/>
              <a:gd name="connsiteY5713" fmla="*/ 706804 h 2152650"/>
              <a:gd name="connsiteX5714" fmla="*/ 1840439 w 3600448"/>
              <a:gd name="connsiteY5714" fmla="*/ 695813 h 2152650"/>
              <a:gd name="connsiteX5715" fmla="*/ 3013601 w 3600448"/>
              <a:gd name="connsiteY5715" fmla="*/ 695325 h 2152650"/>
              <a:gd name="connsiteX5716" fmla="*/ 3021010 w 3600448"/>
              <a:gd name="connsiteY5716" fmla="*/ 699293 h 2152650"/>
              <a:gd name="connsiteX5717" fmla="*/ 3017306 w 3600448"/>
              <a:gd name="connsiteY5717" fmla="*/ 699293 h 2152650"/>
              <a:gd name="connsiteX5718" fmla="*/ 3013601 w 3600448"/>
              <a:gd name="connsiteY5718" fmla="*/ 695325 h 2152650"/>
              <a:gd name="connsiteX5719" fmla="*/ 2783123 w 3600448"/>
              <a:gd name="connsiteY5719" fmla="*/ 692216 h 2152650"/>
              <a:gd name="connsiteX5720" fmla="*/ 2789235 w 3600448"/>
              <a:gd name="connsiteY5720" fmla="*/ 696383 h 2152650"/>
              <a:gd name="connsiteX5721" fmla="*/ 2771772 w 3600448"/>
              <a:gd name="connsiteY5721" fmla="*/ 696383 h 2152650"/>
              <a:gd name="connsiteX5722" fmla="*/ 2783123 w 3600448"/>
              <a:gd name="connsiteY5722" fmla="*/ 692216 h 2152650"/>
              <a:gd name="connsiteX5723" fmla="*/ 2600322 w 3600448"/>
              <a:gd name="connsiteY5723" fmla="*/ 687916 h 2152650"/>
              <a:gd name="connsiteX5724" fmla="*/ 2584447 w 3600448"/>
              <a:gd name="connsiteY5724" fmla="*/ 695324 h 2152650"/>
              <a:gd name="connsiteX5725" fmla="*/ 2600322 w 3600448"/>
              <a:gd name="connsiteY5725" fmla="*/ 687916 h 2152650"/>
              <a:gd name="connsiteX5726" fmla="*/ 2805110 w 3600448"/>
              <a:gd name="connsiteY5726" fmla="*/ 684212 h 2152650"/>
              <a:gd name="connsiteX5727" fmla="*/ 2808285 w 3600448"/>
              <a:gd name="connsiteY5727" fmla="*/ 684212 h 2152650"/>
              <a:gd name="connsiteX5728" fmla="*/ 2808285 w 3600448"/>
              <a:gd name="connsiteY5728" fmla="*/ 688974 h 2152650"/>
              <a:gd name="connsiteX5729" fmla="*/ 1713971 w 3600448"/>
              <a:gd name="connsiteY5729" fmla="*/ 684212 h 2152650"/>
              <a:gd name="connsiteX5730" fmla="*/ 1717674 w 3600448"/>
              <a:gd name="connsiteY5730" fmla="*/ 692150 h 2152650"/>
              <a:gd name="connsiteX5731" fmla="*/ 1713971 w 3600448"/>
              <a:gd name="connsiteY5731" fmla="*/ 692150 h 2152650"/>
              <a:gd name="connsiteX5732" fmla="*/ 1713971 w 3600448"/>
              <a:gd name="connsiteY5732" fmla="*/ 684212 h 2152650"/>
              <a:gd name="connsiteX5733" fmla="*/ 1684115 w 3600448"/>
              <a:gd name="connsiteY5733" fmla="*/ 683823 h 2152650"/>
              <a:gd name="connsiteX5734" fmla="*/ 1703387 w 3600448"/>
              <a:gd name="connsiteY5734" fmla="*/ 692679 h 2152650"/>
              <a:gd name="connsiteX5735" fmla="*/ 1688573 w 3600448"/>
              <a:gd name="connsiteY5735" fmla="*/ 700087 h 2152650"/>
              <a:gd name="connsiteX5736" fmla="*/ 1670050 w 3600448"/>
              <a:gd name="connsiteY5736" fmla="*/ 692679 h 2152650"/>
              <a:gd name="connsiteX5737" fmla="*/ 1673754 w 3600448"/>
              <a:gd name="connsiteY5737" fmla="*/ 685270 h 2152650"/>
              <a:gd name="connsiteX5738" fmla="*/ 1684115 w 3600448"/>
              <a:gd name="connsiteY5738" fmla="*/ 683823 h 2152650"/>
              <a:gd name="connsiteX5739" fmla="*/ 2459035 w 3600448"/>
              <a:gd name="connsiteY5739" fmla="*/ 681037 h 2152650"/>
              <a:gd name="connsiteX5740" fmla="*/ 2436521 w 3600448"/>
              <a:gd name="connsiteY5740" fmla="*/ 699888 h 2152650"/>
              <a:gd name="connsiteX5741" fmla="*/ 2451531 w 3600448"/>
              <a:gd name="connsiteY5741" fmla="*/ 703658 h 2152650"/>
              <a:gd name="connsiteX5742" fmla="*/ 2429017 w 3600448"/>
              <a:gd name="connsiteY5742" fmla="*/ 711199 h 2152650"/>
              <a:gd name="connsiteX5743" fmla="*/ 2421512 w 3600448"/>
              <a:gd name="connsiteY5743" fmla="*/ 703658 h 2152650"/>
              <a:gd name="connsiteX5744" fmla="*/ 2421512 w 3600448"/>
              <a:gd name="connsiteY5744" fmla="*/ 696118 h 2152650"/>
              <a:gd name="connsiteX5745" fmla="*/ 2459035 w 3600448"/>
              <a:gd name="connsiteY5745" fmla="*/ 681037 h 2152650"/>
              <a:gd name="connsiteX5746" fmla="*/ 1652770 w 3600448"/>
              <a:gd name="connsiteY5746" fmla="*/ 680205 h 2152650"/>
              <a:gd name="connsiteX5747" fmla="*/ 1643656 w 3600448"/>
              <a:gd name="connsiteY5747" fmla="*/ 684213 h 2152650"/>
              <a:gd name="connsiteX5748" fmla="*/ 1639886 w 3600448"/>
              <a:gd name="connsiteY5748" fmla="*/ 680641 h 2152650"/>
              <a:gd name="connsiteX5749" fmla="*/ 1666280 w 3600448"/>
              <a:gd name="connsiteY5749" fmla="*/ 677069 h 2152650"/>
              <a:gd name="connsiteX5750" fmla="*/ 1670050 w 3600448"/>
              <a:gd name="connsiteY5750" fmla="*/ 680641 h 2152650"/>
              <a:gd name="connsiteX5751" fmla="*/ 1664925 w 3600448"/>
              <a:gd name="connsiteY5751" fmla="*/ 677390 h 2152650"/>
              <a:gd name="connsiteX5752" fmla="*/ 1663803 w 3600448"/>
              <a:gd name="connsiteY5752" fmla="*/ 676678 h 2152650"/>
              <a:gd name="connsiteX5753" fmla="*/ 1664925 w 3600448"/>
              <a:gd name="connsiteY5753" fmla="*/ 677390 h 2152650"/>
              <a:gd name="connsiteX5754" fmla="*/ 1653083 w 3600448"/>
              <a:gd name="connsiteY5754" fmla="*/ 680194 h 2152650"/>
              <a:gd name="connsiteX5755" fmla="*/ 1652770 w 3600448"/>
              <a:gd name="connsiteY5755" fmla="*/ 680205 h 2152650"/>
              <a:gd name="connsiteX5756" fmla="*/ 1656853 w 3600448"/>
              <a:gd name="connsiteY5756" fmla="*/ 678408 h 2152650"/>
              <a:gd name="connsiteX5757" fmla="*/ 1663803 w 3600448"/>
              <a:gd name="connsiteY5757" fmla="*/ 676678 h 2152650"/>
              <a:gd name="connsiteX5758" fmla="*/ 2827448 w 3600448"/>
              <a:gd name="connsiteY5758" fmla="*/ 673554 h 2152650"/>
              <a:gd name="connsiteX5759" fmla="*/ 2846158 w 3600448"/>
              <a:gd name="connsiteY5759" fmla="*/ 673554 h 2152650"/>
              <a:gd name="connsiteX5760" fmla="*/ 2857384 w 3600448"/>
              <a:gd name="connsiteY5760" fmla="*/ 677182 h 2152650"/>
              <a:gd name="connsiteX5761" fmla="*/ 2816222 w 3600448"/>
              <a:gd name="connsiteY5761" fmla="*/ 688068 h 2152650"/>
              <a:gd name="connsiteX5762" fmla="*/ 2827448 w 3600448"/>
              <a:gd name="connsiteY5762" fmla="*/ 673554 h 2152650"/>
              <a:gd name="connsiteX5763" fmla="*/ 2391301 w 3600448"/>
              <a:gd name="connsiteY5763" fmla="*/ 665162 h 2152650"/>
              <a:gd name="connsiteX5764" fmla="*/ 2398710 w 3600448"/>
              <a:gd name="connsiteY5764" fmla="*/ 669924 h 2152650"/>
              <a:gd name="connsiteX5765" fmla="*/ 2391301 w 3600448"/>
              <a:gd name="connsiteY5765" fmla="*/ 669924 h 2152650"/>
              <a:gd name="connsiteX5766" fmla="*/ 2391301 w 3600448"/>
              <a:gd name="connsiteY5766" fmla="*/ 665162 h 2152650"/>
              <a:gd name="connsiteX5767" fmla="*/ 1856181 w 3600448"/>
              <a:gd name="connsiteY5767" fmla="*/ 665162 h 2152650"/>
              <a:gd name="connsiteX5768" fmla="*/ 1866897 w 3600448"/>
              <a:gd name="connsiteY5768" fmla="*/ 673100 h 2152650"/>
              <a:gd name="connsiteX5769" fmla="*/ 1856181 w 3600448"/>
              <a:gd name="connsiteY5769" fmla="*/ 673100 h 2152650"/>
              <a:gd name="connsiteX5770" fmla="*/ 1856181 w 3600448"/>
              <a:gd name="connsiteY5770" fmla="*/ 665162 h 2152650"/>
              <a:gd name="connsiteX5771" fmla="*/ 1663169 w 3600448"/>
              <a:gd name="connsiteY5771" fmla="*/ 664616 h 2152650"/>
              <a:gd name="connsiteX5772" fmla="*/ 1670580 w 3600448"/>
              <a:gd name="connsiteY5772" fmla="*/ 665956 h 2152650"/>
              <a:gd name="connsiteX5773" fmla="*/ 1663169 w 3600448"/>
              <a:gd name="connsiteY5773" fmla="*/ 669528 h 2152650"/>
              <a:gd name="connsiteX5774" fmla="*/ 1666873 w 3600448"/>
              <a:gd name="connsiteY5774" fmla="*/ 665956 h 2152650"/>
              <a:gd name="connsiteX5775" fmla="*/ 1655761 w 3600448"/>
              <a:gd name="connsiteY5775" fmla="*/ 665956 h 2152650"/>
              <a:gd name="connsiteX5776" fmla="*/ 1663169 w 3600448"/>
              <a:gd name="connsiteY5776" fmla="*/ 664616 h 2152650"/>
              <a:gd name="connsiteX5777" fmla="*/ 3012543 w 3600448"/>
              <a:gd name="connsiteY5777" fmla="*/ 658812 h 2152650"/>
              <a:gd name="connsiteX5778" fmla="*/ 3005135 w 3600448"/>
              <a:gd name="connsiteY5778" fmla="*/ 669924 h 2152650"/>
              <a:gd name="connsiteX5779" fmla="*/ 3012543 w 3600448"/>
              <a:gd name="connsiteY5779" fmla="*/ 658812 h 2152650"/>
              <a:gd name="connsiteX5780" fmla="*/ 1670580 w 3600448"/>
              <a:gd name="connsiteY5780" fmla="*/ 658812 h 2152650"/>
              <a:gd name="connsiteX5781" fmla="*/ 1685394 w 3600448"/>
              <a:gd name="connsiteY5781" fmla="*/ 669528 h 2152650"/>
              <a:gd name="connsiteX5782" fmla="*/ 1677987 w 3600448"/>
              <a:gd name="connsiteY5782" fmla="*/ 673100 h 2152650"/>
              <a:gd name="connsiteX5783" fmla="*/ 1677987 w 3600448"/>
              <a:gd name="connsiteY5783" fmla="*/ 662384 h 2152650"/>
              <a:gd name="connsiteX5784" fmla="*/ 1676135 w 3600448"/>
              <a:gd name="connsiteY5784" fmla="*/ 663277 h 2152650"/>
              <a:gd name="connsiteX5785" fmla="*/ 1670580 w 3600448"/>
              <a:gd name="connsiteY5785" fmla="*/ 665956 h 2152650"/>
              <a:gd name="connsiteX5786" fmla="*/ 1670580 w 3600448"/>
              <a:gd name="connsiteY5786" fmla="*/ 658812 h 2152650"/>
              <a:gd name="connsiteX5787" fmla="*/ 3083558 w 3600448"/>
              <a:gd name="connsiteY5787" fmla="*/ 657860 h 2152650"/>
              <a:gd name="connsiteX5788" fmla="*/ 3079906 w 3600448"/>
              <a:gd name="connsiteY5788" fmla="*/ 669290 h 2152650"/>
              <a:gd name="connsiteX5789" fmla="*/ 3079450 w 3600448"/>
              <a:gd name="connsiteY5789" fmla="*/ 667861 h 2152650"/>
              <a:gd name="connsiteX5790" fmla="*/ 3076559 w 3600448"/>
              <a:gd name="connsiteY5790" fmla="*/ 658812 h 2152650"/>
              <a:gd name="connsiteX5791" fmla="*/ 3076255 w 3600448"/>
              <a:gd name="connsiteY5791" fmla="*/ 657860 h 2152650"/>
              <a:gd name="connsiteX5792" fmla="*/ 3076559 w 3600448"/>
              <a:gd name="connsiteY5792" fmla="*/ 658812 h 2152650"/>
              <a:gd name="connsiteX5793" fmla="*/ 3076009 w 3600448"/>
              <a:gd name="connsiteY5793" fmla="*/ 658887 h 2152650"/>
              <a:gd name="connsiteX5794" fmla="*/ 3065301 w 3600448"/>
              <a:gd name="connsiteY5794" fmla="*/ 657860 h 2152650"/>
              <a:gd name="connsiteX5795" fmla="*/ 3073060 w 3600448"/>
              <a:gd name="connsiteY5795" fmla="*/ 659289 h 2152650"/>
              <a:gd name="connsiteX5796" fmla="*/ 3076009 w 3600448"/>
              <a:gd name="connsiteY5796" fmla="*/ 658887 h 2152650"/>
              <a:gd name="connsiteX5797" fmla="*/ 3072604 w 3600448"/>
              <a:gd name="connsiteY5797" fmla="*/ 673100 h 2152650"/>
              <a:gd name="connsiteX5798" fmla="*/ 3054347 w 3600448"/>
              <a:gd name="connsiteY5798" fmla="*/ 673100 h 2152650"/>
              <a:gd name="connsiteX5799" fmla="*/ 3068952 w 3600448"/>
              <a:gd name="connsiteY5799" fmla="*/ 669290 h 2152650"/>
              <a:gd name="connsiteX5800" fmla="*/ 3065301 w 3600448"/>
              <a:gd name="connsiteY5800" fmla="*/ 657860 h 2152650"/>
              <a:gd name="connsiteX5801" fmla="*/ 2822572 w 3600448"/>
              <a:gd name="connsiteY5801" fmla="*/ 654050 h 2152650"/>
              <a:gd name="connsiteX5802" fmla="*/ 2838447 w 3600448"/>
              <a:gd name="connsiteY5802" fmla="*/ 658018 h 2152650"/>
              <a:gd name="connsiteX5803" fmla="*/ 2822572 w 3600448"/>
              <a:gd name="connsiteY5803" fmla="*/ 654050 h 2152650"/>
              <a:gd name="connsiteX5804" fmla="*/ 2629426 w 3600448"/>
              <a:gd name="connsiteY5804" fmla="*/ 654050 h 2152650"/>
              <a:gd name="connsiteX5805" fmla="*/ 2636835 w 3600448"/>
              <a:gd name="connsiteY5805" fmla="*/ 661458 h 2152650"/>
              <a:gd name="connsiteX5806" fmla="*/ 2625722 w 3600448"/>
              <a:gd name="connsiteY5806" fmla="*/ 661458 h 2152650"/>
              <a:gd name="connsiteX5807" fmla="*/ 2629426 w 3600448"/>
              <a:gd name="connsiteY5807" fmla="*/ 654050 h 2152650"/>
              <a:gd name="connsiteX5808" fmla="*/ 1714502 w 3600448"/>
              <a:gd name="connsiteY5808" fmla="*/ 654050 h 2152650"/>
              <a:gd name="connsiteX5809" fmla="*/ 1714502 w 3600448"/>
              <a:gd name="connsiteY5809" fmla="*/ 661988 h 2152650"/>
              <a:gd name="connsiteX5810" fmla="*/ 1703386 w 3600448"/>
              <a:gd name="connsiteY5810" fmla="*/ 661988 h 2152650"/>
              <a:gd name="connsiteX5811" fmla="*/ 1714502 w 3600448"/>
              <a:gd name="connsiteY5811" fmla="*/ 654050 h 2152650"/>
              <a:gd name="connsiteX5812" fmla="*/ 2921791 w 3600448"/>
              <a:gd name="connsiteY5812" fmla="*/ 653653 h 2152650"/>
              <a:gd name="connsiteX5813" fmla="*/ 2935285 w 3600448"/>
              <a:gd name="connsiteY5813" fmla="*/ 654579 h 2152650"/>
              <a:gd name="connsiteX5814" fmla="*/ 2908297 w 3600448"/>
              <a:gd name="connsiteY5814" fmla="*/ 658283 h 2152650"/>
              <a:gd name="connsiteX5815" fmla="*/ 2921791 w 3600448"/>
              <a:gd name="connsiteY5815" fmla="*/ 653653 h 2152650"/>
              <a:gd name="connsiteX5816" fmla="*/ 2871785 w 3600448"/>
              <a:gd name="connsiteY5816" fmla="*/ 647700 h 2152650"/>
              <a:gd name="connsiteX5817" fmla="*/ 2860899 w 3600448"/>
              <a:gd name="connsiteY5817" fmla="*/ 651272 h 2152650"/>
              <a:gd name="connsiteX5818" fmla="*/ 2864528 w 3600448"/>
              <a:gd name="connsiteY5818" fmla="*/ 651272 h 2152650"/>
              <a:gd name="connsiteX5819" fmla="*/ 2846385 w 3600448"/>
              <a:gd name="connsiteY5819" fmla="*/ 654843 h 2152650"/>
              <a:gd name="connsiteX5820" fmla="*/ 2871785 w 3600448"/>
              <a:gd name="connsiteY5820" fmla="*/ 647700 h 2152650"/>
              <a:gd name="connsiteX5821" fmla="*/ 2465385 w 3600448"/>
              <a:gd name="connsiteY5821" fmla="*/ 643466 h 2152650"/>
              <a:gd name="connsiteX5822" fmla="*/ 2417760 w 3600448"/>
              <a:gd name="connsiteY5822" fmla="*/ 654579 h 2152650"/>
              <a:gd name="connsiteX5823" fmla="*/ 2465385 w 3600448"/>
              <a:gd name="connsiteY5823" fmla="*/ 643466 h 2152650"/>
              <a:gd name="connsiteX5824" fmla="*/ 2890835 w 3600448"/>
              <a:gd name="connsiteY5824" fmla="*/ 639762 h 2152650"/>
              <a:gd name="connsiteX5825" fmla="*/ 2894010 w 3600448"/>
              <a:gd name="connsiteY5825" fmla="*/ 642937 h 2152650"/>
              <a:gd name="connsiteX5826" fmla="*/ 2890835 w 3600448"/>
              <a:gd name="connsiteY5826" fmla="*/ 642937 h 2152650"/>
              <a:gd name="connsiteX5827" fmla="*/ 2905122 w 3600448"/>
              <a:gd name="connsiteY5827" fmla="*/ 636587 h 2152650"/>
              <a:gd name="connsiteX5828" fmla="*/ 2913060 w 3600448"/>
              <a:gd name="connsiteY5828" fmla="*/ 639762 h 2152650"/>
              <a:gd name="connsiteX5829" fmla="*/ 2909091 w 3600448"/>
              <a:gd name="connsiteY5829" fmla="*/ 639762 h 2152650"/>
              <a:gd name="connsiteX5830" fmla="*/ 2905122 w 3600448"/>
              <a:gd name="connsiteY5830" fmla="*/ 636587 h 2152650"/>
              <a:gd name="connsiteX5831" fmla="*/ 1834065 w 3600448"/>
              <a:gd name="connsiteY5831" fmla="*/ 632848 h 2152650"/>
              <a:gd name="connsiteX5832" fmla="*/ 1852610 w 3600448"/>
              <a:gd name="connsiteY5832" fmla="*/ 635793 h 2152650"/>
              <a:gd name="connsiteX5833" fmla="*/ 1815403 w 3600448"/>
              <a:gd name="connsiteY5833" fmla="*/ 643334 h 2152650"/>
              <a:gd name="connsiteX5834" fmla="*/ 1822844 w 3600448"/>
              <a:gd name="connsiteY5834" fmla="*/ 647104 h 2152650"/>
              <a:gd name="connsiteX5835" fmla="*/ 1755872 w 3600448"/>
              <a:gd name="connsiteY5835" fmla="*/ 669726 h 2152650"/>
              <a:gd name="connsiteX5836" fmla="*/ 1752151 w 3600448"/>
              <a:gd name="connsiteY5836" fmla="*/ 677267 h 2152650"/>
              <a:gd name="connsiteX5837" fmla="*/ 1737271 w 3600448"/>
              <a:gd name="connsiteY5837" fmla="*/ 673496 h 2152650"/>
              <a:gd name="connsiteX5838" fmla="*/ 1733549 w 3600448"/>
              <a:gd name="connsiteY5838" fmla="*/ 677267 h 2152650"/>
              <a:gd name="connsiteX5839" fmla="*/ 1737271 w 3600448"/>
              <a:gd name="connsiteY5839" fmla="*/ 669726 h 2152650"/>
              <a:gd name="connsiteX5840" fmla="*/ 1744709 w 3600448"/>
              <a:gd name="connsiteY5840" fmla="*/ 673496 h 2152650"/>
              <a:gd name="connsiteX5841" fmla="*/ 1770757 w 3600448"/>
              <a:gd name="connsiteY5841" fmla="*/ 650874 h 2152650"/>
              <a:gd name="connsiteX5842" fmla="*/ 1834065 w 3600448"/>
              <a:gd name="connsiteY5842" fmla="*/ 632848 h 2152650"/>
              <a:gd name="connsiteX5843" fmla="*/ 1718072 w 3600448"/>
              <a:gd name="connsiteY5843" fmla="*/ 628650 h 2152650"/>
              <a:gd name="connsiteX5844" fmla="*/ 1721842 w 3600448"/>
              <a:gd name="connsiteY5844" fmla="*/ 651272 h 2152650"/>
              <a:gd name="connsiteX5845" fmla="*/ 1695448 w 3600448"/>
              <a:gd name="connsiteY5845" fmla="*/ 651272 h 2152650"/>
              <a:gd name="connsiteX5846" fmla="*/ 1706759 w 3600448"/>
              <a:gd name="connsiteY5846" fmla="*/ 632420 h 2152650"/>
              <a:gd name="connsiteX5847" fmla="*/ 1714303 w 3600448"/>
              <a:gd name="connsiteY5847" fmla="*/ 639961 h 2152650"/>
              <a:gd name="connsiteX5848" fmla="*/ 1718072 w 3600448"/>
              <a:gd name="connsiteY5848" fmla="*/ 628650 h 2152650"/>
              <a:gd name="connsiteX5849" fmla="*/ 2748947 w 3600448"/>
              <a:gd name="connsiteY5849" fmla="*/ 625236 h 2152650"/>
              <a:gd name="connsiteX5850" fmla="*/ 2749972 w 3600448"/>
              <a:gd name="connsiteY5850" fmla="*/ 625399 h 2152650"/>
              <a:gd name="connsiteX5851" fmla="*/ 2748947 w 3600448"/>
              <a:gd name="connsiteY5851" fmla="*/ 626169 h 2152650"/>
              <a:gd name="connsiteX5852" fmla="*/ 1854554 w 3600448"/>
              <a:gd name="connsiteY5852" fmla="*/ 625216 h 2152650"/>
              <a:gd name="connsiteX5853" fmla="*/ 1859912 w 3600448"/>
              <a:gd name="connsiteY5853" fmla="*/ 628967 h 2152650"/>
              <a:gd name="connsiteX5854" fmla="*/ 1852292 w 3600448"/>
              <a:gd name="connsiteY5854" fmla="*/ 632777 h 2152650"/>
              <a:gd name="connsiteX5855" fmla="*/ 1848482 w 3600448"/>
              <a:gd name="connsiteY5855" fmla="*/ 628967 h 2152650"/>
              <a:gd name="connsiteX5856" fmla="*/ 1854554 w 3600448"/>
              <a:gd name="connsiteY5856" fmla="*/ 625216 h 2152650"/>
              <a:gd name="connsiteX5857" fmla="*/ 1766885 w 3600448"/>
              <a:gd name="connsiteY5857" fmla="*/ 620957 h 2152650"/>
              <a:gd name="connsiteX5858" fmla="*/ 1789111 w 3600448"/>
              <a:gd name="connsiteY5858" fmla="*/ 628528 h 2152650"/>
              <a:gd name="connsiteX5859" fmla="*/ 1755772 w 3600448"/>
              <a:gd name="connsiteY5859" fmla="*/ 639885 h 2152650"/>
              <a:gd name="connsiteX5860" fmla="*/ 1737253 w 3600448"/>
              <a:gd name="connsiteY5860" fmla="*/ 658813 h 2152650"/>
              <a:gd name="connsiteX5861" fmla="*/ 1729846 w 3600448"/>
              <a:gd name="connsiteY5861" fmla="*/ 643670 h 2152650"/>
              <a:gd name="connsiteX5862" fmla="*/ 1759478 w 3600448"/>
              <a:gd name="connsiteY5862" fmla="*/ 632314 h 2152650"/>
              <a:gd name="connsiteX5863" fmla="*/ 1766885 w 3600448"/>
              <a:gd name="connsiteY5863" fmla="*/ 620957 h 2152650"/>
              <a:gd name="connsiteX5864" fmla="*/ 2822573 w 3600448"/>
              <a:gd name="connsiteY5864" fmla="*/ 614362 h 2152650"/>
              <a:gd name="connsiteX5865" fmla="*/ 2816223 w 3600448"/>
              <a:gd name="connsiteY5865" fmla="*/ 617537 h 2152650"/>
              <a:gd name="connsiteX5866" fmla="*/ 2808285 w 3600448"/>
              <a:gd name="connsiteY5866" fmla="*/ 617537 h 2152650"/>
              <a:gd name="connsiteX5867" fmla="*/ 2734047 w 3600448"/>
              <a:gd name="connsiteY5867" fmla="*/ 614045 h 2152650"/>
              <a:gd name="connsiteX5868" fmla="*/ 2745222 w 3600448"/>
              <a:gd name="connsiteY5868" fmla="*/ 628967 h 2152650"/>
              <a:gd name="connsiteX5869" fmla="*/ 2748947 w 3600448"/>
              <a:gd name="connsiteY5869" fmla="*/ 626169 h 2152650"/>
              <a:gd name="connsiteX5870" fmla="*/ 2748947 w 3600448"/>
              <a:gd name="connsiteY5870" fmla="*/ 628967 h 2152650"/>
              <a:gd name="connsiteX5871" fmla="*/ 2678172 w 3600448"/>
              <a:gd name="connsiteY5871" fmla="*/ 658812 h 2152650"/>
              <a:gd name="connsiteX5872" fmla="*/ 2678172 w 3600448"/>
              <a:gd name="connsiteY5872" fmla="*/ 647620 h 2152650"/>
              <a:gd name="connsiteX5873" fmla="*/ 2666997 w 3600448"/>
              <a:gd name="connsiteY5873" fmla="*/ 651351 h 2152650"/>
              <a:gd name="connsiteX5874" fmla="*/ 2681897 w 3600448"/>
              <a:gd name="connsiteY5874" fmla="*/ 647620 h 2152650"/>
              <a:gd name="connsiteX5875" fmla="*/ 2678172 w 3600448"/>
              <a:gd name="connsiteY5875" fmla="*/ 640159 h 2152650"/>
              <a:gd name="connsiteX5876" fmla="*/ 2685622 w 3600448"/>
              <a:gd name="connsiteY5876" fmla="*/ 640159 h 2152650"/>
              <a:gd name="connsiteX5877" fmla="*/ 2678172 w 3600448"/>
              <a:gd name="connsiteY5877" fmla="*/ 628967 h 2152650"/>
              <a:gd name="connsiteX5878" fmla="*/ 2704247 w 3600448"/>
              <a:gd name="connsiteY5878" fmla="*/ 617775 h 2152650"/>
              <a:gd name="connsiteX5879" fmla="*/ 2707972 w 3600448"/>
              <a:gd name="connsiteY5879" fmla="*/ 628967 h 2152650"/>
              <a:gd name="connsiteX5880" fmla="*/ 2719147 w 3600448"/>
              <a:gd name="connsiteY5880" fmla="*/ 625236 h 2152650"/>
              <a:gd name="connsiteX5881" fmla="*/ 2715422 w 3600448"/>
              <a:gd name="connsiteY5881" fmla="*/ 621506 h 2152650"/>
              <a:gd name="connsiteX5882" fmla="*/ 2734047 w 3600448"/>
              <a:gd name="connsiteY5882" fmla="*/ 614045 h 2152650"/>
              <a:gd name="connsiteX5883" fmla="*/ 2539204 w 3600448"/>
              <a:gd name="connsiteY5883" fmla="*/ 610393 h 2152650"/>
              <a:gd name="connsiteX5884" fmla="*/ 2541056 w 3600448"/>
              <a:gd name="connsiteY5884" fmla="*/ 610393 h 2152650"/>
              <a:gd name="connsiteX5885" fmla="*/ 2533647 w 3600448"/>
              <a:gd name="connsiteY5885" fmla="*/ 614362 h 2152650"/>
              <a:gd name="connsiteX5886" fmla="*/ 1926693 w 3600448"/>
              <a:gd name="connsiteY5886" fmla="*/ 610129 h 2152650"/>
              <a:gd name="connsiteX5887" fmla="*/ 1960030 w 3600448"/>
              <a:gd name="connsiteY5887" fmla="*/ 628650 h 2152650"/>
              <a:gd name="connsiteX5888" fmla="*/ 1971143 w 3600448"/>
              <a:gd name="connsiteY5888" fmla="*/ 617538 h 2152650"/>
              <a:gd name="connsiteX5889" fmla="*/ 1974847 w 3600448"/>
              <a:gd name="connsiteY5889" fmla="*/ 624946 h 2152650"/>
              <a:gd name="connsiteX5890" fmla="*/ 1930397 w 3600448"/>
              <a:gd name="connsiteY5890" fmla="*/ 632354 h 2152650"/>
              <a:gd name="connsiteX5891" fmla="*/ 1922988 w 3600448"/>
              <a:gd name="connsiteY5891" fmla="*/ 639763 h 2152650"/>
              <a:gd name="connsiteX5892" fmla="*/ 1926693 w 3600448"/>
              <a:gd name="connsiteY5892" fmla="*/ 628650 h 2152650"/>
              <a:gd name="connsiteX5893" fmla="*/ 1885947 w 3600448"/>
              <a:gd name="connsiteY5893" fmla="*/ 632354 h 2152650"/>
              <a:gd name="connsiteX5894" fmla="*/ 1878538 w 3600448"/>
              <a:gd name="connsiteY5894" fmla="*/ 628650 h 2152650"/>
              <a:gd name="connsiteX5895" fmla="*/ 1904468 w 3600448"/>
              <a:gd name="connsiteY5895" fmla="*/ 624946 h 2152650"/>
              <a:gd name="connsiteX5896" fmla="*/ 1897059 w 3600448"/>
              <a:gd name="connsiteY5896" fmla="*/ 624946 h 2152650"/>
              <a:gd name="connsiteX5897" fmla="*/ 1926693 w 3600448"/>
              <a:gd name="connsiteY5897" fmla="*/ 610129 h 2152650"/>
              <a:gd name="connsiteX5898" fmla="*/ 2727323 w 3600448"/>
              <a:gd name="connsiteY5898" fmla="*/ 606954 h 2152650"/>
              <a:gd name="connsiteX5899" fmla="*/ 2716210 w 3600448"/>
              <a:gd name="connsiteY5899" fmla="*/ 610658 h 2152650"/>
              <a:gd name="connsiteX5900" fmla="*/ 2727323 w 3600448"/>
              <a:gd name="connsiteY5900" fmla="*/ 606954 h 2152650"/>
              <a:gd name="connsiteX5901" fmla="*/ 2771297 w 3600448"/>
              <a:gd name="connsiteY5901" fmla="*/ 606583 h 2152650"/>
              <a:gd name="connsiteX5902" fmla="*/ 2775022 w 3600448"/>
              <a:gd name="connsiteY5902" fmla="*/ 606583 h 2152650"/>
              <a:gd name="connsiteX5903" fmla="*/ 2774929 w 3600448"/>
              <a:gd name="connsiteY5903" fmla="*/ 606653 h 2152650"/>
              <a:gd name="connsiteX5904" fmla="*/ 2544760 w 3600448"/>
              <a:gd name="connsiteY5904" fmla="*/ 606425 h 2152650"/>
              <a:gd name="connsiteX5905" fmla="*/ 2539204 w 3600448"/>
              <a:gd name="connsiteY5905" fmla="*/ 610393 h 2152650"/>
              <a:gd name="connsiteX5906" fmla="*/ 2537351 w 3600448"/>
              <a:gd name="connsiteY5906" fmla="*/ 610393 h 2152650"/>
              <a:gd name="connsiteX5907" fmla="*/ 2544760 w 3600448"/>
              <a:gd name="connsiteY5907" fmla="*/ 606425 h 2152650"/>
              <a:gd name="connsiteX5908" fmla="*/ 3217860 w 3600448"/>
              <a:gd name="connsiteY5908" fmla="*/ 592137 h 2152650"/>
              <a:gd name="connsiteX5909" fmla="*/ 3225798 w 3600448"/>
              <a:gd name="connsiteY5909" fmla="*/ 592137 h 2152650"/>
              <a:gd name="connsiteX5910" fmla="*/ 3217860 w 3600448"/>
              <a:gd name="connsiteY5910" fmla="*/ 598487 h 2152650"/>
              <a:gd name="connsiteX5911" fmla="*/ 1800796 w 3600448"/>
              <a:gd name="connsiteY5911" fmla="*/ 587490 h 2152650"/>
              <a:gd name="connsiteX5912" fmla="*/ 1808160 w 3600448"/>
              <a:gd name="connsiteY5912" fmla="*/ 591079 h 2152650"/>
              <a:gd name="connsiteX5913" fmla="*/ 1781771 w 3600448"/>
              <a:gd name="connsiteY5913" fmla="*/ 602191 h 2152650"/>
              <a:gd name="connsiteX5914" fmla="*/ 1777997 w 3600448"/>
              <a:gd name="connsiteY5914" fmla="*/ 594783 h 2152650"/>
              <a:gd name="connsiteX5915" fmla="*/ 1800796 w 3600448"/>
              <a:gd name="connsiteY5915" fmla="*/ 587490 h 2152650"/>
              <a:gd name="connsiteX5916" fmla="*/ 2224085 w 3600448"/>
              <a:gd name="connsiteY5916" fmla="*/ 584200 h 2152650"/>
              <a:gd name="connsiteX5917" fmla="*/ 2232022 w 3600448"/>
              <a:gd name="connsiteY5917" fmla="*/ 591343 h 2152650"/>
              <a:gd name="connsiteX5918" fmla="*/ 2224085 w 3600448"/>
              <a:gd name="connsiteY5918" fmla="*/ 584200 h 2152650"/>
              <a:gd name="connsiteX5919" fmla="*/ 2101054 w 3600448"/>
              <a:gd name="connsiteY5919" fmla="*/ 584200 h 2152650"/>
              <a:gd name="connsiteX5920" fmla="*/ 2120898 w 3600448"/>
              <a:gd name="connsiteY5920" fmla="*/ 584200 h 2152650"/>
              <a:gd name="connsiteX5921" fmla="*/ 2112960 w 3600448"/>
              <a:gd name="connsiteY5921" fmla="*/ 587375 h 2152650"/>
              <a:gd name="connsiteX5922" fmla="*/ 2101054 w 3600448"/>
              <a:gd name="connsiteY5922" fmla="*/ 584200 h 2152650"/>
              <a:gd name="connsiteX5923" fmla="*/ 2049990 w 3600448"/>
              <a:gd name="connsiteY5923" fmla="*/ 576791 h 2152650"/>
              <a:gd name="connsiteX5924" fmla="*/ 2035173 w 3600448"/>
              <a:gd name="connsiteY5924" fmla="*/ 595312 h 2152650"/>
              <a:gd name="connsiteX5925" fmla="*/ 2049990 w 3600448"/>
              <a:gd name="connsiteY5925" fmla="*/ 576791 h 2152650"/>
              <a:gd name="connsiteX5926" fmla="*/ 3057522 w 3600448"/>
              <a:gd name="connsiteY5926" fmla="*/ 573087 h 2152650"/>
              <a:gd name="connsiteX5927" fmla="*/ 3068635 w 3600448"/>
              <a:gd name="connsiteY5927" fmla="*/ 576262 h 2152650"/>
              <a:gd name="connsiteX5928" fmla="*/ 3060697 w 3600448"/>
              <a:gd name="connsiteY5928" fmla="*/ 576262 h 2152650"/>
              <a:gd name="connsiteX5929" fmla="*/ 1989452 w 3600448"/>
              <a:gd name="connsiteY5929" fmla="*/ 573087 h 2152650"/>
              <a:gd name="connsiteX5930" fmla="*/ 1985642 w 3600448"/>
              <a:gd name="connsiteY5930" fmla="*/ 581024 h 2152650"/>
              <a:gd name="connsiteX5931" fmla="*/ 1978022 w 3600448"/>
              <a:gd name="connsiteY5931" fmla="*/ 577055 h 2152650"/>
              <a:gd name="connsiteX5932" fmla="*/ 1989452 w 3600448"/>
              <a:gd name="connsiteY5932" fmla="*/ 573087 h 2152650"/>
              <a:gd name="connsiteX5933" fmla="*/ 3124515 w 3600448"/>
              <a:gd name="connsiteY5933" fmla="*/ 569458 h 2152650"/>
              <a:gd name="connsiteX5934" fmla="*/ 3129002 w 3600448"/>
              <a:gd name="connsiteY5934" fmla="*/ 570573 h 2152650"/>
              <a:gd name="connsiteX5935" fmla="*/ 3128166 w 3600448"/>
              <a:gd name="connsiteY5935" fmla="*/ 570904 h 2152650"/>
              <a:gd name="connsiteX5936" fmla="*/ 3124515 w 3600448"/>
              <a:gd name="connsiteY5936" fmla="*/ 569458 h 2152650"/>
              <a:gd name="connsiteX5937" fmla="*/ 1974847 w 3600448"/>
              <a:gd name="connsiteY5937" fmla="*/ 561975 h 2152650"/>
              <a:gd name="connsiteX5938" fmla="*/ 1982785 w 3600448"/>
              <a:gd name="connsiteY5938" fmla="*/ 565150 h 2152650"/>
              <a:gd name="connsiteX5939" fmla="*/ 1978022 w 3600448"/>
              <a:gd name="connsiteY5939" fmla="*/ 565150 h 2152650"/>
              <a:gd name="connsiteX5940" fmla="*/ 1960560 w 3600448"/>
              <a:gd name="connsiteY5940" fmla="*/ 558800 h 2152650"/>
              <a:gd name="connsiteX5941" fmla="*/ 1933572 w 3600448"/>
              <a:gd name="connsiteY5941" fmla="*/ 566208 h 2152650"/>
              <a:gd name="connsiteX5942" fmla="*/ 1960560 w 3600448"/>
              <a:gd name="connsiteY5942" fmla="*/ 558800 h 2152650"/>
              <a:gd name="connsiteX5943" fmla="*/ 3077048 w 3600448"/>
              <a:gd name="connsiteY5943" fmla="*/ 554037 h 2152650"/>
              <a:gd name="connsiteX5944" fmla="*/ 3091653 w 3600448"/>
              <a:gd name="connsiteY5944" fmla="*/ 554037 h 2152650"/>
              <a:gd name="connsiteX5945" fmla="*/ 3095305 w 3600448"/>
              <a:gd name="connsiteY5945" fmla="*/ 561748 h 2152650"/>
              <a:gd name="connsiteX5946" fmla="*/ 3102607 w 3600448"/>
              <a:gd name="connsiteY5946" fmla="*/ 554037 h 2152650"/>
              <a:gd name="connsiteX5947" fmla="*/ 3142771 w 3600448"/>
              <a:gd name="connsiteY5947" fmla="*/ 557892 h 2152650"/>
              <a:gd name="connsiteX5948" fmla="*/ 3135468 w 3600448"/>
              <a:gd name="connsiteY5948" fmla="*/ 565603 h 2152650"/>
              <a:gd name="connsiteX5949" fmla="*/ 3142771 w 3600448"/>
              <a:gd name="connsiteY5949" fmla="*/ 573313 h 2152650"/>
              <a:gd name="connsiteX5950" fmla="*/ 3132274 w 3600448"/>
              <a:gd name="connsiteY5950" fmla="*/ 571386 h 2152650"/>
              <a:gd name="connsiteX5951" fmla="*/ 3129002 w 3600448"/>
              <a:gd name="connsiteY5951" fmla="*/ 570573 h 2152650"/>
              <a:gd name="connsiteX5952" fmla="*/ 3131817 w 3600448"/>
              <a:gd name="connsiteY5952" fmla="*/ 569458 h 2152650"/>
              <a:gd name="connsiteX5953" fmla="*/ 3117212 w 3600448"/>
              <a:gd name="connsiteY5953" fmla="*/ 569458 h 2152650"/>
              <a:gd name="connsiteX5954" fmla="*/ 3120863 w 3600448"/>
              <a:gd name="connsiteY5954" fmla="*/ 581024 h 2152650"/>
              <a:gd name="connsiteX5955" fmla="*/ 3088002 w 3600448"/>
              <a:gd name="connsiteY5955" fmla="*/ 581024 h 2152650"/>
              <a:gd name="connsiteX5956" fmla="*/ 3084351 w 3600448"/>
              <a:gd name="connsiteY5956" fmla="*/ 569458 h 2152650"/>
              <a:gd name="connsiteX5957" fmla="*/ 3073397 w 3600448"/>
              <a:gd name="connsiteY5957" fmla="*/ 569458 h 2152650"/>
              <a:gd name="connsiteX5958" fmla="*/ 3077048 w 3600448"/>
              <a:gd name="connsiteY5958" fmla="*/ 554037 h 2152650"/>
              <a:gd name="connsiteX5959" fmla="*/ 2514598 w 3600448"/>
              <a:gd name="connsiteY5959" fmla="*/ 550862 h 2152650"/>
              <a:gd name="connsiteX5960" fmla="*/ 2514598 w 3600448"/>
              <a:gd name="connsiteY5960" fmla="*/ 561974 h 2152650"/>
              <a:gd name="connsiteX5961" fmla="*/ 2503485 w 3600448"/>
              <a:gd name="connsiteY5961" fmla="*/ 561974 h 2152650"/>
              <a:gd name="connsiteX5962" fmla="*/ 2514598 w 3600448"/>
              <a:gd name="connsiteY5962" fmla="*/ 550862 h 2152650"/>
              <a:gd name="connsiteX5963" fmla="*/ 2729089 w 3600448"/>
              <a:gd name="connsiteY5963" fmla="*/ 545182 h 2152650"/>
              <a:gd name="connsiteX5964" fmla="*/ 2723195 w 3600448"/>
              <a:gd name="connsiteY5964" fmla="*/ 554037 h 2152650"/>
              <a:gd name="connsiteX5965" fmla="*/ 2723195 w 3600448"/>
              <a:gd name="connsiteY5965" fmla="*/ 546629 h 2152650"/>
              <a:gd name="connsiteX5966" fmla="*/ 2729089 w 3600448"/>
              <a:gd name="connsiteY5966" fmla="*/ 545182 h 2152650"/>
              <a:gd name="connsiteX5967" fmla="*/ 2700335 w 3600448"/>
              <a:gd name="connsiteY5967" fmla="*/ 543485 h 2152650"/>
              <a:gd name="connsiteX5968" fmla="*/ 2711447 w 3600448"/>
              <a:gd name="connsiteY5968" fmla="*/ 550956 h 2152650"/>
              <a:gd name="connsiteX5969" fmla="*/ 2666997 w 3600448"/>
              <a:gd name="connsiteY5969" fmla="*/ 565897 h 2152650"/>
              <a:gd name="connsiteX5970" fmla="*/ 2681814 w 3600448"/>
              <a:gd name="connsiteY5970" fmla="*/ 562162 h 2152650"/>
              <a:gd name="connsiteX5971" fmla="*/ 2674405 w 3600448"/>
              <a:gd name="connsiteY5971" fmla="*/ 569632 h 2152650"/>
              <a:gd name="connsiteX5972" fmla="*/ 2652180 w 3600448"/>
              <a:gd name="connsiteY5972" fmla="*/ 573368 h 2152650"/>
              <a:gd name="connsiteX5973" fmla="*/ 2652180 w 3600448"/>
              <a:gd name="connsiteY5973" fmla="*/ 565897 h 2152650"/>
              <a:gd name="connsiteX5974" fmla="*/ 2566985 w 3600448"/>
              <a:gd name="connsiteY5974" fmla="*/ 595779 h 2152650"/>
              <a:gd name="connsiteX5975" fmla="*/ 2570689 w 3600448"/>
              <a:gd name="connsiteY5975" fmla="*/ 603250 h 2152650"/>
              <a:gd name="connsiteX5976" fmla="*/ 2555872 w 3600448"/>
              <a:gd name="connsiteY5976" fmla="*/ 603250 h 2152650"/>
              <a:gd name="connsiteX5977" fmla="*/ 2555872 w 3600448"/>
              <a:gd name="connsiteY5977" fmla="*/ 599515 h 2152650"/>
              <a:gd name="connsiteX5978" fmla="*/ 2607730 w 3600448"/>
              <a:gd name="connsiteY5978" fmla="*/ 565897 h 2152650"/>
              <a:gd name="connsiteX5979" fmla="*/ 2641068 w 3600448"/>
              <a:gd name="connsiteY5979" fmla="*/ 558426 h 2152650"/>
              <a:gd name="connsiteX5980" fmla="*/ 2670701 w 3600448"/>
              <a:gd name="connsiteY5980" fmla="*/ 547221 h 2152650"/>
              <a:gd name="connsiteX5981" fmla="*/ 2685518 w 3600448"/>
              <a:gd name="connsiteY5981" fmla="*/ 550956 h 2152650"/>
              <a:gd name="connsiteX5982" fmla="*/ 2700335 w 3600448"/>
              <a:gd name="connsiteY5982" fmla="*/ 543485 h 2152650"/>
              <a:gd name="connsiteX5983" fmla="*/ 2008435 w 3600448"/>
              <a:gd name="connsiteY5983" fmla="*/ 536575 h 2152650"/>
              <a:gd name="connsiteX5984" fmla="*/ 1997406 w 3600448"/>
              <a:gd name="connsiteY5984" fmla="*/ 540226 h 2152650"/>
              <a:gd name="connsiteX5985" fmla="*/ 2012112 w 3600448"/>
              <a:gd name="connsiteY5985" fmla="*/ 547529 h 2152650"/>
              <a:gd name="connsiteX5986" fmla="*/ 2019464 w 3600448"/>
              <a:gd name="connsiteY5986" fmla="*/ 536575 h 2152650"/>
              <a:gd name="connsiteX5987" fmla="*/ 2034169 w 3600448"/>
              <a:gd name="connsiteY5987" fmla="*/ 540226 h 2152650"/>
              <a:gd name="connsiteX5988" fmla="*/ 2026817 w 3600448"/>
              <a:gd name="connsiteY5988" fmla="*/ 540226 h 2152650"/>
              <a:gd name="connsiteX5989" fmla="*/ 2019464 w 3600448"/>
              <a:gd name="connsiteY5989" fmla="*/ 554831 h 2152650"/>
              <a:gd name="connsiteX5990" fmla="*/ 2030493 w 3600448"/>
              <a:gd name="connsiteY5990" fmla="*/ 551180 h 2152650"/>
              <a:gd name="connsiteX5991" fmla="*/ 2026817 w 3600448"/>
              <a:gd name="connsiteY5991" fmla="*/ 562133 h 2152650"/>
              <a:gd name="connsiteX5992" fmla="*/ 1993730 w 3600448"/>
              <a:gd name="connsiteY5992" fmla="*/ 573087 h 2152650"/>
              <a:gd name="connsiteX5993" fmla="*/ 2015788 w 3600448"/>
              <a:gd name="connsiteY5993" fmla="*/ 562133 h 2152650"/>
              <a:gd name="connsiteX5994" fmla="*/ 2015788 w 3600448"/>
              <a:gd name="connsiteY5994" fmla="*/ 554831 h 2152650"/>
              <a:gd name="connsiteX5995" fmla="*/ 2004759 w 3600448"/>
              <a:gd name="connsiteY5995" fmla="*/ 558482 h 2152650"/>
              <a:gd name="connsiteX5996" fmla="*/ 1997406 w 3600448"/>
              <a:gd name="connsiteY5996" fmla="*/ 554831 h 2152650"/>
              <a:gd name="connsiteX5997" fmla="*/ 2008435 w 3600448"/>
              <a:gd name="connsiteY5997" fmla="*/ 547529 h 2152650"/>
              <a:gd name="connsiteX5998" fmla="*/ 1971672 w 3600448"/>
              <a:gd name="connsiteY5998" fmla="*/ 558482 h 2152650"/>
              <a:gd name="connsiteX5999" fmla="*/ 2008435 w 3600448"/>
              <a:gd name="connsiteY5999" fmla="*/ 536575 h 2152650"/>
              <a:gd name="connsiteX6000" fmla="*/ 2760064 w 3600448"/>
              <a:gd name="connsiteY6000" fmla="*/ 534292 h 2152650"/>
              <a:gd name="connsiteX6001" fmla="*/ 2767010 w 3600448"/>
              <a:gd name="connsiteY6001" fmla="*/ 535780 h 2152650"/>
              <a:gd name="connsiteX6002" fmla="*/ 2755897 w 3600448"/>
              <a:gd name="connsiteY6002" fmla="*/ 535780 h 2152650"/>
              <a:gd name="connsiteX6003" fmla="*/ 2760064 w 3600448"/>
              <a:gd name="connsiteY6003" fmla="*/ 534292 h 2152650"/>
              <a:gd name="connsiteX6004" fmla="*/ 3075415 w 3600448"/>
              <a:gd name="connsiteY6004" fmla="*/ 531594 h 2152650"/>
              <a:gd name="connsiteX6005" fmla="*/ 3092547 w 3600448"/>
              <a:gd name="connsiteY6005" fmla="*/ 534333 h 2152650"/>
              <a:gd name="connsiteX6006" fmla="*/ 3097033 w 3600448"/>
              <a:gd name="connsiteY6006" fmla="*/ 533340 h 2152650"/>
              <a:gd name="connsiteX6007" fmla="*/ 3087685 w 3600448"/>
              <a:gd name="connsiteY6007" fmla="*/ 539750 h 2152650"/>
              <a:gd name="connsiteX6008" fmla="*/ 3076573 w 3600448"/>
              <a:gd name="connsiteY6008" fmla="*/ 535940 h 2152650"/>
              <a:gd name="connsiteX6009" fmla="*/ 3065460 w 3600448"/>
              <a:gd name="connsiteY6009" fmla="*/ 535940 h 2152650"/>
              <a:gd name="connsiteX6010" fmla="*/ 3075415 w 3600448"/>
              <a:gd name="connsiteY6010" fmla="*/ 531594 h 2152650"/>
              <a:gd name="connsiteX6011" fmla="*/ 3099808 w 3600448"/>
              <a:gd name="connsiteY6011" fmla="*/ 531437 h 2152650"/>
              <a:gd name="connsiteX6012" fmla="*/ 3102502 w 3600448"/>
              <a:gd name="connsiteY6012" fmla="*/ 532130 h 2152650"/>
              <a:gd name="connsiteX6013" fmla="*/ 3097033 w 3600448"/>
              <a:gd name="connsiteY6013" fmla="*/ 533340 h 2152650"/>
              <a:gd name="connsiteX6014" fmla="*/ 2614732 w 3600448"/>
              <a:gd name="connsiteY6014" fmla="*/ 528637 h 2152650"/>
              <a:gd name="connsiteX6015" fmla="*/ 2611068 w 3600448"/>
              <a:gd name="connsiteY6015" fmla="*/ 540067 h 2152650"/>
              <a:gd name="connsiteX6016" fmla="*/ 2600078 w 3600448"/>
              <a:gd name="connsiteY6016" fmla="*/ 540067 h 2152650"/>
              <a:gd name="connsiteX6017" fmla="*/ 2578097 w 3600448"/>
              <a:gd name="connsiteY6017" fmla="*/ 547687 h 2152650"/>
              <a:gd name="connsiteX6018" fmla="*/ 2603741 w 3600448"/>
              <a:gd name="connsiteY6018" fmla="*/ 536257 h 2152650"/>
              <a:gd name="connsiteX6019" fmla="*/ 2596414 w 3600448"/>
              <a:gd name="connsiteY6019" fmla="*/ 536257 h 2152650"/>
              <a:gd name="connsiteX6020" fmla="*/ 2614732 w 3600448"/>
              <a:gd name="connsiteY6020" fmla="*/ 528637 h 2152650"/>
              <a:gd name="connsiteX6021" fmla="*/ 2853495 w 3600448"/>
              <a:gd name="connsiteY6021" fmla="*/ 528149 h 2152650"/>
              <a:gd name="connsiteX6022" fmla="*/ 2856972 w 3600448"/>
              <a:gd name="connsiteY6022" fmla="*/ 528240 h 2152650"/>
              <a:gd name="connsiteX6023" fmla="*/ 2853247 w 3600448"/>
              <a:gd name="connsiteY6023" fmla="*/ 528240 h 2152650"/>
              <a:gd name="connsiteX6024" fmla="*/ 2555872 w 3600448"/>
              <a:gd name="connsiteY6024" fmla="*/ 527844 h 2152650"/>
              <a:gd name="connsiteX6025" fmla="*/ 2537111 w 3600448"/>
              <a:gd name="connsiteY6025" fmla="*/ 543718 h 2152650"/>
              <a:gd name="connsiteX6026" fmla="*/ 2525854 w 3600448"/>
              <a:gd name="connsiteY6026" fmla="*/ 539750 h 2152650"/>
              <a:gd name="connsiteX6027" fmla="*/ 2514597 w 3600448"/>
              <a:gd name="connsiteY6027" fmla="*/ 543718 h 2152650"/>
              <a:gd name="connsiteX6028" fmla="*/ 2555872 w 3600448"/>
              <a:gd name="connsiteY6028" fmla="*/ 527844 h 2152650"/>
              <a:gd name="connsiteX6029" fmla="*/ 2989057 w 3600448"/>
              <a:gd name="connsiteY6029" fmla="*/ 526222 h 2152650"/>
              <a:gd name="connsiteX6030" fmla="*/ 2994797 w 3600448"/>
              <a:gd name="connsiteY6030" fmla="*/ 531971 h 2152650"/>
              <a:gd name="connsiteX6031" fmla="*/ 2972447 w 3600448"/>
              <a:gd name="connsiteY6031" fmla="*/ 543163 h 2152650"/>
              <a:gd name="connsiteX6032" fmla="*/ 2972447 w 3600448"/>
              <a:gd name="connsiteY6032" fmla="*/ 539432 h 2152650"/>
              <a:gd name="connsiteX6033" fmla="*/ 2946372 w 3600448"/>
              <a:gd name="connsiteY6033" fmla="*/ 561816 h 2152650"/>
              <a:gd name="connsiteX6034" fmla="*/ 2983622 w 3600448"/>
              <a:gd name="connsiteY6034" fmla="*/ 558085 h 2152650"/>
              <a:gd name="connsiteX6035" fmla="*/ 2998522 w 3600448"/>
              <a:gd name="connsiteY6035" fmla="*/ 558085 h 2152650"/>
              <a:gd name="connsiteX6036" fmla="*/ 2994797 w 3600448"/>
              <a:gd name="connsiteY6036" fmla="*/ 569277 h 2152650"/>
              <a:gd name="connsiteX6037" fmla="*/ 3005972 w 3600448"/>
              <a:gd name="connsiteY6037" fmla="*/ 565547 h 2152650"/>
              <a:gd name="connsiteX6038" fmla="*/ 2991072 w 3600448"/>
              <a:gd name="connsiteY6038" fmla="*/ 576738 h 2152650"/>
              <a:gd name="connsiteX6039" fmla="*/ 2964997 w 3600448"/>
              <a:gd name="connsiteY6039" fmla="*/ 576738 h 2152650"/>
              <a:gd name="connsiteX6040" fmla="*/ 2883047 w 3600448"/>
              <a:gd name="connsiteY6040" fmla="*/ 602853 h 2152650"/>
              <a:gd name="connsiteX6041" fmla="*/ 2886772 w 3600448"/>
              <a:gd name="connsiteY6041" fmla="*/ 602853 h 2152650"/>
              <a:gd name="connsiteX6042" fmla="*/ 2856972 w 3600448"/>
              <a:gd name="connsiteY6042" fmla="*/ 610314 h 2152650"/>
              <a:gd name="connsiteX6043" fmla="*/ 2849522 w 3600448"/>
              <a:gd name="connsiteY6043" fmla="*/ 602853 h 2152650"/>
              <a:gd name="connsiteX6044" fmla="*/ 2838347 w 3600448"/>
              <a:gd name="connsiteY6044" fmla="*/ 610314 h 2152650"/>
              <a:gd name="connsiteX6045" fmla="*/ 2845797 w 3600448"/>
              <a:gd name="connsiteY6045" fmla="*/ 599122 h 2152650"/>
              <a:gd name="connsiteX6046" fmla="*/ 2789922 w 3600448"/>
              <a:gd name="connsiteY6046" fmla="*/ 621506 h 2152650"/>
              <a:gd name="connsiteX6047" fmla="*/ 2758492 w 3600448"/>
              <a:gd name="connsiteY6047" fmla="*/ 626752 h 2152650"/>
              <a:gd name="connsiteX6048" fmla="*/ 2749972 w 3600448"/>
              <a:gd name="connsiteY6048" fmla="*/ 625399 h 2152650"/>
              <a:gd name="connsiteX6049" fmla="*/ 2774929 w 3600448"/>
              <a:gd name="connsiteY6049" fmla="*/ 606653 h 2152650"/>
              <a:gd name="connsiteX6050" fmla="*/ 2786488 w 3600448"/>
              <a:gd name="connsiteY6050" fmla="*/ 606875 h 2152650"/>
              <a:gd name="connsiteX6051" fmla="*/ 2838347 w 3600448"/>
              <a:gd name="connsiteY6051" fmla="*/ 591661 h 2152650"/>
              <a:gd name="connsiteX6052" fmla="*/ 2845797 w 3600448"/>
              <a:gd name="connsiteY6052" fmla="*/ 580469 h 2152650"/>
              <a:gd name="connsiteX6053" fmla="*/ 2864422 w 3600448"/>
              <a:gd name="connsiteY6053" fmla="*/ 584200 h 2152650"/>
              <a:gd name="connsiteX6054" fmla="*/ 2860697 w 3600448"/>
              <a:gd name="connsiteY6054" fmla="*/ 591661 h 2152650"/>
              <a:gd name="connsiteX6055" fmla="*/ 2871872 w 3600448"/>
              <a:gd name="connsiteY6055" fmla="*/ 587930 h 2152650"/>
              <a:gd name="connsiteX6056" fmla="*/ 2868147 w 3600448"/>
              <a:gd name="connsiteY6056" fmla="*/ 580469 h 2152650"/>
              <a:gd name="connsiteX6057" fmla="*/ 2890497 w 3600448"/>
              <a:gd name="connsiteY6057" fmla="*/ 584200 h 2152650"/>
              <a:gd name="connsiteX6058" fmla="*/ 2897947 w 3600448"/>
              <a:gd name="connsiteY6058" fmla="*/ 576738 h 2152650"/>
              <a:gd name="connsiteX6059" fmla="*/ 2935197 w 3600448"/>
              <a:gd name="connsiteY6059" fmla="*/ 569277 h 2152650"/>
              <a:gd name="connsiteX6060" fmla="*/ 2901672 w 3600448"/>
              <a:gd name="connsiteY6060" fmla="*/ 561816 h 2152650"/>
              <a:gd name="connsiteX6061" fmla="*/ 2901672 w 3600448"/>
              <a:gd name="connsiteY6061" fmla="*/ 565547 h 2152650"/>
              <a:gd name="connsiteX6062" fmla="*/ 2856972 w 3600448"/>
              <a:gd name="connsiteY6062" fmla="*/ 576738 h 2152650"/>
              <a:gd name="connsiteX6063" fmla="*/ 2879322 w 3600448"/>
              <a:gd name="connsiteY6063" fmla="*/ 565547 h 2152650"/>
              <a:gd name="connsiteX6064" fmla="*/ 2875597 w 3600448"/>
              <a:gd name="connsiteY6064" fmla="*/ 561816 h 2152650"/>
              <a:gd name="connsiteX6065" fmla="*/ 2927747 w 3600448"/>
              <a:gd name="connsiteY6065" fmla="*/ 539432 h 2152650"/>
              <a:gd name="connsiteX6066" fmla="*/ 2920297 w 3600448"/>
              <a:gd name="connsiteY6066" fmla="*/ 531971 h 2152650"/>
              <a:gd name="connsiteX6067" fmla="*/ 2964997 w 3600448"/>
              <a:gd name="connsiteY6067" fmla="*/ 543163 h 2152650"/>
              <a:gd name="connsiteX6068" fmla="*/ 2972913 w 3600448"/>
              <a:gd name="connsiteY6068" fmla="*/ 531038 h 2152650"/>
              <a:gd name="connsiteX6069" fmla="*/ 3050643 w 3600448"/>
              <a:gd name="connsiteY6069" fmla="*/ 523875 h 2152650"/>
              <a:gd name="connsiteX6070" fmla="*/ 3065460 w 3600448"/>
              <a:gd name="connsiteY6070" fmla="*/ 528108 h 2152650"/>
              <a:gd name="connsiteX6071" fmla="*/ 3032122 w 3600448"/>
              <a:gd name="connsiteY6071" fmla="*/ 536575 h 2152650"/>
              <a:gd name="connsiteX6072" fmla="*/ 3050643 w 3600448"/>
              <a:gd name="connsiteY6072" fmla="*/ 523875 h 2152650"/>
              <a:gd name="connsiteX6073" fmla="*/ 2771161 w 3600448"/>
              <a:gd name="connsiteY6073" fmla="*/ 523863 h 2152650"/>
              <a:gd name="connsiteX6074" fmla="*/ 2771297 w 3600448"/>
              <a:gd name="connsiteY6074" fmla="*/ 524510 h 2152650"/>
              <a:gd name="connsiteX6075" fmla="*/ 2763847 w 3600448"/>
              <a:gd name="connsiteY6075" fmla="*/ 524510 h 2152650"/>
              <a:gd name="connsiteX6076" fmla="*/ 2994421 w 3600448"/>
              <a:gd name="connsiteY6076" fmla="*/ 523756 h 2152650"/>
              <a:gd name="connsiteX6077" fmla="*/ 2994797 w 3600448"/>
              <a:gd name="connsiteY6077" fmla="*/ 524510 h 2152650"/>
              <a:gd name="connsiteX6078" fmla="*/ 2989057 w 3600448"/>
              <a:gd name="connsiteY6078" fmla="*/ 526222 h 2152650"/>
              <a:gd name="connsiteX6079" fmla="*/ 2987347 w 3600448"/>
              <a:gd name="connsiteY6079" fmla="*/ 524510 h 2152650"/>
              <a:gd name="connsiteX6080" fmla="*/ 3098798 w 3600448"/>
              <a:gd name="connsiteY6080" fmla="*/ 520700 h 2152650"/>
              <a:gd name="connsiteX6081" fmla="*/ 3109910 w 3600448"/>
              <a:gd name="connsiteY6081" fmla="*/ 524510 h 2152650"/>
              <a:gd name="connsiteX6082" fmla="*/ 3107132 w 3600448"/>
              <a:gd name="connsiteY6082" fmla="*/ 526415 h 2152650"/>
              <a:gd name="connsiteX6083" fmla="*/ 3099808 w 3600448"/>
              <a:gd name="connsiteY6083" fmla="*/ 531437 h 2152650"/>
              <a:gd name="connsiteX6084" fmla="*/ 3087685 w 3600448"/>
              <a:gd name="connsiteY6084" fmla="*/ 528320 h 2152650"/>
              <a:gd name="connsiteX6085" fmla="*/ 3098798 w 3600448"/>
              <a:gd name="connsiteY6085" fmla="*/ 520700 h 2152650"/>
              <a:gd name="connsiteX6086" fmla="*/ 2763835 w 3600448"/>
              <a:gd name="connsiteY6086" fmla="*/ 520700 h 2152650"/>
              <a:gd name="connsiteX6087" fmla="*/ 2752723 w 3600448"/>
              <a:gd name="connsiteY6087" fmla="*/ 528637 h 2152650"/>
              <a:gd name="connsiteX6088" fmla="*/ 2744785 w 3600448"/>
              <a:gd name="connsiteY6088" fmla="*/ 523875 h 2152650"/>
              <a:gd name="connsiteX6089" fmla="*/ 2071050 w 3600448"/>
              <a:gd name="connsiteY6089" fmla="*/ 519377 h 2152650"/>
              <a:gd name="connsiteX6090" fmla="*/ 2075812 w 3600448"/>
              <a:gd name="connsiteY6090" fmla="*/ 521229 h 2152650"/>
              <a:gd name="connsiteX6091" fmla="*/ 2075812 w 3600448"/>
              <a:gd name="connsiteY6091" fmla="*/ 528637 h 2152650"/>
              <a:gd name="connsiteX6092" fmla="*/ 2060572 w 3600448"/>
              <a:gd name="connsiteY6092" fmla="*/ 528637 h 2152650"/>
              <a:gd name="connsiteX6093" fmla="*/ 2071050 w 3600448"/>
              <a:gd name="connsiteY6093" fmla="*/ 519377 h 2152650"/>
              <a:gd name="connsiteX6094" fmla="*/ 2294887 w 3600448"/>
              <a:gd name="connsiteY6094" fmla="*/ 517525 h 2152650"/>
              <a:gd name="connsiteX6095" fmla="*/ 2287267 w 3600448"/>
              <a:gd name="connsiteY6095" fmla="*/ 524933 h 2152650"/>
              <a:gd name="connsiteX6096" fmla="*/ 2283457 w 3600448"/>
              <a:gd name="connsiteY6096" fmla="*/ 521229 h 2152650"/>
              <a:gd name="connsiteX6097" fmla="*/ 2294887 w 3600448"/>
              <a:gd name="connsiteY6097" fmla="*/ 517525 h 2152650"/>
              <a:gd name="connsiteX6098" fmla="*/ 2551705 w 3600448"/>
              <a:gd name="connsiteY6098" fmla="*/ 512762 h 2152650"/>
              <a:gd name="connsiteX6099" fmla="*/ 2578098 w 3600448"/>
              <a:gd name="connsiteY6099" fmla="*/ 523874 h 2152650"/>
              <a:gd name="connsiteX6100" fmla="*/ 2570557 w 3600448"/>
              <a:gd name="connsiteY6100" fmla="*/ 523874 h 2152650"/>
              <a:gd name="connsiteX6101" fmla="*/ 2551705 w 3600448"/>
              <a:gd name="connsiteY6101" fmla="*/ 512762 h 2152650"/>
              <a:gd name="connsiteX6102" fmla="*/ 3009697 w 3600448"/>
              <a:gd name="connsiteY6102" fmla="*/ 509587 h 2152650"/>
              <a:gd name="connsiteX6103" fmla="*/ 3008864 w 3600448"/>
              <a:gd name="connsiteY6103" fmla="*/ 511256 h 2152650"/>
              <a:gd name="connsiteX6104" fmla="*/ 3007835 w 3600448"/>
              <a:gd name="connsiteY6104" fmla="*/ 511220 h 2152650"/>
              <a:gd name="connsiteX6105" fmla="*/ 3009697 w 3600448"/>
              <a:gd name="connsiteY6105" fmla="*/ 509587 h 2152650"/>
              <a:gd name="connsiteX6106" fmla="*/ 2451098 w 3600448"/>
              <a:gd name="connsiteY6106" fmla="*/ 505619 h 2152650"/>
              <a:gd name="connsiteX6107" fmla="*/ 2420935 w 3600448"/>
              <a:gd name="connsiteY6107" fmla="*/ 513556 h 2152650"/>
              <a:gd name="connsiteX6108" fmla="*/ 2451098 w 3600448"/>
              <a:gd name="connsiteY6108" fmla="*/ 505619 h 2152650"/>
              <a:gd name="connsiteX6109" fmla="*/ 2353045 w 3600448"/>
              <a:gd name="connsiteY6109" fmla="*/ 503568 h 2152650"/>
              <a:gd name="connsiteX6110" fmla="*/ 2365769 w 3600448"/>
              <a:gd name="connsiteY6110" fmla="*/ 505883 h 2152650"/>
              <a:gd name="connsiteX6111" fmla="*/ 2373310 w 3600448"/>
              <a:gd name="connsiteY6111" fmla="*/ 509587 h 2152650"/>
              <a:gd name="connsiteX6112" fmla="*/ 2346918 w 3600448"/>
              <a:gd name="connsiteY6112" fmla="*/ 520700 h 2152650"/>
              <a:gd name="connsiteX6113" fmla="*/ 2312985 w 3600448"/>
              <a:gd name="connsiteY6113" fmla="*/ 524404 h 2152650"/>
              <a:gd name="connsiteX6114" fmla="*/ 2331837 w 3600448"/>
              <a:gd name="connsiteY6114" fmla="*/ 509587 h 2152650"/>
              <a:gd name="connsiteX6115" fmla="*/ 2353045 w 3600448"/>
              <a:gd name="connsiteY6115" fmla="*/ 503568 h 2152650"/>
              <a:gd name="connsiteX6116" fmla="*/ 3028970 w 3600448"/>
              <a:gd name="connsiteY6116" fmla="*/ 499044 h 2152650"/>
              <a:gd name="connsiteX6117" fmla="*/ 3032047 w 3600448"/>
              <a:gd name="connsiteY6117" fmla="*/ 502126 h 2152650"/>
              <a:gd name="connsiteX6118" fmla="*/ 3017147 w 3600448"/>
              <a:gd name="connsiteY6118" fmla="*/ 502126 h 2152650"/>
              <a:gd name="connsiteX6119" fmla="*/ 3023200 w 3600448"/>
              <a:gd name="connsiteY6119" fmla="*/ 500261 h 2152650"/>
              <a:gd name="connsiteX6120" fmla="*/ 3028322 w 3600448"/>
              <a:gd name="connsiteY6120" fmla="*/ 498395 h 2152650"/>
              <a:gd name="connsiteX6121" fmla="*/ 3032047 w 3600448"/>
              <a:gd name="connsiteY6121" fmla="*/ 498395 h 2152650"/>
              <a:gd name="connsiteX6122" fmla="*/ 3028970 w 3600448"/>
              <a:gd name="connsiteY6122" fmla="*/ 499044 h 2152650"/>
              <a:gd name="connsiteX6123" fmla="*/ 1848799 w 3600448"/>
              <a:gd name="connsiteY6123" fmla="*/ 498157 h 2152650"/>
              <a:gd name="connsiteX6124" fmla="*/ 1844989 w 3600448"/>
              <a:gd name="connsiteY6124" fmla="*/ 501967 h 2152650"/>
              <a:gd name="connsiteX6125" fmla="*/ 1844735 w 3600448"/>
              <a:gd name="connsiteY6125" fmla="*/ 501713 h 2152650"/>
              <a:gd name="connsiteX6126" fmla="*/ 2432338 w 3600448"/>
              <a:gd name="connsiteY6126" fmla="*/ 495456 h 2152650"/>
              <a:gd name="connsiteX6127" fmla="*/ 2432682 w 3600448"/>
              <a:gd name="connsiteY6127" fmla="*/ 495994 h 2152650"/>
              <a:gd name="connsiteX6128" fmla="*/ 2425697 w 3600448"/>
              <a:gd name="connsiteY6128" fmla="*/ 498474 h 2152650"/>
              <a:gd name="connsiteX6129" fmla="*/ 1896530 w 3600448"/>
              <a:gd name="connsiteY6129" fmla="*/ 494665 h 2152650"/>
              <a:gd name="connsiteX6130" fmla="*/ 1900235 w 3600448"/>
              <a:gd name="connsiteY6130" fmla="*/ 494665 h 2152650"/>
              <a:gd name="connsiteX6131" fmla="*/ 1892826 w 3600448"/>
              <a:gd name="connsiteY6131" fmla="*/ 498475 h 2152650"/>
              <a:gd name="connsiteX6132" fmla="*/ 1896530 w 3600448"/>
              <a:gd name="connsiteY6132" fmla="*/ 494665 h 2152650"/>
              <a:gd name="connsiteX6133" fmla="*/ 2429190 w 3600448"/>
              <a:gd name="connsiteY6133" fmla="*/ 490537 h 2152650"/>
              <a:gd name="connsiteX6134" fmla="*/ 2443160 w 3600448"/>
              <a:gd name="connsiteY6134" fmla="*/ 490537 h 2152650"/>
              <a:gd name="connsiteX6135" fmla="*/ 2434429 w 3600448"/>
              <a:gd name="connsiteY6135" fmla="*/ 494505 h 2152650"/>
              <a:gd name="connsiteX6136" fmla="*/ 2432338 w 3600448"/>
              <a:gd name="connsiteY6136" fmla="*/ 495456 h 2152650"/>
              <a:gd name="connsiteX6137" fmla="*/ 1844989 w 3600448"/>
              <a:gd name="connsiteY6137" fmla="*/ 490537 h 2152650"/>
              <a:gd name="connsiteX6138" fmla="*/ 1840703 w 3600448"/>
              <a:gd name="connsiteY6138" fmla="*/ 497681 h 2152650"/>
              <a:gd name="connsiteX6139" fmla="*/ 1844735 w 3600448"/>
              <a:gd name="connsiteY6139" fmla="*/ 501713 h 2152650"/>
              <a:gd name="connsiteX6140" fmla="*/ 1837369 w 3600448"/>
              <a:gd name="connsiteY6140" fmla="*/ 508158 h 2152650"/>
              <a:gd name="connsiteX6141" fmla="*/ 1814509 w 3600448"/>
              <a:gd name="connsiteY6141" fmla="*/ 509587 h 2152650"/>
              <a:gd name="connsiteX6142" fmla="*/ 1818319 w 3600448"/>
              <a:gd name="connsiteY6142" fmla="*/ 505777 h 2152650"/>
              <a:gd name="connsiteX6143" fmla="*/ 1818319 w 3600448"/>
              <a:gd name="connsiteY6143" fmla="*/ 498157 h 2152650"/>
              <a:gd name="connsiteX6144" fmla="*/ 1844989 w 3600448"/>
              <a:gd name="connsiteY6144" fmla="*/ 490537 h 2152650"/>
              <a:gd name="connsiteX6145" fmla="*/ 2797172 w 3600448"/>
              <a:gd name="connsiteY6145" fmla="*/ 487362 h 2152650"/>
              <a:gd name="connsiteX6146" fmla="*/ 2778122 w 3600448"/>
              <a:gd name="connsiteY6146" fmla="*/ 491066 h 2152650"/>
              <a:gd name="connsiteX6147" fmla="*/ 2797172 w 3600448"/>
              <a:gd name="connsiteY6147" fmla="*/ 487362 h 2152650"/>
              <a:gd name="connsiteX6148" fmla="*/ 2132010 w 3600448"/>
              <a:gd name="connsiteY6148" fmla="*/ 487362 h 2152650"/>
              <a:gd name="connsiteX6149" fmla="*/ 2132010 w 3600448"/>
              <a:gd name="connsiteY6149" fmla="*/ 490537 h 2152650"/>
              <a:gd name="connsiteX6150" fmla="*/ 2124072 w 3600448"/>
              <a:gd name="connsiteY6150" fmla="*/ 495299 h 2152650"/>
              <a:gd name="connsiteX6151" fmla="*/ 2120897 w 3600448"/>
              <a:gd name="connsiteY6151" fmla="*/ 495299 h 2152650"/>
              <a:gd name="connsiteX6152" fmla="*/ 2269532 w 3600448"/>
              <a:gd name="connsiteY6152" fmla="*/ 487156 h 2152650"/>
              <a:gd name="connsiteX6153" fmla="*/ 2268593 w 3600448"/>
              <a:gd name="connsiteY6153" fmla="*/ 488296 h 2152650"/>
              <a:gd name="connsiteX6154" fmla="*/ 2261980 w 3600448"/>
              <a:gd name="connsiteY6154" fmla="*/ 487891 h 2152650"/>
              <a:gd name="connsiteX6155" fmla="*/ 2492306 w 3600448"/>
              <a:gd name="connsiteY6155" fmla="*/ 483054 h 2152650"/>
              <a:gd name="connsiteX6156" fmla="*/ 2499699 w 3600448"/>
              <a:gd name="connsiteY6156" fmla="*/ 487589 h 2152650"/>
              <a:gd name="connsiteX6157" fmla="*/ 2488343 w 3600448"/>
              <a:gd name="connsiteY6157" fmla="*/ 487589 h 2152650"/>
              <a:gd name="connsiteX6158" fmla="*/ 2495914 w 3600448"/>
              <a:gd name="connsiteY6158" fmla="*/ 491218 h 2152650"/>
              <a:gd name="connsiteX6159" fmla="*/ 2484557 w 3600448"/>
              <a:gd name="connsiteY6159" fmla="*/ 502104 h 2152650"/>
              <a:gd name="connsiteX6160" fmla="*/ 2492128 w 3600448"/>
              <a:gd name="connsiteY6160" fmla="*/ 502104 h 2152650"/>
              <a:gd name="connsiteX6161" fmla="*/ 2476986 w 3600448"/>
              <a:gd name="connsiteY6161" fmla="*/ 516618 h 2152650"/>
              <a:gd name="connsiteX6162" fmla="*/ 2454272 w 3600448"/>
              <a:gd name="connsiteY6162" fmla="*/ 509361 h 2152650"/>
              <a:gd name="connsiteX6163" fmla="*/ 2469415 w 3600448"/>
              <a:gd name="connsiteY6163" fmla="*/ 491218 h 2152650"/>
              <a:gd name="connsiteX6164" fmla="*/ 2492306 w 3600448"/>
              <a:gd name="connsiteY6164" fmla="*/ 483054 h 2152650"/>
              <a:gd name="connsiteX6165" fmla="*/ 1881714 w 3600448"/>
              <a:gd name="connsiteY6165" fmla="*/ 480854 h 2152650"/>
              <a:gd name="connsiteX6166" fmla="*/ 1896530 w 3600448"/>
              <a:gd name="connsiteY6166" fmla="*/ 483235 h 2152650"/>
              <a:gd name="connsiteX6167" fmla="*/ 1893606 w 3600448"/>
              <a:gd name="connsiteY6167" fmla="*/ 486243 h 2152650"/>
              <a:gd name="connsiteX6168" fmla="*/ 1885418 w 3600448"/>
              <a:gd name="connsiteY6168" fmla="*/ 483235 h 2152650"/>
              <a:gd name="connsiteX6169" fmla="*/ 1892826 w 3600448"/>
              <a:gd name="connsiteY6169" fmla="*/ 487045 h 2152650"/>
              <a:gd name="connsiteX6170" fmla="*/ 1893606 w 3600448"/>
              <a:gd name="connsiteY6170" fmla="*/ 486243 h 2152650"/>
              <a:gd name="connsiteX6171" fmla="*/ 1898382 w 3600448"/>
              <a:gd name="connsiteY6171" fmla="*/ 487997 h 2152650"/>
              <a:gd name="connsiteX6172" fmla="*/ 1911347 w 3600448"/>
              <a:gd name="connsiteY6172" fmla="*/ 487045 h 2152650"/>
              <a:gd name="connsiteX6173" fmla="*/ 1896530 w 3600448"/>
              <a:gd name="connsiteY6173" fmla="*/ 494665 h 2152650"/>
              <a:gd name="connsiteX6174" fmla="*/ 1885418 w 3600448"/>
              <a:gd name="connsiteY6174" fmla="*/ 487045 h 2152650"/>
              <a:gd name="connsiteX6175" fmla="*/ 1878010 w 3600448"/>
              <a:gd name="connsiteY6175" fmla="*/ 494665 h 2152650"/>
              <a:gd name="connsiteX6176" fmla="*/ 1866897 w 3600448"/>
              <a:gd name="connsiteY6176" fmla="*/ 487045 h 2152650"/>
              <a:gd name="connsiteX6177" fmla="*/ 1881714 w 3600448"/>
              <a:gd name="connsiteY6177" fmla="*/ 480854 h 2152650"/>
              <a:gd name="connsiteX6178" fmla="*/ 2212973 w 3600448"/>
              <a:gd name="connsiteY6178" fmla="*/ 473075 h 2152650"/>
              <a:gd name="connsiteX6179" fmla="*/ 2202257 w 3600448"/>
              <a:gd name="connsiteY6179" fmla="*/ 480483 h 2152650"/>
              <a:gd name="connsiteX6180" fmla="*/ 2198685 w 3600448"/>
              <a:gd name="connsiteY6180" fmla="*/ 480483 h 2152650"/>
              <a:gd name="connsiteX6181" fmla="*/ 2212973 w 3600448"/>
              <a:gd name="connsiteY6181" fmla="*/ 473075 h 2152650"/>
              <a:gd name="connsiteX6182" fmla="*/ 3172881 w 3600448"/>
              <a:gd name="connsiteY6182" fmla="*/ 472757 h 2152650"/>
              <a:gd name="connsiteX6183" fmla="*/ 3170103 w 3600448"/>
              <a:gd name="connsiteY6183" fmla="*/ 476091 h 2152650"/>
              <a:gd name="connsiteX6184" fmla="*/ 3166213 w 3600448"/>
              <a:gd name="connsiteY6184" fmla="*/ 476313 h 2152650"/>
              <a:gd name="connsiteX6185" fmla="*/ 2790161 w 3600448"/>
              <a:gd name="connsiteY6185" fmla="*/ 468312 h 2152650"/>
              <a:gd name="connsiteX6186" fmla="*/ 2805110 w 3600448"/>
              <a:gd name="connsiteY6186" fmla="*/ 468312 h 2152650"/>
              <a:gd name="connsiteX6187" fmla="*/ 2801373 w 3600448"/>
              <a:gd name="connsiteY6187" fmla="*/ 483431 h 2152650"/>
              <a:gd name="connsiteX6188" fmla="*/ 2760263 w 3600448"/>
              <a:gd name="connsiteY6188" fmla="*/ 490991 h 2152650"/>
              <a:gd name="connsiteX6189" fmla="*/ 2764000 w 3600448"/>
              <a:gd name="connsiteY6189" fmla="*/ 498550 h 2152650"/>
              <a:gd name="connsiteX6190" fmla="*/ 2730365 w 3600448"/>
              <a:gd name="connsiteY6190" fmla="*/ 513669 h 2152650"/>
              <a:gd name="connsiteX6191" fmla="*/ 2715416 w 3600448"/>
              <a:gd name="connsiteY6191" fmla="*/ 517449 h 2152650"/>
              <a:gd name="connsiteX6192" fmla="*/ 2726628 w 3600448"/>
              <a:gd name="connsiteY6192" fmla="*/ 532568 h 2152650"/>
              <a:gd name="connsiteX6193" fmla="*/ 2741577 w 3600448"/>
              <a:gd name="connsiteY6193" fmla="*/ 528788 h 2152650"/>
              <a:gd name="connsiteX6194" fmla="*/ 2726628 w 3600448"/>
              <a:gd name="connsiteY6194" fmla="*/ 540127 h 2152650"/>
              <a:gd name="connsiteX6195" fmla="*/ 2678044 w 3600448"/>
              <a:gd name="connsiteY6195" fmla="*/ 543907 h 2152650"/>
              <a:gd name="connsiteX6196" fmla="*/ 2696730 w 3600448"/>
              <a:gd name="connsiteY6196" fmla="*/ 528788 h 2152650"/>
              <a:gd name="connsiteX6197" fmla="*/ 2707942 w 3600448"/>
              <a:gd name="connsiteY6197" fmla="*/ 528788 h 2152650"/>
              <a:gd name="connsiteX6198" fmla="*/ 2700467 w 3600448"/>
              <a:gd name="connsiteY6198" fmla="*/ 517449 h 2152650"/>
              <a:gd name="connsiteX6199" fmla="*/ 2689255 w 3600448"/>
              <a:gd name="connsiteY6199" fmla="*/ 528788 h 2152650"/>
              <a:gd name="connsiteX6200" fmla="*/ 2689255 w 3600448"/>
              <a:gd name="connsiteY6200" fmla="*/ 525008 h 2152650"/>
              <a:gd name="connsiteX6201" fmla="*/ 2670569 w 3600448"/>
              <a:gd name="connsiteY6201" fmla="*/ 528788 h 2152650"/>
              <a:gd name="connsiteX6202" fmla="*/ 2625722 w 3600448"/>
              <a:gd name="connsiteY6202" fmla="*/ 521229 h 2152650"/>
              <a:gd name="connsiteX6203" fmla="*/ 2663095 w 3600448"/>
              <a:gd name="connsiteY6203" fmla="*/ 509889 h 2152650"/>
              <a:gd name="connsiteX6204" fmla="*/ 2674306 w 3600448"/>
              <a:gd name="connsiteY6204" fmla="*/ 490991 h 2152650"/>
              <a:gd name="connsiteX6205" fmla="*/ 2692993 w 3600448"/>
              <a:gd name="connsiteY6205" fmla="*/ 490991 h 2152650"/>
              <a:gd name="connsiteX6206" fmla="*/ 2681781 w 3600448"/>
              <a:gd name="connsiteY6206" fmla="*/ 494770 h 2152650"/>
              <a:gd name="connsiteX6207" fmla="*/ 2685518 w 3600448"/>
              <a:gd name="connsiteY6207" fmla="*/ 509889 h 2152650"/>
              <a:gd name="connsiteX6208" fmla="*/ 2700467 w 3600448"/>
              <a:gd name="connsiteY6208" fmla="*/ 506110 h 2152650"/>
              <a:gd name="connsiteX6209" fmla="*/ 2696730 w 3600448"/>
              <a:gd name="connsiteY6209" fmla="*/ 498550 h 2152650"/>
              <a:gd name="connsiteX6210" fmla="*/ 2704204 w 3600448"/>
              <a:gd name="connsiteY6210" fmla="*/ 502330 h 2152650"/>
              <a:gd name="connsiteX6211" fmla="*/ 2692993 w 3600448"/>
              <a:gd name="connsiteY6211" fmla="*/ 494770 h 2152650"/>
              <a:gd name="connsiteX6212" fmla="*/ 2707942 w 3600448"/>
              <a:gd name="connsiteY6212" fmla="*/ 483431 h 2152650"/>
              <a:gd name="connsiteX6213" fmla="*/ 2741577 w 3600448"/>
              <a:gd name="connsiteY6213" fmla="*/ 487211 h 2152650"/>
              <a:gd name="connsiteX6214" fmla="*/ 2741577 w 3600448"/>
              <a:gd name="connsiteY6214" fmla="*/ 483431 h 2152650"/>
              <a:gd name="connsiteX6215" fmla="*/ 2752789 w 3600448"/>
              <a:gd name="connsiteY6215" fmla="*/ 490991 h 2152650"/>
              <a:gd name="connsiteX6216" fmla="*/ 2760263 w 3600448"/>
              <a:gd name="connsiteY6216" fmla="*/ 475871 h 2152650"/>
              <a:gd name="connsiteX6217" fmla="*/ 2767738 w 3600448"/>
              <a:gd name="connsiteY6217" fmla="*/ 483431 h 2152650"/>
              <a:gd name="connsiteX6218" fmla="*/ 2771475 w 3600448"/>
              <a:gd name="connsiteY6218" fmla="*/ 479651 h 2152650"/>
              <a:gd name="connsiteX6219" fmla="*/ 2782687 w 3600448"/>
              <a:gd name="connsiteY6219" fmla="*/ 475871 h 2152650"/>
              <a:gd name="connsiteX6220" fmla="*/ 2778949 w 3600448"/>
              <a:gd name="connsiteY6220" fmla="*/ 472092 h 2152650"/>
              <a:gd name="connsiteX6221" fmla="*/ 2793898 w 3600448"/>
              <a:gd name="connsiteY6221" fmla="*/ 472092 h 2152650"/>
              <a:gd name="connsiteX6222" fmla="*/ 2790161 w 3600448"/>
              <a:gd name="connsiteY6222" fmla="*/ 468312 h 2152650"/>
              <a:gd name="connsiteX6223" fmla="*/ 2555873 w 3600448"/>
              <a:gd name="connsiteY6223" fmla="*/ 468312 h 2152650"/>
              <a:gd name="connsiteX6224" fmla="*/ 2528885 w 3600448"/>
              <a:gd name="connsiteY6224" fmla="*/ 484187 h 2152650"/>
              <a:gd name="connsiteX6225" fmla="*/ 2555873 w 3600448"/>
              <a:gd name="connsiteY6225" fmla="*/ 468312 h 2152650"/>
              <a:gd name="connsiteX6226" fmla="*/ 3165472 w 3600448"/>
              <a:gd name="connsiteY6226" fmla="*/ 465137 h 2152650"/>
              <a:gd name="connsiteX6227" fmla="*/ 3161768 w 3600448"/>
              <a:gd name="connsiteY6227" fmla="*/ 476567 h 2152650"/>
              <a:gd name="connsiteX6228" fmla="*/ 3166213 w 3600448"/>
              <a:gd name="connsiteY6228" fmla="*/ 476313 h 2152650"/>
              <a:gd name="connsiteX6229" fmla="*/ 3160379 w 3600448"/>
              <a:gd name="connsiteY6229" fmla="*/ 479424 h 2152650"/>
              <a:gd name="connsiteX6230" fmla="*/ 3150656 w 3600448"/>
              <a:gd name="connsiteY6230" fmla="*/ 480377 h 2152650"/>
              <a:gd name="connsiteX6231" fmla="*/ 3150656 w 3600448"/>
              <a:gd name="connsiteY6231" fmla="*/ 468947 h 2152650"/>
              <a:gd name="connsiteX6232" fmla="*/ 3165472 w 3600448"/>
              <a:gd name="connsiteY6232" fmla="*/ 465137 h 2152650"/>
              <a:gd name="connsiteX6233" fmla="*/ 2484964 w 3600448"/>
              <a:gd name="connsiteY6233" fmla="*/ 465137 h 2152650"/>
              <a:gd name="connsiteX6234" fmla="*/ 2488669 w 3600448"/>
              <a:gd name="connsiteY6234" fmla="*/ 465137 h 2152650"/>
              <a:gd name="connsiteX6235" fmla="*/ 2481260 w 3600448"/>
              <a:gd name="connsiteY6235" fmla="*/ 476249 h 2152650"/>
              <a:gd name="connsiteX6236" fmla="*/ 2484964 w 3600448"/>
              <a:gd name="connsiteY6236" fmla="*/ 465137 h 2152650"/>
              <a:gd name="connsiteX6237" fmla="*/ 2478085 w 3600448"/>
              <a:gd name="connsiteY6237" fmla="*/ 465137 h 2152650"/>
              <a:gd name="connsiteX6238" fmla="*/ 2478085 w 3600448"/>
              <a:gd name="connsiteY6238" fmla="*/ 469105 h 2152650"/>
              <a:gd name="connsiteX6239" fmla="*/ 2470147 w 3600448"/>
              <a:gd name="connsiteY6239" fmla="*/ 473074 h 2152650"/>
              <a:gd name="connsiteX6240" fmla="*/ 2478085 w 3600448"/>
              <a:gd name="connsiteY6240" fmla="*/ 465137 h 2152650"/>
              <a:gd name="connsiteX6241" fmla="*/ 2815694 w 3600448"/>
              <a:gd name="connsiteY6241" fmla="*/ 461645 h 2152650"/>
              <a:gd name="connsiteX6242" fmla="*/ 2811989 w 3600448"/>
              <a:gd name="connsiteY6242" fmla="*/ 473075 h 2152650"/>
              <a:gd name="connsiteX6243" fmla="*/ 2815694 w 3600448"/>
              <a:gd name="connsiteY6243" fmla="*/ 461645 h 2152650"/>
              <a:gd name="connsiteX6244" fmla="*/ 2417760 w 3600448"/>
              <a:gd name="connsiteY6244" fmla="*/ 461645 h 2152650"/>
              <a:gd name="connsiteX6245" fmla="*/ 2417760 w 3600448"/>
              <a:gd name="connsiteY6245" fmla="*/ 473075 h 2152650"/>
              <a:gd name="connsiteX6246" fmla="*/ 2357476 w 3600448"/>
              <a:gd name="connsiteY6246" fmla="*/ 457252 h 2152650"/>
              <a:gd name="connsiteX6247" fmla="*/ 2388608 w 3600448"/>
              <a:gd name="connsiteY6247" fmla="*/ 468609 h 2152650"/>
              <a:gd name="connsiteX6248" fmla="*/ 2351085 w 3600448"/>
              <a:gd name="connsiteY6248" fmla="*/ 490636 h 2152650"/>
              <a:gd name="connsiteX6249" fmla="*/ 2351085 w 3600448"/>
              <a:gd name="connsiteY6249" fmla="*/ 497978 h 2152650"/>
              <a:gd name="connsiteX6250" fmla="*/ 2339828 w 3600448"/>
              <a:gd name="connsiteY6250" fmla="*/ 501649 h 2152650"/>
              <a:gd name="connsiteX6251" fmla="*/ 2324819 w 3600448"/>
              <a:gd name="connsiteY6251" fmla="*/ 497978 h 2152650"/>
              <a:gd name="connsiteX6252" fmla="*/ 2328571 w 3600448"/>
              <a:gd name="connsiteY6252" fmla="*/ 501649 h 2152650"/>
              <a:gd name="connsiteX6253" fmla="*/ 2313562 w 3600448"/>
              <a:gd name="connsiteY6253" fmla="*/ 501649 h 2152650"/>
              <a:gd name="connsiteX6254" fmla="*/ 2309810 w 3600448"/>
              <a:gd name="connsiteY6254" fmla="*/ 490636 h 2152650"/>
              <a:gd name="connsiteX6255" fmla="*/ 2328571 w 3600448"/>
              <a:gd name="connsiteY6255" fmla="*/ 490636 h 2152650"/>
              <a:gd name="connsiteX6256" fmla="*/ 2328571 w 3600448"/>
              <a:gd name="connsiteY6256" fmla="*/ 479623 h 2152650"/>
              <a:gd name="connsiteX6257" fmla="*/ 2369846 w 3600448"/>
              <a:gd name="connsiteY6257" fmla="*/ 483294 h 2152650"/>
              <a:gd name="connsiteX6258" fmla="*/ 2373599 w 3600448"/>
              <a:gd name="connsiteY6258" fmla="*/ 475951 h 2152650"/>
              <a:gd name="connsiteX6259" fmla="*/ 2339828 w 3600448"/>
              <a:gd name="connsiteY6259" fmla="*/ 461267 h 2152650"/>
              <a:gd name="connsiteX6260" fmla="*/ 2357476 w 3600448"/>
              <a:gd name="connsiteY6260" fmla="*/ 457252 h 2152650"/>
              <a:gd name="connsiteX6261" fmla="*/ 2830510 w 3600448"/>
              <a:gd name="connsiteY6261" fmla="*/ 454025 h 2152650"/>
              <a:gd name="connsiteX6262" fmla="*/ 2834215 w 3600448"/>
              <a:gd name="connsiteY6262" fmla="*/ 461645 h 2152650"/>
              <a:gd name="connsiteX6263" fmla="*/ 2815694 w 3600448"/>
              <a:gd name="connsiteY6263" fmla="*/ 461645 h 2152650"/>
              <a:gd name="connsiteX6264" fmla="*/ 2811989 w 3600448"/>
              <a:gd name="connsiteY6264" fmla="*/ 457835 h 2152650"/>
              <a:gd name="connsiteX6265" fmla="*/ 2830510 w 3600448"/>
              <a:gd name="connsiteY6265" fmla="*/ 454025 h 2152650"/>
              <a:gd name="connsiteX6266" fmla="*/ 2005010 w 3600448"/>
              <a:gd name="connsiteY6266" fmla="*/ 454025 h 2152650"/>
              <a:gd name="connsiteX6267" fmla="*/ 2012948 w 3600448"/>
              <a:gd name="connsiteY6267" fmla="*/ 457200 h 2152650"/>
              <a:gd name="connsiteX6268" fmla="*/ 2005010 w 3600448"/>
              <a:gd name="connsiteY6268" fmla="*/ 457200 h 2152650"/>
              <a:gd name="connsiteX6269" fmla="*/ 2005010 w 3600448"/>
              <a:gd name="connsiteY6269" fmla="*/ 454025 h 2152650"/>
              <a:gd name="connsiteX6270" fmla="*/ 2935197 w 3600448"/>
              <a:gd name="connsiteY6270" fmla="*/ 453628 h 2152650"/>
              <a:gd name="connsiteX6271" fmla="*/ 2931472 w 3600448"/>
              <a:gd name="connsiteY6271" fmla="*/ 461089 h 2152650"/>
              <a:gd name="connsiteX6272" fmla="*/ 2931472 w 3600448"/>
              <a:gd name="connsiteY6272" fmla="*/ 454001 h 2152650"/>
              <a:gd name="connsiteX6273" fmla="*/ 2802977 w 3600448"/>
              <a:gd name="connsiteY6273" fmla="*/ 453231 h 2152650"/>
              <a:gd name="connsiteX6274" fmla="*/ 2811460 w 3600448"/>
              <a:gd name="connsiteY6274" fmla="*/ 454025 h 2152650"/>
              <a:gd name="connsiteX6275" fmla="*/ 2797172 w 3600448"/>
              <a:gd name="connsiteY6275" fmla="*/ 457200 h 2152650"/>
              <a:gd name="connsiteX6276" fmla="*/ 2802977 w 3600448"/>
              <a:gd name="connsiteY6276" fmla="*/ 453231 h 2152650"/>
              <a:gd name="connsiteX6277" fmla="*/ 2965447 w 3600448"/>
              <a:gd name="connsiteY6277" fmla="*/ 446087 h 2152650"/>
              <a:gd name="connsiteX6278" fmla="*/ 2960685 w 3600448"/>
              <a:gd name="connsiteY6278" fmla="*/ 450849 h 2152650"/>
              <a:gd name="connsiteX6279" fmla="*/ 2949572 w 3600448"/>
              <a:gd name="connsiteY6279" fmla="*/ 450849 h 2152650"/>
              <a:gd name="connsiteX6280" fmla="*/ 2924022 w 3600448"/>
              <a:gd name="connsiteY6280" fmla="*/ 442669 h 2152650"/>
              <a:gd name="connsiteX6281" fmla="*/ 2931472 w 3600448"/>
              <a:gd name="connsiteY6281" fmla="*/ 446167 h 2152650"/>
              <a:gd name="connsiteX6282" fmla="*/ 2931472 w 3600448"/>
              <a:gd name="connsiteY6282" fmla="*/ 454001 h 2152650"/>
              <a:gd name="connsiteX6283" fmla="*/ 2897947 w 3600448"/>
              <a:gd name="connsiteY6283" fmla="*/ 457359 h 2152650"/>
              <a:gd name="connsiteX6284" fmla="*/ 2909122 w 3600448"/>
              <a:gd name="connsiteY6284" fmla="*/ 464820 h 2152650"/>
              <a:gd name="connsiteX6285" fmla="*/ 2879322 w 3600448"/>
              <a:gd name="connsiteY6285" fmla="*/ 476012 h 2152650"/>
              <a:gd name="connsiteX6286" fmla="*/ 2894222 w 3600448"/>
              <a:gd name="connsiteY6286" fmla="*/ 468550 h 2152650"/>
              <a:gd name="connsiteX6287" fmla="*/ 2879322 w 3600448"/>
              <a:gd name="connsiteY6287" fmla="*/ 468550 h 2152650"/>
              <a:gd name="connsiteX6288" fmla="*/ 2875597 w 3600448"/>
              <a:gd name="connsiteY6288" fmla="*/ 479742 h 2152650"/>
              <a:gd name="connsiteX6289" fmla="*/ 2871872 w 3600448"/>
              <a:gd name="connsiteY6289" fmla="*/ 479742 h 2152650"/>
              <a:gd name="connsiteX6290" fmla="*/ 2868147 w 3600448"/>
              <a:gd name="connsiteY6290" fmla="*/ 490934 h 2152650"/>
              <a:gd name="connsiteX6291" fmla="*/ 2886772 w 3600448"/>
              <a:gd name="connsiteY6291" fmla="*/ 490934 h 2152650"/>
              <a:gd name="connsiteX6292" fmla="*/ 2905397 w 3600448"/>
              <a:gd name="connsiteY6292" fmla="*/ 476012 h 2152650"/>
              <a:gd name="connsiteX6293" fmla="*/ 2905397 w 3600448"/>
              <a:gd name="connsiteY6293" fmla="*/ 479742 h 2152650"/>
              <a:gd name="connsiteX6294" fmla="*/ 2987347 w 3600448"/>
              <a:gd name="connsiteY6294" fmla="*/ 476012 h 2152650"/>
              <a:gd name="connsiteX6295" fmla="*/ 2983622 w 3600448"/>
              <a:gd name="connsiteY6295" fmla="*/ 472281 h 2152650"/>
              <a:gd name="connsiteX6296" fmla="*/ 3013422 w 3600448"/>
              <a:gd name="connsiteY6296" fmla="*/ 461089 h 2152650"/>
              <a:gd name="connsiteX6297" fmla="*/ 3017147 w 3600448"/>
              <a:gd name="connsiteY6297" fmla="*/ 468550 h 2152650"/>
              <a:gd name="connsiteX6298" fmla="*/ 3020872 w 3600448"/>
              <a:gd name="connsiteY6298" fmla="*/ 464820 h 2152650"/>
              <a:gd name="connsiteX6299" fmla="*/ 3032047 w 3600448"/>
              <a:gd name="connsiteY6299" fmla="*/ 479742 h 2152650"/>
              <a:gd name="connsiteX6300" fmla="*/ 3095372 w 3600448"/>
              <a:gd name="connsiteY6300" fmla="*/ 464820 h 2152650"/>
              <a:gd name="connsiteX6301" fmla="*/ 3099097 w 3600448"/>
              <a:gd name="connsiteY6301" fmla="*/ 457359 h 2152650"/>
              <a:gd name="connsiteX6302" fmla="*/ 3140072 w 3600448"/>
              <a:gd name="connsiteY6302" fmla="*/ 461089 h 2152650"/>
              <a:gd name="connsiteX6303" fmla="*/ 3125172 w 3600448"/>
              <a:gd name="connsiteY6303" fmla="*/ 464820 h 2152650"/>
              <a:gd name="connsiteX6304" fmla="*/ 3140072 w 3600448"/>
              <a:gd name="connsiteY6304" fmla="*/ 468550 h 2152650"/>
              <a:gd name="connsiteX6305" fmla="*/ 3117722 w 3600448"/>
              <a:gd name="connsiteY6305" fmla="*/ 483473 h 2152650"/>
              <a:gd name="connsiteX6306" fmla="*/ 3058122 w 3600448"/>
              <a:gd name="connsiteY6306" fmla="*/ 502126 h 2152650"/>
              <a:gd name="connsiteX6307" fmla="*/ 3058122 w 3600448"/>
              <a:gd name="connsiteY6307" fmla="*/ 509587 h 2152650"/>
              <a:gd name="connsiteX6308" fmla="*/ 3028322 w 3600448"/>
              <a:gd name="connsiteY6308" fmla="*/ 513318 h 2152650"/>
              <a:gd name="connsiteX6309" fmla="*/ 3028322 w 3600448"/>
              <a:gd name="connsiteY6309" fmla="*/ 517049 h 2152650"/>
              <a:gd name="connsiteX6310" fmla="*/ 3009231 w 3600448"/>
              <a:gd name="connsiteY6310" fmla="*/ 522178 h 2152650"/>
              <a:gd name="connsiteX6311" fmla="*/ 2994421 w 3600448"/>
              <a:gd name="connsiteY6311" fmla="*/ 523756 h 2152650"/>
              <a:gd name="connsiteX6312" fmla="*/ 2994331 w 3600448"/>
              <a:gd name="connsiteY6312" fmla="*/ 523577 h 2152650"/>
              <a:gd name="connsiteX6313" fmla="*/ 2991072 w 3600448"/>
              <a:gd name="connsiteY6313" fmla="*/ 517049 h 2152650"/>
              <a:gd name="connsiteX6314" fmla="*/ 3005972 w 3600448"/>
              <a:gd name="connsiteY6314" fmla="*/ 517049 h 2152650"/>
              <a:gd name="connsiteX6315" fmla="*/ 3006438 w 3600448"/>
              <a:gd name="connsiteY6315" fmla="*/ 516116 h 2152650"/>
              <a:gd name="connsiteX6316" fmla="*/ 3008864 w 3600448"/>
              <a:gd name="connsiteY6316" fmla="*/ 511256 h 2152650"/>
              <a:gd name="connsiteX6317" fmla="*/ 3014353 w 3600448"/>
              <a:gd name="connsiteY6317" fmla="*/ 511453 h 2152650"/>
              <a:gd name="connsiteX6318" fmla="*/ 3024597 w 3600448"/>
              <a:gd name="connsiteY6318" fmla="*/ 513318 h 2152650"/>
              <a:gd name="connsiteX6319" fmla="*/ 3032047 w 3600448"/>
              <a:gd name="connsiteY6319" fmla="*/ 502126 h 2152650"/>
              <a:gd name="connsiteX6320" fmla="*/ 3043222 w 3600448"/>
              <a:gd name="connsiteY6320" fmla="*/ 494665 h 2152650"/>
              <a:gd name="connsiteX6321" fmla="*/ 3050672 w 3600448"/>
              <a:gd name="connsiteY6321" fmla="*/ 498395 h 2152650"/>
              <a:gd name="connsiteX6322" fmla="*/ 3058122 w 3600448"/>
              <a:gd name="connsiteY6322" fmla="*/ 483473 h 2152650"/>
              <a:gd name="connsiteX6323" fmla="*/ 3073022 w 3600448"/>
              <a:gd name="connsiteY6323" fmla="*/ 479742 h 2152650"/>
              <a:gd name="connsiteX6324" fmla="*/ 3035772 w 3600448"/>
              <a:gd name="connsiteY6324" fmla="*/ 483473 h 2152650"/>
              <a:gd name="connsiteX6325" fmla="*/ 3024597 w 3600448"/>
              <a:gd name="connsiteY6325" fmla="*/ 494665 h 2152650"/>
              <a:gd name="connsiteX6326" fmla="*/ 3028322 w 3600448"/>
              <a:gd name="connsiteY6326" fmla="*/ 490934 h 2152650"/>
              <a:gd name="connsiteX6327" fmla="*/ 3009697 w 3600448"/>
              <a:gd name="connsiteY6327" fmla="*/ 490934 h 2152650"/>
              <a:gd name="connsiteX6328" fmla="*/ 3013422 w 3600448"/>
              <a:gd name="connsiteY6328" fmla="*/ 487204 h 2152650"/>
              <a:gd name="connsiteX6329" fmla="*/ 2991072 w 3600448"/>
              <a:gd name="connsiteY6329" fmla="*/ 490934 h 2152650"/>
              <a:gd name="connsiteX6330" fmla="*/ 3002247 w 3600448"/>
              <a:gd name="connsiteY6330" fmla="*/ 490934 h 2152650"/>
              <a:gd name="connsiteX6331" fmla="*/ 3009697 w 3600448"/>
              <a:gd name="connsiteY6331" fmla="*/ 502126 h 2152650"/>
              <a:gd name="connsiteX6332" fmla="*/ 2998522 w 3600448"/>
              <a:gd name="connsiteY6332" fmla="*/ 505857 h 2152650"/>
              <a:gd name="connsiteX6333" fmla="*/ 2987347 w 3600448"/>
              <a:gd name="connsiteY6333" fmla="*/ 490934 h 2152650"/>
              <a:gd name="connsiteX6334" fmla="*/ 2972447 w 3600448"/>
              <a:gd name="connsiteY6334" fmla="*/ 494665 h 2152650"/>
              <a:gd name="connsiteX6335" fmla="*/ 2964997 w 3600448"/>
              <a:gd name="connsiteY6335" fmla="*/ 505857 h 2152650"/>
              <a:gd name="connsiteX6336" fmla="*/ 2909122 w 3600448"/>
              <a:gd name="connsiteY6336" fmla="*/ 505857 h 2152650"/>
              <a:gd name="connsiteX6337" fmla="*/ 2879788 w 3600448"/>
              <a:gd name="connsiteY6337" fmla="*/ 518448 h 2152650"/>
              <a:gd name="connsiteX6338" fmla="*/ 2853495 w 3600448"/>
              <a:gd name="connsiteY6338" fmla="*/ 528149 h 2152650"/>
              <a:gd name="connsiteX6339" fmla="*/ 2839278 w 3600448"/>
              <a:gd name="connsiteY6339" fmla="*/ 527774 h 2152650"/>
              <a:gd name="connsiteX6340" fmla="*/ 2827172 w 3600448"/>
              <a:gd name="connsiteY6340" fmla="*/ 535702 h 2152650"/>
              <a:gd name="connsiteX6341" fmla="*/ 2830897 w 3600448"/>
              <a:gd name="connsiteY6341" fmla="*/ 535702 h 2152650"/>
              <a:gd name="connsiteX6342" fmla="*/ 2804822 w 3600448"/>
              <a:gd name="connsiteY6342" fmla="*/ 531971 h 2152650"/>
              <a:gd name="connsiteX6343" fmla="*/ 2808547 w 3600448"/>
              <a:gd name="connsiteY6343" fmla="*/ 520779 h 2152650"/>
              <a:gd name="connsiteX6344" fmla="*/ 2797372 w 3600448"/>
              <a:gd name="connsiteY6344" fmla="*/ 517049 h 2152650"/>
              <a:gd name="connsiteX6345" fmla="*/ 2789922 w 3600448"/>
              <a:gd name="connsiteY6345" fmla="*/ 524510 h 2152650"/>
              <a:gd name="connsiteX6346" fmla="*/ 2779678 w 3600448"/>
              <a:gd name="connsiteY6346" fmla="*/ 523111 h 2152650"/>
              <a:gd name="connsiteX6347" fmla="*/ 2771161 w 3600448"/>
              <a:gd name="connsiteY6347" fmla="*/ 523863 h 2152650"/>
              <a:gd name="connsiteX6348" fmla="*/ 2769435 w 3600448"/>
              <a:gd name="connsiteY6348" fmla="*/ 515650 h 2152650"/>
              <a:gd name="connsiteX6349" fmla="*/ 2767572 w 3600448"/>
              <a:gd name="connsiteY6349" fmla="*/ 509587 h 2152650"/>
              <a:gd name="connsiteX6350" fmla="*/ 2808547 w 3600448"/>
              <a:gd name="connsiteY6350" fmla="*/ 502126 h 2152650"/>
              <a:gd name="connsiteX6351" fmla="*/ 2830897 w 3600448"/>
              <a:gd name="connsiteY6351" fmla="*/ 490934 h 2152650"/>
              <a:gd name="connsiteX6352" fmla="*/ 2823447 w 3600448"/>
              <a:gd name="connsiteY6352" fmla="*/ 483473 h 2152650"/>
              <a:gd name="connsiteX6353" fmla="*/ 2808547 w 3600448"/>
              <a:gd name="connsiteY6353" fmla="*/ 483473 h 2152650"/>
              <a:gd name="connsiteX6354" fmla="*/ 2834622 w 3600448"/>
              <a:gd name="connsiteY6354" fmla="*/ 476012 h 2152650"/>
              <a:gd name="connsiteX6355" fmla="*/ 2830897 w 3600448"/>
              <a:gd name="connsiteY6355" fmla="*/ 483473 h 2152650"/>
              <a:gd name="connsiteX6356" fmla="*/ 2868147 w 3600448"/>
              <a:gd name="connsiteY6356" fmla="*/ 476012 h 2152650"/>
              <a:gd name="connsiteX6357" fmla="*/ 2860697 w 3600448"/>
              <a:gd name="connsiteY6357" fmla="*/ 468550 h 2152650"/>
              <a:gd name="connsiteX6358" fmla="*/ 2890497 w 3600448"/>
              <a:gd name="connsiteY6358" fmla="*/ 457359 h 2152650"/>
              <a:gd name="connsiteX6359" fmla="*/ 2924022 w 3600448"/>
              <a:gd name="connsiteY6359" fmla="*/ 442669 h 2152650"/>
              <a:gd name="connsiteX6360" fmla="*/ 2503485 w 3600448"/>
              <a:gd name="connsiteY6360" fmla="*/ 439737 h 2152650"/>
              <a:gd name="connsiteX6361" fmla="*/ 2517773 w 3600448"/>
              <a:gd name="connsiteY6361" fmla="*/ 446087 h 2152650"/>
              <a:gd name="connsiteX6362" fmla="*/ 2503485 w 3600448"/>
              <a:gd name="connsiteY6362" fmla="*/ 439737 h 2152650"/>
              <a:gd name="connsiteX6363" fmla="*/ 2458506 w 3600448"/>
              <a:gd name="connsiteY6363" fmla="*/ 438785 h 2152650"/>
              <a:gd name="connsiteX6364" fmla="*/ 2473323 w 3600448"/>
              <a:gd name="connsiteY6364" fmla="*/ 446405 h 2152650"/>
              <a:gd name="connsiteX6365" fmla="*/ 2465915 w 3600448"/>
              <a:gd name="connsiteY6365" fmla="*/ 442595 h 2152650"/>
              <a:gd name="connsiteX6366" fmla="*/ 2465915 w 3600448"/>
              <a:gd name="connsiteY6366" fmla="*/ 450215 h 2152650"/>
              <a:gd name="connsiteX6367" fmla="*/ 2417760 w 3600448"/>
              <a:gd name="connsiteY6367" fmla="*/ 461645 h 2152650"/>
              <a:gd name="connsiteX6368" fmla="*/ 2451098 w 3600448"/>
              <a:gd name="connsiteY6368" fmla="*/ 446405 h 2152650"/>
              <a:gd name="connsiteX6369" fmla="*/ 2447394 w 3600448"/>
              <a:gd name="connsiteY6369" fmla="*/ 454025 h 2152650"/>
              <a:gd name="connsiteX6370" fmla="*/ 2458506 w 3600448"/>
              <a:gd name="connsiteY6370" fmla="*/ 438785 h 2152650"/>
              <a:gd name="connsiteX6371" fmla="*/ 2157410 w 3600448"/>
              <a:gd name="connsiteY6371" fmla="*/ 431800 h 2152650"/>
              <a:gd name="connsiteX6372" fmla="*/ 2149472 w 3600448"/>
              <a:gd name="connsiteY6372" fmla="*/ 439737 h 2152650"/>
              <a:gd name="connsiteX6373" fmla="*/ 2143122 w 3600448"/>
              <a:gd name="connsiteY6373" fmla="*/ 434975 h 2152650"/>
              <a:gd name="connsiteX6374" fmla="*/ 3005452 w 3600448"/>
              <a:gd name="connsiteY6374" fmla="*/ 428625 h 2152650"/>
              <a:gd name="connsiteX6375" fmla="*/ 3001642 w 3600448"/>
              <a:gd name="connsiteY6375" fmla="*/ 434975 h 2152650"/>
              <a:gd name="connsiteX6376" fmla="*/ 2994022 w 3600448"/>
              <a:gd name="connsiteY6376" fmla="*/ 431800 h 2152650"/>
              <a:gd name="connsiteX6377" fmla="*/ 3005452 w 3600448"/>
              <a:gd name="connsiteY6377" fmla="*/ 428625 h 2152650"/>
              <a:gd name="connsiteX6378" fmla="*/ 2310245 w 3600448"/>
              <a:gd name="connsiteY6378" fmla="*/ 428624 h 2152650"/>
              <a:gd name="connsiteX6379" fmla="*/ 2307461 w 3600448"/>
              <a:gd name="connsiteY6379" fmla="*/ 432328 h 2152650"/>
              <a:gd name="connsiteX6380" fmla="*/ 2307235 w 3600448"/>
              <a:gd name="connsiteY6380" fmla="*/ 432429 h 2152650"/>
              <a:gd name="connsiteX6381" fmla="*/ 2268477 w 3600448"/>
              <a:gd name="connsiteY6381" fmla="*/ 425846 h 2152650"/>
              <a:gd name="connsiteX6382" fmla="*/ 2268013 w 3600448"/>
              <a:gd name="connsiteY6382" fmla="*/ 426309 h 2152650"/>
              <a:gd name="connsiteX6383" fmla="*/ 2265693 w 3600448"/>
              <a:gd name="connsiteY6383" fmla="*/ 428624 h 2152650"/>
              <a:gd name="connsiteX6384" fmla="*/ 2263719 w 3600448"/>
              <a:gd name="connsiteY6384" fmla="*/ 426796 h 2152650"/>
              <a:gd name="connsiteX6385" fmla="*/ 2325096 w 3600448"/>
              <a:gd name="connsiteY6385" fmla="*/ 421216 h 2152650"/>
              <a:gd name="connsiteX6386" fmla="*/ 2319991 w 3600448"/>
              <a:gd name="connsiteY6386" fmla="*/ 422605 h 2152650"/>
              <a:gd name="connsiteX6387" fmla="*/ 2319451 w 3600448"/>
              <a:gd name="connsiteY6387" fmla="*/ 422282 h 2152650"/>
              <a:gd name="connsiteX6388" fmla="*/ 2255251 w 3600448"/>
              <a:gd name="connsiteY6388" fmla="*/ 420811 h 2152650"/>
              <a:gd name="connsiteX6389" fmla="*/ 2259195 w 3600448"/>
              <a:gd name="connsiteY6389" fmla="*/ 422605 h 2152650"/>
              <a:gd name="connsiteX6390" fmla="*/ 2263719 w 3600448"/>
              <a:gd name="connsiteY6390" fmla="*/ 426796 h 2152650"/>
              <a:gd name="connsiteX6391" fmla="*/ 2254555 w 3600448"/>
              <a:gd name="connsiteY6391" fmla="*/ 428624 h 2152650"/>
              <a:gd name="connsiteX6392" fmla="*/ 2258267 w 3600448"/>
              <a:gd name="connsiteY6392" fmla="*/ 424920 h 2152650"/>
              <a:gd name="connsiteX6393" fmla="*/ 2247129 w 3600448"/>
              <a:gd name="connsiteY6393" fmla="*/ 424920 h 2152650"/>
              <a:gd name="connsiteX6394" fmla="*/ 2255251 w 3600448"/>
              <a:gd name="connsiteY6394" fmla="*/ 420811 h 2152650"/>
              <a:gd name="connsiteX6395" fmla="*/ 3060698 w 3600448"/>
              <a:gd name="connsiteY6395" fmla="*/ 420687 h 2152650"/>
              <a:gd name="connsiteX6396" fmla="*/ 3060698 w 3600448"/>
              <a:gd name="connsiteY6396" fmla="*/ 423862 h 2152650"/>
              <a:gd name="connsiteX6397" fmla="*/ 3057523 w 3600448"/>
              <a:gd name="connsiteY6397" fmla="*/ 422955 h 2152650"/>
              <a:gd name="connsiteX6398" fmla="*/ 3049585 w 3600448"/>
              <a:gd name="connsiteY6398" fmla="*/ 420687 h 2152650"/>
              <a:gd name="connsiteX6399" fmla="*/ 3057523 w 3600448"/>
              <a:gd name="connsiteY6399" fmla="*/ 422955 h 2152650"/>
              <a:gd name="connsiteX6400" fmla="*/ 3049585 w 3600448"/>
              <a:gd name="connsiteY6400" fmla="*/ 428624 h 2152650"/>
              <a:gd name="connsiteX6401" fmla="*/ 3016248 w 3600448"/>
              <a:gd name="connsiteY6401" fmla="*/ 413279 h 2152650"/>
              <a:gd name="connsiteX6402" fmla="*/ 3005135 w 3600448"/>
              <a:gd name="connsiteY6402" fmla="*/ 420687 h 2152650"/>
              <a:gd name="connsiteX6403" fmla="*/ 3016248 w 3600448"/>
              <a:gd name="connsiteY6403" fmla="*/ 413279 h 2152650"/>
              <a:gd name="connsiteX6404" fmla="*/ 2149334 w 3600448"/>
              <a:gd name="connsiteY6404" fmla="*/ 402503 h 2152650"/>
              <a:gd name="connsiteX6405" fmla="*/ 2145607 w 3600448"/>
              <a:gd name="connsiteY6405" fmla="*/ 409719 h 2152650"/>
              <a:gd name="connsiteX6406" fmla="*/ 2138152 w 3600448"/>
              <a:gd name="connsiteY6406" fmla="*/ 409719 h 2152650"/>
              <a:gd name="connsiteX6407" fmla="*/ 2171697 w 3600448"/>
              <a:gd name="connsiteY6407" fmla="*/ 406111 h 2152650"/>
              <a:gd name="connsiteX6408" fmla="*/ 2145607 w 3600448"/>
              <a:gd name="connsiteY6408" fmla="*/ 413326 h 2152650"/>
              <a:gd name="connsiteX6409" fmla="*/ 2085972 w 3600448"/>
              <a:gd name="connsiteY6409" fmla="*/ 427758 h 2152650"/>
              <a:gd name="connsiteX6410" fmla="*/ 2097154 w 3600448"/>
              <a:gd name="connsiteY6410" fmla="*/ 420542 h 2152650"/>
              <a:gd name="connsiteX6411" fmla="*/ 2093426 w 3600448"/>
              <a:gd name="connsiteY6411" fmla="*/ 420542 h 2152650"/>
              <a:gd name="connsiteX6412" fmla="*/ 2119517 w 3600448"/>
              <a:gd name="connsiteY6412" fmla="*/ 406111 h 2152650"/>
              <a:gd name="connsiteX6413" fmla="*/ 2119517 w 3600448"/>
              <a:gd name="connsiteY6413" fmla="*/ 416934 h 2152650"/>
              <a:gd name="connsiteX6414" fmla="*/ 2149334 w 3600448"/>
              <a:gd name="connsiteY6414" fmla="*/ 402503 h 2152650"/>
              <a:gd name="connsiteX6415" fmla="*/ 3054586 w 3600448"/>
              <a:gd name="connsiteY6415" fmla="*/ 399917 h 2152650"/>
              <a:gd name="connsiteX6416" fmla="*/ 3057206 w 3600448"/>
              <a:gd name="connsiteY6416" fmla="*/ 402695 h 2152650"/>
              <a:gd name="connsiteX6417" fmla="*/ 3046728 w 3600448"/>
              <a:gd name="connsiteY6417" fmla="*/ 402695 h 2152650"/>
              <a:gd name="connsiteX6418" fmla="*/ 3054586 w 3600448"/>
              <a:gd name="connsiteY6418" fmla="*/ 399917 h 2152650"/>
              <a:gd name="connsiteX6419" fmla="*/ 2306533 w 3600448"/>
              <a:gd name="connsiteY6419" fmla="*/ 398991 h 2152650"/>
              <a:gd name="connsiteX6420" fmla="*/ 2336234 w 3600448"/>
              <a:gd name="connsiteY6420" fmla="*/ 406399 h 2152650"/>
              <a:gd name="connsiteX6421" fmla="*/ 2317671 w 3600448"/>
              <a:gd name="connsiteY6421" fmla="*/ 413808 h 2152650"/>
              <a:gd name="connsiteX6422" fmla="*/ 2351085 w 3600448"/>
              <a:gd name="connsiteY6422" fmla="*/ 410104 h 2152650"/>
              <a:gd name="connsiteX6423" fmla="*/ 2317671 w 3600448"/>
              <a:gd name="connsiteY6423" fmla="*/ 421216 h 2152650"/>
              <a:gd name="connsiteX6424" fmla="*/ 2319451 w 3600448"/>
              <a:gd name="connsiteY6424" fmla="*/ 422282 h 2152650"/>
              <a:gd name="connsiteX6425" fmla="*/ 2307925 w 3600448"/>
              <a:gd name="connsiteY6425" fmla="*/ 424457 h 2152650"/>
              <a:gd name="connsiteX6426" fmla="*/ 2299107 w 3600448"/>
              <a:gd name="connsiteY6426" fmla="*/ 436033 h 2152650"/>
              <a:gd name="connsiteX6427" fmla="*/ 2307235 w 3600448"/>
              <a:gd name="connsiteY6427" fmla="*/ 432429 h 2152650"/>
              <a:gd name="connsiteX6428" fmla="*/ 2303284 w 3600448"/>
              <a:gd name="connsiteY6428" fmla="*/ 437422 h 2152650"/>
              <a:gd name="connsiteX6429" fmla="*/ 2287969 w 3600448"/>
              <a:gd name="connsiteY6429" fmla="*/ 443441 h 2152650"/>
              <a:gd name="connsiteX6430" fmla="*/ 2295394 w 3600448"/>
              <a:gd name="connsiteY6430" fmla="*/ 447145 h 2152650"/>
              <a:gd name="connsiteX6431" fmla="*/ 2291682 w 3600448"/>
              <a:gd name="connsiteY6431" fmla="*/ 450849 h 2152650"/>
              <a:gd name="connsiteX6432" fmla="*/ 2310245 w 3600448"/>
              <a:gd name="connsiteY6432" fmla="*/ 458257 h 2152650"/>
              <a:gd name="connsiteX6433" fmla="*/ 2295394 w 3600448"/>
              <a:gd name="connsiteY6433" fmla="*/ 469370 h 2152650"/>
              <a:gd name="connsiteX6434" fmla="*/ 2328809 w 3600448"/>
              <a:gd name="connsiteY6434" fmla="*/ 458257 h 2152650"/>
              <a:gd name="connsiteX6435" fmla="*/ 2332522 w 3600448"/>
              <a:gd name="connsiteY6435" fmla="*/ 469370 h 2152650"/>
              <a:gd name="connsiteX6436" fmla="*/ 2328809 w 3600448"/>
              <a:gd name="connsiteY6436" fmla="*/ 461962 h 2152650"/>
              <a:gd name="connsiteX6437" fmla="*/ 2302820 w 3600448"/>
              <a:gd name="connsiteY6437" fmla="*/ 473074 h 2152650"/>
              <a:gd name="connsiteX6438" fmla="*/ 2281008 w 3600448"/>
              <a:gd name="connsiteY6438" fmla="*/ 486039 h 2152650"/>
              <a:gd name="connsiteX6439" fmla="*/ 2269532 w 3600448"/>
              <a:gd name="connsiteY6439" fmla="*/ 487156 h 2152650"/>
              <a:gd name="connsiteX6440" fmla="*/ 2273118 w 3600448"/>
              <a:gd name="connsiteY6440" fmla="*/ 482797 h 2152650"/>
              <a:gd name="connsiteX6441" fmla="*/ 2284256 w 3600448"/>
              <a:gd name="connsiteY6441" fmla="*/ 480482 h 2152650"/>
              <a:gd name="connsiteX6442" fmla="*/ 2284256 w 3600448"/>
              <a:gd name="connsiteY6442" fmla="*/ 469370 h 2152650"/>
              <a:gd name="connsiteX6443" fmla="*/ 2250842 w 3600448"/>
              <a:gd name="connsiteY6443" fmla="*/ 476778 h 2152650"/>
              <a:gd name="connsiteX6444" fmla="*/ 2269405 w 3600448"/>
              <a:gd name="connsiteY6444" fmla="*/ 458257 h 2152650"/>
              <a:gd name="connsiteX6445" fmla="*/ 2265693 w 3600448"/>
              <a:gd name="connsiteY6445" fmla="*/ 458257 h 2152650"/>
              <a:gd name="connsiteX6446" fmla="*/ 2276831 w 3600448"/>
              <a:gd name="connsiteY6446" fmla="*/ 454553 h 2152650"/>
              <a:gd name="connsiteX6447" fmla="*/ 2258267 w 3600448"/>
              <a:gd name="connsiteY6447" fmla="*/ 450849 h 2152650"/>
              <a:gd name="connsiteX6448" fmla="*/ 2258267 w 3600448"/>
              <a:gd name="connsiteY6448" fmla="*/ 454553 h 2152650"/>
              <a:gd name="connsiteX6449" fmla="*/ 2243416 w 3600448"/>
              <a:gd name="connsiteY6449" fmla="*/ 447145 h 2152650"/>
              <a:gd name="connsiteX6450" fmla="*/ 2243416 w 3600448"/>
              <a:gd name="connsiteY6450" fmla="*/ 476778 h 2152650"/>
              <a:gd name="connsiteX6451" fmla="*/ 2232278 w 3600448"/>
              <a:gd name="connsiteY6451" fmla="*/ 480482 h 2152650"/>
              <a:gd name="connsiteX6452" fmla="*/ 2235991 w 3600448"/>
              <a:gd name="connsiteY6452" fmla="*/ 473074 h 2152650"/>
              <a:gd name="connsiteX6453" fmla="*/ 2224853 w 3600448"/>
              <a:gd name="connsiteY6453" fmla="*/ 480482 h 2152650"/>
              <a:gd name="connsiteX6454" fmla="*/ 2180300 w 3600448"/>
              <a:gd name="connsiteY6454" fmla="*/ 476778 h 2152650"/>
              <a:gd name="connsiteX6455" fmla="*/ 2169162 w 3600448"/>
              <a:gd name="connsiteY6455" fmla="*/ 484186 h 2152650"/>
              <a:gd name="connsiteX6456" fmla="*/ 2150599 w 3600448"/>
              <a:gd name="connsiteY6456" fmla="*/ 484186 h 2152650"/>
              <a:gd name="connsiteX6457" fmla="*/ 2150599 w 3600448"/>
              <a:gd name="connsiteY6457" fmla="*/ 487891 h 2152650"/>
              <a:gd name="connsiteX6458" fmla="*/ 2128322 w 3600448"/>
              <a:gd name="connsiteY6458" fmla="*/ 480482 h 2152650"/>
              <a:gd name="connsiteX6459" fmla="*/ 2135748 w 3600448"/>
              <a:gd name="connsiteY6459" fmla="*/ 480482 h 2152650"/>
              <a:gd name="connsiteX6460" fmla="*/ 2120897 w 3600448"/>
              <a:gd name="connsiteY6460" fmla="*/ 476778 h 2152650"/>
              <a:gd name="connsiteX6461" fmla="*/ 2139461 w 3600448"/>
              <a:gd name="connsiteY6461" fmla="*/ 473074 h 2152650"/>
              <a:gd name="connsiteX6462" fmla="*/ 2124610 w 3600448"/>
              <a:gd name="connsiteY6462" fmla="*/ 465666 h 2152650"/>
              <a:gd name="connsiteX6463" fmla="*/ 2135748 w 3600448"/>
              <a:gd name="connsiteY6463" fmla="*/ 458257 h 2152650"/>
              <a:gd name="connsiteX6464" fmla="*/ 2172875 w 3600448"/>
              <a:gd name="connsiteY6464" fmla="*/ 458257 h 2152650"/>
              <a:gd name="connsiteX6465" fmla="*/ 2169162 w 3600448"/>
              <a:gd name="connsiteY6465" fmla="*/ 465666 h 2152650"/>
              <a:gd name="connsiteX6466" fmla="*/ 2187726 w 3600448"/>
              <a:gd name="connsiteY6466" fmla="*/ 450849 h 2152650"/>
              <a:gd name="connsiteX6467" fmla="*/ 2184013 w 3600448"/>
              <a:gd name="connsiteY6467" fmla="*/ 447145 h 2152650"/>
              <a:gd name="connsiteX6468" fmla="*/ 2202577 w 3600448"/>
              <a:gd name="connsiteY6468" fmla="*/ 454553 h 2152650"/>
              <a:gd name="connsiteX6469" fmla="*/ 2224853 w 3600448"/>
              <a:gd name="connsiteY6469" fmla="*/ 447145 h 2152650"/>
              <a:gd name="connsiteX6470" fmla="*/ 2221140 w 3600448"/>
              <a:gd name="connsiteY6470" fmla="*/ 443441 h 2152650"/>
              <a:gd name="connsiteX6471" fmla="*/ 2210002 w 3600448"/>
              <a:gd name="connsiteY6471" fmla="*/ 443441 h 2152650"/>
              <a:gd name="connsiteX6472" fmla="*/ 2213715 w 3600448"/>
              <a:gd name="connsiteY6472" fmla="*/ 436033 h 2152650"/>
              <a:gd name="connsiteX6473" fmla="*/ 2254555 w 3600448"/>
              <a:gd name="connsiteY6473" fmla="*/ 432328 h 2152650"/>
              <a:gd name="connsiteX6474" fmla="*/ 2247129 w 3600448"/>
              <a:gd name="connsiteY6474" fmla="*/ 439737 h 2152650"/>
              <a:gd name="connsiteX6475" fmla="*/ 2265693 w 3600448"/>
              <a:gd name="connsiteY6475" fmla="*/ 439737 h 2152650"/>
              <a:gd name="connsiteX6476" fmla="*/ 2273118 w 3600448"/>
              <a:gd name="connsiteY6476" fmla="*/ 424920 h 2152650"/>
              <a:gd name="connsiteX6477" fmla="*/ 2268477 w 3600448"/>
              <a:gd name="connsiteY6477" fmla="*/ 425846 h 2152650"/>
              <a:gd name="connsiteX6478" fmla="*/ 2284256 w 3600448"/>
              <a:gd name="connsiteY6478" fmla="*/ 410104 h 2152650"/>
              <a:gd name="connsiteX6479" fmla="*/ 2280544 w 3600448"/>
              <a:gd name="connsiteY6479" fmla="*/ 410104 h 2152650"/>
              <a:gd name="connsiteX6480" fmla="*/ 2310245 w 3600448"/>
              <a:gd name="connsiteY6480" fmla="*/ 410104 h 2152650"/>
              <a:gd name="connsiteX6481" fmla="*/ 2306533 w 3600448"/>
              <a:gd name="connsiteY6481" fmla="*/ 398991 h 2152650"/>
              <a:gd name="connsiteX6482" fmla="*/ 3066986 w 3600448"/>
              <a:gd name="connsiteY6482" fmla="*/ 398019 h 2152650"/>
              <a:gd name="connsiteX6483" fmla="*/ 3069088 w 3600448"/>
              <a:gd name="connsiteY6483" fmla="*/ 401637 h 2152650"/>
              <a:gd name="connsiteX6484" fmla="*/ 3066498 w 3600448"/>
              <a:gd name="connsiteY6484" fmla="*/ 398400 h 2152650"/>
              <a:gd name="connsiteX6485" fmla="*/ 3080144 w 3600448"/>
              <a:gd name="connsiteY6485" fmla="*/ 387350 h 2152650"/>
              <a:gd name="connsiteX6486" fmla="*/ 3083716 w 3600448"/>
              <a:gd name="connsiteY6486" fmla="*/ 398462 h 2152650"/>
              <a:gd name="connsiteX6487" fmla="*/ 3076572 w 3600448"/>
              <a:gd name="connsiteY6487" fmla="*/ 398462 h 2152650"/>
              <a:gd name="connsiteX6488" fmla="*/ 3080144 w 3600448"/>
              <a:gd name="connsiteY6488" fmla="*/ 387350 h 2152650"/>
              <a:gd name="connsiteX6489" fmla="*/ 3076799 w 3600448"/>
              <a:gd name="connsiteY6489" fmla="*/ 387350 h 2152650"/>
              <a:gd name="connsiteX6490" fmla="*/ 3071498 w 3600448"/>
              <a:gd name="connsiteY6490" fmla="*/ 394493 h 2152650"/>
              <a:gd name="connsiteX6491" fmla="*/ 3066986 w 3600448"/>
              <a:gd name="connsiteY6491" fmla="*/ 398019 h 2152650"/>
              <a:gd name="connsiteX6492" fmla="*/ 3065715 w 3600448"/>
              <a:gd name="connsiteY6492" fmla="*/ 395833 h 2152650"/>
              <a:gd name="connsiteX6493" fmla="*/ 3076799 w 3600448"/>
              <a:gd name="connsiteY6493" fmla="*/ 387350 h 2152650"/>
              <a:gd name="connsiteX6494" fmla="*/ 2421993 w 3600448"/>
              <a:gd name="connsiteY6494" fmla="*/ 383222 h 2152650"/>
              <a:gd name="connsiteX6495" fmla="*/ 2422700 w 3600448"/>
              <a:gd name="connsiteY6495" fmla="*/ 384533 h 2152650"/>
              <a:gd name="connsiteX6496" fmla="*/ 2422688 w 3600448"/>
              <a:gd name="connsiteY6496" fmla="*/ 384591 h 2152650"/>
              <a:gd name="connsiteX6497" fmla="*/ 2414585 w 3600448"/>
              <a:gd name="connsiteY6497" fmla="*/ 387032 h 2152650"/>
              <a:gd name="connsiteX6498" fmla="*/ 2421993 w 3600448"/>
              <a:gd name="connsiteY6498" fmla="*/ 383222 h 2152650"/>
              <a:gd name="connsiteX6499" fmla="*/ 2514597 w 3600448"/>
              <a:gd name="connsiteY6499" fmla="*/ 382587 h 2152650"/>
              <a:gd name="connsiteX6500" fmla="*/ 2528885 w 3600448"/>
              <a:gd name="connsiteY6500" fmla="*/ 387349 h 2152650"/>
              <a:gd name="connsiteX6501" fmla="*/ 2517772 w 3600448"/>
              <a:gd name="connsiteY6501" fmla="*/ 390524 h 2152650"/>
              <a:gd name="connsiteX6502" fmla="*/ 2397169 w 3600448"/>
              <a:gd name="connsiteY6502" fmla="*/ 381892 h 2152650"/>
              <a:gd name="connsiteX6503" fmla="*/ 2403473 w 3600448"/>
              <a:gd name="connsiteY6503" fmla="*/ 383777 h 2152650"/>
              <a:gd name="connsiteX6504" fmla="*/ 2399703 w 3600448"/>
              <a:gd name="connsiteY6504" fmla="*/ 391318 h 2152650"/>
              <a:gd name="connsiteX6505" fmla="*/ 2373310 w 3600448"/>
              <a:gd name="connsiteY6505" fmla="*/ 398858 h 2152650"/>
              <a:gd name="connsiteX6506" fmla="*/ 2397169 w 3600448"/>
              <a:gd name="connsiteY6506" fmla="*/ 381892 h 2152650"/>
              <a:gd name="connsiteX6507" fmla="*/ 2159306 w 3600448"/>
              <a:gd name="connsiteY6507" fmla="*/ 379122 h 2152650"/>
              <a:gd name="connsiteX6508" fmla="*/ 2159042 w 3600448"/>
              <a:gd name="connsiteY6508" fmla="*/ 379462 h 2152650"/>
              <a:gd name="connsiteX6509" fmla="*/ 2169004 w 3600448"/>
              <a:gd name="connsiteY6509" fmla="*/ 383608 h 2152650"/>
              <a:gd name="connsiteX6510" fmla="*/ 2075798 w 3600448"/>
              <a:gd name="connsiteY6510" fmla="*/ 420460 h 2152650"/>
              <a:gd name="connsiteX6511" fmla="*/ 2079526 w 3600448"/>
              <a:gd name="connsiteY6511" fmla="*/ 420460 h 2152650"/>
              <a:gd name="connsiteX6512" fmla="*/ 2068341 w 3600448"/>
              <a:gd name="connsiteY6512" fmla="*/ 424146 h 2152650"/>
              <a:gd name="connsiteX6513" fmla="*/ 2072070 w 3600448"/>
              <a:gd name="connsiteY6513" fmla="*/ 416775 h 2152650"/>
              <a:gd name="connsiteX6514" fmla="*/ 2042244 w 3600448"/>
              <a:gd name="connsiteY6514" fmla="*/ 438887 h 2152650"/>
              <a:gd name="connsiteX6515" fmla="*/ 2034787 w 3600448"/>
              <a:gd name="connsiteY6515" fmla="*/ 435202 h 2152650"/>
              <a:gd name="connsiteX6516" fmla="*/ 2034787 w 3600448"/>
              <a:gd name="connsiteY6516" fmla="*/ 442572 h 2152650"/>
              <a:gd name="connsiteX6517" fmla="*/ 1997505 w 3600448"/>
              <a:gd name="connsiteY6517" fmla="*/ 449943 h 2152650"/>
              <a:gd name="connsiteX6518" fmla="*/ 1986320 w 3600448"/>
              <a:gd name="connsiteY6518" fmla="*/ 468369 h 2152650"/>
              <a:gd name="connsiteX6519" fmla="*/ 1971408 w 3600448"/>
              <a:gd name="connsiteY6519" fmla="*/ 475740 h 2152650"/>
              <a:gd name="connsiteX6520" fmla="*/ 1937854 w 3600448"/>
              <a:gd name="connsiteY6520" fmla="*/ 472054 h 2152650"/>
              <a:gd name="connsiteX6521" fmla="*/ 1945310 w 3600448"/>
              <a:gd name="connsiteY6521" fmla="*/ 468369 h 2152650"/>
              <a:gd name="connsiteX6522" fmla="*/ 1930397 w 3600448"/>
              <a:gd name="connsiteY6522" fmla="*/ 468369 h 2152650"/>
              <a:gd name="connsiteX6523" fmla="*/ 1930397 w 3600448"/>
              <a:gd name="connsiteY6523" fmla="*/ 460999 h 2152650"/>
              <a:gd name="connsiteX6524" fmla="*/ 1945310 w 3600448"/>
              <a:gd name="connsiteY6524" fmla="*/ 460999 h 2152650"/>
              <a:gd name="connsiteX6525" fmla="*/ 1949038 w 3600448"/>
              <a:gd name="connsiteY6525" fmla="*/ 442572 h 2152650"/>
              <a:gd name="connsiteX6526" fmla="*/ 1982592 w 3600448"/>
              <a:gd name="connsiteY6526" fmla="*/ 435202 h 2152650"/>
              <a:gd name="connsiteX6527" fmla="*/ 1978864 w 3600448"/>
              <a:gd name="connsiteY6527" fmla="*/ 446257 h 2152650"/>
              <a:gd name="connsiteX6528" fmla="*/ 1990049 w 3600448"/>
              <a:gd name="connsiteY6528" fmla="*/ 427831 h 2152650"/>
              <a:gd name="connsiteX6529" fmla="*/ 2031059 w 3600448"/>
              <a:gd name="connsiteY6529" fmla="*/ 424146 h 2152650"/>
              <a:gd name="connsiteX6530" fmla="*/ 2038516 w 3600448"/>
              <a:gd name="connsiteY6530" fmla="*/ 416775 h 2152650"/>
              <a:gd name="connsiteX6531" fmla="*/ 2060885 w 3600448"/>
              <a:gd name="connsiteY6531" fmla="*/ 409405 h 2152650"/>
              <a:gd name="connsiteX6532" fmla="*/ 2060885 w 3600448"/>
              <a:gd name="connsiteY6532" fmla="*/ 402034 h 2152650"/>
              <a:gd name="connsiteX6533" fmla="*/ 2098167 w 3600448"/>
              <a:gd name="connsiteY6533" fmla="*/ 390978 h 2152650"/>
              <a:gd name="connsiteX6534" fmla="*/ 2086983 w 3600448"/>
              <a:gd name="connsiteY6534" fmla="*/ 394663 h 2152650"/>
              <a:gd name="connsiteX6535" fmla="*/ 2090711 w 3600448"/>
              <a:gd name="connsiteY6535" fmla="*/ 402034 h 2152650"/>
              <a:gd name="connsiteX6536" fmla="*/ 2124265 w 3600448"/>
              <a:gd name="connsiteY6536" fmla="*/ 387293 h 2152650"/>
              <a:gd name="connsiteX6537" fmla="*/ 2135450 w 3600448"/>
              <a:gd name="connsiteY6537" fmla="*/ 390978 h 2152650"/>
              <a:gd name="connsiteX6538" fmla="*/ 2131721 w 3600448"/>
              <a:gd name="connsiteY6538" fmla="*/ 387293 h 2152650"/>
              <a:gd name="connsiteX6539" fmla="*/ 2142906 w 3600448"/>
              <a:gd name="connsiteY6539" fmla="*/ 383608 h 2152650"/>
              <a:gd name="connsiteX6540" fmla="*/ 2139178 w 3600448"/>
              <a:gd name="connsiteY6540" fmla="*/ 379922 h 2152650"/>
              <a:gd name="connsiteX6541" fmla="*/ 2153159 w 3600448"/>
              <a:gd name="connsiteY6541" fmla="*/ 380844 h 2152650"/>
              <a:gd name="connsiteX6542" fmla="*/ 2161547 w 3600448"/>
              <a:gd name="connsiteY6542" fmla="*/ 376237 h 2152650"/>
              <a:gd name="connsiteX6543" fmla="*/ 2160149 w 3600448"/>
              <a:gd name="connsiteY6543" fmla="*/ 378886 h 2152650"/>
              <a:gd name="connsiteX6544" fmla="*/ 2159306 w 3600448"/>
              <a:gd name="connsiteY6544" fmla="*/ 379122 h 2152650"/>
              <a:gd name="connsiteX6545" fmla="*/ 2416733 w 3600448"/>
              <a:gd name="connsiteY6545" fmla="*/ 365898 h 2152650"/>
              <a:gd name="connsiteX6546" fmla="*/ 2420935 w 3600448"/>
              <a:gd name="connsiteY6546" fmla="*/ 367982 h 2152650"/>
              <a:gd name="connsiteX6547" fmla="*/ 2413950 w 3600448"/>
              <a:gd name="connsiteY6547" fmla="*/ 379412 h 2152650"/>
              <a:gd name="connsiteX6548" fmla="*/ 2413950 w 3600448"/>
              <a:gd name="connsiteY6548" fmla="*/ 375602 h 2152650"/>
              <a:gd name="connsiteX6549" fmla="*/ 2403472 w 3600448"/>
              <a:gd name="connsiteY6549" fmla="*/ 379412 h 2152650"/>
              <a:gd name="connsiteX6550" fmla="*/ 2403472 w 3600448"/>
              <a:gd name="connsiteY6550" fmla="*/ 371792 h 2152650"/>
              <a:gd name="connsiteX6551" fmla="*/ 2416733 w 3600448"/>
              <a:gd name="connsiteY6551" fmla="*/ 365898 h 2152650"/>
              <a:gd name="connsiteX6552" fmla="*/ 2466443 w 3600448"/>
              <a:gd name="connsiteY6552" fmla="*/ 360362 h 2152650"/>
              <a:gd name="connsiteX6553" fmla="*/ 2477556 w 3600448"/>
              <a:gd name="connsiteY6553" fmla="*/ 364172 h 2152650"/>
              <a:gd name="connsiteX6554" fmla="*/ 2477556 w 3600448"/>
              <a:gd name="connsiteY6554" fmla="*/ 360362 h 2152650"/>
              <a:gd name="connsiteX6555" fmla="*/ 2496077 w 3600448"/>
              <a:gd name="connsiteY6555" fmla="*/ 364172 h 2152650"/>
              <a:gd name="connsiteX6556" fmla="*/ 2481260 w 3600448"/>
              <a:gd name="connsiteY6556" fmla="*/ 364172 h 2152650"/>
              <a:gd name="connsiteX6557" fmla="*/ 2503485 w 3600448"/>
              <a:gd name="connsiteY6557" fmla="*/ 379412 h 2152650"/>
              <a:gd name="connsiteX6558" fmla="*/ 2492373 w 3600448"/>
              <a:gd name="connsiteY6558" fmla="*/ 375602 h 2152650"/>
              <a:gd name="connsiteX6559" fmla="*/ 2488668 w 3600448"/>
              <a:gd name="connsiteY6559" fmla="*/ 383222 h 2152650"/>
              <a:gd name="connsiteX6560" fmla="*/ 2481260 w 3600448"/>
              <a:gd name="connsiteY6560" fmla="*/ 375602 h 2152650"/>
              <a:gd name="connsiteX6561" fmla="*/ 2444218 w 3600448"/>
              <a:gd name="connsiteY6561" fmla="*/ 390842 h 2152650"/>
              <a:gd name="connsiteX6562" fmla="*/ 2424945 w 3600448"/>
              <a:gd name="connsiteY6562" fmla="*/ 388699 h 2152650"/>
              <a:gd name="connsiteX6563" fmla="*/ 2422700 w 3600448"/>
              <a:gd name="connsiteY6563" fmla="*/ 384533 h 2152650"/>
              <a:gd name="connsiteX6564" fmla="*/ 2423846 w 3600448"/>
              <a:gd name="connsiteY6564" fmla="*/ 378936 h 2152650"/>
              <a:gd name="connsiteX6565" fmla="*/ 2433106 w 3600448"/>
              <a:gd name="connsiteY6565" fmla="*/ 367982 h 2152650"/>
              <a:gd name="connsiteX6566" fmla="*/ 2451627 w 3600448"/>
              <a:gd name="connsiteY6566" fmla="*/ 371792 h 2152650"/>
              <a:gd name="connsiteX6567" fmla="*/ 2466443 w 3600448"/>
              <a:gd name="connsiteY6567" fmla="*/ 360362 h 2152650"/>
              <a:gd name="connsiteX6568" fmla="*/ 3130845 w 3600448"/>
              <a:gd name="connsiteY6568" fmla="*/ 356344 h 2152650"/>
              <a:gd name="connsiteX6569" fmla="*/ 3132452 w 3600448"/>
              <a:gd name="connsiteY6569" fmla="*/ 360362 h 2152650"/>
              <a:gd name="connsiteX6570" fmla="*/ 3124832 w 3600448"/>
              <a:gd name="connsiteY6570" fmla="*/ 357187 h 2152650"/>
              <a:gd name="connsiteX6571" fmla="*/ 3130845 w 3600448"/>
              <a:gd name="connsiteY6571" fmla="*/ 356344 h 2152650"/>
              <a:gd name="connsiteX6572" fmla="*/ 3061491 w 3600448"/>
              <a:gd name="connsiteY6572" fmla="*/ 354012 h 2152650"/>
              <a:gd name="connsiteX6573" fmla="*/ 3068635 w 3600448"/>
              <a:gd name="connsiteY6573" fmla="*/ 357187 h 2152650"/>
              <a:gd name="connsiteX6574" fmla="*/ 3054347 w 3600448"/>
              <a:gd name="connsiteY6574" fmla="*/ 360362 h 2152650"/>
              <a:gd name="connsiteX6575" fmla="*/ 3061491 w 3600448"/>
              <a:gd name="connsiteY6575" fmla="*/ 357187 h 2152650"/>
              <a:gd name="connsiteX6576" fmla="*/ 3061491 w 3600448"/>
              <a:gd name="connsiteY6576" fmla="*/ 354012 h 2152650"/>
              <a:gd name="connsiteX6577" fmla="*/ 2335210 w 3600448"/>
              <a:gd name="connsiteY6577" fmla="*/ 354012 h 2152650"/>
              <a:gd name="connsiteX6578" fmla="*/ 2343148 w 3600448"/>
              <a:gd name="connsiteY6578" fmla="*/ 354012 h 2152650"/>
              <a:gd name="connsiteX6579" fmla="*/ 2332035 w 3600448"/>
              <a:gd name="connsiteY6579" fmla="*/ 360362 h 2152650"/>
              <a:gd name="connsiteX6580" fmla="*/ 3073397 w 3600448"/>
              <a:gd name="connsiteY6580" fmla="*/ 338772 h 2152650"/>
              <a:gd name="connsiteX6581" fmla="*/ 3091918 w 3600448"/>
              <a:gd name="connsiteY6581" fmla="*/ 346392 h 2152650"/>
              <a:gd name="connsiteX6582" fmla="*/ 3080805 w 3600448"/>
              <a:gd name="connsiteY6582" fmla="*/ 354012 h 2152650"/>
              <a:gd name="connsiteX6583" fmla="*/ 3088214 w 3600448"/>
              <a:gd name="connsiteY6583" fmla="*/ 346392 h 2152650"/>
              <a:gd name="connsiteX6584" fmla="*/ 2402837 w 3600448"/>
              <a:gd name="connsiteY6584" fmla="*/ 331787 h 2152650"/>
              <a:gd name="connsiteX6585" fmla="*/ 2413791 w 3600448"/>
              <a:gd name="connsiteY6585" fmla="*/ 331787 h 2152650"/>
              <a:gd name="connsiteX6586" fmla="*/ 2417442 w 3600448"/>
              <a:gd name="connsiteY6586" fmla="*/ 342899 h 2152650"/>
              <a:gd name="connsiteX6587" fmla="*/ 2410140 w 3600448"/>
              <a:gd name="connsiteY6587" fmla="*/ 339195 h 2152650"/>
              <a:gd name="connsiteX6588" fmla="*/ 2406488 w 3600448"/>
              <a:gd name="connsiteY6588" fmla="*/ 346603 h 2152650"/>
              <a:gd name="connsiteX6589" fmla="*/ 2377278 w 3600448"/>
              <a:gd name="connsiteY6589" fmla="*/ 357716 h 2152650"/>
              <a:gd name="connsiteX6590" fmla="*/ 2377278 w 3600448"/>
              <a:gd name="connsiteY6590" fmla="*/ 350307 h 2152650"/>
              <a:gd name="connsiteX6591" fmla="*/ 2402837 w 3600448"/>
              <a:gd name="connsiteY6591" fmla="*/ 331787 h 2152650"/>
              <a:gd name="connsiteX6592" fmla="*/ 3143248 w 3600448"/>
              <a:gd name="connsiteY6592" fmla="*/ 323850 h 2152650"/>
              <a:gd name="connsiteX6593" fmla="*/ 3128167 w 3600448"/>
              <a:gd name="connsiteY6593" fmla="*/ 342900 h 2152650"/>
              <a:gd name="connsiteX6594" fmla="*/ 3113085 w 3600448"/>
              <a:gd name="connsiteY6594" fmla="*/ 339090 h 2152650"/>
              <a:gd name="connsiteX6595" fmla="*/ 3124396 w 3600448"/>
              <a:gd name="connsiteY6595" fmla="*/ 339090 h 2152650"/>
              <a:gd name="connsiteX6596" fmla="*/ 3113085 w 3600448"/>
              <a:gd name="connsiteY6596" fmla="*/ 335280 h 2152650"/>
              <a:gd name="connsiteX6597" fmla="*/ 3143248 w 3600448"/>
              <a:gd name="connsiteY6597" fmla="*/ 323850 h 2152650"/>
              <a:gd name="connsiteX6598" fmla="*/ 2971798 w 3600448"/>
              <a:gd name="connsiteY6598" fmla="*/ 320675 h 2152650"/>
              <a:gd name="connsiteX6599" fmla="*/ 2968306 w 3600448"/>
              <a:gd name="connsiteY6599" fmla="*/ 327025 h 2152650"/>
              <a:gd name="connsiteX6600" fmla="*/ 2954335 w 3600448"/>
              <a:gd name="connsiteY6600" fmla="*/ 327025 h 2152650"/>
              <a:gd name="connsiteX6601" fmla="*/ 2971798 w 3600448"/>
              <a:gd name="connsiteY6601" fmla="*/ 320675 h 2152650"/>
              <a:gd name="connsiteX6602" fmla="*/ 3054173 w 3600448"/>
              <a:gd name="connsiteY6602" fmla="*/ 317188 h 2152650"/>
              <a:gd name="connsiteX6603" fmla="*/ 3057721 w 3600448"/>
              <a:gd name="connsiteY6603" fmla="*/ 320674 h 2152650"/>
              <a:gd name="connsiteX6604" fmla="*/ 3046410 w 3600448"/>
              <a:gd name="connsiteY6604" fmla="*/ 320674 h 2152650"/>
              <a:gd name="connsiteX6605" fmla="*/ 3053951 w 3600448"/>
              <a:gd name="connsiteY6605" fmla="*/ 316970 h 2152650"/>
              <a:gd name="connsiteX6606" fmla="*/ 3054658 w 3600448"/>
              <a:gd name="connsiteY6606" fmla="*/ 316970 h 2152650"/>
              <a:gd name="connsiteX6607" fmla="*/ 3054173 w 3600448"/>
              <a:gd name="connsiteY6607" fmla="*/ 317188 h 2152650"/>
              <a:gd name="connsiteX6608" fmla="*/ 3062905 w 3600448"/>
              <a:gd name="connsiteY6608" fmla="*/ 313266 h 2152650"/>
              <a:gd name="connsiteX6609" fmla="*/ 3076573 w 3600448"/>
              <a:gd name="connsiteY6609" fmla="*/ 316970 h 2152650"/>
              <a:gd name="connsiteX6610" fmla="*/ 3073745 w 3600448"/>
              <a:gd name="connsiteY6610" fmla="*/ 316970 h 2152650"/>
              <a:gd name="connsiteX6611" fmla="*/ 3054658 w 3600448"/>
              <a:gd name="connsiteY6611" fmla="*/ 316970 h 2152650"/>
              <a:gd name="connsiteX6612" fmla="*/ 3276598 w 3600448"/>
              <a:gd name="connsiteY6612" fmla="*/ 312737 h 2152650"/>
              <a:gd name="connsiteX6613" fmla="*/ 3265774 w 3600448"/>
              <a:gd name="connsiteY6613" fmla="*/ 316366 h 2152650"/>
              <a:gd name="connsiteX6614" fmla="*/ 3272990 w 3600448"/>
              <a:gd name="connsiteY6614" fmla="*/ 327251 h 2152650"/>
              <a:gd name="connsiteX6615" fmla="*/ 3247734 w 3600448"/>
              <a:gd name="connsiteY6615" fmla="*/ 334508 h 2152650"/>
              <a:gd name="connsiteX6616" fmla="*/ 3236910 w 3600448"/>
              <a:gd name="connsiteY6616" fmla="*/ 327251 h 2152650"/>
              <a:gd name="connsiteX6617" fmla="*/ 3254950 w 3600448"/>
              <a:gd name="connsiteY6617" fmla="*/ 319994 h 2152650"/>
              <a:gd name="connsiteX6618" fmla="*/ 3251342 w 3600448"/>
              <a:gd name="connsiteY6618" fmla="*/ 316366 h 2152650"/>
              <a:gd name="connsiteX6619" fmla="*/ 3276598 w 3600448"/>
              <a:gd name="connsiteY6619" fmla="*/ 312737 h 2152650"/>
              <a:gd name="connsiteX6620" fmla="*/ 2946218 w 3600448"/>
              <a:gd name="connsiteY6620" fmla="*/ 312538 h 2152650"/>
              <a:gd name="connsiteX6621" fmla="*/ 2946924 w 3600448"/>
              <a:gd name="connsiteY6621" fmla="*/ 312563 h 2152650"/>
              <a:gd name="connsiteX6622" fmla="*/ 2946054 w 3600448"/>
              <a:gd name="connsiteY6622" fmla="*/ 312823 h 2152650"/>
              <a:gd name="connsiteX6623" fmla="*/ 3399812 w 3600448"/>
              <a:gd name="connsiteY6623" fmla="*/ 312149 h 2152650"/>
              <a:gd name="connsiteX6624" fmla="*/ 3407765 w 3600448"/>
              <a:gd name="connsiteY6624" fmla="*/ 324076 h 2152650"/>
              <a:gd name="connsiteX6625" fmla="*/ 3392683 w 3600448"/>
              <a:gd name="connsiteY6625" fmla="*/ 327932 h 2152650"/>
              <a:gd name="connsiteX6626" fmla="*/ 3385143 w 3600448"/>
              <a:gd name="connsiteY6626" fmla="*/ 312511 h 2152650"/>
              <a:gd name="connsiteX6627" fmla="*/ 3399812 w 3600448"/>
              <a:gd name="connsiteY6627" fmla="*/ 312149 h 2152650"/>
              <a:gd name="connsiteX6628" fmla="*/ 2573335 w 3600448"/>
              <a:gd name="connsiteY6628" fmla="*/ 309562 h 2152650"/>
              <a:gd name="connsiteX6629" fmla="*/ 2562619 w 3600448"/>
              <a:gd name="connsiteY6629" fmla="*/ 315912 h 2152650"/>
              <a:gd name="connsiteX6630" fmla="*/ 2573335 w 3600448"/>
              <a:gd name="connsiteY6630" fmla="*/ 309562 h 2152650"/>
              <a:gd name="connsiteX6631" fmla="*/ 2879389 w 3600448"/>
              <a:gd name="connsiteY6631" fmla="*/ 308867 h 2152650"/>
              <a:gd name="connsiteX6632" fmla="*/ 2894240 w 3600448"/>
              <a:gd name="connsiteY6632" fmla="*/ 319880 h 2152650"/>
              <a:gd name="connsiteX6633" fmla="*/ 2925740 w 3600448"/>
              <a:gd name="connsiteY6633" fmla="*/ 318905 h 2152650"/>
              <a:gd name="connsiteX6634" fmla="*/ 2946054 w 3600448"/>
              <a:gd name="connsiteY6634" fmla="*/ 312823 h 2152650"/>
              <a:gd name="connsiteX6635" fmla="*/ 2940649 w 3600448"/>
              <a:gd name="connsiteY6635" fmla="*/ 322232 h 2152650"/>
              <a:gd name="connsiteX6636" fmla="*/ 2923942 w 3600448"/>
              <a:gd name="connsiteY6636" fmla="*/ 338236 h 2152650"/>
              <a:gd name="connsiteX6637" fmla="*/ 2905378 w 3600448"/>
              <a:gd name="connsiteY6637" fmla="*/ 334565 h 2152650"/>
              <a:gd name="connsiteX6638" fmla="*/ 2879389 w 3600448"/>
              <a:gd name="connsiteY6638" fmla="*/ 345578 h 2152650"/>
              <a:gd name="connsiteX6639" fmla="*/ 2864539 w 3600448"/>
              <a:gd name="connsiteY6639" fmla="*/ 327223 h 2152650"/>
              <a:gd name="connsiteX6640" fmla="*/ 2868251 w 3600448"/>
              <a:gd name="connsiteY6640" fmla="*/ 334565 h 2152650"/>
              <a:gd name="connsiteX6641" fmla="*/ 2849688 w 3600448"/>
              <a:gd name="connsiteY6641" fmla="*/ 327223 h 2152650"/>
              <a:gd name="connsiteX6642" fmla="*/ 2857113 w 3600448"/>
              <a:gd name="connsiteY6642" fmla="*/ 330894 h 2152650"/>
              <a:gd name="connsiteX6643" fmla="*/ 2845975 w 3600448"/>
              <a:gd name="connsiteY6643" fmla="*/ 334565 h 2152650"/>
              <a:gd name="connsiteX6644" fmla="*/ 2849688 w 3600448"/>
              <a:gd name="connsiteY6644" fmla="*/ 338236 h 2152650"/>
              <a:gd name="connsiteX6645" fmla="*/ 2793997 w 3600448"/>
              <a:gd name="connsiteY6645" fmla="*/ 349249 h 2152650"/>
              <a:gd name="connsiteX6646" fmla="*/ 2879389 w 3600448"/>
              <a:gd name="connsiteY6646" fmla="*/ 308867 h 2152650"/>
              <a:gd name="connsiteX6647" fmla="*/ 3046410 w 3600448"/>
              <a:gd name="connsiteY6647" fmla="*/ 301625 h 2152650"/>
              <a:gd name="connsiteX6648" fmla="*/ 3049585 w 3600448"/>
              <a:gd name="connsiteY6648" fmla="*/ 309562 h 2152650"/>
              <a:gd name="connsiteX6649" fmla="*/ 3046410 w 3600448"/>
              <a:gd name="connsiteY6649" fmla="*/ 305593 h 2152650"/>
              <a:gd name="connsiteX6650" fmla="*/ 3046410 w 3600448"/>
              <a:gd name="connsiteY6650" fmla="*/ 301625 h 2152650"/>
              <a:gd name="connsiteX6651" fmla="*/ 3043235 w 3600448"/>
              <a:gd name="connsiteY6651" fmla="*/ 301625 h 2152650"/>
              <a:gd name="connsiteX6652" fmla="*/ 3035694 w 3600448"/>
              <a:gd name="connsiteY6652" fmla="*/ 308768 h 2152650"/>
              <a:gd name="connsiteX6653" fmla="*/ 3016843 w 3600448"/>
              <a:gd name="connsiteY6653" fmla="*/ 312340 h 2152650"/>
              <a:gd name="connsiteX6654" fmla="*/ 3013072 w 3600448"/>
              <a:gd name="connsiteY6654" fmla="*/ 312340 h 2152650"/>
              <a:gd name="connsiteX6655" fmla="*/ 3043235 w 3600448"/>
              <a:gd name="connsiteY6655" fmla="*/ 301625 h 2152650"/>
              <a:gd name="connsiteX6656" fmla="*/ 2886073 w 3600448"/>
              <a:gd name="connsiteY6656" fmla="*/ 298450 h 2152650"/>
              <a:gd name="connsiteX6657" fmla="*/ 2852735 w 3600448"/>
              <a:gd name="connsiteY6657" fmla="*/ 305858 h 2152650"/>
              <a:gd name="connsiteX6658" fmla="*/ 2886073 w 3600448"/>
              <a:gd name="connsiteY6658" fmla="*/ 298450 h 2152650"/>
              <a:gd name="connsiteX6659" fmla="*/ 2963062 w 3600448"/>
              <a:gd name="connsiteY6659" fmla="*/ 292886 h 2152650"/>
              <a:gd name="connsiteX6660" fmla="*/ 2964525 w 3600448"/>
              <a:gd name="connsiteY6660" fmla="*/ 297728 h 2152650"/>
              <a:gd name="connsiteX6661" fmla="*/ 2960838 w 3600448"/>
              <a:gd name="connsiteY6661" fmla="*/ 293976 h 2152650"/>
              <a:gd name="connsiteX6662" fmla="*/ 3005622 w 3600448"/>
              <a:gd name="connsiteY6662" fmla="*/ 290512 h 2152650"/>
              <a:gd name="connsiteX6663" fmla="*/ 3001909 w 3600448"/>
              <a:gd name="connsiteY6663" fmla="*/ 308867 h 2152650"/>
              <a:gd name="connsiteX6664" fmla="*/ 2972671 w 3600448"/>
              <a:gd name="connsiteY6664" fmla="*/ 313456 h 2152650"/>
              <a:gd name="connsiteX6665" fmla="*/ 2946924 w 3600448"/>
              <a:gd name="connsiteY6665" fmla="*/ 312563 h 2152650"/>
              <a:gd name="connsiteX6666" fmla="*/ 2948539 w 3600448"/>
              <a:gd name="connsiteY6666" fmla="*/ 312079 h 2152650"/>
              <a:gd name="connsiteX6667" fmla="*/ 3005622 w 3600448"/>
              <a:gd name="connsiteY6667" fmla="*/ 290512 h 2152650"/>
              <a:gd name="connsiteX6668" fmla="*/ 2931341 w 3600448"/>
              <a:gd name="connsiteY6668" fmla="*/ 282719 h 2152650"/>
              <a:gd name="connsiteX6669" fmla="*/ 2935029 w 3600448"/>
              <a:gd name="connsiteY6669" fmla="*/ 286471 h 2152650"/>
              <a:gd name="connsiteX6670" fmla="*/ 2942738 w 3600448"/>
              <a:gd name="connsiteY6670" fmla="*/ 284766 h 2152650"/>
              <a:gd name="connsiteX6671" fmla="*/ 2946090 w 3600448"/>
              <a:gd name="connsiteY6671" fmla="*/ 286471 h 2152650"/>
              <a:gd name="connsiteX6672" fmla="*/ 2931341 w 3600448"/>
              <a:gd name="connsiteY6672" fmla="*/ 290223 h 2152650"/>
              <a:gd name="connsiteX6673" fmla="*/ 2942403 w 3600448"/>
              <a:gd name="connsiteY6673" fmla="*/ 290223 h 2152650"/>
              <a:gd name="connsiteX6674" fmla="*/ 2927654 w 3600448"/>
              <a:gd name="connsiteY6674" fmla="*/ 293976 h 2152650"/>
              <a:gd name="connsiteX6675" fmla="*/ 2927654 w 3600448"/>
              <a:gd name="connsiteY6675" fmla="*/ 301480 h 2152650"/>
              <a:gd name="connsiteX6676" fmla="*/ 2920280 w 3600448"/>
              <a:gd name="connsiteY6676" fmla="*/ 293976 h 2152650"/>
              <a:gd name="connsiteX6677" fmla="*/ 2898158 w 3600448"/>
              <a:gd name="connsiteY6677" fmla="*/ 297728 h 2152650"/>
              <a:gd name="connsiteX6678" fmla="*/ 2898158 w 3600448"/>
              <a:gd name="connsiteY6678" fmla="*/ 312737 h 2152650"/>
              <a:gd name="connsiteX6679" fmla="*/ 2894470 w 3600448"/>
              <a:gd name="connsiteY6679" fmla="*/ 297728 h 2152650"/>
              <a:gd name="connsiteX6680" fmla="*/ 2931341 w 3600448"/>
              <a:gd name="connsiteY6680" fmla="*/ 282719 h 2152650"/>
              <a:gd name="connsiteX6681" fmla="*/ 2946090 w 3600448"/>
              <a:gd name="connsiteY6681" fmla="*/ 281312 h 2152650"/>
              <a:gd name="connsiteX6682" fmla="*/ 2952672 w 3600448"/>
              <a:gd name="connsiteY6682" fmla="*/ 282568 h 2152650"/>
              <a:gd name="connsiteX6683" fmla="*/ 2942738 w 3600448"/>
              <a:gd name="connsiteY6683" fmla="*/ 284766 h 2152650"/>
              <a:gd name="connsiteX6684" fmla="*/ 2938716 w 3600448"/>
              <a:gd name="connsiteY6684" fmla="*/ 282719 h 2152650"/>
              <a:gd name="connsiteX6685" fmla="*/ 2946090 w 3600448"/>
              <a:gd name="connsiteY6685" fmla="*/ 281312 h 2152650"/>
              <a:gd name="connsiteX6686" fmla="*/ 3095622 w 3600448"/>
              <a:gd name="connsiteY6686" fmla="*/ 279400 h 2152650"/>
              <a:gd name="connsiteX6687" fmla="*/ 3101972 w 3600448"/>
              <a:gd name="connsiteY6687" fmla="*/ 282575 h 2152650"/>
              <a:gd name="connsiteX6688" fmla="*/ 3098797 w 3600448"/>
              <a:gd name="connsiteY6688" fmla="*/ 282575 h 2152650"/>
              <a:gd name="connsiteX6689" fmla="*/ 3057840 w 3600448"/>
              <a:gd name="connsiteY6689" fmla="*/ 276225 h 2152650"/>
              <a:gd name="connsiteX6690" fmla="*/ 3054030 w 3600448"/>
              <a:gd name="connsiteY6690" fmla="*/ 287337 h 2152650"/>
              <a:gd name="connsiteX6691" fmla="*/ 3046410 w 3600448"/>
              <a:gd name="connsiteY6691" fmla="*/ 283633 h 2152650"/>
              <a:gd name="connsiteX6692" fmla="*/ 3057840 w 3600448"/>
              <a:gd name="connsiteY6692" fmla="*/ 283633 h 2152650"/>
              <a:gd name="connsiteX6693" fmla="*/ 3057840 w 3600448"/>
              <a:gd name="connsiteY6693" fmla="*/ 276225 h 2152650"/>
              <a:gd name="connsiteX6694" fmla="*/ 2986648 w 3600448"/>
              <a:gd name="connsiteY6694" fmla="*/ 275214 h 2152650"/>
              <a:gd name="connsiteX6695" fmla="*/ 2983422 w 3600448"/>
              <a:gd name="connsiteY6695" fmla="*/ 276152 h 2152650"/>
              <a:gd name="connsiteX6696" fmla="*/ 2982375 w 3600448"/>
              <a:gd name="connsiteY6696" fmla="*/ 275873 h 2152650"/>
              <a:gd name="connsiteX6697" fmla="*/ 2890113 w 3600448"/>
              <a:gd name="connsiteY6697" fmla="*/ 271780 h 2152650"/>
              <a:gd name="connsiteX6698" fmla="*/ 2891710 w 3600448"/>
              <a:gd name="connsiteY6698" fmla="*/ 272320 h 2152650"/>
              <a:gd name="connsiteX6699" fmla="*/ 2888670 w 3600448"/>
              <a:gd name="connsiteY6699" fmla="*/ 273020 h 2152650"/>
              <a:gd name="connsiteX6700" fmla="*/ 2982961 w 3600448"/>
              <a:gd name="connsiteY6700" fmla="*/ 271462 h 2152650"/>
              <a:gd name="connsiteX6701" fmla="*/ 2979908 w 3600448"/>
              <a:gd name="connsiteY6701" fmla="*/ 275214 h 2152650"/>
              <a:gd name="connsiteX6702" fmla="*/ 2982375 w 3600448"/>
              <a:gd name="connsiteY6702" fmla="*/ 275873 h 2152650"/>
              <a:gd name="connsiteX6703" fmla="*/ 2971439 w 3600448"/>
              <a:gd name="connsiteY6703" fmla="*/ 277559 h 2152650"/>
              <a:gd name="connsiteX6704" fmla="*/ 2964525 w 3600448"/>
              <a:gd name="connsiteY6704" fmla="*/ 282719 h 2152650"/>
              <a:gd name="connsiteX6705" fmla="*/ 2982961 w 3600448"/>
              <a:gd name="connsiteY6705" fmla="*/ 290223 h 2152650"/>
              <a:gd name="connsiteX6706" fmla="*/ 2973282 w 3600448"/>
              <a:gd name="connsiteY6706" fmla="*/ 287878 h 2152650"/>
              <a:gd name="connsiteX6707" fmla="*/ 2963062 w 3600448"/>
              <a:gd name="connsiteY6707" fmla="*/ 292886 h 2152650"/>
              <a:gd name="connsiteX6708" fmla="*/ 2962682 w 3600448"/>
              <a:gd name="connsiteY6708" fmla="*/ 291630 h 2152650"/>
              <a:gd name="connsiteX6709" fmla="*/ 2960838 w 3600448"/>
              <a:gd name="connsiteY6709" fmla="*/ 282719 h 2152650"/>
              <a:gd name="connsiteX6710" fmla="*/ 2949777 w 3600448"/>
              <a:gd name="connsiteY6710" fmla="*/ 293976 h 2152650"/>
              <a:gd name="connsiteX6711" fmla="*/ 2953464 w 3600448"/>
              <a:gd name="connsiteY6711" fmla="*/ 282719 h 2152650"/>
              <a:gd name="connsiteX6712" fmla="*/ 2952672 w 3600448"/>
              <a:gd name="connsiteY6712" fmla="*/ 282568 h 2152650"/>
              <a:gd name="connsiteX6713" fmla="*/ 2956229 w 3600448"/>
              <a:gd name="connsiteY6713" fmla="*/ 281781 h 2152650"/>
              <a:gd name="connsiteX6714" fmla="*/ 2982961 w 3600448"/>
              <a:gd name="connsiteY6714" fmla="*/ 271462 h 2152650"/>
              <a:gd name="connsiteX6715" fmla="*/ 2899494 w 3600448"/>
              <a:gd name="connsiteY6715" fmla="*/ 271244 h 2152650"/>
              <a:gd name="connsiteX6716" fmla="*/ 2901370 w 3600448"/>
              <a:gd name="connsiteY6716" fmla="*/ 275590 h 2152650"/>
              <a:gd name="connsiteX6717" fmla="*/ 2899963 w 3600448"/>
              <a:gd name="connsiteY6717" fmla="*/ 275114 h 2152650"/>
              <a:gd name="connsiteX6718" fmla="*/ 2891710 w 3600448"/>
              <a:gd name="connsiteY6718" fmla="*/ 272320 h 2152650"/>
              <a:gd name="connsiteX6719" fmla="*/ 2891989 w 3600448"/>
              <a:gd name="connsiteY6719" fmla="*/ 272256 h 2152650"/>
              <a:gd name="connsiteX6720" fmla="*/ 2899494 w 3600448"/>
              <a:gd name="connsiteY6720" fmla="*/ 271244 h 2152650"/>
              <a:gd name="connsiteX6721" fmla="*/ 2998601 w 3600448"/>
              <a:gd name="connsiteY6721" fmla="*/ 269336 h 2152650"/>
              <a:gd name="connsiteX6722" fmla="*/ 3004658 w 3600448"/>
              <a:gd name="connsiteY6722" fmla="*/ 269742 h 2152650"/>
              <a:gd name="connsiteX6723" fmla="*/ 3009897 w 3600448"/>
              <a:gd name="connsiteY6723" fmla="*/ 276224 h 2152650"/>
              <a:gd name="connsiteX6724" fmla="*/ 3002277 w 3600448"/>
              <a:gd name="connsiteY6724" fmla="*/ 276224 h 2152650"/>
              <a:gd name="connsiteX6725" fmla="*/ 3006087 w 3600448"/>
              <a:gd name="connsiteY6725" fmla="*/ 272520 h 2152650"/>
              <a:gd name="connsiteX6726" fmla="*/ 2990847 w 3600448"/>
              <a:gd name="connsiteY6726" fmla="*/ 268816 h 2152650"/>
              <a:gd name="connsiteX6727" fmla="*/ 2998467 w 3600448"/>
              <a:gd name="connsiteY6727" fmla="*/ 269279 h 2152650"/>
              <a:gd name="connsiteX6728" fmla="*/ 2998601 w 3600448"/>
              <a:gd name="connsiteY6728" fmla="*/ 269336 h 2152650"/>
              <a:gd name="connsiteX6729" fmla="*/ 3073080 w 3600448"/>
              <a:gd name="connsiteY6729" fmla="*/ 268287 h 2152650"/>
              <a:gd name="connsiteX6730" fmla="*/ 3084510 w 3600448"/>
              <a:gd name="connsiteY6730" fmla="*/ 271991 h 2152650"/>
              <a:gd name="connsiteX6731" fmla="*/ 3073080 w 3600448"/>
              <a:gd name="connsiteY6731" fmla="*/ 271991 h 2152650"/>
              <a:gd name="connsiteX6732" fmla="*/ 3076890 w 3600448"/>
              <a:gd name="connsiteY6732" fmla="*/ 279399 h 2152650"/>
              <a:gd name="connsiteX6733" fmla="*/ 3073080 w 3600448"/>
              <a:gd name="connsiteY6733" fmla="*/ 279399 h 2152650"/>
              <a:gd name="connsiteX6734" fmla="*/ 3073080 w 3600448"/>
              <a:gd name="connsiteY6734" fmla="*/ 268287 h 2152650"/>
              <a:gd name="connsiteX6735" fmla="*/ 2752722 w 3600448"/>
              <a:gd name="connsiteY6735" fmla="*/ 268287 h 2152650"/>
              <a:gd name="connsiteX6736" fmla="*/ 2760131 w 3600448"/>
              <a:gd name="connsiteY6736" fmla="*/ 279002 h 2152650"/>
              <a:gd name="connsiteX6737" fmla="*/ 2752722 w 3600448"/>
              <a:gd name="connsiteY6737" fmla="*/ 282574 h 2152650"/>
              <a:gd name="connsiteX6738" fmla="*/ 2734201 w 3600448"/>
              <a:gd name="connsiteY6738" fmla="*/ 271859 h 2152650"/>
              <a:gd name="connsiteX6739" fmla="*/ 2752722 w 3600448"/>
              <a:gd name="connsiteY6739" fmla="*/ 268287 h 2152650"/>
              <a:gd name="connsiteX6740" fmla="*/ 2901370 w 3600448"/>
              <a:gd name="connsiteY6740" fmla="*/ 260350 h 2152650"/>
              <a:gd name="connsiteX6741" fmla="*/ 2882608 w 3600448"/>
              <a:gd name="connsiteY6741" fmla="*/ 271780 h 2152650"/>
              <a:gd name="connsiteX6742" fmla="*/ 2884485 w 3600448"/>
              <a:gd name="connsiteY6742" fmla="*/ 273983 h 2152650"/>
              <a:gd name="connsiteX6743" fmla="*/ 2888670 w 3600448"/>
              <a:gd name="connsiteY6743" fmla="*/ 273020 h 2152650"/>
              <a:gd name="connsiteX6744" fmla="*/ 2884016 w 3600448"/>
              <a:gd name="connsiteY6744" fmla="*/ 277019 h 2152650"/>
              <a:gd name="connsiteX6745" fmla="*/ 2886361 w 3600448"/>
              <a:gd name="connsiteY6745" fmla="*/ 279400 h 2152650"/>
              <a:gd name="connsiteX6746" fmla="*/ 2867599 w 3600448"/>
              <a:gd name="connsiteY6746" fmla="*/ 275590 h 2152650"/>
              <a:gd name="connsiteX6747" fmla="*/ 2867599 w 3600448"/>
              <a:gd name="connsiteY6747" fmla="*/ 271780 h 2152650"/>
              <a:gd name="connsiteX6748" fmla="*/ 2901370 w 3600448"/>
              <a:gd name="connsiteY6748" fmla="*/ 260350 h 2152650"/>
              <a:gd name="connsiteX6749" fmla="*/ 3135599 w 3600448"/>
              <a:gd name="connsiteY6749" fmla="*/ 249237 h 2152650"/>
              <a:gd name="connsiteX6750" fmla="*/ 3146423 w 3600448"/>
              <a:gd name="connsiteY6750" fmla="*/ 249237 h 2152650"/>
              <a:gd name="connsiteX6751" fmla="*/ 3131991 w 3600448"/>
              <a:gd name="connsiteY6751" fmla="*/ 253007 h 2152650"/>
              <a:gd name="connsiteX6752" fmla="*/ 3135599 w 3600448"/>
              <a:gd name="connsiteY6752" fmla="*/ 260548 h 2152650"/>
              <a:gd name="connsiteX6753" fmla="*/ 3139207 w 3600448"/>
              <a:gd name="connsiteY6753" fmla="*/ 256777 h 2152650"/>
              <a:gd name="connsiteX6754" fmla="*/ 3146423 w 3600448"/>
              <a:gd name="connsiteY6754" fmla="*/ 268088 h 2152650"/>
              <a:gd name="connsiteX6755" fmla="*/ 3131991 w 3600448"/>
              <a:gd name="connsiteY6755" fmla="*/ 275629 h 2152650"/>
              <a:gd name="connsiteX6756" fmla="*/ 3106735 w 3600448"/>
              <a:gd name="connsiteY6756" fmla="*/ 260548 h 2152650"/>
              <a:gd name="connsiteX6757" fmla="*/ 3113951 w 3600448"/>
              <a:gd name="connsiteY6757" fmla="*/ 268088 h 2152650"/>
              <a:gd name="connsiteX6758" fmla="*/ 3135599 w 3600448"/>
              <a:gd name="connsiteY6758" fmla="*/ 249237 h 2152650"/>
              <a:gd name="connsiteX6759" fmla="*/ 2800348 w 3600448"/>
              <a:gd name="connsiteY6759" fmla="*/ 230432 h 2152650"/>
              <a:gd name="connsiteX6760" fmla="*/ 2796690 w 3600448"/>
              <a:gd name="connsiteY6760" fmla="*/ 241788 h 2152650"/>
              <a:gd name="connsiteX6761" fmla="*/ 2767424 w 3600448"/>
              <a:gd name="connsiteY6761" fmla="*/ 249359 h 2152650"/>
              <a:gd name="connsiteX6762" fmla="*/ 2767424 w 3600448"/>
              <a:gd name="connsiteY6762" fmla="*/ 253145 h 2152650"/>
              <a:gd name="connsiteX6763" fmla="*/ 2727185 w 3600448"/>
              <a:gd name="connsiteY6763" fmla="*/ 268287 h 2152650"/>
              <a:gd name="connsiteX6764" fmla="*/ 2719868 w 3600448"/>
              <a:gd name="connsiteY6764" fmla="*/ 256930 h 2152650"/>
              <a:gd name="connsiteX6765" fmla="*/ 2730843 w 3600448"/>
              <a:gd name="connsiteY6765" fmla="*/ 260716 h 2152650"/>
              <a:gd name="connsiteX6766" fmla="*/ 2782057 w 3600448"/>
              <a:gd name="connsiteY6766" fmla="*/ 238003 h 2152650"/>
              <a:gd name="connsiteX6767" fmla="*/ 2789831 w 3600448"/>
              <a:gd name="connsiteY6767" fmla="*/ 231851 h 2152650"/>
              <a:gd name="connsiteX6768" fmla="*/ 2789767 w 3600448"/>
              <a:gd name="connsiteY6768" fmla="*/ 230594 h 2152650"/>
              <a:gd name="connsiteX6769" fmla="*/ 2796233 w 3600448"/>
              <a:gd name="connsiteY6769" fmla="*/ 233271 h 2152650"/>
              <a:gd name="connsiteX6770" fmla="*/ 2800348 w 3600448"/>
              <a:gd name="connsiteY6770" fmla="*/ 230432 h 2152650"/>
              <a:gd name="connsiteX6771" fmla="*/ 2789749 w 3600448"/>
              <a:gd name="connsiteY6771" fmla="*/ 230237 h 2152650"/>
              <a:gd name="connsiteX6772" fmla="*/ 2789767 w 3600448"/>
              <a:gd name="connsiteY6772" fmla="*/ 230594 h 2152650"/>
              <a:gd name="connsiteX6773" fmla="*/ 2789374 w 3600448"/>
              <a:gd name="connsiteY6773" fmla="*/ 230432 h 2152650"/>
              <a:gd name="connsiteX6774" fmla="*/ 3198810 w 3600448"/>
              <a:gd name="connsiteY6774" fmla="*/ 227012 h 2152650"/>
              <a:gd name="connsiteX6775" fmla="*/ 3198810 w 3600448"/>
              <a:gd name="connsiteY6775" fmla="*/ 238124 h 2152650"/>
              <a:gd name="connsiteX6776" fmla="*/ 3192460 w 3600448"/>
              <a:gd name="connsiteY6776" fmla="*/ 238124 h 2152650"/>
              <a:gd name="connsiteX6777" fmla="*/ 3228335 w 3600448"/>
              <a:gd name="connsiteY6777" fmla="*/ 224442 h 2152650"/>
              <a:gd name="connsiteX6778" fmla="*/ 3240085 w 3600448"/>
              <a:gd name="connsiteY6778" fmla="*/ 227012 h 2152650"/>
              <a:gd name="connsiteX6779" fmla="*/ 3225571 w 3600448"/>
              <a:gd name="connsiteY6779" fmla="*/ 230187 h 2152650"/>
              <a:gd name="connsiteX6780" fmla="*/ 3224664 w 3600448"/>
              <a:gd name="connsiteY6780" fmla="*/ 227012 h 2152650"/>
              <a:gd name="connsiteX6781" fmla="*/ 3225571 w 3600448"/>
              <a:gd name="connsiteY6781" fmla="*/ 223837 h 2152650"/>
              <a:gd name="connsiteX6782" fmla="*/ 3229199 w 3600448"/>
              <a:gd name="connsiteY6782" fmla="*/ 223837 h 2152650"/>
              <a:gd name="connsiteX6783" fmla="*/ 3228335 w 3600448"/>
              <a:gd name="connsiteY6783" fmla="*/ 224442 h 2152650"/>
              <a:gd name="connsiteX6784" fmla="*/ 3227385 w 3600448"/>
              <a:gd name="connsiteY6784" fmla="*/ 224234 h 2152650"/>
              <a:gd name="connsiteX6785" fmla="*/ 3225571 w 3600448"/>
              <a:gd name="connsiteY6785" fmla="*/ 223837 h 2152650"/>
              <a:gd name="connsiteX6786" fmla="*/ 2789374 w 3600448"/>
              <a:gd name="connsiteY6786" fmla="*/ 222860 h 2152650"/>
              <a:gd name="connsiteX6787" fmla="*/ 2796690 w 3600448"/>
              <a:gd name="connsiteY6787" fmla="*/ 226646 h 2152650"/>
              <a:gd name="connsiteX6788" fmla="*/ 2795775 w 3600448"/>
              <a:gd name="connsiteY6788" fmla="*/ 227119 h 2152650"/>
              <a:gd name="connsiteX6789" fmla="*/ 2789749 w 3600448"/>
              <a:gd name="connsiteY6789" fmla="*/ 230237 h 2152650"/>
              <a:gd name="connsiteX6790" fmla="*/ 3243260 w 3600448"/>
              <a:gd name="connsiteY6790" fmla="*/ 215900 h 2152650"/>
              <a:gd name="connsiteX6791" fmla="*/ 3254373 w 3600448"/>
              <a:gd name="connsiteY6791" fmla="*/ 223837 h 2152650"/>
              <a:gd name="connsiteX6792" fmla="*/ 3240085 w 3600448"/>
              <a:gd name="connsiteY6792" fmla="*/ 219075 h 2152650"/>
              <a:gd name="connsiteX6793" fmla="*/ 3248022 w 3600448"/>
              <a:gd name="connsiteY6793" fmla="*/ 212725 h 2152650"/>
              <a:gd name="connsiteX6794" fmla="*/ 3262310 w 3600448"/>
              <a:gd name="connsiteY6794" fmla="*/ 212725 h 2152650"/>
              <a:gd name="connsiteX6795" fmla="*/ 3254372 w 3600448"/>
              <a:gd name="connsiteY6795" fmla="*/ 215900 h 2152650"/>
              <a:gd name="connsiteX6796" fmla="*/ 2895697 w 3600448"/>
              <a:gd name="connsiteY6796" fmla="*/ 193417 h 2152650"/>
              <a:gd name="connsiteX6797" fmla="*/ 2901948 w 3600448"/>
              <a:gd name="connsiteY6797" fmla="*/ 197167 h 2152650"/>
              <a:gd name="connsiteX6798" fmla="*/ 2894539 w 3600448"/>
              <a:gd name="connsiteY6798" fmla="*/ 204787 h 2152650"/>
              <a:gd name="connsiteX6799" fmla="*/ 2890835 w 3600448"/>
              <a:gd name="connsiteY6799" fmla="*/ 197167 h 2152650"/>
              <a:gd name="connsiteX6800" fmla="*/ 2895697 w 3600448"/>
              <a:gd name="connsiteY6800" fmla="*/ 193417 h 2152650"/>
              <a:gd name="connsiteX6801" fmla="*/ 3021010 w 3600448"/>
              <a:gd name="connsiteY6801" fmla="*/ 193145 h 2152650"/>
              <a:gd name="connsiteX6802" fmla="*/ 3026254 w 3600448"/>
              <a:gd name="connsiteY6802" fmla="*/ 194452 h 2152650"/>
              <a:gd name="connsiteX6803" fmla="*/ 3026117 w 3600448"/>
              <a:gd name="connsiteY6803" fmla="*/ 194534 h 2152650"/>
              <a:gd name="connsiteX6804" fmla="*/ 3021010 w 3600448"/>
              <a:gd name="connsiteY6804" fmla="*/ 193145 h 2152650"/>
              <a:gd name="connsiteX6805" fmla="*/ 3407680 w 3600448"/>
              <a:gd name="connsiteY6805" fmla="*/ 190500 h 2152650"/>
              <a:gd name="connsiteX6806" fmla="*/ 3411535 w 3600448"/>
              <a:gd name="connsiteY6806" fmla="*/ 194204 h 2152650"/>
              <a:gd name="connsiteX6807" fmla="*/ 3388403 w 3600448"/>
              <a:gd name="connsiteY6807" fmla="*/ 197908 h 2152650"/>
              <a:gd name="connsiteX6808" fmla="*/ 3388403 w 3600448"/>
              <a:gd name="connsiteY6808" fmla="*/ 201612 h 2152650"/>
              <a:gd name="connsiteX6809" fmla="*/ 3384547 w 3600448"/>
              <a:gd name="connsiteY6809" fmla="*/ 194204 h 2152650"/>
              <a:gd name="connsiteX6810" fmla="*/ 3407680 w 3600448"/>
              <a:gd name="connsiteY6810" fmla="*/ 190500 h 2152650"/>
              <a:gd name="connsiteX6811" fmla="*/ 3340097 w 3600448"/>
              <a:gd name="connsiteY6811" fmla="*/ 185737 h 2152650"/>
              <a:gd name="connsiteX6812" fmla="*/ 3355972 w 3600448"/>
              <a:gd name="connsiteY6812" fmla="*/ 185737 h 2152650"/>
              <a:gd name="connsiteX6813" fmla="*/ 3355972 w 3600448"/>
              <a:gd name="connsiteY6813" fmla="*/ 190499 h 2152650"/>
              <a:gd name="connsiteX6814" fmla="*/ 3314697 w 3600448"/>
              <a:gd name="connsiteY6814" fmla="*/ 182562 h 2152650"/>
              <a:gd name="connsiteX6815" fmla="*/ 3314697 w 3600448"/>
              <a:gd name="connsiteY6815" fmla="*/ 190499 h 2152650"/>
              <a:gd name="connsiteX6816" fmla="*/ 3311522 w 3600448"/>
              <a:gd name="connsiteY6816" fmla="*/ 190499 h 2152650"/>
              <a:gd name="connsiteX6817" fmla="*/ 3248022 w 3600448"/>
              <a:gd name="connsiteY6817" fmla="*/ 182562 h 2152650"/>
              <a:gd name="connsiteX6818" fmla="*/ 3281360 w 3600448"/>
              <a:gd name="connsiteY6818" fmla="*/ 182562 h 2152650"/>
              <a:gd name="connsiteX6819" fmla="*/ 3281360 w 3600448"/>
              <a:gd name="connsiteY6819" fmla="*/ 189819 h 2152650"/>
              <a:gd name="connsiteX6820" fmla="*/ 3255431 w 3600448"/>
              <a:gd name="connsiteY6820" fmla="*/ 193448 h 2152650"/>
              <a:gd name="connsiteX6821" fmla="*/ 3259135 w 3600448"/>
              <a:gd name="connsiteY6821" fmla="*/ 200705 h 2152650"/>
              <a:gd name="connsiteX6822" fmla="*/ 3229501 w 3600448"/>
              <a:gd name="connsiteY6822" fmla="*/ 197076 h 2152650"/>
              <a:gd name="connsiteX6823" fmla="*/ 3251727 w 3600448"/>
              <a:gd name="connsiteY6823" fmla="*/ 186191 h 2152650"/>
              <a:gd name="connsiteX6824" fmla="*/ 3248022 w 3600448"/>
              <a:gd name="connsiteY6824" fmla="*/ 182562 h 2152650"/>
              <a:gd name="connsiteX6825" fmla="*/ 2938857 w 3600448"/>
              <a:gd name="connsiteY6825" fmla="*/ 179387 h 2152650"/>
              <a:gd name="connsiteX6826" fmla="*/ 2949573 w 3600448"/>
              <a:gd name="connsiteY6826" fmla="*/ 182562 h 2152650"/>
              <a:gd name="connsiteX6827" fmla="*/ 2938857 w 3600448"/>
              <a:gd name="connsiteY6827" fmla="*/ 185737 h 2152650"/>
              <a:gd name="connsiteX6828" fmla="*/ 2938857 w 3600448"/>
              <a:gd name="connsiteY6828" fmla="*/ 179387 h 2152650"/>
              <a:gd name="connsiteX6829" fmla="*/ 3380897 w 3600448"/>
              <a:gd name="connsiteY6829" fmla="*/ 174625 h 2152650"/>
              <a:gd name="connsiteX6830" fmla="*/ 3384548 w 3600448"/>
              <a:gd name="connsiteY6830" fmla="*/ 178594 h 2152650"/>
              <a:gd name="connsiteX6831" fmla="*/ 3384548 w 3600448"/>
              <a:gd name="connsiteY6831" fmla="*/ 182562 h 2152650"/>
              <a:gd name="connsiteX6832" fmla="*/ 3380897 w 3600448"/>
              <a:gd name="connsiteY6832" fmla="*/ 178594 h 2152650"/>
              <a:gd name="connsiteX6833" fmla="*/ 3369943 w 3600448"/>
              <a:gd name="connsiteY6833" fmla="*/ 190500 h 2152650"/>
              <a:gd name="connsiteX6834" fmla="*/ 3380897 w 3600448"/>
              <a:gd name="connsiteY6834" fmla="*/ 174625 h 2152650"/>
              <a:gd name="connsiteX6835" fmla="*/ 2767605 w 3600448"/>
              <a:gd name="connsiteY6835" fmla="*/ 168275 h 2152650"/>
              <a:gd name="connsiteX6836" fmla="*/ 2771376 w 3600448"/>
              <a:gd name="connsiteY6836" fmla="*/ 179387 h 2152650"/>
              <a:gd name="connsiteX6837" fmla="*/ 2782687 w 3600448"/>
              <a:gd name="connsiteY6837" fmla="*/ 171979 h 2152650"/>
              <a:gd name="connsiteX6838" fmla="*/ 2790228 w 3600448"/>
              <a:gd name="connsiteY6838" fmla="*/ 179387 h 2152650"/>
              <a:gd name="connsiteX6839" fmla="*/ 2763835 w 3600448"/>
              <a:gd name="connsiteY6839" fmla="*/ 179387 h 2152650"/>
              <a:gd name="connsiteX6840" fmla="*/ 2767605 w 3600448"/>
              <a:gd name="connsiteY6840" fmla="*/ 168275 h 2152650"/>
              <a:gd name="connsiteX6841" fmla="*/ 2830510 w 3600448"/>
              <a:gd name="connsiteY6841" fmla="*/ 167481 h 2152650"/>
              <a:gd name="connsiteX6842" fmla="*/ 2863848 w 3600448"/>
              <a:gd name="connsiteY6842" fmla="*/ 167481 h 2152650"/>
              <a:gd name="connsiteX6843" fmla="*/ 2852735 w 3600448"/>
              <a:gd name="connsiteY6843" fmla="*/ 175418 h 2152650"/>
              <a:gd name="connsiteX6844" fmla="*/ 2830510 w 3600448"/>
              <a:gd name="connsiteY6844" fmla="*/ 167481 h 2152650"/>
              <a:gd name="connsiteX6845" fmla="*/ 3417265 w 3600448"/>
              <a:gd name="connsiteY6845" fmla="*/ 166290 h 2152650"/>
              <a:gd name="connsiteX6846" fmla="*/ 3433760 w 3600448"/>
              <a:gd name="connsiteY6846" fmla="*/ 170920 h 2152650"/>
              <a:gd name="connsiteX6847" fmla="*/ 3411138 w 3600448"/>
              <a:gd name="connsiteY6847" fmla="*/ 174624 h 2152650"/>
              <a:gd name="connsiteX6848" fmla="*/ 3418679 w 3600448"/>
              <a:gd name="connsiteY6848" fmla="*/ 170920 h 2152650"/>
              <a:gd name="connsiteX6849" fmla="*/ 3403597 w 3600448"/>
              <a:gd name="connsiteY6849" fmla="*/ 167216 h 2152650"/>
              <a:gd name="connsiteX6850" fmla="*/ 3417265 w 3600448"/>
              <a:gd name="connsiteY6850" fmla="*/ 166290 h 2152650"/>
              <a:gd name="connsiteX6851" fmla="*/ 2819397 w 3600448"/>
              <a:gd name="connsiteY6851" fmla="*/ 149225 h 2152650"/>
              <a:gd name="connsiteX6852" fmla="*/ 2835272 w 3600448"/>
              <a:gd name="connsiteY6852" fmla="*/ 152400 h 2152650"/>
              <a:gd name="connsiteX6853" fmla="*/ 2830510 w 3600448"/>
              <a:gd name="connsiteY6853" fmla="*/ 157162 h 2152650"/>
              <a:gd name="connsiteX6854" fmla="*/ 2819397 w 3600448"/>
              <a:gd name="connsiteY6854" fmla="*/ 152400 h 2152650"/>
              <a:gd name="connsiteX6855" fmla="*/ 3050537 w 3600448"/>
              <a:gd name="connsiteY6855" fmla="*/ 146050 h 2152650"/>
              <a:gd name="connsiteX6856" fmla="*/ 3050537 w 3600448"/>
              <a:gd name="connsiteY6856" fmla="*/ 157162 h 2152650"/>
              <a:gd name="connsiteX6857" fmla="*/ 3035297 w 3600448"/>
              <a:gd name="connsiteY6857" fmla="*/ 149754 h 2152650"/>
              <a:gd name="connsiteX6858" fmla="*/ 3050537 w 3600448"/>
              <a:gd name="connsiteY6858" fmla="*/ 146050 h 2152650"/>
              <a:gd name="connsiteX6859" fmla="*/ 3478210 w 3600448"/>
              <a:gd name="connsiteY6859" fmla="*/ 138112 h 2152650"/>
              <a:gd name="connsiteX6860" fmla="*/ 3508373 w 3600448"/>
              <a:gd name="connsiteY6860" fmla="*/ 138112 h 2152650"/>
              <a:gd name="connsiteX6861" fmla="*/ 3497062 w 3600448"/>
              <a:gd name="connsiteY6861" fmla="*/ 141287 h 2152650"/>
              <a:gd name="connsiteX6862" fmla="*/ 2896490 w 3600448"/>
              <a:gd name="connsiteY6862" fmla="*/ 135053 h 2152650"/>
              <a:gd name="connsiteX6863" fmla="*/ 2901312 w 3600448"/>
              <a:gd name="connsiteY6863" fmla="*/ 142346 h 2152650"/>
              <a:gd name="connsiteX6864" fmla="*/ 2897502 w 3600448"/>
              <a:gd name="connsiteY6864" fmla="*/ 142346 h 2152650"/>
              <a:gd name="connsiteX6865" fmla="*/ 2886072 w 3600448"/>
              <a:gd name="connsiteY6865" fmla="*/ 142346 h 2152650"/>
              <a:gd name="connsiteX6866" fmla="*/ 2896490 w 3600448"/>
              <a:gd name="connsiteY6866" fmla="*/ 135053 h 2152650"/>
              <a:gd name="connsiteX6867" fmla="*/ 3578222 w 3600448"/>
              <a:gd name="connsiteY6867" fmla="*/ 134937 h 2152650"/>
              <a:gd name="connsiteX6868" fmla="*/ 3570965 w 3600448"/>
              <a:gd name="connsiteY6868" fmla="*/ 146049 h 2152650"/>
              <a:gd name="connsiteX6869" fmla="*/ 3578222 w 3600448"/>
              <a:gd name="connsiteY6869" fmla="*/ 134937 h 2152650"/>
              <a:gd name="connsiteX6870" fmla="*/ 3137940 w 3600448"/>
              <a:gd name="connsiteY6870" fmla="*/ 123998 h 2152650"/>
              <a:gd name="connsiteX6871" fmla="*/ 3147001 w 3600448"/>
              <a:gd name="connsiteY6871" fmla="*/ 130232 h 2152650"/>
              <a:gd name="connsiteX6872" fmla="*/ 3195575 w 3600448"/>
              <a:gd name="connsiteY6872" fmla="*/ 133878 h 2152650"/>
              <a:gd name="connsiteX6873" fmla="*/ 3195575 w 3600448"/>
              <a:gd name="connsiteY6873" fmla="*/ 141287 h 2152650"/>
              <a:gd name="connsiteX6874" fmla="*/ 3154720 w 3600448"/>
              <a:gd name="connsiteY6874" fmla="*/ 159808 h 2152650"/>
              <a:gd name="connsiteX6875" fmla="*/ 3162148 w 3600448"/>
              <a:gd name="connsiteY6875" fmla="*/ 152399 h 2152650"/>
              <a:gd name="connsiteX6876" fmla="*/ 3095293 w 3600448"/>
              <a:gd name="connsiteY6876" fmla="*/ 167216 h 2152650"/>
              <a:gd name="connsiteX6877" fmla="*/ 3084151 w 3600448"/>
              <a:gd name="connsiteY6877" fmla="*/ 163512 h 2152650"/>
              <a:gd name="connsiteX6878" fmla="*/ 3087865 w 3600448"/>
              <a:gd name="connsiteY6878" fmla="*/ 185737 h 2152650"/>
              <a:gd name="connsiteX6879" fmla="*/ 3073008 w 3600448"/>
              <a:gd name="connsiteY6879" fmla="*/ 182032 h 2152650"/>
              <a:gd name="connsiteX6880" fmla="*/ 3065580 w 3600448"/>
              <a:gd name="connsiteY6880" fmla="*/ 196849 h 2152650"/>
              <a:gd name="connsiteX6881" fmla="*/ 3076722 w 3600448"/>
              <a:gd name="connsiteY6881" fmla="*/ 193145 h 2152650"/>
              <a:gd name="connsiteX6882" fmla="*/ 3073008 w 3600448"/>
              <a:gd name="connsiteY6882" fmla="*/ 204257 h 2152650"/>
              <a:gd name="connsiteX6883" fmla="*/ 3069294 w 3600448"/>
              <a:gd name="connsiteY6883" fmla="*/ 196849 h 2152650"/>
              <a:gd name="connsiteX6884" fmla="*/ 3069294 w 3600448"/>
              <a:gd name="connsiteY6884" fmla="*/ 207961 h 2152650"/>
              <a:gd name="connsiteX6885" fmla="*/ 3058152 w 3600448"/>
              <a:gd name="connsiteY6885" fmla="*/ 207961 h 2152650"/>
              <a:gd name="connsiteX6886" fmla="*/ 3058152 w 3600448"/>
              <a:gd name="connsiteY6886" fmla="*/ 211666 h 2152650"/>
              <a:gd name="connsiteX6887" fmla="*/ 3039581 w 3600448"/>
              <a:gd name="connsiteY6887" fmla="*/ 215370 h 2152650"/>
              <a:gd name="connsiteX6888" fmla="*/ 3047009 w 3600448"/>
              <a:gd name="connsiteY6888" fmla="*/ 211666 h 2152650"/>
              <a:gd name="connsiteX6889" fmla="*/ 3035867 w 3600448"/>
              <a:gd name="connsiteY6889" fmla="*/ 204257 h 2152650"/>
              <a:gd name="connsiteX6890" fmla="*/ 3054437 w 3600448"/>
              <a:gd name="connsiteY6890" fmla="*/ 196849 h 2152650"/>
              <a:gd name="connsiteX6891" fmla="*/ 3047009 w 3600448"/>
              <a:gd name="connsiteY6891" fmla="*/ 189441 h 2152650"/>
              <a:gd name="connsiteX6892" fmla="*/ 3035867 w 3600448"/>
              <a:gd name="connsiteY6892" fmla="*/ 196849 h 2152650"/>
              <a:gd name="connsiteX6893" fmla="*/ 3034010 w 3600448"/>
              <a:gd name="connsiteY6893" fmla="*/ 196386 h 2152650"/>
              <a:gd name="connsiteX6894" fmla="*/ 3026254 w 3600448"/>
              <a:gd name="connsiteY6894" fmla="*/ 194452 h 2152650"/>
              <a:gd name="connsiteX6895" fmla="*/ 3028438 w 3600448"/>
              <a:gd name="connsiteY6895" fmla="*/ 193145 h 2152650"/>
              <a:gd name="connsiteX6896" fmla="*/ 3024724 w 3600448"/>
              <a:gd name="connsiteY6896" fmla="*/ 178328 h 2152650"/>
              <a:gd name="connsiteX6897" fmla="*/ 3047009 w 3600448"/>
              <a:gd name="connsiteY6897" fmla="*/ 159808 h 2152650"/>
              <a:gd name="connsiteX6898" fmla="*/ 3091579 w 3600448"/>
              <a:gd name="connsiteY6898" fmla="*/ 156103 h 2152650"/>
              <a:gd name="connsiteX6899" fmla="*/ 3113864 w 3600448"/>
              <a:gd name="connsiteY6899" fmla="*/ 159808 h 2152650"/>
              <a:gd name="connsiteX6900" fmla="*/ 3132435 w 3600448"/>
              <a:gd name="connsiteY6900" fmla="*/ 152399 h 2152650"/>
              <a:gd name="connsiteX6901" fmla="*/ 3121292 w 3600448"/>
              <a:gd name="connsiteY6901" fmla="*/ 148695 h 2152650"/>
              <a:gd name="connsiteX6902" fmla="*/ 3139863 w 3600448"/>
              <a:gd name="connsiteY6902" fmla="*/ 144991 h 2152650"/>
              <a:gd name="connsiteX6903" fmla="*/ 3106436 w 3600448"/>
              <a:gd name="connsiteY6903" fmla="*/ 144991 h 2152650"/>
              <a:gd name="connsiteX6904" fmla="*/ 3113864 w 3600448"/>
              <a:gd name="connsiteY6904" fmla="*/ 141287 h 2152650"/>
              <a:gd name="connsiteX6905" fmla="*/ 3084151 w 3600448"/>
              <a:gd name="connsiteY6905" fmla="*/ 141287 h 2152650"/>
              <a:gd name="connsiteX6906" fmla="*/ 3137542 w 3600448"/>
              <a:gd name="connsiteY6906" fmla="*/ 124155 h 2152650"/>
              <a:gd name="connsiteX6907" fmla="*/ 3136149 w 3600448"/>
              <a:gd name="connsiteY6907" fmla="*/ 122766 h 2152650"/>
              <a:gd name="connsiteX6908" fmla="*/ 3139416 w 3600448"/>
              <a:gd name="connsiteY6908" fmla="*/ 123418 h 2152650"/>
              <a:gd name="connsiteX6909" fmla="*/ 3137940 w 3600448"/>
              <a:gd name="connsiteY6909" fmla="*/ 123998 h 2152650"/>
              <a:gd name="connsiteX6910" fmla="*/ 3013072 w 3600448"/>
              <a:gd name="connsiteY6910" fmla="*/ 119062 h 2152650"/>
              <a:gd name="connsiteX6911" fmla="*/ 3016776 w 3600448"/>
              <a:gd name="connsiteY6911" fmla="*/ 130174 h 2152650"/>
              <a:gd name="connsiteX6912" fmla="*/ 3527892 w 3600448"/>
              <a:gd name="connsiteY6912" fmla="*/ 109720 h 2152650"/>
              <a:gd name="connsiteX6913" fmla="*/ 3534233 w 3600448"/>
              <a:gd name="connsiteY6913" fmla="*/ 111653 h 2152650"/>
              <a:gd name="connsiteX6914" fmla="*/ 3526757 w 3600448"/>
              <a:gd name="connsiteY6914" fmla="*/ 122766 h 2152650"/>
              <a:gd name="connsiteX6915" fmla="*/ 3529911 w 3600448"/>
              <a:gd name="connsiteY6915" fmla="*/ 112869 h 2152650"/>
              <a:gd name="connsiteX6916" fmla="*/ 3526757 w 3600448"/>
              <a:gd name="connsiteY6916" fmla="*/ 107949 h 2152650"/>
              <a:gd name="connsiteX6917" fmla="*/ 3527892 w 3600448"/>
              <a:gd name="connsiteY6917" fmla="*/ 109720 h 2152650"/>
              <a:gd name="connsiteX6918" fmla="*/ 3524977 w 3600448"/>
              <a:gd name="connsiteY6918" fmla="*/ 108831 h 2152650"/>
              <a:gd name="connsiteX6919" fmla="*/ 3429560 w 3600448"/>
              <a:gd name="connsiteY6919" fmla="*/ 104245 h 2152650"/>
              <a:gd name="connsiteX6920" fmla="*/ 3431897 w 3600448"/>
              <a:gd name="connsiteY6920" fmla="*/ 104708 h 2152650"/>
              <a:gd name="connsiteX6921" fmla="*/ 3431955 w 3600448"/>
              <a:gd name="connsiteY6921" fmla="*/ 104745 h 2152650"/>
              <a:gd name="connsiteX6922" fmla="*/ 3188147 w 3600448"/>
              <a:gd name="connsiteY6922" fmla="*/ 104245 h 2152650"/>
              <a:gd name="connsiteX6923" fmla="*/ 3206718 w 3600448"/>
              <a:gd name="connsiteY6923" fmla="*/ 111654 h 2152650"/>
              <a:gd name="connsiteX6924" fmla="*/ 3154720 w 3600448"/>
              <a:gd name="connsiteY6924" fmla="*/ 126470 h 2152650"/>
              <a:gd name="connsiteX6925" fmla="*/ 3152398 w 3600448"/>
              <a:gd name="connsiteY6925" fmla="*/ 126007 h 2152650"/>
              <a:gd name="connsiteX6926" fmla="*/ 3139416 w 3600448"/>
              <a:gd name="connsiteY6926" fmla="*/ 123418 h 2152650"/>
              <a:gd name="connsiteX6927" fmla="*/ 3466944 w 3600448"/>
              <a:gd name="connsiteY6927" fmla="*/ 100541 h 2152650"/>
              <a:gd name="connsiteX6928" fmla="*/ 3496850 w 3600448"/>
              <a:gd name="connsiteY6928" fmla="*/ 107949 h 2152650"/>
              <a:gd name="connsiteX6929" fmla="*/ 3493112 w 3600448"/>
              <a:gd name="connsiteY6929" fmla="*/ 104245 h 2152650"/>
              <a:gd name="connsiteX6930" fmla="*/ 3515542 w 3600448"/>
              <a:gd name="connsiteY6930" fmla="*/ 104245 h 2152650"/>
              <a:gd name="connsiteX6931" fmla="*/ 3522084 w 3600448"/>
              <a:gd name="connsiteY6931" fmla="*/ 107949 h 2152650"/>
              <a:gd name="connsiteX6932" fmla="*/ 3524977 w 3600448"/>
              <a:gd name="connsiteY6932" fmla="*/ 108831 h 2152650"/>
              <a:gd name="connsiteX6933" fmla="*/ 3510869 w 3600448"/>
              <a:gd name="connsiteY6933" fmla="*/ 115821 h 2152650"/>
              <a:gd name="connsiteX6934" fmla="*/ 3500589 w 3600448"/>
              <a:gd name="connsiteY6934" fmla="*/ 126470 h 2152650"/>
              <a:gd name="connsiteX6935" fmla="*/ 3459467 w 3600448"/>
              <a:gd name="connsiteY6935" fmla="*/ 119062 h 2152650"/>
              <a:gd name="connsiteX6936" fmla="*/ 3463205 w 3600448"/>
              <a:gd name="connsiteY6936" fmla="*/ 122766 h 2152650"/>
              <a:gd name="connsiteX6937" fmla="*/ 3425822 w 3600448"/>
              <a:gd name="connsiteY6937" fmla="*/ 111653 h 2152650"/>
              <a:gd name="connsiteX6938" fmla="*/ 3437037 w 3600448"/>
              <a:gd name="connsiteY6938" fmla="*/ 107949 h 2152650"/>
              <a:gd name="connsiteX6939" fmla="*/ 3431955 w 3600448"/>
              <a:gd name="connsiteY6939" fmla="*/ 104745 h 2152650"/>
              <a:gd name="connsiteX6940" fmla="*/ 3438439 w 3600448"/>
              <a:gd name="connsiteY6940" fmla="*/ 106097 h 2152650"/>
              <a:gd name="connsiteX6941" fmla="*/ 3444514 w 3600448"/>
              <a:gd name="connsiteY6941" fmla="*/ 107949 h 2152650"/>
              <a:gd name="connsiteX6942" fmla="*/ 3466944 w 3600448"/>
              <a:gd name="connsiteY6942" fmla="*/ 100541 h 2152650"/>
              <a:gd name="connsiteX6943" fmla="*/ 3184522 w 3600448"/>
              <a:gd name="connsiteY6943" fmla="*/ 93662 h 2152650"/>
              <a:gd name="connsiteX6944" fmla="*/ 3198810 w 3600448"/>
              <a:gd name="connsiteY6944" fmla="*/ 93662 h 2152650"/>
              <a:gd name="connsiteX6945" fmla="*/ 3187697 w 3600448"/>
              <a:gd name="connsiteY6945" fmla="*/ 100012 h 2152650"/>
              <a:gd name="connsiteX6946" fmla="*/ 3532763 w 3600448"/>
              <a:gd name="connsiteY6946" fmla="*/ 88611 h 2152650"/>
              <a:gd name="connsiteX6947" fmla="*/ 3537742 w 3600448"/>
              <a:gd name="connsiteY6947" fmla="*/ 89693 h 2152650"/>
              <a:gd name="connsiteX6948" fmla="*/ 3530439 w 3600448"/>
              <a:gd name="connsiteY6948" fmla="*/ 89693 h 2152650"/>
              <a:gd name="connsiteX6949" fmla="*/ 3482906 w 3600448"/>
              <a:gd name="connsiteY6949" fmla="*/ 86254 h 2152650"/>
              <a:gd name="connsiteX6950" fmla="*/ 3493556 w 3600448"/>
              <a:gd name="connsiteY6950" fmla="*/ 89958 h 2152650"/>
              <a:gd name="connsiteX6951" fmla="*/ 3463922 w 3600448"/>
              <a:gd name="connsiteY6951" fmla="*/ 93662 h 2152650"/>
              <a:gd name="connsiteX6952" fmla="*/ 3482906 w 3600448"/>
              <a:gd name="connsiteY6952" fmla="*/ 86254 h 2152650"/>
              <a:gd name="connsiteX6953" fmla="*/ 3165790 w 3600448"/>
              <a:gd name="connsiteY6953" fmla="*/ 82550 h 2152650"/>
              <a:gd name="connsiteX6954" fmla="*/ 3179760 w 3600448"/>
              <a:gd name="connsiteY6954" fmla="*/ 89958 h 2152650"/>
              <a:gd name="connsiteX6955" fmla="*/ 3169282 w 3600448"/>
              <a:gd name="connsiteY6955" fmla="*/ 89958 h 2152650"/>
              <a:gd name="connsiteX6956" fmla="*/ 3162297 w 3600448"/>
              <a:gd name="connsiteY6956" fmla="*/ 93662 h 2152650"/>
              <a:gd name="connsiteX6957" fmla="*/ 3165790 w 3600448"/>
              <a:gd name="connsiteY6957" fmla="*/ 82550 h 2152650"/>
              <a:gd name="connsiteX6958" fmla="*/ 3555998 w 3600448"/>
              <a:gd name="connsiteY6958" fmla="*/ 77787 h 2152650"/>
              <a:gd name="connsiteX6959" fmla="*/ 3543219 w 3600448"/>
              <a:gd name="connsiteY6959" fmla="*/ 83740 h 2152650"/>
              <a:gd name="connsiteX6960" fmla="*/ 3532763 w 3600448"/>
              <a:gd name="connsiteY6960" fmla="*/ 88611 h 2152650"/>
              <a:gd name="connsiteX6961" fmla="*/ 3519485 w 3600448"/>
              <a:gd name="connsiteY6961" fmla="*/ 85724 h 2152650"/>
              <a:gd name="connsiteX6962" fmla="*/ 3555998 w 3600448"/>
              <a:gd name="connsiteY6962" fmla="*/ 77787 h 2152650"/>
              <a:gd name="connsiteX6963" fmla="*/ 3555998 w 3600448"/>
              <a:gd name="connsiteY6963" fmla="*/ 60325 h 2152650"/>
              <a:gd name="connsiteX6964" fmla="*/ 3560760 w 3600448"/>
              <a:gd name="connsiteY6964" fmla="*/ 63500 h 2152650"/>
              <a:gd name="connsiteX6965" fmla="*/ 3544885 w 3600448"/>
              <a:gd name="connsiteY6965" fmla="*/ 66675 h 2152650"/>
              <a:gd name="connsiteX6966" fmla="*/ 3463894 w 3600448"/>
              <a:gd name="connsiteY6966" fmla="*/ 57322 h 2152650"/>
              <a:gd name="connsiteX6967" fmla="*/ 3467025 w 3600448"/>
              <a:gd name="connsiteY6967" fmla="*/ 59418 h 2152650"/>
              <a:gd name="connsiteX6968" fmla="*/ 3461490 w 3600448"/>
              <a:gd name="connsiteY6968" fmla="*/ 58227 h 2152650"/>
              <a:gd name="connsiteX6969" fmla="*/ 3291792 w 3600448"/>
              <a:gd name="connsiteY6969" fmla="*/ 55760 h 2152650"/>
              <a:gd name="connsiteX6970" fmla="*/ 3298822 w 3600448"/>
              <a:gd name="connsiteY6970" fmla="*/ 59689 h 2152650"/>
              <a:gd name="connsiteX6971" fmla="*/ 3273422 w 3600448"/>
              <a:gd name="connsiteY6971" fmla="*/ 59689 h 2152650"/>
              <a:gd name="connsiteX6972" fmla="*/ 3291792 w 3600448"/>
              <a:gd name="connsiteY6972" fmla="*/ 55760 h 2152650"/>
              <a:gd name="connsiteX6973" fmla="*/ 3485989 w 3600448"/>
              <a:gd name="connsiteY6973" fmla="*/ 55562 h 2152650"/>
              <a:gd name="connsiteX6974" fmla="*/ 3511548 w 3600448"/>
              <a:gd name="connsiteY6974" fmla="*/ 62970 h 2152650"/>
              <a:gd name="connsiteX6975" fmla="*/ 3500594 w 3600448"/>
              <a:gd name="connsiteY6975" fmla="*/ 66674 h 2152650"/>
              <a:gd name="connsiteX6976" fmla="*/ 3496943 w 3600448"/>
              <a:gd name="connsiteY6976" fmla="*/ 59266 h 2152650"/>
              <a:gd name="connsiteX6977" fmla="*/ 3485989 w 3600448"/>
              <a:gd name="connsiteY6977" fmla="*/ 66674 h 2152650"/>
              <a:gd name="connsiteX6978" fmla="*/ 3475035 w 3600448"/>
              <a:gd name="connsiteY6978" fmla="*/ 59266 h 2152650"/>
              <a:gd name="connsiteX6979" fmla="*/ 3485989 w 3600448"/>
              <a:gd name="connsiteY6979" fmla="*/ 59266 h 2152650"/>
              <a:gd name="connsiteX6980" fmla="*/ 3485989 w 3600448"/>
              <a:gd name="connsiteY6980" fmla="*/ 55562 h 2152650"/>
              <a:gd name="connsiteX6981" fmla="*/ 3470754 w 3600448"/>
              <a:gd name="connsiteY6981" fmla="*/ 48192 h 2152650"/>
              <a:gd name="connsiteX6982" fmla="*/ 3478210 w 3600448"/>
              <a:gd name="connsiteY6982" fmla="*/ 51934 h 2152650"/>
              <a:gd name="connsiteX6983" fmla="*/ 3474482 w 3600448"/>
              <a:gd name="connsiteY6983" fmla="*/ 53337 h 2152650"/>
              <a:gd name="connsiteX6984" fmla="*/ 3463894 w 3600448"/>
              <a:gd name="connsiteY6984" fmla="*/ 57322 h 2152650"/>
              <a:gd name="connsiteX6985" fmla="*/ 3455841 w 3600448"/>
              <a:gd name="connsiteY6985" fmla="*/ 51934 h 2152650"/>
              <a:gd name="connsiteX6986" fmla="*/ 3470754 w 3600448"/>
              <a:gd name="connsiteY6986" fmla="*/ 51934 h 2152650"/>
              <a:gd name="connsiteX6987" fmla="*/ 3470754 w 3600448"/>
              <a:gd name="connsiteY6987" fmla="*/ 48192 h 2152650"/>
              <a:gd name="connsiteX6988" fmla="*/ 3314168 w 3600448"/>
              <a:gd name="connsiteY6988" fmla="*/ 44450 h 2152650"/>
              <a:gd name="connsiteX6989" fmla="*/ 3310440 w 3600448"/>
              <a:gd name="connsiteY6989" fmla="*/ 48192 h 2152650"/>
              <a:gd name="connsiteX6990" fmla="*/ 3362635 w 3600448"/>
              <a:gd name="connsiteY6990" fmla="*/ 63160 h 2152650"/>
              <a:gd name="connsiteX6991" fmla="*/ 3396189 w 3600448"/>
              <a:gd name="connsiteY6991" fmla="*/ 48192 h 2152650"/>
              <a:gd name="connsiteX6992" fmla="*/ 3399917 w 3600448"/>
              <a:gd name="connsiteY6992" fmla="*/ 55676 h 2152650"/>
              <a:gd name="connsiteX6993" fmla="*/ 3414830 w 3600448"/>
              <a:gd name="connsiteY6993" fmla="*/ 48192 h 2152650"/>
              <a:gd name="connsiteX6994" fmla="*/ 3461490 w 3600448"/>
              <a:gd name="connsiteY6994" fmla="*/ 58227 h 2152650"/>
              <a:gd name="connsiteX6995" fmla="*/ 3448384 w 3600448"/>
              <a:gd name="connsiteY6995" fmla="*/ 63160 h 2152650"/>
              <a:gd name="connsiteX6996" fmla="*/ 3459569 w 3600448"/>
              <a:gd name="connsiteY6996" fmla="*/ 70643 h 2152650"/>
              <a:gd name="connsiteX6997" fmla="*/ 3459569 w 3600448"/>
              <a:gd name="connsiteY6997" fmla="*/ 66902 h 2152650"/>
              <a:gd name="connsiteX6998" fmla="*/ 3467025 w 3600448"/>
              <a:gd name="connsiteY6998" fmla="*/ 78127 h 2152650"/>
              <a:gd name="connsiteX6999" fmla="*/ 3392461 w 3600448"/>
              <a:gd name="connsiteY6999" fmla="*/ 81869 h 2152650"/>
              <a:gd name="connsiteX7000" fmla="*/ 3392461 w 3600448"/>
              <a:gd name="connsiteY7000" fmla="*/ 89353 h 2152650"/>
              <a:gd name="connsiteX7001" fmla="*/ 3325353 w 3600448"/>
              <a:gd name="connsiteY7001" fmla="*/ 93095 h 2152650"/>
              <a:gd name="connsiteX7002" fmla="*/ 3321625 w 3600448"/>
              <a:gd name="connsiteY7002" fmla="*/ 96837 h 2152650"/>
              <a:gd name="connsiteX7003" fmla="*/ 3299255 w 3600448"/>
              <a:gd name="connsiteY7003" fmla="*/ 89353 h 2152650"/>
              <a:gd name="connsiteX7004" fmla="*/ 3276886 w 3600448"/>
              <a:gd name="connsiteY7004" fmla="*/ 96837 h 2152650"/>
              <a:gd name="connsiteX7005" fmla="*/ 3269429 w 3600448"/>
              <a:gd name="connsiteY7005" fmla="*/ 85611 h 2152650"/>
              <a:gd name="connsiteX7006" fmla="*/ 3254516 w 3600448"/>
              <a:gd name="connsiteY7006" fmla="*/ 89353 h 2152650"/>
              <a:gd name="connsiteX7007" fmla="*/ 3258245 w 3600448"/>
              <a:gd name="connsiteY7007" fmla="*/ 93095 h 2152650"/>
              <a:gd name="connsiteX7008" fmla="*/ 3232147 w 3600448"/>
              <a:gd name="connsiteY7008" fmla="*/ 96837 h 2152650"/>
              <a:gd name="connsiteX7009" fmla="*/ 3232147 w 3600448"/>
              <a:gd name="connsiteY7009" fmla="*/ 93095 h 2152650"/>
              <a:gd name="connsiteX7010" fmla="*/ 3250788 w 3600448"/>
              <a:gd name="connsiteY7010" fmla="*/ 85611 h 2152650"/>
              <a:gd name="connsiteX7011" fmla="*/ 3243332 w 3600448"/>
              <a:gd name="connsiteY7011" fmla="*/ 81869 h 2152650"/>
              <a:gd name="connsiteX7012" fmla="*/ 3258245 w 3600448"/>
              <a:gd name="connsiteY7012" fmla="*/ 85611 h 2152650"/>
              <a:gd name="connsiteX7013" fmla="*/ 3291799 w 3600448"/>
              <a:gd name="connsiteY7013" fmla="*/ 63160 h 2152650"/>
              <a:gd name="connsiteX7014" fmla="*/ 3299255 w 3600448"/>
              <a:gd name="connsiteY7014" fmla="*/ 66902 h 2152650"/>
              <a:gd name="connsiteX7015" fmla="*/ 3299255 w 3600448"/>
              <a:gd name="connsiteY7015" fmla="*/ 63160 h 2152650"/>
              <a:gd name="connsiteX7016" fmla="*/ 3325353 w 3600448"/>
              <a:gd name="connsiteY7016" fmla="*/ 66902 h 2152650"/>
              <a:gd name="connsiteX7017" fmla="*/ 3306712 w 3600448"/>
              <a:gd name="connsiteY7017" fmla="*/ 55676 h 2152650"/>
              <a:gd name="connsiteX7018" fmla="*/ 3317896 w 3600448"/>
              <a:gd name="connsiteY7018" fmla="*/ 51934 h 2152650"/>
              <a:gd name="connsiteX7019" fmla="*/ 3314168 w 3600448"/>
              <a:gd name="connsiteY7019" fmla="*/ 44450 h 2152650"/>
              <a:gd name="connsiteX7020" fmla="*/ 3303585 w 3600448"/>
              <a:gd name="connsiteY7020" fmla="*/ 38100 h 2152650"/>
              <a:gd name="connsiteX7021" fmla="*/ 3317873 w 3600448"/>
              <a:gd name="connsiteY7021" fmla="*/ 41275 h 2152650"/>
              <a:gd name="connsiteX7022" fmla="*/ 3314698 w 3600448"/>
              <a:gd name="connsiteY7022" fmla="*/ 41275 h 2152650"/>
              <a:gd name="connsiteX7023" fmla="*/ 3224694 w 3600448"/>
              <a:gd name="connsiteY7023" fmla="*/ 37200 h 2152650"/>
              <a:gd name="connsiteX7024" fmla="*/ 3248023 w 3600448"/>
              <a:gd name="connsiteY7024" fmla="*/ 37703 h 2152650"/>
              <a:gd name="connsiteX7025" fmla="*/ 3232942 w 3600448"/>
              <a:gd name="connsiteY7025" fmla="*/ 51990 h 2152650"/>
              <a:gd name="connsiteX7026" fmla="*/ 3217860 w 3600448"/>
              <a:gd name="connsiteY7026" fmla="*/ 44846 h 2152650"/>
              <a:gd name="connsiteX7027" fmla="*/ 3224694 w 3600448"/>
              <a:gd name="connsiteY7027" fmla="*/ 37200 h 2152650"/>
              <a:gd name="connsiteX7028" fmla="*/ 3266279 w 3600448"/>
              <a:gd name="connsiteY7028" fmla="*/ 29368 h 2152650"/>
              <a:gd name="connsiteX7029" fmla="*/ 3273423 w 3600448"/>
              <a:gd name="connsiteY7029" fmla="*/ 30162 h 2152650"/>
              <a:gd name="connsiteX7030" fmla="*/ 3259135 w 3600448"/>
              <a:gd name="connsiteY7030" fmla="*/ 33337 h 2152650"/>
              <a:gd name="connsiteX7031" fmla="*/ 3266279 w 3600448"/>
              <a:gd name="connsiteY7031" fmla="*/ 29368 h 2152650"/>
              <a:gd name="connsiteX7032" fmla="*/ 3515252 w 3600448"/>
              <a:gd name="connsiteY7032" fmla="*/ 0 h 2152650"/>
              <a:gd name="connsiteX7033" fmla="*/ 3578223 w 3600448"/>
              <a:gd name="connsiteY7033" fmla="*/ 11311 h 2152650"/>
              <a:gd name="connsiteX7034" fmla="*/ 3574519 w 3600448"/>
              <a:gd name="connsiteY7034" fmla="*/ 18851 h 2152650"/>
              <a:gd name="connsiteX7035" fmla="*/ 3596744 w 3600448"/>
              <a:gd name="connsiteY7035" fmla="*/ 15081 h 2152650"/>
              <a:gd name="connsiteX7036" fmla="*/ 3600448 w 3600448"/>
              <a:gd name="connsiteY7036" fmla="*/ 26392 h 2152650"/>
              <a:gd name="connsiteX7037" fmla="*/ 3585631 w 3600448"/>
              <a:gd name="connsiteY7037" fmla="*/ 30162 h 2152650"/>
              <a:gd name="connsiteX7038" fmla="*/ 3518956 w 3600448"/>
              <a:gd name="connsiteY7038" fmla="*/ 11311 h 2152650"/>
              <a:gd name="connsiteX7039" fmla="*/ 3500435 w 3600448"/>
              <a:gd name="connsiteY7039" fmla="*/ 15081 h 2152650"/>
              <a:gd name="connsiteX7040" fmla="*/ 3500435 w 3600448"/>
              <a:gd name="connsiteY7040" fmla="*/ 7540 h 2152650"/>
              <a:gd name="connsiteX7041" fmla="*/ 3518956 w 3600448"/>
              <a:gd name="connsiteY7041" fmla="*/ 7540 h 2152650"/>
              <a:gd name="connsiteX7042" fmla="*/ 3515252 w 3600448"/>
              <a:gd name="connsiteY7042" fmla="*/ 0 h 215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Lst>
            <a:rect l="l" t="t" r="r" b="b"/>
            <a:pathLst>
              <a:path w="3600448" h="2152650">
                <a:moveTo>
                  <a:pt x="288927" y="2149475"/>
                </a:moveTo>
                <a:lnTo>
                  <a:pt x="288927" y="2152650"/>
                </a:lnTo>
                <a:lnTo>
                  <a:pt x="277816" y="2152650"/>
                </a:lnTo>
                <a:close/>
                <a:moveTo>
                  <a:pt x="200426" y="2103834"/>
                </a:moveTo>
                <a:cubicBezTo>
                  <a:pt x="203202" y="2104231"/>
                  <a:pt x="206906" y="2105025"/>
                  <a:pt x="214317" y="2105025"/>
                </a:cubicBezTo>
                <a:cubicBezTo>
                  <a:pt x="210610" y="2108200"/>
                  <a:pt x="195794" y="2108200"/>
                  <a:pt x="192091" y="2105025"/>
                </a:cubicBezTo>
                <a:cubicBezTo>
                  <a:pt x="195794" y="2103438"/>
                  <a:pt x="197646" y="2103438"/>
                  <a:pt x="200426" y="2103834"/>
                </a:cubicBezTo>
                <a:close/>
                <a:moveTo>
                  <a:pt x="453607" y="2085975"/>
                </a:moveTo>
                <a:cubicBezTo>
                  <a:pt x="464793" y="2089745"/>
                  <a:pt x="487160" y="2085975"/>
                  <a:pt x="494618" y="2085975"/>
                </a:cubicBezTo>
                <a:cubicBezTo>
                  <a:pt x="498345" y="2089745"/>
                  <a:pt x="483433" y="2089745"/>
                  <a:pt x="487160" y="2097286"/>
                </a:cubicBezTo>
                <a:cubicBezTo>
                  <a:pt x="498345" y="2097286"/>
                  <a:pt x="513259" y="2089745"/>
                  <a:pt x="520715" y="2093516"/>
                </a:cubicBezTo>
                <a:cubicBezTo>
                  <a:pt x="487160" y="2093516"/>
                  <a:pt x="472248" y="2119908"/>
                  <a:pt x="431238" y="2116138"/>
                </a:cubicBezTo>
                <a:cubicBezTo>
                  <a:pt x="431238" y="2116138"/>
                  <a:pt x="431238" y="2116138"/>
                  <a:pt x="434966" y="2119908"/>
                </a:cubicBezTo>
                <a:cubicBezTo>
                  <a:pt x="405140" y="2123678"/>
                  <a:pt x="371585" y="2123678"/>
                  <a:pt x="345489" y="2134989"/>
                </a:cubicBezTo>
                <a:cubicBezTo>
                  <a:pt x="338033" y="2138760"/>
                  <a:pt x="352945" y="2142530"/>
                  <a:pt x="341761" y="2146300"/>
                </a:cubicBezTo>
                <a:cubicBezTo>
                  <a:pt x="319391" y="2138760"/>
                  <a:pt x="311935" y="2142530"/>
                  <a:pt x="274638" y="2138760"/>
                </a:cubicBezTo>
                <a:cubicBezTo>
                  <a:pt x="278368" y="2134989"/>
                  <a:pt x="285826" y="2131219"/>
                  <a:pt x="282094" y="2131219"/>
                </a:cubicBezTo>
                <a:cubicBezTo>
                  <a:pt x="293281" y="2131219"/>
                  <a:pt x="311935" y="2138760"/>
                  <a:pt x="319391" y="2127449"/>
                </a:cubicBezTo>
                <a:cubicBezTo>
                  <a:pt x="330576" y="2119908"/>
                  <a:pt x="311935" y="2123678"/>
                  <a:pt x="300751" y="2119908"/>
                </a:cubicBezTo>
                <a:cubicBezTo>
                  <a:pt x="308207" y="2123678"/>
                  <a:pt x="319391" y="2119908"/>
                  <a:pt x="315663" y="2116138"/>
                </a:cubicBezTo>
                <a:cubicBezTo>
                  <a:pt x="315663" y="2116138"/>
                  <a:pt x="315663" y="2116138"/>
                  <a:pt x="330576" y="2131219"/>
                </a:cubicBezTo>
                <a:cubicBezTo>
                  <a:pt x="334303" y="2127449"/>
                  <a:pt x="345489" y="2131219"/>
                  <a:pt x="341761" y="2127449"/>
                </a:cubicBezTo>
                <a:cubicBezTo>
                  <a:pt x="341761" y="2127449"/>
                  <a:pt x="341761" y="2127449"/>
                  <a:pt x="326847" y="2119908"/>
                </a:cubicBezTo>
                <a:cubicBezTo>
                  <a:pt x="341761" y="2119908"/>
                  <a:pt x="360401" y="2112367"/>
                  <a:pt x="371585" y="2116138"/>
                </a:cubicBezTo>
                <a:cubicBezTo>
                  <a:pt x="367858" y="2108597"/>
                  <a:pt x="356673" y="2108597"/>
                  <a:pt x="352945" y="2104827"/>
                </a:cubicBezTo>
                <a:cubicBezTo>
                  <a:pt x="352945" y="2108597"/>
                  <a:pt x="371585" y="2108597"/>
                  <a:pt x="367858" y="2104827"/>
                </a:cubicBezTo>
                <a:cubicBezTo>
                  <a:pt x="375314" y="2108597"/>
                  <a:pt x="382772" y="2104827"/>
                  <a:pt x="390227" y="2108597"/>
                </a:cubicBezTo>
                <a:cubicBezTo>
                  <a:pt x="390227" y="2108597"/>
                  <a:pt x="390227" y="2108597"/>
                  <a:pt x="386500" y="2104827"/>
                </a:cubicBezTo>
                <a:cubicBezTo>
                  <a:pt x="386500" y="2104827"/>
                  <a:pt x="386500" y="2104827"/>
                  <a:pt x="397684" y="2104827"/>
                </a:cubicBezTo>
                <a:cubicBezTo>
                  <a:pt x="397684" y="2104827"/>
                  <a:pt x="401412" y="2101056"/>
                  <a:pt x="397684" y="2101056"/>
                </a:cubicBezTo>
                <a:cubicBezTo>
                  <a:pt x="405140" y="2112367"/>
                  <a:pt x="420055" y="2089745"/>
                  <a:pt x="434966" y="2101056"/>
                </a:cubicBezTo>
                <a:cubicBezTo>
                  <a:pt x="434966" y="2101056"/>
                  <a:pt x="434966" y="2101056"/>
                  <a:pt x="431238" y="2093516"/>
                </a:cubicBezTo>
                <a:cubicBezTo>
                  <a:pt x="438694" y="2089745"/>
                  <a:pt x="453607" y="2097286"/>
                  <a:pt x="453607" y="2085975"/>
                </a:cubicBezTo>
                <a:close/>
                <a:moveTo>
                  <a:pt x="227709" y="2084767"/>
                </a:moveTo>
                <a:cubicBezTo>
                  <a:pt x="231954" y="2083858"/>
                  <a:pt x="236375" y="2083858"/>
                  <a:pt x="241030" y="2085798"/>
                </a:cubicBezTo>
                <a:cubicBezTo>
                  <a:pt x="241030" y="2085798"/>
                  <a:pt x="241030" y="2085798"/>
                  <a:pt x="233584" y="2089679"/>
                </a:cubicBezTo>
                <a:cubicBezTo>
                  <a:pt x="233584" y="2101320"/>
                  <a:pt x="267086" y="2081918"/>
                  <a:pt x="267086" y="2097440"/>
                </a:cubicBezTo>
                <a:cubicBezTo>
                  <a:pt x="267086" y="2097440"/>
                  <a:pt x="267086" y="2097440"/>
                  <a:pt x="270808" y="2089679"/>
                </a:cubicBezTo>
                <a:cubicBezTo>
                  <a:pt x="270808" y="2089679"/>
                  <a:pt x="270808" y="2089679"/>
                  <a:pt x="296877" y="2089679"/>
                </a:cubicBezTo>
                <a:cubicBezTo>
                  <a:pt x="270808" y="2112962"/>
                  <a:pt x="226139" y="2093559"/>
                  <a:pt x="192639" y="2097440"/>
                </a:cubicBezTo>
                <a:cubicBezTo>
                  <a:pt x="188914" y="2093559"/>
                  <a:pt x="192639" y="2093559"/>
                  <a:pt x="192639" y="2089679"/>
                </a:cubicBezTo>
                <a:cubicBezTo>
                  <a:pt x="203804" y="2098410"/>
                  <a:pt x="214970" y="2087496"/>
                  <a:pt x="227709" y="2084767"/>
                </a:cubicBezTo>
                <a:close/>
                <a:moveTo>
                  <a:pt x="111252" y="2073505"/>
                </a:moveTo>
                <a:lnTo>
                  <a:pt x="117555" y="2074277"/>
                </a:lnTo>
                <a:lnTo>
                  <a:pt x="118087" y="2075259"/>
                </a:lnTo>
                <a:close/>
                <a:moveTo>
                  <a:pt x="68874" y="2068620"/>
                </a:moveTo>
                <a:lnTo>
                  <a:pt x="73150" y="2071489"/>
                </a:lnTo>
                <a:cubicBezTo>
                  <a:pt x="76896" y="2069604"/>
                  <a:pt x="85321" y="2068661"/>
                  <a:pt x="94214" y="2069133"/>
                </a:cubicBezTo>
                <a:lnTo>
                  <a:pt x="111252" y="2073505"/>
                </a:lnTo>
                <a:lnTo>
                  <a:pt x="108259" y="2073139"/>
                </a:lnTo>
                <a:cubicBezTo>
                  <a:pt x="92809" y="2073845"/>
                  <a:pt x="81576" y="2080915"/>
                  <a:pt x="61914" y="2075259"/>
                </a:cubicBezTo>
                <a:cubicBezTo>
                  <a:pt x="63785" y="2073374"/>
                  <a:pt x="67531" y="2071489"/>
                  <a:pt x="68936" y="2069604"/>
                </a:cubicBezTo>
                <a:close/>
                <a:moveTo>
                  <a:pt x="44453" y="2066925"/>
                </a:moveTo>
                <a:cubicBezTo>
                  <a:pt x="44453" y="2070629"/>
                  <a:pt x="48156" y="2070629"/>
                  <a:pt x="51861" y="2070629"/>
                </a:cubicBezTo>
                <a:cubicBezTo>
                  <a:pt x="55564" y="2078037"/>
                  <a:pt x="37046" y="2074333"/>
                  <a:pt x="25931" y="2078037"/>
                </a:cubicBezTo>
                <a:cubicBezTo>
                  <a:pt x="25931" y="2078037"/>
                  <a:pt x="25931" y="2078037"/>
                  <a:pt x="25931" y="2074333"/>
                </a:cubicBezTo>
                <a:cubicBezTo>
                  <a:pt x="22227" y="2066925"/>
                  <a:pt x="40749" y="2070629"/>
                  <a:pt x="44453" y="2066925"/>
                </a:cubicBezTo>
                <a:close/>
                <a:moveTo>
                  <a:pt x="61914" y="2063948"/>
                </a:moveTo>
                <a:cubicBezTo>
                  <a:pt x="65660" y="2064891"/>
                  <a:pt x="67765" y="2065833"/>
                  <a:pt x="68760" y="2066776"/>
                </a:cubicBezTo>
                <a:lnTo>
                  <a:pt x="68874" y="2068620"/>
                </a:lnTo>
                <a:lnTo>
                  <a:pt x="63319" y="2064891"/>
                </a:lnTo>
                <a:cubicBezTo>
                  <a:pt x="61914" y="2063948"/>
                  <a:pt x="61914" y="2063948"/>
                  <a:pt x="61914" y="2063948"/>
                </a:cubicBezTo>
                <a:close/>
                <a:moveTo>
                  <a:pt x="639778" y="2060575"/>
                </a:moveTo>
                <a:cubicBezTo>
                  <a:pt x="617453" y="2078832"/>
                  <a:pt x="598850" y="2064226"/>
                  <a:pt x="569084" y="2075180"/>
                </a:cubicBezTo>
                <a:cubicBezTo>
                  <a:pt x="569084" y="2075180"/>
                  <a:pt x="569084" y="2075180"/>
                  <a:pt x="572805" y="2078832"/>
                </a:cubicBezTo>
                <a:cubicBezTo>
                  <a:pt x="546759" y="2078832"/>
                  <a:pt x="557922" y="2089786"/>
                  <a:pt x="543038" y="2097088"/>
                </a:cubicBezTo>
                <a:cubicBezTo>
                  <a:pt x="520714" y="2093437"/>
                  <a:pt x="554200" y="2086134"/>
                  <a:pt x="539318" y="2078832"/>
                </a:cubicBezTo>
                <a:cubicBezTo>
                  <a:pt x="572805" y="2071529"/>
                  <a:pt x="606291" y="2060575"/>
                  <a:pt x="639778" y="2060575"/>
                </a:cubicBezTo>
                <a:close/>
                <a:moveTo>
                  <a:pt x="423349" y="2059583"/>
                </a:moveTo>
                <a:cubicBezTo>
                  <a:pt x="415939" y="2074664"/>
                  <a:pt x="438166" y="2055812"/>
                  <a:pt x="449277" y="2063353"/>
                </a:cubicBezTo>
                <a:cubicBezTo>
                  <a:pt x="430756" y="2070894"/>
                  <a:pt x="408532" y="2070894"/>
                  <a:pt x="393714" y="2078434"/>
                </a:cubicBezTo>
                <a:cubicBezTo>
                  <a:pt x="390011" y="2074664"/>
                  <a:pt x="371490" y="2085975"/>
                  <a:pt x="378897" y="2078434"/>
                </a:cubicBezTo>
                <a:lnTo>
                  <a:pt x="390011" y="2074664"/>
                </a:lnTo>
                <a:cubicBezTo>
                  <a:pt x="390011" y="2074664"/>
                  <a:pt x="390011" y="2074664"/>
                  <a:pt x="386307" y="2067123"/>
                </a:cubicBezTo>
                <a:cubicBezTo>
                  <a:pt x="386307" y="2067123"/>
                  <a:pt x="386307" y="2067123"/>
                  <a:pt x="423349" y="2059583"/>
                </a:cubicBezTo>
                <a:close/>
                <a:moveTo>
                  <a:pt x="192984" y="2058764"/>
                </a:moveTo>
                <a:cubicBezTo>
                  <a:pt x="196729" y="2059235"/>
                  <a:pt x="200475" y="2060178"/>
                  <a:pt x="207966" y="2060178"/>
                </a:cubicBezTo>
                <a:cubicBezTo>
                  <a:pt x="192984" y="2060178"/>
                  <a:pt x="200475" y="2067719"/>
                  <a:pt x="196729" y="2071489"/>
                </a:cubicBezTo>
                <a:cubicBezTo>
                  <a:pt x="174262" y="2079030"/>
                  <a:pt x="151791" y="2063948"/>
                  <a:pt x="125576" y="2071489"/>
                </a:cubicBezTo>
                <a:cubicBezTo>
                  <a:pt x="125576" y="2075259"/>
                  <a:pt x="129322" y="2075259"/>
                  <a:pt x="125576" y="2075259"/>
                </a:cubicBezTo>
                <a:lnTo>
                  <a:pt x="117555" y="2074277"/>
                </a:lnTo>
                <a:lnTo>
                  <a:pt x="115280" y="2070075"/>
                </a:lnTo>
                <a:cubicBezTo>
                  <a:pt x="112470" y="2069604"/>
                  <a:pt x="108724" y="2069604"/>
                  <a:pt x="106854" y="2067719"/>
                </a:cubicBezTo>
                <a:cubicBezTo>
                  <a:pt x="106854" y="2067719"/>
                  <a:pt x="106854" y="2067719"/>
                  <a:pt x="129322" y="2067719"/>
                </a:cubicBezTo>
                <a:cubicBezTo>
                  <a:pt x="125576" y="2063948"/>
                  <a:pt x="129322" y="2060178"/>
                  <a:pt x="121832" y="2060178"/>
                </a:cubicBezTo>
                <a:cubicBezTo>
                  <a:pt x="129322" y="2060178"/>
                  <a:pt x="129322" y="2063948"/>
                  <a:pt x="136813" y="2063948"/>
                </a:cubicBezTo>
                <a:cubicBezTo>
                  <a:pt x="136813" y="2063948"/>
                  <a:pt x="136813" y="2063948"/>
                  <a:pt x="136813" y="2060178"/>
                </a:cubicBezTo>
                <a:cubicBezTo>
                  <a:pt x="148049" y="2071489"/>
                  <a:pt x="174262" y="2052637"/>
                  <a:pt x="178007" y="2063948"/>
                </a:cubicBezTo>
                <a:cubicBezTo>
                  <a:pt x="185494" y="2063948"/>
                  <a:pt x="181753" y="2060178"/>
                  <a:pt x="178007" y="2060178"/>
                </a:cubicBezTo>
                <a:cubicBezTo>
                  <a:pt x="185494" y="2058293"/>
                  <a:pt x="189239" y="2058293"/>
                  <a:pt x="192984" y="2058764"/>
                </a:cubicBezTo>
                <a:close/>
                <a:moveTo>
                  <a:pt x="245186" y="2055415"/>
                </a:moveTo>
                <a:cubicBezTo>
                  <a:pt x="254541" y="2055415"/>
                  <a:pt x="262961" y="2056342"/>
                  <a:pt x="266701" y="2060046"/>
                </a:cubicBezTo>
                <a:cubicBezTo>
                  <a:pt x="244251" y="2052637"/>
                  <a:pt x="240508" y="2063750"/>
                  <a:pt x="214317" y="2063750"/>
                </a:cubicBezTo>
                <a:lnTo>
                  <a:pt x="229281" y="2060046"/>
                </a:lnTo>
                <a:cubicBezTo>
                  <a:pt x="229281" y="2060046"/>
                  <a:pt x="229281" y="2060046"/>
                  <a:pt x="218056" y="2056341"/>
                </a:cubicBezTo>
                <a:cubicBezTo>
                  <a:pt x="225541" y="2056341"/>
                  <a:pt x="235831" y="2055415"/>
                  <a:pt x="245186" y="2055415"/>
                </a:cubicBezTo>
                <a:close/>
                <a:moveTo>
                  <a:pt x="333919" y="2052637"/>
                </a:moveTo>
                <a:cubicBezTo>
                  <a:pt x="330215" y="2052637"/>
                  <a:pt x="337624" y="2063353"/>
                  <a:pt x="341327" y="2063353"/>
                </a:cubicBezTo>
                <a:cubicBezTo>
                  <a:pt x="319104" y="2066925"/>
                  <a:pt x="333919" y="2056209"/>
                  <a:pt x="333919" y="2052637"/>
                </a:cubicBezTo>
                <a:close/>
                <a:moveTo>
                  <a:pt x="731851" y="2052240"/>
                </a:moveTo>
                <a:cubicBezTo>
                  <a:pt x="735555" y="2052637"/>
                  <a:pt x="739259" y="2054225"/>
                  <a:pt x="742963" y="2055812"/>
                </a:cubicBezTo>
                <a:lnTo>
                  <a:pt x="720738" y="2055812"/>
                </a:lnTo>
                <a:cubicBezTo>
                  <a:pt x="724443" y="2052637"/>
                  <a:pt x="728147" y="2051843"/>
                  <a:pt x="731851" y="2052240"/>
                </a:cubicBezTo>
                <a:close/>
                <a:moveTo>
                  <a:pt x="538439" y="2039427"/>
                </a:moveTo>
                <a:lnTo>
                  <a:pt x="538277" y="2040056"/>
                </a:lnTo>
                <a:cubicBezTo>
                  <a:pt x="537145" y="2041128"/>
                  <a:pt x="535002" y="2041842"/>
                  <a:pt x="531191" y="2041842"/>
                </a:cubicBezTo>
                <a:close/>
                <a:moveTo>
                  <a:pt x="519763" y="2034222"/>
                </a:moveTo>
                <a:cubicBezTo>
                  <a:pt x="527382" y="2030412"/>
                  <a:pt x="527382" y="2038032"/>
                  <a:pt x="531191" y="2041842"/>
                </a:cubicBezTo>
                <a:cubicBezTo>
                  <a:pt x="538812" y="2045652"/>
                  <a:pt x="550242" y="2038032"/>
                  <a:pt x="554053" y="2041842"/>
                </a:cubicBezTo>
                <a:cubicBezTo>
                  <a:pt x="538812" y="2045652"/>
                  <a:pt x="531191" y="2045652"/>
                  <a:pt x="515952" y="2049462"/>
                </a:cubicBezTo>
                <a:cubicBezTo>
                  <a:pt x="515952" y="2045652"/>
                  <a:pt x="523573" y="2045652"/>
                  <a:pt x="527382" y="2045652"/>
                </a:cubicBezTo>
                <a:close/>
                <a:moveTo>
                  <a:pt x="538812" y="2030412"/>
                </a:moveTo>
                <a:cubicBezTo>
                  <a:pt x="538812" y="2030412"/>
                  <a:pt x="538812" y="2030412"/>
                  <a:pt x="542622" y="2038032"/>
                </a:cubicBezTo>
                <a:cubicBezTo>
                  <a:pt x="542622" y="2038032"/>
                  <a:pt x="542622" y="2038032"/>
                  <a:pt x="541193" y="2038508"/>
                </a:cubicBezTo>
                <a:lnTo>
                  <a:pt x="538439" y="2039427"/>
                </a:lnTo>
                <a:lnTo>
                  <a:pt x="539288" y="2036127"/>
                </a:lnTo>
                <a:cubicBezTo>
                  <a:pt x="538812" y="2033270"/>
                  <a:pt x="536907" y="2030412"/>
                  <a:pt x="538812" y="2030412"/>
                </a:cubicBezTo>
                <a:close/>
                <a:moveTo>
                  <a:pt x="601876" y="2008620"/>
                </a:moveTo>
                <a:cubicBezTo>
                  <a:pt x="620728" y="2005012"/>
                  <a:pt x="601876" y="2019444"/>
                  <a:pt x="609417" y="2019444"/>
                </a:cubicBezTo>
                <a:cubicBezTo>
                  <a:pt x="598106" y="2030268"/>
                  <a:pt x="594335" y="2030268"/>
                  <a:pt x="583024" y="2037484"/>
                </a:cubicBezTo>
                <a:cubicBezTo>
                  <a:pt x="583024" y="2037484"/>
                  <a:pt x="583024" y="2037484"/>
                  <a:pt x="586795" y="2041092"/>
                </a:cubicBezTo>
                <a:cubicBezTo>
                  <a:pt x="583024" y="2041092"/>
                  <a:pt x="564173" y="2037484"/>
                  <a:pt x="571714" y="2044700"/>
                </a:cubicBezTo>
                <a:cubicBezTo>
                  <a:pt x="571714" y="2044700"/>
                  <a:pt x="571714" y="2044700"/>
                  <a:pt x="560403" y="2037484"/>
                </a:cubicBezTo>
                <a:cubicBezTo>
                  <a:pt x="579254" y="2041092"/>
                  <a:pt x="571714" y="2033876"/>
                  <a:pt x="583024" y="2030268"/>
                </a:cubicBezTo>
                <a:cubicBezTo>
                  <a:pt x="579254" y="2026660"/>
                  <a:pt x="575484" y="2030268"/>
                  <a:pt x="575484" y="2030268"/>
                </a:cubicBezTo>
                <a:cubicBezTo>
                  <a:pt x="571714" y="2026660"/>
                  <a:pt x="598106" y="2019444"/>
                  <a:pt x="590565" y="2012228"/>
                </a:cubicBezTo>
                <a:cubicBezTo>
                  <a:pt x="590565" y="2012228"/>
                  <a:pt x="590565" y="2012228"/>
                  <a:pt x="601876" y="2012228"/>
                </a:cubicBezTo>
                <a:cubicBezTo>
                  <a:pt x="601876" y="2012228"/>
                  <a:pt x="601876" y="2012228"/>
                  <a:pt x="601876" y="2008620"/>
                </a:cubicBezTo>
                <a:close/>
                <a:moveTo>
                  <a:pt x="85201" y="2005012"/>
                </a:moveTo>
                <a:cubicBezTo>
                  <a:pt x="92607" y="2008584"/>
                  <a:pt x="100015" y="2012156"/>
                  <a:pt x="92607" y="2012156"/>
                </a:cubicBezTo>
                <a:cubicBezTo>
                  <a:pt x="77790" y="2005012"/>
                  <a:pt x="59272" y="2019299"/>
                  <a:pt x="44453" y="2012156"/>
                </a:cubicBezTo>
                <a:cubicBezTo>
                  <a:pt x="44453" y="2012156"/>
                  <a:pt x="44453" y="2012156"/>
                  <a:pt x="85201" y="2005012"/>
                </a:cubicBezTo>
                <a:close/>
                <a:moveTo>
                  <a:pt x="122771" y="2000250"/>
                </a:moveTo>
                <a:cubicBezTo>
                  <a:pt x="122771" y="2000250"/>
                  <a:pt x="122771" y="2000250"/>
                  <a:pt x="141290" y="2008187"/>
                </a:cubicBezTo>
                <a:cubicBezTo>
                  <a:pt x="141290" y="2008187"/>
                  <a:pt x="141290" y="2008187"/>
                  <a:pt x="119064" y="2004219"/>
                </a:cubicBezTo>
                <a:cubicBezTo>
                  <a:pt x="122771" y="2004219"/>
                  <a:pt x="126474" y="2000250"/>
                  <a:pt x="122771" y="2000250"/>
                </a:cubicBezTo>
                <a:close/>
                <a:moveTo>
                  <a:pt x="25799" y="1997075"/>
                </a:moveTo>
                <a:cubicBezTo>
                  <a:pt x="36515" y="1997075"/>
                  <a:pt x="22227" y="2005012"/>
                  <a:pt x="29374" y="2005012"/>
                </a:cubicBezTo>
                <a:cubicBezTo>
                  <a:pt x="29374" y="2005012"/>
                  <a:pt x="29374" y="2005012"/>
                  <a:pt x="22227" y="2005012"/>
                </a:cubicBezTo>
                <a:cubicBezTo>
                  <a:pt x="22227" y="2001044"/>
                  <a:pt x="22227" y="1997075"/>
                  <a:pt x="25799" y="1997075"/>
                </a:cubicBezTo>
                <a:close/>
                <a:moveTo>
                  <a:pt x="92077" y="1989137"/>
                </a:moveTo>
                <a:lnTo>
                  <a:pt x="95252" y="1997074"/>
                </a:lnTo>
                <a:lnTo>
                  <a:pt x="88904" y="1993899"/>
                </a:lnTo>
                <a:close/>
                <a:moveTo>
                  <a:pt x="140837" y="1986280"/>
                </a:moveTo>
                <a:cubicBezTo>
                  <a:pt x="140837" y="1986280"/>
                  <a:pt x="140837" y="1986280"/>
                  <a:pt x="151722" y="1986280"/>
                </a:cubicBezTo>
                <a:cubicBezTo>
                  <a:pt x="169865" y="1993264"/>
                  <a:pt x="140837" y="1982787"/>
                  <a:pt x="144466" y="1993264"/>
                </a:cubicBezTo>
                <a:cubicBezTo>
                  <a:pt x="133579" y="1982787"/>
                  <a:pt x="119064" y="2000249"/>
                  <a:pt x="122693" y="1993264"/>
                </a:cubicBezTo>
                <a:cubicBezTo>
                  <a:pt x="122693" y="1986280"/>
                  <a:pt x="133579" y="1986280"/>
                  <a:pt x="140837" y="1989772"/>
                </a:cubicBezTo>
                <a:cubicBezTo>
                  <a:pt x="140837" y="1986280"/>
                  <a:pt x="140837" y="1986280"/>
                  <a:pt x="140837" y="1986280"/>
                </a:cubicBezTo>
                <a:close/>
                <a:moveTo>
                  <a:pt x="904045" y="1973403"/>
                </a:moveTo>
                <a:cubicBezTo>
                  <a:pt x="905550" y="1973461"/>
                  <a:pt x="906476" y="1974850"/>
                  <a:pt x="906476" y="1978554"/>
                </a:cubicBezTo>
                <a:cubicBezTo>
                  <a:pt x="899067" y="1978554"/>
                  <a:pt x="887955" y="1985962"/>
                  <a:pt x="884251" y="1982258"/>
                </a:cubicBezTo>
                <a:cubicBezTo>
                  <a:pt x="889807" y="1985036"/>
                  <a:pt x="899530" y="1973229"/>
                  <a:pt x="904045" y="1973403"/>
                </a:cubicBezTo>
                <a:close/>
                <a:moveTo>
                  <a:pt x="811095" y="1966912"/>
                </a:moveTo>
                <a:lnTo>
                  <a:pt x="822340" y="1966912"/>
                </a:lnTo>
                <a:cubicBezTo>
                  <a:pt x="818592" y="1966912"/>
                  <a:pt x="807347" y="1970664"/>
                  <a:pt x="811095" y="1966912"/>
                </a:cubicBezTo>
                <a:close/>
                <a:moveTo>
                  <a:pt x="792354" y="1966912"/>
                </a:moveTo>
                <a:cubicBezTo>
                  <a:pt x="797976" y="1966912"/>
                  <a:pt x="804536" y="1966912"/>
                  <a:pt x="810158" y="1966912"/>
                </a:cubicBezTo>
                <a:lnTo>
                  <a:pt x="811095" y="1966912"/>
                </a:lnTo>
                <a:cubicBezTo>
                  <a:pt x="811095" y="1966912"/>
                  <a:pt x="811095" y="1966912"/>
                  <a:pt x="807347" y="1970664"/>
                </a:cubicBezTo>
                <a:cubicBezTo>
                  <a:pt x="777361" y="1985673"/>
                  <a:pt x="736129" y="1993178"/>
                  <a:pt x="702395" y="2008187"/>
                </a:cubicBezTo>
                <a:cubicBezTo>
                  <a:pt x="698647" y="2004435"/>
                  <a:pt x="687402" y="2004435"/>
                  <a:pt x="694899" y="2000683"/>
                </a:cubicBezTo>
                <a:cubicBezTo>
                  <a:pt x="694899" y="2000683"/>
                  <a:pt x="694899" y="2000683"/>
                  <a:pt x="698647" y="2000683"/>
                </a:cubicBezTo>
                <a:cubicBezTo>
                  <a:pt x="721136" y="2000683"/>
                  <a:pt x="751123" y="1978169"/>
                  <a:pt x="784857" y="1974417"/>
                </a:cubicBezTo>
                <a:cubicBezTo>
                  <a:pt x="784857" y="1970664"/>
                  <a:pt x="773612" y="1974417"/>
                  <a:pt x="766116" y="1974417"/>
                </a:cubicBezTo>
                <a:cubicBezTo>
                  <a:pt x="781109" y="1966912"/>
                  <a:pt x="784857" y="1970664"/>
                  <a:pt x="803598" y="1970664"/>
                </a:cubicBezTo>
                <a:cubicBezTo>
                  <a:pt x="799850" y="1966912"/>
                  <a:pt x="796102" y="1970664"/>
                  <a:pt x="792354" y="1966912"/>
                </a:cubicBezTo>
                <a:close/>
                <a:moveTo>
                  <a:pt x="709627" y="1964266"/>
                </a:moveTo>
                <a:cubicBezTo>
                  <a:pt x="705817" y="1967971"/>
                  <a:pt x="698197" y="1971675"/>
                  <a:pt x="690577" y="1967971"/>
                </a:cubicBezTo>
                <a:cubicBezTo>
                  <a:pt x="698197" y="1967971"/>
                  <a:pt x="705817" y="1960562"/>
                  <a:pt x="709627" y="1964266"/>
                </a:cubicBezTo>
                <a:close/>
                <a:moveTo>
                  <a:pt x="364545" y="1955800"/>
                </a:moveTo>
                <a:cubicBezTo>
                  <a:pt x="368315" y="1963738"/>
                  <a:pt x="345694" y="1959769"/>
                  <a:pt x="338152" y="1963738"/>
                </a:cubicBezTo>
                <a:cubicBezTo>
                  <a:pt x="349465" y="1959769"/>
                  <a:pt x="368315" y="1959769"/>
                  <a:pt x="364545" y="1955800"/>
                </a:cubicBezTo>
                <a:close/>
                <a:moveTo>
                  <a:pt x="387464" y="1955602"/>
                </a:moveTo>
                <a:cubicBezTo>
                  <a:pt x="390143" y="1955602"/>
                  <a:pt x="391929" y="1956594"/>
                  <a:pt x="390143" y="1960563"/>
                </a:cubicBezTo>
                <a:cubicBezTo>
                  <a:pt x="386571" y="1960563"/>
                  <a:pt x="382999" y="1960563"/>
                  <a:pt x="379429" y="1956594"/>
                </a:cubicBezTo>
                <a:cubicBezTo>
                  <a:pt x="381215" y="1956594"/>
                  <a:pt x="384785" y="1955602"/>
                  <a:pt x="387464" y="1955602"/>
                </a:cubicBezTo>
                <a:close/>
                <a:moveTo>
                  <a:pt x="211743" y="1954667"/>
                </a:moveTo>
                <a:lnTo>
                  <a:pt x="214588" y="1955800"/>
                </a:lnTo>
                <a:cubicBezTo>
                  <a:pt x="214588" y="1955800"/>
                  <a:pt x="214588" y="1955800"/>
                  <a:pt x="212262" y="1954874"/>
                </a:cubicBezTo>
                <a:close/>
                <a:moveTo>
                  <a:pt x="169865" y="1944687"/>
                </a:moveTo>
                <a:cubicBezTo>
                  <a:pt x="180976" y="1948497"/>
                  <a:pt x="177273" y="1952307"/>
                  <a:pt x="192091" y="1956117"/>
                </a:cubicBezTo>
                <a:cubicBezTo>
                  <a:pt x="192091" y="1956117"/>
                  <a:pt x="192091" y="1956117"/>
                  <a:pt x="177273" y="1963737"/>
                </a:cubicBezTo>
                <a:cubicBezTo>
                  <a:pt x="177273" y="1959927"/>
                  <a:pt x="180976" y="1952307"/>
                  <a:pt x="169865" y="1944687"/>
                </a:cubicBezTo>
                <a:close/>
                <a:moveTo>
                  <a:pt x="152404" y="1941512"/>
                </a:moveTo>
                <a:lnTo>
                  <a:pt x="163515" y="1941512"/>
                </a:lnTo>
                <a:lnTo>
                  <a:pt x="155577" y="1944687"/>
                </a:lnTo>
                <a:close/>
                <a:moveTo>
                  <a:pt x="531310" y="1937703"/>
                </a:moveTo>
                <a:cubicBezTo>
                  <a:pt x="533172" y="1939528"/>
                  <a:pt x="536897" y="1938616"/>
                  <a:pt x="540623" y="1938159"/>
                </a:cubicBezTo>
                <a:lnTo>
                  <a:pt x="541480" y="1938453"/>
                </a:lnTo>
                <a:close/>
                <a:moveTo>
                  <a:pt x="401653" y="1936750"/>
                </a:moveTo>
                <a:lnTo>
                  <a:pt x="404828" y="1941513"/>
                </a:lnTo>
                <a:lnTo>
                  <a:pt x="401653" y="1944688"/>
                </a:lnTo>
                <a:close/>
                <a:moveTo>
                  <a:pt x="650890" y="1933575"/>
                </a:moveTo>
                <a:lnTo>
                  <a:pt x="657241" y="1936750"/>
                </a:lnTo>
                <a:lnTo>
                  <a:pt x="646128" y="1936750"/>
                </a:lnTo>
                <a:close/>
                <a:moveTo>
                  <a:pt x="494052" y="1930400"/>
                </a:moveTo>
                <a:cubicBezTo>
                  <a:pt x="494052" y="1937703"/>
                  <a:pt x="494052" y="1945005"/>
                  <a:pt x="486599" y="1948657"/>
                </a:cubicBezTo>
                <a:cubicBezTo>
                  <a:pt x="486599" y="1948657"/>
                  <a:pt x="486599" y="1948657"/>
                  <a:pt x="516405" y="1952308"/>
                </a:cubicBezTo>
                <a:cubicBezTo>
                  <a:pt x="508954" y="1948657"/>
                  <a:pt x="516405" y="1945005"/>
                  <a:pt x="512679" y="1941354"/>
                </a:cubicBezTo>
                <a:cubicBezTo>
                  <a:pt x="527583" y="1941354"/>
                  <a:pt x="527583" y="1948657"/>
                  <a:pt x="549938" y="1941354"/>
                </a:cubicBezTo>
                <a:lnTo>
                  <a:pt x="541480" y="1938453"/>
                </a:lnTo>
                <a:lnTo>
                  <a:pt x="574622" y="1940898"/>
                </a:lnTo>
                <a:cubicBezTo>
                  <a:pt x="589991" y="1941354"/>
                  <a:pt x="605826" y="1941354"/>
                  <a:pt x="620729" y="1941354"/>
                </a:cubicBezTo>
                <a:cubicBezTo>
                  <a:pt x="602100" y="1945005"/>
                  <a:pt x="594649" y="1952308"/>
                  <a:pt x="583471" y="1955959"/>
                </a:cubicBezTo>
                <a:cubicBezTo>
                  <a:pt x="587197" y="1952308"/>
                  <a:pt x="590923" y="1952308"/>
                  <a:pt x="587197" y="1948657"/>
                </a:cubicBezTo>
                <a:cubicBezTo>
                  <a:pt x="579745" y="1948657"/>
                  <a:pt x="576020" y="1948657"/>
                  <a:pt x="568568" y="1948657"/>
                </a:cubicBezTo>
                <a:cubicBezTo>
                  <a:pt x="564842" y="1966913"/>
                  <a:pt x="542486" y="1955959"/>
                  <a:pt x="523857" y="1966913"/>
                </a:cubicBezTo>
                <a:cubicBezTo>
                  <a:pt x="538760" y="1963262"/>
                  <a:pt x="527583" y="1959611"/>
                  <a:pt x="523857" y="1955959"/>
                </a:cubicBezTo>
                <a:cubicBezTo>
                  <a:pt x="523857" y="1955959"/>
                  <a:pt x="523857" y="1955959"/>
                  <a:pt x="512679" y="1963262"/>
                </a:cubicBezTo>
                <a:cubicBezTo>
                  <a:pt x="494052" y="1959611"/>
                  <a:pt x="467971" y="1952308"/>
                  <a:pt x="456794" y="1955959"/>
                </a:cubicBezTo>
                <a:cubicBezTo>
                  <a:pt x="456794" y="1955959"/>
                  <a:pt x="456794" y="1955959"/>
                  <a:pt x="467971" y="1952308"/>
                </a:cubicBezTo>
                <a:cubicBezTo>
                  <a:pt x="460519" y="1948657"/>
                  <a:pt x="449341" y="1945005"/>
                  <a:pt x="441891" y="1948657"/>
                </a:cubicBezTo>
                <a:cubicBezTo>
                  <a:pt x="438164" y="1937703"/>
                  <a:pt x="456794" y="1945005"/>
                  <a:pt x="464244" y="1937703"/>
                </a:cubicBezTo>
                <a:cubicBezTo>
                  <a:pt x="471696" y="1945005"/>
                  <a:pt x="475422" y="1930400"/>
                  <a:pt x="475422" y="1941354"/>
                </a:cubicBezTo>
                <a:cubicBezTo>
                  <a:pt x="486599" y="1945005"/>
                  <a:pt x="490324" y="1937703"/>
                  <a:pt x="494052" y="1930400"/>
                </a:cubicBezTo>
                <a:close/>
                <a:moveTo>
                  <a:pt x="59236" y="1922780"/>
                </a:moveTo>
                <a:cubicBezTo>
                  <a:pt x="70250" y="1919287"/>
                  <a:pt x="77592" y="1933257"/>
                  <a:pt x="84936" y="1922780"/>
                </a:cubicBezTo>
                <a:cubicBezTo>
                  <a:pt x="92277" y="1926272"/>
                  <a:pt x="106963" y="1922780"/>
                  <a:pt x="114303" y="1926272"/>
                </a:cubicBezTo>
                <a:cubicBezTo>
                  <a:pt x="99618" y="1929764"/>
                  <a:pt x="92277" y="1919287"/>
                  <a:pt x="81263" y="1926272"/>
                </a:cubicBezTo>
                <a:cubicBezTo>
                  <a:pt x="81263" y="1926272"/>
                  <a:pt x="81263" y="1926272"/>
                  <a:pt x="81263" y="1933257"/>
                </a:cubicBezTo>
                <a:cubicBezTo>
                  <a:pt x="81263" y="1933257"/>
                  <a:pt x="81263" y="1933257"/>
                  <a:pt x="77592" y="1929764"/>
                </a:cubicBezTo>
                <a:cubicBezTo>
                  <a:pt x="73922" y="1933257"/>
                  <a:pt x="70250" y="1936749"/>
                  <a:pt x="55564" y="1936749"/>
                </a:cubicBezTo>
                <a:cubicBezTo>
                  <a:pt x="55564" y="1936749"/>
                  <a:pt x="55564" y="1936749"/>
                  <a:pt x="66582" y="1929764"/>
                </a:cubicBezTo>
                <a:cubicBezTo>
                  <a:pt x="62909" y="1926272"/>
                  <a:pt x="59236" y="1929764"/>
                  <a:pt x="55564" y="1929764"/>
                </a:cubicBezTo>
                <a:close/>
                <a:moveTo>
                  <a:pt x="572815" y="1919287"/>
                </a:moveTo>
                <a:cubicBezTo>
                  <a:pt x="572815" y="1919287"/>
                  <a:pt x="572815" y="1919287"/>
                  <a:pt x="587824" y="1922859"/>
                </a:cubicBezTo>
                <a:cubicBezTo>
                  <a:pt x="565310" y="1926431"/>
                  <a:pt x="595328" y="1926431"/>
                  <a:pt x="584072" y="1933575"/>
                </a:cubicBezTo>
                <a:cubicBezTo>
                  <a:pt x="576567" y="1933575"/>
                  <a:pt x="569063" y="1933575"/>
                  <a:pt x="565310" y="1933575"/>
                </a:cubicBezTo>
                <a:cubicBezTo>
                  <a:pt x="554053" y="1930003"/>
                  <a:pt x="576567" y="1930003"/>
                  <a:pt x="572815" y="1926431"/>
                </a:cubicBezTo>
                <a:cubicBezTo>
                  <a:pt x="569063" y="1926431"/>
                  <a:pt x="569063" y="1922859"/>
                  <a:pt x="572815" y="1919287"/>
                </a:cubicBezTo>
                <a:close/>
                <a:moveTo>
                  <a:pt x="210867" y="1915054"/>
                </a:moveTo>
                <a:cubicBezTo>
                  <a:pt x="210867" y="1915054"/>
                  <a:pt x="210867" y="1915054"/>
                  <a:pt x="210867" y="1922463"/>
                </a:cubicBezTo>
                <a:cubicBezTo>
                  <a:pt x="203421" y="1922463"/>
                  <a:pt x="203421" y="1915054"/>
                  <a:pt x="192254" y="1918758"/>
                </a:cubicBezTo>
                <a:cubicBezTo>
                  <a:pt x="195977" y="1922463"/>
                  <a:pt x="203421" y="1926167"/>
                  <a:pt x="199699" y="1929871"/>
                </a:cubicBezTo>
                <a:cubicBezTo>
                  <a:pt x="199699" y="1929871"/>
                  <a:pt x="199699" y="1929871"/>
                  <a:pt x="218310" y="1926167"/>
                </a:cubicBezTo>
                <a:cubicBezTo>
                  <a:pt x="218310" y="1926167"/>
                  <a:pt x="218310" y="1926167"/>
                  <a:pt x="218310" y="1933575"/>
                </a:cubicBezTo>
                <a:cubicBezTo>
                  <a:pt x="229480" y="1937279"/>
                  <a:pt x="244368" y="1937279"/>
                  <a:pt x="251815" y="1940983"/>
                </a:cubicBezTo>
                <a:cubicBezTo>
                  <a:pt x="248093" y="1940983"/>
                  <a:pt x="244368" y="1940983"/>
                  <a:pt x="244368" y="1944688"/>
                </a:cubicBezTo>
                <a:cubicBezTo>
                  <a:pt x="244368" y="1944688"/>
                  <a:pt x="244368" y="1944688"/>
                  <a:pt x="266701" y="1940983"/>
                </a:cubicBezTo>
                <a:cubicBezTo>
                  <a:pt x="251815" y="1952096"/>
                  <a:pt x="229480" y="1948392"/>
                  <a:pt x="210867" y="1952096"/>
                </a:cubicBezTo>
                <a:lnTo>
                  <a:pt x="209938" y="1953948"/>
                </a:lnTo>
                <a:lnTo>
                  <a:pt x="195977" y="1948392"/>
                </a:lnTo>
                <a:cubicBezTo>
                  <a:pt x="195977" y="1948392"/>
                  <a:pt x="195977" y="1948392"/>
                  <a:pt x="214588" y="1948392"/>
                </a:cubicBezTo>
                <a:cubicBezTo>
                  <a:pt x="214588" y="1948392"/>
                  <a:pt x="214588" y="1948392"/>
                  <a:pt x="195977" y="1937279"/>
                </a:cubicBezTo>
                <a:cubicBezTo>
                  <a:pt x="195977" y="1937279"/>
                  <a:pt x="195977" y="1937279"/>
                  <a:pt x="188532" y="1944688"/>
                </a:cubicBezTo>
                <a:cubicBezTo>
                  <a:pt x="166198" y="1940983"/>
                  <a:pt x="199699" y="1929871"/>
                  <a:pt x="181089" y="1929871"/>
                </a:cubicBezTo>
                <a:lnTo>
                  <a:pt x="181089" y="1926630"/>
                </a:lnTo>
                <a:cubicBezTo>
                  <a:pt x="179225" y="1924315"/>
                  <a:pt x="175504" y="1922463"/>
                  <a:pt x="169920" y="1922463"/>
                </a:cubicBezTo>
                <a:cubicBezTo>
                  <a:pt x="169920" y="1922463"/>
                  <a:pt x="169920" y="1926167"/>
                  <a:pt x="169920" y="1926167"/>
                </a:cubicBezTo>
                <a:lnTo>
                  <a:pt x="158755" y="1926167"/>
                </a:lnTo>
                <a:cubicBezTo>
                  <a:pt x="166198" y="1911350"/>
                  <a:pt x="192254" y="1922463"/>
                  <a:pt x="210867" y="1915054"/>
                </a:cubicBezTo>
                <a:close/>
                <a:moveTo>
                  <a:pt x="165836" y="1909671"/>
                </a:moveTo>
                <a:lnTo>
                  <a:pt x="166614" y="1910820"/>
                </a:lnTo>
                <a:cubicBezTo>
                  <a:pt x="166614" y="1912672"/>
                  <a:pt x="165674" y="1911746"/>
                  <a:pt x="165674" y="1909894"/>
                </a:cubicBezTo>
                <a:close/>
                <a:moveTo>
                  <a:pt x="266701" y="1907976"/>
                </a:moveTo>
                <a:lnTo>
                  <a:pt x="270906" y="1911519"/>
                </a:lnTo>
                <a:lnTo>
                  <a:pt x="270454" y="1911747"/>
                </a:lnTo>
                <a:cubicBezTo>
                  <a:pt x="266701" y="1907976"/>
                  <a:pt x="266701" y="1907976"/>
                  <a:pt x="266701" y="1907976"/>
                </a:cubicBezTo>
                <a:close/>
                <a:moveTo>
                  <a:pt x="413336" y="1895705"/>
                </a:moveTo>
                <a:lnTo>
                  <a:pt x="412086" y="1896428"/>
                </a:lnTo>
                <a:lnTo>
                  <a:pt x="411778" y="1895838"/>
                </a:lnTo>
                <a:close/>
                <a:moveTo>
                  <a:pt x="676291" y="1889125"/>
                </a:moveTo>
                <a:cubicBezTo>
                  <a:pt x="672587" y="1900555"/>
                  <a:pt x="650362" y="1896745"/>
                  <a:pt x="639249" y="1908175"/>
                </a:cubicBezTo>
                <a:cubicBezTo>
                  <a:pt x="624432" y="1908175"/>
                  <a:pt x="635545" y="1896745"/>
                  <a:pt x="620728" y="1900555"/>
                </a:cubicBezTo>
                <a:cubicBezTo>
                  <a:pt x="620728" y="1900555"/>
                  <a:pt x="620728" y="1900555"/>
                  <a:pt x="639249" y="1892935"/>
                </a:cubicBezTo>
                <a:cubicBezTo>
                  <a:pt x="639249" y="1892935"/>
                  <a:pt x="639249" y="1892935"/>
                  <a:pt x="639249" y="1900555"/>
                </a:cubicBezTo>
                <a:cubicBezTo>
                  <a:pt x="665179" y="1900555"/>
                  <a:pt x="650362" y="1896745"/>
                  <a:pt x="676291" y="1889125"/>
                </a:cubicBezTo>
                <a:close/>
                <a:moveTo>
                  <a:pt x="292968" y="1889125"/>
                </a:moveTo>
                <a:lnTo>
                  <a:pt x="296733" y="1891764"/>
                </a:lnTo>
                <a:lnTo>
                  <a:pt x="296733" y="1892895"/>
                </a:lnTo>
                <a:cubicBezTo>
                  <a:pt x="298610" y="1892895"/>
                  <a:pt x="298610" y="1892895"/>
                  <a:pt x="297671" y="1892424"/>
                </a:cubicBezTo>
                <a:lnTo>
                  <a:pt x="296733" y="1891764"/>
                </a:lnTo>
                <a:lnTo>
                  <a:pt x="296733" y="1889125"/>
                </a:lnTo>
                <a:cubicBezTo>
                  <a:pt x="296733" y="1889125"/>
                  <a:pt x="296733" y="1889125"/>
                  <a:pt x="300485" y="1896666"/>
                </a:cubicBezTo>
                <a:cubicBezTo>
                  <a:pt x="315494" y="1889125"/>
                  <a:pt x="338009" y="1892895"/>
                  <a:pt x="349266" y="1896666"/>
                </a:cubicBezTo>
                <a:cubicBezTo>
                  <a:pt x="338009" y="1900436"/>
                  <a:pt x="319247" y="1915517"/>
                  <a:pt x="296733" y="1907976"/>
                </a:cubicBezTo>
                <a:cubicBezTo>
                  <a:pt x="296733" y="1907976"/>
                  <a:pt x="296733" y="1907976"/>
                  <a:pt x="300485" y="1915517"/>
                </a:cubicBezTo>
                <a:cubicBezTo>
                  <a:pt x="294843" y="1909861"/>
                  <a:pt x="280772" y="1914810"/>
                  <a:pt x="272505" y="1912866"/>
                </a:cubicBezTo>
                <a:lnTo>
                  <a:pt x="270906" y="1911519"/>
                </a:lnTo>
                <a:lnTo>
                  <a:pt x="272333" y="1910804"/>
                </a:lnTo>
                <a:cubicBezTo>
                  <a:pt x="274210" y="1909862"/>
                  <a:pt x="277957" y="1907976"/>
                  <a:pt x="285464" y="1904206"/>
                </a:cubicBezTo>
                <a:cubicBezTo>
                  <a:pt x="285464" y="1904206"/>
                  <a:pt x="285464" y="1904206"/>
                  <a:pt x="277957" y="1900436"/>
                </a:cubicBezTo>
                <a:cubicBezTo>
                  <a:pt x="277957" y="1900436"/>
                  <a:pt x="277957" y="1900436"/>
                  <a:pt x="289216" y="1904206"/>
                </a:cubicBezTo>
                <a:cubicBezTo>
                  <a:pt x="285464" y="1900436"/>
                  <a:pt x="300485" y="1892895"/>
                  <a:pt x="292968" y="1889125"/>
                </a:cubicBezTo>
                <a:close/>
                <a:moveTo>
                  <a:pt x="430227" y="1885950"/>
                </a:moveTo>
                <a:cubicBezTo>
                  <a:pt x="428414" y="1889443"/>
                  <a:pt x="424784" y="1892935"/>
                  <a:pt x="420250" y="1895118"/>
                </a:cubicBezTo>
                <a:lnTo>
                  <a:pt x="413336" y="1895705"/>
                </a:lnTo>
                <a:close/>
                <a:moveTo>
                  <a:pt x="408455" y="1885950"/>
                </a:moveTo>
                <a:cubicBezTo>
                  <a:pt x="408455" y="1885950"/>
                  <a:pt x="408455" y="1885950"/>
                  <a:pt x="415713" y="1889443"/>
                </a:cubicBezTo>
                <a:cubicBezTo>
                  <a:pt x="415713" y="1889443"/>
                  <a:pt x="415713" y="1889443"/>
                  <a:pt x="408455" y="1889443"/>
                </a:cubicBezTo>
                <a:cubicBezTo>
                  <a:pt x="408455" y="1889443"/>
                  <a:pt x="408455" y="1889443"/>
                  <a:pt x="408910" y="1890316"/>
                </a:cubicBezTo>
                <a:lnTo>
                  <a:pt x="411778" y="1895838"/>
                </a:lnTo>
                <a:lnTo>
                  <a:pt x="404828" y="1896428"/>
                </a:lnTo>
                <a:cubicBezTo>
                  <a:pt x="404828" y="1896428"/>
                  <a:pt x="404828" y="1896428"/>
                  <a:pt x="404828" y="1903413"/>
                </a:cubicBezTo>
                <a:cubicBezTo>
                  <a:pt x="397570" y="1896428"/>
                  <a:pt x="383055" y="1899921"/>
                  <a:pt x="379429" y="1892935"/>
                </a:cubicBezTo>
                <a:cubicBezTo>
                  <a:pt x="379429" y="1892935"/>
                  <a:pt x="379429" y="1892935"/>
                  <a:pt x="393941" y="1892935"/>
                </a:cubicBezTo>
                <a:cubicBezTo>
                  <a:pt x="390313" y="1885950"/>
                  <a:pt x="404828" y="1892935"/>
                  <a:pt x="408455" y="1885950"/>
                </a:cubicBezTo>
                <a:close/>
                <a:moveTo>
                  <a:pt x="259446" y="1885156"/>
                </a:moveTo>
                <a:lnTo>
                  <a:pt x="261923" y="1885921"/>
                </a:lnTo>
                <a:lnTo>
                  <a:pt x="258481" y="1887834"/>
                </a:lnTo>
                <a:cubicBezTo>
                  <a:pt x="258481" y="1888727"/>
                  <a:pt x="259446" y="1888727"/>
                  <a:pt x="259446" y="1885156"/>
                </a:cubicBezTo>
                <a:close/>
                <a:moveTo>
                  <a:pt x="739789" y="1881187"/>
                </a:moveTo>
                <a:cubicBezTo>
                  <a:pt x="739789" y="1881187"/>
                  <a:pt x="739789" y="1881187"/>
                  <a:pt x="741575" y="1881187"/>
                </a:cubicBezTo>
                <a:lnTo>
                  <a:pt x="750506" y="1881187"/>
                </a:lnTo>
                <a:cubicBezTo>
                  <a:pt x="746933" y="1881187"/>
                  <a:pt x="739789" y="1889125"/>
                  <a:pt x="739789" y="1881187"/>
                </a:cubicBezTo>
                <a:close/>
                <a:moveTo>
                  <a:pt x="234217" y="1881187"/>
                </a:moveTo>
                <a:cubicBezTo>
                  <a:pt x="234217" y="1881187"/>
                  <a:pt x="234217" y="1881187"/>
                  <a:pt x="249239" y="1884891"/>
                </a:cubicBezTo>
                <a:cubicBezTo>
                  <a:pt x="249239" y="1892299"/>
                  <a:pt x="226705" y="1892299"/>
                  <a:pt x="226705" y="1899708"/>
                </a:cubicBezTo>
                <a:cubicBezTo>
                  <a:pt x="226705" y="1896004"/>
                  <a:pt x="226705" y="1896004"/>
                  <a:pt x="226705" y="1892299"/>
                </a:cubicBezTo>
                <a:cubicBezTo>
                  <a:pt x="219196" y="1888595"/>
                  <a:pt x="211682" y="1892299"/>
                  <a:pt x="211682" y="1896004"/>
                </a:cubicBezTo>
                <a:cubicBezTo>
                  <a:pt x="207926" y="1896004"/>
                  <a:pt x="204172" y="1892299"/>
                  <a:pt x="204172" y="1892299"/>
                </a:cubicBezTo>
                <a:cubicBezTo>
                  <a:pt x="189148" y="1892299"/>
                  <a:pt x="196658" y="1910820"/>
                  <a:pt x="177881" y="1907116"/>
                </a:cubicBezTo>
                <a:cubicBezTo>
                  <a:pt x="177881" y="1907116"/>
                  <a:pt x="177881" y="1907116"/>
                  <a:pt x="170371" y="1903412"/>
                </a:cubicBezTo>
                <a:lnTo>
                  <a:pt x="165836" y="1909671"/>
                </a:lnTo>
                <a:lnTo>
                  <a:pt x="161921" y="1903875"/>
                </a:lnTo>
                <a:cubicBezTo>
                  <a:pt x="160040" y="1901560"/>
                  <a:pt x="157223" y="1899708"/>
                  <a:pt x="151589" y="1899708"/>
                </a:cubicBezTo>
                <a:cubicBezTo>
                  <a:pt x="151589" y="1899708"/>
                  <a:pt x="151589" y="1899708"/>
                  <a:pt x="151589" y="1907116"/>
                </a:cubicBezTo>
                <a:cubicBezTo>
                  <a:pt x="136566" y="1896004"/>
                  <a:pt x="114032" y="1914524"/>
                  <a:pt x="106522" y="1903412"/>
                </a:cubicBezTo>
                <a:cubicBezTo>
                  <a:pt x="106522" y="1903412"/>
                  <a:pt x="106522" y="1903412"/>
                  <a:pt x="106522" y="1907116"/>
                </a:cubicBezTo>
                <a:cubicBezTo>
                  <a:pt x="106522" y="1907116"/>
                  <a:pt x="106522" y="1907116"/>
                  <a:pt x="95252" y="1899708"/>
                </a:cubicBezTo>
                <a:cubicBezTo>
                  <a:pt x="95252" y="1903412"/>
                  <a:pt x="106522" y="1903412"/>
                  <a:pt x="106522" y="1896004"/>
                </a:cubicBezTo>
                <a:cubicBezTo>
                  <a:pt x="106522" y="1896004"/>
                  <a:pt x="106522" y="1896004"/>
                  <a:pt x="117789" y="1896004"/>
                </a:cubicBezTo>
                <a:cubicBezTo>
                  <a:pt x="117789" y="1896004"/>
                  <a:pt x="117789" y="1896004"/>
                  <a:pt x="117789" y="1892299"/>
                </a:cubicBezTo>
                <a:cubicBezTo>
                  <a:pt x="125299" y="1899708"/>
                  <a:pt x="155347" y="1892299"/>
                  <a:pt x="155347" y="1896004"/>
                </a:cubicBezTo>
                <a:lnTo>
                  <a:pt x="192905" y="1892299"/>
                </a:lnTo>
                <a:cubicBezTo>
                  <a:pt x="211682" y="1896004"/>
                  <a:pt x="215439" y="1881187"/>
                  <a:pt x="226705" y="1888595"/>
                </a:cubicBezTo>
                <a:cubicBezTo>
                  <a:pt x="234217" y="1884891"/>
                  <a:pt x="230463" y="1884891"/>
                  <a:pt x="234217" y="1881187"/>
                </a:cubicBezTo>
                <a:close/>
                <a:moveTo>
                  <a:pt x="263300" y="1878012"/>
                </a:moveTo>
                <a:cubicBezTo>
                  <a:pt x="282581" y="1878012"/>
                  <a:pt x="255590" y="1885156"/>
                  <a:pt x="271013" y="1888727"/>
                </a:cubicBezTo>
                <a:cubicBezTo>
                  <a:pt x="271013" y="1888727"/>
                  <a:pt x="271013" y="1888727"/>
                  <a:pt x="269565" y="1888281"/>
                </a:cubicBezTo>
                <a:lnTo>
                  <a:pt x="261923" y="1885921"/>
                </a:lnTo>
                <a:lnTo>
                  <a:pt x="263300" y="1885156"/>
                </a:lnTo>
                <a:cubicBezTo>
                  <a:pt x="259446" y="1885156"/>
                  <a:pt x="263300" y="1881584"/>
                  <a:pt x="263300" y="1878012"/>
                </a:cubicBezTo>
                <a:close/>
                <a:moveTo>
                  <a:pt x="472747" y="1872283"/>
                </a:moveTo>
                <a:cubicBezTo>
                  <a:pt x="475883" y="1871993"/>
                  <a:pt x="479195" y="1872456"/>
                  <a:pt x="482981" y="1874308"/>
                </a:cubicBezTo>
                <a:cubicBezTo>
                  <a:pt x="475410" y="1878013"/>
                  <a:pt x="475410" y="1881717"/>
                  <a:pt x="475410" y="1885421"/>
                </a:cubicBezTo>
                <a:cubicBezTo>
                  <a:pt x="475410" y="1885421"/>
                  <a:pt x="475410" y="1885421"/>
                  <a:pt x="490553" y="1885421"/>
                </a:cubicBezTo>
                <a:cubicBezTo>
                  <a:pt x="490553" y="1885421"/>
                  <a:pt x="490553" y="1885421"/>
                  <a:pt x="490553" y="1889125"/>
                </a:cubicBezTo>
                <a:cubicBezTo>
                  <a:pt x="471624" y="1885421"/>
                  <a:pt x="452696" y="1889125"/>
                  <a:pt x="441339" y="1878013"/>
                </a:cubicBezTo>
                <a:cubicBezTo>
                  <a:pt x="455536" y="1880791"/>
                  <a:pt x="463343" y="1873151"/>
                  <a:pt x="472747" y="1872283"/>
                </a:cubicBezTo>
                <a:close/>
                <a:moveTo>
                  <a:pt x="1067885" y="1869678"/>
                </a:moveTo>
                <a:cubicBezTo>
                  <a:pt x="1070068" y="1869678"/>
                  <a:pt x="1072687" y="1870604"/>
                  <a:pt x="1077926" y="1870604"/>
                </a:cubicBezTo>
                <a:cubicBezTo>
                  <a:pt x="1070941" y="1870604"/>
                  <a:pt x="1060463" y="1878013"/>
                  <a:pt x="1060463" y="1874309"/>
                </a:cubicBezTo>
                <a:cubicBezTo>
                  <a:pt x="1063956" y="1870605"/>
                  <a:pt x="1065702" y="1869678"/>
                  <a:pt x="1067885" y="1869678"/>
                </a:cubicBezTo>
                <a:close/>
                <a:moveTo>
                  <a:pt x="337932" y="1858962"/>
                </a:moveTo>
                <a:cubicBezTo>
                  <a:pt x="337932" y="1866370"/>
                  <a:pt x="349177" y="1866370"/>
                  <a:pt x="360423" y="1870074"/>
                </a:cubicBezTo>
                <a:cubicBezTo>
                  <a:pt x="371667" y="1873779"/>
                  <a:pt x="375416" y="1870074"/>
                  <a:pt x="371667" y="1862666"/>
                </a:cubicBezTo>
                <a:cubicBezTo>
                  <a:pt x="371667" y="1862666"/>
                  <a:pt x="371667" y="1862666"/>
                  <a:pt x="390408" y="1866370"/>
                </a:cubicBezTo>
                <a:cubicBezTo>
                  <a:pt x="394157" y="1862666"/>
                  <a:pt x="379164" y="1862666"/>
                  <a:pt x="386662" y="1858962"/>
                </a:cubicBezTo>
                <a:cubicBezTo>
                  <a:pt x="386662" y="1858962"/>
                  <a:pt x="386662" y="1858962"/>
                  <a:pt x="401653" y="1862666"/>
                </a:cubicBezTo>
                <a:cubicBezTo>
                  <a:pt x="397906" y="1862666"/>
                  <a:pt x="394157" y="1862666"/>
                  <a:pt x="390408" y="1862666"/>
                </a:cubicBezTo>
                <a:cubicBezTo>
                  <a:pt x="394157" y="1866370"/>
                  <a:pt x="397906" y="1866370"/>
                  <a:pt x="401653" y="1866370"/>
                </a:cubicBezTo>
                <a:cubicBezTo>
                  <a:pt x="401653" y="1866370"/>
                  <a:pt x="401653" y="1866370"/>
                  <a:pt x="401653" y="1873779"/>
                </a:cubicBezTo>
                <a:cubicBezTo>
                  <a:pt x="401653" y="1873779"/>
                  <a:pt x="401653" y="1873779"/>
                  <a:pt x="382912" y="1866370"/>
                </a:cubicBezTo>
                <a:cubicBezTo>
                  <a:pt x="382912" y="1866370"/>
                  <a:pt x="382912" y="1866370"/>
                  <a:pt x="367919" y="1877483"/>
                </a:cubicBezTo>
                <a:cubicBezTo>
                  <a:pt x="349177" y="1892299"/>
                  <a:pt x="326687" y="1881187"/>
                  <a:pt x="304198" y="1884891"/>
                </a:cubicBezTo>
                <a:lnTo>
                  <a:pt x="298458" y="1884891"/>
                </a:lnTo>
                <a:lnTo>
                  <a:pt x="289192" y="1884891"/>
                </a:lnTo>
                <a:cubicBezTo>
                  <a:pt x="266701" y="1881187"/>
                  <a:pt x="289192" y="1862666"/>
                  <a:pt x="304198" y="1870074"/>
                </a:cubicBezTo>
                <a:cubicBezTo>
                  <a:pt x="319192" y="1873779"/>
                  <a:pt x="330437" y="1862666"/>
                  <a:pt x="337932" y="1858962"/>
                </a:cubicBezTo>
                <a:close/>
                <a:moveTo>
                  <a:pt x="427052" y="1856184"/>
                </a:moveTo>
                <a:cubicBezTo>
                  <a:pt x="419645" y="1856184"/>
                  <a:pt x="423349" y="1863328"/>
                  <a:pt x="415940" y="1859756"/>
                </a:cubicBezTo>
                <a:cubicBezTo>
                  <a:pt x="415940" y="1859756"/>
                  <a:pt x="415940" y="1859756"/>
                  <a:pt x="415940" y="1863328"/>
                </a:cubicBezTo>
                <a:cubicBezTo>
                  <a:pt x="415940" y="1863328"/>
                  <a:pt x="408532" y="1866900"/>
                  <a:pt x="404828" y="1863328"/>
                </a:cubicBezTo>
                <a:cubicBezTo>
                  <a:pt x="415940" y="1863328"/>
                  <a:pt x="412236" y="1852612"/>
                  <a:pt x="427052" y="1856184"/>
                </a:cubicBezTo>
                <a:close/>
                <a:moveTo>
                  <a:pt x="411706" y="1830387"/>
                </a:moveTo>
                <a:cubicBezTo>
                  <a:pt x="411706" y="1830387"/>
                  <a:pt x="411706" y="1830387"/>
                  <a:pt x="419114" y="1833880"/>
                </a:cubicBezTo>
                <a:cubicBezTo>
                  <a:pt x="419114" y="1833880"/>
                  <a:pt x="419114" y="1833880"/>
                  <a:pt x="422819" y="1830387"/>
                </a:cubicBezTo>
                <a:cubicBezTo>
                  <a:pt x="422819" y="1830387"/>
                  <a:pt x="422819" y="1830387"/>
                  <a:pt x="426524" y="1840865"/>
                </a:cubicBezTo>
                <a:cubicBezTo>
                  <a:pt x="408002" y="1847850"/>
                  <a:pt x="430227" y="1833880"/>
                  <a:pt x="411706" y="1837372"/>
                </a:cubicBezTo>
                <a:cubicBezTo>
                  <a:pt x="396890" y="1840865"/>
                  <a:pt x="404297" y="1830387"/>
                  <a:pt x="411706" y="1830387"/>
                </a:cubicBezTo>
                <a:close/>
                <a:moveTo>
                  <a:pt x="311959" y="1828641"/>
                </a:moveTo>
                <a:cubicBezTo>
                  <a:pt x="313745" y="1830070"/>
                  <a:pt x="315531" y="1831975"/>
                  <a:pt x="319104" y="1830070"/>
                </a:cubicBezTo>
                <a:cubicBezTo>
                  <a:pt x="308387" y="1826260"/>
                  <a:pt x="315531" y="1841500"/>
                  <a:pt x="304815" y="1830070"/>
                </a:cubicBezTo>
                <a:cubicBezTo>
                  <a:pt x="308387" y="1826260"/>
                  <a:pt x="310173" y="1827213"/>
                  <a:pt x="311959" y="1828641"/>
                </a:cubicBezTo>
                <a:close/>
                <a:moveTo>
                  <a:pt x="378377" y="1827970"/>
                </a:moveTo>
                <a:lnTo>
                  <a:pt x="383283" y="1831380"/>
                </a:lnTo>
                <a:cubicBezTo>
                  <a:pt x="386458" y="1833165"/>
                  <a:pt x="388273" y="1834951"/>
                  <a:pt x="382830" y="1836737"/>
                </a:cubicBezTo>
                <a:cubicBezTo>
                  <a:pt x="379201" y="1836737"/>
                  <a:pt x="368315" y="1836737"/>
                  <a:pt x="368315" y="1833165"/>
                </a:cubicBezTo>
                <a:cubicBezTo>
                  <a:pt x="368315" y="1829594"/>
                  <a:pt x="371945" y="1829594"/>
                  <a:pt x="379201" y="1829594"/>
                </a:cubicBezTo>
                <a:close/>
                <a:moveTo>
                  <a:pt x="375572" y="1826022"/>
                </a:moveTo>
                <a:lnTo>
                  <a:pt x="377750" y="1826736"/>
                </a:lnTo>
                <a:lnTo>
                  <a:pt x="378377" y="1827970"/>
                </a:lnTo>
                <a:close/>
                <a:moveTo>
                  <a:pt x="375572" y="1822450"/>
                </a:moveTo>
                <a:cubicBezTo>
                  <a:pt x="382830" y="1822450"/>
                  <a:pt x="393715" y="1822450"/>
                  <a:pt x="386458" y="1829594"/>
                </a:cubicBezTo>
                <a:lnTo>
                  <a:pt x="377750" y="1826736"/>
                </a:lnTo>
                <a:close/>
                <a:moveTo>
                  <a:pt x="274807" y="1811337"/>
                </a:moveTo>
                <a:cubicBezTo>
                  <a:pt x="274807" y="1811337"/>
                  <a:pt x="274807" y="1811337"/>
                  <a:pt x="296879" y="1826154"/>
                </a:cubicBezTo>
                <a:cubicBezTo>
                  <a:pt x="274807" y="1833562"/>
                  <a:pt x="252749" y="1829858"/>
                  <a:pt x="227015" y="1833562"/>
                </a:cubicBezTo>
                <a:cubicBezTo>
                  <a:pt x="227015" y="1833562"/>
                  <a:pt x="227015" y="1833562"/>
                  <a:pt x="230692" y="1829858"/>
                </a:cubicBezTo>
                <a:cubicBezTo>
                  <a:pt x="230692" y="1829858"/>
                  <a:pt x="234368" y="1826154"/>
                  <a:pt x="230692" y="1826154"/>
                </a:cubicBezTo>
                <a:cubicBezTo>
                  <a:pt x="241720" y="1826154"/>
                  <a:pt x="238045" y="1822450"/>
                  <a:pt x="249073" y="1829858"/>
                </a:cubicBezTo>
                <a:cubicBezTo>
                  <a:pt x="249073" y="1829858"/>
                  <a:pt x="249073" y="1829858"/>
                  <a:pt x="256428" y="1822450"/>
                </a:cubicBezTo>
                <a:cubicBezTo>
                  <a:pt x="256428" y="1818745"/>
                  <a:pt x="245397" y="1822450"/>
                  <a:pt x="249073" y="1818745"/>
                </a:cubicBezTo>
                <a:cubicBezTo>
                  <a:pt x="249073" y="1818745"/>
                  <a:pt x="249073" y="1818745"/>
                  <a:pt x="278486" y="1818745"/>
                </a:cubicBezTo>
                <a:cubicBezTo>
                  <a:pt x="278486" y="1818745"/>
                  <a:pt x="278486" y="1818745"/>
                  <a:pt x="274807" y="1811337"/>
                </a:cubicBezTo>
                <a:close/>
                <a:moveTo>
                  <a:pt x="736219" y="1803202"/>
                </a:moveTo>
                <a:cubicBezTo>
                  <a:pt x="738005" y="1803202"/>
                  <a:pt x="738005" y="1804194"/>
                  <a:pt x="736219" y="1808163"/>
                </a:cubicBezTo>
                <a:lnTo>
                  <a:pt x="725503" y="1804194"/>
                </a:lnTo>
                <a:cubicBezTo>
                  <a:pt x="730861" y="1804194"/>
                  <a:pt x="734433" y="1803202"/>
                  <a:pt x="736219" y="1803202"/>
                </a:cubicBezTo>
                <a:close/>
                <a:moveTo>
                  <a:pt x="488965" y="1801714"/>
                </a:moveTo>
                <a:cubicBezTo>
                  <a:pt x="494407" y="1801217"/>
                  <a:pt x="499850" y="1802210"/>
                  <a:pt x="501664" y="1804194"/>
                </a:cubicBezTo>
                <a:lnTo>
                  <a:pt x="476264" y="1808163"/>
                </a:lnTo>
                <a:cubicBezTo>
                  <a:pt x="478078" y="1804194"/>
                  <a:pt x="483521" y="1802210"/>
                  <a:pt x="488965" y="1801714"/>
                </a:cubicBezTo>
                <a:close/>
                <a:moveTo>
                  <a:pt x="772839" y="1788121"/>
                </a:moveTo>
                <a:cubicBezTo>
                  <a:pt x="799105" y="1791891"/>
                  <a:pt x="829123" y="1791891"/>
                  <a:pt x="832875" y="1791891"/>
                </a:cubicBezTo>
                <a:cubicBezTo>
                  <a:pt x="832875" y="1795661"/>
                  <a:pt x="829123" y="1799432"/>
                  <a:pt x="836628" y="1799432"/>
                </a:cubicBezTo>
                <a:cubicBezTo>
                  <a:pt x="844131" y="1795661"/>
                  <a:pt x="847884" y="1791891"/>
                  <a:pt x="844131" y="1788121"/>
                </a:cubicBezTo>
                <a:cubicBezTo>
                  <a:pt x="859140" y="1791891"/>
                  <a:pt x="870397" y="1784350"/>
                  <a:pt x="877901" y="1791891"/>
                </a:cubicBezTo>
                <a:cubicBezTo>
                  <a:pt x="862892" y="1791891"/>
                  <a:pt x="840380" y="1795661"/>
                  <a:pt x="825371" y="1806972"/>
                </a:cubicBezTo>
                <a:cubicBezTo>
                  <a:pt x="825371" y="1799432"/>
                  <a:pt x="810362" y="1806972"/>
                  <a:pt x="814114" y="1799432"/>
                </a:cubicBezTo>
                <a:cubicBezTo>
                  <a:pt x="814114" y="1803202"/>
                  <a:pt x="795353" y="1803202"/>
                  <a:pt x="802857" y="1810743"/>
                </a:cubicBezTo>
                <a:cubicBezTo>
                  <a:pt x="791600" y="1799432"/>
                  <a:pt x="780344" y="1814513"/>
                  <a:pt x="761582" y="1810743"/>
                </a:cubicBezTo>
                <a:cubicBezTo>
                  <a:pt x="754078" y="1806972"/>
                  <a:pt x="776591" y="1799432"/>
                  <a:pt x="757830" y="1803202"/>
                </a:cubicBezTo>
                <a:cubicBezTo>
                  <a:pt x="757830" y="1803202"/>
                  <a:pt x="757830" y="1803202"/>
                  <a:pt x="769087" y="1799432"/>
                </a:cubicBezTo>
                <a:cubicBezTo>
                  <a:pt x="780344" y="1795661"/>
                  <a:pt x="780344" y="1784350"/>
                  <a:pt x="772839" y="1788121"/>
                </a:cubicBezTo>
                <a:close/>
                <a:moveTo>
                  <a:pt x="715439" y="1785543"/>
                </a:moveTo>
                <a:lnTo>
                  <a:pt x="713652" y="1787773"/>
                </a:lnTo>
                <a:cubicBezTo>
                  <a:pt x="713178" y="1790601"/>
                  <a:pt x="714126" y="1794371"/>
                  <a:pt x="710334" y="1796257"/>
                </a:cubicBezTo>
                <a:cubicBezTo>
                  <a:pt x="702749" y="1788716"/>
                  <a:pt x="664825" y="1811338"/>
                  <a:pt x="661033" y="1800027"/>
                </a:cubicBezTo>
                <a:cubicBezTo>
                  <a:pt x="679995" y="1796257"/>
                  <a:pt x="657241" y="1796257"/>
                  <a:pt x="664825" y="1788716"/>
                </a:cubicBezTo>
                <a:cubicBezTo>
                  <a:pt x="674306" y="1790601"/>
                  <a:pt x="683787" y="1788716"/>
                  <a:pt x="693742" y="1786831"/>
                </a:cubicBezTo>
                <a:close/>
                <a:moveTo>
                  <a:pt x="716200" y="1784592"/>
                </a:moveTo>
                <a:cubicBezTo>
                  <a:pt x="717919" y="1784003"/>
                  <a:pt x="720763" y="1784003"/>
                  <a:pt x="725504" y="1784946"/>
                </a:cubicBezTo>
                <a:lnTo>
                  <a:pt x="715439" y="1785543"/>
                </a:lnTo>
                <a:close/>
                <a:moveTo>
                  <a:pt x="736615" y="1784350"/>
                </a:moveTo>
                <a:lnTo>
                  <a:pt x="742965" y="1792288"/>
                </a:lnTo>
                <a:lnTo>
                  <a:pt x="736615" y="1792288"/>
                </a:lnTo>
                <a:close/>
                <a:moveTo>
                  <a:pt x="1312340" y="1781704"/>
                </a:moveTo>
                <a:lnTo>
                  <a:pt x="1293820" y="1789112"/>
                </a:lnTo>
                <a:cubicBezTo>
                  <a:pt x="1301228" y="1785408"/>
                  <a:pt x="1316045" y="1778000"/>
                  <a:pt x="1312340" y="1781704"/>
                </a:cubicBezTo>
                <a:close/>
                <a:moveTo>
                  <a:pt x="222780" y="1762919"/>
                </a:moveTo>
                <a:lnTo>
                  <a:pt x="225348" y="1770337"/>
                </a:lnTo>
                <a:lnTo>
                  <a:pt x="222320" y="1768277"/>
                </a:lnTo>
                <a:cubicBezTo>
                  <a:pt x="220929" y="1766491"/>
                  <a:pt x="220929" y="1764705"/>
                  <a:pt x="222780" y="1762919"/>
                </a:cubicBezTo>
                <a:close/>
                <a:moveTo>
                  <a:pt x="687404" y="1755775"/>
                </a:moveTo>
                <a:lnTo>
                  <a:pt x="695342" y="1762125"/>
                </a:lnTo>
                <a:lnTo>
                  <a:pt x="684229" y="1758950"/>
                </a:lnTo>
                <a:close/>
                <a:moveTo>
                  <a:pt x="241302" y="1755775"/>
                </a:moveTo>
                <a:cubicBezTo>
                  <a:pt x="241302" y="1755775"/>
                  <a:pt x="241302" y="1755775"/>
                  <a:pt x="252414" y="1766491"/>
                </a:cubicBezTo>
                <a:cubicBezTo>
                  <a:pt x="222780" y="1766491"/>
                  <a:pt x="248711" y="1777206"/>
                  <a:pt x="230192" y="1784350"/>
                </a:cubicBezTo>
                <a:lnTo>
                  <a:pt x="225348" y="1770337"/>
                </a:lnTo>
                <a:lnTo>
                  <a:pt x="230192" y="1773635"/>
                </a:lnTo>
                <a:cubicBezTo>
                  <a:pt x="233895" y="1773635"/>
                  <a:pt x="233895" y="1770063"/>
                  <a:pt x="230192" y="1766491"/>
                </a:cubicBezTo>
                <a:cubicBezTo>
                  <a:pt x="230192" y="1759347"/>
                  <a:pt x="252414" y="1766491"/>
                  <a:pt x="241302" y="1755775"/>
                </a:cubicBezTo>
                <a:close/>
                <a:moveTo>
                  <a:pt x="656184" y="1755514"/>
                </a:moveTo>
                <a:lnTo>
                  <a:pt x="657855" y="1755577"/>
                </a:lnTo>
                <a:lnTo>
                  <a:pt x="660040" y="1756036"/>
                </a:lnTo>
                <a:lnTo>
                  <a:pt x="657210" y="1756559"/>
                </a:lnTo>
                <a:close/>
                <a:moveTo>
                  <a:pt x="601679" y="1751647"/>
                </a:moveTo>
                <a:cubicBezTo>
                  <a:pt x="609088" y="1755457"/>
                  <a:pt x="623904" y="1747837"/>
                  <a:pt x="623904" y="1759267"/>
                </a:cubicBezTo>
                <a:cubicBezTo>
                  <a:pt x="612792" y="1766887"/>
                  <a:pt x="609088" y="1759267"/>
                  <a:pt x="601679" y="1755457"/>
                </a:cubicBezTo>
                <a:cubicBezTo>
                  <a:pt x="601679" y="1755457"/>
                  <a:pt x="605384" y="1751647"/>
                  <a:pt x="601679" y="1751647"/>
                </a:cubicBezTo>
                <a:close/>
                <a:moveTo>
                  <a:pt x="651699" y="1750228"/>
                </a:moveTo>
                <a:cubicBezTo>
                  <a:pt x="652813" y="1750774"/>
                  <a:pt x="653399" y="1752084"/>
                  <a:pt x="654103" y="1753394"/>
                </a:cubicBezTo>
                <a:lnTo>
                  <a:pt x="656184" y="1755514"/>
                </a:lnTo>
                <a:lnTo>
                  <a:pt x="646129" y="1755140"/>
                </a:lnTo>
                <a:cubicBezTo>
                  <a:pt x="653633" y="1755140"/>
                  <a:pt x="646129" y="1751647"/>
                  <a:pt x="646129" y="1751647"/>
                </a:cubicBezTo>
                <a:cubicBezTo>
                  <a:pt x="648943" y="1749901"/>
                  <a:pt x="650585" y="1749683"/>
                  <a:pt x="651699" y="1750228"/>
                </a:cubicBezTo>
                <a:close/>
                <a:moveTo>
                  <a:pt x="1204605" y="1744662"/>
                </a:moveTo>
                <a:cubicBezTo>
                  <a:pt x="1208097" y="1744662"/>
                  <a:pt x="1197620" y="1751012"/>
                  <a:pt x="1208097" y="1751012"/>
                </a:cubicBezTo>
                <a:cubicBezTo>
                  <a:pt x="1208097" y="1751012"/>
                  <a:pt x="1208097" y="1751012"/>
                  <a:pt x="1206788" y="1751012"/>
                </a:cubicBezTo>
                <a:lnTo>
                  <a:pt x="1198929" y="1751012"/>
                </a:lnTo>
                <a:cubicBezTo>
                  <a:pt x="1197620" y="1751012"/>
                  <a:pt x="1195873" y="1751012"/>
                  <a:pt x="1197620" y="1751012"/>
                </a:cubicBezTo>
                <a:cubicBezTo>
                  <a:pt x="1190634" y="1747837"/>
                  <a:pt x="1201112" y="1747837"/>
                  <a:pt x="1204605" y="1744662"/>
                </a:cubicBezTo>
                <a:close/>
                <a:moveTo>
                  <a:pt x="679900" y="1744662"/>
                </a:moveTo>
                <a:cubicBezTo>
                  <a:pt x="664890" y="1751647"/>
                  <a:pt x="687404" y="1751647"/>
                  <a:pt x="672395" y="1758633"/>
                </a:cubicBezTo>
                <a:lnTo>
                  <a:pt x="660040" y="1756036"/>
                </a:lnTo>
                <a:lnTo>
                  <a:pt x="664890" y="1755140"/>
                </a:lnTo>
                <a:cubicBezTo>
                  <a:pt x="664890" y="1755140"/>
                  <a:pt x="664890" y="1755140"/>
                  <a:pt x="664890" y="1754267"/>
                </a:cubicBezTo>
                <a:lnTo>
                  <a:pt x="664890" y="1751647"/>
                </a:lnTo>
                <a:cubicBezTo>
                  <a:pt x="664890" y="1744662"/>
                  <a:pt x="676147" y="1748155"/>
                  <a:pt x="679900" y="1744662"/>
                </a:cubicBezTo>
                <a:close/>
                <a:moveTo>
                  <a:pt x="516349" y="1739900"/>
                </a:moveTo>
                <a:cubicBezTo>
                  <a:pt x="508809" y="1743710"/>
                  <a:pt x="520120" y="1743710"/>
                  <a:pt x="523891" y="1747520"/>
                </a:cubicBezTo>
                <a:cubicBezTo>
                  <a:pt x="508809" y="1747520"/>
                  <a:pt x="501269" y="1758950"/>
                  <a:pt x="493728" y="1743710"/>
                </a:cubicBezTo>
                <a:cubicBezTo>
                  <a:pt x="497498" y="1751330"/>
                  <a:pt x="508809" y="1739900"/>
                  <a:pt x="516349" y="1739900"/>
                </a:cubicBezTo>
                <a:close/>
                <a:moveTo>
                  <a:pt x="1132816" y="1738996"/>
                </a:moveTo>
                <a:lnTo>
                  <a:pt x="1132434" y="1739362"/>
                </a:lnTo>
                <a:cubicBezTo>
                  <a:pt x="1129517" y="1741049"/>
                  <a:pt x="1126183" y="1741772"/>
                  <a:pt x="1122373" y="1740808"/>
                </a:cubicBezTo>
                <a:close/>
                <a:moveTo>
                  <a:pt x="706454" y="1736725"/>
                </a:moveTo>
                <a:cubicBezTo>
                  <a:pt x="713598" y="1733550"/>
                  <a:pt x="717170" y="1733550"/>
                  <a:pt x="720742" y="1736725"/>
                </a:cubicBezTo>
                <a:cubicBezTo>
                  <a:pt x="713598" y="1736725"/>
                  <a:pt x="710026" y="1739900"/>
                  <a:pt x="706454" y="1736725"/>
                </a:cubicBezTo>
                <a:close/>
                <a:moveTo>
                  <a:pt x="545774" y="1733550"/>
                </a:moveTo>
                <a:cubicBezTo>
                  <a:pt x="545774" y="1733550"/>
                  <a:pt x="545774" y="1733550"/>
                  <a:pt x="549516" y="1740535"/>
                </a:cubicBezTo>
                <a:cubicBezTo>
                  <a:pt x="564487" y="1740535"/>
                  <a:pt x="564487" y="1737043"/>
                  <a:pt x="579455" y="1740535"/>
                </a:cubicBezTo>
                <a:cubicBezTo>
                  <a:pt x="571971" y="1740535"/>
                  <a:pt x="560745" y="1744028"/>
                  <a:pt x="553259" y="1751013"/>
                </a:cubicBezTo>
                <a:cubicBezTo>
                  <a:pt x="545774" y="1747521"/>
                  <a:pt x="534549" y="1751013"/>
                  <a:pt x="527066" y="1747521"/>
                </a:cubicBezTo>
                <a:lnTo>
                  <a:pt x="538290" y="1740535"/>
                </a:lnTo>
                <a:cubicBezTo>
                  <a:pt x="538290" y="1740535"/>
                  <a:pt x="538290" y="1740535"/>
                  <a:pt x="527066" y="1737043"/>
                </a:cubicBezTo>
                <a:cubicBezTo>
                  <a:pt x="534549" y="1737043"/>
                  <a:pt x="545774" y="1740535"/>
                  <a:pt x="545774" y="1733550"/>
                </a:cubicBezTo>
                <a:close/>
                <a:moveTo>
                  <a:pt x="937591" y="1732491"/>
                </a:moveTo>
                <a:cubicBezTo>
                  <a:pt x="941401" y="1736196"/>
                  <a:pt x="929971" y="1739900"/>
                  <a:pt x="926161" y="1739900"/>
                </a:cubicBezTo>
                <a:cubicBezTo>
                  <a:pt x="922351" y="1736196"/>
                  <a:pt x="933781" y="1728787"/>
                  <a:pt x="937591" y="1732491"/>
                </a:cubicBezTo>
                <a:close/>
                <a:moveTo>
                  <a:pt x="963541" y="1728264"/>
                </a:moveTo>
                <a:lnTo>
                  <a:pt x="964023" y="1728342"/>
                </a:lnTo>
                <a:cubicBezTo>
                  <a:pt x="966801" y="1728788"/>
                  <a:pt x="966801" y="1728788"/>
                  <a:pt x="966801" y="1728788"/>
                </a:cubicBezTo>
                <a:lnTo>
                  <a:pt x="963097" y="1728788"/>
                </a:lnTo>
                <a:close/>
                <a:moveTo>
                  <a:pt x="560405" y="1722437"/>
                </a:moveTo>
                <a:lnTo>
                  <a:pt x="568343" y="1722437"/>
                </a:lnTo>
                <a:lnTo>
                  <a:pt x="560405" y="1725612"/>
                </a:lnTo>
                <a:close/>
                <a:moveTo>
                  <a:pt x="1149043" y="1717675"/>
                </a:moveTo>
                <a:cubicBezTo>
                  <a:pt x="1160473" y="1717675"/>
                  <a:pt x="1145233" y="1733097"/>
                  <a:pt x="1160473" y="1729241"/>
                </a:cubicBezTo>
                <a:cubicBezTo>
                  <a:pt x="1160473" y="1729241"/>
                  <a:pt x="1160473" y="1729241"/>
                  <a:pt x="1152853" y="1740808"/>
                </a:cubicBezTo>
                <a:cubicBezTo>
                  <a:pt x="1150948" y="1735025"/>
                  <a:pt x="1145233" y="1735988"/>
                  <a:pt x="1139042" y="1737916"/>
                </a:cubicBezTo>
                <a:lnTo>
                  <a:pt x="1132816" y="1738996"/>
                </a:lnTo>
                <a:lnTo>
                  <a:pt x="1139994" y="1732133"/>
                </a:lnTo>
                <a:cubicBezTo>
                  <a:pt x="1144280" y="1726350"/>
                  <a:pt x="1147138" y="1719603"/>
                  <a:pt x="1149043" y="1717675"/>
                </a:cubicBezTo>
                <a:close/>
                <a:moveTo>
                  <a:pt x="627608" y="1717675"/>
                </a:moveTo>
                <a:cubicBezTo>
                  <a:pt x="635017" y="1721485"/>
                  <a:pt x="623904" y="1725295"/>
                  <a:pt x="623904" y="1729105"/>
                </a:cubicBezTo>
                <a:cubicBezTo>
                  <a:pt x="631312" y="1732915"/>
                  <a:pt x="649833" y="1744345"/>
                  <a:pt x="657242" y="1736725"/>
                </a:cubicBezTo>
                <a:cubicBezTo>
                  <a:pt x="649833" y="1740535"/>
                  <a:pt x="631312" y="1736725"/>
                  <a:pt x="631312" y="1748155"/>
                </a:cubicBezTo>
                <a:cubicBezTo>
                  <a:pt x="631312" y="1748155"/>
                  <a:pt x="635017" y="1748155"/>
                  <a:pt x="638721" y="1748155"/>
                </a:cubicBezTo>
                <a:cubicBezTo>
                  <a:pt x="642425" y="1748155"/>
                  <a:pt x="638721" y="1751965"/>
                  <a:pt x="635017" y="1755775"/>
                </a:cubicBezTo>
                <a:cubicBezTo>
                  <a:pt x="635017" y="1748155"/>
                  <a:pt x="623904" y="1748155"/>
                  <a:pt x="631312" y="1740535"/>
                </a:cubicBezTo>
                <a:cubicBezTo>
                  <a:pt x="616496" y="1751965"/>
                  <a:pt x="616496" y="1725295"/>
                  <a:pt x="601679" y="1740535"/>
                </a:cubicBezTo>
                <a:cubicBezTo>
                  <a:pt x="601679" y="1740535"/>
                  <a:pt x="601679" y="1740535"/>
                  <a:pt x="605383" y="1740535"/>
                </a:cubicBezTo>
                <a:cubicBezTo>
                  <a:pt x="605383" y="1740535"/>
                  <a:pt x="605383" y="1740535"/>
                  <a:pt x="597975" y="1744345"/>
                </a:cubicBezTo>
                <a:cubicBezTo>
                  <a:pt x="601679" y="1736725"/>
                  <a:pt x="590567" y="1732915"/>
                  <a:pt x="605383" y="1729105"/>
                </a:cubicBezTo>
                <a:cubicBezTo>
                  <a:pt x="609087" y="1729105"/>
                  <a:pt x="612792" y="1732915"/>
                  <a:pt x="616496" y="1729105"/>
                </a:cubicBezTo>
                <a:cubicBezTo>
                  <a:pt x="609087" y="1725295"/>
                  <a:pt x="627608" y="1721485"/>
                  <a:pt x="627608" y="1717675"/>
                </a:cubicBezTo>
                <a:close/>
                <a:moveTo>
                  <a:pt x="963097" y="1714500"/>
                </a:moveTo>
                <a:cubicBezTo>
                  <a:pt x="970505" y="1714500"/>
                  <a:pt x="972357" y="1716286"/>
                  <a:pt x="971431" y="1718965"/>
                </a:cubicBezTo>
                <a:lnTo>
                  <a:pt x="963541" y="1728264"/>
                </a:lnTo>
                <a:lnTo>
                  <a:pt x="944576" y="1725216"/>
                </a:lnTo>
                <a:cubicBezTo>
                  <a:pt x="963097" y="1728788"/>
                  <a:pt x="951984" y="1721644"/>
                  <a:pt x="963097" y="1721644"/>
                </a:cubicBezTo>
                <a:cubicBezTo>
                  <a:pt x="951984" y="1721644"/>
                  <a:pt x="966801" y="1714500"/>
                  <a:pt x="963097" y="1714500"/>
                </a:cubicBezTo>
                <a:close/>
                <a:moveTo>
                  <a:pt x="944576" y="1711325"/>
                </a:moveTo>
                <a:lnTo>
                  <a:pt x="955689" y="1714500"/>
                </a:lnTo>
                <a:lnTo>
                  <a:pt x="947751" y="1714500"/>
                </a:lnTo>
                <a:close/>
                <a:moveTo>
                  <a:pt x="512778" y="1706562"/>
                </a:moveTo>
                <a:lnTo>
                  <a:pt x="520716" y="1711324"/>
                </a:lnTo>
                <a:lnTo>
                  <a:pt x="512778" y="1714499"/>
                </a:lnTo>
                <a:close/>
                <a:moveTo>
                  <a:pt x="919971" y="1706232"/>
                </a:moveTo>
                <a:lnTo>
                  <a:pt x="921822" y="1707621"/>
                </a:lnTo>
                <a:lnTo>
                  <a:pt x="918118" y="1707621"/>
                </a:lnTo>
                <a:cubicBezTo>
                  <a:pt x="918118" y="1705769"/>
                  <a:pt x="919044" y="1705769"/>
                  <a:pt x="919971" y="1706232"/>
                </a:cubicBezTo>
                <a:close/>
                <a:moveTo>
                  <a:pt x="1249901" y="1703387"/>
                </a:moveTo>
                <a:cubicBezTo>
                  <a:pt x="1249901" y="1703387"/>
                  <a:pt x="1249901" y="1703387"/>
                  <a:pt x="1257309" y="1707356"/>
                </a:cubicBezTo>
                <a:cubicBezTo>
                  <a:pt x="1257309" y="1707356"/>
                  <a:pt x="1257309" y="1707356"/>
                  <a:pt x="1246197" y="1711324"/>
                </a:cubicBezTo>
                <a:cubicBezTo>
                  <a:pt x="1249901" y="1711324"/>
                  <a:pt x="1253604" y="1707356"/>
                  <a:pt x="1249901" y="1703387"/>
                </a:cubicBezTo>
                <a:close/>
                <a:moveTo>
                  <a:pt x="1223972" y="1700212"/>
                </a:moveTo>
                <a:cubicBezTo>
                  <a:pt x="1223972" y="1700212"/>
                  <a:pt x="1223972" y="1700212"/>
                  <a:pt x="1242492" y="1707620"/>
                </a:cubicBezTo>
                <a:cubicBezTo>
                  <a:pt x="1242492" y="1711324"/>
                  <a:pt x="1231380" y="1715029"/>
                  <a:pt x="1235084" y="1718733"/>
                </a:cubicBezTo>
                <a:cubicBezTo>
                  <a:pt x="1238788" y="1722437"/>
                  <a:pt x="1242492" y="1718733"/>
                  <a:pt x="1242492" y="1718733"/>
                </a:cubicBezTo>
                <a:cubicBezTo>
                  <a:pt x="1246197" y="1722437"/>
                  <a:pt x="1235084" y="1722437"/>
                  <a:pt x="1231380" y="1726141"/>
                </a:cubicBezTo>
                <a:cubicBezTo>
                  <a:pt x="1231380" y="1726141"/>
                  <a:pt x="1231380" y="1726141"/>
                  <a:pt x="1235084" y="1726141"/>
                </a:cubicBezTo>
                <a:cubicBezTo>
                  <a:pt x="1227676" y="1722437"/>
                  <a:pt x="1212859" y="1733549"/>
                  <a:pt x="1216563" y="1722437"/>
                </a:cubicBezTo>
                <a:cubicBezTo>
                  <a:pt x="1216563" y="1715029"/>
                  <a:pt x="1194339" y="1726141"/>
                  <a:pt x="1190634" y="1726141"/>
                </a:cubicBezTo>
                <a:cubicBezTo>
                  <a:pt x="1201747" y="1718733"/>
                  <a:pt x="1209155" y="1718733"/>
                  <a:pt x="1216563" y="1718733"/>
                </a:cubicBezTo>
                <a:cubicBezTo>
                  <a:pt x="1216563" y="1715029"/>
                  <a:pt x="1209155" y="1711324"/>
                  <a:pt x="1209155" y="1707620"/>
                </a:cubicBezTo>
                <a:cubicBezTo>
                  <a:pt x="1209155" y="1707620"/>
                  <a:pt x="1209155" y="1707620"/>
                  <a:pt x="1223972" y="1711324"/>
                </a:cubicBezTo>
                <a:cubicBezTo>
                  <a:pt x="1220267" y="1707620"/>
                  <a:pt x="1212859" y="1703916"/>
                  <a:pt x="1223972" y="1700212"/>
                </a:cubicBezTo>
                <a:close/>
                <a:moveTo>
                  <a:pt x="914414" y="1700212"/>
                </a:moveTo>
                <a:cubicBezTo>
                  <a:pt x="914414" y="1700212"/>
                  <a:pt x="914414" y="1700212"/>
                  <a:pt x="936639" y="1707621"/>
                </a:cubicBezTo>
                <a:cubicBezTo>
                  <a:pt x="934787" y="1705769"/>
                  <a:pt x="930156" y="1706695"/>
                  <a:pt x="925989" y="1707621"/>
                </a:cubicBezTo>
                <a:lnTo>
                  <a:pt x="921823" y="1707621"/>
                </a:lnTo>
                <a:lnTo>
                  <a:pt x="921822" y="1707621"/>
                </a:lnTo>
                <a:close/>
                <a:moveTo>
                  <a:pt x="884632" y="1696984"/>
                </a:moveTo>
                <a:lnTo>
                  <a:pt x="885707" y="1698611"/>
                </a:lnTo>
                <a:lnTo>
                  <a:pt x="884781" y="1699079"/>
                </a:lnTo>
                <a:close/>
                <a:moveTo>
                  <a:pt x="1093799" y="1695450"/>
                </a:moveTo>
                <a:cubicBezTo>
                  <a:pt x="1093799" y="1695450"/>
                  <a:pt x="1093799" y="1695450"/>
                  <a:pt x="1090094" y="1699419"/>
                </a:cubicBezTo>
                <a:cubicBezTo>
                  <a:pt x="1086390" y="1699419"/>
                  <a:pt x="1086390" y="1703388"/>
                  <a:pt x="1082689" y="1703388"/>
                </a:cubicBezTo>
                <a:cubicBezTo>
                  <a:pt x="1082689" y="1703388"/>
                  <a:pt x="1082689" y="1703388"/>
                  <a:pt x="1093799" y="1695450"/>
                </a:cubicBezTo>
                <a:close/>
                <a:moveTo>
                  <a:pt x="881076" y="1691595"/>
                </a:moveTo>
                <a:cubicBezTo>
                  <a:pt x="884781" y="1689724"/>
                  <a:pt x="884781" y="1690660"/>
                  <a:pt x="884318" y="1692531"/>
                </a:cubicBezTo>
                <a:lnTo>
                  <a:pt x="884632" y="1696984"/>
                </a:lnTo>
                <a:close/>
                <a:moveTo>
                  <a:pt x="351581" y="1687314"/>
                </a:moveTo>
                <a:cubicBezTo>
                  <a:pt x="355749" y="1687314"/>
                  <a:pt x="358527" y="1688306"/>
                  <a:pt x="356674" y="1692275"/>
                </a:cubicBezTo>
                <a:cubicBezTo>
                  <a:pt x="352971" y="1696243"/>
                  <a:pt x="352971" y="1700212"/>
                  <a:pt x="349266" y="1700212"/>
                </a:cubicBezTo>
                <a:cubicBezTo>
                  <a:pt x="345562" y="1696243"/>
                  <a:pt x="341859" y="1696243"/>
                  <a:pt x="341859" y="1696243"/>
                </a:cubicBezTo>
                <a:cubicBezTo>
                  <a:pt x="334449" y="1692275"/>
                  <a:pt x="330746" y="1696243"/>
                  <a:pt x="330746" y="1700212"/>
                </a:cubicBezTo>
                <a:lnTo>
                  <a:pt x="315929" y="1696243"/>
                </a:lnTo>
                <a:cubicBezTo>
                  <a:pt x="319635" y="1684337"/>
                  <a:pt x="330746" y="1692275"/>
                  <a:pt x="338153" y="1688306"/>
                </a:cubicBezTo>
                <a:cubicBezTo>
                  <a:pt x="341859" y="1688306"/>
                  <a:pt x="347416" y="1687314"/>
                  <a:pt x="351581" y="1687314"/>
                </a:cubicBezTo>
                <a:close/>
                <a:moveTo>
                  <a:pt x="1303635" y="1685755"/>
                </a:moveTo>
                <a:cubicBezTo>
                  <a:pt x="1310733" y="1687682"/>
                  <a:pt x="1316411" y="1692502"/>
                  <a:pt x="1323983" y="1692502"/>
                </a:cubicBezTo>
                <a:cubicBezTo>
                  <a:pt x="1305055" y="1700212"/>
                  <a:pt x="1293698" y="1692502"/>
                  <a:pt x="1274771" y="1696357"/>
                </a:cubicBezTo>
                <a:cubicBezTo>
                  <a:pt x="1288019" y="1684791"/>
                  <a:pt x="1296537" y="1683827"/>
                  <a:pt x="1303635" y="1685755"/>
                </a:cubicBezTo>
                <a:close/>
                <a:moveTo>
                  <a:pt x="517012" y="1681162"/>
                </a:moveTo>
                <a:cubicBezTo>
                  <a:pt x="524420" y="1688570"/>
                  <a:pt x="546646" y="1688570"/>
                  <a:pt x="554053" y="1699683"/>
                </a:cubicBezTo>
                <a:cubicBezTo>
                  <a:pt x="546646" y="1703387"/>
                  <a:pt x="535532" y="1692275"/>
                  <a:pt x="531829" y="1699683"/>
                </a:cubicBezTo>
                <a:cubicBezTo>
                  <a:pt x="509604" y="1703387"/>
                  <a:pt x="520715" y="1692275"/>
                  <a:pt x="524420" y="1684866"/>
                </a:cubicBezTo>
                <a:cubicBezTo>
                  <a:pt x="520715" y="1684866"/>
                  <a:pt x="517012" y="1684866"/>
                  <a:pt x="517012" y="1688570"/>
                </a:cubicBezTo>
                <a:close/>
                <a:moveTo>
                  <a:pt x="382921" y="1681162"/>
                </a:moveTo>
                <a:cubicBezTo>
                  <a:pt x="396893" y="1681162"/>
                  <a:pt x="379429" y="1692274"/>
                  <a:pt x="389907" y="1692274"/>
                </a:cubicBezTo>
                <a:cubicBezTo>
                  <a:pt x="389907" y="1692274"/>
                  <a:pt x="389907" y="1692274"/>
                  <a:pt x="379429" y="1688570"/>
                </a:cubicBezTo>
                <a:cubicBezTo>
                  <a:pt x="379429" y="1688570"/>
                  <a:pt x="379429" y="1688570"/>
                  <a:pt x="386414" y="1688570"/>
                </a:cubicBezTo>
                <a:cubicBezTo>
                  <a:pt x="386414" y="1684866"/>
                  <a:pt x="386414" y="1681162"/>
                  <a:pt x="382921" y="1681162"/>
                </a:cubicBezTo>
                <a:close/>
                <a:moveTo>
                  <a:pt x="862026" y="1677987"/>
                </a:moveTo>
                <a:lnTo>
                  <a:pt x="873140" y="1681162"/>
                </a:lnTo>
                <a:lnTo>
                  <a:pt x="862026" y="1681162"/>
                </a:lnTo>
                <a:close/>
                <a:moveTo>
                  <a:pt x="1063638" y="1677353"/>
                </a:moveTo>
                <a:lnTo>
                  <a:pt x="1069640" y="1677638"/>
                </a:lnTo>
                <a:lnTo>
                  <a:pt x="1068269" y="1678226"/>
                </a:lnTo>
                <a:cubicBezTo>
                  <a:pt x="1065490" y="1679972"/>
                  <a:pt x="1063638" y="1680845"/>
                  <a:pt x="1063638" y="1677353"/>
                </a:cubicBezTo>
                <a:close/>
                <a:moveTo>
                  <a:pt x="1070690" y="1677188"/>
                </a:moveTo>
                <a:lnTo>
                  <a:pt x="1070526" y="1677680"/>
                </a:lnTo>
                <a:lnTo>
                  <a:pt x="1069640" y="1677638"/>
                </a:lnTo>
                <a:close/>
                <a:moveTo>
                  <a:pt x="981088" y="1677081"/>
                </a:moveTo>
                <a:cubicBezTo>
                  <a:pt x="973831" y="1673225"/>
                  <a:pt x="955689" y="1700213"/>
                  <a:pt x="959317" y="1680936"/>
                </a:cubicBezTo>
                <a:cubicBezTo>
                  <a:pt x="973831" y="1684791"/>
                  <a:pt x="966574" y="1673225"/>
                  <a:pt x="981088" y="1677081"/>
                </a:cubicBezTo>
                <a:close/>
                <a:moveTo>
                  <a:pt x="1290645" y="1673225"/>
                </a:moveTo>
                <a:lnTo>
                  <a:pt x="1271596" y="1681162"/>
                </a:lnTo>
                <a:lnTo>
                  <a:pt x="1271596" y="1677987"/>
                </a:lnTo>
                <a:close/>
                <a:moveTo>
                  <a:pt x="661476" y="1673225"/>
                </a:moveTo>
                <a:cubicBezTo>
                  <a:pt x="665180" y="1677194"/>
                  <a:pt x="665180" y="1677194"/>
                  <a:pt x="661476" y="1681163"/>
                </a:cubicBezTo>
                <a:cubicBezTo>
                  <a:pt x="657771" y="1677194"/>
                  <a:pt x="657771" y="1677194"/>
                  <a:pt x="657771" y="1677194"/>
                </a:cubicBezTo>
                <a:lnTo>
                  <a:pt x="642955" y="1681163"/>
                </a:lnTo>
                <a:cubicBezTo>
                  <a:pt x="642955" y="1681163"/>
                  <a:pt x="642955" y="1681163"/>
                  <a:pt x="661476" y="1673225"/>
                </a:cubicBezTo>
                <a:close/>
                <a:moveTo>
                  <a:pt x="1071047" y="1666875"/>
                </a:moveTo>
                <a:cubicBezTo>
                  <a:pt x="1071047" y="1666875"/>
                  <a:pt x="1071047" y="1666875"/>
                  <a:pt x="1085861" y="1666875"/>
                </a:cubicBezTo>
                <a:cubicBezTo>
                  <a:pt x="1074751" y="1670368"/>
                  <a:pt x="1074751" y="1670368"/>
                  <a:pt x="1078455" y="1673860"/>
                </a:cubicBezTo>
                <a:lnTo>
                  <a:pt x="1070690" y="1677188"/>
                </a:lnTo>
                <a:lnTo>
                  <a:pt x="1071510" y="1674733"/>
                </a:lnTo>
                <a:cubicBezTo>
                  <a:pt x="1071047" y="1672114"/>
                  <a:pt x="1069195" y="1668621"/>
                  <a:pt x="1071047" y="1666875"/>
                </a:cubicBezTo>
                <a:close/>
                <a:moveTo>
                  <a:pt x="1044860" y="1666875"/>
                </a:moveTo>
                <a:cubicBezTo>
                  <a:pt x="1078334" y="1666875"/>
                  <a:pt x="1029983" y="1692519"/>
                  <a:pt x="1067176" y="1688856"/>
                </a:cubicBezTo>
                <a:cubicBezTo>
                  <a:pt x="1085771" y="1688856"/>
                  <a:pt x="1067176" y="1681529"/>
                  <a:pt x="1078334" y="1681529"/>
                </a:cubicBezTo>
                <a:cubicBezTo>
                  <a:pt x="1078334" y="1681529"/>
                  <a:pt x="1078334" y="1681529"/>
                  <a:pt x="1082053" y="1685192"/>
                </a:cubicBezTo>
                <a:cubicBezTo>
                  <a:pt x="1082053" y="1677866"/>
                  <a:pt x="1096928" y="1677866"/>
                  <a:pt x="1104367" y="1677866"/>
                </a:cubicBezTo>
                <a:cubicBezTo>
                  <a:pt x="1108086" y="1685192"/>
                  <a:pt x="1089490" y="1681529"/>
                  <a:pt x="1085771" y="1692519"/>
                </a:cubicBezTo>
                <a:lnTo>
                  <a:pt x="1075545" y="1692519"/>
                </a:lnTo>
                <a:cubicBezTo>
                  <a:pt x="1070895" y="1692519"/>
                  <a:pt x="1067176" y="1692519"/>
                  <a:pt x="1067176" y="1692519"/>
                </a:cubicBezTo>
                <a:cubicBezTo>
                  <a:pt x="1067176" y="1703510"/>
                  <a:pt x="1044860" y="1699846"/>
                  <a:pt x="1037422" y="1710837"/>
                </a:cubicBezTo>
                <a:cubicBezTo>
                  <a:pt x="1022545" y="1710837"/>
                  <a:pt x="989071" y="1714500"/>
                  <a:pt x="977913" y="1714500"/>
                </a:cubicBezTo>
                <a:cubicBezTo>
                  <a:pt x="985352" y="1714500"/>
                  <a:pt x="977913" y="1707173"/>
                  <a:pt x="989071" y="1703510"/>
                </a:cubicBezTo>
                <a:lnTo>
                  <a:pt x="981633" y="1703510"/>
                </a:lnTo>
                <a:cubicBezTo>
                  <a:pt x="992791" y="1692519"/>
                  <a:pt x="992791" y="1707173"/>
                  <a:pt x="1007668" y="1696183"/>
                </a:cubicBezTo>
                <a:cubicBezTo>
                  <a:pt x="1003948" y="1677866"/>
                  <a:pt x="1052299" y="1677866"/>
                  <a:pt x="1044860" y="1666875"/>
                </a:cubicBezTo>
                <a:close/>
                <a:moveTo>
                  <a:pt x="934728" y="1659730"/>
                </a:moveTo>
                <a:cubicBezTo>
                  <a:pt x="936638" y="1659320"/>
                  <a:pt x="938490" y="1659788"/>
                  <a:pt x="940343" y="1661659"/>
                </a:cubicBezTo>
                <a:lnTo>
                  <a:pt x="933469" y="1660434"/>
                </a:lnTo>
                <a:close/>
                <a:moveTo>
                  <a:pt x="962567" y="1657917"/>
                </a:moveTo>
                <a:cubicBezTo>
                  <a:pt x="969975" y="1665401"/>
                  <a:pt x="947751" y="1661659"/>
                  <a:pt x="955159" y="1669143"/>
                </a:cubicBezTo>
                <a:cubicBezTo>
                  <a:pt x="955159" y="1669143"/>
                  <a:pt x="955159" y="1669143"/>
                  <a:pt x="936638" y="1676627"/>
                </a:cubicBezTo>
                <a:cubicBezTo>
                  <a:pt x="925526" y="1687853"/>
                  <a:pt x="951455" y="1684111"/>
                  <a:pt x="951455" y="1687853"/>
                </a:cubicBezTo>
                <a:cubicBezTo>
                  <a:pt x="947751" y="1691595"/>
                  <a:pt x="940343" y="1687853"/>
                  <a:pt x="932934" y="1687853"/>
                </a:cubicBezTo>
                <a:cubicBezTo>
                  <a:pt x="932934" y="1687853"/>
                  <a:pt x="940343" y="1684111"/>
                  <a:pt x="936638" y="1684111"/>
                </a:cubicBezTo>
                <a:cubicBezTo>
                  <a:pt x="936638" y="1687853"/>
                  <a:pt x="918118" y="1680369"/>
                  <a:pt x="914414" y="1691595"/>
                </a:cubicBezTo>
                <a:cubicBezTo>
                  <a:pt x="914414" y="1691595"/>
                  <a:pt x="914414" y="1691595"/>
                  <a:pt x="921822" y="1695337"/>
                </a:cubicBezTo>
                <a:cubicBezTo>
                  <a:pt x="907005" y="1695337"/>
                  <a:pt x="895893" y="1699079"/>
                  <a:pt x="888485" y="1706563"/>
                </a:cubicBezTo>
                <a:cubicBezTo>
                  <a:pt x="888485" y="1706563"/>
                  <a:pt x="888485" y="1706563"/>
                  <a:pt x="884781" y="1702821"/>
                </a:cubicBezTo>
                <a:lnTo>
                  <a:pt x="888485" y="1702821"/>
                </a:lnTo>
                <a:cubicBezTo>
                  <a:pt x="888485" y="1702821"/>
                  <a:pt x="888485" y="1702821"/>
                  <a:pt x="887559" y="1701418"/>
                </a:cubicBezTo>
                <a:lnTo>
                  <a:pt x="885707" y="1698611"/>
                </a:lnTo>
                <a:lnTo>
                  <a:pt x="888485" y="1697208"/>
                </a:lnTo>
                <a:cubicBezTo>
                  <a:pt x="892189" y="1695337"/>
                  <a:pt x="899597" y="1691595"/>
                  <a:pt x="914414" y="1684111"/>
                </a:cubicBezTo>
                <a:cubicBezTo>
                  <a:pt x="914414" y="1684111"/>
                  <a:pt x="914414" y="1684111"/>
                  <a:pt x="910710" y="1680369"/>
                </a:cubicBezTo>
                <a:cubicBezTo>
                  <a:pt x="907005" y="1687853"/>
                  <a:pt x="925526" y="1684111"/>
                  <a:pt x="929230" y="1676627"/>
                </a:cubicBezTo>
                <a:cubicBezTo>
                  <a:pt x="929230" y="1665401"/>
                  <a:pt x="914414" y="1684111"/>
                  <a:pt x="907005" y="1676627"/>
                </a:cubicBezTo>
                <a:cubicBezTo>
                  <a:pt x="907005" y="1676627"/>
                  <a:pt x="907005" y="1676627"/>
                  <a:pt x="914414" y="1669143"/>
                </a:cubicBezTo>
                <a:cubicBezTo>
                  <a:pt x="921822" y="1669143"/>
                  <a:pt x="921822" y="1665401"/>
                  <a:pt x="921822" y="1661659"/>
                </a:cubicBezTo>
                <a:cubicBezTo>
                  <a:pt x="923674" y="1659788"/>
                  <a:pt x="928304" y="1659788"/>
                  <a:pt x="932471" y="1660256"/>
                </a:cubicBezTo>
                <a:lnTo>
                  <a:pt x="933469" y="1660434"/>
                </a:lnTo>
                <a:lnTo>
                  <a:pt x="928767" y="1663062"/>
                </a:lnTo>
                <a:cubicBezTo>
                  <a:pt x="924600" y="1666337"/>
                  <a:pt x="919970" y="1671014"/>
                  <a:pt x="914414" y="1672885"/>
                </a:cubicBezTo>
                <a:cubicBezTo>
                  <a:pt x="918118" y="1672885"/>
                  <a:pt x="929230" y="1676627"/>
                  <a:pt x="929230" y="1669143"/>
                </a:cubicBezTo>
                <a:cubicBezTo>
                  <a:pt x="929230" y="1669143"/>
                  <a:pt x="929230" y="1669143"/>
                  <a:pt x="925526" y="1669143"/>
                </a:cubicBezTo>
                <a:cubicBezTo>
                  <a:pt x="944047" y="1672885"/>
                  <a:pt x="951455" y="1657917"/>
                  <a:pt x="962567" y="1657917"/>
                </a:cubicBezTo>
                <a:close/>
                <a:moveTo>
                  <a:pt x="465648" y="1657777"/>
                </a:moveTo>
                <a:lnTo>
                  <a:pt x="468329" y="1658302"/>
                </a:lnTo>
                <a:cubicBezTo>
                  <a:pt x="464625" y="1658302"/>
                  <a:pt x="464625" y="1658302"/>
                  <a:pt x="464625" y="1658302"/>
                </a:cubicBezTo>
                <a:close/>
                <a:moveTo>
                  <a:pt x="977913" y="1651000"/>
                </a:moveTo>
                <a:lnTo>
                  <a:pt x="969976" y="1658938"/>
                </a:lnTo>
                <a:lnTo>
                  <a:pt x="966801" y="1654175"/>
                </a:lnTo>
                <a:close/>
                <a:moveTo>
                  <a:pt x="457216" y="1646872"/>
                </a:moveTo>
                <a:cubicBezTo>
                  <a:pt x="453512" y="1662112"/>
                  <a:pt x="479442" y="1643062"/>
                  <a:pt x="472033" y="1654492"/>
                </a:cubicBezTo>
                <a:cubicBezTo>
                  <a:pt x="472033" y="1654492"/>
                  <a:pt x="472033" y="1654492"/>
                  <a:pt x="471106" y="1654968"/>
                </a:cubicBezTo>
                <a:lnTo>
                  <a:pt x="465648" y="1657777"/>
                </a:lnTo>
                <a:lnTo>
                  <a:pt x="458605" y="1656397"/>
                </a:lnTo>
                <a:cubicBezTo>
                  <a:pt x="454438" y="1656397"/>
                  <a:pt x="449808" y="1656397"/>
                  <a:pt x="446104" y="1654492"/>
                </a:cubicBezTo>
                <a:cubicBezTo>
                  <a:pt x="446104" y="1654492"/>
                  <a:pt x="446104" y="1654492"/>
                  <a:pt x="457216" y="1646872"/>
                </a:cubicBezTo>
                <a:close/>
                <a:moveTo>
                  <a:pt x="760628" y="1643261"/>
                </a:moveTo>
                <a:cubicBezTo>
                  <a:pt x="762453" y="1645444"/>
                  <a:pt x="763366" y="1648936"/>
                  <a:pt x="765192" y="1650683"/>
                </a:cubicBezTo>
                <a:cubicBezTo>
                  <a:pt x="754238" y="1650683"/>
                  <a:pt x="743284" y="1654175"/>
                  <a:pt x="728679" y="1654175"/>
                </a:cubicBezTo>
                <a:cubicBezTo>
                  <a:pt x="732330" y="1643697"/>
                  <a:pt x="754238" y="1654175"/>
                  <a:pt x="750587" y="1643697"/>
                </a:cubicBezTo>
                <a:cubicBezTo>
                  <a:pt x="756064" y="1640205"/>
                  <a:pt x="758802" y="1641078"/>
                  <a:pt x="760628" y="1643261"/>
                </a:cubicBezTo>
                <a:close/>
                <a:moveTo>
                  <a:pt x="981088" y="1639887"/>
                </a:moveTo>
                <a:cubicBezTo>
                  <a:pt x="981088" y="1639887"/>
                  <a:pt x="981088" y="1639887"/>
                  <a:pt x="1003313" y="1639887"/>
                </a:cubicBezTo>
                <a:cubicBezTo>
                  <a:pt x="1003313" y="1639887"/>
                  <a:pt x="992201" y="1643856"/>
                  <a:pt x="992201" y="1647825"/>
                </a:cubicBezTo>
                <a:cubicBezTo>
                  <a:pt x="984793" y="1647825"/>
                  <a:pt x="981088" y="1647825"/>
                  <a:pt x="981088" y="1639887"/>
                </a:cubicBezTo>
                <a:close/>
                <a:moveTo>
                  <a:pt x="665180" y="1636712"/>
                </a:moveTo>
                <a:lnTo>
                  <a:pt x="687405" y="1639887"/>
                </a:lnTo>
                <a:lnTo>
                  <a:pt x="665180" y="1643062"/>
                </a:lnTo>
                <a:close/>
                <a:moveTo>
                  <a:pt x="658195" y="1634265"/>
                </a:moveTo>
                <a:cubicBezTo>
                  <a:pt x="659148" y="1634728"/>
                  <a:pt x="660100" y="1635654"/>
                  <a:pt x="662005" y="1635654"/>
                </a:cubicBezTo>
                <a:cubicBezTo>
                  <a:pt x="654385" y="1639358"/>
                  <a:pt x="662005" y="1646767"/>
                  <a:pt x="650575" y="1646767"/>
                </a:cubicBezTo>
                <a:cubicBezTo>
                  <a:pt x="642955" y="1654175"/>
                  <a:pt x="631525" y="1650471"/>
                  <a:pt x="623905" y="1646767"/>
                </a:cubicBezTo>
                <a:cubicBezTo>
                  <a:pt x="631525" y="1646767"/>
                  <a:pt x="635335" y="1639358"/>
                  <a:pt x="631525" y="1635654"/>
                </a:cubicBezTo>
                <a:cubicBezTo>
                  <a:pt x="631525" y="1635654"/>
                  <a:pt x="631525" y="1635654"/>
                  <a:pt x="635335" y="1639358"/>
                </a:cubicBezTo>
                <a:cubicBezTo>
                  <a:pt x="642955" y="1635654"/>
                  <a:pt x="654385" y="1643063"/>
                  <a:pt x="658195" y="1635654"/>
                </a:cubicBezTo>
                <a:cubicBezTo>
                  <a:pt x="658195" y="1635654"/>
                  <a:pt x="658195" y="1635654"/>
                  <a:pt x="654385" y="1635654"/>
                </a:cubicBezTo>
                <a:cubicBezTo>
                  <a:pt x="656290" y="1633802"/>
                  <a:pt x="657243" y="1633802"/>
                  <a:pt x="658195" y="1634265"/>
                </a:cubicBezTo>
                <a:close/>
                <a:moveTo>
                  <a:pt x="1483406" y="1631950"/>
                </a:moveTo>
                <a:lnTo>
                  <a:pt x="1487037" y="1643062"/>
                </a:lnTo>
                <a:cubicBezTo>
                  <a:pt x="1487037" y="1643062"/>
                  <a:pt x="1487037" y="1643062"/>
                  <a:pt x="1465263" y="1643062"/>
                </a:cubicBezTo>
                <a:cubicBezTo>
                  <a:pt x="1476150" y="1643062"/>
                  <a:pt x="1490662" y="1635654"/>
                  <a:pt x="1483406" y="1631950"/>
                </a:cubicBezTo>
                <a:close/>
                <a:moveTo>
                  <a:pt x="877584" y="1631950"/>
                </a:moveTo>
                <a:cubicBezTo>
                  <a:pt x="881394" y="1631950"/>
                  <a:pt x="877584" y="1639888"/>
                  <a:pt x="889014" y="1635919"/>
                </a:cubicBezTo>
                <a:cubicBezTo>
                  <a:pt x="889014" y="1635919"/>
                  <a:pt x="889014" y="1635919"/>
                  <a:pt x="873774" y="1639888"/>
                </a:cubicBezTo>
                <a:cubicBezTo>
                  <a:pt x="869964" y="1635919"/>
                  <a:pt x="873774" y="1631950"/>
                  <a:pt x="877584" y="1631950"/>
                </a:cubicBezTo>
                <a:close/>
                <a:moveTo>
                  <a:pt x="754079" y="1631950"/>
                </a:moveTo>
                <a:lnTo>
                  <a:pt x="754079" y="1639888"/>
                </a:lnTo>
                <a:lnTo>
                  <a:pt x="742966" y="1636713"/>
                </a:lnTo>
                <a:close/>
                <a:moveTo>
                  <a:pt x="1404939" y="1629172"/>
                </a:moveTo>
                <a:cubicBezTo>
                  <a:pt x="1394224" y="1632744"/>
                  <a:pt x="1394224" y="1632744"/>
                  <a:pt x="1379936" y="1639887"/>
                </a:cubicBezTo>
                <a:cubicBezTo>
                  <a:pt x="1376365" y="1636315"/>
                  <a:pt x="1397795" y="1625600"/>
                  <a:pt x="1404939" y="1629172"/>
                </a:cubicBezTo>
                <a:close/>
                <a:moveTo>
                  <a:pt x="249866" y="1627336"/>
                </a:moveTo>
                <a:cubicBezTo>
                  <a:pt x="254697" y="1627684"/>
                  <a:pt x="258467" y="1628378"/>
                  <a:pt x="260352" y="1629304"/>
                </a:cubicBezTo>
                <a:cubicBezTo>
                  <a:pt x="260352" y="1629304"/>
                  <a:pt x="260352" y="1629304"/>
                  <a:pt x="260352" y="1633008"/>
                </a:cubicBezTo>
                <a:lnTo>
                  <a:pt x="200028" y="1636712"/>
                </a:lnTo>
                <a:cubicBezTo>
                  <a:pt x="211338" y="1628378"/>
                  <a:pt x="235374" y="1626295"/>
                  <a:pt x="249866" y="1627336"/>
                </a:cubicBezTo>
                <a:close/>
                <a:moveTo>
                  <a:pt x="1301757" y="1624541"/>
                </a:moveTo>
                <a:cubicBezTo>
                  <a:pt x="1312870" y="1620837"/>
                  <a:pt x="1305461" y="1631949"/>
                  <a:pt x="1305461" y="1631949"/>
                </a:cubicBezTo>
                <a:close/>
                <a:moveTo>
                  <a:pt x="441421" y="1622424"/>
                </a:moveTo>
                <a:lnTo>
                  <a:pt x="438563" y="1625599"/>
                </a:lnTo>
                <a:lnTo>
                  <a:pt x="434991" y="1625599"/>
                </a:lnTo>
                <a:close/>
                <a:moveTo>
                  <a:pt x="683700" y="1621064"/>
                </a:moveTo>
                <a:cubicBezTo>
                  <a:pt x="691109" y="1621064"/>
                  <a:pt x="691109" y="1628322"/>
                  <a:pt x="698517" y="1624693"/>
                </a:cubicBezTo>
                <a:cubicBezTo>
                  <a:pt x="698517" y="1628322"/>
                  <a:pt x="705925" y="1628322"/>
                  <a:pt x="702221" y="1631950"/>
                </a:cubicBezTo>
                <a:cubicBezTo>
                  <a:pt x="698517" y="1628322"/>
                  <a:pt x="691109" y="1628322"/>
                  <a:pt x="694813" y="1624693"/>
                </a:cubicBezTo>
                <a:cubicBezTo>
                  <a:pt x="694813" y="1624693"/>
                  <a:pt x="694813" y="1624693"/>
                  <a:pt x="687404" y="1631950"/>
                </a:cubicBezTo>
                <a:cubicBezTo>
                  <a:pt x="676292" y="1631950"/>
                  <a:pt x="691109" y="1624693"/>
                  <a:pt x="683700" y="1621064"/>
                </a:cubicBezTo>
                <a:close/>
                <a:moveTo>
                  <a:pt x="746935" y="1620837"/>
                </a:moveTo>
                <a:cubicBezTo>
                  <a:pt x="746935" y="1620837"/>
                  <a:pt x="746935" y="1620837"/>
                  <a:pt x="758841" y="1628775"/>
                </a:cubicBezTo>
                <a:cubicBezTo>
                  <a:pt x="742966" y="1628775"/>
                  <a:pt x="754872" y="1624806"/>
                  <a:pt x="746935" y="1620837"/>
                </a:cubicBezTo>
                <a:close/>
                <a:moveTo>
                  <a:pt x="1562629" y="1617662"/>
                </a:moveTo>
                <a:cubicBezTo>
                  <a:pt x="1558926" y="1621366"/>
                  <a:pt x="1577449" y="1625070"/>
                  <a:pt x="1581152" y="1617662"/>
                </a:cubicBezTo>
                <a:cubicBezTo>
                  <a:pt x="1581152" y="1617662"/>
                  <a:pt x="1581152" y="1617662"/>
                  <a:pt x="1577449" y="1625070"/>
                </a:cubicBezTo>
                <a:lnTo>
                  <a:pt x="1558926" y="1628774"/>
                </a:lnTo>
                <a:cubicBezTo>
                  <a:pt x="1558926" y="1628774"/>
                  <a:pt x="1558926" y="1628774"/>
                  <a:pt x="1562629" y="1617662"/>
                </a:cubicBezTo>
                <a:close/>
                <a:moveTo>
                  <a:pt x="1286337" y="1617662"/>
                </a:moveTo>
                <a:cubicBezTo>
                  <a:pt x="1293820" y="1621291"/>
                  <a:pt x="1275111" y="1624919"/>
                  <a:pt x="1282595" y="1632176"/>
                </a:cubicBezTo>
                <a:cubicBezTo>
                  <a:pt x="1271369" y="1624919"/>
                  <a:pt x="1256401" y="1635805"/>
                  <a:pt x="1245176" y="1643062"/>
                </a:cubicBezTo>
                <a:cubicBezTo>
                  <a:pt x="1241434" y="1621291"/>
                  <a:pt x="1286337" y="1624919"/>
                  <a:pt x="1286337" y="1617662"/>
                </a:cubicBezTo>
                <a:close/>
                <a:moveTo>
                  <a:pt x="445707" y="1617662"/>
                </a:moveTo>
                <a:cubicBezTo>
                  <a:pt x="447494" y="1619646"/>
                  <a:pt x="445707" y="1620639"/>
                  <a:pt x="443027" y="1621631"/>
                </a:cubicBezTo>
                <a:lnTo>
                  <a:pt x="441421" y="1622424"/>
                </a:lnTo>
                <a:lnTo>
                  <a:pt x="444814" y="1618654"/>
                </a:lnTo>
                <a:cubicBezTo>
                  <a:pt x="445707" y="1617662"/>
                  <a:pt x="445707" y="1617662"/>
                  <a:pt x="445707" y="1617662"/>
                </a:cubicBezTo>
                <a:close/>
                <a:moveTo>
                  <a:pt x="1369700" y="1617231"/>
                </a:moveTo>
                <a:lnTo>
                  <a:pt x="1369617" y="1619580"/>
                </a:lnTo>
                <a:cubicBezTo>
                  <a:pt x="1370581" y="1621895"/>
                  <a:pt x="1372511" y="1623747"/>
                  <a:pt x="1368652" y="1621895"/>
                </a:cubicBezTo>
                <a:cubicBezTo>
                  <a:pt x="1368652" y="1621895"/>
                  <a:pt x="1368652" y="1621895"/>
                  <a:pt x="1368652" y="1618191"/>
                </a:cubicBezTo>
                <a:cubicBezTo>
                  <a:pt x="1360943" y="1621895"/>
                  <a:pt x="1353231" y="1625599"/>
                  <a:pt x="1349375" y="1625599"/>
                </a:cubicBezTo>
                <a:close/>
                <a:moveTo>
                  <a:pt x="704247" y="1615508"/>
                </a:moveTo>
                <a:cubicBezTo>
                  <a:pt x="712408" y="1614488"/>
                  <a:pt x="717964" y="1624693"/>
                  <a:pt x="731855" y="1624693"/>
                </a:cubicBezTo>
                <a:cubicBezTo>
                  <a:pt x="724446" y="1628322"/>
                  <a:pt x="709630" y="1621064"/>
                  <a:pt x="698517" y="1624693"/>
                </a:cubicBezTo>
                <a:cubicBezTo>
                  <a:pt x="698517" y="1621064"/>
                  <a:pt x="698517" y="1621064"/>
                  <a:pt x="694813" y="1621064"/>
                </a:cubicBezTo>
                <a:cubicBezTo>
                  <a:pt x="698517" y="1617436"/>
                  <a:pt x="701527" y="1615848"/>
                  <a:pt x="704247" y="1615508"/>
                </a:cubicBezTo>
                <a:close/>
                <a:moveTo>
                  <a:pt x="1376365" y="1614487"/>
                </a:moveTo>
                <a:lnTo>
                  <a:pt x="1369700" y="1617231"/>
                </a:lnTo>
                <a:lnTo>
                  <a:pt x="1369738" y="1616165"/>
                </a:lnTo>
                <a:cubicBezTo>
                  <a:pt x="1370581" y="1615182"/>
                  <a:pt x="1372511" y="1614487"/>
                  <a:pt x="1376365" y="1614487"/>
                </a:cubicBezTo>
                <a:close/>
                <a:moveTo>
                  <a:pt x="386573" y="1613032"/>
                </a:moveTo>
                <a:cubicBezTo>
                  <a:pt x="387465" y="1614884"/>
                  <a:pt x="388359" y="1617662"/>
                  <a:pt x="393717" y="1617662"/>
                </a:cubicBezTo>
                <a:cubicBezTo>
                  <a:pt x="383001" y="1617662"/>
                  <a:pt x="383001" y="1617662"/>
                  <a:pt x="379429" y="1613958"/>
                </a:cubicBezTo>
                <a:cubicBezTo>
                  <a:pt x="384787" y="1610254"/>
                  <a:pt x="385679" y="1611180"/>
                  <a:pt x="386573" y="1613032"/>
                </a:cubicBezTo>
                <a:close/>
                <a:moveTo>
                  <a:pt x="1540163" y="1610405"/>
                </a:moveTo>
                <a:cubicBezTo>
                  <a:pt x="1543915" y="1614034"/>
                  <a:pt x="1547668" y="1610405"/>
                  <a:pt x="1551423" y="1610405"/>
                </a:cubicBezTo>
                <a:cubicBezTo>
                  <a:pt x="1551423" y="1610405"/>
                  <a:pt x="1551423" y="1610405"/>
                  <a:pt x="1536411" y="1617662"/>
                </a:cubicBezTo>
                <a:cubicBezTo>
                  <a:pt x="1532659" y="1617662"/>
                  <a:pt x="1517652" y="1617662"/>
                  <a:pt x="1521404" y="1614034"/>
                </a:cubicBezTo>
                <a:cubicBezTo>
                  <a:pt x="1528907" y="1610405"/>
                  <a:pt x="1536411" y="1614034"/>
                  <a:pt x="1540163" y="1610405"/>
                </a:cubicBezTo>
                <a:close/>
                <a:moveTo>
                  <a:pt x="1598613" y="1609725"/>
                </a:moveTo>
                <a:lnTo>
                  <a:pt x="1584325" y="1617662"/>
                </a:lnTo>
                <a:lnTo>
                  <a:pt x="1587500" y="1614487"/>
                </a:lnTo>
                <a:close/>
                <a:moveTo>
                  <a:pt x="1137671" y="1609725"/>
                </a:moveTo>
                <a:cubicBezTo>
                  <a:pt x="1134063" y="1620838"/>
                  <a:pt x="1152103" y="1609725"/>
                  <a:pt x="1155711" y="1620838"/>
                </a:cubicBezTo>
                <a:cubicBezTo>
                  <a:pt x="1155711" y="1620838"/>
                  <a:pt x="1141279" y="1631950"/>
                  <a:pt x="1152103" y="1631950"/>
                </a:cubicBezTo>
                <a:cubicBezTo>
                  <a:pt x="1137671" y="1631950"/>
                  <a:pt x="1126847" y="1631950"/>
                  <a:pt x="1116023" y="1624542"/>
                </a:cubicBezTo>
                <a:cubicBezTo>
                  <a:pt x="1116023" y="1624542"/>
                  <a:pt x="1116023" y="1624542"/>
                  <a:pt x="1137671" y="1617133"/>
                </a:cubicBezTo>
                <a:cubicBezTo>
                  <a:pt x="1137671" y="1617133"/>
                  <a:pt x="1137671" y="1617133"/>
                  <a:pt x="1137671" y="1609725"/>
                </a:cubicBezTo>
                <a:close/>
                <a:moveTo>
                  <a:pt x="742967" y="1606550"/>
                </a:moveTo>
                <a:cubicBezTo>
                  <a:pt x="746671" y="1610122"/>
                  <a:pt x="742967" y="1610122"/>
                  <a:pt x="746671" y="1613694"/>
                </a:cubicBezTo>
                <a:cubicBezTo>
                  <a:pt x="746671" y="1613694"/>
                  <a:pt x="746671" y="1613694"/>
                  <a:pt x="754079" y="1610122"/>
                </a:cubicBezTo>
                <a:cubicBezTo>
                  <a:pt x="754079" y="1610122"/>
                  <a:pt x="754079" y="1610122"/>
                  <a:pt x="750375" y="1613694"/>
                </a:cubicBezTo>
                <a:cubicBezTo>
                  <a:pt x="742967" y="1620838"/>
                  <a:pt x="731854" y="1613694"/>
                  <a:pt x="731854" y="1610122"/>
                </a:cubicBezTo>
                <a:cubicBezTo>
                  <a:pt x="731854" y="1610122"/>
                  <a:pt x="731854" y="1610122"/>
                  <a:pt x="742967" y="1606550"/>
                </a:cubicBezTo>
                <a:close/>
                <a:moveTo>
                  <a:pt x="55564" y="1606550"/>
                </a:moveTo>
                <a:cubicBezTo>
                  <a:pt x="59061" y="1606550"/>
                  <a:pt x="73029" y="1606550"/>
                  <a:pt x="69537" y="1609725"/>
                </a:cubicBezTo>
                <a:close/>
                <a:moveTo>
                  <a:pt x="1555349" y="1601617"/>
                </a:moveTo>
                <a:cubicBezTo>
                  <a:pt x="1557520" y="1601787"/>
                  <a:pt x="1558926" y="1603148"/>
                  <a:pt x="1558926" y="1606776"/>
                </a:cubicBezTo>
                <a:cubicBezTo>
                  <a:pt x="1555174" y="1603148"/>
                  <a:pt x="1547668" y="1610405"/>
                  <a:pt x="1540163" y="1610405"/>
                </a:cubicBezTo>
                <a:cubicBezTo>
                  <a:pt x="1540163" y="1610405"/>
                  <a:pt x="1540163" y="1610405"/>
                  <a:pt x="1532659" y="1603148"/>
                </a:cubicBezTo>
                <a:cubicBezTo>
                  <a:pt x="1535476" y="1611312"/>
                  <a:pt x="1548841" y="1601107"/>
                  <a:pt x="1555349" y="1601617"/>
                </a:cubicBezTo>
                <a:close/>
                <a:moveTo>
                  <a:pt x="1185994" y="1600349"/>
                </a:moveTo>
                <a:cubicBezTo>
                  <a:pt x="1190573" y="1599009"/>
                  <a:pt x="1195152" y="1599009"/>
                  <a:pt x="1196984" y="1602581"/>
                </a:cubicBezTo>
                <a:cubicBezTo>
                  <a:pt x="1196984" y="1599009"/>
                  <a:pt x="1182330" y="1602581"/>
                  <a:pt x="1178667" y="1606153"/>
                </a:cubicBezTo>
                <a:cubicBezTo>
                  <a:pt x="1160351" y="1606153"/>
                  <a:pt x="1153024" y="1609725"/>
                  <a:pt x="1149361" y="1602581"/>
                </a:cubicBezTo>
                <a:cubicBezTo>
                  <a:pt x="1164015" y="1599009"/>
                  <a:pt x="1167678" y="1602581"/>
                  <a:pt x="1175005" y="1606153"/>
                </a:cubicBezTo>
                <a:cubicBezTo>
                  <a:pt x="1176835" y="1604367"/>
                  <a:pt x="1181415" y="1601688"/>
                  <a:pt x="1185994" y="1600349"/>
                </a:cubicBezTo>
                <a:close/>
                <a:moveTo>
                  <a:pt x="1603374" y="1598612"/>
                </a:moveTo>
                <a:cubicBezTo>
                  <a:pt x="1595754" y="1610518"/>
                  <a:pt x="1588136" y="1606550"/>
                  <a:pt x="1576707" y="1614487"/>
                </a:cubicBezTo>
                <a:cubicBezTo>
                  <a:pt x="1576707" y="1614487"/>
                  <a:pt x="1576707" y="1614487"/>
                  <a:pt x="1572895" y="1606550"/>
                </a:cubicBezTo>
                <a:cubicBezTo>
                  <a:pt x="1569085" y="1610518"/>
                  <a:pt x="1569085" y="1606550"/>
                  <a:pt x="1565277" y="1606550"/>
                </a:cubicBezTo>
                <a:cubicBezTo>
                  <a:pt x="1580514" y="1598612"/>
                  <a:pt x="1591944" y="1606550"/>
                  <a:pt x="1603374" y="1598612"/>
                </a:cubicBezTo>
                <a:close/>
                <a:moveTo>
                  <a:pt x="44453" y="1598612"/>
                </a:moveTo>
                <a:cubicBezTo>
                  <a:pt x="44453" y="1598612"/>
                  <a:pt x="44453" y="1598612"/>
                  <a:pt x="66678" y="1598612"/>
                </a:cubicBezTo>
                <a:cubicBezTo>
                  <a:pt x="66678" y="1602581"/>
                  <a:pt x="51861" y="1598612"/>
                  <a:pt x="48156" y="1606549"/>
                </a:cubicBezTo>
                <a:cubicBezTo>
                  <a:pt x="51861" y="1602581"/>
                  <a:pt x="48156" y="1598612"/>
                  <a:pt x="44453" y="1598612"/>
                </a:cubicBezTo>
                <a:close/>
                <a:moveTo>
                  <a:pt x="102753" y="1595718"/>
                </a:moveTo>
                <a:cubicBezTo>
                  <a:pt x="104616" y="1597585"/>
                  <a:pt x="107409" y="1596652"/>
                  <a:pt x="110196" y="1596185"/>
                </a:cubicBezTo>
                <a:lnTo>
                  <a:pt x="114315" y="1597993"/>
                </a:lnTo>
                <a:close/>
                <a:moveTo>
                  <a:pt x="304383" y="1592262"/>
                </a:moveTo>
                <a:cubicBezTo>
                  <a:pt x="311889" y="1592262"/>
                  <a:pt x="319393" y="1599670"/>
                  <a:pt x="326898" y="1595966"/>
                </a:cubicBezTo>
                <a:cubicBezTo>
                  <a:pt x="326898" y="1595966"/>
                  <a:pt x="326898" y="1595966"/>
                  <a:pt x="323146" y="1592262"/>
                </a:cubicBezTo>
                <a:cubicBezTo>
                  <a:pt x="326898" y="1595966"/>
                  <a:pt x="330651" y="1595966"/>
                  <a:pt x="338153" y="1595966"/>
                </a:cubicBezTo>
                <a:cubicBezTo>
                  <a:pt x="338153" y="1595966"/>
                  <a:pt x="338153" y="1595966"/>
                  <a:pt x="330651" y="1603374"/>
                </a:cubicBezTo>
                <a:cubicBezTo>
                  <a:pt x="330651" y="1603374"/>
                  <a:pt x="330651" y="1603374"/>
                  <a:pt x="330651" y="1595966"/>
                </a:cubicBezTo>
                <a:cubicBezTo>
                  <a:pt x="330651" y="1595966"/>
                  <a:pt x="330651" y="1595966"/>
                  <a:pt x="319393" y="1599670"/>
                </a:cubicBezTo>
                <a:cubicBezTo>
                  <a:pt x="315641" y="1599670"/>
                  <a:pt x="296879" y="1603374"/>
                  <a:pt x="304383" y="1592262"/>
                </a:cubicBezTo>
                <a:close/>
                <a:moveTo>
                  <a:pt x="91717" y="1592044"/>
                </a:moveTo>
                <a:lnTo>
                  <a:pt x="93399" y="1594218"/>
                </a:lnTo>
                <a:cubicBezTo>
                  <a:pt x="95341" y="1597591"/>
                  <a:pt x="96311" y="1601446"/>
                  <a:pt x="92429" y="1603374"/>
                </a:cubicBezTo>
                <a:cubicBezTo>
                  <a:pt x="88549" y="1599519"/>
                  <a:pt x="80792" y="1599519"/>
                  <a:pt x="80792" y="1595664"/>
                </a:cubicBezTo>
                <a:cubicBezTo>
                  <a:pt x="80792" y="1595664"/>
                  <a:pt x="80792" y="1595664"/>
                  <a:pt x="82246" y="1595182"/>
                </a:cubicBezTo>
                <a:close/>
                <a:moveTo>
                  <a:pt x="909705" y="1589891"/>
                </a:moveTo>
                <a:lnTo>
                  <a:pt x="909496" y="1591023"/>
                </a:lnTo>
                <a:cubicBezTo>
                  <a:pt x="908659" y="1591767"/>
                  <a:pt x="906873" y="1592263"/>
                  <a:pt x="903301" y="1592263"/>
                </a:cubicBezTo>
                <a:close/>
                <a:moveTo>
                  <a:pt x="966404" y="1587500"/>
                </a:moveTo>
                <a:cubicBezTo>
                  <a:pt x="969976" y="1591204"/>
                  <a:pt x="959260" y="1591204"/>
                  <a:pt x="955689" y="1598613"/>
                </a:cubicBezTo>
                <a:cubicBezTo>
                  <a:pt x="959260" y="1594909"/>
                  <a:pt x="955689" y="1587500"/>
                  <a:pt x="966404" y="1587500"/>
                </a:cubicBezTo>
                <a:close/>
                <a:moveTo>
                  <a:pt x="89671" y="1586326"/>
                </a:moveTo>
                <a:lnTo>
                  <a:pt x="91945" y="1590845"/>
                </a:lnTo>
                <a:cubicBezTo>
                  <a:pt x="92429" y="1591808"/>
                  <a:pt x="92429" y="1591808"/>
                  <a:pt x="92429" y="1591808"/>
                </a:cubicBezTo>
                <a:lnTo>
                  <a:pt x="91717" y="1592044"/>
                </a:lnTo>
                <a:lnTo>
                  <a:pt x="88549" y="1587953"/>
                </a:lnTo>
                <a:close/>
                <a:moveTo>
                  <a:pt x="954696" y="1584391"/>
                </a:moveTo>
                <a:cubicBezTo>
                  <a:pt x="957672" y="1583928"/>
                  <a:pt x="961641" y="1584854"/>
                  <a:pt x="963625" y="1584854"/>
                </a:cubicBezTo>
                <a:cubicBezTo>
                  <a:pt x="959657" y="1588559"/>
                  <a:pt x="951720" y="1588559"/>
                  <a:pt x="951720" y="1592263"/>
                </a:cubicBezTo>
                <a:cubicBezTo>
                  <a:pt x="949735" y="1586707"/>
                  <a:pt x="951720" y="1584854"/>
                  <a:pt x="954696" y="1584391"/>
                </a:cubicBezTo>
                <a:close/>
                <a:moveTo>
                  <a:pt x="914017" y="1584325"/>
                </a:moveTo>
                <a:cubicBezTo>
                  <a:pt x="914017" y="1586310"/>
                  <a:pt x="912231" y="1588294"/>
                  <a:pt x="909999" y="1589783"/>
                </a:cubicBezTo>
                <a:lnTo>
                  <a:pt x="909705" y="1589891"/>
                </a:lnTo>
                <a:lnTo>
                  <a:pt x="909999" y="1588294"/>
                </a:lnTo>
                <a:cubicBezTo>
                  <a:pt x="909552" y="1586310"/>
                  <a:pt x="908659" y="1584325"/>
                  <a:pt x="914017" y="1584325"/>
                </a:cubicBezTo>
                <a:close/>
                <a:moveTo>
                  <a:pt x="178629" y="1582977"/>
                </a:moveTo>
                <a:lnTo>
                  <a:pt x="179063" y="1583111"/>
                </a:lnTo>
                <a:lnTo>
                  <a:pt x="183484" y="1584872"/>
                </a:lnTo>
                <a:lnTo>
                  <a:pt x="180923" y="1584512"/>
                </a:lnTo>
                <a:close/>
                <a:moveTo>
                  <a:pt x="86612" y="1581688"/>
                </a:moveTo>
                <a:cubicBezTo>
                  <a:pt x="93399" y="1581206"/>
                  <a:pt x="102132" y="1582170"/>
                  <a:pt x="107953" y="1584098"/>
                </a:cubicBezTo>
                <a:cubicBezTo>
                  <a:pt x="99220" y="1589881"/>
                  <a:pt x="94857" y="1582652"/>
                  <a:pt x="91582" y="1583556"/>
                </a:cubicBezTo>
                <a:lnTo>
                  <a:pt x="89671" y="1586326"/>
                </a:lnTo>
                <a:lnTo>
                  <a:pt x="88549" y="1584098"/>
                </a:lnTo>
                <a:lnTo>
                  <a:pt x="76908" y="1587953"/>
                </a:lnTo>
                <a:cubicBezTo>
                  <a:pt x="74968" y="1584098"/>
                  <a:pt x="79817" y="1582170"/>
                  <a:pt x="86612" y="1581688"/>
                </a:cubicBezTo>
                <a:close/>
                <a:moveTo>
                  <a:pt x="40327" y="1581150"/>
                </a:moveTo>
                <a:cubicBezTo>
                  <a:pt x="43977" y="1588558"/>
                  <a:pt x="47631" y="1592262"/>
                  <a:pt x="43977" y="1595967"/>
                </a:cubicBezTo>
                <a:cubicBezTo>
                  <a:pt x="43977" y="1595967"/>
                  <a:pt x="43977" y="1595967"/>
                  <a:pt x="33023" y="1595967"/>
                </a:cubicBezTo>
                <a:cubicBezTo>
                  <a:pt x="33023" y="1599671"/>
                  <a:pt x="29374" y="1610783"/>
                  <a:pt x="40327" y="1610783"/>
                </a:cubicBezTo>
                <a:cubicBezTo>
                  <a:pt x="40327" y="1610783"/>
                  <a:pt x="40327" y="1610783"/>
                  <a:pt x="22069" y="1614487"/>
                </a:cubicBezTo>
                <a:cubicBezTo>
                  <a:pt x="22069" y="1614487"/>
                  <a:pt x="22069" y="1614487"/>
                  <a:pt x="33023" y="1607079"/>
                </a:cubicBezTo>
                <a:cubicBezTo>
                  <a:pt x="18420" y="1607079"/>
                  <a:pt x="18420" y="1595967"/>
                  <a:pt x="11116" y="1595967"/>
                </a:cubicBezTo>
                <a:lnTo>
                  <a:pt x="14766" y="1584854"/>
                </a:lnTo>
                <a:cubicBezTo>
                  <a:pt x="18420" y="1588558"/>
                  <a:pt x="29374" y="1588558"/>
                  <a:pt x="33023" y="1588558"/>
                </a:cubicBezTo>
                <a:cubicBezTo>
                  <a:pt x="25720" y="1584854"/>
                  <a:pt x="40327" y="1584854"/>
                  <a:pt x="40327" y="1581150"/>
                </a:cubicBezTo>
                <a:close/>
                <a:moveTo>
                  <a:pt x="192091" y="1580777"/>
                </a:moveTo>
                <a:cubicBezTo>
                  <a:pt x="206979" y="1584512"/>
                  <a:pt x="210704" y="1588247"/>
                  <a:pt x="221869" y="1595718"/>
                </a:cubicBezTo>
                <a:cubicBezTo>
                  <a:pt x="244204" y="1584512"/>
                  <a:pt x="270260" y="1610659"/>
                  <a:pt x="296333" y="1603188"/>
                </a:cubicBezTo>
                <a:cubicBezTo>
                  <a:pt x="296333" y="1603188"/>
                  <a:pt x="296333" y="1603188"/>
                  <a:pt x="288872" y="1606924"/>
                </a:cubicBezTo>
                <a:cubicBezTo>
                  <a:pt x="288872" y="1606924"/>
                  <a:pt x="288872" y="1606924"/>
                  <a:pt x="300054" y="1610659"/>
                </a:cubicBezTo>
                <a:cubicBezTo>
                  <a:pt x="300054" y="1610659"/>
                  <a:pt x="300054" y="1610659"/>
                  <a:pt x="281429" y="1618130"/>
                </a:cubicBezTo>
                <a:cubicBezTo>
                  <a:pt x="281429" y="1618130"/>
                  <a:pt x="281429" y="1618130"/>
                  <a:pt x="273983" y="1610659"/>
                </a:cubicBezTo>
                <a:cubicBezTo>
                  <a:pt x="266538" y="1614394"/>
                  <a:pt x="251652" y="1606924"/>
                  <a:pt x="244204" y="1610659"/>
                </a:cubicBezTo>
                <a:cubicBezTo>
                  <a:pt x="244204" y="1610659"/>
                  <a:pt x="244204" y="1610659"/>
                  <a:pt x="244204" y="1614394"/>
                </a:cubicBezTo>
                <a:cubicBezTo>
                  <a:pt x="233038" y="1618130"/>
                  <a:pt x="206979" y="1610659"/>
                  <a:pt x="180923" y="1618130"/>
                </a:cubicBezTo>
                <a:cubicBezTo>
                  <a:pt x="162313" y="1625600"/>
                  <a:pt x="169756" y="1606924"/>
                  <a:pt x="151143" y="1606924"/>
                </a:cubicBezTo>
                <a:cubicBezTo>
                  <a:pt x="136254" y="1610659"/>
                  <a:pt x="121366" y="1610659"/>
                  <a:pt x="102753" y="1606924"/>
                </a:cubicBezTo>
                <a:lnTo>
                  <a:pt x="99031" y="1610659"/>
                </a:lnTo>
                <a:lnTo>
                  <a:pt x="84140" y="1606924"/>
                </a:lnTo>
                <a:cubicBezTo>
                  <a:pt x="110196" y="1614394"/>
                  <a:pt x="95310" y="1595718"/>
                  <a:pt x="117644" y="1599453"/>
                </a:cubicBezTo>
                <a:lnTo>
                  <a:pt x="114315" y="1597993"/>
                </a:lnTo>
                <a:lnTo>
                  <a:pt x="126486" y="1600387"/>
                </a:lnTo>
                <a:cubicBezTo>
                  <a:pt x="135323" y="1601321"/>
                  <a:pt x="143700" y="1601321"/>
                  <a:pt x="147422" y="1599453"/>
                </a:cubicBezTo>
                <a:cubicBezTo>
                  <a:pt x="151143" y="1603188"/>
                  <a:pt x="166035" y="1599453"/>
                  <a:pt x="173478" y="1599453"/>
                </a:cubicBezTo>
                <a:cubicBezTo>
                  <a:pt x="173478" y="1599453"/>
                  <a:pt x="173478" y="1599453"/>
                  <a:pt x="169756" y="1591982"/>
                </a:cubicBezTo>
                <a:cubicBezTo>
                  <a:pt x="188369" y="1591982"/>
                  <a:pt x="173478" y="1603188"/>
                  <a:pt x="188369" y="1599453"/>
                </a:cubicBezTo>
                <a:cubicBezTo>
                  <a:pt x="188369" y="1599453"/>
                  <a:pt x="188369" y="1599453"/>
                  <a:pt x="188369" y="1595718"/>
                </a:cubicBezTo>
                <a:cubicBezTo>
                  <a:pt x="188369" y="1595718"/>
                  <a:pt x="188369" y="1599453"/>
                  <a:pt x="199535" y="1599453"/>
                </a:cubicBezTo>
                <a:cubicBezTo>
                  <a:pt x="206979" y="1595718"/>
                  <a:pt x="192091" y="1595718"/>
                  <a:pt x="195812" y="1591982"/>
                </a:cubicBezTo>
                <a:cubicBezTo>
                  <a:pt x="195812" y="1595718"/>
                  <a:pt x="206979" y="1599453"/>
                  <a:pt x="210704" y="1595718"/>
                </a:cubicBezTo>
                <a:lnTo>
                  <a:pt x="183484" y="1584872"/>
                </a:lnTo>
                <a:lnTo>
                  <a:pt x="187555" y="1585446"/>
                </a:lnTo>
                <a:cubicBezTo>
                  <a:pt x="189533" y="1584979"/>
                  <a:pt x="191162" y="1583578"/>
                  <a:pt x="192091" y="1580777"/>
                </a:cubicBezTo>
                <a:close/>
                <a:moveTo>
                  <a:pt x="263528" y="1579364"/>
                </a:moveTo>
                <a:cubicBezTo>
                  <a:pt x="266305" y="1578371"/>
                  <a:pt x="269083" y="1578371"/>
                  <a:pt x="274639" y="1580356"/>
                </a:cubicBezTo>
                <a:cubicBezTo>
                  <a:pt x="274639" y="1580356"/>
                  <a:pt x="274639" y="1580356"/>
                  <a:pt x="267231" y="1580356"/>
                </a:cubicBezTo>
                <a:cubicBezTo>
                  <a:pt x="263528" y="1584325"/>
                  <a:pt x="274639" y="1588293"/>
                  <a:pt x="263528" y="1592262"/>
                </a:cubicBezTo>
                <a:lnTo>
                  <a:pt x="267231" y="1584325"/>
                </a:lnTo>
                <a:cubicBezTo>
                  <a:pt x="267231" y="1584325"/>
                  <a:pt x="267231" y="1584325"/>
                  <a:pt x="252414" y="1584325"/>
                </a:cubicBezTo>
                <a:cubicBezTo>
                  <a:pt x="257973" y="1582340"/>
                  <a:pt x="260749" y="1580356"/>
                  <a:pt x="263528" y="1579364"/>
                </a:cubicBezTo>
                <a:close/>
                <a:moveTo>
                  <a:pt x="524288" y="1576387"/>
                </a:moveTo>
                <a:cubicBezTo>
                  <a:pt x="524288" y="1576387"/>
                  <a:pt x="524288" y="1576387"/>
                  <a:pt x="535004" y="1576387"/>
                </a:cubicBezTo>
                <a:cubicBezTo>
                  <a:pt x="535004" y="1576387"/>
                  <a:pt x="535004" y="1576387"/>
                  <a:pt x="531431" y="1587499"/>
                </a:cubicBezTo>
                <a:cubicBezTo>
                  <a:pt x="520715" y="1587499"/>
                  <a:pt x="531431" y="1576387"/>
                  <a:pt x="524288" y="1576387"/>
                </a:cubicBezTo>
                <a:close/>
                <a:moveTo>
                  <a:pt x="1341048" y="1572931"/>
                </a:moveTo>
                <a:lnTo>
                  <a:pt x="1342364" y="1573059"/>
                </a:lnTo>
                <a:lnTo>
                  <a:pt x="1341974" y="1573741"/>
                </a:lnTo>
                <a:lnTo>
                  <a:pt x="1339827" y="1573728"/>
                </a:lnTo>
                <a:close/>
                <a:moveTo>
                  <a:pt x="122083" y="1570037"/>
                </a:moveTo>
                <a:cubicBezTo>
                  <a:pt x="129383" y="1570037"/>
                  <a:pt x="136687" y="1577181"/>
                  <a:pt x="147639" y="1577181"/>
                </a:cubicBezTo>
                <a:cubicBezTo>
                  <a:pt x="140337" y="1577181"/>
                  <a:pt x="133037" y="1580752"/>
                  <a:pt x="129383" y="1580752"/>
                </a:cubicBezTo>
                <a:cubicBezTo>
                  <a:pt x="129383" y="1580752"/>
                  <a:pt x="129383" y="1580752"/>
                  <a:pt x="125733" y="1584324"/>
                </a:cubicBezTo>
                <a:cubicBezTo>
                  <a:pt x="125733" y="1584324"/>
                  <a:pt x="125733" y="1584324"/>
                  <a:pt x="114779" y="1580752"/>
                </a:cubicBezTo>
                <a:cubicBezTo>
                  <a:pt x="125733" y="1580752"/>
                  <a:pt x="111127" y="1577181"/>
                  <a:pt x="125733" y="1573609"/>
                </a:cubicBezTo>
                <a:cubicBezTo>
                  <a:pt x="125733" y="1570037"/>
                  <a:pt x="122083" y="1570037"/>
                  <a:pt x="122083" y="1570037"/>
                </a:cubicBezTo>
                <a:close/>
                <a:moveTo>
                  <a:pt x="1323742" y="1568012"/>
                </a:moveTo>
                <a:cubicBezTo>
                  <a:pt x="1328488" y="1568590"/>
                  <a:pt x="1328836" y="1572179"/>
                  <a:pt x="1332656" y="1573684"/>
                </a:cubicBezTo>
                <a:lnTo>
                  <a:pt x="1339827" y="1573728"/>
                </a:lnTo>
                <a:lnTo>
                  <a:pt x="1332714" y="1578372"/>
                </a:lnTo>
                <a:cubicBezTo>
                  <a:pt x="1327157" y="1583002"/>
                  <a:pt x="1321601" y="1588558"/>
                  <a:pt x="1316045" y="1588558"/>
                </a:cubicBezTo>
                <a:cubicBezTo>
                  <a:pt x="1293820" y="1592262"/>
                  <a:pt x="1308636" y="1573741"/>
                  <a:pt x="1312340" y="1570037"/>
                </a:cubicBezTo>
                <a:cubicBezTo>
                  <a:pt x="1317897" y="1568185"/>
                  <a:pt x="1321370" y="1567722"/>
                  <a:pt x="1323742" y="1568012"/>
                </a:cubicBezTo>
                <a:close/>
                <a:moveTo>
                  <a:pt x="162313" y="1562100"/>
                </a:moveTo>
                <a:cubicBezTo>
                  <a:pt x="162313" y="1562100"/>
                  <a:pt x="162313" y="1562100"/>
                  <a:pt x="162313" y="1569571"/>
                </a:cubicBezTo>
                <a:cubicBezTo>
                  <a:pt x="169756" y="1565835"/>
                  <a:pt x="173478" y="1573306"/>
                  <a:pt x="177201" y="1573306"/>
                </a:cubicBezTo>
                <a:cubicBezTo>
                  <a:pt x="177201" y="1573306"/>
                  <a:pt x="177201" y="1573306"/>
                  <a:pt x="169756" y="1577041"/>
                </a:cubicBezTo>
                <a:lnTo>
                  <a:pt x="178629" y="1582977"/>
                </a:lnTo>
                <a:lnTo>
                  <a:pt x="147422" y="1573306"/>
                </a:lnTo>
                <a:cubicBezTo>
                  <a:pt x="154867" y="1565835"/>
                  <a:pt x="154867" y="1565835"/>
                  <a:pt x="162313" y="1562100"/>
                </a:cubicBezTo>
                <a:close/>
                <a:moveTo>
                  <a:pt x="281435" y="1554692"/>
                </a:moveTo>
                <a:lnTo>
                  <a:pt x="281906" y="1554886"/>
                </a:lnTo>
                <a:lnTo>
                  <a:pt x="281791" y="1555772"/>
                </a:lnTo>
                <a:close/>
                <a:moveTo>
                  <a:pt x="906476" y="1554672"/>
                </a:moveTo>
                <a:cubicBezTo>
                  <a:pt x="906476" y="1562043"/>
                  <a:pt x="895364" y="1562043"/>
                  <a:pt x="902772" y="1569414"/>
                </a:cubicBezTo>
                <a:cubicBezTo>
                  <a:pt x="902772" y="1569414"/>
                  <a:pt x="902772" y="1569414"/>
                  <a:pt x="913885" y="1565728"/>
                </a:cubicBezTo>
                <a:cubicBezTo>
                  <a:pt x="910180" y="1569414"/>
                  <a:pt x="906476" y="1573099"/>
                  <a:pt x="902772" y="1576784"/>
                </a:cubicBezTo>
                <a:lnTo>
                  <a:pt x="895364" y="1576784"/>
                </a:lnTo>
                <a:cubicBezTo>
                  <a:pt x="895364" y="1576784"/>
                  <a:pt x="895364" y="1576784"/>
                  <a:pt x="899068" y="1580469"/>
                </a:cubicBezTo>
                <a:cubicBezTo>
                  <a:pt x="899068" y="1580469"/>
                  <a:pt x="899068" y="1580469"/>
                  <a:pt x="884252" y="1580469"/>
                </a:cubicBezTo>
                <a:cubicBezTo>
                  <a:pt x="869435" y="1584155"/>
                  <a:pt x="884252" y="1595211"/>
                  <a:pt x="865731" y="1598896"/>
                </a:cubicBezTo>
                <a:cubicBezTo>
                  <a:pt x="869435" y="1591525"/>
                  <a:pt x="862026" y="1591525"/>
                  <a:pt x="858322" y="1595211"/>
                </a:cubicBezTo>
                <a:cubicBezTo>
                  <a:pt x="847210" y="1606266"/>
                  <a:pt x="869435" y="1602581"/>
                  <a:pt x="873139" y="1606266"/>
                </a:cubicBezTo>
                <a:cubicBezTo>
                  <a:pt x="887956" y="1595211"/>
                  <a:pt x="902772" y="1602581"/>
                  <a:pt x="924997" y="1595211"/>
                </a:cubicBezTo>
                <a:cubicBezTo>
                  <a:pt x="921293" y="1598896"/>
                  <a:pt x="928701" y="1602581"/>
                  <a:pt x="917589" y="1602581"/>
                </a:cubicBezTo>
                <a:cubicBezTo>
                  <a:pt x="917589" y="1602581"/>
                  <a:pt x="917589" y="1602581"/>
                  <a:pt x="921293" y="1598896"/>
                </a:cubicBezTo>
                <a:cubicBezTo>
                  <a:pt x="913885" y="1598896"/>
                  <a:pt x="895364" y="1609952"/>
                  <a:pt x="887956" y="1602581"/>
                </a:cubicBezTo>
                <a:cubicBezTo>
                  <a:pt x="891660" y="1613637"/>
                  <a:pt x="873139" y="1609952"/>
                  <a:pt x="865731" y="1617322"/>
                </a:cubicBezTo>
                <a:cubicBezTo>
                  <a:pt x="869435" y="1621008"/>
                  <a:pt x="850914" y="1635749"/>
                  <a:pt x="869435" y="1632063"/>
                </a:cubicBezTo>
                <a:cubicBezTo>
                  <a:pt x="865731" y="1635749"/>
                  <a:pt x="865731" y="1639434"/>
                  <a:pt x="858322" y="1639434"/>
                </a:cubicBezTo>
                <a:cubicBezTo>
                  <a:pt x="862026" y="1624693"/>
                  <a:pt x="832396" y="1639434"/>
                  <a:pt x="832396" y="1628378"/>
                </a:cubicBezTo>
                <a:cubicBezTo>
                  <a:pt x="821283" y="1643119"/>
                  <a:pt x="806467" y="1632063"/>
                  <a:pt x="795354" y="1643119"/>
                </a:cubicBezTo>
                <a:cubicBezTo>
                  <a:pt x="787946" y="1654175"/>
                  <a:pt x="776833" y="1635749"/>
                  <a:pt x="769425" y="1643119"/>
                </a:cubicBezTo>
                <a:cubicBezTo>
                  <a:pt x="780537" y="1639434"/>
                  <a:pt x="769425" y="1632063"/>
                  <a:pt x="773129" y="1632063"/>
                </a:cubicBezTo>
                <a:cubicBezTo>
                  <a:pt x="780537" y="1635749"/>
                  <a:pt x="784242" y="1639434"/>
                  <a:pt x="799058" y="1635749"/>
                </a:cubicBezTo>
                <a:cubicBezTo>
                  <a:pt x="799058" y="1635749"/>
                  <a:pt x="810171" y="1628378"/>
                  <a:pt x="795354" y="1632063"/>
                </a:cubicBezTo>
                <a:cubicBezTo>
                  <a:pt x="795354" y="1632063"/>
                  <a:pt x="795354" y="1632063"/>
                  <a:pt x="784242" y="1628378"/>
                </a:cubicBezTo>
                <a:cubicBezTo>
                  <a:pt x="784242" y="1628378"/>
                  <a:pt x="784242" y="1628378"/>
                  <a:pt x="791650" y="1624693"/>
                </a:cubicBezTo>
                <a:cubicBezTo>
                  <a:pt x="791650" y="1621008"/>
                  <a:pt x="784242" y="1617322"/>
                  <a:pt x="784242" y="1621008"/>
                </a:cubicBezTo>
                <a:cubicBezTo>
                  <a:pt x="780537" y="1621008"/>
                  <a:pt x="765721" y="1628378"/>
                  <a:pt x="780537" y="1628378"/>
                </a:cubicBezTo>
                <a:cubicBezTo>
                  <a:pt x="758312" y="1632063"/>
                  <a:pt x="773129" y="1617322"/>
                  <a:pt x="758312" y="1613637"/>
                </a:cubicBezTo>
                <a:cubicBezTo>
                  <a:pt x="758312" y="1613637"/>
                  <a:pt x="758312" y="1613637"/>
                  <a:pt x="765721" y="1609952"/>
                </a:cubicBezTo>
                <a:cubicBezTo>
                  <a:pt x="762017" y="1606266"/>
                  <a:pt x="754608" y="1602581"/>
                  <a:pt x="750904" y="1602581"/>
                </a:cubicBezTo>
                <a:cubicBezTo>
                  <a:pt x="773129" y="1591525"/>
                  <a:pt x="769425" y="1624693"/>
                  <a:pt x="799058" y="1609952"/>
                </a:cubicBezTo>
                <a:cubicBezTo>
                  <a:pt x="795354" y="1606266"/>
                  <a:pt x="795354" y="1602581"/>
                  <a:pt x="791650" y="1602581"/>
                </a:cubicBezTo>
                <a:cubicBezTo>
                  <a:pt x="791650" y="1602581"/>
                  <a:pt x="791650" y="1602581"/>
                  <a:pt x="806467" y="1602581"/>
                </a:cubicBezTo>
                <a:cubicBezTo>
                  <a:pt x="799058" y="1598896"/>
                  <a:pt x="795354" y="1591525"/>
                  <a:pt x="780537" y="1598896"/>
                </a:cubicBezTo>
                <a:cubicBezTo>
                  <a:pt x="780537" y="1598896"/>
                  <a:pt x="780537" y="1598896"/>
                  <a:pt x="780537" y="1602581"/>
                </a:cubicBezTo>
                <a:cubicBezTo>
                  <a:pt x="776833" y="1602581"/>
                  <a:pt x="773129" y="1602581"/>
                  <a:pt x="773129" y="1598896"/>
                </a:cubicBezTo>
                <a:cubicBezTo>
                  <a:pt x="784242" y="1591525"/>
                  <a:pt x="795354" y="1598896"/>
                  <a:pt x="802762" y="1595211"/>
                </a:cubicBezTo>
                <a:cubicBezTo>
                  <a:pt x="806467" y="1580469"/>
                  <a:pt x="839804" y="1584155"/>
                  <a:pt x="854618" y="1573099"/>
                </a:cubicBezTo>
                <a:cubicBezTo>
                  <a:pt x="862026" y="1565728"/>
                  <a:pt x="847210" y="1565728"/>
                  <a:pt x="843506" y="1562043"/>
                </a:cubicBezTo>
                <a:cubicBezTo>
                  <a:pt x="858322" y="1550987"/>
                  <a:pt x="854618" y="1573099"/>
                  <a:pt x="869435" y="1565728"/>
                </a:cubicBezTo>
                <a:cubicBezTo>
                  <a:pt x="869435" y="1562043"/>
                  <a:pt x="854618" y="1562043"/>
                  <a:pt x="865731" y="1558358"/>
                </a:cubicBezTo>
                <a:cubicBezTo>
                  <a:pt x="884252" y="1562043"/>
                  <a:pt x="887956" y="1562043"/>
                  <a:pt x="906476" y="1554672"/>
                </a:cubicBezTo>
                <a:close/>
                <a:moveTo>
                  <a:pt x="1747838" y="1554162"/>
                </a:moveTo>
                <a:lnTo>
                  <a:pt x="1755775" y="1554162"/>
                </a:lnTo>
                <a:lnTo>
                  <a:pt x="1744661" y="1562099"/>
                </a:lnTo>
                <a:close/>
                <a:moveTo>
                  <a:pt x="390542" y="1554162"/>
                </a:moveTo>
                <a:lnTo>
                  <a:pt x="393717" y="1554162"/>
                </a:lnTo>
                <a:lnTo>
                  <a:pt x="385779" y="1558924"/>
                </a:lnTo>
                <a:close/>
                <a:moveTo>
                  <a:pt x="532230" y="1551053"/>
                </a:moveTo>
                <a:cubicBezTo>
                  <a:pt x="534031" y="1552442"/>
                  <a:pt x="529447" y="1557998"/>
                  <a:pt x="534686" y="1555220"/>
                </a:cubicBezTo>
                <a:cubicBezTo>
                  <a:pt x="534686" y="1555220"/>
                  <a:pt x="534686" y="1555220"/>
                  <a:pt x="524208" y="1558924"/>
                </a:cubicBezTo>
                <a:cubicBezTo>
                  <a:pt x="520715" y="1555220"/>
                  <a:pt x="524208" y="1555220"/>
                  <a:pt x="527701" y="1551516"/>
                </a:cubicBezTo>
                <a:cubicBezTo>
                  <a:pt x="530320" y="1550590"/>
                  <a:pt x="531630" y="1550590"/>
                  <a:pt x="532230" y="1551053"/>
                </a:cubicBezTo>
                <a:close/>
                <a:moveTo>
                  <a:pt x="1409701" y="1550987"/>
                </a:moveTo>
                <a:cubicBezTo>
                  <a:pt x="1409701" y="1554691"/>
                  <a:pt x="1402079" y="1558395"/>
                  <a:pt x="1398272" y="1562099"/>
                </a:cubicBezTo>
                <a:cubicBezTo>
                  <a:pt x="1394461" y="1558395"/>
                  <a:pt x="1390654" y="1558395"/>
                  <a:pt x="1394461" y="1554691"/>
                </a:cubicBezTo>
                <a:cubicBezTo>
                  <a:pt x="1398272" y="1550987"/>
                  <a:pt x="1402079" y="1558395"/>
                  <a:pt x="1409701" y="1550987"/>
                </a:cubicBezTo>
                <a:close/>
                <a:moveTo>
                  <a:pt x="262792" y="1550912"/>
                </a:moveTo>
                <a:cubicBezTo>
                  <a:pt x="266519" y="1547132"/>
                  <a:pt x="270247" y="1562251"/>
                  <a:pt x="281435" y="1558472"/>
                </a:cubicBezTo>
                <a:lnTo>
                  <a:pt x="281791" y="1555772"/>
                </a:lnTo>
                <a:lnTo>
                  <a:pt x="281899" y="1556109"/>
                </a:lnTo>
                <a:cubicBezTo>
                  <a:pt x="282365" y="1557527"/>
                  <a:pt x="283299" y="1560362"/>
                  <a:pt x="285162" y="1566031"/>
                </a:cubicBezTo>
                <a:cubicBezTo>
                  <a:pt x="262792" y="1562251"/>
                  <a:pt x="240416" y="1577370"/>
                  <a:pt x="225502" y="1566031"/>
                </a:cubicBezTo>
                <a:cubicBezTo>
                  <a:pt x="225502" y="1569811"/>
                  <a:pt x="225502" y="1581150"/>
                  <a:pt x="218044" y="1581150"/>
                </a:cubicBezTo>
                <a:cubicBezTo>
                  <a:pt x="214317" y="1577370"/>
                  <a:pt x="218044" y="1573591"/>
                  <a:pt x="214317" y="1569811"/>
                </a:cubicBezTo>
                <a:cubicBezTo>
                  <a:pt x="225502" y="1554692"/>
                  <a:pt x="259059" y="1566031"/>
                  <a:pt x="262792" y="1550912"/>
                </a:cubicBezTo>
                <a:close/>
                <a:moveTo>
                  <a:pt x="1695449" y="1547812"/>
                </a:moveTo>
                <a:lnTo>
                  <a:pt x="1689099" y="1550987"/>
                </a:lnTo>
                <a:lnTo>
                  <a:pt x="1684338" y="1550987"/>
                </a:lnTo>
                <a:close/>
                <a:moveTo>
                  <a:pt x="996963" y="1547812"/>
                </a:moveTo>
                <a:lnTo>
                  <a:pt x="989026" y="1550987"/>
                </a:lnTo>
                <a:lnTo>
                  <a:pt x="977913" y="1550987"/>
                </a:lnTo>
                <a:close/>
                <a:moveTo>
                  <a:pt x="186537" y="1547233"/>
                </a:moveTo>
                <a:lnTo>
                  <a:pt x="186856" y="1547253"/>
                </a:lnTo>
                <a:lnTo>
                  <a:pt x="187001" y="1547696"/>
                </a:lnTo>
                <a:cubicBezTo>
                  <a:pt x="186421" y="1549201"/>
                  <a:pt x="184563" y="1550590"/>
                  <a:pt x="180842" y="1551516"/>
                </a:cubicBezTo>
                <a:cubicBezTo>
                  <a:pt x="181771" y="1548738"/>
                  <a:pt x="183864" y="1547580"/>
                  <a:pt x="186537" y="1547233"/>
                </a:cubicBezTo>
                <a:close/>
                <a:moveTo>
                  <a:pt x="1199646" y="1545828"/>
                </a:moveTo>
                <a:cubicBezTo>
                  <a:pt x="1202077" y="1546523"/>
                  <a:pt x="1195132" y="1551385"/>
                  <a:pt x="1200688" y="1554163"/>
                </a:cubicBezTo>
                <a:cubicBezTo>
                  <a:pt x="1200688" y="1546754"/>
                  <a:pt x="1185871" y="1554163"/>
                  <a:pt x="1193280" y="1546754"/>
                </a:cubicBezTo>
                <a:cubicBezTo>
                  <a:pt x="1196984" y="1545828"/>
                  <a:pt x="1198836" y="1545597"/>
                  <a:pt x="1199646" y="1545828"/>
                </a:cubicBezTo>
                <a:close/>
                <a:moveTo>
                  <a:pt x="785876" y="1544224"/>
                </a:moveTo>
                <a:cubicBezTo>
                  <a:pt x="788174" y="1544108"/>
                  <a:pt x="790294" y="1545034"/>
                  <a:pt x="792179" y="1547813"/>
                </a:cubicBezTo>
                <a:cubicBezTo>
                  <a:pt x="784639" y="1551517"/>
                  <a:pt x="773328" y="1551517"/>
                  <a:pt x="784639" y="1558925"/>
                </a:cubicBezTo>
                <a:cubicBezTo>
                  <a:pt x="784639" y="1558925"/>
                  <a:pt x="784639" y="1558925"/>
                  <a:pt x="765787" y="1555221"/>
                </a:cubicBezTo>
                <a:cubicBezTo>
                  <a:pt x="769557" y="1555221"/>
                  <a:pt x="769557" y="1547813"/>
                  <a:pt x="762017" y="1551517"/>
                </a:cubicBezTo>
                <a:cubicBezTo>
                  <a:pt x="770500" y="1554295"/>
                  <a:pt x="778983" y="1544571"/>
                  <a:pt x="785876" y="1544224"/>
                </a:cubicBezTo>
                <a:close/>
                <a:moveTo>
                  <a:pt x="64471" y="1544009"/>
                </a:moveTo>
                <a:lnTo>
                  <a:pt x="72486" y="1545894"/>
                </a:lnTo>
                <a:cubicBezTo>
                  <a:pt x="74833" y="1546357"/>
                  <a:pt x="75770" y="1547283"/>
                  <a:pt x="73893" y="1550987"/>
                </a:cubicBezTo>
                <a:cubicBezTo>
                  <a:pt x="73893" y="1550987"/>
                  <a:pt x="73893" y="1550987"/>
                  <a:pt x="72018" y="1549598"/>
                </a:cubicBezTo>
                <a:close/>
                <a:moveTo>
                  <a:pt x="1381789" y="1543182"/>
                </a:moveTo>
                <a:cubicBezTo>
                  <a:pt x="1387344" y="1541330"/>
                  <a:pt x="1391975" y="1540404"/>
                  <a:pt x="1393827" y="1544108"/>
                </a:cubicBezTo>
                <a:cubicBezTo>
                  <a:pt x="1393827" y="1544108"/>
                  <a:pt x="1393827" y="1544108"/>
                  <a:pt x="1386420" y="1551517"/>
                </a:cubicBezTo>
                <a:cubicBezTo>
                  <a:pt x="1386420" y="1551517"/>
                  <a:pt x="1386420" y="1551517"/>
                  <a:pt x="1360490" y="1555221"/>
                </a:cubicBezTo>
                <a:cubicBezTo>
                  <a:pt x="1360490" y="1558925"/>
                  <a:pt x="1367897" y="1558925"/>
                  <a:pt x="1371602" y="1558925"/>
                </a:cubicBezTo>
                <a:cubicBezTo>
                  <a:pt x="1360490" y="1558925"/>
                  <a:pt x="1364194" y="1570037"/>
                  <a:pt x="1349375" y="1573741"/>
                </a:cubicBezTo>
                <a:lnTo>
                  <a:pt x="1342364" y="1573059"/>
                </a:lnTo>
                <a:lnTo>
                  <a:pt x="1345672" y="1567259"/>
                </a:lnTo>
                <a:cubicBezTo>
                  <a:pt x="1343820" y="1565407"/>
                  <a:pt x="1340122" y="1564481"/>
                  <a:pt x="1338270" y="1566333"/>
                </a:cubicBezTo>
                <a:cubicBezTo>
                  <a:pt x="1345672" y="1558925"/>
                  <a:pt x="1349375" y="1558925"/>
                  <a:pt x="1360490" y="1558925"/>
                </a:cubicBezTo>
                <a:cubicBezTo>
                  <a:pt x="1360490" y="1555221"/>
                  <a:pt x="1356787" y="1555221"/>
                  <a:pt x="1353084" y="1555221"/>
                </a:cubicBezTo>
                <a:cubicBezTo>
                  <a:pt x="1356787" y="1555221"/>
                  <a:pt x="1375305" y="1555221"/>
                  <a:pt x="1364194" y="1547813"/>
                </a:cubicBezTo>
                <a:cubicBezTo>
                  <a:pt x="1369749" y="1547813"/>
                  <a:pt x="1376233" y="1545034"/>
                  <a:pt x="1381789" y="1543182"/>
                </a:cubicBezTo>
                <a:close/>
                <a:moveTo>
                  <a:pt x="63174" y="1543049"/>
                </a:moveTo>
                <a:lnTo>
                  <a:pt x="64471" y="1544009"/>
                </a:lnTo>
                <a:lnTo>
                  <a:pt x="62637" y="1543579"/>
                </a:lnTo>
                <a:close/>
                <a:moveTo>
                  <a:pt x="227116" y="1538303"/>
                </a:moveTo>
                <a:cubicBezTo>
                  <a:pt x="227339" y="1538882"/>
                  <a:pt x="228008" y="1540271"/>
                  <a:pt x="229794" y="1543049"/>
                </a:cubicBezTo>
                <a:lnTo>
                  <a:pt x="219077" y="1539345"/>
                </a:lnTo>
                <a:cubicBezTo>
                  <a:pt x="229794" y="1542123"/>
                  <a:pt x="226446" y="1536567"/>
                  <a:pt x="227116" y="1538303"/>
                </a:cubicBezTo>
                <a:close/>
                <a:moveTo>
                  <a:pt x="1301757" y="1536700"/>
                </a:moveTo>
                <a:cubicBezTo>
                  <a:pt x="1301757" y="1547813"/>
                  <a:pt x="1297788" y="1547813"/>
                  <a:pt x="1285883" y="1547813"/>
                </a:cubicBezTo>
                <a:cubicBezTo>
                  <a:pt x="1293819" y="1547813"/>
                  <a:pt x="1285883" y="1540404"/>
                  <a:pt x="1301757" y="1536700"/>
                </a:cubicBezTo>
                <a:close/>
                <a:moveTo>
                  <a:pt x="1197301" y="1536700"/>
                </a:moveTo>
                <a:lnTo>
                  <a:pt x="1204921" y="1539875"/>
                </a:lnTo>
                <a:cubicBezTo>
                  <a:pt x="1204921" y="1539875"/>
                  <a:pt x="1204921" y="1539875"/>
                  <a:pt x="1185871" y="1543050"/>
                </a:cubicBezTo>
                <a:cubicBezTo>
                  <a:pt x="1185871" y="1536700"/>
                  <a:pt x="1204921" y="1543050"/>
                  <a:pt x="1197301" y="1536700"/>
                </a:cubicBezTo>
                <a:close/>
                <a:moveTo>
                  <a:pt x="348568" y="1535793"/>
                </a:moveTo>
                <a:lnTo>
                  <a:pt x="345850" y="1539925"/>
                </a:lnTo>
                <a:lnTo>
                  <a:pt x="344839" y="1539573"/>
                </a:lnTo>
                <a:cubicBezTo>
                  <a:pt x="348568" y="1535793"/>
                  <a:pt x="348568" y="1535793"/>
                  <a:pt x="348568" y="1535793"/>
                </a:cubicBezTo>
                <a:close/>
                <a:moveTo>
                  <a:pt x="997445" y="1535192"/>
                </a:moveTo>
                <a:lnTo>
                  <a:pt x="996916" y="1536180"/>
                </a:lnTo>
                <a:lnTo>
                  <a:pt x="992767" y="1536065"/>
                </a:lnTo>
                <a:cubicBezTo>
                  <a:pt x="995574" y="1535192"/>
                  <a:pt x="996977" y="1534973"/>
                  <a:pt x="997445" y="1535192"/>
                </a:cubicBezTo>
                <a:close/>
                <a:moveTo>
                  <a:pt x="62637" y="1534781"/>
                </a:moveTo>
                <a:cubicBezTo>
                  <a:pt x="65454" y="1533392"/>
                  <a:pt x="68266" y="1532466"/>
                  <a:pt x="70141" y="1536170"/>
                </a:cubicBezTo>
                <a:cubicBezTo>
                  <a:pt x="70141" y="1536170"/>
                  <a:pt x="70141" y="1536170"/>
                  <a:pt x="69205" y="1537096"/>
                </a:cubicBezTo>
                <a:lnTo>
                  <a:pt x="63174" y="1543049"/>
                </a:lnTo>
                <a:lnTo>
                  <a:pt x="58886" y="1539874"/>
                </a:lnTo>
                <a:cubicBezTo>
                  <a:pt x="51382" y="1554691"/>
                  <a:pt x="88904" y="1550987"/>
                  <a:pt x="85149" y="1558395"/>
                </a:cubicBezTo>
                <a:cubicBezTo>
                  <a:pt x="77645" y="1554691"/>
                  <a:pt x="73893" y="1562099"/>
                  <a:pt x="73893" y="1562099"/>
                </a:cubicBezTo>
                <a:cubicBezTo>
                  <a:pt x="73893" y="1562099"/>
                  <a:pt x="73893" y="1562099"/>
                  <a:pt x="58886" y="1554691"/>
                </a:cubicBezTo>
                <a:cubicBezTo>
                  <a:pt x="70141" y="1550987"/>
                  <a:pt x="47627" y="1539874"/>
                  <a:pt x="55134" y="1536170"/>
                </a:cubicBezTo>
                <a:cubicBezTo>
                  <a:pt x="57010" y="1538022"/>
                  <a:pt x="59822" y="1536170"/>
                  <a:pt x="62637" y="1534781"/>
                </a:cubicBezTo>
                <a:close/>
                <a:moveTo>
                  <a:pt x="1026972" y="1534100"/>
                </a:moveTo>
                <a:cubicBezTo>
                  <a:pt x="1028316" y="1534537"/>
                  <a:pt x="1027381" y="1536065"/>
                  <a:pt x="1022703" y="1539558"/>
                </a:cubicBezTo>
                <a:cubicBezTo>
                  <a:pt x="1015219" y="1543050"/>
                  <a:pt x="1000251" y="1543050"/>
                  <a:pt x="989025" y="1543050"/>
                </a:cubicBezTo>
                <a:cubicBezTo>
                  <a:pt x="990896" y="1541304"/>
                  <a:pt x="994638" y="1538684"/>
                  <a:pt x="996509" y="1536938"/>
                </a:cubicBezTo>
                <a:lnTo>
                  <a:pt x="996916" y="1536180"/>
                </a:lnTo>
                <a:lnTo>
                  <a:pt x="1010461" y="1536556"/>
                </a:lnTo>
                <a:cubicBezTo>
                  <a:pt x="1017807" y="1535246"/>
                  <a:pt x="1024954" y="1533446"/>
                  <a:pt x="1026972" y="1534100"/>
                </a:cubicBezTo>
                <a:close/>
                <a:moveTo>
                  <a:pt x="24874" y="1531937"/>
                </a:moveTo>
                <a:cubicBezTo>
                  <a:pt x="24874" y="1543050"/>
                  <a:pt x="39690" y="1531937"/>
                  <a:pt x="47100" y="1535641"/>
                </a:cubicBezTo>
                <a:cubicBezTo>
                  <a:pt x="47100" y="1535641"/>
                  <a:pt x="47100" y="1535641"/>
                  <a:pt x="47100" y="1546754"/>
                </a:cubicBezTo>
                <a:cubicBezTo>
                  <a:pt x="47100" y="1546754"/>
                  <a:pt x="47100" y="1546754"/>
                  <a:pt x="39690" y="1539345"/>
                </a:cubicBezTo>
                <a:cubicBezTo>
                  <a:pt x="50803" y="1554162"/>
                  <a:pt x="28578" y="1543050"/>
                  <a:pt x="17467" y="1550458"/>
                </a:cubicBezTo>
                <a:lnTo>
                  <a:pt x="6352" y="1539345"/>
                </a:lnTo>
                <a:cubicBezTo>
                  <a:pt x="6352" y="1539345"/>
                  <a:pt x="6352" y="1539345"/>
                  <a:pt x="24874" y="1539345"/>
                </a:cubicBezTo>
                <a:cubicBezTo>
                  <a:pt x="24874" y="1535641"/>
                  <a:pt x="21171" y="1531937"/>
                  <a:pt x="24874" y="1531937"/>
                </a:cubicBezTo>
                <a:close/>
                <a:moveTo>
                  <a:pt x="62988" y="1527175"/>
                </a:moveTo>
                <a:cubicBezTo>
                  <a:pt x="66916" y="1527175"/>
                  <a:pt x="71283" y="1528762"/>
                  <a:pt x="73029" y="1531937"/>
                </a:cubicBezTo>
                <a:cubicBezTo>
                  <a:pt x="66045" y="1525587"/>
                  <a:pt x="59061" y="1531937"/>
                  <a:pt x="55564" y="1531937"/>
                </a:cubicBezTo>
                <a:cubicBezTo>
                  <a:pt x="55564" y="1528762"/>
                  <a:pt x="59061" y="1527175"/>
                  <a:pt x="62988" y="1527175"/>
                </a:cubicBezTo>
                <a:close/>
                <a:moveTo>
                  <a:pt x="132494" y="1525587"/>
                </a:moveTo>
                <a:cubicBezTo>
                  <a:pt x="143652" y="1529291"/>
                  <a:pt x="151089" y="1525587"/>
                  <a:pt x="158525" y="1529291"/>
                </a:cubicBezTo>
                <a:cubicBezTo>
                  <a:pt x="158525" y="1529291"/>
                  <a:pt x="158525" y="1529291"/>
                  <a:pt x="154806" y="1529291"/>
                </a:cubicBezTo>
                <a:cubicBezTo>
                  <a:pt x="154806" y="1540404"/>
                  <a:pt x="169684" y="1529291"/>
                  <a:pt x="177122" y="1532995"/>
                </a:cubicBezTo>
                <a:cubicBezTo>
                  <a:pt x="169684" y="1525587"/>
                  <a:pt x="180842" y="1529291"/>
                  <a:pt x="184563" y="1525587"/>
                </a:cubicBezTo>
                <a:cubicBezTo>
                  <a:pt x="180842" y="1532995"/>
                  <a:pt x="192000" y="1536699"/>
                  <a:pt x="199437" y="1536699"/>
                </a:cubicBezTo>
                <a:cubicBezTo>
                  <a:pt x="199437" y="1536699"/>
                  <a:pt x="199437" y="1536699"/>
                  <a:pt x="199437" y="1529291"/>
                </a:cubicBezTo>
                <a:cubicBezTo>
                  <a:pt x="199437" y="1529291"/>
                  <a:pt x="199437" y="1529291"/>
                  <a:pt x="188281" y="1529291"/>
                </a:cubicBezTo>
                <a:cubicBezTo>
                  <a:pt x="188281" y="1529291"/>
                  <a:pt x="188281" y="1529291"/>
                  <a:pt x="210596" y="1525587"/>
                </a:cubicBezTo>
                <a:cubicBezTo>
                  <a:pt x="214317" y="1529291"/>
                  <a:pt x="203159" y="1532995"/>
                  <a:pt x="195722" y="1540404"/>
                </a:cubicBezTo>
                <a:cubicBezTo>
                  <a:pt x="195722" y="1540404"/>
                  <a:pt x="195722" y="1540404"/>
                  <a:pt x="210596" y="1544108"/>
                </a:cubicBezTo>
                <a:cubicBezTo>
                  <a:pt x="208738" y="1549664"/>
                  <a:pt x="202226" y="1548738"/>
                  <a:pt x="195722" y="1547812"/>
                </a:cubicBezTo>
                <a:lnTo>
                  <a:pt x="186856" y="1547253"/>
                </a:lnTo>
                <a:lnTo>
                  <a:pt x="185492" y="1543182"/>
                </a:lnTo>
                <a:cubicBezTo>
                  <a:pt x="182701" y="1540404"/>
                  <a:pt x="177122" y="1538552"/>
                  <a:pt x="173405" y="1540404"/>
                </a:cubicBezTo>
                <a:cubicBezTo>
                  <a:pt x="173405" y="1544108"/>
                  <a:pt x="173405" y="1547812"/>
                  <a:pt x="177122" y="1547812"/>
                </a:cubicBezTo>
                <a:cubicBezTo>
                  <a:pt x="177122" y="1547812"/>
                  <a:pt x="177122" y="1547812"/>
                  <a:pt x="165964" y="1544108"/>
                </a:cubicBezTo>
                <a:cubicBezTo>
                  <a:pt x="165964" y="1544108"/>
                  <a:pt x="165964" y="1544108"/>
                  <a:pt x="169684" y="1551516"/>
                </a:cubicBezTo>
                <a:cubicBezTo>
                  <a:pt x="169684" y="1555220"/>
                  <a:pt x="143652" y="1558924"/>
                  <a:pt x="128772" y="1558924"/>
                </a:cubicBezTo>
                <a:cubicBezTo>
                  <a:pt x="125053" y="1555220"/>
                  <a:pt x="99019" y="1558924"/>
                  <a:pt x="84140" y="1555220"/>
                </a:cubicBezTo>
                <a:cubicBezTo>
                  <a:pt x="87861" y="1544108"/>
                  <a:pt x="102740" y="1558924"/>
                  <a:pt x="102740" y="1547812"/>
                </a:cubicBezTo>
                <a:cubicBezTo>
                  <a:pt x="102740" y="1544108"/>
                  <a:pt x="99019" y="1544108"/>
                  <a:pt x="95298" y="1544108"/>
                </a:cubicBezTo>
                <a:lnTo>
                  <a:pt x="95298" y="1547812"/>
                </a:lnTo>
                <a:cubicBezTo>
                  <a:pt x="95298" y="1547812"/>
                  <a:pt x="95298" y="1547812"/>
                  <a:pt x="91582" y="1540404"/>
                </a:cubicBezTo>
                <a:cubicBezTo>
                  <a:pt x="95298" y="1544108"/>
                  <a:pt x="106456" y="1544108"/>
                  <a:pt x="110174" y="1540404"/>
                </a:cubicBezTo>
                <a:cubicBezTo>
                  <a:pt x="110174" y="1540404"/>
                  <a:pt x="110174" y="1540404"/>
                  <a:pt x="102740" y="1536699"/>
                </a:cubicBezTo>
                <a:cubicBezTo>
                  <a:pt x="117614" y="1536699"/>
                  <a:pt x="121335" y="1532995"/>
                  <a:pt x="132494" y="1532995"/>
                </a:cubicBezTo>
                <a:cubicBezTo>
                  <a:pt x="132494" y="1532995"/>
                  <a:pt x="132494" y="1532995"/>
                  <a:pt x="132494" y="1525587"/>
                </a:cubicBezTo>
                <a:close/>
                <a:moveTo>
                  <a:pt x="913252" y="1524120"/>
                </a:moveTo>
                <a:lnTo>
                  <a:pt x="913243" y="1524669"/>
                </a:lnTo>
                <a:cubicBezTo>
                  <a:pt x="912588" y="1525538"/>
                  <a:pt x="910921" y="1525786"/>
                  <a:pt x="907111" y="1524793"/>
                </a:cubicBezTo>
                <a:close/>
                <a:moveTo>
                  <a:pt x="795751" y="1521354"/>
                </a:moveTo>
                <a:cubicBezTo>
                  <a:pt x="806467" y="1517650"/>
                  <a:pt x="799323" y="1528763"/>
                  <a:pt x="806467" y="1528763"/>
                </a:cubicBezTo>
                <a:lnTo>
                  <a:pt x="792179" y="1528763"/>
                </a:lnTo>
                <a:cubicBezTo>
                  <a:pt x="792179" y="1528763"/>
                  <a:pt x="792179" y="1528763"/>
                  <a:pt x="795751" y="1521354"/>
                </a:cubicBezTo>
                <a:close/>
                <a:moveTo>
                  <a:pt x="1140894" y="1520825"/>
                </a:moveTo>
                <a:cubicBezTo>
                  <a:pt x="1140894" y="1520825"/>
                  <a:pt x="1140894" y="1520825"/>
                  <a:pt x="1144598" y="1528536"/>
                </a:cubicBezTo>
                <a:cubicBezTo>
                  <a:pt x="1148302" y="1528536"/>
                  <a:pt x="1152007" y="1524681"/>
                  <a:pt x="1155711" y="1524681"/>
                </a:cubicBezTo>
                <a:cubicBezTo>
                  <a:pt x="1155711" y="1524681"/>
                  <a:pt x="1155711" y="1524681"/>
                  <a:pt x="1133486" y="1536247"/>
                </a:cubicBezTo>
                <a:cubicBezTo>
                  <a:pt x="1133486" y="1536247"/>
                  <a:pt x="1133486" y="1536247"/>
                  <a:pt x="1137190" y="1540102"/>
                </a:cubicBezTo>
                <a:cubicBezTo>
                  <a:pt x="1137190" y="1540102"/>
                  <a:pt x="1137190" y="1540102"/>
                  <a:pt x="1118669" y="1532391"/>
                </a:cubicBezTo>
                <a:cubicBezTo>
                  <a:pt x="1107556" y="1528536"/>
                  <a:pt x="1111260" y="1547813"/>
                  <a:pt x="1100148" y="1540102"/>
                </a:cubicBezTo>
                <a:cubicBezTo>
                  <a:pt x="1107556" y="1540102"/>
                  <a:pt x="1107556" y="1528536"/>
                  <a:pt x="1114965" y="1524681"/>
                </a:cubicBezTo>
                <a:cubicBezTo>
                  <a:pt x="1126077" y="1520825"/>
                  <a:pt x="1133486" y="1536247"/>
                  <a:pt x="1140894" y="1520825"/>
                </a:cubicBezTo>
                <a:close/>
                <a:moveTo>
                  <a:pt x="385779" y="1520825"/>
                </a:moveTo>
                <a:cubicBezTo>
                  <a:pt x="385779" y="1520825"/>
                  <a:pt x="385779" y="1520825"/>
                  <a:pt x="385779" y="1528233"/>
                </a:cubicBezTo>
                <a:cubicBezTo>
                  <a:pt x="393186" y="1524529"/>
                  <a:pt x="400596" y="1524529"/>
                  <a:pt x="396890" y="1520825"/>
                </a:cubicBezTo>
                <a:cubicBezTo>
                  <a:pt x="396890" y="1531938"/>
                  <a:pt x="419117" y="1531938"/>
                  <a:pt x="404300" y="1543050"/>
                </a:cubicBezTo>
                <a:cubicBezTo>
                  <a:pt x="404300" y="1539346"/>
                  <a:pt x="389483" y="1539346"/>
                  <a:pt x="400596" y="1535642"/>
                </a:cubicBezTo>
                <a:cubicBezTo>
                  <a:pt x="393186" y="1531938"/>
                  <a:pt x="389483" y="1539346"/>
                  <a:pt x="385779" y="1543050"/>
                </a:cubicBezTo>
                <a:cubicBezTo>
                  <a:pt x="374665" y="1535642"/>
                  <a:pt x="382073" y="1531938"/>
                  <a:pt x="378371" y="1524529"/>
                </a:cubicBezTo>
                <a:close/>
                <a:moveTo>
                  <a:pt x="922351" y="1516856"/>
                </a:moveTo>
                <a:cubicBezTo>
                  <a:pt x="922351" y="1520825"/>
                  <a:pt x="919494" y="1522809"/>
                  <a:pt x="916160" y="1523801"/>
                </a:cubicBezTo>
                <a:lnTo>
                  <a:pt x="913252" y="1524120"/>
                </a:lnTo>
                <a:lnTo>
                  <a:pt x="913303" y="1520825"/>
                </a:lnTo>
                <a:cubicBezTo>
                  <a:pt x="912826" y="1517848"/>
                  <a:pt x="912826" y="1514871"/>
                  <a:pt x="922351" y="1516856"/>
                </a:cubicBezTo>
                <a:close/>
                <a:moveTo>
                  <a:pt x="1279325" y="1513742"/>
                </a:moveTo>
                <a:cubicBezTo>
                  <a:pt x="1290506" y="1517406"/>
                  <a:pt x="1286778" y="1524733"/>
                  <a:pt x="1286778" y="1528396"/>
                </a:cubicBezTo>
                <a:cubicBezTo>
                  <a:pt x="1271871" y="1521069"/>
                  <a:pt x="1253235" y="1535723"/>
                  <a:pt x="1238327" y="1539387"/>
                </a:cubicBezTo>
                <a:cubicBezTo>
                  <a:pt x="1227146" y="1543050"/>
                  <a:pt x="1227146" y="1535723"/>
                  <a:pt x="1227146" y="1528396"/>
                </a:cubicBezTo>
                <a:cubicBezTo>
                  <a:pt x="1234600" y="1539387"/>
                  <a:pt x="1249509" y="1524733"/>
                  <a:pt x="1256962" y="1528396"/>
                </a:cubicBezTo>
                <a:cubicBezTo>
                  <a:pt x="1260690" y="1524733"/>
                  <a:pt x="1253235" y="1521069"/>
                  <a:pt x="1245782" y="1524733"/>
                </a:cubicBezTo>
                <a:cubicBezTo>
                  <a:pt x="1268144" y="1517406"/>
                  <a:pt x="1264417" y="1524733"/>
                  <a:pt x="1283052" y="1521069"/>
                </a:cubicBezTo>
                <a:cubicBezTo>
                  <a:pt x="1283052" y="1521069"/>
                  <a:pt x="1283052" y="1521069"/>
                  <a:pt x="1279325" y="1513742"/>
                </a:cubicBezTo>
                <a:close/>
                <a:moveTo>
                  <a:pt x="255331" y="1513232"/>
                </a:moveTo>
                <a:cubicBezTo>
                  <a:pt x="259059" y="1512406"/>
                  <a:pt x="262792" y="1513114"/>
                  <a:pt x="266519" y="1516894"/>
                </a:cubicBezTo>
                <a:lnTo>
                  <a:pt x="272267" y="1514654"/>
                </a:lnTo>
                <a:lnTo>
                  <a:pt x="272577" y="1515477"/>
                </a:lnTo>
                <a:cubicBezTo>
                  <a:pt x="273045" y="1518784"/>
                  <a:pt x="272110" y="1522564"/>
                  <a:pt x="266519" y="1524454"/>
                </a:cubicBezTo>
                <a:cubicBezTo>
                  <a:pt x="288891" y="1532013"/>
                  <a:pt x="277708" y="1539573"/>
                  <a:pt x="303822" y="1547132"/>
                </a:cubicBezTo>
                <a:cubicBezTo>
                  <a:pt x="303822" y="1547132"/>
                  <a:pt x="303822" y="1547132"/>
                  <a:pt x="303822" y="1543353"/>
                </a:cubicBezTo>
                <a:cubicBezTo>
                  <a:pt x="311279" y="1554692"/>
                  <a:pt x="341109" y="1528233"/>
                  <a:pt x="341109" y="1547132"/>
                </a:cubicBezTo>
                <a:cubicBezTo>
                  <a:pt x="341109" y="1547132"/>
                  <a:pt x="341109" y="1547132"/>
                  <a:pt x="342042" y="1545715"/>
                </a:cubicBezTo>
                <a:lnTo>
                  <a:pt x="345850" y="1539925"/>
                </a:lnTo>
                <a:lnTo>
                  <a:pt x="359751" y="1544770"/>
                </a:lnTo>
                <a:cubicBezTo>
                  <a:pt x="365344" y="1547132"/>
                  <a:pt x="370937" y="1549022"/>
                  <a:pt x="374666" y="1547132"/>
                </a:cubicBezTo>
                <a:cubicBezTo>
                  <a:pt x="374666" y="1547132"/>
                  <a:pt x="374666" y="1547132"/>
                  <a:pt x="370937" y="1550912"/>
                </a:cubicBezTo>
                <a:cubicBezTo>
                  <a:pt x="370937" y="1550912"/>
                  <a:pt x="370937" y="1550912"/>
                  <a:pt x="352298" y="1554692"/>
                </a:cubicBezTo>
                <a:cubicBezTo>
                  <a:pt x="352298" y="1558472"/>
                  <a:pt x="352298" y="1562251"/>
                  <a:pt x="356025" y="1562251"/>
                </a:cubicBezTo>
                <a:cubicBezTo>
                  <a:pt x="344839" y="1562251"/>
                  <a:pt x="356025" y="1547132"/>
                  <a:pt x="341109" y="1550912"/>
                </a:cubicBezTo>
                <a:cubicBezTo>
                  <a:pt x="341109" y="1550912"/>
                  <a:pt x="341109" y="1550912"/>
                  <a:pt x="341109" y="1554692"/>
                </a:cubicBezTo>
                <a:cubicBezTo>
                  <a:pt x="337380" y="1547132"/>
                  <a:pt x="329921" y="1550912"/>
                  <a:pt x="326193" y="1554692"/>
                </a:cubicBezTo>
                <a:cubicBezTo>
                  <a:pt x="326193" y="1554692"/>
                  <a:pt x="326193" y="1554692"/>
                  <a:pt x="326193" y="1543353"/>
                </a:cubicBezTo>
                <a:cubicBezTo>
                  <a:pt x="318734" y="1543353"/>
                  <a:pt x="318734" y="1550912"/>
                  <a:pt x="315009" y="1554692"/>
                </a:cubicBezTo>
                <a:cubicBezTo>
                  <a:pt x="318734" y="1550912"/>
                  <a:pt x="311279" y="1547132"/>
                  <a:pt x="303822" y="1550912"/>
                </a:cubicBezTo>
                <a:cubicBezTo>
                  <a:pt x="303822" y="1554692"/>
                  <a:pt x="303822" y="1554692"/>
                  <a:pt x="307551" y="1558472"/>
                </a:cubicBezTo>
                <a:cubicBezTo>
                  <a:pt x="315009" y="1569811"/>
                  <a:pt x="337380" y="1543353"/>
                  <a:pt x="344839" y="1562251"/>
                </a:cubicBezTo>
                <a:cubicBezTo>
                  <a:pt x="344839" y="1566031"/>
                  <a:pt x="333649" y="1558472"/>
                  <a:pt x="326193" y="1562251"/>
                </a:cubicBezTo>
                <a:cubicBezTo>
                  <a:pt x="326193" y="1562251"/>
                  <a:pt x="326193" y="1562251"/>
                  <a:pt x="329921" y="1566031"/>
                </a:cubicBezTo>
                <a:cubicBezTo>
                  <a:pt x="326193" y="1566031"/>
                  <a:pt x="322463" y="1566031"/>
                  <a:pt x="318734" y="1566031"/>
                </a:cubicBezTo>
                <a:cubicBezTo>
                  <a:pt x="318734" y="1566031"/>
                  <a:pt x="318734" y="1566031"/>
                  <a:pt x="322463" y="1569811"/>
                </a:cubicBezTo>
                <a:cubicBezTo>
                  <a:pt x="311279" y="1573591"/>
                  <a:pt x="318734" y="1581150"/>
                  <a:pt x="307551" y="1581150"/>
                </a:cubicBezTo>
                <a:cubicBezTo>
                  <a:pt x="307551" y="1581150"/>
                  <a:pt x="307551" y="1581150"/>
                  <a:pt x="307551" y="1577370"/>
                </a:cubicBezTo>
                <a:cubicBezTo>
                  <a:pt x="300092" y="1577370"/>
                  <a:pt x="300092" y="1581150"/>
                  <a:pt x="296363" y="1581150"/>
                </a:cubicBezTo>
                <a:cubicBezTo>
                  <a:pt x="285162" y="1581150"/>
                  <a:pt x="285162" y="1573591"/>
                  <a:pt x="285162" y="1569811"/>
                </a:cubicBezTo>
                <a:cubicBezTo>
                  <a:pt x="285162" y="1573591"/>
                  <a:pt x="296363" y="1573591"/>
                  <a:pt x="300092" y="1569811"/>
                </a:cubicBezTo>
                <a:cubicBezTo>
                  <a:pt x="301957" y="1566031"/>
                  <a:pt x="300092" y="1563196"/>
                  <a:pt x="296363" y="1560834"/>
                </a:cubicBezTo>
                <a:lnTo>
                  <a:pt x="281906" y="1554886"/>
                </a:lnTo>
                <a:lnTo>
                  <a:pt x="282365" y="1551385"/>
                </a:lnTo>
                <a:cubicBezTo>
                  <a:pt x="285162" y="1549967"/>
                  <a:pt x="288891" y="1549022"/>
                  <a:pt x="288891" y="1547132"/>
                </a:cubicBezTo>
                <a:cubicBezTo>
                  <a:pt x="281435" y="1543353"/>
                  <a:pt x="285162" y="1535793"/>
                  <a:pt x="266519" y="1535793"/>
                </a:cubicBezTo>
                <a:cubicBezTo>
                  <a:pt x="266519" y="1539573"/>
                  <a:pt x="270247" y="1539573"/>
                  <a:pt x="266519" y="1543353"/>
                </a:cubicBezTo>
                <a:cubicBezTo>
                  <a:pt x="259059" y="1535793"/>
                  <a:pt x="259059" y="1535793"/>
                  <a:pt x="262792" y="1528233"/>
                </a:cubicBezTo>
                <a:cubicBezTo>
                  <a:pt x="255331" y="1532013"/>
                  <a:pt x="251604" y="1528233"/>
                  <a:pt x="247876" y="1524454"/>
                </a:cubicBezTo>
                <a:cubicBezTo>
                  <a:pt x="240416" y="1528233"/>
                  <a:pt x="225502" y="1524454"/>
                  <a:pt x="221773" y="1528233"/>
                </a:cubicBezTo>
                <a:cubicBezTo>
                  <a:pt x="214317" y="1528233"/>
                  <a:pt x="218044" y="1524454"/>
                  <a:pt x="221773" y="1520674"/>
                </a:cubicBezTo>
                <a:cubicBezTo>
                  <a:pt x="232960" y="1532013"/>
                  <a:pt x="244144" y="1515713"/>
                  <a:pt x="255331" y="1513232"/>
                </a:cubicBezTo>
                <a:close/>
                <a:moveTo>
                  <a:pt x="270247" y="1509335"/>
                </a:moveTo>
                <a:cubicBezTo>
                  <a:pt x="272110" y="1511224"/>
                  <a:pt x="273045" y="1513114"/>
                  <a:pt x="272577" y="1514532"/>
                </a:cubicBezTo>
                <a:lnTo>
                  <a:pt x="272267" y="1514654"/>
                </a:lnTo>
                <a:close/>
                <a:moveTo>
                  <a:pt x="1331919" y="1501775"/>
                </a:moveTo>
                <a:lnTo>
                  <a:pt x="1343032" y="1506538"/>
                </a:lnTo>
                <a:lnTo>
                  <a:pt x="1335094" y="1509713"/>
                </a:lnTo>
                <a:close/>
                <a:moveTo>
                  <a:pt x="687604" y="1501775"/>
                </a:moveTo>
                <a:cubicBezTo>
                  <a:pt x="702685" y="1501775"/>
                  <a:pt x="687604" y="1513681"/>
                  <a:pt x="706456" y="1509712"/>
                </a:cubicBezTo>
                <a:cubicBezTo>
                  <a:pt x="706456" y="1509712"/>
                  <a:pt x="706456" y="1509712"/>
                  <a:pt x="676293" y="1525587"/>
                </a:cubicBezTo>
                <a:cubicBezTo>
                  <a:pt x="680063" y="1513681"/>
                  <a:pt x="683833" y="1509712"/>
                  <a:pt x="687604" y="1501775"/>
                </a:cubicBezTo>
                <a:close/>
                <a:moveTo>
                  <a:pt x="25401" y="1499129"/>
                </a:moveTo>
                <a:cubicBezTo>
                  <a:pt x="21593" y="1495425"/>
                  <a:pt x="13972" y="1506537"/>
                  <a:pt x="6352" y="1502833"/>
                </a:cubicBezTo>
                <a:close/>
                <a:moveTo>
                  <a:pt x="270410" y="1498600"/>
                </a:moveTo>
                <a:cubicBezTo>
                  <a:pt x="285223" y="1498600"/>
                  <a:pt x="281519" y="1510030"/>
                  <a:pt x="288927" y="1517650"/>
                </a:cubicBezTo>
                <a:cubicBezTo>
                  <a:pt x="285223" y="1510030"/>
                  <a:pt x="277816" y="1498600"/>
                  <a:pt x="266701" y="1502410"/>
                </a:cubicBezTo>
                <a:close/>
                <a:moveTo>
                  <a:pt x="141290" y="1498600"/>
                </a:moveTo>
                <a:cubicBezTo>
                  <a:pt x="141290" y="1498600"/>
                  <a:pt x="141290" y="1498600"/>
                  <a:pt x="159499" y="1502172"/>
                </a:cubicBezTo>
                <a:cubicBezTo>
                  <a:pt x="159499" y="1502172"/>
                  <a:pt x="159499" y="1502172"/>
                  <a:pt x="159499" y="1498600"/>
                </a:cubicBezTo>
                <a:cubicBezTo>
                  <a:pt x="159499" y="1502172"/>
                  <a:pt x="181350" y="1502172"/>
                  <a:pt x="188635" y="1505744"/>
                </a:cubicBezTo>
                <a:cubicBezTo>
                  <a:pt x="188635" y="1505744"/>
                  <a:pt x="188635" y="1505744"/>
                  <a:pt x="192278" y="1498600"/>
                </a:cubicBezTo>
                <a:cubicBezTo>
                  <a:pt x="192278" y="1498600"/>
                  <a:pt x="192278" y="1498600"/>
                  <a:pt x="203207" y="1502172"/>
                </a:cubicBezTo>
                <a:cubicBezTo>
                  <a:pt x="195921" y="1505744"/>
                  <a:pt x="199560" y="1505744"/>
                  <a:pt x="203207" y="1509315"/>
                </a:cubicBezTo>
                <a:cubicBezTo>
                  <a:pt x="203207" y="1509315"/>
                  <a:pt x="203207" y="1509315"/>
                  <a:pt x="195921" y="1509315"/>
                </a:cubicBezTo>
                <a:cubicBezTo>
                  <a:pt x="181350" y="1502172"/>
                  <a:pt x="152217" y="1512887"/>
                  <a:pt x="141290" y="1498600"/>
                </a:cubicBezTo>
                <a:close/>
                <a:moveTo>
                  <a:pt x="122240" y="1498600"/>
                </a:moveTo>
                <a:lnTo>
                  <a:pt x="141290" y="1506537"/>
                </a:lnTo>
                <a:lnTo>
                  <a:pt x="114303" y="1501775"/>
                </a:lnTo>
                <a:close/>
                <a:moveTo>
                  <a:pt x="1309141" y="1495425"/>
                </a:moveTo>
                <a:cubicBezTo>
                  <a:pt x="1309141" y="1495425"/>
                  <a:pt x="1309141" y="1495425"/>
                  <a:pt x="1312869" y="1506416"/>
                </a:cubicBezTo>
                <a:cubicBezTo>
                  <a:pt x="1297960" y="1510079"/>
                  <a:pt x="1290506" y="1517406"/>
                  <a:pt x="1279325" y="1513742"/>
                </a:cubicBezTo>
                <a:cubicBezTo>
                  <a:pt x="1284916" y="1510079"/>
                  <a:pt x="1292369" y="1509163"/>
                  <a:pt x="1298426" y="1507331"/>
                </a:cubicBezTo>
                <a:lnTo>
                  <a:pt x="1299868" y="1505729"/>
                </a:lnTo>
                <a:lnTo>
                  <a:pt x="1290644" y="1501775"/>
                </a:lnTo>
                <a:lnTo>
                  <a:pt x="1298581" y="1501775"/>
                </a:lnTo>
                <a:lnTo>
                  <a:pt x="1300643" y="1504868"/>
                </a:lnTo>
                <a:close/>
                <a:moveTo>
                  <a:pt x="728681" y="1495425"/>
                </a:moveTo>
                <a:lnTo>
                  <a:pt x="714393" y="1501775"/>
                </a:lnTo>
                <a:lnTo>
                  <a:pt x="709631" y="1498600"/>
                </a:lnTo>
                <a:close/>
                <a:moveTo>
                  <a:pt x="1219209" y="1486959"/>
                </a:moveTo>
                <a:lnTo>
                  <a:pt x="1227335" y="1486959"/>
                </a:lnTo>
                <a:lnTo>
                  <a:pt x="1227364" y="1487885"/>
                </a:lnTo>
                <a:cubicBezTo>
                  <a:pt x="1226352" y="1488116"/>
                  <a:pt x="1223971" y="1487885"/>
                  <a:pt x="1219209" y="1486959"/>
                </a:cubicBezTo>
                <a:close/>
                <a:moveTo>
                  <a:pt x="674451" y="1483262"/>
                </a:moveTo>
                <a:cubicBezTo>
                  <a:pt x="676086" y="1483552"/>
                  <a:pt x="676763" y="1484709"/>
                  <a:pt x="675861" y="1487487"/>
                </a:cubicBezTo>
                <a:cubicBezTo>
                  <a:pt x="668645" y="1491192"/>
                  <a:pt x="665037" y="1494896"/>
                  <a:pt x="654213" y="1498600"/>
                </a:cubicBezTo>
                <a:cubicBezTo>
                  <a:pt x="654213" y="1498600"/>
                  <a:pt x="654213" y="1498600"/>
                  <a:pt x="661429" y="1509712"/>
                </a:cubicBezTo>
                <a:cubicBezTo>
                  <a:pt x="654213" y="1502304"/>
                  <a:pt x="646997" y="1491192"/>
                  <a:pt x="639781" y="1487487"/>
                </a:cubicBezTo>
                <a:cubicBezTo>
                  <a:pt x="639781" y="1487487"/>
                  <a:pt x="639781" y="1487487"/>
                  <a:pt x="654213" y="1487487"/>
                </a:cubicBezTo>
                <a:cubicBezTo>
                  <a:pt x="654213" y="1487487"/>
                  <a:pt x="654213" y="1487487"/>
                  <a:pt x="650605" y="1483783"/>
                </a:cubicBezTo>
                <a:cubicBezTo>
                  <a:pt x="656017" y="1489340"/>
                  <a:pt x="669547" y="1482394"/>
                  <a:pt x="674451" y="1483262"/>
                </a:cubicBezTo>
                <a:close/>
                <a:moveTo>
                  <a:pt x="1226829" y="1479550"/>
                </a:moveTo>
                <a:cubicBezTo>
                  <a:pt x="1226829" y="1479550"/>
                  <a:pt x="1226829" y="1479550"/>
                  <a:pt x="1230639" y="1486959"/>
                </a:cubicBezTo>
                <a:cubicBezTo>
                  <a:pt x="1230639" y="1486959"/>
                  <a:pt x="1230639" y="1486959"/>
                  <a:pt x="1229210" y="1486959"/>
                </a:cubicBezTo>
                <a:lnTo>
                  <a:pt x="1227335" y="1486959"/>
                </a:lnTo>
                <a:lnTo>
                  <a:pt x="1227305" y="1486033"/>
                </a:lnTo>
                <a:cubicBezTo>
                  <a:pt x="1225876" y="1484180"/>
                  <a:pt x="1223019" y="1481402"/>
                  <a:pt x="1226829" y="1479550"/>
                </a:cubicBezTo>
                <a:close/>
                <a:moveTo>
                  <a:pt x="900126" y="1479550"/>
                </a:moveTo>
                <a:cubicBezTo>
                  <a:pt x="892189" y="1483254"/>
                  <a:pt x="888220" y="1490663"/>
                  <a:pt x="884252" y="1486959"/>
                </a:cubicBezTo>
                <a:cubicBezTo>
                  <a:pt x="888220" y="1479550"/>
                  <a:pt x="892189" y="1479550"/>
                  <a:pt x="900126" y="1479550"/>
                </a:cubicBezTo>
                <a:close/>
                <a:moveTo>
                  <a:pt x="792180" y="1476375"/>
                </a:moveTo>
                <a:cubicBezTo>
                  <a:pt x="792180" y="1476375"/>
                  <a:pt x="792180" y="1476375"/>
                  <a:pt x="777363" y="1491192"/>
                </a:cubicBezTo>
                <a:cubicBezTo>
                  <a:pt x="777363" y="1491192"/>
                  <a:pt x="777363" y="1491192"/>
                  <a:pt x="781067" y="1494896"/>
                </a:cubicBezTo>
                <a:cubicBezTo>
                  <a:pt x="766251" y="1498600"/>
                  <a:pt x="744025" y="1494896"/>
                  <a:pt x="740321" y="1491192"/>
                </a:cubicBezTo>
                <a:cubicBezTo>
                  <a:pt x="747730" y="1483783"/>
                  <a:pt x="725505" y="1483783"/>
                  <a:pt x="740321" y="1480079"/>
                </a:cubicBezTo>
                <a:cubicBezTo>
                  <a:pt x="751434" y="1483783"/>
                  <a:pt x="766251" y="1480079"/>
                  <a:pt x="769955" y="1487488"/>
                </a:cubicBezTo>
                <a:cubicBezTo>
                  <a:pt x="769955" y="1480079"/>
                  <a:pt x="788475" y="1487488"/>
                  <a:pt x="792180" y="1476375"/>
                </a:cubicBezTo>
                <a:close/>
                <a:moveTo>
                  <a:pt x="631814" y="1468595"/>
                </a:moveTo>
                <a:lnTo>
                  <a:pt x="635905" y="1472670"/>
                </a:lnTo>
                <a:cubicBezTo>
                  <a:pt x="632186" y="1471744"/>
                  <a:pt x="630791" y="1470818"/>
                  <a:pt x="630674" y="1469892"/>
                </a:cubicBezTo>
                <a:close/>
                <a:moveTo>
                  <a:pt x="1472803" y="1468437"/>
                </a:moveTo>
                <a:cubicBezTo>
                  <a:pt x="1476375" y="1472141"/>
                  <a:pt x="1469232" y="1475845"/>
                  <a:pt x="1469232" y="1479549"/>
                </a:cubicBezTo>
                <a:lnTo>
                  <a:pt x="1462087" y="1475845"/>
                </a:lnTo>
                <a:cubicBezTo>
                  <a:pt x="1462087" y="1475845"/>
                  <a:pt x="1462087" y="1475845"/>
                  <a:pt x="1472803" y="1468437"/>
                </a:cubicBezTo>
                <a:close/>
                <a:moveTo>
                  <a:pt x="1235084" y="1465262"/>
                </a:moveTo>
                <a:lnTo>
                  <a:pt x="1235084" y="1468437"/>
                </a:lnTo>
                <a:lnTo>
                  <a:pt x="1227146" y="1473200"/>
                </a:lnTo>
                <a:close/>
                <a:moveTo>
                  <a:pt x="300054" y="1457325"/>
                </a:moveTo>
                <a:cubicBezTo>
                  <a:pt x="300054" y="1465262"/>
                  <a:pt x="300054" y="1461294"/>
                  <a:pt x="292632" y="1461294"/>
                </a:cubicBezTo>
                <a:cubicBezTo>
                  <a:pt x="288927" y="1457325"/>
                  <a:pt x="292632" y="1457325"/>
                  <a:pt x="300054" y="1457325"/>
                </a:cubicBezTo>
                <a:close/>
                <a:moveTo>
                  <a:pt x="1040619" y="1456134"/>
                </a:moveTo>
                <a:cubicBezTo>
                  <a:pt x="1043298" y="1456531"/>
                  <a:pt x="1045977" y="1457325"/>
                  <a:pt x="1047763" y="1457325"/>
                </a:cubicBezTo>
                <a:lnTo>
                  <a:pt x="1033475" y="1457325"/>
                </a:lnTo>
                <a:cubicBezTo>
                  <a:pt x="1035261" y="1455738"/>
                  <a:pt x="1037940" y="1455738"/>
                  <a:pt x="1040619" y="1456134"/>
                </a:cubicBezTo>
                <a:close/>
                <a:moveTo>
                  <a:pt x="892189" y="1454150"/>
                </a:moveTo>
                <a:cubicBezTo>
                  <a:pt x="877372" y="1457722"/>
                  <a:pt x="877372" y="1468438"/>
                  <a:pt x="858852" y="1468438"/>
                </a:cubicBezTo>
                <a:cubicBezTo>
                  <a:pt x="858852" y="1464866"/>
                  <a:pt x="858852" y="1468438"/>
                  <a:pt x="862556" y="1464866"/>
                </a:cubicBezTo>
                <a:cubicBezTo>
                  <a:pt x="858852" y="1454150"/>
                  <a:pt x="888485" y="1457722"/>
                  <a:pt x="892189" y="1454150"/>
                </a:cubicBezTo>
                <a:close/>
                <a:moveTo>
                  <a:pt x="1851489" y="1454101"/>
                </a:moveTo>
                <a:cubicBezTo>
                  <a:pt x="1859894" y="1454547"/>
                  <a:pt x="1867364" y="1456333"/>
                  <a:pt x="1874835" y="1458119"/>
                </a:cubicBezTo>
                <a:cubicBezTo>
                  <a:pt x="1874835" y="1458119"/>
                  <a:pt x="1874835" y="1458119"/>
                  <a:pt x="1856159" y="1472406"/>
                </a:cubicBezTo>
                <a:cubicBezTo>
                  <a:pt x="1856159" y="1468835"/>
                  <a:pt x="1844953" y="1468835"/>
                  <a:pt x="1841217" y="1468835"/>
                </a:cubicBezTo>
                <a:cubicBezTo>
                  <a:pt x="1837482" y="1468835"/>
                  <a:pt x="1837482" y="1461691"/>
                  <a:pt x="1833747" y="1458119"/>
                </a:cubicBezTo>
                <a:cubicBezTo>
                  <a:pt x="1833747" y="1458119"/>
                  <a:pt x="1833747" y="1458119"/>
                  <a:pt x="1830012" y="1465263"/>
                </a:cubicBezTo>
                <a:cubicBezTo>
                  <a:pt x="1826276" y="1458119"/>
                  <a:pt x="1811335" y="1479550"/>
                  <a:pt x="1815070" y="1468835"/>
                </a:cubicBezTo>
                <a:cubicBezTo>
                  <a:pt x="1822541" y="1472406"/>
                  <a:pt x="1826276" y="1458119"/>
                  <a:pt x="1822541" y="1458119"/>
                </a:cubicBezTo>
                <a:cubicBezTo>
                  <a:pt x="1833747" y="1454547"/>
                  <a:pt x="1843085" y="1453654"/>
                  <a:pt x="1851489" y="1454101"/>
                </a:cubicBezTo>
                <a:close/>
                <a:moveTo>
                  <a:pt x="1092346" y="1453757"/>
                </a:moveTo>
                <a:lnTo>
                  <a:pt x="1089583" y="1456007"/>
                </a:lnTo>
                <a:cubicBezTo>
                  <a:pt x="1084473" y="1459282"/>
                  <a:pt x="1077967" y="1462088"/>
                  <a:pt x="1074249" y="1462088"/>
                </a:cubicBezTo>
                <a:cubicBezTo>
                  <a:pt x="1074249" y="1454604"/>
                  <a:pt x="1079826" y="1454604"/>
                  <a:pt x="1085401" y="1454604"/>
                </a:cubicBezTo>
                <a:close/>
                <a:moveTo>
                  <a:pt x="284616" y="1453403"/>
                </a:moveTo>
                <a:lnTo>
                  <a:pt x="286106" y="1454149"/>
                </a:lnTo>
                <a:cubicBezTo>
                  <a:pt x="282384" y="1454149"/>
                  <a:pt x="282384" y="1454149"/>
                  <a:pt x="282384" y="1454149"/>
                </a:cubicBezTo>
                <a:close/>
                <a:moveTo>
                  <a:pt x="1093540" y="1452784"/>
                </a:moveTo>
                <a:lnTo>
                  <a:pt x="1093069" y="1453669"/>
                </a:lnTo>
                <a:lnTo>
                  <a:pt x="1092346" y="1453757"/>
                </a:lnTo>
                <a:close/>
                <a:moveTo>
                  <a:pt x="1547812" y="1450975"/>
                </a:moveTo>
                <a:cubicBezTo>
                  <a:pt x="1547812" y="1450975"/>
                  <a:pt x="1547812" y="1450975"/>
                  <a:pt x="1540272" y="1465580"/>
                </a:cubicBezTo>
                <a:cubicBezTo>
                  <a:pt x="1540272" y="1461929"/>
                  <a:pt x="1544043" y="1461929"/>
                  <a:pt x="1547812" y="1461929"/>
                </a:cubicBezTo>
                <a:cubicBezTo>
                  <a:pt x="1532732" y="1469231"/>
                  <a:pt x="1502569" y="1487487"/>
                  <a:pt x="1487489" y="1483836"/>
                </a:cubicBezTo>
                <a:cubicBezTo>
                  <a:pt x="1487489" y="1483836"/>
                  <a:pt x="1487489" y="1483836"/>
                  <a:pt x="1491259" y="1480185"/>
                </a:cubicBezTo>
                <a:cubicBezTo>
                  <a:pt x="1495028" y="1476534"/>
                  <a:pt x="1487489" y="1476534"/>
                  <a:pt x="1487489" y="1476534"/>
                </a:cubicBezTo>
                <a:cubicBezTo>
                  <a:pt x="1487489" y="1476534"/>
                  <a:pt x="1487489" y="1476534"/>
                  <a:pt x="1502569" y="1472882"/>
                </a:cubicBezTo>
                <a:cubicBezTo>
                  <a:pt x="1491259" y="1472882"/>
                  <a:pt x="1502569" y="1458278"/>
                  <a:pt x="1513883" y="1461929"/>
                </a:cubicBezTo>
                <a:cubicBezTo>
                  <a:pt x="1517652" y="1461929"/>
                  <a:pt x="1498800" y="1465580"/>
                  <a:pt x="1502569" y="1469231"/>
                </a:cubicBezTo>
                <a:cubicBezTo>
                  <a:pt x="1502569" y="1469231"/>
                  <a:pt x="1502569" y="1469231"/>
                  <a:pt x="1513883" y="1472882"/>
                </a:cubicBezTo>
                <a:cubicBezTo>
                  <a:pt x="1517652" y="1469231"/>
                  <a:pt x="1525192" y="1469231"/>
                  <a:pt x="1521422" y="1465580"/>
                </a:cubicBezTo>
                <a:cubicBezTo>
                  <a:pt x="1517652" y="1465580"/>
                  <a:pt x="1517652" y="1465580"/>
                  <a:pt x="1517652" y="1465580"/>
                </a:cubicBezTo>
                <a:cubicBezTo>
                  <a:pt x="1525192" y="1461929"/>
                  <a:pt x="1540272" y="1461929"/>
                  <a:pt x="1547812" y="1450975"/>
                </a:cubicBezTo>
                <a:close/>
                <a:moveTo>
                  <a:pt x="903831" y="1450975"/>
                </a:moveTo>
                <a:cubicBezTo>
                  <a:pt x="911239" y="1450975"/>
                  <a:pt x="907535" y="1450975"/>
                  <a:pt x="907535" y="1454150"/>
                </a:cubicBezTo>
                <a:cubicBezTo>
                  <a:pt x="907535" y="1454150"/>
                  <a:pt x="907535" y="1454150"/>
                  <a:pt x="903831" y="1454150"/>
                </a:cubicBezTo>
                <a:cubicBezTo>
                  <a:pt x="900126" y="1450975"/>
                  <a:pt x="903831" y="1454150"/>
                  <a:pt x="903831" y="1450975"/>
                </a:cubicBezTo>
                <a:close/>
                <a:moveTo>
                  <a:pt x="1122983" y="1450135"/>
                </a:moveTo>
                <a:lnTo>
                  <a:pt x="1123976" y="1450862"/>
                </a:lnTo>
                <a:cubicBezTo>
                  <a:pt x="1126299" y="1451798"/>
                  <a:pt x="1128158" y="1452733"/>
                  <a:pt x="1126299" y="1454604"/>
                </a:cubicBezTo>
                <a:close/>
                <a:moveTo>
                  <a:pt x="1122446" y="1449743"/>
                </a:moveTo>
                <a:lnTo>
                  <a:pt x="1122697" y="1449751"/>
                </a:lnTo>
                <a:lnTo>
                  <a:pt x="1122983" y="1450135"/>
                </a:lnTo>
                <a:close/>
                <a:moveTo>
                  <a:pt x="1096555" y="1447120"/>
                </a:moveTo>
                <a:cubicBezTo>
                  <a:pt x="1097484" y="1448056"/>
                  <a:pt x="1097019" y="1449459"/>
                  <a:pt x="1095683" y="1451038"/>
                </a:cubicBezTo>
                <a:lnTo>
                  <a:pt x="1093540" y="1452784"/>
                </a:lnTo>
                <a:close/>
                <a:moveTo>
                  <a:pt x="1336055" y="1446873"/>
                </a:moveTo>
                <a:lnTo>
                  <a:pt x="1334238" y="1447959"/>
                </a:lnTo>
                <a:cubicBezTo>
                  <a:pt x="1328273" y="1450340"/>
                  <a:pt x="1321848" y="1452245"/>
                  <a:pt x="1316342" y="1454150"/>
                </a:cubicBezTo>
                <a:cubicBezTo>
                  <a:pt x="1312670" y="1457960"/>
                  <a:pt x="1308999" y="1461770"/>
                  <a:pt x="1312670" y="1461770"/>
                </a:cubicBezTo>
                <a:cubicBezTo>
                  <a:pt x="1316342" y="1457960"/>
                  <a:pt x="1334697" y="1454150"/>
                  <a:pt x="1331026" y="1461770"/>
                </a:cubicBezTo>
                <a:cubicBezTo>
                  <a:pt x="1312670" y="1461770"/>
                  <a:pt x="1323684" y="1465580"/>
                  <a:pt x="1308999" y="1473200"/>
                </a:cubicBezTo>
                <a:cubicBezTo>
                  <a:pt x="1305328" y="1469390"/>
                  <a:pt x="1294315" y="1465580"/>
                  <a:pt x="1290644" y="1465580"/>
                </a:cubicBezTo>
                <a:cubicBezTo>
                  <a:pt x="1305328" y="1465580"/>
                  <a:pt x="1305328" y="1454150"/>
                  <a:pt x="1316342" y="1450340"/>
                </a:cubicBezTo>
                <a:cubicBezTo>
                  <a:pt x="1316342" y="1450340"/>
                  <a:pt x="1316342" y="1450340"/>
                  <a:pt x="1312670" y="1450340"/>
                </a:cubicBezTo>
                <a:close/>
                <a:moveTo>
                  <a:pt x="1055701" y="1446212"/>
                </a:moveTo>
                <a:lnTo>
                  <a:pt x="1063638" y="1454150"/>
                </a:lnTo>
                <a:lnTo>
                  <a:pt x="1052525" y="1450975"/>
                </a:lnTo>
                <a:close/>
                <a:moveTo>
                  <a:pt x="1338438" y="1445450"/>
                </a:moveTo>
                <a:lnTo>
                  <a:pt x="1338368" y="1446530"/>
                </a:lnTo>
                <a:lnTo>
                  <a:pt x="1336055" y="1446873"/>
                </a:lnTo>
                <a:close/>
                <a:moveTo>
                  <a:pt x="776834" y="1443037"/>
                </a:moveTo>
                <a:cubicBezTo>
                  <a:pt x="784242" y="1443037"/>
                  <a:pt x="795355" y="1443037"/>
                  <a:pt x="791650" y="1450975"/>
                </a:cubicBezTo>
                <a:cubicBezTo>
                  <a:pt x="780538" y="1443037"/>
                  <a:pt x="773130" y="1450975"/>
                  <a:pt x="776834" y="1443037"/>
                </a:cubicBezTo>
                <a:close/>
                <a:moveTo>
                  <a:pt x="320236" y="1442743"/>
                </a:moveTo>
                <a:lnTo>
                  <a:pt x="323338" y="1442951"/>
                </a:lnTo>
                <a:cubicBezTo>
                  <a:pt x="319620" y="1442951"/>
                  <a:pt x="319620" y="1442951"/>
                  <a:pt x="319620" y="1442951"/>
                </a:cubicBezTo>
                <a:close/>
                <a:moveTo>
                  <a:pt x="855696" y="1441741"/>
                </a:moveTo>
                <a:cubicBezTo>
                  <a:pt x="858833" y="1441273"/>
                  <a:pt x="861389" y="1441507"/>
                  <a:pt x="862318" y="1443378"/>
                </a:cubicBezTo>
                <a:cubicBezTo>
                  <a:pt x="860459" y="1445249"/>
                  <a:pt x="859530" y="1444314"/>
                  <a:pt x="858136" y="1442911"/>
                </a:cubicBezTo>
                <a:lnTo>
                  <a:pt x="855663" y="1441749"/>
                </a:lnTo>
                <a:close/>
                <a:moveTo>
                  <a:pt x="349531" y="1439862"/>
                </a:moveTo>
                <a:cubicBezTo>
                  <a:pt x="349531" y="1439862"/>
                  <a:pt x="349531" y="1439862"/>
                  <a:pt x="357204" y="1446847"/>
                </a:cubicBezTo>
                <a:cubicBezTo>
                  <a:pt x="357204" y="1446847"/>
                  <a:pt x="357204" y="1446847"/>
                  <a:pt x="334184" y="1450339"/>
                </a:cubicBezTo>
                <a:cubicBezTo>
                  <a:pt x="341860" y="1453832"/>
                  <a:pt x="341860" y="1453832"/>
                  <a:pt x="338021" y="1457324"/>
                </a:cubicBezTo>
                <a:cubicBezTo>
                  <a:pt x="311165" y="1446847"/>
                  <a:pt x="353369" y="1446847"/>
                  <a:pt x="349531" y="1439862"/>
                </a:cubicBezTo>
                <a:close/>
                <a:moveTo>
                  <a:pt x="1342039" y="1435100"/>
                </a:moveTo>
                <a:cubicBezTo>
                  <a:pt x="1342039" y="1435100"/>
                  <a:pt x="1342039" y="1438910"/>
                  <a:pt x="1349375" y="1438910"/>
                </a:cubicBezTo>
                <a:lnTo>
                  <a:pt x="1338438" y="1445450"/>
                </a:lnTo>
                <a:lnTo>
                  <a:pt x="1338827" y="1439386"/>
                </a:lnTo>
                <a:cubicBezTo>
                  <a:pt x="1337450" y="1437958"/>
                  <a:pt x="1336533" y="1437005"/>
                  <a:pt x="1342039" y="1435100"/>
                </a:cubicBezTo>
                <a:close/>
                <a:moveTo>
                  <a:pt x="645231" y="1431130"/>
                </a:moveTo>
                <a:lnTo>
                  <a:pt x="646448" y="1431924"/>
                </a:lnTo>
                <a:cubicBezTo>
                  <a:pt x="642797" y="1431924"/>
                  <a:pt x="642797" y="1431924"/>
                  <a:pt x="642797" y="1431924"/>
                </a:cubicBezTo>
                <a:close/>
                <a:moveTo>
                  <a:pt x="692486" y="1427943"/>
                </a:moveTo>
                <a:lnTo>
                  <a:pt x="695417" y="1431924"/>
                </a:lnTo>
                <a:cubicBezTo>
                  <a:pt x="691698" y="1428220"/>
                  <a:pt x="691698" y="1428220"/>
                  <a:pt x="691698" y="1428220"/>
                </a:cubicBezTo>
                <a:close/>
                <a:moveTo>
                  <a:pt x="292262" y="1424287"/>
                </a:moveTo>
                <a:lnTo>
                  <a:pt x="293548" y="1424287"/>
                </a:lnTo>
                <a:cubicBezTo>
                  <a:pt x="292619" y="1426153"/>
                  <a:pt x="292388" y="1426387"/>
                  <a:pt x="292328" y="1425745"/>
                </a:cubicBezTo>
                <a:close/>
                <a:moveTo>
                  <a:pt x="1649689" y="1424004"/>
                </a:moveTo>
                <a:cubicBezTo>
                  <a:pt x="1656475" y="1422267"/>
                  <a:pt x="1655761" y="1427824"/>
                  <a:pt x="1670050" y="1425045"/>
                </a:cubicBezTo>
                <a:cubicBezTo>
                  <a:pt x="1647190" y="1425045"/>
                  <a:pt x="1670050" y="1436158"/>
                  <a:pt x="1654808" y="1439862"/>
                </a:cubicBezTo>
                <a:cubicBezTo>
                  <a:pt x="1654808" y="1439862"/>
                  <a:pt x="1654808" y="1439862"/>
                  <a:pt x="1635761" y="1439862"/>
                </a:cubicBezTo>
                <a:cubicBezTo>
                  <a:pt x="1650999" y="1436158"/>
                  <a:pt x="1631949" y="1436158"/>
                  <a:pt x="1639568" y="1428750"/>
                </a:cubicBezTo>
                <a:cubicBezTo>
                  <a:pt x="1644331" y="1425971"/>
                  <a:pt x="1647426" y="1424582"/>
                  <a:pt x="1649689" y="1424004"/>
                </a:cubicBezTo>
                <a:close/>
                <a:moveTo>
                  <a:pt x="1039528" y="1423996"/>
                </a:moveTo>
                <a:lnTo>
                  <a:pt x="1040958" y="1424430"/>
                </a:lnTo>
                <a:lnTo>
                  <a:pt x="1025538" y="1431925"/>
                </a:lnTo>
                <a:cubicBezTo>
                  <a:pt x="1031253" y="1426369"/>
                  <a:pt x="1035778" y="1424285"/>
                  <a:pt x="1039528" y="1423996"/>
                </a:cubicBezTo>
                <a:close/>
                <a:moveTo>
                  <a:pt x="1331919" y="1423987"/>
                </a:moveTo>
                <a:cubicBezTo>
                  <a:pt x="1331919" y="1423987"/>
                  <a:pt x="1331919" y="1423987"/>
                  <a:pt x="1343032" y="1423987"/>
                </a:cubicBezTo>
                <a:cubicBezTo>
                  <a:pt x="1343032" y="1423987"/>
                  <a:pt x="1343032" y="1423987"/>
                  <a:pt x="1335623" y="1435100"/>
                </a:cubicBezTo>
                <a:cubicBezTo>
                  <a:pt x="1331919" y="1431396"/>
                  <a:pt x="1331919" y="1427691"/>
                  <a:pt x="1331919" y="1423987"/>
                </a:cubicBezTo>
                <a:close/>
                <a:moveTo>
                  <a:pt x="349266" y="1423987"/>
                </a:moveTo>
                <a:cubicBezTo>
                  <a:pt x="349266" y="1423987"/>
                  <a:pt x="349266" y="1423987"/>
                  <a:pt x="360380" y="1423987"/>
                </a:cubicBezTo>
                <a:cubicBezTo>
                  <a:pt x="360380" y="1423987"/>
                  <a:pt x="360380" y="1423987"/>
                  <a:pt x="352972" y="1428749"/>
                </a:cubicBezTo>
                <a:cubicBezTo>
                  <a:pt x="352972" y="1428749"/>
                  <a:pt x="349266" y="1428749"/>
                  <a:pt x="349266" y="1423987"/>
                </a:cubicBezTo>
                <a:close/>
                <a:moveTo>
                  <a:pt x="334184" y="1423987"/>
                </a:moveTo>
                <a:cubicBezTo>
                  <a:pt x="334184" y="1423987"/>
                  <a:pt x="334184" y="1423987"/>
                  <a:pt x="338153" y="1435099"/>
                </a:cubicBezTo>
                <a:cubicBezTo>
                  <a:pt x="338153" y="1431395"/>
                  <a:pt x="334184" y="1431395"/>
                  <a:pt x="330217" y="1431395"/>
                </a:cubicBezTo>
                <a:close/>
                <a:moveTo>
                  <a:pt x="2120897" y="1420812"/>
                </a:moveTo>
                <a:cubicBezTo>
                  <a:pt x="2120897" y="1424781"/>
                  <a:pt x="2108991" y="1428749"/>
                  <a:pt x="2105022" y="1424781"/>
                </a:cubicBezTo>
                <a:cubicBezTo>
                  <a:pt x="2105022" y="1420812"/>
                  <a:pt x="2116928" y="1424781"/>
                  <a:pt x="2120897" y="1420812"/>
                </a:cubicBezTo>
                <a:close/>
                <a:moveTo>
                  <a:pt x="1057685" y="1419945"/>
                </a:moveTo>
                <a:cubicBezTo>
                  <a:pt x="1060543" y="1420350"/>
                  <a:pt x="1062686" y="1421739"/>
                  <a:pt x="1063638" y="1424517"/>
                </a:cubicBezTo>
                <a:cubicBezTo>
                  <a:pt x="1057923" y="1433778"/>
                  <a:pt x="1054113" y="1430073"/>
                  <a:pt x="1048875" y="1426832"/>
                </a:cubicBezTo>
                <a:lnTo>
                  <a:pt x="1040958" y="1424430"/>
                </a:lnTo>
                <a:lnTo>
                  <a:pt x="1047446" y="1421276"/>
                </a:lnTo>
                <a:cubicBezTo>
                  <a:pt x="1051256" y="1420118"/>
                  <a:pt x="1054828" y="1419540"/>
                  <a:pt x="1057685" y="1419945"/>
                </a:cubicBezTo>
                <a:close/>
                <a:moveTo>
                  <a:pt x="657402" y="1417637"/>
                </a:moveTo>
                <a:cubicBezTo>
                  <a:pt x="657402" y="1417637"/>
                  <a:pt x="657402" y="1417637"/>
                  <a:pt x="668356" y="1421209"/>
                </a:cubicBezTo>
                <a:cubicBezTo>
                  <a:pt x="664705" y="1421209"/>
                  <a:pt x="653751" y="1428352"/>
                  <a:pt x="650100" y="1428352"/>
                </a:cubicBezTo>
                <a:cubicBezTo>
                  <a:pt x="650100" y="1428352"/>
                  <a:pt x="650100" y="1428352"/>
                  <a:pt x="653751" y="1428352"/>
                </a:cubicBezTo>
                <a:cubicBezTo>
                  <a:pt x="653751" y="1428352"/>
                  <a:pt x="653751" y="1428352"/>
                  <a:pt x="652382" y="1428799"/>
                </a:cubicBezTo>
                <a:lnTo>
                  <a:pt x="645231" y="1431130"/>
                </a:lnTo>
                <a:lnTo>
                  <a:pt x="643025" y="1429692"/>
                </a:lnTo>
                <a:cubicBezTo>
                  <a:pt x="645764" y="1427683"/>
                  <a:pt x="662879" y="1425674"/>
                  <a:pt x="657402" y="1417637"/>
                </a:cubicBezTo>
                <a:close/>
                <a:moveTo>
                  <a:pt x="1126299" y="1417184"/>
                </a:moveTo>
                <a:cubicBezTo>
                  <a:pt x="1126299" y="1417184"/>
                  <a:pt x="1126299" y="1417184"/>
                  <a:pt x="1137454" y="1428410"/>
                </a:cubicBezTo>
                <a:cubicBezTo>
                  <a:pt x="1126299" y="1428410"/>
                  <a:pt x="1133736" y="1439636"/>
                  <a:pt x="1122581" y="1432152"/>
                </a:cubicBezTo>
                <a:cubicBezTo>
                  <a:pt x="1115145" y="1435894"/>
                  <a:pt x="1122581" y="1439636"/>
                  <a:pt x="1126299" y="1439636"/>
                </a:cubicBezTo>
                <a:cubicBezTo>
                  <a:pt x="1126299" y="1439636"/>
                  <a:pt x="1126299" y="1439636"/>
                  <a:pt x="1118863" y="1447120"/>
                </a:cubicBezTo>
                <a:lnTo>
                  <a:pt x="1122446" y="1449743"/>
                </a:lnTo>
                <a:lnTo>
                  <a:pt x="1114216" y="1449459"/>
                </a:lnTo>
                <a:cubicBezTo>
                  <a:pt x="1107709" y="1449927"/>
                  <a:pt x="1100273" y="1450862"/>
                  <a:pt x="1096555" y="1447120"/>
                </a:cubicBezTo>
                <a:cubicBezTo>
                  <a:pt x="1085401" y="1450862"/>
                  <a:pt x="1077967" y="1447120"/>
                  <a:pt x="1074249" y="1454604"/>
                </a:cubicBezTo>
                <a:cubicBezTo>
                  <a:pt x="1063094" y="1458346"/>
                  <a:pt x="1077967" y="1443378"/>
                  <a:pt x="1063094" y="1447120"/>
                </a:cubicBezTo>
                <a:cubicBezTo>
                  <a:pt x="1066812" y="1447120"/>
                  <a:pt x="1074249" y="1439636"/>
                  <a:pt x="1077967" y="1443378"/>
                </a:cubicBezTo>
                <a:cubicBezTo>
                  <a:pt x="1077967" y="1443378"/>
                  <a:pt x="1077967" y="1443378"/>
                  <a:pt x="1085401" y="1428410"/>
                </a:cubicBezTo>
                <a:cubicBezTo>
                  <a:pt x="1100273" y="1424668"/>
                  <a:pt x="1107709" y="1417184"/>
                  <a:pt x="1126299" y="1417184"/>
                </a:cubicBezTo>
                <a:close/>
                <a:moveTo>
                  <a:pt x="981296" y="1417184"/>
                </a:moveTo>
                <a:cubicBezTo>
                  <a:pt x="985014" y="1420926"/>
                  <a:pt x="992451" y="1417184"/>
                  <a:pt x="988732" y="1420926"/>
                </a:cubicBezTo>
                <a:cubicBezTo>
                  <a:pt x="988732" y="1420926"/>
                  <a:pt x="988732" y="1420926"/>
                  <a:pt x="973860" y="1424668"/>
                </a:cubicBezTo>
                <a:cubicBezTo>
                  <a:pt x="973860" y="1424668"/>
                  <a:pt x="973860" y="1424668"/>
                  <a:pt x="981296" y="1417184"/>
                </a:cubicBezTo>
                <a:close/>
                <a:moveTo>
                  <a:pt x="1446741" y="1413329"/>
                </a:moveTo>
                <a:cubicBezTo>
                  <a:pt x="1446741" y="1416957"/>
                  <a:pt x="1439334" y="1424214"/>
                  <a:pt x="1446741" y="1427843"/>
                </a:cubicBezTo>
                <a:cubicBezTo>
                  <a:pt x="1454150" y="1424214"/>
                  <a:pt x="1454150" y="1420586"/>
                  <a:pt x="1454150" y="1420586"/>
                </a:cubicBezTo>
                <a:cubicBezTo>
                  <a:pt x="1468966" y="1420586"/>
                  <a:pt x="1468966" y="1424214"/>
                  <a:pt x="1476374" y="1431472"/>
                </a:cubicBezTo>
                <a:cubicBezTo>
                  <a:pt x="1468966" y="1435100"/>
                  <a:pt x="1472671" y="1427843"/>
                  <a:pt x="1461560" y="1427843"/>
                </a:cubicBezTo>
                <a:cubicBezTo>
                  <a:pt x="1457856" y="1427843"/>
                  <a:pt x="1454150" y="1431472"/>
                  <a:pt x="1457856" y="1431472"/>
                </a:cubicBezTo>
                <a:cubicBezTo>
                  <a:pt x="1452297" y="1431472"/>
                  <a:pt x="1445817" y="1431472"/>
                  <a:pt x="1439798" y="1431472"/>
                </a:cubicBezTo>
                <a:lnTo>
                  <a:pt x="1431927" y="1431472"/>
                </a:lnTo>
                <a:cubicBezTo>
                  <a:pt x="1431927" y="1431472"/>
                  <a:pt x="1431927" y="1431472"/>
                  <a:pt x="1428220" y="1420586"/>
                </a:cubicBezTo>
                <a:lnTo>
                  <a:pt x="1409701" y="1431472"/>
                </a:lnTo>
                <a:cubicBezTo>
                  <a:pt x="1420812" y="1424214"/>
                  <a:pt x="1435630" y="1409700"/>
                  <a:pt x="1446741" y="1413329"/>
                </a:cubicBezTo>
                <a:close/>
                <a:moveTo>
                  <a:pt x="1412875" y="1413289"/>
                </a:moveTo>
                <a:cubicBezTo>
                  <a:pt x="1416583" y="1417016"/>
                  <a:pt x="1416583" y="1417016"/>
                  <a:pt x="1416583" y="1417016"/>
                </a:cubicBezTo>
                <a:lnTo>
                  <a:pt x="1412362" y="1413564"/>
                </a:lnTo>
                <a:close/>
                <a:moveTo>
                  <a:pt x="1390071" y="1411542"/>
                </a:moveTo>
                <a:lnTo>
                  <a:pt x="1392005" y="1411719"/>
                </a:lnTo>
                <a:lnTo>
                  <a:pt x="1390654" y="1413289"/>
                </a:lnTo>
                <a:close/>
                <a:moveTo>
                  <a:pt x="1324378" y="1409700"/>
                </a:moveTo>
                <a:cubicBezTo>
                  <a:pt x="1324378" y="1409700"/>
                  <a:pt x="1324378" y="1409700"/>
                  <a:pt x="1335095" y="1409700"/>
                </a:cubicBezTo>
                <a:cubicBezTo>
                  <a:pt x="1335095" y="1409700"/>
                  <a:pt x="1335095" y="1409700"/>
                  <a:pt x="1324378" y="1412875"/>
                </a:cubicBezTo>
                <a:cubicBezTo>
                  <a:pt x="1324378" y="1412875"/>
                  <a:pt x="1320807" y="1409700"/>
                  <a:pt x="1324378" y="1409700"/>
                </a:cubicBezTo>
                <a:close/>
                <a:moveTo>
                  <a:pt x="1100942" y="1409700"/>
                </a:moveTo>
                <a:cubicBezTo>
                  <a:pt x="1100942" y="1409700"/>
                  <a:pt x="1100942" y="1409700"/>
                  <a:pt x="1104911" y="1413669"/>
                </a:cubicBezTo>
                <a:cubicBezTo>
                  <a:pt x="1104911" y="1413669"/>
                  <a:pt x="1100942" y="1417638"/>
                  <a:pt x="1096973" y="1413669"/>
                </a:cubicBezTo>
                <a:cubicBezTo>
                  <a:pt x="1096973" y="1413669"/>
                  <a:pt x="1096973" y="1409700"/>
                  <a:pt x="1100942" y="1409700"/>
                </a:cubicBezTo>
                <a:close/>
                <a:moveTo>
                  <a:pt x="1966910" y="1406525"/>
                </a:moveTo>
                <a:lnTo>
                  <a:pt x="1966910" y="1409700"/>
                </a:lnTo>
                <a:lnTo>
                  <a:pt x="1949447" y="1417637"/>
                </a:lnTo>
                <a:close/>
                <a:moveTo>
                  <a:pt x="1590332" y="1406346"/>
                </a:moveTo>
                <a:cubicBezTo>
                  <a:pt x="1597099" y="1406802"/>
                  <a:pt x="1604314" y="1409541"/>
                  <a:pt x="1609725" y="1409541"/>
                </a:cubicBezTo>
                <a:cubicBezTo>
                  <a:pt x="1606117" y="1413192"/>
                  <a:pt x="1595296" y="1416843"/>
                  <a:pt x="1609725" y="1416843"/>
                </a:cubicBezTo>
                <a:cubicBezTo>
                  <a:pt x="1609725" y="1416843"/>
                  <a:pt x="1609725" y="1416843"/>
                  <a:pt x="1591685" y="1427797"/>
                </a:cubicBezTo>
                <a:cubicBezTo>
                  <a:pt x="1591685" y="1427797"/>
                  <a:pt x="1591685" y="1427797"/>
                  <a:pt x="1595296" y="1431448"/>
                </a:cubicBezTo>
                <a:cubicBezTo>
                  <a:pt x="1595296" y="1431448"/>
                  <a:pt x="1595296" y="1431448"/>
                  <a:pt x="1573645" y="1435099"/>
                </a:cubicBezTo>
                <a:cubicBezTo>
                  <a:pt x="1584470" y="1427797"/>
                  <a:pt x="1570038" y="1427797"/>
                  <a:pt x="1577256" y="1424146"/>
                </a:cubicBezTo>
                <a:cubicBezTo>
                  <a:pt x="1577256" y="1424146"/>
                  <a:pt x="1577256" y="1424146"/>
                  <a:pt x="1591685" y="1424146"/>
                </a:cubicBezTo>
                <a:cubicBezTo>
                  <a:pt x="1591685" y="1416843"/>
                  <a:pt x="1570038" y="1420494"/>
                  <a:pt x="1584470" y="1413192"/>
                </a:cubicBezTo>
                <a:lnTo>
                  <a:pt x="1573645" y="1416843"/>
                </a:lnTo>
                <a:cubicBezTo>
                  <a:pt x="1577256" y="1407715"/>
                  <a:pt x="1583571" y="1405889"/>
                  <a:pt x="1590332" y="1406346"/>
                </a:cubicBezTo>
                <a:close/>
                <a:moveTo>
                  <a:pt x="263775" y="1405623"/>
                </a:moveTo>
                <a:cubicBezTo>
                  <a:pt x="267497" y="1409356"/>
                  <a:pt x="271218" y="1409356"/>
                  <a:pt x="274939" y="1409356"/>
                </a:cubicBezTo>
                <a:cubicBezTo>
                  <a:pt x="267497" y="1413089"/>
                  <a:pt x="274939" y="1416822"/>
                  <a:pt x="267497" y="1416822"/>
                </a:cubicBezTo>
                <a:cubicBezTo>
                  <a:pt x="271218" y="1413089"/>
                  <a:pt x="271218" y="1409356"/>
                  <a:pt x="263775" y="1405623"/>
                </a:cubicBezTo>
                <a:close/>
                <a:moveTo>
                  <a:pt x="2019297" y="1405572"/>
                </a:moveTo>
                <a:cubicBezTo>
                  <a:pt x="2030727" y="1401762"/>
                  <a:pt x="2030727" y="1409382"/>
                  <a:pt x="2038347" y="1405572"/>
                </a:cubicBezTo>
                <a:cubicBezTo>
                  <a:pt x="2038347" y="1405572"/>
                  <a:pt x="2038347" y="1405572"/>
                  <a:pt x="2038347" y="1417002"/>
                </a:cubicBezTo>
                <a:cubicBezTo>
                  <a:pt x="2026917" y="1420812"/>
                  <a:pt x="2026917" y="1413192"/>
                  <a:pt x="2034537" y="1409382"/>
                </a:cubicBezTo>
                <a:close/>
                <a:moveTo>
                  <a:pt x="1625798" y="1403680"/>
                </a:moveTo>
                <a:cubicBezTo>
                  <a:pt x="1625798" y="1405069"/>
                  <a:pt x="1624808" y="1407847"/>
                  <a:pt x="1624808" y="1409699"/>
                </a:cubicBezTo>
                <a:cubicBezTo>
                  <a:pt x="1620839" y="1409699"/>
                  <a:pt x="1620839" y="1405995"/>
                  <a:pt x="1620839" y="1405995"/>
                </a:cubicBezTo>
                <a:cubicBezTo>
                  <a:pt x="1624808" y="1402291"/>
                  <a:pt x="1625798" y="1402291"/>
                  <a:pt x="1625798" y="1403680"/>
                </a:cubicBezTo>
                <a:close/>
                <a:moveTo>
                  <a:pt x="1837415" y="1401762"/>
                </a:moveTo>
                <a:cubicBezTo>
                  <a:pt x="1844672" y="1405466"/>
                  <a:pt x="1830158" y="1409170"/>
                  <a:pt x="1826529" y="1412874"/>
                </a:cubicBezTo>
                <a:cubicBezTo>
                  <a:pt x="1826529" y="1412874"/>
                  <a:pt x="1826529" y="1409170"/>
                  <a:pt x="1819272" y="1409170"/>
                </a:cubicBezTo>
                <a:cubicBezTo>
                  <a:pt x="1822901" y="1405466"/>
                  <a:pt x="1837415" y="1412874"/>
                  <a:pt x="1837415" y="1401762"/>
                </a:cubicBezTo>
                <a:close/>
                <a:moveTo>
                  <a:pt x="819099" y="1401281"/>
                </a:moveTo>
                <a:lnTo>
                  <a:pt x="819563" y="1402217"/>
                </a:lnTo>
                <a:lnTo>
                  <a:pt x="816310" y="1402217"/>
                </a:lnTo>
                <a:cubicBezTo>
                  <a:pt x="813986" y="1402217"/>
                  <a:pt x="813986" y="1402217"/>
                  <a:pt x="813986" y="1402217"/>
                </a:cubicBezTo>
                <a:cubicBezTo>
                  <a:pt x="815845" y="1400346"/>
                  <a:pt x="817704" y="1400346"/>
                  <a:pt x="819099" y="1401281"/>
                </a:cubicBezTo>
                <a:close/>
                <a:moveTo>
                  <a:pt x="346090" y="1398587"/>
                </a:moveTo>
                <a:lnTo>
                  <a:pt x="357204" y="1401762"/>
                </a:lnTo>
                <a:lnTo>
                  <a:pt x="349266" y="1401762"/>
                </a:lnTo>
                <a:close/>
                <a:moveTo>
                  <a:pt x="192091" y="1398587"/>
                </a:moveTo>
                <a:cubicBezTo>
                  <a:pt x="192091" y="1402556"/>
                  <a:pt x="203207" y="1398587"/>
                  <a:pt x="203207" y="1402556"/>
                </a:cubicBezTo>
                <a:cubicBezTo>
                  <a:pt x="195795" y="1402556"/>
                  <a:pt x="195795" y="1406524"/>
                  <a:pt x="192091" y="1398587"/>
                </a:cubicBezTo>
                <a:close/>
                <a:moveTo>
                  <a:pt x="1366112" y="1392790"/>
                </a:moveTo>
                <a:cubicBezTo>
                  <a:pt x="1373056" y="1391858"/>
                  <a:pt x="1379538" y="1392790"/>
                  <a:pt x="1383243" y="1394653"/>
                </a:cubicBezTo>
                <a:cubicBezTo>
                  <a:pt x="1375834" y="1390926"/>
                  <a:pt x="1364721" y="1398381"/>
                  <a:pt x="1357317" y="1398381"/>
                </a:cubicBezTo>
                <a:cubicBezTo>
                  <a:pt x="1368428" y="1409562"/>
                  <a:pt x="1372131" y="1405835"/>
                  <a:pt x="1386946" y="1402108"/>
                </a:cubicBezTo>
                <a:cubicBezTo>
                  <a:pt x="1386946" y="1402108"/>
                  <a:pt x="1386946" y="1402108"/>
                  <a:pt x="1387409" y="1403505"/>
                </a:cubicBezTo>
                <a:lnTo>
                  <a:pt x="1390071" y="1411542"/>
                </a:lnTo>
                <a:lnTo>
                  <a:pt x="1388798" y="1411426"/>
                </a:lnTo>
                <a:cubicBezTo>
                  <a:pt x="1381390" y="1413289"/>
                  <a:pt x="1373983" y="1417017"/>
                  <a:pt x="1368428" y="1420744"/>
                </a:cubicBezTo>
                <a:cubicBezTo>
                  <a:pt x="1372131" y="1420744"/>
                  <a:pt x="1364721" y="1428198"/>
                  <a:pt x="1364721" y="1431925"/>
                </a:cubicBezTo>
                <a:cubicBezTo>
                  <a:pt x="1364721" y="1431925"/>
                  <a:pt x="1364721" y="1431925"/>
                  <a:pt x="1349905" y="1428198"/>
                </a:cubicBezTo>
                <a:cubicBezTo>
                  <a:pt x="1349905" y="1420744"/>
                  <a:pt x="1364721" y="1413289"/>
                  <a:pt x="1364721" y="1405835"/>
                </a:cubicBezTo>
                <a:cubicBezTo>
                  <a:pt x="1349905" y="1413289"/>
                  <a:pt x="1361017" y="1398381"/>
                  <a:pt x="1346202" y="1402108"/>
                </a:cubicBezTo>
                <a:cubicBezTo>
                  <a:pt x="1351757" y="1396517"/>
                  <a:pt x="1359165" y="1393721"/>
                  <a:pt x="1366112" y="1392790"/>
                </a:cubicBezTo>
                <a:close/>
                <a:moveTo>
                  <a:pt x="2005010" y="1390650"/>
                </a:moveTo>
                <a:cubicBezTo>
                  <a:pt x="2001155" y="1398588"/>
                  <a:pt x="1993444" y="1398588"/>
                  <a:pt x="1985733" y="1406525"/>
                </a:cubicBezTo>
                <a:cubicBezTo>
                  <a:pt x="1985733" y="1406525"/>
                  <a:pt x="1978022" y="1406525"/>
                  <a:pt x="1981877" y="1402556"/>
                </a:cubicBezTo>
                <a:cubicBezTo>
                  <a:pt x="1989588" y="1402556"/>
                  <a:pt x="1997299" y="1390650"/>
                  <a:pt x="2005010" y="1390650"/>
                </a:cubicBezTo>
                <a:close/>
                <a:moveTo>
                  <a:pt x="103338" y="1390483"/>
                </a:moveTo>
                <a:lnTo>
                  <a:pt x="103682" y="1390498"/>
                </a:lnTo>
                <a:lnTo>
                  <a:pt x="103531" y="1390650"/>
                </a:lnTo>
                <a:close/>
                <a:moveTo>
                  <a:pt x="34961" y="1390088"/>
                </a:moveTo>
                <a:cubicBezTo>
                  <a:pt x="37259" y="1389625"/>
                  <a:pt x="40092" y="1389856"/>
                  <a:pt x="43861" y="1391708"/>
                </a:cubicBezTo>
                <a:cubicBezTo>
                  <a:pt x="47631" y="1399117"/>
                  <a:pt x="43861" y="1402821"/>
                  <a:pt x="36317" y="1406525"/>
                </a:cubicBezTo>
                <a:cubicBezTo>
                  <a:pt x="40092" y="1402821"/>
                  <a:pt x="36317" y="1402821"/>
                  <a:pt x="36317" y="1402821"/>
                </a:cubicBezTo>
                <a:lnTo>
                  <a:pt x="27625" y="1395990"/>
                </a:lnTo>
                <a:lnTo>
                  <a:pt x="23939" y="1394313"/>
                </a:lnTo>
                <a:lnTo>
                  <a:pt x="25936" y="1394883"/>
                </a:lnTo>
                <a:lnTo>
                  <a:pt x="26720" y="1395276"/>
                </a:lnTo>
                <a:lnTo>
                  <a:pt x="24695" y="1393687"/>
                </a:lnTo>
                <a:lnTo>
                  <a:pt x="29247" y="1392634"/>
                </a:lnTo>
                <a:cubicBezTo>
                  <a:pt x="30900" y="1391708"/>
                  <a:pt x="32667" y="1390551"/>
                  <a:pt x="34961" y="1390088"/>
                </a:cubicBezTo>
                <a:close/>
                <a:moveTo>
                  <a:pt x="17467" y="1388004"/>
                </a:moveTo>
                <a:lnTo>
                  <a:pt x="24695" y="1393687"/>
                </a:lnTo>
                <a:lnTo>
                  <a:pt x="24241" y="1393792"/>
                </a:lnTo>
                <a:cubicBezTo>
                  <a:pt x="22414" y="1393329"/>
                  <a:pt x="20296" y="1391708"/>
                  <a:pt x="17467" y="1388004"/>
                </a:cubicBezTo>
                <a:close/>
                <a:moveTo>
                  <a:pt x="464200" y="1387475"/>
                </a:moveTo>
                <a:cubicBezTo>
                  <a:pt x="464200" y="1387475"/>
                  <a:pt x="464200" y="1387475"/>
                  <a:pt x="479440" y="1391047"/>
                </a:cubicBezTo>
                <a:cubicBezTo>
                  <a:pt x="475632" y="1394619"/>
                  <a:pt x="471821" y="1394619"/>
                  <a:pt x="475632" y="1398190"/>
                </a:cubicBezTo>
                <a:cubicBezTo>
                  <a:pt x="471821" y="1398190"/>
                  <a:pt x="468011" y="1394619"/>
                  <a:pt x="464200" y="1394619"/>
                </a:cubicBezTo>
                <a:cubicBezTo>
                  <a:pt x="464200" y="1398190"/>
                  <a:pt x="464200" y="1401762"/>
                  <a:pt x="468011" y="1401762"/>
                </a:cubicBezTo>
                <a:cubicBezTo>
                  <a:pt x="468011" y="1401762"/>
                  <a:pt x="468011" y="1401762"/>
                  <a:pt x="460390" y="1394619"/>
                </a:cubicBezTo>
                <a:cubicBezTo>
                  <a:pt x="468011" y="1394619"/>
                  <a:pt x="464200" y="1391047"/>
                  <a:pt x="464200" y="1387475"/>
                </a:cubicBezTo>
                <a:close/>
                <a:moveTo>
                  <a:pt x="163061" y="1387475"/>
                </a:moveTo>
                <a:cubicBezTo>
                  <a:pt x="166692" y="1387475"/>
                  <a:pt x="166692" y="1391179"/>
                  <a:pt x="163061" y="1394883"/>
                </a:cubicBezTo>
                <a:cubicBezTo>
                  <a:pt x="163061" y="1394883"/>
                  <a:pt x="163061" y="1394883"/>
                  <a:pt x="152176" y="1391179"/>
                </a:cubicBezTo>
                <a:cubicBezTo>
                  <a:pt x="155806" y="1394883"/>
                  <a:pt x="152176" y="1398587"/>
                  <a:pt x="155806" y="1398587"/>
                </a:cubicBezTo>
                <a:cubicBezTo>
                  <a:pt x="141290" y="1394883"/>
                  <a:pt x="159436" y="1394883"/>
                  <a:pt x="148549" y="1391179"/>
                </a:cubicBezTo>
                <a:cubicBezTo>
                  <a:pt x="155806" y="1387475"/>
                  <a:pt x="166692" y="1394883"/>
                  <a:pt x="163061" y="1387475"/>
                </a:cubicBezTo>
                <a:close/>
                <a:moveTo>
                  <a:pt x="0" y="1387475"/>
                </a:moveTo>
                <a:cubicBezTo>
                  <a:pt x="7413" y="1391179"/>
                  <a:pt x="12968" y="1391179"/>
                  <a:pt x="18059" y="1391642"/>
                </a:cubicBezTo>
                <a:lnTo>
                  <a:pt x="23939" y="1394313"/>
                </a:lnTo>
                <a:close/>
                <a:moveTo>
                  <a:pt x="1569246" y="1384300"/>
                </a:moveTo>
                <a:cubicBezTo>
                  <a:pt x="1569246" y="1384300"/>
                  <a:pt x="1569246" y="1384300"/>
                  <a:pt x="1581152" y="1384300"/>
                </a:cubicBezTo>
                <a:cubicBezTo>
                  <a:pt x="1581152" y="1384300"/>
                  <a:pt x="1581152" y="1384300"/>
                  <a:pt x="1573214" y="1390650"/>
                </a:cubicBezTo>
                <a:cubicBezTo>
                  <a:pt x="1565277" y="1390650"/>
                  <a:pt x="1569246" y="1387475"/>
                  <a:pt x="1569246" y="1384300"/>
                </a:cubicBezTo>
                <a:close/>
                <a:moveTo>
                  <a:pt x="527066" y="1384300"/>
                </a:moveTo>
                <a:cubicBezTo>
                  <a:pt x="523574" y="1388004"/>
                  <a:pt x="520081" y="1391708"/>
                  <a:pt x="513097" y="1395412"/>
                </a:cubicBezTo>
                <a:cubicBezTo>
                  <a:pt x="509604" y="1388004"/>
                  <a:pt x="523574" y="1388004"/>
                  <a:pt x="527066" y="1384300"/>
                </a:cubicBezTo>
                <a:close/>
                <a:moveTo>
                  <a:pt x="493728" y="1384300"/>
                </a:moveTo>
                <a:cubicBezTo>
                  <a:pt x="497698" y="1391708"/>
                  <a:pt x="509604" y="1384300"/>
                  <a:pt x="509604" y="1391708"/>
                </a:cubicBezTo>
                <a:cubicBezTo>
                  <a:pt x="501666" y="1384300"/>
                  <a:pt x="505635" y="1395412"/>
                  <a:pt x="497698" y="1395412"/>
                </a:cubicBezTo>
                <a:cubicBezTo>
                  <a:pt x="497698" y="1391708"/>
                  <a:pt x="501666" y="1384300"/>
                  <a:pt x="493728" y="1388004"/>
                </a:cubicBezTo>
                <a:close/>
                <a:moveTo>
                  <a:pt x="1370508" y="1377738"/>
                </a:moveTo>
                <a:lnTo>
                  <a:pt x="1368054" y="1380067"/>
                </a:lnTo>
                <a:lnTo>
                  <a:pt x="1365086" y="1378336"/>
                </a:lnTo>
                <a:lnTo>
                  <a:pt x="1368814" y="1377925"/>
                </a:lnTo>
                <a:close/>
                <a:moveTo>
                  <a:pt x="554053" y="1376362"/>
                </a:moveTo>
                <a:cubicBezTo>
                  <a:pt x="554053" y="1376362"/>
                  <a:pt x="554053" y="1376362"/>
                  <a:pt x="554053" y="1384299"/>
                </a:cubicBezTo>
                <a:cubicBezTo>
                  <a:pt x="554053" y="1384299"/>
                  <a:pt x="554053" y="1384299"/>
                  <a:pt x="550084" y="1380331"/>
                </a:cubicBezTo>
                <a:cubicBezTo>
                  <a:pt x="550084" y="1380331"/>
                  <a:pt x="546115" y="1380331"/>
                  <a:pt x="554053" y="1376362"/>
                </a:cubicBezTo>
                <a:close/>
                <a:moveTo>
                  <a:pt x="1811335" y="1375569"/>
                </a:moveTo>
                <a:cubicBezTo>
                  <a:pt x="1822447" y="1371600"/>
                  <a:pt x="1811335" y="1379538"/>
                  <a:pt x="1815039" y="1383506"/>
                </a:cubicBezTo>
                <a:cubicBezTo>
                  <a:pt x="1800223" y="1387475"/>
                  <a:pt x="1815039" y="1379538"/>
                  <a:pt x="1811335" y="1375569"/>
                </a:cubicBezTo>
                <a:close/>
                <a:moveTo>
                  <a:pt x="1360116" y="1375437"/>
                </a:moveTo>
                <a:lnTo>
                  <a:pt x="1365086" y="1378336"/>
                </a:lnTo>
                <a:lnTo>
                  <a:pt x="1349375" y="1380067"/>
                </a:lnTo>
                <a:cubicBezTo>
                  <a:pt x="1353110" y="1380067"/>
                  <a:pt x="1349375" y="1380067"/>
                  <a:pt x="1349375" y="1376363"/>
                </a:cubicBezTo>
                <a:cubicBezTo>
                  <a:pt x="1353110" y="1374510"/>
                  <a:pt x="1356847" y="1374510"/>
                  <a:pt x="1360116" y="1375437"/>
                </a:cubicBezTo>
                <a:close/>
                <a:moveTo>
                  <a:pt x="1915252" y="1373745"/>
                </a:moveTo>
                <a:lnTo>
                  <a:pt x="1914126" y="1375072"/>
                </a:lnTo>
                <a:cubicBezTo>
                  <a:pt x="1911348" y="1376858"/>
                  <a:pt x="1907643" y="1377751"/>
                  <a:pt x="1900235" y="1379537"/>
                </a:cubicBezTo>
                <a:cubicBezTo>
                  <a:pt x="1900235" y="1379537"/>
                  <a:pt x="1900235" y="1379537"/>
                  <a:pt x="1902550" y="1378644"/>
                </a:cubicBezTo>
                <a:close/>
                <a:moveTo>
                  <a:pt x="1501774" y="1372290"/>
                </a:moveTo>
                <a:cubicBezTo>
                  <a:pt x="1498071" y="1376018"/>
                  <a:pt x="1495294" y="1376949"/>
                  <a:pt x="1492978" y="1376483"/>
                </a:cubicBezTo>
                <a:lnTo>
                  <a:pt x="1491351" y="1375350"/>
                </a:lnTo>
                <a:close/>
                <a:moveTo>
                  <a:pt x="1486959" y="1372290"/>
                </a:moveTo>
                <a:lnTo>
                  <a:pt x="1491351" y="1375350"/>
                </a:lnTo>
                <a:lnTo>
                  <a:pt x="1490662" y="1375552"/>
                </a:lnTo>
                <a:lnTo>
                  <a:pt x="1481302" y="1375944"/>
                </a:lnTo>
                <a:close/>
                <a:moveTo>
                  <a:pt x="96046" y="1371600"/>
                </a:moveTo>
                <a:cubicBezTo>
                  <a:pt x="92306" y="1375410"/>
                  <a:pt x="92306" y="1379220"/>
                  <a:pt x="94176" y="1382554"/>
                </a:cubicBezTo>
                <a:lnTo>
                  <a:pt x="103338" y="1390483"/>
                </a:lnTo>
                <a:lnTo>
                  <a:pt x="17467" y="1386840"/>
                </a:lnTo>
                <a:cubicBezTo>
                  <a:pt x="24949" y="1383030"/>
                  <a:pt x="32433" y="1383030"/>
                  <a:pt x="39917" y="1383030"/>
                </a:cubicBezTo>
                <a:cubicBezTo>
                  <a:pt x="39917" y="1383030"/>
                  <a:pt x="39917" y="1383030"/>
                  <a:pt x="43662" y="1375410"/>
                </a:cubicBezTo>
                <a:cubicBezTo>
                  <a:pt x="54887" y="1375410"/>
                  <a:pt x="77337" y="1375410"/>
                  <a:pt x="96046" y="1371600"/>
                </a:cubicBezTo>
                <a:close/>
                <a:moveTo>
                  <a:pt x="1917083" y="1371587"/>
                </a:moveTo>
                <a:lnTo>
                  <a:pt x="1918756" y="1372394"/>
                </a:lnTo>
                <a:lnTo>
                  <a:pt x="1915252" y="1373745"/>
                </a:lnTo>
                <a:close/>
                <a:moveTo>
                  <a:pt x="580991" y="1369358"/>
                </a:moveTo>
                <a:lnTo>
                  <a:pt x="572114" y="1371600"/>
                </a:lnTo>
                <a:cubicBezTo>
                  <a:pt x="571171" y="1370806"/>
                  <a:pt x="572350" y="1370211"/>
                  <a:pt x="574529" y="1369814"/>
                </a:cubicBezTo>
                <a:close/>
                <a:moveTo>
                  <a:pt x="582954" y="1369219"/>
                </a:moveTo>
                <a:cubicBezTo>
                  <a:pt x="589080" y="1369219"/>
                  <a:pt x="594736" y="1370013"/>
                  <a:pt x="590965" y="1371600"/>
                </a:cubicBezTo>
                <a:lnTo>
                  <a:pt x="581849" y="1369297"/>
                </a:lnTo>
                <a:close/>
                <a:moveTo>
                  <a:pt x="581540" y="1369219"/>
                </a:moveTo>
                <a:lnTo>
                  <a:pt x="581849" y="1369297"/>
                </a:lnTo>
                <a:lnTo>
                  <a:pt x="580991" y="1369358"/>
                </a:lnTo>
                <a:close/>
                <a:moveTo>
                  <a:pt x="1642269" y="1367631"/>
                </a:moveTo>
                <a:cubicBezTo>
                  <a:pt x="1644120" y="1366838"/>
                  <a:pt x="1645972" y="1366838"/>
                  <a:pt x="1647825" y="1368425"/>
                </a:cubicBezTo>
                <a:cubicBezTo>
                  <a:pt x="1644120" y="1368425"/>
                  <a:pt x="1636714" y="1371600"/>
                  <a:pt x="1636714" y="1371600"/>
                </a:cubicBezTo>
                <a:cubicBezTo>
                  <a:pt x="1638566" y="1370013"/>
                  <a:pt x="1640417" y="1368425"/>
                  <a:pt x="1642269" y="1367631"/>
                </a:cubicBezTo>
                <a:close/>
                <a:moveTo>
                  <a:pt x="1922460" y="1365250"/>
                </a:moveTo>
                <a:lnTo>
                  <a:pt x="1917083" y="1371587"/>
                </a:lnTo>
                <a:lnTo>
                  <a:pt x="1912274" y="1369268"/>
                </a:lnTo>
                <a:cubicBezTo>
                  <a:pt x="1909495" y="1369715"/>
                  <a:pt x="1907643" y="1370608"/>
                  <a:pt x="1911348" y="1368822"/>
                </a:cubicBezTo>
                <a:cubicBezTo>
                  <a:pt x="1911348" y="1368822"/>
                  <a:pt x="1911348" y="1368822"/>
                  <a:pt x="1922460" y="1365250"/>
                </a:cubicBezTo>
                <a:close/>
                <a:moveTo>
                  <a:pt x="1587896" y="1365250"/>
                </a:moveTo>
                <a:cubicBezTo>
                  <a:pt x="1598613" y="1365250"/>
                  <a:pt x="1584325" y="1376362"/>
                  <a:pt x="1591468" y="1372658"/>
                </a:cubicBezTo>
                <a:close/>
                <a:moveTo>
                  <a:pt x="1495427" y="1365250"/>
                </a:moveTo>
                <a:lnTo>
                  <a:pt x="1498600" y="1365250"/>
                </a:lnTo>
                <a:lnTo>
                  <a:pt x="1495427" y="1371600"/>
                </a:lnTo>
                <a:close/>
                <a:moveTo>
                  <a:pt x="1397934" y="1365250"/>
                </a:moveTo>
                <a:cubicBezTo>
                  <a:pt x="1405407" y="1365250"/>
                  <a:pt x="1397934" y="1376363"/>
                  <a:pt x="1412875" y="1376363"/>
                </a:cubicBezTo>
                <a:cubicBezTo>
                  <a:pt x="1412875" y="1376363"/>
                  <a:pt x="1412875" y="1376363"/>
                  <a:pt x="1405407" y="1387475"/>
                </a:cubicBezTo>
                <a:cubicBezTo>
                  <a:pt x="1401669" y="1387475"/>
                  <a:pt x="1397934" y="1383771"/>
                  <a:pt x="1394200" y="1387475"/>
                </a:cubicBezTo>
                <a:cubicBezTo>
                  <a:pt x="1394200" y="1387475"/>
                  <a:pt x="1394200" y="1387475"/>
                  <a:pt x="1401669" y="1380067"/>
                </a:cubicBezTo>
                <a:cubicBezTo>
                  <a:pt x="1401669" y="1380067"/>
                  <a:pt x="1401669" y="1380067"/>
                  <a:pt x="1386728" y="1383771"/>
                </a:cubicBezTo>
                <a:cubicBezTo>
                  <a:pt x="1394200" y="1380067"/>
                  <a:pt x="1397934" y="1376363"/>
                  <a:pt x="1397934" y="1372658"/>
                </a:cubicBezTo>
                <a:cubicBezTo>
                  <a:pt x="1397934" y="1372658"/>
                  <a:pt x="1397934" y="1372658"/>
                  <a:pt x="1379260" y="1372658"/>
                </a:cubicBezTo>
                <a:cubicBezTo>
                  <a:pt x="1375522" y="1372658"/>
                  <a:pt x="1382994" y="1372658"/>
                  <a:pt x="1382994" y="1376363"/>
                </a:cubicBezTo>
                <a:cubicBezTo>
                  <a:pt x="1382994" y="1376363"/>
                  <a:pt x="1382994" y="1376363"/>
                  <a:pt x="1378791" y="1376826"/>
                </a:cubicBezTo>
                <a:lnTo>
                  <a:pt x="1370508" y="1377738"/>
                </a:lnTo>
                <a:lnTo>
                  <a:pt x="1378791" y="1369880"/>
                </a:lnTo>
                <a:cubicBezTo>
                  <a:pt x="1383929" y="1368028"/>
                  <a:pt x="1390463" y="1367102"/>
                  <a:pt x="1397934" y="1365250"/>
                </a:cubicBezTo>
                <a:close/>
                <a:moveTo>
                  <a:pt x="360556" y="1364563"/>
                </a:moveTo>
                <a:lnTo>
                  <a:pt x="360462" y="1364937"/>
                </a:lnTo>
                <a:lnTo>
                  <a:pt x="359879" y="1364718"/>
                </a:lnTo>
                <a:close/>
                <a:moveTo>
                  <a:pt x="1610254" y="1361122"/>
                </a:moveTo>
                <a:cubicBezTo>
                  <a:pt x="1610254" y="1361122"/>
                  <a:pt x="1610254" y="1361122"/>
                  <a:pt x="1606551" y="1368742"/>
                </a:cubicBezTo>
                <a:cubicBezTo>
                  <a:pt x="1606551" y="1368742"/>
                  <a:pt x="1606551" y="1368742"/>
                  <a:pt x="1628776" y="1361122"/>
                </a:cubicBezTo>
                <a:cubicBezTo>
                  <a:pt x="1639887" y="1361122"/>
                  <a:pt x="1628776" y="1368742"/>
                  <a:pt x="1632480" y="1368742"/>
                </a:cubicBezTo>
                <a:cubicBezTo>
                  <a:pt x="1625073" y="1364932"/>
                  <a:pt x="1613959" y="1364932"/>
                  <a:pt x="1610254" y="1376362"/>
                </a:cubicBezTo>
                <a:cubicBezTo>
                  <a:pt x="1595440" y="1376362"/>
                  <a:pt x="1613959" y="1357312"/>
                  <a:pt x="1595440" y="1368742"/>
                </a:cubicBezTo>
                <a:cubicBezTo>
                  <a:pt x="1599144" y="1364932"/>
                  <a:pt x="1602847" y="1357312"/>
                  <a:pt x="1610254" y="1361122"/>
                </a:cubicBezTo>
                <a:close/>
                <a:moveTo>
                  <a:pt x="577238" y="1360872"/>
                </a:moveTo>
                <a:lnTo>
                  <a:pt x="571743" y="1363397"/>
                </a:lnTo>
                <a:cubicBezTo>
                  <a:pt x="568024" y="1364323"/>
                  <a:pt x="565234" y="1365249"/>
                  <a:pt x="565234" y="1368954"/>
                </a:cubicBezTo>
                <a:cubicBezTo>
                  <a:pt x="565234" y="1368954"/>
                  <a:pt x="568954" y="1368954"/>
                  <a:pt x="568954" y="1368954"/>
                </a:cubicBezTo>
                <a:cubicBezTo>
                  <a:pt x="561514" y="1368954"/>
                  <a:pt x="565234" y="1372658"/>
                  <a:pt x="557795" y="1376362"/>
                </a:cubicBezTo>
                <a:cubicBezTo>
                  <a:pt x="550352" y="1376362"/>
                  <a:pt x="550352" y="1361545"/>
                  <a:pt x="561514" y="1365249"/>
                </a:cubicBezTo>
                <a:cubicBezTo>
                  <a:pt x="561514" y="1359693"/>
                  <a:pt x="568024" y="1360619"/>
                  <a:pt x="574068" y="1361082"/>
                </a:cubicBezTo>
                <a:close/>
                <a:moveTo>
                  <a:pt x="1550989" y="1360487"/>
                </a:moveTo>
                <a:cubicBezTo>
                  <a:pt x="1550989" y="1360487"/>
                  <a:pt x="1550989" y="1360487"/>
                  <a:pt x="1547134" y="1376362"/>
                </a:cubicBezTo>
                <a:cubicBezTo>
                  <a:pt x="1543276" y="1364456"/>
                  <a:pt x="1531712" y="1372393"/>
                  <a:pt x="1523999" y="1376362"/>
                </a:cubicBezTo>
                <a:cubicBezTo>
                  <a:pt x="1523999" y="1376362"/>
                  <a:pt x="1523999" y="1376362"/>
                  <a:pt x="1550989" y="1360487"/>
                </a:cubicBezTo>
                <a:close/>
                <a:moveTo>
                  <a:pt x="582550" y="1358430"/>
                </a:moveTo>
                <a:lnTo>
                  <a:pt x="581914" y="1360561"/>
                </a:lnTo>
                <a:lnTo>
                  <a:pt x="577238" y="1360872"/>
                </a:lnTo>
                <a:close/>
                <a:moveTo>
                  <a:pt x="349391" y="1349632"/>
                </a:moveTo>
                <a:cubicBezTo>
                  <a:pt x="350321" y="1352431"/>
                  <a:pt x="350321" y="1353831"/>
                  <a:pt x="349742" y="1354473"/>
                </a:cubicBezTo>
                <a:lnTo>
                  <a:pt x="349391" y="1354505"/>
                </a:lnTo>
                <a:lnTo>
                  <a:pt x="349391" y="1351032"/>
                </a:lnTo>
                <a:cubicBezTo>
                  <a:pt x="349391" y="1349632"/>
                  <a:pt x="349391" y="1349632"/>
                  <a:pt x="349391" y="1349632"/>
                </a:cubicBezTo>
                <a:close/>
                <a:moveTo>
                  <a:pt x="1799696" y="1349375"/>
                </a:moveTo>
                <a:cubicBezTo>
                  <a:pt x="1799696" y="1349375"/>
                  <a:pt x="1799696" y="1349375"/>
                  <a:pt x="1803398" y="1356783"/>
                </a:cubicBezTo>
                <a:cubicBezTo>
                  <a:pt x="1799696" y="1360487"/>
                  <a:pt x="1795990" y="1360487"/>
                  <a:pt x="1792286" y="1360487"/>
                </a:cubicBezTo>
                <a:close/>
                <a:moveTo>
                  <a:pt x="1643856" y="1349375"/>
                </a:moveTo>
                <a:cubicBezTo>
                  <a:pt x="1643856" y="1349375"/>
                  <a:pt x="1643856" y="1349375"/>
                  <a:pt x="1650999" y="1356783"/>
                </a:cubicBezTo>
                <a:cubicBezTo>
                  <a:pt x="1643856" y="1360487"/>
                  <a:pt x="1650999" y="1349375"/>
                  <a:pt x="1636714" y="1356783"/>
                </a:cubicBezTo>
                <a:cubicBezTo>
                  <a:pt x="1636714" y="1356783"/>
                  <a:pt x="1636714" y="1356783"/>
                  <a:pt x="1643856" y="1349375"/>
                </a:cubicBezTo>
                <a:close/>
                <a:moveTo>
                  <a:pt x="370975" y="1348133"/>
                </a:moveTo>
                <a:lnTo>
                  <a:pt x="373878" y="1348821"/>
                </a:lnTo>
                <a:lnTo>
                  <a:pt x="371725" y="1349632"/>
                </a:lnTo>
                <a:close/>
                <a:moveTo>
                  <a:pt x="1616671" y="1347655"/>
                </a:moveTo>
                <a:lnTo>
                  <a:pt x="1617807" y="1348413"/>
                </a:lnTo>
                <a:lnTo>
                  <a:pt x="1611576" y="1349970"/>
                </a:lnTo>
                <a:cubicBezTo>
                  <a:pt x="1609724" y="1350433"/>
                  <a:pt x="1609724" y="1350433"/>
                  <a:pt x="1609724" y="1350433"/>
                </a:cubicBezTo>
                <a:cubicBezTo>
                  <a:pt x="1611576" y="1350433"/>
                  <a:pt x="1614355" y="1348581"/>
                  <a:pt x="1616671" y="1347655"/>
                </a:cubicBezTo>
                <a:close/>
                <a:moveTo>
                  <a:pt x="1624542" y="1346729"/>
                </a:moveTo>
                <a:cubicBezTo>
                  <a:pt x="1624542" y="1346729"/>
                  <a:pt x="1631949" y="1350433"/>
                  <a:pt x="1624542" y="1350433"/>
                </a:cubicBezTo>
                <a:cubicBezTo>
                  <a:pt x="1624542" y="1350433"/>
                  <a:pt x="1617132" y="1354137"/>
                  <a:pt x="1620839" y="1350433"/>
                </a:cubicBezTo>
                <a:lnTo>
                  <a:pt x="1617807" y="1348413"/>
                </a:lnTo>
                <a:close/>
                <a:moveTo>
                  <a:pt x="1841497" y="1346200"/>
                </a:moveTo>
                <a:lnTo>
                  <a:pt x="1847847" y="1346200"/>
                </a:lnTo>
                <a:lnTo>
                  <a:pt x="1841497" y="1349375"/>
                </a:lnTo>
                <a:close/>
                <a:moveTo>
                  <a:pt x="1536020" y="1346200"/>
                </a:moveTo>
                <a:cubicBezTo>
                  <a:pt x="1539878" y="1349772"/>
                  <a:pt x="1532164" y="1353344"/>
                  <a:pt x="1539878" y="1356915"/>
                </a:cubicBezTo>
                <a:cubicBezTo>
                  <a:pt x="1532164" y="1349772"/>
                  <a:pt x="1524456" y="1360487"/>
                  <a:pt x="1524456" y="1360487"/>
                </a:cubicBezTo>
                <a:cubicBezTo>
                  <a:pt x="1532164" y="1356915"/>
                  <a:pt x="1512887" y="1349772"/>
                  <a:pt x="1536020" y="1346200"/>
                </a:cubicBezTo>
                <a:close/>
                <a:moveTo>
                  <a:pt x="1479552" y="1346200"/>
                </a:moveTo>
                <a:lnTo>
                  <a:pt x="1498600" y="1346200"/>
                </a:lnTo>
                <a:lnTo>
                  <a:pt x="1487489" y="1354137"/>
                </a:lnTo>
                <a:close/>
                <a:moveTo>
                  <a:pt x="1442508" y="1346200"/>
                </a:moveTo>
                <a:cubicBezTo>
                  <a:pt x="1442508" y="1357382"/>
                  <a:pt x="1475848" y="1346200"/>
                  <a:pt x="1472145" y="1361109"/>
                </a:cubicBezTo>
                <a:lnTo>
                  <a:pt x="1486959" y="1361109"/>
                </a:lnTo>
                <a:cubicBezTo>
                  <a:pt x="1483255" y="1364836"/>
                  <a:pt x="1486959" y="1364836"/>
                  <a:pt x="1486959" y="1364836"/>
                </a:cubicBezTo>
                <a:cubicBezTo>
                  <a:pt x="1486959" y="1364836"/>
                  <a:pt x="1486959" y="1364836"/>
                  <a:pt x="1472145" y="1368563"/>
                </a:cubicBezTo>
                <a:cubicBezTo>
                  <a:pt x="1475848" y="1372290"/>
                  <a:pt x="1483255" y="1364836"/>
                  <a:pt x="1479552" y="1376018"/>
                </a:cubicBezTo>
                <a:lnTo>
                  <a:pt x="1481302" y="1375944"/>
                </a:lnTo>
                <a:lnTo>
                  <a:pt x="1478394" y="1377823"/>
                </a:lnTo>
                <a:cubicBezTo>
                  <a:pt x="1476309" y="1383239"/>
                  <a:pt x="1488810" y="1388131"/>
                  <a:pt x="1472145" y="1390926"/>
                </a:cubicBezTo>
                <a:cubicBezTo>
                  <a:pt x="1472145" y="1402108"/>
                  <a:pt x="1486959" y="1390926"/>
                  <a:pt x="1490662" y="1398381"/>
                </a:cubicBezTo>
                <a:cubicBezTo>
                  <a:pt x="1472145" y="1409562"/>
                  <a:pt x="1475848" y="1387199"/>
                  <a:pt x="1457326" y="1402108"/>
                </a:cubicBezTo>
                <a:cubicBezTo>
                  <a:pt x="1457326" y="1402108"/>
                  <a:pt x="1457326" y="1402108"/>
                  <a:pt x="1461029" y="1402108"/>
                </a:cubicBezTo>
                <a:cubicBezTo>
                  <a:pt x="1453622" y="1405835"/>
                  <a:pt x="1446212" y="1405835"/>
                  <a:pt x="1438805" y="1405835"/>
                </a:cubicBezTo>
                <a:cubicBezTo>
                  <a:pt x="1438805" y="1405835"/>
                  <a:pt x="1438805" y="1405835"/>
                  <a:pt x="1446212" y="1398381"/>
                </a:cubicBezTo>
                <a:cubicBezTo>
                  <a:pt x="1442508" y="1394653"/>
                  <a:pt x="1431396" y="1394653"/>
                  <a:pt x="1420283" y="1394653"/>
                </a:cubicBezTo>
                <a:cubicBezTo>
                  <a:pt x="1416583" y="1398381"/>
                  <a:pt x="1435100" y="1394653"/>
                  <a:pt x="1427693" y="1398381"/>
                </a:cubicBezTo>
                <a:cubicBezTo>
                  <a:pt x="1423990" y="1402108"/>
                  <a:pt x="1420283" y="1394653"/>
                  <a:pt x="1412875" y="1394653"/>
                </a:cubicBezTo>
                <a:cubicBezTo>
                  <a:pt x="1412875" y="1400244"/>
                  <a:pt x="1406625" y="1405835"/>
                  <a:pt x="1409750" y="1411426"/>
                </a:cubicBezTo>
                <a:lnTo>
                  <a:pt x="1412362" y="1413564"/>
                </a:lnTo>
                <a:lnTo>
                  <a:pt x="1405931" y="1417016"/>
                </a:lnTo>
                <a:cubicBezTo>
                  <a:pt x="1406396" y="1418880"/>
                  <a:pt x="1409171" y="1420744"/>
                  <a:pt x="1412875" y="1420744"/>
                </a:cubicBezTo>
                <a:cubicBezTo>
                  <a:pt x="1409171" y="1424471"/>
                  <a:pt x="1405467" y="1420744"/>
                  <a:pt x="1401764" y="1420744"/>
                </a:cubicBezTo>
                <a:cubicBezTo>
                  <a:pt x="1401764" y="1417016"/>
                  <a:pt x="1405467" y="1417016"/>
                  <a:pt x="1409171" y="1413289"/>
                </a:cubicBezTo>
                <a:lnTo>
                  <a:pt x="1392005" y="1411719"/>
                </a:lnTo>
                <a:lnTo>
                  <a:pt x="1396670" y="1406301"/>
                </a:lnTo>
                <a:cubicBezTo>
                  <a:pt x="1398985" y="1403971"/>
                  <a:pt x="1401764" y="1402108"/>
                  <a:pt x="1405467" y="1402108"/>
                </a:cubicBezTo>
                <a:cubicBezTo>
                  <a:pt x="1409171" y="1394653"/>
                  <a:pt x="1405467" y="1394653"/>
                  <a:pt x="1401764" y="1390926"/>
                </a:cubicBezTo>
                <a:cubicBezTo>
                  <a:pt x="1401764" y="1390926"/>
                  <a:pt x="1401764" y="1390926"/>
                  <a:pt x="1420283" y="1383472"/>
                </a:cubicBezTo>
                <a:cubicBezTo>
                  <a:pt x="1420283" y="1383472"/>
                  <a:pt x="1420283" y="1383472"/>
                  <a:pt x="1416583" y="1379745"/>
                </a:cubicBezTo>
                <a:cubicBezTo>
                  <a:pt x="1420283" y="1372290"/>
                  <a:pt x="1438805" y="1361109"/>
                  <a:pt x="1449919" y="1353654"/>
                </a:cubicBezTo>
                <a:cubicBezTo>
                  <a:pt x="1449919" y="1353654"/>
                  <a:pt x="1449919" y="1353654"/>
                  <a:pt x="1442508" y="1346200"/>
                </a:cubicBezTo>
                <a:close/>
                <a:moveTo>
                  <a:pt x="731856" y="1343025"/>
                </a:moveTo>
                <a:lnTo>
                  <a:pt x="725505" y="1349375"/>
                </a:lnTo>
                <a:lnTo>
                  <a:pt x="720743" y="1346200"/>
                </a:lnTo>
                <a:close/>
                <a:moveTo>
                  <a:pt x="330748" y="1343025"/>
                </a:moveTo>
                <a:cubicBezTo>
                  <a:pt x="330748" y="1346729"/>
                  <a:pt x="334449" y="1343025"/>
                  <a:pt x="338153" y="1343025"/>
                </a:cubicBezTo>
                <a:cubicBezTo>
                  <a:pt x="338153" y="1346729"/>
                  <a:pt x="334449" y="1354137"/>
                  <a:pt x="334449" y="1354137"/>
                </a:cubicBezTo>
                <a:cubicBezTo>
                  <a:pt x="315929" y="1354137"/>
                  <a:pt x="338153" y="1346729"/>
                  <a:pt x="330748" y="1343025"/>
                </a:cubicBezTo>
                <a:close/>
                <a:moveTo>
                  <a:pt x="2108014" y="1340804"/>
                </a:moveTo>
                <a:lnTo>
                  <a:pt x="2106759" y="1342073"/>
                </a:lnTo>
                <a:cubicBezTo>
                  <a:pt x="2105817" y="1343025"/>
                  <a:pt x="2105817" y="1343025"/>
                  <a:pt x="2105817" y="1343025"/>
                </a:cubicBezTo>
                <a:close/>
                <a:moveTo>
                  <a:pt x="717735" y="1339320"/>
                </a:moveTo>
                <a:cubicBezTo>
                  <a:pt x="717735" y="1346729"/>
                  <a:pt x="706576" y="1343025"/>
                  <a:pt x="699137" y="1343025"/>
                </a:cubicBezTo>
                <a:cubicBezTo>
                  <a:pt x="699137" y="1343025"/>
                  <a:pt x="699137" y="1343025"/>
                  <a:pt x="717735" y="1339320"/>
                </a:cubicBezTo>
                <a:close/>
                <a:moveTo>
                  <a:pt x="286106" y="1338434"/>
                </a:moveTo>
                <a:cubicBezTo>
                  <a:pt x="286106" y="1357097"/>
                  <a:pt x="312176" y="1334701"/>
                  <a:pt x="319620" y="1349632"/>
                </a:cubicBezTo>
                <a:cubicBezTo>
                  <a:pt x="319620" y="1349632"/>
                  <a:pt x="319620" y="1345899"/>
                  <a:pt x="319620" y="1345899"/>
                </a:cubicBezTo>
                <a:cubicBezTo>
                  <a:pt x="319620" y="1347766"/>
                  <a:pt x="322411" y="1350565"/>
                  <a:pt x="325668" y="1353365"/>
                </a:cubicBezTo>
                <a:lnTo>
                  <a:pt x="333331" y="1359841"/>
                </a:lnTo>
                <a:lnTo>
                  <a:pt x="333109" y="1360364"/>
                </a:lnTo>
                <a:cubicBezTo>
                  <a:pt x="333573" y="1360830"/>
                  <a:pt x="334504" y="1360830"/>
                  <a:pt x="334504" y="1360830"/>
                </a:cubicBezTo>
                <a:lnTo>
                  <a:pt x="333331" y="1359841"/>
                </a:lnTo>
                <a:lnTo>
                  <a:pt x="334504" y="1357097"/>
                </a:lnTo>
                <a:cubicBezTo>
                  <a:pt x="338228" y="1360830"/>
                  <a:pt x="341947" y="1364563"/>
                  <a:pt x="345673" y="1360830"/>
                </a:cubicBezTo>
                <a:cubicBezTo>
                  <a:pt x="345673" y="1360830"/>
                  <a:pt x="341947" y="1357097"/>
                  <a:pt x="338228" y="1357097"/>
                </a:cubicBezTo>
                <a:cubicBezTo>
                  <a:pt x="340085" y="1353365"/>
                  <a:pt x="343808" y="1354298"/>
                  <a:pt x="346604" y="1354764"/>
                </a:cubicBezTo>
                <a:lnTo>
                  <a:pt x="349391" y="1354505"/>
                </a:lnTo>
                <a:lnTo>
                  <a:pt x="349391" y="1360830"/>
                </a:lnTo>
                <a:lnTo>
                  <a:pt x="359879" y="1364718"/>
                </a:lnTo>
                <a:lnTo>
                  <a:pt x="350321" y="1366896"/>
                </a:lnTo>
                <a:cubicBezTo>
                  <a:pt x="346604" y="1367362"/>
                  <a:pt x="343808" y="1368296"/>
                  <a:pt x="345673" y="1372028"/>
                </a:cubicBezTo>
                <a:cubicBezTo>
                  <a:pt x="345673" y="1372028"/>
                  <a:pt x="345673" y="1372028"/>
                  <a:pt x="323338" y="1368296"/>
                </a:cubicBezTo>
                <a:cubicBezTo>
                  <a:pt x="323338" y="1368296"/>
                  <a:pt x="323338" y="1368296"/>
                  <a:pt x="324737" y="1369229"/>
                </a:cubicBezTo>
                <a:lnTo>
                  <a:pt x="331542" y="1373778"/>
                </a:lnTo>
                <a:lnTo>
                  <a:pt x="324737" y="1376694"/>
                </a:lnTo>
                <a:cubicBezTo>
                  <a:pt x="319620" y="1379494"/>
                  <a:pt x="314036" y="1383227"/>
                  <a:pt x="312176" y="1383227"/>
                </a:cubicBezTo>
                <a:cubicBezTo>
                  <a:pt x="319620" y="1390692"/>
                  <a:pt x="323338" y="1379494"/>
                  <a:pt x="330785" y="1383227"/>
                </a:cubicBezTo>
                <a:cubicBezTo>
                  <a:pt x="330785" y="1383227"/>
                  <a:pt x="330785" y="1383227"/>
                  <a:pt x="330785" y="1390692"/>
                </a:cubicBezTo>
                <a:cubicBezTo>
                  <a:pt x="330785" y="1390692"/>
                  <a:pt x="330785" y="1390692"/>
                  <a:pt x="315894" y="1394425"/>
                </a:cubicBezTo>
                <a:cubicBezTo>
                  <a:pt x="315894" y="1394425"/>
                  <a:pt x="315894" y="1394425"/>
                  <a:pt x="315894" y="1390692"/>
                </a:cubicBezTo>
                <a:cubicBezTo>
                  <a:pt x="304732" y="1390692"/>
                  <a:pt x="286106" y="1390692"/>
                  <a:pt x="289826" y="1398158"/>
                </a:cubicBezTo>
                <a:cubicBezTo>
                  <a:pt x="282384" y="1390692"/>
                  <a:pt x="289826" y="1386960"/>
                  <a:pt x="282384" y="1379494"/>
                </a:cubicBezTo>
                <a:cubicBezTo>
                  <a:pt x="260054" y="1379494"/>
                  <a:pt x="286106" y="1390692"/>
                  <a:pt x="263775" y="1394425"/>
                </a:cubicBezTo>
                <a:cubicBezTo>
                  <a:pt x="263775" y="1394425"/>
                  <a:pt x="263775" y="1394425"/>
                  <a:pt x="265634" y="1395358"/>
                </a:cubicBezTo>
                <a:lnTo>
                  <a:pt x="271218" y="1398158"/>
                </a:lnTo>
                <a:lnTo>
                  <a:pt x="271218" y="1401891"/>
                </a:lnTo>
                <a:cubicBezTo>
                  <a:pt x="267497" y="1401891"/>
                  <a:pt x="263775" y="1398158"/>
                  <a:pt x="260054" y="1401891"/>
                </a:cubicBezTo>
                <a:cubicBezTo>
                  <a:pt x="263775" y="1401891"/>
                  <a:pt x="256332" y="1405623"/>
                  <a:pt x="252611" y="1409356"/>
                </a:cubicBezTo>
                <a:cubicBezTo>
                  <a:pt x="252611" y="1409356"/>
                  <a:pt x="252611" y="1409356"/>
                  <a:pt x="256332" y="1409356"/>
                </a:cubicBezTo>
                <a:cubicBezTo>
                  <a:pt x="256332" y="1409356"/>
                  <a:pt x="256332" y="1409356"/>
                  <a:pt x="252611" y="1420554"/>
                </a:cubicBezTo>
                <a:cubicBezTo>
                  <a:pt x="267497" y="1428020"/>
                  <a:pt x="260054" y="1409356"/>
                  <a:pt x="267497" y="1416822"/>
                </a:cubicBezTo>
                <a:cubicBezTo>
                  <a:pt x="271218" y="1416822"/>
                  <a:pt x="278661" y="1420554"/>
                  <a:pt x="282384" y="1416822"/>
                </a:cubicBezTo>
                <a:cubicBezTo>
                  <a:pt x="289826" y="1414955"/>
                  <a:pt x="291689" y="1418688"/>
                  <a:pt x="292154" y="1421954"/>
                </a:cubicBezTo>
                <a:lnTo>
                  <a:pt x="292262" y="1424287"/>
                </a:lnTo>
                <a:lnTo>
                  <a:pt x="282384" y="1424287"/>
                </a:lnTo>
                <a:cubicBezTo>
                  <a:pt x="274939" y="1431753"/>
                  <a:pt x="293548" y="1428020"/>
                  <a:pt x="278661" y="1431753"/>
                </a:cubicBezTo>
                <a:cubicBezTo>
                  <a:pt x="289826" y="1439218"/>
                  <a:pt x="289826" y="1431753"/>
                  <a:pt x="301007" y="1431753"/>
                </a:cubicBezTo>
                <a:cubicBezTo>
                  <a:pt x="312176" y="1431753"/>
                  <a:pt x="319620" y="1439218"/>
                  <a:pt x="330785" y="1439218"/>
                </a:cubicBezTo>
                <a:cubicBezTo>
                  <a:pt x="330785" y="1439218"/>
                  <a:pt x="330785" y="1439218"/>
                  <a:pt x="329386" y="1439685"/>
                </a:cubicBezTo>
                <a:lnTo>
                  <a:pt x="320236" y="1442743"/>
                </a:lnTo>
                <a:lnTo>
                  <a:pt x="309380" y="1442018"/>
                </a:lnTo>
                <a:cubicBezTo>
                  <a:pt x="304732" y="1442018"/>
                  <a:pt x="301007" y="1441084"/>
                  <a:pt x="301007" y="1435485"/>
                </a:cubicBezTo>
                <a:cubicBezTo>
                  <a:pt x="297289" y="1439218"/>
                  <a:pt x="289826" y="1442951"/>
                  <a:pt x="286106" y="1446684"/>
                </a:cubicBezTo>
                <a:cubicBezTo>
                  <a:pt x="286106" y="1446684"/>
                  <a:pt x="286106" y="1446684"/>
                  <a:pt x="293548" y="1450416"/>
                </a:cubicBezTo>
                <a:cubicBezTo>
                  <a:pt x="293548" y="1450416"/>
                  <a:pt x="293548" y="1450416"/>
                  <a:pt x="292154" y="1450883"/>
                </a:cubicBezTo>
                <a:lnTo>
                  <a:pt x="284616" y="1453403"/>
                </a:lnTo>
                <a:lnTo>
                  <a:pt x="278661" y="1450416"/>
                </a:lnTo>
                <a:cubicBezTo>
                  <a:pt x="278661" y="1450416"/>
                  <a:pt x="278661" y="1450416"/>
                  <a:pt x="282384" y="1442951"/>
                </a:cubicBezTo>
                <a:cubicBezTo>
                  <a:pt x="282384" y="1442951"/>
                  <a:pt x="282384" y="1442951"/>
                  <a:pt x="252611" y="1442951"/>
                </a:cubicBezTo>
                <a:cubicBezTo>
                  <a:pt x="252611" y="1442951"/>
                  <a:pt x="252611" y="1442951"/>
                  <a:pt x="252611" y="1435485"/>
                </a:cubicBezTo>
                <a:cubicBezTo>
                  <a:pt x="245168" y="1428020"/>
                  <a:pt x="234000" y="1439218"/>
                  <a:pt x="226556" y="1439218"/>
                </a:cubicBezTo>
                <a:cubicBezTo>
                  <a:pt x="234000" y="1439218"/>
                  <a:pt x="237725" y="1431753"/>
                  <a:pt x="230279" y="1428020"/>
                </a:cubicBezTo>
                <a:cubicBezTo>
                  <a:pt x="230279" y="1428020"/>
                  <a:pt x="222834" y="1428020"/>
                  <a:pt x="226556" y="1431753"/>
                </a:cubicBezTo>
                <a:cubicBezTo>
                  <a:pt x="204226" y="1431753"/>
                  <a:pt x="215391" y="1413089"/>
                  <a:pt x="211669" y="1409356"/>
                </a:cubicBezTo>
                <a:cubicBezTo>
                  <a:pt x="215391" y="1398158"/>
                  <a:pt x="226556" y="1413089"/>
                  <a:pt x="230279" y="1405623"/>
                </a:cubicBezTo>
                <a:cubicBezTo>
                  <a:pt x="230279" y="1405623"/>
                  <a:pt x="234000" y="1398158"/>
                  <a:pt x="230279" y="1401891"/>
                </a:cubicBezTo>
                <a:cubicBezTo>
                  <a:pt x="230279" y="1401891"/>
                  <a:pt x="230279" y="1401891"/>
                  <a:pt x="241446" y="1401891"/>
                </a:cubicBezTo>
                <a:cubicBezTo>
                  <a:pt x="237725" y="1398158"/>
                  <a:pt x="215391" y="1386960"/>
                  <a:pt x="215391" y="1401891"/>
                </a:cubicBezTo>
                <a:cubicBezTo>
                  <a:pt x="204226" y="1398158"/>
                  <a:pt x="207947" y="1383227"/>
                  <a:pt x="196783" y="1379494"/>
                </a:cubicBezTo>
                <a:cubicBezTo>
                  <a:pt x="196783" y="1379494"/>
                  <a:pt x="207947" y="1383227"/>
                  <a:pt x="207947" y="1375761"/>
                </a:cubicBezTo>
                <a:cubicBezTo>
                  <a:pt x="189341" y="1375761"/>
                  <a:pt x="178173" y="1375761"/>
                  <a:pt x="159564" y="1379494"/>
                </a:cubicBezTo>
                <a:cubicBezTo>
                  <a:pt x="148399" y="1375761"/>
                  <a:pt x="167008" y="1368296"/>
                  <a:pt x="152120" y="1368296"/>
                </a:cubicBezTo>
                <a:cubicBezTo>
                  <a:pt x="144677" y="1372028"/>
                  <a:pt x="126070" y="1368296"/>
                  <a:pt x="114902" y="1375761"/>
                </a:cubicBezTo>
                <a:lnTo>
                  <a:pt x="114902" y="1379390"/>
                </a:lnTo>
                <a:lnTo>
                  <a:pt x="118030" y="1383030"/>
                </a:lnTo>
                <a:cubicBezTo>
                  <a:pt x="119435" y="1383983"/>
                  <a:pt x="120371" y="1384935"/>
                  <a:pt x="118497" y="1386840"/>
                </a:cubicBezTo>
                <a:cubicBezTo>
                  <a:pt x="118497" y="1383030"/>
                  <a:pt x="111016" y="1386840"/>
                  <a:pt x="107272" y="1390650"/>
                </a:cubicBezTo>
                <a:lnTo>
                  <a:pt x="103682" y="1390498"/>
                </a:lnTo>
                <a:lnTo>
                  <a:pt x="104936" y="1389221"/>
                </a:lnTo>
                <a:lnTo>
                  <a:pt x="114595" y="1379384"/>
                </a:lnTo>
                <a:lnTo>
                  <a:pt x="101878" y="1374828"/>
                </a:lnTo>
                <a:cubicBezTo>
                  <a:pt x="100015" y="1372028"/>
                  <a:pt x="100015" y="1368296"/>
                  <a:pt x="100015" y="1364563"/>
                </a:cubicBezTo>
                <a:cubicBezTo>
                  <a:pt x="103736" y="1360830"/>
                  <a:pt x="107458" y="1372028"/>
                  <a:pt x="111180" y="1368296"/>
                </a:cubicBezTo>
                <a:cubicBezTo>
                  <a:pt x="107458" y="1364563"/>
                  <a:pt x="107458" y="1353365"/>
                  <a:pt x="100015" y="1353365"/>
                </a:cubicBezTo>
                <a:cubicBezTo>
                  <a:pt x="118623" y="1353365"/>
                  <a:pt x="111180" y="1372028"/>
                  <a:pt x="126070" y="1368296"/>
                </a:cubicBezTo>
                <a:cubicBezTo>
                  <a:pt x="133513" y="1360830"/>
                  <a:pt x="159564" y="1360830"/>
                  <a:pt x="178173" y="1357097"/>
                </a:cubicBezTo>
                <a:cubicBezTo>
                  <a:pt x="193062" y="1357097"/>
                  <a:pt x="189341" y="1357097"/>
                  <a:pt x="196783" y="1364563"/>
                </a:cubicBezTo>
                <a:cubicBezTo>
                  <a:pt x="222834" y="1345899"/>
                  <a:pt x="260054" y="1360830"/>
                  <a:pt x="286106" y="1338434"/>
                </a:cubicBezTo>
                <a:close/>
                <a:moveTo>
                  <a:pt x="1025538" y="1338262"/>
                </a:moveTo>
                <a:lnTo>
                  <a:pt x="1036651" y="1343025"/>
                </a:lnTo>
                <a:lnTo>
                  <a:pt x="1030301" y="1346200"/>
                </a:lnTo>
                <a:close/>
                <a:moveTo>
                  <a:pt x="21698" y="1338262"/>
                </a:moveTo>
                <a:cubicBezTo>
                  <a:pt x="47627" y="1338262"/>
                  <a:pt x="17993" y="1360884"/>
                  <a:pt x="36515" y="1360884"/>
                </a:cubicBezTo>
                <a:cubicBezTo>
                  <a:pt x="29108" y="1357113"/>
                  <a:pt x="32812" y="1360884"/>
                  <a:pt x="29108" y="1364654"/>
                </a:cubicBezTo>
                <a:cubicBezTo>
                  <a:pt x="32812" y="1349573"/>
                  <a:pt x="3179" y="1368424"/>
                  <a:pt x="6882" y="1349573"/>
                </a:cubicBezTo>
                <a:close/>
                <a:moveTo>
                  <a:pt x="162060" y="1338233"/>
                </a:moveTo>
                <a:lnTo>
                  <a:pt x="163328" y="1338897"/>
                </a:lnTo>
                <a:cubicBezTo>
                  <a:pt x="152404" y="1338897"/>
                  <a:pt x="152404" y="1338897"/>
                  <a:pt x="152404" y="1338897"/>
                </a:cubicBezTo>
                <a:close/>
                <a:moveTo>
                  <a:pt x="93030" y="1334798"/>
                </a:moveTo>
                <a:cubicBezTo>
                  <a:pt x="107954" y="1338551"/>
                  <a:pt x="89299" y="1346055"/>
                  <a:pt x="104224" y="1349808"/>
                </a:cubicBezTo>
                <a:cubicBezTo>
                  <a:pt x="104224" y="1349808"/>
                  <a:pt x="104224" y="1349808"/>
                  <a:pt x="85569" y="1346055"/>
                </a:cubicBezTo>
                <a:lnTo>
                  <a:pt x="85569" y="1342303"/>
                </a:lnTo>
                <a:cubicBezTo>
                  <a:pt x="89299" y="1342303"/>
                  <a:pt x="93030" y="1342303"/>
                  <a:pt x="96763" y="1342303"/>
                </a:cubicBezTo>
                <a:cubicBezTo>
                  <a:pt x="96763" y="1342303"/>
                  <a:pt x="96763" y="1338551"/>
                  <a:pt x="93030" y="1334798"/>
                </a:cubicBezTo>
                <a:close/>
                <a:moveTo>
                  <a:pt x="364281" y="1334701"/>
                </a:moveTo>
                <a:cubicBezTo>
                  <a:pt x="362420" y="1338434"/>
                  <a:pt x="365208" y="1340300"/>
                  <a:pt x="367999" y="1342166"/>
                </a:cubicBezTo>
                <a:lnTo>
                  <a:pt x="370975" y="1348133"/>
                </a:lnTo>
                <a:lnTo>
                  <a:pt x="368932" y="1347649"/>
                </a:lnTo>
                <a:cubicBezTo>
                  <a:pt x="366138" y="1347999"/>
                  <a:pt x="363351" y="1349632"/>
                  <a:pt x="360556" y="1353365"/>
                </a:cubicBezTo>
                <a:cubicBezTo>
                  <a:pt x="360556" y="1349632"/>
                  <a:pt x="353114" y="1345899"/>
                  <a:pt x="356833" y="1338434"/>
                </a:cubicBezTo>
                <a:cubicBezTo>
                  <a:pt x="360556" y="1342166"/>
                  <a:pt x="364281" y="1338434"/>
                  <a:pt x="364281" y="1334701"/>
                </a:cubicBezTo>
                <a:close/>
                <a:moveTo>
                  <a:pt x="1021382" y="1332814"/>
                </a:moveTo>
                <a:cubicBezTo>
                  <a:pt x="1022660" y="1332522"/>
                  <a:pt x="1024054" y="1332990"/>
                  <a:pt x="1025913" y="1334861"/>
                </a:cubicBezTo>
                <a:lnTo>
                  <a:pt x="1019780" y="1333865"/>
                </a:lnTo>
                <a:close/>
                <a:moveTo>
                  <a:pt x="896270" y="1331912"/>
                </a:moveTo>
                <a:lnTo>
                  <a:pt x="902834" y="1335180"/>
                </a:lnTo>
                <a:lnTo>
                  <a:pt x="902314" y="1335153"/>
                </a:lnTo>
                <a:cubicBezTo>
                  <a:pt x="899059" y="1335616"/>
                  <a:pt x="896270" y="1335616"/>
                  <a:pt x="896270" y="1331912"/>
                </a:cubicBezTo>
                <a:close/>
                <a:moveTo>
                  <a:pt x="739793" y="1331912"/>
                </a:moveTo>
                <a:cubicBezTo>
                  <a:pt x="739793" y="1331912"/>
                  <a:pt x="739793" y="1331912"/>
                  <a:pt x="754081" y="1331912"/>
                </a:cubicBezTo>
                <a:cubicBezTo>
                  <a:pt x="750509" y="1335087"/>
                  <a:pt x="746937" y="1338262"/>
                  <a:pt x="743365" y="1338262"/>
                </a:cubicBezTo>
                <a:cubicBezTo>
                  <a:pt x="739793" y="1338262"/>
                  <a:pt x="739793" y="1331912"/>
                  <a:pt x="739793" y="1331912"/>
                </a:cubicBezTo>
                <a:close/>
                <a:moveTo>
                  <a:pt x="624746" y="1331912"/>
                </a:moveTo>
                <a:cubicBezTo>
                  <a:pt x="624746" y="1331912"/>
                  <a:pt x="627536" y="1333764"/>
                  <a:pt x="630791" y="1336542"/>
                </a:cubicBezTo>
                <a:lnTo>
                  <a:pt x="631587" y="1337461"/>
                </a:lnTo>
                <a:lnTo>
                  <a:pt x="631372" y="1337410"/>
                </a:lnTo>
                <a:cubicBezTo>
                  <a:pt x="628233" y="1336311"/>
                  <a:pt x="625676" y="1334690"/>
                  <a:pt x="624746" y="1331912"/>
                </a:cubicBezTo>
                <a:close/>
                <a:moveTo>
                  <a:pt x="44531" y="1331046"/>
                </a:moveTo>
                <a:cubicBezTo>
                  <a:pt x="51994" y="1338551"/>
                  <a:pt x="51994" y="1346055"/>
                  <a:pt x="55725" y="1346055"/>
                </a:cubicBezTo>
                <a:cubicBezTo>
                  <a:pt x="44531" y="1349808"/>
                  <a:pt x="44531" y="1338551"/>
                  <a:pt x="33342" y="1338551"/>
                </a:cubicBezTo>
                <a:cubicBezTo>
                  <a:pt x="33342" y="1334798"/>
                  <a:pt x="37070" y="1331046"/>
                  <a:pt x="44531" y="1331046"/>
                </a:cubicBezTo>
                <a:close/>
                <a:moveTo>
                  <a:pt x="183701" y="1330265"/>
                </a:moveTo>
                <a:cubicBezTo>
                  <a:pt x="186773" y="1330801"/>
                  <a:pt x="189732" y="1333182"/>
                  <a:pt x="192465" y="1338897"/>
                </a:cubicBezTo>
                <a:cubicBezTo>
                  <a:pt x="192465" y="1338897"/>
                  <a:pt x="192465" y="1338897"/>
                  <a:pt x="199747" y="1335087"/>
                </a:cubicBezTo>
                <a:cubicBezTo>
                  <a:pt x="196108" y="1342707"/>
                  <a:pt x="214317" y="1331277"/>
                  <a:pt x="210674" y="1342707"/>
                </a:cubicBezTo>
                <a:cubicBezTo>
                  <a:pt x="207031" y="1342707"/>
                  <a:pt x="207031" y="1338897"/>
                  <a:pt x="199747" y="1338897"/>
                </a:cubicBezTo>
                <a:cubicBezTo>
                  <a:pt x="199747" y="1338897"/>
                  <a:pt x="199747" y="1338897"/>
                  <a:pt x="196108" y="1350327"/>
                </a:cubicBezTo>
                <a:cubicBezTo>
                  <a:pt x="179716" y="1353185"/>
                  <a:pt x="175619" y="1341040"/>
                  <a:pt x="165377" y="1338004"/>
                </a:cubicBezTo>
                <a:lnTo>
                  <a:pt x="162060" y="1338233"/>
                </a:lnTo>
                <a:lnTo>
                  <a:pt x="156042" y="1335087"/>
                </a:lnTo>
                <a:cubicBezTo>
                  <a:pt x="164237" y="1343660"/>
                  <a:pt x="174485" y="1328658"/>
                  <a:pt x="183701" y="1330265"/>
                </a:cubicBezTo>
                <a:close/>
                <a:moveTo>
                  <a:pt x="1836675" y="1329653"/>
                </a:moveTo>
                <a:lnTo>
                  <a:pt x="1835906" y="1332443"/>
                </a:lnTo>
                <a:cubicBezTo>
                  <a:pt x="1835441" y="1333825"/>
                  <a:pt x="1835441" y="1334747"/>
                  <a:pt x="1837302" y="1334747"/>
                </a:cubicBezTo>
                <a:cubicBezTo>
                  <a:pt x="1835441" y="1336589"/>
                  <a:pt x="1834510" y="1334747"/>
                  <a:pt x="1834975" y="1331983"/>
                </a:cubicBezTo>
                <a:close/>
                <a:moveTo>
                  <a:pt x="781068" y="1327679"/>
                </a:moveTo>
                <a:cubicBezTo>
                  <a:pt x="791784" y="1323975"/>
                  <a:pt x="788211" y="1335087"/>
                  <a:pt x="795356" y="1327679"/>
                </a:cubicBezTo>
                <a:lnTo>
                  <a:pt x="791784" y="1331383"/>
                </a:lnTo>
                <a:cubicBezTo>
                  <a:pt x="791784" y="1331383"/>
                  <a:pt x="791784" y="1331383"/>
                  <a:pt x="781068" y="1327679"/>
                </a:cubicBezTo>
                <a:close/>
                <a:moveTo>
                  <a:pt x="1837302" y="1327376"/>
                </a:moveTo>
                <a:lnTo>
                  <a:pt x="1838062" y="1327752"/>
                </a:lnTo>
                <a:lnTo>
                  <a:pt x="1836675" y="1329653"/>
                </a:lnTo>
                <a:close/>
                <a:moveTo>
                  <a:pt x="1774010" y="1327376"/>
                </a:moveTo>
                <a:cubicBezTo>
                  <a:pt x="1774010" y="1338432"/>
                  <a:pt x="1759118" y="1327376"/>
                  <a:pt x="1762844" y="1338432"/>
                </a:cubicBezTo>
                <a:cubicBezTo>
                  <a:pt x="1759118" y="1338432"/>
                  <a:pt x="1755395" y="1334747"/>
                  <a:pt x="1747949" y="1338432"/>
                </a:cubicBezTo>
                <a:cubicBezTo>
                  <a:pt x="1755395" y="1323691"/>
                  <a:pt x="1766566" y="1338432"/>
                  <a:pt x="1774010" y="1327376"/>
                </a:cubicBezTo>
                <a:close/>
                <a:moveTo>
                  <a:pt x="2301872" y="1327150"/>
                </a:moveTo>
                <a:cubicBezTo>
                  <a:pt x="2301872" y="1327150"/>
                  <a:pt x="2301872" y="1327150"/>
                  <a:pt x="2324097" y="1327150"/>
                </a:cubicBezTo>
                <a:cubicBezTo>
                  <a:pt x="2324097" y="1327150"/>
                  <a:pt x="2324097" y="1327150"/>
                  <a:pt x="2320393" y="1331119"/>
                </a:cubicBezTo>
                <a:cubicBezTo>
                  <a:pt x="2312985" y="1331119"/>
                  <a:pt x="2301872" y="1335087"/>
                  <a:pt x="2301872" y="1327150"/>
                </a:cubicBezTo>
                <a:close/>
                <a:moveTo>
                  <a:pt x="2110058" y="1325404"/>
                </a:moveTo>
                <a:cubicBezTo>
                  <a:pt x="2115242" y="1324928"/>
                  <a:pt x="2119013" y="1325880"/>
                  <a:pt x="2120898" y="1327785"/>
                </a:cubicBezTo>
                <a:lnTo>
                  <a:pt x="2113357" y="1335405"/>
                </a:lnTo>
                <a:lnTo>
                  <a:pt x="2111943" y="1334929"/>
                </a:lnTo>
                <a:cubicBezTo>
                  <a:pt x="2110530" y="1334453"/>
                  <a:pt x="2107702" y="1333500"/>
                  <a:pt x="2102046" y="1331595"/>
                </a:cubicBezTo>
                <a:lnTo>
                  <a:pt x="2102046" y="1335405"/>
                </a:lnTo>
                <a:cubicBezTo>
                  <a:pt x="2102046" y="1335405"/>
                  <a:pt x="2102046" y="1335405"/>
                  <a:pt x="2090735" y="1331595"/>
                </a:cubicBezTo>
                <a:cubicBezTo>
                  <a:pt x="2098276" y="1327785"/>
                  <a:pt x="2104874" y="1325880"/>
                  <a:pt x="2110058" y="1325404"/>
                </a:cubicBezTo>
                <a:close/>
                <a:moveTo>
                  <a:pt x="2023328" y="1323975"/>
                </a:moveTo>
                <a:cubicBezTo>
                  <a:pt x="2034501" y="1323975"/>
                  <a:pt x="2049399" y="1331232"/>
                  <a:pt x="2060573" y="1331232"/>
                </a:cubicBezTo>
                <a:cubicBezTo>
                  <a:pt x="2049399" y="1331232"/>
                  <a:pt x="2060573" y="1334861"/>
                  <a:pt x="2045675" y="1338489"/>
                </a:cubicBezTo>
                <a:cubicBezTo>
                  <a:pt x="2045675" y="1338489"/>
                  <a:pt x="2049399" y="1338489"/>
                  <a:pt x="2053124" y="1338489"/>
                </a:cubicBezTo>
                <a:cubicBezTo>
                  <a:pt x="2053124" y="1338489"/>
                  <a:pt x="2053124" y="1338489"/>
                  <a:pt x="2038226" y="1345747"/>
                </a:cubicBezTo>
                <a:cubicBezTo>
                  <a:pt x="2019603" y="1338489"/>
                  <a:pt x="2012154" y="1338489"/>
                  <a:pt x="1993531" y="1334861"/>
                </a:cubicBezTo>
                <a:cubicBezTo>
                  <a:pt x="1993531" y="1334861"/>
                  <a:pt x="1993531" y="1334861"/>
                  <a:pt x="1997256" y="1334861"/>
                </a:cubicBezTo>
                <a:cubicBezTo>
                  <a:pt x="1982358" y="1323975"/>
                  <a:pt x="1978633" y="1349375"/>
                  <a:pt x="1963735" y="1345747"/>
                </a:cubicBezTo>
                <a:cubicBezTo>
                  <a:pt x="1974909" y="1323975"/>
                  <a:pt x="2004705" y="1331232"/>
                  <a:pt x="2023328" y="1327604"/>
                </a:cubicBezTo>
                <a:cubicBezTo>
                  <a:pt x="2023328" y="1327604"/>
                  <a:pt x="2023328" y="1327604"/>
                  <a:pt x="2023328" y="1323975"/>
                </a:cubicBezTo>
                <a:close/>
                <a:moveTo>
                  <a:pt x="1424979" y="1323975"/>
                </a:moveTo>
                <a:cubicBezTo>
                  <a:pt x="1424979" y="1327727"/>
                  <a:pt x="1413670" y="1338984"/>
                  <a:pt x="1428750" y="1335232"/>
                </a:cubicBezTo>
                <a:cubicBezTo>
                  <a:pt x="1413670" y="1338984"/>
                  <a:pt x="1417440" y="1346489"/>
                  <a:pt x="1398587" y="1346489"/>
                </a:cubicBezTo>
                <a:cubicBezTo>
                  <a:pt x="1398587" y="1346489"/>
                  <a:pt x="1398587" y="1346489"/>
                  <a:pt x="1402361" y="1353993"/>
                </a:cubicBezTo>
                <a:cubicBezTo>
                  <a:pt x="1391047" y="1357746"/>
                  <a:pt x="1379737" y="1353993"/>
                  <a:pt x="1375967" y="1365250"/>
                </a:cubicBezTo>
                <a:cubicBezTo>
                  <a:pt x="1375967" y="1365250"/>
                  <a:pt x="1375967" y="1365250"/>
                  <a:pt x="1372197" y="1357746"/>
                </a:cubicBezTo>
                <a:cubicBezTo>
                  <a:pt x="1375967" y="1357746"/>
                  <a:pt x="1394818" y="1350241"/>
                  <a:pt x="1387277" y="1346489"/>
                </a:cubicBezTo>
                <a:cubicBezTo>
                  <a:pt x="1379737" y="1342736"/>
                  <a:pt x="1368428" y="1350241"/>
                  <a:pt x="1372197" y="1342736"/>
                </a:cubicBezTo>
                <a:cubicBezTo>
                  <a:pt x="1379737" y="1346489"/>
                  <a:pt x="1394818" y="1335232"/>
                  <a:pt x="1402361" y="1335232"/>
                </a:cubicBezTo>
                <a:cubicBezTo>
                  <a:pt x="1406131" y="1338984"/>
                  <a:pt x="1394818" y="1335232"/>
                  <a:pt x="1394818" y="1338984"/>
                </a:cubicBezTo>
                <a:cubicBezTo>
                  <a:pt x="1402361" y="1350241"/>
                  <a:pt x="1424979" y="1331480"/>
                  <a:pt x="1424979" y="1323975"/>
                </a:cubicBezTo>
                <a:close/>
                <a:moveTo>
                  <a:pt x="1409701" y="1323975"/>
                </a:moveTo>
                <a:cubicBezTo>
                  <a:pt x="1402294" y="1323975"/>
                  <a:pt x="1391179" y="1338263"/>
                  <a:pt x="1387476" y="1331119"/>
                </a:cubicBezTo>
                <a:cubicBezTo>
                  <a:pt x="1394884" y="1327547"/>
                  <a:pt x="1398587" y="1323975"/>
                  <a:pt x="1409701" y="1323975"/>
                </a:cubicBezTo>
                <a:close/>
                <a:moveTo>
                  <a:pt x="349391" y="1323503"/>
                </a:moveTo>
                <a:cubicBezTo>
                  <a:pt x="349391" y="1323503"/>
                  <a:pt x="349391" y="1323503"/>
                  <a:pt x="356833" y="1323503"/>
                </a:cubicBezTo>
                <a:cubicBezTo>
                  <a:pt x="353114" y="1330968"/>
                  <a:pt x="364281" y="1330968"/>
                  <a:pt x="356833" y="1338434"/>
                </a:cubicBezTo>
                <a:cubicBezTo>
                  <a:pt x="341947" y="1349632"/>
                  <a:pt x="345673" y="1323503"/>
                  <a:pt x="330785" y="1330968"/>
                </a:cubicBezTo>
                <a:cubicBezTo>
                  <a:pt x="341947" y="1316037"/>
                  <a:pt x="345673" y="1338434"/>
                  <a:pt x="353114" y="1327235"/>
                </a:cubicBezTo>
                <a:cubicBezTo>
                  <a:pt x="353114" y="1327235"/>
                  <a:pt x="349391" y="1327235"/>
                  <a:pt x="349391" y="1323503"/>
                </a:cubicBezTo>
                <a:close/>
                <a:moveTo>
                  <a:pt x="2286474" y="1323126"/>
                </a:moveTo>
                <a:lnTo>
                  <a:pt x="2283502" y="1327149"/>
                </a:lnTo>
                <a:cubicBezTo>
                  <a:pt x="2279647" y="1323577"/>
                  <a:pt x="2279647" y="1323577"/>
                  <a:pt x="2279647" y="1323577"/>
                </a:cubicBezTo>
                <a:close/>
                <a:moveTo>
                  <a:pt x="735778" y="1322848"/>
                </a:moveTo>
                <a:lnTo>
                  <a:pt x="736332" y="1324504"/>
                </a:lnTo>
                <a:lnTo>
                  <a:pt x="733600" y="1323502"/>
                </a:lnTo>
                <a:close/>
                <a:moveTo>
                  <a:pt x="1699815" y="1320800"/>
                </a:moveTo>
                <a:cubicBezTo>
                  <a:pt x="1699815" y="1320800"/>
                  <a:pt x="1699815" y="1320800"/>
                  <a:pt x="1696045" y="1328057"/>
                </a:cubicBezTo>
                <a:cubicBezTo>
                  <a:pt x="1707354" y="1331686"/>
                  <a:pt x="1714896" y="1320800"/>
                  <a:pt x="1722439" y="1331686"/>
                </a:cubicBezTo>
                <a:cubicBezTo>
                  <a:pt x="1722439" y="1331686"/>
                  <a:pt x="1722439" y="1331686"/>
                  <a:pt x="1707354" y="1338943"/>
                </a:cubicBezTo>
                <a:cubicBezTo>
                  <a:pt x="1703585" y="1338943"/>
                  <a:pt x="1714896" y="1331686"/>
                  <a:pt x="1703585" y="1331686"/>
                </a:cubicBezTo>
                <a:cubicBezTo>
                  <a:pt x="1692276" y="1335314"/>
                  <a:pt x="1673422" y="1346200"/>
                  <a:pt x="1662113" y="1346200"/>
                </a:cubicBezTo>
                <a:cubicBezTo>
                  <a:pt x="1669653" y="1328057"/>
                  <a:pt x="1688506" y="1346200"/>
                  <a:pt x="1692276" y="1328057"/>
                </a:cubicBezTo>
                <a:cubicBezTo>
                  <a:pt x="1692276" y="1328057"/>
                  <a:pt x="1692276" y="1328057"/>
                  <a:pt x="1684736" y="1328057"/>
                </a:cubicBezTo>
                <a:cubicBezTo>
                  <a:pt x="1696045" y="1331686"/>
                  <a:pt x="1688506" y="1320800"/>
                  <a:pt x="1699815" y="1320800"/>
                </a:cubicBezTo>
                <a:close/>
                <a:moveTo>
                  <a:pt x="858853" y="1320800"/>
                </a:moveTo>
                <a:cubicBezTo>
                  <a:pt x="858853" y="1323975"/>
                  <a:pt x="873140" y="1320800"/>
                  <a:pt x="865996" y="1323975"/>
                </a:cubicBezTo>
                <a:cubicBezTo>
                  <a:pt x="862424" y="1323975"/>
                  <a:pt x="862424" y="1320800"/>
                  <a:pt x="858853" y="1320800"/>
                </a:cubicBezTo>
                <a:close/>
                <a:moveTo>
                  <a:pt x="910440" y="1319918"/>
                </a:moveTo>
                <a:lnTo>
                  <a:pt x="911148" y="1320800"/>
                </a:lnTo>
                <a:lnTo>
                  <a:pt x="909754" y="1321064"/>
                </a:lnTo>
                <a:lnTo>
                  <a:pt x="910218" y="1320800"/>
                </a:lnTo>
                <a:close/>
                <a:moveTo>
                  <a:pt x="427550" y="1319770"/>
                </a:moveTo>
                <a:cubicBezTo>
                  <a:pt x="427550" y="1319770"/>
                  <a:pt x="427550" y="1319770"/>
                  <a:pt x="431275" y="1327235"/>
                </a:cubicBezTo>
                <a:cubicBezTo>
                  <a:pt x="427550" y="1327235"/>
                  <a:pt x="423826" y="1327235"/>
                  <a:pt x="420107" y="1323503"/>
                </a:cubicBezTo>
                <a:cubicBezTo>
                  <a:pt x="416382" y="1330968"/>
                  <a:pt x="401495" y="1327235"/>
                  <a:pt x="405222" y="1334701"/>
                </a:cubicBezTo>
                <a:cubicBezTo>
                  <a:pt x="416382" y="1330968"/>
                  <a:pt x="423826" y="1330968"/>
                  <a:pt x="434992" y="1334701"/>
                </a:cubicBezTo>
                <a:cubicBezTo>
                  <a:pt x="431275" y="1338434"/>
                  <a:pt x="420107" y="1338434"/>
                  <a:pt x="427550" y="1342166"/>
                </a:cubicBezTo>
                <a:cubicBezTo>
                  <a:pt x="431275" y="1357097"/>
                  <a:pt x="405222" y="1353365"/>
                  <a:pt x="405222" y="1368296"/>
                </a:cubicBezTo>
                <a:cubicBezTo>
                  <a:pt x="390330" y="1364563"/>
                  <a:pt x="371725" y="1375761"/>
                  <a:pt x="356833" y="1368296"/>
                </a:cubicBezTo>
                <a:cubicBezTo>
                  <a:pt x="356833" y="1368296"/>
                  <a:pt x="358694" y="1367362"/>
                  <a:pt x="360094" y="1366429"/>
                </a:cubicBezTo>
                <a:lnTo>
                  <a:pt x="360462" y="1364937"/>
                </a:lnTo>
                <a:lnTo>
                  <a:pt x="360556" y="1364971"/>
                </a:lnTo>
                <a:cubicBezTo>
                  <a:pt x="371725" y="1363396"/>
                  <a:pt x="382886" y="1348699"/>
                  <a:pt x="394053" y="1357097"/>
                </a:cubicBezTo>
                <a:cubicBezTo>
                  <a:pt x="388473" y="1357097"/>
                  <a:pt x="382886" y="1352431"/>
                  <a:pt x="377304" y="1349632"/>
                </a:cubicBezTo>
                <a:lnTo>
                  <a:pt x="373878" y="1348821"/>
                </a:lnTo>
                <a:lnTo>
                  <a:pt x="386611" y="1344033"/>
                </a:lnTo>
                <a:cubicBezTo>
                  <a:pt x="392191" y="1343100"/>
                  <a:pt x="397778" y="1342166"/>
                  <a:pt x="401495" y="1338434"/>
                </a:cubicBezTo>
                <a:cubicBezTo>
                  <a:pt x="401495" y="1330968"/>
                  <a:pt x="390330" y="1338434"/>
                  <a:pt x="386611" y="1330968"/>
                </a:cubicBezTo>
                <a:cubicBezTo>
                  <a:pt x="394053" y="1316037"/>
                  <a:pt x="416382" y="1330968"/>
                  <a:pt x="427550" y="1319770"/>
                </a:cubicBezTo>
                <a:close/>
                <a:moveTo>
                  <a:pt x="2052277" y="1319270"/>
                </a:moveTo>
                <a:lnTo>
                  <a:pt x="2052635" y="1320800"/>
                </a:lnTo>
                <a:cubicBezTo>
                  <a:pt x="2048931" y="1320800"/>
                  <a:pt x="2048931" y="1320800"/>
                  <a:pt x="2048931" y="1320800"/>
                </a:cubicBezTo>
                <a:close/>
                <a:moveTo>
                  <a:pt x="754930" y="1317095"/>
                </a:moveTo>
                <a:cubicBezTo>
                  <a:pt x="749351" y="1319874"/>
                  <a:pt x="746096" y="1320800"/>
                  <a:pt x="744062" y="1320684"/>
                </a:cubicBezTo>
                <a:lnTo>
                  <a:pt x="743754" y="1320452"/>
                </a:lnTo>
                <a:close/>
                <a:moveTo>
                  <a:pt x="695417" y="1317095"/>
                </a:moveTo>
                <a:cubicBezTo>
                  <a:pt x="704716" y="1318948"/>
                  <a:pt x="712155" y="1318022"/>
                  <a:pt x="718665" y="1318022"/>
                </a:cubicBezTo>
                <a:lnTo>
                  <a:pt x="733600" y="1323502"/>
                </a:lnTo>
                <a:lnTo>
                  <a:pt x="725639" y="1325893"/>
                </a:lnTo>
                <a:cubicBezTo>
                  <a:pt x="717735" y="1328208"/>
                  <a:pt x="710296" y="1331912"/>
                  <a:pt x="699137" y="1343025"/>
                </a:cubicBezTo>
                <a:cubicBezTo>
                  <a:pt x="706576" y="1350433"/>
                  <a:pt x="717735" y="1350433"/>
                  <a:pt x="714015" y="1361545"/>
                </a:cubicBezTo>
                <a:cubicBezTo>
                  <a:pt x="706576" y="1361545"/>
                  <a:pt x="706576" y="1368954"/>
                  <a:pt x="699137" y="1372658"/>
                </a:cubicBezTo>
                <a:cubicBezTo>
                  <a:pt x="699137" y="1365249"/>
                  <a:pt x="687978" y="1372658"/>
                  <a:pt x="676820" y="1368954"/>
                </a:cubicBezTo>
                <a:cubicBezTo>
                  <a:pt x="691698" y="1376362"/>
                  <a:pt x="702857" y="1380066"/>
                  <a:pt x="717735" y="1376362"/>
                </a:cubicBezTo>
                <a:cubicBezTo>
                  <a:pt x="717735" y="1372658"/>
                  <a:pt x="732613" y="1372658"/>
                  <a:pt x="732613" y="1372658"/>
                </a:cubicBezTo>
                <a:cubicBezTo>
                  <a:pt x="743772" y="1365249"/>
                  <a:pt x="728893" y="1365249"/>
                  <a:pt x="732613" y="1365249"/>
                </a:cubicBezTo>
                <a:cubicBezTo>
                  <a:pt x="740052" y="1372658"/>
                  <a:pt x="747491" y="1346729"/>
                  <a:pt x="766089" y="1357841"/>
                </a:cubicBezTo>
                <a:lnTo>
                  <a:pt x="766089" y="1361545"/>
                </a:lnTo>
                <a:cubicBezTo>
                  <a:pt x="773528" y="1361545"/>
                  <a:pt x="777247" y="1354137"/>
                  <a:pt x="773528" y="1350433"/>
                </a:cubicBezTo>
                <a:cubicBezTo>
                  <a:pt x="795845" y="1350433"/>
                  <a:pt x="788406" y="1339320"/>
                  <a:pt x="810723" y="1335616"/>
                </a:cubicBezTo>
                <a:cubicBezTo>
                  <a:pt x="810723" y="1335616"/>
                  <a:pt x="810723" y="1335616"/>
                  <a:pt x="807004" y="1331912"/>
                </a:cubicBezTo>
                <a:cubicBezTo>
                  <a:pt x="810723" y="1343025"/>
                  <a:pt x="833041" y="1328208"/>
                  <a:pt x="844197" y="1335616"/>
                </a:cubicBezTo>
                <a:cubicBezTo>
                  <a:pt x="840480" y="1331912"/>
                  <a:pt x="844197" y="1328208"/>
                  <a:pt x="847916" y="1328208"/>
                </a:cubicBezTo>
                <a:cubicBezTo>
                  <a:pt x="851636" y="1331912"/>
                  <a:pt x="840480" y="1343025"/>
                  <a:pt x="829321" y="1339320"/>
                </a:cubicBezTo>
                <a:cubicBezTo>
                  <a:pt x="833041" y="1343025"/>
                  <a:pt x="844197" y="1346729"/>
                  <a:pt x="855355" y="1343025"/>
                </a:cubicBezTo>
                <a:cubicBezTo>
                  <a:pt x="847916" y="1343025"/>
                  <a:pt x="851636" y="1354137"/>
                  <a:pt x="862794" y="1354137"/>
                </a:cubicBezTo>
                <a:cubicBezTo>
                  <a:pt x="877672" y="1350433"/>
                  <a:pt x="862794" y="1339320"/>
                  <a:pt x="877672" y="1339320"/>
                </a:cubicBezTo>
                <a:cubicBezTo>
                  <a:pt x="873953" y="1339320"/>
                  <a:pt x="870233" y="1328208"/>
                  <a:pt x="862794" y="1335616"/>
                </a:cubicBezTo>
                <a:cubicBezTo>
                  <a:pt x="866514" y="1324504"/>
                  <a:pt x="888831" y="1328208"/>
                  <a:pt x="885111" y="1320800"/>
                </a:cubicBezTo>
                <a:cubicBezTo>
                  <a:pt x="896270" y="1312465"/>
                  <a:pt x="896967" y="1320800"/>
                  <a:pt x="902895" y="1322362"/>
                </a:cubicBezTo>
                <a:lnTo>
                  <a:pt x="909754" y="1321064"/>
                </a:lnTo>
                <a:lnTo>
                  <a:pt x="903709" y="1324504"/>
                </a:lnTo>
                <a:cubicBezTo>
                  <a:pt x="896270" y="1313391"/>
                  <a:pt x="888831" y="1339320"/>
                  <a:pt x="873953" y="1331912"/>
                </a:cubicBezTo>
                <a:cubicBezTo>
                  <a:pt x="881392" y="1339320"/>
                  <a:pt x="892550" y="1350433"/>
                  <a:pt x="903709" y="1335616"/>
                </a:cubicBezTo>
                <a:lnTo>
                  <a:pt x="902834" y="1335180"/>
                </a:lnTo>
                <a:lnTo>
                  <a:pt x="911148" y="1335616"/>
                </a:lnTo>
                <a:cubicBezTo>
                  <a:pt x="911148" y="1335616"/>
                  <a:pt x="911148" y="1335616"/>
                  <a:pt x="911148" y="1328208"/>
                </a:cubicBezTo>
                <a:cubicBezTo>
                  <a:pt x="914867" y="1324504"/>
                  <a:pt x="933465" y="1324504"/>
                  <a:pt x="933465" y="1324504"/>
                </a:cubicBezTo>
                <a:cubicBezTo>
                  <a:pt x="929745" y="1324504"/>
                  <a:pt x="922307" y="1324504"/>
                  <a:pt x="922307" y="1331912"/>
                </a:cubicBezTo>
                <a:cubicBezTo>
                  <a:pt x="922307" y="1331912"/>
                  <a:pt x="926026" y="1335616"/>
                  <a:pt x="929745" y="1335616"/>
                </a:cubicBezTo>
                <a:cubicBezTo>
                  <a:pt x="926026" y="1339320"/>
                  <a:pt x="918587" y="1339320"/>
                  <a:pt x="914867" y="1343025"/>
                </a:cubicBezTo>
                <a:cubicBezTo>
                  <a:pt x="914867" y="1343025"/>
                  <a:pt x="914867" y="1343025"/>
                  <a:pt x="918587" y="1335616"/>
                </a:cubicBezTo>
                <a:cubicBezTo>
                  <a:pt x="918587" y="1335616"/>
                  <a:pt x="918587" y="1335616"/>
                  <a:pt x="903709" y="1343025"/>
                </a:cubicBezTo>
                <a:cubicBezTo>
                  <a:pt x="903709" y="1346729"/>
                  <a:pt x="911148" y="1350433"/>
                  <a:pt x="911148" y="1350433"/>
                </a:cubicBezTo>
                <a:cubicBezTo>
                  <a:pt x="896270" y="1346729"/>
                  <a:pt x="873953" y="1361545"/>
                  <a:pt x="851636" y="1361545"/>
                </a:cubicBezTo>
                <a:cubicBezTo>
                  <a:pt x="851636" y="1361545"/>
                  <a:pt x="851636" y="1361545"/>
                  <a:pt x="855355" y="1361545"/>
                </a:cubicBezTo>
                <a:cubicBezTo>
                  <a:pt x="847916" y="1368954"/>
                  <a:pt x="844197" y="1357841"/>
                  <a:pt x="833041" y="1365249"/>
                </a:cubicBezTo>
                <a:cubicBezTo>
                  <a:pt x="829321" y="1372658"/>
                  <a:pt x="807004" y="1372658"/>
                  <a:pt x="810723" y="1383770"/>
                </a:cubicBezTo>
                <a:cubicBezTo>
                  <a:pt x="803284" y="1368954"/>
                  <a:pt x="792126" y="1391179"/>
                  <a:pt x="788406" y="1383770"/>
                </a:cubicBezTo>
                <a:cubicBezTo>
                  <a:pt x="773528" y="1383770"/>
                  <a:pt x="780967" y="1391179"/>
                  <a:pt x="780967" y="1394883"/>
                </a:cubicBezTo>
                <a:cubicBezTo>
                  <a:pt x="762369" y="1409699"/>
                  <a:pt x="758650" y="1402291"/>
                  <a:pt x="747491" y="1409699"/>
                </a:cubicBezTo>
                <a:cubicBezTo>
                  <a:pt x="743772" y="1405995"/>
                  <a:pt x="728893" y="1424516"/>
                  <a:pt x="717735" y="1417108"/>
                </a:cubicBezTo>
                <a:cubicBezTo>
                  <a:pt x="714015" y="1417108"/>
                  <a:pt x="711226" y="1419886"/>
                  <a:pt x="707506" y="1422664"/>
                </a:cubicBezTo>
                <a:lnTo>
                  <a:pt x="692486" y="1427943"/>
                </a:lnTo>
                <a:lnTo>
                  <a:pt x="690303" y="1424979"/>
                </a:lnTo>
                <a:cubicBezTo>
                  <a:pt x="689838" y="1422664"/>
                  <a:pt x="689838" y="1420812"/>
                  <a:pt x="687978" y="1420812"/>
                </a:cubicBezTo>
                <a:cubicBezTo>
                  <a:pt x="673100" y="1420812"/>
                  <a:pt x="673100" y="1431924"/>
                  <a:pt x="669381" y="1431924"/>
                </a:cubicBezTo>
                <a:cubicBezTo>
                  <a:pt x="669381" y="1431924"/>
                  <a:pt x="669381" y="1431924"/>
                  <a:pt x="676820" y="1417108"/>
                </a:cubicBezTo>
                <a:cubicBezTo>
                  <a:pt x="665661" y="1413404"/>
                  <a:pt x="661942" y="1405995"/>
                  <a:pt x="650783" y="1409699"/>
                </a:cubicBezTo>
                <a:cubicBezTo>
                  <a:pt x="654503" y="1402291"/>
                  <a:pt x="647064" y="1398587"/>
                  <a:pt x="661942" y="1394883"/>
                </a:cubicBezTo>
                <a:cubicBezTo>
                  <a:pt x="661942" y="1387474"/>
                  <a:pt x="647064" y="1391179"/>
                  <a:pt x="643344" y="1391179"/>
                </a:cubicBezTo>
                <a:cubicBezTo>
                  <a:pt x="635905" y="1394883"/>
                  <a:pt x="643344" y="1398587"/>
                  <a:pt x="647064" y="1402291"/>
                </a:cubicBezTo>
                <a:cubicBezTo>
                  <a:pt x="639625" y="1398587"/>
                  <a:pt x="628466" y="1394883"/>
                  <a:pt x="621027" y="1398587"/>
                </a:cubicBezTo>
                <a:cubicBezTo>
                  <a:pt x="624746" y="1402291"/>
                  <a:pt x="624746" y="1409699"/>
                  <a:pt x="635905" y="1402291"/>
                </a:cubicBezTo>
                <a:cubicBezTo>
                  <a:pt x="635905" y="1402291"/>
                  <a:pt x="635905" y="1402291"/>
                  <a:pt x="639625" y="1409699"/>
                </a:cubicBezTo>
                <a:cubicBezTo>
                  <a:pt x="628466" y="1413404"/>
                  <a:pt x="624746" y="1417108"/>
                  <a:pt x="613588" y="1413404"/>
                </a:cubicBezTo>
                <a:cubicBezTo>
                  <a:pt x="609868" y="1417108"/>
                  <a:pt x="617307" y="1424516"/>
                  <a:pt x="624746" y="1420812"/>
                </a:cubicBezTo>
                <a:cubicBezTo>
                  <a:pt x="624746" y="1420812"/>
                  <a:pt x="624746" y="1420812"/>
                  <a:pt x="621027" y="1428220"/>
                </a:cubicBezTo>
                <a:cubicBezTo>
                  <a:pt x="621027" y="1428220"/>
                  <a:pt x="621027" y="1428220"/>
                  <a:pt x="632186" y="1431924"/>
                </a:cubicBezTo>
                <a:cubicBezTo>
                  <a:pt x="617307" y="1446741"/>
                  <a:pt x="609868" y="1443037"/>
                  <a:pt x="602429" y="1457853"/>
                </a:cubicBezTo>
                <a:cubicBezTo>
                  <a:pt x="617307" y="1457853"/>
                  <a:pt x="617307" y="1454149"/>
                  <a:pt x="632186" y="1454149"/>
                </a:cubicBezTo>
                <a:cubicBezTo>
                  <a:pt x="632186" y="1454149"/>
                  <a:pt x="632186" y="1454149"/>
                  <a:pt x="621027" y="1461558"/>
                </a:cubicBezTo>
                <a:cubicBezTo>
                  <a:pt x="624746" y="1465262"/>
                  <a:pt x="635905" y="1454149"/>
                  <a:pt x="635905" y="1461558"/>
                </a:cubicBezTo>
                <a:cubicBezTo>
                  <a:pt x="639625" y="1463410"/>
                  <a:pt x="635905" y="1465262"/>
                  <a:pt x="633115" y="1467114"/>
                </a:cubicBezTo>
                <a:lnTo>
                  <a:pt x="631814" y="1468595"/>
                </a:lnTo>
                <a:lnTo>
                  <a:pt x="628466" y="1465262"/>
                </a:lnTo>
                <a:cubicBezTo>
                  <a:pt x="624746" y="1472670"/>
                  <a:pt x="613588" y="1461558"/>
                  <a:pt x="613588" y="1468966"/>
                </a:cubicBezTo>
                <a:cubicBezTo>
                  <a:pt x="613588" y="1468966"/>
                  <a:pt x="613588" y="1468966"/>
                  <a:pt x="617307" y="1461558"/>
                </a:cubicBezTo>
                <a:cubicBezTo>
                  <a:pt x="583831" y="1465262"/>
                  <a:pt x="576393" y="1476374"/>
                  <a:pt x="557795" y="1487487"/>
                </a:cubicBezTo>
                <a:cubicBezTo>
                  <a:pt x="546634" y="1487487"/>
                  <a:pt x="557795" y="1480078"/>
                  <a:pt x="542913" y="1483783"/>
                </a:cubicBezTo>
                <a:cubicBezTo>
                  <a:pt x="542913" y="1483783"/>
                  <a:pt x="542913" y="1483783"/>
                  <a:pt x="542913" y="1487487"/>
                </a:cubicBezTo>
                <a:cubicBezTo>
                  <a:pt x="535474" y="1487487"/>
                  <a:pt x="531755" y="1480078"/>
                  <a:pt x="528037" y="1476374"/>
                </a:cubicBezTo>
                <a:cubicBezTo>
                  <a:pt x="513157" y="1487487"/>
                  <a:pt x="513157" y="1468966"/>
                  <a:pt x="502002" y="1483783"/>
                </a:cubicBezTo>
                <a:cubicBezTo>
                  <a:pt x="505718" y="1480078"/>
                  <a:pt x="513157" y="1487487"/>
                  <a:pt x="505718" y="1491191"/>
                </a:cubicBezTo>
                <a:cubicBezTo>
                  <a:pt x="487121" y="1498599"/>
                  <a:pt x="494561" y="1483783"/>
                  <a:pt x="475964" y="1494895"/>
                </a:cubicBezTo>
                <a:cubicBezTo>
                  <a:pt x="479681" y="1494895"/>
                  <a:pt x="479681" y="1494895"/>
                  <a:pt x="483403" y="1494895"/>
                </a:cubicBezTo>
                <a:cubicBezTo>
                  <a:pt x="461084" y="1506008"/>
                  <a:pt x="446205" y="1480078"/>
                  <a:pt x="420168" y="1502303"/>
                </a:cubicBezTo>
                <a:cubicBezTo>
                  <a:pt x="420168" y="1502303"/>
                  <a:pt x="420168" y="1502303"/>
                  <a:pt x="412730" y="1494895"/>
                </a:cubicBezTo>
                <a:cubicBezTo>
                  <a:pt x="405289" y="1494895"/>
                  <a:pt x="401573" y="1494895"/>
                  <a:pt x="401573" y="1498599"/>
                </a:cubicBezTo>
                <a:cubicBezTo>
                  <a:pt x="401573" y="1498599"/>
                  <a:pt x="401573" y="1498599"/>
                  <a:pt x="409011" y="1506008"/>
                </a:cubicBezTo>
                <a:cubicBezTo>
                  <a:pt x="394133" y="1506008"/>
                  <a:pt x="371813" y="1506008"/>
                  <a:pt x="356938" y="1509712"/>
                </a:cubicBezTo>
                <a:cubicBezTo>
                  <a:pt x="356938" y="1509712"/>
                  <a:pt x="356938" y="1509712"/>
                  <a:pt x="360655" y="1506008"/>
                </a:cubicBezTo>
                <a:cubicBezTo>
                  <a:pt x="353216" y="1506008"/>
                  <a:pt x="342060" y="1491191"/>
                  <a:pt x="334620" y="1498599"/>
                </a:cubicBezTo>
                <a:cubicBezTo>
                  <a:pt x="334620" y="1498599"/>
                  <a:pt x="334620" y="1498599"/>
                  <a:pt x="334620" y="1506008"/>
                </a:cubicBezTo>
                <a:cubicBezTo>
                  <a:pt x="334620" y="1506008"/>
                  <a:pt x="345777" y="1509712"/>
                  <a:pt x="345777" y="1506008"/>
                </a:cubicBezTo>
                <a:cubicBezTo>
                  <a:pt x="356938" y="1506008"/>
                  <a:pt x="334620" y="1506008"/>
                  <a:pt x="342060" y="1513416"/>
                </a:cubicBezTo>
                <a:cubicBezTo>
                  <a:pt x="342060" y="1513416"/>
                  <a:pt x="342060" y="1513416"/>
                  <a:pt x="319742" y="1509712"/>
                </a:cubicBezTo>
                <a:cubicBezTo>
                  <a:pt x="316023" y="1509712"/>
                  <a:pt x="323463" y="1517120"/>
                  <a:pt x="319742" y="1513416"/>
                </a:cubicBezTo>
                <a:cubicBezTo>
                  <a:pt x="308585" y="1520824"/>
                  <a:pt x="304864" y="1506008"/>
                  <a:pt x="293691" y="1509712"/>
                </a:cubicBezTo>
                <a:cubicBezTo>
                  <a:pt x="304864" y="1509712"/>
                  <a:pt x="316023" y="1494895"/>
                  <a:pt x="330898" y="1491191"/>
                </a:cubicBezTo>
                <a:cubicBezTo>
                  <a:pt x="323463" y="1487487"/>
                  <a:pt x="319742" y="1487487"/>
                  <a:pt x="316023" y="1487487"/>
                </a:cubicBezTo>
                <a:cubicBezTo>
                  <a:pt x="323463" y="1483783"/>
                  <a:pt x="316023" y="1483783"/>
                  <a:pt x="316023" y="1480078"/>
                </a:cubicBezTo>
                <a:cubicBezTo>
                  <a:pt x="323463" y="1487487"/>
                  <a:pt x="327180" y="1480078"/>
                  <a:pt x="334620" y="1483783"/>
                </a:cubicBezTo>
                <a:cubicBezTo>
                  <a:pt x="334620" y="1483783"/>
                  <a:pt x="334620" y="1483783"/>
                  <a:pt x="330898" y="1476374"/>
                </a:cubicBezTo>
                <a:cubicBezTo>
                  <a:pt x="334620" y="1480078"/>
                  <a:pt x="356938" y="1480078"/>
                  <a:pt x="353216" y="1472670"/>
                </a:cubicBezTo>
                <a:cubicBezTo>
                  <a:pt x="360655" y="1468966"/>
                  <a:pt x="390414" y="1472670"/>
                  <a:pt x="401573" y="1472670"/>
                </a:cubicBezTo>
                <a:cubicBezTo>
                  <a:pt x="401573" y="1472670"/>
                  <a:pt x="401573" y="1472670"/>
                  <a:pt x="390414" y="1472670"/>
                </a:cubicBezTo>
                <a:cubicBezTo>
                  <a:pt x="416451" y="1491191"/>
                  <a:pt x="405289" y="1457853"/>
                  <a:pt x="416451" y="1457853"/>
                </a:cubicBezTo>
                <a:cubicBezTo>
                  <a:pt x="438766" y="1450445"/>
                  <a:pt x="416451" y="1468966"/>
                  <a:pt x="435048" y="1468966"/>
                </a:cubicBezTo>
                <a:cubicBezTo>
                  <a:pt x="442489" y="1461558"/>
                  <a:pt x="431327" y="1461558"/>
                  <a:pt x="442489" y="1461558"/>
                </a:cubicBezTo>
                <a:cubicBezTo>
                  <a:pt x="442489" y="1457853"/>
                  <a:pt x="442489" y="1457853"/>
                  <a:pt x="438766" y="1457853"/>
                </a:cubicBezTo>
                <a:cubicBezTo>
                  <a:pt x="431327" y="1450445"/>
                  <a:pt x="468525" y="1439333"/>
                  <a:pt x="442489" y="1428220"/>
                </a:cubicBezTo>
                <a:cubicBezTo>
                  <a:pt x="435048" y="1428220"/>
                  <a:pt x="433187" y="1431924"/>
                  <a:pt x="431794" y="1434702"/>
                </a:cubicBezTo>
                <a:lnTo>
                  <a:pt x="430579" y="1436181"/>
                </a:lnTo>
                <a:lnTo>
                  <a:pt x="436465" y="1437878"/>
                </a:lnTo>
                <a:cubicBezTo>
                  <a:pt x="439357" y="1438804"/>
                  <a:pt x="442251" y="1438804"/>
                  <a:pt x="446104" y="1435100"/>
                </a:cubicBezTo>
                <a:cubicBezTo>
                  <a:pt x="446104" y="1435100"/>
                  <a:pt x="446104" y="1435100"/>
                  <a:pt x="438392" y="1446212"/>
                </a:cubicBezTo>
                <a:cubicBezTo>
                  <a:pt x="438392" y="1438804"/>
                  <a:pt x="434536" y="1438804"/>
                  <a:pt x="430683" y="1442508"/>
                </a:cubicBezTo>
                <a:cubicBezTo>
                  <a:pt x="424899" y="1440656"/>
                  <a:pt x="425863" y="1439730"/>
                  <a:pt x="427310" y="1438804"/>
                </a:cubicBezTo>
                <a:lnTo>
                  <a:pt x="427041" y="1436752"/>
                </a:lnTo>
                <a:lnTo>
                  <a:pt x="423890" y="1435628"/>
                </a:lnTo>
                <a:cubicBezTo>
                  <a:pt x="423890" y="1435628"/>
                  <a:pt x="423890" y="1435628"/>
                  <a:pt x="427608" y="1428220"/>
                </a:cubicBezTo>
                <a:cubicBezTo>
                  <a:pt x="409011" y="1443037"/>
                  <a:pt x="390414" y="1435628"/>
                  <a:pt x="371813" y="1435628"/>
                </a:cubicBezTo>
                <a:cubicBezTo>
                  <a:pt x="371813" y="1435628"/>
                  <a:pt x="371813" y="1435628"/>
                  <a:pt x="375536" y="1435628"/>
                </a:cubicBezTo>
                <a:cubicBezTo>
                  <a:pt x="371813" y="1435628"/>
                  <a:pt x="368098" y="1431924"/>
                  <a:pt x="364376" y="1431924"/>
                </a:cubicBezTo>
                <a:cubicBezTo>
                  <a:pt x="375536" y="1428220"/>
                  <a:pt x="368098" y="1424516"/>
                  <a:pt x="379253" y="1420812"/>
                </a:cubicBezTo>
                <a:cubicBezTo>
                  <a:pt x="379253" y="1420812"/>
                  <a:pt x="379253" y="1420812"/>
                  <a:pt x="368098" y="1413404"/>
                </a:cubicBezTo>
                <a:lnTo>
                  <a:pt x="360655" y="1417108"/>
                </a:lnTo>
                <a:cubicBezTo>
                  <a:pt x="349499" y="1409699"/>
                  <a:pt x="368098" y="1409699"/>
                  <a:pt x="371813" y="1409699"/>
                </a:cubicBezTo>
                <a:cubicBezTo>
                  <a:pt x="371813" y="1409699"/>
                  <a:pt x="371813" y="1417108"/>
                  <a:pt x="375536" y="1413404"/>
                </a:cubicBezTo>
                <a:cubicBezTo>
                  <a:pt x="371813" y="1420812"/>
                  <a:pt x="382976" y="1420812"/>
                  <a:pt x="386692" y="1420812"/>
                </a:cubicBezTo>
                <a:cubicBezTo>
                  <a:pt x="386692" y="1417108"/>
                  <a:pt x="386692" y="1413404"/>
                  <a:pt x="386692" y="1413404"/>
                </a:cubicBezTo>
                <a:cubicBezTo>
                  <a:pt x="386692" y="1413404"/>
                  <a:pt x="386692" y="1413404"/>
                  <a:pt x="390414" y="1417108"/>
                </a:cubicBezTo>
                <a:cubicBezTo>
                  <a:pt x="390414" y="1417108"/>
                  <a:pt x="390414" y="1417108"/>
                  <a:pt x="401573" y="1409699"/>
                </a:cubicBezTo>
                <a:cubicBezTo>
                  <a:pt x="401573" y="1409699"/>
                  <a:pt x="401573" y="1409699"/>
                  <a:pt x="397851" y="1417108"/>
                </a:cubicBezTo>
                <a:cubicBezTo>
                  <a:pt x="397851" y="1417108"/>
                  <a:pt x="397851" y="1417108"/>
                  <a:pt x="420168" y="1413404"/>
                </a:cubicBezTo>
                <a:cubicBezTo>
                  <a:pt x="416451" y="1413404"/>
                  <a:pt x="420168" y="1409699"/>
                  <a:pt x="416451" y="1409699"/>
                </a:cubicBezTo>
                <a:cubicBezTo>
                  <a:pt x="431327" y="1402291"/>
                  <a:pt x="446205" y="1409699"/>
                  <a:pt x="457364" y="1413404"/>
                </a:cubicBezTo>
                <a:cubicBezTo>
                  <a:pt x="453645" y="1405995"/>
                  <a:pt x="457364" y="1405995"/>
                  <a:pt x="464803" y="1405995"/>
                </a:cubicBezTo>
                <a:cubicBezTo>
                  <a:pt x="464803" y="1405995"/>
                  <a:pt x="464803" y="1405995"/>
                  <a:pt x="464803" y="1413404"/>
                </a:cubicBezTo>
                <a:cubicBezTo>
                  <a:pt x="464803" y="1413404"/>
                  <a:pt x="464803" y="1413404"/>
                  <a:pt x="475964" y="1409699"/>
                </a:cubicBezTo>
                <a:cubicBezTo>
                  <a:pt x="475964" y="1409699"/>
                  <a:pt x="475964" y="1409699"/>
                  <a:pt x="472242" y="1402291"/>
                </a:cubicBezTo>
                <a:cubicBezTo>
                  <a:pt x="483403" y="1398587"/>
                  <a:pt x="479681" y="1405995"/>
                  <a:pt x="483403" y="1409699"/>
                </a:cubicBezTo>
                <a:cubicBezTo>
                  <a:pt x="483403" y="1409699"/>
                  <a:pt x="483403" y="1409699"/>
                  <a:pt x="498280" y="1409699"/>
                </a:cubicBezTo>
                <a:cubicBezTo>
                  <a:pt x="498280" y="1409699"/>
                  <a:pt x="498280" y="1409699"/>
                  <a:pt x="498280" y="1413404"/>
                </a:cubicBezTo>
                <a:cubicBezTo>
                  <a:pt x="498280" y="1413404"/>
                  <a:pt x="498280" y="1413404"/>
                  <a:pt x="509440" y="1398587"/>
                </a:cubicBezTo>
                <a:cubicBezTo>
                  <a:pt x="520596" y="1402291"/>
                  <a:pt x="516881" y="1398587"/>
                  <a:pt x="528037" y="1402291"/>
                </a:cubicBezTo>
                <a:cubicBezTo>
                  <a:pt x="528037" y="1398587"/>
                  <a:pt x="528037" y="1398587"/>
                  <a:pt x="524316" y="1398587"/>
                </a:cubicBezTo>
                <a:cubicBezTo>
                  <a:pt x="528037" y="1398587"/>
                  <a:pt x="535474" y="1398587"/>
                  <a:pt x="539193" y="1394883"/>
                </a:cubicBezTo>
                <a:cubicBezTo>
                  <a:pt x="542913" y="1391179"/>
                  <a:pt x="535474" y="1391179"/>
                  <a:pt x="528037" y="1391179"/>
                </a:cubicBezTo>
                <a:cubicBezTo>
                  <a:pt x="528037" y="1387474"/>
                  <a:pt x="542913" y="1383770"/>
                  <a:pt x="535474" y="1380066"/>
                </a:cubicBezTo>
                <a:cubicBezTo>
                  <a:pt x="550352" y="1380066"/>
                  <a:pt x="557795" y="1394883"/>
                  <a:pt x="580112" y="1387474"/>
                </a:cubicBezTo>
                <a:cubicBezTo>
                  <a:pt x="580112" y="1383770"/>
                  <a:pt x="572673" y="1383770"/>
                  <a:pt x="572673" y="1380066"/>
                </a:cubicBezTo>
                <a:cubicBezTo>
                  <a:pt x="576393" y="1380066"/>
                  <a:pt x="580112" y="1383770"/>
                  <a:pt x="583831" y="1383770"/>
                </a:cubicBezTo>
                <a:cubicBezTo>
                  <a:pt x="583831" y="1380066"/>
                  <a:pt x="568954" y="1376362"/>
                  <a:pt x="576393" y="1376362"/>
                </a:cubicBezTo>
                <a:cubicBezTo>
                  <a:pt x="583831" y="1376362"/>
                  <a:pt x="594990" y="1376362"/>
                  <a:pt x="606149" y="1376362"/>
                </a:cubicBezTo>
                <a:cubicBezTo>
                  <a:pt x="602429" y="1368954"/>
                  <a:pt x="587551" y="1365249"/>
                  <a:pt x="583831" y="1357841"/>
                </a:cubicBezTo>
                <a:lnTo>
                  <a:pt x="582550" y="1358430"/>
                </a:lnTo>
                <a:lnTo>
                  <a:pt x="583831" y="1354137"/>
                </a:lnTo>
                <a:cubicBezTo>
                  <a:pt x="583831" y="1354137"/>
                  <a:pt x="583831" y="1354137"/>
                  <a:pt x="591270" y="1361545"/>
                </a:cubicBezTo>
                <a:cubicBezTo>
                  <a:pt x="598710" y="1354137"/>
                  <a:pt x="613588" y="1354137"/>
                  <a:pt x="621027" y="1354137"/>
                </a:cubicBezTo>
                <a:cubicBezTo>
                  <a:pt x="621027" y="1354137"/>
                  <a:pt x="621027" y="1354137"/>
                  <a:pt x="621027" y="1350433"/>
                </a:cubicBezTo>
                <a:cubicBezTo>
                  <a:pt x="628466" y="1346729"/>
                  <a:pt x="628466" y="1346729"/>
                  <a:pt x="639625" y="1346729"/>
                </a:cubicBezTo>
                <a:lnTo>
                  <a:pt x="631587" y="1337461"/>
                </a:lnTo>
                <a:lnTo>
                  <a:pt x="641484" y="1339783"/>
                </a:lnTo>
                <a:cubicBezTo>
                  <a:pt x="647994" y="1341172"/>
                  <a:pt x="652643" y="1343024"/>
                  <a:pt x="647064" y="1350433"/>
                </a:cubicBezTo>
                <a:cubicBezTo>
                  <a:pt x="647064" y="1350433"/>
                  <a:pt x="647064" y="1350433"/>
                  <a:pt x="658222" y="1350433"/>
                </a:cubicBezTo>
                <a:cubicBezTo>
                  <a:pt x="658222" y="1350433"/>
                  <a:pt x="658222" y="1350433"/>
                  <a:pt x="658222" y="1339320"/>
                </a:cubicBezTo>
                <a:cubicBezTo>
                  <a:pt x="673100" y="1339320"/>
                  <a:pt x="695417" y="1339320"/>
                  <a:pt x="710296" y="1328208"/>
                </a:cubicBezTo>
                <a:cubicBezTo>
                  <a:pt x="721454" y="1320800"/>
                  <a:pt x="699137" y="1317095"/>
                  <a:pt x="695417" y="1317095"/>
                </a:cubicBezTo>
                <a:close/>
                <a:moveTo>
                  <a:pt x="2074860" y="1316037"/>
                </a:moveTo>
                <a:cubicBezTo>
                  <a:pt x="2071288" y="1319741"/>
                  <a:pt x="2067716" y="1327149"/>
                  <a:pt x="2060572" y="1323445"/>
                </a:cubicBezTo>
                <a:cubicBezTo>
                  <a:pt x="2064144" y="1323445"/>
                  <a:pt x="2067716" y="1316037"/>
                  <a:pt x="2074860" y="1316037"/>
                </a:cubicBezTo>
                <a:close/>
                <a:moveTo>
                  <a:pt x="1040778" y="1316037"/>
                </a:moveTo>
                <a:cubicBezTo>
                  <a:pt x="1044588" y="1319741"/>
                  <a:pt x="1029348" y="1327150"/>
                  <a:pt x="1029348" y="1327150"/>
                </a:cubicBezTo>
                <a:cubicBezTo>
                  <a:pt x="1025538" y="1323446"/>
                  <a:pt x="1040778" y="1323446"/>
                  <a:pt x="1040778" y="1316037"/>
                </a:cubicBezTo>
                <a:close/>
                <a:moveTo>
                  <a:pt x="89299" y="1316037"/>
                </a:moveTo>
                <a:cubicBezTo>
                  <a:pt x="93030" y="1319789"/>
                  <a:pt x="100491" y="1319789"/>
                  <a:pt x="96763" y="1327294"/>
                </a:cubicBezTo>
                <a:cubicBezTo>
                  <a:pt x="81838" y="1323542"/>
                  <a:pt x="85569" y="1334798"/>
                  <a:pt x="74380" y="1338551"/>
                </a:cubicBezTo>
                <a:cubicBezTo>
                  <a:pt x="85569" y="1334798"/>
                  <a:pt x="74380" y="1346055"/>
                  <a:pt x="85569" y="1349808"/>
                </a:cubicBezTo>
                <a:cubicBezTo>
                  <a:pt x="85569" y="1349808"/>
                  <a:pt x="85569" y="1349808"/>
                  <a:pt x="85569" y="1348870"/>
                </a:cubicBezTo>
                <a:lnTo>
                  <a:pt x="85569" y="1346055"/>
                </a:lnTo>
                <a:cubicBezTo>
                  <a:pt x="85569" y="1346055"/>
                  <a:pt x="85569" y="1346055"/>
                  <a:pt x="89299" y="1353560"/>
                </a:cubicBezTo>
                <a:cubicBezTo>
                  <a:pt x="81838" y="1349808"/>
                  <a:pt x="70647" y="1349808"/>
                  <a:pt x="70647" y="1357312"/>
                </a:cubicBezTo>
                <a:cubicBezTo>
                  <a:pt x="66916" y="1349808"/>
                  <a:pt x="85569" y="1353560"/>
                  <a:pt x="78109" y="1346055"/>
                </a:cubicBezTo>
                <a:cubicBezTo>
                  <a:pt x="74380" y="1342303"/>
                  <a:pt x="70647" y="1346055"/>
                  <a:pt x="66916" y="1349808"/>
                </a:cubicBezTo>
                <a:cubicBezTo>
                  <a:pt x="66916" y="1349808"/>
                  <a:pt x="66916" y="1349808"/>
                  <a:pt x="59454" y="1342303"/>
                </a:cubicBezTo>
                <a:cubicBezTo>
                  <a:pt x="59454" y="1342303"/>
                  <a:pt x="59454" y="1342303"/>
                  <a:pt x="66916" y="1342303"/>
                </a:cubicBezTo>
                <a:cubicBezTo>
                  <a:pt x="66916" y="1342303"/>
                  <a:pt x="66916" y="1342303"/>
                  <a:pt x="66916" y="1331046"/>
                </a:cubicBezTo>
                <a:cubicBezTo>
                  <a:pt x="66916" y="1331046"/>
                  <a:pt x="66916" y="1331046"/>
                  <a:pt x="51994" y="1334798"/>
                </a:cubicBezTo>
                <a:cubicBezTo>
                  <a:pt x="55725" y="1334798"/>
                  <a:pt x="59454" y="1331046"/>
                  <a:pt x="51994" y="1327294"/>
                </a:cubicBezTo>
                <a:cubicBezTo>
                  <a:pt x="48264" y="1331046"/>
                  <a:pt x="40803" y="1327294"/>
                  <a:pt x="44531" y="1331046"/>
                </a:cubicBezTo>
                <a:lnTo>
                  <a:pt x="40803" y="1327294"/>
                </a:lnTo>
                <a:cubicBezTo>
                  <a:pt x="55725" y="1331046"/>
                  <a:pt x="63186" y="1316037"/>
                  <a:pt x="70647" y="1319789"/>
                </a:cubicBezTo>
                <a:cubicBezTo>
                  <a:pt x="78109" y="1323542"/>
                  <a:pt x="85569" y="1316037"/>
                  <a:pt x="85569" y="1323542"/>
                </a:cubicBezTo>
                <a:cubicBezTo>
                  <a:pt x="89299" y="1323542"/>
                  <a:pt x="85569" y="1319789"/>
                  <a:pt x="89299" y="1316037"/>
                </a:cubicBezTo>
                <a:close/>
                <a:moveTo>
                  <a:pt x="728893" y="1313391"/>
                </a:moveTo>
                <a:cubicBezTo>
                  <a:pt x="738192" y="1311539"/>
                  <a:pt x="739122" y="1315243"/>
                  <a:pt x="740517" y="1318021"/>
                </a:cubicBezTo>
                <a:lnTo>
                  <a:pt x="743754" y="1320452"/>
                </a:lnTo>
                <a:lnTo>
                  <a:pt x="735778" y="1322848"/>
                </a:lnTo>
                <a:lnTo>
                  <a:pt x="734008" y="1317559"/>
                </a:lnTo>
                <a:cubicBezTo>
                  <a:pt x="733543" y="1315243"/>
                  <a:pt x="732613" y="1313391"/>
                  <a:pt x="728893" y="1313391"/>
                </a:cubicBezTo>
                <a:close/>
                <a:moveTo>
                  <a:pt x="832926" y="1313180"/>
                </a:moveTo>
                <a:cubicBezTo>
                  <a:pt x="836631" y="1316672"/>
                  <a:pt x="832926" y="1316672"/>
                  <a:pt x="832926" y="1320164"/>
                </a:cubicBezTo>
                <a:cubicBezTo>
                  <a:pt x="829222" y="1320164"/>
                  <a:pt x="825518" y="1316672"/>
                  <a:pt x="821814" y="1320164"/>
                </a:cubicBezTo>
                <a:cubicBezTo>
                  <a:pt x="821814" y="1320164"/>
                  <a:pt x="821814" y="1320164"/>
                  <a:pt x="825518" y="1327149"/>
                </a:cubicBezTo>
                <a:cubicBezTo>
                  <a:pt x="829222" y="1323657"/>
                  <a:pt x="818110" y="1327149"/>
                  <a:pt x="814405" y="1323657"/>
                </a:cubicBezTo>
                <a:cubicBezTo>
                  <a:pt x="814405" y="1320164"/>
                  <a:pt x="829222" y="1309687"/>
                  <a:pt x="832926" y="1313180"/>
                </a:cubicBezTo>
                <a:close/>
                <a:moveTo>
                  <a:pt x="906034" y="1312928"/>
                </a:moveTo>
                <a:cubicBezTo>
                  <a:pt x="907428" y="1313391"/>
                  <a:pt x="909288" y="1315243"/>
                  <a:pt x="911148" y="1317095"/>
                </a:cubicBezTo>
                <a:lnTo>
                  <a:pt x="910440" y="1319918"/>
                </a:lnTo>
                <a:lnTo>
                  <a:pt x="907428" y="1316169"/>
                </a:lnTo>
                <a:cubicBezTo>
                  <a:pt x="906498" y="1315243"/>
                  <a:pt x="905569" y="1315243"/>
                  <a:pt x="903709" y="1317095"/>
                </a:cubicBezTo>
                <a:cubicBezTo>
                  <a:pt x="903709" y="1313391"/>
                  <a:pt x="904639" y="1312465"/>
                  <a:pt x="906034" y="1312928"/>
                </a:cubicBezTo>
                <a:close/>
                <a:moveTo>
                  <a:pt x="2287358" y="1312862"/>
                </a:moveTo>
                <a:cubicBezTo>
                  <a:pt x="2287358" y="1312862"/>
                  <a:pt x="2287358" y="1312862"/>
                  <a:pt x="2306635" y="1316434"/>
                </a:cubicBezTo>
                <a:cubicBezTo>
                  <a:pt x="2302780" y="1318220"/>
                  <a:pt x="2297960" y="1320899"/>
                  <a:pt x="2293141" y="1322684"/>
                </a:cubicBezTo>
                <a:lnTo>
                  <a:pt x="2286474" y="1323126"/>
                </a:lnTo>
                <a:lnTo>
                  <a:pt x="2289768" y="1318666"/>
                </a:lnTo>
                <a:cubicBezTo>
                  <a:pt x="2290249" y="1315541"/>
                  <a:pt x="2289286" y="1312862"/>
                  <a:pt x="2287358" y="1312862"/>
                </a:cubicBezTo>
                <a:close/>
                <a:moveTo>
                  <a:pt x="145022" y="1311572"/>
                </a:moveTo>
                <a:cubicBezTo>
                  <a:pt x="145335" y="1311473"/>
                  <a:pt x="144714" y="1311671"/>
                  <a:pt x="143968" y="1312068"/>
                </a:cubicBezTo>
                <a:cubicBezTo>
                  <a:pt x="142482" y="1312862"/>
                  <a:pt x="140498" y="1314450"/>
                  <a:pt x="144466" y="1316037"/>
                </a:cubicBezTo>
                <a:cubicBezTo>
                  <a:pt x="144466" y="1316037"/>
                  <a:pt x="136529" y="1316037"/>
                  <a:pt x="136529" y="1316037"/>
                </a:cubicBezTo>
                <a:cubicBezTo>
                  <a:pt x="136529" y="1312862"/>
                  <a:pt x="136529" y="1312862"/>
                  <a:pt x="140498" y="1312862"/>
                </a:cubicBezTo>
                <a:cubicBezTo>
                  <a:pt x="143471" y="1312068"/>
                  <a:pt x="144714" y="1311672"/>
                  <a:pt x="145022" y="1311572"/>
                </a:cubicBezTo>
                <a:close/>
                <a:moveTo>
                  <a:pt x="1271767" y="1310363"/>
                </a:moveTo>
                <a:cubicBezTo>
                  <a:pt x="1275949" y="1310070"/>
                  <a:pt x="1279668" y="1310538"/>
                  <a:pt x="1282456" y="1312409"/>
                </a:cubicBezTo>
                <a:cubicBezTo>
                  <a:pt x="1282456" y="1312409"/>
                  <a:pt x="1282456" y="1312409"/>
                  <a:pt x="1271302" y="1319893"/>
                </a:cubicBezTo>
                <a:cubicBezTo>
                  <a:pt x="1271302" y="1319893"/>
                  <a:pt x="1275020" y="1319893"/>
                  <a:pt x="1275020" y="1319893"/>
                </a:cubicBezTo>
                <a:cubicBezTo>
                  <a:pt x="1263866" y="1319893"/>
                  <a:pt x="1241558" y="1334861"/>
                  <a:pt x="1230404" y="1331119"/>
                </a:cubicBezTo>
                <a:cubicBezTo>
                  <a:pt x="1234122" y="1338603"/>
                  <a:pt x="1230404" y="1331119"/>
                  <a:pt x="1230404" y="1338603"/>
                </a:cubicBezTo>
                <a:cubicBezTo>
                  <a:pt x="1226686" y="1334861"/>
                  <a:pt x="1215531" y="1331119"/>
                  <a:pt x="1211814" y="1338603"/>
                </a:cubicBezTo>
                <a:cubicBezTo>
                  <a:pt x="1211814" y="1338603"/>
                  <a:pt x="1211814" y="1342345"/>
                  <a:pt x="1215531" y="1342345"/>
                </a:cubicBezTo>
                <a:cubicBezTo>
                  <a:pt x="1215531" y="1342345"/>
                  <a:pt x="1215531" y="1342345"/>
                  <a:pt x="1204378" y="1342345"/>
                </a:cubicBezTo>
                <a:cubicBezTo>
                  <a:pt x="1204378" y="1342345"/>
                  <a:pt x="1204378" y="1342345"/>
                  <a:pt x="1215531" y="1349829"/>
                </a:cubicBezTo>
                <a:cubicBezTo>
                  <a:pt x="1219250" y="1353571"/>
                  <a:pt x="1208096" y="1368539"/>
                  <a:pt x="1196941" y="1368539"/>
                </a:cubicBezTo>
                <a:cubicBezTo>
                  <a:pt x="1193224" y="1379765"/>
                  <a:pt x="1196941" y="1376023"/>
                  <a:pt x="1211814" y="1372281"/>
                </a:cubicBezTo>
                <a:cubicBezTo>
                  <a:pt x="1211814" y="1379765"/>
                  <a:pt x="1211814" y="1379765"/>
                  <a:pt x="1200660" y="1387249"/>
                </a:cubicBezTo>
                <a:cubicBezTo>
                  <a:pt x="1211814" y="1379765"/>
                  <a:pt x="1215531" y="1394733"/>
                  <a:pt x="1222968" y="1398475"/>
                </a:cubicBezTo>
                <a:cubicBezTo>
                  <a:pt x="1241558" y="1379765"/>
                  <a:pt x="1267584" y="1387249"/>
                  <a:pt x="1286174" y="1368539"/>
                </a:cubicBezTo>
                <a:cubicBezTo>
                  <a:pt x="1278738" y="1361055"/>
                  <a:pt x="1289891" y="1368539"/>
                  <a:pt x="1289891" y="1361055"/>
                </a:cubicBezTo>
                <a:cubicBezTo>
                  <a:pt x="1289891" y="1361055"/>
                  <a:pt x="1289891" y="1361055"/>
                  <a:pt x="1293609" y="1368539"/>
                </a:cubicBezTo>
                <a:cubicBezTo>
                  <a:pt x="1308481" y="1361055"/>
                  <a:pt x="1338226" y="1361055"/>
                  <a:pt x="1345659" y="1368539"/>
                </a:cubicBezTo>
                <a:cubicBezTo>
                  <a:pt x="1338226" y="1372281"/>
                  <a:pt x="1345659" y="1376023"/>
                  <a:pt x="1330790" y="1376023"/>
                </a:cubicBezTo>
                <a:cubicBezTo>
                  <a:pt x="1330790" y="1376023"/>
                  <a:pt x="1330790" y="1376023"/>
                  <a:pt x="1327072" y="1387249"/>
                </a:cubicBezTo>
                <a:cubicBezTo>
                  <a:pt x="1327072" y="1387249"/>
                  <a:pt x="1327072" y="1387249"/>
                  <a:pt x="1341944" y="1383507"/>
                </a:cubicBezTo>
                <a:cubicBezTo>
                  <a:pt x="1349375" y="1387249"/>
                  <a:pt x="1334508" y="1387249"/>
                  <a:pt x="1341944" y="1390991"/>
                </a:cubicBezTo>
                <a:cubicBezTo>
                  <a:pt x="1341944" y="1390991"/>
                  <a:pt x="1341944" y="1390991"/>
                  <a:pt x="1319636" y="1387249"/>
                </a:cubicBezTo>
                <a:cubicBezTo>
                  <a:pt x="1319636" y="1387249"/>
                  <a:pt x="1319636" y="1387249"/>
                  <a:pt x="1327072" y="1398475"/>
                </a:cubicBezTo>
                <a:cubicBezTo>
                  <a:pt x="1327072" y="1398475"/>
                  <a:pt x="1327072" y="1398475"/>
                  <a:pt x="1312200" y="1398475"/>
                </a:cubicBezTo>
                <a:cubicBezTo>
                  <a:pt x="1301045" y="1394733"/>
                  <a:pt x="1293609" y="1413442"/>
                  <a:pt x="1282456" y="1413442"/>
                </a:cubicBezTo>
                <a:cubicBezTo>
                  <a:pt x="1282456" y="1413442"/>
                  <a:pt x="1275020" y="1405958"/>
                  <a:pt x="1271302" y="1413442"/>
                </a:cubicBezTo>
                <a:cubicBezTo>
                  <a:pt x="1263866" y="1413442"/>
                  <a:pt x="1263866" y="1420926"/>
                  <a:pt x="1267584" y="1420926"/>
                </a:cubicBezTo>
                <a:cubicBezTo>
                  <a:pt x="1267584" y="1420926"/>
                  <a:pt x="1267584" y="1420926"/>
                  <a:pt x="1245276" y="1417184"/>
                </a:cubicBezTo>
                <a:cubicBezTo>
                  <a:pt x="1252711" y="1417184"/>
                  <a:pt x="1256429" y="1420926"/>
                  <a:pt x="1260148" y="1417184"/>
                </a:cubicBezTo>
                <a:cubicBezTo>
                  <a:pt x="1256429" y="1405958"/>
                  <a:pt x="1237840" y="1420926"/>
                  <a:pt x="1226686" y="1420926"/>
                </a:cubicBezTo>
                <a:cubicBezTo>
                  <a:pt x="1222968" y="1424668"/>
                  <a:pt x="1211814" y="1424668"/>
                  <a:pt x="1204378" y="1432152"/>
                </a:cubicBezTo>
                <a:cubicBezTo>
                  <a:pt x="1204378" y="1432152"/>
                  <a:pt x="1204378" y="1432152"/>
                  <a:pt x="1208096" y="1435894"/>
                </a:cubicBezTo>
                <a:cubicBezTo>
                  <a:pt x="1189505" y="1447120"/>
                  <a:pt x="1196941" y="1432152"/>
                  <a:pt x="1185787" y="1439636"/>
                </a:cubicBezTo>
                <a:cubicBezTo>
                  <a:pt x="1185787" y="1439636"/>
                  <a:pt x="1185787" y="1439636"/>
                  <a:pt x="1196941" y="1428410"/>
                </a:cubicBezTo>
                <a:cubicBezTo>
                  <a:pt x="1178351" y="1428410"/>
                  <a:pt x="1185787" y="1443378"/>
                  <a:pt x="1170916" y="1439636"/>
                </a:cubicBezTo>
                <a:cubicBezTo>
                  <a:pt x="1174634" y="1447120"/>
                  <a:pt x="1167198" y="1447120"/>
                  <a:pt x="1170916" y="1447120"/>
                </a:cubicBezTo>
                <a:cubicBezTo>
                  <a:pt x="1163480" y="1458346"/>
                  <a:pt x="1152326" y="1443378"/>
                  <a:pt x="1152326" y="1454604"/>
                </a:cubicBezTo>
                <a:cubicBezTo>
                  <a:pt x="1152326" y="1454604"/>
                  <a:pt x="1152326" y="1454604"/>
                  <a:pt x="1144890" y="1439636"/>
                </a:cubicBezTo>
                <a:cubicBezTo>
                  <a:pt x="1152326" y="1447120"/>
                  <a:pt x="1159762" y="1428410"/>
                  <a:pt x="1167198" y="1439636"/>
                </a:cubicBezTo>
                <a:cubicBezTo>
                  <a:pt x="1159762" y="1432152"/>
                  <a:pt x="1170916" y="1424668"/>
                  <a:pt x="1163480" y="1417184"/>
                </a:cubicBezTo>
                <a:cubicBezTo>
                  <a:pt x="1163480" y="1432152"/>
                  <a:pt x="1189505" y="1413442"/>
                  <a:pt x="1196941" y="1420926"/>
                </a:cubicBezTo>
                <a:cubicBezTo>
                  <a:pt x="1196941" y="1420926"/>
                  <a:pt x="1196941" y="1417184"/>
                  <a:pt x="1193224" y="1417184"/>
                </a:cubicBezTo>
                <a:cubicBezTo>
                  <a:pt x="1200660" y="1420926"/>
                  <a:pt x="1204378" y="1413442"/>
                  <a:pt x="1208096" y="1409700"/>
                </a:cubicBezTo>
                <a:cubicBezTo>
                  <a:pt x="1200660" y="1405958"/>
                  <a:pt x="1178351" y="1405958"/>
                  <a:pt x="1163480" y="1413442"/>
                </a:cubicBezTo>
                <a:cubicBezTo>
                  <a:pt x="1163480" y="1413442"/>
                  <a:pt x="1163480" y="1413442"/>
                  <a:pt x="1167198" y="1409700"/>
                </a:cubicBezTo>
                <a:cubicBezTo>
                  <a:pt x="1163480" y="1405958"/>
                  <a:pt x="1152326" y="1413442"/>
                  <a:pt x="1156044" y="1420926"/>
                </a:cubicBezTo>
                <a:cubicBezTo>
                  <a:pt x="1148608" y="1413442"/>
                  <a:pt x="1137454" y="1417184"/>
                  <a:pt x="1126299" y="1417184"/>
                </a:cubicBezTo>
                <a:cubicBezTo>
                  <a:pt x="1126299" y="1402217"/>
                  <a:pt x="1148608" y="1413442"/>
                  <a:pt x="1152326" y="1398475"/>
                </a:cubicBezTo>
                <a:cubicBezTo>
                  <a:pt x="1144890" y="1402217"/>
                  <a:pt x="1144890" y="1405958"/>
                  <a:pt x="1137454" y="1402217"/>
                </a:cubicBezTo>
                <a:cubicBezTo>
                  <a:pt x="1133736" y="1394733"/>
                  <a:pt x="1141172" y="1394733"/>
                  <a:pt x="1141172" y="1390991"/>
                </a:cubicBezTo>
                <a:cubicBezTo>
                  <a:pt x="1130017" y="1379765"/>
                  <a:pt x="1115145" y="1390991"/>
                  <a:pt x="1103991" y="1390991"/>
                </a:cubicBezTo>
                <a:cubicBezTo>
                  <a:pt x="1100273" y="1398475"/>
                  <a:pt x="1115145" y="1398475"/>
                  <a:pt x="1115145" y="1398475"/>
                </a:cubicBezTo>
                <a:cubicBezTo>
                  <a:pt x="1115145" y="1398475"/>
                  <a:pt x="1115145" y="1398475"/>
                  <a:pt x="1096555" y="1398475"/>
                </a:cubicBezTo>
                <a:cubicBezTo>
                  <a:pt x="1092837" y="1402217"/>
                  <a:pt x="1081685" y="1409700"/>
                  <a:pt x="1092837" y="1409700"/>
                </a:cubicBezTo>
                <a:cubicBezTo>
                  <a:pt x="1077967" y="1409700"/>
                  <a:pt x="1085401" y="1413442"/>
                  <a:pt x="1074249" y="1420926"/>
                </a:cubicBezTo>
                <a:cubicBezTo>
                  <a:pt x="1077967" y="1413442"/>
                  <a:pt x="1074249" y="1409700"/>
                  <a:pt x="1074249" y="1409700"/>
                </a:cubicBezTo>
                <a:cubicBezTo>
                  <a:pt x="1055658" y="1398475"/>
                  <a:pt x="1048222" y="1417184"/>
                  <a:pt x="1029631" y="1413442"/>
                </a:cubicBezTo>
                <a:cubicBezTo>
                  <a:pt x="1029631" y="1413442"/>
                  <a:pt x="1029631" y="1413442"/>
                  <a:pt x="1033350" y="1417184"/>
                </a:cubicBezTo>
                <a:cubicBezTo>
                  <a:pt x="1025913" y="1409700"/>
                  <a:pt x="1018477" y="1420926"/>
                  <a:pt x="1007323" y="1420926"/>
                </a:cubicBezTo>
                <a:cubicBezTo>
                  <a:pt x="1007323" y="1420926"/>
                  <a:pt x="1007323" y="1420926"/>
                  <a:pt x="1007323" y="1409700"/>
                </a:cubicBezTo>
                <a:cubicBezTo>
                  <a:pt x="996169" y="1409700"/>
                  <a:pt x="985014" y="1413442"/>
                  <a:pt x="981296" y="1417184"/>
                </a:cubicBezTo>
                <a:cubicBezTo>
                  <a:pt x="955270" y="1405958"/>
                  <a:pt x="932961" y="1439636"/>
                  <a:pt x="906935" y="1435894"/>
                </a:cubicBezTo>
                <a:cubicBezTo>
                  <a:pt x="895781" y="1435894"/>
                  <a:pt x="903217" y="1435894"/>
                  <a:pt x="899499" y="1432152"/>
                </a:cubicBezTo>
                <a:cubicBezTo>
                  <a:pt x="914371" y="1428410"/>
                  <a:pt x="925525" y="1435894"/>
                  <a:pt x="936679" y="1420926"/>
                </a:cubicBezTo>
                <a:cubicBezTo>
                  <a:pt x="929243" y="1420926"/>
                  <a:pt x="936679" y="1409700"/>
                  <a:pt x="925525" y="1413442"/>
                </a:cubicBezTo>
                <a:cubicBezTo>
                  <a:pt x="925525" y="1413442"/>
                  <a:pt x="925525" y="1413442"/>
                  <a:pt x="929243" y="1420926"/>
                </a:cubicBezTo>
                <a:cubicBezTo>
                  <a:pt x="918090" y="1420926"/>
                  <a:pt x="929243" y="1409700"/>
                  <a:pt x="914371" y="1417184"/>
                </a:cubicBezTo>
                <a:cubicBezTo>
                  <a:pt x="918090" y="1420926"/>
                  <a:pt x="906935" y="1424668"/>
                  <a:pt x="914371" y="1428410"/>
                </a:cubicBezTo>
                <a:cubicBezTo>
                  <a:pt x="910653" y="1424668"/>
                  <a:pt x="899499" y="1424668"/>
                  <a:pt x="895781" y="1420926"/>
                </a:cubicBezTo>
                <a:cubicBezTo>
                  <a:pt x="888345" y="1424668"/>
                  <a:pt x="899499" y="1428410"/>
                  <a:pt x="892063" y="1432152"/>
                </a:cubicBezTo>
                <a:cubicBezTo>
                  <a:pt x="892063" y="1432152"/>
                  <a:pt x="892063" y="1432152"/>
                  <a:pt x="888345" y="1424668"/>
                </a:cubicBezTo>
                <a:cubicBezTo>
                  <a:pt x="888345" y="1424668"/>
                  <a:pt x="888345" y="1424668"/>
                  <a:pt x="873473" y="1428410"/>
                </a:cubicBezTo>
                <a:cubicBezTo>
                  <a:pt x="884627" y="1428410"/>
                  <a:pt x="880909" y="1439636"/>
                  <a:pt x="888345" y="1439636"/>
                </a:cubicBezTo>
                <a:cubicBezTo>
                  <a:pt x="888345" y="1439636"/>
                  <a:pt x="888345" y="1439636"/>
                  <a:pt x="877191" y="1443378"/>
                </a:cubicBezTo>
                <a:cubicBezTo>
                  <a:pt x="877191" y="1443378"/>
                  <a:pt x="877191" y="1443378"/>
                  <a:pt x="884627" y="1439636"/>
                </a:cubicBezTo>
                <a:cubicBezTo>
                  <a:pt x="884627" y="1435894"/>
                  <a:pt x="880909" y="1435894"/>
                  <a:pt x="873473" y="1435894"/>
                </a:cubicBezTo>
                <a:cubicBezTo>
                  <a:pt x="873473" y="1420926"/>
                  <a:pt x="851164" y="1443378"/>
                  <a:pt x="851164" y="1439636"/>
                </a:cubicBezTo>
                <a:lnTo>
                  <a:pt x="855663" y="1441749"/>
                </a:lnTo>
                <a:lnTo>
                  <a:pt x="845587" y="1444314"/>
                </a:lnTo>
                <a:cubicBezTo>
                  <a:pt x="839083" y="1446185"/>
                  <a:pt x="834436" y="1447120"/>
                  <a:pt x="840013" y="1439636"/>
                </a:cubicBezTo>
                <a:cubicBezTo>
                  <a:pt x="832577" y="1443378"/>
                  <a:pt x="825141" y="1443378"/>
                  <a:pt x="817704" y="1447120"/>
                </a:cubicBezTo>
                <a:cubicBezTo>
                  <a:pt x="817704" y="1439636"/>
                  <a:pt x="836295" y="1439636"/>
                  <a:pt x="836295" y="1435894"/>
                </a:cubicBezTo>
                <a:cubicBezTo>
                  <a:pt x="825141" y="1435894"/>
                  <a:pt x="813986" y="1435894"/>
                  <a:pt x="799114" y="1443378"/>
                </a:cubicBezTo>
                <a:cubicBezTo>
                  <a:pt x="795396" y="1443378"/>
                  <a:pt x="795396" y="1435894"/>
                  <a:pt x="784242" y="1435894"/>
                </a:cubicBezTo>
                <a:cubicBezTo>
                  <a:pt x="787960" y="1432152"/>
                  <a:pt x="795396" y="1439636"/>
                  <a:pt x="799114" y="1432152"/>
                </a:cubicBezTo>
                <a:cubicBezTo>
                  <a:pt x="799114" y="1428410"/>
                  <a:pt x="791678" y="1432152"/>
                  <a:pt x="795396" y="1428410"/>
                </a:cubicBezTo>
                <a:cubicBezTo>
                  <a:pt x="795396" y="1435894"/>
                  <a:pt x="802832" y="1420926"/>
                  <a:pt x="810268" y="1420926"/>
                </a:cubicBezTo>
                <a:cubicBezTo>
                  <a:pt x="810268" y="1420926"/>
                  <a:pt x="810268" y="1420926"/>
                  <a:pt x="802832" y="1417184"/>
                </a:cubicBezTo>
                <a:cubicBezTo>
                  <a:pt x="806550" y="1420926"/>
                  <a:pt x="810268" y="1420926"/>
                  <a:pt x="810268" y="1417184"/>
                </a:cubicBezTo>
                <a:cubicBezTo>
                  <a:pt x="817704" y="1413442"/>
                  <a:pt x="813986" y="1409700"/>
                  <a:pt x="806550" y="1409700"/>
                </a:cubicBezTo>
                <a:cubicBezTo>
                  <a:pt x="806550" y="1409700"/>
                  <a:pt x="806550" y="1409700"/>
                  <a:pt x="821422" y="1405958"/>
                </a:cubicBezTo>
                <a:lnTo>
                  <a:pt x="819563" y="1402217"/>
                </a:lnTo>
                <a:lnTo>
                  <a:pt x="832577" y="1402217"/>
                </a:lnTo>
                <a:cubicBezTo>
                  <a:pt x="836295" y="1398475"/>
                  <a:pt x="832577" y="1394733"/>
                  <a:pt x="832577" y="1390991"/>
                </a:cubicBezTo>
                <a:cubicBezTo>
                  <a:pt x="832577" y="1390991"/>
                  <a:pt x="832577" y="1390991"/>
                  <a:pt x="825141" y="1394733"/>
                </a:cubicBezTo>
                <a:cubicBezTo>
                  <a:pt x="825141" y="1394733"/>
                  <a:pt x="825141" y="1394733"/>
                  <a:pt x="828859" y="1387249"/>
                </a:cubicBezTo>
                <a:cubicBezTo>
                  <a:pt x="843728" y="1383507"/>
                  <a:pt x="866036" y="1376023"/>
                  <a:pt x="888345" y="1372281"/>
                </a:cubicBezTo>
                <a:cubicBezTo>
                  <a:pt x="884627" y="1353571"/>
                  <a:pt x="914371" y="1372281"/>
                  <a:pt x="914371" y="1353571"/>
                </a:cubicBezTo>
                <a:cubicBezTo>
                  <a:pt x="925525" y="1353571"/>
                  <a:pt x="940398" y="1349829"/>
                  <a:pt x="947834" y="1353571"/>
                </a:cubicBezTo>
                <a:cubicBezTo>
                  <a:pt x="947834" y="1353571"/>
                  <a:pt x="947834" y="1353571"/>
                  <a:pt x="936679" y="1342345"/>
                </a:cubicBezTo>
                <a:cubicBezTo>
                  <a:pt x="936679" y="1342345"/>
                  <a:pt x="936679" y="1342345"/>
                  <a:pt x="962706" y="1346087"/>
                </a:cubicBezTo>
                <a:cubicBezTo>
                  <a:pt x="962706" y="1346087"/>
                  <a:pt x="962706" y="1346087"/>
                  <a:pt x="955270" y="1346087"/>
                </a:cubicBezTo>
                <a:cubicBezTo>
                  <a:pt x="947834" y="1349829"/>
                  <a:pt x="958988" y="1349829"/>
                  <a:pt x="955270" y="1357313"/>
                </a:cubicBezTo>
                <a:cubicBezTo>
                  <a:pt x="962706" y="1353571"/>
                  <a:pt x="970142" y="1346087"/>
                  <a:pt x="977578" y="1334861"/>
                </a:cubicBezTo>
                <a:cubicBezTo>
                  <a:pt x="977578" y="1334861"/>
                  <a:pt x="977578" y="1334861"/>
                  <a:pt x="988732" y="1346087"/>
                </a:cubicBezTo>
                <a:cubicBezTo>
                  <a:pt x="988732" y="1346087"/>
                  <a:pt x="988732" y="1346087"/>
                  <a:pt x="992451" y="1338603"/>
                </a:cubicBezTo>
                <a:cubicBezTo>
                  <a:pt x="992451" y="1338603"/>
                  <a:pt x="992451" y="1338603"/>
                  <a:pt x="992451" y="1349829"/>
                </a:cubicBezTo>
                <a:cubicBezTo>
                  <a:pt x="992451" y="1349829"/>
                  <a:pt x="992451" y="1349829"/>
                  <a:pt x="1003605" y="1349829"/>
                </a:cubicBezTo>
                <a:cubicBezTo>
                  <a:pt x="1003605" y="1349829"/>
                  <a:pt x="1003605" y="1349829"/>
                  <a:pt x="999887" y="1338603"/>
                </a:cubicBezTo>
                <a:cubicBezTo>
                  <a:pt x="1001746" y="1334861"/>
                  <a:pt x="1006393" y="1332990"/>
                  <a:pt x="1011506" y="1332522"/>
                </a:cubicBezTo>
                <a:lnTo>
                  <a:pt x="1019780" y="1333865"/>
                </a:lnTo>
                <a:lnTo>
                  <a:pt x="1017548" y="1335329"/>
                </a:lnTo>
                <a:cubicBezTo>
                  <a:pt x="1014759" y="1337667"/>
                  <a:pt x="1011041" y="1340474"/>
                  <a:pt x="1003605" y="1338603"/>
                </a:cubicBezTo>
                <a:cubicBezTo>
                  <a:pt x="1003605" y="1342345"/>
                  <a:pt x="1011041" y="1342345"/>
                  <a:pt x="1011041" y="1346087"/>
                </a:cubicBezTo>
                <a:cubicBezTo>
                  <a:pt x="1011041" y="1346087"/>
                  <a:pt x="1011041" y="1346087"/>
                  <a:pt x="999887" y="1353571"/>
                </a:cubicBezTo>
                <a:cubicBezTo>
                  <a:pt x="1018477" y="1346087"/>
                  <a:pt x="1029631" y="1361055"/>
                  <a:pt x="1044504" y="1357313"/>
                </a:cubicBezTo>
                <a:cubicBezTo>
                  <a:pt x="1037068" y="1349829"/>
                  <a:pt x="1044504" y="1349829"/>
                  <a:pt x="1040786" y="1346087"/>
                </a:cubicBezTo>
                <a:cubicBezTo>
                  <a:pt x="1040786" y="1342345"/>
                  <a:pt x="1048222" y="1349829"/>
                  <a:pt x="1051940" y="1353571"/>
                </a:cubicBezTo>
                <a:cubicBezTo>
                  <a:pt x="1055658" y="1338603"/>
                  <a:pt x="1074249" y="1346087"/>
                  <a:pt x="1085401" y="1346087"/>
                </a:cubicBezTo>
                <a:cubicBezTo>
                  <a:pt x="1085401" y="1346087"/>
                  <a:pt x="1085401" y="1346087"/>
                  <a:pt x="1081685" y="1353571"/>
                </a:cubicBezTo>
                <a:cubicBezTo>
                  <a:pt x="1081685" y="1353571"/>
                  <a:pt x="1081685" y="1353571"/>
                  <a:pt x="1092837" y="1353571"/>
                </a:cubicBezTo>
                <a:cubicBezTo>
                  <a:pt x="1085401" y="1349829"/>
                  <a:pt x="1096555" y="1346087"/>
                  <a:pt x="1096555" y="1342345"/>
                </a:cubicBezTo>
                <a:cubicBezTo>
                  <a:pt x="1100273" y="1342345"/>
                  <a:pt x="1103991" y="1346087"/>
                  <a:pt x="1107709" y="1342345"/>
                </a:cubicBezTo>
                <a:cubicBezTo>
                  <a:pt x="1107709" y="1334861"/>
                  <a:pt x="1100273" y="1338603"/>
                  <a:pt x="1100273" y="1334861"/>
                </a:cubicBezTo>
                <a:cubicBezTo>
                  <a:pt x="1107709" y="1334861"/>
                  <a:pt x="1118863" y="1338603"/>
                  <a:pt x="1107709" y="1346087"/>
                </a:cubicBezTo>
                <a:cubicBezTo>
                  <a:pt x="1115145" y="1349829"/>
                  <a:pt x="1122581" y="1349829"/>
                  <a:pt x="1130017" y="1349829"/>
                </a:cubicBezTo>
                <a:cubicBezTo>
                  <a:pt x="1122581" y="1346087"/>
                  <a:pt x="1141172" y="1346087"/>
                  <a:pt x="1144890" y="1342345"/>
                </a:cubicBezTo>
                <a:cubicBezTo>
                  <a:pt x="1148608" y="1338603"/>
                  <a:pt x="1148608" y="1338603"/>
                  <a:pt x="1144890" y="1338603"/>
                </a:cubicBezTo>
                <a:cubicBezTo>
                  <a:pt x="1152326" y="1338603"/>
                  <a:pt x="1152326" y="1346087"/>
                  <a:pt x="1167198" y="1338603"/>
                </a:cubicBezTo>
                <a:cubicBezTo>
                  <a:pt x="1167198" y="1338603"/>
                  <a:pt x="1167198" y="1338603"/>
                  <a:pt x="1163480" y="1349829"/>
                </a:cubicBezTo>
                <a:cubicBezTo>
                  <a:pt x="1170916" y="1346087"/>
                  <a:pt x="1182069" y="1338603"/>
                  <a:pt x="1182069" y="1334861"/>
                </a:cubicBezTo>
                <a:cubicBezTo>
                  <a:pt x="1182069" y="1334861"/>
                  <a:pt x="1182069" y="1334861"/>
                  <a:pt x="1185787" y="1342345"/>
                </a:cubicBezTo>
                <a:cubicBezTo>
                  <a:pt x="1200660" y="1334861"/>
                  <a:pt x="1226686" y="1334861"/>
                  <a:pt x="1241558" y="1323635"/>
                </a:cubicBezTo>
                <a:cubicBezTo>
                  <a:pt x="1237840" y="1319893"/>
                  <a:pt x="1237840" y="1319893"/>
                  <a:pt x="1234122" y="1316151"/>
                </a:cubicBezTo>
                <a:cubicBezTo>
                  <a:pt x="1242487" y="1318958"/>
                  <a:pt x="1259218" y="1311240"/>
                  <a:pt x="1271767" y="1310363"/>
                </a:cubicBezTo>
                <a:close/>
                <a:moveTo>
                  <a:pt x="338280" y="1309573"/>
                </a:moveTo>
                <a:lnTo>
                  <a:pt x="341764" y="1313392"/>
                </a:lnTo>
                <a:cubicBezTo>
                  <a:pt x="338012" y="1309688"/>
                  <a:pt x="338012" y="1309688"/>
                  <a:pt x="338012" y="1309688"/>
                </a:cubicBezTo>
                <a:close/>
                <a:moveTo>
                  <a:pt x="906476" y="1305322"/>
                </a:moveTo>
                <a:cubicBezTo>
                  <a:pt x="914414" y="1301750"/>
                  <a:pt x="914414" y="1316038"/>
                  <a:pt x="914414" y="1312466"/>
                </a:cubicBezTo>
                <a:close/>
                <a:moveTo>
                  <a:pt x="2060043" y="1301750"/>
                </a:moveTo>
                <a:cubicBezTo>
                  <a:pt x="2071156" y="1301750"/>
                  <a:pt x="2071156" y="1309370"/>
                  <a:pt x="2071156" y="1313180"/>
                </a:cubicBezTo>
                <a:cubicBezTo>
                  <a:pt x="2067452" y="1315085"/>
                  <a:pt x="2061895" y="1316038"/>
                  <a:pt x="2057265" y="1316990"/>
                </a:cubicBezTo>
                <a:lnTo>
                  <a:pt x="2052277" y="1319270"/>
                </a:lnTo>
                <a:lnTo>
                  <a:pt x="2051188" y="1314609"/>
                </a:lnTo>
                <a:cubicBezTo>
                  <a:pt x="2055181" y="1310323"/>
                  <a:pt x="2071156" y="1310323"/>
                  <a:pt x="2060043" y="1301750"/>
                </a:cubicBezTo>
                <a:close/>
                <a:moveTo>
                  <a:pt x="1684338" y="1301750"/>
                </a:moveTo>
                <a:cubicBezTo>
                  <a:pt x="1677121" y="1309007"/>
                  <a:pt x="1655472" y="1312636"/>
                  <a:pt x="1659080" y="1327150"/>
                </a:cubicBezTo>
                <a:cubicBezTo>
                  <a:pt x="1659080" y="1327150"/>
                  <a:pt x="1659080" y="1327150"/>
                  <a:pt x="1651865" y="1316264"/>
                </a:cubicBezTo>
                <a:lnTo>
                  <a:pt x="1644651" y="1319893"/>
                </a:lnTo>
                <a:cubicBezTo>
                  <a:pt x="1651865" y="1312636"/>
                  <a:pt x="1677121" y="1301750"/>
                  <a:pt x="1684338" y="1301750"/>
                </a:cubicBezTo>
                <a:close/>
                <a:moveTo>
                  <a:pt x="1774823" y="1298575"/>
                </a:moveTo>
                <a:cubicBezTo>
                  <a:pt x="1774823" y="1305719"/>
                  <a:pt x="1774823" y="1309290"/>
                  <a:pt x="1762916" y="1312862"/>
                </a:cubicBezTo>
                <a:cubicBezTo>
                  <a:pt x="1762916" y="1312862"/>
                  <a:pt x="1762916" y="1312862"/>
                  <a:pt x="1762916" y="1309290"/>
                </a:cubicBezTo>
                <a:lnTo>
                  <a:pt x="1766885" y="1309290"/>
                </a:lnTo>
                <a:cubicBezTo>
                  <a:pt x="1766885" y="1309290"/>
                  <a:pt x="1766885" y="1309290"/>
                  <a:pt x="1758948" y="1305719"/>
                </a:cubicBezTo>
                <a:cubicBezTo>
                  <a:pt x="1770854" y="1305719"/>
                  <a:pt x="1774823" y="1298575"/>
                  <a:pt x="1774823" y="1298575"/>
                </a:cubicBezTo>
                <a:close/>
                <a:moveTo>
                  <a:pt x="1628776" y="1298575"/>
                </a:moveTo>
                <a:cubicBezTo>
                  <a:pt x="1625025" y="1305832"/>
                  <a:pt x="1610014" y="1313089"/>
                  <a:pt x="1598758" y="1320347"/>
                </a:cubicBezTo>
                <a:cubicBezTo>
                  <a:pt x="1598758" y="1320347"/>
                  <a:pt x="1598758" y="1320347"/>
                  <a:pt x="1606261" y="1323975"/>
                </a:cubicBezTo>
                <a:cubicBezTo>
                  <a:pt x="1606261" y="1323975"/>
                  <a:pt x="1606261" y="1323975"/>
                  <a:pt x="1602509" y="1323975"/>
                </a:cubicBezTo>
                <a:cubicBezTo>
                  <a:pt x="1598758" y="1323975"/>
                  <a:pt x="1587499" y="1320347"/>
                  <a:pt x="1598758" y="1313089"/>
                </a:cubicBezTo>
                <a:cubicBezTo>
                  <a:pt x="1613765" y="1316718"/>
                  <a:pt x="1613765" y="1302204"/>
                  <a:pt x="1628776" y="1298575"/>
                </a:cubicBezTo>
                <a:close/>
                <a:moveTo>
                  <a:pt x="911239" y="1298575"/>
                </a:moveTo>
                <a:cubicBezTo>
                  <a:pt x="907535" y="1298575"/>
                  <a:pt x="903831" y="1304925"/>
                  <a:pt x="900126" y="1301750"/>
                </a:cubicBezTo>
                <a:cubicBezTo>
                  <a:pt x="903831" y="1298575"/>
                  <a:pt x="907535" y="1298575"/>
                  <a:pt x="911239" y="1298575"/>
                </a:cubicBezTo>
                <a:close/>
                <a:moveTo>
                  <a:pt x="870494" y="1298575"/>
                </a:moveTo>
                <a:cubicBezTo>
                  <a:pt x="870494" y="1298575"/>
                  <a:pt x="870494" y="1298575"/>
                  <a:pt x="877902" y="1302068"/>
                </a:cubicBezTo>
                <a:cubicBezTo>
                  <a:pt x="874198" y="1302068"/>
                  <a:pt x="870494" y="1302068"/>
                  <a:pt x="866790" y="1305560"/>
                </a:cubicBezTo>
                <a:cubicBezTo>
                  <a:pt x="866790" y="1305560"/>
                  <a:pt x="866790" y="1309052"/>
                  <a:pt x="870494" y="1309052"/>
                </a:cubicBezTo>
                <a:cubicBezTo>
                  <a:pt x="870494" y="1309052"/>
                  <a:pt x="870494" y="1309052"/>
                  <a:pt x="840861" y="1316037"/>
                </a:cubicBezTo>
                <a:cubicBezTo>
                  <a:pt x="833456" y="1312545"/>
                  <a:pt x="851973" y="1309052"/>
                  <a:pt x="848269" y="1305560"/>
                </a:cubicBezTo>
                <a:cubicBezTo>
                  <a:pt x="851973" y="1305560"/>
                  <a:pt x="855678" y="1305560"/>
                  <a:pt x="859382" y="1305560"/>
                </a:cubicBezTo>
                <a:cubicBezTo>
                  <a:pt x="859382" y="1305560"/>
                  <a:pt x="859382" y="1305560"/>
                  <a:pt x="855678" y="1302068"/>
                </a:cubicBezTo>
                <a:cubicBezTo>
                  <a:pt x="855678" y="1302068"/>
                  <a:pt x="855678" y="1302068"/>
                  <a:pt x="870494" y="1302068"/>
                </a:cubicBezTo>
                <a:cubicBezTo>
                  <a:pt x="870494" y="1302068"/>
                  <a:pt x="870494" y="1302068"/>
                  <a:pt x="870494" y="1298575"/>
                </a:cubicBezTo>
                <a:close/>
                <a:moveTo>
                  <a:pt x="676611" y="1298575"/>
                </a:moveTo>
                <a:cubicBezTo>
                  <a:pt x="669309" y="1309687"/>
                  <a:pt x="691216" y="1305983"/>
                  <a:pt x="698519" y="1309687"/>
                </a:cubicBezTo>
                <a:cubicBezTo>
                  <a:pt x="698519" y="1309687"/>
                  <a:pt x="698519" y="1309687"/>
                  <a:pt x="691216" y="1309687"/>
                </a:cubicBezTo>
                <a:cubicBezTo>
                  <a:pt x="680262" y="1317096"/>
                  <a:pt x="687565" y="1320800"/>
                  <a:pt x="694867" y="1328208"/>
                </a:cubicBezTo>
                <a:cubicBezTo>
                  <a:pt x="683914" y="1331912"/>
                  <a:pt x="680262" y="1328208"/>
                  <a:pt x="672960" y="1324504"/>
                </a:cubicBezTo>
                <a:cubicBezTo>
                  <a:pt x="676611" y="1324504"/>
                  <a:pt x="687565" y="1320800"/>
                  <a:pt x="683914" y="1317096"/>
                </a:cubicBezTo>
                <a:cubicBezTo>
                  <a:pt x="672960" y="1313392"/>
                  <a:pt x="669309" y="1320800"/>
                  <a:pt x="662006" y="1313392"/>
                </a:cubicBezTo>
                <a:cubicBezTo>
                  <a:pt x="662006" y="1313392"/>
                  <a:pt x="662006" y="1313392"/>
                  <a:pt x="676611" y="1298575"/>
                </a:cubicBezTo>
                <a:close/>
                <a:moveTo>
                  <a:pt x="756933" y="1294630"/>
                </a:moveTo>
                <a:lnTo>
                  <a:pt x="762019" y="1301749"/>
                </a:lnTo>
                <a:lnTo>
                  <a:pt x="747731" y="1298574"/>
                </a:lnTo>
                <a:close/>
                <a:moveTo>
                  <a:pt x="951289" y="1293812"/>
                </a:moveTo>
                <a:lnTo>
                  <a:pt x="953043" y="1297265"/>
                </a:lnTo>
                <a:lnTo>
                  <a:pt x="936230" y="1301221"/>
                </a:lnTo>
                <a:cubicBezTo>
                  <a:pt x="951289" y="1293812"/>
                  <a:pt x="951289" y="1293812"/>
                  <a:pt x="951289" y="1293812"/>
                </a:cubicBezTo>
                <a:close/>
                <a:moveTo>
                  <a:pt x="623906" y="1293812"/>
                </a:moveTo>
                <a:lnTo>
                  <a:pt x="639781" y="1293812"/>
                </a:lnTo>
                <a:lnTo>
                  <a:pt x="631844" y="1298574"/>
                </a:lnTo>
                <a:close/>
                <a:moveTo>
                  <a:pt x="903302" y="1291034"/>
                </a:moveTo>
                <a:cubicBezTo>
                  <a:pt x="902395" y="1293713"/>
                  <a:pt x="901034" y="1294829"/>
                  <a:pt x="899333" y="1295052"/>
                </a:cubicBezTo>
                <a:lnTo>
                  <a:pt x="895370" y="1294169"/>
                </a:lnTo>
                <a:lnTo>
                  <a:pt x="895591" y="1294159"/>
                </a:lnTo>
                <a:cubicBezTo>
                  <a:pt x="898767" y="1294606"/>
                  <a:pt x="901488" y="1294606"/>
                  <a:pt x="903302" y="1291034"/>
                </a:cubicBezTo>
                <a:close/>
                <a:moveTo>
                  <a:pt x="877902" y="1291034"/>
                </a:moveTo>
                <a:cubicBezTo>
                  <a:pt x="883345" y="1289248"/>
                  <a:pt x="888788" y="1291927"/>
                  <a:pt x="893324" y="1293713"/>
                </a:cubicBezTo>
                <a:lnTo>
                  <a:pt x="895370" y="1294169"/>
                </a:lnTo>
                <a:lnTo>
                  <a:pt x="885159" y="1294606"/>
                </a:lnTo>
                <a:cubicBezTo>
                  <a:pt x="885159" y="1294606"/>
                  <a:pt x="881531" y="1298177"/>
                  <a:pt x="885159" y="1301749"/>
                </a:cubicBezTo>
                <a:close/>
                <a:moveTo>
                  <a:pt x="1986225" y="1290892"/>
                </a:moveTo>
                <a:lnTo>
                  <a:pt x="1987156" y="1290984"/>
                </a:lnTo>
                <a:cubicBezTo>
                  <a:pt x="1988087" y="1291445"/>
                  <a:pt x="1988087" y="1292366"/>
                  <a:pt x="1986225" y="1294209"/>
                </a:cubicBezTo>
                <a:close/>
                <a:moveTo>
                  <a:pt x="2320469" y="1290637"/>
                </a:moveTo>
                <a:cubicBezTo>
                  <a:pt x="2320469" y="1290637"/>
                  <a:pt x="2320469" y="1290637"/>
                  <a:pt x="2331695" y="1290637"/>
                </a:cubicBezTo>
                <a:cubicBezTo>
                  <a:pt x="2320469" y="1298045"/>
                  <a:pt x="2331695" y="1301749"/>
                  <a:pt x="2335437" y="1309158"/>
                </a:cubicBezTo>
                <a:cubicBezTo>
                  <a:pt x="2342921" y="1309158"/>
                  <a:pt x="2361631" y="1301749"/>
                  <a:pt x="2365373" y="1309158"/>
                </a:cubicBezTo>
                <a:cubicBezTo>
                  <a:pt x="2350405" y="1312862"/>
                  <a:pt x="2354147" y="1312862"/>
                  <a:pt x="2339179" y="1309158"/>
                </a:cubicBezTo>
                <a:cubicBezTo>
                  <a:pt x="2339179" y="1309158"/>
                  <a:pt x="2339179" y="1309158"/>
                  <a:pt x="2335437" y="1320270"/>
                </a:cubicBezTo>
                <a:cubicBezTo>
                  <a:pt x="2335437" y="1309158"/>
                  <a:pt x="2320469" y="1323974"/>
                  <a:pt x="2312985" y="1320270"/>
                </a:cubicBezTo>
                <a:cubicBezTo>
                  <a:pt x="2312985" y="1312862"/>
                  <a:pt x="2320469" y="1309158"/>
                  <a:pt x="2327953" y="1309158"/>
                </a:cubicBezTo>
                <a:cubicBezTo>
                  <a:pt x="2324211" y="1305454"/>
                  <a:pt x="2312985" y="1301749"/>
                  <a:pt x="2320469" y="1290637"/>
                </a:cubicBezTo>
                <a:close/>
                <a:moveTo>
                  <a:pt x="828920" y="1290637"/>
                </a:moveTo>
                <a:cubicBezTo>
                  <a:pt x="839806" y="1294341"/>
                  <a:pt x="825291" y="1294341"/>
                  <a:pt x="828920" y="1301749"/>
                </a:cubicBezTo>
                <a:cubicBezTo>
                  <a:pt x="828920" y="1301749"/>
                  <a:pt x="828920" y="1301749"/>
                  <a:pt x="827559" y="1301286"/>
                </a:cubicBezTo>
                <a:lnTo>
                  <a:pt x="818034" y="1298045"/>
                </a:lnTo>
                <a:lnTo>
                  <a:pt x="814405" y="1294341"/>
                </a:lnTo>
                <a:cubicBezTo>
                  <a:pt x="818034" y="1298045"/>
                  <a:pt x="825291" y="1294341"/>
                  <a:pt x="828920" y="1290637"/>
                </a:cubicBezTo>
                <a:close/>
                <a:moveTo>
                  <a:pt x="754081" y="1290637"/>
                </a:moveTo>
                <a:lnTo>
                  <a:pt x="758843" y="1293812"/>
                </a:lnTo>
                <a:lnTo>
                  <a:pt x="756933" y="1294630"/>
                </a:lnTo>
                <a:close/>
                <a:moveTo>
                  <a:pt x="92077" y="1290637"/>
                </a:moveTo>
                <a:lnTo>
                  <a:pt x="95252" y="1290637"/>
                </a:lnTo>
                <a:lnTo>
                  <a:pt x="103189" y="1293812"/>
                </a:lnTo>
                <a:close/>
                <a:moveTo>
                  <a:pt x="386674" y="1289483"/>
                </a:moveTo>
                <a:lnTo>
                  <a:pt x="383975" y="1293482"/>
                </a:lnTo>
                <a:cubicBezTo>
                  <a:pt x="383041" y="1294871"/>
                  <a:pt x="383041" y="1294871"/>
                  <a:pt x="383041" y="1294871"/>
                </a:cubicBezTo>
                <a:lnTo>
                  <a:pt x="383041" y="1291385"/>
                </a:lnTo>
                <a:close/>
                <a:moveTo>
                  <a:pt x="2150001" y="1285994"/>
                </a:moveTo>
                <a:lnTo>
                  <a:pt x="2150001" y="1290637"/>
                </a:lnTo>
                <a:cubicBezTo>
                  <a:pt x="2150001" y="1290637"/>
                  <a:pt x="2150001" y="1290637"/>
                  <a:pt x="2146297" y="1290637"/>
                </a:cubicBezTo>
                <a:close/>
                <a:moveTo>
                  <a:pt x="390540" y="1283758"/>
                </a:moveTo>
                <a:cubicBezTo>
                  <a:pt x="390540" y="1283758"/>
                  <a:pt x="390540" y="1283758"/>
                  <a:pt x="390540" y="1287463"/>
                </a:cubicBezTo>
                <a:lnTo>
                  <a:pt x="386674" y="1289483"/>
                </a:lnTo>
                <a:close/>
                <a:moveTo>
                  <a:pt x="334259" y="1283758"/>
                </a:moveTo>
                <a:cubicBezTo>
                  <a:pt x="345514" y="1287463"/>
                  <a:pt x="330507" y="1291167"/>
                  <a:pt x="326752" y="1294871"/>
                </a:cubicBezTo>
                <a:cubicBezTo>
                  <a:pt x="334259" y="1294871"/>
                  <a:pt x="349266" y="1291167"/>
                  <a:pt x="349266" y="1291167"/>
                </a:cubicBezTo>
                <a:cubicBezTo>
                  <a:pt x="349266" y="1291167"/>
                  <a:pt x="349266" y="1291167"/>
                  <a:pt x="353018" y="1283758"/>
                </a:cubicBezTo>
                <a:cubicBezTo>
                  <a:pt x="356771" y="1283758"/>
                  <a:pt x="356771" y="1287463"/>
                  <a:pt x="360523" y="1291167"/>
                </a:cubicBezTo>
                <a:cubicBezTo>
                  <a:pt x="364275" y="1276350"/>
                  <a:pt x="375536" y="1294871"/>
                  <a:pt x="383041" y="1283758"/>
                </a:cubicBezTo>
                <a:lnTo>
                  <a:pt x="383041" y="1291385"/>
                </a:lnTo>
                <a:lnTo>
                  <a:pt x="382567" y="1291630"/>
                </a:lnTo>
                <a:cubicBezTo>
                  <a:pt x="378346" y="1291167"/>
                  <a:pt x="373655" y="1289315"/>
                  <a:pt x="371783" y="1287463"/>
                </a:cubicBezTo>
                <a:cubicBezTo>
                  <a:pt x="360523" y="1294871"/>
                  <a:pt x="383041" y="1291167"/>
                  <a:pt x="375536" y="1298575"/>
                </a:cubicBezTo>
                <a:cubicBezTo>
                  <a:pt x="364275" y="1291167"/>
                  <a:pt x="356771" y="1298575"/>
                  <a:pt x="341764" y="1302279"/>
                </a:cubicBezTo>
                <a:cubicBezTo>
                  <a:pt x="341764" y="1302279"/>
                  <a:pt x="341764" y="1302279"/>
                  <a:pt x="341764" y="1309688"/>
                </a:cubicBezTo>
                <a:cubicBezTo>
                  <a:pt x="341764" y="1309688"/>
                  <a:pt x="341764" y="1308762"/>
                  <a:pt x="341291" y="1308299"/>
                </a:cubicBezTo>
                <a:lnTo>
                  <a:pt x="338280" y="1309573"/>
                </a:lnTo>
                <a:lnTo>
                  <a:pt x="337539" y="1308762"/>
                </a:lnTo>
                <a:cubicBezTo>
                  <a:pt x="337072" y="1306910"/>
                  <a:pt x="336132" y="1305984"/>
                  <a:pt x="330507" y="1309688"/>
                </a:cubicBezTo>
                <a:cubicBezTo>
                  <a:pt x="319247" y="1309688"/>
                  <a:pt x="330507" y="1317096"/>
                  <a:pt x="326752" y="1317096"/>
                </a:cubicBezTo>
                <a:cubicBezTo>
                  <a:pt x="315494" y="1320800"/>
                  <a:pt x="319247" y="1302279"/>
                  <a:pt x="307990" y="1313392"/>
                </a:cubicBezTo>
                <a:cubicBezTo>
                  <a:pt x="307990" y="1313392"/>
                  <a:pt x="307990" y="1313392"/>
                  <a:pt x="315494" y="1320800"/>
                </a:cubicBezTo>
                <a:cubicBezTo>
                  <a:pt x="292968" y="1320800"/>
                  <a:pt x="300489" y="1313392"/>
                  <a:pt x="270454" y="1317096"/>
                </a:cubicBezTo>
                <a:cubicBezTo>
                  <a:pt x="277957" y="1317096"/>
                  <a:pt x="281713" y="1309688"/>
                  <a:pt x="285464" y="1309688"/>
                </a:cubicBezTo>
                <a:cubicBezTo>
                  <a:pt x="281713" y="1309688"/>
                  <a:pt x="281713" y="1302279"/>
                  <a:pt x="274210" y="1305983"/>
                </a:cubicBezTo>
                <a:cubicBezTo>
                  <a:pt x="270454" y="1309688"/>
                  <a:pt x="274210" y="1309688"/>
                  <a:pt x="274210" y="1313392"/>
                </a:cubicBezTo>
                <a:cubicBezTo>
                  <a:pt x="274210" y="1313392"/>
                  <a:pt x="274210" y="1313392"/>
                  <a:pt x="266701" y="1309688"/>
                </a:cubicBezTo>
                <a:cubicBezTo>
                  <a:pt x="266701" y="1302279"/>
                  <a:pt x="281713" y="1298575"/>
                  <a:pt x="296737" y="1291167"/>
                </a:cubicBezTo>
                <a:cubicBezTo>
                  <a:pt x="307990" y="1302279"/>
                  <a:pt x="304240" y="1283758"/>
                  <a:pt x="319247" y="1287463"/>
                </a:cubicBezTo>
                <a:cubicBezTo>
                  <a:pt x="319247" y="1287463"/>
                  <a:pt x="319247" y="1287463"/>
                  <a:pt x="319247" y="1294871"/>
                </a:cubicBezTo>
                <a:cubicBezTo>
                  <a:pt x="330507" y="1294871"/>
                  <a:pt x="326752" y="1287463"/>
                  <a:pt x="334259" y="1283758"/>
                </a:cubicBezTo>
                <a:close/>
                <a:moveTo>
                  <a:pt x="518712" y="1283546"/>
                </a:moveTo>
                <a:cubicBezTo>
                  <a:pt x="527814" y="1282662"/>
                  <a:pt x="534818" y="1296094"/>
                  <a:pt x="546023" y="1290439"/>
                </a:cubicBezTo>
                <a:cubicBezTo>
                  <a:pt x="546023" y="1290439"/>
                  <a:pt x="546023" y="1290439"/>
                  <a:pt x="538552" y="1301750"/>
                </a:cubicBezTo>
                <a:cubicBezTo>
                  <a:pt x="572173" y="1290439"/>
                  <a:pt x="587114" y="1305520"/>
                  <a:pt x="620731" y="1297979"/>
                </a:cubicBezTo>
                <a:cubicBezTo>
                  <a:pt x="609525" y="1313061"/>
                  <a:pt x="579643" y="1297979"/>
                  <a:pt x="575908" y="1313061"/>
                </a:cubicBezTo>
                <a:cubicBezTo>
                  <a:pt x="564702" y="1309290"/>
                  <a:pt x="542287" y="1316831"/>
                  <a:pt x="542287" y="1305520"/>
                </a:cubicBezTo>
                <a:cubicBezTo>
                  <a:pt x="531081" y="1305520"/>
                  <a:pt x="531081" y="1316831"/>
                  <a:pt x="516141" y="1313061"/>
                </a:cubicBezTo>
                <a:cubicBezTo>
                  <a:pt x="523613" y="1316831"/>
                  <a:pt x="512405" y="1324372"/>
                  <a:pt x="519879" y="1324372"/>
                </a:cubicBezTo>
                <a:cubicBezTo>
                  <a:pt x="512405" y="1309290"/>
                  <a:pt x="501202" y="1331912"/>
                  <a:pt x="489996" y="1320601"/>
                </a:cubicBezTo>
                <a:cubicBezTo>
                  <a:pt x="482523" y="1328142"/>
                  <a:pt x="497465" y="1328142"/>
                  <a:pt x="493728" y="1331912"/>
                </a:cubicBezTo>
                <a:cubicBezTo>
                  <a:pt x="482523" y="1324372"/>
                  <a:pt x="467581" y="1331912"/>
                  <a:pt x="456378" y="1331912"/>
                </a:cubicBezTo>
                <a:cubicBezTo>
                  <a:pt x="456378" y="1320601"/>
                  <a:pt x="475055" y="1331912"/>
                  <a:pt x="475055" y="1316831"/>
                </a:cubicBezTo>
                <a:cubicBezTo>
                  <a:pt x="463846" y="1320601"/>
                  <a:pt x="448904" y="1313061"/>
                  <a:pt x="437702" y="1320601"/>
                </a:cubicBezTo>
                <a:cubicBezTo>
                  <a:pt x="441437" y="1316831"/>
                  <a:pt x="430228" y="1316831"/>
                  <a:pt x="437702" y="1313061"/>
                </a:cubicBezTo>
                <a:cubicBezTo>
                  <a:pt x="437702" y="1313061"/>
                  <a:pt x="437702" y="1313061"/>
                  <a:pt x="441437" y="1316831"/>
                </a:cubicBezTo>
                <a:cubicBezTo>
                  <a:pt x="448904" y="1309290"/>
                  <a:pt x="452641" y="1301750"/>
                  <a:pt x="467581" y="1305520"/>
                </a:cubicBezTo>
                <a:cubicBezTo>
                  <a:pt x="467581" y="1305520"/>
                  <a:pt x="467581" y="1305520"/>
                  <a:pt x="471320" y="1297979"/>
                </a:cubicBezTo>
                <a:cubicBezTo>
                  <a:pt x="478787" y="1301750"/>
                  <a:pt x="497465" y="1297979"/>
                  <a:pt x="508670" y="1290439"/>
                </a:cubicBezTo>
                <a:cubicBezTo>
                  <a:pt x="512405" y="1285726"/>
                  <a:pt x="515675" y="1283841"/>
                  <a:pt x="518712" y="1283546"/>
                </a:cubicBezTo>
                <a:close/>
                <a:moveTo>
                  <a:pt x="1509796" y="1283017"/>
                </a:moveTo>
                <a:cubicBezTo>
                  <a:pt x="1517315" y="1286669"/>
                  <a:pt x="1506036" y="1290320"/>
                  <a:pt x="1506036" y="1297623"/>
                </a:cubicBezTo>
                <a:cubicBezTo>
                  <a:pt x="1506036" y="1297623"/>
                  <a:pt x="1506036" y="1297623"/>
                  <a:pt x="1498516" y="1293971"/>
                </a:cubicBezTo>
                <a:cubicBezTo>
                  <a:pt x="1498516" y="1301274"/>
                  <a:pt x="1475957" y="1301274"/>
                  <a:pt x="1468437" y="1304925"/>
                </a:cubicBezTo>
                <a:cubicBezTo>
                  <a:pt x="1474077" y="1301274"/>
                  <a:pt x="1478780" y="1298535"/>
                  <a:pt x="1483008" y="1295340"/>
                </a:cubicBezTo>
                <a:lnTo>
                  <a:pt x="1494298" y="1283498"/>
                </a:lnTo>
                <a:lnTo>
                  <a:pt x="1500397" y="1284387"/>
                </a:lnTo>
                <a:cubicBezTo>
                  <a:pt x="1504155" y="1283930"/>
                  <a:pt x="1507918" y="1283017"/>
                  <a:pt x="1509796" y="1283017"/>
                </a:cubicBezTo>
                <a:close/>
                <a:moveTo>
                  <a:pt x="1490996" y="1283017"/>
                </a:moveTo>
                <a:cubicBezTo>
                  <a:pt x="1494757" y="1283017"/>
                  <a:pt x="1494757" y="1283017"/>
                  <a:pt x="1494757" y="1283017"/>
                </a:cubicBezTo>
                <a:lnTo>
                  <a:pt x="1494298" y="1283498"/>
                </a:lnTo>
                <a:close/>
                <a:moveTo>
                  <a:pt x="66678" y="1279525"/>
                </a:moveTo>
                <a:cubicBezTo>
                  <a:pt x="66678" y="1279525"/>
                  <a:pt x="66678" y="1279525"/>
                  <a:pt x="73029" y="1283494"/>
                </a:cubicBezTo>
                <a:cubicBezTo>
                  <a:pt x="73029" y="1283494"/>
                  <a:pt x="73029" y="1283494"/>
                  <a:pt x="66678" y="1287462"/>
                </a:cubicBezTo>
                <a:cubicBezTo>
                  <a:pt x="66678" y="1283494"/>
                  <a:pt x="69852" y="1283494"/>
                  <a:pt x="66678" y="1279525"/>
                </a:cubicBezTo>
                <a:close/>
                <a:moveTo>
                  <a:pt x="2016010" y="1279468"/>
                </a:moveTo>
                <a:cubicBezTo>
                  <a:pt x="2027179" y="1279468"/>
                  <a:pt x="2023456" y="1290524"/>
                  <a:pt x="2023456" y="1297894"/>
                </a:cubicBezTo>
                <a:cubicBezTo>
                  <a:pt x="2023456" y="1297894"/>
                  <a:pt x="2023456" y="1297894"/>
                  <a:pt x="2038348" y="1294209"/>
                </a:cubicBezTo>
                <a:cubicBezTo>
                  <a:pt x="2034625" y="1305265"/>
                  <a:pt x="2019733" y="1294209"/>
                  <a:pt x="2023456" y="1305265"/>
                </a:cubicBezTo>
                <a:cubicBezTo>
                  <a:pt x="2008564" y="1305265"/>
                  <a:pt x="2012287" y="1301579"/>
                  <a:pt x="2012287" y="1294209"/>
                </a:cubicBezTo>
                <a:cubicBezTo>
                  <a:pt x="2008564" y="1296051"/>
                  <a:pt x="2005771" y="1295130"/>
                  <a:pt x="2002979" y="1294209"/>
                </a:cubicBezTo>
                <a:lnTo>
                  <a:pt x="2001117" y="1294209"/>
                </a:lnTo>
                <a:cubicBezTo>
                  <a:pt x="2008564" y="1290524"/>
                  <a:pt x="2019733" y="1286838"/>
                  <a:pt x="2016010" y="1279468"/>
                </a:cubicBezTo>
                <a:close/>
                <a:moveTo>
                  <a:pt x="2424904" y="1276350"/>
                </a:moveTo>
                <a:cubicBezTo>
                  <a:pt x="2432048" y="1282700"/>
                  <a:pt x="2421332" y="1282700"/>
                  <a:pt x="2417760" y="1282700"/>
                </a:cubicBezTo>
                <a:cubicBezTo>
                  <a:pt x="2421332" y="1279525"/>
                  <a:pt x="2417760" y="1279525"/>
                  <a:pt x="2424904" y="1276350"/>
                </a:cubicBezTo>
                <a:close/>
                <a:moveTo>
                  <a:pt x="2150001" y="1276350"/>
                </a:moveTo>
                <a:cubicBezTo>
                  <a:pt x="2148149" y="1279922"/>
                  <a:pt x="2150001" y="1282601"/>
                  <a:pt x="2150928" y="1284833"/>
                </a:cubicBezTo>
                <a:lnTo>
                  <a:pt x="2150001" y="1285994"/>
                </a:lnTo>
                <a:close/>
                <a:moveTo>
                  <a:pt x="1684338" y="1276350"/>
                </a:moveTo>
                <a:cubicBezTo>
                  <a:pt x="1669519" y="1286827"/>
                  <a:pt x="1665816" y="1293812"/>
                  <a:pt x="1650999" y="1293812"/>
                </a:cubicBezTo>
                <a:cubicBezTo>
                  <a:pt x="1654702" y="1279843"/>
                  <a:pt x="1676928" y="1283335"/>
                  <a:pt x="1684338" y="1276350"/>
                </a:cubicBezTo>
                <a:close/>
                <a:moveTo>
                  <a:pt x="1292232" y="1273076"/>
                </a:moveTo>
                <a:cubicBezTo>
                  <a:pt x="1293290" y="1272579"/>
                  <a:pt x="1294348" y="1273572"/>
                  <a:pt x="1298582" y="1275556"/>
                </a:cubicBezTo>
                <a:cubicBezTo>
                  <a:pt x="1298582" y="1275556"/>
                  <a:pt x="1298582" y="1275556"/>
                  <a:pt x="1285883" y="1279525"/>
                </a:cubicBezTo>
                <a:cubicBezTo>
                  <a:pt x="1290115" y="1275556"/>
                  <a:pt x="1291173" y="1273572"/>
                  <a:pt x="1292232" y="1273076"/>
                </a:cubicBezTo>
                <a:close/>
                <a:moveTo>
                  <a:pt x="1534511" y="1272731"/>
                </a:moveTo>
                <a:lnTo>
                  <a:pt x="1532828" y="1273433"/>
                </a:lnTo>
                <a:cubicBezTo>
                  <a:pt x="1529534" y="1274802"/>
                  <a:pt x="1522955" y="1277540"/>
                  <a:pt x="1509796" y="1283017"/>
                </a:cubicBezTo>
                <a:cubicBezTo>
                  <a:pt x="1509796" y="1279366"/>
                  <a:pt x="1502278" y="1283017"/>
                  <a:pt x="1506036" y="1279366"/>
                </a:cubicBezTo>
                <a:cubicBezTo>
                  <a:pt x="1511675" y="1279366"/>
                  <a:pt x="1516376" y="1276628"/>
                  <a:pt x="1521546" y="1274346"/>
                </a:cubicBezTo>
                <a:close/>
                <a:moveTo>
                  <a:pt x="1547496" y="1272645"/>
                </a:moveTo>
                <a:lnTo>
                  <a:pt x="1551109" y="1272645"/>
                </a:lnTo>
                <a:lnTo>
                  <a:pt x="1550771" y="1273571"/>
                </a:lnTo>
                <a:cubicBezTo>
                  <a:pt x="1551067" y="1274497"/>
                  <a:pt x="1552257" y="1275423"/>
                  <a:pt x="1555114" y="1276349"/>
                </a:cubicBezTo>
                <a:cubicBezTo>
                  <a:pt x="1555114" y="1276349"/>
                  <a:pt x="1555114" y="1276349"/>
                  <a:pt x="1547496" y="1272645"/>
                </a:cubicBezTo>
                <a:close/>
                <a:moveTo>
                  <a:pt x="1551127" y="1272588"/>
                </a:moveTo>
                <a:lnTo>
                  <a:pt x="1551308" y="1272645"/>
                </a:lnTo>
                <a:lnTo>
                  <a:pt x="1551109" y="1272645"/>
                </a:lnTo>
                <a:close/>
                <a:moveTo>
                  <a:pt x="2008564" y="1272097"/>
                </a:moveTo>
                <a:cubicBezTo>
                  <a:pt x="2012287" y="1275783"/>
                  <a:pt x="2008564" y="1275783"/>
                  <a:pt x="2008564" y="1279468"/>
                </a:cubicBezTo>
                <a:cubicBezTo>
                  <a:pt x="2004840" y="1283153"/>
                  <a:pt x="2001117" y="1286838"/>
                  <a:pt x="1993671" y="1286838"/>
                </a:cubicBezTo>
                <a:cubicBezTo>
                  <a:pt x="1993671" y="1286838"/>
                  <a:pt x="1993671" y="1286838"/>
                  <a:pt x="2001117" y="1294209"/>
                </a:cubicBezTo>
                <a:lnTo>
                  <a:pt x="1993671" y="1294209"/>
                </a:lnTo>
                <a:cubicBezTo>
                  <a:pt x="1989948" y="1308950"/>
                  <a:pt x="2001117" y="1294209"/>
                  <a:pt x="1989948" y="1308950"/>
                </a:cubicBezTo>
                <a:cubicBezTo>
                  <a:pt x="1993671" y="1308950"/>
                  <a:pt x="2004840" y="1305265"/>
                  <a:pt x="2001117" y="1308950"/>
                </a:cubicBezTo>
                <a:cubicBezTo>
                  <a:pt x="1989948" y="1308950"/>
                  <a:pt x="1993671" y="1316320"/>
                  <a:pt x="1993671" y="1316320"/>
                </a:cubicBezTo>
                <a:cubicBezTo>
                  <a:pt x="1993671" y="1316320"/>
                  <a:pt x="1971333" y="1323691"/>
                  <a:pt x="1971333" y="1331061"/>
                </a:cubicBezTo>
                <a:cubicBezTo>
                  <a:pt x="1971333" y="1331061"/>
                  <a:pt x="1971333" y="1331061"/>
                  <a:pt x="1963887" y="1320006"/>
                </a:cubicBezTo>
                <a:cubicBezTo>
                  <a:pt x="1963887" y="1320006"/>
                  <a:pt x="1963887" y="1320006"/>
                  <a:pt x="1960164" y="1327376"/>
                </a:cubicBezTo>
                <a:cubicBezTo>
                  <a:pt x="1952717" y="1331061"/>
                  <a:pt x="1937825" y="1331061"/>
                  <a:pt x="1941548" y="1323691"/>
                </a:cubicBezTo>
                <a:cubicBezTo>
                  <a:pt x="1937825" y="1338432"/>
                  <a:pt x="1930379" y="1320006"/>
                  <a:pt x="1922933" y="1334747"/>
                </a:cubicBezTo>
                <a:cubicBezTo>
                  <a:pt x="1926656" y="1331061"/>
                  <a:pt x="1937825" y="1338432"/>
                  <a:pt x="1941548" y="1334747"/>
                </a:cubicBezTo>
                <a:cubicBezTo>
                  <a:pt x="1930379" y="1334747"/>
                  <a:pt x="1908041" y="1342117"/>
                  <a:pt x="1915487" y="1353173"/>
                </a:cubicBezTo>
                <a:cubicBezTo>
                  <a:pt x="1915487" y="1353173"/>
                  <a:pt x="1915487" y="1353173"/>
                  <a:pt x="1913625" y="1353173"/>
                </a:cubicBezTo>
                <a:lnTo>
                  <a:pt x="1908041" y="1353173"/>
                </a:lnTo>
                <a:cubicBezTo>
                  <a:pt x="1915487" y="1345802"/>
                  <a:pt x="1904317" y="1342117"/>
                  <a:pt x="1900594" y="1334747"/>
                </a:cubicBezTo>
                <a:cubicBezTo>
                  <a:pt x="1893148" y="1334747"/>
                  <a:pt x="1900594" y="1349488"/>
                  <a:pt x="1885702" y="1345802"/>
                </a:cubicBezTo>
                <a:cubicBezTo>
                  <a:pt x="1893148" y="1349488"/>
                  <a:pt x="1896871" y="1356858"/>
                  <a:pt x="1889425" y="1367914"/>
                </a:cubicBezTo>
                <a:cubicBezTo>
                  <a:pt x="1889425" y="1367914"/>
                  <a:pt x="1889425" y="1367914"/>
                  <a:pt x="1863364" y="1371599"/>
                </a:cubicBezTo>
                <a:cubicBezTo>
                  <a:pt x="1870810" y="1367914"/>
                  <a:pt x="1881979" y="1360543"/>
                  <a:pt x="1889425" y="1353173"/>
                </a:cubicBezTo>
                <a:cubicBezTo>
                  <a:pt x="1885702" y="1345802"/>
                  <a:pt x="1870810" y="1338432"/>
                  <a:pt x="1881979" y="1327376"/>
                </a:cubicBezTo>
                <a:cubicBezTo>
                  <a:pt x="1870810" y="1323691"/>
                  <a:pt x="1859641" y="1323691"/>
                  <a:pt x="1852194" y="1331061"/>
                </a:cubicBezTo>
                <a:cubicBezTo>
                  <a:pt x="1852194" y="1331061"/>
                  <a:pt x="1852194" y="1331061"/>
                  <a:pt x="1852194" y="1334747"/>
                </a:cubicBezTo>
                <a:cubicBezTo>
                  <a:pt x="1852194" y="1334747"/>
                  <a:pt x="1852194" y="1334747"/>
                  <a:pt x="1850333" y="1333825"/>
                </a:cubicBezTo>
                <a:lnTo>
                  <a:pt x="1838062" y="1327752"/>
                </a:lnTo>
                <a:lnTo>
                  <a:pt x="1841025" y="1323691"/>
                </a:lnTo>
                <a:cubicBezTo>
                  <a:pt x="1829856" y="1323691"/>
                  <a:pt x="1814964" y="1327376"/>
                  <a:pt x="1807518" y="1334747"/>
                </a:cubicBezTo>
                <a:cubicBezTo>
                  <a:pt x="1807518" y="1334747"/>
                  <a:pt x="1807518" y="1334747"/>
                  <a:pt x="1811241" y="1334747"/>
                </a:cubicBezTo>
                <a:cubicBezTo>
                  <a:pt x="1811241" y="1334747"/>
                  <a:pt x="1811241" y="1334747"/>
                  <a:pt x="1800072" y="1338432"/>
                </a:cubicBezTo>
                <a:cubicBezTo>
                  <a:pt x="1788902" y="1345802"/>
                  <a:pt x="1785180" y="1345802"/>
                  <a:pt x="1766566" y="1353173"/>
                </a:cubicBezTo>
                <a:cubicBezTo>
                  <a:pt x="1766566" y="1360543"/>
                  <a:pt x="1777736" y="1360543"/>
                  <a:pt x="1785180" y="1360543"/>
                </a:cubicBezTo>
                <a:cubicBezTo>
                  <a:pt x="1781457" y="1371599"/>
                  <a:pt x="1766566" y="1360543"/>
                  <a:pt x="1759118" y="1371599"/>
                </a:cubicBezTo>
                <a:cubicBezTo>
                  <a:pt x="1759118" y="1371599"/>
                  <a:pt x="1759118" y="1371599"/>
                  <a:pt x="1762844" y="1367914"/>
                </a:cubicBezTo>
                <a:cubicBezTo>
                  <a:pt x="1762844" y="1356858"/>
                  <a:pt x="1744226" y="1364229"/>
                  <a:pt x="1733057" y="1367914"/>
                </a:cubicBezTo>
                <a:lnTo>
                  <a:pt x="1736782" y="1364229"/>
                </a:lnTo>
                <a:cubicBezTo>
                  <a:pt x="1736782" y="1364229"/>
                  <a:pt x="1736782" y="1364229"/>
                  <a:pt x="1725612" y="1360543"/>
                </a:cubicBezTo>
                <a:cubicBezTo>
                  <a:pt x="1729334" y="1353173"/>
                  <a:pt x="1766566" y="1353173"/>
                  <a:pt x="1762844" y="1338432"/>
                </a:cubicBezTo>
                <a:cubicBezTo>
                  <a:pt x="1788902" y="1323691"/>
                  <a:pt x="1796349" y="1338432"/>
                  <a:pt x="1800072" y="1312635"/>
                </a:cubicBezTo>
                <a:cubicBezTo>
                  <a:pt x="1818687" y="1312635"/>
                  <a:pt x="1818687" y="1312635"/>
                  <a:pt x="1833579" y="1305265"/>
                </a:cubicBezTo>
                <a:cubicBezTo>
                  <a:pt x="1833579" y="1305265"/>
                  <a:pt x="1833579" y="1305265"/>
                  <a:pt x="1829856" y="1305265"/>
                </a:cubicBezTo>
                <a:cubicBezTo>
                  <a:pt x="1829856" y="1305265"/>
                  <a:pt x="1829856" y="1305265"/>
                  <a:pt x="1855918" y="1294209"/>
                </a:cubicBezTo>
                <a:cubicBezTo>
                  <a:pt x="1855918" y="1294209"/>
                  <a:pt x="1855918" y="1294209"/>
                  <a:pt x="1855918" y="1286838"/>
                </a:cubicBezTo>
                <a:cubicBezTo>
                  <a:pt x="1855918" y="1286838"/>
                  <a:pt x="1855918" y="1286838"/>
                  <a:pt x="1863364" y="1283153"/>
                </a:cubicBezTo>
                <a:cubicBezTo>
                  <a:pt x="1859641" y="1286838"/>
                  <a:pt x="1863364" y="1290524"/>
                  <a:pt x="1863364" y="1294209"/>
                </a:cubicBezTo>
                <a:cubicBezTo>
                  <a:pt x="1878256" y="1290524"/>
                  <a:pt x="1896871" y="1286838"/>
                  <a:pt x="1911764" y="1275783"/>
                </a:cubicBezTo>
                <a:cubicBezTo>
                  <a:pt x="1941548" y="1268412"/>
                  <a:pt x="1904317" y="1294209"/>
                  <a:pt x="1934102" y="1294209"/>
                </a:cubicBezTo>
                <a:cubicBezTo>
                  <a:pt x="1926656" y="1286838"/>
                  <a:pt x="1941548" y="1294209"/>
                  <a:pt x="1941548" y="1283153"/>
                </a:cubicBezTo>
                <a:cubicBezTo>
                  <a:pt x="1952717" y="1297894"/>
                  <a:pt x="1975056" y="1286838"/>
                  <a:pt x="1982502" y="1301579"/>
                </a:cubicBezTo>
                <a:cubicBezTo>
                  <a:pt x="1989948" y="1297894"/>
                  <a:pt x="1997394" y="1294209"/>
                  <a:pt x="1993671" y="1290524"/>
                </a:cubicBezTo>
                <a:cubicBezTo>
                  <a:pt x="1989948" y="1290524"/>
                  <a:pt x="1989948" y="1290524"/>
                  <a:pt x="1986225" y="1290524"/>
                </a:cubicBezTo>
                <a:lnTo>
                  <a:pt x="1986225" y="1290892"/>
                </a:lnTo>
                <a:lnTo>
                  <a:pt x="1982502" y="1290524"/>
                </a:lnTo>
                <a:cubicBezTo>
                  <a:pt x="1978779" y="1290524"/>
                  <a:pt x="1975056" y="1290524"/>
                  <a:pt x="1978779" y="1286838"/>
                </a:cubicBezTo>
                <a:cubicBezTo>
                  <a:pt x="1978779" y="1286838"/>
                  <a:pt x="1978779" y="1286838"/>
                  <a:pt x="1986225" y="1286838"/>
                </a:cubicBezTo>
                <a:cubicBezTo>
                  <a:pt x="1989948" y="1283153"/>
                  <a:pt x="1993671" y="1272097"/>
                  <a:pt x="2008564" y="1272097"/>
                </a:cubicBezTo>
                <a:close/>
                <a:moveTo>
                  <a:pt x="1539874" y="1272063"/>
                </a:moveTo>
                <a:cubicBezTo>
                  <a:pt x="1539874" y="1275715"/>
                  <a:pt x="1532357" y="1279366"/>
                  <a:pt x="1536115" y="1279366"/>
                </a:cubicBezTo>
                <a:cubicBezTo>
                  <a:pt x="1536115" y="1279366"/>
                  <a:pt x="1536115" y="1279366"/>
                  <a:pt x="1536115" y="1278453"/>
                </a:cubicBezTo>
                <a:lnTo>
                  <a:pt x="1536115" y="1272532"/>
                </a:lnTo>
                <a:close/>
                <a:moveTo>
                  <a:pt x="1536115" y="1272063"/>
                </a:moveTo>
                <a:lnTo>
                  <a:pt x="1536115" y="1272532"/>
                </a:lnTo>
                <a:lnTo>
                  <a:pt x="1534511" y="1272731"/>
                </a:lnTo>
                <a:close/>
                <a:moveTo>
                  <a:pt x="787418" y="1271984"/>
                </a:moveTo>
                <a:cubicBezTo>
                  <a:pt x="795179" y="1268412"/>
                  <a:pt x="802940" y="1275556"/>
                  <a:pt x="806820" y="1279127"/>
                </a:cubicBezTo>
                <a:cubicBezTo>
                  <a:pt x="818462" y="1279127"/>
                  <a:pt x="814582" y="1271984"/>
                  <a:pt x="818462" y="1275556"/>
                </a:cubicBezTo>
                <a:cubicBezTo>
                  <a:pt x="818462" y="1275556"/>
                  <a:pt x="818462" y="1275556"/>
                  <a:pt x="822343" y="1282699"/>
                </a:cubicBezTo>
                <a:cubicBezTo>
                  <a:pt x="814582" y="1282699"/>
                  <a:pt x="806820" y="1279127"/>
                  <a:pt x="802940" y="1279127"/>
                </a:cubicBezTo>
                <a:cubicBezTo>
                  <a:pt x="806820" y="1271984"/>
                  <a:pt x="791298" y="1279127"/>
                  <a:pt x="787418" y="1271984"/>
                </a:cubicBezTo>
                <a:close/>
                <a:moveTo>
                  <a:pt x="1056699" y="1271587"/>
                </a:moveTo>
                <a:cubicBezTo>
                  <a:pt x="1052934" y="1271587"/>
                  <a:pt x="1052934" y="1275291"/>
                  <a:pt x="1060463" y="1278996"/>
                </a:cubicBezTo>
                <a:cubicBezTo>
                  <a:pt x="1049169" y="1278996"/>
                  <a:pt x="1052934" y="1290108"/>
                  <a:pt x="1045405" y="1282700"/>
                </a:cubicBezTo>
                <a:cubicBezTo>
                  <a:pt x="1045405" y="1282700"/>
                  <a:pt x="1045405" y="1282700"/>
                  <a:pt x="1045405" y="1290108"/>
                </a:cubicBezTo>
                <a:cubicBezTo>
                  <a:pt x="1049169" y="1286404"/>
                  <a:pt x="1034111" y="1286404"/>
                  <a:pt x="1026581" y="1293812"/>
                </a:cubicBezTo>
                <a:cubicBezTo>
                  <a:pt x="1034111" y="1293812"/>
                  <a:pt x="1034111" y="1304925"/>
                  <a:pt x="1045405" y="1297517"/>
                </a:cubicBezTo>
                <a:cubicBezTo>
                  <a:pt x="1041640" y="1301221"/>
                  <a:pt x="1034111" y="1301221"/>
                  <a:pt x="1026581" y="1301221"/>
                </a:cubicBezTo>
                <a:cubicBezTo>
                  <a:pt x="1026581" y="1301221"/>
                  <a:pt x="1026581" y="1301221"/>
                  <a:pt x="1030346" y="1297517"/>
                </a:cubicBezTo>
                <a:cubicBezTo>
                  <a:pt x="1022817" y="1286404"/>
                  <a:pt x="1015288" y="1304925"/>
                  <a:pt x="1003993" y="1304925"/>
                </a:cubicBezTo>
                <a:cubicBezTo>
                  <a:pt x="1003993" y="1304925"/>
                  <a:pt x="1003993" y="1304925"/>
                  <a:pt x="1007758" y="1297517"/>
                </a:cubicBezTo>
                <a:cubicBezTo>
                  <a:pt x="996464" y="1293812"/>
                  <a:pt x="992700" y="1308629"/>
                  <a:pt x="996464" y="1312333"/>
                </a:cubicBezTo>
                <a:cubicBezTo>
                  <a:pt x="992700" y="1312333"/>
                  <a:pt x="992700" y="1304925"/>
                  <a:pt x="992700" y="1301221"/>
                </a:cubicBezTo>
                <a:cubicBezTo>
                  <a:pt x="988935" y="1301221"/>
                  <a:pt x="977641" y="1301221"/>
                  <a:pt x="977641" y="1308629"/>
                </a:cubicBezTo>
                <a:cubicBezTo>
                  <a:pt x="977641" y="1308629"/>
                  <a:pt x="977641" y="1308629"/>
                  <a:pt x="985170" y="1308629"/>
                </a:cubicBezTo>
                <a:cubicBezTo>
                  <a:pt x="970112" y="1319742"/>
                  <a:pt x="947524" y="1319742"/>
                  <a:pt x="943759" y="1327150"/>
                </a:cubicBezTo>
                <a:cubicBezTo>
                  <a:pt x="936230" y="1323446"/>
                  <a:pt x="943759" y="1316038"/>
                  <a:pt x="943759" y="1308629"/>
                </a:cubicBezTo>
                <a:cubicBezTo>
                  <a:pt x="932465" y="1308629"/>
                  <a:pt x="932465" y="1316038"/>
                  <a:pt x="928701" y="1312333"/>
                </a:cubicBezTo>
                <a:cubicBezTo>
                  <a:pt x="928701" y="1312333"/>
                  <a:pt x="928701" y="1312333"/>
                  <a:pt x="936230" y="1308629"/>
                </a:cubicBezTo>
                <a:cubicBezTo>
                  <a:pt x="936230" y="1308629"/>
                  <a:pt x="936230" y="1308629"/>
                  <a:pt x="936230" y="1304925"/>
                </a:cubicBezTo>
                <a:cubicBezTo>
                  <a:pt x="939995" y="1301221"/>
                  <a:pt x="947524" y="1301221"/>
                  <a:pt x="955053" y="1301221"/>
                </a:cubicBezTo>
                <a:lnTo>
                  <a:pt x="953043" y="1297265"/>
                </a:lnTo>
                <a:lnTo>
                  <a:pt x="979523" y="1291034"/>
                </a:lnTo>
                <a:cubicBezTo>
                  <a:pt x="993641" y="1289182"/>
                  <a:pt x="1005876" y="1288256"/>
                  <a:pt x="1011523" y="1286404"/>
                </a:cubicBezTo>
                <a:cubicBezTo>
                  <a:pt x="1011523" y="1286404"/>
                  <a:pt x="1011523" y="1286404"/>
                  <a:pt x="1026581" y="1290108"/>
                </a:cubicBezTo>
                <a:cubicBezTo>
                  <a:pt x="1022817" y="1282700"/>
                  <a:pt x="1045405" y="1286404"/>
                  <a:pt x="1052934" y="1275291"/>
                </a:cubicBezTo>
                <a:cubicBezTo>
                  <a:pt x="1052934" y="1275291"/>
                  <a:pt x="1052934" y="1275291"/>
                  <a:pt x="1041640" y="1275291"/>
                </a:cubicBezTo>
                <a:cubicBezTo>
                  <a:pt x="1041640" y="1275291"/>
                  <a:pt x="1041640" y="1275291"/>
                  <a:pt x="1056699" y="1271587"/>
                </a:cubicBezTo>
                <a:close/>
                <a:moveTo>
                  <a:pt x="765193" y="1271587"/>
                </a:moveTo>
                <a:lnTo>
                  <a:pt x="776306" y="1271587"/>
                </a:lnTo>
                <a:lnTo>
                  <a:pt x="765193" y="1276349"/>
                </a:lnTo>
                <a:close/>
                <a:moveTo>
                  <a:pt x="348812" y="1268412"/>
                </a:moveTo>
                <a:cubicBezTo>
                  <a:pt x="348812" y="1268412"/>
                  <a:pt x="348812" y="1268412"/>
                  <a:pt x="360380" y="1275820"/>
                </a:cubicBezTo>
                <a:cubicBezTo>
                  <a:pt x="356526" y="1279524"/>
                  <a:pt x="348812" y="1272116"/>
                  <a:pt x="348812" y="1279524"/>
                </a:cubicBezTo>
                <a:cubicBezTo>
                  <a:pt x="333390" y="1272116"/>
                  <a:pt x="348812" y="1275820"/>
                  <a:pt x="348812" y="1268412"/>
                </a:cubicBezTo>
                <a:close/>
                <a:moveTo>
                  <a:pt x="404645" y="1267767"/>
                </a:moveTo>
                <a:cubicBezTo>
                  <a:pt x="404645" y="1267767"/>
                  <a:pt x="404645" y="1267767"/>
                  <a:pt x="430664" y="1275209"/>
                </a:cubicBezTo>
                <a:cubicBezTo>
                  <a:pt x="430664" y="1275209"/>
                  <a:pt x="430664" y="1275209"/>
                  <a:pt x="430664" y="1286371"/>
                </a:cubicBezTo>
                <a:cubicBezTo>
                  <a:pt x="419512" y="1286371"/>
                  <a:pt x="412076" y="1278929"/>
                  <a:pt x="408361" y="1290091"/>
                </a:cubicBezTo>
                <a:cubicBezTo>
                  <a:pt x="393493" y="1282650"/>
                  <a:pt x="415798" y="1278929"/>
                  <a:pt x="404645" y="1267767"/>
                </a:cubicBezTo>
                <a:close/>
                <a:moveTo>
                  <a:pt x="1551308" y="1265237"/>
                </a:moveTo>
                <a:cubicBezTo>
                  <a:pt x="1555114" y="1267089"/>
                  <a:pt x="1553210" y="1268941"/>
                  <a:pt x="1551781" y="1270793"/>
                </a:cubicBezTo>
                <a:lnTo>
                  <a:pt x="1551127" y="1272588"/>
                </a:lnTo>
                <a:lnTo>
                  <a:pt x="1539874" y="1268941"/>
                </a:lnTo>
                <a:cubicBezTo>
                  <a:pt x="1539874" y="1268941"/>
                  <a:pt x="1539874" y="1268941"/>
                  <a:pt x="1551308" y="1265237"/>
                </a:cubicBezTo>
                <a:close/>
                <a:moveTo>
                  <a:pt x="2139262" y="1263679"/>
                </a:moveTo>
                <a:lnTo>
                  <a:pt x="2141275" y="1264571"/>
                </a:lnTo>
                <a:lnTo>
                  <a:pt x="2140107" y="1264862"/>
                </a:lnTo>
                <a:close/>
                <a:moveTo>
                  <a:pt x="891093" y="1261149"/>
                </a:moveTo>
                <a:lnTo>
                  <a:pt x="903302" y="1264179"/>
                </a:lnTo>
                <a:cubicBezTo>
                  <a:pt x="888380" y="1264179"/>
                  <a:pt x="888380" y="1275292"/>
                  <a:pt x="880919" y="1282700"/>
                </a:cubicBezTo>
                <a:cubicBezTo>
                  <a:pt x="880919" y="1282700"/>
                  <a:pt x="880919" y="1282700"/>
                  <a:pt x="865996" y="1278996"/>
                </a:cubicBezTo>
                <a:cubicBezTo>
                  <a:pt x="865996" y="1290108"/>
                  <a:pt x="847343" y="1282700"/>
                  <a:pt x="843612" y="1293812"/>
                </a:cubicBezTo>
                <a:cubicBezTo>
                  <a:pt x="843612" y="1290108"/>
                  <a:pt x="828693" y="1290108"/>
                  <a:pt x="836154" y="1282700"/>
                </a:cubicBezTo>
                <a:cubicBezTo>
                  <a:pt x="843612" y="1290108"/>
                  <a:pt x="858535" y="1275292"/>
                  <a:pt x="854804" y="1286404"/>
                </a:cubicBezTo>
                <a:cubicBezTo>
                  <a:pt x="858535" y="1282700"/>
                  <a:pt x="862265" y="1275292"/>
                  <a:pt x="854804" y="1275292"/>
                </a:cubicBezTo>
                <a:cubicBezTo>
                  <a:pt x="869727" y="1267883"/>
                  <a:pt x="865996" y="1282700"/>
                  <a:pt x="884649" y="1275292"/>
                </a:cubicBezTo>
                <a:cubicBezTo>
                  <a:pt x="884649" y="1267883"/>
                  <a:pt x="873457" y="1271587"/>
                  <a:pt x="873457" y="1264179"/>
                </a:cubicBezTo>
                <a:cubicBezTo>
                  <a:pt x="884649" y="1260475"/>
                  <a:pt x="873457" y="1271587"/>
                  <a:pt x="880919" y="1267883"/>
                </a:cubicBezTo>
                <a:cubicBezTo>
                  <a:pt x="880919" y="1267883"/>
                  <a:pt x="880919" y="1267883"/>
                  <a:pt x="882317" y="1266957"/>
                </a:cubicBezTo>
                <a:close/>
                <a:moveTo>
                  <a:pt x="1592758" y="1260607"/>
                </a:moveTo>
                <a:cubicBezTo>
                  <a:pt x="1593651" y="1262459"/>
                  <a:pt x="1593651" y="1265237"/>
                  <a:pt x="1595440" y="1265237"/>
                </a:cubicBezTo>
                <a:lnTo>
                  <a:pt x="1581152" y="1265237"/>
                </a:lnTo>
                <a:cubicBezTo>
                  <a:pt x="1581152" y="1265237"/>
                  <a:pt x="1581152" y="1265237"/>
                  <a:pt x="1584722" y="1261533"/>
                </a:cubicBezTo>
                <a:cubicBezTo>
                  <a:pt x="1590079" y="1257829"/>
                  <a:pt x="1591865" y="1258755"/>
                  <a:pt x="1592758" y="1260607"/>
                </a:cubicBezTo>
                <a:close/>
                <a:moveTo>
                  <a:pt x="888380" y="1260475"/>
                </a:moveTo>
                <a:cubicBezTo>
                  <a:pt x="892110" y="1260475"/>
                  <a:pt x="892110" y="1260475"/>
                  <a:pt x="892110" y="1260475"/>
                </a:cubicBezTo>
                <a:lnTo>
                  <a:pt x="891093" y="1261149"/>
                </a:lnTo>
                <a:lnTo>
                  <a:pt x="890245" y="1260938"/>
                </a:lnTo>
                <a:cubicBezTo>
                  <a:pt x="888380" y="1260475"/>
                  <a:pt x="888380" y="1260475"/>
                  <a:pt x="888380" y="1260475"/>
                </a:cubicBezTo>
                <a:close/>
                <a:moveTo>
                  <a:pt x="595331" y="1260475"/>
                </a:moveTo>
                <a:lnTo>
                  <a:pt x="606443" y="1260475"/>
                </a:lnTo>
                <a:lnTo>
                  <a:pt x="590568" y="1265237"/>
                </a:lnTo>
                <a:close/>
                <a:moveTo>
                  <a:pt x="493728" y="1260475"/>
                </a:moveTo>
                <a:cubicBezTo>
                  <a:pt x="501666" y="1264444"/>
                  <a:pt x="497698" y="1268412"/>
                  <a:pt x="497698" y="1268412"/>
                </a:cubicBezTo>
                <a:cubicBezTo>
                  <a:pt x="497698" y="1268412"/>
                  <a:pt x="497698" y="1268412"/>
                  <a:pt x="493728" y="1268412"/>
                </a:cubicBezTo>
                <a:cubicBezTo>
                  <a:pt x="493728" y="1264444"/>
                  <a:pt x="497698" y="1260475"/>
                  <a:pt x="493728" y="1260475"/>
                </a:cubicBezTo>
                <a:close/>
                <a:moveTo>
                  <a:pt x="2559047" y="1257300"/>
                </a:moveTo>
                <a:lnTo>
                  <a:pt x="2562222" y="1265237"/>
                </a:lnTo>
                <a:lnTo>
                  <a:pt x="2555872" y="1265237"/>
                </a:lnTo>
                <a:close/>
                <a:moveTo>
                  <a:pt x="1558528" y="1257300"/>
                </a:moveTo>
                <a:cubicBezTo>
                  <a:pt x="1558528" y="1257300"/>
                  <a:pt x="1558528" y="1257300"/>
                  <a:pt x="1577382" y="1257300"/>
                </a:cubicBezTo>
                <a:cubicBezTo>
                  <a:pt x="1581152" y="1264708"/>
                  <a:pt x="1569843" y="1268412"/>
                  <a:pt x="1562298" y="1268412"/>
                </a:cubicBezTo>
                <a:cubicBezTo>
                  <a:pt x="1562298" y="1264708"/>
                  <a:pt x="1550989" y="1261004"/>
                  <a:pt x="1558528" y="1257300"/>
                </a:cubicBezTo>
                <a:close/>
                <a:moveTo>
                  <a:pt x="650893" y="1257300"/>
                </a:moveTo>
                <a:cubicBezTo>
                  <a:pt x="650893" y="1257300"/>
                  <a:pt x="650893" y="1257300"/>
                  <a:pt x="657243" y="1257300"/>
                </a:cubicBezTo>
                <a:cubicBezTo>
                  <a:pt x="657243" y="1257300"/>
                  <a:pt x="657243" y="1257300"/>
                  <a:pt x="657243" y="1265237"/>
                </a:cubicBezTo>
                <a:cubicBezTo>
                  <a:pt x="657243" y="1265237"/>
                  <a:pt x="657243" y="1265237"/>
                  <a:pt x="650893" y="1265237"/>
                </a:cubicBezTo>
                <a:cubicBezTo>
                  <a:pt x="650893" y="1261269"/>
                  <a:pt x="650893" y="1265237"/>
                  <a:pt x="654068" y="1261269"/>
                </a:cubicBezTo>
                <a:close/>
                <a:moveTo>
                  <a:pt x="1356783" y="1254125"/>
                </a:moveTo>
                <a:cubicBezTo>
                  <a:pt x="1356783" y="1257697"/>
                  <a:pt x="1349375" y="1264841"/>
                  <a:pt x="1360490" y="1264841"/>
                </a:cubicBezTo>
                <a:cubicBezTo>
                  <a:pt x="1345671" y="1268413"/>
                  <a:pt x="1319748" y="1275556"/>
                  <a:pt x="1312339" y="1271985"/>
                </a:cubicBezTo>
                <a:cubicBezTo>
                  <a:pt x="1312339" y="1275556"/>
                  <a:pt x="1312339" y="1279128"/>
                  <a:pt x="1312339" y="1279128"/>
                </a:cubicBezTo>
                <a:cubicBezTo>
                  <a:pt x="1293819" y="1282700"/>
                  <a:pt x="1312339" y="1257697"/>
                  <a:pt x="1301227" y="1257697"/>
                </a:cubicBezTo>
                <a:lnTo>
                  <a:pt x="1316044" y="1257697"/>
                </a:lnTo>
                <a:cubicBezTo>
                  <a:pt x="1334565" y="1257697"/>
                  <a:pt x="1338269" y="1257697"/>
                  <a:pt x="1356783" y="1254125"/>
                </a:cubicBezTo>
                <a:close/>
                <a:moveTo>
                  <a:pt x="809643" y="1254125"/>
                </a:moveTo>
                <a:lnTo>
                  <a:pt x="817581" y="1254125"/>
                </a:lnTo>
                <a:lnTo>
                  <a:pt x="809643" y="1257300"/>
                </a:lnTo>
                <a:close/>
                <a:moveTo>
                  <a:pt x="657243" y="1254125"/>
                </a:moveTo>
                <a:lnTo>
                  <a:pt x="665181" y="1254125"/>
                </a:lnTo>
                <a:lnTo>
                  <a:pt x="668356" y="1257300"/>
                </a:lnTo>
                <a:close/>
                <a:moveTo>
                  <a:pt x="2168523" y="1253728"/>
                </a:moveTo>
                <a:cubicBezTo>
                  <a:pt x="2164781" y="1261268"/>
                  <a:pt x="2149813" y="1261268"/>
                  <a:pt x="2142329" y="1265038"/>
                </a:cubicBezTo>
                <a:lnTo>
                  <a:pt x="2141275" y="1264571"/>
                </a:lnTo>
                <a:lnTo>
                  <a:pt x="2148878" y="1262682"/>
                </a:lnTo>
                <a:cubicBezTo>
                  <a:pt x="2155426" y="1259383"/>
                  <a:pt x="2162910" y="1253728"/>
                  <a:pt x="2168523" y="1253728"/>
                </a:cubicBezTo>
                <a:close/>
                <a:moveTo>
                  <a:pt x="2138587" y="1246187"/>
                </a:moveTo>
                <a:cubicBezTo>
                  <a:pt x="2138587" y="1246187"/>
                  <a:pt x="2138587" y="1246187"/>
                  <a:pt x="2146071" y="1253728"/>
                </a:cubicBezTo>
                <a:cubicBezTo>
                  <a:pt x="2138587" y="1249957"/>
                  <a:pt x="2134845" y="1253728"/>
                  <a:pt x="2134845" y="1257498"/>
                </a:cubicBezTo>
                <a:lnTo>
                  <a:pt x="2139262" y="1263679"/>
                </a:lnTo>
                <a:lnTo>
                  <a:pt x="2130635" y="1259854"/>
                </a:lnTo>
                <a:cubicBezTo>
                  <a:pt x="2127361" y="1255613"/>
                  <a:pt x="2127361" y="1249957"/>
                  <a:pt x="2138587" y="1246187"/>
                </a:cubicBezTo>
                <a:close/>
                <a:moveTo>
                  <a:pt x="993260" y="1246187"/>
                </a:moveTo>
                <a:cubicBezTo>
                  <a:pt x="996964" y="1253595"/>
                  <a:pt x="1008076" y="1261004"/>
                  <a:pt x="989555" y="1268412"/>
                </a:cubicBezTo>
                <a:cubicBezTo>
                  <a:pt x="974738" y="1268412"/>
                  <a:pt x="993260" y="1253595"/>
                  <a:pt x="978443" y="1253595"/>
                </a:cubicBezTo>
                <a:cubicBezTo>
                  <a:pt x="978443" y="1253595"/>
                  <a:pt x="978443" y="1253595"/>
                  <a:pt x="993260" y="1246187"/>
                </a:cubicBezTo>
                <a:close/>
                <a:moveTo>
                  <a:pt x="1696957" y="1245393"/>
                </a:moveTo>
                <a:lnTo>
                  <a:pt x="1703387" y="1246187"/>
                </a:lnTo>
                <a:cubicBezTo>
                  <a:pt x="1696244" y="1246187"/>
                  <a:pt x="1696244" y="1246187"/>
                  <a:pt x="1696244" y="1246187"/>
                </a:cubicBezTo>
                <a:close/>
                <a:moveTo>
                  <a:pt x="2622548" y="1243012"/>
                </a:moveTo>
                <a:cubicBezTo>
                  <a:pt x="2622548" y="1249362"/>
                  <a:pt x="2618844" y="1246187"/>
                  <a:pt x="2611435" y="1249362"/>
                </a:cubicBezTo>
                <a:cubicBezTo>
                  <a:pt x="2611435" y="1246187"/>
                  <a:pt x="2618844" y="1243012"/>
                  <a:pt x="2622548" y="1243012"/>
                </a:cubicBezTo>
                <a:close/>
                <a:moveTo>
                  <a:pt x="1235084" y="1243012"/>
                </a:moveTo>
                <a:lnTo>
                  <a:pt x="1246197" y="1243012"/>
                </a:lnTo>
                <a:lnTo>
                  <a:pt x="1246197" y="1246187"/>
                </a:lnTo>
                <a:close/>
                <a:moveTo>
                  <a:pt x="445136" y="1239831"/>
                </a:moveTo>
                <a:lnTo>
                  <a:pt x="449255" y="1241722"/>
                </a:lnTo>
                <a:cubicBezTo>
                  <a:pt x="449255" y="1241722"/>
                  <a:pt x="446462" y="1240792"/>
                  <a:pt x="445072" y="1239862"/>
                </a:cubicBezTo>
                <a:close/>
                <a:moveTo>
                  <a:pt x="2626176" y="1239043"/>
                </a:moveTo>
                <a:cubicBezTo>
                  <a:pt x="2624361" y="1241028"/>
                  <a:pt x="2625269" y="1242020"/>
                  <a:pt x="2626629" y="1242516"/>
                </a:cubicBezTo>
                <a:lnTo>
                  <a:pt x="2626629" y="1242516"/>
                </a:lnTo>
                <a:lnTo>
                  <a:pt x="2626176" y="1243012"/>
                </a:lnTo>
                <a:cubicBezTo>
                  <a:pt x="2626176" y="1239043"/>
                  <a:pt x="2626176" y="1239043"/>
                  <a:pt x="2626176" y="1239043"/>
                </a:cubicBezTo>
                <a:close/>
                <a:moveTo>
                  <a:pt x="1989532" y="1238250"/>
                </a:moveTo>
                <a:cubicBezTo>
                  <a:pt x="1997073" y="1241954"/>
                  <a:pt x="1989532" y="1249363"/>
                  <a:pt x="1985762" y="1253067"/>
                </a:cubicBezTo>
                <a:cubicBezTo>
                  <a:pt x="1985762" y="1253067"/>
                  <a:pt x="1985762" y="1253067"/>
                  <a:pt x="1993303" y="1253067"/>
                </a:cubicBezTo>
                <a:cubicBezTo>
                  <a:pt x="1993303" y="1253067"/>
                  <a:pt x="1993303" y="1253067"/>
                  <a:pt x="1974451" y="1260475"/>
                </a:cubicBezTo>
                <a:cubicBezTo>
                  <a:pt x="1978221" y="1256771"/>
                  <a:pt x="1974451" y="1253067"/>
                  <a:pt x="1966910" y="1249363"/>
                </a:cubicBezTo>
                <a:cubicBezTo>
                  <a:pt x="1966910" y="1249363"/>
                  <a:pt x="1966910" y="1249363"/>
                  <a:pt x="1989532" y="1238250"/>
                </a:cubicBezTo>
                <a:close/>
                <a:moveTo>
                  <a:pt x="1692674" y="1238250"/>
                </a:moveTo>
                <a:cubicBezTo>
                  <a:pt x="1692674" y="1238250"/>
                  <a:pt x="1692674" y="1238250"/>
                  <a:pt x="1703387" y="1238250"/>
                </a:cubicBezTo>
                <a:cubicBezTo>
                  <a:pt x="1703387" y="1238250"/>
                  <a:pt x="1703387" y="1238250"/>
                  <a:pt x="1702493" y="1239242"/>
                </a:cubicBezTo>
                <a:lnTo>
                  <a:pt x="1696957" y="1245393"/>
                </a:lnTo>
                <a:lnTo>
                  <a:pt x="1695352" y="1245195"/>
                </a:lnTo>
                <a:cubicBezTo>
                  <a:pt x="1692674" y="1244203"/>
                  <a:pt x="1690884" y="1242219"/>
                  <a:pt x="1692674" y="1238250"/>
                </a:cubicBezTo>
                <a:close/>
                <a:moveTo>
                  <a:pt x="2398420" y="1237947"/>
                </a:moveTo>
                <a:lnTo>
                  <a:pt x="2387597" y="1245195"/>
                </a:lnTo>
                <a:cubicBezTo>
                  <a:pt x="2380189" y="1250155"/>
                  <a:pt x="2372780" y="1254124"/>
                  <a:pt x="2365372" y="1254124"/>
                </a:cubicBezTo>
                <a:lnTo>
                  <a:pt x="2369076" y="1238249"/>
                </a:lnTo>
                <a:cubicBezTo>
                  <a:pt x="2376485" y="1236265"/>
                  <a:pt x="2383893" y="1238249"/>
                  <a:pt x="2390838" y="1238746"/>
                </a:cubicBezTo>
                <a:close/>
                <a:moveTo>
                  <a:pt x="1726704" y="1237881"/>
                </a:moveTo>
                <a:lnTo>
                  <a:pt x="1726474" y="1238250"/>
                </a:lnTo>
                <a:cubicBezTo>
                  <a:pt x="1724158" y="1239176"/>
                  <a:pt x="1721378" y="1240102"/>
                  <a:pt x="1721378" y="1241954"/>
                </a:cubicBezTo>
                <a:lnTo>
                  <a:pt x="1719520" y="1240405"/>
                </a:lnTo>
                <a:close/>
                <a:moveTo>
                  <a:pt x="1715823" y="1237324"/>
                </a:moveTo>
                <a:lnTo>
                  <a:pt x="1719520" y="1240405"/>
                </a:lnTo>
                <a:lnTo>
                  <a:pt x="1719063" y="1240565"/>
                </a:lnTo>
                <a:cubicBezTo>
                  <a:pt x="1713043" y="1242880"/>
                  <a:pt x="1708416" y="1243806"/>
                  <a:pt x="1710268" y="1238250"/>
                </a:cubicBezTo>
                <a:cubicBezTo>
                  <a:pt x="1715823" y="1234546"/>
                  <a:pt x="1715823" y="1235472"/>
                  <a:pt x="1715823" y="1237324"/>
                </a:cubicBezTo>
                <a:close/>
                <a:moveTo>
                  <a:pt x="1019188" y="1235075"/>
                </a:moveTo>
                <a:cubicBezTo>
                  <a:pt x="1019188" y="1235075"/>
                  <a:pt x="1019188" y="1235075"/>
                  <a:pt x="1033476" y="1239044"/>
                </a:cubicBezTo>
                <a:cubicBezTo>
                  <a:pt x="1029904" y="1243013"/>
                  <a:pt x="1019188" y="1243013"/>
                  <a:pt x="1019188" y="1243013"/>
                </a:cubicBezTo>
                <a:cubicBezTo>
                  <a:pt x="1026332" y="1239044"/>
                  <a:pt x="1019188" y="1235075"/>
                  <a:pt x="1019188" y="1235075"/>
                </a:cubicBezTo>
                <a:close/>
                <a:moveTo>
                  <a:pt x="2409822" y="1230312"/>
                </a:moveTo>
                <a:cubicBezTo>
                  <a:pt x="2407044" y="1234281"/>
                  <a:pt x="2404034" y="1236513"/>
                  <a:pt x="2400851" y="1237691"/>
                </a:cubicBezTo>
                <a:lnTo>
                  <a:pt x="2398420" y="1237947"/>
                </a:lnTo>
                <a:close/>
                <a:moveTo>
                  <a:pt x="2008185" y="1230312"/>
                </a:moveTo>
                <a:lnTo>
                  <a:pt x="2005010" y="1238249"/>
                </a:lnTo>
                <a:lnTo>
                  <a:pt x="2001835" y="1235074"/>
                </a:lnTo>
                <a:close/>
                <a:moveTo>
                  <a:pt x="1721378" y="1227137"/>
                </a:moveTo>
                <a:cubicBezTo>
                  <a:pt x="1732494" y="1230841"/>
                  <a:pt x="1736197" y="1227137"/>
                  <a:pt x="1739900" y="1230841"/>
                </a:cubicBezTo>
                <a:cubicBezTo>
                  <a:pt x="1739900" y="1230841"/>
                  <a:pt x="1739900" y="1230841"/>
                  <a:pt x="1736197" y="1234545"/>
                </a:cubicBezTo>
                <a:lnTo>
                  <a:pt x="1726704" y="1237881"/>
                </a:lnTo>
                <a:lnTo>
                  <a:pt x="1728787" y="1234545"/>
                </a:lnTo>
                <a:cubicBezTo>
                  <a:pt x="1728787" y="1230841"/>
                  <a:pt x="1725083" y="1227137"/>
                  <a:pt x="1721378" y="1234545"/>
                </a:cubicBezTo>
                <a:cubicBezTo>
                  <a:pt x="1721378" y="1234545"/>
                  <a:pt x="1721378" y="1234545"/>
                  <a:pt x="1721378" y="1227137"/>
                </a:cubicBezTo>
                <a:close/>
                <a:moveTo>
                  <a:pt x="1257308" y="1227137"/>
                </a:moveTo>
                <a:cubicBezTo>
                  <a:pt x="1257308" y="1227137"/>
                  <a:pt x="1257308" y="1227137"/>
                  <a:pt x="1268421" y="1227137"/>
                </a:cubicBezTo>
                <a:cubicBezTo>
                  <a:pt x="1264717" y="1231106"/>
                  <a:pt x="1261012" y="1235075"/>
                  <a:pt x="1257308" y="1231106"/>
                </a:cubicBezTo>
                <a:cubicBezTo>
                  <a:pt x="1257308" y="1231106"/>
                  <a:pt x="1261012" y="1227137"/>
                  <a:pt x="1257308" y="1227137"/>
                </a:cubicBezTo>
                <a:close/>
                <a:moveTo>
                  <a:pt x="776623" y="1227137"/>
                </a:moveTo>
                <a:cubicBezTo>
                  <a:pt x="772813" y="1230841"/>
                  <a:pt x="780433" y="1234545"/>
                  <a:pt x="784243" y="1238249"/>
                </a:cubicBezTo>
                <a:cubicBezTo>
                  <a:pt x="784243" y="1238249"/>
                  <a:pt x="784243" y="1238249"/>
                  <a:pt x="769003" y="1238249"/>
                </a:cubicBezTo>
                <a:cubicBezTo>
                  <a:pt x="769003" y="1234545"/>
                  <a:pt x="765193" y="1234545"/>
                  <a:pt x="765193" y="1230841"/>
                </a:cubicBezTo>
                <a:cubicBezTo>
                  <a:pt x="765193" y="1230841"/>
                  <a:pt x="765193" y="1230841"/>
                  <a:pt x="776623" y="1227137"/>
                </a:cubicBezTo>
                <a:close/>
                <a:moveTo>
                  <a:pt x="1351058" y="1224273"/>
                </a:moveTo>
                <a:cubicBezTo>
                  <a:pt x="1353337" y="1223801"/>
                  <a:pt x="1355442" y="1224508"/>
                  <a:pt x="1357317" y="1227336"/>
                </a:cubicBezTo>
                <a:cubicBezTo>
                  <a:pt x="1346088" y="1234877"/>
                  <a:pt x="1316157" y="1246188"/>
                  <a:pt x="1304932" y="1242418"/>
                </a:cubicBezTo>
                <a:cubicBezTo>
                  <a:pt x="1304932" y="1242418"/>
                  <a:pt x="1304932" y="1242418"/>
                  <a:pt x="1319900" y="1231107"/>
                </a:cubicBezTo>
                <a:cubicBezTo>
                  <a:pt x="1316157" y="1231107"/>
                  <a:pt x="1323642" y="1234877"/>
                  <a:pt x="1327384" y="1234877"/>
                </a:cubicBezTo>
                <a:cubicBezTo>
                  <a:pt x="1335803" y="1237705"/>
                  <a:pt x="1344217" y="1225687"/>
                  <a:pt x="1351058" y="1224273"/>
                </a:cubicBezTo>
                <a:close/>
                <a:moveTo>
                  <a:pt x="2647947" y="1219200"/>
                </a:moveTo>
                <a:cubicBezTo>
                  <a:pt x="2647947" y="1219200"/>
                  <a:pt x="2647947" y="1219200"/>
                  <a:pt x="2644318" y="1223169"/>
                </a:cubicBezTo>
                <a:cubicBezTo>
                  <a:pt x="2626176" y="1223169"/>
                  <a:pt x="2637061" y="1243012"/>
                  <a:pt x="2629804" y="1243012"/>
                </a:cubicBezTo>
                <a:lnTo>
                  <a:pt x="2626629" y="1242516"/>
                </a:lnTo>
                <a:lnTo>
                  <a:pt x="2629804" y="1239043"/>
                </a:lnTo>
                <a:cubicBezTo>
                  <a:pt x="2622547" y="1235075"/>
                  <a:pt x="2629804" y="1227137"/>
                  <a:pt x="2622547" y="1231106"/>
                </a:cubicBezTo>
                <a:cubicBezTo>
                  <a:pt x="2629804" y="1219200"/>
                  <a:pt x="2640690" y="1223169"/>
                  <a:pt x="2647947" y="1219200"/>
                </a:cubicBezTo>
                <a:close/>
                <a:moveTo>
                  <a:pt x="762018" y="1219200"/>
                </a:moveTo>
                <a:lnTo>
                  <a:pt x="769956" y="1223962"/>
                </a:lnTo>
                <a:lnTo>
                  <a:pt x="758843" y="1223962"/>
                </a:lnTo>
                <a:close/>
                <a:moveTo>
                  <a:pt x="773131" y="1216554"/>
                </a:moveTo>
                <a:cubicBezTo>
                  <a:pt x="778786" y="1216554"/>
                  <a:pt x="780671" y="1218406"/>
                  <a:pt x="783499" y="1219332"/>
                </a:cubicBezTo>
                <a:lnTo>
                  <a:pt x="785113" y="1219433"/>
                </a:lnTo>
                <a:lnTo>
                  <a:pt x="784442" y="1220258"/>
                </a:lnTo>
                <a:cubicBezTo>
                  <a:pt x="773131" y="1216554"/>
                  <a:pt x="773131" y="1216554"/>
                  <a:pt x="773131" y="1216554"/>
                </a:cubicBezTo>
                <a:close/>
                <a:moveTo>
                  <a:pt x="1584011" y="1216422"/>
                </a:moveTo>
                <a:cubicBezTo>
                  <a:pt x="1584011" y="1212850"/>
                  <a:pt x="1584011" y="1219994"/>
                  <a:pt x="1587503" y="1219994"/>
                </a:cubicBezTo>
                <a:cubicBezTo>
                  <a:pt x="1580519" y="1219994"/>
                  <a:pt x="1577023" y="1219994"/>
                  <a:pt x="1570038" y="1223565"/>
                </a:cubicBezTo>
                <a:cubicBezTo>
                  <a:pt x="1577023" y="1212850"/>
                  <a:pt x="1577023" y="1227137"/>
                  <a:pt x="1584011" y="1216422"/>
                </a:cubicBezTo>
                <a:close/>
                <a:moveTo>
                  <a:pt x="2262185" y="1216025"/>
                </a:moveTo>
                <a:cubicBezTo>
                  <a:pt x="2258433" y="1216025"/>
                  <a:pt x="2250928" y="1223433"/>
                  <a:pt x="2258433" y="1227138"/>
                </a:cubicBezTo>
                <a:cubicBezTo>
                  <a:pt x="2258433" y="1227138"/>
                  <a:pt x="2258433" y="1227138"/>
                  <a:pt x="2247176" y="1230842"/>
                </a:cubicBezTo>
                <a:cubicBezTo>
                  <a:pt x="2247176" y="1230842"/>
                  <a:pt x="2247176" y="1230842"/>
                  <a:pt x="2254681" y="1234546"/>
                </a:cubicBezTo>
                <a:cubicBezTo>
                  <a:pt x="2247176" y="1230842"/>
                  <a:pt x="2232167" y="1238250"/>
                  <a:pt x="2220910" y="1238250"/>
                </a:cubicBezTo>
                <a:cubicBezTo>
                  <a:pt x="2228415" y="1234546"/>
                  <a:pt x="2232167" y="1230842"/>
                  <a:pt x="2224662" y="1227138"/>
                </a:cubicBezTo>
                <a:cubicBezTo>
                  <a:pt x="2247176" y="1223433"/>
                  <a:pt x="2243424" y="1223433"/>
                  <a:pt x="2262185" y="1216025"/>
                </a:cubicBezTo>
                <a:close/>
                <a:moveTo>
                  <a:pt x="3179" y="1216025"/>
                </a:moveTo>
                <a:lnTo>
                  <a:pt x="14289" y="1219597"/>
                </a:lnTo>
                <a:cubicBezTo>
                  <a:pt x="14289" y="1219597"/>
                  <a:pt x="14289" y="1219597"/>
                  <a:pt x="25401" y="1230312"/>
                </a:cubicBezTo>
                <a:cubicBezTo>
                  <a:pt x="14289" y="1226740"/>
                  <a:pt x="6882" y="1219597"/>
                  <a:pt x="3179" y="1216025"/>
                </a:cubicBezTo>
                <a:close/>
                <a:moveTo>
                  <a:pt x="2198685" y="1212850"/>
                </a:moveTo>
                <a:lnTo>
                  <a:pt x="2193922" y="1216025"/>
                </a:lnTo>
                <a:lnTo>
                  <a:pt x="2187572" y="1219200"/>
                </a:lnTo>
                <a:close/>
                <a:moveTo>
                  <a:pt x="788212" y="1212850"/>
                </a:moveTo>
                <a:cubicBezTo>
                  <a:pt x="791983" y="1216554"/>
                  <a:pt x="803294" y="1212850"/>
                  <a:pt x="799523" y="1216554"/>
                </a:cubicBezTo>
                <a:cubicBezTo>
                  <a:pt x="794810" y="1218406"/>
                  <a:pt x="791511" y="1219332"/>
                  <a:pt x="789037" y="1219679"/>
                </a:cubicBezTo>
                <a:lnTo>
                  <a:pt x="785113" y="1219433"/>
                </a:lnTo>
                <a:lnTo>
                  <a:pt x="786327" y="1217943"/>
                </a:lnTo>
                <a:cubicBezTo>
                  <a:pt x="786327" y="1216554"/>
                  <a:pt x="786327" y="1214702"/>
                  <a:pt x="788212" y="1212850"/>
                </a:cubicBezTo>
                <a:close/>
                <a:moveTo>
                  <a:pt x="2535037" y="1210151"/>
                </a:moveTo>
                <a:cubicBezTo>
                  <a:pt x="2539204" y="1208722"/>
                  <a:pt x="2542908" y="1208722"/>
                  <a:pt x="2544760" y="1212532"/>
                </a:cubicBezTo>
                <a:cubicBezTo>
                  <a:pt x="2541056" y="1212532"/>
                  <a:pt x="2526239" y="1223962"/>
                  <a:pt x="2522535" y="1216342"/>
                </a:cubicBezTo>
                <a:cubicBezTo>
                  <a:pt x="2526239" y="1214437"/>
                  <a:pt x="2530869" y="1211580"/>
                  <a:pt x="2535037" y="1210151"/>
                </a:cubicBezTo>
                <a:close/>
                <a:moveTo>
                  <a:pt x="1955797" y="1208087"/>
                </a:moveTo>
                <a:lnTo>
                  <a:pt x="1966910" y="1208087"/>
                </a:lnTo>
                <a:lnTo>
                  <a:pt x="1955797" y="1212849"/>
                </a:lnTo>
                <a:close/>
                <a:moveTo>
                  <a:pt x="2391566" y="1199290"/>
                </a:moveTo>
                <a:cubicBezTo>
                  <a:pt x="2396805" y="1198827"/>
                  <a:pt x="2401567" y="1198827"/>
                  <a:pt x="2403472" y="1200679"/>
                </a:cubicBezTo>
                <a:cubicBezTo>
                  <a:pt x="2403472" y="1200679"/>
                  <a:pt x="2403472" y="1200679"/>
                  <a:pt x="2388232" y="1208088"/>
                </a:cubicBezTo>
                <a:cubicBezTo>
                  <a:pt x="2388232" y="1208088"/>
                  <a:pt x="2388232" y="1208088"/>
                  <a:pt x="2392042" y="1211792"/>
                </a:cubicBezTo>
                <a:cubicBezTo>
                  <a:pt x="2380612" y="1211792"/>
                  <a:pt x="2388232" y="1204383"/>
                  <a:pt x="2392042" y="1200679"/>
                </a:cubicBezTo>
                <a:cubicBezTo>
                  <a:pt x="2392042" y="1200679"/>
                  <a:pt x="2384422" y="1200679"/>
                  <a:pt x="2384422" y="1200679"/>
                </a:cubicBezTo>
                <a:cubicBezTo>
                  <a:pt x="2365372" y="1208088"/>
                  <a:pt x="2388232" y="1211792"/>
                  <a:pt x="2388232" y="1215496"/>
                </a:cubicBezTo>
                <a:cubicBezTo>
                  <a:pt x="2388232" y="1215496"/>
                  <a:pt x="2388232" y="1215496"/>
                  <a:pt x="2372992" y="1219200"/>
                </a:cubicBezTo>
                <a:cubicBezTo>
                  <a:pt x="2388232" y="1208088"/>
                  <a:pt x="2365372" y="1211792"/>
                  <a:pt x="2376802" y="1200679"/>
                </a:cubicBezTo>
                <a:cubicBezTo>
                  <a:pt x="2380612" y="1200679"/>
                  <a:pt x="2386327" y="1199753"/>
                  <a:pt x="2391566" y="1199290"/>
                </a:cubicBezTo>
                <a:close/>
                <a:moveTo>
                  <a:pt x="1728787" y="1193800"/>
                </a:moveTo>
                <a:lnTo>
                  <a:pt x="1736724" y="1193800"/>
                </a:lnTo>
                <a:lnTo>
                  <a:pt x="1728787" y="1196975"/>
                </a:lnTo>
                <a:close/>
                <a:moveTo>
                  <a:pt x="1673223" y="1190625"/>
                </a:moveTo>
                <a:lnTo>
                  <a:pt x="1684338" y="1190625"/>
                </a:lnTo>
                <a:lnTo>
                  <a:pt x="1681162" y="1193800"/>
                </a:lnTo>
                <a:close/>
                <a:moveTo>
                  <a:pt x="1235084" y="1190625"/>
                </a:moveTo>
                <a:lnTo>
                  <a:pt x="1236989" y="1190625"/>
                </a:lnTo>
                <a:lnTo>
                  <a:pt x="1238259" y="1193800"/>
                </a:lnTo>
                <a:close/>
                <a:moveTo>
                  <a:pt x="973611" y="1189672"/>
                </a:moveTo>
                <a:cubicBezTo>
                  <a:pt x="969893" y="1201102"/>
                  <a:pt x="981047" y="1201102"/>
                  <a:pt x="984765" y="1201102"/>
                </a:cubicBezTo>
                <a:cubicBezTo>
                  <a:pt x="981047" y="1208722"/>
                  <a:pt x="992201" y="1212532"/>
                  <a:pt x="981047" y="1220152"/>
                </a:cubicBezTo>
                <a:cubicBezTo>
                  <a:pt x="973611" y="1220152"/>
                  <a:pt x="969893" y="1212532"/>
                  <a:pt x="962457" y="1212532"/>
                </a:cubicBezTo>
                <a:cubicBezTo>
                  <a:pt x="958739" y="1223962"/>
                  <a:pt x="940148" y="1216342"/>
                  <a:pt x="928994" y="1231582"/>
                </a:cubicBezTo>
                <a:cubicBezTo>
                  <a:pt x="928994" y="1231582"/>
                  <a:pt x="928994" y="1231582"/>
                  <a:pt x="914122" y="1223962"/>
                </a:cubicBezTo>
                <a:cubicBezTo>
                  <a:pt x="891814" y="1243012"/>
                  <a:pt x="891814" y="1212532"/>
                  <a:pt x="865787" y="1227772"/>
                </a:cubicBezTo>
                <a:cubicBezTo>
                  <a:pt x="865787" y="1227772"/>
                  <a:pt x="865787" y="1227772"/>
                  <a:pt x="873223" y="1231582"/>
                </a:cubicBezTo>
                <a:cubicBezTo>
                  <a:pt x="873223" y="1231582"/>
                  <a:pt x="873223" y="1231582"/>
                  <a:pt x="854633" y="1227772"/>
                </a:cubicBezTo>
                <a:cubicBezTo>
                  <a:pt x="854633" y="1227772"/>
                  <a:pt x="854633" y="1227772"/>
                  <a:pt x="862069" y="1223962"/>
                </a:cubicBezTo>
                <a:cubicBezTo>
                  <a:pt x="850915" y="1223962"/>
                  <a:pt x="862069" y="1216342"/>
                  <a:pt x="869505" y="1212532"/>
                </a:cubicBezTo>
                <a:cubicBezTo>
                  <a:pt x="869505" y="1212532"/>
                  <a:pt x="869505" y="1212532"/>
                  <a:pt x="869505" y="1220152"/>
                </a:cubicBezTo>
                <a:cubicBezTo>
                  <a:pt x="876941" y="1216342"/>
                  <a:pt x="888095" y="1212532"/>
                  <a:pt x="876941" y="1208722"/>
                </a:cubicBezTo>
                <a:cubicBezTo>
                  <a:pt x="888095" y="1204912"/>
                  <a:pt x="895532" y="1216342"/>
                  <a:pt x="902968" y="1216342"/>
                </a:cubicBezTo>
                <a:cubicBezTo>
                  <a:pt x="906686" y="1216342"/>
                  <a:pt x="902968" y="1208722"/>
                  <a:pt x="899250" y="1208722"/>
                </a:cubicBezTo>
                <a:cubicBezTo>
                  <a:pt x="906686" y="1220152"/>
                  <a:pt x="925276" y="1197292"/>
                  <a:pt x="932712" y="1208722"/>
                </a:cubicBezTo>
                <a:cubicBezTo>
                  <a:pt x="936430" y="1201102"/>
                  <a:pt x="951303" y="1201102"/>
                  <a:pt x="951303" y="1193482"/>
                </a:cubicBezTo>
                <a:cubicBezTo>
                  <a:pt x="955021" y="1201102"/>
                  <a:pt x="966175" y="1185862"/>
                  <a:pt x="973611" y="1189672"/>
                </a:cubicBezTo>
                <a:close/>
                <a:moveTo>
                  <a:pt x="1063320" y="1189180"/>
                </a:moveTo>
                <a:lnTo>
                  <a:pt x="1063320" y="1190625"/>
                </a:lnTo>
                <a:cubicBezTo>
                  <a:pt x="1059510" y="1190625"/>
                  <a:pt x="1059510" y="1190625"/>
                  <a:pt x="1059510" y="1190625"/>
                </a:cubicBezTo>
                <a:close/>
                <a:moveTo>
                  <a:pt x="2236138" y="1186866"/>
                </a:moveTo>
                <a:lnTo>
                  <a:pt x="2243135" y="1190426"/>
                </a:lnTo>
                <a:cubicBezTo>
                  <a:pt x="2239431" y="1186656"/>
                  <a:pt x="2224614" y="1201737"/>
                  <a:pt x="2220910" y="1194197"/>
                </a:cubicBezTo>
                <a:cubicBezTo>
                  <a:pt x="2220910" y="1194197"/>
                  <a:pt x="2220910" y="1194197"/>
                  <a:pt x="2235727" y="1190426"/>
                </a:cubicBezTo>
                <a:close/>
                <a:moveTo>
                  <a:pt x="2236245" y="1185940"/>
                </a:moveTo>
                <a:lnTo>
                  <a:pt x="2236138" y="1186866"/>
                </a:lnTo>
                <a:lnTo>
                  <a:pt x="2235727" y="1186656"/>
                </a:lnTo>
                <a:close/>
                <a:moveTo>
                  <a:pt x="1063320" y="1185920"/>
                </a:moveTo>
                <a:lnTo>
                  <a:pt x="1065463" y="1188368"/>
                </a:lnTo>
                <a:lnTo>
                  <a:pt x="1063320" y="1189180"/>
                </a:lnTo>
                <a:close/>
                <a:moveTo>
                  <a:pt x="1235084" y="1185862"/>
                </a:moveTo>
                <a:lnTo>
                  <a:pt x="1246197" y="1190625"/>
                </a:lnTo>
                <a:lnTo>
                  <a:pt x="1236989" y="1190625"/>
                </a:lnTo>
                <a:close/>
                <a:moveTo>
                  <a:pt x="2444218" y="1182687"/>
                </a:moveTo>
                <a:cubicBezTo>
                  <a:pt x="2447922" y="1190307"/>
                  <a:pt x="2433105" y="1197927"/>
                  <a:pt x="2425697" y="1201737"/>
                </a:cubicBezTo>
                <a:cubicBezTo>
                  <a:pt x="2418289" y="1201737"/>
                  <a:pt x="2407176" y="1197927"/>
                  <a:pt x="2403472" y="1194117"/>
                </a:cubicBezTo>
                <a:cubicBezTo>
                  <a:pt x="2403472" y="1194117"/>
                  <a:pt x="2403472" y="1194117"/>
                  <a:pt x="2444218" y="1182687"/>
                </a:cubicBezTo>
                <a:close/>
                <a:moveTo>
                  <a:pt x="2324675" y="1182687"/>
                </a:moveTo>
                <a:cubicBezTo>
                  <a:pt x="2335499" y="1186391"/>
                  <a:pt x="2346323" y="1186391"/>
                  <a:pt x="2346323" y="1193800"/>
                </a:cubicBezTo>
                <a:cubicBezTo>
                  <a:pt x="2335499" y="1190095"/>
                  <a:pt x="2324675" y="1201208"/>
                  <a:pt x="2310243" y="1204912"/>
                </a:cubicBezTo>
                <a:cubicBezTo>
                  <a:pt x="2310243" y="1201208"/>
                  <a:pt x="2313851" y="1197504"/>
                  <a:pt x="2306635" y="1197504"/>
                </a:cubicBezTo>
                <a:cubicBezTo>
                  <a:pt x="2306635" y="1190095"/>
                  <a:pt x="2324675" y="1193800"/>
                  <a:pt x="2328283" y="1190095"/>
                </a:cubicBezTo>
                <a:cubicBezTo>
                  <a:pt x="2324675" y="1182687"/>
                  <a:pt x="2321067" y="1190095"/>
                  <a:pt x="2324675" y="1182687"/>
                </a:cubicBezTo>
                <a:close/>
                <a:moveTo>
                  <a:pt x="1838654" y="1181232"/>
                </a:moveTo>
                <a:cubicBezTo>
                  <a:pt x="1840043" y="1183085"/>
                  <a:pt x="1840969" y="1185863"/>
                  <a:pt x="1844673" y="1185863"/>
                </a:cubicBezTo>
                <a:cubicBezTo>
                  <a:pt x="1837265" y="1193271"/>
                  <a:pt x="1822448" y="1189567"/>
                  <a:pt x="1822448" y="1196975"/>
                </a:cubicBezTo>
                <a:lnTo>
                  <a:pt x="1811335" y="1193271"/>
                </a:lnTo>
                <a:cubicBezTo>
                  <a:pt x="1811335" y="1193271"/>
                  <a:pt x="1811335" y="1193271"/>
                  <a:pt x="1829856" y="1189567"/>
                </a:cubicBezTo>
                <a:cubicBezTo>
                  <a:pt x="1829856" y="1189567"/>
                  <a:pt x="1829856" y="1189567"/>
                  <a:pt x="1829856" y="1182158"/>
                </a:cubicBezTo>
                <a:cubicBezTo>
                  <a:pt x="1835412" y="1178454"/>
                  <a:pt x="1837265" y="1179380"/>
                  <a:pt x="1838654" y="1181232"/>
                </a:cubicBezTo>
                <a:close/>
                <a:moveTo>
                  <a:pt x="2279647" y="1179512"/>
                </a:moveTo>
                <a:cubicBezTo>
                  <a:pt x="2272390" y="1186656"/>
                  <a:pt x="2261504" y="1186656"/>
                  <a:pt x="2261504" y="1193799"/>
                </a:cubicBezTo>
                <a:cubicBezTo>
                  <a:pt x="2254247" y="1183084"/>
                  <a:pt x="2279647" y="1183084"/>
                  <a:pt x="2279647" y="1179512"/>
                </a:cubicBezTo>
                <a:close/>
                <a:moveTo>
                  <a:pt x="1063320" y="1179512"/>
                </a:moveTo>
                <a:lnTo>
                  <a:pt x="1063320" y="1185920"/>
                </a:lnTo>
                <a:lnTo>
                  <a:pt x="1062785" y="1185307"/>
                </a:lnTo>
                <a:cubicBezTo>
                  <a:pt x="1061356" y="1184027"/>
                  <a:pt x="1060463" y="1182290"/>
                  <a:pt x="1063320" y="1179512"/>
                </a:cubicBezTo>
                <a:close/>
                <a:moveTo>
                  <a:pt x="2042650" y="1178142"/>
                </a:moveTo>
                <a:lnTo>
                  <a:pt x="2038744" y="1182687"/>
                </a:lnTo>
                <a:cubicBezTo>
                  <a:pt x="2038744" y="1182687"/>
                  <a:pt x="2038744" y="1182687"/>
                  <a:pt x="2035172" y="1178877"/>
                </a:cubicBezTo>
                <a:close/>
                <a:moveTo>
                  <a:pt x="2043664" y="1177612"/>
                </a:moveTo>
                <a:lnTo>
                  <a:pt x="2043041" y="1178103"/>
                </a:lnTo>
                <a:lnTo>
                  <a:pt x="2042650" y="1178142"/>
                </a:lnTo>
                <a:lnTo>
                  <a:pt x="2043041" y="1177687"/>
                </a:lnTo>
                <a:close/>
                <a:moveTo>
                  <a:pt x="1637029" y="1175239"/>
                </a:moveTo>
                <a:cubicBezTo>
                  <a:pt x="1663144" y="1171575"/>
                  <a:pt x="1640761" y="1193556"/>
                  <a:pt x="1663144" y="1189892"/>
                </a:cubicBezTo>
                <a:cubicBezTo>
                  <a:pt x="1663144" y="1189892"/>
                  <a:pt x="1663144" y="1189892"/>
                  <a:pt x="1666877" y="1193556"/>
                </a:cubicBezTo>
                <a:cubicBezTo>
                  <a:pt x="1659413" y="1189892"/>
                  <a:pt x="1640761" y="1197219"/>
                  <a:pt x="1644490" y="1204546"/>
                </a:cubicBezTo>
                <a:cubicBezTo>
                  <a:pt x="1644490" y="1204546"/>
                  <a:pt x="1644490" y="1204546"/>
                  <a:pt x="1651951" y="1204546"/>
                </a:cubicBezTo>
                <a:cubicBezTo>
                  <a:pt x="1651951" y="1204546"/>
                  <a:pt x="1651951" y="1204546"/>
                  <a:pt x="1651021" y="1205462"/>
                </a:cubicBezTo>
                <a:lnTo>
                  <a:pt x="1648222" y="1208210"/>
                </a:lnTo>
                <a:lnTo>
                  <a:pt x="1635399" y="1204775"/>
                </a:lnTo>
                <a:cubicBezTo>
                  <a:pt x="1621408" y="1205462"/>
                  <a:pt x="1605320" y="1216452"/>
                  <a:pt x="1599723" y="1219200"/>
                </a:cubicBezTo>
                <a:cubicBezTo>
                  <a:pt x="1592263" y="1215537"/>
                  <a:pt x="1599723" y="1208210"/>
                  <a:pt x="1607184" y="1208210"/>
                </a:cubicBezTo>
                <a:lnTo>
                  <a:pt x="1599723" y="1204546"/>
                </a:lnTo>
                <a:cubicBezTo>
                  <a:pt x="1599723" y="1204546"/>
                  <a:pt x="1599723" y="1204546"/>
                  <a:pt x="1607184" y="1204546"/>
                </a:cubicBezTo>
                <a:cubicBezTo>
                  <a:pt x="1618378" y="1178902"/>
                  <a:pt x="1629568" y="1200883"/>
                  <a:pt x="1637029" y="1175239"/>
                </a:cubicBezTo>
                <a:close/>
                <a:moveTo>
                  <a:pt x="2190748" y="1172131"/>
                </a:moveTo>
                <a:cubicBezTo>
                  <a:pt x="2198156" y="1168400"/>
                  <a:pt x="2194452" y="1183323"/>
                  <a:pt x="2205564" y="1172131"/>
                </a:cubicBezTo>
                <a:cubicBezTo>
                  <a:pt x="2198156" y="1183323"/>
                  <a:pt x="2216677" y="1187053"/>
                  <a:pt x="2205564" y="1190784"/>
                </a:cubicBezTo>
                <a:cubicBezTo>
                  <a:pt x="2205564" y="1194514"/>
                  <a:pt x="2209268" y="1190784"/>
                  <a:pt x="2212973" y="1190784"/>
                </a:cubicBezTo>
                <a:cubicBezTo>
                  <a:pt x="2212973" y="1190784"/>
                  <a:pt x="2212973" y="1190784"/>
                  <a:pt x="2209268" y="1198245"/>
                </a:cubicBezTo>
                <a:cubicBezTo>
                  <a:pt x="2224085" y="1190784"/>
                  <a:pt x="2216677" y="1209437"/>
                  <a:pt x="2224085" y="1209437"/>
                </a:cubicBezTo>
                <a:cubicBezTo>
                  <a:pt x="2224085" y="1209437"/>
                  <a:pt x="2224085" y="1209437"/>
                  <a:pt x="2190748" y="1209437"/>
                </a:cubicBezTo>
                <a:cubicBezTo>
                  <a:pt x="2190748" y="1205706"/>
                  <a:pt x="2201860" y="1198245"/>
                  <a:pt x="2201860" y="1190784"/>
                </a:cubicBezTo>
                <a:cubicBezTo>
                  <a:pt x="2187043" y="1190784"/>
                  <a:pt x="2179635" y="1205706"/>
                  <a:pt x="2164818" y="1209437"/>
                </a:cubicBezTo>
                <a:cubicBezTo>
                  <a:pt x="2164818" y="1209437"/>
                  <a:pt x="2164818" y="1209437"/>
                  <a:pt x="2183339" y="1209437"/>
                </a:cubicBezTo>
                <a:cubicBezTo>
                  <a:pt x="2183339" y="1209437"/>
                  <a:pt x="2183339" y="1209437"/>
                  <a:pt x="2179635" y="1220629"/>
                </a:cubicBezTo>
                <a:cubicBezTo>
                  <a:pt x="2153706" y="1220629"/>
                  <a:pt x="2135185" y="1243012"/>
                  <a:pt x="2116664" y="1239282"/>
                </a:cubicBezTo>
                <a:cubicBezTo>
                  <a:pt x="2131481" y="1228090"/>
                  <a:pt x="2150002" y="1220629"/>
                  <a:pt x="2161114" y="1216898"/>
                </a:cubicBezTo>
                <a:cubicBezTo>
                  <a:pt x="2146298" y="1201976"/>
                  <a:pt x="2116664" y="1224359"/>
                  <a:pt x="2101848" y="1216898"/>
                </a:cubicBezTo>
                <a:cubicBezTo>
                  <a:pt x="2090735" y="1213167"/>
                  <a:pt x="2109256" y="1216898"/>
                  <a:pt x="2101848" y="1209437"/>
                </a:cubicBezTo>
                <a:cubicBezTo>
                  <a:pt x="2116664" y="1205706"/>
                  <a:pt x="2120368" y="1205706"/>
                  <a:pt x="2120368" y="1213167"/>
                </a:cubicBezTo>
                <a:cubicBezTo>
                  <a:pt x="2127777" y="1209437"/>
                  <a:pt x="2138889" y="1205706"/>
                  <a:pt x="2131481" y="1201976"/>
                </a:cubicBezTo>
                <a:cubicBezTo>
                  <a:pt x="2150002" y="1209437"/>
                  <a:pt x="2172227" y="1183323"/>
                  <a:pt x="2190748" y="1172131"/>
                </a:cubicBezTo>
                <a:close/>
                <a:moveTo>
                  <a:pt x="2243135" y="1171575"/>
                </a:moveTo>
                <a:cubicBezTo>
                  <a:pt x="2243135" y="1171575"/>
                  <a:pt x="2243135" y="1174403"/>
                  <a:pt x="2242209" y="1177702"/>
                </a:cubicBezTo>
                <a:lnTo>
                  <a:pt x="2236245" y="1185940"/>
                </a:lnTo>
                <a:lnTo>
                  <a:pt x="2236653" y="1182415"/>
                </a:lnTo>
                <a:cubicBezTo>
                  <a:pt x="2239431" y="1179116"/>
                  <a:pt x="2243135" y="1175345"/>
                  <a:pt x="2243135" y="1171575"/>
                </a:cubicBezTo>
                <a:close/>
                <a:moveTo>
                  <a:pt x="2481260" y="1168400"/>
                </a:moveTo>
                <a:cubicBezTo>
                  <a:pt x="2481260" y="1168400"/>
                  <a:pt x="2481260" y="1168400"/>
                  <a:pt x="2458127" y="1174750"/>
                </a:cubicBezTo>
                <a:cubicBezTo>
                  <a:pt x="2458127" y="1174750"/>
                  <a:pt x="2461983" y="1171575"/>
                  <a:pt x="2454272" y="1171575"/>
                </a:cubicBezTo>
                <a:cubicBezTo>
                  <a:pt x="2454272" y="1171575"/>
                  <a:pt x="2454272" y="1171575"/>
                  <a:pt x="2481260" y="1168400"/>
                </a:cubicBezTo>
                <a:close/>
                <a:moveTo>
                  <a:pt x="1238705" y="1164040"/>
                </a:moveTo>
                <a:cubicBezTo>
                  <a:pt x="1239687" y="1164208"/>
                  <a:pt x="1240560" y="1165324"/>
                  <a:pt x="1241434" y="1168003"/>
                </a:cubicBezTo>
                <a:lnTo>
                  <a:pt x="1223971" y="1171575"/>
                </a:lnTo>
                <a:cubicBezTo>
                  <a:pt x="1231829" y="1171575"/>
                  <a:pt x="1235758" y="1163538"/>
                  <a:pt x="1238705" y="1164040"/>
                </a:cubicBezTo>
                <a:close/>
                <a:moveTo>
                  <a:pt x="2056603" y="1163637"/>
                </a:moveTo>
                <a:cubicBezTo>
                  <a:pt x="2063747" y="1163637"/>
                  <a:pt x="2056603" y="1171257"/>
                  <a:pt x="2056603" y="1171257"/>
                </a:cubicBezTo>
                <a:cubicBezTo>
                  <a:pt x="2056603" y="1176972"/>
                  <a:pt x="2053031" y="1176972"/>
                  <a:pt x="2049013" y="1176972"/>
                </a:cubicBezTo>
                <a:lnTo>
                  <a:pt x="2043664" y="1177612"/>
                </a:lnTo>
                <a:lnTo>
                  <a:pt x="2049906" y="1172686"/>
                </a:lnTo>
                <a:cubicBezTo>
                  <a:pt x="2053924" y="1168400"/>
                  <a:pt x="2056603" y="1163637"/>
                  <a:pt x="2056603" y="1163637"/>
                </a:cubicBezTo>
                <a:close/>
                <a:moveTo>
                  <a:pt x="1978023" y="1163637"/>
                </a:moveTo>
                <a:cubicBezTo>
                  <a:pt x="1978023" y="1171574"/>
                  <a:pt x="1963735" y="1163637"/>
                  <a:pt x="1963735" y="1167606"/>
                </a:cubicBezTo>
                <a:cubicBezTo>
                  <a:pt x="1963735" y="1167606"/>
                  <a:pt x="1963735" y="1167606"/>
                  <a:pt x="1978023" y="1163637"/>
                </a:cubicBezTo>
                <a:close/>
                <a:moveTo>
                  <a:pt x="1689099" y="1163637"/>
                </a:moveTo>
                <a:cubicBezTo>
                  <a:pt x="1681389" y="1174750"/>
                  <a:pt x="1681389" y="1174750"/>
                  <a:pt x="1673677" y="1185862"/>
                </a:cubicBezTo>
                <a:cubicBezTo>
                  <a:pt x="1673677" y="1185862"/>
                  <a:pt x="1673677" y="1185862"/>
                  <a:pt x="1669823" y="1182158"/>
                </a:cubicBezTo>
                <a:cubicBezTo>
                  <a:pt x="1662113" y="1182158"/>
                  <a:pt x="1665967" y="1171045"/>
                  <a:pt x="1662113" y="1171045"/>
                </a:cubicBezTo>
                <a:cubicBezTo>
                  <a:pt x="1673677" y="1178454"/>
                  <a:pt x="1673677" y="1171045"/>
                  <a:pt x="1689099" y="1163637"/>
                </a:cubicBezTo>
                <a:close/>
                <a:moveTo>
                  <a:pt x="2222327" y="1162663"/>
                </a:moveTo>
                <a:cubicBezTo>
                  <a:pt x="2229301" y="1162149"/>
                  <a:pt x="2222497" y="1182687"/>
                  <a:pt x="2227940" y="1182687"/>
                </a:cubicBezTo>
                <a:cubicBezTo>
                  <a:pt x="2227940" y="1182687"/>
                  <a:pt x="2227940" y="1182687"/>
                  <a:pt x="2220683" y="1182687"/>
                </a:cubicBezTo>
                <a:cubicBezTo>
                  <a:pt x="2220683" y="1182687"/>
                  <a:pt x="2220683" y="1182687"/>
                  <a:pt x="2224311" y="1171734"/>
                </a:cubicBezTo>
                <a:lnTo>
                  <a:pt x="2209797" y="1171734"/>
                </a:lnTo>
                <a:cubicBezTo>
                  <a:pt x="2216147" y="1165344"/>
                  <a:pt x="2220002" y="1162834"/>
                  <a:pt x="2222327" y="1162663"/>
                </a:cubicBezTo>
                <a:close/>
                <a:moveTo>
                  <a:pt x="2659682" y="1162088"/>
                </a:moveTo>
                <a:lnTo>
                  <a:pt x="2655795" y="1168400"/>
                </a:lnTo>
                <a:cubicBezTo>
                  <a:pt x="2657658" y="1168400"/>
                  <a:pt x="2657658" y="1165608"/>
                  <a:pt x="2658589" y="1162816"/>
                </a:cubicBezTo>
                <a:close/>
                <a:moveTo>
                  <a:pt x="1309694" y="1160991"/>
                </a:moveTo>
                <a:cubicBezTo>
                  <a:pt x="1309694" y="1160991"/>
                  <a:pt x="1309694" y="1160991"/>
                  <a:pt x="1305813" y="1164695"/>
                </a:cubicBezTo>
                <a:cubicBezTo>
                  <a:pt x="1298052" y="1164695"/>
                  <a:pt x="1282531" y="1179512"/>
                  <a:pt x="1274770" y="1175808"/>
                </a:cubicBezTo>
                <a:cubicBezTo>
                  <a:pt x="1298052" y="1172104"/>
                  <a:pt x="1290291" y="1157287"/>
                  <a:pt x="1309694" y="1160991"/>
                </a:cubicBezTo>
                <a:close/>
                <a:moveTo>
                  <a:pt x="1647824" y="1160462"/>
                </a:moveTo>
                <a:cubicBezTo>
                  <a:pt x="1636395" y="1164166"/>
                  <a:pt x="1644013" y="1167870"/>
                  <a:pt x="1640206" y="1171574"/>
                </a:cubicBezTo>
                <a:cubicBezTo>
                  <a:pt x="1628776" y="1167870"/>
                  <a:pt x="1644013" y="1164166"/>
                  <a:pt x="1647824" y="1160462"/>
                </a:cubicBezTo>
                <a:close/>
                <a:moveTo>
                  <a:pt x="2075177" y="1157287"/>
                </a:moveTo>
                <a:cubicBezTo>
                  <a:pt x="2082797" y="1157287"/>
                  <a:pt x="2071367" y="1163637"/>
                  <a:pt x="2071367" y="1163637"/>
                </a:cubicBezTo>
                <a:lnTo>
                  <a:pt x="2063747" y="1160462"/>
                </a:lnTo>
                <a:cubicBezTo>
                  <a:pt x="2063747" y="1160462"/>
                  <a:pt x="2063747" y="1160462"/>
                  <a:pt x="2075177" y="1157287"/>
                </a:cubicBezTo>
                <a:close/>
                <a:moveTo>
                  <a:pt x="290778" y="1153356"/>
                </a:moveTo>
                <a:lnTo>
                  <a:pt x="297075" y="1154656"/>
                </a:lnTo>
                <a:lnTo>
                  <a:pt x="296837" y="1156146"/>
                </a:lnTo>
                <a:cubicBezTo>
                  <a:pt x="296837" y="1156146"/>
                  <a:pt x="292173" y="1154286"/>
                  <a:pt x="290778" y="1153356"/>
                </a:cubicBezTo>
                <a:close/>
                <a:moveTo>
                  <a:pt x="2528885" y="1152525"/>
                </a:moveTo>
                <a:lnTo>
                  <a:pt x="2539998" y="1152525"/>
                </a:lnTo>
                <a:lnTo>
                  <a:pt x="2525710" y="1160462"/>
                </a:lnTo>
                <a:close/>
                <a:moveTo>
                  <a:pt x="2611435" y="1149668"/>
                </a:moveTo>
                <a:cubicBezTo>
                  <a:pt x="2607665" y="1160145"/>
                  <a:pt x="2592583" y="1160145"/>
                  <a:pt x="2581272" y="1163637"/>
                </a:cubicBezTo>
                <a:cubicBezTo>
                  <a:pt x="2592583" y="1160145"/>
                  <a:pt x="2603894" y="1146175"/>
                  <a:pt x="2611435" y="1149668"/>
                </a:cubicBezTo>
                <a:close/>
                <a:moveTo>
                  <a:pt x="1636714" y="1149350"/>
                </a:moveTo>
                <a:lnTo>
                  <a:pt x="1647825" y="1152525"/>
                </a:lnTo>
                <a:lnTo>
                  <a:pt x="1636714" y="1152525"/>
                </a:lnTo>
                <a:close/>
                <a:moveTo>
                  <a:pt x="1615917" y="1149211"/>
                </a:moveTo>
                <a:cubicBezTo>
                  <a:pt x="1620202" y="1149747"/>
                  <a:pt x="1620202" y="1160462"/>
                  <a:pt x="1628776" y="1160462"/>
                </a:cubicBezTo>
                <a:cubicBezTo>
                  <a:pt x="1628776" y="1160462"/>
                  <a:pt x="1628776" y="1160462"/>
                  <a:pt x="1617347" y="1156652"/>
                </a:cubicBezTo>
                <a:cubicBezTo>
                  <a:pt x="1613535" y="1156652"/>
                  <a:pt x="1613535" y="1156652"/>
                  <a:pt x="1609724" y="1152842"/>
                </a:cubicBezTo>
                <a:cubicBezTo>
                  <a:pt x="1612582" y="1149985"/>
                  <a:pt x="1614488" y="1149032"/>
                  <a:pt x="1615917" y="1149211"/>
                </a:cubicBezTo>
                <a:close/>
                <a:moveTo>
                  <a:pt x="2331837" y="1146175"/>
                </a:moveTo>
                <a:cubicBezTo>
                  <a:pt x="2328067" y="1153583"/>
                  <a:pt x="2343148" y="1146175"/>
                  <a:pt x="2343148" y="1153583"/>
                </a:cubicBezTo>
                <a:cubicBezTo>
                  <a:pt x="2339378" y="1157288"/>
                  <a:pt x="2331837" y="1164696"/>
                  <a:pt x="2328067" y="1157288"/>
                </a:cubicBezTo>
                <a:cubicBezTo>
                  <a:pt x="2316755" y="1157288"/>
                  <a:pt x="2324296" y="1168400"/>
                  <a:pt x="2324296" y="1168400"/>
                </a:cubicBezTo>
                <a:cubicBezTo>
                  <a:pt x="2324296" y="1168400"/>
                  <a:pt x="2324296" y="1168400"/>
                  <a:pt x="2312985" y="1160992"/>
                </a:cubicBezTo>
                <a:cubicBezTo>
                  <a:pt x="2312985" y="1157288"/>
                  <a:pt x="2324296" y="1153583"/>
                  <a:pt x="2320526" y="1149879"/>
                </a:cubicBezTo>
                <a:cubicBezTo>
                  <a:pt x="2320526" y="1149879"/>
                  <a:pt x="2320526" y="1149879"/>
                  <a:pt x="2331837" y="1146175"/>
                </a:cubicBezTo>
                <a:close/>
                <a:moveTo>
                  <a:pt x="348878" y="1144984"/>
                </a:moveTo>
                <a:cubicBezTo>
                  <a:pt x="352597" y="1148705"/>
                  <a:pt x="350738" y="1149635"/>
                  <a:pt x="347486" y="1150100"/>
                </a:cubicBezTo>
                <a:lnTo>
                  <a:pt x="346998" y="1150216"/>
                </a:lnTo>
                <a:lnTo>
                  <a:pt x="346788" y="1149867"/>
                </a:lnTo>
                <a:cubicBezTo>
                  <a:pt x="346556" y="1148472"/>
                  <a:pt x="347022" y="1146844"/>
                  <a:pt x="348878" y="1144984"/>
                </a:cubicBezTo>
                <a:close/>
                <a:moveTo>
                  <a:pt x="2190748" y="1141412"/>
                </a:moveTo>
                <a:cubicBezTo>
                  <a:pt x="2190748" y="1141412"/>
                  <a:pt x="2187176" y="1145381"/>
                  <a:pt x="2187176" y="1149349"/>
                </a:cubicBezTo>
                <a:lnTo>
                  <a:pt x="2176460" y="1149349"/>
                </a:lnTo>
                <a:cubicBezTo>
                  <a:pt x="2183604" y="1145381"/>
                  <a:pt x="2180032" y="1141412"/>
                  <a:pt x="2190748" y="1141412"/>
                </a:cubicBezTo>
                <a:close/>
                <a:moveTo>
                  <a:pt x="1636714" y="1141412"/>
                </a:moveTo>
                <a:lnTo>
                  <a:pt x="1639887" y="1146174"/>
                </a:lnTo>
                <a:lnTo>
                  <a:pt x="1631949" y="1146174"/>
                </a:lnTo>
                <a:close/>
                <a:moveTo>
                  <a:pt x="905462" y="1141360"/>
                </a:moveTo>
                <a:lnTo>
                  <a:pt x="912496" y="1141759"/>
                </a:lnTo>
                <a:cubicBezTo>
                  <a:pt x="919442" y="1141313"/>
                  <a:pt x="926850" y="1140420"/>
                  <a:pt x="924998" y="1145777"/>
                </a:cubicBezTo>
                <a:cubicBezTo>
                  <a:pt x="924998" y="1145777"/>
                  <a:pt x="924998" y="1145777"/>
                  <a:pt x="921294" y="1142206"/>
                </a:cubicBezTo>
                <a:cubicBezTo>
                  <a:pt x="915737" y="1143992"/>
                  <a:pt x="911107" y="1143099"/>
                  <a:pt x="906940" y="1141759"/>
                </a:cubicBezTo>
                <a:close/>
                <a:moveTo>
                  <a:pt x="1163649" y="1141214"/>
                </a:moveTo>
                <a:cubicBezTo>
                  <a:pt x="1167617" y="1140222"/>
                  <a:pt x="1171586" y="1140222"/>
                  <a:pt x="1171586" y="1142206"/>
                </a:cubicBezTo>
                <a:cubicBezTo>
                  <a:pt x="1167617" y="1142206"/>
                  <a:pt x="1163649" y="1146175"/>
                  <a:pt x="1163649" y="1142206"/>
                </a:cubicBezTo>
                <a:lnTo>
                  <a:pt x="1155711" y="1146175"/>
                </a:lnTo>
                <a:cubicBezTo>
                  <a:pt x="1155711" y="1144191"/>
                  <a:pt x="1159680" y="1142206"/>
                  <a:pt x="1163649" y="1141214"/>
                </a:cubicBezTo>
                <a:close/>
                <a:moveTo>
                  <a:pt x="903584" y="1140853"/>
                </a:moveTo>
                <a:lnTo>
                  <a:pt x="905462" y="1141360"/>
                </a:lnTo>
                <a:lnTo>
                  <a:pt x="903641" y="1141257"/>
                </a:lnTo>
                <a:close/>
                <a:moveTo>
                  <a:pt x="2086766" y="1138237"/>
                </a:moveTo>
                <a:cubicBezTo>
                  <a:pt x="2078829" y="1138237"/>
                  <a:pt x="2090735" y="1145645"/>
                  <a:pt x="2074860" y="1149349"/>
                </a:cubicBezTo>
                <a:cubicBezTo>
                  <a:pt x="2074860" y="1147497"/>
                  <a:pt x="2076844" y="1145645"/>
                  <a:pt x="2078333" y="1143793"/>
                </a:cubicBezTo>
                <a:lnTo>
                  <a:pt x="2078602" y="1140777"/>
                </a:lnTo>
                <a:close/>
                <a:moveTo>
                  <a:pt x="2078829" y="1138237"/>
                </a:moveTo>
                <a:lnTo>
                  <a:pt x="2078602" y="1140777"/>
                </a:lnTo>
                <a:lnTo>
                  <a:pt x="2076348" y="1141478"/>
                </a:lnTo>
                <a:cubicBezTo>
                  <a:pt x="2074860" y="1141941"/>
                  <a:pt x="2074860" y="1141941"/>
                  <a:pt x="2074860" y="1141941"/>
                </a:cubicBezTo>
                <a:cubicBezTo>
                  <a:pt x="2074860" y="1141941"/>
                  <a:pt x="2074860" y="1141941"/>
                  <a:pt x="2078829" y="1138237"/>
                </a:cubicBezTo>
                <a:close/>
                <a:moveTo>
                  <a:pt x="323860" y="1136541"/>
                </a:moveTo>
                <a:lnTo>
                  <a:pt x="324776" y="1138822"/>
                </a:lnTo>
                <a:cubicBezTo>
                  <a:pt x="324483" y="1140333"/>
                  <a:pt x="322857" y="1141263"/>
                  <a:pt x="319143" y="1141263"/>
                </a:cubicBezTo>
                <a:close/>
                <a:moveTo>
                  <a:pt x="302025" y="1135203"/>
                </a:moveTo>
                <a:lnTo>
                  <a:pt x="299853" y="1140145"/>
                </a:lnTo>
                <a:lnTo>
                  <a:pt x="298227" y="1137543"/>
                </a:lnTo>
                <a:close/>
                <a:moveTo>
                  <a:pt x="902773" y="1135062"/>
                </a:moveTo>
                <a:lnTo>
                  <a:pt x="903584" y="1140853"/>
                </a:lnTo>
                <a:lnTo>
                  <a:pt x="895364" y="1138634"/>
                </a:lnTo>
                <a:cubicBezTo>
                  <a:pt x="895364" y="1138634"/>
                  <a:pt x="895364" y="1138634"/>
                  <a:pt x="902773" y="1135062"/>
                </a:cubicBezTo>
                <a:close/>
                <a:moveTo>
                  <a:pt x="2754562" y="1133217"/>
                </a:moveTo>
                <a:lnTo>
                  <a:pt x="2752640" y="1134898"/>
                </a:lnTo>
                <a:lnTo>
                  <a:pt x="2751929" y="1134387"/>
                </a:lnTo>
                <a:lnTo>
                  <a:pt x="2753396" y="1133735"/>
                </a:lnTo>
                <a:close/>
                <a:moveTo>
                  <a:pt x="1367861" y="1129080"/>
                </a:moveTo>
                <a:cubicBezTo>
                  <a:pt x="1368699" y="1128753"/>
                  <a:pt x="1369815" y="1129189"/>
                  <a:pt x="1371600" y="1130935"/>
                </a:cubicBezTo>
                <a:cubicBezTo>
                  <a:pt x="1371600" y="1134428"/>
                  <a:pt x="1364459" y="1137921"/>
                  <a:pt x="1360884" y="1141413"/>
                </a:cubicBezTo>
                <a:lnTo>
                  <a:pt x="1357312" y="1137921"/>
                </a:lnTo>
                <a:cubicBezTo>
                  <a:pt x="1365352" y="1137921"/>
                  <a:pt x="1365352" y="1130062"/>
                  <a:pt x="1367861" y="1129080"/>
                </a:cubicBezTo>
                <a:close/>
                <a:moveTo>
                  <a:pt x="1660635" y="1128425"/>
                </a:moveTo>
                <a:lnTo>
                  <a:pt x="1661558" y="1128735"/>
                </a:lnTo>
                <a:lnTo>
                  <a:pt x="1661235" y="1128783"/>
                </a:lnTo>
                <a:close/>
                <a:moveTo>
                  <a:pt x="2767539" y="1127454"/>
                </a:moveTo>
                <a:cubicBezTo>
                  <a:pt x="2767539" y="1127454"/>
                  <a:pt x="2767539" y="1127454"/>
                  <a:pt x="2763348" y="1129315"/>
                </a:cubicBezTo>
                <a:lnTo>
                  <a:pt x="2754562" y="1133217"/>
                </a:lnTo>
                <a:lnTo>
                  <a:pt x="2760089" y="1128384"/>
                </a:lnTo>
                <a:cubicBezTo>
                  <a:pt x="2762883" y="1127454"/>
                  <a:pt x="2765676" y="1127454"/>
                  <a:pt x="2767539" y="1127454"/>
                </a:cubicBezTo>
                <a:close/>
                <a:moveTo>
                  <a:pt x="1671389" y="1127283"/>
                </a:moveTo>
                <a:lnTo>
                  <a:pt x="1665888" y="1130186"/>
                </a:lnTo>
                <a:lnTo>
                  <a:pt x="1661558" y="1128735"/>
                </a:lnTo>
                <a:close/>
                <a:moveTo>
                  <a:pt x="2315560" y="1126348"/>
                </a:moveTo>
                <a:lnTo>
                  <a:pt x="2323310" y="1126397"/>
                </a:lnTo>
                <a:lnTo>
                  <a:pt x="2316374" y="1127919"/>
                </a:lnTo>
                <a:lnTo>
                  <a:pt x="2311611" y="1129438"/>
                </a:lnTo>
                <a:close/>
                <a:moveTo>
                  <a:pt x="1656117" y="1125743"/>
                </a:moveTo>
                <a:lnTo>
                  <a:pt x="1660635" y="1128425"/>
                </a:lnTo>
                <a:lnTo>
                  <a:pt x="1656117" y="1126912"/>
                </a:lnTo>
                <a:cubicBezTo>
                  <a:pt x="1654724" y="1126444"/>
                  <a:pt x="1654724" y="1126444"/>
                  <a:pt x="1654724" y="1126444"/>
                </a:cubicBezTo>
                <a:close/>
                <a:moveTo>
                  <a:pt x="2771772" y="1123950"/>
                </a:moveTo>
                <a:cubicBezTo>
                  <a:pt x="2771772" y="1123950"/>
                  <a:pt x="2771772" y="1123950"/>
                  <a:pt x="2778122" y="1127125"/>
                </a:cubicBezTo>
                <a:cubicBezTo>
                  <a:pt x="2774947" y="1127125"/>
                  <a:pt x="2771772" y="1127125"/>
                  <a:pt x="2771772" y="1127125"/>
                </a:cubicBezTo>
                <a:cubicBezTo>
                  <a:pt x="2771772" y="1127125"/>
                  <a:pt x="2771772" y="1123950"/>
                  <a:pt x="2771772" y="1123950"/>
                </a:cubicBezTo>
                <a:close/>
                <a:moveTo>
                  <a:pt x="2005010" y="1123950"/>
                </a:moveTo>
                <a:lnTo>
                  <a:pt x="2019298" y="1123950"/>
                </a:lnTo>
                <a:lnTo>
                  <a:pt x="2005010" y="1130300"/>
                </a:lnTo>
                <a:close/>
                <a:moveTo>
                  <a:pt x="1071575" y="1123950"/>
                </a:moveTo>
                <a:cubicBezTo>
                  <a:pt x="1071575" y="1123950"/>
                  <a:pt x="1071575" y="1123950"/>
                  <a:pt x="1063638" y="1135063"/>
                </a:cubicBezTo>
                <a:cubicBezTo>
                  <a:pt x="1059669" y="1131359"/>
                  <a:pt x="1055700" y="1135063"/>
                  <a:pt x="1059669" y="1131359"/>
                </a:cubicBezTo>
                <a:cubicBezTo>
                  <a:pt x="1059669" y="1131359"/>
                  <a:pt x="1059669" y="1131359"/>
                  <a:pt x="1071575" y="1123950"/>
                </a:cubicBezTo>
                <a:close/>
                <a:moveTo>
                  <a:pt x="2361185" y="1123808"/>
                </a:moveTo>
                <a:lnTo>
                  <a:pt x="2365262" y="1127454"/>
                </a:lnTo>
                <a:cubicBezTo>
                  <a:pt x="2365262" y="1127454"/>
                  <a:pt x="2354088" y="1123731"/>
                  <a:pt x="2346638" y="1131176"/>
                </a:cubicBezTo>
                <a:cubicBezTo>
                  <a:pt x="2354088" y="1131176"/>
                  <a:pt x="2357813" y="1134898"/>
                  <a:pt x="2365262" y="1134898"/>
                </a:cubicBezTo>
                <a:cubicBezTo>
                  <a:pt x="2368987" y="1134898"/>
                  <a:pt x="2365262" y="1138621"/>
                  <a:pt x="2368987" y="1138621"/>
                </a:cubicBezTo>
                <a:cubicBezTo>
                  <a:pt x="2365262" y="1138621"/>
                  <a:pt x="2357813" y="1134898"/>
                  <a:pt x="2350363" y="1138621"/>
                </a:cubicBezTo>
                <a:cubicBezTo>
                  <a:pt x="2350363" y="1138621"/>
                  <a:pt x="2350363" y="1138621"/>
                  <a:pt x="2354088" y="1142343"/>
                </a:cubicBezTo>
                <a:cubicBezTo>
                  <a:pt x="2335464" y="1146066"/>
                  <a:pt x="2357813" y="1131176"/>
                  <a:pt x="2342913" y="1131176"/>
                </a:cubicBezTo>
                <a:cubicBezTo>
                  <a:pt x="2348501" y="1129315"/>
                  <a:pt x="2349432" y="1127454"/>
                  <a:pt x="2350829" y="1126058"/>
                </a:cubicBezTo>
                <a:close/>
                <a:moveTo>
                  <a:pt x="2335464" y="1123731"/>
                </a:moveTo>
                <a:cubicBezTo>
                  <a:pt x="2332670" y="1126523"/>
                  <a:pt x="2329353" y="1126697"/>
                  <a:pt x="2325905" y="1126414"/>
                </a:cubicBezTo>
                <a:lnTo>
                  <a:pt x="2323310" y="1126397"/>
                </a:lnTo>
                <a:close/>
                <a:moveTo>
                  <a:pt x="2841226" y="1122957"/>
                </a:moveTo>
                <a:cubicBezTo>
                  <a:pt x="2844004" y="1125272"/>
                  <a:pt x="2845856" y="1128977"/>
                  <a:pt x="2849560" y="1130829"/>
                </a:cubicBezTo>
                <a:cubicBezTo>
                  <a:pt x="2842152" y="1134533"/>
                  <a:pt x="2823631" y="1138237"/>
                  <a:pt x="2823631" y="1141941"/>
                </a:cubicBezTo>
                <a:cubicBezTo>
                  <a:pt x="2805110" y="1149349"/>
                  <a:pt x="2805110" y="1134533"/>
                  <a:pt x="2816223" y="1130829"/>
                </a:cubicBezTo>
                <a:cubicBezTo>
                  <a:pt x="2816223" y="1138237"/>
                  <a:pt x="2831039" y="1130829"/>
                  <a:pt x="2834743" y="1127124"/>
                </a:cubicBezTo>
                <a:cubicBezTo>
                  <a:pt x="2834743" y="1123420"/>
                  <a:pt x="2831039" y="1123420"/>
                  <a:pt x="2827335" y="1123420"/>
                </a:cubicBezTo>
                <a:cubicBezTo>
                  <a:pt x="2834743" y="1119716"/>
                  <a:pt x="2838448" y="1120642"/>
                  <a:pt x="2841226" y="1122957"/>
                </a:cubicBezTo>
                <a:close/>
                <a:moveTo>
                  <a:pt x="1886747" y="1119119"/>
                </a:moveTo>
                <a:lnTo>
                  <a:pt x="1888548" y="1119119"/>
                </a:lnTo>
                <a:cubicBezTo>
                  <a:pt x="1889944" y="1119119"/>
                  <a:pt x="1889944" y="1119119"/>
                  <a:pt x="1889944" y="1119119"/>
                </a:cubicBezTo>
                <a:cubicBezTo>
                  <a:pt x="1882499" y="1122846"/>
                  <a:pt x="1882499" y="1122846"/>
                  <a:pt x="1882499" y="1122846"/>
                </a:cubicBezTo>
                <a:close/>
                <a:moveTo>
                  <a:pt x="2357388" y="1117511"/>
                </a:moveTo>
                <a:lnTo>
                  <a:pt x="2360606" y="1122335"/>
                </a:lnTo>
                <a:cubicBezTo>
                  <a:pt x="2361537" y="1123731"/>
                  <a:pt x="2361537" y="1123731"/>
                  <a:pt x="2361537" y="1123731"/>
                </a:cubicBezTo>
                <a:lnTo>
                  <a:pt x="2361185" y="1123808"/>
                </a:lnTo>
                <a:lnTo>
                  <a:pt x="2356416" y="1119543"/>
                </a:lnTo>
                <a:close/>
                <a:moveTo>
                  <a:pt x="1663561" y="1116914"/>
                </a:moveTo>
                <a:cubicBezTo>
                  <a:pt x="1664959" y="1116622"/>
                  <a:pt x="1666819" y="1117090"/>
                  <a:pt x="1669610" y="1118961"/>
                </a:cubicBezTo>
                <a:cubicBezTo>
                  <a:pt x="1669610" y="1118961"/>
                  <a:pt x="1669610" y="1118961"/>
                  <a:pt x="1667752" y="1119896"/>
                </a:cubicBezTo>
                <a:lnTo>
                  <a:pt x="1656117" y="1125743"/>
                </a:lnTo>
                <a:lnTo>
                  <a:pt x="1650999" y="1122702"/>
                </a:lnTo>
                <a:cubicBezTo>
                  <a:pt x="1659374" y="1125509"/>
                  <a:pt x="1659374" y="1117791"/>
                  <a:pt x="1663561" y="1116914"/>
                </a:cubicBezTo>
                <a:close/>
                <a:moveTo>
                  <a:pt x="2547935" y="1116409"/>
                </a:moveTo>
                <a:cubicBezTo>
                  <a:pt x="2537219" y="1119981"/>
                  <a:pt x="2547935" y="1123552"/>
                  <a:pt x="2533647" y="1127124"/>
                </a:cubicBezTo>
                <a:cubicBezTo>
                  <a:pt x="2544363" y="1123552"/>
                  <a:pt x="2533647" y="1112837"/>
                  <a:pt x="2547935" y="1116409"/>
                </a:cubicBezTo>
                <a:close/>
                <a:moveTo>
                  <a:pt x="1454150" y="1116012"/>
                </a:moveTo>
                <a:cubicBezTo>
                  <a:pt x="1454150" y="1119981"/>
                  <a:pt x="1450446" y="1123950"/>
                  <a:pt x="1446741" y="1123950"/>
                </a:cubicBezTo>
                <a:cubicBezTo>
                  <a:pt x="1443038" y="1119981"/>
                  <a:pt x="1450446" y="1116012"/>
                  <a:pt x="1454150" y="1116012"/>
                </a:cubicBezTo>
                <a:close/>
                <a:moveTo>
                  <a:pt x="210610" y="1116012"/>
                </a:moveTo>
                <a:lnTo>
                  <a:pt x="214317" y="1119187"/>
                </a:lnTo>
                <a:cubicBezTo>
                  <a:pt x="214317" y="1119187"/>
                  <a:pt x="214317" y="1119187"/>
                  <a:pt x="203202" y="1119187"/>
                </a:cubicBezTo>
                <a:cubicBezTo>
                  <a:pt x="210610" y="1119187"/>
                  <a:pt x="206906" y="1116012"/>
                  <a:pt x="210610" y="1116012"/>
                </a:cubicBezTo>
                <a:close/>
                <a:moveTo>
                  <a:pt x="1096974" y="1112837"/>
                </a:moveTo>
                <a:cubicBezTo>
                  <a:pt x="1096974" y="1112837"/>
                  <a:pt x="1096974" y="1112837"/>
                  <a:pt x="1096974" y="1116012"/>
                </a:cubicBezTo>
                <a:lnTo>
                  <a:pt x="1089565" y="1119187"/>
                </a:lnTo>
                <a:cubicBezTo>
                  <a:pt x="1085861" y="1116012"/>
                  <a:pt x="1093269" y="1112837"/>
                  <a:pt x="1096974" y="1112837"/>
                </a:cubicBezTo>
                <a:close/>
                <a:moveTo>
                  <a:pt x="270671" y="1112837"/>
                </a:moveTo>
                <a:cubicBezTo>
                  <a:pt x="270671" y="1112837"/>
                  <a:pt x="270671" y="1112837"/>
                  <a:pt x="274639" y="1119187"/>
                </a:cubicBezTo>
                <a:cubicBezTo>
                  <a:pt x="274639" y="1119187"/>
                  <a:pt x="274639" y="1119187"/>
                  <a:pt x="266701" y="1116012"/>
                </a:cubicBezTo>
                <a:cubicBezTo>
                  <a:pt x="266701" y="1116012"/>
                  <a:pt x="266701" y="1112837"/>
                  <a:pt x="270671" y="1112837"/>
                </a:cubicBezTo>
                <a:close/>
                <a:moveTo>
                  <a:pt x="2746035" y="1111541"/>
                </a:moveTo>
                <a:cubicBezTo>
                  <a:pt x="2748357" y="1110704"/>
                  <a:pt x="2753358" y="1117401"/>
                  <a:pt x="2756215" y="1112044"/>
                </a:cubicBezTo>
                <a:cubicBezTo>
                  <a:pt x="2763835" y="1108472"/>
                  <a:pt x="2748595" y="1119187"/>
                  <a:pt x="2744785" y="1115615"/>
                </a:cubicBezTo>
                <a:cubicBezTo>
                  <a:pt x="2744785" y="1112937"/>
                  <a:pt x="2745261" y="1111820"/>
                  <a:pt x="2746035" y="1111541"/>
                </a:cubicBezTo>
                <a:close/>
                <a:moveTo>
                  <a:pt x="295671" y="1111091"/>
                </a:moveTo>
                <a:cubicBezTo>
                  <a:pt x="296370" y="1110567"/>
                  <a:pt x="297763" y="1110567"/>
                  <a:pt x="300550" y="1111498"/>
                </a:cubicBezTo>
                <a:cubicBezTo>
                  <a:pt x="300550" y="1111498"/>
                  <a:pt x="300550" y="1111498"/>
                  <a:pt x="307990" y="1122660"/>
                </a:cubicBezTo>
                <a:cubicBezTo>
                  <a:pt x="307990" y="1122660"/>
                  <a:pt x="307990" y="1122660"/>
                  <a:pt x="304268" y="1126380"/>
                </a:cubicBezTo>
                <a:cubicBezTo>
                  <a:pt x="304268" y="1126380"/>
                  <a:pt x="304268" y="1126380"/>
                  <a:pt x="311703" y="1130101"/>
                </a:cubicBezTo>
                <a:cubicBezTo>
                  <a:pt x="311703" y="1130101"/>
                  <a:pt x="311703" y="1130101"/>
                  <a:pt x="311703" y="1137543"/>
                </a:cubicBezTo>
                <a:cubicBezTo>
                  <a:pt x="311703" y="1137543"/>
                  <a:pt x="311703" y="1137543"/>
                  <a:pt x="304268" y="1133822"/>
                </a:cubicBezTo>
                <a:lnTo>
                  <a:pt x="302025" y="1135203"/>
                </a:lnTo>
                <a:lnTo>
                  <a:pt x="304268" y="1130101"/>
                </a:lnTo>
                <a:cubicBezTo>
                  <a:pt x="304268" y="1130101"/>
                  <a:pt x="304268" y="1130101"/>
                  <a:pt x="289384" y="1118939"/>
                </a:cubicBezTo>
                <a:cubicBezTo>
                  <a:pt x="297763" y="1118939"/>
                  <a:pt x="293565" y="1112660"/>
                  <a:pt x="295671" y="1111091"/>
                </a:cubicBezTo>
                <a:close/>
                <a:moveTo>
                  <a:pt x="1067449" y="1108710"/>
                </a:moveTo>
                <a:cubicBezTo>
                  <a:pt x="1070941" y="1112520"/>
                  <a:pt x="1077926" y="1104900"/>
                  <a:pt x="1077926" y="1112520"/>
                </a:cubicBezTo>
                <a:cubicBezTo>
                  <a:pt x="1077926" y="1120140"/>
                  <a:pt x="1070941" y="1116330"/>
                  <a:pt x="1063956" y="1123950"/>
                </a:cubicBezTo>
                <a:cubicBezTo>
                  <a:pt x="1074434" y="1120140"/>
                  <a:pt x="1060463" y="1116330"/>
                  <a:pt x="1067449" y="1108710"/>
                </a:cubicBezTo>
                <a:close/>
                <a:moveTo>
                  <a:pt x="1294597" y="1108382"/>
                </a:moveTo>
                <a:lnTo>
                  <a:pt x="1297853" y="1108846"/>
                </a:lnTo>
                <a:lnTo>
                  <a:pt x="1296023" y="1109344"/>
                </a:lnTo>
                <a:lnTo>
                  <a:pt x="1294132" y="1108846"/>
                </a:lnTo>
                <a:close/>
                <a:moveTo>
                  <a:pt x="1833560" y="1108075"/>
                </a:moveTo>
                <a:lnTo>
                  <a:pt x="1833560" y="1116012"/>
                </a:lnTo>
                <a:lnTo>
                  <a:pt x="1822447" y="1112837"/>
                </a:lnTo>
                <a:close/>
                <a:moveTo>
                  <a:pt x="1492984" y="1106377"/>
                </a:moveTo>
                <a:lnTo>
                  <a:pt x="1495228" y="1106957"/>
                </a:lnTo>
                <a:lnTo>
                  <a:pt x="1494160" y="1107280"/>
                </a:lnTo>
                <a:close/>
                <a:moveTo>
                  <a:pt x="1818526" y="1104900"/>
                </a:moveTo>
                <a:cubicBezTo>
                  <a:pt x="1825986" y="1104900"/>
                  <a:pt x="1822256" y="1108619"/>
                  <a:pt x="1822256" y="1108619"/>
                </a:cubicBezTo>
                <a:cubicBezTo>
                  <a:pt x="1822256" y="1108619"/>
                  <a:pt x="1822256" y="1108619"/>
                  <a:pt x="1818526" y="1104900"/>
                </a:cubicBezTo>
                <a:close/>
                <a:moveTo>
                  <a:pt x="1807337" y="1104900"/>
                </a:moveTo>
                <a:cubicBezTo>
                  <a:pt x="1811067" y="1108619"/>
                  <a:pt x="1814797" y="1112339"/>
                  <a:pt x="1822256" y="1108619"/>
                </a:cubicBezTo>
                <a:cubicBezTo>
                  <a:pt x="1822256" y="1108619"/>
                  <a:pt x="1822256" y="1108619"/>
                  <a:pt x="1811067" y="1112339"/>
                </a:cubicBezTo>
                <a:cubicBezTo>
                  <a:pt x="1829715" y="1112339"/>
                  <a:pt x="1818526" y="1130935"/>
                  <a:pt x="1840904" y="1130935"/>
                </a:cubicBezTo>
                <a:cubicBezTo>
                  <a:pt x="1840904" y="1130935"/>
                  <a:pt x="1840904" y="1130935"/>
                  <a:pt x="1825986" y="1138374"/>
                </a:cubicBezTo>
                <a:cubicBezTo>
                  <a:pt x="1837175" y="1145812"/>
                  <a:pt x="1863282" y="1123497"/>
                  <a:pt x="1870742" y="1130935"/>
                </a:cubicBezTo>
                <a:cubicBezTo>
                  <a:pt x="1848364" y="1134654"/>
                  <a:pt x="1874471" y="1145812"/>
                  <a:pt x="1859553" y="1149532"/>
                </a:cubicBezTo>
                <a:cubicBezTo>
                  <a:pt x="1867012" y="1160689"/>
                  <a:pt x="1896850" y="1149532"/>
                  <a:pt x="1911768" y="1145812"/>
                </a:cubicBezTo>
                <a:cubicBezTo>
                  <a:pt x="1911768" y="1149532"/>
                  <a:pt x="1930417" y="1138374"/>
                  <a:pt x="1937876" y="1134654"/>
                </a:cubicBezTo>
                <a:cubicBezTo>
                  <a:pt x="1941606" y="1134654"/>
                  <a:pt x="1941606" y="1142093"/>
                  <a:pt x="1949065" y="1134654"/>
                </a:cubicBezTo>
                <a:cubicBezTo>
                  <a:pt x="1949065" y="1130935"/>
                  <a:pt x="1945335" y="1130935"/>
                  <a:pt x="1941606" y="1130935"/>
                </a:cubicBezTo>
                <a:cubicBezTo>
                  <a:pt x="1949065" y="1119777"/>
                  <a:pt x="1952795" y="1138374"/>
                  <a:pt x="1963984" y="1130935"/>
                </a:cubicBezTo>
                <a:cubicBezTo>
                  <a:pt x="1963984" y="1130935"/>
                  <a:pt x="1993821" y="1116058"/>
                  <a:pt x="2005010" y="1119777"/>
                </a:cubicBezTo>
                <a:cubicBezTo>
                  <a:pt x="2001280" y="1123497"/>
                  <a:pt x="1967713" y="1138374"/>
                  <a:pt x="1956524" y="1145812"/>
                </a:cubicBezTo>
                <a:cubicBezTo>
                  <a:pt x="1956524" y="1153251"/>
                  <a:pt x="1960254" y="1153251"/>
                  <a:pt x="1967713" y="1145812"/>
                </a:cubicBezTo>
                <a:cubicBezTo>
                  <a:pt x="1967713" y="1145812"/>
                  <a:pt x="1967713" y="1145812"/>
                  <a:pt x="1956524" y="1164409"/>
                </a:cubicBezTo>
                <a:cubicBezTo>
                  <a:pt x="1960254" y="1156970"/>
                  <a:pt x="1937876" y="1164409"/>
                  <a:pt x="1930417" y="1168128"/>
                </a:cubicBezTo>
                <a:cubicBezTo>
                  <a:pt x="1926687" y="1168128"/>
                  <a:pt x="1919228" y="1168128"/>
                  <a:pt x="1926687" y="1164409"/>
                </a:cubicBezTo>
                <a:cubicBezTo>
                  <a:pt x="1934146" y="1164409"/>
                  <a:pt x="1945335" y="1160689"/>
                  <a:pt x="1949065" y="1153251"/>
                </a:cubicBezTo>
                <a:cubicBezTo>
                  <a:pt x="1945335" y="1149532"/>
                  <a:pt x="1930417" y="1153251"/>
                  <a:pt x="1922957" y="1156970"/>
                </a:cubicBezTo>
                <a:cubicBezTo>
                  <a:pt x="1922957" y="1156970"/>
                  <a:pt x="1922957" y="1156970"/>
                  <a:pt x="1922957" y="1160689"/>
                </a:cubicBezTo>
                <a:cubicBezTo>
                  <a:pt x="1915498" y="1168128"/>
                  <a:pt x="1900579" y="1168128"/>
                  <a:pt x="1885660" y="1168128"/>
                </a:cubicBezTo>
                <a:cubicBezTo>
                  <a:pt x="1885660" y="1168128"/>
                  <a:pt x="1885660" y="1168128"/>
                  <a:pt x="1893120" y="1171847"/>
                </a:cubicBezTo>
                <a:cubicBezTo>
                  <a:pt x="1893120" y="1171847"/>
                  <a:pt x="1893120" y="1171847"/>
                  <a:pt x="1881931" y="1179286"/>
                </a:cubicBezTo>
                <a:cubicBezTo>
                  <a:pt x="1881931" y="1179286"/>
                  <a:pt x="1881931" y="1179286"/>
                  <a:pt x="1881931" y="1171847"/>
                </a:cubicBezTo>
                <a:cubicBezTo>
                  <a:pt x="1874471" y="1175567"/>
                  <a:pt x="1863282" y="1168128"/>
                  <a:pt x="1848364" y="1179286"/>
                </a:cubicBezTo>
                <a:cubicBezTo>
                  <a:pt x="1840904" y="1171847"/>
                  <a:pt x="1855823" y="1175567"/>
                  <a:pt x="1859553" y="1171847"/>
                </a:cubicBezTo>
                <a:cubicBezTo>
                  <a:pt x="1848364" y="1168128"/>
                  <a:pt x="1859553" y="1153251"/>
                  <a:pt x="1852093" y="1149532"/>
                </a:cubicBezTo>
                <a:cubicBezTo>
                  <a:pt x="1837175" y="1156970"/>
                  <a:pt x="1814797" y="1168128"/>
                  <a:pt x="1796150" y="1179286"/>
                </a:cubicBezTo>
                <a:cubicBezTo>
                  <a:pt x="1796150" y="1179286"/>
                  <a:pt x="1796150" y="1179286"/>
                  <a:pt x="1796150" y="1171847"/>
                </a:cubicBezTo>
                <a:cubicBezTo>
                  <a:pt x="1792419" y="1175567"/>
                  <a:pt x="1773773" y="1179286"/>
                  <a:pt x="1770041" y="1186724"/>
                </a:cubicBezTo>
                <a:cubicBezTo>
                  <a:pt x="1770041" y="1186724"/>
                  <a:pt x="1770041" y="1186724"/>
                  <a:pt x="1766312" y="1179286"/>
                </a:cubicBezTo>
                <a:cubicBezTo>
                  <a:pt x="1758852" y="1179286"/>
                  <a:pt x="1758852" y="1183005"/>
                  <a:pt x="1758852" y="1190444"/>
                </a:cubicBezTo>
                <a:cubicBezTo>
                  <a:pt x="1758852" y="1190444"/>
                  <a:pt x="1758852" y="1190444"/>
                  <a:pt x="1755124" y="1186724"/>
                </a:cubicBezTo>
                <a:cubicBezTo>
                  <a:pt x="1762581" y="1194163"/>
                  <a:pt x="1747663" y="1205321"/>
                  <a:pt x="1762581" y="1209040"/>
                </a:cubicBezTo>
                <a:cubicBezTo>
                  <a:pt x="1762581" y="1209040"/>
                  <a:pt x="1762581" y="1209040"/>
                  <a:pt x="1777501" y="1201602"/>
                </a:cubicBezTo>
                <a:cubicBezTo>
                  <a:pt x="1784962" y="1201602"/>
                  <a:pt x="1770041" y="1209040"/>
                  <a:pt x="1770041" y="1212759"/>
                </a:cubicBezTo>
                <a:cubicBezTo>
                  <a:pt x="1777501" y="1205321"/>
                  <a:pt x="1784962" y="1205321"/>
                  <a:pt x="1796150" y="1197882"/>
                </a:cubicBezTo>
                <a:cubicBezTo>
                  <a:pt x="1807337" y="1194163"/>
                  <a:pt x="1811067" y="1197882"/>
                  <a:pt x="1811067" y="1205321"/>
                </a:cubicBezTo>
                <a:cubicBezTo>
                  <a:pt x="1799878" y="1212759"/>
                  <a:pt x="1784962" y="1212759"/>
                  <a:pt x="1777501" y="1220198"/>
                </a:cubicBezTo>
                <a:cubicBezTo>
                  <a:pt x="1751393" y="1235075"/>
                  <a:pt x="1770041" y="1209040"/>
                  <a:pt x="1743935" y="1223917"/>
                </a:cubicBezTo>
                <a:cubicBezTo>
                  <a:pt x="1743935" y="1223917"/>
                  <a:pt x="1747663" y="1223917"/>
                  <a:pt x="1747663" y="1220198"/>
                </a:cubicBezTo>
                <a:cubicBezTo>
                  <a:pt x="1751393" y="1209040"/>
                  <a:pt x="1732747" y="1223917"/>
                  <a:pt x="1729016" y="1212759"/>
                </a:cubicBezTo>
                <a:cubicBezTo>
                  <a:pt x="1725286" y="1216479"/>
                  <a:pt x="1721559" y="1231356"/>
                  <a:pt x="1714098" y="1223917"/>
                </a:cubicBezTo>
                <a:cubicBezTo>
                  <a:pt x="1714098" y="1223917"/>
                  <a:pt x="1714098" y="1223917"/>
                  <a:pt x="1721559" y="1220198"/>
                </a:cubicBezTo>
                <a:cubicBezTo>
                  <a:pt x="1717826" y="1216479"/>
                  <a:pt x="1706638" y="1212759"/>
                  <a:pt x="1706638" y="1212759"/>
                </a:cubicBezTo>
                <a:cubicBezTo>
                  <a:pt x="1706638" y="1212759"/>
                  <a:pt x="1706638" y="1212759"/>
                  <a:pt x="1702909" y="1205321"/>
                </a:cubicBezTo>
                <a:cubicBezTo>
                  <a:pt x="1710367" y="1201602"/>
                  <a:pt x="1717826" y="1209040"/>
                  <a:pt x="1729016" y="1205321"/>
                </a:cubicBezTo>
                <a:cubicBezTo>
                  <a:pt x="1747663" y="1194163"/>
                  <a:pt x="1751393" y="1175567"/>
                  <a:pt x="1773773" y="1164409"/>
                </a:cubicBezTo>
                <a:cubicBezTo>
                  <a:pt x="1773773" y="1164409"/>
                  <a:pt x="1773773" y="1164409"/>
                  <a:pt x="1770041" y="1164409"/>
                </a:cubicBezTo>
                <a:cubicBezTo>
                  <a:pt x="1770041" y="1164409"/>
                  <a:pt x="1770041" y="1164409"/>
                  <a:pt x="1788689" y="1160689"/>
                </a:cubicBezTo>
                <a:cubicBezTo>
                  <a:pt x="1788689" y="1149532"/>
                  <a:pt x="1777501" y="1160689"/>
                  <a:pt x="1766312" y="1160689"/>
                </a:cubicBezTo>
                <a:cubicBezTo>
                  <a:pt x="1762581" y="1171847"/>
                  <a:pt x="1743935" y="1168128"/>
                  <a:pt x="1732747" y="1175567"/>
                </a:cubicBezTo>
                <a:cubicBezTo>
                  <a:pt x="1710367" y="1197882"/>
                  <a:pt x="1717826" y="1160689"/>
                  <a:pt x="1695448" y="1175567"/>
                </a:cubicBezTo>
                <a:cubicBezTo>
                  <a:pt x="1695448" y="1175567"/>
                  <a:pt x="1695448" y="1175567"/>
                  <a:pt x="1717826" y="1160689"/>
                </a:cubicBezTo>
                <a:cubicBezTo>
                  <a:pt x="1710367" y="1171847"/>
                  <a:pt x="1725286" y="1168128"/>
                  <a:pt x="1729016" y="1164409"/>
                </a:cubicBezTo>
                <a:cubicBezTo>
                  <a:pt x="1729016" y="1164409"/>
                  <a:pt x="1729016" y="1164409"/>
                  <a:pt x="1725286" y="1160689"/>
                </a:cubicBezTo>
                <a:cubicBezTo>
                  <a:pt x="1732747" y="1164409"/>
                  <a:pt x="1740204" y="1153251"/>
                  <a:pt x="1740204" y="1149532"/>
                </a:cubicBezTo>
                <a:cubicBezTo>
                  <a:pt x="1732747" y="1138374"/>
                  <a:pt x="1717826" y="1168128"/>
                  <a:pt x="1702909" y="1160689"/>
                </a:cubicBezTo>
                <a:cubicBezTo>
                  <a:pt x="1714098" y="1156970"/>
                  <a:pt x="1714098" y="1156970"/>
                  <a:pt x="1706638" y="1153251"/>
                </a:cubicBezTo>
                <a:cubicBezTo>
                  <a:pt x="1706638" y="1153251"/>
                  <a:pt x="1706638" y="1153251"/>
                  <a:pt x="1732747" y="1142093"/>
                </a:cubicBezTo>
                <a:cubicBezTo>
                  <a:pt x="1732747" y="1142093"/>
                  <a:pt x="1732747" y="1142093"/>
                  <a:pt x="1725286" y="1149532"/>
                </a:cubicBezTo>
                <a:cubicBezTo>
                  <a:pt x="1729016" y="1149532"/>
                  <a:pt x="1736475" y="1149532"/>
                  <a:pt x="1740204" y="1145812"/>
                </a:cubicBezTo>
                <a:cubicBezTo>
                  <a:pt x="1732747" y="1142093"/>
                  <a:pt x="1747663" y="1138374"/>
                  <a:pt x="1740204" y="1138374"/>
                </a:cubicBezTo>
                <a:cubicBezTo>
                  <a:pt x="1747663" y="1130935"/>
                  <a:pt x="1766312" y="1123497"/>
                  <a:pt x="1770041" y="1130935"/>
                </a:cubicBezTo>
                <a:cubicBezTo>
                  <a:pt x="1773773" y="1127216"/>
                  <a:pt x="1777501" y="1123497"/>
                  <a:pt x="1773773" y="1119777"/>
                </a:cubicBezTo>
                <a:cubicBezTo>
                  <a:pt x="1792419" y="1127216"/>
                  <a:pt x="1799878" y="1104900"/>
                  <a:pt x="1807337" y="1104900"/>
                </a:cubicBezTo>
                <a:close/>
                <a:moveTo>
                  <a:pt x="1375412" y="1104900"/>
                </a:moveTo>
                <a:cubicBezTo>
                  <a:pt x="1375412" y="1104900"/>
                  <a:pt x="1375412" y="1104900"/>
                  <a:pt x="1383030" y="1108075"/>
                </a:cubicBezTo>
                <a:cubicBezTo>
                  <a:pt x="1383030" y="1108075"/>
                  <a:pt x="1371600" y="1108075"/>
                  <a:pt x="1375412" y="1104900"/>
                </a:cubicBezTo>
                <a:close/>
                <a:moveTo>
                  <a:pt x="434991" y="1104900"/>
                </a:moveTo>
                <a:cubicBezTo>
                  <a:pt x="434991" y="1104900"/>
                  <a:pt x="434991" y="1104900"/>
                  <a:pt x="457215" y="1112308"/>
                </a:cubicBezTo>
                <a:cubicBezTo>
                  <a:pt x="457215" y="1112308"/>
                  <a:pt x="457215" y="1112308"/>
                  <a:pt x="453511" y="1116013"/>
                </a:cubicBezTo>
                <a:cubicBezTo>
                  <a:pt x="438698" y="1127125"/>
                  <a:pt x="442399" y="1108604"/>
                  <a:pt x="434991" y="1104900"/>
                </a:cubicBezTo>
                <a:close/>
                <a:moveTo>
                  <a:pt x="326511" y="1104900"/>
                </a:moveTo>
                <a:cubicBezTo>
                  <a:pt x="326511" y="1104900"/>
                  <a:pt x="326511" y="1104900"/>
                  <a:pt x="341328" y="1108869"/>
                </a:cubicBezTo>
                <a:cubicBezTo>
                  <a:pt x="341328" y="1108869"/>
                  <a:pt x="341328" y="1108869"/>
                  <a:pt x="326511" y="1108869"/>
                </a:cubicBezTo>
                <a:cubicBezTo>
                  <a:pt x="326511" y="1112837"/>
                  <a:pt x="326511" y="1112837"/>
                  <a:pt x="326511" y="1112837"/>
                </a:cubicBezTo>
                <a:cubicBezTo>
                  <a:pt x="326511" y="1112837"/>
                  <a:pt x="326511" y="1112837"/>
                  <a:pt x="319104" y="1112837"/>
                </a:cubicBezTo>
                <a:cubicBezTo>
                  <a:pt x="330217" y="1112837"/>
                  <a:pt x="319104" y="1108869"/>
                  <a:pt x="326511" y="1104900"/>
                </a:cubicBezTo>
                <a:close/>
                <a:moveTo>
                  <a:pt x="1503925" y="1104612"/>
                </a:moveTo>
                <a:cubicBezTo>
                  <a:pt x="1504625" y="1104902"/>
                  <a:pt x="1504390" y="1106062"/>
                  <a:pt x="1502531" y="1108846"/>
                </a:cubicBezTo>
                <a:lnTo>
                  <a:pt x="1495228" y="1106957"/>
                </a:lnTo>
                <a:lnTo>
                  <a:pt x="1499739" y="1105598"/>
                </a:lnTo>
                <a:cubicBezTo>
                  <a:pt x="1501599" y="1104902"/>
                  <a:pt x="1503227" y="1104322"/>
                  <a:pt x="1503925" y="1104612"/>
                </a:cubicBezTo>
                <a:close/>
                <a:moveTo>
                  <a:pt x="255916" y="1102989"/>
                </a:moveTo>
                <a:lnTo>
                  <a:pt x="252943" y="1105239"/>
                </a:lnTo>
                <a:cubicBezTo>
                  <a:pt x="252020" y="1104304"/>
                  <a:pt x="252713" y="1103602"/>
                  <a:pt x="254391" y="1103135"/>
                </a:cubicBezTo>
                <a:close/>
                <a:moveTo>
                  <a:pt x="483409" y="1102419"/>
                </a:moveTo>
                <a:cubicBezTo>
                  <a:pt x="485394" y="1103907"/>
                  <a:pt x="487379" y="1106884"/>
                  <a:pt x="487379" y="1108868"/>
                </a:cubicBezTo>
                <a:cubicBezTo>
                  <a:pt x="479440" y="1112837"/>
                  <a:pt x="487379" y="1100931"/>
                  <a:pt x="479440" y="1104900"/>
                </a:cubicBezTo>
                <a:cubicBezTo>
                  <a:pt x="479440" y="1100931"/>
                  <a:pt x="481425" y="1100931"/>
                  <a:pt x="483409" y="1102419"/>
                </a:cubicBezTo>
                <a:close/>
                <a:moveTo>
                  <a:pt x="1085861" y="1101725"/>
                </a:moveTo>
                <a:lnTo>
                  <a:pt x="1096974" y="1108075"/>
                </a:lnTo>
                <a:lnTo>
                  <a:pt x="1082689" y="1104900"/>
                </a:lnTo>
                <a:close/>
                <a:moveTo>
                  <a:pt x="877902" y="1101725"/>
                </a:moveTo>
                <a:lnTo>
                  <a:pt x="892190" y="1101725"/>
                </a:lnTo>
                <a:lnTo>
                  <a:pt x="884253" y="1108075"/>
                </a:lnTo>
                <a:close/>
                <a:moveTo>
                  <a:pt x="222254" y="1101725"/>
                </a:moveTo>
                <a:lnTo>
                  <a:pt x="227015" y="1101725"/>
                </a:lnTo>
                <a:lnTo>
                  <a:pt x="219077" y="1104900"/>
                </a:lnTo>
                <a:close/>
                <a:moveTo>
                  <a:pt x="1290410" y="1101422"/>
                </a:moveTo>
                <a:cubicBezTo>
                  <a:pt x="1290410" y="1101422"/>
                  <a:pt x="1290410" y="1101422"/>
                  <a:pt x="1297853" y="1105134"/>
                </a:cubicBezTo>
                <a:lnTo>
                  <a:pt x="1294597" y="1108382"/>
                </a:lnTo>
                <a:lnTo>
                  <a:pt x="1291340" y="1107918"/>
                </a:lnTo>
                <a:cubicBezTo>
                  <a:pt x="1290410" y="1106990"/>
                  <a:pt x="1290410" y="1105134"/>
                  <a:pt x="1290410" y="1101422"/>
                </a:cubicBezTo>
                <a:close/>
                <a:moveTo>
                  <a:pt x="2514253" y="1101397"/>
                </a:moveTo>
                <a:cubicBezTo>
                  <a:pt x="2510529" y="1108842"/>
                  <a:pt x="2510529" y="1116286"/>
                  <a:pt x="2514253" y="1120009"/>
                </a:cubicBezTo>
                <a:cubicBezTo>
                  <a:pt x="2514253" y="1108842"/>
                  <a:pt x="2491905" y="1112564"/>
                  <a:pt x="2491905" y="1105119"/>
                </a:cubicBezTo>
                <a:cubicBezTo>
                  <a:pt x="2499354" y="1105119"/>
                  <a:pt x="2506804" y="1108842"/>
                  <a:pt x="2514253" y="1101397"/>
                </a:cubicBezTo>
                <a:close/>
                <a:moveTo>
                  <a:pt x="2391336" y="1101397"/>
                </a:moveTo>
                <a:cubicBezTo>
                  <a:pt x="2380161" y="1105119"/>
                  <a:pt x="2380161" y="1105119"/>
                  <a:pt x="2380161" y="1105119"/>
                </a:cubicBezTo>
                <a:lnTo>
                  <a:pt x="2380627" y="1103069"/>
                </a:lnTo>
                <a:close/>
                <a:moveTo>
                  <a:pt x="2778023" y="1101214"/>
                </a:moveTo>
                <a:cubicBezTo>
                  <a:pt x="2782711" y="1101725"/>
                  <a:pt x="2783381" y="1111930"/>
                  <a:pt x="2786060" y="1111930"/>
                </a:cubicBezTo>
                <a:lnTo>
                  <a:pt x="2786060" y="1119187"/>
                </a:lnTo>
                <a:cubicBezTo>
                  <a:pt x="2786060" y="1119187"/>
                  <a:pt x="2786060" y="1119187"/>
                  <a:pt x="2771772" y="1104673"/>
                </a:cubicBezTo>
                <a:cubicBezTo>
                  <a:pt x="2774451" y="1101951"/>
                  <a:pt x="2776460" y="1101044"/>
                  <a:pt x="2778023" y="1101214"/>
                </a:cubicBezTo>
                <a:close/>
                <a:moveTo>
                  <a:pt x="2510608" y="1100529"/>
                </a:moveTo>
                <a:lnTo>
                  <a:pt x="2511406" y="1100719"/>
                </a:lnTo>
                <a:lnTo>
                  <a:pt x="2510529" y="1101397"/>
                </a:lnTo>
                <a:close/>
                <a:moveTo>
                  <a:pt x="2503079" y="1093952"/>
                </a:moveTo>
                <a:cubicBezTo>
                  <a:pt x="2503079" y="1093952"/>
                  <a:pt x="2503079" y="1093952"/>
                  <a:pt x="2514253" y="1093952"/>
                </a:cubicBezTo>
                <a:cubicBezTo>
                  <a:pt x="2514253" y="1093952"/>
                  <a:pt x="2512391" y="1094883"/>
                  <a:pt x="2510994" y="1096278"/>
                </a:cubicBezTo>
                <a:lnTo>
                  <a:pt x="2510608" y="1100529"/>
                </a:lnTo>
                <a:lnTo>
                  <a:pt x="2504476" y="1099070"/>
                </a:lnTo>
                <a:cubicBezTo>
                  <a:pt x="2503079" y="1096744"/>
                  <a:pt x="2503079" y="1093952"/>
                  <a:pt x="2503079" y="1093952"/>
                </a:cubicBezTo>
                <a:close/>
                <a:moveTo>
                  <a:pt x="742968" y="1093788"/>
                </a:moveTo>
                <a:cubicBezTo>
                  <a:pt x="742968" y="1093788"/>
                  <a:pt x="742968" y="1093788"/>
                  <a:pt x="744895" y="1093788"/>
                </a:cubicBezTo>
                <a:lnTo>
                  <a:pt x="757172" y="1093788"/>
                </a:lnTo>
                <a:lnTo>
                  <a:pt x="750679" y="1101725"/>
                </a:lnTo>
                <a:close/>
                <a:moveTo>
                  <a:pt x="758294" y="1092416"/>
                </a:moveTo>
                <a:lnTo>
                  <a:pt x="758389" y="1093788"/>
                </a:lnTo>
                <a:lnTo>
                  <a:pt x="757172" y="1093788"/>
                </a:lnTo>
                <a:close/>
                <a:moveTo>
                  <a:pt x="1100942" y="1092002"/>
                </a:moveTo>
                <a:cubicBezTo>
                  <a:pt x="1104514" y="1092002"/>
                  <a:pt x="1108086" y="1092994"/>
                  <a:pt x="1108086" y="1092994"/>
                </a:cubicBezTo>
                <a:lnTo>
                  <a:pt x="1093798" y="1096963"/>
                </a:lnTo>
                <a:cubicBezTo>
                  <a:pt x="1093798" y="1092994"/>
                  <a:pt x="1097370" y="1092002"/>
                  <a:pt x="1100942" y="1092002"/>
                </a:cubicBezTo>
                <a:close/>
                <a:moveTo>
                  <a:pt x="483887" y="1090480"/>
                </a:moveTo>
                <a:cubicBezTo>
                  <a:pt x="487696" y="1089554"/>
                  <a:pt x="490553" y="1089554"/>
                  <a:pt x="490553" y="1093258"/>
                </a:cubicBezTo>
                <a:cubicBezTo>
                  <a:pt x="490553" y="1093258"/>
                  <a:pt x="490553" y="1093258"/>
                  <a:pt x="471503" y="1096962"/>
                </a:cubicBezTo>
                <a:cubicBezTo>
                  <a:pt x="471503" y="1093258"/>
                  <a:pt x="475314" y="1093258"/>
                  <a:pt x="471503" y="1093258"/>
                </a:cubicBezTo>
                <a:cubicBezTo>
                  <a:pt x="475314" y="1093258"/>
                  <a:pt x="480077" y="1091406"/>
                  <a:pt x="483887" y="1090480"/>
                </a:cubicBezTo>
                <a:close/>
                <a:moveTo>
                  <a:pt x="2859739" y="1089678"/>
                </a:moveTo>
                <a:cubicBezTo>
                  <a:pt x="2866842" y="1089157"/>
                  <a:pt x="2866842" y="1097492"/>
                  <a:pt x="2874960" y="1097492"/>
                </a:cubicBezTo>
                <a:cubicBezTo>
                  <a:pt x="2874960" y="1097492"/>
                  <a:pt x="2874960" y="1097492"/>
                  <a:pt x="2849704" y="1108604"/>
                </a:cubicBezTo>
                <a:cubicBezTo>
                  <a:pt x="2849704" y="1108604"/>
                  <a:pt x="2849704" y="1108604"/>
                  <a:pt x="2849704" y="1116012"/>
                </a:cubicBezTo>
                <a:cubicBezTo>
                  <a:pt x="2849704" y="1116012"/>
                  <a:pt x="2849704" y="1116012"/>
                  <a:pt x="2835272" y="1104900"/>
                </a:cubicBezTo>
                <a:cubicBezTo>
                  <a:pt x="2838880" y="1108604"/>
                  <a:pt x="2846096" y="1101196"/>
                  <a:pt x="2853312" y="1097492"/>
                </a:cubicBezTo>
                <a:cubicBezTo>
                  <a:pt x="2853312" y="1097492"/>
                  <a:pt x="2853312" y="1097492"/>
                  <a:pt x="2849704" y="1093787"/>
                </a:cubicBezTo>
                <a:cubicBezTo>
                  <a:pt x="2854214" y="1091009"/>
                  <a:pt x="2857371" y="1089852"/>
                  <a:pt x="2859739" y="1089678"/>
                </a:cubicBezTo>
                <a:close/>
                <a:moveTo>
                  <a:pt x="2120580" y="1089025"/>
                </a:moveTo>
                <a:cubicBezTo>
                  <a:pt x="2124390" y="1092994"/>
                  <a:pt x="2132010" y="1092994"/>
                  <a:pt x="2124390" y="1096962"/>
                </a:cubicBezTo>
                <a:cubicBezTo>
                  <a:pt x="2124390" y="1096962"/>
                  <a:pt x="2112960" y="1096962"/>
                  <a:pt x="2120580" y="1089025"/>
                </a:cubicBezTo>
                <a:close/>
                <a:moveTo>
                  <a:pt x="1740335" y="1089025"/>
                </a:moveTo>
                <a:cubicBezTo>
                  <a:pt x="1736613" y="1092767"/>
                  <a:pt x="1736613" y="1100251"/>
                  <a:pt x="1744058" y="1100251"/>
                </a:cubicBezTo>
                <a:cubicBezTo>
                  <a:pt x="1758948" y="1115219"/>
                  <a:pt x="1718002" y="1118961"/>
                  <a:pt x="1729170" y="1133928"/>
                </a:cubicBezTo>
                <a:cubicBezTo>
                  <a:pt x="1721727" y="1133928"/>
                  <a:pt x="1718002" y="1118961"/>
                  <a:pt x="1703114" y="1130186"/>
                </a:cubicBezTo>
                <a:cubicBezTo>
                  <a:pt x="1703114" y="1130186"/>
                  <a:pt x="1703114" y="1130186"/>
                  <a:pt x="1703114" y="1118961"/>
                </a:cubicBezTo>
                <a:cubicBezTo>
                  <a:pt x="1703114" y="1115219"/>
                  <a:pt x="1699393" y="1122702"/>
                  <a:pt x="1695667" y="1122702"/>
                </a:cubicBezTo>
                <a:cubicBezTo>
                  <a:pt x="1695667" y="1130186"/>
                  <a:pt x="1699393" y="1133928"/>
                  <a:pt x="1695667" y="1137670"/>
                </a:cubicBezTo>
                <a:cubicBezTo>
                  <a:pt x="1691945" y="1126444"/>
                  <a:pt x="1684501" y="1141412"/>
                  <a:pt x="1680780" y="1137670"/>
                </a:cubicBezTo>
                <a:cubicBezTo>
                  <a:pt x="1680780" y="1130186"/>
                  <a:pt x="1688222" y="1133928"/>
                  <a:pt x="1688222" y="1130186"/>
                </a:cubicBezTo>
                <a:cubicBezTo>
                  <a:pt x="1684501" y="1126444"/>
                  <a:pt x="1680780" y="1126444"/>
                  <a:pt x="1677055" y="1126444"/>
                </a:cubicBezTo>
                <a:lnTo>
                  <a:pt x="1671389" y="1127283"/>
                </a:lnTo>
                <a:lnTo>
                  <a:pt x="1693343" y="1115686"/>
                </a:lnTo>
                <a:cubicBezTo>
                  <a:pt x="1704043" y="1109606"/>
                  <a:pt x="1714280" y="1102122"/>
                  <a:pt x="1718002" y="1092767"/>
                </a:cubicBezTo>
                <a:cubicBezTo>
                  <a:pt x="1718002" y="1092767"/>
                  <a:pt x="1718002" y="1092767"/>
                  <a:pt x="1740335" y="1089025"/>
                </a:cubicBezTo>
                <a:close/>
                <a:moveTo>
                  <a:pt x="757915" y="1086951"/>
                </a:moveTo>
                <a:lnTo>
                  <a:pt x="760438" y="1087772"/>
                </a:lnTo>
                <a:cubicBezTo>
                  <a:pt x="760799" y="1088951"/>
                  <a:pt x="759835" y="1090563"/>
                  <a:pt x="758389" y="1092299"/>
                </a:cubicBezTo>
                <a:lnTo>
                  <a:pt x="758294" y="1092416"/>
                </a:lnTo>
                <a:close/>
                <a:moveTo>
                  <a:pt x="516749" y="1086644"/>
                </a:moveTo>
                <a:cubicBezTo>
                  <a:pt x="517739" y="1087438"/>
                  <a:pt x="518732" y="1089025"/>
                  <a:pt x="520716" y="1089025"/>
                </a:cubicBezTo>
                <a:cubicBezTo>
                  <a:pt x="516749" y="1089025"/>
                  <a:pt x="512778" y="1089025"/>
                  <a:pt x="512778" y="1089025"/>
                </a:cubicBezTo>
                <a:cubicBezTo>
                  <a:pt x="514764" y="1085850"/>
                  <a:pt x="515755" y="1085850"/>
                  <a:pt x="516749" y="1086644"/>
                </a:cubicBezTo>
                <a:close/>
                <a:moveTo>
                  <a:pt x="365976" y="1086114"/>
                </a:moveTo>
                <a:lnTo>
                  <a:pt x="370812" y="1087041"/>
                </a:lnTo>
                <a:cubicBezTo>
                  <a:pt x="375800" y="1087438"/>
                  <a:pt x="382150" y="1087438"/>
                  <a:pt x="385779" y="1089025"/>
                </a:cubicBezTo>
                <a:cubicBezTo>
                  <a:pt x="378522" y="1089025"/>
                  <a:pt x="374892" y="1085850"/>
                  <a:pt x="367640" y="1089025"/>
                </a:cubicBezTo>
                <a:close/>
                <a:moveTo>
                  <a:pt x="1778001" y="1085850"/>
                </a:moveTo>
                <a:cubicBezTo>
                  <a:pt x="1774426" y="1085850"/>
                  <a:pt x="1770854" y="1096962"/>
                  <a:pt x="1763713" y="1093258"/>
                </a:cubicBezTo>
                <a:cubicBezTo>
                  <a:pt x="1767283" y="1089554"/>
                  <a:pt x="1778001" y="1085850"/>
                  <a:pt x="1778001" y="1085850"/>
                </a:cubicBezTo>
                <a:close/>
                <a:moveTo>
                  <a:pt x="1755244" y="1085850"/>
                </a:moveTo>
                <a:cubicBezTo>
                  <a:pt x="1755244" y="1085850"/>
                  <a:pt x="1755244" y="1085850"/>
                  <a:pt x="1755244" y="1096962"/>
                </a:cubicBezTo>
                <a:cubicBezTo>
                  <a:pt x="1755244" y="1096962"/>
                  <a:pt x="1755244" y="1096962"/>
                  <a:pt x="1747838" y="1096962"/>
                </a:cubicBezTo>
                <a:cubicBezTo>
                  <a:pt x="1736724" y="1093258"/>
                  <a:pt x="1758948" y="1085850"/>
                  <a:pt x="1755244" y="1085850"/>
                </a:cubicBezTo>
                <a:close/>
                <a:moveTo>
                  <a:pt x="754534" y="1085850"/>
                </a:moveTo>
                <a:cubicBezTo>
                  <a:pt x="752606" y="1085850"/>
                  <a:pt x="755498" y="1085850"/>
                  <a:pt x="757908" y="1086842"/>
                </a:cubicBezTo>
                <a:lnTo>
                  <a:pt x="757915" y="1086951"/>
                </a:lnTo>
                <a:close/>
                <a:moveTo>
                  <a:pt x="554053" y="1085850"/>
                </a:moveTo>
                <a:lnTo>
                  <a:pt x="557232" y="1089025"/>
                </a:lnTo>
                <a:lnTo>
                  <a:pt x="549290" y="1093787"/>
                </a:lnTo>
                <a:close/>
                <a:moveTo>
                  <a:pt x="1310420" y="1085149"/>
                </a:moveTo>
                <a:lnTo>
                  <a:pt x="1312552" y="1089025"/>
                </a:lnTo>
                <a:cubicBezTo>
                  <a:pt x="1305567" y="1089025"/>
                  <a:pt x="1306440" y="1088231"/>
                  <a:pt x="1308186" y="1087041"/>
                </a:cubicBezTo>
                <a:close/>
                <a:moveTo>
                  <a:pt x="2301941" y="1082785"/>
                </a:moveTo>
                <a:cubicBezTo>
                  <a:pt x="2305666" y="1082785"/>
                  <a:pt x="2305666" y="1082785"/>
                  <a:pt x="2305666" y="1082785"/>
                </a:cubicBezTo>
                <a:lnTo>
                  <a:pt x="2305300" y="1083053"/>
                </a:lnTo>
                <a:close/>
                <a:moveTo>
                  <a:pt x="2198562" y="1082675"/>
                </a:moveTo>
                <a:cubicBezTo>
                  <a:pt x="2202226" y="1086485"/>
                  <a:pt x="2216880" y="1082675"/>
                  <a:pt x="2213216" y="1094105"/>
                </a:cubicBezTo>
                <a:cubicBezTo>
                  <a:pt x="2216880" y="1090295"/>
                  <a:pt x="2231534" y="1086485"/>
                  <a:pt x="2220543" y="1082675"/>
                </a:cubicBezTo>
                <a:cubicBezTo>
                  <a:pt x="2220543" y="1082675"/>
                  <a:pt x="2220543" y="1082675"/>
                  <a:pt x="2235197" y="1086485"/>
                </a:cubicBezTo>
                <a:cubicBezTo>
                  <a:pt x="2220543" y="1101725"/>
                  <a:pt x="2205889" y="1094105"/>
                  <a:pt x="2198562" y="1090295"/>
                </a:cubicBezTo>
                <a:cubicBezTo>
                  <a:pt x="2194899" y="1097915"/>
                  <a:pt x="2194899" y="1094105"/>
                  <a:pt x="2187572" y="1097915"/>
                </a:cubicBezTo>
                <a:lnTo>
                  <a:pt x="2187572" y="1090295"/>
                </a:lnTo>
                <a:cubicBezTo>
                  <a:pt x="2187572" y="1090295"/>
                  <a:pt x="2187572" y="1090295"/>
                  <a:pt x="2198562" y="1082675"/>
                </a:cubicBezTo>
                <a:close/>
                <a:moveTo>
                  <a:pt x="1681162" y="1082675"/>
                </a:moveTo>
                <a:cubicBezTo>
                  <a:pt x="1681162" y="1085850"/>
                  <a:pt x="1695449" y="1085850"/>
                  <a:pt x="1684736" y="1089025"/>
                </a:cubicBezTo>
                <a:close/>
                <a:moveTo>
                  <a:pt x="1309059" y="1082675"/>
                </a:moveTo>
                <a:cubicBezTo>
                  <a:pt x="1310806" y="1083469"/>
                  <a:pt x="1311024" y="1084263"/>
                  <a:pt x="1310587" y="1085007"/>
                </a:cubicBezTo>
                <a:lnTo>
                  <a:pt x="1310420" y="1085149"/>
                </a:lnTo>
                <a:close/>
                <a:moveTo>
                  <a:pt x="490553" y="1082675"/>
                </a:moveTo>
                <a:cubicBezTo>
                  <a:pt x="490553" y="1082675"/>
                  <a:pt x="490553" y="1082675"/>
                  <a:pt x="505562" y="1082675"/>
                </a:cubicBezTo>
                <a:cubicBezTo>
                  <a:pt x="494306" y="1082675"/>
                  <a:pt x="505562" y="1093788"/>
                  <a:pt x="505562" y="1097492"/>
                </a:cubicBezTo>
                <a:cubicBezTo>
                  <a:pt x="516822" y="1101196"/>
                  <a:pt x="520575" y="1097492"/>
                  <a:pt x="528076" y="1097492"/>
                </a:cubicBezTo>
                <a:cubicBezTo>
                  <a:pt x="528076" y="1097492"/>
                  <a:pt x="528076" y="1097492"/>
                  <a:pt x="524324" y="1093788"/>
                </a:cubicBezTo>
                <a:cubicBezTo>
                  <a:pt x="531829" y="1093788"/>
                  <a:pt x="531829" y="1101196"/>
                  <a:pt x="531829" y="1101196"/>
                </a:cubicBezTo>
                <a:cubicBezTo>
                  <a:pt x="531829" y="1101196"/>
                  <a:pt x="531829" y="1101196"/>
                  <a:pt x="505562" y="1104900"/>
                </a:cubicBezTo>
                <a:cubicBezTo>
                  <a:pt x="501810" y="1097492"/>
                  <a:pt x="505562" y="1082675"/>
                  <a:pt x="490553" y="1082675"/>
                </a:cubicBezTo>
                <a:close/>
                <a:moveTo>
                  <a:pt x="364010" y="1082675"/>
                </a:moveTo>
                <a:cubicBezTo>
                  <a:pt x="364010" y="1082675"/>
                  <a:pt x="364010" y="1082675"/>
                  <a:pt x="364463" y="1083469"/>
                </a:cubicBezTo>
                <a:lnTo>
                  <a:pt x="365976" y="1086114"/>
                </a:lnTo>
                <a:lnTo>
                  <a:pt x="364858" y="1085900"/>
                </a:lnTo>
                <a:cubicBezTo>
                  <a:pt x="363554" y="1085255"/>
                  <a:pt x="363101" y="1084263"/>
                  <a:pt x="364010" y="1082675"/>
                </a:cubicBezTo>
                <a:close/>
                <a:moveTo>
                  <a:pt x="327042" y="1082675"/>
                </a:moveTo>
                <a:lnTo>
                  <a:pt x="327042" y="1089025"/>
                </a:lnTo>
                <a:lnTo>
                  <a:pt x="322279" y="1089025"/>
                </a:lnTo>
                <a:close/>
                <a:moveTo>
                  <a:pt x="2317747" y="1077912"/>
                </a:moveTo>
                <a:cubicBezTo>
                  <a:pt x="2317747" y="1082674"/>
                  <a:pt x="2325156" y="1077912"/>
                  <a:pt x="2328860" y="1082674"/>
                </a:cubicBezTo>
                <a:cubicBezTo>
                  <a:pt x="2328860" y="1082674"/>
                  <a:pt x="2328860" y="1082674"/>
                  <a:pt x="2321451" y="1082674"/>
                </a:cubicBezTo>
                <a:cubicBezTo>
                  <a:pt x="2321451" y="1082674"/>
                  <a:pt x="2321451" y="1077912"/>
                  <a:pt x="2317747" y="1077912"/>
                </a:cubicBezTo>
                <a:close/>
                <a:moveTo>
                  <a:pt x="914415" y="1077912"/>
                </a:moveTo>
                <a:lnTo>
                  <a:pt x="922352" y="1077912"/>
                </a:lnTo>
                <a:lnTo>
                  <a:pt x="914415" y="1089024"/>
                </a:lnTo>
                <a:lnTo>
                  <a:pt x="906477" y="1082674"/>
                </a:lnTo>
                <a:lnTo>
                  <a:pt x="914415" y="1085849"/>
                </a:lnTo>
                <a:close/>
                <a:moveTo>
                  <a:pt x="299781" y="1077000"/>
                </a:moveTo>
                <a:cubicBezTo>
                  <a:pt x="306205" y="1077877"/>
                  <a:pt x="304816" y="1085594"/>
                  <a:pt x="315929" y="1082788"/>
                </a:cubicBezTo>
                <a:cubicBezTo>
                  <a:pt x="315929" y="1082788"/>
                  <a:pt x="315929" y="1082788"/>
                  <a:pt x="308525" y="1082788"/>
                </a:cubicBezTo>
                <a:cubicBezTo>
                  <a:pt x="315929" y="1094014"/>
                  <a:pt x="308525" y="1086530"/>
                  <a:pt x="308525" y="1094014"/>
                </a:cubicBezTo>
                <a:cubicBezTo>
                  <a:pt x="304816" y="1090272"/>
                  <a:pt x="297413" y="1090272"/>
                  <a:pt x="293691" y="1090272"/>
                </a:cubicBezTo>
                <a:cubicBezTo>
                  <a:pt x="293691" y="1094014"/>
                  <a:pt x="301111" y="1094014"/>
                  <a:pt x="304816" y="1097756"/>
                </a:cubicBezTo>
                <a:cubicBezTo>
                  <a:pt x="293691" y="1097756"/>
                  <a:pt x="293691" y="1101498"/>
                  <a:pt x="286281" y="1105239"/>
                </a:cubicBezTo>
                <a:cubicBezTo>
                  <a:pt x="286281" y="1105239"/>
                  <a:pt x="286281" y="1105239"/>
                  <a:pt x="293691" y="1108981"/>
                </a:cubicBezTo>
                <a:cubicBezTo>
                  <a:pt x="289988" y="1108981"/>
                  <a:pt x="286281" y="1105239"/>
                  <a:pt x="282577" y="1105239"/>
                </a:cubicBezTo>
                <a:cubicBezTo>
                  <a:pt x="278872" y="1116465"/>
                  <a:pt x="289988" y="1112723"/>
                  <a:pt x="282577" y="1123949"/>
                </a:cubicBezTo>
                <a:cubicBezTo>
                  <a:pt x="267762" y="1123949"/>
                  <a:pt x="286281" y="1112723"/>
                  <a:pt x="278872" y="1105239"/>
                </a:cubicBezTo>
                <a:cubicBezTo>
                  <a:pt x="275169" y="1103369"/>
                  <a:pt x="267762" y="1102433"/>
                  <a:pt x="261742" y="1102433"/>
                </a:cubicBezTo>
                <a:lnTo>
                  <a:pt x="255916" y="1102989"/>
                </a:lnTo>
                <a:lnTo>
                  <a:pt x="260352" y="1099627"/>
                </a:lnTo>
                <a:cubicBezTo>
                  <a:pt x="262207" y="1097756"/>
                  <a:pt x="262207" y="1095885"/>
                  <a:pt x="256647" y="1094014"/>
                </a:cubicBezTo>
                <a:cubicBezTo>
                  <a:pt x="260352" y="1097756"/>
                  <a:pt x="260352" y="1097756"/>
                  <a:pt x="264058" y="1097756"/>
                </a:cubicBezTo>
                <a:cubicBezTo>
                  <a:pt x="267762" y="1094014"/>
                  <a:pt x="264058" y="1094014"/>
                  <a:pt x="260352" y="1090272"/>
                </a:cubicBezTo>
                <a:cubicBezTo>
                  <a:pt x="260352" y="1090272"/>
                  <a:pt x="264058" y="1086530"/>
                  <a:pt x="264058" y="1086530"/>
                </a:cubicBezTo>
                <a:cubicBezTo>
                  <a:pt x="264058" y="1086530"/>
                  <a:pt x="264058" y="1086530"/>
                  <a:pt x="275169" y="1090272"/>
                </a:cubicBezTo>
                <a:cubicBezTo>
                  <a:pt x="278872" y="1086530"/>
                  <a:pt x="271466" y="1082788"/>
                  <a:pt x="278872" y="1082788"/>
                </a:cubicBezTo>
                <a:cubicBezTo>
                  <a:pt x="278872" y="1082788"/>
                  <a:pt x="278872" y="1082788"/>
                  <a:pt x="282577" y="1090272"/>
                </a:cubicBezTo>
                <a:cubicBezTo>
                  <a:pt x="289988" y="1086530"/>
                  <a:pt x="297413" y="1086530"/>
                  <a:pt x="297413" y="1082788"/>
                </a:cubicBezTo>
                <a:cubicBezTo>
                  <a:pt x="297413" y="1082788"/>
                  <a:pt x="297413" y="1082788"/>
                  <a:pt x="289988" y="1079046"/>
                </a:cubicBezTo>
                <a:cubicBezTo>
                  <a:pt x="294615" y="1077175"/>
                  <a:pt x="297640" y="1076707"/>
                  <a:pt x="299781" y="1077000"/>
                </a:cubicBezTo>
                <a:close/>
                <a:moveTo>
                  <a:pt x="1881555" y="1075950"/>
                </a:moveTo>
                <a:lnTo>
                  <a:pt x="1881510" y="1076314"/>
                </a:lnTo>
                <a:cubicBezTo>
                  <a:pt x="1880638" y="1077421"/>
                  <a:pt x="1878776" y="1078120"/>
                  <a:pt x="1875054" y="1078120"/>
                </a:cubicBezTo>
                <a:close/>
                <a:moveTo>
                  <a:pt x="1795989" y="1074737"/>
                </a:moveTo>
                <a:cubicBezTo>
                  <a:pt x="1803397" y="1074737"/>
                  <a:pt x="1803397" y="1082448"/>
                  <a:pt x="1814510" y="1074737"/>
                </a:cubicBezTo>
                <a:cubicBezTo>
                  <a:pt x="1810806" y="1078592"/>
                  <a:pt x="1807102" y="1086303"/>
                  <a:pt x="1807102" y="1090158"/>
                </a:cubicBezTo>
                <a:cubicBezTo>
                  <a:pt x="1799696" y="1086303"/>
                  <a:pt x="1784877" y="1101724"/>
                  <a:pt x="1781174" y="1094014"/>
                </a:cubicBezTo>
                <a:cubicBezTo>
                  <a:pt x="1795989" y="1090158"/>
                  <a:pt x="1781174" y="1082448"/>
                  <a:pt x="1784877" y="1078592"/>
                </a:cubicBezTo>
                <a:cubicBezTo>
                  <a:pt x="1784877" y="1078592"/>
                  <a:pt x="1784877" y="1078592"/>
                  <a:pt x="1792285" y="1086303"/>
                </a:cubicBezTo>
                <a:cubicBezTo>
                  <a:pt x="1795989" y="1086303"/>
                  <a:pt x="1799696" y="1082448"/>
                  <a:pt x="1799696" y="1078592"/>
                </a:cubicBezTo>
                <a:cubicBezTo>
                  <a:pt x="1799696" y="1078592"/>
                  <a:pt x="1799696" y="1074737"/>
                  <a:pt x="1795989" y="1074737"/>
                </a:cubicBezTo>
                <a:close/>
                <a:moveTo>
                  <a:pt x="1886221" y="1074393"/>
                </a:moveTo>
                <a:cubicBezTo>
                  <a:pt x="1901111" y="1070665"/>
                  <a:pt x="1897389" y="1085574"/>
                  <a:pt x="1889944" y="1089301"/>
                </a:cubicBezTo>
                <a:cubicBezTo>
                  <a:pt x="1878776" y="1074393"/>
                  <a:pt x="1878776" y="1104210"/>
                  <a:pt x="1863887" y="1104210"/>
                </a:cubicBezTo>
                <a:cubicBezTo>
                  <a:pt x="1871332" y="1104210"/>
                  <a:pt x="1878776" y="1104210"/>
                  <a:pt x="1886221" y="1100483"/>
                </a:cubicBezTo>
                <a:cubicBezTo>
                  <a:pt x="1886221" y="1100483"/>
                  <a:pt x="1886221" y="1100483"/>
                  <a:pt x="1889944" y="1104210"/>
                </a:cubicBezTo>
                <a:cubicBezTo>
                  <a:pt x="1919723" y="1107937"/>
                  <a:pt x="1882499" y="1096756"/>
                  <a:pt x="1904833" y="1085574"/>
                </a:cubicBezTo>
                <a:cubicBezTo>
                  <a:pt x="1916001" y="1085574"/>
                  <a:pt x="1904833" y="1096756"/>
                  <a:pt x="1916001" y="1096756"/>
                </a:cubicBezTo>
                <a:cubicBezTo>
                  <a:pt x="1930890" y="1096756"/>
                  <a:pt x="1930890" y="1081847"/>
                  <a:pt x="1938335" y="1085574"/>
                </a:cubicBezTo>
                <a:cubicBezTo>
                  <a:pt x="1932751" y="1099551"/>
                  <a:pt x="1908323" y="1105142"/>
                  <a:pt x="1893317" y="1113353"/>
                </a:cubicBezTo>
                <a:lnTo>
                  <a:pt x="1886747" y="1119119"/>
                </a:lnTo>
                <a:lnTo>
                  <a:pt x="1878776" y="1119119"/>
                </a:lnTo>
                <a:cubicBezTo>
                  <a:pt x="1878776" y="1119119"/>
                  <a:pt x="1882499" y="1115391"/>
                  <a:pt x="1886221" y="1115391"/>
                </a:cubicBezTo>
                <a:cubicBezTo>
                  <a:pt x="1878776" y="1100483"/>
                  <a:pt x="1863887" y="1130300"/>
                  <a:pt x="1852720" y="1119119"/>
                </a:cubicBezTo>
                <a:cubicBezTo>
                  <a:pt x="1856442" y="1111664"/>
                  <a:pt x="1848997" y="1115391"/>
                  <a:pt x="1863887" y="1111664"/>
                </a:cubicBezTo>
                <a:cubicBezTo>
                  <a:pt x="1867609" y="1100483"/>
                  <a:pt x="1856442" y="1107937"/>
                  <a:pt x="1863887" y="1096756"/>
                </a:cubicBezTo>
                <a:cubicBezTo>
                  <a:pt x="1878776" y="1085574"/>
                  <a:pt x="1875054" y="1085574"/>
                  <a:pt x="1886221" y="1074393"/>
                </a:cubicBezTo>
                <a:close/>
                <a:moveTo>
                  <a:pt x="1952623" y="1071562"/>
                </a:moveTo>
                <a:cubicBezTo>
                  <a:pt x="1952623" y="1075266"/>
                  <a:pt x="1941907" y="1075266"/>
                  <a:pt x="1949051" y="1082674"/>
                </a:cubicBezTo>
                <a:cubicBezTo>
                  <a:pt x="1941907" y="1082674"/>
                  <a:pt x="1938335" y="1078970"/>
                  <a:pt x="1938335" y="1078970"/>
                </a:cubicBezTo>
                <a:cubicBezTo>
                  <a:pt x="1938335" y="1078970"/>
                  <a:pt x="1938335" y="1078970"/>
                  <a:pt x="1952623" y="1071562"/>
                </a:cubicBezTo>
                <a:close/>
                <a:moveTo>
                  <a:pt x="1491657" y="1071562"/>
                </a:moveTo>
                <a:cubicBezTo>
                  <a:pt x="1495427" y="1075134"/>
                  <a:pt x="1491657" y="1078706"/>
                  <a:pt x="1491657" y="1082278"/>
                </a:cubicBezTo>
                <a:cubicBezTo>
                  <a:pt x="1487883" y="1082278"/>
                  <a:pt x="1476574" y="1085850"/>
                  <a:pt x="1465263" y="1082278"/>
                </a:cubicBezTo>
                <a:cubicBezTo>
                  <a:pt x="1484117" y="1082278"/>
                  <a:pt x="1476574" y="1075134"/>
                  <a:pt x="1491657" y="1071562"/>
                </a:cubicBezTo>
                <a:close/>
                <a:moveTo>
                  <a:pt x="1327157" y="1071562"/>
                </a:moveTo>
                <a:lnTo>
                  <a:pt x="1323982" y="1082675"/>
                </a:lnTo>
                <a:lnTo>
                  <a:pt x="1320807" y="1077912"/>
                </a:lnTo>
                <a:lnTo>
                  <a:pt x="1323982" y="1077912"/>
                </a:lnTo>
                <a:close/>
                <a:moveTo>
                  <a:pt x="1340898" y="1069281"/>
                </a:moveTo>
                <a:cubicBezTo>
                  <a:pt x="1344018" y="1069777"/>
                  <a:pt x="1347589" y="1070769"/>
                  <a:pt x="1349375" y="1070769"/>
                </a:cubicBezTo>
                <a:cubicBezTo>
                  <a:pt x="1349375" y="1070769"/>
                  <a:pt x="1349375" y="1070769"/>
                  <a:pt x="1342238" y="1074738"/>
                </a:cubicBezTo>
                <a:cubicBezTo>
                  <a:pt x="1342238" y="1074738"/>
                  <a:pt x="1342238" y="1074738"/>
                  <a:pt x="1342238" y="1070769"/>
                </a:cubicBezTo>
                <a:lnTo>
                  <a:pt x="1335094" y="1070769"/>
                </a:lnTo>
                <a:cubicBezTo>
                  <a:pt x="1335094" y="1068785"/>
                  <a:pt x="1337773" y="1068785"/>
                  <a:pt x="1340898" y="1069281"/>
                </a:cubicBezTo>
                <a:close/>
                <a:moveTo>
                  <a:pt x="2232023" y="1066800"/>
                </a:moveTo>
                <a:cubicBezTo>
                  <a:pt x="2232023" y="1066800"/>
                  <a:pt x="2232023" y="1066800"/>
                  <a:pt x="2228319" y="1077912"/>
                </a:cubicBezTo>
                <a:lnTo>
                  <a:pt x="2220910" y="1077912"/>
                </a:lnTo>
                <a:cubicBezTo>
                  <a:pt x="2220910" y="1070504"/>
                  <a:pt x="2232023" y="1070504"/>
                  <a:pt x="2232023" y="1066800"/>
                </a:cubicBezTo>
                <a:close/>
                <a:moveTo>
                  <a:pt x="1186507" y="1066800"/>
                </a:moveTo>
                <a:cubicBezTo>
                  <a:pt x="1186507" y="1066800"/>
                  <a:pt x="1186507" y="1066800"/>
                  <a:pt x="1196984" y="1078230"/>
                </a:cubicBezTo>
                <a:cubicBezTo>
                  <a:pt x="1196984" y="1074420"/>
                  <a:pt x="1179521" y="1085850"/>
                  <a:pt x="1179521" y="1074420"/>
                </a:cubicBezTo>
                <a:cubicBezTo>
                  <a:pt x="1186507" y="1074420"/>
                  <a:pt x="1186507" y="1070610"/>
                  <a:pt x="1186507" y="1066800"/>
                </a:cubicBezTo>
                <a:close/>
                <a:moveTo>
                  <a:pt x="914414" y="1066800"/>
                </a:moveTo>
                <a:cubicBezTo>
                  <a:pt x="917986" y="1066800"/>
                  <a:pt x="928702" y="1071562"/>
                  <a:pt x="921558" y="1071562"/>
                </a:cubicBezTo>
                <a:close/>
                <a:moveTo>
                  <a:pt x="352441" y="1066800"/>
                </a:moveTo>
                <a:lnTo>
                  <a:pt x="357204" y="1066800"/>
                </a:lnTo>
                <a:lnTo>
                  <a:pt x="349266" y="1071562"/>
                </a:lnTo>
                <a:close/>
                <a:moveTo>
                  <a:pt x="2144886" y="1065833"/>
                </a:moveTo>
                <a:cubicBezTo>
                  <a:pt x="2146918" y="1065543"/>
                  <a:pt x="2148543" y="1066006"/>
                  <a:pt x="2149472" y="1067858"/>
                </a:cubicBezTo>
                <a:cubicBezTo>
                  <a:pt x="2127180" y="1067858"/>
                  <a:pt x="2116033" y="1097492"/>
                  <a:pt x="2097456" y="1093788"/>
                </a:cubicBezTo>
                <a:cubicBezTo>
                  <a:pt x="2101172" y="1097492"/>
                  <a:pt x="2104887" y="1093788"/>
                  <a:pt x="2108602" y="1101196"/>
                </a:cubicBezTo>
                <a:cubicBezTo>
                  <a:pt x="2108602" y="1101196"/>
                  <a:pt x="2108602" y="1101196"/>
                  <a:pt x="2104887" y="1112308"/>
                </a:cubicBezTo>
                <a:cubicBezTo>
                  <a:pt x="2067733" y="1112308"/>
                  <a:pt x="2071448" y="1130829"/>
                  <a:pt x="2041725" y="1134533"/>
                </a:cubicBezTo>
                <a:cubicBezTo>
                  <a:pt x="2045440" y="1141942"/>
                  <a:pt x="2060302" y="1138238"/>
                  <a:pt x="2056586" y="1149350"/>
                </a:cubicBezTo>
                <a:cubicBezTo>
                  <a:pt x="2045440" y="1156758"/>
                  <a:pt x="2049156" y="1153054"/>
                  <a:pt x="2038009" y="1153054"/>
                </a:cubicBezTo>
                <a:cubicBezTo>
                  <a:pt x="2038009" y="1153054"/>
                  <a:pt x="2038009" y="1153054"/>
                  <a:pt x="2052871" y="1145646"/>
                </a:cubicBezTo>
                <a:cubicBezTo>
                  <a:pt x="2038009" y="1149350"/>
                  <a:pt x="2034294" y="1138238"/>
                  <a:pt x="2012001" y="1149350"/>
                </a:cubicBezTo>
                <a:cubicBezTo>
                  <a:pt x="2012001" y="1149350"/>
                  <a:pt x="2012001" y="1149350"/>
                  <a:pt x="2015717" y="1156758"/>
                </a:cubicBezTo>
                <a:cubicBezTo>
                  <a:pt x="2015717" y="1145646"/>
                  <a:pt x="1974847" y="1171575"/>
                  <a:pt x="1985993" y="1149350"/>
                </a:cubicBezTo>
                <a:cubicBezTo>
                  <a:pt x="1997140" y="1145646"/>
                  <a:pt x="2019432" y="1134533"/>
                  <a:pt x="2026863" y="1123421"/>
                </a:cubicBezTo>
                <a:cubicBezTo>
                  <a:pt x="2026863" y="1130829"/>
                  <a:pt x="2045440" y="1116013"/>
                  <a:pt x="2045440" y="1127125"/>
                </a:cubicBezTo>
                <a:cubicBezTo>
                  <a:pt x="2064017" y="1116013"/>
                  <a:pt x="2038009" y="1123421"/>
                  <a:pt x="2045440" y="1108604"/>
                </a:cubicBezTo>
                <a:cubicBezTo>
                  <a:pt x="2045440" y="1108604"/>
                  <a:pt x="2045440" y="1108604"/>
                  <a:pt x="2067733" y="1101196"/>
                </a:cubicBezTo>
                <a:cubicBezTo>
                  <a:pt x="2075164" y="1101196"/>
                  <a:pt x="2078879" y="1090083"/>
                  <a:pt x="2090025" y="1090083"/>
                </a:cubicBezTo>
                <a:cubicBezTo>
                  <a:pt x="2090025" y="1090083"/>
                  <a:pt x="2090025" y="1090083"/>
                  <a:pt x="2090025" y="1097492"/>
                </a:cubicBezTo>
                <a:cubicBezTo>
                  <a:pt x="2101172" y="1090083"/>
                  <a:pt x="2104887" y="1075267"/>
                  <a:pt x="2123464" y="1071563"/>
                </a:cubicBezTo>
                <a:cubicBezTo>
                  <a:pt x="2129037" y="1074341"/>
                  <a:pt x="2138790" y="1066701"/>
                  <a:pt x="2144886" y="1065833"/>
                </a:cubicBezTo>
                <a:close/>
                <a:moveTo>
                  <a:pt x="439073" y="1064088"/>
                </a:moveTo>
                <a:lnTo>
                  <a:pt x="440474" y="1065082"/>
                </a:lnTo>
                <a:cubicBezTo>
                  <a:pt x="445508" y="1066924"/>
                  <a:pt x="446898" y="1062236"/>
                  <a:pt x="452455" y="1067594"/>
                </a:cubicBezTo>
                <a:cubicBezTo>
                  <a:pt x="445049" y="1074737"/>
                  <a:pt x="437638" y="1071165"/>
                  <a:pt x="430228" y="1071165"/>
                </a:cubicBezTo>
                <a:cubicBezTo>
                  <a:pt x="430228" y="1071165"/>
                  <a:pt x="430228" y="1071165"/>
                  <a:pt x="441341" y="1067594"/>
                </a:cubicBezTo>
                <a:close/>
                <a:moveTo>
                  <a:pt x="2239052" y="1060450"/>
                </a:moveTo>
                <a:cubicBezTo>
                  <a:pt x="2239052" y="1060450"/>
                  <a:pt x="2239052" y="1060450"/>
                  <a:pt x="2262185" y="1064154"/>
                </a:cubicBezTo>
                <a:cubicBezTo>
                  <a:pt x="2254474" y="1071562"/>
                  <a:pt x="2254474" y="1064154"/>
                  <a:pt x="2246763" y="1067858"/>
                </a:cubicBezTo>
                <a:cubicBezTo>
                  <a:pt x="2246763" y="1067858"/>
                  <a:pt x="2246763" y="1067858"/>
                  <a:pt x="2246763" y="1071562"/>
                </a:cubicBezTo>
                <a:cubicBezTo>
                  <a:pt x="2242908" y="1067858"/>
                  <a:pt x="2235197" y="1067858"/>
                  <a:pt x="2239052" y="1060450"/>
                </a:cubicBezTo>
                <a:close/>
                <a:moveTo>
                  <a:pt x="579457" y="1060450"/>
                </a:moveTo>
                <a:cubicBezTo>
                  <a:pt x="587394" y="1060450"/>
                  <a:pt x="583425" y="1063625"/>
                  <a:pt x="587394" y="1066800"/>
                </a:cubicBezTo>
                <a:cubicBezTo>
                  <a:pt x="587394" y="1063625"/>
                  <a:pt x="583425" y="1060450"/>
                  <a:pt x="579457" y="1060450"/>
                </a:cubicBezTo>
                <a:close/>
                <a:moveTo>
                  <a:pt x="501666" y="1060450"/>
                </a:moveTo>
                <a:lnTo>
                  <a:pt x="504841" y="1060450"/>
                </a:lnTo>
                <a:lnTo>
                  <a:pt x="501666" y="1063625"/>
                </a:lnTo>
                <a:close/>
                <a:moveTo>
                  <a:pt x="433937" y="1060450"/>
                </a:moveTo>
                <a:cubicBezTo>
                  <a:pt x="437638" y="1060450"/>
                  <a:pt x="438563" y="1062236"/>
                  <a:pt x="439027" y="1064022"/>
                </a:cubicBezTo>
                <a:lnTo>
                  <a:pt x="439073" y="1064088"/>
                </a:lnTo>
                <a:close/>
                <a:moveTo>
                  <a:pt x="382604" y="1060450"/>
                </a:moveTo>
                <a:cubicBezTo>
                  <a:pt x="401124" y="1067753"/>
                  <a:pt x="412236" y="1078706"/>
                  <a:pt x="427053" y="1089660"/>
                </a:cubicBezTo>
                <a:cubicBezTo>
                  <a:pt x="419649" y="1093311"/>
                  <a:pt x="415941" y="1096962"/>
                  <a:pt x="401124" y="1096962"/>
                </a:cubicBezTo>
                <a:cubicBezTo>
                  <a:pt x="393716" y="1089660"/>
                  <a:pt x="412236" y="1093311"/>
                  <a:pt x="404828" y="1086009"/>
                </a:cubicBezTo>
                <a:cubicBezTo>
                  <a:pt x="397424" y="1093311"/>
                  <a:pt x="401124" y="1082357"/>
                  <a:pt x="401124" y="1078706"/>
                </a:cubicBezTo>
                <a:cubicBezTo>
                  <a:pt x="393716" y="1082357"/>
                  <a:pt x="393716" y="1082357"/>
                  <a:pt x="390012" y="1086009"/>
                </a:cubicBezTo>
                <a:cubicBezTo>
                  <a:pt x="390012" y="1086009"/>
                  <a:pt x="390012" y="1086009"/>
                  <a:pt x="378900" y="1078706"/>
                </a:cubicBezTo>
                <a:cubicBezTo>
                  <a:pt x="378900" y="1078706"/>
                  <a:pt x="378900" y="1078706"/>
                  <a:pt x="382604" y="1078706"/>
                </a:cubicBezTo>
                <a:cubicBezTo>
                  <a:pt x="378900" y="1071404"/>
                  <a:pt x="367786" y="1067753"/>
                  <a:pt x="360380" y="1064101"/>
                </a:cubicBezTo>
                <a:cubicBezTo>
                  <a:pt x="360380" y="1064101"/>
                  <a:pt x="360380" y="1064101"/>
                  <a:pt x="386314" y="1064101"/>
                </a:cubicBezTo>
                <a:cubicBezTo>
                  <a:pt x="386314" y="1064101"/>
                  <a:pt x="382604" y="1060450"/>
                  <a:pt x="382604" y="1060450"/>
                </a:cubicBezTo>
                <a:close/>
                <a:moveTo>
                  <a:pt x="568344" y="1059457"/>
                </a:moveTo>
                <a:cubicBezTo>
                  <a:pt x="564608" y="1063228"/>
                  <a:pt x="557138" y="1066998"/>
                  <a:pt x="568344" y="1070768"/>
                </a:cubicBezTo>
                <a:cubicBezTo>
                  <a:pt x="568344" y="1070768"/>
                  <a:pt x="568344" y="1070768"/>
                  <a:pt x="553400" y="1074538"/>
                </a:cubicBezTo>
                <a:cubicBezTo>
                  <a:pt x="553400" y="1074538"/>
                  <a:pt x="553400" y="1074538"/>
                  <a:pt x="557138" y="1085849"/>
                </a:cubicBezTo>
                <a:cubicBezTo>
                  <a:pt x="542194" y="1082079"/>
                  <a:pt x="553400" y="1074538"/>
                  <a:pt x="534723" y="1070768"/>
                </a:cubicBezTo>
                <a:cubicBezTo>
                  <a:pt x="538458" y="1078309"/>
                  <a:pt x="523518" y="1078309"/>
                  <a:pt x="519784" y="1082079"/>
                </a:cubicBezTo>
                <a:cubicBezTo>
                  <a:pt x="516050" y="1078309"/>
                  <a:pt x="504841" y="1066998"/>
                  <a:pt x="519784" y="1066998"/>
                </a:cubicBezTo>
                <a:cubicBezTo>
                  <a:pt x="538458" y="1078309"/>
                  <a:pt x="553400" y="1055687"/>
                  <a:pt x="568344" y="1059457"/>
                </a:cubicBezTo>
                <a:close/>
                <a:moveTo>
                  <a:pt x="213861" y="1057682"/>
                </a:moveTo>
                <a:lnTo>
                  <a:pt x="214879" y="1058230"/>
                </a:lnTo>
                <a:cubicBezTo>
                  <a:pt x="215113" y="1058907"/>
                  <a:pt x="214998" y="1059245"/>
                  <a:pt x="214359" y="1058512"/>
                </a:cubicBezTo>
                <a:close/>
                <a:moveTo>
                  <a:pt x="1610453" y="1056878"/>
                </a:moveTo>
                <a:cubicBezTo>
                  <a:pt x="1612317" y="1056878"/>
                  <a:pt x="1612317" y="1056878"/>
                  <a:pt x="1612317" y="1057342"/>
                </a:cubicBezTo>
                <a:lnTo>
                  <a:pt x="1612425" y="1057533"/>
                </a:lnTo>
                <a:close/>
                <a:moveTo>
                  <a:pt x="2511422" y="1055687"/>
                </a:moveTo>
                <a:lnTo>
                  <a:pt x="2514597" y="1055687"/>
                </a:lnTo>
                <a:lnTo>
                  <a:pt x="2511422" y="1063624"/>
                </a:lnTo>
                <a:close/>
                <a:moveTo>
                  <a:pt x="746652" y="1055687"/>
                </a:moveTo>
                <a:cubicBezTo>
                  <a:pt x="746652" y="1055687"/>
                  <a:pt x="746652" y="1055687"/>
                  <a:pt x="761522" y="1066849"/>
                </a:cubicBezTo>
                <a:cubicBezTo>
                  <a:pt x="761522" y="1066849"/>
                  <a:pt x="761522" y="1066849"/>
                  <a:pt x="742934" y="1074291"/>
                </a:cubicBezTo>
                <a:cubicBezTo>
                  <a:pt x="742934" y="1074291"/>
                  <a:pt x="742934" y="1074291"/>
                  <a:pt x="750369" y="1081732"/>
                </a:cubicBezTo>
                <a:cubicBezTo>
                  <a:pt x="750369" y="1081732"/>
                  <a:pt x="750369" y="1081732"/>
                  <a:pt x="739217" y="1081732"/>
                </a:cubicBezTo>
                <a:cubicBezTo>
                  <a:pt x="735499" y="1085453"/>
                  <a:pt x="731782" y="1089173"/>
                  <a:pt x="731782" y="1096615"/>
                </a:cubicBezTo>
                <a:cubicBezTo>
                  <a:pt x="731782" y="1096615"/>
                  <a:pt x="731782" y="1096615"/>
                  <a:pt x="750369" y="1107777"/>
                </a:cubicBezTo>
                <a:cubicBezTo>
                  <a:pt x="757804" y="1100336"/>
                  <a:pt x="768957" y="1092894"/>
                  <a:pt x="772674" y="1085453"/>
                </a:cubicBezTo>
                <a:cubicBezTo>
                  <a:pt x="750369" y="1092894"/>
                  <a:pt x="776392" y="1085453"/>
                  <a:pt x="761522" y="1085453"/>
                </a:cubicBezTo>
                <a:cubicBezTo>
                  <a:pt x="761522" y="1085453"/>
                  <a:pt x="761522" y="1085453"/>
                  <a:pt x="798697" y="1074291"/>
                </a:cubicBezTo>
                <a:cubicBezTo>
                  <a:pt x="798697" y="1074291"/>
                  <a:pt x="798697" y="1074291"/>
                  <a:pt x="802414" y="1085453"/>
                </a:cubicBezTo>
                <a:cubicBezTo>
                  <a:pt x="802414" y="1085453"/>
                  <a:pt x="802414" y="1085453"/>
                  <a:pt x="809849" y="1078011"/>
                </a:cubicBezTo>
                <a:cubicBezTo>
                  <a:pt x="821002" y="1074291"/>
                  <a:pt x="835872" y="1070570"/>
                  <a:pt x="843304" y="1078011"/>
                </a:cubicBezTo>
                <a:cubicBezTo>
                  <a:pt x="843304" y="1078011"/>
                  <a:pt x="843304" y="1078011"/>
                  <a:pt x="839589" y="1074291"/>
                </a:cubicBezTo>
                <a:cubicBezTo>
                  <a:pt x="847021" y="1070570"/>
                  <a:pt x="854456" y="1070570"/>
                  <a:pt x="854456" y="1066849"/>
                </a:cubicBezTo>
                <a:cubicBezTo>
                  <a:pt x="854456" y="1066849"/>
                  <a:pt x="854456" y="1066849"/>
                  <a:pt x="865608" y="1074291"/>
                </a:cubicBezTo>
                <a:cubicBezTo>
                  <a:pt x="873043" y="1055687"/>
                  <a:pt x="884196" y="1081732"/>
                  <a:pt x="910218" y="1074291"/>
                </a:cubicBezTo>
                <a:cubicBezTo>
                  <a:pt x="910218" y="1074291"/>
                  <a:pt x="887913" y="1078011"/>
                  <a:pt x="891631" y="1081732"/>
                </a:cubicBezTo>
                <a:cubicBezTo>
                  <a:pt x="876761" y="1085453"/>
                  <a:pt x="861891" y="1081732"/>
                  <a:pt x="850738" y="1089173"/>
                </a:cubicBezTo>
                <a:cubicBezTo>
                  <a:pt x="832154" y="1092894"/>
                  <a:pt x="854456" y="1104056"/>
                  <a:pt x="835872" y="1107777"/>
                </a:cubicBezTo>
                <a:cubicBezTo>
                  <a:pt x="835872" y="1096615"/>
                  <a:pt x="821002" y="1107777"/>
                  <a:pt x="813567" y="1100336"/>
                </a:cubicBezTo>
                <a:cubicBezTo>
                  <a:pt x="813567" y="1100336"/>
                  <a:pt x="813567" y="1100336"/>
                  <a:pt x="809849" y="1107777"/>
                </a:cubicBezTo>
                <a:cubicBezTo>
                  <a:pt x="802414" y="1104056"/>
                  <a:pt x="787544" y="1107777"/>
                  <a:pt x="776392" y="1111498"/>
                </a:cubicBezTo>
                <a:cubicBezTo>
                  <a:pt x="776392" y="1111498"/>
                  <a:pt x="776392" y="1111498"/>
                  <a:pt x="780109" y="1115218"/>
                </a:cubicBezTo>
                <a:cubicBezTo>
                  <a:pt x="772674" y="1107777"/>
                  <a:pt x="761522" y="1111498"/>
                  <a:pt x="750369" y="1111498"/>
                </a:cubicBezTo>
                <a:cubicBezTo>
                  <a:pt x="750369" y="1111498"/>
                  <a:pt x="750369" y="1111498"/>
                  <a:pt x="761522" y="1118939"/>
                </a:cubicBezTo>
                <a:cubicBezTo>
                  <a:pt x="791262" y="1118939"/>
                  <a:pt x="806132" y="1115218"/>
                  <a:pt x="839589" y="1115218"/>
                </a:cubicBezTo>
                <a:cubicBezTo>
                  <a:pt x="839589" y="1118939"/>
                  <a:pt x="861891" y="1115218"/>
                  <a:pt x="858174" y="1126380"/>
                </a:cubicBezTo>
                <a:cubicBezTo>
                  <a:pt x="861891" y="1115218"/>
                  <a:pt x="865608" y="1126380"/>
                  <a:pt x="873043" y="1122660"/>
                </a:cubicBezTo>
                <a:cubicBezTo>
                  <a:pt x="873043" y="1122660"/>
                  <a:pt x="873043" y="1122660"/>
                  <a:pt x="850738" y="1115218"/>
                </a:cubicBezTo>
                <a:cubicBezTo>
                  <a:pt x="850738" y="1115218"/>
                  <a:pt x="850738" y="1115218"/>
                  <a:pt x="869326" y="1107777"/>
                </a:cubicBezTo>
                <a:cubicBezTo>
                  <a:pt x="876761" y="1111498"/>
                  <a:pt x="876761" y="1122660"/>
                  <a:pt x="887913" y="1122660"/>
                </a:cubicBezTo>
                <a:cubicBezTo>
                  <a:pt x="865608" y="1126380"/>
                  <a:pt x="847021" y="1141263"/>
                  <a:pt x="832154" y="1137543"/>
                </a:cubicBezTo>
                <a:cubicBezTo>
                  <a:pt x="832154" y="1137543"/>
                  <a:pt x="832154" y="1137543"/>
                  <a:pt x="832154" y="1152425"/>
                </a:cubicBezTo>
                <a:cubicBezTo>
                  <a:pt x="847021" y="1144984"/>
                  <a:pt x="861891" y="1148705"/>
                  <a:pt x="873043" y="1148705"/>
                </a:cubicBezTo>
                <a:cubicBezTo>
                  <a:pt x="873043" y="1148705"/>
                  <a:pt x="873043" y="1148705"/>
                  <a:pt x="876761" y="1141263"/>
                </a:cubicBezTo>
                <a:cubicBezTo>
                  <a:pt x="880478" y="1141263"/>
                  <a:pt x="876761" y="1152425"/>
                  <a:pt x="891631" y="1148705"/>
                </a:cubicBezTo>
                <a:cubicBezTo>
                  <a:pt x="891631" y="1148705"/>
                  <a:pt x="891631" y="1148705"/>
                  <a:pt x="891631" y="1141263"/>
                </a:cubicBezTo>
                <a:cubicBezTo>
                  <a:pt x="891631" y="1141263"/>
                  <a:pt x="891631" y="1141263"/>
                  <a:pt x="910218" y="1152425"/>
                </a:cubicBezTo>
                <a:lnTo>
                  <a:pt x="910218" y="1159867"/>
                </a:lnTo>
                <a:cubicBezTo>
                  <a:pt x="895348" y="1167308"/>
                  <a:pt x="876761" y="1167308"/>
                  <a:pt x="873043" y="1182191"/>
                </a:cubicBezTo>
                <a:cubicBezTo>
                  <a:pt x="876761" y="1189632"/>
                  <a:pt x="884196" y="1185912"/>
                  <a:pt x="887913" y="1193353"/>
                </a:cubicBezTo>
                <a:cubicBezTo>
                  <a:pt x="891631" y="1185912"/>
                  <a:pt x="910218" y="1178470"/>
                  <a:pt x="902783" y="1171029"/>
                </a:cubicBezTo>
                <a:cubicBezTo>
                  <a:pt x="917653" y="1171029"/>
                  <a:pt x="921370" y="1163588"/>
                  <a:pt x="936240" y="1159867"/>
                </a:cubicBezTo>
                <a:cubicBezTo>
                  <a:pt x="939957" y="1156146"/>
                  <a:pt x="947392" y="1152425"/>
                  <a:pt x="943675" y="1148705"/>
                </a:cubicBezTo>
                <a:cubicBezTo>
                  <a:pt x="965980" y="1152425"/>
                  <a:pt x="977132" y="1133822"/>
                  <a:pt x="999437" y="1133822"/>
                </a:cubicBezTo>
                <a:cubicBezTo>
                  <a:pt x="999437" y="1133822"/>
                  <a:pt x="999437" y="1133822"/>
                  <a:pt x="988285" y="1137543"/>
                </a:cubicBezTo>
                <a:cubicBezTo>
                  <a:pt x="999437" y="1137543"/>
                  <a:pt x="1006872" y="1141263"/>
                  <a:pt x="1018024" y="1144984"/>
                </a:cubicBezTo>
                <a:cubicBezTo>
                  <a:pt x="1010589" y="1133822"/>
                  <a:pt x="1032894" y="1130101"/>
                  <a:pt x="1036612" y="1126380"/>
                </a:cubicBezTo>
                <a:cubicBezTo>
                  <a:pt x="1036612" y="1126380"/>
                  <a:pt x="1036612" y="1126380"/>
                  <a:pt x="1047764" y="1130101"/>
                </a:cubicBezTo>
                <a:cubicBezTo>
                  <a:pt x="1047764" y="1130101"/>
                  <a:pt x="1047764" y="1130101"/>
                  <a:pt x="1040329" y="1144984"/>
                </a:cubicBezTo>
                <a:cubicBezTo>
                  <a:pt x="1040329" y="1144984"/>
                  <a:pt x="1040329" y="1144984"/>
                  <a:pt x="1018024" y="1148705"/>
                </a:cubicBezTo>
                <a:cubicBezTo>
                  <a:pt x="1018024" y="1148705"/>
                  <a:pt x="1018024" y="1148705"/>
                  <a:pt x="1018024" y="1174750"/>
                </a:cubicBezTo>
                <a:cubicBezTo>
                  <a:pt x="1018024" y="1174750"/>
                  <a:pt x="1018024" y="1174750"/>
                  <a:pt x="1006872" y="1174750"/>
                </a:cubicBezTo>
                <a:cubicBezTo>
                  <a:pt x="1010589" y="1171029"/>
                  <a:pt x="1018024" y="1167308"/>
                  <a:pt x="1010589" y="1159867"/>
                </a:cubicBezTo>
                <a:cubicBezTo>
                  <a:pt x="1003154" y="1156146"/>
                  <a:pt x="980850" y="1167308"/>
                  <a:pt x="965980" y="1178470"/>
                </a:cubicBezTo>
                <a:cubicBezTo>
                  <a:pt x="969697" y="1167308"/>
                  <a:pt x="951110" y="1182191"/>
                  <a:pt x="954827" y="1174750"/>
                </a:cubicBezTo>
                <a:cubicBezTo>
                  <a:pt x="943675" y="1174750"/>
                  <a:pt x="921370" y="1178470"/>
                  <a:pt x="925088" y="1185912"/>
                </a:cubicBezTo>
                <a:cubicBezTo>
                  <a:pt x="925088" y="1185912"/>
                  <a:pt x="925088" y="1185912"/>
                  <a:pt x="917653" y="1185912"/>
                </a:cubicBezTo>
                <a:cubicBezTo>
                  <a:pt x="913936" y="1185912"/>
                  <a:pt x="917653" y="1197074"/>
                  <a:pt x="932523" y="1197074"/>
                </a:cubicBezTo>
                <a:cubicBezTo>
                  <a:pt x="921370" y="1204515"/>
                  <a:pt x="910218" y="1197074"/>
                  <a:pt x="899065" y="1197074"/>
                </a:cubicBezTo>
                <a:cubicBezTo>
                  <a:pt x="899065" y="1197074"/>
                  <a:pt x="899065" y="1197074"/>
                  <a:pt x="899065" y="1204515"/>
                </a:cubicBezTo>
                <a:cubicBezTo>
                  <a:pt x="899065" y="1204515"/>
                  <a:pt x="899065" y="1204515"/>
                  <a:pt x="869326" y="1204515"/>
                </a:cubicBezTo>
                <a:cubicBezTo>
                  <a:pt x="869326" y="1204515"/>
                  <a:pt x="869326" y="1204515"/>
                  <a:pt x="869326" y="1197074"/>
                </a:cubicBezTo>
                <a:cubicBezTo>
                  <a:pt x="850738" y="1200795"/>
                  <a:pt x="858174" y="1211957"/>
                  <a:pt x="839589" y="1219398"/>
                </a:cubicBezTo>
                <a:cubicBezTo>
                  <a:pt x="839589" y="1219398"/>
                  <a:pt x="839589" y="1219398"/>
                  <a:pt x="832154" y="1215677"/>
                </a:cubicBezTo>
                <a:cubicBezTo>
                  <a:pt x="832154" y="1215677"/>
                  <a:pt x="832154" y="1215677"/>
                  <a:pt x="824719" y="1223119"/>
                </a:cubicBezTo>
                <a:cubicBezTo>
                  <a:pt x="824719" y="1223119"/>
                  <a:pt x="824719" y="1223119"/>
                  <a:pt x="813567" y="1219398"/>
                </a:cubicBezTo>
                <a:cubicBezTo>
                  <a:pt x="813567" y="1204515"/>
                  <a:pt x="828437" y="1219398"/>
                  <a:pt x="835872" y="1208236"/>
                </a:cubicBezTo>
                <a:cubicBezTo>
                  <a:pt x="809849" y="1215677"/>
                  <a:pt x="787544" y="1204515"/>
                  <a:pt x="765239" y="1215677"/>
                </a:cubicBezTo>
                <a:cubicBezTo>
                  <a:pt x="765239" y="1215677"/>
                  <a:pt x="765239" y="1215677"/>
                  <a:pt x="750369" y="1226839"/>
                </a:cubicBezTo>
                <a:cubicBezTo>
                  <a:pt x="739217" y="1226839"/>
                  <a:pt x="728064" y="1223119"/>
                  <a:pt x="720629" y="1226839"/>
                </a:cubicBezTo>
                <a:cubicBezTo>
                  <a:pt x="720629" y="1226839"/>
                  <a:pt x="720629" y="1226839"/>
                  <a:pt x="716912" y="1230560"/>
                </a:cubicBezTo>
                <a:cubicBezTo>
                  <a:pt x="728064" y="1223119"/>
                  <a:pt x="728064" y="1238002"/>
                  <a:pt x="735499" y="1234281"/>
                </a:cubicBezTo>
                <a:cubicBezTo>
                  <a:pt x="735499" y="1234281"/>
                  <a:pt x="735499" y="1234281"/>
                  <a:pt x="702042" y="1249164"/>
                </a:cubicBezTo>
                <a:lnTo>
                  <a:pt x="702042" y="1249245"/>
                </a:lnTo>
                <a:lnTo>
                  <a:pt x="700474" y="1249280"/>
                </a:lnTo>
                <a:lnTo>
                  <a:pt x="702042" y="1252061"/>
                </a:lnTo>
                <a:lnTo>
                  <a:pt x="702042" y="1256605"/>
                </a:lnTo>
                <a:cubicBezTo>
                  <a:pt x="707618" y="1258466"/>
                  <a:pt x="704830" y="1255675"/>
                  <a:pt x="702506" y="1252884"/>
                </a:cubicBezTo>
                <a:lnTo>
                  <a:pt x="702042" y="1252061"/>
                </a:lnTo>
                <a:lnTo>
                  <a:pt x="702042" y="1250094"/>
                </a:lnTo>
                <a:lnTo>
                  <a:pt x="702042" y="1249245"/>
                </a:lnTo>
                <a:lnTo>
                  <a:pt x="705759" y="1249164"/>
                </a:lnTo>
                <a:cubicBezTo>
                  <a:pt x="716912" y="1245443"/>
                  <a:pt x="728064" y="1245443"/>
                  <a:pt x="728064" y="1249164"/>
                </a:cubicBezTo>
                <a:cubicBezTo>
                  <a:pt x="728064" y="1249164"/>
                  <a:pt x="713194" y="1256605"/>
                  <a:pt x="713194" y="1252884"/>
                </a:cubicBezTo>
                <a:cubicBezTo>
                  <a:pt x="713194" y="1252884"/>
                  <a:pt x="713194" y="1252884"/>
                  <a:pt x="713194" y="1264047"/>
                </a:cubicBezTo>
                <a:cubicBezTo>
                  <a:pt x="713194" y="1264047"/>
                  <a:pt x="713194" y="1264047"/>
                  <a:pt x="724347" y="1267767"/>
                </a:cubicBezTo>
                <a:cubicBezTo>
                  <a:pt x="724347" y="1267767"/>
                  <a:pt x="724347" y="1267767"/>
                  <a:pt x="720629" y="1275209"/>
                </a:cubicBezTo>
                <a:cubicBezTo>
                  <a:pt x="720629" y="1275209"/>
                  <a:pt x="720629" y="1275209"/>
                  <a:pt x="698324" y="1260326"/>
                </a:cubicBezTo>
                <a:cubicBezTo>
                  <a:pt x="698324" y="1260326"/>
                  <a:pt x="698324" y="1260326"/>
                  <a:pt x="679737" y="1264047"/>
                </a:cubicBezTo>
                <a:cubicBezTo>
                  <a:pt x="679737" y="1264047"/>
                  <a:pt x="679737" y="1264047"/>
                  <a:pt x="679737" y="1252884"/>
                </a:cubicBezTo>
                <a:cubicBezTo>
                  <a:pt x="679737" y="1252884"/>
                  <a:pt x="679737" y="1252884"/>
                  <a:pt x="694607" y="1260326"/>
                </a:cubicBezTo>
                <a:cubicBezTo>
                  <a:pt x="694607" y="1260326"/>
                  <a:pt x="694607" y="1260326"/>
                  <a:pt x="698324" y="1256605"/>
                </a:cubicBezTo>
                <a:cubicBezTo>
                  <a:pt x="698324" y="1241722"/>
                  <a:pt x="687172" y="1252884"/>
                  <a:pt x="683454" y="1245443"/>
                </a:cubicBezTo>
                <a:cubicBezTo>
                  <a:pt x="683454" y="1245443"/>
                  <a:pt x="683454" y="1245443"/>
                  <a:pt x="694607" y="1245443"/>
                </a:cubicBezTo>
                <a:cubicBezTo>
                  <a:pt x="694607" y="1245443"/>
                  <a:pt x="694607" y="1245443"/>
                  <a:pt x="687172" y="1238002"/>
                </a:cubicBezTo>
                <a:cubicBezTo>
                  <a:pt x="676019" y="1234281"/>
                  <a:pt x="649997" y="1252884"/>
                  <a:pt x="638845" y="1249164"/>
                </a:cubicBezTo>
                <a:cubicBezTo>
                  <a:pt x="638845" y="1241722"/>
                  <a:pt x="631410" y="1238002"/>
                  <a:pt x="627693" y="1234281"/>
                </a:cubicBezTo>
                <a:cubicBezTo>
                  <a:pt x="627693" y="1226839"/>
                  <a:pt x="620258" y="1249164"/>
                  <a:pt x="609105" y="1245443"/>
                </a:cubicBezTo>
                <a:cubicBezTo>
                  <a:pt x="609105" y="1245443"/>
                  <a:pt x="609105" y="1245443"/>
                  <a:pt x="612823" y="1238002"/>
                </a:cubicBezTo>
                <a:cubicBezTo>
                  <a:pt x="612823" y="1238002"/>
                  <a:pt x="612823" y="1238002"/>
                  <a:pt x="586800" y="1238002"/>
                </a:cubicBezTo>
                <a:cubicBezTo>
                  <a:pt x="586800" y="1238002"/>
                  <a:pt x="586800" y="1238002"/>
                  <a:pt x="579366" y="1245443"/>
                </a:cubicBezTo>
                <a:cubicBezTo>
                  <a:pt x="579366" y="1245443"/>
                  <a:pt x="579366" y="1245443"/>
                  <a:pt x="564496" y="1230560"/>
                </a:cubicBezTo>
                <a:cubicBezTo>
                  <a:pt x="564496" y="1230560"/>
                  <a:pt x="564496" y="1230560"/>
                  <a:pt x="557061" y="1234281"/>
                </a:cubicBezTo>
                <a:cubicBezTo>
                  <a:pt x="557061" y="1234281"/>
                  <a:pt x="557061" y="1234281"/>
                  <a:pt x="560778" y="1226839"/>
                </a:cubicBezTo>
                <a:cubicBezTo>
                  <a:pt x="564496" y="1226839"/>
                  <a:pt x="545905" y="1226839"/>
                  <a:pt x="538470" y="1234281"/>
                </a:cubicBezTo>
                <a:cubicBezTo>
                  <a:pt x="538470" y="1226839"/>
                  <a:pt x="531035" y="1223119"/>
                  <a:pt x="534753" y="1219398"/>
                </a:cubicBezTo>
                <a:cubicBezTo>
                  <a:pt x="531035" y="1226839"/>
                  <a:pt x="527317" y="1215677"/>
                  <a:pt x="519882" y="1215677"/>
                </a:cubicBezTo>
                <a:cubicBezTo>
                  <a:pt x="519882" y="1215677"/>
                  <a:pt x="519882" y="1215677"/>
                  <a:pt x="519882" y="1223119"/>
                </a:cubicBezTo>
                <a:cubicBezTo>
                  <a:pt x="508731" y="1226839"/>
                  <a:pt x="516169" y="1215677"/>
                  <a:pt x="512447" y="1211957"/>
                </a:cubicBezTo>
                <a:cubicBezTo>
                  <a:pt x="508731" y="1215677"/>
                  <a:pt x="501294" y="1215677"/>
                  <a:pt x="497578" y="1211957"/>
                </a:cubicBezTo>
                <a:cubicBezTo>
                  <a:pt x="497578" y="1211957"/>
                  <a:pt x="497578" y="1211957"/>
                  <a:pt x="490144" y="1226839"/>
                </a:cubicBezTo>
                <a:cubicBezTo>
                  <a:pt x="478990" y="1211957"/>
                  <a:pt x="456686" y="1226839"/>
                  <a:pt x="441818" y="1215677"/>
                </a:cubicBezTo>
                <a:cubicBezTo>
                  <a:pt x="430664" y="1226839"/>
                  <a:pt x="478990" y="1223119"/>
                  <a:pt x="486425" y="1238002"/>
                </a:cubicBezTo>
                <a:cubicBezTo>
                  <a:pt x="486425" y="1238002"/>
                  <a:pt x="486425" y="1238002"/>
                  <a:pt x="485964" y="1237071"/>
                </a:cubicBezTo>
                <a:lnTo>
                  <a:pt x="482999" y="1231142"/>
                </a:lnTo>
                <a:lnTo>
                  <a:pt x="490612" y="1229630"/>
                </a:lnTo>
                <a:cubicBezTo>
                  <a:pt x="496650" y="1228700"/>
                  <a:pt x="503154" y="1228700"/>
                  <a:pt x="501294" y="1234281"/>
                </a:cubicBezTo>
                <a:cubicBezTo>
                  <a:pt x="497578" y="1234281"/>
                  <a:pt x="490144" y="1234281"/>
                  <a:pt x="490144" y="1241722"/>
                </a:cubicBezTo>
                <a:cubicBezTo>
                  <a:pt x="490144" y="1241722"/>
                  <a:pt x="490144" y="1241722"/>
                  <a:pt x="475273" y="1238002"/>
                </a:cubicBezTo>
                <a:cubicBezTo>
                  <a:pt x="482712" y="1249164"/>
                  <a:pt x="460408" y="1245443"/>
                  <a:pt x="467837" y="1256605"/>
                </a:cubicBezTo>
                <a:cubicBezTo>
                  <a:pt x="456686" y="1267767"/>
                  <a:pt x="441818" y="1271488"/>
                  <a:pt x="430664" y="1275209"/>
                </a:cubicBezTo>
                <a:cubicBezTo>
                  <a:pt x="434379" y="1271488"/>
                  <a:pt x="430664" y="1256605"/>
                  <a:pt x="438102" y="1252884"/>
                </a:cubicBezTo>
                <a:cubicBezTo>
                  <a:pt x="438102" y="1252884"/>
                  <a:pt x="438102" y="1252884"/>
                  <a:pt x="460408" y="1245443"/>
                </a:cubicBezTo>
                <a:cubicBezTo>
                  <a:pt x="441818" y="1245443"/>
                  <a:pt x="456686" y="1238002"/>
                  <a:pt x="449255" y="1238002"/>
                </a:cubicBezTo>
                <a:lnTo>
                  <a:pt x="445136" y="1239831"/>
                </a:lnTo>
                <a:lnTo>
                  <a:pt x="441409" y="1238118"/>
                </a:lnTo>
                <a:cubicBezTo>
                  <a:pt x="431825" y="1238467"/>
                  <a:pt x="418581" y="1248233"/>
                  <a:pt x="415798" y="1245443"/>
                </a:cubicBezTo>
                <a:cubicBezTo>
                  <a:pt x="415798" y="1245443"/>
                  <a:pt x="415798" y="1245443"/>
                  <a:pt x="408361" y="1238002"/>
                </a:cubicBezTo>
                <a:cubicBezTo>
                  <a:pt x="419512" y="1226839"/>
                  <a:pt x="426952" y="1234281"/>
                  <a:pt x="438102" y="1238002"/>
                </a:cubicBezTo>
                <a:cubicBezTo>
                  <a:pt x="438102" y="1238002"/>
                  <a:pt x="438102" y="1238002"/>
                  <a:pt x="449255" y="1230560"/>
                </a:cubicBezTo>
                <a:cubicBezTo>
                  <a:pt x="430664" y="1223119"/>
                  <a:pt x="438102" y="1226839"/>
                  <a:pt x="415798" y="1215677"/>
                </a:cubicBezTo>
                <a:cubicBezTo>
                  <a:pt x="415798" y="1223119"/>
                  <a:pt x="419512" y="1223119"/>
                  <a:pt x="419512" y="1226839"/>
                </a:cubicBezTo>
                <a:cubicBezTo>
                  <a:pt x="397207" y="1223119"/>
                  <a:pt x="397207" y="1249164"/>
                  <a:pt x="378618" y="1245443"/>
                </a:cubicBezTo>
                <a:cubicBezTo>
                  <a:pt x="386055" y="1241722"/>
                  <a:pt x="386055" y="1238002"/>
                  <a:pt x="386055" y="1234281"/>
                </a:cubicBezTo>
                <a:cubicBezTo>
                  <a:pt x="382341" y="1241722"/>
                  <a:pt x="363751" y="1234281"/>
                  <a:pt x="360035" y="1245443"/>
                </a:cubicBezTo>
                <a:cubicBezTo>
                  <a:pt x="367466" y="1245443"/>
                  <a:pt x="363751" y="1245443"/>
                  <a:pt x="367466" y="1252884"/>
                </a:cubicBezTo>
                <a:cubicBezTo>
                  <a:pt x="367466" y="1252884"/>
                  <a:pt x="367466" y="1252884"/>
                  <a:pt x="363751" y="1249164"/>
                </a:cubicBezTo>
                <a:cubicBezTo>
                  <a:pt x="363751" y="1249164"/>
                  <a:pt x="363751" y="1249164"/>
                  <a:pt x="363751" y="1260326"/>
                </a:cubicBezTo>
                <a:cubicBezTo>
                  <a:pt x="363751" y="1260326"/>
                  <a:pt x="363751" y="1260326"/>
                  <a:pt x="352598" y="1260326"/>
                </a:cubicBezTo>
                <a:cubicBezTo>
                  <a:pt x="352598" y="1260326"/>
                  <a:pt x="352598" y="1260326"/>
                  <a:pt x="356313" y="1256605"/>
                </a:cubicBezTo>
                <a:cubicBezTo>
                  <a:pt x="352598" y="1252884"/>
                  <a:pt x="341447" y="1252884"/>
                  <a:pt x="334009" y="1252884"/>
                </a:cubicBezTo>
                <a:cubicBezTo>
                  <a:pt x="334009" y="1245443"/>
                  <a:pt x="330294" y="1245443"/>
                  <a:pt x="326573" y="1245443"/>
                </a:cubicBezTo>
                <a:cubicBezTo>
                  <a:pt x="326573" y="1245443"/>
                  <a:pt x="326573" y="1245443"/>
                  <a:pt x="326573" y="1260326"/>
                </a:cubicBezTo>
                <a:cubicBezTo>
                  <a:pt x="326573" y="1260326"/>
                  <a:pt x="326573" y="1260326"/>
                  <a:pt x="311703" y="1256605"/>
                </a:cubicBezTo>
                <a:cubicBezTo>
                  <a:pt x="311703" y="1256605"/>
                  <a:pt x="311703" y="1256605"/>
                  <a:pt x="315421" y="1264047"/>
                </a:cubicBezTo>
                <a:cubicBezTo>
                  <a:pt x="315421" y="1264047"/>
                  <a:pt x="315421" y="1264047"/>
                  <a:pt x="311703" y="1260326"/>
                </a:cubicBezTo>
                <a:cubicBezTo>
                  <a:pt x="300550" y="1256605"/>
                  <a:pt x="296837" y="1267767"/>
                  <a:pt x="300550" y="1271488"/>
                </a:cubicBezTo>
                <a:cubicBezTo>
                  <a:pt x="300550" y="1271488"/>
                  <a:pt x="300550" y="1271488"/>
                  <a:pt x="278232" y="1267767"/>
                </a:cubicBezTo>
                <a:cubicBezTo>
                  <a:pt x="274517" y="1267767"/>
                  <a:pt x="274517" y="1271488"/>
                  <a:pt x="278232" y="1275209"/>
                </a:cubicBezTo>
                <a:cubicBezTo>
                  <a:pt x="278232" y="1275209"/>
                  <a:pt x="278232" y="1275209"/>
                  <a:pt x="252209" y="1271488"/>
                </a:cubicBezTo>
                <a:cubicBezTo>
                  <a:pt x="252209" y="1271488"/>
                  <a:pt x="252209" y="1271488"/>
                  <a:pt x="248492" y="1264047"/>
                </a:cubicBezTo>
                <a:cubicBezTo>
                  <a:pt x="241056" y="1271488"/>
                  <a:pt x="229904" y="1267767"/>
                  <a:pt x="218752" y="1267767"/>
                </a:cubicBezTo>
                <a:cubicBezTo>
                  <a:pt x="218752" y="1267767"/>
                  <a:pt x="218752" y="1267767"/>
                  <a:pt x="218752" y="1275209"/>
                </a:cubicBezTo>
                <a:cubicBezTo>
                  <a:pt x="222471" y="1275209"/>
                  <a:pt x="226187" y="1271488"/>
                  <a:pt x="229904" y="1271488"/>
                </a:cubicBezTo>
                <a:cubicBezTo>
                  <a:pt x="229904" y="1271488"/>
                  <a:pt x="229904" y="1271488"/>
                  <a:pt x="229904" y="1275209"/>
                </a:cubicBezTo>
                <a:cubicBezTo>
                  <a:pt x="226187" y="1271488"/>
                  <a:pt x="215034" y="1282650"/>
                  <a:pt x="211319" y="1275209"/>
                </a:cubicBezTo>
                <a:cubicBezTo>
                  <a:pt x="211319" y="1275209"/>
                  <a:pt x="211319" y="1275209"/>
                  <a:pt x="211319" y="1278929"/>
                </a:cubicBezTo>
                <a:cubicBezTo>
                  <a:pt x="207600" y="1278929"/>
                  <a:pt x="189015" y="1275209"/>
                  <a:pt x="189015" y="1275209"/>
                </a:cubicBezTo>
                <a:cubicBezTo>
                  <a:pt x="189015" y="1275209"/>
                  <a:pt x="189015" y="1275209"/>
                  <a:pt x="189015" y="1278929"/>
                </a:cubicBezTo>
                <a:cubicBezTo>
                  <a:pt x="187154" y="1280790"/>
                  <a:pt x="184366" y="1279860"/>
                  <a:pt x="179720" y="1278929"/>
                </a:cubicBezTo>
                <a:lnTo>
                  <a:pt x="162990" y="1278929"/>
                </a:lnTo>
                <a:cubicBezTo>
                  <a:pt x="162990" y="1278929"/>
                  <a:pt x="162990" y="1278929"/>
                  <a:pt x="136969" y="1282650"/>
                </a:cubicBezTo>
                <a:cubicBezTo>
                  <a:pt x="136969" y="1282650"/>
                  <a:pt x="136969" y="1282650"/>
                  <a:pt x="144402" y="1286371"/>
                </a:cubicBezTo>
                <a:cubicBezTo>
                  <a:pt x="129532" y="1293812"/>
                  <a:pt x="114665" y="1278929"/>
                  <a:pt x="99791" y="1278929"/>
                </a:cubicBezTo>
                <a:cubicBezTo>
                  <a:pt x="99791" y="1278929"/>
                  <a:pt x="99791" y="1278929"/>
                  <a:pt x="125817" y="1278929"/>
                </a:cubicBezTo>
                <a:cubicBezTo>
                  <a:pt x="125817" y="1278929"/>
                  <a:pt x="125817" y="1278929"/>
                  <a:pt x="136969" y="1267767"/>
                </a:cubicBezTo>
                <a:cubicBezTo>
                  <a:pt x="151838" y="1278929"/>
                  <a:pt x="159273" y="1260326"/>
                  <a:pt x="174142" y="1271488"/>
                </a:cubicBezTo>
                <a:cubicBezTo>
                  <a:pt x="162990" y="1256605"/>
                  <a:pt x="181578" y="1267767"/>
                  <a:pt x="174142" y="1260326"/>
                </a:cubicBezTo>
                <a:cubicBezTo>
                  <a:pt x="174142" y="1260326"/>
                  <a:pt x="174142" y="1260326"/>
                  <a:pt x="185294" y="1264047"/>
                </a:cubicBezTo>
                <a:cubicBezTo>
                  <a:pt x="189015" y="1260326"/>
                  <a:pt x="189015" y="1260326"/>
                  <a:pt x="185294" y="1256605"/>
                </a:cubicBezTo>
                <a:cubicBezTo>
                  <a:pt x="192730" y="1260326"/>
                  <a:pt x="203882" y="1264047"/>
                  <a:pt x="196448" y="1260326"/>
                </a:cubicBezTo>
                <a:cubicBezTo>
                  <a:pt x="196448" y="1252884"/>
                  <a:pt x="189015" y="1249164"/>
                  <a:pt x="185294" y="1245443"/>
                </a:cubicBezTo>
                <a:cubicBezTo>
                  <a:pt x="170426" y="1256605"/>
                  <a:pt x="170426" y="1238002"/>
                  <a:pt x="155558" y="1234281"/>
                </a:cubicBezTo>
                <a:cubicBezTo>
                  <a:pt x="151838" y="1238002"/>
                  <a:pt x="155558" y="1241722"/>
                  <a:pt x="159273" y="1245443"/>
                </a:cubicBezTo>
                <a:cubicBezTo>
                  <a:pt x="159273" y="1245443"/>
                  <a:pt x="159273" y="1245443"/>
                  <a:pt x="136969" y="1256605"/>
                </a:cubicBezTo>
                <a:cubicBezTo>
                  <a:pt x="136969" y="1256605"/>
                  <a:pt x="136969" y="1256605"/>
                  <a:pt x="129532" y="1249164"/>
                </a:cubicBezTo>
                <a:cubicBezTo>
                  <a:pt x="129532" y="1249164"/>
                  <a:pt x="129532" y="1249164"/>
                  <a:pt x="110946" y="1252884"/>
                </a:cubicBezTo>
                <a:cubicBezTo>
                  <a:pt x="110946" y="1252884"/>
                  <a:pt x="110946" y="1252884"/>
                  <a:pt x="110946" y="1256605"/>
                </a:cubicBezTo>
                <a:cubicBezTo>
                  <a:pt x="110946" y="1256605"/>
                  <a:pt x="110946" y="1256605"/>
                  <a:pt x="96076" y="1256605"/>
                </a:cubicBezTo>
                <a:cubicBezTo>
                  <a:pt x="96076" y="1256605"/>
                  <a:pt x="96076" y="1256605"/>
                  <a:pt x="103513" y="1249164"/>
                </a:cubicBezTo>
                <a:cubicBezTo>
                  <a:pt x="96076" y="1249164"/>
                  <a:pt x="92360" y="1249164"/>
                  <a:pt x="84924" y="1252884"/>
                </a:cubicBezTo>
                <a:cubicBezTo>
                  <a:pt x="84924" y="1252884"/>
                  <a:pt x="84924" y="1252884"/>
                  <a:pt x="81208" y="1267767"/>
                </a:cubicBezTo>
                <a:cubicBezTo>
                  <a:pt x="88640" y="1264047"/>
                  <a:pt x="92360" y="1267767"/>
                  <a:pt x="96076" y="1271488"/>
                </a:cubicBezTo>
                <a:cubicBezTo>
                  <a:pt x="84924" y="1260326"/>
                  <a:pt x="88640" y="1282650"/>
                  <a:pt x="84924" y="1267767"/>
                </a:cubicBezTo>
                <a:cubicBezTo>
                  <a:pt x="81208" y="1271488"/>
                  <a:pt x="84924" y="1275209"/>
                  <a:pt x="84924" y="1275209"/>
                </a:cubicBezTo>
                <a:cubicBezTo>
                  <a:pt x="84924" y="1275209"/>
                  <a:pt x="84924" y="1275209"/>
                  <a:pt x="73771" y="1260326"/>
                </a:cubicBezTo>
                <a:cubicBezTo>
                  <a:pt x="73771" y="1260326"/>
                  <a:pt x="73771" y="1260326"/>
                  <a:pt x="40315" y="1260326"/>
                </a:cubicBezTo>
                <a:cubicBezTo>
                  <a:pt x="40315" y="1260326"/>
                  <a:pt x="40315" y="1260326"/>
                  <a:pt x="44030" y="1264047"/>
                </a:cubicBezTo>
                <a:cubicBezTo>
                  <a:pt x="36594" y="1264047"/>
                  <a:pt x="36594" y="1256605"/>
                  <a:pt x="36594" y="1256605"/>
                </a:cubicBezTo>
                <a:cubicBezTo>
                  <a:pt x="29163" y="1249164"/>
                  <a:pt x="32878" y="1267767"/>
                  <a:pt x="25442" y="1256605"/>
                </a:cubicBezTo>
                <a:cubicBezTo>
                  <a:pt x="25442" y="1249164"/>
                  <a:pt x="36594" y="1249164"/>
                  <a:pt x="44030" y="1249164"/>
                </a:cubicBezTo>
                <a:cubicBezTo>
                  <a:pt x="44030" y="1249164"/>
                  <a:pt x="44030" y="1249164"/>
                  <a:pt x="58900" y="1234281"/>
                </a:cubicBezTo>
                <a:cubicBezTo>
                  <a:pt x="47748" y="1223119"/>
                  <a:pt x="44030" y="1234281"/>
                  <a:pt x="32878" y="1226839"/>
                </a:cubicBezTo>
                <a:cubicBezTo>
                  <a:pt x="32878" y="1226839"/>
                  <a:pt x="32878" y="1226839"/>
                  <a:pt x="47748" y="1223119"/>
                </a:cubicBezTo>
                <a:cubicBezTo>
                  <a:pt x="51467" y="1215677"/>
                  <a:pt x="40315" y="1215677"/>
                  <a:pt x="36594" y="1215677"/>
                </a:cubicBezTo>
                <a:cubicBezTo>
                  <a:pt x="36594" y="1215677"/>
                  <a:pt x="36594" y="1215677"/>
                  <a:pt x="14289" y="1219398"/>
                </a:cubicBezTo>
                <a:lnTo>
                  <a:pt x="192730" y="1089173"/>
                </a:lnTo>
                <a:cubicBezTo>
                  <a:pt x="189015" y="1085453"/>
                  <a:pt x="207600" y="1081732"/>
                  <a:pt x="200167" y="1074291"/>
                </a:cubicBezTo>
                <a:cubicBezTo>
                  <a:pt x="200167" y="1074291"/>
                  <a:pt x="200167" y="1074291"/>
                  <a:pt x="211319" y="1078011"/>
                </a:cubicBezTo>
                <a:cubicBezTo>
                  <a:pt x="211319" y="1078011"/>
                  <a:pt x="211319" y="1078011"/>
                  <a:pt x="226187" y="1066849"/>
                </a:cubicBezTo>
                <a:cubicBezTo>
                  <a:pt x="226187" y="1070570"/>
                  <a:pt x="241056" y="1081732"/>
                  <a:pt x="229904" y="1085453"/>
                </a:cubicBezTo>
                <a:cubicBezTo>
                  <a:pt x="229904" y="1085453"/>
                  <a:pt x="229904" y="1085453"/>
                  <a:pt x="207600" y="1081732"/>
                </a:cubicBezTo>
                <a:cubicBezTo>
                  <a:pt x="207600" y="1081732"/>
                  <a:pt x="207600" y="1081732"/>
                  <a:pt x="218752" y="1092894"/>
                </a:cubicBezTo>
                <a:cubicBezTo>
                  <a:pt x="218752" y="1092894"/>
                  <a:pt x="218752" y="1092894"/>
                  <a:pt x="211319" y="1107777"/>
                </a:cubicBezTo>
                <a:cubicBezTo>
                  <a:pt x="203882" y="1111498"/>
                  <a:pt x="196448" y="1111498"/>
                  <a:pt x="185294" y="1107777"/>
                </a:cubicBezTo>
                <a:cubicBezTo>
                  <a:pt x="185294" y="1107777"/>
                  <a:pt x="185294" y="1107777"/>
                  <a:pt x="177862" y="1115218"/>
                </a:cubicBezTo>
                <a:cubicBezTo>
                  <a:pt x="192730" y="1104056"/>
                  <a:pt x="177862" y="1118939"/>
                  <a:pt x="189015" y="1115218"/>
                </a:cubicBezTo>
                <a:cubicBezTo>
                  <a:pt x="192730" y="1118939"/>
                  <a:pt x="189015" y="1118939"/>
                  <a:pt x="181578" y="1118939"/>
                </a:cubicBezTo>
                <a:cubicBezTo>
                  <a:pt x="177862" y="1130101"/>
                  <a:pt x="196448" y="1122660"/>
                  <a:pt x="203882" y="1126380"/>
                </a:cubicBezTo>
                <a:cubicBezTo>
                  <a:pt x="203882" y="1126380"/>
                  <a:pt x="203882" y="1126380"/>
                  <a:pt x="181578" y="1126380"/>
                </a:cubicBezTo>
                <a:cubicBezTo>
                  <a:pt x="181578" y="1126380"/>
                  <a:pt x="177862" y="1130101"/>
                  <a:pt x="185294" y="1130101"/>
                </a:cubicBezTo>
                <a:cubicBezTo>
                  <a:pt x="185294" y="1130101"/>
                  <a:pt x="185294" y="1130101"/>
                  <a:pt x="174142" y="1126380"/>
                </a:cubicBezTo>
                <a:cubicBezTo>
                  <a:pt x="174142" y="1126380"/>
                  <a:pt x="174142" y="1126380"/>
                  <a:pt x="166710" y="1130101"/>
                </a:cubicBezTo>
                <a:cubicBezTo>
                  <a:pt x="181578" y="1130101"/>
                  <a:pt x="189015" y="1141263"/>
                  <a:pt x="200167" y="1137543"/>
                </a:cubicBezTo>
                <a:cubicBezTo>
                  <a:pt x="189015" y="1130101"/>
                  <a:pt x="203882" y="1137543"/>
                  <a:pt x="200167" y="1133822"/>
                </a:cubicBezTo>
                <a:cubicBezTo>
                  <a:pt x="200167" y="1133822"/>
                  <a:pt x="200167" y="1133822"/>
                  <a:pt x="215034" y="1130101"/>
                </a:cubicBezTo>
                <a:cubicBezTo>
                  <a:pt x="215034" y="1130101"/>
                  <a:pt x="215034" y="1130101"/>
                  <a:pt x="226187" y="1137543"/>
                </a:cubicBezTo>
                <a:cubicBezTo>
                  <a:pt x="226187" y="1137543"/>
                  <a:pt x="226187" y="1137543"/>
                  <a:pt x="244776" y="1133822"/>
                </a:cubicBezTo>
                <a:cubicBezTo>
                  <a:pt x="244776" y="1133822"/>
                  <a:pt x="244776" y="1133822"/>
                  <a:pt x="244776" y="1126380"/>
                </a:cubicBezTo>
                <a:cubicBezTo>
                  <a:pt x="244776" y="1126380"/>
                  <a:pt x="244776" y="1126380"/>
                  <a:pt x="245705" y="1127311"/>
                </a:cubicBezTo>
                <a:lnTo>
                  <a:pt x="248492" y="1130101"/>
                </a:lnTo>
                <a:lnTo>
                  <a:pt x="255928" y="1141263"/>
                </a:lnTo>
                <a:cubicBezTo>
                  <a:pt x="252209" y="1141263"/>
                  <a:pt x="255928" y="1130101"/>
                  <a:pt x="267080" y="1141263"/>
                </a:cubicBezTo>
                <a:cubicBezTo>
                  <a:pt x="267080" y="1141263"/>
                  <a:pt x="267080" y="1141263"/>
                  <a:pt x="267080" y="1144984"/>
                </a:cubicBezTo>
                <a:cubicBezTo>
                  <a:pt x="267080" y="1144984"/>
                  <a:pt x="267080" y="1144984"/>
                  <a:pt x="281950" y="1144984"/>
                </a:cubicBezTo>
                <a:cubicBezTo>
                  <a:pt x="278232" y="1148705"/>
                  <a:pt x="285669" y="1163588"/>
                  <a:pt x="289384" y="1159867"/>
                </a:cubicBezTo>
                <a:cubicBezTo>
                  <a:pt x="289384" y="1159867"/>
                  <a:pt x="289384" y="1159867"/>
                  <a:pt x="281950" y="1163588"/>
                </a:cubicBezTo>
                <a:cubicBezTo>
                  <a:pt x="281950" y="1163588"/>
                  <a:pt x="281950" y="1163588"/>
                  <a:pt x="289384" y="1171029"/>
                </a:cubicBezTo>
                <a:cubicBezTo>
                  <a:pt x="289384" y="1171029"/>
                  <a:pt x="289384" y="1171029"/>
                  <a:pt x="270796" y="1171029"/>
                </a:cubicBezTo>
                <a:cubicBezTo>
                  <a:pt x="270796" y="1171029"/>
                  <a:pt x="270796" y="1171029"/>
                  <a:pt x="270796" y="1178470"/>
                </a:cubicBezTo>
                <a:cubicBezTo>
                  <a:pt x="274517" y="1163588"/>
                  <a:pt x="274517" y="1178470"/>
                  <a:pt x="281950" y="1174750"/>
                </a:cubicBezTo>
                <a:cubicBezTo>
                  <a:pt x="278232" y="1185912"/>
                  <a:pt x="296837" y="1178470"/>
                  <a:pt x="300550" y="1185912"/>
                </a:cubicBezTo>
                <a:cubicBezTo>
                  <a:pt x="300550" y="1189632"/>
                  <a:pt x="278232" y="1182191"/>
                  <a:pt x="281950" y="1185912"/>
                </a:cubicBezTo>
                <a:cubicBezTo>
                  <a:pt x="285669" y="1193353"/>
                  <a:pt x="300550" y="1193353"/>
                  <a:pt x="304268" y="1204515"/>
                </a:cubicBezTo>
                <a:cubicBezTo>
                  <a:pt x="311703" y="1204515"/>
                  <a:pt x="311703" y="1200795"/>
                  <a:pt x="315421" y="1200795"/>
                </a:cubicBezTo>
                <a:cubicBezTo>
                  <a:pt x="315421" y="1200795"/>
                  <a:pt x="315421" y="1200795"/>
                  <a:pt x="307990" y="1200795"/>
                </a:cubicBezTo>
                <a:cubicBezTo>
                  <a:pt x="307990" y="1200795"/>
                  <a:pt x="307990" y="1200795"/>
                  <a:pt x="319143" y="1197074"/>
                </a:cubicBezTo>
                <a:cubicBezTo>
                  <a:pt x="319143" y="1197074"/>
                  <a:pt x="319143" y="1197074"/>
                  <a:pt x="315421" y="1189632"/>
                </a:cubicBezTo>
                <a:cubicBezTo>
                  <a:pt x="326573" y="1189632"/>
                  <a:pt x="337725" y="1185912"/>
                  <a:pt x="345160" y="1189632"/>
                </a:cubicBezTo>
                <a:cubicBezTo>
                  <a:pt x="345160" y="1189632"/>
                  <a:pt x="345160" y="1189632"/>
                  <a:pt x="341447" y="1178470"/>
                </a:cubicBezTo>
                <a:cubicBezTo>
                  <a:pt x="341447" y="1178470"/>
                  <a:pt x="341447" y="1178470"/>
                  <a:pt x="326573" y="1178470"/>
                </a:cubicBezTo>
                <a:cubicBezTo>
                  <a:pt x="326573" y="1178470"/>
                  <a:pt x="326573" y="1178470"/>
                  <a:pt x="319143" y="1182191"/>
                </a:cubicBezTo>
                <a:cubicBezTo>
                  <a:pt x="319143" y="1182191"/>
                  <a:pt x="319143" y="1182191"/>
                  <a:pt x="307990" y="1178470"/>
                </a:cubicBezTo>
                <a:cubicBezTo>
                  <a:pt x="304268" y="1171029"/>
                  <a:pt x="307990" y="1167308"/>
                  <a:pt x="311703" y="1163588"/>
                </a:cubicBezTo>
                <a:cubicBezTo>
                  <a:pt x="293102" y="1174750"/>
                  <a:pt x="307990" y="1163588"/>
                  <a:pt x="304268" y="1163588"/>
                </a:cubicBezTo>
                <a:cubicBezTo>
                  <a:pt x="304268" y="1163588"/>
                  <a:pt x="304268" y="1163588"/>
                  <a:pt x="311703" y="1156146"/>
                </a:cubicBezTo>
                <a:cubicBezTo>
                  <a:pt x="311703" y="1156146"/>
                  <a:pt x="311703" y="1156146"/>
                  <a:pt x="300550" y="1152425"/>
                </a:cubicBezTo>
                <a:cubicBezTo>
                  <a:pt x="300550" y="1152425"/>
                  <a:pt x="300550" y="1152425"/>
                  <a:pt x="304268" y="1156146"/>
                </a:cubicBezTo>
                <a:lnTo>
                  <a:pt x="297075" y="1154656"/>
                </a:lnTo>
                <a:lnTo>
                  <a:pt x="299160" y="1141728"/>
                </a:lnTo>
                <a:lnTo>
                  <a:pt x="299853" y="1140145"/>
                </a:lnTo>
                <a:lnTo>
                  <a:pt x="300550" y="1141263"/>
                </a:lnTo>
                <a:cubicBezTo>
                  <a:pt x="300550" y="1141263"/>
                  <a:pt x="300550" y="1141263"/>
                  <a:pt x="326573" y="1144984"/>
                </a:cubicBezTo>
                <a:cubicBezTo>
                  <a:pt x="330294" y="1141263"/>
                  <a:pt x="334009" y="1137543"/>
                  <a:pt x="326573" y="1133822"/>
                </a:cubicBezTo>
                <a:cubicBezTo>
                  <a:pt x="326573" y="1133822"/>
                  <a:pt x="326573" y="1133822"/>
                  <a:pt x="325647" y="1134752"/>
                </a:cubicBezTo>
                <a:lnTo>
                  <a:pt x="323860" y="1136541"/>
                </a:lnTo>
                <a:lnTo>
                  <a:pt x="322395" y="1132892"/>
                </a:lnTo>
                <a:cubicBezTo>
                  <a:pt x="319141" y="1128241"/>
                  <a:pt x="313565" y="1122660"/>
                  <a:pt x="311703" y="1118939"/>
                </a:cubicBezTo>
                <a:cubicBezTo>
                  <a:pt x="341447" y="1126380"/>
                  <a:pt x="371188" y="1111498"/>
                  <a:pt x="404645" y="1111498"/>
                </a:cubicBezTo>
                <a:cubicBezTo>
                  <a:pt x="404645" y="1111498"/>
                  <a:pt x="404645" y="1111498"/>
                  <a:pt x="374904" y="1118939"/>
                </a:cubicBezTo>
                <a:cubicBezTo>
                  <a:pt x="374904" y="1118939"/>
                  <a:pt x="374904" y="1118939"/>
                  <a:pt x="382341" y="1126380"/>
                </a:cubicBezTo>
                <a:cubicBezTo>
                  <a:pt x="378618" y="1122660"/>
                  <a:pt x="374904" y="1126380"/>
                  <a:pt x="371188" y="1126380"/>
                </a:cubicBezTo>
                <a:cubicBezTo>
                  <a:pt x="371188" y="1126380"/>
                  <a:pt x="371188" y="1126380"/>
                  <a:pt x="382341" y="1130101"/>
                </a:cubicBezTo>
                <a:cubicBezTo>
                  <a:pt x="382341" y="1130101"/>
                  <a:pt x="382341" y="1130101"/>
                  <a:pt x="363751" y="1133822"/>
                </a:cubicBezTo>
                <a:cubicBezTo>
                  <a:pt x="363751" y="1133822"/>
                  <a:pt x="363751" y="1133822"/>
                  <a:pt x="348878" y="1133822"/>
                </a:cubicBezTo>
                <a:cubicBezTo>
                  <a:pt x="348878" y="1133822"/>
                  <a:pt x="348878" y="1133822"/>
                  <a:pt x="345160" y="1141263"/>
                </a:cubicBezTo>
                <a:cubicBezTo>
                  <a:pt x="348878" y="1133822"/>
                  <a:pt x="345160" y="1130101"/>
                  <a:pt x="337725" y="1133822"/>
                </a:cubicBezTo>
                <a:cubicBezTo>
                  <a:pt x="334009" y="1137543"/>
                  <a:pt x="334009" y="1144984"/>
                  <a:pt x="337725" y="1152425"/>
                </a:cubicBezTo>
                <a:lnTo>
                  <a:pt x="346998" y="1150216"/>
                </a:lnTo>
                <a:lnTo>
                  <a:pt x="348882" y="1153356"/>
                </a:lnTo>
                <a:cubicBezTo>
                  <a:pt x="350738" y="1155216"/>
                  <a:pt x="352597" y="1156146"/>
                  <a:pt x="348878" y="1156146"/>
                </a:cubicBezTo>
                <a:cubicBezTo>
                  <a:pt x="348878" y="1156146"/>
                  <a:pt x="348878" y="1156146"/>
                  <a:pt x="363751" y="1167308"/>
                </a:cubicBezTo>
                <a:cubicBezTo>
                  <a:pt x="363751" y="1167308"/>
                  <a:pt x="363751" y="1167308"/>
                  <a:pt x="382341" y="1159867"/>
                </a:cubicBezTo>
                <a:cubicBezTo>
                  <a:pt x="376764" y="1158007"/>
                  <a:pt x="375835" y="1155216"/>
                  <a:pt x="376296" y="1151960"/>
                </a:cubicBezTo>
                <a:lnTo>
                  <a:pt x="378204" y="1143166"/>
                </a:lnTo>
                <a:lnTo>
                  <a:pt x="371094" y="1149667"/>
                </a:lnTo>
                <a:cubicBezTo>
                  <a:pt x="372024" y="1153477"/>
                  <a:pt x="373872" y="1157287"/>
                  <a:pt x="368316" y="1157287"/>
                </a:cubicBezTo>
                <a:cubicBezTo>
                  <a:pt x="368316" y="1149667"/>
                  <a:pt x="357204" y="1157287"/>
                  <a:pt x="357204" y="1153477"/>
                </a:cubicBezTo>
                <a:cubicBezTo>
                  <a:pt x="360911" y="1149667"/>
                  <a:pt x="372024" y="1145857"/>
                  <a:pt x="368316" y="1138237"/>
                </a:cubicBezTo>
                <a:cubicBezTo>
                  <a:pt x="366467" y="1142047"/>
                  <a:pt x="367390" y="1143000"/>
                  <a:pt x="369705" y="1143000"/>
                </a:cubicBezTo>
                <a:lnTo>
                  <a:pt x="378430" y="1142145"/>
                </a:lnTo>
                <a:lnTo>
                  <a:pt x="378618" y="1141263"/>
                </a:lnTo>
                <a:cubicBezTo>
                  <a:pt x="378618" y="1141263"/>
                  <a:pt x="378618" y="1141263"/>
                  <a:pt x="389770" y="1148705"/>
                </a:cubicBezTo>
                <a:cubicBezTo>
                  <a:pt x="400923" y="1152425"/>
                  <a:pt x="426952" y="1152425"/>
                  <a:pt x="434379" y="1137543"/>
                </a:cubicBezTo>
                <a:cubicBezTo>
                  <a:pt x="426952" y="1130101"/>
                  <a:pt x="400923" y="1122660"/>
                  <a:pt x="389770" y="1133822"/>
                </a:cubicBezTo>
                <a:cubicBezTo>
                  <a:pt x="397207" y="1130101"/>
                  <a:pt x="389770" y="1126380"/>
                  <a:pt x="386055" y="1122660"/>
                </a:cubicBezTo>
                <a:cubicBezTo>
                  <a:pt x="389770" y="1122660"/>
                  <a:pt x="400923" y="1126380"/>
                  <a:pt x="397207" y="1115218"/>
                </a:cubicBezTo>
                <a:cubicBezTo>
                  <a:pt x="397207" y="1115218"/>
                  <a:pt x="397207" y="1115218"/>
                  <a:pt x="412076" y="1122660"/>
                </a:cubicBezTo>
                <a:cubicBezTo>
                  <a:pt x="412076" y="1122660"/>
                  <a:pt x="412076" y="1122660"/>
                  <a:pt x="419512" y="1115218"/>
                </a:cubicBezTo>
                <a:cubicBezTo>
                  <a:pt x="419512" y="1115218"/>
                  <a:pt x="419512" y="1115218"/>
                  <a:pt x="423227" y="1126380"/>
                </a:cubicBezTo>
                <a:cubicBezTo>
                  <a:pt x="430664" y="1126380"/>
                  <a:pt x="445533" y="1130101"/>
                  <a:pt x="445533" y="1122660"/>
                </a:cubicBezTo>
                <a:cubicBezTo>
                  <a:pt x="434379" y="1130101"/>
                  <a:pt x="460408" y="1118939"/>
                  <a:pt x="452968" y="1130101"/>
                </a:cubicBezTo>
                <a:cubicBezTo>
                  <a:pt x="452968" y="1130101"/>
                  <a:pt x="452968" y="1130101"/>
                  <a:pt x="478990" y="1130101"/>
                </a:cubicBezTo>
                <a:cubicBezTo>
                  <a:pt x="478990" y="1130101"/>
                  <a:pt x="478990" y="1130101"/>
                  <a:pt x="482712" y="1141263"/>
                </a:cubicBezTo>
                <a:cubicBezTo>
                  <a:pt x="475273" y="1141263"/>
                  <a:pt x="471559" y="1144984"/>
                  <a:pt x="471559" y="1148705"/>
                </a:cubicBezTo>
                <a:cubicBezTo>
                  <a:pt x="482712" y="1152425"/>
                  <a:pt x="486425" y="1144984"/>
                  <a:pt x="501294" y="1148705"/>
                </a:cubicBezTo>
                <a:cubicBezTo>
                  <a:pt x="497578" y="1152425"/>
                  <a:pt x="482712" y="1152425"/>
                  <a:pt x="490144" y="1159867"/>
                </a:cubicBezTo>
                <a:cubicBezTo>
                  <a:pt x="505019" y="1159867"/>
                  <a:pt x="501294" y="1148705"/>
                  <a:pt x="516169" y="1156146"/>
                </a:cubicBezTo>
                <a:cubicBezTo>
                  <a:pt x="516169" y="1148705"/>
                  <a:pt x="531035" y="1148705"/>
                  <a:pt x="534753" y="1144984"/>
                </a:cubicBezTo>
                <a:cubicBezTo>
                  <a:pt x="534753" y="1144984"/>
                  <a:pt x="534753" y="1144984"/>
                  <a:pt x="531035" y="1133822"/>
                </a:cubicBezTo>
                <a:cubicBezTo>
                  <a:pt x="542188" y="1137543"/>
                  <a:pt x="549623" y="1126380"/>
                  <a:pt x="557061" y="1126380"/>
                </a:cubicBezTo>
                <a:cubicBezTo>
                  <a:pt x="560778" y="1126380"/>
                  <a:pt x="561708" y="1128241"/>
                  <a:pt x="563102" y="1130101"/>
                </a:cubicBezTo>
                <a:lnTo>
                  <a:pt x="565974" y="1131311"/>
                </a:lnTo>
                <a:lnTo>
                  <a:pt x="565890" y="1131496"/>
                </a:lnTo>
                <a:cubicBezTo>
                  <a:pt x="563566" y="1132892"/>
                  <a:pt x="562637" y="1133822"/>
                  <a:pt x="571931" y="1133822"/>
                </a:cubicBezTo>
                <a:lnTo>
                  <a:pt x="565974" y="1131311"/>
                </a:lnTo>
                <a:lnTo>
                  <a:pt x="568213" y="1126380"/>
                </a:lnTo>
                <a:cubicBezTo>
                  <a:pt x="568213" y="1126380"/>
                  <a:pt x="568213" y="1126380"/>
                  <a:pt x="579366" y="1130101"/>
                </a:cubicBezTo>
                <a:cubicBezTo>
                  <a:pt x="579366" y="1130101"/>
                  <a:pt x="579366" y="1130101"/>
                  <a:pt x="579366" y="1122660"/>
                </a:cubicBezTo>
                <a:cubicBezTo>
                  <a:pt x="579366" y="1122660"/>
                  <a:pt x="579366" y="1122660"/>
                  <a:pt x="594235" y="1122660"/>
                </a:cubicBezTo>
                <a:cubicBezTo>
                  <a:pt x="594235" y="1111498"/>
                  <a:pt x="579366" y="1118939"/>
                  <a:pt x="571931" y="1122660"/>
                </a:cubicBezTo>
                <a:cubicBezTo>
                  <a:pt x="571931" y="1122660"/>
                  <a:pt x="571931" y="1122660"/>
                  <a:pt x="568213" y="1115218"/>
                </a:cubicBezTo>
                <a:cubicBezTo>
                  <a:pt x="568213" y="1115218"/>
                  <a:pt x="568213" y="1115218"/>
                  <a:pt x="597953" y="1104056"/>
                </a:cubicBezTo>
                <a:cubicBezTo>
                  <a:pt x="597953" y="1104056"/>
                  <a:pt x="597953" y="1104056"/>
                  <a:pt x="575648" y="1104056"/>
                </a:cubicBezTo>
                <a:cubicBezTo>
                  <a:pt x="583083" y="1092894"/>
                  <a:pt x="568213" y="1092894"/>
                  <a:pt x="575648" y="1085453"/>
                </a:cubicBezTo>
                <a:cubicBezTo>
                  <a:pt x="583083" y="1085453"/>
                  <a:pt x="590518" y="1092894"/>
                  <a:pt x="594235" y="1085453"/>
                </a:cubicBezTo>
                <a:cubicBezTo>
                  <a:pt x="594235" y="1085453"/>
                  <a:pt x="594235" y="1085453"/>
                  <a:pt x="594235" y="1092894"/>
                </a:cubicBezTo>
                <a:cubicBezTo>
                  <a:pt x="609105" y="1074291"/>
                  <a:pt x="631410" y="1078011"/>
                  <a:pt x="646280" y="1074291"/>
                </a:cubicBezTo>
                <a:cubicBezTo>
                  <a:pt x="646280" y="1074291"/>
                  <a:pt x="646280" y="1074291"/>
                  <a:pt x="657432" y="1078011"/>
                </a:cubicBezTo>
                <a:cubicBezTo>
                  <a:pt x="679737" y="1074291"/>
                  <a:pt x="698324" y="1059408"/>
                  <a:pt x="716912" y="1066849"/>
                </a:cubicBezTo>
                <a:cubicBezTo>
                  <a:pt x="716912" y="1066849"/>
                  <a:pt x="716912" y="1066849"/>
                  <a:pt x="746652" y="1055687"/>
                </a:cubicBezTo>
                <a:close/>
                <a:moveTo>
                  <a:pt x="1642377" y="1054906"/>
                </a:moveTo>
                <a:lnTo>
                  <a:pt x="1646237" y="1056322"/>
                </a:lnTo>
                <a:cubicBezTo>
                  <a:pt x="1648143" y="1058068"/>
                  <a:pt x="1650049" y="1059814"/>
                  <a:pt x="1655761" y="1059814"/>
                </a:cubicBezTo>
                <a:cubicBezTo>
                  <a:pt x="1646237" y="1063307"/>
                  <a:pt x="1644331" y="1060687"/>
                  <a:pt x="1643379" y="1057632"/>
                </a:cubicBezTo>
                <a:close/>
                <a:moveTo>
                  <a:pt x="1092598" y="1054174"/>
                </a:moveTo>
                <a:lnTo>
                  <a:pt x="1090531" y="1056746"/>
                </a:lnTo>
                <a:cubicBezTo>
                  <a:pt x="1086410" y="1057672"/>
                  <a:pt x="1081833" y="1058598"/>
                  <a:pt x="1081833" y="1064154"/>
                </a:cubicBezTo>
                <a:cubicBezTo>
                  <a:pt x="1074506" y="1067858"/>
                  <a:pt x="1059852" y="1064154"/>
                  <a:pt x="1056189" y="1071562"/>
                </a:cubicBezTo>
                <a:lnTo>
                  <a:pt x="1052525" y="1067858"/>
                </a:lnTo>
                <a:cubicBezTo>
                  <a:pt x="1052525" y="1060450"/>
                  <a:pt x="1067179" y="1067858"/>
                  <a:pt x="1067179" y="1056745"/>
                </a:cubicBezTo>
                <a:cubicBezTo>
                  <a:pt x="1072674" y="1053041"/>
                  <a:pt x="1080001" y="1053967"/>
                  <a:pt x="1085952" y="1054430"/>
                </a:cubicBezTo>
                <a:close/>
                <a:moveTo>
                  <a:pt x="2235198" y="1052909"/>
                </a:moveTo>
                <a:cubicBezTo>
                  <a:pt x="2235198" y="1049337"/>
                  <a:pt x="2228054" y="1063624"/>
                  <a:pt x="2220910" y="1056481"/>
                </a:cubicBezTo>
                <a:cubicBezTo>
                  <a:pt x="2228054" y="1052909"/>
                  <a:pt x="2228054" y="1052909"/>
                  <a:pt x="2235198" y="1052909"/>
                </a:cubicBezTo>
                <a:close/>
                <a:moveTo>
                  <a:pt x="1636714" y="1052830"/>
                </a:moveTo>
                <a:cubicBezTo>
                  <a:pt x="1639569" y="1051957"/>
                  <a:pt x="1640997" y="1052393"/>
                  <a:pt x="1641831" y="1053430"/>
                </a:cubicBezTo>
                <a:lnTo>
                  <a:pt x="1642377" y="1054906"/>
                </a:lnTo>
                <a:close/>
                <a:moveTo>
                  <a:pt x="2521974" y="1052741"/>
                </a:moveTo>
                <a:lnTo>
                  <a:pt x="2522370" y="1052849"/>
                </a:lnTo>
                <a:lnTo>
                  <a:pt x="2521703" y="1053005"/>
                </a:lnTo>
                <a:close/>
                <a:moveTo>
                  <a:pt x="1728787" y="1052512"/>
                </a:moveTo>
                <a:lnTo>
                  <a:pt x="1733549" y="1052512"/>
                </a:lnTo>
                <a:lnTo>
                  <a:pt x="1728787" y="1060449"/>
                </a:lnTo>
                <a:close/>
                <a:moveTo>
                  <a:pt x="1721890" y="1049337"/>
                </a:moveTo>
                <a:cubicBezTo>
                  <a:pt x="1725612" y="1056724"/>
                  <a:pt x="1703289" y="1071497"/>
                  <a:pt x="1714450" y="1067804"/>
                </a:cubicBezTo>
                <a:cubicBezTo>
                  <a:pt x="1714450" y="1067804"/>
                  <a:pt x="1714450" y="1067804"/>
                  <a:pt x="1699569" y="1067804"/>
                </a:cubicBezTo>
                <a:cubicBezTo>
                  <a:pt x="1707011" y="1071497"/>
                  <a:pt x="1692131" y="1071497"/>
                  <a:pt x="1699569" y="1075191"/>
                </a:cubicBezTo>
                <a:cubicBezTo>
                  <a:pt x="1684689" y="1078884"/>
                  <a:pt x="1677251" y="1082577"/>
                  <a:pt x="1654929" y="1086271"/>
                </a:cubicBezTo>
                <a:cubicBezTo>
                  <a:pt x="1654929" y="1089964"/>
                  <a:pt x="1654929" y="1093658"/>
                  <a:pt x="1658650" y="1093658"/>
                </a:cubicBezTo>
                <a:cubicBezTo>
                  <a:pt x="1658650" y="1093658"/>
                  <a:pt x="1658650" y="1093658"/>
                  <a:pt x="1640049" y="1101044"/>
                </a:cubicBezTo>
                <a:cubicBezTo>
                  <a:pt x="1647487" y="1093658"/>
                  <a:pt x="1654929" y="1112124"/>
                  <a:pt x="1669809" y="1101044"/>
                </a:cubicBezTo>
                <a:cubicBezTo>
                  <a:pt x="1669809" y="1101044"/>
                  <a:pt x="1669809" y="1101044"/>
                  <a:pt x="1658650" y="1112124"/>
                </a:cubicBezTo>
                <a:cubicBezTo>
                  <a:pt x="1658650" y="1112124"/>
                  <a:pt x="1658650" y="1112124"/>
                  <a:pt x="1632606" y="1137978"/>
                </a:cubicBezTo>
                <a:cubicBezTo>
                  <a:pt x="1625166" y="1141671"/>
                  <a:pt x="1621448" y="1137978"/>
                  <a:pt x="1625166" y="1134285"/>
                </a:cubicBezTo>
                <a:cubicBezTo>
                  <a:pt x="1614006" y="1141671"/>
                  <a:pt x="1606565" y="1134285"/>
                  <a:pt x="1595405" y="1145365"/>
                </a:cubicBezTo>
                <a:cubicBezTo>
                  <a:pt x="1595405" y="1145365"/>
                  <a:pt x="1595405" y="1145365"/>
                  <a:pt x="1602847" y="1134285"/>
                </a:cubicBezTo>
                <a:cubicBezTo>
                  <a:pt x="1584246" y="1137978"/>
                  <a:pt x="1595405" y="1145365"/>
                  <a:pt x="1573084" y="1149058"/>
                </a:cubicBezTo>
                <a:cubicBezTo>
                  <a:pt x="1573084" y="1149058"/>
                  <a:pt x="1573084" y="1149058"/>
                  <a:pt x="1576804" y="1156445"/>
                </a:cubicBezTo>
                <a:cubicBezTo>
                  <a:pt x="1576804" y="1156445"/>
                  <a:pt x="1576804" y="1156445"/>
                  <a:pt x="1569366" y="1152751"/>
                </a:cubicBezTo>
                <a:cubicBezTo>
                  <a:pt x="1565645" y="1160138"/>
                  <a:pt x="1565645" y="1171218"/>
                  <a:pt x="1554481" y="1167525"/>
                </a:cubicBezTo>
                <a:cubicBezTo>
                  <a:pt x="1554481" y="1167525"/>
                  <a:pt x="1554481" y="1167525"/>
                  <a:pt x="1561924" y="1174912"/>
                </a:cubicBezTo>
                <a:cubicBezTo>
                  <a:pt x="1554481" y="1178605"/>
                  <a:pt x="1554481" y="1167525"/>
                  <a:pt x="1547044" y="1171218"/>
                </a:cubicBezTo>
                <a:cubicBezTo>
                  <a:pt x="1539601" y="1174912"/>
                  <a:pt x="1539601" y="1182298"/>
                  <a:pt x="1547044" y="1182298"/>
                </a:cubicBezTo>
                <a:cubicBezTo>
                  <a:pt x="1532160" y="1189685"/>
                  <a:pt x="1506120" y="1182298"/>
                  <a:pt x="1502399" y="1197072"/>
                </a:cubicBezTo>
                <a:cubicBezTo>
                  <a:pt x="1502399" y="1193378"/>
                  <a:pt x="1491241" y="1197072"/>
                  <a:pt x="1494962" y="1193378"/>
                </a:cubicBezTo>
                <a:cubicBezTo>
                  <a:pt x="1494962" y="1193378"/>
                  <a:pt x="1494962" y="1193378"/>
                  <a:pt x="1498679" y="1193378"/>
                </a:cubicBezTo>
                <a:cubicBezTo>
                  <a:pt x="1491241" y="1185992"/>
                  <a:pt x="1487519" y="1185992"/>
                  <a:pt x="1476361" y="1193378"/>
                </a:cubicBezTo>
                <a:cubicBezTo>
                  <a:pt x="1476361" y="1193378"/>
                  <a:pt x="1476361" y="1193378"/>
                  <a:pt x="1476361" y="1197072"/>
                </a:cubicBezTo>
                <a:cubicBezTo>
                  <a:pt x="1476361" y="1193378"/>
                  <a:pt x="1465197" y="1193378"/>
                  <a:pt x="1454039" y="1197072"/>
                </a:cubicBezTo>
                <a:cubicBezTo>
                  <a:pt x="1454039" y="1197072"/>
                  <a:pt x="1454039" y="1197072"/>
                  <a:pt x="1439159" y="1185992"/>
                </a:cubicBezTo>
                <a:cubicBezTo>
                  <a:pt x="1431716" y="1193378"/>
                  <a:pt x="1424275" y="1197072"/>
                  <a:pt x="1427996" y="1200765"/>
                </a:cubicBezTo>
                <a:cubicBezTo>
                  <a:pt x="1431716" y="1208152"/>
                  <a:pt x="1435438" y="1197072"/>
                  <a:pt x="1442876" y="1200765"/>
                </a:cubicBezTo>
                <a:cubicBezTo>
                  <a:pt x="1427996" y="1208152"/>
                  <a:pt x="1442876" y="1215539"/>
                  <a:pt x="1435438" y="1226619"/>
                </a:cubicBezTo>
                <a:cubicBezTo>
                  <a:pt x="1435438" y="1226619"/>
                  <a:pt x="1435438" y="1226619"/>
                  <a:pt x="1433576" y="1225234"/>
                </a:cubicBezTo>
                <a:lnTo>
                  <a:pt x="1421150" y="1215982"/>
                </a:lnTo>
                <a:lnTo>
                  <a:pt x="1421795" y="1215128"/>
                </a:lnTo>
                <a:lnTo>
                  <a:pt x="1421951" y="1215077"/>
                </a:lnTo>
                <a:cubicBezTo>
                  <a:pt x="1423345" y="1214615"/>
                  <a:pt x="1426137" y="1213692"/>
                  <a:pt x="1431716" y="1211845"/>
                </a:cubicBezTo>
                <a:cubicBezTo>
                  <a:pt x="1431716" y="1208152"/>
                  <a:pt x="1427996" y="1211845"/>
                  <a:pt x="1424275" y="1211845"/>
                </a:cubicBezTo>
                <a:lnTo>
                  <a:pt x="1421795" y="1215128"/>
                </a:lnTo>
                <a:lnTo>
                  <a:pt x="1420558" y="1215539"/>
                </a:lnTo>
                <a:lnTo>
                  <a:pt x="1421150" y="1215982"/>
                </a:lnTo>
                <a:lnTo>
                  <a:pt x="1413115" y="1226619"/>
                </a:lnTo>
                <a:cubicBezTo>
                  <a:pt x="1413115" y="1226619"/>
                  <a:pt x="1413115" y="1226619"/>
                  <a:pt x="1398235" y="1222925"/>
                </a:cubicBezTo>
                <a:cubicBezTo>
                  <a:pt x="1390794" y="1226619"/>
                  <a:pt x="1390794" y="1230312"/>
                  <a:pt x="1383356" y="1226619"/>
                </a:cubicBezTo>
                <a:cubicBezTo>
                  <a:pt x="1383356" y="1226619"/>
                  <a:pt x="1383356" y="1226619"/>
                  <a:pt x="1387077" y="1222925"/>
                </a:cubicBezTo>
                <a:cubicBezTo>
                  <a:pt x="1379634" y="1226619"/>
                  <a:pt x="1364754" y="1219232"/>
                  <a:pt x="1364754" y="1226619"/>
                </a:cubicBezTo>
                <a:cubicBezTo>
                  <a:pt x="1364754" y="1222925"/>
                  <a:pt x="1361033" y="1222925"/>
                  <a:pt x="1364754" y="1219232"/>
                </a:cubicBezTo>
                <a:lnTo>
                  <a:pt x="1357312" y="1219232"/>
                </a:lnTo>
                <a:cubicBezTo>
                  <a:pt x="1368472" y="1211845"/>
                  <a:pt x="1383356" y="1215539"/>
                  <a:pt x="1390794" y="1208152"/>
                </a:cubicBezTo>
                <a:cubicBezTo>
                  <a:pt x="1383356" y="1204459"/>
                  <a:pt x="1420558" y="1185992"/>
                  <a:pt x="1398235" y="1185992"/>
                </a:cubicBezTo>
                <a:cubicBezTo>
                  <a:pt x="1398235" y="1185992"/>
                  <a:pt x="1398235" y="1185992"/>
                  <a:pt x="1409395" y="1185992"/>
                </a:cubicBezTo>
                <a:cubicBezTo>
                  <a:pt x="1405675" y="1178605"/>
                  <a:pt x="1420558" y="1178605"/>
                  <a:pt x="1416836" y="1171218"/>
                </a:cubicBezTo>
                <a:cubicBezTo>
                  <a:pt x="1405675" y="1178605"/>
                  <a:pt x="1401957" y="1182298"/>
                  <a:pt x="1383356" y="1185992"/>
                </a:cubicBezTo>
                <a:cubicBezTo>
                  <a:pt x="1387077" y="1167525"/>
                  <a:pt x="1401957" y="1185992"/>
                  <a:pt x="1413115" y="1167525"/>
                </a:cubicBezTo>
                <a:cubicBezTo>
                  <a:pt x="1409395" y="1171218"/>
                  <a:pt x="1420558" y="1171218"/>
                  <a:pt x="1427996" y="1171218"/>
                </a:cubicBezTo>
                <a:cubicBezTo>
                  <a:pt x="1416836" y="1167525"/>
                  <a:pt x="1431716" y="1167525"/>
                  <a:pt x="1427996" y="1160138"/>
                </a:cubicBezTo>
                <a:cubicBezTo>
                  <a:pt x="1435438" y="1160138"/>
                  <a:pt x="1450317" y="1137978"/>
                  <a:pt x="1461477" y="1145365"/>
                </a:cubicBezTo>
                <a:cubicBezTo>
                  <a:pt x="1468918" y="1134285"/>
                  <a:pt x="1450317" y="1141671"/>
                  <a:pt x="1442876" y="1134285"/>
                </a:cubicBezTo>
                <a:cubicBezTo>
                  <a:pt x="1461477" y="1130591"/>
                  <a:pt x="1480078" y="1126898"/>
                  <a:pt x="1494962" y="1119511"/>
                </a:cubicBezTo>
                <a:cubicBezTo>
                  <a:pt x="1494962" y="1119511"/>
                  <a:pt x="1494962" y="1119511"/>
                  <a:pt x="1491241" y="1123204"/>
                </a:cubicBezTo>
                <a:cubicBezTo>
                  <a:pt x="1506120" y="1123204"/>
                  <a:pt x="1509842" y="1108431"/>
                  <a:pt x="1524722" y="1115818"/>
                </a:cubicBezTo>
                <a:cubicBezTo>
                  <a:pt x="1543322" y="1108431"/>
                  <a:pt x="1528443" y="1108431"/>
                  <a:pt x="1535882" y="1101044"/>
                </a:cubicBezTo>
                <a:cubicBezTo>
                  <a:pt x="1539601" y="1108431"/>
                  <a:pt x="1535882" y="1115818"/>
                  <a:pt x="1547044" y="1112124"/>
                </a:cubicBezTo>
                <a:cubicBezTo>
                  <a:pt x="1550765" y="1101044"/>
                  <a:pt x="1569366" y="1101044"/>
                  <a:pt x="1576804" y="1089964"/>
                </a:cubicBezTo>
                <a:cubicBezTo>
                  <a:pt x="1576804" y="1089964"/>
                  <a:pt x="1576804" y="1089964"/>
                  <a:pt x="1591684" y="1089964"/>
                </a:cubicBezTo>
                <a:cubicBezTo>
                  <a:pt x="1591684" y="1089964"/>
                  <a:pt x="1591684" y="1089964"/>
                  <a:pt x="1584246" y="1101044"/>
                </a:cubicBezTo>
                <a:cubicBezTo>
                  <a:pt x="1584246" y="1101044"/>
                  <a:pt x="1584246" y="1101044"/>
                  <a:pt x="1591684" y="1097351"/>
                </a:cubicBezTo>
                <a:cubicBezTo>
                  <a:pt x="1587967" y="1115818"/>
                  <a:pt x="1576804" y="1097351"/>
                  <a:pt x="1569366" y="1112124"/>
                </a:cubicBezTo>
                <a:cubicBezTo>
                  <a:pt x="1569366" y="1112124"/>
                  <a:pt x="1569366" y="1112124"/>
                  <a:pt x="1573084" y="1123204"/>
                </a:cubicBezTo>
                <a:cubicBezTo>
                  <a:pt x="1573084" y="1123204"/>
                  <a:pt x="1573084" y="1123204"/>
                  <a:pt x="1565645" y="1126898"/>
                </a:cubicBezTo>
                <a:cubicBezTo>
                  <a:pt x="1565645" y="1130591"/>
                  <a:pt x="1573084" y="1134285"/>
                  <a:pt x="1576804" y="1134285"/>
                </a:cubicBezTo>
                <a:cubicBezTo>
                  <a:pt x="1580525" y="1130591"/>
                  <a:pt x="1580525" y="1123204"/>
                  <a:pt x="1584246" y="1115818"/>
                </a:cubicBezTo>
                <a:cubicBezTo>
                  <a:pt x="1580525" y="1115818"/>
                  <a:pt x="1580525" y="1115818"/>
                  <a:pt x="1576804" y="1115818"/>
                </a:cubicBezTo>
                <a:cubicBezTo>
                  <a:pt x="1587967" y="1104738"/>
                  <a:pt x="1580525" y="1123204"/>
                  <a:pt x="1591684" y="1115818"/>
                </a:cubicBezTo>
                <a:cubicBezTo>
                  <a:pt x="1584246" y="1112124"/>
                  <a:pt x="1591684" y="1108431"/>
                  <a:pt x="1595405" y="1101044"/>
                </a:cubicBezTo>
                <a:cubicBezTo>
                  <a:pt x="1599126" y="1108431"/>
                  <a:pt x="1617727" y="1101044"/>
                  <a:pt x="1621448" y="1093658"/>
                </a:cubicBezTo>
                <a:cubicBezTo>
                  <a:pt x="1621448" y="1093658"/>
                  <a:pt x="1621448" y="1093658"/>
                  <a:pt x="1636328" y="1097351"/>
                </a:cubicBezTo>
                <a:cubicBezTo>
                  <a:pt x="1636328" y="1097351"/>
                  <a:pt x="1636328" y="1097351"/>
                  <a:pt x="1640049" y="1086271"/>
                </a:cubicBezTo>
                <a:cubicBezTo>
                  <a:pt x="1651207" y="1093658"/>
                  <a:pt x="1666088" y="1060417"/>
                  <a:pt x="1680969" y="1071497"/>
                </a:cubicBezTo>
                <a:cubicBezTo>
                  <a:pt x="1673530" y="1067804"/>
                  <a:pt x="1688410" y="1064111"/>
                  <a:pt x="1688410" y="1060417"/>
                </a:cubicBezTo>
                <a:cubicBezTo>
                  <a:pt x="1699569" y="1056724"/>
                  <a:pt x="1692131" y="1067804"/>
                  <a:pt x="1707011" y="1060417"/>
                </a:cubicBezTo>
                <a:cubicBezTo>
                  <a:pt x="1695849" y="1056724"/>
                  <a:pt x="1718170" y="1056724"/>
                  <a:pt x="1721890" y="1049337"/>
                </a:cubicBezTo>
                <a:close/>
                <a:moveTo>
                  <a:pt x="1242227" y="1049337"/>
                </a:moveTo>
                <a:cubicBezTo>
                  <a:pt x="1242227" y="1049337"/>
                  <a:pt x="1246196" y="1052830"/>
                  <a:pt x="1246196" y="1056322"/>
                </a:cubicBezTo>
                <a:cubicBezTo>
                  <a:pt x="1242227" y="1066800"/>
                  <a:pt x="1246196" y="1056322"/>
                  <a:pt x="1230321" y="1063308"/>
                </a:cubicBezTo>
                <a:lnTo>
                  <a:pt x="1234289" y="1056322"/>
                </a:lnTo>
                <a:cubicBezTo>
                  <a:pt x="1234289" y="1056322"/>
                  <a:pt x="1234289" y="1056322"/>
                  <a:pt x="1238258" y="1059815"/>
                </a:cubicBezTo>
                <a:cubicBezTo>
                  <a:pt x="1242227" y="1056322"/>
                  <a:pt x="1234289" y="1052830"/>
                  <a:pt x="1242227" y="1049337"/>
                </a:cubicBezTo>
                <a:close/>
                <a:moveTo>
                  <a:pt x="1096485" y="1049337"/>
                </a:moveTo>
                <a:cubicBezTo>
                  <a:pt x="1096485" y="1052115"/>
                  <a:pt x="1095340" y="1053504"/>
                  <a:pt x="1093451" y="1054141"/>
                </a:cubicBezTo>
                <a:lnTo>
                  <a:pt x="1092598" y="1054174"/>
                </a:lnTo>
                <a:close/>
                <a:moveTo>
                  <a:pt x="907112" y="1049337"/>
                </a:moveTo>
                <a:cubicBezTo>
                  <a:pt x="907112" y="1049337"/>
                  <a:pt x="907112" y="1049337"/>
                  <a:pt x="903302" y="1056745"/>
                </a:cubicBezTo>
                <a:cubicBezTo>
                  <a:pt x="907112" y="1060450"/>
                  <a:pt x="914732" y="1053041"/>
                  <a:pt x="918542" y="1053041"/>
                </a:cubicBezTo>
                <a:cubicBezTo>
                  <a:pt x="910922" y="1056745"/>
                  <a:pt x="907112" y="1071562"/>
                  <a:pt x="895682" y="1064154"/>
                </a:cubicBezTo>
                <a:cubicBezTo>
                  <a:pt x="922352" y="1064154"/>
                  <a:pt x="884252" y="1056745"/>
                  <a:pt x="907112" y="1049337"/>
                </a:cubicBezTo>
                <a:close/>
                <a:moveTo>
                  <a:pt x="795356" y="1049337"/>
                </a:moveTo>
                <a:cubicBezTo>
                  <a:pt x="791651" y="1052909"/>
                  <a:pt x="795356" y="1063624"/>
                  <a:pt x="784243" y="1060052"/>
                </a:cubicBezTo>
                <a:cubicBezTo>
                  <a:pt x="795356" y="1056481"/>
                  <a:pt x="787947" y="1052909"/>
                  <a:pt x="795356" y="1049337"/>
                </a:cubicBezTo>
                <a:close/>
                <a:moveTo>
                  <a:pt x="502198" y="1049337"/>
                </a:moveTo>
                <a:cubicBezTo>
                  <a:pt x="502198" y="1049337"/>
                  <a:pt x="502198" y="1049337"/>
                  <a:pt x="509604" y="1055687"/>
                </a:cubicBezTo>
                <a:cubicBezTo>
                  <a:pt x="505899" y="1055687"/>
                  <a:pt x="505899" y="1052512"/>
                  <a:pt x="498491" y="1052512"/>
                </a:cubicBezTo>
                <a:cubicBezTo>
                  <a:pt x="502198" y="1052512"/>
                  <a:pt x="502198" y="1049337"/>
                  <a:pt x="502198" y="1049337"/>
                </a:cubicBezTo>
                <a:close/>
                <a:moveTo>
                  <a:pt x="434462" y="1049337"/>
                </a:moveTo>
                <a:cubicBezTo>
                  <a:pt x="434462" y="1049337"/>
                  <a:pt x="434462" y="1049337"/>
                  <a:pt x="438166" y="1053041"/>
                </a:cubicBezTo>
                <a:cubicBezTo>
                  <a:pt x="434462" y="1056745"/>
                  <a:pt x="430762" y="1060449"/>
                  <a:pt x="427053" y="1056745"/>
                </a:cubicBezTo>
                <a:cubicBezTo>
                  <a:pt x="427053" y="1053041"/>
                  <a:pt x="434462" y="1053041"/>
                  <a:pt x="434462" y="1049337"/>
                </a:cubicBezTo>
                <a:close/>
                <a:moveTo>
                  <a:pt x="2559775" y="1047704"/>
                </a:moveTo>
                <a:lnTo>
                  <a:pt x="2561561" y="1047930"/>
                </a:lnTo>
                <a:lnTo>
                  <a:pt x="2558951" y="1049283"/>
                </a:lnTo>
                <a:close/>
                <a:moveTo>
                  <a:pt x="687803" y="1045104"/>
                </a:moveTo>
                <a:cubicBezTo>
                  <a:pt x="691375" y="1041400"/>
                  <a:pt x="698519" y="1048808"/>
                  <a:pt x="691375" y="1052512"/>
                </a:cubicBezTo>
                <a:cubicBezTo>
                  <a:pt x="691375" y="1052512"/>
                  <a:pt x="691375" y="1052512"/>
                  <a:pt x="684231" y="1048808"/>
                </a:cubicBezTo>
                <a:cubicBezTo>
                  <a:pt x="684231" y="1048808"/>
                  <a:pt x="691375" y="1048808"/>
                  <a:pt x="687803" y="1045104"/>
                </a:cubicBezTo>
                <a:close/>
                <a:moveTo>
                  <a:pt x="1608897" y="1044962"/>
                </a:moveTo>
                <a:lnTo>
                  <a:pt x="1617896" y="1045743"/>
                </a:lnTo>
                <a:cubicBezTo>
                  <a:pt x="1614174" y="1049454"/>
                  <a:pt x="1606731" y="1045743"/>
                  <a:pt x="1606731" y="1045743"/>
                </a:cubicBezTo>
                <a:close/>
                <a:moveTo>
                  <a:pt x="1871332" y="1044575"/>
                </a:moveTo>
                <a:cubicBezTo>
                  <a:pt x="1871332" y="1044575"/>
                  <a:pt x="1871332" y="1044575"/>
                  <a:pt x="1863887" y="1055757"/>
                </a:cubicBezTo>
                <a:cubicBezTo>
                  <a:pt x="1863887" y="1055757"/>
                  <a:pt x="1863887" y="1055757"/>
                  <a:pt x="1886221" y="1059484"/>
                </a:cubicBezTo>
                <a:cubicBezTo>
                  <a:pt x="1886221" y="1059484"/>
                  <a:pt x="1886221" y="1059484"/>
                  <a:pt x="1886221" y="1055757"/>
                </a:cubicBezTo>
                <a:cubicBezTo>
                  <a:pt x="1886221" y="1055757"/>
                  <a:pt x="1886221" y="1055757"/>
                  <a:pt x="1901111" y="1055757"/>
                </a:cubicBezTo>
                <a:cubicBezTo>
                  <a:pt x="1901111" y="1055757"/>
                  <a:pt x="1901111" y="1055757"/>
                  <a:pt x="1893666" y="1063211"/>
                </a:cubicBezTo>
                <a:cubicBezTo>
                  <a:pt x="1897389" y="1059484"/>
                  <a:pt x="1904833" y="1063211"/>
                  <a:pt x="1908556" y="1055757"/>
                </a:cubicBezTo>
                <a:cubicBezTo>
                  <a:pt x="1912278" y="1063211"/>
                  <a:pt x="1912278" y="1066938"/>
                  <a:pt x="1904833" y="1081847"/>
                </a:cubicBezTo>
                <a:cubicBezTo>
                  <a:pt x="1904833" y="1081847"/>
                  <a:pt x="1904833" y="1081847"/>
                  <a:pt x="1901111" y="1074393"/>
                </a:cubicBezTo>
                <a:cubicBezTo>
                  <a:pt x="1897389" y="1074393"/>
                  <a:pt x="1893666" y="1063211"/>
                  <a:pt x="1886221" y="1074393"/>
                </a:cubicBezTo>
                <a:cubicBezTo>
                  <a:pt x="1886221" y="1074393"/>
                  <a:pt x="1886221" y="1074393"/>
                  <a:pt x="1884825" y="1074859"/>
                </a:cubicBezTo>
                <a:lnTo>
                  <a:pt x="1881555" y="1075950"/>
                </a:lnTo>
                <a:lnTo>
                  <a:pt x="1882034" y="1072063"/>
                </a:lnTo>
                <a:cubicBezTo>
                  <a:pt x="1881568" y="1068802"/>
                  <a:pt x="1880638" y="1065075"/>
                  <a:pt x="1886221" y="1063211"/>
                </a:cubicBezTo>
                <a:cubicBezTo>
                  <a:pt x="1875054" y="1070665"/>
                  <a:pt x="1871332" y="1063211"/>
                  <a:pt x="1860164" y="1059484"/>
                </a:cubicBezTo>
                <a:cubicBezTo>
                  <a:pt x="1852720" y="1055757"/>
                  <a:pt x="1845275" y="1070665"/>
                  <a:pt x="1841552" y="1066938"/>
                </a:cubicBezTo>
                <a:lnTo>
                  <a:pt x="1848997" y="1059484"/>
                </a:lnTo>
                <a:cubicBezTo>
                  <a:pt x="1848997" y="1059484"/>
                  <a:pt x="1848997" y="1059484"/>
                  <a:pt x="1830385" y="1063211"/>
                </a:cubicBezTo>
                <a:cubicBezTo>
                  <a:pt x="1837830" y="1055757"/>
                  <a:pt x="1860164" y="1052029"/>
                  <a:pt x="1871332" y="1044575"/>
                </a:cubicBezTo>
                <a:close/>
                <a:moveTo>
                  <a:pt x="1632902" y="1044575"/>
                </a:moveTo>
                <a:cubicBezTo>
                  <a:pt x="1636714" y="1048544"/>
                  <a:pt x="1625281" y="1052513"/>
                  <a:pt x="1621472" y="1052513"/>
                </a:cubicBezTo>
                <a:lnTo>
                  <a:pt x="1617662" y="1048544"/>
                </a:lnTo>
                <a:cubicBezTo>
                  <a:pt x="1617662" y="1048544"/>
                  <a:pt x="1617662" y="1048544"/>
                  <a:pt x="1632902" y="1044575"/>
                </a:cubicBezTo>
                <a:close/>
                <a:moveTo>
                  <a:pt x="312118" y="1044575"/>
                </a:moveTo>
                <a:cubicBezTo>
                  <a:pt x="319421" y="1044575"/>
                  <a:pt x="330376" y="1048279"/>
                  <a:pt x="326724" y="1055687"/>
                </a:cubicBezTo>
                <a:cubicBezTo>
                  <a:pt x="326724" y="1055687"/>
                  <a:pt x="326724" y="1055687"/>
                  <a:pt x="334026" y="1051983"/>
                </a:cubicBezTo>
                <a:cubicBezTo>
                  <a:pt x="341328" y="1059392"/>
                  <a:pt x="330376" y="1063096"/>
                  <a:pt x="337677" y="1070504"/>
                </a:cubicBezTo>
                <a:cubicBezTo>
                  <a:pt x="330376" y="1077912"/>
                  <a:pt x="326724" y="1070504"/>
                  <a:pt x="326724" y="1074208"/>
                </a:cubicBezTo>
                <a:cubicBezTo>
                  <a:pt x="330376" y="1066800"/>
                  <a:pt x="323072" y="1063096"/>
                  <a:pt x="330376" y="1059392"/>
                </a:cubicBezTo>
                <a:cubicBezTo>
                  <a:pt x="319421" y="1044575"/>
                  <a:pt x="319421" y="1066800"/>
                  <a:pt x="304816" y="1055687"/>
                </a:cubicBezTo>
                <a:cubicBezTo>
                  <a:pt x="304816" y="1055687"/>
                  <a:pt x="304816" y="1055687"/>
                  <a:pt x="308466" y="1055687"/>
                </a:cubicBezTo>
                <a:cubicBezTo>
                  <a:pt x="312118" y="1051983"/>
                  <a:pt x="308466" y="1048279"/>
                  <a:pt x="312118" y="1044575"/>
                </a:cubicBezTo>
                <a:close/>
                <a:moveTo>
                  <a:pt x="2581300" y="1041838"/>
                </a:moveTo>
                <a:cubicBezTo>
                  <a:pt x="2576644" y="1046491"/>
                  <a:pt x="2572453" y="1048352"/>
                  <a:pt x="2568554" y="1048818"/>
                </a:cubicBezTo>
                <a:lnTo>
                  <a:pt x="2561561" y="1047930"/>
                </a:lnTo>
                <a:lnTo>
                  <a:pt x="2571522" y="1042769"/>
                </a:lnTo>
                <a:cubicBezTo>
                  <a:pt x="2575712" y="1042769"/>
                  <a:pt x="2579437" y="1043699"/>
                  <a:pt x="2581300" y="1041838"/>
                </a:cubicBezTo>
                <a:close/>
                <a:moveTo>
                  <a:pt x="299221" y="1040025"/>
                </a:moveTo>
                <a:lnTo>
                  <a:pt x="299539" y="1040642"/>
                </a:lnTo>
                <a:cubicBezTo>
                  <a:pt x="300009" y="1041544"/>
                  <a:pt x="300009" y="1041544"/>
                  <a:pt x="300009" y="1041544"/>
                </a:cubicBezTo>
                <a:lnTo>
                  <a:pt x="298155" y="1041424"/>
                </a:lnTo>
                <a:close/>
                <a:moveTo>
                  <a:pt x="705016" y="1038890"/>
                </a:moveTo>
                <a:lnTo>
                  <a:pt x="705910" y="1041400"/>
                </a:lnTo>
                <a:cubicBezTo>
                  <a:pt x="704968" y="1044376"/>
                  <a:pt x="703083" y="1047353"/>
                  <a:pt x="703083" y="1049337"/>
                </a:cubicBezTo>
                <a:cubicBezTo>
                  <a:pt x="693657" y="1047353"/>
                  <a:pt x="696484" y="1045368"/>
                  <a:pt x="700255" y="1042888"/>
                </a:cubicBezTo>
                <a:close/>
                <a:moveTo>
                  <a:pt x="1639887" y="1038225"/>
                </a:moveTo>
                <a:cubicBezTo>
                  <a:pt x="1639887" y="1038225"/>
                  <a:pt x="1639887" y="1038225"/>
                  <a:pt x="1650999" y="1041400"/>
                </a:cubicBezTo>
                <a:cubicBezTo>
                  <a:pt x="1650999" y="1041400"/>
                  <a:pt x="1647296" y="1041400"/>
                  <a:pt x="1647296" y="1044575"/>
                </a:cubicBezTo>
                <a:cubicBezTo>
                  <a:pt x="1643590" y="1044575"/>
                  <a:pt x="1643590" y="1041400"/>
                  <a:pt x="1639887" y="1038225"/>
                </a:cubicBezTo>
                <a:close/>
                <a:moveTo>
                  <a:pt x="1145697" y="1036393"/>
                </a:moveTo>
                <a:lnTo>
                  <a:pt x="1144598" y="1038225"/>
                </a:lnTo>
                <a:lnTo>
                  <a:pt x="1141423" y="1038225"/>
                </a:lnTo>
                <a:close/>
                <a:moveTo>
                  <a:pt x="576195" y="1033835"/>
                </a:moveTo>
                <a:lnTo>
                  <a:pt x="583641" y="1038225"/>
                </a:lnTo>
                <a:cubicBezTo>
                  <a:pt x="578951" y="1037273"/>
                  <a:pt x="576840" y="1035844"/>
                  <a:pt x="576137" y="1034177"/>
                </a:cubicBezTo>
                <a:close/>
                <a:moveTo>
                  <a:pt x="1747838" y="1033462"/>
                </a:moveTo>
                <a:cubicBezTo>
                  <a:pt x="1744207" y="1040870"/>
                  <a:pt x="1729695" y="1044574"/>
                  <a:pt x="1722439" y="1040870"/>
                </a:cubicBezTo>
                <a:cubicBezTo>
                  <a:pt x="1736951" y="1044574"/>
                  <a:pt x="1733322" y="1033462"/>
                  <a:pt x="1747838" y="1033462"/>
                </a:cubicBezTo>
                <a:close/>
                <a:moveTo>
                  <a:pt x="703083" y="1033462"/>
                </a:moveTo>
                <a:cubicBezTo>
                  <a:pt x="705910" y="1035447"/>
                  <a:pt x="706146" y="1037183"/>
                  <a:pt x="705203" y="1038733"/>
                </a:cubicBezTo>
                <a:lnTo>
                  <a:pt x="705016" y="1038890"/>
                </a:lnTo>
                <a:close/>
                <a:moveTo>
                  <a:pt x="2569568" y="1031460"/>
                </a:moveTo>
                <a:lnTo>
                  <a:pt x="2564538" y="1038581"/>
                </a:lnTo>
                <a:lnTo>
                  <a:pt x="2559775" y="1047704"/>
                </a:lnTo>
                <a:lnTo>
                  <a:pt x="2557554" y="1047422"/>
                </a:lnTo>
                <a:cubicBezTo>
                  <a:pt x="2550570" y="1045560"/>
                  <a:pt x="2544052" y="1043699"/>
                  <a:pt x="2536602" y="1053005"/>
                </a:cubicBezTo>
                <a:cubicBezTo>
                  <a:pt x="2544052" y="1056728"/>
                  <a:pt x="2551501" y="1056728"/>
                  <a:pt x="2544052" y="1067895"/>
                </a:cubicBezTo>
                <a:cubicBezTo>
                  <a:pt x="2551501" y="1060450"/>
                  <a:pt x="2532877" y="1064173"/>
                  <a:pt x="2536602" y="1056728"/>
                </a:cubicBezTo>
                <a:lnTo>
                  <a:pt x="2522370" y="1052849"/>
                </a:lnTo>
                <a:lnTo>
                  <a:pt x="2529618" y="1051144"/>
                </a:lnTo>
                <a:cubicBezTo>
                  <a:pt x="2531946" y="1049283"/>
                  <a:pt x="2534740" y="1047422"/>
                  <a:pt x="2540327" y="1049283"/>
                </a:cubicBezTo>
                <a:cubicBezTo>
                  <a:pt x="2536602" y="1041838"/>
                  <a:pt x="2551501" y="1045560"/>
                  <a:pt x="2547777" y="1038116"/>
                </a:cubicBezTo>
                <a:cubicBezTo>
                  <a:pt x="2551501" y="1038116"/>
                  <a:pt x="2559882" y="1035324"/>
                  <a:pt x="2565935" y="1032997"/>
                </a:cubicBezTo>
                <a:close/>
                <a:moveTo>
                  <a:pt x="1772020" y="1031076"/>
                </a:moveTo>
                <a:lnTo>
                  <a:pt x="1772045" y="1031081"/>
                </a:lnTo>
                <a:cubicBezTo>
                  <a:pt x="1774029" y="1031558"/>
                  <a:pt x="1777998" y="1032510"/>
                  <a:pt x="1785938" y="1034415"/>
                </a:cubicBezTo>
                <a:cubicBezTo>
                  <a:pt x="1785938" y="1034415"/>
                  <a:pt x="1785938" y="1034415"/>
                  <a:pt x="1770060" y="1038225"/>
                </a:cubicBezTo>
                <a:close/>
                <a:moveTo>
                  <a:pt x="311166" y="1030720"/>
                </a:moveTo>
                <a:cubicBezTo>
                  <a:pt x="301865" y="1032524"/>
                  <a:pt x="300934" y="1035230"/>
                  <a:pt x="300470" y="1038387"/>
                </a:cubicBezTo>
                <a:lnTo>
                  <a:pt x="299221" y="1040025"/>
                </a:lnTo>
                <a:lnTo>
                  <a:pt x="296283" y="1034328"/>
                </a:lnTo>
                <a:cubicBezTo>
                  <a:pt x="296283" y="1034328"/>
                  <a:pt x="296283" y="1034328"/>
                  <a:pt x="311166" y="1030720"/>
                </a:cubicBezTo>
                <a:close/>
                <a:moveTo>
                  <a:pt x="270224" y="1030720"/>
                </a:moveTo>
                <a:cubicBezTo>
                  <a:pt x="281387" y="1028014"/>
                  <a:pt x="282087" y="1037485"/>
                  <a:pt x="289584" y="1040867"/>
                </a:cubicBezTo>
                <a:lnTo>
                  <a:pt x="298155" y="1041424"/>
                </a:lnTo>
                <a:lnTo>
                  <a:pt x="292551" y="1048760"/>
                </a:lnTo>
                <a:cubicBezTo>
                  <a:pt x="288830" y="1037936"/>
                  <a:pt x="277666" y="1048760"/>
                  <a:pt x="270224" y="1048760"/>
                </a:cubicBezTo>
                <a:cubicBezTo>
                  <a:pt x="270224" y="1048760"/>
                  <a:pt x="270224" y="1052367"/>
                  <a:pt x="273947" y="1052367"/>
                </a:cubicBezTo>
                <a:cubicBezTo>
                  <a:pt x="266504" y="1052367"/>
                  <a:pt x="247901" y="1048760"/>
                  <a:pt x="229299" y="1048760"/>
                </a:cubicBezTo>
                <a:cubicBezTo>
                  <a:pt x="229299" y="1048760"/>
                  <a:pt x="229299" y="1048760"/>
                  <a:pt x="218136" y="1055975"/>
                </a:cubicBezTo>
                <a:cubicBezTo>
                  <a:pt x="218136" y="1055975"/>
                  <a:pt x="218136" y="1055975"/>
                  <a:pt x="210693" y="1052367"/>
                </a:cubicBezTo>
                <a:lnTo>
                  <a:pt x="213861" y="1057682"/>
                </a:lnTo>
                <a:lnTo>
                  <a:pt x="210693" y="1055975"/>
                </a:lnTo>
                <a:lnTo>
                  <a:pt x="192091" y="1045152"/>
                </a:lnTo>
                <a:cubicBezTo>
                  <a:pt x="192091" y="1045152"/>
                  <a:pt x="192091" y="1045152"/>
                  <a:pt x="203255" y="1037936"/>
                </a:cubicBezTo>
                <a:cubicBezTo>
                  <a:pt x="210693" y="1037936"/>
                  <a:pt x="218136" y="1045152"/>
                  <a:pt x="229299" y="1041544"/>
                </a:cubicBezTo>
                <a:cubicBezTo>
                  <a:pt x="229299" y="1041544"/>
                  <a:pt x="229299" y="1041544"/>
                  <a:pt x="240459" y="1048760"/>
                </a:cubicBezTo>
                <a:cubicBezTo>
                  <a:pt x="221856" y="1030720"/>
                  <a:pt x="240459" y="1045152"/>
                  <a:pt x="236739" y="1037936"/>
                </a:cubicBezTo>
                <a:cubicBezTo>
                  <a:pt x="236739" y="1037936"/>
                  <a:pt x="236739" y="1037936"/>
                  <a:pt x="244180" y="1041544"/>
                </a:cubicBezTo>
                <a:cubicBezTo>
                  <a:pt x="244180" y="1037936"/>
                  <a:pt x="240459" y="1034328"/>
                  <a:pt x="240459" y="1034328"/>
                </a:cubicBezTo>
                <a:cubicBezTo>
                  <a:pt x="247901" y="1030720"/>
                  <a:pt x="251621" y="1037936"/>
                  <a:pt x="259064" y="1041544"/>
                </a:cubicBezTo>
                <a:cubicBezTo>
                  <a:pt x="259064" y="1041544"/>
                  <a:pt x="259064" y="1041544"/>
                  <a:pt x="270224" y="1030720"/>
                </a:cubicBezTo>
                <a:close/>
                <a:moveTo>
                  <a:pt x="3034024" y="1030604"/>
                </a:moveTo>
                <a:cubicBezTo>
                  <a:pt x="3044790" y="1028836"/>
                  <a:pt x="3056597" y="1040854"/>
                  <a:pt x="3053819" y="1038026"/>
                </a:cubicBezTo>
                <a:cubicBezTo>
                  <a:pt x="3053819" y="1038026"/>
                  <a:pt x="3053819" y="1038026"/>
                  <a:pt x="3035298" y="1049337"/>
                </a:cubicBezTo>
                <a:cubicBezTo>
                  <a:pt x="3024185" y="1049337"/>
                  <a:pt x="3031594" y="1038026"/>
                  <a:pt x="3024185" y="1038026"/>
                </a:cubicBezTo>
                <a:cubicBezTo>
                  <a:pt x="3026963" y="1033314"/>
                  <a:pt x="3030436" y="1031193"/>
                  <a:pt x="3034024" y="1030604"/>
                </a:cubicBezTo>
                <a:close/>
                <a:moveTo>
                  <a:pt x="1149361" y="1030287"/>
                </a:moveTo>
                <a:lnTo>
                  <a:pt x="1152536" y="1033462"/>
                </a:lnTo>
                <a:lnTo>
                  <a:pt x="1145697" y="1036393"/>
                </a:lnTo>
                <a:close/>
                <a:moveTo>
                  <a:pt x="657244" y="1030287"/>
                </a:moveTo>
                <a:cubicBezTo>
                  <a:pt x="660948" y="1034097"/>
                  <a:pt x="675764" y="1041717"/>
                  <a:pt x="686877" y="1030287"/>
                </a:cubicBezTo>
                <a:cubicBezTo>
                  <a:pt x="686877" y="1030287"/>
                  <a:pt x="686877" y="1030287"/>
                  <a:pt x="690581" y="1037907"/>
                </a:cubicBezTo>
                <a:cubicBezTo>
                  <a:pt x="690581" y="1037907"/>
                  <a:pt x="690581" y="1037907"/>
                  <a:pt x="683172" y="1037907"/>
                </a:cubicBezTo>
                <a:cubicBezTo>
                  <a:pt x="683172" y="1037907"/>
                  <a:pt x="683172" y="1037907"/>
                  <a:pt x="675764" y="1045527"/>
                </a:cubicBezTo>
                <a:cubicBezTo>
                  <a:pt x="675764" y="1041717"/>
                  <a:pt x="672060" y="1041717"/>
                  <a:pt x="664652" y="1041717"/>
                </a:cubicBezTo>
                <a:cubicBezTo>
                  <a:pt x="664652" y="1041717"/>
                  <a:pt x="664652" y="1041717"/>
                  <a:pt x="672060" y="1049337"/>
                </a:cubicBezTo>
                <a:cubicBezTo>
                  <a:pt x="668356" y="1049337"/>
                  <a:pt x="657244" y="1041717"/>
                  <a:pt x="657244" y="1037907"/>
                </a:cubicBezTo>
                <a:cubicBezTo>
                  <a:pt x="657244" y="1037907"/>
                  <a:pt x="657244" y="1037907"/>
                  <a:pt x="653540" y="1045527"/>
                </a:cubicBezTo>
                <a:cubicBezTo>
                  <a:pt x="646131" y="1045527"/>
                  <a:pt x="649835" y="1041717"/>
                  <a:pt x="649835" y="1037907"/>
                </a:cubicBezTo>
                <a:cubicBezTo>
                  <a:pt x="649835" y="1037907"/>
                  <a:pt x="649835" y="1037907"/>
                  <a:pt x="653540" y="1041717"/>
                </a:cubicBezTo>
                <a:cubicBezTo>
                  <a:pt x="657244" y="1037907"/>
                  <a:pt x="657244" y="1034097"/>
                  <a:pt x="657244" y="1030287"/>
                </a:cubicBezTo>
                <a:close/>
                <a:moveTo>
                  <a:pt x="2572395" y="1030264"/>
                </a:moveTo>
                <a:lnTo>
                  <a:pt x="2569568" y="1031460"/>
                </a:lnTo>
                <a:lnTo>
                  <a:pt x="2570125" y="1030671"/>
                </a:lnTo>
                <a:cubicBezTo>
                  <a:pt x="2572919" y="1029740"/>
                  <a:pt x="2573384" y="1029740"/>
                  <a:pt x="2572395" y="1030264"/>
                </a:cubicBezTo>
                <a:close/>
                <a:moveTo>
                  <a:pt x="1540676" y="1029039"/>
                </a:moveTo>
                <a:lnTo>
                  <a:pt x="1543467" y="1034607"/>
                </a:lnTo>
                <a:cubicBezTo>
                  <a:pt x="1543467" y="1034607"/>
                  <a:pt x="1543467" y="1034607"/>
                  <a:pt x="1532303" y="1034607"/>
                </a:cubicBezTo>
                <a:cubicBezTo>
                  <a:pt x="1532303" y="1034607"/>
                  <a:pt x="1532303" y="1034607"/>
                  <a:pt x="1533697" y="1033679"/>
                </a:cubicBezTo>
                <a:close/>
                <a:moveTo>
                  <a:pt x="1773405" y="1028199"/>
                </a:moveTo>
                <a:lnTo>
                  <a:pt x="1772543" y="1029176"/>
                </a:lnTo>
                <a:lnTo>
                  <a:pt x="1772020" y="1031076"/>
                </a:lnTo>
                <a:lnTo>
                  <a:pt x="1770060" y="1030605"/>
                </a:lnTo>
                <a:close/>
                <a:moveTo>
                  <a:pt x="1543467" y="1027183"/>
                </a:moveTo>
                <a:lnTo>
                  <a:pt x="1540676" y="1029039"/>
                </a:lnTo>
                <a:lnTo>
                  <a:pt x="1539851" y="1027395"/>
                </a:lnTo>
                <a:close/>
                <a:moveTo>
                  <a:pt x="1644651" y="1027112"/>
                </a:moveTo>
                <a:cubicBezTo>
                  <a:pt x="1648222" y="1030287"/>
                  <a:pt x="1658940" y="1027112"/>
                  <a:pt x="1655364" y="1030287"/>
                </a:cubicBezTo>
                <a:cubicBezTo>
                  <a:pt x="1651792" y="1030287"/>
                  <a:pt x="1644651" y="1030287"/>
                  <a:pt x="1644651" y="1027112"/>
                </a:cubicBezTo>
                <a:close/>
                <a:moveTo>
                  <a:pt x="583425" y="1027112"/>
                </a:moveTo>
                <a:cubicBezTo>
                  <a:pt x="583425" y="1027112"/>
                  <a:pt x="583425" y="1027112"/>
                  <a:pt x="595331" y="1030287"/>
                </a:cubicBezTo>
                <a:cubicBezTo>
                  <a:pt x="595331" y="1030287"/>
                  <a:pt x="595331" y="1030287"/>
                  <a:pt x="595331" y="1033462"/>
                </a:cubicBezTo>
                <a:cubicBezTo>
                  <a:pt x="591363" y="1030287"/>
                  <a:pt x="579457" y="1033462"/>
                  <a:pt x="583425" y="1027112"/>
                </a:cubicBezTo>
                <a:close/>
                <a:moveTo>
                  <a:pt x="1142651" y="1022642"/>
                </a:moveTo>
                <a:cubicBezTo>
                  <a:pt x="1144995" y="1021804"/>
                  <a:pt x="1150353" y="1028502"/>
                  <a:pt x="1155711" y="1023144"/>
                </a:cubicBezTo>
                <a:cubicBezTo>
                  <a:pt x="1152139" y="1023144"/>
                  <a:pt x="1148567" y="1030288"/>
                  <a:pt x="1141423" y="1026716"/>
                </a:cubicBezTo>
                <a:cubicBezTo>
                  <a:pt x="1141423" y="1024037"/>
                  <a:pt x="1141869" y="1022921"/>
                  <a:pt x="1142651" y="1022642"/>
                </a:cubicBezTo>
                <a:close/>
                <a:moveTo>
                  <a:pt x="2279648" y="1022350"/>
                </a:moveTo>
                <a:lnTo>
                  <a:pt x="2273298" y="1027112"/>
                </a:lnTo>
                <a:lnTo>
                  <a:pt x="2262185" y="1027112"/>
                </a:lnTo>
                <a:close/>
                <a:moveTo>
                  <a:pt x="1669997" y="1019759"/>
                </a:moveTo>
                <a:cubicBezTo>
                  <a:pt x="1669997" y="1019759"/>
                  <a:pt x="1668138" y="1020687"/>
                  <a:pt x="1665810" y="1021151"/>
                </a:cubicBezTo>
                <a:lnTo>
                  <a:pt x="1661111" y="1020213"/>
                </a:lnTo>
                <a:close/>
                <a:moveTo>
                  <a:pt x="989026" y="1019571"/>
                </a:moveTo>
                <a:lnTo>
                  <a:pt x="995923" y="1020240"/>
                </a:lnTo>
                <a:lnTo>
                  <a:pt x="992731" y="1023342"/>
                </a:lnTo>
                <a:cubicBezTo>
                  <a:pt x="989026" y="1019571"/>
                  <a:pt x="989026" y="1019571"/>
                  <a:pt x="989026" y="1019571"/>
                </a:cubicBezTo>
                <a:close/>
                <a:moveTo>
                  <a:pt x="527701" y="1019492"/>
                </a:moveTo>
                <a:cubicBezTo>
                  <a:pt x="527701" y="1019492"/>
                  <a:pt x="527701" y="1019492"/>
                  <a:pt x="523891" y="1026477"/>
                </a:cubicBezTo>
                <a:cubicBezTo>
                  <a:pt x="531511" y="1022985"/>
                  <a:pt x="542940" y="1026477"/>
                  <a:pt x="542940" y="1029970"/>
                </a:cubicBezTo>
                <a:cubicBezTo>
                  <a:pt x="531511" y="1033462"/>
                  <a:pt x="523891" y="1026477"/>
                  <a:pt x="512460" y="1033462"/>
                </a:cubicBezTo>
                <a:lnTo>
                  <a:pt x="504841" y="1022985"/>
                </a:lnTo>
                <a:cubicBezTo>
                  <a:pt x="512460" y="1016000"/>
                  <a:pt x="516270" y="1026477"/>
                  <a:pt x="527701" y="1019492"/>
                </a:cubicBezTo>
                <a:close/>
                <a:moveTo>
                  <a:pt x="1785938" y="1019175"/>
                </a:moveTo>
                <a:cubicBezTo>
                  <a:pt x="1781967" y="1019175"/>
                  <a:pt x="1779982" y="1022032"/>
                  <a:pt x="1777998" y="1024890"/>
                </a:cubicBezTo>
                <a:lnTo>
                  <a:pt x="1773405" y="1028199"/>
                </a:lnTo>
                <a:lnTo>
                  <a:pt x="1777998" y="1022985"/>
                </a:lnTo>
                <a:cubicBezTo>
                  <a:pt x="1777998" y="1022985"/>
                  <a:pt x="1774029" y="1022985"/>
                  <a:pt x="1770060" y="1022985"/>
                </a:cubicBezTo>
                <a:cubicBezTo>
                  <a:pt x="1770060" y="1022985"/>
                  <a:pt x="1770060" y="1022985"/>
                  <a:pt x="1785938" y="1019175"/>
                </a:cubicBezTo>
                <a:close/>
                <a:moveTo>
                  <a:pt x="564880" y="1019175"/>
                </a:moveTo>
                <a:cubicBezTo>
                  <a:pt x="564880" y="1019175"/>
                  <a:pt x="564880" y="1019175"/>
                  <a:pt x="568632" y="1026795"/>
                </a:cubicBezTo>
                <a:cubicBezTo>
                  <a:pt x="572384" y="1022985"/>
                  <a:pt x="564880" y="1019175"/>
                  <a:pt x="576137" y="1019175"/>
                </a:cubicBezTo>
                <a:cubicBezTo>
                  <a:pt x="581765" y="1021080"/>
                  <a:pt x="578951" y="1024890"/>
                  <a:pt x="577075" y="1028700"/>
                </a:cubicBezTo>
                <a:lnTo>
                  <a:pt x="576195" y="1033835"/>
                </a:lnTo>
                <a:lnTo>
                  <a:pt x="569101" y="1029653"/>
                </a:lnTo>
                <a:cubicBezTo>
                  <a:pt x="566756" y="1025842"/>
                  <a:pt x="564880" y="1022985"/>
                  <a:pt x="557376" y="1026795"/>
                </a:cubicBezTo>
                <a:cubicBezTo>
                  <a:pt x="557376" y="1022985"/>
                  <a:pt x="549867" y="1026795"/>
                  <a:pt x="546115" y="1026795"/>
                </a:cubicBezTo>
                <a:cubicBezTo>
                  <a:pt x="553620" y="1026795"/>
                  <a:pt x="557376" y="1019175"/>
                  <a:pt x="564880" y="1019175"/>
                </a:cubicBezTo>
                <a:close/>
                <a:moveTo>
                  <a:pt x="750588" y="1015206"/>
                </a:moveTo>
                <a:cubicBezTo>
                  <a:pt x="750588" y="1023143"/>
                  <a:pt x="758208" y="1011237"/>
                  <a:pt x="762018" y="1019174"/>
                </a:cubicBezTo>
                <a:cubicBezTo>
                  <a:pt x="758208" y="1019174"/>
                  <a:pt x="746778" y="1027112"/>
                  <a:pt x="742968" y="1023143"/>
                </a:cubicBezTo>
                <a:cubicBezTo>
                  <a:pt x="742968" y="1019174"/>
                  <a:pt x="754398" y="1023143"/>
                  <a:pt x="750588" y="1015206"/>
                </a:cubicBezTo>
                <a:close/>
                <a:moveTo>
                  <a:pt x="955811" y="1015007"/>
                </a:moveTo>
                <a:cubicBezTo>
                  <a:pt x="952026" y="1022548"/>
                  <a:pt x="955811" y="1022548"/>
                  <a:pt x="963383" y="1018777"/>
                </a:cubicBezTo>
                <a:cubicBezTo>
                  <a:pt x="963383" y="1018777"/>
                  <a:pt x="963383" y="1015007"/>
                  <a:pt x="959597" y="1015007"/>
                </a:cubicBezTo>
                <a:cubicBezTo>
                  <a:pt x="970954" y="1011237"/>
                  <a:pt x="974739" y="1022548"/>
                  <a:pt x="970954" y="1030088"/>
                </a:cubicBezTo>
                <a:cubicBezTo>
                  <a:pt x="963383" y="1026318"/>
                  <a:pt x="952026" y="1033859"/>
                  <a:pt x="948240" y="1041399"/>
                </a:cubicBezTo>
                <a:cubicBezTo>
                  <a:pt x="948240" y="1030088"/>
                  <a:pt x="936884" y="1037629"/>
                  <a:pt x="929312" y="1037629"/>
                </a:cubicBezTo>
                <a:cubicBezTo>
                  <a:pt x="929312" y="1041399"/>
                  <a:pt x="936884" y="1037629"/>
                  <a:pt x="936884" y="1041399"/>
                </a:cubicBezTo>
                <a:lnTo>
                  <a:pt x="925527" y="1037629"/>
                </a:lnTo>
                <a:cubicBezTo>
                  <a:pt x="929312" y="1033859"/>
                  <a:pt x="944455" y="1022548"/>
                  <a:pt x="955811" y="1015007"/>
                </a:cubicBezTo>
                <a:close/>
                <a:moveTo>
                  <a:pt x="773131" y="1011237"/>
                </a:moveTo>
                <a:lnTo>
                  <a:pt x="773131" y="1027112"/>
                </a:lnTo>
                <a:lnTo>
                  <a:pt x="765193" y="1022349"/>
                </a:lnTo>
                <a:close/>
                <a:moveTo>
                  <a:pt x="587167" y="1011237"/>
                </a:moveTo>
                <a:cubicBezTo>
                  <a:pt x="587167" y="1014941"/>
                  <a:pt x="598733" y="1014941"/>
                  <a:pt x="602589" y="1011237"/>
                </a:cubicBezTo>
                <a:cubicBezTo>
                  <a:pt x="606444" y="1014941"/>
                  <a:pt x="594878" y="1022349"/>
                  <a:pt x="594878" y="1022349"/>
                </a:cubicBezTo>
                <a:cubicBezTo>
                  <a:pt x="579457" y="1022349"/>
                  <a:pt x="594878" y="1022349"/>
                  <a:pt x="587167" y="1011237"/>
                </a:cubicBezTo>
                <a:close/>
                <a:moveTo>
                  <a:pt x="1766885" y="1008515"/>
                </a:moveTo>
                <a:cubicBezTo>
                  <a:pt x="1759346" y="1012144"/>
                  <a:pt x="1744263" y="1015773"/>
                  <a:pt x="1751806" y="1023030"/>
                </a:cubicBezTo>
                <a:cubicBezTo>
                  <a:pt x="1759346" y="1019401"/>
                  <a:pt x="1751806" y="1019401"/>
                  <a:pt x="1759346" y="1015773"/>
                </a:cubicBezTo>
                <a:cubicBezTo>
                  <a:pt x="1759346" y="1015773"/>
                  <a:pt x="1759346" y="1015773"/>
                  <a:pt x="1759346" y="1026658"/>
                </a:cubicBezTo>
                <a:cubicBezTo>
                  <a:pt x="1751806" y="1026658"/>
                  <a:pt x="1748033" y="1030287"/>
                  <a:pt x="1744263" y="1030287"/>
                </a:cubicBezTo>
                <a:cubicBezTo>
                  <a:pt x="1748033" y="1030287"/>
                  <a:pt x="1751806" y="1030287"/>
                  <a:pt x="1751806" y="1026658"/>
                </a:cubicBezTo>
                <a:cubicBezTo>
                  <a:pt x="1751806" y="1019401"/>
                  <a:pt x="1736724" y="1019401"/>
                  <a:pt x="1736724" y="1023030"/>
                </a:cubicBezTo>
                <a:cubicBezTo>
                  <a:pt x="1740493" y="1015773"/>
                  <a:pt x="1759346" y="1004887"/>
                  <a:pt x="1766885" y="1008515"/>
                </a:cubicBezTo>
                <a:close/>
                <a:moveTo>
                  <a:pt x="3009898" y="1008062"/>
                </a:moveTo>
                <a:cubicBezTo>
                  <a:pt x="3009898" y="1008062"/>
                  <a:pt x="3009898" y="1008062"/>
                  <a:pt x="3009898" y="1019174"/>
                </a:cubicBezTo>
                <a:cubicBezTo>
                  <a:pt x="3009898" y="1019174"/>
                  <a:pt x="3009898" y="1019174"/>
                  <a:pt x="3006194" y="1015470"/>
                </a:cubicBezTo>
                <a:cubicBezTo>
                  <a:pt x="3006194" y="1015470"/>
                  <a:pt x="3002489" y="1015470"/>
                  <a:pt x="2998785" y="1015470"/>
                </a:cubicBezTo>
                <a:cubicBezTo>
                  <a:pt x="2998785" y="1015470"/>
                  <a:pt x="2998785" y="1015470"/>
                  <a:pt x="3009898" y="1008062"/>
                </a:cubicBezTo>
                <a:close/>
                <a:moveTo>
                  <a:pt x="3076572" y="1004887"/>
                </a:moveTo>
                <a:cubicBezTo>
                  <a:pt x="3076572" y="1004887"/>
                  <a:pt x="3076572" y="1004887"/>
                  <a:pt x="3090860" y="1008062"/>
                </a:cubicBezTo>
                <a:cubicBezTo>
                  <a:pt x="3083716" y="1008062"/>
                  <a:pt x="3083716" y="1011237"/>
                  <a:pt x="3076572" y="1011237"/>
                </a:cubicBezTo>
                <a:cubicBezTo>
                  <a:pt x="3080144" y="1008062"/>
                  <a:pt x="3080144" y="1004887"/>
                  <a:pt x="3076572" y="1004887"/>
                </a:cubicBezTo>
                <a:close/>
                <a:moveTo>
                  <a:pt x="1194518" y="1003366"/>
                </a:moveTo>
                <a:cubicBezTo>
                  <a:pt x="1202937" y="1003829"/>
                  <a:pt x="1210421" y="1005681"/>
                  <a:pt x="1216034" y="1007533"/>
                </a:cubicBezTo>
                <a:cubicBezTo>
                  <a:pt x="1212292" y="1007533"/>
                  <a:pt x="1204808" y="1007533"/>
                  <a:pt x="1201066" y="1007533"/>
                </a:cubicBezTo>
                <a:cubicBezTo>
                  <a:pt x="1201066" y="1007533"/>
                  <a:pt x="1201066" y="1007533"/>
                  <a:pt x="1208550" y="1014942"/>
                </a:cubicBezTo>
                <a:cubicBezTo>
                  <a:pt x="1189840" y="1018646"/>
                  <a:pt x="1178614" y="1022350"/>
                  <a:pt x="1163648" y="1018646"/>
                </a:cubicBezTo>
                <a:cubicBezTo>
                  <a:pt x="1167390" y="1014942"/>
                  <a:pt x="1163648" y="1014942"/>
                  <a:pt x="1171132" y="1011237"/>
                </a:cubicBezTo>
                <a:lnTo>
                  <a:pt x="1167390" y="1007533"/>
                </a:lnTo>
                <a:cubicBezTo>
                  <a:pt x="1176743" y="1003829"/>
                  <a:pt x="1186098" y="1002903"/>
                  <a:pt x="1194518" y="1003366"/>
                </a:cubicBezTo>
                <a:close/>
                <a:moveTo>
                  <a:pt x="527066" y="1000125"/>
                </a:moveTo>
                <a:cubicBezTo>
                  <a:pt x="531035" y="1004093"/>
                  <a:pt x="538971" y="1004093"/>
                  <a:pt x="542940" y="1000125"/>
                </a:cubicBezTo>
                <a:lnTo>
                  <a:pt x="527066" y="1008062"/>
                </a:lnTo>
                <a:cubicBezTo>
                  <a:pt x="527066" y="1008062"/>
                  <a:pt x="527066" y="1008062"/>
                  <a:pt x="527066" y="1000125"/>
                </a:cubicBezTo>
                <a:close/>
                <a:moveTo>
                  <a:pt x="1527128" y="999169"/>
                </a:moveTo>
                <a:cubicBezTo>
                  <a:pt x="1531139" y="1000039"/>
                  <a:pt x="1530440" y="1007695"/>
                  <a:pt x="1536025" y="1004911"/>
                </a:cubicBezTo>
                <a:cubicBezTo>
                  <a:pt x="1532303" y="1012335"/>
                  <a:pt x="1532303" y="1012335"/>
                  <a:pt x="1524860" y="1019759"/>
                </a:cubicBezTo>
                <a:cubicBezTo>
                  <a:pt x="1530440" y="1019759"/>
                  <a:pt x="1535096" y="1021615"/>
                  <a:pt x="1538352" y="1024399"/>
                </a:cubicBezTo>
                <a:lnTo>
                  <a:pt x="1539851" y="1027395"/>
                </a:lnTo>
                <a:lnTo>
                  <a:pt x="1535560" y="1027647"/>
                </a:lnTo>
                <a:cubicBezTo>
                  <a:pt x="1532303" y="1029039"/>
                  <a:pt x="1528581" y="1030895"/>
                  <a:pt x="1524860" y="1030895"/>
                </a:cubicBezTo>
                <a:cubicBezTo>
                  <a:pt x="1524860" y="1030895"/>
                  <a:pt x="1524860" y="1030895"/>
                  <a:pt x="1528581" y="1023471"/>
                </a:cubicBezTo>
                <a:cubicBezTo>
                  <a:pt x="1509974" y="1019759"/>
                  <a:pt x="1502531" y="1023471"/>
                  <a:pt x="1487646" y="1030895"/>
                </a:cubicBezTo>
                <a:cubicBezTo>
                  <a:pt x="1487646" y="1034607"/>
                  <a:pt x="1487646" y="1034607"/>
                  <a:pt x="1487646" y="1038319"/>
                </a:cubicBezTo>
                <a:cubicBezTo>
                  <a:pt x="1487646" y="1038319"/>
                  <a:pt x="1487646" y="1038319"/>
                  <a:pt x="1509974" y="1030895"/>
                </a:cubicBezTo>
                <a:cubicBezTo>
                  <a:pt x="1506253" y="1038319"/>
                  <a:pt x="1491367" y="1042031"/>
                  <a:pt x="1476482" y="1042031"/>
                </a:cubicBezTo>
                <a:cubicBezTo>
                  <a:pt x="1480203" y="1045743"/>
                  <a:pt x="1483925" y="1045743"/>
                  <a:pt x="1491367" y="1049454"/>
                </a:cubicBezTo>
                <a:cubicBezTo>
                  <a:pt x="1487646" y="1045743"/>
                  <a:pt x="1487646" y="1056878"/>
                  <a:pt x="1480203" y="1064302"/>
                </a:cubicBezTo>
                <a:cubicBezTo>
                  <a:pt x="1476482" y="1064302"/>
                  <a:pt x="1472760" y="1064302"/>
                  <a:pt x="1472760" y="1060590"/>
                </a:cubicBezTo>
                <a:cubicBezTo>
                  <a:pt x="1472760" y="1060590"/>
                  <a:pt x="1472760" y="1060590"/>
                  <a:pt x="1469039" y="1071726"/>
                </a:cubicBezTo>
                <a:cubicBezTo>
                  <a:pt x="1469039" y="1071726"/>
                  <a:pt x="1469039" y="1071726"/>
                  <a:pt x="1465317" y="1068014"/>
                </a:cubicBezTo>
                <a:cubicBezTo>
                  <a:pt x="1446707" y="1079150"/>
                  <a:pt x="1442989" y="1064302"/>
                  <a:pt x="1428100" y="1082862"/>
                </a:cubicBezTo>
                <a:cubicBezTo>
                  <a:pt x="1435542" y="1053166"/>
                  <a:pt x="1405771" y="1090286"/>
                  <a:pt x="1394610" y="1082862"/>
                </a:cubicBezTo>
                <a:cubicBezTo>
                  <a:pt x="1402050" y="1079150"/>
                  <a:pt x="1390885" y="1075438"/>
                  <a:pt x="1390885" y="1075438"/>
                </a:cubicBezTo>
                <a:cubicBezTo>
                  <a:pt x="1379721" y="1082862"/>
                  <a:pt x="1394610" y="1086574"/>
                  <a:pt x="1383443" y="1090286"/>
                </a:cubicBezTo>
                <a:cubicBezTo>
                  <a:pt x="1372278" y="1093998"/>
                  <a:pt x="1357391" y="1101422"/>
                  <a:pt x="1349949" y="1108846"/>
                </a:cubicBezTo>
                <a:cubicBezTo>
                  <a:pt x="1353671" y="1112558"/>
                  <a:pt x="1349949" y="1119982"/>
                  <a:pt x="1361113" y="1119982"/>
                </a:cubicBezTo>
                <a:cubicBezTo>
                  <a:pt x="1364836" y="1116270"/>
                  <a:pt x="1361113" y="1116270"/>
                  <a:pt x="1357391" y="1112558"/>
                </a:cubicBezTo>
                <a:cubicBezTo>
                  <a:pt x="1375999" y="1105134"/>
                  <a:pt x="1387163" y="1127406"/>
                  <a:pt x="1405771" y="1112558"/>
                </a:cubicBezTo>
                <a:cubicBezTo>
                  <a:pt x="1435542" y="1093998"/>
                  <a:pt x="1472760" y="1093998"/>
                  <a:pt x="1498810" y="1086574"/>
                </a:cubicBezTo>
                <a:cubicBezTo>
                  <a:pt x="1502531" y="1093998"/>
                  <a:pt x="1521139" y="1082862"/>
                  <a:pt x="1517417" y="1090286"/>
                </a:cubicBezTo>
                <a:cubicBezTo>
                  <a:pt x="1517417" y="1090286"/>
                  <a:pt x="1517417" y="1090286"/>
                  <a:pt x="1521139" y="1082862"/>
                </a:cubicBezTo>
                <a:cubicBezTo>
                  <a:pt x="1521139" y="1082862"/>
                  <a:pt x="1517417" y="1079150"/>
                  <a:pt x="1513696" y="1082862"/>
                </a:cubicBezTo>
                <a:cubicBezTo>
                  <a:pt x="1517417" y="1064302"/>
                  <a:pt x="1528581" y="1075438"/>
                  <a:pt x="1532303" y="1056878"/>
                </a:cubicBezTo>
                <a:cubicBezTo>
                  <a:pt x="1532303" y="1056878"/>
                  <a:pt x="1532303" y="1056878"/>
                  <a:pt x="1536025" y="1068014"/>
                </a:cubicBezTo>
                <a:cubicBezTo>
                  <a:pt x="1536025" y="1068014"/>
                  <a:pt x="1536025" y="1068014"/>
                  <a:pt x="1554632" y="1060590"/>
                </a:cubicBezTo>
                <a:cubicBezTo>
                  <a:pt x="1554632" y="1060590"/>
                  <a:pt x="1554632" y="1060590"/>
                  <a:pt x="1539746" y="1053166"/>
                </a:cubicBezTo>
                <a:cubicBezTo>
                  <a:pt x="1558353" y="1045743"/>
                  <a:pt x="1565797" y="1027183"/>
                  <a:pt x="1588124" y="1023471"/>
                </a:cubicBezTo>
                <a:cubicBezTo>
                  <a:pt x="1584403" y="1019759"/>
                  <a:pt x="1584403" y="1019759"/>
                  <a:pt x="1580682" y="1016047"/>
                </a:cubicBezTo>
                <a:cubicBezTo>
                  <a:pt x="1580682" y="1016047"/>
                  <a:pt x="1580682" y="1016047"/>
                  <a:pt x="1595567" y="1016047"/>
                </a:cubicBezTo>
                <a:cubicBezTo>
                  <a:pt x="1595567" y="1016047"/>
                  <a:pt x="1595567" y="1016047"/>
                  <a:pt x="1591846" y="1019759"/>
                </a:cubicBezTo>
                <a:cubicBezTo>
                  <a:pt x="1614174" y="1019759"/>
                  <a:pt x="1640225" y="997487"/>
                  <a:pt x="1655110" y="1004911"/>
                </a:cubicBezTo>
                <a:cubicBezTo>
                  <a:pt x="1655110" y="1004911"/>
                  <a:pt x="1655110" y="1004911"/>
                  <a:pt x="1651390" y="1016047"/>
                </a:cubicBezTo>
                <a:cubicBezTo>
                  <a:pt x="1651390" y="1016047"/>
                  <a:pt x="1651390" y="1016047"/>
                  <a:pt x="1662553" y="1012335"/>
                </a:cubicBezTo>
                <a:cubicBezTo>
                  <a:pt x="1662553" y="1012335"/>
                  <a:pt x="1662553" y="1012335"/>
                  <a:pt x="1662553" y="1008623"/>
                </a:cubicBezTo>
                <a:cubicBezTo>
                  <a:pt x="1666275" y="1004911"/>
                  <a:pt x="1673718" y="1008623"/>
                  <a:pt x="1681162" y="1004911"/>
                </a:cubicBezTo>
                <a:cubicBezTo>
                  <a:pt x="1662553" y="1008623"/>
                  <a:pt x="1677439" y="1016047"/>
                  <a:pt x="1658833" y="1019759"/>
                </a:cubicBezTo>
                <a:lnTo>
                  <a:pt x="1661111" y="1020213"/>
                </a:lnTo>
                <a:lnTo>
                  <a:pt x="1651854" y="1020687"/>
                </a:lnTo>
                <a:cubicBezTo>
                  <a:pt x="1645809" y="1020687"/>
                  <a:pt x="1640225" y="1019759"/>
                  <a:pt x="1636503" y="1016047"/>
                </a:cubicBezTo>
                <a:cubicBezTo>
                  <a:pt x="1621618" y="1027183"/>
                  <a:pt x="1640225" y="1019759"/>
                  <a:pt x="1636503" y="1027183"/>
                </a:cubicBezTo>
                <a:cubicBezTo>
                  <a:pt x="1619760" y="1029967"/>
                  <a:pt x="1623945" y="1036927"/>
                  <a:pt x="1617666" y="1041799"/>
                </a:cubicBezTo>
                <a:lnTo>
                  <a:pt x="1608897" y="1044962"/>
                </a:lnTo>
                <a:lnTo>
                  <a:pt x="1607197" y="1044815"/>
                </a:lnTo>
                <a:cubicBezTo>
                  <a:pt x="1603945" y="1044815"/>
                  <a:pt x="1601152" y="1045743"/>
                  <a:pt x="1599289" y="1049454"/>
                </a:cubicBezTo>
                <a:cubicBezTo>
                  <a:pt x="1599289" y="1049454"/>
                  <a:pt x="1599289" y="1049454"/>
                  <a:pt x="1591846" y="1042031"/>
                </a:cubicBezTo>
                <a:cubicBezTo>
                  <a:pt x="1584403" y="1038319"/>
                  <a:pt x="1576960" y="1045743"/>
                  <a:pt x="1565797" y="1053166"/>
                </a:cubicBezTo>
                <a:cubicBezTo>
                  <a:pt x="1565797" y="1053166"/>
                  <a:pt x="1565797" y="1053166"/>
                  <a:pt x="1569517" y="1064302"/>
                </a:cubicBezTo>
                <a:cubicBezTo>
                  <a:pt x="1584403" y="1056878"/>
                  <a:pt x="1565797" y="1053166"/>
                  <a:pt x="1576960" y="1049454"/>
                </a:cubicBezTo>
                <a:cubicBezTo>
                  <a:pt x="1580682" y="1049454"/>
                  <a:pt x="1569517" y="1064302"/>
                  <a:pt x="1580682" y="1064302"/>
                </a:cubicBezTo>
                <a:cubicBezTo>
                  <a:pt x="1588124" y="1060590"/>
                  <a:pt x="1584403" y="1053166"/>
                  <a:pt x="1591846" y="1056878"/>
                </a:cubicBezTo>
                <a:cubicBezTo>
                  <a:pt x="1591846" y="1056878"/>
                  <a:pt x="1591846" y="1056878"/>
                  <a:pt x="1591846" y="1060590"/>
                </a:cubicBezTo>
                <a:cubicBezTo>
                  <a:pt x="1580682" y="1079150"/>
                  <a:pt x="1606731" y="1053166"/>
                  <a:pt x="1614174" y="1060590"/>
                </a:cubicBezTo>
                <a:lnTo>
                  <a:pt x="1612425" y="1057533"/>
                </a:lnTo>
                <a:lnTo>
                  <a:pt x="1620224" y="1060126"/>
                </a:lnTo>
                <a:cubicBezTo>
                  <a:pt x="1622552" y="1061518"/>
                  <a:pt x="1623481" y="1062446"/>
                  <a:pt x="1621618" y="1060590"/>
                </a:cubicBezTo>
                <a:cubicBezTo>
                  <a:pt x="1591846" y="1060590"/>
                  <a:pt x="1595567" y="1090286"/>
                  <a:pt x="1565797" y="1090286"/>
                </a:cubicBezTo>
                <a:cubicBezTo>
                  <a:pt x="1569517" y="1079150"/>
                  <a:pt x="1550910" y="1093998"/>
                  <a:pt x="1547189" y="1090286"/>
                </a:cubicBezTo>
                <a:cubicBezTo>
                  <a:pt x="1550910" y="1086574"/>
                  <a:pt x="1554632" y="1082862"/>
                  <a:pt x="1558353" y="1075438"/>
                </a:cubicBezTo>
                <a:cubicBezTo>
                  <a:pt x="1543467" y="1075438"/>
                  <a:pt x="1536025" y="1079150"/>
                  <a:pt x="1521139" y="1090286"/>
                </a:cubicBezTo>
                <a:cubicBezTo>
                  <a:pt x="1521139" y="1090286"/>
                  <a:pt x="1521139" y="1090286"/>
                  <a:pt x="1524860" y="1093998"/>
                </a:cubicBezTo>
                <a:cubicBezTo>
                  <a:pt x="1532303" y="1097710"/>
                  <a:pt x="1536025" y="1079150"/>
                  <a:pt x="1539746" y="1090286"/>
                </a:cubicBezTo>
                <a:cubicBezTo>
                  <a:pt x="1536025" y="1101422"/>
                  <a:pt x="1517417" y="1090286"/>
                  <a:pt x="1517417" y="1101422"/>
                </a:cubicBezTo>
                <a:cubicBezTo>
                  <a:pt x="1517417" y="1101422"/>
                  <a:pt x="1517417" y="1101422"/>
                  <a:pt x="1521139" y="1093998"/>
                </a:cubicBezTo>
                <a:cubicBezTo>
                  <a:pt x="1509974" y="1090286"/>
                  <a:pt x="1498810" y="1101422"/>
                  <a:pt x="1491367" y="1105134"/>
                </a:cubicBezTo>
                <a:lnTo>
                  <a:pt x="1492984" y="1106377"/>
                </a:lnTo>
                <a:lnTo>
                  <a:pt x="1489970" y="1105598"/>
                </a:lnTo>
                <a:cubicBezTo>
                  <a:pt x="1485783" y="1104206"/>
                  <a:pt x="1482061" y="1103278"/>
                  <a:pt x="1480203" y="1105134"/>
                </a:cubicBezTo>
                <a:cubicBezTo>
                  <a:pt x="1480203" y="1108846"/>
                  <a:pt x="1483925" y="1108846"/>
                  <a:pt x="1483925" y="1108846"/>
                </a:cubicBezTo>
                <a:cubicBezTo>
                  <a:pt x="1483925" y="1108846"/>
                  <a:pt x="1483925" y="1108846"/>
                  <a:pt x="1472760" y="1112558"/>
                </a:cubicBezTo>
                <a:cubicBezTo>
                  <a:pt x="1472760" y="1112558"/>
                  <a:pt x="1472760" y="1112558"/>
                  <a:pt x="1472760" y="1116270"/>
                </a:cubicBezTo>
                <a:cubicBezTo>
                  <a:pt x="1472760" y="1116270"/>
                  <a:pt x="1472760" y="1116270"/>
                  <a:pt x="1461596" y="1112558"/>
                </a:cubicBezTo>
                <a:cubicBezTo>
                  <a:pt x="1461596" y="1112558"/>
                  <a:pt x="1461596" y="1112558"/>
                  <a:pt x="1461596" y="1116270"/>
                </a:cubicBezTo>
                <a:cubicBezTo>
                  <a:pt x="1454153" y="1116270"/>
                  <a:pt x="1461596" y="1101422"/>
                  <a:pt x="1446707" y="1108846"/>
                </a:cubicBezTo>
                <a:cubicBezTo>
                  <a:pt x="1442989" y="1116270"/>
                  <a:pt x="1416935" y="1123694"/>
                  <a:pt x="1409492" y="1131118"/>
                </a:cubicBezTo>
                <a:cubicBezTo>
                  <a:pt x="1409492" y="1131118"/>
                  <a:pt x="1409492" y="1131118"/>
                  <a:pt x="1405771" y="1127406"/>
                </a:cubicBezTo>
                <a:cubicBezTo>
                  <a:pt x="1398328" y="1134829"/>
                  <a:pt x="1379721" y="1127406"/>
                  <a:pt x="1372278" y="1119982"/>
                </a:cubicBezTo>
                <a:cubicBezTo>
                  <a:pt x="1357391" y="1123694"/>
                  <a:pt x="1346226" y="1138541"/>
                  <a:pt x="1338790" y="1134829"/>
                </a:cubicBezTo>
                <a:cubicBezTo>
                  <a:pt x="1338790" y="1134829"/>
                  <a:pt x="1338790" y="1134829"/>
                  <a:pt x="1349949" y="1127406"/>
                </a:cubicBezTo>
                <a:cubicBezTo>
                  <a:pt x="1346226" y="1127406"/>
                  <a:pt x="1338790" y="1127406"/>
                  <a:pt x="1338790" y="1123694"/>
                </a:cubicBezTo>
                <a:cubicBezTo>
                  <a:pt x="1349949" y="1119982"/>
                  <a:pt x="1338790" y="1112558"/>
                  <a:pt x="1342511" y="1108846"/>
                </a:cubicBezTo>
                <a:cubicBezTo>
                  <a:pt x="1331347" y="1119982"/>
                  <a:pt x="1335068" y="1097710"/>
                  <a:pt x="1316461" y="1112558"/>
                </a:cubicBezTo>
                <a:cubicBezTo>
                  <a:pt x="1323904" y="1108846"/>
                  <a:pt x="1320182" y="1101422"/>
                  <a:pt x="1312739" y="1105134"/>
                </a:cubicBezTo>
                <a:cubicBezTo>
                  <a:pt x="1316461" y="1108846"/>
                  <a:pt x="1309018" y="1112558"/>
                  <a:pt x="1312739" y="1112558"/>
                </a:cubicBezTo>
                <a:cubicBezTo>
                  <a:pt x="1294132" y="1119982"/>
                  <a:pt x="1294132" y="1119982"/>
                  <a:pt x="1279247" y="1123694"/>
                </a:cubicBezTo>
                <a:cubicBezTo>
                  <a:pt x="1279247" y="1127406"/>
                  <a:pt x="1275525" y="1134829"/>
                  <a:pt x="1279247" y="1138541"/>
                </a:cubicBezTo>
                <a:cubicBezTo>
                  <a:pt x="1271804" y="1131118"/>
                  <a:pt x="1256918" y="1138541"/>
                  <a:pt x="1256918" y="1145965"/>
                </a:cubicBezTo>
                <a:cubicBezTo>
                  <a:pt x="1256918" y="1145965"/>
                  <a:pt x="1260639" y="1142253"/>
                  <a:pt x="1264361" y="1142253"/>
                </a:cubicBezTo>
                <a:cubicBezTo>
                  <a:pt x="1256918" y="1142253"/>
                  <a:pt x="1249475" y="1160813"/>
                  <a:pt x="1238311" y="1153389"/>
                </a:cubicBezTo>
                <a:cubicBezTo>
                  <a:pt x="1253196" y="1145965"/>
                  <a:pt x="1230868" y="1145965"/>
                  <a:pt x="1227146" y="1142253"/>
                </a:cubicBezTo>
                <a:cubicBezTo>
                  <a:pt x="1238311" y="1153389"/>
                  <a:pt x="1212260" y="1149677"/>
                  <a:pt x="1215982" y="1160813"/>
                </a:cubicBezTo>
                <a:cubicBezTo>
                  <a:pt x="1219704" y="1164525"/>
                  <a:pt x="1227146" y="1153389"/>
                  <a:pt x="1223425" y="1164525"/>
                </a:cubicBezTo>
                <a:cubicBezTo>
                  <a:pt x="1201096" y="1168237"/>
                  <a:pt x="1223425" y="1149677"/>
                  <a:pt x="1201096" y="1157101"/>
                </a:cubicBezTo>
                <a:cubicBezTo>
                  <a:pt x="1193653" y="1160813"/>
                  <a:pt x="1201096" y="1164525"/>
                  <a:pt x="1201096" y="1168237"/>
                </a:cubicBezTo>
                <a:cubicBezTo>
                  <a:pt x="1201096" y="1168237"/>
                  <a:pt x="1201096" y="1168237"/>
                  <a:pt x="1204818" y="1168237"/>
                </a:cubicBezTo>
                <a:cubicBezTo>
                  <a:pt x="1193653" y="1175661"/>
                  <a:pt x="1201096" y="1179373"/>
                  <a:pt x="1197375" y="1183085"/>
                </a:cubicBezTo>
                <a:cubicBezTo>
                  <a:pt x="1201096" y="1186797"/>
                  <a:pt x="1201096" y="1183085"/>
                  <a:pt x="1201096" y="1183085"/>
                </a:cubicBezTo>
                <a:cubicBezTo>
                  <a:pt x="1201096" y="1183085"/>
                  <a:pt x="1201096" y="1183085"/>
                  <a:pt x="1204818" y="1186797"/>
                </a:cubicBezTo>
                <a:cubicBezTo>
                  <a:pt x="1189932" y="1190509"/>
                  <a:pt x="1171326" y="1197933"/>
                  <a:pt x="1163883" y="1205357"/>
                </a:cubicBezTo>
                <a:cubicBezTo>
                  <a:pt x="1171326" y="1212781"/>
                  <a:pt x="1175047" y="1197933"/>
                  <a:pt x="1182489" y="1205357"/>
                </a:cubicBezTo>
                <a:cubicBezTo>
                  <a:pt x="1182489" y="1205357"/>
                  <a:pt x="1182489" y="1205357"/>
                  <a:pt x="1178767" y="1209069"/>
                </a:cubicBezTo>
                <a:cubicBezTo>
                  <a:pt x="1189932" y="1212781"/>
                  <a:pt x="1189932" y="1201645"/>
                  <a:pt x="1197375" y="1201645"/>
                </a:cubicBezTo>
                <a:cubicBezTo>
                  <a:pt x="1201096" y="1209069"/>
                  <a:pt x="1182489" y="1209069"/>
                  <a:pt x="1189932" y="1216492"/>
                </a:cubicBezTo>
                <a:cubicBezTo>
                  <a:pt x="1204818" y="1209069"/>
                  <a:pt x="1193653" y="1216492"/>
                  <a:pt x="1208539" y="1212781"/>
                </a:cubicBezTo>
                <a:cubicBezTo>
                  <a:pt x="1208539" y="1212781"/>
                  <a:pt x="1208539" y="1212781"/>
                  <a:pt x="1201096" y="1209069"/>
                </a:cubicBezTo>
                <a:cubicBezTo>
                  <a:pt x="1201096" y="1209069"/>
                  <a:pt x="1201096" y="1209069"/>
                  <a:pt x="1219704" y="1212781"/>
                </a:cubicBezTo>
                <a:cubicBezTo>
                  <a:pt x="1215982" y="1205357"/>
                  <a:pt x="1208539" y="1201645"/>
                  <a:pt x="1215982" y="1194221"/>
                </a:cubicBezTo>
                <a:cubicBezTo>
                  <a:pt x="1230868" y="1190509"/>
                  <a:pt x="1223425" y="1209069"/>
                  <a:pt x="1227146" y="1209069"/>
                </a:cubicBezTo>
                <a:cubicBezTo>
                  <a:pt x="1227146" y="1231340"/>
                  <a:pt x="1189932" y="1227628"/>
                  <a:pt x="1189932" y="1242476"/>
                </a:cubicBezTo>
                <a:cubicBezTo>
                  <a:pt x="1175047" y="1242476"/>
                  <a:pt x="1160161" y="1238764"/>
                  <a:pt x="1145275" y="1246188"/>
                </a:cubicBezTo>
                <a:cubicBezTo>
                  <a:pt x="1145275" y="1231340"/>
                  <a:pt x="1167604" y="1223916"/>
                  <a:pt x="1167604" y="1212781"/>
                </a:cubicBezTo>
                <a:cubicBezTo>
                  <a:pt x="1163883" y="1212781"/>
                  <a:pt x="1141554" y="1220204"/>
                  <a:pt x="1152718" y="1223916"/>
                </a:cubicBezTo>
                <a:cubicBezTo>
                  <a:pt x="1141554" y="1231340"/>
                  <a:pt x="1119224" y="1223916"/>
                  <a:pt x="1119224" y="1231340"/>
                </a:cubicBezTo>
                <a:cubicBezTo>
                  <a:pt x="1115503" y="1231340"/>
                  <a:pt x="1108060" y="1231340"/>
                  <a:pt x="1104338" y="1231340"/>
                </a:cubicBezTo>
                <a:cubicBezTo>
                  <a:pt x="1104338" y="1231340"/>
                  <a:pt x="1104338" y="1235052"/>
                  <a:pt x="1104338" y="1235052"/>
                </a:cubicBezTo>
                <a:cubicBezTo>
                  <a:pt x="1096895" y="1231340"/>
                  <a:pt x="1104338" y="1220204"/>
                  <a:pt x="1085732" y="1223916"/>
                </a:cubicBezTo>
                <a:cubicBezTo>
                  <a:pt x="1085732" y="1223916"/>
                  <a:pt x="1085732" y="1223916"/>
                  <a:pt x="1078290" y="1220204"/>
                </a:cubicBezTo>
                <a:cubicBezTo>
                  <a:pt x="1085732" y="1220204"/>
                  <a:pt x="1078290" y="1216492"/>
                  <a:pt x="1085732" y="1212781"/>
                </a:cubicBezTo>
                <a:cubicBezTo>
                  <a:pt x="1082012" y="1212781"/>
                  <a:pt x="1078290" y="1209069"/>
                  <a:pt x="1074569" y="1212781"/>
                </a:cubicBezTo>
                <a:cubicBezTo>
                  <a:pt x="1067126" y="1216492"/>
                  <a:pt x="1067126" y="1220204"/>
                  <a:pt x="1067126" y="1223916"/>
                </a:cubicBezTo>
                <a:cubicBezTo>
                  <a:pt x="1059683" y="1216492"/>
                  <a:pt x="1048518" y="1223916"/>
                  <a:pt x="1044796" y="1223916"/>
                </a:cubicBezTo>
                <a:cubicBezTo>
                  <a:pt x="1044796" y="1223916"/>
                  <a:pt x="1044796" y="1223916"/>
                  <a:pt x="1048518" y="1220204"/>
                </a:cubicBezTo>
                <a:cubicBezTo>
                  <a:pt x="1044796" y="1220204"/>
                  <a:pt x="1041075" y="1216492"/>
                  <a:pt x="1037354" y="1220204"/>
                </a:cubicBezTo>
                <a:cubicBezTo>
                  <a:pt x="1037354" y="1220204"/>
                  <a:pt x="1037354" y="1223916"/>
                  <a:pt x="1037354" y="1223916"/>
                </a:cubicBezTo>
                <a:cubicBezTo>
                  <a:pt x="1022467" y="1231340"/>
                  <a:pt x="1011303" y="1223916"/>
                  <a:pt x="1000138" y="1223916"/>
                </a:cubicBezTo>
                <a:cubicBezTo>
                  <a:pt x="1007581" y="1223916"/>
                  <a:pt x="1011303" y="1220204"/>
                  <a:pt x="1007581" y="1216492"/>
                </a:cubicBezTo>
                <a:cubicBezTo>
                  <a:pt x="1007581" y="1216492"/>
                  <a:pt x="1007581" y="1216492"/>
                  <a:pt x="1018746" y="1220204"/>
                </a:cubicBezTo>
                <a:cubicBezTo>
                  <a:pt x="1011303" y="1212781"/>
                  <a:pt x="1037354" y="1212781"/>
                  <a:pt x="1026189" y="1205357"/>
                </a:cubicBezTo>
                <a:cubicBezTo>
                  <a:pt x="1037354" y="1201645"/>
                  <a:pt x="1055961" y="1205357"/>
                  <a:pt x="1070847" y="1197933"/>
                </a:cubicBezTo>
                <a:cubicBezTo>
                  <a:pt x="1089452" y="1194221"/>
                  <a:pt x="1070847" y="1186797"/>
                  <a:pt x="1070847" y="1179373"/>
                </a:cubicBezTo>
                <a:cubicBezTo>
                  <a:pt x="1070847" y="1179373"/>
                  <a:pt x="1070847" y="1179373"/>
                  <a:pt x="1089452" y="1183085"/>
                </a:cubicBezTo>
                <a:cubicBezTo>
                  <a:pt x="1089452" y="1183085"/>
                  <a:pt x="1089452" y="1183085"/>
                  <a:pt x="1082012" y="1186797"/>
                </a:cubicBezTo>
                <a:cubicBezTo>
                  <a:pt x="1089452" y="1183085"/>
                  <a:pt x="1082012" y="1194221"/>
                  <a:pt x="1093174" y="1190509"/>
                </a:cubicBezTo>
                <a:cubicBezTo>
                  <a:pt x="1100617" y="1183085"/>
                  <a:pt x="1104338" y="1183085"/>
                  <a:pt x="1104338" y="1175661"/>
                </a:cubicBezTo>
                <a:cubicBezTo>
                  <a:pt x="1104338" y="1175661"/>
                  <a:pt x="1104338" y="1175661"/>
                  <a:pt x="1108060" y="1175661"/>
                </a:cubicBezTo>
                <a:cubicBezTo>
                  <a:pt x="1108060" y="1175661"/>
                  <a:pt x="1108060" y="1175661"/>
                  <a:pt x="1108060" y="1171949"/>
                </a:cubicBezTo>
                <a:cubicBezTo>
                  <a:pt x="1108060" y="1179373"/>
                  <a:pt x="1122946" y="1171949"/>
                  <a:pt x="1119224" y="1175661"/>
                </a:cubicBezTo>
                <a:cubicBezTo>
                  <a:pt x="1152718" y="1168237"/>
                  <a:pt x="1171326" y="1153389"/>
                  <a:pt x="1204818" y="1138541"/>
                </a:cubicBezTo>
                <a:cubicBezTo>
                  <a:pt x="1223425" y="1131118"/>
                  <a:pt x="1227146" y="1142253"/>
                  <a:pt x="1245754" y="1127406"/>
                </a:cubicBezTo>
                <a:lnTo>
                  <a:pt x="1245754" y="1123694"/>
                </a:lnTo>
                <a:cubicBezTo>
                  <a:pt x="1249475" y="1112558"/>
                  <a:pt x="1260639" y="1123694"/>
                  <a:pt x="1264361" y="1112558"/>
                </a:cubicBezTo>
                <a:cubicBezTo>
                  <a:pt x="1264361" y="1112558"/>
                  <a:pt x="1264361" y="1112558"/>
                  <a:pt x="1275525" y="1119982"/>
                </a:cubicBezTo>
                <a:cubicBezTo>
                  <a:pt x="1275525" y="1116270"/>
                  <a:pt x="1278316" y="1114414"/>
                  <a:pt x="1282503" y="1113022"/>
                </a:cubicBezTo>
                <a:lnTo>
                  <a:pt x="1296023" y="1109344"/>
                </a:lnTo>
                <a:lnTo>
                  <a:pt x="1301400" y="1110760"/>
                </a:lnTo>
                <a:cubicBezTo>
                  <a:pt x="1307855" y="1109542"/>
                  <a:pt x="1312739" y="1100494"/>
                  <a:pt x="1323904" y="1097710"/>
                </a:cubicBezTo>
                <a:cubicBezTo>
                  <a:pt x="1323904" y="1097710"/>
                  <a:pt x="1323904" y="1097710"/>
                  <a:pt x="1320182" y="1090286"/>
                </a:cubicBezTo>
                <a:cubicBezTo>
                  <a:pt x="1320182" y="1090286"/>
                  <a:pt x="1320182" y="1090286"/>
                  <a:pt x="1335068" y="1086574"/>
                </a:cubicBezTo>
                <a:cubicBezTo>
                  <a:pt x="1335068" y="1090286"/>
                  <a:pt x="1320182" y="1090286"/>
                  <a:pt x="1327625" y="1097710"/>
                </a:cubicBezTo>
                <a:cubicBezTo>
                  <a:pt x="1331347" y="1101422"/>
                  <a:pt x="1335068" y="1097710"/>
                  <a:pt x="1331347" y="1093998"/>
                </a:cubicBezTo>
                <a:cubicBezTo>
                  <a:pt x="1331347" y="1093998"/>
                  <a:pt x="1338790" y="1093998"/>
                  <a:pt x="1335068" y="1097710"/>
                </a:cubicBezTo>
                <a:cubicBezTo>
                  <a:pt x="1342511" y="1086574"/>
                  <a:pt x="1361113" y="1079150"/>
                  <a:pt x="1361113" y="1064302"/>
                </a:cubicBezTo>
                <a:cubicBezTo>
                  <a:pt x="1361113" y="1064302"/>
                  <a:pt x="1361113" y="1064302"/>
                  <a:pt x="1353671" y="1068014"/>
                </a:cubicBezTo>
                <a:cubicBezTo>
                  <a:pt x="1353671" y="1068014"/>
                  <a:pt x="1353671" y="1068014"/>
                  <a:pt x="1375999" y="1049454"/>
                </a:cubicBezTo>
                <a:cubicBezTo>
                  <a:pt x="1390885" y="1038319"/>
                  <a:pt x="1416935" y="1038319"/>
                  <a:pt x="1424378" y="1023471"/>
                </a:cubicBezTo>
                <a:cubicBezTo>
                  <a:pt x="1413218" y="1027183"/>
                  <a:pt x="1435542" y="1027183"/>
                  <a:pt x="1424378" y="1034607"/>
                </a:cubicBezTo>
                <a:cubicBezTo>
                  <a:pt x="1431821" y="1034607"/>
                  <a:pt x="1442989" y="1027183"/>
                  <a:pt x="1450432" y="1023471"/>
                </a:cubicBezTo>
                <a:cubicBezTo>
                  <a:pt x="1446707" y="1027183"/>
                  <a:pt x="1454153" y="1027183"/>
                  <a:pt x="1446707" y="1034607"/>
                </a:cubicBezTo>
                <a:cubicBezTo>
                  <a:pt x="1454153" y="1030895"/>
                  <a:pt x="1457874" y="1030895"/>
                  <a:pt x="1457874" y="1023471"/>
                </a:cubicBezTo>
                <a:cubicBezTo>
                  <a:pt x="1457874" y="1016047"/>
                  <a:pt x="1476482" y="1016047"/>
                  <a:pt x="1483925" y="1016047"/>
                </a:cubicBezTo>
                <a:cubicBezTo>
                  <a:pt x="1483925" y="1016047"/>
                  <a:pt x="1483925" y="1016047"/>
                  <a:pt x="1472760" y="1023471"/>
                </a:cubicBezTo>
                <a:cubicBezTo>
                  <a:pt x="1472760" y="1023471"/>
                  <a:pt x="1472760" y="1023471"/>
                  <a:pt x="1476482" y="1027183"/>
                </a:cubicBezTo>
                <a:cubicBezTo>
                  <a:pt x="1483925" y="1023471"/>
                  <a:pt x="1495089" y="1019759"/>
                  <a:pt x="1495089" y="1016047"/>
                </a:cubicBezTo>
                <a:cubicBezTo>
                  <a:pt x="1495089" y="1016047"/>
                  <a:pt x="1495089" y="1016047"/>
                  <a:pt x="1491367" y="1016047"/>
                </a:cubicBezTo>
                <a:cubicBezTo>
                  <a:pt x="1502531" y="1012335"/>
                  <a:pt x="1524860" y="1004911"/>
                  <a:pt x="1521139" y="1001199"/>
                </a:cubicBezTo>
                <a:cubicBezTo>
                  <a:pt x="1523931" y="999343"/>
                  <a:pt x="1525789" y="998879"/>
                  <a:pt x="1527128" y="999169"/>
                </a:cubicBezTo>
                <a:close/>
                <a:moveTo>
                  <a:pt x="907384" y="997403"/>
                </a:moveTo>
                <a:cubicBezTo>
                  <a:pt x="914944" y="1008289"/>
                  <a:pt x="933842" y="1001032"/>
                  <a:pt x="941402" y="1011918"/>
                </a:cubicBezTo>
                <a:cubicBezTo>
                  <a:pt x="930063" y="1011918"/>
                  <a:pt x="926283" y="1011918"/>
                  <a:pt x="918724" y="1019175"/>
                </a:cubicBezTo>
                <a:cubicBezTo>
                  <a:pt x="907384" y="1015546"/>
                  <a:pt x="911164" y="1033689"/>
                  <a:pt x="899825" y="1037318"/>
                </a:cubicBezTo>
                <a:cubicBezTo>
                  <a:pt x="899825" y="1037318"/>
                  <a:pt x="899825" y="1037318"/>
                  <a:pt x="884706" y="1033689"/>
                </a:cubicBezTo>
                <a:cubicBezTo>
                  <a:pt x="884706" y="1037318"/>
                  <a:pt x="884706" y="1037318"/>
                  <a:pt x="888486" y="1037318"/>
                </a:cubicBezTo>
                <a:cubicBezTo>
                  <a:pt x="888486" y="1037318"/>
                  <a:pt x="888486" y="1037318"/>
                  <a:pt x="862027" y="1044575"/>
                </a:cubicBezTo>
                <a:cubicBezTo>
                  <a:pt x="862027" y="1037318"/>
                  <a:pt x="869587" y="1022803"/>
                  <a:pt x="873367" y="1022803"/>
                </a:cubicBezTo>
                <a:cubicBezTo>
                  <a:pt x="869587" y="1022803"/>
                  <a:pt x="865807" y="1022803"/>
                  <a:pt x="862027" y="1022803"/>
                </a:cubicBezTo>
                <a:cubicBezTo>
                  <a:pt x="865807" y="1022803"/>
                  <a:pt x="869587" y="1019175"/>
                  <a:pt x="865807" y="1019175"/>
                </a:cubicBezTo>
                <a:cubicBezTo>
                  <a:pt x="873367" y="1026432"/>
                  <a:pt x="884706" y="1022803"/>
                  <a:pt x="892265" y="1026432"/>
                </a:cubicBezTo>
                <a:cubicBezTo>
                  <a:pt x="896045" y="1022803"/>
                  <a:pt x="888486" y="1022803"/>
                  <a:pt x="888486" y="1022803"/>
                </a:cubicBezTo>
                <a:cubicBezTo>
                  <a:pt x="884706" y="1015546"/>
                  <a:pt x="892265" y="1019175"/>
                  <a:pt x="896045" y="1015546"/>
                </a:cubicBezTo>
                <a:cubicBezTo>
                  <a:pt x="896045" y="1015546"/>
                  <a:pt x="896045" y="1015546"/>
                  <a:pt x="892265" y="1019175"/>
                </a:cubicBezTo>
                <a:cubicBezTo>
                  <a:pt x="918724" y="1011918"/>
                  <a:pt x="896045" y="1011918"/>
                  <a:pt x="914944" y="1001032"/>
                </a:cubicBezTo>
                <a:cubicBezTo>
                  <a:pt x="899825" y="1011918"/>
                  <a:pt x="911164" y="993775"/>
                  <a:pt x="892265" y="1001032"/>
                </a:cubicBezTo>
                <a:cubicBezTo>
                  <a:pt x="896045" y="1004661"/>
                  <a:pt x="896045" y="993775"/>
                  <a:pt x="907384" y="997403"/>
                </a:cubicBezTo>
                <a:close/>
                <a:moveTo>
                  <a:pt x="1022364" y="996950"/>
                </a:moveTo>
                <a:cubicBezTo>
                  <a:pt x="1022364" y="996950"/>
                  <a:pt x="1022364" y="996950"/>
                  <a:pt x="1033476" y="996950"/>
                </a:cubicBezTo>
                <a:cubicBezTo>
                  <a:pt x="1029772" y="1000720"/>
                  <a:pt x="1026068" y="1004490"/>
                  <a:pt x="1029772" y="1004490"/>
                </a:cubicBezTo>
                <a:cubicBezTo>
                  <a:pt x="1029772" y="1004490"/>
                  <a:pt x="1029772" y="1004490"/>
                  <a:pt x="1007547" y="1008261"/>
                </a:cubicBezTo>
                <a:cubicBezTo>
                  <a:pt x="1007547" y="1008261"/>
                  <a:pt x="1007547" y="1008261"/>
                  <a:pt x="1011251" y="1015801"/>
                </a:cubicBezTo>
                <a:cubicBezTo>
                  <a:pt x="1007547" y="1015801"/>
                  <a:pt x="1002917" y="1018629"/>
                  <a:pt x="998750" y="1020514"/>
                </a:cubicBezTo>
                <a:lnTo>
                  <a:pt x="995923" y="1020240"/>
                </a:lnTo>
                <a:lnTo>
                  <a:pt x="1002917" y="1013445"/>
                </a:lnTo>
                <a:cubicBezTo>
                  <a:pt x="1006621" y="1011088"/>
                  <a:pt x="1009399" y="1008261"/>
                  <a:pt x="1007547" y="1000720"/>
                </a:cubicBezTo>
                <a:cubicBezTo>
                  <a:pt x="1014956" y="1000720"/>
                  <a:pt x="1018660" y="1000720"/>
                  <a:pt x="1022364" y="1000720"/>
                </a:cubicBezTo>
                <a:cubicBezTo>
                  <a:pt x="1022364" y="1000720"/>
                  <a:pt x="1022364" y="1000720"/>
                  <a:pt x="1022364" y="996950"/>
                </a:cubicBezTo>
                <a:close/>
                <a:moveTo>
                  <a:pt x="2354458" y="993775"/>
                </a:moveTo>
                <a:cubicBezTo>
                  <a:pt x="2354458" y="993775"/>
                  <a:pt x="2354458" y="993775"/>
                  <a:pt x="2373310" y="993775"/>
                </a:cubicBezTo>
                <a:cubicBezTo>
                  <a:pt x="2365769" y="1008062"/>
                  <a:pt x="2343147" y="1000918"/>
                  <a:pt x="2343147" y="1004490"/>
                </a:cubicBezTo>
                <a:cubicBezTo>
                  <a:pt x="2346917" y="1000918"/>
                  <a:pt x="2358229" y="1000918"/>
                  <a:pt x="2354458" y="993775"/>
                </a:cubicBezTo>
                <a:close/>
                <a:moveTo>
                  <a:pt x="1547418" y="993775"/>
                </a:moveTo>
                <a:cubicBezTo>
                  <a:pt x="1547418" y="993775"/>
                  <a:pt x="1547418" y="993775"/>
                  <a:pt x="1550989" y="1000125"/>
                </a:cubicBezTo>
                <a:cubicBezTo>
                  <a:pt x="1547418" y="1000125"/>
                  <a:pt x="1540272" y="993775"/>
                  <a:pt x="1536700" y="996950"/>
                </a:cubicBezTo>
                <a:cubicBezTo>
                  <a:pt x="1536700" y="996950"/>
                  <a:pt x="1536700" y="996950"/>
                  <a:pt x="1547418" y="993775"/>
                </a:cubicBezTo>
                <a:close/>
                <a:moveTo>
                  <a:pt x="695344" y="993775"/>
                </a:moveTo>
                <a:lnTo>
                  <a:pt x="695344" y="996950"/>
                </a:lnTo>
                <a:lnTo>
                  <a:pt x="684231" y="996950"/>
                </a:lnTo>
                <a:close/>
                <a:moveTo>
                  <a:pt x="489065" y="991988"/>
                </a:moveTo>
                <a:cubicBezTo>
                  <a:pt x="491545" y="990996"/>
                  <a:pt x="494522" y="990996"/>
                  <a:pt x="498491" y="992980"/>
                </a:cubicBezTo>
                <a:lnTo>
                  <a:pt x="482615" y="996949"/>
                </a:lnTo>
                <a:cubicBezTo>
                  <a:pt x="484600" y="994965"/>
                  <a:pt x="486584" y="992980"/>
                  <a:pt x="489065" y="991988"/>
                </a:cubicBezTo>
                <a:close/>
                <a:moveTo>
                  <a:pt x="1844355" y="989012"/>
                </a:moveTo>
                <a:cubicBezTo>
                  <a:pt x="1840704" y="1000442"/>
                  <a:pt x="1855309" y="992822"/>
                  <a:pt x="1858960" y="996632"/>
                </a:cubicBezTo>
                <a:cubicBezTo>
                  <a:pt x="1851657" y="1000442"/>
                  <a:pt x="1855309" y="1004252"/>
                  <a:pt x="1848006" y="1008062"/>
                </a:cubicBezTo>
                <a:cubicBezTo>
                  <a:pt x="1840704" y="1008062"/>
                  <a:pt x="1833401" y="1000442"/>
                  <a:pt x="1829750" y="1008062"/>
                </a:cubicBezTo>
                <a:cubicBezTo>
                  <a:pt x="1822447" y="1000442"/>
                  <a:pt x="1851657" y="996632"/>
                  <a:pt x="1844355" y="989012"/>
                </a:cubicBezTo>
                <a:close/>
                <a:moveTo>
                  <a:pt x="1670366" y="989012"/>
                </a:moveTo>
                <a:cubicBezTo>
                  <a:pt x="1670366" y="989012"/>
                  <a:pt x="1670366" y="989012"/>
                  <a:pt x="1684338" y="989012"/>
                </a:cubicBezTo>
                <a:cubicBezTo>
                  <a:pt x="1677351" y="992716"/>
                  <a:pt x="1673858" y="1000125"/>
                  <a:pt x="1666873" y="996421"/>
                </a:cubicBezTo>
                <a:cubicBezTo>
                  <a:pt x="1677351" y="996421"/>
                  <a:pt x="1670366" y="989012"/>
                  <a:pt x="1670366" y="989012"/>
                </a:cubicBezTo>
                <a:close/>
                <a:moveTo>
                  <a:pt x="1126607" y="989012"/>
                </a:moveTo>
                <a:cubicBezTo>
                  <a:pt x="1126607" y="989012"/>
                  <a:pt x="1130311" y="996632"/>
                  <a:pt x="1126607" y="1000442"/>
                </a:cubicBezTo>
                <a:cubicBezTo>
                  <a:pt x="1126607" y="1000442"/>
                  <a:pt x="1126607" y="1000442"/>
                  <a:pt x="1141424" y="1004252"/>
                </a:cubicBezTo>
                <a:cubicBezTo>
                  <a:pt x="1134015" y="1008062"/>
                  <a:pt x="1119199" y="1008062"/>
                  <a:pt x="1122903" y="1000442"/>
                </a:cubicBezTo>
                <a:cubicBezTo>
                  <a:pt x="1122903" y="1000442"/>
                  <a:pt x="1122903" y="1000442"/>
                  <a:pt x="1115494" y="1004252"/>
                </a:cubicBezTo>
                <a:cubicBezTo>
                  <a:pt x="1115494" y="1004252"/>
                  <a:pt x="1108086" y="1000442"/>
                  <a:pt x="1108086" y="1000442"/>
                </a:cubicBezTo>
                <a:cubicBezTo>
                  <a:pt x="1108086" y="1000442"/>
                  <a:pt x="1108086" y="1000442"/>
                  <a:pt x="1115494" y="1000442"/>
                </a:cubicBezTo>
                <a:cubicBezTo>
                  <a:pt x="1115494" y="1000442"/>
                  <a:pt x="1115494" y="1000442"/>
                  <a:pt x="1126607" y="989012"/>
                </a:cubicBezTo>
                <a:close/>
                <a:moveTo>
                  <a:pt x="590568" y="989012"/>
                </a:moveTo>
                <a:cubicBezTo>
                  <a:pt x="597977" y="992716"/>
                  <a:pt x="590568" y="996420"/>
                  <a:pt x="601681" y="992716"/>
                </a:cubicBezTo>
                <a:cubicBezTo>
                  <a:pt x="597977" y="996420"/>
                  <a:pt x="597977" y="1000124"/>
                  <a:pt x="590568" y="996420"/>
                </a:cubicBezTo>
                <a:cubicBezTo>
                  <a:pt x="594273" y="996420"/>
                  <a:pt x="590568" y="992716"/>
                  <a:pt x="590568" y="989012"/>
                </a:cubicBezTo>
                <a:close/>
                <a:moveTo>
                  <a:pt x="665133" y="988477"/>
                </a:moveTo>
                <a:lnTo>
                  <a:pt x="672920" y="989542"/>
                </a:lnTo>
                <a:cubicBezTo>
                  <a:pt x="669183" y="991394"/>
                  <a:pt x="667315" y="990468"/>
                  <a:pt x="665913" y="989079"/>
                </a:cubicBezTo>
                <a:close/>
                <a:moveTo>
                  <a:pt x="476816" y="986234"/>
                </a:moveTo>
                <a:cubicBezTo>
                  <a:pt x="479937" y="986234"/>
                  <a:pt x="482617" y="988020"/>
                  <a:pt x="482617" y="989805"/>
                </a:cubicBezTo>
                <a:cubicBezTo>
                  <a:pt x="482617" y="993377"/>
                  <a:pt x="479045" y="993377"/>
                  <a:pt x="475473" y="996949"/>
                </a:cubicBezTo>
                <a:cubicBezTo>
                  <a:pt x="475473" y="996949"/>
                  <a:pt x="475473" y="996949"/>
                  <a:pt x="479045" y="989805"/>
                </a:cubicBezTo>
                <a:lnTo>
                  <a:pt x="468328" y="993377"/>
                </a:lnTo>
                <a:cubicBezTo>
                  <a:pt x="470114" y="988020"/>
                  <a:pt x="473687" y="986234"/>
                  <a:pt x="476816" y="986234"/>
                </a:cubicBezTo>
                <a:close/>
                <a:moveTo>
                  <a:pt x="1323930" y="981710"/>
                </a:moveTo>
                <a:lnTo>
                  <a:pt x="1325966" y="983742"/>
                </a:lnTo>
                <a:lnTo>
                  <a:pt x="1325682" y="983866"/>
                </a:lnTo>
                <a:cubicBezTo>
                  <a:pt x="1324631" y="984041"/>
                  <a:pt x="1323930" y="983575"/>
                  <a:pt x="1323930" y="981710"/>
                </a:cubicBezTo>
                <a:close/>
                <a:moveTo>
                  <a:pt x="2351085" y="981604"/>
                </a:moveTo>
                <a:cubicBezTo>
                  <a:pt x="2351085" y="977900"/>
                  <a:pt x="2343676" y="989012"/>
                  <a:pt x="2339972" y="985308"/>
                </a:cubicBezTo>
                <a:cubicBezTo>
                  <a:pt x="2343676" y="981604"/>
                  <a:pt x="2347381" y="981604"/>
                  <a:pt x="2351085" y="981604"/>
                </a:cubicBezTo>
                <a:close/>
                <a:moveTo>
                  <a:pt x="3070293" y="979515"/>
                </a:moveTo>
                <a:lnTo>
                  <a:pt x="3075021" y="982900"/>
                </a:lnTo>
                <a:lnTo>
                  <a:pt x="3076202" y="982785"/>
                </a:lnTo>
                <a:lnTo>
                  <a:pt x="3072676" y="985520"/>
                </a:lnTo>
                <a:close/>
                <a:moveTo>
                  <a:pt x="3070215" y="979459"/>
                </a:moveTo>
                <a:lnTo>
                  <a:pt x="3070272" y="979462"/>
                </a:lnTo>
                <a:lnTo>
                  <a:pt x="3070293" y="979515"/>
                </a:lnTo>
                <a:close/>
                <a:moveTo>
                  <a:pt x="2942604" y="978557"/>
                </a:moveTo>
                <a:cubicBezTo>
                  <a:pt x="2938879" y="982279"/>
                  <a:pt x="2938879" y="982279"/>
                  <a:pt x="2938879" y="982279"/>
                </a:cubicBezTo>
                <a:lnTo>
                  <a:pt x="2938879" y="979860"/>
                </a:lnTo>
                <a:close/>
                <a:moveTo>
                  <a:pt x="3068924" y="978535"/>
                </a:moveTo>
                <a:lnTo>
                  <a:pt x="3070215" y="979459"/>
                </a:lnTo>
                <a:lnTo>
                  <a:pt x="3068120" y="979336"/>
                </a:lnTo>
                <a:close/>
                <a:moveTo>
                  <a:pt x="1675605" y="977975"/>
                </a:moveTo>
                <a:cubicBezTo>
                  <a:pt x="1676069" y="978496"/>
                  <a:pt x="1675605" y="979885"/>
                  <a:pt x="1673753" y="982663"/>
                </a:cubicBezTo>
                <a:cubicBezTo>
                  <a:pt x="1670050" y="978959"/>
                  <a:pt x="1662640" y="982663"/>
                  <a:pt x="1658935" y="982663"/>
                </a:cubicBezTo>
                <a:cubicBezTo>
                  <a:pt x="1664491" y="982663"/>
                  <a:pt x="1674218" y="976412"/>
                  <a:pt x="1675605" y="977975"/>
                </a:cubicBezTo>
                <a:close/>
                <a:moveTo>
                  <a:pt x="1119198" y="977900"/>
                </a:moveTo>
                <a:cubicBezTo>
                  <a:pt x="1130311" y="977900"/>
                  <a:pt x="1130311" y="977900"/>
                  <a:pt x="1126607" y="985838"/>
                </a:cubicBezTo>
                <a:cubicBezTo>
                  <a:pt x="1122902" y="985838"/>
                  <a:pt x="1122902" y="977900"/>
                  <a:pt x="1119198" y="977900"/>
                </a:cubicBezTo>
                <a:close/>
                <a:moveTo>
                  <a:pt x="3083933" y="975042"/>
                </a:moveTo>
                <a:cubicBezTo>
                  <a:pt x="3087685" y="975042"/>
                  <a:pt x="3083933" y="982027"/>
                  <a:pt x="3083933" y="982027"/>
                </a:cubicBezTo>
                <a:lnTo>
                  <a:pt x="3076202" y="982785"/>
                </a:lnTo>
                <a:lnTo>
                  <a:pt x="3081119" y="978971"/>
                </a:lnTo>
                <a:cubicBezTo>
                  <a:pt x="3083933" y="977662"/>
                  <a:pt x="3085809" y="976789"/>
                  <a:pt x="3083933" y="975042"/>
                </a:cubicBezTo>
                <a:close/>
                <a:moveTo>
                  <a:pt x="3050162" y="975042"/>
                </a:moveTo>
                <a:cubicBezTo>
                  <a:pt x="3050162" y="975042"/>
                  <a:pt x="3050162" y="975042"/>
                  <a:pt x="3053915" y="975042"/>
                </a:cubicBezTo>
                <a:cubicBezTo>
                  <a:pt x="3050162" y="980281"/>
                  <a:pt x="3055791" y="979408"/>
                  <a:pt x="3061888" y="978971"/>
                </a:cubicBezTo>
                <a:lnTo>
                  <a:pt x="3068120" y="979336"/>
                </a:lnTo>
                <a:lnTo>
                  <a:pt x="3062357" y="985083"/>
                </a:lnTo>
                <a:cubicBezTo>
                  <a:pt x="3060481" y="985520"/>
                  <a:pt x="3059543" y="985520"/>
                  <a:pt x="3061419" y="989012"/>
                </a:cubicBezTo>
                <a:cubicBezTo>
                  <a:pt x="3046410" y="989012"/>
                  <a:pt x="3053915" y="982027"/>
                  <a:pt x="3050162" y="975042"/>
                </a:cubicBezTo>
                <a:close/>
                <a:moveTo>
                  <a:pt x="1598613" y="971550"/>
                </a:moveTo>
                <a:cubicBezTo>
                  <a:pt x="1595043" y="975254"/>
                  <a:pt x="1587896" y="982663"/>
                  <a:pt x="1584325" y="978959"/>
                </a:cubicBezTo>
                <a:cubicBezTo>
                  <a:pt x="1591468" y="978959"/>
                  <a:pt x="1595043" y="975254"/>
                  <a:pt x="1598613" y="971550"/>
                </a:cubicBezTo>
                <a:close/>
                <a:moveTo>
                  <a:pt x="910182" y="969763"/>
                </a:moveTo>
                <a:cubicBezTo>
                  <a:pt x="911108" y="968771"/>
                  <a:pt x="912034" y="968771"/>
                  <a:pt x="913886" y="970755"/>
                </a:cubicBezTo>
                <a:cubicBezTo>
                  <a:pt x="913886" y="970755"/>
                  <a:pt x="917590" y="974724"/>
                  <a:pt x="913886" y="974724"/>
                </a:cubicBezTo>
                <a:lnTo>
                  <a:pt x="906477" y="974724"/>
                </a:lnTo>
                <a:cubicBezTo>
                  <a:pt x="908329" y="972740"/>
                  <a:pt x="909256" y="970755"/>
                  <a:pt x="910182" y="969763"/>
                </a:cubicBezTo>
                <a:close/>
                <a:moveTo>
                  <a:pt x="1365046" y="966787"/>
                </a:moveTo>
                <a:cubicBezTo>
                  <a:pt x="1372523" y="970518"/>
                  <a:pt x="1379999" y="970518"/>
                  <a:pt x="1387476" y="974248"/>
                </a:cubicBezTo>
                <a:cubicBezTo>
                  <a:pt x="1387476" y="981710"/>
                  <a:pt x="1376262" y="977979"/>
                  <a:pt x="1372523" y="985440"/>
                </a:cubicBezTo>
                <a:cubicBezTo>
                  <a:pt x="1372523" y="985440"/>
                  <a:pt x="1372523" y="985440"/>
                  <a:pt x="1376262" y="977979"/>
                </a:cubicBezTo>
                <a:cubicBezTo>
                  <a:pt x="1372523" y="977979"/>
                  <a:pt x="1368785" y="977979"/>
                  <a:pt x="1368785" y="977979"/>
                </a:cubicBezTo>
                <a:cubicBezTo>
                  <a:pt x="1368785" y="977979"/>
                  <a:pt x="1368785" y="981710"/>
                  <a:pt x="1368785" y="981710"/>
                </a:cubicBezTo>
                <a:cubicBezTo>
                  <a:pt x="1368785" y="981710"/>
                  <a:pt x="1368785" y="981710"/>
                  <a:pt x="1357571" y="989171"/>
                </a:cubicBezTo>
                <a:cubicBezTo>
                  <a:pt x="1357571" y="989171"/>
                  <a:pt x="1357571" y="989171"/>
                  <a:pt x="1365046" y="1000363"/>
                </a:cubicBezTo>
                <a:cubicBezTo>
                  <a:pt x="1357571" y="996632"/>
                  <a:pt x="1335145" y="1004093"/>
                  <a:pt x="1338883" y="1011555"/>
                </a:cubicBezTo>
                <a:cubicBezTo>
                  <a:pt x="1338883" y="1011555"/>
                  <a:pt x="1342622" y="1015285"/>
                  <a:pt x="1342622" y="1015285"/>
                </a:cubicBezTo>
                <a:cubicBezTo>
                  <a:pt x="1320192" y="1022747"/>
                  <a:pt x="1305238" y="1037669"/>
                  <a:pt x="1282810" y="1041400"/>
                </a:cubicBezTo>
                <a:cubicBezTo>
                  <a:pt x="1275333" y="1041400"/>
                  <a:pt x="1275333" y="1037669"/>
                  <a:pt x="1271595" y="1037669"/>
                </a:cubicBezTo>
                <a:cubicBezTo>
                  <a:pt x="1294024" y="1033939"/>
                  <a:pt x="1301500" y="1007824"/>
                  <a:pt x="1323930" y="1004093"/>
                </a:cubicBezTo>
                <a:cubicBezTo>
                  <a:pt x="1320192" y="1004093"/>
                  <a:pt x="1316453" y="996632"/>
                  <a:pt x="1312715" y="1000363"/>
                </a:cubicBezTo>
                <a:cubicBezTo>
                  <a:pt x="1312715" y="1000363"/>
                  <a:pt x="1312715" y="1000363"/>
                  <a:pt x="1312715" y="1004093"/>
                </a:cubicBezTo>
                <a:cubicBezTo>
                  <a:pt x="1305238" y="1007824"/>
                  <a:pt x="1290285" y="1019016"/>
                  <a:pt x="1294024" y="1004093"/>
                </a:cubicBezTo>
                <a:cubicBezTo>
                  <a:pt x="1294024" y="1004093"/>
                  <a:pt x="1294024" y="1004093"/>
                  <a:pt x="1308977" y="1000363"/>
                </a:cubicBezTo>
                <a:cubicBezTo>
                  <a:pt x="1301500" y="992901"/>
                  <a:pt x="1282810" y="1011555"/>
                  <a:pt x="1279071" y="1000363"/>
                </a:cubicBezTo>
                <a:cubicBezTo>
                  <a:pt x="1279071" y="996632"/>
                  <a:pt x="1301500" y="989171"/>
                  <a:pt x="1308977" y="981710"/>
                </a:cubicBezTo>
                <a:cubicBezTo>
                  <a:pt x="1305238" y="985440"/>
                  <a:pt x="1320192" y="989171"/>
                  <a:pt x="1327668" y="985440"/>
                </a:cubicBezTo>
                <a:lnTo>
                  <a:pt x="1325966" y="983742"/>
                </a:lnTo>
                <a:lnTo>
                  <a:pt x="1329538" y="982176"/>
                </a:lnTo>
                <a:cubicBezTo>
                  <a:pt x="1332341" y="980777"/>
                  <a:pt x="1335145" y="979844"/>
                  <a:pt x="1335145" y="985440"/>
                </a:cubicBezTo>
                <a:cubicBezTo>
                  <a:pt x="1353832" y="974248"/>
                  <a:pt x="1361307" y="977979"/>
                  <a:pt x="1379999" y="974248"/>
                </a:cubicBezTo>
                <a:cubicBezTo>
                  <a:pt x="1376262" y="970518"/>
                  <a:pt x="1368785" y="966787"/>
                  <a:pt x="1365046" y="966787"/>
                </a:cubicBezTo>
                <a:close/>
                <a:moveTo>
                  <a:pt x="925924" y="966787"/>
                </a:moveTo>
                <a:cubicBezTo>
                  <a:pt x="925924" y="966787"/>
                  <a:pt x="925924" y="966787"/>
                  <a:pt x="936640" y="974195"/>
                </a:cubicBezTo>
                <a:cubicBezTo>
                  <a:pt x="929496" y="966787"/>
                  <a:pt x="929496" y="977899"/>
                  <a:pt x="922352" y="977899"/>
                </a:cubicBezTo>
                <a:cubicBezTo>
                  <a:pt x="922352" y="970491"/>
                  <a:pt x="925924" y="970491"/>
                  <a:pt x="925924" y="966787"/>
                </a:cubicBezTo>
                <a:close/>
                <a:moveTo>
                  <a:pt x="1175649" y="961173"/>
                </a:moveTo>
                <a:lnTo>
                  <a:pt x="1178133" y="963613"/>
                </a:lnTo>
                <a:cubicBezTo>
                  <a:pt x="1175306" y="962687"/>
                  <a:pt x="1174599" y="961992"/>
                  <a:pt x="1175188" y="961356"/>
                </a:cubicBezTo>
                <a:close/>
                <a:moveTo>
                  <a:pt x="1108087" y="960437"/>
                </a:moveTo>
                <a:cubicBezTo>
                  <a:pt x="1119199" y="960437"/>
                  <a:pt x="1134016" y="960437"/>
                  <a:pt x="1141424" y="967845"/>
                </a:cubicBezTo>
                <a:cubicBezTo>
                  <a:pt x="1137720" y="960437"/>
                  <a:pt x="1126607" y="967845"/>
                  <a:pt x="1119199" y="967845"/>
                </a:cubicBezTo>
                <a:cubicBezTo>
                  <a:pt x="1111790" y="971549"/>
                  <a:pt x="1122903" y="975253"/>
                  <a:pt x="1122903" y="975253"/>
                </a:cubicBezTo>
                <a:cubicBezTo>
                  <a:pt x="1111790" y="967845"/>
                  <a:pt x="1089566" y="982662"/>
                  <a:pt x="1074751" y="986366"/>
                </a:cubicBezTo>
                <a:cubicBezTo>
                  <a:pt x="1074751" y="986366"/>
                  <a:pt x="1074751" y="986366"/>
                  <a:pt x="1074751" y="990070"/>
                </a:cubicBezTo>
                <a:cubicBezTo>
                  <a:pt x="1052526" y="993774"/>
                  <a:pt x="1078455" y="975253"/>
                  <a:pt x="1071047" y="975253"/>
                </a:cubicBezTo>
                <a:cubicBezTo>
                  <a:pt x="1085861" y="975253"/>
                  <a:pt x="1108087" y="964141"/>
                  <a:pt x="1108087" y="960437"/>
                </a:cubicBezTo>
                <a:close/>
                <a:moveTo>
                  <a:pt x="657972" y="959908"/>
                </a:moveTo>
                <a:cubicBezTo>
                  <a:pt x="661709" y="967317"/>
                  <a:pt x="654234" y="978429"/>
                  <a:pt x="657972" y="982133"/>
                </a:cubicBezTo>
                <a:cubicBezTo>
                  <a:pt x="657972" y="982133"/>
                  <a:pt x="657972" y="982133"/>
                  <a:pt x="665446" y="971021"/>
                </a:cubicBezTo>
                <a:cubicBezTo>
                  <a:pt x="672920" y="982133"/>
                  <a:pt x="672920" y="967317"/>
                  <a:pt x="680395" y="974725"/>
                </a:cubicBezTo>
                <a:cubicBezTo>
                  <a:pt x="680395" y="974725"/>
                  <a:pt x="680395" y="974725"/>
                  <a:pt x="680395" y="963612"/>
                </a:cubicBezTo>
                <a:cubicBezTo>
                  <a:pt x="680395" y="974725"/>
                  <a:pt x="695344" y="971021"/>
                  <a:pt x="695344" y="971021"/>
                </a:cubicBezTo>
                <a:cubicBezTo>
                  <a:pt x="695344" y="971021"/>
                  <a:pt x="695344" y="971021"/>
                  <a:pt x="684132" y="974725"/>
                </a:cubicBezTo>
                <a:cubicBezTo>
                  <a:pt x="680395" y="978429"/>
                  <a:pt x="691606" y="985837"/>
                  <a:pt x="684132" y="989542"/>
                </a:cubicBezTo>
                <a:cubicBezTo>
                  <a:pt x="680395" y="989542"/>
                  <a:pt x="672920" y="985837"/>
                  <a:pt x="669183" y="982133"/>
                </a:cubicBezTo>
                <a:cubicBezTo>
                  <a:pt x="669183" y="982133"/>
                  <a:pt x="669183" y="982133"/>
                  <a:pt x="661709" y="985837"/>
                </a:cubicBezTo>
                <a:lnTo>
                  <a:pt x="665133" y="988477"/>
                </a:lnTo>
                <a:lnTo>
                  <a:pt x="659373" y="987690"/>
                </a:lnTo>
                <a:cubicBezTo>
                  <a:pt x="654234" y="985837"/>
                  <a:pt x="648629" y="983985"/>
                  <a:pt x="643023" y="985837"/>
                </a:cubicBezTo>
                <a:cubicBezTo>
                  <a:pt x="643023" y="985837"/>
                  <a:pt x="643023" y="985837"/>
                  <a:pt x="643023" y="993246"/>
                </a:cubicBezTo>
                <a:cubicBezTo>
                  <a:pt x="643023" y="989542"/>
                  <a:pt x="628074" y="985837"/>
                  <a:pt x="620599" y="989542"/>
                </a:cubicBezTo>
                <a:cubicBezTo>
                  <a:pt x="620599" y="989542"/>
                  <a:pt x="620599" y="989542"/>
                  <a:pt x="631811" y="996950"/>
                </a:cubicBezTo>
                <a:cubicBezTo>
                  <a:pt x="624336" y="996950"/>
                  <a:pt x="613125" y="993246"/>
                  <a:pt x="609388" y="993246"/>
                </a:cubicBezTo>
                <a:cubicBezTo>
                  <a:pt x="605650" y="974725"/>
                  <a:pt x="639285" y="985837"/>
                  <a:pt x="635548" y="974725"/>
                </a:cubicBezTo>
                <a:cubicBezTo>
                  <a:pt x="628074" y="971021"/>
                  <a:pt x="613125" y="974725"/>
                  <a:pt x="609388" y="974725"/>
                </a:cubicBezTo>
                <a:cubicBezTo>
                  <a:pt x="605650" y="978429"/>
                  <a:pt x="601913" y="985837"/>
                  <a:pt x="609388" y="985837"/>
                </a:cubicBezTo>
                <a:cubicBezTo>
                  <a:pt x="601913" y="978429"/>
                  <a:pt x="586964" y="978429"/>
                  <a:pt x="572015" y="978429"/>
                </a:cubicBezTo>
                <a:cubicBezTo>
                  <a:pt x="572015" y="978429"/>
                  <a:pt x="572015" y="978429"/>
                  <a:pt x="572015" y="982133"/>
                </a:cubicBezTo>
                <a:cubicBezTo>
                  <a:pt x="553326" y="978429"/>
                  <a:pt x="534641" y="989542"/>
                  <a:pt x="519691" y="993246"/>
                </a:cubicBezTo>
                <a:lnTo>
                  <a:pt x="515953" y="982133"/>
                </a:lnTo>
                <a:cubicBezTo>
                  <a:pt x="530904" y="978429"/>
                  <a:pt x="542115" y="971021"/>
                  <a:pt x="553326" y="974725"/>
                </a:cubicBezTo>
                <a:cubicBezTo>
                  <a:pt x="557067" y="974725"/>
                  <a:pt x="557067" y="971021"/>
                  <a:pt x="553326" y="971021"/>
                </a:cubicBezTo>
                <a:cubicBezTo>
                  <a:pt x="572015" y="956204"/>
                  <a:pt x="575753" y="974725"/>
                  <a:pt x="594439" y="967317"/>
                </a:cubicBezTo>
                <a:cubicBezTo>
                  <a:pt x="594439" y="967317"/>
                  <a:pt x="594439" y="967317"/>
                  <a:pt x="594439" y="963612"/>
                </a:cubicBezTo>
                <a:cubicBezTo>
                  <a:pt x="613125" y="952500"/>
                  <a:pt x="620599" y="974725"/>
                  <a:pt x="639285" y="971021"/>
                </a:cubicBezTo>
                <a:cubicBezTo>
                  <a:pt x="646760" y="963612"/>
                  <a:pt x="631811" y="963612"/>
                  <a:pt x="639285" y="963612"/>
                </a:cubicBezTo>
                <a:cubicBezTo>
                  <a:pt x="643023" y="967317"/>
                  <a:pt x="650497" y="963612"/>
                  <a:pt x="657972" y="959908"/>
                </a:cubicBezTo>
                <a:close/>
                <a:moveTo>
                  <a:pt x="837004" y="959379"/>
                </a:moveTo>
                <a:cubicBezTo>
                  <a:pt x="837004" y="957527"/>
                  <a:pt x="837938" y="958453"/>
                  <a:pt x="838405" y="959842"/>
                </a:cubicBezTo>
                <a:lnTo>
                  <a:pt x="838283" y="960124"/>
                </a:lnTo>
                <a:close/>
                <a:moveTo>
                  <a:pt x="1184208" y="957240"/>
                </a:moveTo>
                <a:lnTo>
                  <a:pt x="1180018" y="959446"/>
                </a:lnTo>
                <a:lnTo>
                  <a:pt x="1175649" y="961173"/>
                </a:lnTo>
                <a:lnTo>
                  <a:pt x="1174364" y="959909"/>
                </a:lnTo>
                <a:close/>
                <a:moveTo>
                  <a:pt x="2987301" y="956222"/>
                </a:moveTo>
                <a:cubicBezTo>
                  <a:pt x="2994751" y="963667"/>
                  <a:pt x="2976127" y="963667"/>
                  <a:pt x="2972402" y="971112"/>
                </a:cubicBezTo>
                <a:cubicBezTo>
                  <a:pt x="2972402" y="971112"/>
                  <a:pt x="2972402" y="971112"/>
                  <a:pt x="2976127" y="971112"/>
                </a:cubicBezTo>
                <a:cubicBezTo>
                  <a:pt x="2964952" y="971112"/>
                  <a:pt x="2964952" y="982279"/>
                  <a:pt x="2957503" y="978557"/>
                </a:cubicBezTo>
                <a:cubicBezTo>
                  <a:pt x="2964952" y="967390"/>
                  <a:pt x="2946328" y="974834"/>
                  <a:pt x="2938879" y="974834"/>
                </a:cubicBezTo>
                <a:lnTo>
                  <a:pt x="2938879" y="979860"/>
                </a:lnTo>
                <a:lnTo>
                  <a:pt x="2914668" y="988328"/>
                </a:lnTo>
                <a:cubicBezTo>
                  <a:pt x="2905356" y="992516"/>
                  <a:pt x="2896044" y="997169"/>
                  <a:pt x="2886732" y="1000891"/>
                </a:cubicBezTo>
                <a:cubicBezTo>
                  <a:pt x="2890457" y="1004614"/>
                  <a:pt x="2894181" y="1004614"/>
                  <a:pt x="2901631" y="1000891"/>
                </a:cubicBezTo>
                <a:cubicBezTo>
                  <a:pt x="2901631" y="1000891"/>
                  <a:pt x="2901631" y="1000891"/>
                  <a:pt x="2897906" y="997169"/>
                </a:cubicBezTo>
                <a:cubicBezTo>
                  <a:pt x="2909081" y="997169"/>
                  <a:pt x="2901631" y="1008336"/>
                  <a:pt x="2905356" y="1008336"/>
                </a:cubicBezTo>
                <a:cubicBezTo>
                  <a:pt x="2909081" y="1008336"/>
                  <a:pt x="2916530" y="1004614"/>
                  <a:pt x="2912805" y="1004614"/>
                </a:cubicBezTo>
                <a:cubicBezTo>
                  <a:pt x="2916530" y="1004614"/>
                  <a:pt x="2931429" y="1000891"/>
                  <a:pt x="2927705" y="1008336"/>
                </a:cubicBezTo>
                <a:cubicBezTo>
                  <a:pt x="2938879" y="1008336"/>
                  <a:pt x="2953778" y="1004614"/>
                  <a:pt x="2964952" y="993446"/>
                </a:cubicBezTo>
                <a:cubicBezTo>
                  <a:pt x="2964952" y="993446"/>
                  <a:pt x="2964952" y="993446"/>
                  <a:pt x="2983576" y="1000891"/>
                </a:cubicBezTo>
                <a:cubicBezTo>
                  <a:pt x="2991026" y="989724"/>
                  <a:pt x="3017099" y="989724"/>
                  <a:pt x="3031998" y="982279"/>
                </a:cubicBezTo>
                <a:cubicBezTo>
                  <a:pt x="3054347" y="986002"/>
                  <a:pt x="3013375" y="989724"/>
                  <a:pt x="3013375" y="1000891"/>
                </a:cubicBezTo>
                <a:cubicBezTo>
                  <a:pt x="2991026" y="997169"/>
                  <a:pt x="2983576" y="1030671"/>
                  <a:pt x="2957503" y="1026948"/>
                </a:cubicBezTo>
                <a:cubicBezTo>
                  <a:pt x="2957503" y="1026948"/>
                  <a:pt x="2957503" y="1026948"/>
                  <a:pt x="2961228" y="1030671"/>
                </a:cubicBezTo>
                <a:cubicBezTo>
                  <a:pt x="2942604" y="1034393"/>
                  <a:pt x="2923980" y="1041838"/>
                  <a:pt x="2905356" y="1045560"/>
                </a:cubicBezTo>
                <a:cubicBezTo>
                  <a:pt x="2901631" y="1060450"/>
                  <a:pt x="2883007" y="1060450"/>
                  <a:pt x="2871833" y="1067895"/>
                </a:cubicBezTo>
                <a:cubicBezTo>
                  <a:pt x="2871833" y="1067895"/>
                  <a:pt x="2871833" y="1067895"/>
                  <a:pt x="2875557" y="1056728"/>
                </a:cubicBezTo>
                <a:cubicBezTo>
                  <a:pt x="2868108" y="1064173"/>
                  <a:pt x="2860658" y="1053005"/>
                  <a:pt x="2860658" y="1064173"/>
                </a:cubicBezTo>
                <a:cubicBezTo>
                  <a:pt x="2860658" y="1067895"/>
                  <a:pt x="2871833" y="1067895"/>
                  <a:pt x="2868108" y="1067895"/>
                </a:cubicBezTo>
                <a:cubicBezTo>
                  <a:pt x="2849484" y="1071617"/>
                  <a:pt x="2842034" y="1079062"/>
                  <a:pt x="2834585" y="1071617"/>
                </a:cubicBezTo>
                <a:cubicBezTo>
                  <a:pt x="2838310" y="1067895"/>
                  <a:pt x="2842034" y="1067895"/>
                  <a:pt x="2845759" y="1067895"/>
                </a:cubicBezTo>
                <a:cubicBezTo>
                  <a:pt x="2849484" y="1049283"/>
                  <a:pt x="2830860" y="1071617"/>
                  <a:pt x="2827135" y="1064173"/>
                </a:cubicBezTo>
                <a:cubicBezTo>
                  <a:pt x="2819686" y="1064173"/>
                  <a:pt x="2834585" y="1067895"/>
                  <a:pt x="2819686" y="1071617"/>
                </a:cubicBezTo>
                <a:cubicBezTo>
                  <a:pt x="2815961" y="1064173"/>
                  <a:pt x="2804787" y="1067895"/>
                  <a:pt x="2797337" y="1071617"/>
                </a:cubicBezTo>
                <a:cubicBezTo>
                  <a:pt x="2808511" y="1075340"/>
                  <a:pt x="2789887" y="1071617"/>
                  <a:pt x="2797337" y="1075340"/>
                </a:cubicBezTo>
                <a:cubicBezTo>
                  <a:pt x="2797337" y="1075340"/>
                  <a:pt x="2797337" y="1075340"/>
                  <a:pt x="2808511" y="1075340"/>
                </a:cubicBezTo>
                <a:cubicBezTo>
                  <a:pt x="2808511" y="1079062"/>
                  <a:pt x="2789887" y="1082785"/>
                  <a:pt x="2793612" y="1071617"/>
                </a:cubicBezTo>
                <a:lnTo>
                  <a:pt x="2769673" y="1082250"/>
                </a:lnTo>
                <a:lnTo>
                  <a:pt x="2776734" y="1083931"/>
                </a:lnTo>
                <a:cubicBezTo>
                  <a:pt x="2780901" y="1083468"/>
                  <a:pt x="2783679" y="1083468"/>
                  <a:pt x="2778123" y="1089024"/>
                </a:cubicBezTo>
                <a:cubicBezTo>
                  <a:pt x="2778123" y="1087172"/>
                  <a:pt x="2776270" y="1087172"/>
                  <a:pt x="2773955" y="1086709"/>
                </a:cubicBezTo>
                <a:lnTo>
                  <a:pt x="2768553" y="1082748"/>
                </a:lnTo>
                <a:lnTo>
                  <a:pt x="2760089" y="1086507"/>
                </a:lnTo>
                <a:cubicBezTo>
                  <a:pt x="2741465" y="1093952"/>
                  <a:pt x="2752640" y="1079062"/>
                  <a:pt x="2737740" y="1082785"/>
                </a:cubicBezTo>
                <a:cubicBezTo>
                  <a:pt x="2752640" y="1079062"/>
                  <a:pt x="2737740" y="1075340"/>
                  <a:pt x="2748915" y="1071617"/>
                </a:cubicBezTo>
                <a:cubicBezTo>
                  <a:pt x="2748915" y="1071617"/>
                  <a:pt x="2748915" y="1071617"/>
                  <a:pt x="2726566" y="1060450"/>
                </a:cubicBezTo>
                <a:cubicBezTo>
                  <a:pt x="2719117" y="1064173"/>
                  <a:pt x="2715392" y="1075340"/>
                  <a:pt x="2700493" y="1075340"/>
                </a:cubicBezTo>
                <a:cubicBezTo>
                  <a:pt x="2704217" y="1079062"/>
                  <a:pt x="2685594" y="1079062"/>
                  <a:pt x="2693043" y="1086507"/>
                </a:cubicBezTo>
                <a:cubicBezTo>
                  <a:pt x="2689318" y="1079062"/>
                  <a:pt x="2670694" y="1090229"/>
                  <a:pt x="2670694" y="1097674"/>
                </a:cubicBezTo>
                <a:cubicBezTo>
                  <a:pt x="2689318" y="1097674"/>
                  <a:pt x="2711667" y="1082785"/>
                  <a:pt x="2726566" y="1079062"/>
                </a:cubicBezTo>
                <a:cubicBezTo>
                  <a:pt x="2726566" y="1079062"/>
                  <a:pt x="2726566" y="1079062"/>
                  <a:pt x="2719117" y="1082785"/>
                </a:cubicBezTo>
                <a:cubicBezTo>
                  <a:pt x="2722841" y="1086507"/>
                  <a:pt x="2730291" y="1086507"/>
                  <a:pt x="2737740" y="1090229"/>
                </a:cubicBezTo>
                <a:cubicBezTo>
                  <a:pt x="2734016" y="1097674"/>
                  <a:pt x="2711667" y="1097674"/>
                  <a:pt x="2707942" y="1101397"/>
                </a:cubicBezTo>
                <a:cubicBezTo>
                  <a:pt x="2704217" y="1108842"/>
                  <a:pt x="2700493" y="1112564"/>
                  <a:pt x="2707942" y="1116286"/>
                </a:cubicBezTo>
                <a:cubicBezTo>
                  <a:pt x="2696768" y="1120009"/>
                  <a:pt x="2693043" y="1123731"/>
                  <a:pt x="2689318" y="1120009"/>
                </a:cubicBezTo>
                <a:cubicBezTo>
                  <a:pt x="2681869" y="1123731"/>
                  <a:pt x="2678144" y="1134898"/>
                  <a:pt x="2689318" y="1138621"/>
                </a:cubicBezTo>
                <a:cubicBezTo>
                  <a:pt x="2693043" y="1127454"/>
                  <a:pt x="2700493" y="1134898"/>
                  <a:pt x="2704217" y="1127454"/>
                </a:cubicBezTo>
                <a:cubicBezTo>
                  <a:pt x="2704217" y="1127454"/>
                  <a:pt x="2704217" y="1127454"/>
                  <a:pt x="2700493" y="1134898"/>
                </a:cubicBezTo>
                <a:cubicBezTo>
                  <a:pt x="2715392" y="1131176"/>
                  <a:pt x="2726566" y="1138621"/>
                  <a:pt x="2741465" y="1127454"/>
                </a:cubicBezTo>
                <a:cubicBezTo>
                  <a:pt x="2741465" y="1120009"/>
                  <a:pt x="2730291" y="1120009"/>
                  <a:pt x="2737740" y="1112564"/>
                </a:cubicBezTo>
                <a:cubicBezTo>
                  <a:pt x="2739603" y="1116286"/>
                  <a:pt x="2739603" y="1121870"/>
                  <a:pt x="2741000" y="1126523"/>
                </a:cubicBezTo>
                <a:lnTo>
                  <a:pt x="2751929" y="1134387"/>
                </a:lnTo>
                <a:lnTo>
                  <a:pt x="2734016" y="1142343"/>
                </a:lnTo>
                <a:cubicBezTo>
                  <a:pt x="2734016" y="1142343"/>
                  <a:pt x="2734016" y="1149788"/>
                  <a:pt x="2741465" y="1146066"/>
                </a:cubicBezTo>
                <a:cubicBezTo>
                  <a:pt x="2741465" y="1146066"/>
                  <a:pt x="2741465" y="1146066"/>
                  <a:pt x="2722841" y="1157233"/>
                </a:cubicBezTo>
                <a:cubicBezTo>
                  <a:pt x="2722841" y="1157233"/>
                  <a:pt x="2722841" y="1157233"/>
                  <a:pt x="2726566" y="1149788"/>
                </a:cubicBezTo>
                <a:cubicBezTo>
                  <a:pt x="2722841" y="1138621"/>
                  <a:pt x="2696768" y="1160955"/>
                  <a:pt x="2681869" y="1160955"/>
                </a:cubicBezTo>
                <a:cubicBezTo>
                  <a:pt x="2674419" y="1164678"/>
                  <a:pt x="2681869" y="1164678"/>
                  <a:pt x="2678144" y="1168400"/>
                </a:cubicBezTo>
                <a:cubicBezTo>
                  <a:pt x="2666970" y="1164678"/>
                  <a:pt x="2670694" y="1164678"/>
                  <a:pt x="2666970" y="1157233"/>
                </a:cubicBezTo>
                <a:lnTo>
                  <a:pt x="2659682" y="1162088"/>
                </a:lnTo>
                <a:lnTo>
                  <a:pt x="2663245" y="1156302"/>
                </a:lnTo>
                <a:cubicBezTo>
                  <a:pt x="2665107" y="1153510"/>
                  <a:pt x="2666970" y="1151649"/>
                  <a:pt x="2670694" y="1149788"/>
                </a:cubicBezTo>
                <a:cubicBezTo>
                  <a:pt x="2659520" y="1146066"/>
                  <a:pt x="2663245" y="1149788"/>
                  <a:pt x="2652070" y="1153510"/>
                </a:cubicBezTo>
                <a:cubicBezTo>
                  <a:pt x="2652070" y="1153510"/>
                  <a:pt x="2652070" y="1153510"/>
                  <a:pt x="2655795" y="1149788"/>
                </a:cubicBezTo>
                <a:cubicBezTo>
                  <a:pt x="2652070" y="1146066"/>
                  <a:pt x="2644621" y="1149788"/>
                  <a:pt x="2648346" y="1153510"/>
                </a:cubicBezTo>
                <a:cubicBezTo>
                  <a:pt x="2637171" y="1149788"/>
                  <a:pt x="2652070" y="1146066"/>
                  <a:pt x="2655795" y="1142343"/>
                </a:cubicBezTo>
                <a:cubicBezTo>
                  <a:pt x="2652070" y="1131176"/>
                  <a:pt x="2640896" y="1134898"/>
                  <a:pt x="2633447" y="1134898"/>
                </a:cubicBezTo>
                <a:cubicBezTo>
                  <a:pt x="2633447" y="1134898"/>
                  <a:pt x="2633447" y="1134898"/>
                  <a:pt x="2640896" y="1123731"/>
                </a:cubicBezTo>
                <a:cubicBezTo>
                  <a:pt x="2659520" y="1123731"/>
                  <a:pt x="2663245" y="1112564"/>
                  <a:pt x="2678144" y="1108842"/>
                </a:cubicBezTo>
                <a:cubicBezTo>
                  <a:pt x="2674419" y="1101397"/>
                  <a:pt x="2663245" y="1112564"/>
                  <a:pt x="2655795" y="1112564"/>
                </a:cubicBezTo>
                <a:cubicBezTo>
                  <a:pt x="2648346" y="1101397"/>
                  <a:pt x="2663245" y="1101397"/>
                  <a:pt x="2655795" y="1093952"/>
                </a:cubicBezTo>
                <a:cubicBezTo>
                  <a:pt x="2637171" y="1112564"/>
                  <a:pt x="2625997" y="1097674"/>
                  <a:pt x="2603648" y="1112564"/>
                </a:cubicBezTo>
                <a:cubicBezTo>
                  <a:pt x="2603648" y="1112564"/>
                  <a:pt x="2603648" y="1112564"/>
                  <a:pt x="2618547" y="1105119"/>
                </a:cubicBezTo>
                <a:cubicBezTo>
                  <a:pt x="2611098" y="1101397"/>
                  <a:pt x="2592474" y="1108842"/>
                  <a:pt x="2581300" y="1112564"/>
                </a:cubicBezTo>
                <a:cubicBezTo>
                  <a:pt x="2581300" y="1112564"/>
                  <a:pt x="2581300" y="1112564"/>
                  <a:pt x="2570125" y="1108842"/>
                </a:cubicBezTo>
                <a:cubicBezTo>
                  <a:pt x="2570125" y="1108842"/>
                  <a:pt x="2570125" y="1108842"/>
                  <a:pt x="2577575" y="1105119"/>
                </a:cubicBezTo>
                <a:cubicBezTo>
                  <a:pt x="2573850" y="1101397"/>
                  <a:pt x="2570125" y="1097674"/>
                  <a:pt x="2562676" y="1097674"/>
                </a:cubicBezTo>
                <a:cubicBezTo>
                  <a:pt x="2547777" y="1108842"/>
                  <a:pt x="2532877" y="1086507"/>
                  <a:pt x="2514253" y="1101397"/>
                </a:cubicBezTo>
                <a:lnTo>
                  <a:pt x="2511406" y="1100719"/>
                </a:lnTo>
                <a:lnTo>
                  <a:pt x="2520772" y="1093487"/>
                </a:lnTo>
                <a:cubicBezTo>
                  <a:pt x="2522634" y="1090229"/>
                  <a:pt x="2523565" y="1086507"/>
                  <a:pt x="2525428" y="1082785"/>
                </a:cubicBezTo>
                <a:cubicBezTo>
                  <a:pt x="2517978" y="1086507"/>
                  <a:pt x="2510529" y="1071617"/>
                  <a:pt x="2499354" y="1082785"/>
                </a:cubicBezTo>
                <a:cubicBezTo>
                  <a:pt x="2503079" y="1086507"/>
                  <a:pt x="2510529" y="1086507"/>
                  <a:pt x="2514253" y="1086507"/>
                </a:cubicBezTo>
                <a:cubicBezTo>
                  <a:pt x="2506804" y="1082785"/>
                  <a:pt x="2488180" y="1082785"/>
                  <a:pt x="2477006" y="1093952"/>
                </a:cubicBezTo>
                <a:cubicBezTo>
                  <a:pt x="2488180" y="1090229"/>
                  <a:pt x="2480730" y="1071617"/>
                  <a:pt x="2491905" y="1060450"/>
                </a:cubicBezTo>
                <a:cubicBezTo>
                  <a:pt x="2477006" y="1056728"/>
                  <a:pt x="2469556" y="1060450"/>
                  <a:pt x="2454657" y="1067895"/>
                </a:cubicBezTo>
                <a:cubicBezTo>
                  <a:pt x="2454657" y="1067895"/>
                  <a:pt x="2454657" y="1067895"/>
                  <a:pt x="2450932" y="1056728"/>
                </a:cubicBezTo>
                <a:cubicBezTo>
                  <a:pt x="2439758" y="1067895"/>
                  <a:pt x="2413684" y="1060450"/>
                  <a:pt x="2413684" y="1075340"/>
                </a:cubicBezTo>
                <a:cubicBezTo>
                  <a:pt x="2413684" y="1075340"/>
                  <a:pt x="2402510" y="1067895"/>
                  <a:pt x="2395060" y="1079062"/>
                </a:cubicBezTo>
                <a:cubicBezTo>
                  <a:pt x="2402510" y="1075340"/>
                  <a:pt x="2395060" y="1067895"/>
                  <a:pt x="2402510" y="1067895"/>
                </a:cubicBezTo>
                <a:cubicBezTo>
                  <a:pt x="2402510" y="1064173"/>
                  <a:pt x="2383886" y="1067895"/>
                  <a:pt x="2383886" y="1071617"/>
                </a:cubicBezTo>
                <a:cubicBezTo>
                  <a:pt x="2383886" y="1071617"/>
                  <a:pt x="2383886" y="1071617"/>
                  <a:pt x="2387611" y="1075340"/>
                </a:cubicBezTo>
                <a:cubicBezTo>
                  <a:pt x="2387611" y="1075340"/>
                  <a:pt x="2387611" y="1075340"/>
                  <a:pt x="2376436" y="1075340"/>
                </a:cubicBezTo>
                <a:cubicBezTo>
                  <a:pt x="2376436" y="1079062"/>
                  <a:pt x="2380161" y="1079062"/>
                  <a:pt x="2383886" y="1079062"/>
                </a:cubicBezTo>
                <a:cubicBezTo>
                  <a:pt x="2383886" y="1079062"/>
                  <a:pt x="2383886" y="1079062"/>
                  <a:pt x="2376436" y="1090229"/>
                </a:cubicBezTo>
                <a:cubicBezTo>
                  <a:pt x="2378299" y="1090229"/>
                  <a:pt x="2381092" y="1092091"/>
                  <a:pt x="2382489" y="1094883"/>
                </a:cubicBezTo>
                <a:lnTo>
                  <a:pt x="2380627" y="1103069"/>
                </a:lnTo>
                <a:lnTo>
                  <a:pt x="2376437" y="1103723"/>
                </a:lnTo>
                <a:cubicBezTo>
                  <a:pt x="2370849" y="1104189"/>
                  <a:pt x="2365262" y="1105119"/>
                  <a:pt x="2361537" y="1108842"/>
                </a:cubicBezTo>
                <a:lnTo>
                  <a:pt x="2357388" y="1117511"/>
                </a:lnTo>
                <a:lnTo>
                  <a:pt x="2354088" y="1112564"/>
                </a:lnTo>
                <a:cubicBezTo>
                  <a:pt x="2342913" y="1112564"/>
                  <a:pt x="2331739" y="1116286"/>
                  <a:pt x="2328014" y="1116286"/>
                </a:cubicBezTo>
                <a:cubicBezTo>
                  <a:pt x="2316840" y="1131176"/>
                  <a:pt x="2287042" y="1123731"/>
                  <a:pt x="2294491" y="1134898"/>
                </a:cubicBezTo>
                <a:lnTo>
                  <a:pt x="2311611" y="1129438"/>
                </a:lnTo>
                <a:lnTo>
                  <a:pt x="2309390" y="1131176"/>
                </a:lnTo>
                <a:cubicBezTo>
                  <a:pt x="2313115" y="1138621"/>
                  <a:pt x="2313115" y="1138621"/>
                  <a:pt x="2316840" y="1138621"/>
                </a:cubicBezTo>
                <a:cubicBezTo>
                  <a:pt x="2316840" y="1138621"/>
                  <a:pt x="2316840" y="1138621"/>
                  <a:pt x="2305666" y="1146066"/>
                </a:cubicBezTo>
                <a:cubicBezTo>
                  <a:pt x="2305666" y="1146066"/>
                  <a:pt x="2305666" y="1146066"/>
                  <a:pt x="2309390" y="1134898"/>
                </a:cubicBezTo>
                <a:cubicBezTo>
                  <a:pt x="2298216" y="1134898"/>
                  <a:pt x="2290766" y="1142343"/>
                  <a:pt x="2279592" y="1142343"/>
                </a:cubicBezTo>
                <a:cubicBezTo>
                  <a:pt x="2279592" y="1142343"/>
                  <a:pt x="2279592" y="1142343"/>
                  <a:pt x="2283317" y="1157233"/>
                </a:cubicBezTo>
                <a:cubicBezTo>
                  <a:pt x="2279592" y="1153510"/>
                  <a:pt x="2279592" y="1146066"/>
                  <a:pt x="2268418" y="1153510"/>
                </a:cubicBezTo>
                <a:cubicBezTo>
                  <a:pt x="2272143" y="1153510"/>
                  <a:pt x="2272143" y="1157233"/>
                  <a:pt x="2268418" y="1160955"/>
                </a:cubicBezTo>
                <a:cubicBezTo>
                  <a:pt x="2268418" y="1160955"/>
                  <a:pt x="2268418" y="1160955"/>
                  <a:pt x="2260968" y="1157233"/>
                </a:cubicBezTo>
                <a:cubicBezTo>
                  <a:pt x="2257243" y="1157233"/>
                  <a:pt x="2253519" y="1160955"/>
                  <a:pt x="2253519" y="1160955"/>
                </a:cubicBezTo>
                <a:cubicBezTo>
                  <a:pt x="2253519" y="1160955"/>
                  <a:pt x="2253519" y="1160955"/>
                  <a:pt x="2257243" y="1160955"/>
                </a:cubicBezTo>
                <a:cubicBezTo>
                  <a:pt x="2257243" y="1160955"/>
                  <a:pt x="2257243" y="1160955"/>
                  <a:pt x="2246069" y="1168400"/>
                </a:cubicBezTo>
                <a:cubicBezTo>
                  <a:pt x="2246069" y="1168400"/>
                  <a:pt x="2246069" y="1168400"/>
                  <a:pt x="2253519" y="1157233"/>
                </a:cubicBezTo>
                <a:cubicBezTo>
                  <a:pt x="2238619" y="1160955"/>
                  <a:pt x="2231170" y="1146066"/>
                  <a:pt x="2223720" y="1153510"/>
                </a:cubicBezTo>
                <a:cubicBezTo>
                  <a:pt x="2208821" y="1153510"/>
                  <a:pt x="2201372" y="1149788"/>
                  <a:pt x="2193922" y="1142343"/>
                </a:cubicBezTo>
                <a:cubicBezTo>
                  <a:pt x="2197647" y="1138621"/>
                  <a:pt x="2208821" y="1131176"/>
                  <a:pt x="2205096" y="1142343"/>
                </a:cubicBezTo>
                <a:cubicBezTo>
                  <a:pt x="2219996" y="1138621"/>
                  <a:pt x="2238619" y="1123731"/>
                  <a:pt x="2246069" y="1116286"/>
                </a:cubicBezTo>
                <a:cubicBezTo>
                  <a:pt x="2249794" y="1116286"/>
                  <a:pt x="2249794" y="1116286"/>
                  <a:pt x="2253519" y="1116286"/>
                </a:cubicBezTo>
                <a:cubicBezTo>
                  <a:pt x="2266555" y="1108842"/>
                  <a:pt x="2274005" y="1105119"/>
                  <a:pt x="2280989" y="1100931"/>
                </a:cubicBezTo>
                <a:lnTo>
                  <a:pt x="2305300" y="1083053"/>
                </a:lnTo>
                <a:lnTo>
                  <a:pt x="2313581" y="1083715"/>
                </a:lnTo>
                <a:cubicBezTo>
                  <a:pt x="2314978" y="1085576"/>
                  <a:pt x="2314978" y="1088368"/>
                  <a:pt x="2316840" y="1090229"/>
                </a:cubicBezTo>
                <a:cubicBezTo>
                  <a:pt x="2339189" y="1090229"/>
                  <a:pt x="2324289" y="1071617"/>
                  <a:pt x="2342913" y="1067895"/>
                </a:cubicBezTo>
                <a:cubicBezTo>
                  <a:pt x="2350363" y="1067895"/>
                  <a:pt x="2365262" y="1071617"/>
                  <a:pt x="2372712" y="1064173"/>
                </a:cubicBezTo>
                <a:cubicBezTo>
                  <a:pt x="2372712" y="1064173"/>
                  <a:pt x="2372712" y="1064173"/>
                  <a:pt x="2372712" y="1067895"/>
                </a:cubicBezTo>
                <a:cubicBezTo>
                  <a:pt x="2383886" y="1067895"/>
                  <a:pt x="2409960" y="1060450"/>
                  <a:pt x="2424859" y="1053005"/>
                </a:cubicBezTo>
                <a:cubicBezTo>
                  <a:pt x="2424859" y="1053005"/>
                  <a:pt x="2424859" y="1053005"/>
                  <a:pt x="2421134" y="1049283"/>
                </a:cubicBezTo>
                <a:cubicBezTo>
                  <a:pt x="2447207" y="1053005"/>
                  <a:pt x="2454657" y="1030671"/>
                  <a:pt x="2473281" y="1045560"/>
                </a:cubicBezTo>
                <a:cubicBezTo>
                  <a:pt x="2480730" y="1045560"/>
                  <a:pt x="2491905" y="1041838"/>
                  <a:pt x="2488180" y="1038116"/>
                </a:cubicBezTo>
                <a:cubicBezTo>
                  <a:pt x="2491905" y="1038116"/>
                  <a:pt x="2488180" y="1041838"/>
                  <a:pt x="2488180" y="1045560"/>
                </a:cubicBezTo>
                <a:cubicBezTo>
                  <a:pt x="2495630" y="1034393"/>
                  <a:pt x="2517978" y="1038116"/>
                  <a:pt x="2529153" y="1030671"/>
                </a:cubicBezTo>
                <a:cubicBezTo>
                  <a:pt x="2517978" y="1030671"/>
                  <a:pt x="2514253" y="1038116"/>
                  <a:pt x="2514253" y="1041838"/>
                </a:cubicBezTo>
                <a:cubicBezTo>
                  <a:pt x="2521703" y="1034393"/>
                  <a:pt x="2525428" y="1045560"/>
                  <a:pt x="2536602" y="1038116"/>
                </a:cubicBezTo>
                <a:cubicBezTo>
                  <a:pt x="2536602" y="1038116"/>
                  <a:pt x="2536602" y="1034393"/>
                  <a:pt x="2532877" y="1034393"/>
                </a:cubicBezTo>
                <a:cubicBezTo>
                  <a:pt x="2532877" y="1034393"/>
                  <a:pt x="2532877" y="1034393"/>
                  <a:pt x="2544052" y="1030671"/>
                </a:cubicBezTo>
                <a:cubicBezTo>
                  <a:pt x="2544052" y="1026948"/>
                  <a:pt x="2536602" y="1030671"/>
                  <a:pt x="2536602" y="1026948"/>
                </a:cubicBezTo>
                <a:cubicBezTo>
                  <a:pt x="2551501" y="1026948"/>
                  <a:pt x="2555226" y="1012058"/>
                  <a:pt x="2570125" y="1008336"/>
                </a:cubicBezTo>
                <a:cubicBezTo>
                  <a:pt x="2570125" y="1004614"/>
                  <a:pt x="2570125" y="1004614"/>
                  <a:pt x="2566400" y="1008336"/>
                </a:cubicBezTo>
                <a:cubicBezTo>
                  <a:pt x="2588749" y="997169"/>
                  <a:pt x="2573850" y="1019503"/>
                  <a:pt x="2592474" y="1012058"/>
                </a:cubicBezTo>
                <a:cubicBezTo>
                  <a:pt x="2588749" y="1004614"/>
                  <a:pt x="2599923" y="1008336"/>
                  <a:pt x="2607373" y="1008336"/>
                </a:cubicBezTo>
                <a:cubicBezTo>
                  <a:pt x="2603648" y="1019503"/>
                  <a:pt x="2577575" y="1015781"/>
                  <a:pt x="2577575" y="1026948"/>
                </a:cubicBezTo>
                <a:cubicBezTo>
                  <a:pt x="2573850" y="1019503"/>
                  <a:pt x="2566400" y="1023226"/>
                  <a:pt x="2558951" y="1019503"/>
                </a:cubicBezTo>
                <a:cubicBezTo>
                  <a:pt x="2557088" y="1023226"/>
                  <a:pt x="2549639" y="1027879"/>
                  <a:pt x="2541724" y="1033463"/>
                </a:cubicBezTo>
                <a:lnTo>
                  <a:pt x="2521974" y="1052741"/>
                </a:lnTo>
                <a:lnTo>
                  <a:pt x="2521237" y="1052540"/>
                </a:lnTo>
                <a:cubicBezTo>
                  <a:pt x="2516116" y="1052075"/>
                  <a:pt x="2510529" y="1053005"/>
                  <a:pt x="2503079" y="1056728"/>
                </a:cubicBezTo>
                <a:cubicBezTo>
                  <a:pt x="2499354" y="1056728"/>
                  <a:pt x="2488180" y="1071617"/>
                  <a:pt x="2499354" y="1075340"/>
                </a:cubicBezTo>
                <a:cubicBezTo>
                  <a:pt x="2506804" y="1082785"/>
                  <a:pt x="2521703" y="1071617"/>
                  <a:pt x="2529153" y="1075340"/>
                </a:cubicBezTo>
                <a:cubicBezTo>
                  <a:pt x="2540327" y="1075340"/>
                  <a:pt x="2555226" y="1067895"/>
                  <a:pt x="2555226" y="1075340"/>
                </a:cubicBezTo>
                <a:cubicBezTo>
                  <a:pt x="2555226" y="1067895"/>
                  <a:pt x="2570125" y="1064173"/>
                  <a:pt x="2577575" y="1064173"/>
                </a:cubicBezTo>
                <a:cubicBezTo>
                  <a:pt x="2577575" y="1064173"/>
                  <a:pt x="2577575" y="1064173"/>
                  <a:pt x="2566400" y="1067895"/>
                </a:cubicBezTo>
                <a:cubicBezTo>
                  <a:pt x="2566400" y="1067895"/>
                  <a:pt x="2566400" y="1067895"/>
                  <a:pt x="2566400" y="1075340"/>
                </a:cubicBezTo>
                <a:cubicBezTo>
                  <a:pt x="2599923" y="1082785"/>
                  <a:pt x="2629722" y="1041838"/>
                  <a:pt x="2663245" y="1045560"/>
                </a:cubicBezTo>
                <a:cubicBezTo>
                  <a:pt x="2670694" y="1034393"/>
                  <a:pt x="2693043" y="1030671"/>
                  <a:pt x="2707942" y="1019503"/>
                </a:cubicBezTo>
                <a:cubicBezTo>
                  <a:pt x="2715392" y="1026948"/>
                  <a:pt x="2741465" y="1008336"/>
                  <a:pt x="2752640" y="1004614"/>
                </a:cubicBezTo>
                <a:cubicBezTo>
                  <a:pt x="2752640" y="1004614"/>
                  <a:pt x="2752640" y="1004614"/>
                  <a:pt x="2748915" y="1000891"/>
                </a:cubicBezTo>
                <a:cubicBezTo>
                  <a:pt x="2782438" y="982279"/>
                  <a:pt x="2815961" y="989724"/>
                  <a:pt x="2845759" y="974834"/>
                </a:cubicBezTo>
                <a:cubicBezTo>
                  <a:pt x="2838310" y="978557"/>
                  <a:pt x="2830860" y="982279"/>
                  <a:pt x="2823411" y="986002"/>
                </a:cubicBezTo>
                <a:cubicBezTo>
                  <a:pt x="2828998" y="1002753"/>
                  <a:pt x="2845061" y="986002"/>
                  <a:pt x="2860600" y="981291"/>
                </a:cubicBezTo>
                <a:lnTo>
                  <a:pt x="2872333" y="982066"/>
                </a:lnTo>
                <a:lnTo>
                  <a:pt x="2871833" y="982279"/>
                </a:lnTo>
                <a:cubicBezTo>
                  <a:pt x="2875557" y="982279"/>
                  <a:pt x="2875557" y="982279"/>
                  <a:pt x="2875557" y="982279"/>
                </a:cubicBezTo>
                <a:lnTo>
                  <a:pt x="2872333" y="982066"/>
                </a:lnTo>
                <a:lnTo>
                  <a:pt x="2885626" y="976405"/>
                </a:lnTo>
                <a:cubicBezTo>
                  <a:pt x="2899070" y="968553"/>
                  <a:pt x="2910943" y="958084"/>
                  <a:pt x="2916530" y="974834"/>
                </a:cubicBezTo>
                <a:cubicBezTo>
                  <a:pt x="2920255" y="967390"/>
                  <a:pt x="2931429" y="971112"/>
                  <a:pt x="2931429" y="963667"/>
                </a:cubicBezTo>
                <a:cubicBezTo>
                  <a:pt x="2950053" y="956222"/>
                  <a:pt x="2964952" y="963667"/>
                  <a:pt x="2983576" y="959945"/>
                </a:cubicBezTo>
                <a:cubicBezTo>
                  <a:pt x="2983576" y="959945"/>
                  <a:pt x="2983576" y="959945"/>
                  <a:pt x="2979851" y="959945"/>
                </a:cubicBezTo>
                <a:cubicBezTo>
                  <a:pt x="2983576" y="956222"/>
                  <a:pt x="2987301" y="956222"/>
                  <a:pt x="2987301" y="956222"/>
                </a:cubicBezTo>
                <a:close/>
                <a:moveTo>
                  <a:pt x="1718205" y="955675"/>
                </a:moveTo>
                <a:cubicBezTo>
                  <a:pt x="1721908" y="963179"/>
                  <a:pt x="1714502" y="963179"/>
                  <a:pt x="1710794" y="970684"/>
                </a:cubicBezTo>
                <a:cubicBezTo>
                  <a:pt x="1718205" y="970684"/>
                  <a:pt x="1718205" y="974436"/>
                  <a:pt x="1721908" y="981941"/>
                </a:cubicBezTo>
                <a:cubicBezTo>
                  <a:pt x="1721908" y="981941"/>
                  <a:pt x="1721908" y="981941"/>
                  <a:pt x="1747838" y="970684"/>
                </a:cubicBezTo>
                <a:cubicBezTo>
                  <a:pt x="1740427" y="974436"/>
                  <a:pt x="1736724" y="978189"/>
                  <a:pt x="1740427" y="981941"/>
                </a:cubicBezTo>
                <a:cubicBezTo>
                  <a:pt x="1725612" y="985693"/>
                  <a:pt x="1714502" y="989445"/>
                  <a:pt x="1703387" y="996950"/>
                </a:cubicBezTo>
                <a:cubicBezTo>
                  <a:pt x="1695979" y="993198"/>
                  <a:pt x="1692276" y="989445"/>
                  <a:pt x="1681162" y="985693"/>
                </a:cubicBezTo>
                <a:cubicBezTo>
                  <a:pt x="1684865" y="978189"/>
                  <a:pt x="1692276" y="966932"/>
                  <a:pt x="1703387" y="959427"/>
                </a:cubicBezTo>
                <a:cubicBezTo>
                  <a:pt x="1703387" y="959427"/>
                  <a:pt x="1703387" y="959427"/>
                  <a:pt x="1718205" y="955675"/>
                </a:cubicBezTo>
                <a:close/>
                <a:moveTo>
                  <a:pt x="1166823" y="955675"/>
                </a:moveTo>
                <a:lnTo>
                  <a:pt x="1174761" y="955675"/>
                </a:lnTo>
                <a:lnTo>
                  <a:pt x="1163648" y="963613"/>
                </a:lnTo>
                <a:close/>
                <a:moveTo>
                  <a:pt x="1554162" y="952500"/>
                </a:moveTo>
                <a:lnTo>
                  <a:pt x="1562099" y="952500"/>
                </a:lnTo>
                <a:lnTo>
                  <a:pt x="1554162" y="955675"/>
                </a:lnTo>
                <a:close/>
                <a:moveTo>
                  <a:pt x="1193214" y="952500"/>
                </a:moveTo>
                <a:cubicBezTo>
                  <a:pt x="1195099" y="954352"/>
                  <a:pt x="1192271" y="955278"/>
                  <a:pt x="1188030" y="956204"/>
                </a:cubicBezTo>
                <a:lnTo>
                  <a:pt x="1184208" y="957240"/>
                </a:lnTo>
                <a:close/>
                <a:moveTo>
                  <a:pt x="873735" y="952500"/>
                </a:moveTo>
                <a:cubicBezTo>
                  <a:pt x="877505" y="963612"/>
                  <a:pt x="892587" y="956204"/>
                  <a:pt x="900127" y="956204"/>
                </a:cubicBezTo>
                <a:cubicBezTo>
                  <a:pt x="900127" y="956204"/>
                  <a:pt x="900127" y="956204"/>
                  <a:pt x="888816" y="963612"/>
                </a:cubicBezTo>
                <a:cubicBezTo>
                  <a:pt x="888816" y="963612"/>
                  <a:pt x="869964" y="963612"/>
                  <a:pt x="873735" y="952500"/>
                </a:cubicBezTo>
                <a:close/>
                <a:moveTo>
                  <a:pt x="703281" y="952500"/>
                </a:moveTo>
                <a:lnTo>
                  <a:pt x="698518" y="955675"/>
                </a:lnTo>
                <a:lnTo>
                  <a:pt x="690581" y="955675"/>
                </a:lnTo>
                <a:close/>
                <a:moveTo>
                  <a:pt x="2691643" y="952341"/>
                </a:moveTo>
                <a:lnTo>
                  <a:pt x="2691960" y="952506"/>
                </a:lnTo>
                <a:lnTo>
                  <a:pt x="2690266" y="952772"/>
                </a:lnTo>
                <a:close/>
                <a:moveTo>
                  <a:pt x="822822" y="951623"/>
                </a:moveTo>
                <a:cubicBezTo>
                  <a:pt x="826499" y="955443"/>
                  <a:pt x="820195" y="968639"/>
                  <a:pt x="837004" y="963083"/>
                </a:cubicBezTo>
                <a:lnTo>
                  <a:pt x="838283" y="960124"/>
                </a:lnTo>
                <a:lnTo>
                  <a:pt x="844939" y="964009"/>
                </a:lnTo>
                <a:cubicBezTo>
                  <a:pt x="846339" y="965861"/>
                  <a:pt x="848207" y="966787"/>
                  <a:pt x="855678" y="963083"/>
                </a:cubicBezTo>
                <a:cubicBezTo>
                  <a:pt x="855678" y="970491"/>
                  <a:pt x="837004" y="977899"/>
                  <a:pt x="829534" y="977899"/>
                </a:cubicBezTo>
                <a:cubicBezTo>
                  <a:pt x="829534" y="959379"/>
                  <a:pt x="814592" y="989012"/>
                  <a:pt x="803386" y="981604"/>
                </a:cubicBezTo>
                <a:cubicBezTo>
                  <a:pt x="803386" y="981604"/>
                  <a:pt x="803386" y="981604"/>
                  <a:pt x="818328" y="974195"/>
                </a:cubicBezTo>
                <a:cubicBezTo>
                  <a:pt x="818328" y="974195"/>
                  <a:pt x="818328" y="974195"/>
                  <a:pt x="814592" y="970491"/>
                </a:cubicBezTo>
                <a:cubicBezTo>
                  <a:pt x="799651" y="981604"/>
                  <a:pt x="792180" y="966787"/>
                  <a:pt x="792180" y="955674"/>
                </a:cubicBezTo>
                <a:cubicBezTo>
                  <a:pt x="792180" y="951970"/>
                  <a:pt x="814592" y="963083"/>
                  <a:pt x="814592" y="951970"/>
                </a:cubicBezTo>
                <a:cubicBezTo>
                  <a:pt x="819261" y="950118"/>
                  <a:pt x="821596" y="950350"/>
                  <a:pt x="822822" y="951623"/>
                </a:cubicBezTo>
                <a:close/>
                <a:moveTo>
                  <a:pt x="3042525" y="951110"/>
                </a:moveTo>
                <a:lnTo>
                  <a:pt x="3042569" y="951241"/>
                </a:lnTo>
                <a:lnTo>
                  <a:pt x="3039266" y="952499"/>
                </a:lnTo>
                <a:cubicBezTo>
                  <a:pt x="3041128" y="950647"/>
                  <a:pt x="3042059" y="950647"/>
                  <a:pt x="3042525" y="951110"/>
                </a:cubicBezTo>
                <a:close/>
                <a:moveTo>
                  <a:pt x="2700144" y="950614"/>
                </a:moveTo>
                <a:cubicBezTo>
                  <a:pt x="2702141" y="950436"/>
                  <a:pt x="2703510" y="950912"/>
                  <a:pt x="2703510" y="952817"/>
                </a:cubicBezTo>
                <a:cubicBezTo>
                  <a:pt x="2703510" y="952817"/>
                  <a:pt x="2703510" y="952817"/>
                  <a:pt x="2702597" y="953769"/>
                </a:cubicBezTo>
                <a:lnTo>
                  <a:pt x="2699859" y="956627"/>
                </a:lnTo>
                <a:lnTo>
                  <a:pt x="2691960" y="952506"/>
                </a:lnTo>
                <a:lnTo>
                  <a:pt x="2693013" y="952341"/>
                </a:lnTo>
                <a:cubicBezTo>
                  <a:pt x="2695523" y="951626"/>
                  <a:pt x="2698147" y="950793"/>
                  <a:pt x="2700144" y="950614"/>
                </a:cubicBezTo>
                <a:close/>
                <a:moveTo>
                  <a:pt x="2685254" y="949007"/>
                </a:moveTo>
                <a:cubicBezTo>
                  <a:pt x="2684341" y="951864"/>
                  <a:pt x="2685025" y="953055"/>
                  <a:pt x="2686566" y="953353"/>
                </a:cubicBezTo>
                <a:lnTo>
                  <a:pt x="2690266" y="952772"/>
                </a:lnTo>
                <a:lnTo>
                  <a:pt x="2677951" y="956627"/>
                </a:lnTo>
                <a:cubicBezTo>
                  <a:pt x="2677951" y="956627"/>
                  <a:pt x="2677951" y="956627"/>
                  <a:pt x="2685254" y="949007"/>
                </a:cubicBezTo>
                <a:close/>
                <a:moveTo>
                  <a:pt x="1550989" y="948531"/>
                </a:moveTo>
                <a:lnTo>
                  <a:pt x="1531936" y="960437"/>
                </a:lnTo>
                <a:cubicBezTo>
                  <a:pt x="1531936" y="960437"/>
                  <a:pt x="1531936" y="960437"/>
                  <a:pt x="1531936" y="952499"/>
                </a:cubicBezTo>
                <a:cubicBezTo>
                  <a:pt x="1539559" y="944562"/>
                  <a:pt x="1539559" y="952499"/>
                  <a:pt x="1550989" y="948531"/>
                </a:cubicBezTo>
                <a:close/>
                <a:moveTo>
                  <a:pt x="2688905" y="948245"/>
                </a:moveTo>
                <a:lnTo>
                  <a:pt x="2688905" y="949007"/>
                </a:lnTo>
                <a:lnTo>
                  <a:pt x="2688398" y="948351"/>
                </a:lnTo>
                <a:close/>
                <a:moveTo>
                  <a:pt x="1353080" y="947737"/>
                </a:moveTo>
                <a:cubicBezTo>
                  <a:pt x="1349375" y="955674"/>
                  <a:pt x="1360490" y="955674"/>
                  <a:pt x="1353080" y="963612"/>
                </a:cubicBezTo>
                <a:lnTo>
                  <a:pt x="1338269" y="963612"/>
                </a:lnTo>
                <a:cubicBezTo>
                  <a:pt x="1341973" y="959643"/>
                  <a:pt x="1353080" y="955674"/>
                  <a:pt x="1353080" y="947737"/>
                </a:cubicBezTo>
                <a:close/>
                <a:moveTo>
                  <a:pt x="1000138" y="947737"/>
                </a:moveTo>
                <a:lnTo>
                  <a:pt x="1011251" y="952499"/>
                </a:lnTo>
                <a:lnTo>
                  <a:pt x="1000138" y="952499"/>
                </a:lnTo>
                <a:close/>
                <a:moveTo>
                  <a:pt x="859170" y="947737"/>
                </a:moveTo>
                <a:lnTo>
                  <a:pt x="862979" y="947737"/>
                </a:lnTo>
                <a:cubicBezTo>
                  <a:pt x="866789" y="951705"/>
                  <a:pt x="851550" y="955674"/>
                  <a:pt x="847740" y="955674"/>
                </a:cubicBezTo>
                <a:close/>
                <a:moveTo>
                  <a:pt x="2222795" y="947538"/>
                </a:moveTo>
                <a:cubicBezTo>
                  <a:pt x="2225474" y="947538"/>
                  <a:pt x="2227260" y="948530"/>
                  <a:pt x="2227260" y="952499"/>
                </a:cubicBezTo>
                <a:cubicBezTo>
                  <a:pt x="2227260" y="952499"/>
                  <a:pt x="2227260" y="952499"/>
                  <a:pt x="2220116" y="952499"/>
                </a:cubicBezTo>
                <a:cubicBezTo>
                  <a:pt x="2220116" y="952499"/>
                  <a:pt x="2220116" y="948530"/>
                  <a:pt x="2212972" y="948530"/>
                </a:cubicBezTo>
                <a:cubicBezTo>
                  <a:pt x="2216544" y="948530"/>
                  <a:pt x="2220116" y="947538"/>
                  <a:pt x="2222795" y="947538"/>
                </a:cubicBezTo>
                <a:close/>
                <a:moveTo>
                  <a:pt x="2685596" y="944721"/>
                </a:moveTo>
                <a:lnTo>
                  <a:pt x="2688398" y="948351"/>
                </a:lnTo>
                <a:lnTo>
                  <a:pt x="2685254" y="949007"/>
                </a:lnTo>
                <a:cubicBezTo>
                  <a:pt x="2674300" y="945197"/>
                  <a:pt x="2666997" y="960437"/>
                  <a:pt x="2674300" y="949007"/>
                </a:cubicBezTo>
                <a:cubicBezTo>
                  <a:pt x="2677038" y="951864"/>
                  <a:pt x="2681830" y="944006"/>
                  <a:pt x="2685596" y="944721"/>
                </a:cubicBezTo>
                <a:close/>
                <a:moveTo>
                  <a:pt x="2637253" y="944562"/>
                </a:moveTo>
                <a:cubicBezTo>
                  <a:pt x="2641013" y="948266"/>
                  <a:pt x="2644773" y="951970"/>
                  <a:pt x="2641013" y="959378"/>
                </a:cubicBezTo>
                <a:cubicBezTo>
                  <a:pt x="2633493" y="959378"/>
                  <a:pt x="2622214" y="963082"/>
                  <a:pt x="2614694" y="959378"/>
                </a:cubicBezTo>
                <a:cubicBezTo>
                  <a:pt x="2614694" y="959378"/>
                  <a:pt x="2614694" y="959378"/>
                  <a:pt x="2618454" y="966787"/>
                </a:cubicBezTo>
                <a:cubicBezTo>
                  <a:pt x="2599654" y="963082"/>
                  <a:pt x="2588375" y="977899"/>
                  <a:pt x="2573335" y="977899"/>
                </a:cubicBezTo>
                <a:cubicBezTo>
                  <a:pt x="2588375" y="970491"/>
                  <a:pt x="2603414" y="963082"/>
                  <a:pt x="2618454" y="951970"/>
                </a:cubicBezTo>
                <a:cubicBezTo>
                  <a:pt x="2629733" y="948266"/>
                  <a:pt x="2625974" y="959378"/>
                  <a:pt x="2637253" y="951970"/>
                </a:cubicBezTo>
                <a:cubicBezTo>
                  <a:pt x="2633493" y="951970"/>
                  <a:pt x="2633493" y="948266"/>
                  <a:pt x="2637253" y="944562"/>
                </a:cubicBezTo>
                <a:close/>
                <a:moveTo>
                  <a:pt x="1993368" y="944562"/>
                </a:moveTo>
                <a:cubicBezTo>
                  <a:pt x="1993368" y="944562"/>
                  <a:pt x="1993368" y="944562"/>
                  <a:pt x="1997072" y="951970"/>
                </a:cubicBezTo>
                <a:cubicBezTo>
                  <a:pt x="1993368" y="951970"/>
                  <a:pt x="1989664" y="951970"/>
                  <a:pt x="1989664" y="955674"/>
                </a:cubicBezTo>
                <a:lnTo>
                  <a:pt x="1974847" y="951970"/>
                </a:lnTo>
                <a:cubicBezTo>
                  <a:pt x="1985960" y="948266"/>
                  <a:pt x="1989664" y="955674"/>
                  <a:pt x="1993368" y="944562"/>
                </a:cubicBezTo>
                <a:close/>
                <a:moveTo>
                  <a:pt x="1423986" y="944562"/>
                </a:moveTo>
                <a:cubicBezTo>
                  <a:pt x="1423986" y="944562"/>
                  <a:pt x="1423986" y="944562"/>
                  <a:pt x="1420178" y="955675"/>
                </a:cubicBezTo>
                <a:cubicBezTo>
                  <a:pt x="1416367" y="955675"/>
                  <a:pt x="1416367" y="951971"/>
                  <a:pt x="1412560" y="955675"/>
                </a:cubicBezTo>
                <a:cubicBezTo>
                  <a:pt x="1404937" y="948266"/>
                  <a:pt x="1416367" y="944562"/>
                  <a:pt x="1423986" y="944562"/>
                </a:cubicBezTo>
                <a:close/>
                <a:moveTo>
                  <a:pt x="1274770" y="944562"/>
                </a:moveTo>
                <a:cubicBezTo>
                  <a:pt x="1278474" y="944562"/>
                  <a:pt x="1282179" y="944562"/>
                  <a:pt x="1285883" y="948266"/>
                </a:cubicBezTo>
                <a:cubicBezTo>
                  <a:pt x="1282179" y="955675"/>
                  <a:pt x="1267362" y="955675"/>
                  <a:pt x="1263658" y="951971"/>
                </a:cubicBezTo>
                <a:cubicBezTo>
                  <a:pt x="1263658" y="951971"/>
                  <a:pt x="1263658" y="951971"/>
                  <a:pt x="1274770" y="944562"/>
                </a:cubicBezTo>
                <a:close/>
                <a:moveTo>
                  <a:pt x="754081" y="944562"/>
                </a:moveTo>
                <a:cubicBezTo>
                  <a:pt x="762019" y="944562"/>
                  <a:pt x="758050" y="947737"/>
                  <a:pt x="758050" y="947737"/>
                </a:cubicBezTo>
                <a:close/>
                <a:moveTo>
                  <a:pt x="3080236" y="941387"/>
                </a:moveTo>
                <a:cubicBezTo>
                  <a:pt x="3072787" y="948795"/>
                  <a:pt x="3083961" y="948795"/>
                  <a:pt x="3087685" y="952499"/>
                </a:cubicBezTo>
                <a:cubicBezTo>
                  <a:pt x="3080236" y="956203"/>
                  <a:pt x="3072787" y="952499"/>
                  <a:pt x="3065338" y="948795"/>
                </a:cubicBezTo>
                <a:cubicBezTo>
                  <a:pt x="3072787" y="956203"/>
                  <a:pt x="3065338" y="959907"/>
                  <a:pt x="3072787" y="963612"/>
                </a:cubicBezTo>
                <a:cubicBezTo>
                  <a:pt x="3072787" y="963612"/>
                  <a:pt x="3072787" y="963612"/>
                  <a:pt x="3070459" y="963612"/>
                </a:cubicBezTo>
                <a:lnTo>
                  <a:pt x="3057889" y="963612"/>
                </a:lnTo>
                <a:cubicBezTo>
                  <a:pt x="3042991" y="959907"/>
                  <a:pt x="3013194" y="971020"/>
                  <a:pt x="3009470" y="974724"/>
                </a:cubicBezTo>
                <a:cubicBezTo>
                  <a:pt x="3009470" y="974724"/>
                  <a:pt x="3009470" y="974724"/>
                  <a:pt x="3009470" y="971020"/>
                </a:cubicBezTo>
                <a:cubicBezTo>
                  <a:pt x="3009470" y="971020"/>
                  <a:pt x="3009470" y="971020"/>
                  <a:pt x="2994572" y="963612"/>
                </a:cubicBezTo>
                <a:cubicBezTo>
                  <a:pt x="2994572" y="963612"/>
                  <a:pt x="2994572" y="963612"/>
                  <a:pt x="2998296" y="963612"/>
                </a:cubicBezTo>
                <a:cubicBezTo>
                  <a:pt x="3005745" y="956203"/>
                  <a:pt x="2994572" y="963612"/>
                  <a:pt x="2990847" y="959907"/>
                </a:cubicBezTo>
                <a:cubicBezTo>
                  <a:pt x="3016919" y="945091"/>
                  <a:pt x="3020643" y="959907"/>
                  <a:pt x="3042991" y="952499"/>
                </a:cubicBezTo>
                <a:lnTo>
                  <a:pt x="3042569" y="951241"/>
                </a:lnTo>
                <a:lnTo>
                  <a:pt x="3061148" y="944165"/>
                </a:lnTo>
                <a:cubicBezTo>
                  <a:pt x="3066269" y="942313"/>
                  <a:pt x="3070925" y="941387"/>
                  <a:pt x="3080236" y="941387"/>
                </a:cubicBezTo>
                <a:close/>
                <a:moveTo>
                  <a:pt x="1196984" y="941387"/>
                </a:moveTo>
                <a:lnTo>
                  <a:pt x="1208097" y="941387"/>
                </a:lnTo>
                <a:lnTo>
                  <a:pt x="1204922" y="944562"/>
                </a:lnTo>
                <a:close/>
                <a:moveTo>
                  <a:pt x="877902" y="941387"/>
                </a:moveTo>
                <a:cubicBezTo>
                  <a:pt x="885311" y="941387"/>
                  <a:pt x="889015" y="947737"/>
                  <a:pt x="889015" y="947737"/>
                </a:cubicBezTo>
                <a:cubicBezTo>
                  <a:pt x="881607" y="947737"/>
                  <a:pt x="881607" y="947737"/>
                  <a:pt x="877902" y="941387"/>
                </a:cubicBezTo>
                <a:close/>
                <a:moveTo>
                  <a:pt x="2465385" y="936625"/>
                </a:moveTo>
                <a:lnTo>
                  <a:pt x="2470148" y="941387"/>
                </a:lnTo>
                <a:lnTo>
                  <a:pt x="2462210" y="944562"/>
                </a:lnTo>
                <a:close/>
                <a:moveTo>
                  <a:pt x="2090735" y="936625"/>
                </a:moveTo>
                <a:cubicBezTo>
                  <a:pt x="2090735" y="936625"/>
                  <a:pt x="2090735" y="936625"/>
                  <a:pt x="2097085" y="940593"/>
                </a:cubicBezTo>
                <a:cubicBezTo>
                  <a:pt x="2097085" y="944562"/>
                  <a:pt x="2093910" y="940593"/>
                  <a:pt x="2090735" y="944562"/>
                </a:cubicBezTo>
                <a:close/>
                <a:moveTo>
                  <a:pt x="899598" y="936625"/>
                </a:moveTo>
                <a:cubicBezTo>
                  <a:pt x="899598" y="944562"/>
                  <a:pt x="914414" y="936625"/>
                  <a:pt x="910710" y="944562"/>
                </a:cubicBezTo>
                <a:cubicBezTo>
                  <a:pt x="910710" y="944562"/>
                  <a:pt x="910710" y="944562"/>
                  <a:pt x="903302" y="940594"/>
                </a:cubicBezTo>
                <a:cubicBezTo>
                  <a:pt x="895893" y="948531"/>
                  <a:pt x="907006" y="944562"/>
                  <a:pt x="903302" y="952500"/>
                </a:cubicBezTo>
                <a:cubicBezTo>
                  <a:pt x="903302" y="948531"/>
                  <a:pt x="892189" y="944562"/>
                  <a:pt x="899598" y="936625"/>
                </a:cubicBezTo>
                <a:close/>
                <a:moveTo>
                  <a:pt x="2755898" y="933450"/>
                </a:moveTo>
                <a:cubicBezTo>
                  <a:pt x="2767010" y="944761"/>
                  <a:pt x="2755898" y="933450"/>
                  <a:pt x="2767010" y="944761"/>
                </a:cubicBezTo>
                <a:cubicBezTo>
                  <a:pt x="2755898" y="948531"/>
                  <a:pt x="2755898" y="963612"/>
                  <a:pt x="2744785" y="959842"/>
                </a:cubicBezTo>
                <a:cubicBezTo>
                  <a:pt x="2748489" y="952301"/>
                  <a:pt x="2763306" y="948531"/>
                  <a:pt x="2759602" y="940990"/>
                </a:cubicBezTo>
                <a:cubicBezTo>
                  <a:pt x="2755898" y="940990"/>
                  <a:pt x="2748489" y="940990"/>
                  <a:pt x="2755898" y="933450"/>
                </a:cubicBezTo>
                <a:close/>
                <a:moveTo>
                  <a:pt x="1089565" y="930275"/>
                </a:moveTo>
                <a:cubicBezTo>
                  <a:pt x="1089565" y="930275"/>
                  <a:pt x="1089565" y="930275"/>
                  <a:pt x="1096974" y="933979"/>
                </a:cubicBezTo>
                <a:cubicBezTo>
                  <a:pt x="1096974" y="933979"/>
                  <a:pt x="1096974" y="933979"/>
                  <a:pt x="1089565" y="941387"/>
                </a:cubicBezTo>
                <a:cubicBezTo>
                  <a:pt x="1089565" y="948796"/>
                  <a:pt x="1119199" y="948796"/>
                  <a:pt x="1100678" y="959908"/>
                </a:cubicBezTo>
                <a:cubicBezTo>
                  <a:pt x="1089565" y="956204"/>
                  <a:pt x="1074751" y="974725"/>
                  <a:pt x="1063638" y="971021"/>
                </a:cubicBezTo>
                <a:cubicBezTo>
                  <a:pt x="1063638" y="971021"/>
                  <a:pt x="1063638" y="971021"/>
                  <a:pt x="1074751" y="967317"/>
                </a:cubicBezTo>
                <a:cubicBezTo>
                  <a:pt x="1071047" y="963612"/>
                  <a:pt x="1074751" y="959908"/>
                  <a:pt x="1071047" y="959908"/>
                </a:cubicBezTo>
                <a:lnTo>
                  <a:pt x="1063638" y="963612"/>
                </a:lnTo>
                <a:cubicBezTo>
                  <a:pt x="1067342" y="956204"/>
                  <a:pt x="1089565" y="956204"/>
                  <a:pt x="1089565" y="945092"/>
                </a:cubicBezTo>
                <a:cubicBezTo>
                  <a:pt x="1093269" y="937683"/>
                  <a:pt x="1078455" y="937683"/>
                  <a:pt x="1089565" y="930275"/>
                </a:cubicBezTo>
                <a:close/>
                <a:moveTo>
                  <a:pt x="922352" y="930275"/>
                </a:moveTo>
                <a:lnTo>
                  <a:pt x="925527" y="936625"/>
                </a:lnTo>
                <a:lnTo>
                  <a:pt x="917589" y="936625"/>
                </a:lnTo>
                <a:close/>
                <a:moveTo>
                  <a:pt x="1241682" y="928464"/>
                </a:moveTo>
                <a:cubicBezTo>
                  <a:pt x="1248974" y="930585"/>
                  <a:pt x="1248974" y="941189"/>
                  <a:pt x="1257308" y="941189"/>
                </a:cubicBezTo>
                <a:cubicBezTo>
                  <a:pt x="1246196" y="952500"/>
                  <a:pt x="1238788" y="937418"/>
                  <a:pt x="1223971" y="948730"/>
                </a:cubicBezTo>
                <a:cubicBezTo>
                  <a:pt x="1220267" y="941189"/>
                  <a:pt x="1227675" y="944959"/>
                  <a:pt x="1231380" y="941189"/>
                </a:cubicBezTo>
                <a:cubicBezTo>
                  <a:pt x="1227675" y="929878"/>
                  <a:pt x="1220267" y="944959"/>
                  <a:pt x="1212859" y="941189"/>
                </a:cubicBezTo>
                <a:cubicBezTo>
                  <a:pt x="1223971" y="937418"/>
                  <a:pt x="1227675" y="926107"/>
                  <a:pt x="1231380" y="929878"/>
                </a:cubicBezTo>
                <a:cubicBezTo>
                  <a:pt x="1236010" y="927993"/>
                  <a:pt x="1239251" y="927757"/>
                  <a:pt x="1241682" y="928464"/>
                </a:cubicBezTo>
                <a:close/>
                <a:moveTo>
                  <a:pt x="1573265" y="926802"/>
                </a:moveTo>
                <a:cubicBezTo>
                  <a:pt x="1581708" y="925413"/>
                  <a:pt x="1575376" y="946944"/>
                  <a:pt x="1592262" y="941387"/>
                </a:cubicBezTo>
                <a:cubicBezTo>
                  <a:pt x="1592262" y="941387"/>
                  <a:pt x="1592262" y="941387"/>
                  <a:pt x="1569748" y="952500"/>
                </a:cubicBezTo>
                <a:cubicBezTo>
                  <a:pt x="1569748" y="952500"/>
                  <a:pt x="1569748" y="952500"/>
                  <a:pt x="1569748" y="948796"/>
                </a:cubicBezTo>
                <a:cubicBezTo>
                  <a:pt x="1562245" y="948796"/>
                  <a:pt x="1550989" y="945092"/>
                  <a:pt x="1558492" y="937683"/>
                </a:cubicBezTo>
                <a:cubicBezTo>
                  <a:pt x="1565996" y="930275"/>
                  <a:pt x="1570452" y="927265"/>
                  <a:pt x="1573265" y="926802"/>
                </a:cubicBezTo>
                <a:close/>
                <a:moveTo>
                  <a:pt x="2812707" y="926570"/>
                </a:moveTo>
                <a:cubicBezTo>
                  <a:pt x="2812707" y="926570"/>
                  <a:pt x="2812707" y="926570"/>
                  <a:pt x="2808965" y="933979"/>
                </a:cubicBezTo>
                <a:cubicBezTo>
                  <a:pt x="2805223" y="933979"/>
                  <a:pt x="2793997" y="941387"/>
                  <a:pt x="2793997" y="937683"/>
                </a:cubicBezTo>
                <a:cubicBezTo>
                  <a:pt x="2801481" y="941387"/>
                  <a:pt x="2801481" y="933979"/>
                  <a:pt x="2801481" y="930274"/>
                </a:cubicBezTo>
                <a:cubicBezTo>
                  <a:pt x="2801481" y="930274"/>
                  <a:pt x="2801481" y="930274"/>
                  <a:pt x="2812707" y="926570"/>
                </a:cubicBezTo>
                <a:close/>
                <a:moveTo>
                  <a:pt x="2153176" y="925512"/>
                </a:moveTo>
                <a:cubicBezTo>
                  <a:pt x="2153176" y="925512"/>
                  <a:pt x="2160585" y="929480"/>
                  <a:pt x="2149472" y="933449"/>
                </a:cubicBezTo>
                <a:cubicBezTo>
                  <a:pt x="2149472" y="929480"/>
                  <a:pt x="2149472" y="925512"/>
                  <a:pt x="2153176" y="925512"/>
                </a:cubicBezTo>
                <a:close/>
                <a:moveTo>
                  <a:pt x="810323" y="925512"/>
                </a:moveTo>
                <a:cubicBezTo>
                  <a:pt x="814178" y="933449"/>
                  <a:pt x="825745" y="925512"/>
                  <a:pt x="833456" y="925512"/>
                </a:cubicBezTo>
                <a:cubicBezTo>
                  <a:pt x="833456" y="925512"/>
                  <a:pt x="833456" y="925512"/>
                  <a:pt x="806468" y="933449"/>
                </a:cubicBezTo>
                <a:cubicBezTo>
                  <a:pt x="810323" y="929480"/>
                  <a:pt x="814178" y="925512"/>
                  <a:pt x="810323" y="925512"/>
                </a:cubicBezTo>
                <a:close/>
                <a:moveTo>
                  <a:pt x="2782885" y="922337"/>
                </a:moveTo>
                <a:cubicBezTo>
                  <a:pt x="2782885" y="922337"/>
                  <a:pt x="2782885" y="922337"/>
                  <a:pt x="2789235" y="925512"/>
                </a:cubicBezTo>
                <a:cubicBezTo>
                  <a:pt x="2789235" y="925512"/>
                  <a:pt x="2789235" y="925512"/>
                  <a:pt x="2782885" y="925512"/>
                </a:cubicBezTo>
                <a:cubicBezTo>
                  <a:pt x="2782885" y="925512"/>
                  <a:pt x="2786060" y="922337"/>
                  <a:pt x="2782885" y="922337"/>
                </a:cubicBezTo>
                <a:close/>
                <a:moveTo>
                  <a:pt x="2699859" y="922337"/>
                </a:moveTo>
                <a:cubicBezTo>
                  <a:pt x="2696207" y="926147"/>
                  <a:pt x="2696207" y="929957"/>
                  <a:pt x="2688905" y="933767"/>
                </a:cubicBezTo>
                <a:cubicBezTo>
                  <a:pt x="2688905" y="933767"/>
                  <a:pt x="2688905" y="933767"/>
                  <a:pt x="2703510" y="945197"/>
                </a:cubicBezTo>
                <a:lnTo>
                  <a:pt x="2688905" y="948245"/>
                </a:lnTo>
                <a:lnTo>
                  <a:pt x="2688905" y="937577"/>
                </a:lnTo>
                <a:cubicBezTo>
                  <a:pt x="2681602" y="941387"/>
                  <a:pt x="2670648" y="933767"/>
                  <a:pt x="2670648" y="945197"/>
                </a:cubicBezTo>
                <a:cubicBezTo>
                  <a:pt x="2670648" y="941387"/>
                  <a:pt x="2666997" y="933767"/>
                  <a:pt x="2670648" y="933767"/>
                </a:cubicBezTo>
                <a:cubicBezTo>
                  <a:pt x="2677951" y="929957"/>
                  <a:pt x="2666997" y="933767"/>
                  <a:pt x="2666997" y="929957"/>
                </a:cubicBezTo>
                <a:cubicBezTo>
                  <a:pt x="2666997" y="929957"/>
                  <a:pt x="2666997" y="929957"/>
                  <a:pt x="2699859" y="922337"/>
                </a:cubicBezTo>
                <a:close/>
                <a:moveTo>
                  <a:pt x="2838901" y="919162"/>
                </a:moveTo>
                <a:cubicBezTo>
                  <a:pt x="2846385" y="933979"/>
                  <a:pt x="2820191" y="930274"/>
                  <a:pt x="2812707" y="941387"/>
                </a:cubicBezTo>
                <a:cubicBezTo>
                  <a:pt x="2812707" y="941387"/>
                  <a:pt x="2812707" y="941387"/>
                  <a:pt x="2808965" y="933979"/>
                </a:cubicBezTo>
                <a:cubicBezTo>
                  <a:pt x="2820191" y="930274"/>
                  <a:pt x="2827675" y="922866"/>
                  <a:pt x="2838901" y="919162"/>
                </a:cubicBezTo>
                <a:close/>
                <a:moveTo>
                  <a:pt x="2459035" y="919162"/>
                </a:moveTo>
                <a:cubicBezTo>
                  <a:pt x="2459035" y="922337"/>
                  <a:pt x="2469751" y="919162"/>
                  <a:pt x="2473323" y="919162"/>
                </a:cubicBezTo>
                <a:cubicBezTo>
                  <a:pt x="2469751" y="919162"/>
                  <a:pt x="2462607" y="925512"/>
                  <a:pt x="2459035" y="925512"/>
                </a:cubicBezTo>
                <a:close/>
                <a:moveTo>
                  <a:pt x="2109467" y="919162"/>
                </a:moveTo>
                <a:cubicBezTo>
                  <a:pt x="2109467" y="919162"/>
                  <a:pt x="2109467" y="919162"/>
                  <a:pt x="2120897" y="929877"/>
                </a:cubicBezTo>
                <a:cubicBezTo>
                  <a:pt x="2113277" y="926305"/>
                  <a:pt x="2105657" y="926305"/>
                  <a:pt x="2101847" y="933449"/>
                </a:cubicBezTo>
                <a:close/>
                <a:moveTo>
                  <a:pt x="773131" y="919162"/>
                </a:moveTo>
                <a:cubicBezTo>
                  <a:pt x="773131" y="919162"/>
                  <a:pt x="773131" y="919162"/>
                  <a:pt x="769426" y="930274"/>
                </a:cubicBezTo>
                <a:cubicBezTo>
                  <a:pt x="765722" y="926570"/>
                  <a:pt x="762018" y="926570"/>
                  <a:pt x="762018" y="922866"/>
                </a:cubicBezTo>
                <a:cubicBezTo>
                  <a:pt x="773131" y="922866"/>
                  <a:pt x="762018" y="919162"/>
                  <a:pt x="773131" y="919162"/>
                </a:cubicBezTo>
                <a:close/>
                <a:moveTo>
                  <a:pt x="2771772" y="918104"/>
                </a:moveTo>
                <a:cubicBezTo>
                  <a:pt x="2771772" y="925512"/>
                  <a:pt x="2786060" y="914400"/>
                  <a:pt x="2778916" y="921808"/>
                </a:cubicBezTo>
                <a:cubicBezTo>
                  <a:pt x="2771772" y="925512"/>
                  <a:pt x="2775344" y="921808"/>
                  <a:pt x="2771772" y="918104"/>
                </a:cubicBezTo>
                <a:close/>
                <a:moveTo>
                  <a:pt x="2149473" y="914929"/>
                </a:moveTo>
                <a:cubicBezTo>
                  <a:pt x="2142488" y="918633"/>
                  <a:pt x="2138995" y="922337"/>
                  <a:pt x="2132010" y="922337"/>
                </a:cubicBezTo>
                <a:cubicBezTo>
                  <a:pt x="2135503" y="922337"/>
                  <a:pt x="2142488" y="911225"/>
                  <a:pt x="2149473" y="914929"/>
                </a:cubicBezTo>
                <a:close/>
                <a:moveTo>
                  <a:pt x="854288" y="913289"/>
                </a:moveTo>
                <a:cubicBezTo>
                  <a:pt x="858455" y="913289"/>
                  <a:pt x="863085" y="915035"/>
                  <a:pt x="866789" y="915035"/>
                </a:cubicBezTo>
                <a:cubicBezTo>
                  <a:pt x="863085" y="925512"/>
                  <a:pt x="851973" y="915035"/>
                  <a:pt x="844565" y="922020"/>
                </a:cubicBezTo>
                <a:cubicBezTo>
                  <a:pt x="846417" y="915035"/>
                  <a:pt x="850121" y="913289"/>
                  <a:pt x="854288" y="913289"/>
                </a:cubicBezTo>
                <a:close/>
                <a:moveTo>
                  <a:pt x="2600322" y="911225"/>
                </a:moveTo>
                <a:cubicBezTo>
                  <a:pt x="2600322" y="911225"/>
                  <a:pt x="2600322" y="911225"/>
                  <a:pt x="2596353" y="919162"/>
                </a:cubicBezTo>
                <a:lnTo>
                  <a:pt x="2584447" y="919162"/>
                </a:lnTo>
                <a:cubicBezTo>
                  <a:pt x="2584447" y="911225"/>
                  <a:pt x="2600322" y="911225"/>
                  <a:pt x="2600322" y="911225"/>
                </a:cubicBezTo>
                <a:close/>
                <a:moveTo>
                  <a:pt x="2133597" y="910828"/>
                </a:moveTo>
                <a:cubicBezTo>
                  <a:pt x="2138360" y="909902"/>
                  <a:pt x="2143122" y="909902"/>
                  <a:pt x="2143122" y="911754"/>
                </a:cubicBezTo>
                <a:cubicBezTo>
                  <a:pt x="2131692" y="919162"/>
                  <a:pt x="2131692" y="908050"/>
                  <a:pt x="2124072" y="915458"/>
                </a:cubicBezTo>
                <a:cubicBezTo>
                  <a:pt x="2124072" y="913606"/>
                  <a:pt x="2128835" y="911754"/>
                  <a:pt x="2133597" y="910828"/>
                </a:cubicBezTo>
                <a:close/>
                <a:moveTo>
                  <a:pt x="1046077" y="910828"/>
                </a:moveTo>
                <a:cubicBezTo>
                  <a:pt x="1049550" y="910828"/>
                  <a:pt x="1052526" y="911754"/>
                  <a:pt x="1052526" y="915458"/>
                </a:cubicBezTo>
                <a:cubicBezTo>
                  <a:pt x="1044589" y="915458"/>
                  <a:pt x="1040620" y="919162"/>
                  <a:pt x="1036651" y="911754"/>
                </a:cubicBezTo>
                <a:cubicBezTo>
                  <a:pt x="1038636" y="911754"/>
                  <a:pt x="1042604" y="910828"/>
                  <a:pt x="1046077" y="910828"/>
                </a:cubicBezTo>
                <a:close/>
                <a:moveTo>
                  <a:pt x="2964210" y="908707"/>
                </a:moveTo>
                <a:cubicBezTo>
                  <a:pt x="2965865" y="908471"/>
                  <a:pt x="2967234" y="908942"/>
                  <a:pt x="2968147" y="910827"/>
                </a:cubicBezTo>
                <a:cubicBezTo>
                  <a:pt x="2964496" y="910827"/>
                  <a:pt x="2964496" y="914598"/>
                  <a:pt x="2960844" y="918368"/>
                </a:cubicBezTo>
                <a:cubicBezTo>
                  <a:pt x="2957193" y="925908"/>
                  <a:pt x="2971798" y="918368"/>
                  <a:pt x="2968147" y="925908"/>
                </a:cubicBezTo>
                <a:cubicBezTo>
                  <a:pt x="2964496" y="933449"/>
                  <a:pt x="2960844" y="925908"/>
                  <a:pt x="2957193" y="925908"/>
                </a:cubicBezTo>
                <a:cubicBezTo>
                  <a:pt x="2955367" y="922138"/>
                  <a:pt x="2949890" y="921196"/>
                  <a:pt x="2946695" y="919311"/>
                </a:cubicBezTo>
                <a:lnTo>
                  <a:pt x="2948682" y="911692"/>
                </a:lnTo>
                <a:lnTo>
                  <a:pt x="2952229" y="912948"/>
                </a:lnTo>
                <a:cubicBezTo>
                  <a:pt x="2956451" y="912477"/>
                  <a:pt x="2960901" y="909178"/>
                  <a:pt x="2964210" y="908707"/>
                </a:cubicBezTo>
                <a:close/>
                <a:moveTo>
                  <a:pt x="2949890" y="907057"/>
                </a:moveTo>
                <a:lnTo>
                  <a:pt x="2948682" y="911692"/>
                </a:lnTo>
                <a:lnTo>
                  <a:pt x="2946239" y="910827"/>
                </a:lnTo>
                <a:cubicBezTo>
                  <a:pt x="2949890" y="907057"/>
                  <a:pt x="2949890" y="907057"/>
                  <a:pt x="2949890" y="907057"/>
                </a:cubicBezTo>
                <a:close/>
                <a:moveTo>
                  <a:pt x="1740534" y="906144"/>
                </a:moveTo>
                <a:cubicBezTo>
                  <a:pt x="1743152" y="905192"/>
                  <a:pt x="1745772" y="905192"/>
                  <a:pt x="1747518" y="907097"/>
                </a:cubicBezTo>
                <a:cubicBezTo>
                  <a:pt x="1747518" y="907097"/>
                  <a:pt x="1747518" y="907097"/>
                  <a:pt x="1744026" y="907097"/>
                </a:cubicBezTo>
                <a:cubicBezTo>
                  <a:pt x="1744026" y="907097"/>
                  <a:pt x="1744026" y="907097"/>
                  <a:pt x="1751010" y="914717"/>
                </a:cubicBezTo>
                <a:cubicBezTo>
                  <a:pt x="1747518" y="910907"/>
                  <a:pt x="1744026" y="922337"/>
                  <a:pt x="1740534" y="914717"/>
                </a:cubicBezTo>
                <a:cubicBezTo>
                  <a:pt x="1740534" y="914717"/>
                  <a:pt x="1740534" y="914717"/>
                  <a:pt x="1744026" y="910907"/>
                </a:cubicBezTo>
                <a:lnTo>
                  <a:pt x="1733549" y="910907"/>
                </a:lnTo>
                <a:cubicBezTo>
                  <a:pt x="1735294" y="909002"/>
                  <a:pt x="1737916" y="907097"/>
                  <a:pt x="1740534" y="906144"/>
                </a:cubicBezTo>
                <a:close/>
                <a:moveTo>
                  <a:pt x="2752193" y="904264"/>
                </a:moveTo>
                <a:cubicBezTo>
                  <a:pt x="2767010" y="900600"/>
                  <a:pt x="2752193" y="911591"/>
                  <a:pt x="2759602" y="915254"/>
                </a:cubicBezTo>
                <a:cubicBezTo>
                  <a:pt x="2748489" y="911591"/>
                  <a:pt x="2737377" y="926245"/>
                  <a:pt x="2726264" y="926245"/>
                </a:cubicBezTo>
                <a:cubicBezTo>
                  <a:pt x="2729968" y="929908"/>
                  <a:pt x="2733673" y="929908"/>
                  <a:pt x="2737377" y="929908"/>
                </a:cubicBezTo>
                <a:cubicBezTo>
                  <a:pt x="2737377" y="929908"/>
                  <a:pt x="2737377" y="929908"/>
                  <a:pt x="2733673" y="937235"/>
                </a:cubicBezTo>
                <a:cubicBezTo>
                  <a:pt x="2704039" y="944562"/>
                  <a:pt x="2741081" y="926245"/>
                  <a:pt x="2711448" y="926245"/>
                </a:cubicBezTo>
                <a:cubicBezTo>
                  <a:pt x="2711448" y="929908"/>
                  <a:pt x="2711448" y="929908"/>
                  <a:pt x="2711448" y="933572"/>
                </a:cubicBezTo>
                <a:cubicBezTo>
                  <a:pt x="2700335" y="929908"/>
                  <a:pt x="2711448" y="929908"/>
                  <a:pt x="2704039" y="926245"/>
                </a:cubicBezTo>
                <a:cubicBezTo>
                  <a:pt x="2704039" y="926245"/>
                  <a:pt x="2704039" y="926245"/>
                  <a:pt x="2711448" y="922581"/>
                </a:cubicBezTo>
                <a:cubicBezTo>
                  <a:pt x="2711448" y="922581"/>
                  <a:pt x="2707743" y="918918"/>
                  <a:pt x="2711448" y="915254"/>
                </a:cubicBezTo>
                <a:cubicBezTo>
                  <a:pt x="2722560" y="922581"/>
                  <a:pt x="2748489" y="896937"/>
                  <a:pt x="2755898" y="907927"/>
                </a:cubicBezTo>
                <a:cubicBezTo>
                  <a:pt x="2755898" y="907927"/>
                  <a:pt x="2755898" y="907927"/>
                  <a:pt x="2752193" y="904264"/>
                </a:cubicBezTo>
                <a:close/>
                <a:moveTo>
                  <a:pt x="1063638" y="903287"/>
                </a:moveTo>
                <a:cubicBezTo>
                  <a:pt x="1063638" y="903287"/>
                  <a:pt x="1063638" y="903287"/>
                  <a:pt x="1059670" y="911224"/>
                </a:cubicBezTo>
                <a:cubicBezTo>
                  <a:pt x="1047763" y="911224"/>
                  <a:pt x="1063638" y="907255"/>
                  <a:pt x="1063638" y="903287"/>
                </a:cubicBezTo>
                <a:close/>
                <a:moveTo>
                  <a:pt x="3069570" y="901898"/>
                </a:moveTo>
                <a:cubicBezTo>
                  <a:pt x="3074872" y="901005"/>
                  <a:pt x="3080655" y="901898"/>
                  <a:pt x="3084510" y="903684"/>
                </a:cubicBezTo>
                <a:cubicBezTo>
                  <a:pt x="3080655" y="914399"/>
                  <a:pt x="3069088" y="907255"/>
                  <a:pt x="3057522" y="910827"/>
                </a:cubicBezTo>
                <a:cubicBezTo>
                  <a:pt x="3059450" y="905470"/>
                  <a:pt x="3064269" y="902791"/>
                  <a:pt x="3069570" y="901898"/>
                </a:cubicBezTo>
                <a:close/>
                <a:moveTo>
                  <a:pt x="2290760" y="900112"/>
                </a:moveTo>
                <a:cubicBezTo>
                  <a:pt x="2290760" y="900112"/>
                  <a:pt x="2290760" y="900112"/>
                  <a:pt x="2290760" y="911224"/>
                </a:cubicBezTo>
                <a:cubicBezTo>
                  <a:pt x="2290760" y="911224"/>
                  <a:pt x="2283352" y="911224"/>
                  <a:pt x="2283352" y="914929"/>
                </a:cubicBezTo>
                <a:cubicBezTo>
                  <a:pt x="2283352" y="914929"/>
                  <a:pt x="2287056" y="914929"/>
                  <a:pt x="2290760" y="914929"/>
                </a:cubicBezTo>
                <a:lnTo>
                  <a:pt x="2261127" y="922337"/>
                </a:lnTo>
                <a:cubicBezTo>
                  <a:pt x="2246310" y="911224"/>
                  <a:pt x="2275943" y="914929"/>
                  <a:pt x="2275943" y="903816"/>
                </a:cubicBezTo>
                <a:cubicBezTo>
                  <a:pt x="2275943" y="907520"/>
                  <a:pt x="2283352" y="900112"/>
                  <a:pt x="2290760" y="900112"/>
                </a:cubicBezTo>
                <a:close/>
                <a:moveTo>
                  <a:pt x="3041768" y="898877"/>
                </a:moveTo>
                <a:lnTo>
                  <a:pt x="3031095" y="908049"/>
                </a:lnTo>
                <a:cubicBezTo>
                  <a:pt x="3029228" y="906197"/>
                  <a:pt x="3032963" y="903419"/>
                  <a:pt x="3038099" y="900641"/>
                </a:cubicBezTo>
                <a:close/>
                <a:moveTo>
                  <a:pt x="1774823" y="896937"/>
                </a:moveTo>
                <a:cubicBezTo>
                  <a:pt x="1774823" y="900509"/>
                  <a:pt x="1771119" y="907652"/>
                  <a:pt x="1763713" y="911224"/>
                </a:cubicBezTo>
                <a:lnTo>
                  <a:pt x="1763713" y="900509"/>
                </a:lnTo>
                <a:cubicBezTo>
                  <a:pt x="1763713" y="900509"/>
                  <a:pt x="1763713" y="900509"/>
                  <a:pt x="1774823" y="896937"/>
                </a:cubicBezTo>
                <a:close/>
                <a:moveTo>
                  <a:pt x="889014" y="896937"/>
                </a:moveTo>
                <a:lnTo>
                  <a:pt x="900127" y="896937"/>
                </a:lnTo>
                <a:lnTo>
                  <a:pt x="900127" y="898524"/>
                </a:lnTo>
                <a:lnTo>
                  <a:pt x="889014" y="898524"/>
                </a:lnTo>
                <a:close/>
                <a:moveTo>
                  <a:pt x="1087731" y="896314"/>
                </a:moveTo>
                <a:lnTo>
                  <a:pt x="1082567" y="900430"/>
                </a:lnTo>
                <a:cubicBezTo>
                  <a:pt x="1082567" y="900430"/>
                  <a:pt x="1082567" y="900430"/>
                  <a:pt x="1086228" y="900430"/>
                </a:cubicBezTo>
                <a:cubicBezTo>
                  <a:pt x="1082567" y="908050"/>
                  <a:pt x="1078903" y="900430"/>
                  <a:pt x="1071576" y="908050"/>
                </a:cubicBezTo>
                <a:lnTo>
                  <a:pt x="1071576" y="896620"/>
                </a:lnTo>
                <a:close/>
                <a:moveTo>
                  <a:pt x="1087945" y="896144"/>
                </a:moveTo>
                <a:lnTo>
                  <a:pt x="1088166" y="896306"/>
                </a:lnTo>
                <a:lnTo>
                  <a:pt x="1087731" y="896314"/>
                </a:lnTo>
                <a:close/>
                <a:moveTo>
                  <a:pt x="1119199" y="892810"/>
                </a:moveTo>
                <a:cubicBezTo>
                  <a:pt x="1119199" y="892810"/>
                  <a:pt x="1119199" y="892810"/>
                  <a:pt x="1097218" y="900430"/>
                </a:cubicBezTo>
                <a:cubicBezTo>
                  <a:pt x="1091723" y="902335"/>
                  <a:pt x="1090807" y="899477"/>
                  <a:pt x="1089891" y="897572"/>
                </a:cubicBezTo>
                <a:lnTo>
                  <a:pt x="1088166" y="896306"/>
                </a:lnTo>
                <a:lnTo>
                  <a:pt x="1096760" y="896144"/>
                </a:lnTo>
                <a:cubicBezTo>
                  <a:pt x="1105461" y="895667"/>
                  <a:pt x="1113704" y="894715"/>
                  <a:pt x="1119199" y="892810"/>
                </a:cubicBezTo>
                <a:close/>
                <a:moveTo>
                  <a:pt x="2320922" y="892175"/>
                </a:moveTo>
                <a:cubicBezTo>
                  <a:pt x="2320922" y="892175"/>
                  <a:pt x="2320922" y="892175"/>
                  <a:pt x="2328860" y="892175"/>
                </a:cubicBezTo>
                <a:cubicBezTo>
                  <a:pt x="2328860" y="892175"/>
                  <a:pt x="2328860" y="892175"/>
                  <a:pt x="2324891" y="896937"/>
                </a:cubicBezTo>
                <a:cubicBezTo>
                  <a:pt x="2324891" y="896937"/>
                  <a:pt x="2320922" y="896937"/>
                  <a:pt x="2320922" y="892175"/>
                </a:cubicBezTo>
                <a:close/>
                <a:moveTo>
                  <a:pt x="2348456" y="891976"/>
                </a:moveTo>
                <a:cubicBezTo>
                  <a:pt x="2349795" y="892968"/>
                  <a:pt x="2350688" y="894953"/>
                  <a:pt x="2350688" y="896937"/>
                </a:cubicBezTo>
                <a:cubicBezTo>
                  <a:pt x="2354260" y="896937"/>
                  <a:pt x="2339972" y="896937"/>
                  <a:pt x="2343544" y="892968"/>
                </a:cubicBezTo>
                <a:cubicBezTo>
                  <a:pt x="2345330" y="890984"/>
                  <a:pt x="2347116" y="890984"/>
                  <a:pt x="2348456" y="891976"/>
                </a:cubicBezTo>
                <a:close/>
                <a:moveTo>
                  <a:pt x="878577" y="891629"/>
                </a:moveTo>
                <a:cubicBezTo>
                  <a:pt x="879887" y="892076"/>
                  <a:pt x="880760" y="892968"/>
                  <a:pt x="880760" y="892968"/>
                </a:cubicBezTo>
                <a:lnTo>
                  <a:pt x="877901" y="891818"/>
                </a:lnTo>
                <a:close/>
                <a:moveTo>
                  <a:pt x="866789" y="889397"/>
                </a:moveTo>
                <a:cubicBezTo>
                  <a:pt x="866789" y="897433"/>
                  <a:pt x="870719" y="891406"/>
                  <a:pt x="875630" y="890904"/>
                </a:cubicBezTo>
                <a:lnTo>
                  <a:pt x="877901" y="891818"/>
                </a:lnTo>
                <a:lnTo>
                  <a:pt x="873775" y="892968"/>
                </a:lnTo>
                <a:cubicBezTo>
                  <a:pt x="870282" y="896540"/>
                  <a:pt x="884252" y="896540"/>
                  <a:pt x="880760" y="896540"/>
                </a:cubicBezTo>
                <a:cubicBezTo>
                  <a:pt x="877267" y="900112"/>
                  <a:pt x="866789" y="892968"/>
                  <a:pt x="866789" y="900112"/>
                </a:cubicBezTo>
                <a:close/>
                <a:moveTo>
                  <a:pt x="1159521" y="889317"/>
                </a:moveTo>
                <a:cubicBezTo>
                  <a:pt x="1159521" y="889317"/>
                  <a:pt x="1159521" y="889317"/>
                  <a:pt x="1163172" y="896619"/>
                </a:cubicBezTo>
                <a:cubicBezTo>
                  <a:pt x="1159521" y="892968"/>
                  <a:pt x="1141265" y="911224"/>
                  <a:pt x="1130311" y="903922"/>
                </a:cubicBezTo>
                <a:cubicBezTo>
                  <a:pt x="1137613" y="907573"/>
                  <a:pt x="1148567" y="892968"/>
                  <a:pt x="1159521" y="892968"/>
                </a:cubicBezTo>
                <a:cubicBezTo>
                  <a:pt x="1159521" y="892968"/>
                  <a:pt x="1159521" y="892968"/>
                  <a:pt x="1159521" y="889317"/>
                </a:cubicBezTo>
                <a:close/>
                <a:moveTo>
                  <a:pt x="1930001" y="885825"/>
                </a:moveTo>
                <a:cubicBezTo>
                  <a:pt x="1930001" y="885825"/>
                  <a:pt x="1933573" y="892175"/>
                  <a:pt x="1922857" y="892175"/>
                </a:cubicBezTo>
                <a:cubicBezTo>
                  <a:pt x="1926429" y="889000"/>
                  <a:pt x="1919285" y="885825"/>
                  <a:pt x="1930001" y="885825"/>
                </a:cubicBezTo>
                <a:close/>
                <a:moveTo>
                  <a:pt x="1531936" y="881062"/>
                </a:moveTo>
                <a:cubicBezTo>
                  <a:pt x="1528129" y="881062"/>
                  <a:pt x="1531936" y="885031"/>
                  <a:pt x="1531936" y="885031"/>
                </a:cubicBezTo>
                <a:lnTo>
                  <a:pt x="1512887" y="889000"/>
                </a:lnTo>
                <a:cubicBezTo>
                  <a:pt x="1512887" y="889000"/>
                  <a:pt x="1512887" y="889000"/>
                  <a:pt x="1531936" y="881062"/>
                </a:cubicBezTo>
                <a:close/>
                <a:moveTo>
                  <a:pt x="928702" y="881062"/>
                </a:moveTo>
                <a:lnTo>
                  <a:pt x="925527" y="885824"/>
                </a:lnTo>
                <a:lnTo>
                  <a:pt x="917589" y="885824"/>
                </a:lnTo>
                <a:close/>
                <a:moveTo>
                  <a:pt x="1640683" y="877887"/>
                </a:moveTo>
                <a:cubicBezTo>
                  <a:pt x="1632745" y="881856"/>
                  <a:pt x="1644651" y="885825"/>
                  <a:pt x="1632745" y="885825"/>
                </a:cubicBezTo>
                <a:cubicBezTo>
                  <a:pt x="1640683" y="881856"/>
                  <a:pt x="1628776" y="877887"/>
                  <a:pt x="1640683" y="877887"/>
                </a:cubicBezTo>
                <a:close/>
                <a:moveTo>
                  <a:pt x="1174761" y="877887"/>
                </a:moveTo>
                <a:lnTo>
                  <a:pt x="1182697" y="877887"/>
                </a:lnTo>
                <a:lnTo>
                  <a:pt x="1171586" y="885825"/>
                </a:lnTo>
                <a:close/>
                <a:moveTo>
                  <a:pt x="3083390" y="874712"/>
                </a:moveTo>
                <a:cubicBezTo>
                  <a:pt x="3087125" y="874712"/>
                  <a:pt x="3090860" y="874712"/>
                  <a:pt x="3090860" y="878416"/>
                </a:cubicBezTo>
                <a:cubicBezTo>
                  <a:pt x="3079654" y="885824"/>
                  <a:pt x="3068448" y="904345"/>
                  <a:pt x="3053507" y="904345"/>
                </a:cubicBezTo>
                <a:cubicBezTo>
                  <a:pt x="3057242" y="896937"/>
                  <a:pt x="3057242" y="896937"/>
                  <a:pt x="3053507" y="893232"/>
                </a:cubicBezTo>
                <a:lnTo>
                  <a:pt x="3041768" y="898877"/>
                </a:lnTo>
                <a:lnTo>
                  <a:pt x="3045103" y="896011"/>
                </a:lnTo>
                <a:cubicBezTo>
                  <a:pt x="3050706" y="892307"/>
                  <a:pt x="3055375" y="889528"/>
                  <a:pt x="3053507" y="889528"/>
                </a:cubicBezTo>
                <a:cubicBezTo>
                  <a:pt x="3060978" y="889528"/>
                  <a:pt x="3079654" y="885824"/>
                  <a:pt x="3087125" y="878416"/>
                </a:cubicBezTo>
                <a:cubicBezTo>
                  <a:pt x="3087125" y="878416"/>
                  <a:pt x="3087125" y="878416"/>
                  <a:pt x="3083390" y="874712"/>
                </a:cubicBezTo>
                <a:close/>
                <a:moveTo>
                  <a:pt x="2749548" y="874712"/>
                </a:moveTo>
                <a:lnTo>
                  <a:pt x="2752723" y="874712"/>
                </a:lnTo>
                <a:lnTo>
                  <a:pt x="2744785" y="881062"/>
                </a:lnTo>
                <a:close/>
                <a:moveTo>
                  <a:pt x="2161114" y="874712"/>
                </a:moveTo>
                <a:cubicBezTo>
                  <a:pt x="2161114" y="874712"/>
                  <a:pt x="2161114" y="874712"/>
                  <a:pt x="2168523" y="877887"/>
                </a:cubicBezTo>
                <a:cubicBezTo>
                  <a:pt x="2164819" y="877887"/>
                  <a:pt x="2161114" y="877887"/>
                  <a:pt x="2157410" y="881062"/>
                </a:cubicBezTo>
                <a:cubicBezTo>
                  <a:pt x="2161114" y="877887"/>
                  <a:pt x="2161114" y="877887"/>
                  <a:pt x="2161114" y="874712"/>
                </a:cubicBezTo>
                <a:close/>
                <a:moveTo>
                  <a:pt x="1152219" y="874712"/>
                </a:moveTo>
                <a:cubicBezTo>
                  <a:pt x="1166824" y="874712"/>
                  <a:pt x="1152219" y="885666"/>
                  <a:pt x="1166824" y="889317"/>
                </a:cubicBezTo>
                <a:cubicBezTo>
                  <a:pt x="1166824" y="885666"/>
                  <a:pt x="1163172" y="885666"/>
                  <a:pt x="1159521" y="889317"/>
                </a:cubicBezTo>
                <a:cubicBezTo>
                  <a:pt x="1159521" y="889317"/>
                  <a:pt x="1155870" y="889317"/>
                  <a:pt x="1155870" y="892968"/>
                </a:cubicBezTo>
                <a:cubicBezTo>
                  <a:pt x="1155870" y="892968"/>
                  <a:pt x="1155870" y="892968"/>
                  <a:pt x="1159521" y="885666"/>
                </a:cubicBezTo>
                <a:cubicBezTo>
                  <a:pt x="1148567" y="882014"/>
                  <a:pt x="1137613" y="892968"/>
                  <a:pt x="1130311" y="889317"/>
                </a:cubicBezTo>
                <a:cubicBezTo>
                  <a:pt x="1130311" y="889317"/>
                  <a:pt x="1130311" y="885666"/>
                  <a:pt x="1130311" y="882014"/>
                </a:cubicBezTo>
                <a:cubicBezTo>
                  <a:pt x="1130311" y="882014"/>
                  <a:pt x="1130311" y="882014"/>
                  <a:pt x="1152219" y="878363"/>
                </a:cubicBezTo>
                <a:cubicBezTo>
                  <a:pt x="1152219" y="878363"/>
                  <a:pt x="1152219" y="878363"/>
                  <a:pt x="1152219" y="874712"/>
                </a:cubicBezTo>
                <a:close/>
                <a:moveTo>
                  <a:pt x="2096585" y="870664"/>
                </a:moveTo>
                <a:lnTo>
                  <a:pt x="2088954" y="877093"/>
                </a:lnTo>
                <a:cubicBezTo>
                  <a:pt x="2085702" y="879391"/>
                  <a:pt x="2082914" y="881229"/>
                  <a:pt x="2079197" y="884905"/>
                </a:cubicBezTo>
                <a:cubicBezTo>
                  <a:pt x="2068045" y="881229"/>
                  <a:pt x="2060611" y="892258"/>
                  <a:pt x="2049460" y="888582"/>
                </a:cubicBezTo>
                <a:lnTo>
                  <a:pt x="2053177" y="881229"/>
                </a:lnTo>
                <a:cubicBezTo>
                  <a:pt x="2053177" y="881229"/>
                  <a:pt x="2053177" y="881229"/>
                  <a:pt x="2056894" y="884905"/>
                </a:cubicBezTo>
                <a:cubicBezTo>
                  <a:pt x="2062470" y="884905"/>
                  <a:pt x="2071763" y="880310"/>
                  <a:pt x="2081520" y="875715"/>
                </a:cubicBezTo>
                <a:close/>
                <a:moveTo>
                  <a:pt x="1904363" y="869950"/>
                </a:moveTo>
                <a:cubicBezTo>
                  <a:pt x="1900870" y="869950"/>
                  <a:pt x="1911348" y="869950"/>
                  <a:pt x="1904363" y="873918"/>
                </a:cubicBezTo>
                <a:lnTo>
                  <a:pt x="1893885" y="877887"/>
                </a:lnTo>
                <a:cubicBezTo>
                  <a:pt x="1893885" y="877887"/>
                  <a:pt x="1893885" y="877887"/>
                  <a:pt x="1904363" y="869950"/>
                </a:cubicBezTo>
                <a:close/>
                <a:moveTo>
                  <a:pt x="2251073" y="866775"/>
                </a:moveTo>
                <a:lnTo>
                  <a:pt x="2254248" y="869950"/>
                </a:lnTo>
                <a:lnTo>
                  <a:pt x="2243135" y="869950"/>
                </a:lnTo>
                <a:close/>
                <a:moveTo>
                  <a:pt x="1882773" y="866775"/>
                </a:moveTo>
                <a:lnTo>
                  <a:pt x="1889123" y="866775"/>
                </a:lnTo>
                <a:lnTo>
                  <a:pt x="1878010" y="869950"/>
                </a:lnTo>
                <a:close/>
                <a:moveTo>
                  <a:pt x="1828132" y="866774"/>
                </a:moveTo>
                <a:lnTo>
                  <a:pt x="1833560" y="866774"/>
                </a:lnTo>
                <a:cubicBezTo>
                  <a:pt x="1833560" y="866774"/>
                  <a:pt x="1829750" y="866774"/>
                  <a:pt x="1829750" y="870743"/>
                </a:cubicBezTo>
                <a:close/>
                <a:moveTo>
                  <a:pt x="1814510" y="866774"/>
                </a:moveTo>
                <a:cubicBezTo>
                  <a:pt x="1814510" y="866774"/>
                  <a:pt x="1814510" y="866774"/>
                  <a:pt x="1816891" y="866774"/>
                </a:cubicBezTo>
                <a:lnTo>
                  <a:pt x="1825604" y="866774"/>
                </a:lnTo>
                <a:lnTo>
                  <a:pt x="1823559" y="867271"/>
                </a:lnTo>
                <a:cubicBezTo>
                  <a:pt x="1820225" y="868759"/>
                  <a:pt x="1816415" y="870743"/>
                  <a:pt x="1814510" y="866774"/>
                </a:cubicBezTo>
                <a:close/>
                <a:moveTo>
                  <a:pt x="2101499" y="866524"/>
                </a:moveTo>
                <a:lnTo>
                  <a:pt x="2101821" y="868908"/>
                </a:lnTo>
                <a:lnTo>
                  <a:pt x="2096585" y="870664"/>
                </a:lnTo>
                <a:close/>
                <a:moveTo>
                  <a:pt x="1827905" y="866216"/>
                </a:moveTo>
                <a:lnTo>
                  <a:pt x="1828132" y="866774"/>
                </a:lnTo>
                <a:lnTo>
                  <a:pt x="1825604" y="866774"/>
                </a:lnTo>
                <a:close/>
                <a:moveTo>
                  <a:pt x="2907752" y="863930"/>
                </a:moveTo>
                <a:cubicBezTo>
                  <a:pt x="2910877" y="864393"/>
                  <a:pt x="2914449" y="866245"/>
                  <a:pt x="2916235" y="866245"/>
                </a:cubicBezTo>
                <a:cubicBezTo>
                  <a:pt x="2916235" y="866245"/>
                  <a:pt x="2909091" y="866245"/>
                  <a:pt x="2909091" y="869949"/>
                </a:cubicBezTo>
                <a:lnTo>
                  <a:pt x="2901947" y="869949"/>
                </a:lnTo>
                <a:cubicBezTo>
                  <a:pt x="2901947" y="864393"/>
                  <a:pt x="2904626" y="863467"/>
                  <a:pt x="2907752" y="863930"/>
                </a:cubicBezTo>
                <a:close/>
                <a:moveTo>
                  <a:pt x="2190219" y="858837"/>
                </a:moveTo>
                <a:cubicBezTo>
                  <a:pt x="2193923" y="866245"/>
                  <a:pt x="2186514" y="866245"/>
                  <a:pt x="2182810" y="869949"/>
                </a:cubicBezTo>
                <a:cubicBezTo>
                  <a:pt x="2182810" y="866245"/>
                  <a:pt x="2182810" y="862541"/>
                  <a:pt x="2190219" y="858837"/>
                </a:cubicBezTo>
                <a:close/>
                <a:moveTo>
                  <a:pt x="1870073" y="858837"/>
                </a:moveTo>
                <a:cubicBezTo>
                  <a:pt x="1870073" y="866774"/>
                  <a:pt x="1862929" y="866774"/>
                  <a:pt x="1855785" y="866774"/>
                </a:cubicBezTo>
                <a:cubicBezTo>
                  <a:pt x="1859357" y="862805"/>
                  <a:pt x="1866501" y="862805"/>
                  <a:pt x="1870073" y="858837"/>
                </a:cubicBezTo>
                <a:close/>
                <a:moveTo>
                  <a:pt x="996964" y="858837"/>
                </a:moveTo>
                <a:cubicBezTo>
                  <a:pt x="989556" y="866245"/>
                  <a:pt x="974739" y="866245"/>
                  <a:pt x="963626" y="869949"/>
                </a:cubicBezTo>
                <a:cubicBezTo>
                  <a:pt x="971035" y="866245"/>
                  <a:pt x="985852" y="862541"/>
                  <a:pt x="996964" y="858837"/>
                </a:cubicBezTo>
                <a:close/>
                <a:moveTo>
                  <a:pt x="2986540" y="851090"/>
                </a:moveTo>
                <a:cubicBezTo>
                  <a:pt x="2992656" y="854042"/>
                  <a:pt x="2987763" y="865849"/>
                  <a:pt x="3001744" y="863071"/>
                </a:cubicBezTo>
                <a:cubicBezTo>
                  <a:pt x="3001744" y="863071"/>
                  <a:pt x="3001744" y="863071"/>
                  <a:pt x="3012929" y="863071"/>
                </a:cubicBezTo>
                <a:cubicBezTo>
                  <a:pt x="3012929" y="863071"/>
                  <a:pt x="3012929" y="863071"/>
                  <a:pt x="3009201" y="870479"/>
                </a:cubicBezTo>
                <a:cubicBezTo>
                  <a:pt x="3009201" y="874183"/>
                  <a:pt x="3016657" y="870479"/>
                  <a:pt x="3016657" y="870479"/>
                </a:cubicBezTo>
                <a:cubicBezTo>
                  <a:pt x="3016657" y="870479"/>
                  <a:pt x="3016657" y="870479"/>
                  <a:pt x="3009201" y="874183"/>
                </a:cubicBezTo>
                <a:cubicBezTo>
                  <a:pt x="3016657" y="881591"/>
                  <a:pt x="3027842" y="866775"/>
                  <a:pt x="3035298" y="870479"/>
                </a:cubicBezTo>
                <a:cubicBezTo>
                  <a:pt x="3035298" y="870479"/>
                  <a:pt x="3035298" y="870479"/>
                  <a:pt x="3020385" y="881591"/>
                </a:cubicBezTo>
                <a:cubicBezTo>
                  <a:pt x="3020385" y="881591"/>
                  <a:pt x="3020385" y="881591"/>
                  <a:pt x="3024113" y="881591"/>
                </a:cubicBezTo>
                <a:cubicBezTo>
                  <a:pt x="3024113" y="881591"/>
                  <a:pt x="3024113" y="881591"/>
                  <a:pt x="3005472" y="889000"/>
                </a:cubicBezTo>
                <a:cubicBezTo>
                  <a:pt x="2998016" y="881591"/>
                  <a:pt x="3012929" y="889000"/>
                  <a:pt x="3009201" y="881591"/>
                </a:cubicBezTo>
                <a:cubicBezTo>
                  <a:pt x="3005472" y="877887"/>
                  <a:pt x="2983103" y="889000"/>
                  <a:pt x="2971918" y="889000"/>
                </a:cubicBezTo>
                <a:cubicBezTo>
                  <a:pt x="2971918" y="889000"/>
                  <a:pt x="2971918" y="889000"/>
                  <a:pt x="2975646" y="885296"/>
                </a:cubicBezTo>
                <a:cubicBezTo>
                  <a:pt x="2968190" y="885296"/>
                  <a:pt x="2942092" y="881591"/>
                  <a:pt x="2923451" y="892704"/>
                </a:cubicBezTo>
                <a:cubicBezTo>
                  <a:pt x="2923451" y="892704"/>
                  <a:pt x="2930908" y="892704"/>
                  <a:pt x="2934636" y="892704"/>
                </a:cubicBezTo>
                <a:cubicBezTo>
                  <a:pt x="2938364" y="896408"/>
                  <a:pt x="2919723" y="903816"/>
                  <a:pt x="2915995" y="911225"/>
                </a:cubicBezTo>
                <a:cubicBezTo>
                  <a:pt x="2904810" y="914929"/>
                  <a:pt x="2904810" y="903816"/>
                  <a:pt x="2889897" y="907520"/>
                </a:cubicBezTo>
                <a:cubicBezTo>
                  <a:pt x="2889897" y="907520"/>
                  <a:pt x="2889897" y="907520"/>
                  <a:pt x="2889897" y="914929"/>
                </a:cubicBezTo>
                <a:cubicBezTo>
                  <a:pt x="2878713" y="914929"/>
                  <a:pt x="2878713" y="911225"/>
                  <a:pt x="2874984" y="903816"/>
                </a:cubicBezTo>
                <a:cubicBezTo>
                  <a:pt x="2863800" y="914929"/>
                  <a:pt x="2863800" y="914929"/>
                  <a:pt x="2856343" y="914929"/>
                </a:cubicBezTo>
                <a:cubicBezTo>
                  <a:pt x="2860071" y="911225"/>
                  <a:pt x="2863800" y="911225"/>
                  <a:pt x="2860071" y="907520"/>
                </a:cubicBezTo>
                <a:cubicBezTo>
                  <a:pt x="2856343" y="907520"/>
                  <a:pt x="2841430" y="911225"/>
                  <a:pt x="2848887" y="918633"/>
                </a:cubicBezTo>
                <a:cubicBezTo>
                  <a:pt x="2841430" y="907520"/>
                  <a:pt x="2815333" y="922337"/>
                  <a:pt x="2815333" y="914929"/>
                </a:cubicBezTo>
                <a:cubicBezTo>
                  <a:pt x="2807876" y="914929"/>
                  <a:pt x="2811604" y="918633"/>
                  <a:pt x="2811604" y="922337"/>
                </a:cubicBezTo>
                <a:cubicBezTo>
                  <a:pt x="2807876" y="922337"/>
                  <a:pt x="2804148" y="922337"/>
                  <a:pt x="2800420" y="922337"/>
                </a:cubicBezTo>
                <a:cubicBezTo>
                  <a:pt x="2800420" y="922337"/>
                  <a:pt x="2800420" y="922337"/>
                  <a:pt x="2807876" y="914929"/>
                </a:cubicBezTo>
                <a:cubicBezTo>
                  <a:pt x="2796692" y="911225"/>
                  <a:pt x="2804148" y="918633"/>
                  <a:pt x="2789235" y="918633"/>
                </a:cubicBezTo>
                <a:cubicBezTo>
                  <a:pt x="2792963" y="907520"/>
                  <a:pt x="2800420" y="907520"/>
                  <a:pt x="2807876" y="900112"/>
                </a:cubicBezTo>
                <a:cubicBezTo>
                  <a:pt x="2822789" y="892704"/>
                  <a:pt x="2837702" y="896408"/>
                  <a:pt x="2856343" y="889000"/>
                </a:cubicBezTo>
                <a:cubicBezTo>
                  <a:pt x="2863800" y="885296"/>
                  <a:pt x="2863800" y="881591"/>
                  <a:pt x="2863800" y="874183"/>
                </a:cubicBezTo>
                <a:cubicBezTo>
                  <a:pt x="2871256" y="866775"/>
                  <a:pt x="2878713" y="870479"/>
                  <a:pt x="2882441" y="870479"/>
                </a:cubicBezTo>
                <a:cubicBezTo>
                  <a:pt x="2882441" y="870479"/>
                  <a:pt x="2882441" y="870479"/>
                  <a:pt x="2882441" y="866775"/>
                </a:cubicBezTo>
                <a:cubicBezTo>
                  <a:pt x="2882441" y="866775"/>
                  <a:pt x="2882441" y="866775"/>
                  <a:pt x="2897354" y="863071"/>
                </a:cubicBezTo>
                <a:cubicBezTo>
                  <a:pt x="2901082" y="863071"/>
                  <a:pt x="2882441" y="874183"/>
                  <a:pt x="2886169" y="877887"/>
                </a:cubicBezTo>
                <a:cubicBezTo>
                  <a:pt x="2878713" y="881591"/>
                  <a:pt x="2901082" y="881591"/>
                  <a:pt x="2904810" y="889000"/>
                </a:cubicBezTo>
                <a:cubicBezTo>
                  <a:pt x="2923451" y="874183"/>
                  <a:pt x="2945821" y="866775"/>
                  <a:pt x="2964462" y="851958"/>
                </a:cubicBezTo>
                <a:cubicBezTo>
                  <a:pt x="2964462" y="851958"/>
                  <a:pt x="2964462" y="851958"/>
                  <a:pt x="2968190" y="859367"/>
                </a:cubicBezTo>
                <a:cubicBezTo>
                  <a:pt x="2971918" y="859367"/>
                  <a:pt x="2983103" y="859367"/>
                  <a:pt x="2983103" y="851958"/>
                </a:cubicBezTo>
                <a:cubicBezTo>
                  <a:pt x="2983103" y="851958"/>
                  <a:pt x="2979375" y="851958"/>
                  <a:pt x="2975646" y="855662"/>
                </a:cubicBezTo>
                <a:cubicBezTo>
                  <a:pt x="2975646" y="855662"/>
                  <a:pt x="2975646" y="855662"/>
                  <a:pt x="2975646" y="851958"/>
                </a:cubicBezTo>
                <a:cubicBezTo>
                  <a:pt x="2981239" y="850106"/>
                  <a:pt x="2984501" y="850106"/>
                  <a:pt x="2986540" y="851090"/>
                </a:cubicBezTo>
                <a:close/>
                <a:moveTo>
                  <a:pt x="1558329" y="848360"/>
                </a:moveTo>
                <a:cubicBezTo>
                  <a:pt x="1562099" y="863600"/>
                  <a:pt x="1543250" y="852170"/>
                  <a:pt x="1539477" y="863600"/>
                </a:cubicBezTo>
                <a:cubicBezTo>
                  <a:pt x="1531936" y="863600"/>
                  <a:pt x="1539477" y="859790"/>
                  <a:pt x="1539477" y="855980"/>
                </a:cubicBezTo>
                <a:cubicBezTo>
                  <a:pt x="1550790" y="863600"/>
                  <a:pt x="1543250" y="844550"/>
                  <a:pt x="1558329" y="848360"/>
                </a:cubicBezTo>
                <a:close/>
                <a:moveTo>
                  <a:pt x="2860672" y="847725"/>
                </a:moveTo>
                <a:cubicBezTo>
                  <a:pt x="2856968" y="851693"/>
                  <a:pt x="2845855" y="855662"/>
                  <a:pt x="2838447" y="855662"/>
                </a:cubicBezTo>
                <a:cubicBezTo>
                  <a:pt x="2845855" y="847725"/>
                  <a:pt x="2856968" y="851693"/>
                  <a:pt x="2860672" y="847725"/>
                </a:cubicBezTo>
                <a:close/>
                <a:moveTo>
                  <a:pt x="2301873" y="844550"/>
                </a:moveTo>
                <a:cubicBezTo>
                  <a:pt x="2301873" y="848518"/>
                  <a:pt x="2298169" y="848518"/>
                  <a:pt x="2294464" y="852487"/>
                </a:cubicBezTo>
                <a:lnTo>
                  <a:pt x="2290760" y="848518"/>
                </a:lnTo>
                <a:cubicBezTo>
                  <a:pt x="2290760" y="848518"/>
                  <a:pt x="2290760" y="848518"/>
                  <a:pt x="2301873" y="844550"/>
                </a:cubicBezTo>
                <a:close/>
                <a:moveTo>
                  <a:pt x="1588558" y="844550"/>
                </a:moveTo>
                <a:cubicBezTo>
                  <a:pt x="1588558" y="844550"/>
                  <a:pt x="1588558" y="844550"/>
                  <a:pt x="1603374" y="855662"/>
                </a:cubicBezTo>
                <a:cubicBezTo>
                  <a:pt x="1588558" y="859367"/>
                  <a:pt x="1588558" y="866775"/>
                  <a:pt x="1577444" y="866775"/>
                </a:cubicBezTo>
                <a:cubicBezTo>
                  <a:pt x="1577444" y="866775"/>
                  <a:pt x="1577444" y="866775"/>
                  <a:pt x="1584855" y="859367"/>
                </a:cubicBezTo>
                <a:cubicBezTo>
                  <a:pt x="1577444" y="863071"/>
                  <a:pt x="1577444" y="851958"/>
                  <a:pt x="1573741" y="859367"/>
                </a:cubicBezTo>
                <a:cubicBezTo>
                  <a:pt x="1577444" y="859367"/>
                  <a:pt x="1577444" y="848254"/>
                  <a:pt x="1570036" y="848254"/>
                </a:cubicBezTo>
                <a:cubicBezTo>
                  <a:pt x="1570036" y="848254"/>
                  <a:pt x="1570036" y="848254"/>
                  <a:pt x="1581152" y="851958"/>
                </a:cubicBezTo>
                <a:cubicBezTo>
                  <a:pt x="1581152" y="851958"/>
                  <a:pt x="1581152" y="851958"/>
                  <a:pt x="1588558" y="844550"/>
                </a:cubicBezTo>
                <a:close/>
                <a:moveTo>
                  <a:pt x="1011251" y="844550"/>
                </a:moveTo>
                <a:cubicBezTo>
                  <a:pt x="1011251" y="848122"/>
                  <a:pt x="1007547" y="851693"/>
                  <a:pt x="1007547" y="858837"/>
                </a:cubicBezTo>
                <a:lnTo>
                  <a:pt x="1000138" y="851693"/>
                </a:lnTo>
                <a:cubicBezTo>
                  <a:pt x="1000138" y="851693"/>
                  <a:pt x="1000138" y="851693"/>
                  <a:pt x="1011251" y="844550"/>
                </a:cubicBezTo>
                <a:close/>
                <a:moveTo>
                  <a:pt x="1827172" y="844369"/>
                </a:moveTo>
                <a:lnTo>
                  <a:pt x="1830814" y="847262"/>
                </a:lnTo>
                <a:cubicBezTo>
                  <a:pt x="1831163" y="850734"/>
                  <a:pt x="1822070" y="854207"/>
                  <a:pt x="1819272" y="851429"/>
                </a:cubicBezTo>
                <a:close/>
                <a:moveTo>
                  <a:pt x="1651286" y="844292"/>
                </a:moveTo>
                <a:cubicBezTo>
                  <a:pt x="1665450" y="844820"/>
                  <a:pt x="1675943" y="855373"/>
                  <a:pt x="1684338" y="855373"/>
                </a:cubicBezTo>
                <a:cubicBezTo>
                  <a:pt x="1673144" y="844116"/>
                  <a:pt x="1661956" y="866630"/>
                  <a:pt x="1650761" y="859126"/>
                </a:cubicBezTo>
                <a:cubicBezTo>
                  <a:pt x="1650761" y="862878"/>
                  <a:pt x="1650761" y="862878"/>
                  <a:pt x="1650761" y="866630"/>
                </a:cubicBezTo>
                <a:cubicBezTo>
                  <a:pt x="1650761" y="859126"/>
                  <a:pt x="1639568" y="870382"/>
                  <a:pt x="1632107" y="874135"/>
                </a:cubicBezTo>
                <a:cubicBezTo>
                  <a:pt x="1624646" y="874135"/>
                  <a:pt x="1617185" y="877887"/>
                  <a:pt x="1609724" y="870382"/>
                </a:cubicBezTo>
                <a:cubicBezTo>
                  <a:pt x="1635839" y="866630"/>
                  <a:pt x="1609724" y="855373"/>
                  <a:pt x="1635839" y="847869"/>
                </a:cubicBezTo>
                <a:cubicBezTo>
                  <a:pt x="1641436" y="845055"/>
                  <a:pt x="1646564" y="844117"/>
                  <a:pt x="1651286" y="844292"/>
                </a:cubicBezTo>
                <a:close/>
                <a:moveTo>
                  <a:pt x="1826733" y="844020"/>
                </a:moveTo>
                <a:lnTo>
                  <a:pt x="1827504" y="844073"/>
                </a:lnTo>
                <a:lnTo>
                  <a:pt x="1827172" y="844369"/>
                </a:lnTo>
                <a:close/>
                <a:moveTo>
                  <a:pt x="3173410" y="841375"/>
                </a:moveTo>
                <a:cubicBezTo>
                  <a:pt x="3173410" y="841375"/>
                  <a:pt x="3173410" y="841375"/>
                  <a:pt x="3187698" y="848783"/>
                </a:cubicBezTo>
                <a:cubicBezTo>
                  <a:pt x="3184126" y="848783"/>
                  <a:pt x="3180554" y="848783"/>
                  <a:pt x="3180554" y="852487"/>
                </a:cubicBezTo>
                <a:cubicBezTo>
                  <a:pt x="3176982" y="848783"/>
                  <a:pt x="3173410" y="848783"/>
                  <a:pt x="3173410" y="841375"/>
                </a:cubicBezTo>
                <a:close/>
                <a:moveTo>
                  <a:pt x="2201860" y="840790"/>
                </a:moveTo>
                <a:cubicBezTo>
                  <a:pt x="2201860" y="840790"/>
                  <a:pt x="2201860" y="840790"/>
                  <a:pt x="2186992" y="848142"/>
                </a:cubicBezTo>
                <a:cubicBezTo>
                  <a:pt x="2186992" y="848142"/>
                  <a:pt x="2186992" y="848142"/>
                  <a:pt x="2190709" y="848142"/>
                </a:cubicBezTo>
                <a:cubicBezTo>
                  <a:pt x="2168406" y="851819"/>
                  <a:pt x="2157255" y="859171"/>
                  <a:pt x="2131236" y="870200"/>
                </a:cubicBezTo>
                <a:cubicBezTo>
                  <a:pt x="2138670" y="873876"/>
                  <a:pt x="2146104" y="870200"/>
                  <a:pt x="2149821" y="877553"/>
                </a:cubicBezTo>
                <a:cubicBezTo>
                  <a:pt x="2134953" y="884905"/>
                  <a:pt x="2120084" y="877553"/>
                  <a:pt x="2112650" y="884905"/>
                </a:cubicBezTo>
                <a:cubicBezTo>
                  <a:pt x="2112650" y="888582"/>
                  <a:pt x="2116367" y="888582"/>
                  <a:pt x="2120084" y="888582"/>
                </a:cubicBezTo>
                <a:cubicBezTo>
                  <a:pt x="2116367" y="892258"/>
                  <a:pt x="2097782" y="903287"/>
                  <a:pt x="2094065" y="895934"/>
                </a:cubicBezTo>
                <a:cubicBezTo>
                  <a:pt x="2090348" y="892258"/>
                  <a:pt x="2116367" y="884905"/>
                  <a:pt x="2101499" y="881229"/>
                </a:cubicBezTo>
                <a:cubicBezTo>
                  <a:pt x="2108933" y="877553"/>
                  <a:pt x="2120084" y="877553"/>
                  <a:pt x="2123802" y="870200"/>
                </a:cubicBezTo>
                <a:cubicBezTo>
                  <a:pt x="2120084" y="870200"/>
                  <a:pt x="2120084" y="862847"/>
                  <a:pt x="2112650" y="866524"/>
                </a:cubicBezTo>
                <a:cubicBezTo>
                  <a:pt x="2105216" y="873876"/>
                  <a:pt x="2101499" y="877553"/>
                  <a:pt x="2097782" y="877553"/>
                </a:cubicBezTo>
                <a:cubicBezTo>
                  <a:pt x="2101499" y="875715"/>
                  <a:pt x="2102428" y="874796"/>
                  <a:pt x="2102428" y="873417"/>
                </a:cubicBezTo>
                <a:lnTo>
                  <a:pt x="2101821" y="868908"/>
                </a:lnTo>
                <a:lnTo>
                  <a:pt x="2108933" y="866524"/>
                </a:lnTo>
                <a:cubicBezTo>
                  <a:pt x="2112650" y="859171"/>
                  <a:pt x="2108933" y="851819"/>
                  <a:pt x="2120084" y="848142"/>
                </a:cubicBezTo>
                <a:cubicBezTo>
                  <a:pt x="2116367" y="855495"/>
                  <a:pt x="2116367" y="862847"/>
                  <a:pt x="2123802" y="866524"/>
                </a:cubicBezTo>
                <a:cubicBezTo>
                  <a:pt x="2134953" y="862847"/>
                  <a:pt x="2127519" y="855495"/>
                  <a:pt x="2127519" y="851819"/>
                </a:cubicBezTo>
                <a:cubicBezTo>
                  <a:pt x="2131236" y="855495"/>
                  <a:pt x="2138670" y="851819"/>
                  <a:pt x="2146104" y="855495"/>
                </a:cubicBezTo>
                <a:cubicBezTo>
                  <a:pt x="2146104" y="851819"/>
                  <a:pt x="2149821" y="848142"/>
                  <a:pt x="2142387" y="851819"/>
                </a:cubicBezTo>
                <a:cubicBezTo>
                  <a:pt x="2164689" y="844466"/>
                  <a:pt x="2186992" y="833437"/>
                  <a:pt x="2201860" y="840790"/>
                </a:cubicBezTo>
                <a:close/>
                <a:moveTo>
                  <a:pt x="2410616" y="836612"/>
                </a:moveTo>
                <a:cubicBezTo>
                  <a:pt x="2414585" y="840316"/>
                  <a:pt x="2410616" y="844020"/>
                  <a:pt x="2410616" y="847724"/>
                </a:cubicBezTo>
                <a:cubicBezTo>
                  <a:pt x="2410616" y="844020"/>
                  <a:pt x="2398710" y="847724"/>
                  <a:pt x="2398710" y="844020"/>
                </a:cubicBezTo>
                <a:cubicBezTo>
                  <a:pt x="2406648" y="847724"/>
                  <a:pt x="2406648" y="836612"/>
                  <a:pt x="2410616" y="836612"/>
                </a:cubicBezTo>
                <a:close/>
                <a:moveTo>
                  <a:pt x="2797256" y="833437"/>
                </a:moveTo>
                <a:cubicBezTo>
                  <a:pt x="2797256" y="833437"/>
                  <a:pt x="2797256" y="833437"/>
                  <a:pt x="2804776" y="840977"/>
                </a:cubicBezTo>
                <a:cubicBezTo>
                  <a:pt x="2816055" y="840977"/>
                  <a:pt x="2819815" y="833437"/>
                  <a:pt x="2827335" y="833437"/>
                </a:cubicBezTo>
                <a:cubicBezTo>
                  <a:pt x="2827335" y="833437"/>
                  <a:pt x="2827335" y="833437"/>
                  <a:pt x="2823575" y="840977"/>
                </a:cubicBezTo>
                <a:cubicBezTo>
                  <a:pt x="2804776" y="837207"/>
                  <a:pt x="2778456" y="863599"/>
                  <a:pt x="2759657" y="856058"/>
                </a:cubicBezTo>
                <a:lnTo>
                  <a:pt x="2767177" y="856058"/>
                </a:lnTo>
                <a:cubicBezTo>
                  <a:pt x="2767177" y="856058"/>
                  <a:pt x="2767177" y="856058"/>
                  <a:pt x="2755897" y="848518"/>
                </a:cubicBezTo>
                <a:cubicBezTo>
                  <a:pt x="2759657" y="852288"/>
                  <a:pt x="2770937" y="848518"/>
                  <a:pt x="2770937" y="856058"/>
                </a:cubicBezTo>
                <a:cubicBezTo>
                  <a:pt x="2782216" y="844748"/>
                  <a:pt x="2793496" y="840977"/>
                  <a:pt x="2797256" y="833437"/>
                </a:cubicBezTo>
                <a:close/>
                <a:moveTo>
                  <a:pt x="2246310" y="833437"/>
                </a:moveTo>
                <a:lnTo>
                  <a:pt x="2254248" y="833437"/>
                </a:lnTo>
                <a:lnTo>
                  <a:pt x="2251073" y="841374"/>
                </a:lnTo>
                <a:close/>
                <a:moveTo>
                  <a:pt x="1372658" y="832908"/>
                </a:moveTo>
                <a:cubicBezTo>
                  <a:pt x="1376365" y="840317"/>
                  <a:pt x="1380068" y="836612"/>
                  <a:pt x="1383772" y="832908"/>
                </a:cubicBezTo>
                <a:cubicBezTo>
                  <a:pt x="1383772" y="832908"/>
                  <a:pt x="1383772" y="832908"/>
                  <a:pt x="1383772" y="833834"/>
                </a:cubicBezTo>
                <a:lnTo>
                  <a:pt x="1383772" y="840317"/>
                </a:lnTo>
                <a:lnTo>
                  <a:pt x="1365250" y="847725"/>
                </a:lnTo>
                <a:cubicBezTo>
                  <a:pt x="1365250" y="844021"/>
                  <a:pt x="1372658" y="840317"/>
                  <a:pt x="1372658" y="832908"/>
                </a:cubicBezTo>
                <a:close/>
                <a:moveTo>
                  <a:pt x="1873833" y="826426"/>
                </a:moveTo>
                <a:cubicBezTo>
                  <a:pt x="1881760" y="826426"/>
                  <a:pt x="1890154" y="827352"/>
                  <a:pt x="1893885" y="829204"/>
                </a:cubicBezTo>
                <a:cubicBezTo>
                  <a:pt x="1882693" y="836612"/>
                  <a:pt x="1890154" y="840316"/>
                  <a:pt x="1878962" y="847725"/>
                </a:cubicBezTo>
                <a:cubicBezTo>
                  <a:pt x="1878962" y="847725"/>
                  <a:pt x="1878962" y="847725"/>
                  <a:pt x="1875232" y="840316"/>
                </a:cubicBezTo>
                <a:cubicBezTo>
                  <a:pt x="1867771" y="847725"/>
                  <a:pt x="1856579" y="855133"/>
                  <a:pt x="1845387" y="855133"/>
                </a:cubicBezTo>
                <a:cubicBezTo>
                  <a:pt x="1845387" y="855133"/>
                  <a:pt x="1845387" y="855133"/>
                  <a:pt x="1849117" y="858837"/>
                </a:cubicBezTo>
                <a:cubicBezTo>
                  <a:pt x="1849117" y="858837"/>
                  <a:pt x="1849117" y="858837"/>
                  <a:pt x="1830464" y="858837"/>
                </a:cubicBezTo>
                <a:cubicBezTo>
                  <a:pt x="1827666" y="858837"/>
                  <a:pt x="1841656" y="848419"/>
                  <a:pt x="1837809" y="844773"/>
                </a:cubicBezTo>
                <a:lnTo>
                  <a:pt x="1827504" y="844073"/>
                </a:lnTo>
                <a:lnTo>
                  <a:pt x="1837925" y="834760"/>
                </a:lnTo>
                <a:cubicBezTo>
                  <a:pt x="1843521" y="830130"/>
                  <a:pt x="1849117" y="827352"/>
                  <a:pt x="1856579" y="829204"/>
                </a:cubicBezTo>
                <a:cubicBezTo>
                  <a:pt x="1858444" y="827352"/>
                  <a:pt x="1865905" y="826426"/>
                  <a:pt x="1873833" y="826426"/>
                </a:cubicBezTo>
                <a:close/>
                <a:moveTo>
                  <a:pt x="2492046" y="825500"/>
                </a:moveTo>
                <a:cubicBezTo>
                  <a:pt x="2488357" y="836692"/>
                  <a:pt x="2495735" y="836692"/>
                  <a:pt x="2499423" y="836692"/>
                </a:cubicBezTo>
                <a:cubicBezTo>
                  <a:pt x="2499423" y="836692"/>
                  <a:pt x="2499423" y="836692"/>
                  <a:pt x="2517866" y="829231"/>
                </a:cubicBezTo>
                <a:cubicBezTo>
                  <a:pt x="2517866" y="840422"/>
                  <a:pt x="2528932" y="832961"/>
                  <a:pt x="2539998" y="832961"/>
                </a:cubicBezTo>
                <a:cubicBezTo>
                  <a:pt x="2536309" y="840422"/>
                  <a:pt x="2532621" y="840422"/>
                  <a:pt x="2532621" y="847884"/>
                </a:cubicBezTo>
                <a:cubicBezTo>
                  <a:pt x="2532621" y="847884"/>
                  <a:pt x="2532621" y="847884"/>
                  <a:pt x="2525244" y="847884"/>
                </a:cubicBezTo>
                <a:cubicBezTo>
                  <a:pt x="2525244" y="866537"/>
                  <a:pt x="2503112" y="847884"/>
                  <a:pt x="2503112" y="866537"/>
                </a:cubicBezTo>
                <a:cubicBezTo>
                  <a:pt x="2503112" y="855345"/>
                  <a:pt x="2484669" y="873998"/>
                  <a:pt x="2477292" y="870267"/>
                </a:cubicBezTo>
                <a:cubicBezTo>
                  <a:pt x="2473603" y="881459"/>
                  <a:pt x="2451471" y="892651"/>
                  <a:pt x="2436717" y="896381"/>
                </a:cubicBezTo>
                <a:cubicBezTo>
                  <a:pt x="2433028" y="888920"/>
                  <a:pt x="2414585" y="900112"/>
                  <a:pt x="2418274" y="885190"/>
                </a:cubicBezTo>
                <a:cubicBezTo>
                  <a:pt x="2444094" y="873998"/>
                  <a:pt x="2455160" y="859075"/>
                  <a:pt x="2477292" y="851614"/>
                </a:cubicBezTo>
                <a:cubicBezTo>
                  <a:pt x="2466226" y="855345"/>
                  <a:pt x="2458848" y="847884"/>
                  <a:pt x="2447783" y="855345"/>
                </a:cubicBezTo>
                <a:cubicBezTo>
                  <a:pt x="2447783" y="855345"/>
                  <a:pt x="2447783" y="855345"/>
                  <a:pt x="2458848" y="847884"/>
                </a:cubicBezTo>
                <a:cubicBezTo>
                  <a:pt x="2458848" y="847884"/>
                  <a:pt x="2458848" y="847884"/>
                  <a:pt x="2455160" y="844153"/>
                </a:cubicBezTo>
                <a:cubicBezTo>
                  <a:pt x="2466226" y="859075"/>
                  <a:pt x="2480980" y="829231"/>
                  <a:pt x="2492046" y="825500"/>
                </a:cubicBezTo>
                <a:close/>
                <a:moveTo>
                  <a:pt x="1402294" y="825500"/>
                </a:moveTo>
                <a:cubicBezTo>
                  <a:pt x="1398587" y="829204"/>
                  <a:pt x="1409701" y="832908"/>
                  <a:pt x="1398587" y="836612"/>
                </a:cubicBezTo>
                <a:cubicBezTo>
                  <a:pt x="1398587" y="836612"/>
                  <a:pt x="1393031" y="837538"/>
                  <a:pt x="1386088" y="839391"/>
                </a:cubicBezTo>
                <a:lnTo>
                  <a:pt x="1383772" y="840317"/>
                </a:lnTo>
                <a:lnTo>
                  <a:pt x="1397199" y="831519"/>
                </a:lnTo>
                <a:cubicBezTo>
                  <a:pt x="1401366" y="829204"/>
                  <a:pt x="1404146" y="827352"/>
                  <a:pt x="1402294" y="825500"/>
                </a:cubicBezTo>
                <a:close/>
                <a:moveTo>
                  <a:pt x="2671306" y="825004"/>
                </a:moveTo>
                <a:cubicBezTo>
                  <a:pt x="2674481" y="825897"/>
                  <a:pt x="2676296" y="827683"/>
                  <a:pt x="2674481" y="829468"/>
                </a:cubicBezTo>
                <a:cubicBezTo>
                  <a:pt x="2667224" y="829468"/>
                  <a:pt x="2670853" y="833040"/>
                  <a:pt x="2670853" y="836612"/>
                </a:cubicBezTo>
                <a:cubicBezTo>
                  <a:pt x="2663596" y="833040"/>
                  <a:pt x="2659967" y="833040"/>
                  <a:pt x="2652710" y="836612"/>
                </a:cubicBezTo>
                <a:cubicBezTo>
                  <a:pt x="2656339" y="829468"/>
                  <a:pt x="2663596" y="829468"/>
                  <a:pt x="2659967" y="825897"/>
                </a:cubicBezTo>
                <a:cubicBezTo>
                  <a:pt x="2663596" y="824111"/>
                  <a:pt x="2668131" y="824111"/>
                  <a:pt x="2671306" y="825004"/>
                </a:cubicBezTo>
                <a:close/>
                <a:moveTo>
                  <a:pt x="2763835" y="822325"/>
                </a:moveTo>
                <a:lnTo>
                  <a:pt x="2774948" y="825500"/>
                </a:lnTo>
                <a:lnTo>
                  <a:pt x="2760660" y="825500"/>
                </a:lnTo>
                <a:close/>
                <a:moveTo>
                  <a:pt x="2024060" y="822325"/>
                </a:moveTo>
                <a:lnTo>
                  <a:pt x="2030410" y="822325"/>
                </a:lnTo>
                <a:lnTo>
                  <a:pt x="2019297" y="825500"/>
                </a:lnTo>
                <a:close/>
                <a:moveTo>
                  <a:pt x="1443490" y="819150"/>
                </a:moveTo>
                <a:cubicBezTo>
                  <a:pt x="1443490" y="819150"/>
                  <a:pt x="1443490" y="819150"/>
                  <a:pt x="1465263" y="819150"/>
                </a:cubicBezTo>
                <a:cubicBezTo>
                  <a:pt x="1465263" y="819150"/>
                  <a:pt x="1465263" y="819150"/>
                  <a:pt x="1454377" y="825500"/>
                </a:cubicBezTo>
                <a:cubicBezTo>
                  <a:pt x="1454377" y="822325"/>
                  <a:pt x="1447120" y="822325"/>
                  <a:pt x="1439865" y="825500"/>
                </a:cubicBezTo>
                <a:close/>
                <a:moveTo>
                  <a:pt x="1428220" y="819150"/>
                </a:moveTo>
                <a:cubicBezTo>
                  <a:pt x="1428220" y="819150"/>
                  <a:pt x="1428220" y="819150"/>
                  <a:pt x="1431927" y="825500"/>
                </a:cubicBezTo>
                <a:cubicBezTo>
                  <a:pt x="1431927" y="822325"/>
                  <a:pt x="1424516" y="822325"/>
                  <a:pt x="1420812" y="822325"/>
                </a:cubicBezTo>
                <a:cubicBezTo>
                  <a:pt x="1420812" y="822325"/>
                  <a:pt x="1420812" y="822325"/>
                  <a:pt x="1428220" y="819150"/>
                </a:cubicBezTo>
                <a:close/>
                <a:moveTo>
                  <a:pt x="1894619" y="816402"/>
                </a:moveTo>
                <a:cubicBezTo>
                  <a:pt x="1896108" y="816123"/>
                  <a:pt x="1897060" y="816570"/>
                  <a:pt x="1897060" y="818355"/>
                </a:cubicBezTo>
                <a:cubicBezTo>
                  <a:pt x="1893250" y="821927"/>
                  <a:pt x="1885630" y="825499"/>
                  <a:pt x="1878010" y="821927"/>
                </a:cubicBezTo>
                <a:cubicBezTo>
                  <a:pt x="1880868" y="824606"/>
                  <a:pt x="1890154" y="817239"/>
                  <a:pt x="1894619" y="816402"/>
                </a:cubicBezTo>
                <a:close/>
                <a:moveTo>
                  <a:pt x="2258111" y="814916"/>
                </a:moveTo>
                <a:cubicBezTo>
                  <a:pt x="2258111" y="814916"/>
                  <a:pt x="2258111" y="814916"/>
                  <a:pt x="2258111" y="818620"/>
                </a:cubicBezTo>
                <a:cubicBezTo>
                  <a:pt x="2250667" y="822325"/>
                  <a:pt x="2250667" y="814916"/>
                  <a:pt x="2246945" y="818620"/>
                </a:cubicBezTo>
                <a:cubicBezTo>
                  <a:pt x="2246945" y="818620"/>
                  <a:pt x="2246945" y="818620"/>
                  <a:pt x="2258111" y="814916"/>
                </a:cubicBezTo>
                <a:close/>
                <a:moveTo>
                  <a:pt x="2640370" y="812641"/>
                </a:moveTo>
                <a:cubicBezTo>
                  <a:pt x="2646937" y="810260"/>
                  <a:pt x="2654441" y="810260"/>
                  <a:pt x="2663822" y="814070"/>
                </a:cubicBezTo>
                <a:cubicBezTo>
                  <a:pt x="2663822" y="814070"/>
                  <a:pt x="2663822" y="814070"/>
                  <a:pt x="2652565" y="821690"/>
                </a:cubicBezTo>
                <a:cubicBezTo>
                  <a:pt x="2652565" y="821690"/>
                  <a:pt x="2652565" y="821690"/>
                  <a:pt x="2660070" y="814070"/>
                </a:cubicBezTo>
                <a:cubicBezTo>
                  <a:pt x="2652565" y="817880"/>
                  <a:pt x="2637556" y="817880"/>
                  <a:pt x="2645061" y="825500"/>
                </a:cubicBezTo>
                <a:cubicBezTo>
                  <a:pt x="2641308" y="821690"/>
                  <a:pt x="2630052" y="817880"/>
                  <a:pt x="2622547" y="825500"/>
                </a:cubicBezTo>
                <a:cubicBezTo>
                  <a:pt x="2628175" y="819785"/>
                  <a:pt x="2633804" y="815022"/>
                  <a:pt x="2640370" y="812641"/>
                </a:cubicBezTo>
                <a:close/>
                <a:moveTo>
                  <a:pt x="2622547" y="806450"/>
                </a:moveTo>
                <a:lnTo>
                  <a:pt x="2633660" y="806450"/>
                </a:lnTo>
                <a:lnTo>
                  <a:pt x="2622547" y="814387"/>
                </a:lnTo>
                <a:close/>
                <a:moveTo>
                  <a:pt x="1515668" y="802481"/>
                </a:moveTo>
                <a:cubicBezTo>
                  <a:pt x="1517520" y="802481"/>
                  <a:pt x="1520296" y="803275"/>
                  <a:pt x="1523999" y="803275"/>
                </a:cubicBezTo>
                <a:cubicBezTo>
                  <a:pt x="1523999" y="803275"/>
                  <a:pt x="1523999" y="803275"/>
                  <a:pt x="1512887" y="806450"/>
                </a:cubicBezTo>
                <a:cubicBezTo>
                  <a:pt x="1512887" y="803275"/>
                  <a:pt x="1513813" y="802481"/>
                  <a:pt x="1515668" y="802481"/>
                </a:cubicBezTo>
                <a:close/>
                <a:moveTo>
                  <a:pt x="2670172" y="800100"/>
                </a:moveTo>
                <a:lnTo>
                  <a:pt x="2686047" y="800100"/>
                </a:lnTo>
                <a:lnTo>
                  <a:pt x="2686047" y="803275"/>
                </a:lnTo>
                <a:close/>
                <a:moveTo>
                  <a:pt x="2573335" y="796636"/>
                </a:moveTo>
                <a:cubicBezTo>
                  <a:pt x="2571483" y="796636"/>
                  <a:pt x="2569631" y="797574"/>
                  <a:pt x="2568242" y="798043"/>
                </a:cubicBezTo>
                <a:lnTo>
                  <a:pt x="2566639" y="797069"/>
                </a:lnTo>
                <a:close/>
                <a:moveTo>
                  <a:pt x="2565927" y="796636"/>
                </a:moveTo>
                <a:lnTo>
                  <a:pt x="2566639" y="797069"/>
                </a:lnTo>
                <a:lnTo>
                  <a:pt x="2565528" y="797141"/>
                </a:lnTo>
                <a:close/>
                <a:moveTo>
                  <a:pt x="2165065" y="796396"/>
                </a:moveTo>
                <a:cubicBezTo>
                  <a:pt x="2165065" y="796396"/>
                  <a:pt x="2165065" y="796396"/>
                  <a:pt x="2161344" y="803804"/>
                </a:cubicBezTo>
                <a:cubicBezTo>
                  <a:pt x="2157622" y="803804"/>
                  <a:pt x="2157622" y="803804"/>
                  <a:pt x="2153900" y="803804"/>
                </a:cubicBezTo>
                <a:cubicBezTo>
                  <a:pt x="2153900" y="803804"/>
                  <a:pt x="2153900" y="803804"/>
                  <a:pt x="2165065" y="796396"/>
                </a:cubicBezTo>
                <a:close/>
                <a:moveTo>
                  <a:pt x="2503485" y="788987"/>
                </a:moveTo>
                <a:lnTo>
                  <a:pt x="2500310" y="792162"/>
                </a:lnTo>
                <a:lnTo>
                  <a:pt x="2489197" y="792162"/>
                </a:lnTo>
                <a:close/>
                <a:moveTo>
                  <a:pt x="1639886" y="788987"/>
                </a:moveTo>
                <a:cubicBezTo>
                  <a:pt x="1628776" y="795337"/>
                  <a:pt x="1625069" y="792162"/>
                  <a:pt x="1617662" y="795337"/>
                </a:cubicBezTo>
                <a:cubicBezTo>
                  <a:pt x="1617662" y="792162"/>
                  <a:pt x="1632480" y="792162"/>
                  <a:pt x="1639886" y="788987"/>
                </a:cubicBezTo>
                <a:close/>
                <a:moveTo>
                  <a:pt x="2940048" y="783771"/>
                </a:moveTo>
                <a:cubicBezTo>
                  <a:pt x="2943858" y="784679"/>
                  <a:pt x="2948620" y="786493"/>
                  <a:pt x="2954335" y="788307"/>
                </a:cubicBezTo>
                <a:cubicBezTo>
                  <a:pt x="2942905" y="795564"/>
                  <a:pt x="2927665" y="806450"/>
                  <a:pt x="2916235" y="799193"/>
                </a:cubicBezTo>
                <a:cubicBezTo>
                  <a:pt x="2920045" y="795564"/>
                  <a:pt x="2923855" y="791936"/>
                  <a:pt x="2920045" y="791936"/>
                </a:cubicBezTo>
                <a:cubicBezTo>
                  <a:pt x="2920045" y="791936"/>
                  <a:pt x="2920045" y="791936"/>
                  <a:pt x="2931475" y="791936"/>
                </a:cubicBezTo>
                <a:cubicBezTo>
                  <a:pt x="2927665" y="788307"/>
                  <a:pt x="2939095" y="784679"/>
                  <a:pt x="2931475" y="784679"/>
                </a:cubicBezTo>
                <a:cubicBezTo>
                  <a:pt x="2933380" y="782864"/>
                  <a:pt x="2936238" y="782864"/>
                  <a:pt x="2940048" y="783771"/>
                </a:cubicBezTo>
                <a:close/>
                <a:moveTo>
                  <a:pt x="2119151" y="783034"/>
                </a:moveTo>
                <a:cubicBezTo>
                  <a:pt x="2123437" y="783034"/>
                  <a:pt x="2127247" y="785018"/>
                  <a:pt x="2127247" y="788987"/>
                </a:cubicBezTo>
                <a:lnTo>
                  <a:pt x="2108197" y="788987"/>
                </a:lnTo>
                <a:cubicBezTo>
                  <a:pt x="2110102" y="785018"/>
                  <a:pt x="2114865" y="783034"/>
                  <a:pt x="2119151" y="783034"/>
                </a:cubicBezTo>
                <a:close/>
                <a:moveTo>
                  <a:pt x="3012979" y="777875"/>
                </a:moveTo>
                <a:cubicBezTo>
                  <a:pt x="3012979" y="777875"/>
                  <a:pt x="3024185" y="785283"/>
                  <a:pt x="3024185" y="788987"/>
                </a:cubicBezTo>
                <a:cubicBezTo>
                  <a:pt x="3012979" y="792691"/>
                  <a:pt x="3020450" y="781579"/>
                  <a:pt x="3009244" y="785283"/>
                </a:cubicBezTo>
                <a:cubicBezTo>
                  <a:pt x="3001773" y="788987"/>
                  <a:pt x="2990567" y="788987"/>
                  <a:pt x="2983097" y="788987"/>
                </a:cubicBezTo>
                <a:cubicBezTo>
                  <a:pt x="2986832" y="788987"/>
                  <a:pt x="2983097" y="796395"/>
                  <a:pt x="2994303" y="792691"/>
                </a:cubicBezTo>
                <a:cubicBezTo>
                  <a:pt x="2994303" y="792691"/>
                  <a:pt x="2994303" y="792691"/>
                  <a:pt x="2998038" y="796395"/>
                </a:cubicBezTo>
                <a:cubicBezTo>
                  <a:pt x="2983097" y="792691"/>
                  <a:pt x="2979362" y="811212"/>
                  <a:pt x="2960685" y="811212"/>
                </a:cubicBezTo>
                <a:cubicBezTo>
                  <a:pt x="2968156" y="803804"/>
                  <a:pt x="2975626" y="800100"/>
                  <a:pt x="2986832" y="796395"/>
                </a:cubicBezTo>
                <a:cubicBezTo>
                  <a:pt x="2979362" y="796395"/>
                  <a:pt x="2971891" y="792691"/>
                  <a:pt x="2975626" y="785283"/>
                </a:cubicBezTo>
                <a:cubicBezTo>
                  <a:pt x="2975626" y="785283"/>
                  <a:pt x="2975626" y="785283"/>
                  <a:pt x="3012979" y="781579"/>
                </a:cubicBezTo>
                <a:cubicBezTo>
                  <a:pt x="3012979" y="781579"/>
                  <a:pt x="3012979" y="781579"/>
                  <a:pt x="3012979" y="777875"/>
                </a:cubicBezTo>
                <a:close/>
                <a:moveTo>
                  <a:pt x="2558518" y="777875"/>
                </a:moveTo>
                <a:cubicBezTo>
                  <a:pt x="2551110" y="785379"/>
                  <a:pt x="2547406" y="792884"/>
                  <a:pt x="2532589" y="796636"/>
                </a:cubicBezTo>
                <a:cubicBezTo>
                  <a:pt x="2538145" y="796636"/>
                  <a:pt x="2544627" y="797574"/>
                  <a:pt x="2551573" y="798043"/>
                </a:cubicBezTo>
                <a:lnTo>
                  <a:pt x="2565528" y="797141"/>
                </a:lnTo>
                <a:lnTo>
                  <a:pt x="2564075" y="798982"/>
                </a:lnTo>
                <a:cubicBezTo>
                  <a:pt x="2562222" y="801327"/>
                  <a:pt x="2558518" y="806017"/>
                  <a:pt x="2551110" y="815398"/>
                </a:cubicBezTo>
                <a:cubicBezTo>
                  <a:pt x="2543701" y="811645"/>
                  <a:pt x="2539997" y="819150"/>
                  <a:pt x="2528885" y="819150"/>
                </a:cubicBezTo>
                <a:cubicBezTo>
                  <a:pt x="2543701" y="811645"/>
                  <a:pt x="2528885" y="804141"/>
                  <a:pt x="2539997" y="800389"/>
                </a:cubicBezTo>
                <a:cubicBezTo>
                  <a:pt x="2532589" y="800389"/>
                  <a:pt x="2528885" y="800389"/>
                  <a:pt x="2517772" y="800389"/>
                </a:cubicBezTo>
                <a:cubicBezTo>
                  <a:pt x="2521476" y="800389"/>
                  <a:pt x="2517772" y="789132"/>
                  <a:pt x="2528885" y="789132"/>
                </a:cubicBezTo>
                <a:cubicBezTo>
                  <a:pt x="2528885" y="785379"/>
                  <a:pt x="2525180" y="785379"/>
                  <a:pt x="2521476" y="785379"/>
                </a:cubicBezTo>
                <a:cubicBezTo>
                  <a:pt x="2521476" y="785379"/>
                  <a:pt x="2521476" y="785379"/>
                  <a:pt x="2524254" y="785379"/>
                </a:cubicBezTo>
                <a:lnTo>
                  <a:pt x="2539997" y="785379"/>
                </a:lnTo>
                <a:cubicBezTo>
                  <a:pt x="2551110" y="789132"/>
                  <a:pt x="2551110" y="781627"/>
                  <a:pt x="2558518" y="777875"/>
                </a:cubicBezTo>
                <a:close/>
                <a:moveTo>
                  <a:pt x="2354260" y="777875"/>
                </a:moveTo>
                <a:lnTo>
                  <a:pt x="2362198" y="781050"/>
                </a:lnTo>
                <a:lnTo>
                  <a:pt x="2351085" y="784225"/>
                </a:lnTo>
                <a:close/>
                <a:moveTo>
                  <a:pt x="1985960" y="777875"/>
                </a:moveTo>
                <a:lnTo>
                  <a:pt x="1989135" y="781050"/>
                </a:lnTo>
                <a:lnTo>
                  <a:pt x="1985960" y="784225"/>
                </a:lnTo>
                <a:close/>
                <a:moveTo>
                  <a:pt x="2906002" y="776922"/>
                </a:moveTo>
                <a:lnTo>
                  <a:pt x="2907266" y="776922"/>
                </a:lnTo>
                <a:cubicBezTo>
                  <a:pt x="2909092" y="776922"/>
                  <a:pt x="2912743" y="776922"/>
                  <a:pt x="2920046" y="776922"/>
                </a:cubicBezTo>
                <a:cubicBezTo>
                  <a:pt x="2927348" y="780732"/>
                  <a:pt x="2909092" y="792162"/>
                  <a:pt x="2905440" y="792162"/>
                </a:cubicBezTo>
                <a:cubicBezTo>
                  <a:pt x="2905440" y="784542"/>
                  <a:pt x="2905440" y="788352"/>
                  <a:pt x="2912743" y="784542"/>
                </a:cubicBezTo>
                <a:cubicBezTo>
                  <a:pt x="2905440" y="784542"/>
                  <a:pt x="2901789" y="780732"/>
                  <a:pt x="2898138" y="784542"/>
                </a:cubicBezTo>
                <a:lnTo>
                  <a:pt x="2898138" y="788352"/>
                </a:lnTo>
                <a:cubicBezTo>
                  <a:pt x="2898138" y="788352"/>
                  <a:pt x="2898138" y="788352"/>
                  <a:pt x="2890835" y="788352"/>
                </a:cubicBezTo>
                <a:cubicBezTo>
                  <a:pt x="2896312" y="786447"/>
                  <a:pt x="2900876" y="782637"/>
                  <a:pt x="2904071" y="779303"/>
                </a:cubicBezTo>
                <a:close/>
                <a:moveTo>
                  <a:pt x="2436413" y="773793"/>
                </a:moveTo>
                <a:lnTo>
                  <a:pt x="2439199" y="775134"/>
                </a:lnTo>
                <a:lnTo>
                  <a:pt x="2428872" y="781050"/>
                </a:lnTo>
                <a:close/>
                <a:moveTo>
                  <a:pt x="2622547" y="773311"/>
                </a:moveTo>
                <a:cubicBezTo>
                  <a:pt x="2622547" y="773311"/>
                  <a:pt x="2622547" y="773311"/>
                  <a:pt x="2633660" y="773311"/>
                </a:cubicBezTo>
                <a:cubicBezTo>
                  <a:pt x="2637364" y="780851"/>
                  <a:pt x="2652181" y="769540"/>
                  <a:pt x="2655885" y="773311"/>
                </a:cubicBezTo>
                <a:cubicBezTo>
                  <a:pt x="2655885" y="780851"/>
                  <a:pt x="2644772" y="780851"/>
                  <a:pt x="2644772" y="777081"/>
                </a:cubicBezTo>
                <a:cubicBezTo>
                  <a:pt x="2644772" y="784621"/>
                  <a:pt x="2611435" y="784621"/>
                  <a:pt x="2600322" y="792162"/>
                </a:cubicBezTo>
                <a:cubicBezTo>
                  <a:pt x="2611435" y="788392"/>
                  <a:pt x="2611435" y="784621"/>
                  <a:pt x="2615139" y="777081"/>
                </a:cubicBezTo>
                <a:cubicBezTo>
                  <a:pt x="2622547" y="777081"/>
                  <a:pt x="2626251" y="780851"/>
                  <a:pt x="2629956" y="777081"/>
                </a:cubicBezTo>
                <a:cubicBezTo>
                  <a:pt x="2629956" y="777081"/>
                  <a:pt x="2626251" y="773311"/>
                  <a:pt x="2622547" y="773311"/>
                </a:cubicBezTo>
                <a:close/>
                <a:moveTo>
                  <a:pt x="2909092" y="773112"/>
                </a:moveTo>
                <a:lnTo>
                  <a:pt x="2906002" y="776922"/>
                </a:lnTo>
                <a:lnTo>
                  <a:pt x="2905440" y="776922"/>
                </a:lnTo>
                <a:cubicBezTo>
                  <a:pt x="2909092" y="773112"/>
                  <a:pt x="2909092" y="773112"/>
                  <a:pt x="2909092" y="773112"/>
                </a:cubicBezTo>
                <a:close/>
                <a:moveTo>
                  <a:pt x="2858273" y="772781"/>
                </a:moveTo>
                <a:cubicBezTo>
                  <a:pt x="2865940" y="771392"/>
                  <a:pt x="2873156" y="770466"/>
                  <a:pt x="2874960" y="774170"/>
                </a:cubicBezTo>
                <a:cubicBezTo>
                  <a:pt x="2871352" y="774170"/>
                  <a:pt x="2867744" y="774170"/>
                  <a:pt x="2864136" y="774170"/>
                </a:cubicBezTo>
                <a:cubicBezTo>
                  <a:pt x="2867744" y="777874"/>
                  <a:pt x="2867744" y="788987"/>
                  <a:pt x="2874960" y="781579"/>
                </a:cubicBezTo>
                <a:cubicBezTo>
                  <a:pt x="2874960" y="781579"/>
                  <a:pt x="2874960" y="781579"/>
                  <a:pt x="2871352" y="785283"/>
                </a:cubicBezTo>
                <a:cubicBezTo>
                  <a:pt x="2867744" y="774170"/>
                  <a:pt x="2842488" y="788987"/>
                  <a:pt x="2835272" y="781579"/>
                </a:cubicBezTo>
                <a:cubicBezTo>
                  <a:pt x="2835272" y="777874"/>
                  <a:pt x="2838880" y="774170"/>
                  <a:pt x="2838880" y="774170"/>
                </a:cubicBezTo>
                <a:cubicBezTo>
                  <a:pt x="2842488" y="776022"/>
                  <a:pt x="2850606" y="774170"/>
                  <a:pt x="2858273" y="772781"/>
                </a:cubicBezTo>
                <a:close/>
                <a:moveTo>
                  <a:pt x="2317747" y="769937"/>
                </a:moveTo>
                <a:lnTo>
                  <a:pt x="2328860" y="769937"/>
                </a:lnTo>
                <a:lnTo>
                  <a:pt x="2317747" y="773112"/>
                </a:lnTo>
                <a:close/>
                <a:moveTo>
                  <a:pt x="2633660" y="765770"/>
                </a:moveTo>
                <a:cubicBezTo>
                  <a:pt x="2641068" y="762000"/>
                  <a:pt x="2641068" y="762000"/>
                  <a:pt x="2648477" y="765770"/>
                </a:cubicBezTo>
                <a:cubicBezTo>
                  <a:pt x="2648477" y="765770"/>
                  <a:pt x="2648477" y="765770"/>
                  <a:pt x="2633660" y="773311"/>
                </a:cubicBezTo>
                <a:cubicBezTo>
                  <a:pt x="2633660" y="773311"/>
                  <a:pt x="2633660" y="773311"/>
                  <a:pt x="2633660" y="765770"/>
                </a:cubicBezTo>
                <a:close/>
                <a:moveTo>
                  <a:pt x="2711881" y="762396"/>
                </a:moveTo>
                <a:cubicBezTo>
                  <a:pt x="2711881" y="762396"/>
                  <a:pt x="2711881" y="762396"/>
                  <a:pt x="2719385" y="766167"/>
                </a:cubicBezTo>
                <a:cubicBezTo>
                  <a:pt x="2715633" y="766167"/>
                  <a:pt x="2708128" y="766167"/>
                  <a:pt x="2711881" y="762396"/>
                </a:cubicBezTo>
                <a:close/>
                <a:moveTo>
                  <a:pt x="2317660" y="759354"/>
                </a:moveTo>
                <a:cubicBezTo>
                  <a:pt x="2310216" y="766762"/>
                  <a:pt x="2310216" y="766762"/>
                  <a:pt x="2310216" y="766762"/>
                </a:cubicBezTo>
                <a:lnTo>
                  <a:pt x="2310755" y="765152"/>
                </a:lnTo>
                <a:close/>
                <a:moveTo>
                  <a:pt x="2819397" y="758825"/>
                </a:moveTo>
                <a:lnTo>
                  <a:pt x="2830510" y="758825"/>
                </a:lnTo>
                <a:lnTo>
                  <a:pt x="2827335" y="762000"/>
                </a:lnTo>
                <a:close/>
                <a:moveTo>
                  <a:pt x="2041522" y="758825"/>
                </a:moveTo>
                <a:cubicBezTo>
                  <a:pt x="2041522" y="769937"/>
                  <a:pt x="2030410" y="766233"/>
                  <a:pt x="2023001" y="777346"/>
                </a:cubicBezTo>
                <a:cubicBezTo>
                  <a:pt x="2023001" y="762529"/>
                  <a:pt x="2008185" y="781050"/>
                  <a:pt x="1997072" y="777346"/>
                </a:cubicBezTo>
                <a:cubicBezTo>
                  <a:pt x="1997072" y="777346"/>
                  <a:pt x="2000776" y="769937"/>
                  <a:pt x="2000776" y="769937"/>
                </a:cubicBezTo>
                <a:cubicBezTo>
                  <a:pt x="2011889" y="762529"/>
                  <a:pt x="2026705" y="769937"/>
                  <a:pt x="2041522" y="758825"/>
                </a:cubicBezTo>
                <a:close/>
                <a:moveTo>
                  <a:pt x="2489197" y="755650"/>
                </a:moveTo>
                <a:lnTo>
                  <a:pt x="2506660" y="758825"/>
                </a:lnTo>
                <a:lnTo>
                  <a:pt x="2500310" y="758825"/>
                </a:lnTo>
                <a:close/>
                <a:moveTo>
                  <a:pt x="2477886" y="755650"/>
                </a:moveTo>
                <a:cubicBezTo>
                  <a:pt x="2481656" y="755650"/>
                  <a:pt x="2485427" y="759279"/>
                  <a:pt x="2489197" y="762907"/>
                </a:cubicBezTo>
                <a:lnTo>
                  <a:pt x="2477886" y="773793"/>
                </a:lnTo>
                <a:lnTo>
                  <a:pt x="2467989" y="776514"/>
                </a:lnTo>
                <a:cubicBezTo>
                  <a:pt x="2463747" y="775607"/>
                  <a:pt x="2459035" y="773793"/>
                  <a:pt x="2455264" y="773793"/>
                </a:cubicBezTo>
                <a:cubicBezTo>
                  <a:pt x="2455264" y="773793"/>
                  <a:pt x="2455264" y="777421"/>
                  <a:pt x="2455264" y="777421"/>
                </a:cubicBezTo>
                <a:cubicBezTo>
                  <a:pt x="2455264" y="777421"/>
                  <a:pt x="2451494" y="770164"/>
                  <a:pt x="2443953" y="773793"/>
                </a:cubicBezTo>
                <a:cubicBezTo>
                  <a:pt x="2443953" y="773793"/>
                  <a:pt x="2443953" y="773793"/>
                  <a:pt x="2443953" y="777421"/>
                </a:cubicBezTo>
                <a:lnTo>
                  <a:pt x="2439199" y="775134"/>
                </a:lnTo>
                <a:lnTo>
                  <a:pt x="2448666" y="769711"/>
                </a:lnTo>
                <a:cubicBezTo>
                  <a:pt x="2457149" y="768350"/>
                  <a:pt x="2466575" y="768350"/>
                  <a:pt x="2474116" y="766536"/>
                </a:cubicBezTo>
                <a:cubicBezTo>
                  <a:pt x="2477886" y="762907"/>
                  <a:pt x="2481656" y="755650"/>
                  <a:pt x="2477886" y="755650"/>
                </a:cubicBezTo>
                <a:close/>
                <a:moveTo>
                  <a:pt x="2328860" y="747712"/>
                </a:moveTo>
                <a:lnTo>
                  <a:pt x="2324097" y="758824"/>
                </a:lnTo>
                <a:lnTo>
                  <a:pt x="2320922" y="750887"/>
                </a:lnTo>
                <a:close/>
                <a:moveTo>
                  <a:pt x="2305680" y="739792"/>
                </a:moveTo>
                <a:cubicBezTo>
                  <a:pt x="2310914" y="738055"/>
                  <a:pt x="2313007" y="743611"/>
                  <a:pt x="2321381" y="740833"/>
                </a:cubicBezTo>
                <a:cubicBezTo>
                  <a:pt x="2321381" y="751946"/>
                  <a:pt x="2302772" y="748242"/>
                  <a:pt x="2306494" y="755650"/>
                </a:cubicBezTo>
                <a:cubicBezTo>
                  <a:pt x="2306494" y="759354"/>
                  <a:pt x="2310216" y="755650"/>
                  <a:pt x="2313938" y="755650"/>
                </a:cubicBezTo>
                <a:lnTo>
                  <a:pt x="2310755" y="765152"/>
                </a:lnTo>
                <a:lnTo>
                  <a:pt x="2302772" y="771856"/>
                </a:lnTo>
                <a:cubicBezTo>
                  <a:pt x="2297190" y="775097"/>
                  <a:pt x="2291607" y="777875"/>
                  <a:pt x="2287885" y="781579"/>
                </a:cubicBezTo>
                <a:cubicBezTo>
                  <a:pt x="2310216" y="774171"/>
                  <a:pt x="2299051" y="796396"/>
                  <a:pt x="2317660" y="792691"/>
                </a:cubicBezTo>
                <a:cubicBezTo>
                  <a:pt x="2317660" y="792691"/>
                  <a:pt x="2339991" y="777875"/>
                  <a:pt x="2343712" y="785283"/>
                </a:cubicBezTo>
                <a:cubicBezTo>
                  <a:pt x="2343712" y="785283"/>
                  <a:pt x="2343712" y="785283"/>
                  <a:pt x="2313938" y="796396"/>
                </a:cubicBezTo>
                <a:cubicBezTo>
                  <a:pt x="2325103" y="803804"/>
                  <a:pt x="2343712" y="803804"/>
                  <a:pt x="2358600" y="803804"/>
                </a:cubicBezTo>
                <a:cubicBezTo>
                  <a:pt x="2366043" y="800100"/>
                  <a:pt x="2369765" y="796396"/>
                  <a:pt x="2380930" y="792691"/>
                </a:cubicBezTo>
                <a:cubicBezTo>
                  <a:pt x="2380930" y="792691"/>
                  <a:pt x="2380930" y="792691"/>
                  <a:pt x="2384652" y="796396"/>
                </a:cubicBezTo>
                <a:cubicBezTo>
                  <a:pt x="2399540" y="792691"/>
                  <a:pt x="2380930" y="788987"/>
                  <a:pt x="2392096" y="785283"/>
                </a:cubicBezTo>
                <a:cubicBezTo>
                  <a:pt x="2399540" y="792691"/>
                  <a:pt x="2421870" y="777875"/>
                  <a:pt x="2433036" y="792691"/>
                </a:cubicBezTo>
                <a:cubicBezTo>
                  <a:pt x="2429314" y="785283"/>
                  <a:pt x="2440479" y="785283"/>
                  <a:pt x="2444201" y="785283"/>
                </a:cubicBezTo>
                <a:cubicBezTo>
                  <a:pt x="2433036" y="781579"/>
                  <a:pt x="2447923" y="796396"/>
                  <a:pt x="2444201" y="792691"/>
                </a:cubicBezTo>
                <a:cubicBezTo>
                  <a:pt x="2436758" y="796396"/>
                  <a:pt x="2433036" y="788987"/>
                  <a:pt x="2425592" y="800100"/>
                </a:cubicBezTo>
                <a:cubicBezTo>
                  <a:pt x="2425592" y="800100"/>
                  <a:pt x="2429314" y="803804"/>
                  <a:pt x="2433036" y="803804"/>
                </a:cubicBezTo>
                <a:cubicBezTo>
                  <a:pt x="2433036" y="803804"/>
                  <a:pt x="2433036" y="803804"/>
                  <a:pt x="2425592" y="803804"/>
                </a:cubicBezTo>
                <a:cubicBezTo>
                  <a:pt x="2425592" y="803804"/>
                  <a:pt x="2425592" y="803804"/>
                  <a:pt x="2436758" y="814916"/>
                </a:cubicBezTo>
                <a:cubicBezTo>
                  <a:pt x="2433036" y="814916"/>
                  <a:pt x="2425592" y="811212"/>
                  <a:pt x="2425592" y="818620"/>
                </a:cubicBezTo>
                <a:cubicBezTo>
                  <a:pt x="2418149" y="822325"/>
                  <a:pt x="2414427" y="829733"/>
                  <a:pt x="2406983" y="829733"/>
                </a:cubicBezTo>
                <a:cubicBezTo>
                  <a:pt x="2406983" y="829733"/>
                  <a:pt x="2406983" y="829733"/>
                  <a:pt x="2403261" y="822325"/>
                </a:cubicBezTo>
                <a:cubicBezTo>
                  <a:pt x="2384652" y="833437"/>
                  <a:pt x="2399540" y="811212"/>
                  <a:pt x="2380930" y="818620"/>
                </a:cubicBezTo>
                <a:cubicBezTo>
                  <a:pt x="2380930" y="818620"/>
                  <a:pt x="2380930" y="818620"/>
                  <a:pt x="2384652" y="826029"/>
                </a:cubicBezTo>
                <a:cubicBezTo>
                  <a:pt x="2380930" y="811212"/>
                  <a:pt x="2354878" y="829733"/>
                  <a:pt x="2354878" y="826029"/>
                </a:cubicBezTo>
                <a:cubicBezTo>
                  <a:pt x="2354878" y="826029"/>
                  <a:pt x="2354878" y="826029"/>
                  <a:pt x="2354878" y="829733"/>
                </a:cubicBezTo>
                <a:cubicBezTo>
                  <a:pt x="2328825" y="848254"/>
                  <a:pt x="2325103" y="826029"/>
                  <a:pt x="2302772" y="837141"/>
                </a:cubicBezTo>
                <a:cubicBezTo>
                  <a:pt x="2299051" y="840845"/>
                  <a:pt x="2272998" y="844550"/>
                  <a:pt x="2276720" y="855662"/>
                </a:cubicBezTo>
                <a:cubicBezTo>
                  <a:pt x="2269276" y="851958"/>
                  <a:pt x="2246945" y="863070"/>
                  <a:pt x="2235780" y="870479"/>
                </a:cubicBezTo>
                <a:cubicBezTo>
                  <a:pt x="2235780" y="870479"/>
                  <a:pt x="2235780" y="870479"/>
                  <a:pt x="2239502" y="863070"/>
                </a:cubicBezTo>
                <a:cubicBezTo>
                  <a:pt x="2235780" y="859366"/>
                  <a:pt x="2224614" y="866774"/>
                  <a:pt x="2224614" y="870479"/>
                </a:cubicBezTo>
                <a:cubicBezTo>
                  <a:pt x="2220893" y="866774"/>
                  <a:pt x="2206005" y="877887"/>
                  <a:pt x="2198562" y="874183"/>
                </a:cubicBezTo>
                <a:cubicBezTo>
                  <a:pt x="2213449" y="870479"/>
                  <a:pt x="2209727" y="863070"/>
                  <a:pt x="2220893" y="863070"/>
                </a:cubicBezTo>
                <a:cubicBezTo>
                  <a:pt x="2220893" y="859366"/>
                  <a:pt x="2217171" y="851958"/>
                  <a:pt x="2213449" y="855662"/>
                </a:cubicBezTo>
                <a:cubicBezTo>
                  <a:pt x="2217171" y="851958"/>
                  <a:pt x="2217171" y="840845"/>
                  <a:pt x="2228336" y="833437"/>
                </a:cubicBezTo>
                <a:cubicBezTo>
                  <a:pt x="2232058" y="833437"/>
                  <a:pt x="2239502" y="840845"/>
                  <a:pt x="2239502" y="837141"/>
                </a:cubicBezTo>
                <a:cubicBezTo>
                  <a:pt x="2228336" y="833437"/>
                  <a:pt x="2232058" y="844550"/>
                  <a:pt x="2220893" y="844550"/>
                </a:cubicBezTo>
                <a:cubicBezTo>
                  <a:pt x="2232058" y="844550"/>
                  <a:pt x="2228336" y="855662"/>
                  <a:pt x="2243223" y="851958"/>
                </a:cubicBezTo>
                <a:cubicBezTo>
                  <a:pt x="2250667" y="844550"/>
                  <a:pt x="2235780" y="851958"/>
                  <a:pt x="2239502" y="844550"/>
                </a:cubicBezTo>
                <a:cubicBezTo>
                  <a:pt x="2246945" y="851958"/>
                  <a:pt x="2261833" y="840845"/>
                  <a:pt x="2269276" y="840845"/>
                </a:cubicBezTo>
                <a:cubicBezTo>
                  <a:pt x="2265554" y="840845"/>
                  <a:pt x="2265554" y="837141"/>
                  <a:pt x="2258111" y="840845"/>
                </a:cubicBezTo>
                <a:cubicBezTo>
                  <a:pt x="2258111" y="840845"/>
                  <a:pt x="2258111" y="840845"/>
                  <a:pt x="2261833" y="829733"/>
                </a:cubicBezTo>
                <a:cubicBezTo>
                  <a:pt x="2272998" y="829733"/>
                  <a:pt x="2261833" y="833437"/>
                  <a:pt x="2265554" y="833437"/>
                </a:cubicBezTo>
                <a:cubicBezTo>
                  <a:pt x="2272998" y="837141"/>
                  <a:pt x="2280442" y="837141"/>
                  <a:pt x="2284163" y="829733"/>
                </a:cubicBezTo>
                <a:cubicBezTo>
                  <a:pt x="2280442" y="829733"/>
                  <a:pt x="2280442" y="822325"/>
                  <a:pt x="2276720" y="826029"/>
                </a:cubicBezTo>
                <a:cubicBezTo>
                  <a:pt x="2276720" y="826029"/>
                  <a:pt x="2276720" y="826029"/>
                  <a:pt x="2280442" y="814916"/>
                </a:cubicBezTo>
                <a:cubicBezTo>
                  <a:pt x="2272998" y="814916"/>
                  <a:pt x="2261833" y="811212"/>
                  <a:pt x="2258111" y="814916"/>
                </a:cubicBezTo>
                <a:cubicBezTo>
                  <a:pt x="2265554" y="811212"/>
                  <a:pt x="2261833" y="803804"/>
                  <a:pt x="2254389" y="803804"/>
                </a:cubicBezTo>
                <a:cubicBezTo>
                  <a:pt x="2250667" y="811212"/>
                  <a:pt x="2243223" y="803804"/>
                  <a:pt x="2239502" y="803804"/>
                </a:cubicBezTo>
                <a:cubicBezTo>
                  <a:pt x="2239502" y="803804"/>
                  <a:pt x="2239502" y="803804"/>
                  <a:pt x="2224614" y="811212"/>
                </a:cubicBezTo>
                <a:cubicBezTo>
                  <a:pt x="2202284" y="818620"/>
                  <a:pt x="2202284" y="807508"/>
                  <a:pt x="2187396" y="811212"/>
                </a:cubicBezTo>
                <a:cubicBezTo>
                  <a:pt x="2187396" y="814916"/>
                  <a:pt x="2191118" y="814916"/>
                  <a:pt x="2194840" y="814916"/>
                </a:cubicBezTo>
                <a:cubicBezTo>
                  <a:pt x="2179953" y="818620"/>
                  <a:pt x="2168787" y="829733"/>
                  <a:pt x="2150178" y="829733"/>
                </a:cubicBezTo>
                <a:cubicBezTo>
                  <a:pt x="2150178" y="829733"/>
                  <a:pt x="2150178" y="829733"/>
                  <a:pt x="2153900" y="829733"/>
                </a:cubicBezTo>
                <a:cubicBezTo>
                  <a:pt x="2150178" y="829733"/>
                  <a:pt x="2135291" y="829733"/>
                  <a:pt x="2135291" y="837141"/>
                </a:cubicBezTo>
                <a:cubicBezTo>
                  <a:pt x="2112960" y="829733"/>
                  <a:pt x="2165065" y="822325"/>
                  <a:pt x="2142735" y="814916"/>
                </a:cubicBezTo>
                <a:cubicBezTo>
                  <a:pt x="2142735" y="818620"/>
                  <a:pt x="2142735" y="814916"/>
                  <a:pt x="2139013" y="814916"/>
                </a:cubicBezTo>
                <a:cubicBezTo>
                  <a:pt x="2139013" y="814916"/>
                  <a:pt x="2139013" y="814916"/>
                  <a:pt x="2139013" y="811212"/>
                </a:cubicBezTo>
                <a:cubicBezTo>
                  <a:pt x="2142735" y="814916"/>
                  <a:pt x="2153900" y="807508"/>
                  <a:pt x="2146456" y="814916"/>
                </a:cubicBezTo>
                <a:cubicBezTo>
                  <a:pt x="2153900" y="811212"/>
                  <a:pt x="2161344" y="807508"/>
                  <a:pt x="2161344" y="803804"/>
                </a:cubicBezTo>
                <a:cubicBezTo>
                  <a:pt x="2165065" y="800100"/>
                  <a:pt x="2191118" y="800100"/>
                  <a:pt x="2183674" y="788987"/>
                </a:cubicBezTo>
                <a:cubicBezTo>
                  <a:pt x="2183674" y="788987"/>
                  <a:pt x="2183674" y="788987"/>
                  <a:pt x="2187396" y="796396"/>
                </a:cubicBezTo>
                <a:cubicBezTo>
                  <a:pt x="2191118" y="792691"/>
                  <a:pt x="2202284" y="792691"/>
                  <a:pt x="2209727" y="788987"/>
                </a:cubicBezTo>
                <a:cubicBezTo>
                  <a:pt x="2198562" y="788987"/>
                  <a:pt x="2209727" y="781579"/>
                  <a:pt x="2209727" y="781579"/>
                </a:cubicBezTo>
                <a:cubicBezTo>
                  <a:pt x="2220893" y="781579"/>
                  <a:pt x="2235780" y="766762"/>
                  <a:pt x="2246945" y="766762"/>
                </a:cubicBezTo>
                <a:cubicBezTo>
                  <a:pt x="2250667" y="755650"/>
                  <a:pt x="2239502" y="763058"/>
                  <a:pt x="2235780" y="763058"/>
                </a:cubicBezTo>
                <a:cubicBezTo>
                  <a:pt x="2246945" y="759354"/>
                  <a:pt x="2246945" y="751946"/>
                  <a:pt x="2261833" y="751946"/>
                </a:cubicBezTo>
                <a:cubicBezTo>
                  <a:pt x="2261833" y="748242"/>
                  <a:pt x="2261833" y="748242"/>
                  <a:pt x="2258111" y="748242"/>
                </a:cubicBezTo>
                <a:cubicBezTo>
                  <a:pt x="2258111" y="748242"/>
                  <a:pt x="2258111" y="748242"/>
                  <a:pt x="2265554" y="751946"/>
                </a:cubicBezTo>
                <a:cubicBezTo>
                  <a:pt x="2272998" y="748242"/>
                  <a:pt x="2284163" y="748242"/>
                  <a:pt x="2280442" y="744537"/>
                </a:cubicBezTo>
                <a:cubicBezTo>
                  <a:pt x="2280442" y="744537"/>
                  <a:pt x="2280442" y="744537"/>
                  <a:pt x="2280442" y="748242"/>
                </a:cubicBezTo>
                <a:cubicBezTo>
                  <a:pt x="2284163" y="751946"/>
                  <a:pt x="2287885" y="748242"/>
                  <a:pt x="2291607" y="744537"/>
                </a:cubicBezTo>
                <a:cubicBezTo>
                  <a:pt x="2291607" y="744537"/>
                  <a:pt x="2291607" y="744537"/>
                  <a:pt x="2291607" y="740833"/>
                </a:cubicBezTo>
                <a:cubicBezTo>
                  <a:pt x="2302772" y="740833"/>
                  <a:pt x="2276720" y="755650"/>
                  <a:pt x="2299051" y="751946"/>
                </a:cubicBezTo>
                <a:cubicBezTo>
                  <a:pt x="2299051" y="751946"/>
                  <a:pt x="2299051" y="751946"/>
                  <a:pt x="2299051" y="744537"/>
                </a:cubicBezTo>
                <a:cubicBezTo>
                  <a:pt x="2301842" y="741759"/>
                  <a:pt x="2303935" y="740370"/>
                  <a:pt x="2305680" y="739792"/>
                </a:cubicBezTo>
                <a:close/>
                <a:moveTo>
                  <a:pt x="2753156" y="739775"/>
                </a:moveTo>
                <a:cubicBezTo>
                  <a:pt x="2753156" y="739775"/>
                  <a:pt x="2753156" y="739775"/>
                  <a:pt x="2760660" y="751086"/>
                </a:cubicBezTo>
                <a:cubicBezTo>
                  <a:pt x="2741899" y="751086"/>
                  <a:pt x="2726890" y="762396"/>
                  <a:pt x="2711881" y="762396"/>
                </a:cubicBezTo>
                <a:lnTo>
                  <a:pt x="2678110" y="769937"/>
                </a:lnTo>
                <a:cubicBezTo>
                  <a:pt x="2693119" y="762396"/>
                  <a:pt x="2689367" y="754856"/>
                  <a:pt x="2696871" y="751086"/>
                </a:cubicBezTo>
                <a:cubicBezTo>
                  <a:pt x="2700624" y="751086"/>
                  <a:pt x="2689367" y="754856"/>
                  <a:pt x="2700624" y="754856"/>
                </a:cubicBezTo>
                <a:cubicBezTo>
                  <a:pt x="2711881" y="743545"/>
                  <a:pt x="2738146" y="751086"/>
                  <a:pt x="2753156" y="739775"/>
                </a:cubicBezTo>
                <a:close/>
                <a:moveTo>
                  <a:pt x="1390498" y="732498"/>
                </a:moveTo>
                <a:cubicBezTo>
                  <a:pt x="1391795" y="732267"/>
                  <a:pt x="1392924" y="733424"/>
                  <a:pt x="1393826" y="737129"/>
                </a:cubicBezTo>
                <a:cubicBezTo>
                  <a:pt x="1379393" y="740833"/>
                  <a:pt x="1361354" y="766762"/>
                  <a:pt x="1354139" y="748241"/>
                </a:cubicBezTo>
                <a:cubicBezTo>
                  <a:pt x="1368569" y="740833"/>
                  <a:pt x="1364961" y="748241"/>
                  <a:pt x="1375786" y="744537"/>
                </a:cubicBezTo>
                <a:cubicBezTo>
                  <a:pt x="1375786" y="744537"/>
                  <a:pt x="1375786" y="744537"/>
                  <a:pt x="1375786" y="740833"/>
                </a:cubicBezTo>
                <a:cubicBezTo>
                  <a:pt x="1381198" y="746389"/>
                  <a:pt x="1386609" y="733193"/>
                  <a:pt x="1390498" y="732498"/>
                </a:cubicBezTo>
                <a:close/>
                <a:moveTo>
                  <a:pt x="2555873" y="728662"/>
                </a:moveTo>
                <a:cubicBezTo>
                  <a:pt x="2552169" y="728662"/>
                  <a:pt x="2555873" y="732630"/>
                  <a:pt x="2555873" y="736599"/>
                </a:cubicBezTo>
                <a:cubicBezTo>
                  <a:pt x="2555873" y="732630"/>
                  <a:pt x="2552169" y="732630"/>
                  <a:pt x="2544760" y="732630"/>
                </a:cubicBezTo>
                <a:cubicBezTo>
                  <a:pt x="2544760" y="732630"/>
                  <a:pt x="2544760" y="732630"/>
                  <a:pt x="2555873" y="728662"/>
                </a:cubicBezTo>
                <a:close/>
                <a:moveTo>
                  <a:pt x="2528885" y="728662"/>
                </a:moveTo>
                <a:cubicBezTo>
                  <a:pt x="2539998" y="732366"/>
                  <a:pt x="2536294" y="732366"/>
                  <a:pt x="2532589" y="739774"/>
                </a:cubicBezTo>
                <a:close/>
                <a:moveTo>
                  <a:pt x="2366166" y="722312"/>
                </a:moveTo>
                <a:cubicBezTo>
                  <a:pt x="2366166" y="722312"/>
                  <a:pt x="2366166" y="722312"/>
                  <a:pt x="2362198" y="728662"/>
                </a:cubicBezTo>
                <a:cubicBezTo>
                  <a:pt x="2362198" y="728662"/>
                  <a:pt x="2354260" y="725487"/>
                  <a:pt x="2366166" y="722312"/>
                </a:cubicBezTo>
                <a:close/>
                <a:moveTo>
                  <a:pt x="2374731" y="720554"/>
                </a:moveTo>
                <a:lnTo>
                  <a:pt x="2372877" y="721858"/>
                </a:lnTo>
                <a:lnTo>
                  <a:pt x="2372975" y="720713"/>
                </a:lnTo>
                <a:close/>
                <a:moveTo>
                  <a:pt x="2376629" y="710973"/>
                </a:moveTo>
                <a:cubicBezTo>
                  <a:pt x="2376629" y="712787"/>
                  <a:pt x="2374753" y="714601"/>
                  <a:pt x="2373346" y="716416"/>
                </a:cubicBezTo>
                <a:lnTo>
                  <a:pt x="2372975" y="720713"/>
                </a:lnTo>
                <a:lnTo>
                  <a:pt x="2371587" y="720838"/>
                </a:lnTo>
                <a:cubicBezTo>
                  <a:pt x="2369359" y="720724"/>
                  <a:pt x="2368186" y="720044"/>
                  <a:pt x="2369124" y="718230"/>
                </a:cubicBezTo>
                <a:cubicBezTo>
                  <a:pt x="2369124" y="718230"/>
                  <a:pt x="2369124" y="718230"/>
                  <a:pt x="2376629" y="710973"/>
                </a:cubicBezTo>
                <a:close/>
                <a:moveTo>
                  <a:pt x="2395436" y="706630"/>
                </a:moveTo>
                <a:lnTo>
                  <a:pt x="2396797" y="709158"/>
                </a:lnTo>
                <a:cubicBezTo>
                  <a:pt x="2398204" y="710973"/>
                  <a:pt x="2399142" y="712787"/>
                  <a:pt x="2391638" y="714601"/>
                </a:cubicBezTo>
                <a:cubicBezTo>
                  <a:pt x="2395390" y="714601"/>
                  <a:pt x="2391638" y="725487"/>
                  <a:pt x="2399143" y="721858"/>
                </a:cubicBezTo>
                <a:cubicBezTo>
                  <a:pt x="2399143" y="721858"/>
                  <a:pt x="2399143" y="721858"/>
                  <a:pt x="2391638" y="721858"/>
                </a:cubicBezTo>
                <a:cubicBezTo>
                  <a:pt x="2393514" y="718230"/>
                  <a:pt x="2386948" y="719137"/>
                  <a:pt x="2380381" y="720044"/>
                </a:cubicBezTo>
                <a:lnTo>
                  <a:pt x="2374731" y="720554"/>
                </a:lnTo>
                <a:lnTo>
                  <a:pt x="2388355" y="710973"/>
                </a:lnTo>
                <a:close/>
                <a:moveTo>
                  <a:pt x="2395559" y="706275"/>
                </a:moveTo>
                <a:lnTo>
                  <a:pt x="2395566" y="706550"/>
                </a:lnTo>
                <a:lnTo>
                  <a:pt x="2395436" y="706630"/>
                </a:lnTo>
                <a:lnTo>
                  <a:pt x="2395332" y="706437"/>
                </a:lnTo>
                <a:close/>
                <a:moveTo>
                  <a:pt x="1825622" y="703140"/>
                </a:moveTo>
                <a:lnTo>
                  <a:pt x="1829327" y="706804"/>
                </a:lnTo>
                <a:lnTo>
                  <a:pt x="1827474" y="707720"/>
                </a:lnTo>
                <a:cubicBezTo>
                  <a:pt x="1825622" y="708636"/>
                  <a:pt x="1821918" y="710467"/>
                  <a:pt x="1814510" y="714131"/>
                </a:cubicBezTo>
                <a:cubicBezTo>
                  <a:pt x="1814510" y="706804"/>
                  <a:pt x="1825622" y="699477"/>
                  <a:pt x="1825622" y="703140"/>
                </a:cubicBezTo>
                <a:close/>
                <a:moveTo>
                  <a:pt x="3093837" y="701708"/>
                </a:moveTo>
                <a:lnTo>
                  <a:pt x="3093914" y="701752"/>
                </a:lnTo>
                <a:lnTo>
                  <a:pt x="3090860" y="703792"/>
                </a:lnTo>
                <a:cubicBezTo>
                  <a:pt x="3091813" y="701940"/>
                  <a:pt x="3092765" y="701477"/>
                  <a:pt x="3093837" y="701708"/>
                </a:cubicBezTo>
                <a:close/>
                <a:moveTo>
                  <a:pt x="2385414" y="701278"/>
                </a:moveTo>
                <a:cubicBezTo>
                  <a:pt x="2387730" y="700881"/>
                  <a:pt x="2390508" y="701674"/>
                  <a:pt x="2392360" y="703262"/>
                </a:cubicBezTo>
                <a:cubicBezTo>
                  <a:pt x="2392360" y="703262"/>
                  <a:pt x="2392360" y="703262"/>
                  <a:pt x="2381247" y="706437"/>
                </a:cubicBezTo>
                <a:cubicBezTo>
                  <a:pt x="2381247" y="703262"/>
                  <a:pt x="2383099" y="701674"/>
                  <a:pt x="2385414" y="701278"/>
                </a:cubicBezTo>
                <a:close/>
                <a:moveTo>
                  <a:pt x="1901029" y="700418"/>
                </a:moveTo>
                <a:cubicBezTo>
                  <a:pt x="1903708" y="699029"/>
                  <a:pt x="1906387" y="699029"/>
                  <a:pt x="1908173" y="702733"/>
                </a:cubicBezTo>
                <a:cubicBezTo>
                  <a:pt x="1904601" y="706437"/>
                  <a:pt x="1893885" y="706437"/>
                  <a:pt x="1893885" y="706437"/>
                </a:cubicBezTo>
                <a:cubicBezTo>
                  <a:pt x="1895671" y="704585"/>
                  <a:pt x="1898350" y="701807"/>
                  <a:pt x="1901029" y="700418"/>
                </a:cubicBezTo>
                <a:close/>
                <a:moveTo>
                  <a:pt x="2395390" y="700087"/>
                </a:moveTo>
                <a:cubicBezTo>
                  <a:pt x="2395390" y="700087"/>
                  <a:pt x="2395390" y="700087"/>
                  <a:pt x="2399143" y="703716"/>
                </a:cubicBezTo>
                <a:lnTo>
                  <a:pt x="2395559" y="706275"/>
                </a:lnTo>
                <a:close/>
                <a:moveTo>
                  <a:pt x="1692276" y="700087"/>
                </a:moveTo>
                <a:lnTo>
                  <a:pt x="1703387" y="700087"/>
                </a:lnTo>
                <a:lnTo>
                  <a:pt x="1689098" y="706437"/>
                </a:lnTo>
                <a:close/>
                <a:moveTo>
                  <a:pt x="2615602" y="699135"/>
                </a:moveTo>
                <a:cubicBezTo>
                  <a:pt x="2615602" y="699135"/>
                  <a:pt x="2615602" y="699135"/>
                  <a:pt x="2619372" y="710565"/>
                </a:cubicBezTo>
                <a:cubicBezTo>
                  <a:pt x="2611831" y="702945"/>
                  <a:pt x="2604291" y="710565"/>
                  <a:pt x="2596750" y="714375"/>
                </a:cubicBezTo>
                <a:cubicBezTo>
                  <a:pt x="2596750" y="714375"/>
                  <a:pt x="2596750" y="714375"/>
                  <a:pt x="2596750" y="718185"/>
                </a:cubicBezTo>
                <a:cubicBezTo>
                  <a:pt x="2577899" y="729615"/>
                  <a:pt x="2581669" y="721995"/>
                  <a:pt x="2562817" y="733425"/>
                </a:cubicBezTo>
                <a:lnTo>
                  <a:pt x="2559047" y="725805"/>
                </a:lnTo>
                <a:cubicBezTo>
                  <a:pt x="2574128" y="721995"/>
                  <a:pt x="2585439" y="706755"/>
                  <a:pt x="2600521" y="702945"/>
                </a:cubicBezTo>
                <a:cubicBezTo>
                  <a:pt x="2600521" y="714375"/>
                  <a:pt x="2611831" y="695325"/>
                  <a:pt x="2615602" y="699135"/>
                </a:cubicBezTo>
                <a:close/>
                <a:moveTo>
                  <a:pt x="3098659" y="698583"/>
                </a:moveTo>
                <a:cubicBezTo>
                  <a:pt x="3103481" y="698235"/>
                  <a:pt x="3101338" y="709348"/>
                  <a:pt x="3109910" y="703792"/>
                </a:cubicBezTo>
                <a:cubicBezTo>
                  <a:pt x="3104195" y="707496"/>
                  <a:pt x="3100385" y="705644"/>
                  <a:pt x="3097528" y="703792"/>
                </a:cubicBezTo>
                <a:lnTo>
                  <a:pt x="3093914" y="701752"/>
                </a:lnTo>
                <a:close/>
                <a:moveTo>
                  <a:pt x="1840439" y="695813"/>
                </a:moveTo>
                <a:cubicBezTo>
                  <a:pt x="1855256" y="692150"/>
                  <a:pt x="1855256" y="703140"/>
                  <a:pt x="1858960" y="710467"/>
                </a:cubicBezTo>
                <a:cubicBezTo>
                  <a:pt x="1847847" y="714131"/>
                  <a:pt x="1851552" y="721458"/>
                  <a:pt x="1840439" y="721458"/>
                </a:cubicBezTo>
                <a:cubicBezTo>
                  <a:pt x="1840439" y="717794"/>
                  <a:pt x="1840439" y="717794"/>
                  <a:pt x="1847847" y="717794"/>
                </a:cubicBezTo>
                <a:cubicBezTo>
                  <a:pt x="1847847" y="710467"/>
                  <a:pt x="1829327" y="714131"/>
                  <a:pt x="1821918" y="721458"/>
                </a:cubicBezTo>
                <a:cubicBezTo>
                  <a:pt x="1821918" y="721458"/>
                  <a:pt x="1821918" y="721458"/>
                  <a:pt x="1825622" y="725121"/>
                </a:cubicBezTo>
                <a:cubicBezTo>
                  <a:pt x="1814510" y="721458"/>
                  <a:pt x="1807101" y="732448"/>
                  <a:pt x="1792285" y="736111"/>
                </a:cubicBezTo>
                <a:cubicBezTo>
                  <a:pt x="1792285" y="736111"/>
                  <a:pt x="1792285" y="736111"/>
                  <a:pt x="1810806" y="736111"/>
                </a:cubicBezTo>
                <a:cubicBezTo>
                  <a:pt x="1810806" y="736111"/>
                  <a:pt x="1810806" y="736111"/>
                  <a:pt x="1807101" y="739775"/>
                </a:cubicBezTo>
                <a:lnTo>
                  <a:pt x="1784877" y="736111"/>
                </a:lnTo>
                <a:cubicBezTo>
                  <a:pt x="1782098" y="719626"/>
                  <a:pt x="1804323" y="725808"/>
                  <a:pt x="1818735" y="719111"/>
                </a:cubicBezTo>
                <a:lnTo>
                  <a:pt x="1829327" y="706804"/>
                </a:lnTo>
                <a:lnTo>
                  <a:pt x="1830253" y="707720"/>
                </a:lnTo>
                <a:cubicBezTo>
                  <a:pt x="1830253" y="709551"/>
                  <a:pt x="1831179" y="710467"/>
                  <a:pt x="1840439" y="706804"/>
                </a:cubicBezTo>
                <a:cubicBezTo>
                  <a:pt x="1840439" y="703140"/>
                  <a:pt x="1855256" y="699477"/>
                  <a:pt x="1840439" y="695813"/>
                </a:cubicBezTo>
                <a:close/>
                <a:moveTo>
                  <a:pt x="3013601" y="695325"/>
                </a:moveTo>
                <a:cubicBezTo>
                  <a:pt x="3013601" y="695325"/>
                  <a:pt x="3013601" y="695325"/>
                  <a:pt x="3021010" y="699293"/>
                </a:cubicBezTo>
                <a:cubicBezTo>
                  <a:pt x="3021010" y="699293"/>
                  <a:pt x="3021010" y="703262"/>
                  <a:pt x="3017306" y="699293"/>
                </a:cubicBezTo>
                <a:cubicBezTo>
                  <a:pt x="3017306" y="699293"/>
                  <a:pt x="3009897" y="699293"/>
                  <a:pt x="3013601" y="695325"/>
                </a:cubicBezTo>
                <a:close/>
                <a:moveTo>
                  <a:pt x="2783123" y="692216"/>
                </a:moveTo>
                <a:cubicBezTo>
                  <a:pt x="2786616" y="691753"/>
                  <a:pt x="2789235" y="692679"/>
                  <a:pt x="2789235" y="696383"/>
                </a:cubicBezTo>
                <a:cubicBezTo>
                  <a:pt x="2785742" y="696383"/>
                  <a:pt x="2778757" y="700087"/>
                  <a:pt x="2771772" y="696383"/>
                </a:cubicBezTo>
                <a:cubicBezTo>
                  <a:pt x="2775265" y="694531"/>
                  <a:pt x="2779630" y="692679"/>
                  <a:pt x="2783123" y="692216"/>
                </a:cubicBezTo>
                <a:close/>
                <a:moveTo>
                  <a:pt x="2600322" y="687916"/>
                </a:moveTo>
                <a:lnTo>
                  <a:pt x="2584447" y="695324"/>
                </a:lnTo>
                <a:cubicBezTo>
                  <a:pt x="2584447" y="684212"/>
                  <a:pt x="2596353" y="695324"/>
                  <a:pt x="2600322" y="687916"/>
                </a:cubicBezTo>
                <a:close/>
                <a:moveTo>
                  <a:pt x="2805110" y="684212"/>
                </a:moveTo>
                <a:lnTo>
                  <a:pt x="2808285" y="684212"/>
                </a:lnTo>
                <a:lnTo>
                  <a:pt x="2808285" y="688974"/>
                </a:lnTo>
                <a:close/>
                <a:moveTo>
                  <a:pt x="1713971" y="684212"/>
                </a:moveTo>
                <a:cubicBezTo>
                  <a:pt x="1713971" y="684212"/>
                  <a:pt x="1713971" y="684212"/>
                  <a:pt x="1717674" y="692150"/>
                </a:cubicBezTo>
                <a:cubicBezTo>
                  <a:pt x="1717674" y="692150"/>
                  <a:pt x="1717674" y="692150"/>
                  <a:pt x="1713971" y="692150"/>
                </a:cubicBezTo>
                <a:cubicBezTo>
                  <a:pt x="1710264" y="692150"/>
                  <a:pt x="1706561" y="684212"/>
                  <a:pt x="1713971" y="684212"/>
                </a:cubicBezTo>
                <a:close/>
                <a:moveTo>
                  <a:pt x="1684115" y="683823"/>
                </a:moveTo>
                <a:cubicBezTo>
                  <a:pt x="1691579" y="685733"/>
                  <a:pt x="1692276" y="695457"/>
                  <a:pt x="1703387" y="692679"/>
                </a:cubicBezTo>
                <a:cubicBezTo>
                  <a:pt x="1692276" y="692679"/>
                  <a:pt x="1692276" y="700087"/>
                  <a:pt x="1688573" y="700087"/>
                </a:cubicBezTo>
                <a:cubicBezTo>
                  <a:pt x="1684865" y="696383"/>
                  <a:pt x="1681162" y="692679"/>
                  <a:pt x="1670050" y="692679"/>
                </a:cubicBezTo>
                <a:cubicBezTo>
                  <a:pt x="1673754" y="688974"/>
                  <a:pt x="1677456" y="685270"/>
                  <a:pt x="1673754" y="685270"/>
                </a:cubicBezTo>
                <a:cubicBezTo>
                  <a:pt x="1678385" y="683418"/>
                  <a:pt x="1681624" y="683187"/>
                  <a:pt x="1684115" y="683823"/>
                </a:cubicBezTo>
                <a:close/>
                <a:moveTo>
                  <a:pt x="2459035" y="681037"/>
                </a:moveTo>
                <a:cubicBezTo>
                  <a:pt x="2451531" y="684807"/>
                  <a:pt x="2447778" y="699888"/>
                  <a:pt x="2436521" y="699888"/>
                </a:cubicBezTo>
                <a:cubicBezTo>
                  <a:pt x="2440274" y="707429"/>
                  <a:pt x="2447778" y="699888"/>
                  <a:pt x="2451531" y="703658"/>
                </a:cubicBezTo>
                <a:cubicBezTo>
                  <a:pt x="2444026" y="703658"/>
                  <a:pt x="2425265" y="703658"/>
                  <a:pt x="2429017" y="711199"/>
                </a:cubicBezTo>
                <a:cubicBezTo>
                  <a:pt x="2429017" y="711199"/>
                  <a:pt x="2429017" y="711199"/>
                  <a:pt x="2421512" y="703658"/>
                </a:cubicBezTo>
                <a:cubicBezTo>
                  <a:pt x="2425265" y="699888"/>
                  <a:pt x="2417760" y="699888"/>
                  <a:pt x="2421512" y="696118"/>
                </a:cubicBezTo>
                <a:cubicBezTo>
                  <a:pt x="2440274" y="692348"/>
                  <a:pt x="2444026" y="688577"/>
                  <a:pt x="2459035" y="681037"/>
                </a:cubicBezTo>
                <a:close/>
                <a:moveTo>
                  <a:pt x="1652770" y="680205"/>
                </a:moveTo>
                <a:lnTo>
                  <a:pt x="1643656" y="684213"/>
                </a:lnTo>
                <a:cubicBezTo>
                  <a:pt x="1643656" y="684213"/>
                  <a:pt x="1639886" y="684213"/>
                  <a:pt x="1639886" y="680641"/>
                </a:cubicBezTo>
                <a:close/>
                <a:moveTo>
                  <a:pt x="1666280" y="677069"/>
                </a:moveTo>
                <a:cubicBezTo>
                  <a:pt x="1666280" y="677069"/>
                  <a:pt x="1666280" y="677069"/>
                  <a:pt x="1670050" y="680641"/>
                </a:cubicBezTo>
                <a:lnTo>
                  <a:pt x="1664925" y="677390"/>
                </a:lnTo>
                <a:close/>
                <a:moveTo>
                  <a:pt x="1663803" y="676678"/>
                </a:moveTo>
                <a:lnTo>
                  <a:pt x="1664925" y="677390"/>
                </a:lnTo>
                <a:lnTo>
                  <a:pt x="1653083" y="680194"/>
                </a:lnTo>
                <a:lnTo>
                  <a:pt x="1652770" y="680205"/>
                </a:lnTo>
                <a:lnTo>
                  <a:pt x="1656853" y="678408"/>
                </a:lnTo>
                <a:cubicBezTo>
                  <a:pt x="1659211" y="677292"/>
                  <a:pt x="1661565" y="676511"/>
                  <a:pt x="1663803" y="676678"/>
                </a:cubicBezTo>
                <a:close/>
                <a:moveTo>
                  <a:pt x="2827448" y="673554"/>
                </a:moveTo>
                <a:cubicBezTo>
                  <a:pt x="2827448" y="684439"/>
                  <a:pt x="2842416" y="669925"/>
                  <a:pt x="2846158" y="673554"/>
                </a:cubicBezTo>
                <a:cubicBezTo>
                  <a:pt x="2846158" y="677182"/>
                  <a:pt x="2868610" y="669925"/>
                  <a:pt x="2857384" y="677182"/>
                </a:cubicBezTo>
                <a:cubicBezTo>
                  <a:pt x="2846158" y="684439"/>
                  <a:pt x="2816222" y="695325"/>
                  <a:pt x="2816222" y="688068"/>
                </a:cubicBezTo>
                <a:cubicBezTo>
                  <a:pt x="2823706" y="680811"/>
                  <a:pt x="2816222" y="680811"/>
                  <a:pt x="2827448" y="673554"/>
                </a:cubicBezTo>
                <a:close/>
                <a:moveTo>
                  <a:pt x="2391301" y="665162"/>
                </a:moveTo>
                <a:cubicBezTo>
                  <a:pt x="2391301" y="665162"/>
                  <a:pt x="2391301" y="665162"/>
                  <a:pt x="2398710" y="669924"/>
                </a:cubicBezTo>
                <a:cubicBezTo>
                  <a:pt x="2398710" y="669924"/>
                  <a:pt x="2398710" y="669924"/>
                  <a:pt x="2391301" y="669924"/>
                </a:cubicBezTo>
                <a:cubicBezTo>
                  <a:pt x="2391301" y="669924"/>
                  <a:pt x="2387597" y="669924"/>
                  <a:pt x="2391301" y="665162"/>
                </a:cubicBezTo>
                <a:close/>
                <a:moveTo>
                  <a:pt x="1856181" y="665162"/>
                </a:moveTo>
                <a:cubicBezTo>
                  <a:pt x="1856181" y="665162"/>
                  <a:pt x="1856181" y="665162"/>
                  <a:pt x="1866897" y="673100"/>
                </a:cubicBezTo>
                <a:cubicBezTo>
                  <a:pt x="1863325" y="669131"/>
                  <a:pt x="1859753" y="673100"/>
                  <a:pt x="1856181" y="673100"/>
                </a:cubicBezTo>
                <a:cubicBezTo>
                  <a:pt x="1856181" y="669131"/>
                  <a:pt x="1852609" y="669131"/>
                  <a:pt x="1856181" y="665162"/>
                </a:cubicBezTo>
                <a:close/>
                <a:moveTo>
                  <a:pt x="1663169" y="664616"/>
                </a:moveTo>
                <a:cubicBezTo>
                  <a:pt x="1665948" y="665063"/>
                  <a:pt x="1668729" y="665956"/>
                  <a:pt x="1670580" y="665956"/>
                </a:cubicBezTo>
                <a:lnTo>
                  <a:pt x="1663169" y="669528"/>
                </a:lnTo>
                <a:cubicBezTo>
                  <a:pt x="1663169" y="669528"/>
                  <a:pt x="1663169" y="669528"/>
                  <a:pt x="1666873" y="665956"/>
                </a:cubicBezTo>
                <a:lnTo>
                  <a:pt x="1655761" y="665956"/>
                </a:lnTo>
                <a:cubicBezTo>
                  <a:pt x="1657613" y="664170"/>
                  <a:pt x="1660393" y="664170"/>
                  <a:pt x="1663169" y="664616"/>
                </a:cubicBezTo>
                <a:close/>
                <a:moveTo>
                  <a:pt x="3012543" y="658812"/>
                </a:moveTo>
                <a:cubicBezTo>
                  <a:pt x="3005135" y="658812"/>
                  <a:pt x="3016247" y="669924"/>
                  <a:pt x="3005135" y="669924"/>
                </a:cubicBezTo>
                <a:cubicBezTo>
                  <a:pt x="2994022" y="666220"/>
                  <a:pt x="3008839" y="662516"/>
                  <a:pt x="3012543" y="658812"/>
                </a:cubicBezTo>
                <a:close/>
                <a:moveTo>
                  <a:pt x="1670580" y="658812"/>
                </a:moveTo>
                <a:cubicBezTo>
                  <a:pt x="1670580" y="662384"/>
                  <a:pt x="1689098" y="662384"/>
                  <a:pt x="1685394" y="669528"/>
                </a:cubicBezTo>
                <a:cubicBezTo>
                  <a:pt x="1685394" y="669528"/>
                  <a:pt x="1685394" y="669528"/>
                  <a:pt x="1677987" y="673100"/>
                </a:cubicBezTo>
                <a:cubicBezTo>
                  <a:pt x="1677987" y="673100"/>
                  <a:pt x="1677987" y="673100"/>
                  <a:pt x="1677987" y="662384"/>
                </a:cubicBezTo>
                <a:cubicBezTo>
                  <a:pt x="1677987" y="662384"/>
                  <a:pt x="1677987" y="662384"/>
                  <a:pt x="1676135" y="663277"/>
                </a:cubicBezTo>
                <a:lnTo>
                  <a:pt x="1670580" y="665956"/>
                </a:lnTo>
                <a:cubicBezTo>
                  <a:pt x="1670580" y="665956"/>
                  <a:pt x="1670580" y="665956"/>
                  <a:pt x="1670580" y="658812"/>
                </a:cubicBezTo>
                <a:close/>
                <a:moveTo>
                  <a:pt x="3083558" y="657860"/>
                </a:moveTo>
                <a:cubicBezTo>
                  <a:pt x="3068952" y="661670"/>
                  <a:pt x="3090860" y="665480"/>
                  <a:pt x="3079906" y="669290"/>
                </a:cubicBezTo>
                <a:cubicBezTo>
                  <a:pt x="3079906" y="669290"/>
                  <a:pt x="3079906" y="669290"/>
                  <a:pt x="3079450" y="667861"/>
                </a:cubicBezTo>
                <a:lnTo>
                  <a:pt x="3076559" y="658812"/>
                </a:lnTo>
                <a:close/>
                <a:moveTo>
                  <a:pt x="3076255" y="657860"/>
                </a:moveTo>
                <a:lnTo>
                  <a:pt x="3076559" y="658812"/>
                </a:lnTo>
                <a:lnTo>
                  <a:pt x="3076009" y="658887"/>
                </a:lnTo>
                <a:close/>
                <a:moveTo>
                  <a:pt x="3065301" y="657860"/>
                </a:moveTo>
                <a:cubicBezTo>
                  <a:pt x="3067127" y="661670"/>
                  <a:pt x="3069865" y="660717"/>
                  <a:pt x="3073060" y="659289"/>
                </a:cubicBezTo>
                <a:lnTo>
                  <a:pt x="3076009" y="658887"/>
                </a:lnTo>
                <a:lnTo>
                  <a:pt x="3072604" y="673100"/>
                </a:lnTo>
                <a:cubicBezTo>
                  <a:pt x="3065301" y="673100"/>
                  <a:pt x="3061650" y="673100"/>
                  <a:pt x="3054347" y="673100"/>
                </a:cubicBezTo>
                <a:lnTo>
                  <a:pt x="3068952" y="669290"/>
                </a:lnTo>
                <a:cubicBezTo>
                  <a:pt x="3068952" y="669290"/>
                  <a:pt x="3068952" y="669290"/>
                  <a:pt x="3065301" y="657860"/>
                </a:cubicBezTo>
                <a:close/>
                <a:moveTo>
                  <a:pt x="2822572" y="654050"/>
                </a:moveTo>
                <a:cubicBezTo>
                  <a:pt x="2826541" y="661987"/>
                  <a:pt x="2834478" y="654050"/>
                  <a:pt x="2838447" y="658018"/>
                </a:cubicBezTo>
                <a:cubicBezTo>
                  <a:pt x="2834478" y="654050"/>
                  <a:pt x="2822572" y="661987"/>
                  <a:pt x="2822572" y="654050"/>
                </a:cubicBezTo>
                <a:close/>
                <a:moveTo>
                  <a:pt x="2629426" y="654050"/>
                </a:moveTo>
                <a:cubicBezTo>
                  <a:pt x="2633131" y="654050"/>
                  <a:pt x="2625722" y="665162"/>
                  <a:pt x="2636835" y="661458"/>
                </a:cubicBezTo>
                <a:lnTo>
                  <a:pt x="2625722" y="661458"/>
                </a:lnTo>
                <a:cubicBezTo>
                  <a:pt x="2625722" y="661458"/>
                  <a:pt x="2625722" y="661458"/>
                  <a:pt x="2629426" y="654050"/>
                </a:cubicBezTo>
                <a:close/>
                <a:moveTo>
                  <a:pt x="1714502" y="654050"/>
                </a:moveTo>
                <a:lnTo>
                  <a:pt x="1714502" y="661988"/>
                </a:lnTo>
                <a:cubicBezTo>
                  <a:pt x="1714502" y="661988"/>
                  <a:pt x="1714502" y="661988"/>
                  <a:pt x="1703386" y="661988"/>
                </a:cubicBezTo>
                <a:cubicBezTo>
                  <a:pt x="1714502" y="661988"/>
                  <a:pt x="1710794" y="654050"/>
                  <a:pt x="1714502" y="654050"/>
                </a:cubicBezTo>
                <a:close/>
                <a:moveTo>
                  <a:pt x="2921791" y="653653"/>
                </a:moveTo>
                <a:cubicBezTo>
                  <a:pt x="2925647" y="653653"/>
                  <a:pt x="2929502" y="654579"/>
                  <a:pt x="2935285" y="654579"/>
                </a:cubicBezTo>
                <a:cubicBezTo>
                  <a:pt x="2927574" y="654579"/>
                  <a:pt x="2912152" y="661987"/>
                  <a:pt x="2908297" y="658283"/>
                </a:cubicBezTo>
                <a:cubicBezTo>
                  <a:pt x="2914080" y="654579"/>
                  <a:pt x="2917936" y="653653"/>
                  <a:pt x="2921791" y="653653"/>
                </a:cubicBezTo>
                <a:close/>
                <a:moveTo>
                  <a:pt x="2871785" y="647700"/>
                </a:moveTo>
                <a:cubicBezTo>
                  <a:pt x="2871785" y="647700"/>
                  <a:pt x="2871785" y="647700"/>
                  <a:pt x="2860899" y="651272"/>
                </a:cubicBezTo>
                <a:cubicBezTo>
                  <a:pt x="2860899" y="651272"/>
                  <a:pt x="2860899" y="651272"/>
                  <a:pt x="2864528" y="651272"/>
                </a:cubicBezTo>
                <a:cubicBezTo>
                  <a:pt x="2860899" y="654843"/>
                  <a:pt x="2850014" y="661987"/>
                  <a:pt x="2846385" y="654843"/>
                </a:cubicBezTo>
                <a:cubicBezTo>
                  <a:pt x="2846385" y="654843"/>
                  <a:pt x="2846385" y="654843"/>
                  <a:pt x="2871785" y="647700"/>
                </a:cubicBezTo>
                <a:close/>
                <a:moveTo>
                  <a:pt x="2465385" y="643466"/>
                </a:moveTo>
                <a:cubicBezTo>
                  <a:pt x="2454395" y="650874"/>
                  <a:pt x="2428750" y="661987"/>
                  <a:pt x="2417760" y="654579"/>
                </a:cubicBezTo>
                <a:cubicBezTo>
                  <a:pt x="2432414" y="647170"/>
                  <a:pt x="2458058" y="639762"/>
                  <a:pt x="2465385" y="643466"/>
                </a:cubicBezTo>
                <a:close/>
                <a:moveTo>
                  <a:pt x="2890835" y="639762"/>
                </a:moveTo>
                <a:lnTo>
                  <a:pt x="2894010" y="642937"/>
                </a:lnTo>
                <a:lnTo>
                  <a:pt x="2890835" y="642937"/>
                </a:lnTo>
                <a:close/>
                <a:moveTo>
                  <a:pt x="2905122" y="636587"/>
                </a:moveTo>
                <a:cubicBezTo>
                  <a:pt x="2905122" y="636587"/>
                  <a:pt x="2905122" y="636587"/>
                  <a:pt x="2913060" y="639762"/>
                </a:cubicBezTo>
                <a:lnTo>
                  <a:pt x="2909091" y="639762"/>
                </a:lnTo>
                <a:cubicBezTo>
                  <a:pt x="2909091" y="639762"/>
                  <a:pt x="2909091" y="636587"/>
                  <a:pt x="2905122" y="636587"/>
                </a:cubicBezTo>
                <a:close/>
                <a:moveTo>
                  <a:pt x="1834065" y="632848"/>
                </a:moveTo>
                <a:cubicBezTo>
                  <a:pt x="1840750" y="631552"/>
                  <a:pt x="1847029" y="632023"/>
                  <a:pt x="1852610" y="635793"/>
                </a:cubicBezTo>
                <a:cubicBezTo>
                  <a:pt x="1834006" y="635793"/>
                  <a:pt x="1834006" y="643334"/>
                  <a:pt x="1815403" y="643334"/>
                </a:cubicBezTo>
                <a:cubicBezTo>
                  <a:pt x="1815403" y="647104"/>
                  <a:pt x="1826565" y="647104"/>
                  <a:pt x="1822844" y="647104"/>
                </a:cubicBezTo>
                <a:cubicBezTo>
                  <a:pt x="1800520" y="658415"/>
                  <a:pt x="1770757" y="673496"/>
                  <a:pt x="1755872" y="669726"/>
                </a:cubicBezTo>
                <a:cubicBezTo>
                  <a:pt x="1755872" y="669726"/>
                  <a:pt x="1755872" y="669726"/>
                  <a:pt x="1752151" y="677267"/>
                </a:cubicBezTo>
                <a:cubicBezTo>
                  <a:pt x="1744709" y="673496"/>
                  <a:pt x="1733549" y="681037"/>
                  <a:pt x="1737271" y="673496"/>
                </a:cubicBezTo>
                <a:lnTo>
                  <a:pt x="1733549" y="677267"/>
                </a:lnTo>
                <a:cubicBezTo>
                  <a:pt x="1733549" y="677267"/>
                  <a:pt x="1733549" y="677267"/>
                  <a:pt x="1737271" y="669726"/>
                </a:cubicBezTo>
                <a:cubicBezTo>
                  <a:pt x="1737271" y="669726"/>
                  <a:pt x="1737271" y="669726"/>
                  <a:pt x="1744709" y="673496"/>
                </a:cubicBezTo>
                <a:cubicBezTo>
                  <a:pt x="1759593" y="662185"/>
                  <a:pt x="1767036" y="665956"/>
                  <a:pt x="1770757" y="650874"/>
                </a:cubicBezTo>
                <a:cubicBezTo>
                  <a:pt x="1790288" y="656530"/>
                  <a:pt x="1814008" y="636736"/>
                  <a:pt x="1834065" y="632848"/>
                </a:cubicBezTo>
                <a:close/>
                <a:moveTo>
                  <a:pt x="1718072" y="628650"/>
                </a:moveTo>
                <a:cubicBezTo>
                  <a:pt x="1725612" y="632420"/>
                  <a:pt x="1710533" y="643731"/>
                  <a:pt x="1721842" y="651272"/>
                </a:cubicBezTo>
                <a:cubicBezTo>
                  <a:pt x="1714303" y="632420"/>
                  <a:pt x="1695448" y="658813"/>
                  <a:pt x="1695448" y="651272"/>
                </a:cubicBezTo>
                <a:cubicBezTo>
                  <a:pt x="1695448" y="647502"/>
                  <a:pt x="1702990" y="632420"/>
                  <a:pt x="1706759" y="632420"/>
                </a:cubicBezTo>
                <a:cubicBezTo>
                  <a:pt x="1702990" y="636191"/>
                  <a:pt x="1710533" y="639961"/>
                  <a:pt x="1714303" y="639961"/>
                </a:cubicBezTo>
                <a:cubicBezTo>
                  <a:pt x="1714303" y="639961"/>
                  <a:pt x="1714303" y="639961"/>
                  <a:pt x="1718072" y="628650"/>
                </a:cubicBezTo>
                <a:close/>
                <a:moveTo>
                  <a:pt x="2748947" y="625236"/>
                </a:moveTo>
                <a:lnTo>
                  <a:pt x="2749972" y="625399"/>
                </a:lnTo>
                <a:lnTo>
                  <a:pt x="2748947" y="626169"/>
                </a:lnTo>
                <a:close/>
                <a:moveTo>
                  <a:pt x="1854554" y="625216"/>
                </a:moveTo>
                <a:cubicBezTo>
                  <a:pt x="1856340" y="625395"/>
                  <a:pt x="1848482" y="634682"/>
                  <a:pt x="1859912" y="628967"/>
                </a:cubicBezTo>
                <a:cubicBezTo>
                  <a:pt x="1859912" y="628967"/>
                  <a:pt x="1859912" y="628967"/>
                  <a:pt x="1852292" y="632777"/>
                </a:cubicBezTo>
                <a:cubicBezTo>
                  <a:pt x="1852292" y="632777"/>
                  <a:pt x="1848482" y="632777"/>
                  <a:pt x="1848482" y="628967"/>
                </a:cubicBezTo>
                <a:cubicBezTo>
                  <a:pt x="1852292" y="626109"/>
                  <a:pt x="1853959" y="625157"/>
                  <a:pt x="1854554" y="625216"/>
                </a:cubicBezTo>
                <a:close/>
                <a:moveTo>
                  <a:pt x="1766885" y="620957"/>
                </a:moveTo>
                <a:cubicBezTo>
                  <a:pt x="1774293" y="636099"/>
                  <a:pt x="1777997" y="609600"/>
                  <a:pt x="1789111" y="628528"/>
                </a:cubicBezTo>
                <a:cubicBezTo>
                  <a:pt x="1789111" y="628528"/>
                  <a:pt x="1789111" y="628528"/>
                  <a:pt x="1755772" y="639885"/>
                </a:cubicBezTo>
                <a:cubicBezTo>
                  <a:pt x="1763182" y="651242"/>
                  <a:pt x="1729846" y="643670"/>
                  <a:pt x="1737253" y="658813"/>
                </a:cubicBezTo>
                <a:cubicBezTo>
                  <a:pt x="1722435" y="655027"/>
                  <a:pt x="1733549" y="651242"/>
                  <a:pt x="1729846" y="643670"/>
                </a:cubicBezTo>
                <a:cubicBezTo>
                  <a:pt x="1740956" y="639885"/>
                  <a:pt x="1755772" y="639885"/>
                  <a:pt x="1759478" y="632314"/>
                </a:cubicBezTo>
                <a:cubicBezTo>
                  <a:pt x="1752068" y="628528"/>
                  <a:pt x="1763182" y="624742"/>
                  <a:pt x="1766885" y="620957"/>
                </a:cubicBezTo>
                <a:close/>
                <a:moveTo>
                  <a:pt x="2822573" y="614362"/>
                </a:moveTo>
                <a:lnTo>
                  <a:pt x="2816223" y="617537"/>
                </a:lnTo>
                <a:lnTo>
                  <a:pt x="2808285" y="617537"/>
                </a:lnTo>
                <a:close/>
                <a:moveTo>
                  <a:pt x="2734047" y="614045"/>
                </a:moveTo>
                <a:cubicBezTo>
                  <a:pt x="2741497" y="614045"/>
                  <a:pt x="2748947" y="621506"/>
                  <a:pt x="2745222" y="628967"/>
                </a:cubicBezTo>
                <a:lnTo>
                  <a:pt x="2748947" y="626169"/>
                </a:lnTo>
                <a:lnTo>
                  <a:pt x="2748947" y="628967"/>
                </a:lnTo>
                <a:cubicBezTo>
                  <a:pt x="2726597" y="632698"/>
                  <a:pt x="2704247" y="651351"/>
                  <a:pt x="2678172" y="658812"/>
                </a:cubicBezTo>
                <a:cubicBezTo>
                  <a:pt x="2678172" y="658812"/>
                  <a:pt x="2678172" y="658812"/>
                  <a:pt x="2678172" y="647620"/>
                </a:cubicBezTo>
                <a:cubicBezTo>
                  <a:pt x="2678172" y="647620"/>
                  <a:pt x="2678172" y="647620"/>
                  <a:pt x="2666997" y="651351"/>
                </a:cubicBezTo>
                <a:cubicBezTo>
                  <a:pt x="2681897" y="647620"/>
                  <a:pt x="2670722" y="643889"/>
                  <a:pt x="2681897" y="647620"/>
                </a:cubicBezTo>
                <a:cubicBezTo>
                  <a:pt x="2685622" y="643889"/>
                  <a:pt x="2678172" y="643889"/>
                  <a:pt x="2678172" y="640159"/>
                </a:cubicBezTo>
                <a:cubicBezTo>
                  <a:pt x="2678172" y="640159"/>
                  <a:pt x="2678172" y="640159"/>
                  <a:pt x="2685622" y="640159"/>
                </a:cubicBezTo>
                <a:cubicBezTo>
                  <a:pt x="2696797" y="632698"/>
                  <a:pt x="2685622" y="632698"/>
                  <a:pt x="2678172" y="628967"/>
                </a:cubicBezTo>
                <a:cubicBezTo>
                  <a:pt x="2685622" y="625236"/>
                  <a:pt x="2696797" y="617775"/>
                  <a:pt x="2704247" y="617775"/>
                </a:cubicBezTo>
                <a:cubicBezTo>
                  <a:pt x="2707972" y="621506"/>
                  <a:pt x="2707972" y="621506"/>
                  <a:pt x="2707972" y="628967"/>
                </a:cubicBezTo>
                <a:cubicBezTo>
                  <a:pt x="2707972" y="628967"/>
                  <a:pt x="2707972" y="628967"/>
                  <a:pt x="2719147" y="625236"/>
                </a:cubicBezTo>
                <a:cubicBezTo>
                  <a:pt x="2715422" y="621506"/>
                  <a:pt x="2719147" y="621506"/>
                  <a:pt x="2715422" y="621506"/>
                </a:cubicBezTo>
                <a:cubicBezTo>
                  <a:pt x="2719147" y="617775"/>
                  <a:pt x="2748947" y="621506"/>
                  <a:pt x="2734047" y="614045"/>
                </a:cubicBezTo>
                <a:close/>
                <a:moveTo>
                  <a:pt x="2539204" y="610393"/>
                </a:moveTo>
                <a:lnTo>
                  <a:pt x="2541056" y="610393"/>
                </a:lnTo>
                <a:cubicBezTo>
                  <a:pt x="2541056" y="610393"/>
                  <a:pt x="2541056" y="610393"/>
                  <a:pt x="2533647" y="614362"/>
                </a:cubicBezTo>
                <a:close/>
                <a:moveTo>
                  <a:pt x="1926693" y="610129"/>
                </a:moveTo>
                <a:cubicBezTo>
                  <a:pt x="1922988" y="636059"/>
                  <a:pt x="1960030" y="606425"/>
                  <a:pt x="1960030" y="628650"/>
                </a:cubicBezTo>
                <a:cubicBezTo>
                  <a:pt x="1960030" y="628650"/>
                  <a:pt x="1960030" y="628650"/>
                  <a:pt x="1971143" y="617538"/>
                </a:cubicBezTo>
                <a:cubicBezTo>
                  <a:pt x="1971143" y="617538"/>
                  <a:pt x="1971143" y="617538"/>
                  <a:pt x="1974847" y="624946"/>
                </a:cubicBezTo>
                <a:cubicBezTo>
                  <a:pt x="1960030" y="636059"/>
                  <a:pt x="1948918" y="628650"/>
                  <a:pt x="1930397" y="632354"/>
                </a:cubicBezTo>
                <a:cubicBezTo>
                  <a:pt x="1922988" y="636059"/>
                  <a:pt x="1926693" y="639763"/>
                  <a:pt x="1922988" y="639763"/>
                </a:cubicBezTo>
                <a:cubicBezTo>
                  <a:pt x="1915580" y="636059"/>
                  <a:pt x="1930397" y="632354"/>
                  <a:pt x="1926693" y="628650"/>
                </a:cubicBezTo>
                <a:cubicBezTo>
                  <a:pt x="1915580" y="624946"/>
                  <a:pt x="1897059" y="624946"/>
                  <a:pt x="1885947" y="632354"/>
                </a:cubicBezTo>
                <a:cubicBezTo>
                  <a:pt x="1874834" y="636059"/>
                  <a:pt x="1882242" y="632354"/>
                  <a:pt x="1878538" y="628650"/>
                </a:cubicBezTo>
                <a:cubicBezTo>
                  <a:pt x="1889651" y="621242"/>
                  <a:pt x="1893355" y="632354"/>
                  <a:pt x="1904468" y="624946"/>
                </a:cubicBezTo>
                <a:cubicBezTo>
                  <a:pt x="1904468" y="621242"/>
                  <a:pt x="1900763" y="624946"/>
                  <a:pt x="1897059" y="624946"/>
                </a:cubicBezTo>
                <a:cubicBezTo>
                  <a:pt x="1904468" y="617538"/>
                  <a:pt x="1915580" y="613833"/>
                  <a:pt x="1926693" y="610129"/>
                </a:cubicBezTo>
                <a:close/>
                <a:moveTo>
                  <a:pt x="2727323" y="606954"/>
                </a:moveTo>
                <a:cubicBezTo>
                  <a:pt x="2716210" y="614362"/>
                  <a:pt x="2723619" y="606954"/>
                  <a:pt x="2716210" y="610658"/>
                </a:cubicBezTo>
                <a:cubicBezTo>
                  <a:pt x="2716210" y="610658"/>
                  <a:pt x="2727323" y="603250"/>
                  <a:pt x="2727323" y="606954"/>
                </a:cubicBezTo>
                <a:close/>
                <a:moveTo>
                  <a:pt x="2771297" y="606583"/>
                </a:moveTo>
                <a:cubicBezTo>
                  <a:pt x="2775022" y="606583"/>
                  <a:pt x="2775022" y="606583"/>
                  <a:pt x="2775022" y="606583"/>
                </a:cubicBezTo>
                <a:lnTo>
                  <a:pt x="2774929" y="606653"/>
                </a:lnTo>
                <a:close/>
                <a:moveTo>
                  <a:pt x="2544760" y="606425"/>
                </a:moveTo>
                <a:lnTo>
                  <a:pt x="2539204" y="610393"/>
                </a:lnTo>
                <a:lnTo>
                  <a:pt x="2537351" y="610393"/>
                </a:lnTo>
                <a:cubicBezTo>
                  <a:pt x="2541056" y="606425"/>
                  <a:pt x="2544760" y="606425"/>
                  <a:pt x="2544760" y="606425"/>
                </a:cubicBezTo>
                <a:close/>
                <a:moveTo>
                  <a:pt x="3217860" y="592137"/>
                </a:moveTo>
                <a:lnTo>
                  <a:pt x="3225798" y="592137"/>
                </a:lnTo>
                <a:lnTo>
                  <a:pt x="3217860" y="598487"/>
                </a:lnTo>
                <a:close/>
                <a:moveTo>
                  <a:pt x="1800796" y="587490"/>
                </a:moveTo>
                <a:cubicBezTo>
                  <a:pt x="1802976" y="586680"/>
                  <a:pt x="1805332" y="587375"/>
                  <a:pt x="1808160" y="591079"/>
                </a:cubicBezTo>
                <a:lnTo>
                  <a:pt x="1781771" y="602191"/>
                </a:lnTo>
                <a:cubicBezTo>
                  <a:pt x="1781771" y="602191"/>
                  <a:pt x="1781771" y="602191"/>
                  <a:pt x="1777997" y="594783"/>
                </a:cubicBezTo>
                <a:cubicBezTo>
                  <a:pt x="1789310" y="605896"/>
                  <a:pt x="1794257" y="589921"/>
                  <a:pt x="1800796" y="587490"/>
                </a:cubicBezTo>
                <a:close/>
                <a:moveTo>
                  <a:pt x="2224085" y="584200"/>
                </a:moveTo>
                <a:cubicBezTo>
                  <a:pt x="2224085" y="584200"/>
                  <a:pt x="2224085" y="584200"/>
                  <a:pt x="2232022" y="591343"/>
                </a:cubicBezTo>
                <a:cubicBezTo>
                  <a:pt x="2220116" y="598487"/>
                  <a:pt x="2216147" y="587772"/>
                  <a:pt x="2224085" y="584200"/>
                </a:cubicBezTo>
                <a:close/>
                <a:moveTo>
                  <a:pt x="2101054" y="584200"/>
                </a:moveTo>
                <a:cubicBezTo>
                  <a:pt x="2105023" y="584200"/>
                  <a:pt x="2120898" y="584200"/>
                  <a:pt x="2120898" y="584200"/>
                </a:cubicBezTo>
                <a:cubicBezTo>
                  <a:pt x="2116929" y="587375"/>
                  <a:pt x="2116929" y="587375"/>
                  <a:pt x="2112960" y="587375"/>
                </a:cubicBezTo>
                <a:cubicBezTo>
                  <a:pt x="2112960" y="584200"/>
                  <a:pt x="2097085" y="587375"/>
                  <a:pt x="2101054" y="584200"/>
                </a:cubicBezTo>
                <a:close/>
                <a:moveTo>
                  <a:pt x="2049990" y="576791"/>
                </a:moveTo>
                <a:cubicBezTo>
                  <a:pt x="2057398" y="584199"/>
                  <a:pt x="2038877" y="584199"/>
                  <a:pt x="2035173" y="595312"/>
                </a:cubicBezTo>
                <a:cubicBezTo>
                  <a:pt x="2024060" y="595312"/>
                  <a:pt x="2035173" y="573087"/>
                  <a:pt x="2049990" y="576791"/>
                </a:cubicBezTo>
                <a:close/>
                <a:moveTo>
                  <a:pt x="3057522" y="573087"/>
                </a:moveTo>
                <a:lnTo>
                  <a:pt x="3068635" y="576262"/>
                </a:lnTo>
                <a:lnTo>
                  <a:pt x="3060697" y="576262"/>
                </a:lnTo>
                <a:close/>
                <a:moveTo>
                  <a:pt x="1989452" y="573087"/>
                </a:moveTo>
                <a:cubicBezTo>
                  <a:pt x="1978022" y="581024"/>
                  <a:pt x="1997072" y="573087"/>
                  <a:pt x="1985642" y="581024"/>
                </a:cubicBezTo>
                <a:cubicBezTo>
                  <a:pt x="1978022" y="581024"/>
                  <a:pt x="1978022" y="581024"/>
                  <a:pt x="1978022" y="577055"/>
                </a:cubicBezTo>
                <a:cubicBezTo>
                  <a:pt x="1978022" y="577055"/>
                  <a:pt x="1978022" y="577055"/>
                  <a:pt x="1989452" y="573087"/>
                </a:cubicBezTo>
                <a:close/>
                <a:moveTo>
                  <a:pt x="3124515" y="569458"/>
                </a:moveTo>
                <a:lnTo>
                  <a:pt x="3129002" y="570573"/>
                </a:lnTo>
                <a:lnTo>
                  <a:pt x="3128166" y="570904"/>
                </a:lnTo>
                <a:cubicBezTo>
                  <a:pt x="3128166" y="570422"/>
                  <a:pt x="3128166" y="569458"/>
                  <a:pt x="3124515" y="569458"/>
                </a:cubicBezTo>
                <a:close/>
                <a:moveTo>
                  <a:pt x="1974847" y="561975"/>
                </a:moveTo>
                <a:lnTo>
                  <a:pt x="1982785" y="565150"/>
                </a:lnTo>
                <a:lnTo>
                  <a:pt x="1978022" y="565150"/>
                </a:lnTo>
                <a:close/>
                <a:moveTo>
                  <a:pt x="1960560" y="558800"/>
                </a:moveTo>
                <a:cubicBezTo>
                  <a:pt x="1952849" y="558800"/>
                  <a:pt x="1937427" y="569912"/>
                  <a:pt x="1933572" y="566208"/>
                </a:cubicBezTo>
                <a:cubicBezTo>
                  <a:pt x="1933572" y="566208"/>
                  <a:pt x="1933572" y="566208"/>
                  <a:pt x="1960560" y="558800"/>
                </a:cubicBezTo>
                <a:close/>
                <a:moveTo>
                  <a:pt x="3077048" y="554037"/>
                </a:moveTo>
                <a:cubicBezTo>
                  <a:pt x="3080700" y="557892"/>
                  <a:pt x="3088002" y="557892"/>
                  <a:pt x="3091653" y="554037"/>
                </a:cubicBezTo>
                <a:cubicBezTo>
                  <a:pt x="3091653" y="554037"/>
                  <a:pt x="3091653" y="554037"/>
                  <a:pt x="3095305" y="561748"/>
                </a:cubicBezTo>
                <a:cubicBezTo>
                  <a:pt x="3098956" y="557892"/>
                  <a:pt x="3109910" y="557892"/>
                  <a:pt x="3102607" y="554037"/>
                </a:cubicBezTo>
                <a:cubicBezTo>
                  <a:pt x="3113561" y="557892"/>
                  <a:pt x="3128166" y="557892"/>
                  <a:pt x="3142771" y="557892"/>
                </a:cubicBezTo>
                <a:cubicBezTo>
                  <a:pt x="3142771" y="557892"/>
                  <a:pt x="3142771" y="557892"/>
                  <a:pt x="3135468" y="565603"/>
                </a:cubicBezTo>
                <a:cubicBezTo>
                  <a:pt x="3142771" y="561748"/>
                  <a:pt x="3146422" y="569458"/>
                  <a:pt x="3142771" y="573313"/>
                </a:cubicBezTo>
                <a:cubicBezTo>
                  <a:pt x="3140945" y="571386"/>
                  <a:pt x="3136381" y="571386"/>
                  <a:pt x="3132274" y="571386"/>
                </a:cubicBezTo>
                <a:lnTo>
                  <a:pt x="3129002" y="570573"/>
                </a:lnTo>
                <a:lnTo>
                  <a:pt x="3131817" y="569458"/>
                </a:lnTo>
                <a:cubicBezTo>
                  <a:pt x="3131817" y="565603"/>
                  <a:pt x="3117212" y="565603"/>
                  <a:pt x="3117212" y="569458"/>
                </a:cubicBezTo>
                <a:cubicBezTo>
                  <a:pt x="3098956" y="569458"/>
                  <a:pt x="3124515" y="581024"/>
                  <a:pt x="3120863" y="581024"/>
                </a:cubicBezTo>
                <a:cubicBezTo>
                  <a:pt x="3106258" y="569458"/>
                  <a:pt x="3098956" y="577169"/>
                  <a:pt x="3088002" y="581024"/>
                </a:cubicBezTo>
                <a:cubicBezTo>
                  <a:pt x="3077048" y="577169"/>
                  <a:pt x="3080700" y="573313"/>
                  <a:pt x="3084351" y="569458"/>
                </a:cubicBezTo>
                <a:cubicBezTo>
                  <a:pt x="3073397" y="565603"/>
                  <a:pt x="3077048" y="573313"/>
                  <a:pt x="3073397" y="569458"/>
                </a:cubicBezTo>
                <a:cubicBezTo>
                  <a:pt x="3084351" y="569458"/>
                  <a:pt x="3077048" y="557892"/>
                  <a:pt x="3077048" y="554037"/>
                </a:cubicBezTo>
                <a:close/>
                <a:moveTo>
                  <a:pt x="2514598" y="550862"/>
                </a:moveTo>
                <a:cubicBezTo>
                  <a:pt x="2510893" y="558270"/>
                  <a:pt x="2525710" y="558270"/>
                  <a:pt x="2514598" y="561974"/>
                </a:cubicBezTo>
                <a:lnTo>
                  <a:pt x="2503485" y="561974"/>
                </a:lnTo>
                <a:cubicBezTo>
                  <a:pt x="2503485" y="558270"/>
                  <a:pt x="2514598" y="554566"/>
                  <a:pt x="2514598" y="550862"/>
                </a:cubicBezTo>
                <a:close/>
                <a:moveTo>
                  <a:pt x="2729089" y="545182"/>
                </a:moveTo>
                <a:cubicBezTo>
                  <a:pt x="2730339" y="545008"/>
                  <a:pt x="2720338" y="548481"/>
                  <a:pt x="2723195" y="554037"/>
                </a:cubicBezTo>
                <a:cubicBezTo>
                  <a:pt x="2719385" y="554037"/>
                  <a:pt x="2719385" y="546629"/>
                  <a:pt x="2723195" y="546629"/>
                </a:cubicBezTo>
                <a:cubicBezTo>
                  <a:pt x="2727005" y="545703"/>
                  <a:pt x="2728672" y="545240"/>
                  <a:pt x="2729089" y="545182"/>
                </a:cubicBezTo>
                <a:close/>
                <a:moveTo>
                  <a:pt x="2700335" y="543485"/>
                </a:moveTo>
                <a:cubicBezTo>
                  <a:pt x="2700335" y="543485"/>
                  <a:pt x="2700335" y="543485"/>
                  <a:pt x="2711447" y="550956"/>
                </a:cubicBezTo>
                <a:cubicBezTo>
                  <a:pt x="2704039" y="554691"/>
                  <a:pt x="2678110" y="554691"/>
                  <a:pt x="2666997" y="565897"/>
                </a:cubicBezTo>
                <a:cubicBezTo>
                  <a:pt x="2670701" y="569632"/>
                  <a:pt x="2678110" y="562162"/>
                  <a:pt x="2681814" y="562162"/>
                </a:cubicBezTo>
                <a:cubicBezTo>
                  <a:pt x="2678110" y="565897"/>
                  <a:pt x="2670701" y="565897"/>
                  <a:pt x="2674405" y="569632"/>
                </a:cubicBezTo>
                <a:cubicBezTo>
                  <a:pt x="2666997" y="569632"/>
                  <a:pt x="2663293" y="565897"/>
                  <a:pt x="2652180" y="573368"/>
                </a:cubicBezTo>
                <a:cubicBezTo>
                  <a:pt x="2652180" y="573368"/>
                  <a:pt x="2652180" y="573368"/>
                  <a:pt x="2652180" y="565897"/>
                </a:cubicBezTo>
                <a:cubicBezTo>
                  <a:pt x="2626251" y="573368"/>
                  <a:pt x="2600322" y="592044"/>
                  <a:pt x="2566985" y="595779"/>
                </a:cubicBezTo>
                <a:cubicBezTo>
                  <a:pt x="2566985" y="595779"/>
                  <a:pt x="2566985" y="595779"/>
                  <a:pt x="2570689" y="603250"/>
                </a:cubicBezTo>
                <a:cubicBezTo>
                  <a:pt x="2563280" y="592044"/>
                  <a:pt x="2559576" y="603250"/>
                  <a:pt x="2555872" y="603250"/>
                </a:cubicBezTo>
                <a:lnTo>
                  <a:pt x="2555872" y="599515"/>
                </a:lnTo>
                <a:cubicBezTo>
                  <a:pt x="2570689" y="592044"/>
                  <a:pt x="2596618" y="577103"/>
                  <a:pt x="2607730" y="565897"/>
                </a:cubicBezTo>
                <a:cubicBezTo>
                  <a:pt x="2611435" y="565897"/>
                  <a:pt x="2633660" y="565897"/>
                  <a:pt x="2641068" y="558426"/>
                </a:cubicBezTo>
                <a:cubicBezTo>
                  <a:pt x="2655885" y="565897"/>
                  <a:pt x="2652180" y="543485"/>
                  <a:pt x="2670701" y="547221"/>
                </a:cubicBezTo>
                <a:cubicBezTo>
                  <a:pt x="2659589" y="550956"/>
                  <a:pt x="2674405" y="558426"/>
                  <a:pt x="2685518" y="550956"/>
                </a:cubicBezTo>
                <a:cubicBezTo>
                  <a:pt x="2689222" y="539750"/>
                  <a:pt x="2696630" y="550956"/>
                  <a:pt x="2700335" y="543485"/>
                </a:cubicBezTo>
                <a:close/>
                <a:moveTo>
                  <a:pt x="2008435" y="536575"/>
                </a:moveTo>
                <a:cubicBezTo>
                  <a:pt x="2008435" y="536575"/>
                  <a:pt x="2008435" y="536575"/>
                  <a:pt x="1997406" y="540226"/>
                </a:cubicBezTo>
                <a:cubicBezTo>
                  <a:pt x="1997406" y="540226"/>
                  <a:pt x="1997406" y="540226"/>
                  <a:pt x="2012112" y="547529"/>
                </a:cubicBezTo>
                <a:cubicBezTo>
                  <a:pt x="2023140" y="547529"/>
                  <a:pt x="2015788" y="540226"/>
                  <a:pt x="2019464" y="536575"/>
                </a:cubicBezTo>
                <a:cubicBezTo>
                  <a:pt x="2026817" y="536575"/>
                  <a:pt x="2030493" y="536575"/>
                  <a:pt x="2034169" y="540226"/>
                </a:cubicBezTo>
                <a:cubicBezTo>
                  <a:pt x="2034169" y="540226"/>
                  <a:pt x="2034169" y="540226"/>
                  <a:pt x="2026817" y="540226"/>
                </a:cubicBezTo>
                <a:cubicBezTo>
                  <a:pt x="2026817" y="547529"/>
                  <a:pt x="2015788" y="547529"/>
                  <a:pt x="2019464" y="554831"/>
                </a:cubicBezTo>
                <a:cubicBezTo>
                  <a:pt x="2019464" y="554831"/>
                  <a:pt x="2019464" y="554831"/>
                  <a:pt x="2030493" y="551180"/>
                </a:cubicBezTo>
                <a:cubicBezTo>
                  <a:pt x="2041522" y="554831"/>
                  <a:pt x="2012112" y="562133"/>
                  <a:pt x="2026817" y="562133"/>
                </a:cubicBezTo>
                <a:cubicBezTo>
                  <a:pt x="2019464" y="573087"/>
                  <a:pt x="2001083" y="569436"/>
                  <a:pt x="1993730" y="573087"/>
                </a:cubicBezTo>
                <a:cubicBezTo>
                  <a:pt x="1993730" y="565785"/>
                  <a:pt x="2008435" y="565785"/>
                  <a:pt x="2015788" y="562133"/>
                </a:cubicBezTo>
                <a:cubicBezTo>
                  <a:pt x="2008435" y="558482"/>
                  <a:pt x="2023140" y="558482"/>
                  <a:pt x="2015788" y="554831"/>
                </a:cubicBezTo>
                <a:cubicBezTo>
                  <a:pt x="2008435" y="551180"/>
                  <a:pt x="2001083" y="558482"/>
                  <a:pt x="2004759" y="558482"/>
                </a:cubicBezTo>
                <a:cubicBezTo>
                  <a:pt x="2004759" y="551180"/>
                  <a:pt x="1986377" y="562133"/>
                  <a:pt x="1997406" y="554831"/>
                </a:cubicBezTo>
                <a:cubicBezTo>
                  <a:pt x="2001083" y="554831"/>
                  <a:pt x="2008435" y="547529"/>
                  <a:pt x="2008435" y="547529"/>
                </a:cubicBezTo>
                <a:cubicBezTo>
                  <a:pt x="1993730" y="543877"/>
                  <a:pt x="1982701" y="558482"/>
                  <a:pt x="1971672" y="558482"/>
                </a:cubicBezTo>
                <a:cubicBezTo>
                  <a:pt x="1975348" y="543877"/>
                  <a:pt x="1993730" y="540226"/>
                  <a:pt x="2008435" y="536575"/>
                </a:cubicBezTo>
                <a:close/>
                <a:moveTo>
                  <a:pt x="2760064" y="534292"/>
                </a:moveTo>
                <a:cubicBezTo>
                  <a:pt x="2760527" y="534788"/>
                  <a:pt x="2761454" y="535780"/>
                  <a:pt x="2767010" y="535780"/>
                </a:cubicBezTo>
                <a:cubicBezTo>
                  <a:pt x="2767010" y="539749"/>
                  <a:pt x="2759601" y="535780"/>
                  <a:pt x="2755897" y="535780"/>
                </a:cubicBezTo>
                <a:cubicBezTo>
                  <a:pt x="2759601" y="533796"/>
                  <a:pt x="2759601" y="533796"/>
                  <a:pt x="2760064" y="534292"/>
                </a:cubicBezTo>
                <a:close/>
                <a:moveTo>
                  <a:pt x="3075415" y="531594"/>
                </a:moveTo>
                <a:cubicBezTo>
                  <a:pt x="3081434" y="530999"/>
                  <a:pt x="3086528" y="533975"/>
                  <a:pt x="3092547" y="534333"/>
                </a:cubicBezTo>
                <a:lnTo>
                  <a:pt x="3097033" y="533340"/>
                </a:lnTo>
                <a:lnTo>
                  <a:pt x="3087685" y="539750"/>
                </a:lnTo>
                <a:cubicBezTo>
                  <a:pt x="3080277" y="539750"/>
                  <a:pt x="3072868" y="539750"/>
                  <a:pt x="3076573" y="535940"/>
                </a:cubicBezTo>
                <a:lnTo>
                  <a:pt x="3065460" y="535940"/>
                </a:lnTo>
                <a:cubicBezTo>
                  <a:pt x="3069164" y="533082"/>
                  <a:pt x="3072405" y="531892"/>
                  <a:pt x="3075415" y="531594"/>
                </a:cubicBezTo>
                <a:close/>
                <a:moveTo>
                  <a:pt x="3099808" y="531437"/>
                </a:moveTo>
                <a:lnTo>
                  <a:pt x="3102502" y="532130"/>
                </a:lnTo>
                <a:lnTo>
                  <a:pt x="3097033" y="533340"/>
                </a:lnTo>
                <a:close/>
                <a:moveTo>
                  <a:pt x="2614732" y="528637"/>
                </a:moveTo>
                <a:cubicBezTo>
                  <a:pt x="2603741" y="536257"/>
                  <a:pt x="2625722" y="532447"/>
                  <a:pt x="2611068" y="540067"/>
                </a:cubicBezTo>
                <a:cubicBezTo>
                  <a:pt x="2611068" y="536257"/>
                  <a:pt x="2603741" y="540067"/>
                  <a:pt x="2600078" y="540067"/>
                </a:cubicBezTo>
                <a:cubicBezTo>
                  <a:pt x="2589087" y="547687"/>
                  <a:pt x="2585424" y="547687"/>
                  <a:pt x="2578097" y="547687"/>
                </a:cubicBezTo>
                <a:cubicBezTo>
                  <a:pt x="2589087" y="543877"/>
                  <a:pt x="2592751" y="540067"/>
                  <a:pt x="2603741" y="536257"/>
                </a:cubicBezTo>
                <a:cubicBezTo>
                  <a:pt x="2603741" y="536257"/>
                  <a:pt x="2603741" y="536257"/>
                  <a:pt x="2596414" y="536257"/>
                </a:cubicBezTo>
                <a:cubicBezTo>
                  <a:pt x="2603741" y="540067"/>
                  <a:pt x="2611068" y="528637"/>
                  <a:pt x="2614732" y="528637"/>
                </a:cubicBezTo>
                <a:close/>
                <a:moveTo>
                  <a:pt x="2853495" y="528149"/>
                </a:moveTo>
                <a:lnTo>
                  <a:pt x="2856972" y="528240"/>
                </a:lnTo>
                <a:cubicBezTo>
                  <a:pt x="2853247" y="528240"/>
                  <a:pt x="2853247" y="528240"/>
                  <a:pt x="2853247" y="528240"/>
                </a:cubicBezTo>
                <a:close/>
                <a:moveTo>
                  <a:pt x="2555872" y="527844"/>
                </a:moveTo>
                <a:cubicBezTo>
                  <a:pt x="2548368" y="535781"/>
                  <a:pt x="2544615" y="531812"/>
                  <a:pt x="2537111" y="543718"/>
                </a:cubicBezTo>
                <a:cubicBezTo>
                  <a:pt x="2537111" y="543718"/>
                  <a:pt x="2537111" y="543718"/>
                  <a:pt x="2525854" y="539750"/>
                </a:cubicBezTo>
                <a:cubicBezTo>
                  <a:pt x="2525854" y="547687"/>
                  <a:pt x="2522102" y="543718"/>
                  <a:pt x="2514597" y="543718"/>
                </a:cubicBezTo>
                <a:cubicBezTo>
                  <a:pt x="2514597" y="523875"/>
                  <a:pt x="2544615" y="531812"/>
                  <a:pt x="2555872" y="527844"/>
                </a:cubicBezTo>
                <a:close/>
                <a:moveTo>
                  <a:pt x="2989057" y="526222"/>
                </a:moveTo>
                <a:lnTo>
                  <a:pt x="2994797" y="531971"/>
                </a:lnTo>
                <a:cubicBezTo>
                  <a:pt x="2998522" y="535702"/>
                  <a:pt x="2972447" y="546893"/>
                  <a:pt x="2972447" y="543163"/>
                </a:cubicBezTo>
                <a:cubicBezTo>
                  <a:pt x="2972447" y="543163"/>
                  <a:pt x="2972447" y="543163"/>
                  <a:pt x="2972447" y="539432"/>
                </a:cubicBezTo>
                <a:cubicBezTo>
                  <a:pt x="2961272" y="546893"/>
                  <a:pt x="2942647" y="554355"/>
                  <a:pt x="2946372" y="561816"/>
                </a:cubicBezTo>
                <a:cubicBezTo>
                  <a:pt x="2957547" y="569277"/>
                  <a:pt x="2972447" y="554355"/>
                  <a:pt x="2983622" y="558085"/>
                </a:cubicBezTo>
                <a:cubicBezTo>
                  <a:pt x="2983622" y="558085"/>
                  <a:pt x="2983622" y="558085"/>
                  <a:pt x="2998522" y="558085"/>
                </a:cubicBezTo>
                <a:cubicBezTo>
                  <a:pt x="3005972" y="561816"/>
                  <a:pt x="2991072" y="561816"/>
                  <a:pt x="2994797" y="569277"/>
                </a:cubicBezTo>
                <a:cubicBezTo>
                  <a:pt x="2998522" y="565547"/>
                  <a:pt x="3002247" y="565547"/>
                  <a:pt x="3005972" y="565547"/>
                </a:cubicBezTo>
                <a:cubicBezTo>
                  <a:pt x="3002247" y="565547"/>
                  <a:pt x="2998522" y="569277"/>
                  <a:pt x="2991072" y="576738"/>
                </a:cubicBezTo>
                <a:cubicBezTo>
                  <a:pt x="2991072" y="576738"/>
                  <a:pt x="2991072" y="576738"/>
                  <a:pt x="2964997" y="576738"/>
                </a:cubicBezTo>
                <a:cubicBezTo>
                  <a:pt x="2938922" y="561816"/>
                  <a:pt x="2905397" y="599122"/>
                  <a:pt x="2883047" y="602853"/>
                </a:cubicBezTo>
                <a:cubicBezTo>
                  <a:pt x="2883047" y="602853"/>
                  <a:pt x="2883047" y="602853"/>
                  <a:pt x="2886772" y="602853"/>
                </a:cubicBezTo>
                <a:cubicBezTo>
                  <a:pt x="2875597" y="602853"/>
                  <a:pt x="2864422" y="602853"/>
                  <a:pt x="2856972" y="610314"/>
                </a:cubicBezTo>
                <a:cubicBezTo>
                  <a:pt x="2856972" y="610314"/>
                  <a:pt x="2856972" y="610314"/>
                  <a:pt x="2849522" y="602853"/>
                </a:cubicBezTo>
                <a:cubicBezTo>
                  <a:pt x="2849522" y="602853"/>
                  <a:pt x="2849522" y="602853"/>
                  <a:pt x="2838347" y="610314"/>
                </a:cubicBezTo>
                <a:cubicBezTo>
                  <a:pt x="2834622" y="606583"/>
                  <a:pt x="2853247" y="606583"/>
                  <a:pt x="2845797" y="599122"/>
                </a:cubicBezTo>
                <a:cubicBezTo>
                  <a:pt x="2827172" y="599122"/>
                  <a:pt x="2812272" y="621506"/>
                  <a:pt x="2789922" y="621506"/>
                </a:cubicBezTo>
                <a:cubicBezTo>
                  <a:pt x="2781541" y="615910"/>
                  <a:pt x="2768969" y="625003"/>
                  <a:pt x="2758492" y="626752"/>
                </a:cubicBezTo>
                <a:lnTo>
                  <a:pt x="2749972" y="625399"/>
                </a:lnTo>
                <a:lnTo>
                  <a:pt x="2774929" y="606653"/>
                </a:lnTo>
                <a:lnTo>
                  <a:pt x="2786488" y="606875"/>
                </a:lnTo>
                <a:cubicBezTo>
                  <a:pt x="2802727" y="602853"/>
                  <a:pt x="2821585" y="588863"/>
                  <a:pt x="2838347" y="591661"/>
                </a:cubicBezTo>
                <a:cubicBezTo>
                  <a:pt x="2838347" y="591661"/>
                  <a:pt x="2838347" y="591661"/>
                  <a:pt x="2845797" y="580469"/>
                </a:cubicBezTo>
                <a:cubicBezTo>
                  <a:pt x="2845797" y="580469"/>
                  <a:pt x="2845797" y="580469"/>
                  <a:pt x="2864422" y="584200"/>
                </a:cubicBezTo>
                <a:cubicBezTo>
                  <a:pt x="2860697" y="587930"/>
                  <a:pt x="2856972" y="587930"/>
                  <a:pt x="2860697" y="591661"/>
                </a:cubicBezTo>
                <a:cubicBezTo>
                  <a:pt x="2860697" y="591661"/>
                  <a:pt x="2860697" y="591661"/>
                  <a:pt x="2871872" y="587930"/>
                </a:cubicBezTo>
                <a:cubicBezTo>
                  <a:pt x="2871872" y="587930"/>
                  <a:pt x="2871872" y="587930"/>
                  <a:pt x="2868147" y="580469"/>
                </a:cubicBezTo>
                <a:cubicBezTo>
                  <a:pt x="2875597" y="587930"/>
                  <a:pt x="2886772" y="580469"/>
                  <a:pt x="2890497" y="584200"/>
                </a:cubicBezTo>
                <a:cubicBezTo>
                  <a:pt x="2890497" y="584200"/>
                  <a:pt x="2890497" y="584200"/>
                  <a:pt x="2897947" y="576738"/>
                </a:cubicBezTo>
                <a:cubicBezTo>
                  <a:pt x="2905397" y="591661"/>
                  <a:pt x="2920297" y="565547"/>
                  <a:pt x="2935197" y="569277"/>
                </a:cubicBezTo>
                <a:cubicBezTo>
                  <a:pt x="2935197" y="554355"/>
                  <a:pt x="2909122" y="569277"/>
                  <a:pt x="2901672" y="561816"/>
                </a:cubicBezTo>
                <a:cubicBezTo>
                  <a:pt x="2901672" y="561816"/>
                  <a:pt x="2901672" y="565547"/>
                  <a:pt x="2901672" y="565547"/>
                </a:cubicBezTo>
                <a:cubicBezTo>
                  <a:pt x="2901672" y="573008"/>
                  <a:pt x="2879322" y="573008"/>
                  <a:pt x="2856972" y="576738"/>
                </a:cubicBezTo>
                <a:cubicBezTo>
                  <a:pt x="2860697" y="573008"/>
                  <a:pt x="2868147" y="565547"/>
                  <a:pt x="2879322" y="565547"/>
                </a:cubicBezTo>
                <a:cubicBezTo>
                  <a:pt x="2879322" y="565547"/>
                  <a:pt x="2879322" y="565547"/>
                  <a:pt x="2875597" y="561816"/>
                </a:cubicBezTo>
                <a:cubicBezTo>
                  <a:pt x="2886772" y="550624"/>
                  <a:pt x="2912847" y="546893"/>
                  <a:pt x="2927747" y="539432"/>
                </a:cubicBezTo>
                <a:cubicBezTo>
                  <a:pt x="2916572" y="539432"/>
                  <a:pt x="2927747" y="531971"/>
                  <a:pt x="2920297" y="531971"/>
                </a:cubicBezTo>
                <a:cubicBezTo>
                  <a:pt x="2935197" y="546893"/>
                  <a:pt x="2942647" y="531971"/>
                  <a:pt x="2964997" y="543163"/>
                </a:cubicBezTo>
                <a:cubicBezTo>
                  <a:pt x="2963135" y="539432"/>
                  <a:pt x="2966860" y="534769"/>
                  <a:pt x="2972913" y="531038"/>
                </a:cubicBezTo>
                <a:close/>
                <a:moveTo>
                  <a:pt x="3050643" y="523875"/>
                </a:moveTo>
                <a:cubicBezTo>
                  <a:pt x="3050643" y="523875"/>
                  <a:pt x="3050643" y="523875"/>
                  <a:pt x="3065460" y="528108"/>
                </a:cubicBezTo>
                <a:cubicBezTo>
                  <a:pt x="3058052" y="536575"/>
                  <a:pt x="3043235" y="536575"/>
                  <a:pt x="3032122" y="536575"/>
                </a:cubicBezTo>
                <a:cubicBezTo>
                  <a:pt x="3035826" y="532342"/>
                  <a:pt x="3054347" y="536575"/>
                  <a:pt x="3050643" y="523875"/>
                </a:cubicBezTo>
                <a:close/>
                <a:moveTo>
                  <a:pt x="2771161" y="523863"/>
                </a:moveTo>
                <a:lnTo>
                  <a:pt x="2771297" y="524510"/>
                </a:lnTo>
                <a:cubicBezTo>
                  <a:pt x="2763847" y="524510"/>
                  <a:pt x="2763847" y="524510"/>
                  <a:pt x="2763847" y="524510"/>
                </a:cubicBezTo>
                <a:close/>
                <a:moveTo>
                  <a:pt x="2994421" y="523756"/>
                </a:moveTo>
                <a:lnTo>
                  <a:pt x="2994797" y="524510"/>
                </a:lnTo>
                <a:lnTo>
                  <a:pt x="2989057" y="526222"/>
                </a:lnTo>
                <a:lnTo>
                  <a:pt x="2987347" y="524510"/>
                </a:lnTo>
                <a:close/>
                <a:moveTo>
                  <a:pt x="3098798" y="520700"/>
                </a:moveTo>
                <a:cubicBezTo>
                  <a:pt x="3106206" y="520700"/>
                  <a:pt x="3106206" y="524510"/>
                  <a:pt x="3109910" y="524510"/>
                </a:cubicBezTo>
                <a:cubicBezTo>
                  <a:pt x="3109910" y="524510"/>
                  <a:pt x="3109910" y="524510"/>
                  <a:pt x="3107132" y="526415"/>
                </a:cubicBezTo>
                <a:lnTo>
                  <a:pt x="3099808" y="531437"/>
                </a:lnTo>
                <a:lnTo>
                  <a:pt x="3087685" y="528320"/>
                </a:lnTo>
                <a:cubicBezTo>
                  <a:pt x="3091389" y="524510"/>
                  <a:pt x="3095093" y="524510"/>
                  <a:pt x="3098798" y="520700"/>
                </a:cubicBezTo>
                <a:close/>
                <a:moveTo>
                  <a:pt x="2763835" y="520700"/>
                </a:moveTo>
                <a:lnTo>
                  <a:pt x="2752723" y="528637"/>
                </a:lnTo>
                <a:lnTo>
                  <a:pt x="2744785" y="523875"/>
                </a:lnTo>
                <a:close/>
                <a:moveTo>
                  <a:pt x="2071050" y="519377"/>
                </a:moveTo>
                <a:cubicBezTo>
                  <a:pt x="2074860" y="518451"/>
                  <a:pt x="2077717" y="519377"/>
                  <a:pt x="2075812" y="521229"/>
                </a:cubicBezTo>
                <a:cubicBezTo>
                  <a:pt x="2072002" y="524933"/>
                  <a:pt x="2075812" y="524933"/>
                  <a:pt x="2075812" y="528637"/>
                </a:cubicBezTo>
                <a:cubicBezTo>
                  <a:pt x="2075812" y="528637"/>
                  <a:pt x="2068192" y="521229"/>
                  <a:pt x="2060572" y="528637"/>
                </a:cubicBezTo>
                <a:cubicBezTo>
                  <a:pt x="2062477" y="523081"/>
                  <a:pt x="2067240" y="520303"/>
                  <a:pt x="2071050" y="519377"/>
                </a:cubicBezTo>
                <a:close/>
                <a:moveTo>
                  <a:pt x="2294887" y="517525"/>
                </a:moveTo>
                <a:cubicBezTo>
                  <a:pt x="2298697" y="521229"/>
                  <a:pt x="2279647" y="517525"/>
                  <a:pt x="2287267" y="524933"/>
                </a:cubicBezTo>
                <a:cubicBezTo>
                  <a:pt x="2279647" y="528637"/>
                  <a:pt x="2283457" y="521229"/>
                  <a:pt x="2283457" y="521229"/>
                </a:cubicBezTo>
                <a:cubicBezTo>
                  <a:pt x="2283457" y="521229"/>
                  <a:pt x="2283457" y="521229"/>
                  <a:pt x="2294887" y="517525"/>
                </a:cubicBezTo>
                <a:close/>
                <a:moveTo>
                  <a:pt x="2551705" y="512762"/>
                </a:moveTo>
                <a:cubicBezTo>
                  <a:pt x="2555476" y="523874"/>
                  <a:pt x="2570557" y="516466"/>
                  <a:pt x="2578098" y="523874"/>
                </a:cubicBezTo>
                <a:lnTo>
                  <a:pt x="2570557" y="523874"/>
                </a:lnTo>
                <a:cubicBezTo>
                  <a:pt x="2566787" y="523874"/>
                  <a:pt x="2547935" y="523874"/>
                  <a:pt x="2551705" y="512762"/>
                </a:cubicBezTo>
                <a:close/>
                <a:moveTo>
                  <a:pt x="3009697" y="509587"/>
                </a:moveTo>
                <a:lnTo>
                  <a:pt x="3008864" y="511256"/>
                </a:lnTo>
                <a:lnTo>
                  <a:pt x="3007835" y="511220"/>
                </a:lnTo>
                <a:cubicBezTo>
                  <a:pt x="3006671" y="510986"/>
                  <a:pt x="3006903" y="510520"/>
                  <a:pt x="3009697" y="509587"/>
                </a:cubicBezTo>
                <a:close/>
                <a:moveTo>
                  <a:pt x="2451098" y="505619"/>
                </a:moveTo>
                <a:cubicBezTo>
                  <a:pt x="2439787" y="517525"/>
                  <a:pt x="2432246" y="513556"/>
                  <a:pt x="2420935" y="513556"/>
                </a:cubicBezTo>
                <a:cubicBezTo>
                  <a:pt x="2428476" y="513556"/>
                  <a:pt x="2443557" y="501650"/>
                  <a:pt x="2451098" y="505619"/>
                </a:cubicBezTo>
                <a:close/>
                <a:moveTo>
                  <a:pt x="2353045" y="503568"/>
                </a:moveTo>
                <a:cubicBezTo>
                  <a:pt x="2359171" y="502179"/>
                  <a:pt x="2363884" y="502179"/>
                  <a:pt x="2365769" y="505883"/>
                </a:cubicBezTo>
                <a:cubicBezTo>
                  <a:pt x="2365769" y="505883"/>
                  <a:pt x="2365769" y="505883"/>
                  <a:pt x="2373310" y="509587"/>
                </a:cubicBezTo>
                <a:cubicBezTo>
                  <a:pt x="2365769" y="513291"/>
                  <a:pt x="2354459" y="516995"/>
                  <a:pt x="2346918" y="520700"/>
                </a:cubicBezTo>
                <a:cubicBezTo>
                  <a:pt x="2339377" y="509587"/>
                  <a:pt x="2316755" y="531812"/>
                  <a:pt x="2312985" y="524404"/>
                </a:cubicBezTo>
                <a:cubicBezTo>
                  <a:pt x="2316755" y="513291"/>
                  <a:pt x="2331837" y="520700"/>
                  <a:pt x="2331837" y="509587"/>
                </a:cubicBezTo>
                <a:cubicBezTo>
                  <a:pt x="2339377" y="507735"/>
                  <a:pt x="2346918" y="504957"/>
                  <a:pt x="2353045" y="503568"/>
                </a:cubicBezTo>
                <a:close/>
                <a:moveTo>
                  <a:pt x="3028970" y="499044"/>
                </a:moveTo>
                <a:lnTo>
                  <a:pt x="3032047" y="502126"/>
                </a:lnTo>
                <a:cubicBezTo>
                  <a:pt x="3028322" y="498395"/>
                  <a:pt x="3020872" y="509587"/>
                  <a:pt x="3017147" y="502126"/>
                </a:cubicBezTo>
                <a:cubicBezTo>
                  <a:pt x="3019010" y="498395"/>
                  <a:pt x="3020872" y="499328"/>
                  <a:pt x="3023200" y="500261"/>
                </a:cubicBezTo>
                <a:close/>
                <a:moveTo>
                  <a:pt x="3028322" y="498395"/>
                </a:moveTo>
                <a:cubicBezTo>
                  <a:pt x="3032047" y="498395"/>
                  <a:pt x="3032047" y="498395"/>
                  <a:pt x="3032047" y="498395"/>
                </a:cubicBezTo>
                <a:lnTo>
                  <a:pt x="3028970" y="499044"/>
                </a:lnTo>
                <a:close/>
                <a:moveTo>
                  <a:pt x="1848799" y="498157"/>
                </a:moveTo>
                <a:cubicBezTo>
                  <a:pt x="1844989" y="501967"/>
                  <a:pt x="1844989" y="501967"/>
                  <a:pt x="1844989" y="501967"/>
                </a:cubicBezTo>
                <a:lnTo>
                  <a:pt x="1844735" y="501713"/>
                </a:lnTo>
                <a:close/>
                <a:moveTo>
                  <a:pt x="2432338" y="495456"/>
                </a:moveTo>
                <a:lnTo>
                  <a:pt x="2432682" y="495994"/>
                </a:lnTo>
                <a:cubicBezTo>
                  <a:pt x="2433555" y="497482"/>
                  <a:pt x="2432682" y="498474"/>
                  <a:pt x="2425697" y="498474"/>
                </a:cubicBezTo>
                <a:close/>
                <a:moveTo>
                  <a:pt x="1896530" y="494665"/>
                </a:moveTo>
                <a:cubicBezTo>
                  <a:pt x="1896530" y="494665"/>
                  <a:pt x="1896530" y="494665"/>
                  <a:pt x="1900235" y="494665"/>
                </a:cubicBezTo>
                <a:cubicBezTo>
                  <a:pt x="1900235" y="494665"/>
                  <a:pt x="1900235" y="494665"/>
                  <a:pt x="1892826" y="498475"/>
                </a:cubicBezTo>
                <a:cubicBezTo>
                  <a:pt x="1892826" y="498475"/>
                  <a:pt x="1892826" y="498475"/>
                  <a:pt x="1896530" y="494665"/>
                </a:cubicBezTo>
                <a:close/>
                <a:moveTo>
                  <a:pt x="2429190" y="490537"/>
                </a:moveTo>
                <a:cubicBezTo>
                  <a:pt x="2429190" y="490537"/>
                  <a:pt x="2429190" y="490537"/>
                  <a:pt x="2443160" y="490537"/>
                </a:cubicBezTo>
                <a:cubicBezTo>
                  <a:pt x="2439667" y="494505"/>
                  <a:pt x="2437048" y="494505"/>
                  <a:pt x="2434429" y="494505"/>
                </a:cubicBezTo>
                <a:lnTo>
                  <a:pt x="2432338" y="495456"/>
                </a:lnTo>
                <a:close/>
                <a:moveTo>
                  <a:pt x="1844989" y="490537"/>
                </a:moveTo>
                <a:cubicBezTo>
                  <a:pt x="1843084" y="492442"/>
                  <a:pt x="1841179" y="495299"/>
                  <a:pt x="1840703" y="497681"/>
                </a:cubicBezTo>
                <a:lnTo>
                  <a:pt x="1844735" y="501713"/>
                </a:lnTo>
                <a:lnTo>
                  <a:pt x="1837369" y="508158"/>
                </a:lnTo>
                <a:cubicBezTo>
                  <a:pt x="1829749" y="509587"/>
                  <a:pt x="1820224" y="509587"/>
                  <a:pt x="1814509" y="509587"/>
                </a:cubicBezTo>
                <a:cubicBezTo>
                  <a:pt x="1814509" y="509587"/>
                  <a:pt x="1814509" y="509587"/>
                  <a:pt x="1818319" y="505777"/>
                </a:cubicBezTo>
                <a:cubicBezTo>
                  <a:pt x="1825939" y="501967"/>
                  <a:pt x="1818319" y="498157"/>
                  <a:pt x="1818319" y="498157"/>
                </a:cubicBezTo>
                <a:cubicBezTo>
                  <a:pt x="1822129" y="501967"/>
                  <a:pt x="1833559" y="490537"/>
                  <a:pt x="1844989" y="490537"/>
                </a:cubicBezTo>
                <a:close/>
                <a:moveTo>
                  <a:pt x="2797172" y="487362"/>
                </a:moveTo>
                <a:cubicBezTo>
                  <a:pt x="2793362" y="498474"/>
                  <a:pt x="2781932" y="487362"/>
                  <a:pt x="2778122" y="491066"/>
                </a:cubicBezTo>
                <a:cubicBezTo>
                  <a:pt x="2781932" y="491066"/>
                  <a:pt x="2789552" y="491066"/>
                  <a:pt x="2797172" y="487362"/>
                </a:cubicBezTo>
                <a:close/>
                <a:moveTo>
                  <a:pt x="2132010" y="487362"/>
                </a:moveTo>
                <a:lnTo>
                  <a:pt x="2132010" y="490537"/>
                </a:lnTo>
                <a:lnTo>
                  <a:pt x="2124072" y="495299"/>
                </a:lnTo>
                <a:lnTo>
                  <a:pt x="2120897" y="495299"/>
                </a:lnTo>
                <a:close/>
                <a:moveTo>
                  <a:pt x="2269532" y="487156"/>
                </a:moveTo>
                <a:lnTo>
                  <a:pt x="2268593" y="488296"/>
                </a:lnTo>
                <a:cubicBezTo>
                  <a:pt x="2266853" y="489511"/>
                  <a:pt x="2264765" y="489743"/>
                  <a:pt x="2261980" y="487891"/>
                </a:cubicBezTo>
                <a:close/>
                <a:moveTo>
                  <a:pt x="2492306" y="483054"/>
                </a:moveTo>
                <a:cubicBezTo>
                  <a:pt x="2495204" y="482827"/>
                  <a:pt x="2497807" y="483961"/>
                  <a:pt x="2499699" y="487589"/>
                </a:cubicBezTo>
                <a:cubicBezTo>
                  <a:pt x="2499699" y="487589"/>
                  <a:pt x="2499699" y="487589"/>
                  <a:pt x="2488343" y="487589"/>
                </a:cubicBezTo>
                <a:cubicBezTo>
                  <a:pt x="2488343" y="487589"/>
                  <a:pt x="2488343" y="487589"/>
                  <a:pt x="2495914" y="491218"/>
                </a:cubicBezTo>
                <a:cubicBezTo>
                  <a:pt x="2488343" y="491218"/>
                  <a:pt x="2484557" y="498475"/>
                  <a:pt x="2484557" y="502104"/>
                </a:cubicBezTo>
                <a:cubicBezTo>
                  <a:pt x="2488343" y="502104"/>
                  <a:pt x="2503485" y="498475"/>
                  <a:pt x="2492128" y="502104"/>
                </a:cubicBezTo>
                <a:cubicBezTo>
                  <a:pt x="2484557" y="502104"/>
                  <a:pt x="2476986" y="512989"/>
                  <a:pt x="2476986" y="516618"/>
                </a:cubicBezTo>
                <a:cubicBezTo>
                  <a:pt x="2469415" y="505732"/>
                  <a:pt x="2454272" y="523875"/>
                  <a:pt x="2454272" y="509361"/>
                </a:cubicBezTo>
                <a:cubicBezTo>
                  <a:pt x="2454272" y="502104"/>
                  <a:pt x="2465629" y="498475"/>
                  <a:pt x="2469415" y="491218"/>
                </a:cubicBezTo>
                <a:cubicBezTo>
                  <a:pt x="2472254" y="496661"/>
                  <a:pt x="2483611" y="483734"/>
                  <a:pt x="2492306" y="483054"/>
                </a:cubicBezTo>
                <a:close/>
                <a:moveTo>
                  <a:pt x="1881714" y="480854"/>
                </a:moveTo>
                <a:cubicBezTo>
                  <a:pt x="1886344" y="480377"/>
                  <a:pt x="1890974" y="481330"/>
                  <a:pt x="1896530" y="483235"/>
                </a:cubicBezTo>
                <a:lnTo>
                  <a:pt x="1893606" y="486243"/>
                </a:lnTo>
                <a:lnTo>
                  <a:pt x="1885418" y="483235"/>
                </a:lnTo>
                <a:cubicBezTo>
                  <a:pt x="1885418" y="487045"/>
                  <a:pt x="1889122" y="483235"/>
                  <a:pt x="1892826" y="487045"/>
                </a:cubicBezTo>
                <a:lnTo>
                  <a:pt x="1893606" y="486243"/>
                </a:lnTo>
                <a:lnTo>
                  <a:pt x="1898382" y="487997"/>
                </a:lnTo>
                <a:cubicBezTo>
                  <a:pt x="1903013" y="487997"/>
                  <a:pt x="1907643" y="487045"/>
                  <a:pt x="1911347" y="487045"/>
                </a:cubicBezTo>
                <a:cubicBezTo>
                  <a:pt x="1911347" y="487045"/>
                  <a:pt x="1911347" y="487045"/>
                  <a:pt x="1896530" y="494665"/>
                </a:cubicBezTo>
                <a:cubicBezTo>
                  <a:pt x="1896530" y="494665"/>
                  <a:pt x="1896530" y="494665"/>
                  <a:pt x="1885418" y="487045"/>
                </a:cubicBezTo>
                <a:cubicBezTo>
                  <a:pt x="1874305" y="487045"/>
                  <a:pt x="1885418" y="494665"/>
                  <a:pt x="1878010" y="494665"/>
                </a:cubicBezTo>
                <a:cubicBezTo>
                  <a:pt x="1878010" y="490855"/>
                  <a:pt x="1874305" y="487045"/>
                  <a:pt x="1866897" y="487045"/>
                </a:cubicBezTo>
                <a:cubicBezTo>
                  <a:pt x="1872453" y="483235"/>
                  <a:pt x="1877084" y="481330"/>
                  <a:pt x="1881714" y="480854"/>
                </a:cubicBezTo>
                <a:close/>
                <a:moveTo>
                  <a:pt x="2212973" y="473075"/>
                </a:moveTo>
                <a:cubicBezTo>
                  <a:pt x="2212973" y="473075"/>
                  <a:pt x="2212973" y="473075"/>
                  <a:pt x="2202257" y="480483"/>
                </a:cubicBezTo>
                <a:cubicBezTo>
                  <a:pt x="2202257" y="484187"/>
                  <a:pt x="2198685" y="480483"/>
                  <a:pt x="2198685" y="480483"/>
                </a:cubicBezTo>
                <a:cubicBezTo>
                  <a:pt x="2198685" y="476779"/>
                  <a:pt x="2205829" y="476779"/>
                  <a:pt x="2212973" y="473075"/>
                </a:cubicBezTo>
                <a:close/>
                <a:moveTo>
                  <a:pt x="3172881" y="472757"/>
                </a:moveTo>
                <a:cubicBezTo>
                  <a:pt x="3174733" y="472757"/>
                  <a:pt x="3172881" y="474662"/>
                  <a:pt x="3170103" y="476091"/>
                </a:cubicBezTo>
                <a:lnTo>
                  <a:pt x="3166213" y="476313"/>
                </a:lnTo>
                <a:close/>
                <a:moveTo>
                  <a:pt x="2790161" y="468312"/>
                </a:moveTo>
                <a:cubicBezTo>
                  <a:pt x="2790161" y="468312"/>
                  <a:pt x="2790161" y="468312"/>
                  <a:pt x="2805110" y="468312"/>
                </a:cubicBezTo>
                <a:cubicBezTo>
                  <a:pt x="2805110" y="472092"/>
                  <a:pt x="2801373" y="479651"/>
                  <a:pt x="2801373" y="483431"/>
                </a:cubicBezTo>
                <a:cubicBezTo>
                  <a:pt x="2790161" y="479651"/>
                  <a:pt x="2775212" y="483431"/>
                  <a:pt x="2760263" y="490991"/>
                </a:cubicBezTo>
                <a:cubicBezTo>
                  <a:pt x="2760263" y="494770"/>
                  <a:pt x="2756526" y="498550"/>
                  <a:pt x="2764000" y="498550"/>
                </a:cubicBezTo>
                <a:cubicBezTo>
                  <a:pt x="2749051" y="494770"/>
                  <a:pt x="2741577" y="506110"/>
                  <a:pt x="2730365" y="513669"/>
                </a:cubicBezTo>
                <a:cubicBezTo>
                  <a:pt x="2726628" y="509889"/>
                  <a:pt x="2722891" y="513669"/>
                  <a:pt x="2715416" y="517449"/>
                </a:cubicBezTo>
                <a:cubicBezTo>
                  <a:pt x="2715416" y="525008"/>
                  <a:pt x="2726628" y="525008"/>
                  <a:pt x="2726628" y="532568"/>
                </a:cubicBezTo>
                <a:cubicBezTo>
                  <a:pt x="2734102" y="528788"/>
                  <a:pt x="2734102" y="528788"/>
                  <a:pt x="2741577" y="528788"/>
                </a:cubicBezTo>
                <a:cubicBezTo>
                  <a:pt x="2741577" y="528788"/>
                  <a:pt x="2741577" y="528788"/>
                  <a:pt x="2726628" y="540127"/>
                </a:cubicBezTo>
                <a:cubicBezTo>
                  <a:pt x="2726628" y="521229"/>
                  <a:pt x="2689255" y="547687"/>
                  <a:pt x="2678044" y="543907"/>
                </a:cubicBezTo>
                <a:cubicBezTo>
                  <a:pt x="2689255" y="536348"/>
                  <a:pt x="2696730" y="543907"/>
                  <a:pt x="2696730" y="528788"/>
                </a:cubicBezTo>
                <a:cubicBezTo>
                  <a:pt x="2696730" y="528788"/>
                  <a:pt x="2696730" y="528788"/>
                  <a:pt x="2707942" y="528788"/>
                </a:cubicBezTo>
                <a:cubicBezTo>
                  <a:pt x="2715416" y="525008"/>
                  <a:pt x="2704204" y="521229"/>
                  <a:pt x="2700467" y="517449"/>
                </a:cubicBezTo>
                <a:cubicBezTo>
                  <a:pt x="2685518" y="517449"/>
                  <a:pt x="2696730" y="525008"/>
                  <a:pt x="2689255" y="528788"/>
                </a:cubicBezTo>
                <a:cubicBezTo>
                  <a:pt x="2689255" y="528788"/>
                  <a:pt x="2689255" y="528788"/>
                  <a:pt x="2689255" y="525008"/>
                </a:cubicBezTo>
                <a:cubicBezTo>
                  <a:pt x="2689255" y="525008"/>
                  <a:pt x="2689255" y="525008"/>
                  <a:pt x="2670569" y="528788"/>
                </a:cubicBezTo>
                <a:cubicBezTo>
                  <a:pt x="2666832" y="513669"/>
                  <a:pt x="2633197" y="525008"/>
                  <a:pt x="2625722" y="521229"/>
                </a:cubicBezTo>
                <a:cubicBezTo>
                  <a:pt x="2633197" y="517449"/>
                  <a:pt x="2651883" y="513669"/>
                  <a:pt x="2663095" y="509889"/>
                </a:cubicBezTo>
                <a:cubicBezTo>
                  <a:pt x="2666832" y="502330"/>
                  <a:pt x="2670569" y="498550"/>
                  <a:pt x="2674306" y="490991"/>
                </a:cubicBezTo>
                <a:cubicBezTo>
                  <a:pt x="2685518" y="487211"/>
                  <a:pt x="2681781" y="498550"/>
                  <a:pt x="2692993" y="490991"/>
                </a:cubicBezTo>
                <a:cubicBezTo>
                  <a:pt x="2692993" y="490991"/>
                  <a:pt x="2692993" y="490991"/>
                  <a:pt x="2681781" y="494770"/>
                </a:cubicBezTo>
                <a:cubicBezTo>
                  <a:pt x="2692993" y="490991"/>
                  <a:pt x="2685518" y="506110"/>
                  <a:pt x="2685518" y="509889"/>
                </a:cubicBezTo>
                <a:cubicBezTo>
                  <a:pt x="2685518" y="509889"/>
                  <a:pt x="2685518" y="509889"/>
                  <a:pt x="2700467" y="506110"/>
                </a:cubicBezTo>
                <a:cubicBezTo>
                  <a:pt x="2700467" y="506110"/>
                  <a:pt x="2700467" y="506110"/>
                  <a:pt x="2696730" y="498550"/>
                </a:cubicBezTo>
                <a:cubicBezTo>
                  <a:pt x="2696730" y="498550"/>
                  <a:pt x="2696730" y="498550"/>
                  <a:pt x="2704204" y="502330"/>
                </a:cubicBezTo>
                <a:cubicBezTo>
                  <a:pt x="2707942" y="498550"/>
                  <a:pt x="2700467" y="490991"/>
                  <a:pt x="2692993" y="494770"/>
                </a:cubicBezTo>
                <a:cubicBezTo>
                  <a:pt x="2692993" y="494770"/>
                  <a:pt x="2692993" y="494770"/>
                  <a:pt x="2707942" y="483431"/>
                </a:cubicBezTo>
                <a:cubicBezTo>
                  <a:pt x="2707942" y="498550"/>
                  <a:pt x="2726628" y="483431"/>
                  <a:pt x="2741577" y="487211"/>
                </a:cubicBezTo>
                <a:cubicBezTo>
                  <a:pt x="2741577" y="487211"/>
                  <a:pt x="2737840" y="487211"/>
                  <a:pt x="2741577" y="483431"/>
                </a:cubicBezTo>
                <a:cubicBezTo>
                  <a:pt x="2749051" y="487211"/>
                  <a:pt x="2741577" y="494770"/>
                  <a:pt x="2752789" y="490991"/>
                </a:cubicBezTo>
                <a:cubicBezTo>
                  <a:pt x="2752789" y="483431"/>
                  <a:pt x="2767738" y="483431"/>
                  <a:pt x="2760263" y="475871"/>
                </a:cubicBezTo>
                <a:cubicBezTo>
                  <a:pt x="2775212" y="472092"/>
                  <a:pt x="2752789" y="487211"/>
                  <a:pt x="2767738" y="483431"/>
                </a:cubicBezTo>
                <a:cubicBezTo>
                  <a:pt x="2771475" y="483431"/>
                  <a:pt x="2771475" y="479651"/>
                  <a:pt x="2771475" y="479651"/>
                </a:cubicBezTo>
                <a:cubicBezTo>
                  <a:pt x="2775212" y="479651"/>
                  <a:pt x="2778949" y="475871"/>
                  <a:pt x="2782687" y="475871"/>
                </a:cubicBezTo>
                <a:cubicBezTo>
                  <a:pt x="2782687" y="475871"/>
                  <a:pt x="2782687" y="472092"/>
                  <a:pt x="2778949" y="472092"/>
                </a:cubicBezTo>
                <a:cubicBezTo>
                  <a:pt x="2782687" y="475871"/>
                  <a:pt x="2790161" y="472092"/>
                  <a:pt x="2793898" y="472092"/>
                </a:cubicBezTo>
                <a:cubicBezTo>
                  <a:pt x="2793898" y="472092"/>
                  <a:pt x="2793898" y="472092"/>
                  <a:pt x="2790161" y="468312"/>
                </a:cubicBezTo>
                <a:close/>
                <a:moveTo>
                  <a:pt x="2555873" y="468312"/>
                </a:moveTo>
                <a:cubicBezTo>
                  <a:pt x="2544307" y="472281"/>
                  <a:pt x="2540451" y="480218"/>
                  <a:pt x="2528885" y="484187"/>
                </a:cubicBezTo>
                <a:cubicBezTo>
                  <a:pt x="2528885" y="472281"/>
                  <a:pt x="2544307" y="472281"/>
                  <a:pt x="2555873" y="468312"/>
                </a:cubicBezTo>
                <a:close/>
                <a:moveTo>
                  <a:pt x="3165472" y="465137"/>
                </a:moveTo>
                <a:cubicBezTo>
                  <a:pt x="3172881" y="472757"/>
                  <a:pt x="3161768" y="468947"/>
                  <a:pt x="3161768" y="476567"/>
                </a:cubicBezTo>
                <a:lnTo>
                  <a:pt x="3166213" y="476313"/>
                </a:lnTo>
                <a:lnTo>
                  <a:pt x="3160379" y="479424"/>
                </a:lnTo>
                <a:cubicBezTo>
                  <a:pt x="3158064" y="481329"/>
                  <a:pt x="3156212" y="482282"/>
                  <a:pt x="3150656" y="480377"/>
                </a:cubicBezTo>
                <a:cubicBezTo>
                  <a:pt x="3158064" y="472757"/>
                  <a:pt x="3143247" y="472757"/>
                  <a:pt x="3150656" y="468947"/>
                </a:cubicBezTo>
                <a:cubicBezTo>
                  <a:pt x="3150656" y="468947"/>
                  <a:pt x="3150656" y="468947"/>
                  <a:pt x="3165472" y="465137"/>
                </a:cubicBezTo>
                <a:close/>
                <a:moveTo>
                  <a:pt x="2484964" y="465137"/>
                </a:moveTo>
                <a:cubicBezTo>
                  <a:pt x="2484964" y="465137"/>
                  <a:pt x="2484964" y="465137"/>
                  <a:pt x="2488669" y="465137"/>
                </a:cubicBezTo>
                <a:cubicBezTo>
                  <a:pt x="2484964" y="472545"/>
                  <a:pt x="2492373" y="476249"/>
                  <a:pt x="2481260" y="476249"/>
                </a:cubicBezTo>
                <a:cubicBezTo>
                  <a:pt x="2481260" y="472545"/>
                  <a:pt x="2481260" y="468841"/>
                  <a:pt x="2484964" y="465137"/>
                </a:cubicBezTo>
                <a:close/>
                <a:moveTo>
                  <a:pt x="2478085" y="465137"/>
                </a:moveTo>
                <a:cubicBezTo>
                  <a:pt x="2478085" y="465137"/>
                  <a:pt x="2478085" y="465137"/>
                  <a:pt x="2478085" y="469105"/>
                </a:cubicBezTo>
                <a:cubicBezTo>
                  <a:pt x="2474116" y="469105"/>
                  <a:pt x="2470147" y="469105"/>
                  <a:pt x="2470147" y="473074"/>
                </a:cubicBezTo>
                <a:cubicBezTo>
                  <a:pt x="2470147" y="473074"/>
                  <a:pt x="2470147" y="473074"/>
                  <a:pt x="2478085" y="465137"/>
                </a:cubicBezTo>
                <a:close/>
                <a:moveTo>
                  <a:pt x="2815694" y="461645"/>
                </a:moveTo>
                <a:cubicBezTo>
                  <a:pt x="2819398" y="465455"/>
                  <a:pt x="2819398" y="469265"/>
                  <a:pt x="2811989" y="473075"/>
                </a:cubicBezTo>
                <a:cubicBezTo>
                  <a:pt x="2815694" y="469265"/>
                  <a:pt x="2808285" y="461645"/>
                  <a:pt x="2815694" y="461645"/>
                </a:cubicBezTo>
                <a:close/>
                <a:moveTo>
                  <a:pt x="2417760" y="461645"/>
                </a:moveTo>
                <a:cubicBezTo>
                  <a:pt x="2417760" y="465455"/>
                  <a:pt x="2425168" y="469265"/>
                  <a:pt x="2417760" y="473075"/>
                </a:cubicBezTo>
                <a:close/>
                <a:moveTo>
                  <a:pt x="2357476" y="457252"/>
                </a:moveTo>
                <a:cubicBezTo>
                  <a:pt x="2366798" y="461038"/>
                  <a:pt x="2357652" y="482376"/>
                  <a:pt x="2388608" y="468609"/>
                </a:cubicBezTo>
                <a:cubicBezTo>
                  <a:pt x="2392360" y="483294"/>
                  <a:pt x="2366094" y="483294"/>
                  <a:pt x="2351085" y="490636"/>
                </a:cubicBezTo>
                <a:cubicBezTo>
                  <a:pt x="2354837" y="490636"/>
                  <a:pt x="2351085" y="494307"/>
                  <a:pt x="2351085" y="497978"/>
                </a:cubicBezTo>
                <a:cubicBezTo>
                  <a:pt x="2351085" y="494307"/>
                  <a:pt x="2343581" y="494307"/>
                  <a:pt x="2339828" y="501649"/>
                </a:cubicBezTo>
                <a:cubicBezTo>
                  <a:pt x="2347333" y="490636"/>
                  <a:pt x="2332324" y="497978"/>
                  <a:pt x="2324819" y="497978"/>
                </a:cubicBezTo>
                <a:cubicBezTo>
                  <a:pt x="2324819" y="497978"/>
                  <a:pt x="2324819" y="497978"/>
                  <a:pt x="2328571" y="501649"/>
                </a:cubicBezTo>
                <a:cubicBezTo>
                  <a:pt x="2324819" y="501649"/>
                  <a:pt x="2321067" y="497978"/>
                  <a:pt x="2313562" y="501649"/>
                </a:cubicBezTo>
                <a:cubicBezTo>
                  <a:pt x="2321067" y="501649"/>
                  <a:pt x="2313562" y="494307"/>
                  <a:pt x="2309810" y="490636"/>
                </a:cubicBezTo>
                <a:cubicBezTo>
                  <a:pt x="2321067" y="490636"/>
                  <a:pt x="2313562" y="497978"/>
                  <a:pt x="2328571" y="490636"/>
                </a:cubicBezTo>
                <a:cubicBezTo>
                  <a:pt x="2321067" y="486965"/>
                  <a:pt x="2328571" y="486965"/>
                  <a:pt x="2328571" y="479623"/>
                </a:cubicBezTo>
                <a:cubicBezTo>
                  <a:pt x="2343581" y="475951"/>
                  <a:pt x="2354837" y="479623"/>
                  <a:pt x="2369846" y="483294"/>
                </a:cubicBezTo>
                <a:cubicBezTo>
                  <a:pt x="2381103" y="479623"/>
                  <a:pt x="2362342" y="479623"/>
                  <a:pt x="2373599" y="475951"/>
                </a:cubicBezTo>
                <a:cubicBezTo>
                  <a:pt x="2336076" y="483294"/>
                  <a:pt x="2373599" y="446583"/>
                  <a:pt x="2339828" y="461267"/>
                </a:cubicBezTo>
                <a:cubicBezTo>
                  <a:pt x="2349209" y="456678"/>
                  <a:pt x="2354368" y="455990"/>
                  <a:pt x="2357476" y="457252"/>
                </a:cubicBezTo>
                <a:close/>
                <a:moveTo>
                  <a:pt x="2830510" y="454025"/>
                </a:moveTo>
                <a:cubicBezTo>
                  <a:pt x="2837919" y="461645"/>
                  <a:pt x="2841623" y="454025"/>
                  <a:pt x="2834215" y="461645"/>
                </a:cubicBezTo>
                <a:cubicBezTo>
                  <a:pt x="2826806" y="465455"/>
                  <a:pt x="2823102" y="457835"/>
                  <a:pt x="2815694" y="461645"/>
                </a:cubicBezTo>
                <a:lnTo>
                  <a:pt x="2811989" y="457835"/>
                </a:lnTo>
                <a:cubicBezTo>
                  <a:pt x="2811989" y="457835"/>
                  <a:pt x="2811989" y="457835"/>
                  <a:pt x="2830510" y="454025"/>
                </a:cubicBezTo>
                <a:close/>
                <a:moveTo>
                  <a:pt x="2005010" y="454025"/>
                </a:moveTo>
                <a:cubicBezTo>
                  <a:pt x="2005010" y="454025"/>
                  <a:pt x="2005010" y="454025"/>
                  <a:pt x="2012948" y="457200"/>
                </a:cubicBezTo>
                <a:cubicBezTo>
                  <a:pt x="2012948" y="457200"/>
                  <a:pt x="2012948" y="457200"/>
                  <a:pt x="2005010" y="457200"/>
                </a:cubicBezTo>
                <a:cubicBezTo>
                  <a:pt x="2005010" y="457200"/>
                  <a:pt x="2008979" y="454025"/>
                  <a:pt x="2005010" y="454025"/>
                </a:cubicBezTo>
                <a:close/>
                <a:moveTo>
                  <a:pt x="2935197" y="453628"/>
                </a:moveTo>
                <a:cubicBezTo>
                  <a:pt x="2931472" y="461089"/>
                  <a:pt x="2931472" y="461089"/>
                  <a:pt x="2931472" y="461089"/>
                </a:cubicBezTo>
                <a:lnTo>
                  <a:pt x="2931472" y="454001"/>
                </a:lnTo>
                <a:close/>
                <a:moveTo>
                  <a:pt x="2802977" y="453231"/>
                </a:moveTo>
                <a:cubicBezTo>
                  <a:pt x="2806102" y="452437"/>
                  <a:pt x="2809674" y="452437"/>
                  <a:pt x="2811460" y="454025"/>
                </a:cubicBezTo>
                <a:cubicBezTo>
                  <a:pt x="2804316" y="450850"/>
                  <a:pt x="2800744" y="457200"/>
                  <a:pt x="2797172" y="457200"/>
                </a:cubicBezTo>
                <a:cubicBezTo>
                  <a:pt x="2797172" y="455612"/>
                  <a:pt x="2799851" y="454025"/>
                  <a:pt x="2802977" y="453231"/>
                </a:cubicBezTo>
                <a:close/>
                <a:moveTo>
                  <a:pt x="2965447" y="446087"/>
                </a:moveTo>
                <a:lnTo>
                  <a:pt x="2960685" y="450849"/>
                </a:lnTo>
                <a:lnTo>
                  <a:pt x="2949572" y="450849"/>
                </a:lnTo>
                <a:close/>
                <a:moveTo>
                  <a:pt x="2924022" y="442669"/>
                </a:moveTo>
                <a:cubicBezTo>
                  <a:pt x="2927049" y="442436"/>
                  <a:pt x="2929610" y="443369"/>
                  <a:pt x="2931472" y="446167"/>
                </a:cubicBezTo>
                <a:lnTo>
                  <a:pt x="2931472" y="454001"/>
                </a:lnTo>
                <a:lnTo>
                  <a:pt x="2897947" y="457359"/>
                </a:lnTo>
                <a:cubicBezTo>
                  <a:pt x="2901672" y="457359"/>
                  <a:pt x="2905397" y="464820"/>
                  <a:pt x="2909122" y="464820"/>
                </a:cubicBezTo>
                <a:cubicBezTo>
                  <a:pt x="2901672" y="468550"/>
                  <a:pt x="2886772" y="479742"/>
                  <a:pt x="2879322" y="476012"/>
                </a:cubicBezTo>
                <a:cubicBezTo>
                  <a:pt x="2879322" y="476012"/>
                  <a:pt x="2879322" y="476012"/>
                  <a:pt x="2894222" y="468550"/>
                </a:cubicBezTo>
                <a:cubicBezTo>
                  <a:pt x="2890497" y="468550"/>
                  <a:pt x="2886772" y="464820"/>
                  <a:pt x="2879322" y="468550"/>
                </a:cubicBezTo>
                <a:cubicBezTo>
                  <a:pt x="2871872" y="472281"/>
                  <a:pt x="2875597" y="472281"/>
                  <a:pt x="2875597" y="479742"/>
                </a:cubicBezTo>
                <a:cubicBezTo>
                  <a:pt x="2875597" y="479742"/>
                  <a:pt x="2875597" y="479742"/>
                  <a:pt x="2871872" y="479742"/>
                </a:cubicBezTo>
                <a:cubicBezTo>
                  <a:pt x="2871872" y="479742"/>
                  <a:pt x="2871872" y="479742"/>
                  <a:pt x="2868147" y="490934"/>
                </a:cubicBezTo>
                <a:cubicBezTo>
                  <a:pt x="2875597" y="490934"/>
                  <a:pt x="2879322" y="490934"/>
                  <a:pt x="2886772" y="490934"/>
                </a:cubicBezTo>
                <a:cubicBezTo>
                  <a:pt x="2894222" y="483473"/>
                  <a:pt x="2901672" y="479742"/>
                  <a:pt x="2905397" y="476012"/>
                </a:cubicBezTo>
                <a:cubicBezTo>
                  <a:pt x="2905397" y="476012"/>
                  <a:pt x="2905397" y="476012"/>
                  <a:pt x="2905397" y="479742"/>
                </a:cubicBezTo>
                <a:cubicBezTo>
                  <a:pt x="2931472" y="487204"/>
                  <a:pt x="2953822" y="479742"/>
                  <a:pt x="2987347" y="476012"/>
                </a:cubicBezTo>
                <a:cubicBezTo>
                  <a:pt x="2987347" y="476012"/>
                  <a:pt x="2987347" y="476012"/>
                  <a:pt x="2983622" y="472281"/>
                </a:cubicBezTo>
                <a:cubicBezTo>
                  <a:pt x="2987347" y="468550"/>
                  <a:pt x="3002247" y="468550"/>
                  <a:pt x="3013422" y="461089"/>
                </a:cubicBezTo>
                <a:cubicBezTo>
                  <a:pt x="3005972" y="464820"/>
                  <a:pt x="3020872" y="468550"/>
                  <a:pt x="3017147" y="468550"/>
                </a:cubicBezTo>
                <a:cubicBezTo>
                  <a:pt x="3017147" y="468550"/>
                  <a:pt x="3017147" y="468550"/>
                  <a:pt x="3020872" y="464820"/>
                </a:cubicBezTo>
                <a:cubicBezTo>
                  <a:pt x="3039497" y="472281"/>
                  <a:pt x="3017147" y="479742"/>
                  <a:pt x="3032047" y="479742"/>
                </a:cubicBezTo>
                <a:cubicBezTo>
                  <a:pt x="3046947" y="483473"/>
                  <a:pt x="3073022" y="472281"/>
                  <a:pt x="3095372" y="464820"/>
                </a:cubicBezTo>
                <a:cubicBezTo>
                  <a:pt x="3091647" y="464820"/>
                  <a:pt x="3102822" y="461089"/>
                  <a:pt x="3099097" y="457359"/>
                </a:cubicBezTo>
                <a:cubicBezTo>
                  <a:pt x="3117722" y="453628"/>
                  <a:pt x="3125172" y="464820"/>
                  <a:pt x="3140072" y="461089"/>
                </a:cubicBezTo>
                <a:cubicBezTo>
                  <a:pt x="3136347" y="472281"/>
                  <a:pt x="3128897" y="461089"/>
                  <a:pt x="3125172" y="464820"/>
                </a:cubicBezTo>
                <a:cubicBezTo>
                  <a:pt x="3125172" y="464820"/>
                  <a:pt x="3132622" y="472281"/>
                  <a:pt x="3140072" y="468550"/>
                </a:cubicBezTo>
                <a:cubicBezTo>
                  <a:pt x="3136347" y="476012"/>
                  <a:pt x="3132622" y="487204"/>
                  <a:pt x="3117722" y="483473"/>
                </a:cubicBezTo>
                <a:cubicBezTo>
                  <a:pt x="3099097" y="498395"/>
                  <a:pt x="3076747" y="487204"/>
                  <a:pt x="3058122" y="502126"/>
                </a:cubicBezTo>
                <a:cubicBezTo>
                  <a:pt x="3058122" y="502126"/>
                  <a:pt x="3058122" y="502126"/>
                  <a:pt x="3058122" y="509587"/>
                </a:cubicBezTo>
                <a:cubicBezTo>
                  <a:pt x="3054397" y="498395"/>
                  <a:pt x="3039497" y="517049"/>
                  <a:pt x="3028322" y="513318"/>
                </a:cubicBezTo>
                <a:cubicBezTo>
                  <a:pt x="3028322" y="513318"/>
                  <a:pt x="3028322" y="513318"/>
                  <a:pt x="3028322" y="517049"/>
                </a:cubicBezTo>
                <a:cubicBezTo>
                  <a:pt x="3020872" y="518914"/>
                  <a:pt x="3015285" y="520779"/>
                  <a:pt x="3009231" y="522178"/>
                </a:cubicBezTo>
                <a:lnTo>
                  <a:pt x="2994421" y="523756"/>
                </a:lnTo>
                <a:lnTo>
                  <a:pt x="2994331" y="523577"/>
                </a:lnTo>
                <a:cubicBezTo>
                  <a:pt x="2993866" y="522644"/>
                  <a:pt x="2992935" y="520779"/>
                  <a:pt x="2991072" y="517049"/>
                </a:cubicBezTo>
                <a:cubicBezTo>
                  <a:pt x="3002247" y="517049"/>
                  <a:pt x="3002247" y="513318"/>
                  <a:pt x="3005972" y="517049"/>
                </a:cubicBezTo>
                <a:cubicBezTo>
                  <a:pt x="3005972" y="517049"/>
                  <a:pt x="3005972" y="517049"/>
                  <a:pt x="3006438" y="516116"/>
                </a:cubicBezTo>
                <a:lnTo>
                  <a:pt x="3008864" y="511256"/>
                </a:lnTo>
                <a:lnTo>
                  <a:pt x="3014353" y="511453"/>
                </a:lnTo>
                <a:cubicBezTo>
                  <a:pt x="3019941" y="511453"/>
                  <a:pt x="3026460" y="511453"/>
                  <a:pt x="3024597" y="513318"/>
                </a:cubicBezTo>
                <a:cubicBezTo>
                  <a:pt x="3024597" y="509587"/>
                  <a:pt x="3035772" y="505857"/>
                  <a:pt x="3032047" y="502126"/>
                </a:cubicBezTo>
                <a:cubicBezTo>
                  <a:pt x="3035772" y="498395"/>
                  <a:pt x="3043222" y="502126"/>
                  <a:pt x="3043222" y="494665"/>
                </a:cubicBezTo>
                <a:cubicBezTo>
                  <a:pt x="3043222" y="494665"/>
                  <a:pt x="3043222" y="494665"/>
                  <a:pt x="3050672" y="498395"/>
                </a:cubicBezTo>
                <a:cubicBezTo>
                  <a:pt x="3046947" y="490934"/>
                  <a:pt x="3069297" y="490934"/>
                  <a:pt x="3058122" y="483473"/>
                </a:cubicBezTo>
                <a:cubicBezTo>
                  <a:pt x="3058122" y="483473"/>
                  <a:pt x="3058122" y="483473"/>
                  <a:pt x="3073022" y="479742"/>
                </a:cubicBezTo>
                <a:cubicBezTo>
                  <a:pt x="3069297" y="464820"/>
                  <a:pt x="3046947" y="490934"/>
                  <a:pt x="3035772" y="483473"/>
                </a:cubicBezTo>
                <a:cubicBezTo>
                  <a:pt x="3035772" y="490934"/>
                  <a:pt x="3032047" y="487204"/>
                  <a:pt x="3024597" y="494665"/>
                </a:cubicBezTo>
                <a:cubicBezTo>
                  <a:pt x="3024597" y="494665"/>
                  <a:pt x="3024597" y="494665"/>
                  <a:pt x="3028322" y="490934"/>
                </a:cubicBezTo>
                <a:cubicBezTo>
                  <a:pt x="3024597" y="487204"/>
                  <a:pt x="3017147" y="490934"/>
                  <a:pt x="3009697" y="490934"/>
                </a:cubicBezTo>
                <a:cubicBezTo>
                  <a:pt x="3009697" y="490934"/>
                  <a:pt x="3009697" y="490934"/>
                  <a:pt x="3013422" y="487204"/>
                </a:cubicBezTo>
                <a:cubicBezTo>
                  <a:pt x="3009697" y="479742"/>
                  <a:pt x="2998522" y="490934"/>
                  <a:pt x="2991072" y="490934"/>
                </a:cubicBezTo>
                <a:cubicBezTo>
                  <a:pt x="2994797" y="494665"/>
                  <a:pt x="2998522" y="494665"/>
                  <a:pt x="3002247" y="490934"/>
                </a:cubicBezTo>
                <a:cubicBezTo>
                  <a:pt x="3017147" y="494665"/>
                  <a:pt x="2991072" y="505857"/>
                  <a:pt x="3009697" y="502126"/>
                </a:cubicBezTo>
                <a:cubicBezTo>
                  <a:pt x="3009697" y="502126"/>
                  <a:pt x="3009697" y="502126"/>
                  <a:pt x="2998522" y="505857"/>
                </a:cubicBezTo>
                <a:cubicBezTo>
                  <a:pt x="2998522" y="498395"/>
                  <a:pt x="2983622" y="502126"/>
                  <a:pt x="2987347" y="490934"/>
                </a:cubicBezTo>
                <a:cubicBezTo>
                  <a:pt x="2976172" y="498395"/>
                  <a:pt x="2979897" y="487204"/>
                  <a:pt x="2972447" y="494665"/>
                </a:cubicBezTo>
                <a:cubicBezTo>
                  <a:pt x="2979897" y="502126"/>
                  <a:pt x="2961272" y="498395"/>
                  <a:pt x="2964997" y="505857"/>
                </a:cubicBezTo>
                <a:cubicBezTo>
                  <a:pt x="2950097" y="509587"/>
                  <a:pt x="2927747" y="509587"/>
                  <a:pt x="2909122" y="505857"/>
                </a:cubicBezTo>
                <a:cubicBezTo>
                  <a:pt x="2897947" y="513318"/>
                  <a:pt x="2888635" y="516116"/>
                  <a:pt x="2879788" y="518448"/>
                </a:cubicBezTo>
                <a:lnTo>
                  <a:pt x="2853495" y="528149"/>
                </a:lnTo>
                <a:lnTo>
                  <a:pt x="2839278" y="527774"/>
                </a:lnTo>
                <a:cubicBezTo>
                  <a:pt x="2833691" y="528240"/>
                  <a:pt x="2829035" y="530106"/>
                  <a:pt x="2827172" y="535702"/>
                </a:cubicBezTo>
                <a:cubicBezTo>
                  <a:pt x="2827172" y="535702"/>
                  <a:pt x="2827172" y="535702"/>
                  <a:pt x="2830897" y="535702"/>
                </a:cubicBezTo>
                <a:cubicBezTo>
                  <a:pt x="2808547" y="546893"/>
                  <a:pt x="2819722" y="520779"/>
                  <a:pt x="2804822" y="531971"/>
                </a:cubicBezTo>
                <a:cubicBezTo>
                  <a:pt x="2804822" y="531971"/>
                  <a:pt x="2804822" y="531971"/>
                  <a:pt x="2808547" y="520779"/>
                </a:cubicBezTo>
                <a:cubicBezTo>
                  <a:pt x="2801097" y="524510"/>
                  <a:pt x="2801097" y="520779"/>
                  <a:pt x="2797372" y="517049"/>
                </a:cubicBezTo>
                <a:cubicBezTo>
                  <a:pt x="2793647" y="520779"/>
                  <a:pt x="2786197" y="517049"/>
                  <a:pt x="2789922" y="524510"/>
                </a:cubicBezTo>
                <a:cubicBezTo>
                  <a:pt x="2788060" y="522644"/>
                  <a:pt x="2784335" y="522644"/>
                  <a:pt x="2779678" y="523111"/>
                </a:cubicBezTo>
                <a:lnTo>
                  <a:pt x="2771161" y="523863"/>
                </a:lnTo>
                <a:lnTo>
                  <a:pt x="2769435" y="515650"/>
                </a:lnTo>
                <a:cubicBezTo>
                  <a:pt x="2769435" y="514251"/>
                  <a:pt x="2769435" y="513318"/>
                  <a:pt x="2767572" y="509587"/>
                </a:cubicBezTo>
                <a:cubicBezTo>
                  <a:pt x="2778747" y="509587"/>
                  <a:pt x="2797372" y="509587"/>
                  <a:pt x="2808547" y="502126"/>
                </a:cubicBezTo>
                <a:cubicBezTo>
                  <a:pt x="2812272" y="494665"/>
                  <a:pt x="2827172" y="498395"/>
                  <a:pt x="2830897" y="490934"/>
                </a:cubicBezTo>
                <a:cubicBezTo>
                  <a:pt x="2823447" y="490934"/>
                  <a:pt x="2834622" y="479742"/>
                  <a:pt x="2823447" y="483473"/>
                </a:cubicBezTo>
                <a:cubicBezTo>
                  <a:pt x="2812272" y="483473"/>
                  <a:pt x="2815997" y="490934"/>
                  <a:pt x="2808547" y="483473"/>
                </a:cubicBezTo>
                <a:cubicBezTo>
                  <a:pt x="2819722" y="483473"/>
                  <a:pt x="2827172" y="468550"/>
                  <a:pt x="2834622" y="476012"/>
                </a:cubicBezTo>
                <a:cubicBezTo>
                  <a:pt x="2834622" y="476012"/>
                  <a:pt x="2834622" y="476012"/>
                  <a:pt x="2830897" y="483473"/>
                </a:cubicBezTo>
                <a:cubicBezTo>
                  <a:pt x="2845797" y="483473"/>
                  <a:pt x="2853247" y="483473"/>
                  <a:pt x="2868147" y="476012"/>
                </a:cubicBezTo>
                <a:cubicBezTo>
                  <a:pt x="2868147" y="472281"/>
                  <a:pt x="2864422" y="468550"/>
                  <a:pt x="2860697" y="468550"/>
                </a:cubicBezTo>
                <a:cubicBezTo>
                  <a:pt x="2871872" y="464820"/>
                  <a:pt x="2886772" y="453628"/>
                  <a:pt x="2890497" y="457359"/>
                </a:cubicBezTo>
                <a:cubicBezTo>
                  <a:pt x="2901672" y="454561"/>
                  <a:pt x="2914942" y="443369"/>
                  <a:pt x="2924022" y="442669"/>
                </a:cubicBezTo>
                <a:close/>
                <a:moveTo>
                  <a:pt x="2503485" y="439737"/>
                </a:moveTo>
                <a:cubicBezTo>
                  <a:pt x="2514201" y="439737"/>
                  <a:pt x="2510629" y="439737"/>
                  <a:pt x="2517773" y="446087"/>
                </a:cubicBezTo>
                <a:cubicBezTo>
                  <a:pt x="2507057" y="446087"/>
                  <a:pt x="2507057" y="446087"/>
                  <a:pt x="2503485" y="439737"/>
                </a:cubicBezTo>
                <a:close/>
                <a:moveTo>
                  <a:pt x="2458506" y="438785"/>
                </a:moveTo>
                <a:cubicBezTo>
                  <a:pt x="2462210" y="446405"/>
                  <a:pt x="2473323" y="434975"/>
                  <a:pt x="2473323" y="446405"/>
                </a:cubicBezTo>
                <a:cubicBezTo>
                  <a:pt x="2473323" y="446405"/>
                  <a:pt x="2473323" y="446405"/>
                  <a:pt x="2465915" y="442595"/>
                </a:cubicBezTo>
                <a:cubicBezTo>
                  <a:pt x="2462210" y="446405"/>
                  <a:pt x="2465915" y="450215"/>
                  <a:pt x="2465915" y="450215"/>
                </a:cubicBezTo>
                <a:cubicBezTo>
                  <a:pt x="2447394" y="454025"/>
                  <a:pt x="2436281" y="465455"/>
                  <a:pt x="2417760" y="461645"/>
                </a:cubicBezTo>
                <a:cubicBezTo>
                  <a:pt x="2432577" y="461645"/>
                  <a:pt x="2439985" y="438785"/>
                  <a:pt x="2451098" y="446405"/>
                </a:cubicBezTo>
                <a:cubicBezTo>
                  <a:pt x="2443689" y="450215"/>
                  <a:pt x="2443689" y="454025"/>
                  <a:pt x="2447394" y="454025"/>
                </a:cubicBezTo>
                <a:cubicBezTo>
                  <a:pt x="2454802" y="450215"/>
                  <a:pt x="2454802" y="446405"/>
                  <a:pt x="2458506" y="438785"/>
                </a:cubicBezTo>
                <a:close/>
                <a:moveTo>
                  <a:pt x="2157410" y="431800"/>
                </a:moveTo>
                <a:lnTo>
                  <a:pt x="2149472" y="439737"/>
                </a:lnTo>
                <a:lnTo>
                  <a:pt x="2143122" y="434975"/>
                </a:lnTo>
                <a:close/>
                <a:moveTo>
                  <a:pt x="3005452" y="428625"/>
                </a:moveTo>
                <a:cubicBezTo>
                  <a:pt x="3013072" y="428625"/>
                  <a:pt x="3001642" y="431800"/>
                  <a:pt x="3001642" y="434975"/>
                </a:cubicBezTo>
                <a:lnTo>
                  <a:pt x="2994022" y="431800"/>
                </a:lnTo>
                <a:cubicBezTo>
                  <a:pt x="2997832" y="431800"/>
                  <a:pt x="3009262" y="431800"/>
                  <a:pt x="3005452" y="428625"/>
                </a:cubicBezTo>
                <a:close/>
                <a:moveTo>
                  <a:pt x="2310245" y="428624"/>
                </a:moveTo>
                <a:cubicBezTo>
                  <a:pt x="2308389" y="426772"/>
                  <a:pt x="2308389" y="429550"/>
                  <a:pt x="2307461" y="432328"/>
                </a:cubicBezTo>
                <a:lnTo>
                  <a:pt x="2307235" y="432429"/>
                </a:lnTo>
                <a:close/>
                <a:moveTo>
                  <a:pt x="2268477" y="425846"/>
                </a:moveTo>
                <a:lnTo>
                  <a:pt x="2268013" y="426309"/>
                </a:lnTo>
                <a:cubicBezTo>
                  <a:pt x="2265693" y="428624"/>
                  <a:pt x="2265693" y="428624"/>
                  <a:pt x="2265693" y="428624"/>
                </a:cubicBezTo>
                <a:lnTo>
                  <a:pt x="2263719" y="426796"/>
                </a:lnTo>
                <a:close/>
                <a:moveTo>
                  <a:pt x="2325096" y="421216"/>
                </a:moveTo>
                <a:cubicBezTo>
                  <a:pt x="2323240" y="421216"/>
                  <a:pt x="2321383" y="422142"/>
                  <a:pt x="2319991" y="422605"/>
                </a:cubicBezTo>
                <a:lnTo>
                  <a:pt x="2319451" y="422282"/>
                </a:lnTo>
                <a:close/>
                <a:moveTo>
                  <a:pt x="2255251" y="420811"/>
                </a:moveTo>
                <a:cubicBezTo>
                  <a:pt x="2257107" y="420637"/>
                  <a:pt x="2258267" y="421448"/>
                  <a:pt x="2259195" y="422605"/>
                </a:cubicBezTo>
                <a:lnTo>
                  <a:pt x="2263719" y="426796"/>
                </a:lnTo>
                <a:lnTo>
                  <a:pt x="2254555" y="428624"/>
                </a:lnTo>
                <a:cubicBezTo>
                  <a:pt x="2254555" y="428624"/>
                  <a:pt x="2254555" y="428624"/>
                  <a:pt x="2258267" y="424920"/>
                </a:cubicBezTo>
                <a:cubicBezTo>
                  <a:pt x="2254555" y="421216"/>
                  <a:pt x="2247129" y="428624"/>
                  <a:pt x="2247129" y="424920"/>
                </a:cubicBezTo>
                <a:cubicBezTo>
                  <a:pt x="2250842" y="422142"/>
                  <a:pt x="2253394" y="420984"/>
                  <a:pt x="2255251" y="420811"/>
                </a:cubicBezTo>
                <a:close/>
                <a:moveTo>
                  <a:pt x="3060698" y="420687"/>
                </a:moveTo>
                <a:lnTo>
                  <a:pt x="3060698" y="423862"/>
                </a:lnTo>
                <a:lnTo>
                  <a:pt x="3057523" y="422955"/>
                </a:lnTo>
                <a:close/>
                <a:moveTo>
                  <a:pt x="3049585" y="420687"/>
                </a:moveTo>
                <a:lnTo>
                  <a:pt x="3057523" y="422955"/>
                </a:lnTo>
                <a:lnTo>
                  <a:pt x="3049585" y="428624"/>
                </a:lnTo>
                <a:close/>
                <a:moveTo>
                  <a:pt x="3016248" y="413279"/>
                </a:moveTo>
                <a:cubicBezTo>
                  <a:pt x="3012544" y="413279"/>
                  <a:pt x="3008839" y="420687"/>
                  <a:pt x="3005135" y="420687"/>
                </a:cubicBezTo>
                <a:cubicBezTo>
                  <a:pt x="3008839" y="416983"/>
                  <a:pt x="3005135" y="409575"/>
                  <a:pt x="3016248" y="413279"/>
                </a:cubicBezTo>
                <a:close/>
                <a:moveTo>
                  <a:pt x="2149334" y="402503"/>
                </a:moveTo>
                <a:cubicBezTo>
                  <a:pt x="2149334" y="402503"/>
                  <a:pt x="2145607" y="406111"/>
                  <a:pt x="2145607" y="409719"/>
                </a:cubicBezTo>
                <a:cubicBezTo>
                  <a:pt x="2145607" y="409719"/>
                  <a:pt x="2145607" y="409719"/>
                  <a:pt x="2138152" y="409719"/>
                </a:cubicBezTo>
                <a:cubicBezTo>
                  <a:pt x="2153061" y="416934"/>
                  <a:pt x="2160516" y="395287"/>
                  <a:pt x="2171697" y="406111"/>
                </a:cubicBezTo>
                <a:cubicBezTo>
                  <a:pt x="2153061" y="409719"/>
                  <a:pt x="2164243" y="406111"/>
                  <a:pt x="2145607" y="413326"/>
                </a:cubicBezTo>
                <a:cubicBezTo>
                  <a:pt x="2126971" y="402503"/>
                  <a:pt x="2112062" y="434974"/>
                  <a:pt x="2085972" y="427758"/>
                </a:cubicBezTo>
                <a:cubicBezTo>
                  <a:pt x="2085972" y="427758"/>
                  <a:pt x="2085972" y="427758"/>
                  <a:pt x="2097154" y="420542"/>
                </a:cubicBezTo>
                <a:cubicBezTo>
                  <a:pt x="2097154" y="420542"/>
                  <a:pt x="2097154" y="420542"/>
                  <a:pt x="2093426" y="420542"/>
                </a:cubicBezTo>
                <a:cubicBezTo>
                  <a:pt x="2104608" y="413326"/>
                  <a:pt x="2123244" y="409719"/>
                  <a:pt x="2119517" y="406111"/>
                </a:cubicBezTo>
                <a:cubicBezTo>
                  <a:pt x="2119517" y="406111"/>
                  <a:pt x="2119517" y="406111"/>
                  <a:pt x="2119517" y="416934"/>
                </a:cubicBezTo>
                <a:cubicBezTo>
                  <a:pt x="2126971" y="413326"/>
                  <a:pt x="2138152" y="406111"/>
                  <a:pt x="2149334" y="402503"/>
                </a:cubicBezTo>
                <a:close/>
                <a:moveTo>
                  <a:pt x="3054586" y="399917"/>
                </a:moveTo>
                <a:cubicBezTo>
                  <a:pt x="3057206" y="398991"/>
                  <a:pt x="3058952" y="398991"/>
                  <a:pt x="3057206" y="402695"/>
                </a:cubicBezTo>
                <a:cubicBezTo>
                  <a:pt x="3053713" y="398991"/>
                  <a:pt x="3043235" y="406399"/>
                  <a:pt x="3046728" y="402695"/>
                </a:cubicBezTo>
                <a:cubicBezTo>
                  <a:pt x="3048474" y="402695"/>
                  <a:pt x="3051967" y="400843"/>
                  <a:pt x="3054586" y="399917"/>
                </a:cubicBezTo>
                <a:close/>
                <a:moveTo>
                  <a:pt x="2306533" y="398991"/>
                </a:moveTo>
                <a:cubicBezTo>
                  <a:pt x="2313958" y="410104"/>
                  <a:pt x="2325096" y="395287"/>
                  <a:pt x="2336234" y="406399"/>
                </a:cubicBezTo>
                <a:cubicBezTo>
                  <a:pt x="2332522" y="402695"/>
                  <a:pt x="2321383" y="406399"/>
                  <a:pt x="2317671" y="413808"/>
                </a:cubicBezTo>
                <a:cubicBezTo>
                  <a:pt x="2325096" y="417512"/>
                  <a:pt x="2339947" y="413808"/>
                  <a:pt x="2351085" y="410104"/>
                </a:cubicBezTo>
                <a:cubicBezTo>
                  <a:pt x="2339947" y="421216"/>
                  <a:pt x="2328809" y="413808"/>
                  <a:pt x="2317671" y="421216"/>
                </a:cubicBezTo>
                <a:lnTo>
                  <a:pt x="2319451" y="422282"/>
                </a:lnTo>
                <a:lnTo>
                  <a:pt x="2307925" y="424457"/>
                </a:lnTo>
                <a:cubicBezTo>
                  <a:pt x="2301892" y="425846"/>
                  <a:pt x="2297251" y="428624"/>
                  <a:pt x="2299107" y="436033"/>
                </a:cubicBezTo>
                <a:lnTo>
                  <a:pt x="2307235" y="432429"/>
                </a:lnTo>
                <a:lnTo>
                  <a:pt x="2303284" y="437422"/>
                </a:lnTo>
                <a:cubicBezTo>
                  <a:pt x="2300964" y="440663"/>
                  <a:pt x="2297251" y="443441"/>
                  <a:pt x="2287969" y="443441"/>
                </a:cubicBezTo>
                <a:cubicBezTo>
                  <a:pt x="2287969" y="450849"/>
                  <a:pt x="2291682" y="447145"/>
                  <a:pt x="2295394" y="447145"/>
                </a:cubicBezTo>
                <a:cubicBezTo>
                  <a:pt x="2295394" y="447145"/>
                  <a:pt x="2295394" y="447145"/>
                  <a:pt x="2291682" y="450849"/>
                </a:cubicBezTo>
                <a:cubicBezTo>
                  <a:pt x="2287969" y="461962"/>
                  <a:pt x="2313958" y="447145"/>
                  <a:pt x="2310245" y="458257"/>
                </a:cubicBezTo>
                <a:cubicBezTo>
                  <a:pt x="2302820" y="458257"/>
                  <a:pt x="2295394" y="465666"/>
                  <a:pt x="2295394" y="469370"/>
                </a:cubicBezTo>
                <a:cubicBezTo>
                  <a:pt x="2306533" y="458257"/>
                  <a:pt x="2317671" y="473074"/>
                  <a:pt x="2328809" y="458257"/>
                </a:cubicBezTo>
                <a:cubicBezTo>
                  <a:pt x="2328809" y="458257"/>
                  <a:pt x="2343660" y="461962"/>
                  <a:pt x="2332522" y="469370"/>
                </a:cubicBezTo>
                <a:cubicBezTo>
                  <a:pt x="2332522" y="469370"/>
                  <a:pt x="2332522" y="469370"/>
                  <a:pt x="2328809" y="461962"/>
                </a:cubicBezTo>
                <a:cubicBezTo>
                  <a:pt x="2317671" y="465666"/>
                  <a:pt x="2317671" y="469370"/>
                  <a:pt x="2302820" y="473074"/>
                </a:cubicBezTo>
                <a:cubicBezTo>
                  <a:pt x="2293538" y="478630"/>
                  <a:pt x="2287041" y="483260"/>
                  <a:pt x="2281008" y="486039"/>
                </a:cubicBezTo>
                <a:lnTo>
                  <a:pt x="2269532" y="487156"/>
                </a:lnTo>
                <a:lnTo>
                  <a:pt x="2273118" y="482797"/>
                </a:lnTo>
                <a:cubicBezTo>
                  <a:pt x="2275903" y="478630"/>
                  <a:pt x="2278687" y="474926"/>
                  <a:pt x="2284256" y="480482"/>
                </a:cubicBezTo>
                <a:cubicBezTo>
                  <a:pt x="2284256" y="480482"/>
                  <a:pt x="2284256" y="480482"/>
                  <a:pt x="2284256" y="469370"/>
                </a:cubicBezTo>
                <a:cubicBezTo>
                  <a:pt x="2273118" y="469370"/>
                  <a:pt x="2261980" y="465666"/>
                  <a:pt x="2250842" y="476778"/>
                </a:cubicBezTo>
                <a:cubicBezTo>
                  <a:pt x="2250842" y="469370"/>
                  <a:pt x="2265693" y="465666"/>
                  <a:pt x="2269405" y="458257"/>
                </a:cubicBezTo>
                <a:cubicBezTo>
                  <a:pt x="2269405" y="458257"/>
                  <a:pt x="2269405" y="458257"/>
                  <a:pt x="2265693" y="458257"/>
                </a:cubicBezTo>
                <a:cubicBezTo>
                  <a:pt x="2265693" y="458257"/>
                  <a:pt x="2265693" y="458257"/>
                  <a:pt x="2276831" y="454553"/>
                </a:cubicBezTo>
                <a:cubicBezTo>
                  <a:pt x="2265693" y="450849"/>
                  <a:pt x="2261980" y="454553"/>
                  <a:pt x="2258267" y="450849"/>
                </a:cubicBezTo>
                <a:cubicBezTo>
                  <a:pt x="2258267" y="450849"/>
                  <a:pt x="2258267" y="450849"/>
                  <a:pt x="2258267" y="454553"/>
                </a:cubicBezTo>
                <a:cubicBezTo>
                  <a:pt x="2258267" y="454553"/>
                  <a:pt x="2250842" y="447145"/>
                  <a:pt x="2243416" y="447145"/>
                </a:cubicBezTo>
                <a:cubicBezTo>
                  <a:pt x="2254555" y="454553"/>
                  <a:pt x="2224853" y="469370"/>
                  <a:pt x="2243416" y="476778"/>
                </a:cubicBezTo>
                <a:cubicBezTo>
                  <a:pt x="2243416" y="476778"/>
                  <a:pt x="2243416" y="476778"/>
                  <a:pt x="2232278" y="480482"/>
                </a:cubicBezTo>
                <a:cubicBezTo>
                  <a:pt x="2232278" y="480482"/>
                  <a:pt x="2235991" y="476778"/>
                  <a:pt x="2235991" y="473074"/>
                </a:cubicBezTo>
                <a:cubicBezTo>
                  <a:pt x="2224853" y="473074"/>
                  <a:pt x="2232278" y="484186"/>
                  <a:pt x="2224853" y="480482"/>
                </a:cubicBezTo>
                <a:cubicBezTo>
                  <a:pt x="2228566" y="454553"/>
                  <a:pt x="2187726" y="484186"/>
                  <a:pt x="2180300" y="476778"/>
                </a:cubicBezTo>
                <a:cubicBezTo>
                  <a:pt x="2169162" y="476778"/>
                  <a:pt x="2169162" y="480482"/>
                  <a:pt x="2169162" y="484186"/>
                </a:cubicBezTo>
                <a:cubicBezTo>
                  <a:pt x="2169162" y="480482"/>
                  <a:pt x="2158024" y="480482"/>
                  <a:pt x="2150599" y="484186"/>
                </a:cubicBezTo>
                <a:cubicBezTo>
                  <a:pt x="2150599" y="484186"/>
                  <a:pt x="2150599" y="484186"/>
                  <a:pt x="2150599" y="487891"/>
                </a:cubicBezTo>
                <a:cubicBezTo>
                  <a:pt x="2150599" y="487891"/>
                  <a:pt x="2150599" y="487891"/>
                  <a:pt x="2128322" y="480482"/>
                </a:cubicBezTo>
                <a:cubicBezTo>
                  <a:pt x="2132035" y="480482"/>
                  <a:pt x="2132035" y="480482"/>
                  <a:pt x="2135748" y="480482"/>
                </a:cubicBezTo>
                <a:cubicBezTo>
                  <a:pt x="2135748" y="469370"/>
                  <a:pt x="2124610" y="473074"/>
                  <a:pt x="2120897" y="476778"/>
                </a:cubicBezTo>
                <a:cubicBezTo>
                  <a:pt x="2128322" y="469370"/>
                  <a:pt x="2128322" y="473074"/>
                  <a:pt x="2139461" y="473074"/>
                </a:cubicBezTo>
                <a:cubicBezTo>
                  <a:pt x="2135748" y="469370"/>
                  <a:pt x="2128322" y="465666"/>
                  <a:pt x="2124610" y="465666"/>
                </a:cubicBezTo>
                <a:cubicBezTo>
                  <a:pt x="2124610" y="465666"/>
                  <a:pt x="2124610" y="465666"/>
                  <a:pt x="2135748" y="458257"/>
                </a:cubicBezTo>
                <a:cubicBezTo>
                  <a:pt x="2150599" y="454553"/>
                  <a:pt x="2158024" y="465666"/>
                  <a:pt x="2172875" y="458257"/>
                </a:cubicBezTo>
                <a:cubicBezTo>
                  <a:pt x="2172875" y="458257"/>
                  <a:pt x="2172875" y="458257"/>
                  <a:pt x="2169162" y="465666"/>
                </a:cubicBezTo>
                <a:cubicBezTo>
                  <a:pt x="2187726" y="461962"/>
                  <a:pt x="2172875" y="454553"/>
                  <a:pt x="2187726" y="450849"/>
                </a:cubicBezTo>
                <a:cubicBezTo>
                  <a:pt x="2187726" y="450849"/>
                  <a:pt x="2187726" y="450849"/>
                  <a:pt x="2184013" y="447145"/>
                </a:cubicBezTo>
                <a:cubicBezTo>
                  <a:pt x="2184013" y="447145"/>
                  <a:pt x="2184013" y="447145"/>
                  <a:pt x="2202577" y="454553"/>
                </a:cubicBezTo>
                <a:cubicBezTo>
                  <a:pt x="2202577" y="443441"/>
                  <a:pt x="2217428" y="450849"/>
                  <a:pt x="2224853" y="447145"/>
                </a:cubicBezTo>
                <a:cubicBezTo>
                  <a:pt x="2221140" y="447145"/>
                  <a:pt x="2221140" y="443441"/>
                  <a:pt x="2221140" y="443441"/>
                </a:cubicBezTo>
                <a:cubicBezTo>
                  <a:pt x="2217428" y="443441"/>
                  <a:pt x="2213715" y="443441"/>
                  <a:pt x="2210002" y="443441"/>
                </a:cubicBezTo>
                <a:cubicBezTo>
                  <a:pt x="2210002" y="443441"/>
                  <a:pt x="2210002" y="443441"/>
                  <a:pt x="2213715" y="436033"/>
                </a:cubicBezTo>
                <a:cubicBezTo>
                  <a:pt x="2232278" y="428624"/>
                  <a:pt x="2239704" y="432328"/>
                  <a:pt x="2254555" y="432328"/>
                </a:cubicBezTo>
                <a:cubicBezTo>
                  <a:pt x="2254555" y="432328"/>
                  <a:pt x="2254555" y="432328"/>
                  <a:pt x="2247129" y="439737"/>
                </a:cubicBezTo>
                <a:cubicBezTo>
                  <a:pt x="2247129" y="439737"/>
                  <a:pt x="2247129" y="439737"/>
                  <a:pt x="2265693" y="439737"/>
                </a:cubicBezTo>
                <a:cubicBezTo>
                  <a:pt x="2265693" y="432328"/>
                  <a:pt x="2269405" y="436033"/>
                  <a:pt x="2273118" y="424920"/>
                </a:cubicBezTo>
                <a:lnTo>
                  <a:pt x="2268477" y="425846"/>
                </a:lnTo>
                <a:lnTo>
                  <a:pt x="2284256" y="410104"/>
                </a:lnTo>
                <a:cubicBezTo>
                  <a:pt x="2284256" y="410104"/>
                  <a:pt x="2284256" y="410104"/>
                  <a:pt x="2280544" y="410104"/>
                </a:cubicBezTo>
                <a:cubicBezTo>
                  <a:pt x="2291682" y="402695"/>
                  <a:pt x="2299107" y="417512"/>
                  <a:pt x="2310245" y="410104"/>
                </a:cubicBezTo>
                <a:cubicBezTo>
                  <a:pt x="2306533" y="406399"/>
                  <a:pt x="2302820" y="402695"/>
                  <a:pt x="2306533" y="398991"/>
                </a:cubicBezTo>
                <a:close/>
                <a:moveTo>
                  <a:pt x="3066986" y="398019"/>
                </a:moveTo>
                <a:lnTo>
                  <a:pt x="3069088" y="401637"/>
                </a:lnTo>
                <a:cubicBezTo>
                  <a:pt x="3066197" y="400744"/>
                  <a:pt x="3065715" y="399628"/>
                  <a:pt x="3066498" y="398400"/>
                </a:cubicBezTo>
                <a:close/>
                <a:moveTo>
                  <a:pt x="3080144" y="387350"/>
                </a:moveTo>
                <a:cubicBezTo>
                  <a:pt x="3090860" y="387350"/>
                  <a:pt x="3080144" y="394758"/>
                  <a:pt x="3083716" y="398462"/>
                </a:cubicBezTo>
                <a:cubicBezTo>
                  <a:pt x="3083716" y="398462"/>
                  <a:pt x="3083716" y="398462"/>
                  <a:pt x="3076572" y="398462"/>
                </a:cubicBezTo>
                <a:cubicBezTo>
                  <a:pt x="3076572" y="394758"/>
                  <a:pt x="3087288" y="394758"/>
                  <a:pt x="3080144" y="387350"/>
                </a:cubicBezTo>
                <a:close/>
                <a:moveTo>
                  <a:pt x="3076799" y="387350"/>
                </a:moveTo>
                <a:cubicBezTo>
                  <a:pt x="3080655" y="389136"/>
                  <a:pt x="3075835" y="391815"/>
                  <a:pt x="3071498" y="394493"/>
                </a:cubicBezTo>
                <a:lnTo>
                  <a:pt x="3066986" y="398019"/>
                </a:lnTo>
                <a:lnTo>
                  <a:pt x="3065715" y="395833"/>
                </a:lnTo>
                <a:cubicBezTo>
                  <a:pt x="3066197" y="393601"/>
                  <a:pt x="3069089" y="390922"/>
                  <a:pt x="3076799" y="387350"/>
                </a:cubicBezTo>
                <a:close/>
                <a:moveTo>
                  <a:pt x="2421993" y="383222"/>
                </a:moveTo>
                <a:lnTo>
                  <a:pt x="2422700" y="384533"/>
                </a:lnTo>
                <a:lnTo>
                  <a:pt x="2422688" y="384591"/>
                </a:lnTo>
                <a:cubicBezTo>
                  <a:pt x="2421530" y="386079"/>
                  <a:pt x="2419215" y="387032"/>
                  <a:pt x="2414585" y="387032"/>
                </a:cubicBezTo>
                <a:cubicBezTo>
                  <a:pt x="2418289" y="387032"/>
                  <a:pt x="2421993" y="387032"/>
                  <a:pt x="2421993" y="383222"/>
                </a:cubicBezTo>
                <a:close/>
                <a:moveTo>
                  <a:pt x="2514597" y="382587"/>
                </a:moveTo>
                <a:lnTo>
                  <a:pt x="2528885" y="387349"/>
                </a:lnTo>
                <a:lnTo>
                  <a:pt x="2517772" y="390524"/>
                </a:lnTo>
                <a:close/>
                <a:moveTo>
                  <a:pt x="2397169" y="381892"/>
                </a:moveTo>
                <a:cubicBezTo>
                  <a:pt x="2399467" y="381421"/>
                  <a:pt x="2401588" y="381892"/>
                  <a:pt x="2403473" y="383777"/>
                </a:cubicBezTo>
                <a:cubicBezTo>
                  <a:pt x="2403473" y="383777"/>
                  <a:pt x="2403473" y="383777"/>
                  <a:pt x="2399703" y="391318"/>
                </a:cubicBezTo>
                <a:cubicBezTo>
                  <a:pt x="2392162" y="391318"/>
                  <a:pt x="2380851" y="406399"/>
                  <a:pt x="2373310" y="398858"/>
                </a:cubicBezTo>
                <a:cubicBezTo>
                  <a:pt x="2381793" y="393203"/>
                  <a:pt x="2390277" y="383306"/>
                  <a:pt x="2397169" y="381892"/>
                </a:cubicBezTo>
                <a:close/>
                <a:moveTo>
                  <a:pt x="2159306" y="379122"/>
                </a:moveTo>
                <a:lnTo>
                  <a:pt x="2159042" y="379462"/>
                </a:lnTo>
                <a:cubicBezTo>
                  <a:pt x="2161314" y="380844"/>
                  <a:pt x="2174596" y="378080"/>
                  <a:pt x="2169004" y="383608"/>
                </a:cubicBezTo>
                <a:cubicBezTo>
                  <a:pt x="2139178" y="394663"/>
                  <a:pt x="2101896" y="405719"/>
                  <a:pt x="2075798" y="420460"/>
                </a:cubicBezTo>
                <a:cubicBezTo>
                  <a:pt x="2075798" y="420460"/>
                  <a:pt x="2079526" y="420460"/>
                  <a:pt x="2079526" y="420460"/>
                </a:cubicBezTo>
                <a:cubicBezTo>
                  <a:pt x="2079526" y="420460"/>
                  <a:pt x="2079526" y="420460"/>
                  <a:pt x="2068341" y="424146"/>
                </a:cubicBezTo>
                <a:cubicBezTo>
                  <a:pt x="2068341" y="424146"/>
                  <a:pt x="2068341" y="424146"/>
                  <a:pt x="2072070" y="416775"/>
                </a:cubicBezTo>
                <a:cubicBezTo>
                  <a:pt x="2053429" y="424146"/>
                  <a:pt x="2049700" y="427831"/>
                  <a:pt x="2042244" y="438887"/>
                </a:cubicBezTo>
                <a:cubicBezTo>
                  <a:pt x="2042244" y="438887"/>
                  <a:pt x="2038516" y="435202"/>
                  <a:pt x="2034787" y="435202"/>
                </a:cubicBezTo>
                <a:cubicBezTo>
                  <a:pt x="2034787" y="438887"/>
                  <a:pt x="2038516" y="438887"/>
                  <a:pt x="2034787" y="442572"/>
                </a:cubicBezTo>
                <a:cubicBezTo>
                  <a:pt x="2019875" y="442572"/>
                  <a:pt x="2008690" y="449943"/>
                  <a:pt x="1997505" y="449943"/>
                </a:cubicBezTo>
                <a:cubicBezTo>
                  <a:pt x="1993777" y="449943"/>
                  <a:pt x="1997505" y="464684"/>
                  <a:pt x="1986320" y="468369"/>
                </a:cubicBezTo>
                <a:cubicBezTo>
                  <a:pt x="1986320" y="468369"/>
                  <a:pt x="1971408" y="472054"/>
                  <a:pt x="1971408" y="475740"/>
                </a:cubicBezTo>
                <a:cubicBezTo>
                  <a:pt x="1960223" y="475740"/>
                  <a:pt x="1937854" y="479425"/>
                  <a:pt x="1937854" y="472054"/>
                </a:cubicBezTo>
                <a:cubicBezTo>
                  <a:pt x="1937854" y="472054"/>
                  <a:pt x="1937854" y="472054"/>
                  <a:pt x="1945310" y="468369"/>
                </a:cubicBezTo>
                <a:cubicBezTo>
                  <a:pt x="1949038" y="453628"/>
                  <a:pt x="1934125" y="472054"/>
                  <a:pt x="1930397" y="468369"/>
                </a:cubicBezTo>
                <a:lnTo>
                  <a:pt x="1930397" y="460999"/>
                </a:lnTo>
                <a:cubicBezTo>
                  <a:pt x="1930397" y="460999"/>
                  <a:pt x="1930397" y="460999"/>
                  <a:pt x="1945310" y="460999"/>
                </a:cubicBezTo>
                <a:cubicBezTo>
                  <a:pt x="1949038" y="449943"/>
                  <a:pt x="1949038" y="449943"/>
                  <a:pt x="1949038" y="442572"/>
                </a:cubicBezTo>
                <a:cubicBezTo>
                  <a:pt x="1949038" y="449943"/>
                  <a:pt x="1971408" y="438887"/>
                  <a:pt x="1982592" y="435202"/>
                </a:cubicBezTo>
                <a:cubicBezTo>
                  <a:pt x="1990049" y="438887"/>
                  <a:pt x="1975136" y="442572"/>
                  <a:pt x="1978864" y="446257"/>
                </a:cubicBezTo>
                <a:cubicBezTo>
                  <a:pt x="1997505" y="442572"/>
                  <a:pt x="1986320" y="435202"/>
                  <a:pt x="1990049" y="427831"/>
                </a:cubicBezTo>
                <a:cubicBezTo>
                  <a:pt x="2008690" y="431516"/>
                  <a:pt x="2016146" y="416775"/>
                  <a:pt x="2031059" y="424146"/>
                </a:cubicBezTo>
                <a:cubicBezTo>
                  <a:pt x="2031059" y="424146"/>
                  <a:pt x="2031059" y="424146"/>
                  <a:pt x="2038516" y="416775"/>
                </a:cubicBezTo>
                <a:cubicBezTo>
                  <a:pt x="2049700" y="405719"/>
                  <a:pt x="2045972" y="420460"/>
                  <a:pt x="2060885" y="409405"/>
                </a:cubicBezTo>
                <a:cubicBezTo>
                  <a:pt x="2057157" y="405719"/>
                  <a:pt x="2064613" y="405719"/>
                  <a:pt x="2060885" y="402034"/>
                </a:cubicBezTo>
                <a:cubicBezTo>
                  <a:pt x="2068341" y="402034"/>
                  <a:pt x="2086983" y="383608"/>
                  <a:pt x="2098167" y="390978"/>
                </a:cubicBezTo>
                <a:cubicBezTo>
                  <a:pt x="2094439" y="394663"/>
                  <a:pt x="2090711" y="398349"/>
                  <a:pt x="2086983" y="394663"/>
                </a:cubicBezTo>
                <a:cubicBezTo>
                  <a:pt x="2083254" y="398349"/>
                  <a:pt x="2086983" y="402034"/>
                  <a:pt x="2090711" y="402034"/>
                </a:cubicBezTo>
                <a:cubicBezTo>
                  <a:pt x="2105624" y="398349"/>
                  <a:pt x="2116808" y="402034"/>
                  <a:pt x="2124265" y="387293"/>
                </a:cubicBezTo>
                <a:cubicBezTo>
                  <a:pt x="2127993" y="390978"/>
                  <a:pt x="2131721" y="390978"/>
                  <a:pt x="2135450" y="390978"/>
                </a:cubicBezTo>
                <a:cubicBezTo>
                  <a:pt x="2135450" y="387293"/>
                  <a:pt x="2135450" y="387293"/>
                  <a:pt x="2131721" y="387293"/>
                </a:cubicBezTo>
                <a:cubicBezTo>
                  <a:pt x="2131721" y="387293"/>
                  <a:pt x="2131721" y="387293"/>
                  <a:pt x="2142906" y="383608"/>
                </a:cubicBezTo>
                <a:cubicBezTo>
                  <a:pt x="2142906" y="379922"/>
                  <a:pt x="2142906" y="379922"/>
                  <a:pt x="2139178" y="379922"/>
                </a:cubicBezTo>
                <a:cubicBezTo>
                  <a:pt x="2141042" y="381765"/>
                  <a:pt x="2147566" y="381765"/>
                  <a:pt x="2153159" y="380844"/>
                </a:cubicBezTo>
                <a:close/>
                <a:moveTo>
                  <a:pt x="2161547" y="376237"/>
                </a:moveTo>
                <a:cubicBezTo>
                  <a:pt x="2162479" y="377158"/>
                  <a:pt x="2161780" y="378080"/>
                  <a:pt x="2160149" y="378886"/>
                </a:cubicBezTo>
                <a:lnTo>
                  <a:pt x="2159306" y="379122"/>
                </a:lnTo>
                <a:close/>
                <a:moveTo>
                  <a:pt x="2416733" y="365898"/>
                </a:moveTo>
                <a:cubicBezTo>
                  <a:pt x="2417879" y="365601"/>
                  <a:pt x="2419189" y="366077"/>
                  <a:pt x="2420935" y="367982"/>
                </a:cubicBezTo>
                <a:cubicBezTo>
                  <a:pt x="2420935" y="367982"/>
                  <a:pt x="2420935" y="367982"/>
                  <a:pt x="2413950" y="379412"/>
                </a:cubicBezTo>
                <a:cubicBezTo>
                  <a:pt x="2413950" y="379412"/>
                  <a:pt x="2413950" y="379412"/>
                  <a:pt x="2413950" y="375602"/>
                </a:cubicBezTo>
                <a:cubicBezTo>
                  <a:pt x="2413950" y="375602"/>
                  <a:pt x="2413950" y="375602"/>
                  <a:pt x="2403472" y="379412"/>
                </a:cubicBezTo>
                <a:cubicBezTo>
                  <a:pt x="2403472" y="375602"/>
                  <a:pt x="2403472" y="371792"/>
                  <a:pt x="2403472" y="371792"/>
                </a:cubicBezTo>
                <a:cubicBezTo>
                  <a:pt x="2411330" y="374649"/>
                  <a:pt x="2413295" y="366791"/>
                  <a:pt x="2416733" y="365898"/>
                </a:cubicBezTo>
                <a:close/>
                <a:moveTo>
                  <a:pt x="2466443" y="360362"/>
                </a:moveTo>
                <a:cubicBezTo>
                  <a:pt x="2459035" y="371792"/>
                  <a:pt x="2473852" y="364172"/>
                  <a:pt x="2477556" y="364172"/>
                </a:cubicBezTo>
                <a:cubicBezTo>
                  <a:pt x="2477556" y="364172"/>
                  <a:pt x="2477556" y="364172"/>
                  <a:pt x="2477556" y="360362"/>
                </a:cubicBezTo>
                <a:cubicBezTo>
                  <a:pt x="2484964" y="360362"/>
                  <a:pt x="2492373" y="360362"/>
                  <a:pt x="2496077" y="364172"/>
                </a:cubicBezTo>
                <a:cubicBezTo>
                  <a:pt x="2496077" y="364172"/>
                  <a:pt x="2496077" y="364172"/>
                  <a:pt x="2481260" y="364172"/>
                </a:cubicBezTo>
                <a:cubicBezTo>
                  <a:pt x="2484964" y="379412"/>
                  <a:pt x="2496077" y="364172"/>
                  <a:pt x="2503485" y="379412"/>
                </a:cubicBezTo>
                <a:cubicBezTo>
                  <a:pt x="2503485" y="379412"/>
                  <a:pt x="2503485" y="379412"/>
                  <a:pt x="2492373" y="375602"/>
                </a:cubicBezTo>
                <a:cubicBezTo>
                  <a:pt x="2492373" y="375602"/>
                  <a:pt x="2492373" y="375602"/>
                  <a:pt x="2488668" y="383222"/>
                </a:cubicBezTo>
                <a:cubicBezTo>
                  <a:pt x="2484964" y="383222"/>
                  <a:pt x="2481260" y="379412"/>
                  <a:pt x="2481260" y="375602"/>
                </a:cubicBezTo>
                <a:cubicBezTo>
                  <a:pt x="2462739" y="375602"/>
                  <a:pt x="2466443" y="387032"/>
                  <a:pt x="2444218" y="390842"/>
                </a:cubicBezTo>
                <a:cubicBezTo>
                  <a:pt x="2449775" y="379412"/>
                  <a:pt x="2432411" y="389413"/>
                  <a:pt x="2424945" y="388699"/>
                </a:cubicBezTo>
                <a:lnTo>
                  <a:pt x="2422700" y="384533"/>
                </a:lnTo>
                <a:lnTo>
                  <a:pt x="2423846" y="378936"/>
                </a:lnTo>
                <a:cubicBezTo>
                  <a:pt x="2423845" y="374649"/>
                  <a:pt x="2423845" y="369887"/>
                  <a:pt x="2433106" y="367982"/>
                </a:cubicBezTo>
                <a:cubicBezTo>
                  <a:pt x="2440514" y="367982"/>
                  <a:pt x="2451627" y="364172"/>
                  <a:pt x="2451627" y="371792"/>
                </a:cubicBezTo>
                <a:cubicBezTo>
                  <a:pt x="2459035" y="367982"/>
                  <a:pt x="2462739" y="364172"/>
                  <a:pt x="2466443" y="360362"/>
                </a:cubicBezTo>
                <a:close/>
                <a:moveTo>
                  <a:pt x="3130845" y="356344"/>
                </a:moveTo>
                <a:cubicBezTo>
                  <a:pt x="3132452" y="356790"/>
                  <a:pt x="3123880" y="360362"/>
                  <a:pt x="3132452" y="360362"/>
                </a:cubicBezTo>
                <a:cubicBezTo>
                  <a:pt x="3128642" y="360362"/>
                  <a:pt x="3128642" y="357187"/>
                  <a:pt x="3124832" y="357187"/>
                </a:cubicBezTo>
                <a:cubicBezTo>
                  <a:pt x="3128642" y="356393"/>
                  <a:pt x="3130309" y="356195"/>
                  <a:pt x="3130845" y="356344"/>
                </a:cubicBezTo>
                <a:close/>
                <a:moveTo>
                  <a:pt x="3061491" y="354012"/>
                </a:moveTo>
                <a:cubicBezTo>
                  <a:pt x="3061491" y="354012"/>
                  <a:pt x="3061491" y="354012"/>
                  <a:pt x="3068635" y="357187"/>
                </a:cubicBezTo>
                <a:lnTo>
                  <a:pt x="3054347" y="360362"/>
                </a:lnTo>
                <a:cubicBezTo>
                  <a:pt x="3054347" y="354012"/>
                  <a:pt x="3057919" y="354012"/>
                  <a:pt x="3061491" y="357187"/>
                </a:cubicBezTo>
                <a:cubicBezTo>
                  <a:pt x="3061491" y="357187"/>
                  <a:pt x="3061491" y="357187"/>
                  <a:pt x="3061491" y="354012"/>
                </a:cubicBezTo>
                <a:close/>
                <a:moveTo>
                  <a:pt x="2335210" y="354012"/>
                </a:moveTo>
                <a:lnTo>
                  <a:pt x="2343148" y="354012"/>
                </a:lnTo>
                <a:lnTo>
                  <a:pt x="2332035" y="360362"/>
                </a:lnTo>
                <a:close/>
                <a:moveTo>
                  <a:pt x="3073397" y="338772"/>
                </a:moveTo>
                <a:cubicBezTo>
                  <a:pt x="3077101" y="346392"/>
                  <a:pt x="3095622" y="334962"/>
                  <a:pt x="3091918" y="346392"/>
                </a:cubicBezTo>
                <a:cubicBezTo>
                  <a:pt x="3091918" y="354012"/>
                  <a:pt x="3084510" y="350202"/>
                  <a:pt x="3080805" y="354012"/>
                </a:cubicBezTo>
                <a:cubicBezTo>
                  <a:pt x="3080805" y="354012"/>
                  <a:pt x="3084510" y="350202"/>
                  <a:pt x="3088214" y="346392"/>
                </a:cubicBezTo>
                <a:close/>
                <a:moveTo>
                  <a:pt x="2402837" y="331787"/>
                </a:moveTo>
                <a:cubicBezTo>
                  <a:pt x="2402837" y="339195"/>
                  <a:pt x="2417442" y="335491"/>
                  <a:pt x="2413791" y="331787"/>
                </a:cubicBezTo>
                <a:cubicBezTo>
                  <a:pt x="2417442" y="335491"/>
                  <a:pt x="2432047" y="342899"/>
                  <a:pt x="2417442" y="342899"/>
                </a:cubicBezTo>
                <a:cubicBezTo>
                  <a:pt x="2424745" y="339195"/>
                  <a:pt x="2413791" y="339195"/>
                  <a:pt x="2410140" y="339195"/>
                </a:cubicBezTo>
                <a:cubicBezTo>
                  <a:pt x="2410140" y="339195"/>
                  <a:pt x="2402837" y="346603"/>
                  <a:pt x="2406488" y="346603"/>
                </a:cubicBezTo>
                <a:cubicBezTo>
                  <a:pt x="2402837" y="350307"/>
                  <a:pt x="2380930" y="365124"/>
                  <a:pt x="2377278" y="357716"/>
                </a:cubicBezTo>
                <a:lnTo>
                  <a:pt x="2377278" y="350307"/>
                </a:lnTo>
                <a:cubicBezTo>
                  <a:pt x="2359022" y="335491"/>
                  <a:pt x="2395535" y="346603"/>
                  <a:pt x="2402837" y="331787"/>
                </a:cubicBezTo>
                <a:close/>
                <a:moveTo>
                  <a:pt x="3143248" y="323850"/>
                </a:moveTo>
                <a:cubicBezTo>
                  <a:pt x="3124396" y="335280"/>
                  <a:pt x="3135707" y="339090"/>
                  <a:pt x="3128167" y="342900"/>
                </a:cubicBezTo>
                <a:cubicBezTo>
                  <a:pt x="3128167" y="342900"/>
                  <a:pt x="3128167" y="342900"/>
                  <a:pt x="3113085" y="339090"/>
                </a:cubicBezTo>
                <a:cubicBezTo>
                  <a:pt x="3113085" y="339090"/>
                  <a:pt x="3113085" y="339090"/>
                  <a:pt x="3124396" y="339090"/>
                </a:cubicBezTo>
                <a:cubicBezTo>
                  <a:pt x="3124396" y="335280"/>
                  <a:pt x="3116856" y="331470"/>
                  <a:pt x="3113085" y="335280"/>
                </a:cubicBezTo>
                <a:cubicBezTo>
                  <a:pt x="3120626" y="331470"/>
                  <a:pt x="3135707" y="323850"/>
                  <a:pt x="3143248" y="323850"/>
                </a:cubicBezTo>
                <a:close/>
                <a:moveTo>
                  <a:pt x="2971798" y="320675"/>
                </a:moveTo>
                <a:cubicBezTo>
                  <a:pt x="2971798" y="320675"/>
                  <a:pt x="2971798" y="320675"/>
                  <a:pt x="2968306" y="327025"/>
                </a:cubicBezTo>
                <a:cubicBezTo>
                  <a:pt x="2964813" y="327025"/>
                  <a:pt x="2957828" y="327025"/>
                  <a:pt x="2954335" y="327025"/>
                </a:cubicBezTo>
                <a:cubicBezTo>
                  <a:pt x="2954335" y="327025"/>
                  <a:pt x="2954335" y="327025"/>
                  <a:pt x="2971798" y="320675"/>
                </a:cubicBezTo>
                <a:close/>
                <a:moveTo>
                  <a:pt x="3054173" y="317188"/>
                </a:moveTo>
                <a:lnTo>
                  <a:pt x="3057721" y="320674"/>
                </a:lnTo>
                <a:cubicBezTo>
                  <a:pt x="3057721" y="320674"/>
                  <a:pt x="3057721" y="320674"/>
                  <a:pt x="3046410" y="320674"/>
                </a:cubicBezTo>
                <a:close/>
                <a:moveTo>
                  <a:pt x="3053951" y="316970"/>
                </a:moveTo>
                <a:lnTo>
                  <a:pt x="3054658" y="316970"/>
                </a:lnTo>
                <a:lnTo>
                  <a:pt x="3054173" y="317188"/>
                </a:lnTo>
                <a:close/>
                <a:moveTo>
                  <a:pt x="3062905" y="313266"/>
                </a:moveTo>
                <a:cubicBezTo>
                  <a:pt x="3069032" y="313266"/>
                  <a:pt x="3074688" y="315118"/>
                  <a:pt x="3076573" y="316970"/>
                </a:cubicBezTo>
                <a:cubicBezTo>
                  <a:pt x="3076573" y="316970"/>
                  <a:pt x="3076573" y="316970"/>
                  <a:pt x="3073745" y="316970"/>
                </a:cubicBezTo>
                <a:lnTo>
                  <a:pt x="3054658" y="316970"/>
                </a:lnTo>
                <a:close/>
                <a:moveTo>
                  <a:pt x="3276598" y="312737"/>
                </a:moveTo>
                <a:cubicBezTo>
                  <a:pt x="3276598" y="312737"/>
                  <a:pt x="3276598" y="312737"/>
                  <a:pt x="3265774" y="316366"/>
                </a:cubicBezTo>
                <a:cubicBezTo>
                  <a:pt x="3265774" y="316366"/>
                  <a:pt x="3265774" y="316366"/>
                  <a:pt x="3272990" y="327251"/>
                </a:cubicBezTo>
                <a:cubicBezTo>
                  <a:pt x="3265774" y="338137"/>
                  <a:pt x="3258558" y="327251"/>
                  <a:pt x="3247734" y="334508"/>
                </a:cubicBezTo>
                <a:cubicBezTo>
                  <a:pt x="3247734" y="330880"/>
                  <a:pt x="3236910" y="330880"/>
                  <a:pt x="3236910" y="327251"/>
                </a:cubicBezTo>
                <a:cubicBezTo>
                  <a:pt x="3236910" y="327251"/>
                  <a:pt x="3236910" y="327251"/>
                  <a:pt x="3254950" y="319994"/>
                </a:cubicBezTo>
                <a:cubicBezTo>
                  <a:pt x="3254950" y="319994"/>
                  <a:pt x="3254950" y="316366"/>
                  <a:pt x="3251342" y="316366"/>
                </a:cubicBezTo>
                <a:cubicBezTo>
                  <a:pt x="3251342" y="316366"/>
                  <a:pt x="3251342" y="316366"/>
                  <a:pt x="3276598" y="312737"/>
                </a:cubicBezTo>
                <a:close/>
                <a:moveTo>
                  <a:pt x="2946218" y="312538"/>
                </a:moveTo>
                <a:lnTo>
                  <a:pt x="2946924" y="312563"/>
                </a:lnTo>
                <a:lnTo>
                  <a:pt x="2946054" y="312823"/>
                </a:lnTo>
                <a:close/>
                <a:moveTo>
                  <a:pt x="3399812" y="312149"/>
                </a:moveTo>
                <a:cubicBezTo>
                  <a:pt x="3409886" y="316125"/>
                  <a:pt x="3407765" y="329859"/>
                  <a:pt x="3407765" y="324076"/>
                </a:cubicBezTo>
                <a:cubicBezTo>
                  <a:pt x="3403994" y="316366"/>
                  <a:pt x="3396454" y="324076"/>
                  <a:pt x="3392683" y="327932"/>
                </a:cubicBezTo>
                <a:cubicBezTo>
                  <a:pt x="3381372" y="324076"/>
                  <a:pt x="3396454" y="312511"/>
                  <a:pt x="3385143" y="312511"/>
                </a:cubicBezTo>
                <a:cubicBezTo>
                  <a:pt x="3391741" y="310583"/>
                  <a:pt x="3396454" y="310824"/>
                  <a:pt x="3399812" y="312149"/>
                </a:cubicBezTo>
                <a:close/>
                <a:moveTo>
                  <a:pt x="2573335" y="309562"/>
                </a:moveTo>
                <a:cubicBezTo>
                  <a:pt x="2569763" y="312737"/>
                  <a:pt x="2562619" y="315912"/>
                  <a:pt x="2562619" y="315912"/>
                </a:cubicBezTo>
                <a:cubicBezTo>
                  <a:pt x="2559047" y="312737"/>
                  <a:pt x="2569763" y="312737"/>
                  <a:pt x="2573335" y="309562"/>
                </a:cubicBezTo>
                <a:close/>
                <a:moveTo>
                  <a:pt x="2879389" y="308867"/>
                </a:moveTo>
                <a:cubicBezTo>
                  <a:pt x="2894240" y="308867"/>
                  <a:pt x="2883102" y="316209"/>
                  <a:pt x="2894240" y="319880"/>
                </a:cubicBezTo>
                <a:cubicBezTo>
                  <a:pt x="2907235" y="320798"/>
                  <a:pt x="2917213" y="320339"/>
                  <a:pt x="2925740" y="318905"/>
                </a:cubicBezTo>
                <a:lnTo>
                  <a:pt x="2946054" y="312823"/>
                </a:lnTo>
                <a:lnTo>
                  <a:pt x="2940649" y="322232"/>
                </a:lnTo>
                <a:cubicBezTo>
                  <a:pt x="2935080" y="328599"/>
                  <a:pt x="2929511" y="327223"/>
                  <a:pt x="2923942" y="338236"/>
                </a:cubicBezTo>
                <a:cubicBezTo>
                  <a:pt x="2912804" y="341907"/>
                  <a:pt x="2905378" y="341907"/>
                  <a:pt x="2905378" y="334565"/>
                </a:cubicBezTo>
                <a:cubicBezTo>
                  <a:pt x="2901666" y="341907"/>
                  <a:pt x="2883102" y="334565"/>
                  <a:pt x="2879389" y="345578"/>
                </a:cubicBezTo>
                <a:cubicBezTo>
                  <a:pt x="2875677" y="338236"/>
                  <a:pt x="2879389" y="327223"/>
                  <a:pt x="2864539" y="327223"/>
                </a:cubicBezTo>
                <a:cubicBezTo>
                  <a:pt x="2860826" y="334565"/>
                  <a:pt x="2871964" y="330894"/>
                  <a:pt x="2868251" y="334565"/>
                </a:cubicBezTo>
                <a:cubicBezTo>
                  <a:pt x="2853400" y="334565"/>
                  <a:pt x="2868251" y="319880"/>
                  <a:pt x="2849688" y="327223"/>
                </a:cubicBezTo>
                <a:cubicBezTo>
                  <a:pt x="2849688" y="327223"/>
                  <a:pt x="2849688" y="334565"/>
                  <a:pt x="2857113" y="330894"/>
                </a:cubicBezTo>
                <a:cubicBezTo>
                  <a:pt x="2857113" y="330894"/>
                  <a:pt x="2857113" y="330894"/>
                  <a:pt x="2845975" y="334565"/>
                </a:cubicBezTo>
                <a:cubicBezTo>
                  <a:pt x="2845975" y="334565"/>
                  <a:pt x="2845975" y="338236"/>
                  <a:pt x="2849688" y="338236"/>
                </a:cubicBezTo>
                <a:cubicBezTo>
                  <a:pt x="2823699" y="334565"/>
                  <a:pt x="2819986" y="345578"/>
                  <a:pt x="2793997" y="349249"/>
                </a:cubicBezTo>
                <a:cubicBezTo>
                  <a:pt x="2805135" y="319880"/>
                  <a:pt x="2853400" y="330894"/>
                  <a:pt x="2879389" y="308867"/>
                </a:cubicBezTo>
                <a:close/>
                <a:moveTo>
                  <a:pt x="3046410" y="301625"/>
                </a:moveTo>
                <a:cubicBezTo>
                  <a:pt x="3046410" y="301625"/>
                  <a:pt x="3046410" y="301625"/>
                  <a:pt x="3049585" y="309562"/>
                </a:cubicBezTo>
                <a:cubicBezTo>
                  <a:pt x="3049585" y="309562"/>
                  <a:pt x="3049585" y="309562"/>
                  <a:pt x="3046410" y="305593"/>
                </a:cubicBezTo>
                <a:cubicBezTo>
                  <a:pt x="3049585" y="305593"/>
                  <a:pt x="3049585" y="301625"/>
                  <a:pt x="3046410" y="301625"/>
                </a:cubicBezTo>
                <a:close/>
                <a:moveTo>
                  <a:pt x="3043235" y="301625"/>
                </a:moveTo>
                <a:cubicBezTo>
                  <a:pt x="3043235" y="301625"/>
                  <a:pt x="3043235" y="301625"/>
                  <a:pt x="3035694" y="308768"/>
                </a:cubicBezTo>
                <a:cubicBezTo>
                  <a:pt x="3024383" y="315912"/>
                  <a:pt x="3024383" y="312340"/>
                  <a:pt x="3016843" y="312340"/>
                </a:cubicBezTo>
                <a:cubicBezTo>
                  <a:pt x="3016843" y="312340"/>
                  <a:pt x="3016843" y="312340"/>
                  <a:pt x="3013072" y="312340"/>
                </a:cubicBezTo>
                <a:cubicBezTo>
                  <a:pt x="3016843" y="305197"/>
                  <a:pt x="3031924" y="301625"/>
                  <a:pt x="3043235" y="301625"/>
                </a:cubicBezTo>
                <a:close/>
                <a:moveTo>
                  <a:pt x="2886073" y="298450"/>
                </a:moveTo>
                <a:cubicBezTo>
                  <a:pt x="2882369" y="302154"/>
                  <a:pt x="2860144" y="309562"/>
                  <a:pt x="2852735" y="305858"/>
                </a:cubicBezTo>
                <a:cubicBezTo>
                  <a:pt x="2860144" y="302154"/>
                  <a:pt x="2878665" y="298450"/>
                  <a:pt x="2886073" y="298450"/>
                </a:cubicBezTo>
                <a:close/>
                <a:moveTo>
                  <a:pt x="2963062" y="292886"/>
                </a:moveTo>
                <a:lnTo>
                  <a:pt x="2964525" y="297728"/>
                </a:lnTo>
                <a:cubicBezTo>
                  <a:pt x="2960838" y="293976"/>
                  <a:pt x="2960838" y="293976"/>
                  <a:pt x="2960838" y="293976"/>
                </a:cubicBezTo>
                <a:close/>
                <a:moveTo>
                  <a:pt x="3005622" y="290512"/>
                </a:moveTo>
                <a:cubicBezTo>
                  <a:pt x="3024185" y="294183"/>
                  <a:pt x="2998196" y="305196"/>
                  <a:pt x="3001909" y="308867"/>
                </a:cubicBezTo>
                <a:cubicBezTo>
                  <a:pt x="2994483" y="308867"/>
                  <a:pt x="2983345" y="311621"/>
                  <a:pt x="2972671" y="313456"/>
                </a:cubicBezTo>
                <a:lnTo>
                  <a:pt x="2946924" y="312563"/>
                </a:lnTo>
                <a:lnTo>
                  <a:pt x="2948539" y="312079"/>
                </a:lnTo>
                <a:cubicBezTo>
                  <a:pt x="2962925" y="306114"/>
                  <a:pt x="2977776" y="297854"/>
                  <a:pt x="3005622" y="290512"/>
                </a:cubicBezTo>
                <a:close/>
                <a:moveTo>
                  <a:pt x="2931341" y="282719"/>
                </a:moveTo>
                <a:cubicBezTo>
                  <a:pt x="2931341" y="282719"/>
                  <a:pt x="2931341" y="286471"/>
                  <a:pt x="2935029" y="286471"/>
                </a:cubicBezTo>
                <a:lnTo>
                  <a:pt x="2942738" y="284766"/>
                </a:lnTo>
                <a:lnTo>
                  <a:pt x="2946090" y="286471"/>
                </a:lnTo>
                <a:cubicBezTo>
                  <a:pt x="2946090" y="286471"/>
                  <a:pt x="2946090" y="286471"/>
                  <a:pt x="2931341" y="290223"/>
                </a:cubicBezTo>
                <a:cubicBezTo>
                  <a:pt x="2931341" y="293976"/>
                  <a:pt x="2938716" y="290223"/>
                  <a:pt x="2942403" y="290223"/>
                </a:cubicBezTo>
                <a:cubicBezTo>
                  <a:pt x="2942403" y="290223"/>
                  <a:pt x="2942403" y="290223"/>
                  <a:pt x="2927654" y="293976"/>
                </a:cubicBezTo>
                <a:cubicBezTo>
                  <a:pt x="2927654" y="293976"/>
                  <a:pt x="2927654" y="293976"/>
                  <a:pt x="2927654" y="301480"/>
                </a:cubicBezTo>
                <a:cubicBezTo>
                  <a:pt x="2927654" y="301480"/>
                  <a:pt x="2927654" y="301480"/>
                  <a:pt x="2920280" y="293976"/>
                </a:cubicBezTo>
                <a:cubicBezTo>
                  <a:pt x="2916593" y="297728"/>
                  <a:pt x="2901845" y="305232"/>
                  <a:pt x="2898158" y="297728"/>
                </a:cubicBezTo>
                <a:cubicBezTo>
                  <a:pt x="2879722" y="308985"/>
                  <a:pt x="2923967" y="305232"/>
                  <a:pt x="2898158" y="312737"/>
                </a:cubicBezTo>
                <a:cubicBezTo>
                  <a:pt x="2901845" y="308985"/>
                  <a:pt x="2883409" y="305232"/>
                  <a:pt x="2894470" y="297728"/>
                </a:cubicBezTo>
                <a:cubicBezTo>
                  <a:pt x="2890783" y="286471"/>
                  <a:pt x="2920280" y="290223"/>
                  <a:pt x="2931341" y="282719"/>
                </a:cubicBezTo>
                <a:close/>
                <a:moveTo>
                  <a:pt x="2946090" y="281312"/>
                </a:moveTo>
                <a:lnTo>
                  <a:pt x="2952672" y="282568"/>
                </a:lnTo>
                <a:lnTo>
                  <a:pt x="2942738" y="284766"/>
                </a:lnTo>
                <a:lnTo>
                  <a:pt x="2938716" y="282719"/>
                </a:lnTo>
                <a:cubicBezTo>
                  <a:pt x="2942403" y="280843"/>
                  <a:pt x="2944246" y="280843"/>
                  <a:pt x="2946090" y="281312"/>
                </a:cubicBezTo>
                <a:close/>
                <a:moveTo>
                  <a:pt x="3095622" y="279400"/>
                </a:moveTo>
                <a:lnTo>
                  <a:pt x="3101972" y="282575"/>
                </a:lnTo>
                <a:lnTo>
                  <a:pt x="3098797" y="282575"/>
                </a:lnTo>
                <a:close/>
                <a:moveTo>
                  <a:pt x="3057840" y="276225"/>
                </a:moveTo>
                <a:cubicBezTo>
                  <a:pt x="3057840" y="279929"/>
                  <a:pt x="3065460" y="283633"/>
                  <a:pt x="3054030" y="287337"/>
                </a:cubicBezTo>
                <a:cubicBezTo>
                  <a:pt x="3046410" y="287337"/>
                  <a:pt x="3050220" y="283633"/>
                  <a:pt x="3046410" y="283633"/>
                </a:cubicBezTo>
                <a:cubicBezTo>
                  <a:pt x="3046410" y="283633"/>
                  <a:pt x="3046410" y="283633"/>
                  <a:pt x="3057840" y="283633"/>
                </a:cubicBezTo>
                <a:cubicBezTo>
                  <a:pt x="3054030" y="279929"/>
                  <a:pt x="3054030" y="279929"/>
                  <a:pt x="3057840" y="276225"/>
                </a:cubicBezTo>
                <a:close/>
                <a:moveTo>
                  <a:pt x="2986648" y="275214"/>
                </a:moveTo>
                <a:cubicBezTo>
                  <a:pt x="2990335" y="275214"/>
                  <a:pt x="2986648" y="276152"/>
                  <a:pt x="2983422" y="276152"/>
                </a:cubicBezTo>
                <a:lnTo>
                  <a:pt x="2982375" y="275873"/>
                </a:lnTo>
                <a:close/>
                <a:moveTo>
                  <a:pt x="2890113" y="271780"/>
                </a:moveTo>
                <a:lnTo>
                  <a:pt x="2891710" y="272320"/>
                </a:lnTo>
                <a:lnTo>
                  <a:pt x="2888670" y="273020"/>
                </a:lnTo>
                <a:close/>
                <a:moveTo>
                  <a:pt x="2982961" y="271462"/>
                </a:moveTo>
                <a:cubicBezTo>
                  <a:pt x="2980196" y="273338"/>
                  <a:pt x="2979504" y="274511"/>
                  <a:pt x="2979908" y="275214"/>
                </a:cubicBezTo>
                <a:lnTo>
                  <a:pt x="2982375" y="275873"/>
                </a:lnTo>
                <a:lnTo>
                  <a:pt x="2971439" y="277559"/>
                </a:lnTo>
                <a:cubicBezTo>
                  <a:pt x="2966369" y="278966"/>
                  <a:pt x="2962682" y="280843"/>
                  <a:pt x="2964525" y="282719"/>
                </a:cubicBezTo>
                <a:cubicBezTo>
                  <a:pt x="2964525" y="293976"/>
                  <a:pt x="2982961" y="278966"/>
                  <a:pt x="2982961" y="290223"/>
                </a:cubicBezTo>
                <a:cubicBezTo>
                  <a:pt x="2981117" y="286471"/>
                  <a:pt x="2977430" y="286471"/>
                  <a:pt x="2973282" y="287878"/>
                </a:cubicBezTo>
                <a:lnTo>
                  <a:pt x="2963062" y="292886"/>
                </a:lnTo>
                <a:lnTo>
                  <a:pt x="2962682" y="291630"/>
                </a:lnTo>
                <a:cubicBezTo>
                  <a:pt x="2963604" y="289285"/>
                  <a:pt x="2964525" y="286471"/>
                  <a:pt x="2960838" y="282719"/>
                </a:cubicBezTo>
                <a:cubicBezTo>
                  <a:pt x="2957151" y="286471"/>
                  <a:pt x="2946090" y="290223"/>
                  <a:pt x="2949777" y="293976"/>
                </a:cubicBezTo>
                <a:cubicBezTo>
                  <a:pt x="2949777" y="293976"/>
                  <a:pt x="2949777" y="293976"/>
                  <a:pt x="2953464" y="282719"/>
                </a:cubicBezTo>
                <a:lnTo>
                  <a:pt x="2952672" y="282568"/>
                </a:lnTo>
                <a:lnTo>
                  <a:pt x="2956229" y="281781"/>
                </a:lnTo>
                <a:cubicBezTo>
                  <a:pt x="2963604" y="279905"/>
                  <a:pt x="2971900" y="277090"/>
                  <a:pt x="2982961" y="271462"/>
                </a:cubicBezTo>
                <a:close/>
                <a:moveTo>
                  <a:pt x="2899494" y="271244"/>
                </a:moveTo>
                <a:cubicBezTo>
                  <a:pt x="2901370" y="271542"/>
                  <a:pt x="2902308" y="272732"/>
                  <a:pt x="2901370" y="275590"/>
                </a:cubicBezTo>
                <a:cubicBezTo>
                  <a:pt x="2901370" y="275590"/>
                  <a:pt x="2901370" y="275590"/>
                  <a:pt x="2899963" y="275114"/>
                </a:cubicBezTo>
                <a:lnTo>
                  <a:pt x="2891710" y="272320"/>
                </a:lnTo>
                <a:lnTo>
                  <a:pt x="2891989" y="272256"/>
                </a:lnTo>
                <a:cubicBezTo>
                  <a:pt x="2894803" y="271542"/>
                  <a:pt x="2897618" y="270947"/>
                  <a:pt x="2899494" y="271244"/>
                </a:cubicBezTo>
                <a:close/>
                <a:moveTo>
                  <a:pt x="2998601" y="269336"/>
                </a:moveTo>
                <a:lnTo>
                  <a:pt x="3004658" y="269742"/>
                </a:lnTo>
                <a:cubicBezTo>
                  <a:pt x="3007040" y="270668"/>
                  <a:pt x="3007992" y="272520"/>
                  <a:pt x="3009897" y="276224"/>
                </a:cubicBezTo>
                <a:cubicBezTo>
                  <a:pt x="3009897" y="276224"/>
                  <a:pt x="3009897" y="276224"/>
                  <a:pt x="3002277" y="276224"/>
                </a:cubicBezTo>
                <a:cubicBezTo>
                  <a:pt x="3002277" y="276224"/>
                  <a:pt x="3002277" y="276224"/>
                  <a:pt x="3006087" y="272520"/>
                </a:cubicBezTo>
                <a:close/>
                <a:moveTo>
                  <a:pt x="2990847" y="268816"/>
                </a:moveTo>
                <a:cubicBezTo>
                  <a:pt x="2990847" y="270668"/>
                  <a:pt x="2994657" y="269742"/>
                  <a:pt x="2998467" y="269279"/>
                </a:cubicBezTo>
                <a:lnTo>
                  <a:pt x="2998601" y="269336"/>
                </a:lnTo>
                <a:close/>
                <a:moveTo>
                  <a:pt x="3073080" y="268287"/>
                </a:moveTo>
                <a:cubicBezTo>
                  <a:pt x="3073080" y="268287"/>
                  <a:pt x="3073080" y="268287"/>
                  <a:pt x="3084510" y="271991"/>
                </a:cubicBezTo>
                <a:cubicBezTo>
                  <a:pt x="3084510" y="271991"/>
                  <a:pt x="3084510" y="271991"/>
                  <a:pt x="3073080" y="271991"/>
                </a:cubicBezTo>
                <a:cubicBezTo>
                  <a:pt x="3073080" y="275695"/>
                  <a:pt x="3076890" y="279399"/>
                  <a:pt x="3076890" y="279399"/>
                </a:cubicBezTo>
                <a:cubicBezTo>
                  <a:pt x="3076890" y="279399"/>
                  <a:pt x="3069270" y="279399"/>
                  <a:pt x="3073080" y="279399"/>
                </a:cubicBezTo>
                <a:cubicBezTo>
                  <a:pt x="3065460" y="275695"/>
                  <a:pt x="3069270" y="271991"/>
                  <a:pt x="3073080" y="268287"/>
                </a:cubicBezTo>
                <a:close/>
                <a:moveTo>
                  <a:pt x="2752722" y="268287"/>
                </a:moveTo>
                <a:cubicBezTo>
                  <a:pt x="2752722" y="282574"/>
                  <a:pt x="2763835" y="271859"/>
                  <a:pt x="2760131" y="279002"/>
                </a:cubicBezTo>
                <a:cubicBezTo>
                  <a:pt x="2760131" y="279002"/>
                  <a:pt x="2760131" y="279002"/>
                  <a:pt x="2752722" y="282574"/>
                </a:cubicBezTo>
                <a:cubicBezTo>
                  <a:pt x="2760131" y="275430"/>
                  <a:pt x="2730497" y="282574"/>
                  <a:pt x="2734201" y="271859"/>
                </a:cubicBezTo>
                <a:cubicBezTo>
                  <a:pt x="2741610" y="268287"/>
                  <a:pt x="2745314" y="279002"/>
                  <a:pt x="2752722" y="268287"/>
                </a:cubicBezTo>
                <a:close/>
                <a:moveTo>
                  <a:pt x="2901370" y="260350"/>
                </a:moveTo>
                <a:cubicBezTo>
                  <a:pt x="2901370" y="260350"/>
                  <a:pt x="2901370" y="260350"/>
                  <a:pt x="2882608" y="271780"/>
                </a:cubicBezTo>
                <a:cubicBezTo>
                  <a:pt x="2881670" y="273685"/>
                  <a:pt x="2882608" y="274161"/>
                  <a:pt x="2884485" y="273983"/>
                </a:cubicBezTo>
                <a:lnTo>
                  <a:pt x="2888670" y="273020"/>
                </a:lnTo>
                <a:lnTo>
                  <a:pt x="2884016" y="277019"/>
                </a:lnTo>
                <a:cubicBezTo>
                  <a:pt x="2882608" y="278447"/>
                  <a:pt x="2882608" y="279400"/>
                  <a:pt x="2886361" y="279400"/>
                </a:cubicBezTo>
                <a:cubicBezTo>
                  <a:pt x="2878856" y="279400"/>
                  <a:pt x="2875104" y="267970"/>
                  <a:pt x="2867599" y="275590"/>
                </a:cubicBezTo>
                <a:cubicBezTo>
                  <a:pt x="2863847" y="275590"/>
                  <a:pt x="2867599" y="271780"/>
                  <a:pt x="2867599" y="271780"/>
                </a:cubicBezTo>
                <a:cubicBezTo>
                  <a:pt x="2867599" y="271780"/>
                  <a:pt x="2867599" y="271780"/>
                  <a:pt x="2901370" y="260350"/>
                </a:cubicBezTo>
                <a:close/>
                <a:moveTo>
                  <a:pt x="3135599" y="249237"/>
                </a:moveTo>
                <a:lnTo>
                  <a:pt x="3146423" y="249237"/>
                </a:lnTo>
                <a:cubicBezTo>
                  <a:pt x="3146423" y="249237"/>
                  <a:pt x="3146423" y="249237"/>
                  <a:pt x="3131991" y="253007"/>
                </a:cubicBezTo>
                <a:cubicBezTo>
                  <a:pt x="3131991" y="253007"/>
                  <a:pt x="3131991" y="253007"/>
                  <a:pt x="3135599" y="260548"/>
                </a:cubicBezTo>
                <a:cubicBezTo>
                  <a:pt x="3142815" y="260548"/>
                  <a:pt x="3139207" y="256777"/>
                  <a:pt x="3139207" y="256777"/>
                </a:cubicBezTo>
                <a:cubicBezTo>
                  <a:pt x="3139207" y="256777"/>
                  <a:pt x="3139207" y="256777"/>
                  <a:pt x="3146423" y="268088"/>
                </a:cubicBezTo>
                <a:cubicBezTo>
                  <a:pt x="3146423" y="268088"/>
                  <a:pt x="3146423" y="268088"/>
                  <a:pt x="3131991" y="275629"/>
                </a:cubicBezTo>
                <a:cubicBezTo>
                  <a:pt x="3110343" y="279399"/>
                  <a:pt x="3113951" y="264318"/>
                  <a:pt x="3106735" y="260548"/>
                </a:cubicBezTo>
                <a:cubicBezTo>
                  <a:pt x="3117559" y="260548"/>
                  <a:pt x="3106735" y="264318"/>
                  <a:pt x="3113951" y="268088"/>
                </a:cubicBezTo>
                <a:cubicBezTo>
                  <a:pt x="3113951" y="260548"/>
                  <a:pt x="3128383" y="253007"/>
                  <a:pt x="3135599" y="249237"/>
                </a:cubicBezTo>
                <a:close/>
                <a:moveTo>
                  <a:pt x="2800348" y="230432"/>
                </a:moveTo>
                <a:cubicBezTo>
                  <a:pt x="2800348" y="230432"/>
                  <a:pt x="2800348" y="230432"/>
                  <a:pt x="2796690" y="241788"/>
                </a:cubicBezTo>
                <a:cubicBezTo>
                  <a:pt x="2793032" y="245574"/>
                  <a:pt x="2771083" y="249359"/>
                  <a:pt x="2767424" y="249359"/>
                </a:cubicBezTo>
                <a:cubicBezTo>
                  <a:pt x="2763766" y="253145"/>
                  <a:pt x="2767424" y="253145"/>
                  <a:pt x="2767424" y="253145"/>
                </a:cubicBezTo>
                <a:cubicBezTo>
                  <a:pt x="2749134" y="256930"/>
                  <a:pt x="2738159" y="256930"/>
                  <a:pt x="2727185" y="268287"/>
                </a:cubicBezTo>
                <a:cubicBezTo>
                  <a:pt x="2723526" y="268287"/>
                  <a:pt x="2716210" y="264501"/>
                  <a:pt x="2719868" y="256930"/>
                </a:cubicBezTo>
                <a:cubicBezTo>
                  <a:pt x="2719868" y="256930"/>
                  <a:pt x="2723526" y="264501"/>
                  <a:pt x="2730843" y="260716"/>
                </a:cubicBezTo>
                <a:cubicBezTo>
                  <a:pt x="2752792" y="264501"/>
                  <a:pt x="2760108" y="230432"/>
                  <a:pt x="2782057" y="238003"/>
                </a:cubicBezTo>
                <a:cubicBezTo>
                  <a:pt x="2787544" y="236110"/>
                  <a:pt x="2789374" y="234217"/>
                  <a:pt x="2789831" y="231851"/>
                </a:cubicBezTo>
                <a:lnTo>
                  <a:pt x="2789767" y="230594"/>
                </a:lnTo>
                <a:lnTo>
                  <a:pt x="2796233" y="233271"/>
                </a:lnTo>
                <a:cubicBezTo>
                  <a:pt x="2798519" y="232324"/>
                  <a:pt x="2800348" y="230432"/>
                  <a:pt x="2800348" y="230432"/>
                </a:cubicBezTo>
                <a:close/>
                <a:moveTo>
                  <a:pt x="2789749" y="230237"/>
                </a:moveTo>
                <a:lnTo>
                  <a:pt x="2789767" y="230594"/>
                </a:lnTo>
                <a:lnTo>
                  <a:pt x="2789374" y="230432"/>
                </a:lnTo>
                <a:close/>
                <a:moveTo>
                  <a:pt x="3198810" y="227012"/>
                </a:moveTo>
                <a:cubicBezTo>
                  <a:pt x="3198810" y="227012"/>
                  <a:pt x="3198810" y="227012"/>
                  <a:pt x="3198810" y="238124"/>
                </a:cubicBezTo>
                <a:cubicBezTo>
                  <a:pt x="3195635" y="238124"/>
                  <a:pt x="3195635" y="238124"/>
                  <a:pt x="3192460" y="238124"/>
                </a:cubicBezTo>
                <a:close/>
                <a:moveTo>
                  <a:pt x="3228335" y="224442"/>
                </a:moveTo>
                <a:lnTo>
                  <a:pt x="3240085" y="227012"/>
                </a:lnTo>
                <a:cubicBezTo>
                  <a:pt x="3240085" y="227012"/>
                  <a:pt x="3240085" y="227012"/>
                  <a:pt x="3225571" y="230187"/>
                </a:cubicBezTo>
                <a:cubicBezTo>
                  <a:pt x="3220128" y="228599"/>
                  <a:pt x="3221942" y="227806"/>
                  <a:pt x="3224664" y="227012"/>
                </a:cubicBezTo>
                <a:close/>
                <a:moveTo>
                  <a:pt x="3225571" y="223837"/>
                </a:moveTo>
                <a:lnTo>
                  <a:pt x="3229199" y="223837"/>
                </a:lnTo>
                <a:lnTo>
                  <a:pt x="3228335" y="224442"/>
                </a:lnTo>
                <a:lnTo>
                  <a:pt x="3227385" y="224234"/>
                </a:lnTo>
                <a:cubicBezTo>
                  <a:pt x="3225571" y="223837"/>
                  <a:pt x="3225571" y="223837"/>
                  <a:pt x="3225571" y="223837"/>
                </a:cubicBezTo>
                <a:close/>
                <a:moveTo>
                  <a:pt x="2789374" y="222860"/>
                </a:moveTo>
                <a:cubicBezTo>
                  <a:pt x="2800348" y="219075"/>
                  <a:pt x="2782057" y="234217"/>
                  <a:pt x="2796690" y="226646"/>
                </a:cubicBezTo>
                <a:cubicBezTo>
                  <a:pt x="2796690" y="226646"/>
                  <a:pt x="2796690" y="226646"/>
                  <a:pt x="2795775" y="227119"/>
                </a:cubicBezTo>
                <a:lnTo>
                  <a:pt x="2789749" y="230237"/>
                </a:lnTo>
                <a:close/>
                <a:moveTo>
                  <a:pt x="3243260" y="215900"/>
                </a:moveTo>
                <a:lnTo>
                  <a:pt x="3254373" y="223837"/>
                </a:lnTo>
                <a:lnTo>
                  <a:pt x="3240085" y="219075"/>
                </a:lnTo>
                <a:close/>
                <a:moveTo>
                  <a:pt x="3248022" y="212725"/>
                </a:moveTo>
                <a:lnTo>
                  <a:pt x="3262310" y="212725"/>
                </a:lnTo>
                <a:lnTo>
                  <a:pt x="3254372" y="215900"/>
                </a:lnTo>
                <a:close/>
                <a:moveTo>
                  <a:pt x="2895697" y="193417"/>
                </a:moveTo>
                <a:cubicBezTo>
                  <a:pt x="2897781" y="193595"/>
                  <a:pt x="2893613" y="202882"/>
                  <a:pt x="2901948" y="197167"/>
                </a:cubicBezTo>
                <a:lnTo>
                  <a:pt x="2894539" y="204787"/>
                </a:lnTo>
                <a:cubicBezTo>
                  <a:pt x="2894539" y="204787"/>
                  <a:pt x="2894539" y="204787"/>
                  <a:pt x="2890835" y="197167"/>
                </a:cubicBezTo>
                <a:cubicBezTo>
                  <a:pt x="2893613" y="194309"/>
                  <a:pt x="2895002" y="193357"/>
                  <a:pt x="2895697" y="193417"/>
                </a:cubicBezTo>
                <a:close/>
                <a:moveTo>
                  <a:pt x="3021010" y="193145"/>
                </a:moveTo>
                <a:lnTo>
                  <a:pt x="3026254" y="194452"/>
                </a:lnTo>
                <a:lnTo>
                  <a:pt x="3026117" y="194534"/>
                </a:lnTo>
                <a:cubicBezTo>
                  <a:pt x="3024724" y="194071"/>
                  <a:pt x="3022867" y="193145"/>
                  <a:pt x="3021010" y="193145"/>
                </a:cubicBezTo>
                <a:close/>
                <a:moveTo>
                  <a:pt x="3407680" y="190500"/>
                </a:moveTo>
                <a:cubicBezTo>
                  <a:pt x="3403824" y="190500"/>
                  <a:pt x="3403824" y="197908"/>
                  <a:pt x="3411535" y="194204"/>
                </a:cubicBezTo>
                <a:cubicBezTo>
                  <a:pt x="3411535" y="194204"/>
                  <a:pt x="3411535" y="194204"/>
                  <a:pt x="3388403" y="197908"/>
                </a:cubicBezTo>
                <a:lnTo>
                  <a:pt x="3388403" y="201612"/>
                </a:lnTo>
                <a:cubicBezTo>
                  <a:pt x="3388403" y="201612"/>
                  <a:pt x="3388403" y="201612"/>
                  <a:pt x="3384547" y="194204"/>
                </a:cubicBezTo>
                <a:cubicBezTo>
                  <a:pt x="3384547" y="194204"/>
                  <a:pt x="3384547" y="194204"/>
                  <a:pt x="3407680" y="190500"/>
                </a:cubicBezTo>
                <a:close/>
                <a:moveTo>
                  <a:pt x="3340097" y="185737"/>
                </a:moveTo>
                <a:lnTo>
                  <a:pt x="3355972" y="185737"/>
                </a:lnTo>
                <a:lnTo>
                  <a:pt x="3355972" y="190499"/>
                </a:lnTo>
                <a:close/>
                <a:moveTo>
                  <a:pt x="3314697" y="182562"/>
                </a:moveTo>
                <a:lnTo>
                  <a:pt x="3314697" y="190499"/>
                </a:lnTo>
                <a:lnTo>
                  <a:pt x="3311522" y="190499"/>
                </a:lnTo>
                <a:close/>
                <a:moveTo>
                  <a:pt x="3248022" y="182562"/>
                </a:moveTo>
                <a:cubicBezTo>
                  <a:pt x="3259135" y="186191"/>
                  <a:pt x="3281360" y="182562"/>
                  <a:pt x="3281360" y="182562"/>
                </a:cubicBezTo>
                <a:cubicBezTo>
                  <a:pt x="3273952" y="182562"/>
                  <a:pt x="3281360" y="186191"/>
                  <a:pt x="3281360" y="189819"/>
                </a:cubicBezTo>
                <a:cubicBezTo>
                  <a:pt x="3281360" y="189819"/>
                  <a:pt x="3281360" y="189819"/>
                  <a:pt x="3255431" y="193448"/>
                </a:cubicBezTo>
                <a:cubicBezTo>
                  <a:pt x="3255431" y="193448"/>
                  <a:pt x="3255431" y="193448"/>
                  <a:pt x="3259135" y="200705"/>
                </a:cubicBezTo>
                <a:cubicBezTo>
                  <a:pt x="3240614" y="207962"/>
                  <a:pt x="3244318" y="189819"/>
                  <a:pt x="3229501" y="197076"/>
                </a:cubicBezTo>
                <a:cubicBezTo>
                  <a:pt x="3225797" y="189819"/>
                  <a:pt x="3248022" y="193448"/>
                  <a:pt x="3251727" y="186191"/>
                </a:cubicBezTo>
                <a:cubicBezTo>
                  <a:pt x="3251727" y="186191"/>
                  <a:pt x="3251727" y="186191"/>
                  <a:pt x="3248022" y="182562"/>
                </a:cubicBezTo>
                <a:close/>
                <a:moveTo>
                  <a:pt x="2938857" y="179387"/>
                </a:moveTo>
                <a:cubicBezTo>
                  <a:pt x="2938857" y="179387"/>
                  <a:pt x="2938857" y="179387"/>
                  <a:pt x="2949573" y="182562"/>
                </a:cubicBezTo>
                <a:cubicBezTo>
                  <a:pt x="2949573" y="182562"/>
                  <a:pt x="2949573" y="182562"/>
                  <a:pt x="2938857" y="185737"/>
                </a:cubicBezTo>
                <a:cubicBezTo>
                  <a:pt x="2935285" y="182562"/>
                  <a:pt x="2942429" y="179387"/>
                  <a:pt x="2938857" y="179387"/>
                </a:cubicBezTo>
                <a:close/>
                <a:moveTo>
                  <a:pt x="3380897" y="174625"/>
                </a:moveTo>
                <a:cubicBezTo>
                  <a:pt x="3380897" y="174625"/>
                  <a:pt x="3380897" y="174625"/>
                  <a:pt x="3384548" y="178594"/>
                </a:cubicBezTo>
                <a:lnTo>
                  <a:pt x="3384548" y="182562"/>
                </a:lnTo>
                <a:cubicBezTo>
                  <a:pt x="3384548" y="182562"/>
                  <a:pt x="3384548" y="182562"/>
                  <a:pt x="3380897" y="178594"/>
                </a:cubicBezTo>
                <a:cubicBezTo>
                  <a:pt x="3366292" y="178594"/>
                  <a:pt x="3384548" y="186531"/>
                  <a:pt x="3369943" y="190500"/>
                </a:cubicBezTo>
                <a:cubicBezTo>
                  <a:pt x="3348035" y="186531"/>
                  <a:pt x="3373594" y="174625"/>
                  <a:pt x="3380897" y="174625"/>
                </a:cubicBezTo>
                <a:close/>
                <a:moveTo>
                  <a:pt x="2767605" y="168275"/>
                </a:moveTo>
                <a:cubicBezTo>
                  <a:pt x="2767605" y="168275"/>
                  <a:pt x="2767605" y="168275"/>
                  <a:pt x="2771376" y="179387"/>
                </a:cubicBezTo>
                <a:cubicBezTo>
                  <a:pt x="2775146" y="175683"/>
                  <a:pt x="2782687" y="175683"/>
                  <a:pt x="2782687" y="171979"/>
                </a:cubicBezTo>
                <a:cubicBezTo>
                  <a:pt x="2782687" y="175683"/>
                  <a:pt x="2793998" y="175683"/>
                  <a:pt x="2790228" y="179387"/>
                </a:cubicBezTo>
                <a:cubicBezTo>
                  <a:pt x="2790228" y="168275"/>
                  <a:pt x="2771376" y="190500"/>
                  <a:pt x="2763835" y="179387"/>
                </a:cubicBezTo>
                <a:cubicBezTo>
                  <a:pt x="2763835" y="175683"/>
                  <a:pt x="2775146" y="168275"/>
                  <a:pt x="2767605" y="168275"/>
                </a:cubicBezTo>
                <a:close/>
                <a:moveTo>
                  <a:pt x="2830510" y="167481"/>
                </a:moveTo>
                <a:cubicBezTo>
                  <a:pt x="2845327" y="175418"/>
                  <a:pt x="2845327" y="163512"/>
                  <a:pt x="2863848" y="167481"/>
                </a:cubicBezTo>
                <a:cubicBezTo>
                  <a:pt x="2860144" y="175418"/>
                  <a:pt x="2860144" y="171449"/>
                  <a:pt x="2852735" y="175418"/>
                </a:cubicBezTo>
                <a:cubicBezTo>
                  <a:pt x="2849031" y="167481"/>
                  <a:pt x="2834214" y="179387"/>
                  <a:pt x="2830510" y="167481"/>
                </a:cubicBezTo>
                <a:close/>
                <a:moveTo>
                  <a:pt x="3417265" y="166290"/>
                </a:moveTo>
                <a:cubicBezTo>
                  <a:pt x="3422449" y="167216"/>
                  <a:pt x="3428105" y="169068"/>
                  <a:pt x="3433760" y="170920"/>
                </a:cubicBezTo>
                <a:cubicBezTo>
                  <a:pt x="3426219" y="167216"/>
                  <a:pt x="3411138" y="185737"/>
                  <a:pt x="3411138" y="174624"/>
                </a:cubicBezTo>
                <a:cubicBezTo>
                  <a:pt x="3411138" y="174624"/>
                  <a:pt x="3418679" y="174624"/>
                  <a:pt x="3418679" y="170920"/>
                </a:cubicBezTo>
                <a:lnTo>
                  <a:pt x="3403597" y="167216"/>
                </a:lnTo>
                <a:cubicBezTo>
                  <a:pt x="3407367" y="165364"/>
                  <a:pt x="3412080" y="165364"/>
                  <a:pt x="3417265" y="166290"/>
                </a:cubicBezTo>
                <a:close/>
                <a:moveTo>
                  <a:pt x="2819397" y="149225"/>
                </a:moveTo>
                <a:lnTo>
                  <a:pt x="2835272" y="152400"/>
                </a:lnTo>
                <a:lnTo>
                  <a:pt x="2830510" y="157162"/>
                </a:lnTo>
                <a:lnTo>
                  <a:pt x="2819397" y="152400"/>
                </a:lnTo>
                <a:close/>
                <a:moveTo>
                  <a:pt x="3050537" y="146050"/>
                </a:moveTo>
                <a:cubicBezTo>
                  <a:pt x="3054347" y="149754"/>
                  <a:pt x="3039107" y="153458"/>
                  <a:pt x="3050537" y="157162"/>
                </a:cubicBezTo>
                <a:cubicBezTo>
                  <a:pt x="3042917" y="157162"/>
                  <a:pt x="3039107" y="153458"/>
                  <a:pt x="3035297" y="149754"/>
                </a:cubicBezTo>
                <a:cubicBezTo>
                  <a:pt x="3042917" y="149754"/>
                  <a:pt x="3046727" y="149754"/>
                  <a:pt x="3050537" y="146050"/>
                </a:cubicBezTo>
                <a:close/>
                <a:moveTo>
                  <a:pt x="3478210" y="138112"/>
                </a:moveTo>
                <a:cubicBezTo>
                  <a:pt x="3478210" y="138112"/>
                  <a:pt x="3478210" y="138112"/>
                  <a:pt x="3508373" y="138112"/>
                </a:cubicBezTo>
                <a:cubicBezTo>
                  <a:pt x="3504603" y="141287"/>
                  <a:pt x="3493292" y="134937"/>
                  <a:pt x="3497062" y="141287"/>
                </a:cubicBezTo>
                <a:close/>
                <a:moveTo>
                  <a:pt x="2896490" y="135053"/>
                </a:moveTo>
                <a:cubicBezTo>
                  <a:pt x="2903455" y="133317"/>
                  <a:pt x="2901312" y="145124"/>
                  <a:pt x="2901312" y="142346"/>
                </a:cubicBezTo>
                <a:cubicBezTo>
                  <a:pt x="2901312" y="142346"/>
                  <a:pt x="2901312" y="142346"/>
                  <a:pt x="2897502" y="142346"/>
                </a:cubicBezTo>
                <a:lnTo>
                  <a:pt x="2886072" y="142346"/>
                </a:lnTo>
                <a:cubicBezTo>
                  <a:pt x="2890835" y="137716"/>
                  <a:pt x="2894168" y="135632"/>
                  <a:pt x="2896490" y="135053"/>
                </a:cubicBezTo>
                <a:close/>
                <a:moveTo>
                  <a:pt x="3578222" y="134937"/>
                </a:moveTo>
                <a:cubicBezTo>
                  <a:pt x="3570965" y="138641"/>
                  <a:pt x="3574594" y="142345"/>
                  <a:pt x="3570965" y="146049"/>
                </a:cubicBezTo>
                <a:cubicBezTo>
                  <a:pt x="3552822" y="142345"/>
                  <a:pt x="3560079" y="138641"/>
                  <a:pt x="3578222" y="134937"/>
                </a:cubicBezTo>
                <a:close/>
                <a:moveTo>
                  <a:pt x="3137940" y="123998"/>
                </a:moveTo>
                <a:lnTo>
                  <a:pt x="3147001" y="130232"/>
                </a:lnTo>
                <a:cubicBezTo>
                  <a:pt x="3162148" y="134573"/>
                  <a:pt x="3187218" y="131100"/>
                  <a:pt x="3195575" y="133878"/>
                </a:cubicBezTo>
                <a:cubicBezTo>
                  <a:pt x="3195575" y="133878"/>
                  <a:pt x="3195575" y="133878"/>
                  <a:pt x="3195575" y="141287"/>
                </a:cubicBezTo>
                <a:cubicBezTo>
                  <a:pt x="3184433" y="141287"/>
                  <a:pt x="3173290" y="159808"/>
                  <a:pt x="3154720" y="159808"/>
                </a:cubicBezTo>
                <a:cubicBezTo>
                  <a:pt x="3154720" y="159808"/>
                  <a:pt x="3154720" y="159808"/>
                  <a:pt x="3162148" y="152399"/>
                </a:cubicBezTo>
                <a:cubicBezTo>
                  <a:pt x="3139863" y="156103"/>
                  <a:pt x="3110150" y="163512"/>
                  <a:pt x="3095293" y="167216"/>
                </a:cubicBezTo>
                <a:cubicBezTo>
                  <a:pt x="3091579" y="163512"/>
                  <a:pt x="3091579" y="152399"/>
                  <a:pt x="3084151" y="163512"/>
                </a:cubicBezTo>
                <a:cubicBezTo>
                  <a:pt x="3110150" y="167216"/>
                  <a:pt x="3058152" y="178328"/>
                  <a:pt x="3087865" y="185737"/>
                </a:cubicBezTo>
                <a:cubicBezTo>
                  <a:pt x="3084151" y="185737"/>
                  <a:pt x="3069294" y="193145"/>
                  <a:pt x="3073008" y="182032"/>
                </a:cubicBezTo>
                <a:cubicBezTo>
                  <a:pt x="3069294" y="185737"/>
                  <a:pt x="3058152" y="193145"/>
                  <a:pt x="3065580" y="196849"/>
                </a:cubicBezTo>
                <a:cubicBezTo>
                  <a:pt x="3065580" y="196849"/>
                  <a:pt x="3065580" y="196849"/>
                  <a:pt x="3076722" y="193145"/>
                </a:cubicBezTo>
                <a:cubicBezTo>
                  <a:pt x="3065580" y="193145"/>
                  <a:pt x="3076722" y="200553"/>
                  <a:pt x="3073008" y="204257"/>
                </a:cubicBezTo>
                <a:cubicBezTo>
                  <a:pt x="3065580" y="204257"/>
                  <a:pt x="3069294" y="200553"/>
                  <a:pt x="3069294" y="196849"/>
                </a:cubicBezTo>
                <a:cubicBezTo>
                  <a:pt x="3054437" y="200553"/>
                  <a:pt x="3061866" y="207961"/>
                  <a:pt x="3069294" y="207961"/>
                </a:cubicBezTo>
                <a:cubicBezTo>
                  <a:pt x="3069294" y="207961"/>
                  <a:pt x="3069294" y="207961"/>
                  <a:pt x="3058152" y="207961"/>
                </a:cubicBezTo>
                <a:cubicBezTo>
                  <a:pt x="3058152" y="207961"/>
                  <a:pt x="3058152" y="211666"/>
                  <a:pt x="3058152" y="211666"/>
                </a:cubicBezTo>
                <a:cubicBezTo>
                  <a:pt x="3054437" y="211666"/>
                  <a:pt x="3047009" y="219074"/>
                  <a:pt x="3039581" y="215370"/>
                </a:cubicBezTo>
                <a:cubicBezTo>
                  <a:pt x="3039581" y="215370"/>
                  <a:pt x="3039581" y="215370"/>
                  <a:pt x="3047009" y="211666"/>
                </a:cubicBezTo>
                <a:cubicBezTo>
                  <a:pt x="3047009" y="211666"/>
                  <a:pt x="3047009" y="211666"/>
                  <a:pt x="3035867" y="204257"/>
                </a:cubicBezTo>
                <a:cubicBezTo>
                  <a:pt x="3035867" y="204257"/>
                  <a:pt x="3035867" y="204257"/>
                  <a:pt x="3054437" y="196849"/>
                </a:cubicBezTo>
                <a:cubicBezTo>
                  <a:pt x="3054437" y="196849"/>
                  <a:pt x="3054437" y="196849"/>
                  <a:pt x="3047009" y="189441"/>
                </a:cubicBezTo>
                <a:cubicBezTo>
                  <a:pt x="3043295" y="189441"/>
                  <a:pt x="3039581" y="193145"/>
                  <a:pt x="3035867" y="196849"/>
                </a:cubicBezTo>
                <a:cubicBezTo>
                  <a:pt x="3035867" y="196849"/>
                  <a:pt x="3035867" y="196849"/>
                  <a:pt x="3034010" y="196386"/>
                </a:cubicBezTo>
                <a:lnTo>
                  <a:pt x="3026254" y="194452"/>
                </a:lnTo>
                <a:lnTo>
                  <a:pt x="3028438" y="193145"/>
                </a:lnTo>
                <a:lnTo>
                  <a:pt x="3024724" y="178328"/>
                </a:lnTo>
                <a:cubicBezTo>
                  <a:pt x="3039581" y="174624"/>
                  <a:pt x="3028438" y="167216"/>
                  <a:pt x="3047009" y="159808"/>
                </a:cubicBezTo>
                <a:cubicBezTo>
                  <a:pt x="3054437" y="167216"/>
                  <a:pt x="3080437" y="163512"/>
                  <a:pt x="3091579" y="156103"/>
                </a:cubicBezTo>
                <a:cubicBezTo>
                  <a:pt x="3095293" y="170920"/>
                  <a:pt x="3106436" y="148695"/>
                  <a:pt x="3113864" y="159808"/>
                </a:cubicBezTo>
                <a:cubicBezTo>
                  <a:pt x="3117578" y="144991"/>
                  <a:pt x="3121292" y="167216"/>
                  <a:pt x="3132435" y="152399"/>
                </a:cubicBezTo>
                <a:cubicBezTo>
                  <a:pt x="3132435" y="152399"/>
                  <a:pt x="3132435" y="152399"/>
                  <a:pt x="3121292" y="148695"/>
                </a:cubicBezTo>
                <a:cubicBezTo>
                  <a:pt x="3125006" y="148695"/>
                  <a:pt x="3139863" y="152399"/>
                  <a:pt x="3139863" y="144991"/>
                </a:cubicBezTo>
                <a:cubicBezTo>
                  <a:pt x="3125006" y="152399"/>
                  <a:pt x="3121292" y="133878"/>
                  <a:pt x="3106436" y="144991"/>
                </a:cubicBezTo>
                <a:cubicBezTo>
                  <a:pt x="3106436" y="144991"/>
                  <a:pt x="3106436" y="144991"/>
                  <a:pt x="3113864" y="141287"/>
                </a:cubicBezTo>
                <a:cubicBezTo>
                  <a:pt x="3106436" y="130174"/>
                  <a:pt x="3091579" y="148695"/>
                  <a:pt x="3084151" y="141287"/>
                </a:cubicBezTo>
                <a:cubicBezTo>
                  <a:pt x="3102721" y="133879"/>
                  <a:pt x="3120364" y="129248"/>
                  <a:pt x="3137542" y="124155"/>
                </a:cubicBezTo>
                <a:close/>
                <a:moveTo>
                  <a:pt x="3136149" y="122766"/>
                </a:moveTo>
                <a:lnTo>
                  <a:pt x="3139416" y="123418"/>
                </a:lnTo>
                <a:lnTo>
                  <a:pt x="3137940" y="123998"/>
                </a:lnTo>
                <a:close/>
                <a:moveTo>
                  <a:pt x="3013072" y="119062"/>
                </a:moveTo>
                <a:cubicBezTo>
                  <a:pt x="3016776" y="122766"/>
                  <a:pt x="3024185" y="126470"/>
                  <a:pt x="3016776" y="130174"/>
                </a:cubicBezTo>
                <a:close/>
                <a:moveTo>
                  <a:pt x="3527892" y="109720"/>
                </a:moveTo>
                <a:lnTo>
                  <a:pt x="3534233" y="111653"/>
                </a:lnTo>
                <a:cubicBezTo>
                  <a:pt x="3534233" y="111653"/>
                  <a:pt x="3534233" y="111653"/>
                  <a:pt x="3526757" y="122766"/>
                </a:cubicBezTo>
                <a:cubicBezTo>
                  <a:pt x="3509934" y="119988"/>
                  <a:pt x="3526757" y="117210"/>
                  <a:pt x="3529911" y="112869"/>
                </a:cubicBezTo>
                <a:close/>
                <a:moveTo>
                  <a:pt x="3526757" y="107949"/>
                </a:moveTo>
                <a:lnTo>
                  <a:pt x="3527892" y="109720"/>
                </a:lnTo>
                <a:lnTo>
                  <a:pt x="3524977" y="108831"/>
                </a:lnTo>
                <a:close/>
                <a:moveTo>
                  <a:pt x="3429560" y="104245"/>
                </a:moveTo>
                <a:cubicBezTo>
                  <a:pt x="3427691" y="104245"/>
                  <a:pt x="3429560" y="104245"/>
                  <a:pt x="3431897" y="104708"/>
                </a:cubicBezTo>
                <a:lnTo>
                  <a:pt x="3431955" y="104745"/>
                </a:lnTo>
                <a:close/>
                <a:moveTo>
                  <a:pt x="3188147" y="104245"/>
                </a:moveTo>
                <a:cubicBezTo>
                  <a:pt x="3203004" y="111654"/>
                  <a:pt x="3217860" y="96837"/>
                  <a:pt x="3206718" y="111654"/>
                </a:cubicBezTo>
                <a:cubicBezTo>
                  <a:pt x="3195575" y="126470"/>
                  <a:pt x="3165862" y="111654"/>
                  <a:pt x="3154720" y="126470"/>
                </a:cubicBezTo>
                <a:cubicBezTo>
                  <a:pt x="3154720" y="126470"/>
                  <a:pt x="3154720" y="126470"/>
                  <a:pt x="3152398" y="126007"/>
                </a:cubicBezTo>
                <a:lnTo>
                  <a:pt x="3139416" y="123418"/>
                </a:lnTo>
                <a:close/>
                <a:moveTo>
                  <a:pt x="3466944" y="100541"/>
                </a:moveTo>
                <a:cubicBezTo>
                  <a:pt x="3481897" y="96837"/>
                  <a:pt x="3481897" y="111653"/>
                  <a:pt x="3496850" y="107949"/>
                </a:cubicBezTo>
                <a:cubicBezTo>
                  <a:pt x="3493112" y="107949"/>
                  <a:pt x="3496850" y="104245"/>
                  <a:pt x="3493112" y="104245"/>
                </a:cubicBezTo>
                <a:cubicBezTo>
                  <a:pt x="3500589" y="104245"/>
                  <a:pt x="3515542" y="111653"/>
                  <a:pt x="3515542" y="104245"/>
                </a:cubicBezTo>
                <a:cubicBezTo>
                  <a:pt x="3515542" y="106097"/>
                  <a:pt x="3518346" y="107023"/>
                  <a:pt x="3522084" y="107949"/>
                </a:cubicBezTo>
                <a:lnTo>
                  <a:pt x="3524977" y="108831"/>
                </a:lnTo>
                <a:lnTo>
                  <a:pt x="3510869" y="115821"/>
                </a:lnTo>
                <a:cubicBezTo>
                  <a:pt x="3505261" y="118136"/>
                  <a:pt x="3500589" y="120914"/>
                  <a:pt x="3500589" y="126470"/>
                </a:cubicBezTo>
                <a:cubicBezTo>
                  <a:pt x="3493112" y="115357"/>
                  <a:pt x="3474420" y="126470"/>
                  <a:pt x="3459467" y="119062"/>
                </a:cubicBezTo>
                <a:cubicBezTo>
                  <a:pt x="3459467" y="119062"/>
                  <a:pt x="3459467" y="119062"/>
                  <a:pt x="3463205" y="122766"/>
                </a:cubicBezTo>
                <a:cubicBezTo>
                  <a:pt x="3444514" y="130174"/>
                  <a:pt x="3429560" y="119062"/>
                  <a:pt x="3425822" y="111653"/>
                </a:cubicBezTo>
                <a:cubicBezTo>
                  <a:pt x="3425822" y="111653"/>
                  <a:pt x="3425822" y="111653"/>
                  <a:pt x="3437037" y="107949"/>
                </a:cubicBezTo>
                <a:lnTo>
                  <a:pt x="3431955" y="104745"/>
                </a:lnTo>
                <a:lnTo>
                  <a:pt x="3438439" y="106097"/>
                </a:lnTo>
                <a:cubicBezTo>
                  <a:pt x="3441710" y="107023"/>
                  <a:pt x="3444514" y="107949"/>
                  <a:pt x="3444514" y="107949"/>
                </a:cubicBezTo>
                <a:cubicBezTo>
                  <a:pt x="3437037" y="100541"/>
                  <a:pt x="3455729" y="104245"/>
                  <a:pt x="3466944" y="100541"/>
                </a:cubicBezTo>
                <a:close/>
                <a:moveTo>
                  <a:pt x="3184522" y="93662"/>
                </a:moveTo>
                <a:lnTo>
                  <a:pt x="3198810" y="93662"/>
                </a:lnTo>
                <a:lnTo>
                  <a:pt x="3187697" y="100012"/>
                </a:lnTo>
                <a:close/>
                <a:moveTo>
                  <a:pt x="3532763" y="88611"/>
                </a:moveTo>
                <a:lnTo>
                  <a:pt x="3537742" y="89693"/>
                </a:lnTo>
                <a:cubicBezTo>
                  <a:pt x="3541393" y="85724"/>
                  <a:pt x="3534090" y="93662"/>
                  <a:pt x="3530439" y="89693"/>
                </a:cubicBezTo>
                <a:close/>
                <a:moveTo>
                  <a:pt x="3482906" y="86254"/>
                </a:moveTo>
                <a:cubicBezTo>
                  <a:pt x="3489852" y="86254"/>
                  <a:pt x="3495408" y="88106"/>
                  <a:pt x="3493556" y="89958"/>
                </a:cubicBezTo>
                <a:cubicBezTo>
                  <a:pt x="3486147" y="93662"/>
                  <a:pt x="3471331" y="93662"/>
                  <a:pt x="3463922" y="93662"/>
                </a:cubicBezTo>
                <a:cubicBezTo>
                  <a:pt x="3467626" y="88106"/>
                  <a:pt x="3475961" y="86254"/>
                  <a:pt x="3482906" y="86254"/>
                </a:cubicBezTo>
                <a:close/>
                <a:moveTo>
                  <a:pt x="3165790" y="82550"/>
                </a:moveTo>
                <a:cubicBezTo>
                  <a:pt x="3165790" y="86254"/>
                  <a:pt x="3172775" y="89958"/>
                  <a:pt x="3179760" y="89958"/>
                </a:cubicBezTo>
                <a:cubicBezTo>
                  <a:pt x="3176268" y="93662"/>
                  <a:pt x="3172775" y="89958"/>
                  <a:pt x="3169282" y="89958"/>
                </a:cubicBezTo>
                <a:lnTo>
                  <a:pt x="3162297" y="93662"/>
                </a:lnTo>
                <a:cubicBezTo>
                  <a:pt x="3162297" y="93662"/>
                  <a:pt x="3162297" y="93662"/>
                  <a:pt x="3165790" y="82550"/>
                </a:cubicBezTo>
                <a:close/>
                <a:moveTo>
                  <a:pt x="3555998" y="77787"/>
                </a:moveTo>
                <a:cubicBezTo>
                  <a:pt x="3552347" y="81756"/>
                  <a:pt x="3547783" y="82748"/>
                  <a:pt x="3543219" y="83740"/>
                </a:cubicBezTo>
                <a:lnTo>
                  <a:pt x="3532763" y="88611"/>
                </a:lnTo>
                <a:lnTo>
                  <a:pt x="3519485" y="85724"/>
                </a:lnTo>
                <a:cubicBezTo>
                  <a:pt x="3530439" y="85724"/>
                  <a:pt x="3552347" y="77787"/>
                  <a:pt x="3555998" y="77787"/>
                </a:cubicBezTo>
                <a:close/>
                <a:moveTo>
                  <a:pt x="3555998" y="60325"/>
                </a:moveTo>
                <a:lnTo>
                  <a:pt x="3560760" y="63500"/>
                </a:lnTo>
                <a:lnTo>
                  <a:pt x="3544885" y="66675"/>
                </a:lnTo>
                <a:close/>
                <a:moveTo>
                  <a:pt x="3463894" y="57322"/>
                </a:moveTo>
                <a:lnTo>
                  <a:pt x="3467025" y="59418"/>
                </a:lnTo>
                <a:lnTo>
                  <a:pt x="3461490" y="58227"/>
                </a:lnTo>
                <a:close/>
                <a:moveTo>
                  <a:pt x="3291792" y="55760"/>
                </a:moveTo>
                <a:cubicBezTo>
                  <a:pt x="3293833" y="55979"/>
                  <a:pt x="3296101" y="57070"/>
                  <a:pt x="3298822" y="59689"/>
                </a:cubicBezTo>
                <a:cubicBezTo>
                  <a:pt x="3295194" y="56197"/>
                  <a:pt x="3277051" y="66674"/>
                  <a:pt x="3273422" y="59689"/>
                </a:cubicBezTo>
                <a:cubicBezTo>
                  <a:pt x="3281586" y="62308"/>
                  <a:pt x="3285669" y="55105"/>
                  <a:pt x="3291792" y="55760"/>
                </a:cubicBezTo>
                <a:close/>
                <a:moveTo>
                  <a:pt x="3485989" y="55562"/>
                </a:moveTo>
                <a:cubicBezTo>
                  <a:pt x="3489640" y="62970"/>
                  <a:pt x="3504246" y="55562"/>
                  <a:pt x="3511548" y="62970"/>
                </a:cubicBezTo>
                <a:cubicBezTo>
                  <a:pt x="3511548" y="62970"/>
                  <a:pt x="3511548" y="62970"/>
                  <a:pt x="3500594" y="66674"/>
                </a:cubicBezTo>
                <a:cubicBezTo>
                  <a:pt x="3500594" y="66674"/>
                  <a:pt x="3500594" y="66674"/>
                  <a:pt x="3496943" y="59266"/>
                </a:cubicBezTo>
                <a:cubicBezTo>
                  <a:pt x="3496943" y="59266"/>
                  <a:pt x="3496943" y="59266"/>
                  <a:pt x="3485989" y="66674"/>
                </a:cubicBezTo>
                <a:cubicBezTo>
                  <a:pt x="3478686" y="66674"/>
                  <a:pt x="3482338" y="55562"/>
                  <a:pt x="3475035" y="59266"/>
                </a:cubicBezTo>
                <a:cubicBezTo>
                  <a:pt x="3475035" y="59266"/>
                  <a:pt x="3475035" y="59266"/>
                  <a:pt x="3485989" y="59266"/>
                </a:cubicBezTo>
                <a:cubicBezTo>
                  <a:pt x="3485989" y="59266"/>
                  <a:pt x="3485989" y="59266"/>
                  <a:pt x="3485989" y="55562"/>
                </a:cubicBezTo>
                <a:close/>
                <a:moveTo>
                  <a:pt x="3470754" y="48192"/>
                </a:moveTo>
                <a:cubicBezTo>
                  <a:pt x="3470754" y="51934"/>
                  <a:pt x="3474482" y="51934"/>
                  <a:pt x="3478210" y="51934"/>
                </a:cubicBezTo>
                <a:cubicBezTo>
                  <a:pt x="3478210" y="51934"/>
                  <a:pt x="3478210" y="51934"/>
                  <a:pt x="3474482" y="53337"/>
                </a:cubicBezTo>
                <a:lnTo>
                  <a:pt x="3463894" y="57322"/>
                </a:lnTo>
                <a:lnTo>
                  <a:pt x="3455841" y="51934"/>
                </a:lnTo>
                <a:cubicBezTo>
                  <a:pt x="3455841" y="51934"/>
                  <a:pt x="3455841" y="51934"/>
                  <a:pt x="3470754" y="51934"/>
                </a:cubicBezTo>
                <a:cubicBezTo>
                  <a:pt x="3474482" y="51934"/>
                  <a:pt x="3470754" y="48192"/>
                  <a:pt x="3470754" y="48192"/>
                </a:cubicBezTo>
                <a:close/>
                <a:moveTo>
                  <a:pt x="3314168" y="44450"/>
                </a:moveTo>
                <a:cubicBezTo>
                  <a:pt x="3314168" y="44450"/>
                  <a:pt x="3314168" y="44450"/>
                  <a:pt x="3310440" y="48192"/>
                </a:cubicBezTo>
                <a:cubicBezTo>
                  <a:pt x="3321625" y="51934"/>
                  <a:pt x="3355179" y="48192"/>
                  <a:pt x="3362635" y="63160"/>
                </a:cubicBezTo>
                <a:cubicBezTo>
                  <a:pt x="3370092" y="55676"/>
                  <a:pt x="3399917" y="63160"/>
                  <a:pt x="3396189" y="48192"/>
                </a:cubicBezTo>
                <a:cubicBezTo>
                  <a:pt x="3392461" y="55676"/>
                  <a:pt x="3411102" y="48192"/>
                  <a:pt x="3399917" y="55676"/>
                </a:cubicBezTo>
                <a:cubicBezTo>
                  <a:pt x="3407374" y="51934"/>
                  <a:pt x="3418558" y="51934"/>
                  <a:pt x="3414830" y="48192"/>
                </a:cubicBezTo>
                <a:lnTo>
                  <a:pt x="3461490" y="58227"/>
                </a:lnTo>
                <a:lnTo>
                  <a:pt x="3448384" y="63160"/>
                </a:lnTo>
                <a:cubicBezTo>
                  <a:pt x="3452113" y="66902"/>
                  <a:pt x="3455841" y="70643"/>
                  <a:pt x="3459569" y="70643"/>
                </a:cubicBezTo>
                <a:cubicBezTo>
                  <a:pt x="3463297" y="70643"/>
                  <a:pt x="3463297" y="70643"/>
                  <a:pt x="3459569" y="66902"/>
                </a:cubicBezTo>
                <a:cubicBezTo>
                  <a:pt x="3470754" y="70643"/>
                  <a:pt x="3459569" y="70643"/>
                  <a:pt x="3467025" y="78127"/>
                </a:cubicBezTo>
                <a:cubicBezTo>
                  <a:pt x="3452113" y="81869"/>
                  <a:pt x="3411102" y="93095"/>
                  <a:pt x="3392461" y="81869"/>
                </a:cubicBezTo>
                <a:cubicBezTo>
                  <a:pt x="3399917" y="85611"/>
                  <a:pt x="3392461" y="85611"/>
                  <a:pt x="3392461" y="89353"/>
                </a:cubicBezTo>
                <a:cubicBezTo>
                  <a:pt x="3377548" y="89353"/>
                  <a:pt x="3347722" y="81869"/>
                  <a:pt x="3325353" y="93095"/>
                </a:cubicBezTo>
                <a:cubicBezTo>
                  <a:pt x="3336537" y="96837"/>
                  <a:pt x="3314168" y="89353"/>
                  <a:pt x="3321625" y="96837"/>
                </a:cubicBezTo>
                <a:cubicBezTo>
                  <a:pt x="3314168" y="96837"/>
                  <a:pt x="3291799" y="96837"/>
                  <a:pt x="3299255" y="89353"/>
                </a:cubicBezTo>
                <a:cubicBezTo>
                  <a:pt x="3291799" y="93095"/>
                  <a:pt x="3284342" y="93095"/>
                  <a:pt x="3276886" y="96837"/>
                </a:cubicBezTo>
                <a:cubicBezTo>
                  <a:pt x="3284342" y="89353"/>
                  <a:pt x="3254516" y="93095"/>
                  <a:pt x="3269429" y="85611"/>
                </a:cubicBezTo>
                <a:cubicBezTo>
                  <a:pt x="3261973" y="81869"/>
                  <a:pt x="3265701" y="93095"/>
                  <a:pt x="3254516" y="89353"/>
                </a:cubicBezTo>
                <a:cubicBezTo>
                  <a:pt x="3254516" y="89353"/>
                  <a:pt x="3254516" y="89353"/>
                  <a:pt x="3258245" y="93095"/>
                </a:cubicBezTo>
                <a:cubicBezTo>
                  <a:pt x="3243332" y="89353"/>
                  <a:pt x="3247060" y="96837"/>
                  <a:pt x="3232147" y="96837"/>
                </a:cubicBezTo>
                <a:lnTo>
                  <a:pt x="3232147" y="93095"/>
                </a:lnTo>
                <a:cubicBezTo>
                  <a:pt x="3232147" y="93095"/>
                  <a:pt x="3232147" y="93095"/>
                  <a:pt x="3250788" y="85611"/>
                </a:cubicBezTo>
                <a:cubicBezTo>
                  <a:pt x="3250788" y="85611"/>
                  <a:pt x="3250788" y="85611"/>
                  <a:pt x="3243332" y="81869"/>
                </a:cubicBezTo>
                <a:cubicBezTo>
                  <a:pt x="3243332" y="81869"/>
                  <a:pt x="3243332" y="81869"/>
                  <a:pt x="3258245" y="85611"/>
                </a:cubicBezTo>
                <a:cubicBezTo>
                  <a:pt x="3273158" y="74385"/>
                  <a:pt x="3276886" y="74385"/>
                  <a:pt x="3291799" y="63160"/>
                </a:cubicBezTo>
                <a:cubicBezTo>
                  <a:pt x="3291799" y="63160"/>
                  <a:pt x="3291799" y="63160"/>
                  <a:pt x="3299255" y="66902"/>
                </a:cubicBezTo>
                <a:cubicBezTo>
                  <a:pt x="3299255" y="66902"/>
                  <a:pt x="3299255" y="66902"/>
                  <a:pt x="3299255" y="63160"/>
                </a:cubicBezTo>
                <a:cubicBezTo>
                  <a:pt x="3306712" y="63160"/>
                  <a:pt x="3314168" y="70643"/>
                  <a:pt x="3325353" y="66902"/>
                </a:cubicBezTo>
                <a:cubicBezTo>
                  <a:pt x="3329081" y="51934"/>
                  <a:pt x="3314168" y="66902"/>
                  <a:pt x="3306712" y="55676"/>
                </a:cubicBezTo>
                <a:cubicBezTo>
                  <a:pt x="3306712" y="55676"/>
                  <a:pt x="3306712" y="55676"/>
                  <a:pt x="3317896" y="51934"/>
                </a:cubicBezTo>
                <a:cubicBezTo>
                  <a:pt x="3317896" y="44450"/>
                  <a:pt x="3299255" y="55676"/>
                  <a:pt x="3314168" y="44450"/>
                </a:cubicBezTo>
                <a:close/>
                <a:moveTo>
                  <a:pt x="3303585" y="38100"/>
                </a:moveTo>
                <a:lnTo>
                  <a:pt x="3317873" y="41275"/>
                </a:lnTo>
                <a:lnTo>
                  <a:pt x="3314698" y="41275"/>
                </a:lnTo>
                <a:close/>
                <a:moveTo>
                  <a:pt x="3224694" y="37200"/>
                </a:moveTo>
                <a:cubicBezTo>
                  <a:pt x="3232470" y="34354"/>
                  <a:pt x="3242368" y="43060"/>
                  <a:pt x="3248023" y="37703"/>
                </a:cubicBezTo>
                <a:cubicBezTo>
                  <a:pt x="3244253" y="41274"/>
                  <a:pt x="3229171" y="44846"/>
                  <a:pt x="3232942" y="51990"/>
                </a:cubicBezTo>
                <a:cubicBezTo>
                  <a:pt x="3229171" y="55562"/>
                  <a:pt x="3229171" y="34131"/>
                  <a:pt x="3217860" y="44846"/>
                </a:cubicBezTo>
                <a:cubicBezTo>
                  <a:pt x="3219745" y="40382"/>
                  <a:pt x="3222102" y="38149"/>
                  <a:pt x="3224694" y="37200"/>
                </a:cubicBezTo>
                <a:close/>
                <a:moveTo>
                  <a:pt x="3266279" y="29368"/>
                </a:moveTo>
                <a:cubicBezTo>
                  <a:pt x="3268065" y="28574"/>
                  <a:pt x="3269851" y="28574"/>
                  <a:pt x="3273423" y="30162"/>
                </a:cubicBezTo>
                <a:lnTo>
                  <a:pt x="3259135" y="33337"/>
                </a:lnTo>
                <a:cubicBezTo>
                  <a:pt x="3262707" y="31749"/>
                  <a:pt x="3264493" y="30162"/>
                  <a:pt x="3266279" y="29368"/>
                </a:cubicBezTo>
                <a:close/>
                <a:moveTo>
                  <a:pt x="3515252" y="0"/>
                </a:moveTo>
                <a:cubicBezTo>
                  <a:pt x="3530069" y="0"/>
                  <a:pt x="3555998" y="11311"/>
                  <a:pt x="3578223" y="11311"/>
                </a:cubicBezTo>
                <a:cubicBezTo>
                  <a:pt x="3578223" y="11311"/>
                  <a:pt x="3578223" y="11311"/>
                  <a:pt x="3574519" y="18851"/>
                </a:cubicBezTo>
                <a:cubicBezTo>
                  <a:pt x="3581927" y="15081"/>
                  <a:pt x="3593040" y="22621"/>
                  <a:pt x="3596744" y="15081"/>
                </a:cubicBezTo>
                <a:cubicBezTo>
                  <a:pt x="3596744" y="15081"/>
                  <a:pt x="3596744" y="15081"/>
                  <a:pt x="3600448" y="26392"/>
                </a:cubicBezTo>
                <a:cubicBezTo>
                  <a:pt x="3593040" y="26392"/>
                  <a:pt x="3585631" y="22621"/>
                  <a:pt x="3585631" y="30162"/>
                </a:cubicBezTo>
                <a:cubicBezTo>
                  <a:pt x="3552294" y="22621"/>
                  <a:pt x="3530069" y="30162"/>
                  <a:pt x="3518956" y="11311"/>
                </a:cubicBezTo>
                <a:lnTo>
                  <a:pt x="3500435" y="15081"/>
                </a:lnTo>
                <a:cubicBezTo>
                  <a:pt x="3500435" y="15081"/>
                  <a:pt x="3500435" y="15081"/>
                  <a:pt x="3500435" y="7540"/>
                </a:cubicBezTo>
                <a:cubicBezTo>
                  <a:pt x="3500435" y="7540"/>
                  <a:pt x="3500435" y="7540"/>
                  <a:pt x="3518956" y="7540"/>
                </a:cubicBezTo>
                <a:cubicBezTo>
                  <a:pt x="3518956" y="7540"/>
                  <a:pt x="3518956" y="3770"/>
                  <a:pt x="3515252" y="0"/>
                </a:cubicBezTo>
                <a:close/>
              </a:path>
            </a:pathLst>
          </a:custGeom>
          <a:solidFill>
            <a:schemeClr val="bg2">
              <a:lumMod val="75000"/>
            </a:schemeClr>
          </a:solidFill>
          <a:ln>
            <a:noFill/>
          </a:ln>
        </p:spPr>
        <p:txBody>
          <a:bodyPr vert="horz" wrap="square" lIns="91440" tIns="45720" rIns="91440" bIns="45720" numCol="1" anchor="t" anchorCtr="0" compatLnSpc="1">
            <a:noAutofit/>
          </a:bodyPr>
          <a:lstStyle/>
          <a:p>
            <a:endParaRPr lang="zh-CN" altLang="en-US"/>
          </a:p>
        </p:txBody>
      </p:sp>
      <p:sp>
        <p:nvSpPr>
          <p:cNvPr id="2" name="文本框 1"/>
          <p:cNvSpPr txBox="1"/>
          <p:nvPr/>
        </p:nvSpPr>
        <p:spPr>
          <a:xfrm>
            <a:off x="4204393" y="1294717"/>
            <a:ext cx="3783215" cy="1200329"/>
          </a:xfrm>
          <a:prstGeom prst="rect">
            <a:avLst/>
          </a:prstGeom>
          <a:noFill/>
        </p:spPr>
        <p:txBody>
          <a:bodyPr wrap="none" rtlCol="0">
            <a:spAutoFit/>
          </a:bodyPr>
          <a:lstStyle/>
          <a:p>
            <a:pPr algn="ctr"/>
            <a:r>
              <a:rPr lang="en-US" altLang="zh-CN" sz="7200" dirty="0">
                <a:solidFill>
                  <a:schemeClr val="tx1">
                    <a:lumMod val="75000"/>
                    <a:lumOff val="25000"/>
                  </a:schemeClr>
                </a:solidFill>
                <a:latin typeface="+mj-ea"/>
                <a:ea typeface="+mj-ea"/>
              </a:rPr>
              <a:t>PART</a:t>
            </a:r>
            <a:r>
              <a:rPr lang="en-US" altLang="zh-CN" sz="7200" dirty="0">
                <a:latin typeface="+mj-ea"/>
                <a:ea typeface="+mj-ea"/>
              </a:rPr>
              <a:t> </a:t>
            </a:r>
            <a:r>
              <a:rPr lang="en-US" altLang="zh-CN" sz="7200" dirty="0">
                <a:solidFill>
                  <a:schemeClr val="accent1"/>
                </a:solidFill>
                <a:latin typeface="+mj-ea"/>
                <a:ea typeface="+mj-ea"/>
              </a:rPr>
              <a:t>01</a:t>
            </a:r>
            <a:endParaRPr lang="zh-CN" altLang="en-US" sz="7200" dirty="0">
              <a:solidFill>
                <a:schemeClr val="accent1"/>
              </a:solidFill>
              <a:latin typeface="+mj-ea"/>
              <a:ea typeface="+mj-ea"/>
            </a:endParaRPr>
          </a:p>
        </p:txBody>
      </p:sp>
      <p:sp>
        <p:nvSpPr>
          <p:cNvPr id="3" name="矩形 2"/>
          <p:cNvSpPr/>
          <p:nvPr/>
        </p:nvSpPr>
        <p:spPr>
          <a:xfrm>
            <a:off x="2235843" y="5092161"/>
            <a:ext cx="8147006" cy="1200329"/>
          </a:xfrm>
          <a:prstGeom prst="rect">
            <a:avLst/>
          </a:prstGeom>
        </p:spPr>
        <p:txBody>
          <a:bodyPr wrap="square">
            <a:spAutoFit/>
          </a:bodyPr>
          <a:lstStyle/>
          <a:p>
            <a:pPr marL="342900" indent="-342900">
              <a:buFont typeface="+mj-lt"/>
              <a:buAutoNum type="arabicPeriod"/>
            </a:pPr>
            <a:r>
              <a:rPr lang="zh-CN" altLang="en-US" dirty="0"/>
              <a:t>代码段和</a:t>
            </a:r>
            <a:r>
              <a:rPr lang="zh-CN" altLang="en-US" dirty="0" smtClean="0"/>
              <a:t>数据段</a:t>
            </a:r>
            <a:endParaRPr lang="en-US" altLang="zh-CN" dirty="0" smtClean="0"/>
          </a:p>
          <a:p>
            <a:pPr marL="342900" indent="-342900">
              <a:buFont typeface="+mj-lt"/>
              <a:buAutoNum type="arabicPeriod"/>
            </a:pPr>
            <a:r>
              <a:rPr lang="en-US" altLang="zh-CN" dirty="0" err="1"/>
              <a:t>sched</a:t>
            </a:r>
            <a:r>
              <a:rPr lang="en-US" altLang="zh-CN" dirty="0"/>
              <a:t>()</a:t>
            </a:r>
          </a:p>
          <a:p>
            <a:pPr marL="342900" indent="-342900">
              <a:buFont typeface="+mj-lt"/>
              <a:buAutoNum type="arabicPeriod"/>
            </a:pPr>
            <a:r>
              <a:rPr lang="en-US" altLang="zh-CN" dirty="0" err="1"/>
              <a:t>xswap</a:t>
            </a:r>
            <a:r>
              <a:rPr lang="en-US" altLang="zh-CN" dirty="0"/>
              <a:t>()</a:t>
            </a:r>
          </a:p>
          <a:p>
            <a:pPr marL="342900" indent="-342900">
              <a:buFont typeface="+mj-lt"/>
              <a:buAutoNum type="arabicPeriod"/>
            </a:pPr>
            <a:endParaRPr lang="zh-CN" altLang="en-US" dirty="0"/>
          </a:p>
        </p:txBody>
      </p:sp>
      <p:sp>
        <p:nvSpPr>
          <p:cNvPr id="4" name="圆角矩形 3"/>
          <p:cNvSpPr/>
          <p:nvPr/>
        </p:nvSpPr>
        <p:spPr>
          <a:xfrm>
            <a:off x="4890401" y="3744760"/>
            <a:ext cx="2411199" cy="4489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lumMod val="75000"/>
                    <a:lumOff val="25000"/>
                  </a:schemeClr>
                </a:solidFill>
              </a:rPr>
              <a:t>什么是交换处理</a:t>
            </a:r>
            <a:endParaRPr lang="zh-CN" altLang="en-US" sz="1600" dirty="0">
              <a:solidFill>
                <a:schemeClr val="tx1">
                  <a:lumMod val="75000"/>
                  <a:lumOff val="25000"/>
                </a:schemeClr>
              </a:solidFill>
            </a:endParaRPr>
          </a:p>
        </p:txBody>
      </p:sp>
      <p:cxnSp>
        <p:nvCxnSpPr>
          <p:cNvPr id="5" name="直接连接符 4"/>
          <p:cNvCxnSpPr/>
          <p:nvPr/>
        </p:nvCxnSpPr>
        <p:spPr>
          <a:xfrm>
            <a:off x="2235843" y="4311920"/>
            <a:ext cx="7720314"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fade">
                                      <p:cBhvr>
                                        <p:cTn id="7" dur="500"/>
                                        <p:tgtEl>
                                          <p:spTgt spid="5138"/>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518"/>
                                        </p:tgtEl>
                                        <p:attrNameLst>
                                          <p:attrName>style.visibility</p:attrName>
                                        </p:attrNameLst>
                                      </p:cBhvr>
                                      <p:to>
                                        <p:strVal val="visible"/>
                                      </p:to>
                                    </p:set>
                                    <p:animEffect transition="in" filter="fade">
                                      <p:cBhvr>
                                        <p:cTn id="10" dur="500"/>
                                        <p:tgtEl>
                                          <p:spTgt spid="1518"/>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15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p:bldP spid="1518" grpId="0" animBg="1"/>
      <p:bldP spid="2" grpId="0"/>
      <p:bldP spid="3" grpId="0"/>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8255" y="817356"/>
            <a:ext cx="5375831" cy="338554"/>
          </a:xfrm>
          <a:prstGeom prst="rect">
            <a:avLst/>
          </a:prstGeom>
        </p:spPr>
        <p:txBody>
          <a:bodyPr wrap="square">
            <a:spAutoFit/>
          </a:bodyPr>
          <a:lstStyle/>
          <a:p>
            <a:r>
              <a:rPr lang="en-US" altLang="zh-CN" sz="1600" dirty="0">
                <a:solidFill>
                  <a:schemeClr val="tx1">
                    <a:lumMod val="75000"/>
                    <a:lumOff val="25000"/>
                  </a:schemeClr>
                </a:solidFill>
              </a:rPr>
              <a:t>Lorem Ipsum is simply dummy text of the printing.</a:t>
            </a:r>
            <a:endParaRPr lang="zh-CN" altLang="en-US" sz="1600" dirty="0">
              <a:solidFill>
                <a:schemeClr val="tx1">
                  <a:lumMod val="75000"/>
                  <a:lumOff val="25000"/>
                </a:schemeClr>
              </a:solidFill>
            </a:endParaRPr>
          </a:p>
        </p:txBody>
      </p:sp>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smtClean="0">
                <a:solidFill>
                  <a:schemeClr val="accent1"/>
                </a:solidFill>
                <a:latin typeface="+mj-lt"/>
              </a:rPr>
              <a:t>1</a:t>
            </a:r>
            <a:r>
              <a:rPr lang="zh-CN" altLang="en-US" sz="2000" dirty="0" smtClean="0">
                <a:solidFill>
                  <a:schemeClr val="accent1"/>
                </a:solidFill>
                <a:latin typeface="+mj-lt"/>
              </a:rPr>
              <a:t>、</a:t>
            </a:r>
            <a:r>
              <a:rPr lang="zh-CN" altLang="en-US" sz="2000" dirty="0"/>
              <a:t>代码段和</a:t>
            </a:r>
            <a:r>
              <a:rPr lang="zh-CN" altLang="en-US" sz="2000" dirty="0" smtClean="0"/>
              <a:t>数据段</a:t>
            </a:r>
            <a:endParaRPr lang="en-US" altLang="zh-CN" sz="2000" dirty="0"/>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 name="组合 23"/>
          <p:cNvGrpSpPr/>
          <p:nvPr/>
        </p:nvGrpSpPr>
        <p:grpSpPr>
          <a:xfrm>
            <a:off x="5545099" y="5158715"/>
            <a:ext cx="667934" cy="1078822"/>
            <a:chOff x="3159126" y="2176463"/>
            <a:chExt cx="1438275" cy="2411413"/>
          </a:xfrm>
          <a:solidFill>
            <a:schemeClr val="accent1"/>
          </a:solidFill>
        </p:grpSpPr>
        <p:sp>
          <p:nvSpPr>
            <p:cNvPr id="9" name="Freeform 6"/>
            <p:cNvSpPr>
              <a:spLocks noEditPoints="1"/>
            </p:cNvSpPr>
            <p:nvPr/>
          </p:nvSpPr>
          <p:spPr bwMode="auto">
            <a:xfrm>
              <a:off x="3502026" y="2176463"/>
              <a:ext cx="366713" cy="525463"/>
            </a:xfrm>
            <a:custGeom>
              <a:avLst/>
              <a:gdLst>
                <a:gd name="T0" fmla="*/ 26 w 170"/>
                <a:gd name="T1" fmla="*/ 193 h 244"/>
                <a:gd name="T2" fmla="*/ 143 w 170"/>
                <a:gd name="T3" fmla="*/ 117 h 244"/>
                <a:gd name="T4" fmla="*/ 56 w 170"/>
                <a:gd name="T5" fmla="*/ 45 h 244"/>
                <a:gd name="T6" fmla="*/ 119 w 170"/>
                <a:gd name="T7" fmla="*/ 164 h 244"/>
                <a:gd name="T8" fmla="*/ 37 w 170"/>
                <a:gd name="T9" fmla="*/ 123 h 244"/>
                <a:gd name="T10" fmla="*/ 54 w 170"/>
                <a:gd name="T11" fmla="*/ 120 h 244"/>
                <a:gd name="T12" fmla="*/ 54 w 170"/>
                <a:gd name="T13" fmla="*/ 90 h 244"/>
                <a:gd name="T14" fmla="*/ 68 w 170"/>
                <a:gd name="T15" fmla="*/ 63 h 244"/>
                <a:gd name="T16" fmla="*/ 92 w 170"/>
                <a:gd name="T17" fmla="*/ 89 h 244"/>
                <a:gd name="T18" fmla="*/ 89 w 170"/>
                <a:gd name="T19" fmla="*/ 113 h 244"/>
                <a:gd name="T20" fmla="*/ 98 w 170"/>
                <a:gd name="T21" fmla="*/ 142 h 244"/>
                <a:gd name="T22" fmla="*/ 102 w 170"/>
                <a:gd name="T23" fmla="*/ 153 h 244"/>
                <a:gd name="T24" fmla="*/ 94 w 170"/>
                <a:gd name="T25" fmla="*/ 102 h 244"/>
                <a:gd name="T26" fmla="*/ 94 w 170"/>
                <a:gd name="T27" fmla="*/ 78 h 244"/>
                <a:gd name="T28" fmla="*/ 76 w 170"/>
                <a:gd name="T29" fmla="*/ 121 h 244"/>
                <a:gd name="T30" fmla="*/ 71 w 170"/>
                <a:gd name="T31" fmla="*/ 102 h 244"/>
                <a:gd name="T32" fmla="*/ 70 w 170"/>
                <a:gd name="T33" fmla="*/ 145 h 244"/>
                <a:gd name="T34" fmla="*/ 82 w 170"/>
                <a:gd name="T35" fmla="*/ 148 h 244"/>
                <a:gd name="T36" fmla="*/ 89 w 170"/>
                <a:gd name="T37" fmla="*/ 148 h 244"/>
                <a:gd name="T38" fmla="*/ 111 w 170"/>
                <a:gd name="T39" fmla="*/ 151 h 244"/>
                <a:gd name="T40" fmla="*/ 117 w 170"/>
                <a:gd name="T41" fmla="*/ 103 h 244"/>
                <a:gd name="T42" fmla="*/ 111 w 170"/>
                <a:gd name="T43" fmla="*/ 85 h 244"/>
                <a:gd name="T44" fmla="*/ 115 w 170"/>
                <a:gd name="T45" fmla="*/ 136 h 244"/>
                <a:gd name="T46" fmla="*/ 126 w 170"/>
                <a:gd name="T47" fmla="*/ 123 h 244"/>
                <a:gd name="T48" fmla="*/ 140 w 170"/>
                <a:gd name="T49" fmla="*/ 100 h 244"/>
                <a:gd name="T50" fmla="*/ 124 w 170"/>
                <a:gd name="T51" fmla="*/ 72 h 244"/>
                <a:gd name="T52" fmla="*/ 114 w 170"/>
                <a:gd name="T53" fmla="*/ 38 h 244"/>
                <a:gd name="T54" fmla="*/ 102 w 170"/>
                <a:gd name="T55" fmla="*/ 49 h 244"/>
                <a:gd name="T56" fmla="*/ 89 w 170"/>
                <a:gd name="T57" fmla="*/ 44 h 244"/>
                <a:gd name="T58" fmla="*/ 75 w 170"/>
                <a:gd name="T59" fmla="*/ 64 h 244"/>
                <a:gd name="T60" fmla="*/ 63 w 170"/>
                <a:gd name="T61" fmla="*/ 75 h 244"/>
                <a:gd name="T62" fmla="*/ 44 w 170"/>
                <a:gd name="T63" fmla="*/ 66 h 244"/>
                <a:gd name="T64" fmla="*/ 39 w 170"/>
                <a:gd name="T65" fmla="*/ 76 h 244"/>
                <a:gd name="T66" fmla="*/ 28 w 170"/>
                <a:gd name="T67" fmla="*/ 106 h 244"/>
                <a:gd name="T68" fmla="*/ 20 w 170"/>
                <a:gd name="T69" fmla="*/ 102 h 244"/>
                <a:gd name="T70" fmla="*/ 32 w 170"/>
                <a:gd name="T71" fmla="*/ 127 h 244"/>
                <a:gd name="T72" fmla="*/ 39 w 170"/>
                <a:gd name="T73" fmla="*/ 146 h 244"/>
                <a:gd name="T74" fmla="*/ 45 w 170"/>
                <a:gd name="T75" fmla="*/ 148 h 244"/>
                <a:gd name="T76" fmla="*/ 57 w 170"/>
                <a:gd name="T77" fmla="*/ 126 h 244"/>
                <a:gd name="T78" fmla="*/ 66 w 170"/>
                <a:gd name="T79" fmla="*/ 153 h 244"/>
                <a:gd name="T80" fmla="*/ 77 w 170"/>
                <a:gd name="T81" fmla="*/ 185 h 244"/>
                <a:gd name="T82" fmla="*/ 98 w 170"/>
                <a:gd name="T83" fmla="*/ 197 h 244"/>
                <a:gd name="T84" fmla="*/ 113 w 170"/>
                <a:gd name="T85" fmla="*/ 147 h 244"/>
                <a:gd name="T86" fmla="*/ 119 w 170"/>
                <a:gd name="T87" fmla="*/ 193 h 244"/>
                <a:gd name="T88" fmla="*/ 130 w 170"/>
                <a:gd name="T89" fmla="*/ 153 h 244"/>
                <a:gd name="T90" fmla="*/ 134 w 170"/>
                <a:gd name="T91" fmla="*/ 119 h 244"/>
                <a:gd name="T92" fmla="*/ 140 w 170"/>
                <a:gd name="T93" fmla="*/ 151 h 244"/>
                <a:gd name="T94" fmla="*/ 129 w 170"/>
                <a:gd name="T95" fmla="*/ 49 h 244"/>
                <a:gd name="T96" fmla="*/ 109 w 170"/>
                <a:gd name="T97" fmla="*/ 21 h 244"/>
                <a:gd name="T98" fmla="*/ 90 w 170"/>
                <a:gd name="T99" fmla="*/ 28 h 244"/>
                <a:gd name="T100" fmla="*/ 76 w 170"/>
                <a:gd name="T101" fmla="*/ 28 h 244"/>
                <a:gd name="T102" fmla="*/ 51 w 170"/>
                <a:gd name="T103" fmla="*/ 37 h 244"/>
                <a:gd name="T104" fmla="*/ 39 w 170"/>
                <a:gd name="T105" fmla="*/ 47 h 244"/>
                <a:gd name="T106" fmla="*/ 27 w 170"/>
                <a:gd name="T107" fmla="*/ 57 h 244"/>
                <a:gd name="T108" fmla="*/ 19 w 170"/>
                <a:gd name="T109" fmla="*/ 131 h 244"/>
                <a:gd name="T110" fmla="*/ 43 w 170"/>
                <a:gd name="T111" fmla="*/ 193 h 244"/>
                <a:gd name="T112" fmla="*/ 67 w 170"/>
                <a:gd name="T113" fmla="*/ 211 h 244"/>
                <a:gd name="T114" fmla="*/ 93 w 170"/>
                <a:gd name="T115" fmla="*/ 227 h 244"/>
                <a:gd name="T116" fmla="*/ 149 w 170"/>
                <a:gd name="T117" fmla="*/ 15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 h="244">
                  <a:moveTo>
                    <a:pt x="149" y="59"/>
                  </a:moveTo>
                  <a:cubicBezTo>
                    <a:pt x="147" y="56"/>
                    <a:pt x="143" y="50"/>
                    <a:pt x="141" y="45"/>
                  </a:cubicBezTo>
                  <a:cubicBezTo>
                    <a:pt x="139" y="39"/>
                    <a:pt x="136" y="35"/>
                    <a:pt x="134" y="30"/>
                  </a:cubicBezTo>
                  <a:cubicBezTo>
                    <a:pt x="131" y="25"/>
                    <a:pt x="128" y="19"/>
                    <a:pt x="123" y="15"/>
                  </a:cubicBezTo>
                  <a:cubicBezTo>
                    <a:pt x="118" y="10"/>
                    <a:pt x="112" y="9"/>
                    <a:pt x="106" y="4"/>
                  </a:cubicBezTo>
                  <a:cubicBezTo>
                    <a:pt x="82" y="0"/>
                    <a:pt x="62" y="1"/>
                    <a:pt x="42" y="13"/>
                  </a:cubicBezTo>
                  <a:cubicBezTo>
                    <a:pt x="40" y="13"/>
                    <a:pt x="39" y="13"/>
                    <a:pt x="37" y="13"/>
                  </a:cubicBezTo>
                  <a:cubicBezTo>
                    <a:pt x="37" y="15"/>
                    <a:pt x="37" y="16"/>
                    <a:pt x="36" y="17"/>
                  </a:cubicBezTo>
                  <a:cubicBezTo>
                    <a:pt x="26" y="23"/>
                    <a:pt x="18" y="31"/>
                    <a:pt x="14" y="42"/>
                  </a:cubicBezTo>
                  <a:cubicBezTo>
                    <a:pt x="13" y="44"/>
                    <a:pt x="15" y="44"/>
                    <a:pt x="15" y="45"/>
                  </a:cubicBezTo>
                  <a:cubicBezTo>
                    <a:pt x="0" y="65"/>
                    <a:pt x="0" y="95"/>
                    <a:pt x="0" y="117"/>
                  </a:cubicBezTo>
                  <a:cubicBezTo>
                    <a:pt x="0" y="125"/>
                    <a:pt x="2" y="131"/>
                    <a:pt x="4" y="138"/>
                  </a:cubicBezTo>
                  <a:cubicBezTo>
                    <a:pt x="9" y="156"/>
                    <a:pt x="16" y="180"/>
                    <a:pt x="26" y="193"/>
                  </a:cubicBezTo>
                  <a:cubicBezTo>
                    <a:pt x="33" y="203"/>
                    <a:pt x="39" y="205"/>
                    <a:pt x="49" y="212"/>
                  </a:cubicBezTo>
                  <a:cubicBezTo>
                    <a:pt x="60" y="219"/>
                    <a:pt x="74" y="223"/>
                    <a:pt x="87" y="225"/>
                  </a:cubicBezTo>
                  <a:cubicBezTo>
                    <a:pt x="84" y="225"/>
                    <a:pt x="84" y="227"/>
                    <a:pt x="85" y="229"/>
                  </a:cubicBezTo>
                  <a:cubicBezTo>
                    <a:pt x="91" y="235"/>
                    <a:pt x="96" y="244"/>
                    <a:pt x="108" y="242"/>
                  </a:cubicBezTo>
                  <a:cubicBezTo>
                    <a:pt x="111" y="242"/>
                    <a:pt x="119" y="237"/>
                    <a:pt x="121" y="234"/>
                  </a:cubicBezTo>
                  <a:cubicBezTo>
                    <a:pt x="132" y="221"/>
                    <a:pt x="149" y="192"/>
                    <a:pt x="151" y="178"/>
                  </a:cubicBezTo>
                  <a:cubicBezTo>
                    <a:pt x="152" y="175"/>
                    <a:pt x="152" y="172"/>
                    <a:pt x="151" y="170"/>
                  </a:cubicBezTo>
                  <a:cubicBezTo>
                    <a:pt x="163" y="155"/>
                    <a:pt x="165" y="129"/>
                    <a:pt x="163" y="108"/>
                  </a:cubicBezTo>
                  <a:cubicBezTo>
                    <a:pt x="165" y="110"/>
                    <a:pt x="166" y="115"/>
                    <a:pt x="170" y="113"/>
                  </a:cubicBezTo>
                  <a:cubicBezTo>
                    <a:pt x="169" y="107"/>
                    <a:pt x="164" y="105"/>
                    <a:pt x="162" y="100"/>
                  </a:cubicBezTo>
                  <a:cubicBezTo>
                    <a:pt x="160" y="84"/>
                    <a:pt x="155" y="69"/>
                    <a:pt x="149" y="59"/>
                  </a:cubicBezTo>
                  <a:close/>
                  <a:moveTo>
                    <a:pt x="149" y="111"/>
                  </a:moveTo>
                  <a:cubicBezTo>
                    <a:pt x="147" y="114"/>
                    <a:pt x="145" y="115"/>
                    <a:pt x="143" y="117"/>
                  </a:cubicBezTo>
                  <a:cubicBezTo>
                    <a:pt x="141" y="116"/>
                    <a:pt x="139" y="115"/>
                    <a:pt x="138" y="112"/>
                  </a:cubicBezTo>
                  <a:cubicBezTo>
                    <a:pt x="140" y="109"/>
                    <a:pt x="142" y="108"/>
                    <a:pt x="143" y="105"/>
                  </a:cubicBezTo>
                  <a:cubicBezTo>
                    <a:pt x="146" y="106"/>
                    <a:pt x="145" y="110"/>
                    <a:pt x="149" y="111"/>
                  </a:cubicBezTo>
                  <a:close/>
                  <a:moveTo>
                    <a:pt x="58" y="63"/>
                  </a:moveTo>
                  <a:cubicBezTo>
                    <a:pt x="60" y="65"/>
                    <a:pt x="59" y="69"/>
                    <a:pt x="61" y="70"/>
                  </a:cubicBezTo>
                  <a:cubicBezTo>
                    <a:pt x="62" y="74"/>
                    <a:pt x="58" y="74"/>
                    <a:pt x="58" y="77"/>
                  </a:cubicBezTo>
                  <a:cubicBezTo>
                    <a:pt x="56" y="77"/>
                    <a:pt x="57" y="74"/>
                    <a:pt x="55" y="74"/>
                  </a:cubicBezTo>
                  <a:cubicBezTo>
                    <a:pt x="53" y="74"/>
                    <a:pt x="54" y="76"/>
                    <a:pt x="52" y="76"/>
                  </a:cubicBezTo>
                  <a:cubicBezTo>
                    <a:pt x="52" y="78"/>
                    <a:pt x="53" y="79"/>
                    <a:pt x="54" y="80"/>
                  </a:cubicBezTo>
                  <a:cubicBezTo>
                    <a:pt x="50" y="95"/>
                    <a:pt x="46" y="72"/>
                    <a:pt x="54" y="72"/>
                  </a:cubicBezTo>
                  <a:cubicBezTo>
                    <a:pt x="54" y="69"/>
                    <a:pt x="56" y="66"/>
                    <a:pt x="58" y="63"/>
                  </a:cubicBezTo>
                  <a:close/>
                  <a:moveTo>
                    <a:pt x="54" y="47"/>
                  </a:moveTo>
                  <a:cubicBezTo>
                    <a:pt x="56" y="48"/>
                    <a:pt x="57" y="47"/>
                    <a:pt x="56" y="45"/>
                  </a:cubicBezTo>
                  <a:cubicBezTo>
                    <a:pt x="59" y="48"/>
                    <a:pt x="62" y="53"/>
                    <a:pt x="57" y="55"/>
                  </a:cubicBezTo>
                  <a:cubicBezTo>
                    <a:pt x="58" y="51"/>
                    <a:pt x="55" y="51"/>
                    <a:pt x="54" y="47"/>
                  </a:cubicBezTo>
                  <a:close/>
                  <a:moveTo>
                    <a:pt x="106" y="47"/>
                  </a:moveTo>
                  <a:cubicBezTo>
                    <a:pt x="104" y="43"/>
                    <a:pt x="106" y="36"/>
                    <a:pt x="110" y="36"/>
                  </a:cubicBezTo>
                  <a:cubicBezTo>
                    <a:pt x="109" y="40"/>
                    <a:pt x="112" y="45"/>
                    <a:pt x="106" y="47"/>
                  </a:cubicBezTo>
                  <a:close/>
                  <a:moveTo>
                    <a:pt x="115" y="152"/>
                  </a:moveTo>
                  <a:cubicBezTo>
                    <a:pt x="116" y="150"/>
                    <a:pt x="117" y="148"/>
                    <a:pt x="119" y="148"/>
                  </a:cubicBezTo>
                  <a:cubicBezTo>
                    <a:pt x="118" y="150"/>
                    <a:pt x="122" y="153"/>
                    <a:pt x="124" y="155"/>
                  </a:cubicBezTo>
                  <a:cubicBezTo>
                    <a:pt x="124" y="157"/>
                    <a:pt x="122" y="158"/>
                    <a:pt x="122" y="160"/>
                  </a:cubicBezTo>
                  <a:cubicBezTo>
                    <a:pt x="119" y="158"/>
                    <a:pt x="118" y="155"/>
                    <a:pt x="115" y="152"/>
                  </a:cubicBezTo>
                  <a:close/>
                  <a:moveTo>
                    <a:pt x="119" y="164"/>
                  </a:moveTo>
                  <a:cubicBezTo>
                    <a:pt x="116" y="162"/>
                    <a:pt x="114" y="159"/>
                    <a:pt x="113" y="155"/>
                  </a:cubicBezTo>
                  <a:cubicBezTo>
                    <a:pt x="115" y="156"/>
                    <a:pt x="118" y="160"/>
                    <a:pt x="119" y="164"/>
                  </a:cubicBezTo>
                  <a:close/>
                  <a:moveTo>
                    <a:pt x="92" y="160"/>
                  </a:moveTo>
                  <a:cubicBezTo>
                    <a:pt x="94" y="161"/>
                    <a:pt x="95" y="163"/>
                    <a:pt x="97" y="165"/>
                  </a:cubicBezTo>
                  <a:cubicBezTo>
                    <a:pt x="100" y="163"/>
                    <a:pt x="94" y="161"/>
                    <a:pt x="98" y="158"/>
                  </a:cubicBezTo>
                  <a:cubicBezTo>
                    <a:pt x="101" y="159"/>
                    <a:pt x="102" y="162"/>
                    <a:pt x="104" y="164"/>
                  </a:cubicBezTo>
                  <a:cubicBezTo>
                    <a:pt x="103" y="167"/>
                    <a:pt x="100" y="167"/>
                    <a:pt x="100" y="171"/>
                  </a:cubicBezTo>
                  <a:cubicBezTo>
                    <a:pt x="98" y="170"/>
                    <a:pt x="98" y="166"/>
                    <a:pt x="94" y="166"/>
                  </a:cubicBezTo>
                  <a:cubicBezTo>
                    <a:pt x="97" y="163"/>
                    <a:pt x="91" y="163"/>
                    <a:pt x="92" y="160"/>
                  </a:cubicBezTo>
                  <a:close/>
                  <a:moveTo>
                    <a:pt x="35" y="106"/>
                  </a:moveTo>
                  <a:cubicBezTo>
                    <a:pt x="36" y="103"/>
                    <a:pt x="38" y="102"/>
                    <a:pt x="39" y="99"/>
                  </a:cubicBezTo>
                  <a:cubicBezTo>
                    <a:pt x="45" y="101"/>
                    <a:pt x="41" y="107"/>
                    <a:pt x="39" y="110"/>
                  </a:cubicBezTo>
                  <a:cubicBezTo>
                    <a:pt x="36" y="110"/>
                    <a:pt x="36" y="108"/>
                    <a:pt x="35" y="106"/>
                  </a:cubicBezTo>
                  <a:close/>
                  <a:moveTo>
                    <a:pt x="39" y="119"/>
                  </a:moveTo>
                  <a:cubicBezTo>
                    <a:pt x="39" y="121"/>
                    <a:pt x="38" y="121"/>
                    <a:pt x="37" y="123"/>
                  </a:cubicBezTo>
                  <a:cubicBezTo>
                    <a:pt x="36" y="123"/>
                    <a:pt x="36" y="120"/>
                    <a:pt x="37" y="119"/>
                  </a:cubicBezTo>
                  <a:cubicBezTo>
                    <a:pt x="38" y="119"/>
                    <a:pt x="38" y="119"/>
                    <a:pt x="39" y="119"/>
                  </a:cubicBezTo>
                  <a:close/>
                  <a:moveTo>
                    <a:pt x="34" y="98"/>
                  </a:moveTo>
                  <a:cubicBezTo>
                    <a:pt x="34" y="97"/>
                    <a:pt x="34" y="94"/>
                    <a:pt x="36" y="94"/>
                  </a:cubicBezTo>
                  <a:cubicBezTo>
                    <a:pt x="36" y="96"/>
                    <a:pt x="34" y="96"/>
                    <a:pt x="34" y="98"/>
                  </a:cubicBezTo>
                  <a:close/>
                  <a:moveTo>
                    <a:pt x="32" y="118"/>
                  </a:moveTo>
                  <a:cubicBezTo>
                    <a:pt x="31" y="116"/>
                    <a:pt x="31" y="115"/>
                    <a:pt x="32" y="112"/>
                  </a:cubicBezTo>
                  <a:cubicBezTo>
                    <a:pt x="35" y="112"/>
                    <a:pt x="36" y="118"/>
                    <a:pt x="32" y="118"/>
                  </a:cubicBezTo>
                  <a:close/>
                  <a:moveTo>
                    <a:pt x="44" y="106"/>
                  </a:moveTo>
                  <a:cubicBezTo>
                    <a:pt x="47" y="108"/>
                    <a:pt x="43" y="113"/>
                    <a:pt x="41" y="115"/>
                  </a:cubicBezTo>
                  <a:cubicBezTo>
                    <a:pt x="39" y="111"/>
                    <a:pt x="43" y="109"/>
                    <a:pt x="44" y="106"/>
                  </a:cubicBezTo>
                  <a:close/>
                  <a:moveTo>
                    <a:pt x="49" y="112"/>
                  </a:moveTo>
                  <a:cubicBezTo>
                    <a:pt x="51" y="114"/>
                    <a:pt x="52" y="118"/>
                    <a:pt x="54" y="120"/>
                  </a:cubicBezTo>
                  <a:cubicBezTo>
                    <a:pt x="53" y="123"/>
                    <a:pt x="52" y="126"/>
                    <a:pt x="49" y="127"/>
                  </a:cubicBezTo>
                  <a:cubicBezTo>
                    <a:pt x="50" y="125"/>
                    <a:pt x="46" y="122"/>
                    <a:pt x="45" y="120"/>
                  </a:cubicBezTo>
                  <a:cubicBezTo>
                    <a:pt x="45" y="117"/>
                    <a:pt x="48" y="115"/>
                    <a:pt x="49" y="112"/>
                  </a:cubicBezTo>
                  <a:close/>
                  <a:moveTo>
                    <a:pt x="47" y="101"/>
                  </a:moveTo>
                  <a:cubicBezTo>
                    <a:pt x="48" y="99"/>
                    <a:pt x="50" y="97"/>
                    <a:pt x="51" y="94"/>
                  </a:cubicBezTo>
                  <a:cubicBezTo>
                    <a:pt x="53" y="95"/>
                    <a:pt x="50" y="101"/>
                    <a:pt x="47" y="101"/>
                  </a:cubicBezTo>
                  <a:close/>
                  <a:moveTo>
                    <a:pt x="52" y="110"/>
                  </a:moveTo>
                  <a:cubicBezTo>
                    <a:pt x="53" y="108"/>
                    <a:pt x="52" y="108"/>
                    <a:pt x="51" y="107"/>
                  </a:cubicBezTo>
                  <a:cubicBezTo>
                    <a:pt x="51" y="103"/>
                    <a:pt x="55" y="103"/>
                    <a:pt x="55" y="100"/>
                  </a:cubicBezTo>
                  <a:cubicBezTo>
                    <a:pt x="59" y="105"/>
                    <a:pt x="65" y="110"/>
                    <a:pt x="56" y="114"/>
                  </a:cubicBezTo>
                  <a:cubicBezTo>
                    <a:pt x="56" y="112"/>
                    <a:pt x="54" y="110"/>
                    <a:pt x="52" y="110"/>
                  </a:cubicBezTo>
                  <a:close/>
                  <a:moveTo>
                    <a:pt x="56" y="84"/>
                  </a:moveTo>
                  <a:cubicBezTo>
                    <a:pt x="58" y="85"/>
                    <a:pt x="56" y="89"/>
                    <a:pt x="54" y="90"/>
                  </a:cubicBezTo>
                  <a:cubicBezTo>
                    <a:pt x="53" y="88"/>
                    <a:pt x="56" y="86"/>
                    <a:pt x="56" y="84"/>
                  </a:cubicBezTo>
                  <a:close/>
                  <a:moveTo>
                    <a:pt x="58" y="95"/>
                  </a:moveTo>
                  <a:cubicBezTo>
                    <a:pt x="58" y="93"/>
                    <a:pt x="60" y="91"/>
                    <a:pt x="60" y="89"/>
                  </a:cubicBezTo>
                  <a:cubicBezTo>
                    <a:pt x="63" y="92"/>
                    <a:pt x="65" y="95"/>
                    <a:pt x="67" y="98"/>
                  </a:cubicBezTo>
                  <a:cubicBezTo>
                    <a:pt x="66" y="101"/>
                    <a:pt x="64" y="102"/>
                    <a:pt x="64" y="104"/>
                  </a:cubicBezTo>
                  <a:cubicBezTo>
                    <a:pt x="62" y="101"/>
                    <a:pt x="60" y="98"/>
                    <a:pt x="58" y="95"/>
                  </a:cubicBezTo>
                  <a:close/>
                  <a:moveTo>
                    <a:pt x="67" y="78"/>
                  </a:moveTo>
                  <a:cubicBezTo>
                    <a:pt x="69" y="83"/>
                    <a:pt x="76" y="89"/>
                    <a:pt x="70" y="94"/>
                  </a:cubicBezTo>
                  <a:cubicBezTo>
                    <a:pt x="67" y="92"/>
                    <a:pt x="65" y="88"/>
                    <a:pt x="63" y="84"/>
                  </a:cubicBezTo>
                  <a:cubicBezTo>
                    <a:pt x="64" y="82"/>
                    <a:pt x="66" y="81"/>
                    <a:pt x="67" y="78"/>
                  </a:cubicBezTo>
                  <a:close/>
                  <a:moveTo>
                    <a:pt x="68" y="63"/>
                  </a:moveTo>
                  <a:cubicBezTo>
                    <a:pt x="71" y="64"/>
                    <a:pt x="67" y="67"/>
                    <a:pt x="67" y="69"/>
                  </a:cubicBezTo>
                  <a:cubicBezTo>
                    <a:pt x="64" y="68"/>
                    <a:pt x="68" y="66"/>
                    <a:pt x="68" y="63"/>
                  </a:cubicBezTo>
                  <a:close/>
                  <a:moveTo>
                    <a:pt x="79" y="79"/>
                  </a:moveTo>
                  <a:cubicBezTo>
                    <a:pt x="79" y="81"/>
                    <a:pt x="78" y="83"/>
                    <a:pt x="75" y="83"/>
                  </a:cubicBezTo>
                  <a:cubicBezTo>
                    <a:pt x="75" y="80"/>
                    <a:pt x="69" y="79"/>
                    <a:pt x="71" y="75"/>
                  </a:cubicBezTo>
                  <a:cubicBezTo>
                    <a:pt x="71" y="74"/>
                    <a:pt x="70" y="76"/>
                    <a:pt x="69" y="74"/>
                  </a:cubicBezTo>
                  <a:cubicBezTo>
                    <a:pt x="70" y="73"/>
                    <a:pt x="71" y="71"/>
                    <a:pt x="71" y="68"/>
                  </a:cubicBezTo>
                  <a:cubicBezTo>
                    <a:pt x="75" y="71"/>
                    <a:pt x="76" y="76"/>
                    <a:pt x="79" y="79"/>
                  </a:cubicBezTo>
                  <a:close/>
                  <a:moveTo>
                    <a:pt x="72" y="57"/>
                  </a:moveTo>
                  <a:cubicBezTo>
                    <a:pt x="72" y="55"/>
                    <a:pt x="74" y="55"/>
                    <a:pt x="75" y="53"/>
                  </a:cubicBezTo>
                  <a:cubicBezTo>
                    <a:pt x="75" y="53"/>
                    <a:pt x="74" y="58"/>
                    <a:pt x="72" y="57"/>
                  </a:cubicBezTo>
                  <a:close/>
                  <a:moveTo>
                    <a:pt x="96" y="81"/>
                  </a:moveTo>
                  <a:cubicBezTo>
                    <a:pt x="98" y="82"/>
                    <a:pt x="98" y="85"/>
                    <a:pt x="100" y="86"/>
                  </a:cubicBezTo>
                  <a:cubicBezTo>
                    <a:pt x="99" y="89"/>
                    <a:pt x="98" y="91"/>
                    <a:pt x="96" y="93"/>
                  </a:cubicBezTo>
                  <a:cubicBezTo>
                    <a:pt x="93" y="93"/>
                    <a:pt x="93" y="90"/>
                    <a:pt x="92" y="89"/>
                  </a:cubicBezTo>
                  <a:cubicBezTo>
                    <a:pt x="93" y="87"/>
                    <a:pt x="95" y="84"/>
                    <a:pt x="96" y="81"/>
                  </a:cubicBezTo>
                  <a:close/>
                  <a:moveTo>
                    <a:pt x="94" y="68"/>
                  </a:moveTo>
                  <a:cubicBezTo>
                    <a:pt x="95" y="60"/>
                    <a:pt x="103" y="69"/>
                    <a:pt x="96" y="73"/>
                  </a:cubicBezTo>
                  <a:cubicBezTo>
                    <a:pt x="96" y="70"/>
                    <a:pt x="93" y="70"/>
                    <a:pt x="94" y="68"/>
                  </a:cubicBezTo>
                  <a:close/>
                  <a:moveTo>
                    <a:pt x="109" y="128"/>
                  </a:moveTo>
                  <a:cubicBezTo>
                    <a:pt x="107" y="127"/>
                    <a:pt x="106" y="127"/>
                    <a:pt x="105" y="125"/>
                  </a:cubicBezTo>
                  <a:cubicBezTo>
                    <a:pt x="104" y="122"/>
                    <a:pt x="107" y="123"/>
                    <a:pt x="106" y="119"/>
                  </a:cubicBezTo>
                  <a:cubicBezTo>
                    <a:pt x="108" y="121"/>
                    <a:pt x="108" y="123"/>
                    <a:pt x="110" y="125"/>
                  </a:cubicBezTo>
                  <a:cubicBezTo>
                    <a:pt x="111" y="127"/>
                    <a:pt x="108" y="126"/>
                    <a:pt x="109" y="128"/>
                  </a:cubicBezTo>
                  <a:close/>
                  <a:moveTo>
                    <a:pt x="108" y="140"/>
                  </a:moveTo>
                  <a:cubicBezTo>
                    <a:pt x="107" y="139"/>
                    <a:pt x="106" y="138"/>
                    <a:pt x="107" y="136"/>
                  </a:cubicBezTo>
                  <a:cubicBezTo>
                    <a:pt x="110" y="136"/>
                    <a:pt x="109" y="138"/>
                    <a:pt x="108" y="140"/>
                  </a:cubicBezTo>
                  <a:close/>
                  <a:moveTo>
                    <a:pt x="89" y="113"/>
                  </a:moveTo>
                  <a:cubicBezTo>
                    <a:pt x="92" y="117"/>
                    <a:pt x="98" y="124"/>
                    <a:pt x="96" y="130"/>
                  </a:cubicBezTo>
                  <a:cubicBezTo>
                    <a:pt x="91" y="128"/>
                    <a:pt x="89" y="123"/>
                    <a:pt x="88" y="117"/>
                  </a:cubicBezTo>
                  <a:cubicBezTo>
                    <a:pt x="87" y="118"/>
                    <a:pt x="87" y="119"/>
                    <a:pt x="85" y="118"/>
                  </a:cubicBezTo>
                  <a:cubicBezTo>
                    <a:pt x="86" y="116"/>
                    <a:pt x="88" y="115"/>
                    <a:pt x="89" y="113"/>
                  </a:cubicBezTo>
                  <a:close/>
                  <a:moveTo>
                    <a:pt x="84" y="113"/>
                  </a:moveTo>
                  <a:cubicBezTo>
                    <a:pt x="83" y="112"/>
                    <a:pt x="82" y="111"/>
                    <a:pt x="81" y="111"/>
                  </a:cubicBezTo>
                  <a:cubicBezTo>
                    <a:pt x="81" y="108"/>
                    <a:pt x="83" y="107"/>
                    <a:pt x="83" y="105"/>
                  </a:cubicBezTo>
                  <a:cubicBezTo>
                    <a:pt x="87" y="105"/>
                    <a:pt x="86" y="111"/>
                    <a:pt x="84" y="113"/>
                  </a:cubicBezTo>
                  <a:close/>
                  <a:moveTo>
                    <a:pt x="87" y="95"/>
                  </a:moveTo>
                  <a:cubicBezTo>
                    <a:pt x="92" y="91"/>
                    <a:pt x="94" y="102"/>
                    <a:pt x="89" y="102"/>
                  </a:cubicBezTo>
                  <a:cubicBezTo>
                    <a:pt x="88" y="101"/>
                    <a:pt x="87" y="98"/>
                    <a:pt x="87" y="95"/>
                  </a:cubicBezTo>
                  <a:close/>
                  <a:moveTo>
                    <a:pt x="96" y="140"/>
                  </a:moveTo>
                  <a:cubicBezTo>
                    <a:pt x="95" y="142"/>
                    <a:pt x="97" y="142"/>
                    <a:pt x="98" y="142"/>
                  </a:cubicBezTo>
                  <a:cubicBezTo>
                    <a:pt x="95" y="143"/>
                    <a:pt x="98" y="147"/>
                    <a:pt x="94" y="147"/>
                  </a:cubicBezTo>
                  <a:cubicBezTo>
                    <a:pt x="95" y="144"/>
                    <a:pt x="92" y="144"/>
                    <a:pt x="92" y="141"/>
                  </a:cubicBezTo>
                  <a:cubicBezTo>
                    <a:pt x="94" y="141"/>
                    <a:pt x="94" y="140"/>
                    <a:pt x="96" y="140"/>
                  </a:cubicBezTo>
                  <a:close/>
                  <a:moveTo>
                    <a:pt x="98" y="148"/>
                  </a:moveTo>
                  <a:cubicBezTo>
                    <a:pt x="99" y="148"/>
                    <a:pt x="100" y="148"/>
                    <a:pt x="100" y="148"/>
                  </a:cubicBezTo>
                  <a:cubicBezTo>
                    <a:pt x="100" y="150"/>
                    <a:pt x="99" y="151"/>
                    <a:pt x="98" y="151"/>
                  </a:cubicBezTo>
                  <a:cubicBezTo>
                    <a:pt x="98" y="150"/>
                    <a:pt x="98" y="149"/>
                    <a:pt x="98" y="148"/>
                  </a:cubicBezTo>
                  <a:close/>
                  <a:moveTo>
                    <a:pt x="98" y="135"/>
                  </a:moveTo>
                  <a:cubicBezTo>
                    <a:pt x="98" y="133"/>
                    <a:pt x="99" y="133"/>
                    <a:pt x="99" y="132"/>
                  </a:cubicBezTo>
                  <a:cubicBezTo>
                    <a:pt x="101" y="132"/>
                    <a:pt x="102" y="134"/>
                    <a:pt x="103" y="136"/>
                  </a:cubicBezTo>
                  <a:cubicBezTo>
                    <a:pt x="102" y="136"/>
                    <a:pt x="102" y="139"/>
                    <a:pt x="101" y="138"/>
                  </a:cubicBezTo>
                  <a:cubicBezTo>
                    <a:pt x="99" y="138"/>
                    <a:pt x="99" y="136"/>
                    <a:pt x="98" y="135"/>
                  </a:cubicBezTo>
                  <a:close/>
                  <a:moveTo>
                    <a:pt x="102" y="153"/>
                  </a:moveTo>
                  <a:cubicBezTo>
                    <a:pt x="104" y="153"/>
                    <a:pt x="105" y="155"/>
                    <a:pt x="105" y="157"/>
                  </a:cubicBezTo>
                  <a:cubicBezTo>
                    <a:pt x="104" y="156"/>
                    <a:pt x="99" y="155"/>
                    <a:pt x="102" y="153"/>
                  </a:cubicBezTo>
                  <a:close/>
                  <a:moveTo>
                    <a:pt x="104" y="144"/>
                  </a:moveTo>
                  <a:cubicBezTo>
                    <a:pt x="102" y="143"/>
                    <a:pt x="104" y="141"/>
                    <a:pt x="105" y="140"/>
                  </a:cubicBezTo>
                  <a:cubicBezTo>
                    <a:pt x="106" y="140"/>
                    <a:pt x="106" y="141"/>
                    <a:pt x="106" y="143"/>
                  </a:cubicBezTo>
                  <a:cubicBezTo>
                    <a:pt x="104" y="142"/>
                    <a:pt x="106" y="145"/>
                    <a:pt x="104" y="144"/>
                  </a:cubicBezTo>
                  <a:close/>
                  <a:moveTo>
                    <a:pt x="105" y="133"/>
                  </a:moveTo>
                  <a:cubicBezTo>
                    <a:pt x="102" y="133"/>
                    <a:pt x="102" y="130"/>
                    <a:pt x="102" y="128"/>
                  </a:cubicBezTo>
                  <a:cubicBezTo>
                    <a:pt x="104" y="128"/>
                    <a:pt x="105" y="130"/>
                    <a:pt x="105" y="133"/>
                  </a:cubicBezTo>
                  <a:close/>
                  <a:moveTo>
                    <a:pt x="102" y="119"/>
                  </a:moveTo>
                  <a:cubicBezTo>
                    <a:pt x="99" y="116"/>
                    <a:pt x="92" y="111"/>
                    <a:pt x="96" y="107"/>
                  </a:cubicBezTo>
                  <a:cubicBezTo>
                    <a:pt x="94" y="107"/>
                    <a:pt x="95" y="110"/>
                    <a:pt x="92" y="110"/>
                  </a:cubicBezTo>
                  <a:cubicBezTo>
                    <a:pt x="92" y="107"/>
                    <a:pt x="94" y="106"/>
                    <a:pt x="94" y="102"/>
                  </a:cubicBezTo>
                  <a:cubicBezTo>
                    <a:pt x="99" y="105"/>
                    <a:pt x="100" y="112"/>
                    <a:pt x="104" y="115"/>
                  </a:cubicBezTo>
                  <a:cubicBezTo>
                    <a:pt x="104" y="117"/>
                    <a:pt x="103" y="118"/>
                    <a:pt x="102" y="119"/>
                  </a:cubicBezTo>
                  <a:close/>
                  <a:moveTo>
                    <a:pt x="98" y="95"/>
                  </a:moveTo>
                  <a:cubicBezTo>
                    <a:pt x="100" y="95"/>
                    <a:pt x="99" y="91"/>
                    <a:pt x="103" y="91"/>
                  </a:cubicBezTo>
                  <a:cubicBezTo>
                    <a:pt x="105" y="94"/>
                    <a:pt x="100" y="95"/>
                    <a:pt x="100" y="98"/>
                  </a:cubicBezTo>
                  <a:cubicBezTo>
                    <a:pt x="98" y="99"/>
                    <a:pt x="97" y="97"/>
                    <a:pt x="98" y="95"/>
                  </a:cubicBezTo>
                  <a:close/>
                  <a:moveTo>
                    <a:pt x="103" y="81"/>
                  </a:moveTo>
                  <a:cubicBezTo>
                    <a:pt x="101" y="80"/>
                    <a:pt x="99" y="79"/>
                    <a:pt x="99" y="77"/>
                  </a:cubicBezTo>
                  <a:cubicBezTo>
                    <a:pt x="100" y="75"/>
                    <a:pt x="101" y="73"/>
                    <a:pt x="102" y="72"/>
                  </a:cubicBezTo>
                  <a:cubicBezTo>
                    <a:pt x="105" y="74"/>
                    <a:pt x="106" y="78"/>
                    <a:pt x="103" y="81"/>
                  </a:cubicBezTo>
                  <a:close/>
                  <a:moveTo>
                    <a:pt x="89" y="85"/>
                  </a:moveTo>
                  <a:cubicBezTo>
                    <a:pt x="84" y="81"/>
                    <a:pt x="86" y="75"/>
                    <a:pt x="89" y="71"/>
                  </a:cubicBezTo>
                  <a:cubicBezTo>
                    <a:pt x="92" y="72"/>
                    <a:pt x="92" y="76"/>
                    <a:pt x="94" y="78"/>
                  </a:cubicBezTo>
                  <a:cubicBezTo>
                    <a:pt x="93" y="80"/>
                    <a:pt x="91" y="83"/>
                    <a:pt x="89" y="85"/>
                  </a:cubicBezTo>
                  <a:close/>
                  <a:moveTo>
                    <a:pt x="87" y="89"/>
                  </a:moveTo>
                  <a:cubicBezTo>
                    <a:pt x="87" y="91"/>
                    <a:pt x="84" y="92"/>
                    <a:pt x="85" y="94"/>
                  </a:cubicBezTo>
                  <a:cubicBezTo>
                    <a:pt x="80" y="93"/>
                    <a:pt x="78" y="86"/>
                    <a:pt x="82" y="83"/>
                  </a:cubicBezTo>
                  <a:cubicBezTo>
                    <a:pt x="84" y="85"/>
                    <a:pt x="85" y="87"/>
                    <a:pt x="87" y="89"/>
                  </a:cubicBezTo>
                  <a:close/>
                  <a:moveTo>
                    <a:pt x="81" y="100"/>
                  </a:moveTo>
                  <a:cubicBezTo>
                    <a:pt x="80" y="102"/>
                    <a:pt x="79" y="103"/>
                    <a:pt x="78" y="105"/>
                  </a:cubicBezTo>
                  <a:cubicBezTo>
                    <a:pt x="76" y="104"/>
                    <a:pt x="76" y="102"/>
                    <a:pt x="73" y="102"/>
                  </a:cubicBezTo>
                  <a:cubicBezTo>
                    <a:pt x="72" y="98"/>
                    <a:pt x="75" y="96"/>
                    <a:pt x="76" y="93"/>
                  </a:cubicBezTo>
                  <a:cubicBezTo>
                    <a:pt x="78" y="94"/>
                    <a:pt x="79" y="98"/>
                    <a:pt x="81" y="100"/>
                  </a:cubicBezTo>
                  <a:close/>
                  <a:moveTo>
                    <a:pt x="80" y="116"/>
                  </a:moveTo>
                  <a:cubicBezTo>
                    <a:pt x="80" y="118"/>
                    <a:pt x="78" y="119"/>
                    <a:pt x="78" y="121"/>
                  </a:cubicBezTo>
                  <a:cubicBezTo>
                    <a:pt x="77" y="122"/>
                    <a:pt x="76" y="119"/>
                    <a:pt x="76" y="121"/>
                  </a:cubicBezTo>
                  <a:cubicBezTo>
                    <a:pt x="74" y="119"/>
                    <a:pt x="78" y="117"/>
                    <a:pt x="77" y="115"/>
                  </a:cubicBezTo>
                  <a:cubicBezTo>
                    <a:pt x="79" y="114"/>
                    <a:pt x="79" y="116"/>
                    <a:pt x="80" y="116"/>
                  </a:cubicBezTo>
                  <a:close/>
                  <a:moveTo>
                    <a:pt x="77" y="149"/>
                  </a:moveTo>
                  <a:cubicBezTo>
                    <a:pt x="75" y="150"/>
                    <a:pt x="73" y="145"/>
                    <a:pt x="72" y="143"/>
                  </a:cubicBezTo>
                  <a:cubicBezTo>
                    <a:pt x="74" y="145"/>
                    <a:pt x="75" y="147"/>
                    <a:pt x="77" y="149"/>
                  </a:cubicBezTo>
                  <a:close/>
                  <a:moveTo>
                    <a:pt x="71" y="127"/>
                  </a:moveTo>
                  <a:cubicBezTo>
                    <a:pt x="70" y="125"/>
                    <a:pt x="72" y="126"/>
                    <a:pt x="72" y="125"/>
                  </a:cubicBezTo>
                  <a:cubicBezTo>
                    <a:pt x="73" y="125"/>
                    <a:pt x="73" y="126"/>
                    <a:pt x="73" y="126"/>
                  </a:cubicBezTo>
                  <a:cubicBezTo>
                    <a:pt x="73" y="127"/>
                    <a:pt x="72" y="127"/>
                    <a:pt x="71" y="127"/>
                  </a:cubicBezTo>
                  <a:close/>
                  <a:moveTo>
                    <a:pt x="72" y="115"/>
                  </a:moveTo>
                  <a:cubicBezTo>
                    <a:pt x="69" y="114"/>
                    <a:pt x="68" y="111"/>
                    <a:pt x="66" y="110"/>
                  </a:cubicBezTo>
                  <a:cubicBezTo>
                    <a:pt x="67" y="108"/>
                    <a:pt x="70" y="104"/>
                    <a:pt x="70" y="103"/>
                  </a:cubicBezTo>
                  <a:cubicBezTo>
                    <a:pt x="70" y="102"/>
                    <a:pt x="71" y="102"/>
                    <a:pt x="71" y="102"/>
                  </a:cubicBezTo>
                  <a:cubicBezTo>
                    <a:pt x="72" y="108"/>
                    <a:pt x="77" y="111"/>
                    <a:pt x="72" y="115"/>
                  </a:cubicBezTo>
                  <a:close/>
                  <a:moveTo>
                    <a:pt x="66" y="112"/>
                  </a:moveTo>
                  <a:cubicBezTo>
                    <a:pt x="66" y="112"/>
                    <a:pt x="66" y="116"/>
                    <a:pt x="69" y="119"/>
                  </a:cubicBezTo>
                  <a:cubicBezTo>
                    <a:pt x="69" y="122"/>
                    <a:pt x="67" y="124"/>
                    <a:pt x="66" y="127"/>
                  </a:cubicBezTo>
                  <a:cubicBezTo>
                    <a:pt x="64" y="126"/>
                    <a:pt x="64" y="122"/>
                    <a:pt x="62" y="122"/>
                  </a:cubicBezTo>
                  <a:cubicBezTo>
                    <a:pt x="61" y="117"/>
                    <a:pt x="63" y="114"/>
                    <a:pt x="66" y="112"/>
                  </a:cubicBezTo>
                  <a:close/>
                  <a:moveTo>
                    <a:pt x="71" y="128"/>
                  </a:moveTo>
                  <a:cubicBezTo>
                    <a:pt x="71" y="129"/>
                    <a:pt x="69" y="131"/>
                    <a:pt x="68" y="130"/>
                  </a:cubicBezTo>
                  <a:cubicBezTo>
                    <a:pt x="68" y="129"/>
                    <a:pt x="70" y="128"/>
                    <a:pt x="71" y="128"/>
                  </a:cubicBezTo>
                  <a:close/>
                  <a:moveTo>
                    <a:pt x="70" y="145"/>
                  </a:moveTo>
                  <a:cubicBezTo>
                    <a:pt x="73" y="149"/>
                    <a:pt x="76" y="152"/>
                    <a:pt x="77" y="157"/>
                  </a:cubicBezTo>
                  <a:cubicBezTo>
                    <a:pt x="74" y="155"/>
                    <a:pt x="72" y="150"/>
                    <a:pt x="68" y="151"/>
                  </a:cubicBezTo>
                  <a:cubicBezTo>
                    <a:pt x="69" y="149"/>
                    <a:pt x="69" y="147"/>
                    <a:pt x="70" y="145"/>
                  </a:cubicBezTo>
                  <a:close/>
                  <a:moveTo>
                    <a:pt x="81" y="168"/>
                  </a:moveTo>
                  <a:cubicBezTo>
                    <a:pt x="82" y="171"/>
                    <a:pt x="79" y="171"/>
                    <a:pt x="79" y="173"/>
                  </a:cubicBezTo>
                  <a:cubicBezTo>
                    <a:pt x="78" y="170"/>
                    <a:pt x="76" y="169"/>
                    <a:pt x="76" y="166"/>
                  </a:cubicBezTo>
                  <a:cubicBezTo>
                    <a:pt x="78" y="164"/>
                    <a:pt x="78" y="168"/>
                    <a:pt x="81" y="168"/>
                  </a:cubicBezTo>
                  <a:close/>
                  <a:moveTo>
                    <a:pt x="82" y="178"/>
                  </a:moveTo>
                  <a:cubicBezTo>
                    <a:pt x="83" y="180"/>
                    <a:pt x="85" y="181"/>
                    <a:pt x="85" y="183"/>
                  </a:cubicBezTo>
                  <a:cubicBezTo>
                    <a:pt x="82" y="184"/>
                    <a:pt x="83" y="181"/>
                    <a:pt x="81" y="181"/>
                  </a:cubicBezTo>
                  <a:cubicBezTo>
                    <a:pt x="81" y="180"/>
                    <a:pt x="82" y="179"/>
                    <a:pt x="82" y="178"/>
                  </a:cubicBezTo>
                  <a:close/>
                  <a:moveTo>
                    <a:pt x="82" y="148"/>
                  </a:moveTo>
                  <a:cubicBezTo>
                    <a:pt x="79" y="146"/>
                    <a:pt x="79" y="141"/>
                    <a:pt x="75" y="140"/>
                  </a:cubicBezTo>
                  <a:cubicBezTo>
                    <a:pt x="76" y="137"/>
                    <a:pt x="75" y="136"/>
                    <a:pt x="77" y="132"/>
                  </a:cubicBezTo>
                  <a:cubicBezTo>
                    <a:pt x="81" y="134"/>
                    <a:pt x="83" y="140"/>
                    <a:pt x="86" y="143"/>
                  </a:cubicBezTo>
                  <a:cubicBezTo>
                    <a:pt x="85" y="145"/>
                    <a:pt x="85" y="148"/>
                    <a:pt x="82" y="148"/>
                  </a:cubicBezTo>
                  <a:close/>
                  <a:moveTo>
                    <a:pt x="85" y="163"/>
                  </a:moveTo>
                  <a:cubicBezTo>
                    <a:pt x="83" y="162"/>
                    <a:pt x="85" y="158"/>
                    <a:pt x="82" y="159"/>
                  </a:cubicBezTo>
                  <a:cubicBezTo>
                    <a:pt x="83" y="156"/>
                    <a:pt x="87" y="161"/>
                    <a:pt x="85" y="163"/>
                  </a:cubicBezTo>
                  <a:close/>
                  <a:moveTo>
                    <a:pt x="80" y="127"/>
                  </a:moveTo>
                  <a:cubicBezTo>
                    <a:pt x="80" y="126"/>
                    <a:pt x="83" y="124"/>
                    <a:pt x="81" y="123"/>
                  </a:cubicBezTo>
                  <a:cubicBezTo>
                    <a:pt x="81" y="121"/>
                    <a:pt x="83" y="124"/>
                    <a:pt x="83" y="121"/>
                  </a:cubicBezTo>
                  <a:cubicBezTo>
                    <a:pt x="84" y="122"/>
                    <a:pt x="85" y="124"/>
                    <a:pt x="83" y="125"/>
                  </a:cubicBezTo>
                  <a:cubicBezTo>
                    <a:pt x="86" y="126"/>
                    <a:pt x="94" y="135"/>
                    <a:pt x="90" y="138"/>
                  </a:cubicBezTo>
                  <a:cubicBezTo>
                    <a:pt x="85" y="136"/>
                    <a:pt x="84" y="131"/>
                    <a:pt x="80" y="127"/>
                  </a:cubicBezTo>
                  <a:close/>
                  <a:moveTo>
                    <a:pt x="87" y="149"/>
                  </a:moveTo>
                  <a:cubicBezTo>
                    <a:pt x="88" y="151"/>
                    <a:pt x="92" y="157"/>
                    <a:pt x="87" y="157"/>
                  </a:cubicBezTo>
                  <a:cubicBezTo>
                    <a:pt x="87" y="152"/>
                    <a:pt x="85" y="153"/>
                    <a:pt x="87" y="149"/>
                  </a:cubicBezTo>
                  <a:close/>
                  <a:moveTo>
                    <a:pt x="89" y="148"/>
                  </a:moveTo>
                  <a:cubicBezTo>
                    <a:pt x="91" y="148"/>
                    <a:pt x="92" y="150"/>
                    <a:pt x="92" y="153"/>
                  </a:cubicBezTo>
                  <a:cubicBezTo>
                    <a:pt x="90" y="152"/>
                    <a:pt x="89" y="150"/>
                    <a:pt x="89" y="148"/>
                  </a:cubicBezTo>
                  <a:close/>
                  <a:moveTo>
                    <a:pt x="105" y="187"/>
                  </a:moveTo>
                  <a:cubicBezTo>
                    <a:pt x="103" y="185"/>
                    <a:pt x="100" y="183"/>
                    <a:pt x="100" y="180"/>
                  </a:cubicBezTo>
                  <a:cubicBezTo>
                    <a:pt x="102" y="182"/>
                    <a:pt x="104" y="184"/>
                    <a:pt x="105" y="187"/>
                  </a:cubicBezTo>
                  <a:close/>
                  <a:moveTo>
                    <a:pt x="104" y="176"/>
                  </a:moveTo>
                  <a:cubicBezTo>
                    <a:pt x="101" y="174"/>
                    <a:pt x="106" y="170"/>
                    <a:pt x="107" y="168"/>
                  </a:cubicBezTo>
                  <a:cubicBezTo>
                    <a:pt x="109" y="169"/>
                    <a:pt x="110" y="172"/>
                    <a:pt x="112" y="174"/>
                  </a:cubicBezTo>
                  <a:cubicBezTo>
                    <a:pt x="112" y="177"/>
                    <a:pt x="110" y="178"/>
                    <a:pt x="109" y="180"/>
                  </a:cubicBezTo>
                  <a:cubicBezTo>
                    <a:pt x="108" y="179"/>
                    <a:pt x="106" y="176"/>
                    <a:pt x="106" y="174"/>
                  </a:cubicBezTo>
                  <a:cubicBezTo>
                    <a:pt x="104" y="174"/>
                    <a:pt x="104" y="175"/>
                    <a:pt x="104" y="176"/>
                  </a:cubicBezTo>
                  <a:close/>
                  <a:moveTo>
                    <a:pt x="107" y="146"/>
                  </a:moveTo>
                  <a:cubicBezTo>
                    <a:pt x="110" y="146"/>
                    <a:pt x="111" y="148"/>
                    <a:pt x="111" y="151"/>
                  </a:cubicBezTo>
                  <a:cubicBezTo>
                    <a:pt x="108" y="151"/>
                    <a:pt x="106" y="147"/>
                    <a:pt x="107" y="146"/>
                  </a:cubicBezTo>
                  <a:close/>
                  <a:moveTo>
                    <a:pt x="108" y="110"/>
                  </a:moveTo>
                  <a:cubicBezTo>
                    <a:pt x="104" y="107"/>
                    <a:pt x="101" y="104"/>
                    <a:pt x="100" y="99"/>
                  </a:cubicBezTo>
                  <a:cubicBezTo>
                    <a:pt x="102" y="97"/>
                    <a:pt x="103" y="95"/>
                    <a:pt x="106" y="94"/>
                  </a:cubicBezTo>
                  <a:cubicBezTo>
                    <a:pt x="107" y="98"/>
                    <a:pt x="110" y="100"/>
                    <a:pt x="111" y="104"/>
                  </a:cubicBezTo>
                  <a:cubicBezTo>
                    <a:pt x="111" y="106"/>
                    <a:pt x="108" y="107"/>
                    <a:pt x="108" y="110"/>
                  </a:cubicBezTo>
                  <a:close/>
                  <a:moveTo>
                    <a:pt x="115" y="84"/>
                  </a:moveTo>
                  <a:cubicBezTo>
                    <a:pt x="116" y="80"/>
                    <a:pt x="121" y="76"/>
                    <a:pt x="124" y="81"/>
                  </a:cubicBezTo>
                  <a:cubicBezTo>
                    <a:pt x="123" y="84"/>
                    <a:pt x="120" y="86"/>
                    <a:pt x="120" y="90"/>
                  </a:cubicBezTo>
                  <a:cubicBezTo>
                    <a:pt x="118" y="89"/>
                    <a:pt x="117" y="86"/>
                    <a:pt x="115" y="84"/>
                  </a:cubicBezTo>
                  <a:close/>
                  <a:moveTo>
                    <a:pt x="123" y="105"/>
                  </a:moveTo>
                  <a:cubicBezTo>
                    <a:pt x="122" y="106"/>
                    <a:pt x="122" y="107"/>
                    <a:pt x="121" y="108"/>
                  </a:cubicBezTo>
                  <a:cubicBezTo>
                    <a:pt x="119" y="107"/>
                    <a:pt x="119" y="104"/>
                    <a:pt x="117" y="103"/>
                  </a:cubicBezTo>
                  <a:cubicBezTo>
                    <a:pt x="117" y="101"/>
                    <a:pt x="119" y="100"/>
                    <a:pt x="119" y="99"/>
                  </a:cubicBezTo>
                  <a:cubicBezTo>
                    <a:pt x="121" y="100"/>
                    <a:pt x="122" y="102"/>
                    <a:pt x="123" y="105"/>
                  </a:cubicBezTo>
                  <a:close/>
                  <a:moveTo>
                    <a:pt x="114" y="81"/>
                  </a:moveTo>
                  <a:cubicBezTo>
                    <a:pt x="108" y="78"/>
                    <a:pt x="111" y="73"/>
                    <a:pt x="115" y="69"/>
                  </a:cubicBezTo>
                  <a:cubicBezTo>
                    <a:pt x="118" y="69"/>
                    <a:pt x="117" y="74"/>
                    <a:pt x="120" y="74"/>
                  </a:cubicBezTo>
                  <a:cubicBezTo>
                    <a:pt x="119" y="78"/>
                    <a:pt x="115" y="79"/>
                    <a:pt x="114" y="81"/>
                  </a:cubicBezTo>
                  <a:close/>
                  <a:moveTo>
                    <a:pt x="113" y="98"/>
                  </a:moveTo>
                  <a:cubicBezTo>
                    <a:pt x="112" y="95"/>
                    <a:pt x="110" y="93"/>
                    <a:pt x="109" y="91"/>
                  </a:cubicBezTo>
                  <a:cubicBezTo>
                    <a:pt x="108" y="89"/>
                    <a:pt x="110" y="89"/>
                    <a:pt x="110" y="87"/>
                  </a:cubicBezTo>
                  <a:cubicBezTo>
                    <a:pt x="114" y="88"/>
                    <a:pt x="120" y="96"/>
                    <a:pt x="113" y="98"/>
                  </a:cubicBezTo>
                  <a:close/>
                  <a:moveTo>
                    <a:pt x="108" y="88"/>
                  </a:moveTo>
                  <a:cubicBezTo>
                    <a:pt x="105" y="88"/>
                    <a:pt x="105" y="84"/>
                    <a:pt x="106" y="81"/>
                  </a:cubicBezTo>
                  <a:cubicBezTo>
                    <a:pt x="109" y="81"/>
                    <a:pt x="109" y="84"/>
                    <a:pt x="111" y="85"/>
                  </a:cubicBezTo>
                  <a:cubicBezTo>
                    <a:pt x="110" y="86"/>
                    <a:pt x="108" y="86"/>
                    <a:pt x="108" y="88"/>
                  </a:cubicBezTo>
                  <a:close/>
                  <a:moveTo>
                    <a:pt x="114" y="108"/>
                  </a:moveTo>
                  <a:cubicBezTo>
                    <a:pt x="120" y="109"/>
                    <a:pt x="117" y="116"/>
                    <a:pt x="114" y="119"/>
                  </a:cubicBezTo>
                  <a:cubicBezTo>
                    <a:pt x="109" y="116"/>
                    <a:pt x="111" y="110"/>
                    <a:pt x="114" y="108"/>
                  </a:cubicBezTo>
                  <a:close/>
                  <a:moveTo>
                    <a:pt x="114" y="133"/>
                  </a:moveTo>
                  <a:cubicBezTo>
                    <a:pt x="113" y="134"/>
                    <a:pt x="111" y="132"/>
                    <a:pt x="111" y="130"/>
                  </a:cubicBezTo>
                  <a:cubicBezTo>
                    <a:pt x="112" y="130"/>
                    <a:pt x="112" y="129"/>
                    <a:pt x="113" y="129"/>
                  </a:cubicBezTo>
                  <a:cubicBezTo>
                    <a:pt x="113" y="131"/>
                    <a:pt x="114" y="131"/>
                    <a:pt x="114" y="133"/>
                  </a:cubicBezTo>
                  <a:close/>
                  <a:moveTo>
                    <a:pt x="117" y="120"/>
                  </a:moveTo>
                  <a:cubicBezTo>
                    <a:pt x="119" y="122"/>
                    <a:pt x="122" y="124"/>
                    <a:pt x="119" y="126"/>
                  </a:cubicBezTo>
                  <a:cubicBezTo>
                    <a:pt x="117" y="125"/>
                    <a:pt x="116" y="122"/>
                    <a:pt x="117" y="120"/>
                  </a:cubicBezTo>
                  <a:close/>
                  <a:moveTo>
                    <a:pt x="117" y="139"/>
                  </a:moveTo>
                  <a:cubicBezTo>
                    <a:pt x="116" y="137"/>
                    <a:pt x="116" y="137"/>
                    <a:pt x="115" y="136"/>
                  </a:cubicBezTo>
                  <a:cubicBezTo>
                    <a:pt x="116" y="133"/>
                    <a:pt x="118" y="138"/>
                    <a:pt x="118" y="136"/>
                  </a:cubicBezTo>
                  <a:cubicBezTo>
                    <a:pt x="119" y="136"/>
                    <a:pt x="119" y="140"/>
                    <a:pt x="117" y="139"/>
                  </a:cubicBezTo>
                  <a:close/>
                  <a:moveTo>
                    <a:pt x="121" y="128"/>
                  </a:moveTo>
                  <a:cubicBezTo>
                    <a:pt x="123" y="128"/>
                    <a:pt x="124" y="130"/>
                    <a:pt x="122" y="131"/>
                  </a:cubicBezTo>
                  <a:cubicBezTo>
                    <a:pt x="122" y="131"/>
                    <a:pt x="121" y="129"/>
                    <a:pt x="121" y="128"/>
                  </a:cubicBezTo>
                  <a:close/>
                  <a:moveTo>
                    <a:pt x="121" y="122"/>
                  </a:moveTo>
                  <a:cubicBezTo>
                    <a:pt x="120" y="121"/>
                    <a:pt x="121" y="119"/>
                    <a:pt x="119" y="119"/>
                  </a:cubicBezTo>
                  <a:cubicBezTo>
                    <a:pt x="118" y="117"/>
                    <a:pt x="121" y="118"/>
                    <a:pt x="121" y="116"/>
                  </a:cubicBezTo>
                  <a:cubicBezTo>
                    <a:pt x="122" y="117"/>
                    <a:pt x="123" y="119"/>
                    <a:pt x="124" y="120"/>
                  </a:cubicBezTo>
                  <a:cubicBezTo>
                    <a:pt x="124" y="121"/>
                    <a:pt x="123" y="122"/>
                    <a:pt x="121" y="122"/>
                  </a:cubicBezTo>
                  <a:close/>
                  <a:moveTo>
                    <a:pt x="126" y="123"/>
                  </a:moveTo>
                  <a:cubicBezTo>
                    <a:pt x="127" y="125"/>
                    <a:pt x="125" y="125"/>
                    <a:pt x="125" y="127"/>
                  </a:cubicBezTo>
                  <a:cubicBezTo>
                    <a:pt x="123" y="127"/>
                    <a:pt x="125" y="123"/>
                    <a:pt x="126" y="123"/>
                  </a:cubicBezTo>
                  <a:close/>
                  <a:moveTo>
                    <a:pt x="124" y="112"/>
                  </a:moveTo>
                  <a:cubicBezTo>
                    <a:pt x="124" y="110"/>
                    <a:pt x="126" y="110"/>
                    <a:pt x="125" y="108"/>
                  </a:cubicBezTo>
                  <a:cubicBezTo>
                    <a:pt x="129" y="110"/>
                    <a:pt x="126" y="112"/>
                    <a:pt x="130" y="112"/>
                  </a:cubicBezTo>
                  <a:cubicBezTo>
                    <a:pt x="130" y="114"/>
                    <a:pt x="128" y="113"/>
                    <a:pt x="128" y="115"/>
                  </a:cubicBezTo>
                  <a:cubicBezTo>
                    <a:pt x="125" y="116"/>
                    <a:pt x="125" y="113"/>
                    <a:pt x="124" y="112"/>
                  </a:cubicBezTo>
                  <a:close/>
                  <a:moveTo>
                    <a:pt x="129" y="128"/>
                  </a:moveTo>
                  <a:cubicBezTo>
                    <a:pt x="133" y="128"/>
                    <a:pt x="131" y="133"/>
                    <a:pt x="127" y="132"/>
                  </a:cubicBezTo>
                  <a:cubicBezTo>
                    <a:pt x="127" y="130"/>
                    <a:pt x="129" y="130"/>
                    <a:pt x="129" y="128"/>
                  </a:cubicBezTo>
                  <a:close/>
                  <a:moveTo>
                    <a:pt x="130" y="100"/>
                  </a:moveTo>
                  <a:cubicBezTo>
                    <a:pt x="131" y="104"/>
                    <a:pt x="134" y="105"/>
                    <a:pt x="134" y="109"/>
                  </a:cubicBezTo>
                  <a:cubicBezTo>
                    <a:pt x="131" y="107"/>
                    <a:pt x="128" y="104"/>
                    <a:pt x="130" y="100"/>
                  </a:cubicBezTo>
                  <a:close/>
                  <a:moveTo>
                    <a:pt x="134" y="95"/>
                  </a:moveTo>
                  <a:cubicBezTo>
                    <a:pt x="138" y="95"/>
                    <a:pt x="137" y="98"/>
                    <a:pt x="140" y="100"/>
                  </a:cubicBezTo>
                  <a:cubicBezTo>
                    <a:pt x="139" y="102"/>
                    <a:pt x="137" y="103"/>
                    <a:pt x="136" y="104"/>
                  </a:cubicBezTo>
                  <a:cubicBezTo>
                    <a:pt x="131" y="103"/>
                    <a:pt x="131" y="99"/>
                    <a:pt x="134" y="95"/>
                  </a:cubicBezTo>
                  <a:close/>
                  <a:moveTo>
                    <a:pt x="135" y="87"/>
                  </a:moveTo>
                  <a:cubicBezTo>
                    <a:pt x="132" y="86"/>
                    <a:pt x="132" y="83"/>
                    <a:pt x="130" y="81"/>
                  </a:cubicBezTo>
                  <a:cubicBezTo>
                    <a:pt x="130" y="78"/>
                    <a:pt x="132" y="78"/>
                    <a:pt x="132" y="76"/>
                  </a:cubicBezTo>
                  <a:cubicBezTo>
                    <a:pt x="135" y="76"/>
                    <a:pt x="134" y="81"/>
                    <a:pt x="137" y="82"/>
                  </a:cubicBezTo>
                  <a:cubicBezTo>
                    <a:pt x="136" y="83"/>
                    <a:pt x="136" y="85"/>
                    <a:pt x="135" y="87"/>
                  </a:cubicBezTo>
                  <a:close/>
                  <a:moveTo>
                    <a:pt x="132" y="91"/>
                  </a:moveTo>
                  <a:cubicBezTo>
                    <a:pt x="130" y="95"/>
                    <a:pt x="129" y="96"/>
                    <a:pt x="127" y="100"/>
                  </a:cubicBezTo>
                  <a:cubicBezTo>
                    <a:pt x="124" y="99"/>
                    <a:pt x="124" y="96"/>
                    <a:pt x="122" y="95"/>
                  </a:cubicBezTo>
                  <a:cubicBezTo>
                    <a:pt x="124" y="90"/>
                    <a:pt x="125" y="88"/>
                    <a:pt x="127" y="85"/>
                  </a:cubicBezTo>
                  <a:cubicBezTo>
                    <a:pt x="129" y="87"/>
                    <a:pt x="130" y="90"/>
                    <a:pt x="132" y="91"/>
                  </a:cubicBezTo>
                  <a:close/>
                  <a:moveTo>
                    <a:pt x="124" y="72"/>
                  </a:moveTo>
                  <a:cubicBezTo>
                    <a:pt x="121" y="70"/>
                    <a:pt x="120" y="67"/>
                    <a:pt x="118" y="64"/>
                  </a:cubicBezTo>
                  <a:cubicBezTo>
                    <a:pt x="119" y="63"/>
                    <a:pt x="120" y="61"/>
                    <a:pt x="121" y="59"/>
                  </a:cubicBezTo>
                  <a:cubicBezTo>
                    <a:pt x="124" y="61"/>
                    <a:pt x="125" y="65"/>
                    <a:pt x="128" y="68"/>
                  </a:cubicBezTo>
                  <a:cubicBezTo>
                    <a:pt x="127" y="70"/>
                    <a:pt x="125" y="70"/>
                    <a:pt x="124" y="72"/>
                  </a:cubicBezTo>
                  <a:close/>
                  <a:moveTo>
                    <a:pt x="115" y="60"/>
                  </a:moveTo>
                  <a:cubicBezTo>
                    <a:pt x="113" y="60"/>
                    <a:pt x="113" y="56"/>
                    <a:pt x="111" y="56"/>
                  </a:cubicBezTo>
                  <a:cubicBezTo>
                    <a:pt x="112" y="53"/>
                    <a:pt x="114" y="52"/>
                    <a:pt x="115" y="49"/>
                  </a:cubicBezTo>
                  <a:cubicBezTo>
                    <a:pt x="119" y="52"/>
                    <a:pt x="119" y="57"/>
                    <a:pt x="115" y="60"/>
                  </a:cubicBezTo>
                  <a:close/>
                  <a:moveTo>
                    <a:pt x="114" y="38"/>
                  </a:moveTo>
                  <a:cubicBezTo>
                    <a:pt x="113" y="36"/>
                    <a:pt x="111" y="34"/>
                    <a:pt x="111" y="31"/>
                  </a:cubicBezTo>
                  <a:cubicBezTo>
                    <a:pt x="112" y="29"/>
                    <a:pt x="114" y="27"/>
                    <a:pt x="115" y="25"/>
                  </a:cubicBezTo>
                  <a:cubicBezTo>
                    <a:pt x="117" y="26"/>
                    <a:pt x="119" y="28"/>
                    <a:pt x="122" y="29"/>
                  </a:cubicBezTo>
                  <a:cubicBezTo>
                    <a:pt x="120" y="33"/>
                    <a:pt x="118" y="37"/>
                    <a:pt x="114" y="38"/>
                  </a:cubicBezTo>
                  <a:close/>
                  <a:moveTo>
                    <a:pt x="109" y="73"/>
                  </a:moveTo>
                  <a:cubicBezTo>
                    <a:pt x="106" y="72"/>
                    <a:pt x="106" y="69"/>
                    <a:pt x="104" y="67"/>
                  </a:cubicBezTo>
                  <a:cubicBezTo>
                    <a:pt x="106" y="65"/>
                    <a:pt x="108" y="62"/>
                    <a:pt x="109" y="60"/>
                  </a:cubicBezTo>
                  <a:cubicBezTo>
                    <a:pt x="114" y="64"/>
                    <a:pt x="110" y="68"/>
                    <a:pt x="109" y="73"/>
                  </a:cubicBezTo>
                  <a:close/>
                  <a:moveTo>
                    <a:pt x="101" y="63"/>
                  </a:moveTo>
                  <a:cubicBezTo>
                    <a:pt x="101" y="61"/>
                    <a:pt x="100" y="62"/>
                    <a:pt x="100" y="61"/>
                  </a:cubicBezTo>
                  <a:cubicBezTo>
                    <a:pt x="101" y="58"/>
                    <a:pt x="103" y="56"/>
                    <a:pt x="104" y="54"/>
                  </a:cubicBezTo>
                  <a:cubicBezTo>
                    <a:pt x="109" y="56"/>
                    <a:pt x="104" y="62"/>
                    <a:pt x="101" y="63"/>
                  </a:cubicBezTo>
                  <a:close/>
                  <a:moveTo>
                    <a:pt x="102" y="49"/>
                  </a:moveTo>
                  <a:cubicBezTo>
                    <a:pt x="103" y="49"/>
                    <a:pt x="103" y="50"/>
                    <a:pt x="104" y="51"/>
                  </a:cubicBezTo>
                  <a:cubicBezTo>
                    <a:pt x="101" y="53"/>
                    <a:pt x="100" y="55"/>
                    <a:pt x="98" y="57"/>
                  </a:cubicBezTo>
                  <a:cubicBezTo>
                    <a:pt x="97" y="56"/>
                    <a:pt x="99" y="55"/>
                    <a:pt x="98" y="53"/>
                  </a:cubicBezTo>
                  <a:cubicBezTo>
                    <a:pt x="100" y="53"/>
                    <a:pt x="100" y="50"/>
                    <a:pt x="102" y="49"/>
                  </a:cubicBezTo>
                  <a:close/>
                  <a:moveTo>
                    <a:pt x="101" y="38"/>
                  </a:moveTo>
                  <a:cubicBezTo>
                    <a:pt x="101" y="36"/>
                    <a:pt x="102" y="34"/>
                    <a:pt x="104" y="33"/>
                  </a:cubicBezTo>
                  <a:cubicBezTo>
                    <a:pt x="104" y="34"/>
                    <a:pt x="103" y="38"/>
                    <a:pt x="101" y="38"/>
                  </a:cubicBezTo>
                  <a:close/>
                  <a:moveTo>
                    <a:pt x="95" y="52"/>
                  </a:moveTo>
                  <a:cubicBezTo>
                    <a:pt x="93" y="51"/>
                    <a:pt x="93" y="48"/>
                    <a:pt x="90" y="47"/>
                  </a:cubicBezTo>
                  <a:cubicBezTo>
                    <a:pt x="91" y="46"/>
                    <a:pt x="91" y="46"/>
                    <a:pt x="91" y="47"/>
                  </a:cubicBezTo>
                  <a:cubicBezTo>
                    <a:pt x="93" y="45"/>
                    <a:pt x="95" y="43"/>
                    <a:pt x="96" y="40"/>
                  </a:cubicBezTo>
                  <a:cubicBezTo>
                    <a:pt x="97" y="41"/>
                    <a:pt x="98" y="42"/>
                    <a:pt x="99" y="44"/>
                  </a:cubicBezTo>
                  <a:cubicBezTo>
                    <a:pt x="98" y="47"/>
                    <a:pt x="96" y="49"/>
                    <a:pt x="95" y="52"/>
                  </a:cubicBezTo>
                  <a:close/>
                  <a:moveTo>
                    <a:pt x="89" y="44"/>
                  </a:moveTo>
                  <a:cubicBezTo>
                    <a:pt x="87" y="39"/>
                    <a:pt x="91" y="37"/>
                    <a:pt x="92" y="33"/>
                  </a:cubicBezTo>
                  <a:cubicBezTo>
                    <a:pt x="94" y="34"/>
                    <a:pt x="95" y="36"/>
                    <a:pt x="95" y="38"/>
                  </a:cubicBezTo>
                  <a:cubicBezTo>
                    <a:pt x="93" y="40"/>
                    <a:pt x="92" y="43"/>
                    <a:pt x="89" y="44"/>
                  </a:cubicBezTo>
                  <a:close/>
                  <a:moveTo>
                    <a:pt x="90" y="61"/>
                  </a:moveTo>
                  <a:cubicBezTo>
                    <a:pt x="86" y="61"/>
                    <a:pt x="87" y="55"/>
                    <a:pt x="85" y="54"/>
                  </a:cubicBezTo>
                  <a:cubicBezTo>
                    <a:pt x="85" y="53"/>
                    <a:pt x="86" y="52"/>
                    <a:pt x="87" y="51"/>
                  </a:cubicBezTo>
                  <a:cubicBezTo>
                    <a:pt x="85" y="51"/>
                    <a:pt x="84" y="53"/>
                    <a:pt x="83" y="51"/>
                  </a:cubicBezTo>
                  <a:cubicBezTo>
                    <a:pt x="83" y="49"/>
                    <a:pt x="84" y="47"/>
                    <a:pt x="85" y="45"/>
                  </a:cubicBezTo>
                  <a:cubicBezTo>
                    <a:pt x="87" y="51"/>
                    <a:pt x="94" y="54"/>
                    <a:pt x="90" y="61"/>
                  </a:cubicBezTo>
                  <a:close/>
                  <a:moveTo>
                    <a:pt x="83" y="74"/>
                  </a:moveTo>
                  <a:cubicBezTo>
                    <a:pt x="78" y="74"/>
                    <a:pt x="79" y="68"/>
                    <a:pt x="75" y="67"/>
                  </a:cubicBezTo>
                  <a:cubicBezTo>
                    <a:pt x="76" y="64"/>
                    <a:pt x="79" y="63"/>
                    <a:pt x="80" y="59"/>
                  </a:cubicBezTo>
                  <a:cubicBezTo>
                    <a:pt x="88" y="61"/>
                    <a:pt x="87" y="70"/>
                    <a:pt x="83" y="74"/>
                  </a:cubicBezTo>
                  <a:close/>
                  <a:moveTo>
                    <a:pt x="75" y="64"/>
                  </a:moveTo>
                  <a:cubicBezTo>
                    <a:pt x="75" y="62"/>
                    <a:pt x="78" y="57"/>
                    <a:pt x="81" y="55"/>
                  </a:cubicBezTo>
                  <a:cubicBezTo>
                    <a:pt x="80" y="60"/>
                    <a:pt x="77" y="61"/>
                    <a:pt x="75" y="64"/>
                  </a:cubicBezTo>
                  <a:close/>
                  <a:moveTo>
                    <a:pt x="79" y="44"/>
                  </a:moveTo>
                  <a:cubicBezTo>
                    <a:pt x="77" y="43"/>
                    <a:pt x="77" y="39"/>
                    <a:pt x="75" y="38"/>
                  </a:cubicBezTo>
                  <a:cubicBezTo>
                    <a:pt x="76" y="36"/>
                    <a:pt x="76" y="33"/>
                    <a:pt x="79" y="33"/>
                  </a:cubicBezTo>
                  <a:cubicBezTo>
                    <a:pt x="80" y="38"/>
                    <a:pt x="82" y="39"/>
                    <a:pt x="79" y="44"/>
                  </a:cubicBezTo>
                  <a:close/>
                  <a:moveTo>
                    <a:pt x="76" y="51"/>
                  </a:moveTo>
                  <a:cubicBezTo>
                    <a:pt x="75" y="48"/>
                    <a:pt x="72" y="55"/>
                    <a:pt x="70" y="57"/>
                  </a:cubicBezTo>
                  <a:cubicBezTo>
                    <a:pt x="68" y="56"/>
                    <a:pt x="68" y="52"/>
                    <a:pt x="66" y="52"/>
                  </a:cubicBezTo>
                  <a:cubicBezTo>
                    <a:pt x="68" y="48"/>
                    <a:pt x="69" y="44"/>
                    <a:pt x="73" y="41"/>
                  </a:cubicBezTo>
                  <a:cubicBezTo>
                    <a:pt x="73" y="45"/>
                    <a:pt x="78" y="49"/>
                    <a:pt x="76" y="51"/>
                  </a:cubicBezTo>
                  <a:close/>
                  <a:moveTo>
                    <a:pt x="64" y="66"/>
                  </a:moveTo>
                  <a:cubicBezTo>
                    <a:pt x="62" y="63"/>
                    <a:pt x="60" y="59"/>
                    <a:pt x="63" y="55"/>
                  </a:cubicBezTo>
                  <a:cubicBezTo>
                    <a:pt x="66" y="58"/>
                    <a:pt x="68" y="63"/>
                    <a:pt x="64" y="66"/>
                  </a:cubicBezTo>
                  <a:close/>
                  <a:moveTo>
                    <a:pt x="63" y="75"/>
                  </a:moveTo>
                  <a:cubicBezTo>
                    <a:pt x="63" y="77"/>
                    <a:pt x="61" y="79"/>
                    <a:pt x="60" y="81"/>
                  </a:cubicBezTo>
                  <a:cubicBezTo>
                    <a:pt x="60" y="79"/>
                    <a:pt x="59" y="75"/>
                    <a:pt x="63" y="75"/>
                  </a:cubicBezTo>
                  <a:close/>
                  <a:moveTo>
                    <a:pt x="49" y="64"/>
                  </a:moveTo>
                  <a:cubicBezTo>
                    <a:pt x="50" y="62"/>
                    <a:pt x="50" y="62"/>
                    <a:pt x="47" y="62"/>
                  </a:cubicBezTo>
                  <a:cubicBezTo>
                    <a:pt x="48" y="60"/>
                    <a:pt x="50" y="58"/>
                    <a:pt x="51" y="55"/>
                  </a:cubicBezTo>
                  <a:cubicBezTo>
                    <a:pt x="52" y="55"/>
                    <a:pt x="52" y="57"/>
                    <a:pt x="54" y="58"/>
                  </a:cubicBezTo>
                  <a:cubicBezTo>
                    <a:pt x="52" y="60"/>
                    <a:pt x="52" y="64"/>
                    <a:pt x="49" y="64"/>
                  </a:cubicBezTo>
                  <a:close/>
                  <a:moveTo>
                    <a:pt x="45" y="58"/>
                  </a:moveTo>
                  <a:cubicBezTo>
                    <a:pt x="42" y="58"/>
                    <a:pt x="45" y="55"/>
                    <a:pt x="43" y="54"/>
                  </a:cubicBezTo>
                  <a:cubicBezTo>
                    <a:pt x="45" y="52"/>
                    <a:pt x="45" y="51"/>
                    <a:pt x="47" y="49"/>
                  </a:cubicBezTo>
                  <a:cubicBezTo>
                    <a:pt x="48" y="49"/>
                    <a:pt x="48" y="50"/>
                    <a:pt x="49" y="51"/>
                  </a:cubicBezTo>
                  <a:cubicBezTo>
                    <a:pt x="48" y="53"/>
                    <a:pt x="46" y="56"/>
                    <a:pt x="45" y="58"/>
                  </a:cubicBezTo>
                  <a:close/>
                  <a:moveTo>
                    <a:pt x="44" y="66"/>
                  </a:moveTo>
                  <a:cubicBezTo>
                    <a:pt x="46" y="66"/>
                    <a:pt x="45" y="68"/>
                    <a:pt x="47" y="68"/>
                  </a:cubicBezTo>
                  <a:cubicBezTo>
                    <a:pt x="47" y="71"/>
                    <a:pt x="45" y="73"/>
                    <a:pt x="43" y="74"/>
                  </a:cubicBezTo>
                  <a:cubicBezTo>
                    <a:pt x="40" y="71"/>
                    <a:pt x="44" y="69"/>
                    <a:pt x="44" y="66"/>
                  </a:cubicBezTo>
                  <a:close/>
                  <a:moveTo>
                    <a:pt x="46" y="86"/>
                  </a:moveTo>
                  <a:cubicBezTo>
                    <a:pt x="48" y="87"/>
                    <a:pt x="48" y="90"/>
                    <a:pt x="49" y="91"/>
                  </a:cubicBezTo>
                  <a:cubicBezTo>
                    <a:pt x="49" y="94"/>
                    <a:pt x="46" y="95"/>
                    <a:pt x="46" y="98"/>
                  </a:cubicBezTo>
                  <a:cubicBezTo>
                    <a:pt x="44" y="97"/>
                    <a:pt x="43" y="95"/>
                    <a:pt x="42" y="93"/>
                  </a:cubicBezTo>
                  <a:cubicBezTo>
                    <a:pt x="43" y="91"/>
                    <a:pt x="45" y="89"/>
                    <a:pt x="46" y="86"/>
                  </a:cubicBezTo>
                  <a:close/>
                  <a:moveTo>
                    <a:pt x="39" y="66"/>
                  </a:moveTo>
                  <a:cubicBezTo>
                    <a:pt x="37" y="65"/>
                    <a:pt x="40" y="63"/>
                    <a:pt x="39" y="60"/>
                  </a:cubicBezTo>
                  <a:cubicBezTo>
                    <a:pt x="42" y="59"/>
                    <a:pt x="40" y="62"/>
                    <a:pt x="42" y="61"/>
                  </a:cubicBezTo>
                  <a:cubicBezTo>
                    <a:pt x="42" y="64"/>
                    <a:pt x="40" y="64"/>
                    <a:pt x="39" y="66"/>
                  </a:cubicBezTo>
                  <a:close/>
                  <a:moveTo>
                    <a:pt x="39" y="76"/>
                  </a:moveTo>
                  <a:cubicBezTo>
                    <a:pt x="40" y="77"/>
                    <a:pt x="41" y="77"/>
                    <a:pt x="41" y="79"/>
                  </a:cubicBezTo>
                  <a:cubicBezTo>
                    <a:pt x="40" y="81"/>
                    <a:pt x="38" y="83"/>
                    <a:pt x="37" y="85"/>
                  </a:cubicBezTo>
                  <a:cubicBezTo>
                    <a:pt x="33" y="83"/>
                    <a:pt x="38" y="79"/>
                    <a:pt x="39" y="76"/>
                  </a:cubicBezTo>
                  <a:close/>
                  <a:moveTo>
                    <a:pt x="33" y="78"/>
                  </a:moveTo>
                  <a:cubicBezTo>
                    <a:pt x="31" y="75"/>
                    <a:pt x="34" y="73"/>
                    <a:pt x="35" y="70"/>
                  </a:cubicBezTo>
                  <a:cubicBezTo>
                    <a:pt x="38" y="72"/>
                    <a:pt x="33" y="75"/>
                    <a:pt x="33" y="78"/>
                  </a:cubicBezTo>
                  <a:close/>
                  <a:moveTo>
                    <a:pt x="34" y="90"/>
                  </a:moveTo>
                  <a:cubicBezTo>
                    <a:pt x="32" y="92"/>
                    <a:pt x="32" y="96"/>
                    <a:pt x="28" y="97"/>
                  </a:cubicBezTo>
                  <a:cubicBezTo>
                    <a:pt x="30" y="93"/>
                    <a:pt x="31" y="92"/>
                    <a:pt x="32" y="88"/>
                  </a:cubicBezTo>
                  <a:cubicBezTo>
                    <a:pt x="34" y="88"/>
                    <a:pt x="33" y="90"/>
                    <a:pt x="34" y="90"/>
                  </a:cubicBezTo>
                  <a:close/>
                  <a:moveTo>
                    <a:pt x="28" y="111"/>
                  </a:moveTo>
                  <a:cubicBezTo>
                    <a:pt x="27" y="110"/>
                    <a:pt x="27" y="109"/>
                    <a:pt x="26" y="110"/>
                  </a:cubicBezTo>
                  <a:cubicBezTo>
                    <a:pt x="26" y="108"/>
                    <a:pt x="28" y="108"/>
                    <a:pt x="28" y="106"/>
                  </a:cubicBezTo>
                  <a:cubicBezTo>
                    <a:pt x="31" y="107"/>
                    <a:pt x="28" y="109"/>
                    <a:pt x="28" y="111"/>
                  </a:cubicBezTo>
                  <a:close/>
                  <a:moveTo>
                    <a:pt x="26" y="91"/>
                  </a:moveTo>
                  <a:cubicBezTo>
                    <a:pt x="23" y="89"/>
                    <a:pt x="29" y="86"/>
                    <a:pt x="28" y="82"/>
                  </a:cubicBezTo>
                  <a:cubicBezTo>
                    <a:pt x="30" y="85"/>
                    <a:pt x="27" y="89"/>
                    <a:pt x="26" y="91"/>
                  </a:cubicBezTo>
                  <a:close/>
                  <a:moveTo>
                    <a:pt x="21" y="87"/>
                  </a:moveTo>
                  <a:cubicBezTo>
                    <a:pt x="22" y="83"/>
                    <a:pt x="25" y="81"/>
                    <a:pt x="26" y="78"/>
                  </a:cubicBezTo>
                  <a:cubicBezTo>
                    <a:pt x="28" y="80"/>
                    <a:pt x="24" y="85"/>
                    <a:pt x="21" y="87"/>
                  </a:cubicBezTo>
                  <a:close/>
                  <a:moveTo>
                    <a:pt x="20" y="80"/>
                  </a:moveTo>
                  <a:cubicBezTo>
                    <a:pt x="10" y="79"/>
                    <a:pt x="22" y="63"/>
                    <a:pt x="23" y="73"/>
                  </a:cubicBezTo>
                  <a:cubicBezTo>
                    <a:pt x="23" y="76"/>
                    <a:pt x="21" y="76"/>
                    <a:pt x="20" y="80"/>
                  </a:cubicBezTo>
                  <a:close/>
                  <a:moveTo>
                    <a:pt x="20" y="96"/>
                  </a:moveTo>
                  <a:cubicBezTo>
                    <a:pt x="22" y="96"/>
                    <a:pt x="22" y="98"/>
                    <a:pt x="22" y="98"/>
                  </a:cubicBezTo>
                  <a:cubicBezTo>
                    <a:pt x="23" y="101"/>
                    <a:pt x="21" y="100"/>
                    <a:pt x="20" y="102"/>
                  </a:cubicBezTo>
                  <a:cubicBezTo>
                    <a:pt x="18" y="101"/>
                    <a:pt x="20" y="98"/>
                    <a:pt x="20" y="96"/>
                  </a:cubicBezTo>
                  <a:close/>
                  <a:moveTo>
                    <a:pt x="22" y="114"/>
                  </a:moveTo>
                  <a:cubicBezTo>
                    <a:pt x="24" y="114"/>
                    <a:pt x="23" y="115"/>
                    <a:pt x="24" y="115"/>
                  </a:cubicBezTo>
                  <a:cubicBezTo>
                    <a:pt x="24" y="119"/>
                    <a:pt x="23" y="121"/>
                    <a:pt x="22" y="123"/>
                  </a:cubicBezTo>
                  <a:cubicBezTo>
                    <a:pt x="18" y="121"/>
                    <a:pt x="23" y="118"/>
                    <a:pt x="22" y="114"/>
                  </a:cubicBezTo>
                  <a:close/>
                  <a:moveTo>
                    <a:pt x="25" y="138"/>
                  </a:moveTo>
                  <a:cubicBezTo>
                    <a:pt x="28" y="138"/>
                    <a:pt x="27" y="141"/>
                    <a:pt x="26" y="142"/>
                  </a:cubicBezTo>
                  <a:cubicBezTo>
                    <a:pt x="24" y="142"/>
                    <a:pt x="23" y="139"/>
                    <a:pt x="25" y="138"/>
                  </a:cubicBezTo>
                  <a:close/>
                  <a:moveTo>
                    <a:pt x="26" y="130"/>
                  </a:moveTo>
                  <a:cubicBezTo>
                    <a:pt x="22" y="127"/>
                    <a:pt x="27" y="124"/>
                    <a:pt x="28" y="120"/>
                  </a:cubicBezTo>
                  <a:cubicBezTo>
                    <a:pt x="29" y="121"/>
                    <a:pt x="30" y="121"/>
                    <a:pt x="30" y="123"/>
                  </a:cubicBezTo>
                  <a:cubicBezTo>
                    <a:pt x="29" y="125"/>
                    <a:pt x="27" y="128"/>
                    <a:pt x="26" y="130"/>
                  </a:cubicBezTo>
                  <a:close/>
                  <a:moveTo>
                    <a:pt x="32" y="127"/>
                  </a:moveTo>
                  <a:cubicBezTo>
                    <a:pt x="33" y="126"/>
                    <a:pt x="33" y="127"/>
                    <a:pt x="34" y="127"/>
                  </a:cubicBezTo>
                  <a:cubicBezTo>
                    <a:pt x="33" y="130"/>
                    <a:pt x="32" y="133"/>
                    <a:pt x="30" y="135"/>
                  </a:cubicBezTo>
                  <a:cubicBezTo>
                    <a:pt x="30" y="135"/>
                    <a:pt x="29" y="134"/>
                    <a:pt x="28" y="134"/>
                  </a:cubicBezTo>
                  <a:cubicBezTo>
                    <a:pt x="28" y="130"/>
                    <a:pt x="32" y="130"/>
                    <a:pt x="32" y="127"/>
                  </a:cubicBezTo>
                  <a:close/>
                  <a:moveTo>
                    <a:pt x="31" y="145"/>
                  </a:moveTo>
                  <a:cubicBezTo>
                    <a:pt x="33" y="147"/>
                    <a:pt x="37" y="150"/>
                    <a:pt x="35" y="154"/>
                  </a:cubicBezTo>
                  <a:cubicBezTo>
                    <a:pt x="32" y="154"/>
                    <a:pt x="33" y="150"/>
                    <a:pt x="30" y="151"/>
                  </a:cubicBezTo>
                  <a:cubicBezTo>
                    <a:pt x="29" y="148"/>
                    <a:pt x="30" y="146"/>
                    <a:pt x="31" y="145"/>
                  </a:cubicBezTo>
                  <a:close/>
                  <a:moveTo>
                    <a:pt x="34" y="141"/>
                  </a:moveTo>
                  <a:cubicBezTo>
                    <a:pt x="35" y="138"/>
                    <a:pt x="37" y="136"/>
                    <a:pt x="38" y="133"/>
                  </a:cubicBezTo>
                  <a:cubicBezTo>
                    <a:pt x="40" y="135"/>
                    <a:pt x="43" y="136"/>
                    <a:pt x="43" y="140"/>
                  </a:cubicBezTo>
                  <a:cubicBezTo>
                    <a:pt x="42" y="140"/>
                    <a:pt x="41" y="140"/>
                    <a:pt x="40" y="140"/>
                  </a:cubicBezTo>
                  <a:cubicBezTo>
                    <a:pt x="42" y="143"/>
                    <a:pt x="40" y="144"/>
                    <a:pt x="39" y="146"/>
                  </a:cubicBezTo>
                  <a:cubicBezTo>
                    <a:pt x="37" y="145"/>
                    <a:pt x="36" y="143"/>
                    <a:pt x="34" y="141"/>
                  </a:cubicBezTo>
                  <a:close/>
                  <a:moveTo>
                    <a:pt x="38" y="160"/>
                  </a:moveTo>
                  <a:cubicBezTo>
                    <a:pt x="37" y="157"/>
                    <a:pt x="41" y="159"/>
                    <a:pt x="40" y="157"/>
                  </a:cubicBezTo>
                  <a:cubicBezTo>
                    <a:pt x="43" y="156"/>
                    <a:pt x="42" y="159"/>
                    <a:pt x="43" y="159"/>
                  </a:cubicBezTo>
                  <a:cubicBezTo>
                    <a:pt x="42" y="160"/>
                    <a:pt x="40" y="161"/>
                    <a:pt x="38" y="160"/>
                  </a:cubicBezTo>
                  <a:close/>
                  <a:moveTo>
                    <a:pt x="43" y="180"/>
                  </a:moveTo>
                  <a:cubicBezTo>
                    <a:pt x="40" y="180"/>
                    <a:pt x="39" y="177"/>
                    <a:pt x="37" y="176"/>
                  </a:cubicBezTo>
                  <a:cubicBezTo>
                    <a:pt x="38" y="175"/>
                    <a:pt x="39" y="173"/>
                    <a:pt x="39" y="171"/>
                  </a:cubicBezTo>
                  <a:cubicBezTo>
                    <a:pt x="41" y="174"/>
                    <a:pt x="44" y="176"/>
                    <a:pt x="43" y="180"/>
                  </a:cubicBezTo>
                  <a:close/>
                  <a:moveTo>
                    <a:pt x="41" y="125"/>
                  </a:moveTo>
                  <a:cubicBezTo>
                    <a:pt x="45" y="126"/>
                    <a:pt x="49" y="131"/>
                    <a:pt x="46" y="134"/>
                  </a:cubicBezTo>
                  <a:cubicBezTo>
                    <a:pt x="43" y="133"/>
                    <a:pt x="39" y="129"/>
                    <a:pt x="41" y="125"/>
                  </a:cubicBezTo>
                  <a:close/>
                  <a:moveTo>
                    <a:pt x="45" y="148"/>
                  </a:moveTo>
                  <a:cubicBezTo>
                    <a:pt x="46" y="151"/>
                    <a:pt x="50" y="154"/>
                    <a:pt x="49" y="157"/>
                  </a:cubicBezTo>
                  <a:cubicBezTo>
                    <a:pt x="46" y="156"/>
                    <a:pt x="45" y="153"/>
                    <a:pt x="43" y="151"/>
                  </a:cubicBezTo>
                  <a:cubicBezTo>
                    <a:pt x="44" y="150"/>
                    <a:pt x="45" y="150"/>
                    <a:pt x="45" y="148"/>
                  </a:cubicBezTo>
                  <a:close/>
                  <a:moveTo>
                    <a:pt x="46" y="147"/>
                  </a:moveTo>
                  <a:cubicBezTo>
                    <a:pt x="45" y="145"/>
                    <a:pt x="47" y="145"/>
                    <a:pt x="47" y="144"/>
                  </a:cubicBezTo>
                  <a:cubicBezTo>
                    <a:pt x="49" y="146"/>
                    <a:pt x="50" y="149"/>
                    <a:pt x="52" y="151"/>
                  </a:cubicBezTo>
                  <a:cubicBezTo>
                    <a:pt x="49" y="153"/>
                    <a:pt x="48" y="148"/>
                    <a:pt x="46" y="147"/>
                  </a:cubicBezTo>
                  <a:close/>
                  <a:moveTo>
                    <a:pt x="49" y="142"/>
                  </a:moveTo>
                  <a:cubicBezTo>
                    <a:pt x="49" y="140"/>
                    <a:pt x="50" y="138"/>
                    <a:pt x="51" y="137"/>
                  </a:cubicBezTo>
                  <a:cubicBezTo>
                    <a:pt x="54" y="138"/>
                    <a:pt x="58" y="145"/>
                    <a:pt x="53" y="146"/>
                  </a:cubicBezTo>
                  <a:cubicBezTo>
                    <a:pt x="53" y="144"/>
                    <a:pt x="52" y="142"/>
                    <a:pt x="49" y="142"/>
                  </a:cubicBezTo>
                  <a:close/>
                  <a:moveTo>
                    <a:pt x="54" y="132"/>
                  </a:moveTo>
                  <a:cubicBezTo>
                    <a:pt x="55" y="129"/>
                    <a:pt x="57" y="128"/>
                    <a:pt x="57" y="126"/>
                  </a:cubicBezTo>
                  <a:cubicBezTo>
                    <a:pt x="61" y="129"/>
                    <a:pt x="64" y="133"/>
                    <a:pt x="60" y="136"/>
                  </a:cubicBezTo>
                  <a:cubicBezTo>
                    <a:pt x="57" y="136"/>
                    <a:pt x="56" y="134"/>
                    <a:pt x="54" y="132"/>
                  </a:cubicBezTo>
                  <a:close/>
                  <a:moveTo>
                    <a:pt x="60" y="169"/>
                  </a:moveTo>
                  <a:cubicBezTo>
                    <a:pt x="63" y="168"/>
                    <a:pt x="58" y="166"/>
                    <a:pt x="59" y="163"/>
                  </a:cubicBezTo>
                  <a:cubicBezTo>
                    <a:pt x="64" y="163"/>
                    <a:pt x="65" y="169"/>
                    <a:pt x="68" y="172"/>
                  </a:cubicBezTo>
                  <a:cubicBezTo>
                    <a:pt x="68" y="174"/>
                    <a:pt x="66" y="174"/>
                    <a:pt x="66" y="176"/>
                  </a:cubicBezTo>
                  <a:cubicBezTo>
                    <a:pt x="61" y="175"/>
                    <a:pt x="58" y="169"/>
                    <a:pt x="56" y="167"/>
                  </a:cubicBezTo>
                  <a:cubicBezTo>
                    <a:pt x="56" y="164"/>
                    <a:pt x="58" y="169"/>
                    <a:pt x="60" y="169"/>
                  </a:cubicBezTo>
                  <a:close/>
                  <a:moveTo>
                    <a:pt x="64" y="186"/>
                  </a:moveTo>
                  <a:cubicBezTo>
                    <a:pt x="67" y="188"/>
                    <a:pt x="69" y="192"/>
                    <a:pt x="66" y="195"/>
                  </a:cubicBezTo>
                  <a:cubicBezTo>
                    <a:pt x="64" y="193"/>
                    <a:pt x="61" y="190"/>
                    <a:pt x="64" y="186"/>
                  </a:cubicBezTo>
                  <a:close/>
                  <a:moveTo>
                    <a:pt x="63" y="157"/>
                  </a:moveTo>
                  <a:cubicBezTo>
                    <a:pt x="65" y="156"/>
                    <a:pt x="66" y="156"/>
                    <a:pt x="66" y="153"/>
                  </a:cubicBezTo>
                  <a:cubicBezTo>
                    <a:pt x="69" y="155"/>
                    <a:pt x="75" y="158"/>
                    <a:pt x="73" y="163"/>
                  </a:cubicBezTo>
                  <a:cubicBezTo>
                    <a:pt x="69" y="163"/>
                    <a:pt x="70" y="157"/>
                    <a:pt x="68" y="157"/>
                  </a:cubicBezTo>
                  <a:cubicBezTo>
                    <a:pt x="65" y="161"/>
                    <a:pt x="71" y="163"/>
                    <a:pt x="71" y="167"/>
                  </a:cubicBezTo>
                  <a:cubicBezTo>
                    <a:pt x="68" y="167"/>
                    <a:pt x="65" y="160"/>
                    <a:pt x="63" y="157"/>
                  </a:cubicBezTo>
                  <a:close/>
                  <a:moveTo>
                    <a:pt x="70" y="176"/>
                  </a:moveTo>
                  <a:cubicBezTo>
                    <a:pt x="73" y="176"/>
                    <a:pt x="73" y="179"/>
                    <a:pt x="74" y="180"/>
                  </a:cubicBezTo>
                  <a:cubicBezTo>
                    <a:pt x="75" y="182"/>
                    <a:pt x="72" y="181"/>
                    <a:pt x="73" y="183"/>
                  </a:cubicBezTo>
                  <a:cubicBezTo>
                    <a:pt x="71" y="183"/>
                    <a:pt x="70" y="182"/>
                    <a:pt x="68" y="181"/>
                  </a:cubicBezTo>
                  <a:cubicBezTo>
                    <a:pt x="69" y="179"/>
                    <a:pt x="70" y="178"/>
                    <a:pt x="70" y="176"/>
                  </a:cubicBezTo>
                  <a:close/>
                  <a:moveTo>
                    <a:pt x="73" y="171"/>
                  </a:moveTo>
                  <a:cubicBezTo>
                    <a:pt x="76" y="171"/>
                    <a:pt x="78" y="174"/>
                    <a:pt x="77" y="176"/>
                  </a:cubicBezTo>
                  <a:cubicBezTo>
                    <a:pt x="76" y="174"/>
                    <a:pt x="73" y="174"/>
                    <a:pt x="73" y="171"/>
                  </a:cubicBezTo>
                  <a:close/>
                  <a:moveTo>
                    <a:pt x="77" y="185"/>
                  </a:moveTo>
                  <a:cubicBezTo>
                    <a:pt x="82" y="186"/>
                    <a:pt x="82" y="192"/>
                    <a:pt x="87" y="194"/>
                  </a:cubicBezTo>
                  <a:cubicBezTo>
                    <a:pt x="87" y="196"/>
                    <a:pt x="85" y="196"/>
                    <a:pt x="85" y="199"/>
                  </a:cubicBezTo>
                  <a:cubicBezTo>
                    <a:pt x="81" y="196"/>
                    <a:pt x="80" y="192"/>
                    <a:pt x="76" y="189"/>
                  </a:cubicBezTo>
                  <a:cubicBezTo>
                    <a:pt x="76" y="188"/>
                    <a:pt x="77" y="187"/>
                    <a:pt x="77" y="185"/>
                  </a:cubicBezTo>
                  <a:close/>
                  <a:moveTo>
                    <a:pt x="83" y="173"/>
                  </a:moveTo>
                  <a:cubicBezTo>
                    <a:pt x="87" y="176"/>
                    <a:pt x="94" y="181"/>
                    <a:pt x="91" y="187"/>
                  </a:cubicBezTo>
                  <a:cubicBezTo>
                    <a:pt x="86" y="184"/>
                    <a:pt x="82" y="178"/>
                    <a:pt x="83" y="173"/>
                  </a:cubicBezTo>
                  <a:close/>
                  <a:moveTo>
                    <a:pt x="88" y="165"/>
                  </a:moveTo>
                  <a:cubicBezTo>
                    <a:pt x="92" y="168"/>
                    <a:pt x="95" y="171"/>
                    <a:pt x="96" y="177"/>
                  </a:cubicBezTo>
                  <a:cubicBezTo>
                    <a:pt x="92" y="174"/>
                    <a:pt x="90" y="170"/>
                    <a:pt x="88" y="165"/>
                  </a:cubicBezTo>
                  <a:close/>
                  <a:moveTo>
                    <a:pt x="96" y="187"/>
                  </a:moveTo>
                  <a:cubicBezTo>
                    <a:pt x="99" y="188"/>
                    <a:pt x="99" y="192"/>
                    <a:pt x="102" y="193"/>
                  </a:cubicBezTo>
                  <a:cubicBezTo>
                    <a:pt x="101" y="195"/>
                    <a:pt x="100" y="197"/>
                    <a:pt x="98" y="197"/>
                  </a:cubicBezTo>
                  <a:cubicBezTo>
                    <a:pt x="97" y="195"/>
                    <a:pt x="95" y="193"/>
                    <a:pt x="94" y="191"/>
                  </a:cubicBezTo>
                  <a:cubicBezTo>
                    <a:pt x="94" y="189"/>
                    <a:pt x="95" y="189"/>
                    <a:pt x="96" y="187"/>
                  </a:cubicBezTo>
                  <a:close/>
                  <a:moveTo>
                    <a:pt x="102" y="207"/>
                  </a:moveTo>
                  <a:cubicBezTo>
                    <a:pt x="102" y="203"/>
                    <a:pt x="103" y="201"/>
                    <a:pt x="104" y="199"/>
                  </a:cubicBezTo>
                  <a:cubicBezTo>
                    <a:pt x="108" y="198"/>
                    <a:pt x="107" y="202"/>
                    <a:pt x="110" y="201"/>
                  </a:cubicBezTo>
                  <a:cubicBezTo>
                    <a:pt x="109" y="209"/>
                    <a:pt x="103" y="212"/>
                    <a:pt x="96" y="213"/>
                  </a:cubicBezTo>
                  <a:cubicBezTo>
                    <a:pt x="97" y="210"/>
                    <a:pt x="98" y="206"/>
                    <a:pt x="102" y="207"/>
                  </a:cubicBezTo>
                  <a:close/>
                  <a:moveTo>
                    <a:pt x="109" y="192"/>
                  </a:moveTo>
                  <a:cubicBezTo>
                    <a:pt x="111" y="192"/>
                    <a:pt x="111" y="195"/>
                    <a:pt x="113" y="195"/>
                  </a:cubicBezTo>
                  <a:cubicBezTo>
                    <a:pt x="112" y="196"/>
                    <a:pt x="112" y="196"/>
                    <a:pt x="112" y="197"/>
                  </a:cubicBezTo>
                  <a:cubicBezTo>
                    <a:pt x="111" y="196"/>
                    <a:pt x="111" y="194"/>
                    <a:pt x="109" y="192"/>
                  </a:cubicBezTo>
                  <a:close/>
                  <a:moveTo>
                    <a:pt x="111" y="142"/>
                  </a:moveTo>
                  <a:cubicBezTo>
                    <a:pt x="114" y="141"/>
                    <a:pt x="116" y="145"/>
                    <a:pt x="113" y="147"/>
                  </a:cubicBezTo>
                  <a:cubicBezTo>
                    <a:pt x="112" y="146"/>
                    <a:pt x="110" y="145"/>
                    <a:pt x="111" y="142"/>
                  </a:cubicBezTo>
                  <a:close/>
                  <a:moveTo>
                    <a:pt x="115" y="178"/>
                  </a:moveTo>
                  <a:cubicBezTo>
                    <a:pt x="116" y="178"/>
                    <a:pt x="117" y="178"/>
                    <a:pt x="117" y="180"/>
                  </a:cubicBezTo>
                  <a:cubicBezTo>
                    <a:pt x="116" y="182"/>
                    <a:pt x="114" y="183"/>
                    <a:pt x="113" y="185"/>
                  </a:cubicBezTo>
                  <a:cubicBezTo>
                    <a:pt x="112" y="183"/>
                    <a:pt x="114" y="180"/>
                    <a:pt x="115" y="178"/>
                  </a:cubicBezTo>
                  <a:close/>
                  <a:moveTo>
                    <a:pt x="117" y="181"/>
                  </a:moveTo>
                  <a:cubicBezTo>
                    <a:pt x="119" y="180"/>
                    <a:pt x="119" y="183"/>
                    <a:pt x="120" y="183"/>
                  </a:cubicBezTo>
                  <a:cubicBezTo>
                    <a:pt x="120" y="186"/>
                    <a:pt x="117" y="186"/>
                    <a:pt x="117" y="189"/>
                  </a:cubicBezTo>
                  <a:cubicBezTo>
                    <a:pt x="115" y="189"/>
                    <a:pt x="115" y="187"/>
                    <a:pt x="114" y="187"/>
                  </a:cubicBezTo>
                  <a:cubicBezTo>
                    <a:pt x="114" y="184"/>
                    <a:pt x="116" y="183"/>
                    <a:pt x="117" y="181"/>
                  </a:cubicBezTo>
                  <a:close/>
                  <a:moveTo>
                    <a:pt x="123" y="187"/>
                  </a:moveTo>
                  <a:cubicBezTo>
                    <a:pt x="126" y="190"/>
                    <a:pt x="123" y="194"/>
                    <a:pt x="120" y="195"/>
                  </a:cubicBezTo>
                  <a:cubicBezTo>
                    <a:pt x="120" y="194"/>
                    <a:pt x="120" y="193"/>
                    <a:pt x="119" y="193"/>
                  </a:cubicBezTo>
                  <a:cubicBezTo>
                    <a:pt x="120" y="191"/>
                    <a:pt x="122" y="189"/>
                    <a:pt x="123" y="187"/>
                  </a:cubicBezTo>
                  <a:close/>
                  <a:moveTo>
                    <a:pt x="123" y="165"/>
                  </a:moveTo>
                  <a:cubicBezTo>
                    <a:pt x="125" y="163"/>
                    <a:pt x="126" y="162"/>
                    <a:pt x="126" y="159"/>
                  </a:cubicBezTo>
                  <a:cubicBezTo>
                    <a:pt x="129" y="158"/>
                    <a:pt x="128" y="162"/>
                    <a:pt x="126" y="163"/>
                  </a:cubicBezTo>
                  <a:cubicBezTo>
                    <a:pt x="127" y="163"/>
                    <a:pt x="128" y="163"/>
                    <a:pt x="129" y="163"/>
                  </a:cubicBezTo>
                  <a:cubicBezTo>
                    <a:pt x="129" y="164"/>
                    <a:pt x="128" y="165"/>
                    <a:pt x="127" y="166"/>
                  </a:cubicBezTo>
                  <a:cubicBezTo>
                    <a:pt x="128" y="167"/>
                    <a:pt x="129" y="163"/>
                    <a:pt x="130" y="163"/>
                  </a:cubicBezTo>
                  <a:cubicBezTo>
                    <a:pt x="134" y="165"/>
                    <a:pt x="130" y="170"/>
                    <a:pt x="127" y="170"/>
                  </a:cubicBezTo>
                  <a:cubicBezTo>
                    <a:pt x="127" y="167"/>
                    <a:pt x="124" y="167"/>
                    <a:pt x="123" y="165"/>
                  </a:cubicBezTo>
                  <a:close/>
                  <a:moveTo>
                    <a:pt x="130" y="153"/>
                  </a:moveTo>
                  <a:cubicBezTo>
                    <a:pt x="130" y="152"/>
                    <a:pt x="132" y="153"/>
                    <a:pt x="131" y="151"/>
                  </a:cubicBezTo>
                  <a:cubicBezTo>
                    <a:pt x="133" y="151"/>
                    <a:pt x="133" y="152"/>
                    <a:pt x="133" y="153"/>
                  </a:cubicBezTo>
                  <a:cubicBezTo>
                    <a:pt x="131" y="155"/>
                    <a:pt x="131" y="155"/>
                    <a:pt x="130" y="153"/>
                  </a:cubicBezTo>
                  <a:close/>
                  <a:moveTo>
                    <a:pt x="134" y="170"/>
                  </a:moveTo>
                  <a:cubicBezTo>
                    <a:pt x="134" y="171"/>
                    <a:pt x="134" y="172"/>
                    <a:pt x="135" y="172"/>
                  </a:cubicBezTo>
                  <a:cubicBezTo>
                    <a:pt x="134" y="173"/>
                    <a:pt x="133" y="174"/>
                    <a:pt x="132" y="174"/>
                  </a:cubicBezTo>
                  <a:cubicBezTo>
                    <a:pt x="130" y="176"/>
                    <a:pt x="133" y="172"/>
                    <a:pt x="134" y="170"/>
                  </a:cubicBezTo>
                  <a:close/>
                  <a:moveTo>
                    <a:pt x="131" y="142"/>
                  </a:moveTo>
                  <a:cubicBezTo>
                    <a:pt x="133" y="138"/>
                    <a:pt x="129" y="142"/>
                    <a:pt x="130" y="140"/>
                  </a:cubicBezTo>
                  <a:cubicBezTo>
                    <a:pt x="131" y="140"/>
                    <a:pt x="131" y="139"/>
                    <a:pt x="132" y="139"/>
                  </a:cubicBezTo>
                  <a:cubicBezTo>
                    <a:pt x="132" y="137"/>
                    <a:pt x="130" y="138"/>
                    <a:pt x="130" y="136"/>
                  </a:cubicBezTo>
                  <a:cubicBezTo>
                    <a:pt x="132" y="135"/>
                    <a:pt x="131" y="133"/>
                    <a:pt x="133" y="132"/>
                  </a:cubicBezTo>
                  <a:cubicBezTo>
                    <a:pt x="134" y="133"/>
                    <a:pt x="134" y="134"/>
                    <a:pt x="136" y="134"/>
                  </a:cubicBezTo>
                  <a:cubicBezTo>
                    <a:pt x="135" y="137"/>
                    <a:pt x="134" y="140"/>
                    <a:pt x="131" y="142"/>
                  </a:cubicBezTo>
                  <a:close/>
                  <a:moveTo>
                    <a:pt x="132" y="124"/>
                  </a:moveTo>
                  <a:cubicBezTo>
                    <a:pt x="132" y="122"/>
                    <a:pt x="134" y="121"/>
                    <a:pt x="134" y="119"/>
                  </a:cubicBezTo>
                  <a:cubicBezTo>
                    <a:pt x="135" y="119"/>
                    <a:pt x="136" y="119"/>
                    <a:pt x="136" y="119"/>
                  </a:cubicBezTo>
                  <a:cubicBezTo>
                    <a:pt x="136" y="121"/>
                    <a:pt x="137" y="121"/>
                    <a:pt x="138" y="123"/>
                  </a:cubicBezTo>
                  <a:cubicBezTo>
                    <a:pt x="136" y="124"/>
                    <a:pt x="136" y="122"/>
                    <a:pt x="135" y="122"/>
                  </a:cubicBezTo>
                  <a:cubicBezTo>
                    <a:pt x="133" y="123"/>
                    <a:pt x="138" y="125"/>
                    <a:pt x="136" y="126"/>
                  </a:cubicBezTo>
                  <a:cubicBezTo>
                    <a:pt x="133" y="126"/>
                    <a:pt x="134" y="124"/>
                    <a:pt x="132" y="124"/>
                  </a:cubicBezTo>
                  <a:close/>
                  <a:moveTo>
                    <a:pt x="138" y="139"/>
                  </a:moveTo>
                  <a:cubicBezTo>
                    <a:pt x="140" y="138"/>
                    <a:pt x="139" y="141"/>
                    <a:pt x="141" y="142"/>
                  </a:cubicBezTo>
                  <a:cubicBezTo>
                    <a:pt x="140" y="144"/>
                    <a:pt x="138" y="144"/>
                    <a:pt x="138" y="148"/>
                  </a:cubicBezTo>
                  <a:cubicBezTo>
                    <a:pt x="133" y="145"/>
                    <a:pt x="137" y="144"/>
                    <a:pt x="138" y="139"/>
                  </a:cubicBezTo>
                  <a:close/>
                  <a:moveTo>
                    <a:pt x="140" y="175"/>
                  </a:moveTo>
                  <a:cubicBezTo>
                    <a:pt x="142" y="176"/>
                    <a:pt x="140" y="182"/>
                    <a:pt x="138" y="182"/>
                  </a:cubicBezTo>
                  <a:cubicBezTo>
                    <a:pt x="137" y="179"/>
                    <a:pt x="139" y="177"/>
                    <a:pt x="140" y="175"/>
                  </a:cubicBezTo>
                  <a:close/>
                  <a:moveTo>
                    <a:pt x="140" y="151"/>
                  </a:moveTo>
                  <a:cubicBezTo>
                    <a:pt x="137" y="148"/>
                    <a:pt x="142" y="147"/>
                    <a:pt x="143" y="146"/>
                  </a:cubicBezTo>
                  <a:cubicBezTo>
                    <a:pt x="144" y="147"/>
                    <a:pt x="142" y="150"/>
                    <a:pt x="140" y="151"/>
                  </a:cubicBezTo>
                  <a:close/>
                  <a:moveTo>
                    <a:pt x="142" y="131"/>
                  </a:moveTo>
                  <a:cubicBezTo>
                    <a:pt x="143" y="131"/>
                    <a:pt x="143" y="131"/>
                    <a:pt x="143" y="130"/>
                  </a:cubicBezTo>
                  <a:cubicBezTo>
                    <a:pt x="146" y="130"/>
                    <a:pt x="147" y="132"/>
                    <a:pt x="147" y="135"/>
                  </a:cubicBezTo>
                  <a:cubicBezTo>
                    <a:pt x="143" y="136"/>
                    <a:pt x="143" y="134"/>
                    <a:pt x="142" y="131"/>
                  </a:cubicBezTo>
                  <a:close/>
                  <a:moveTo>
                    <a:pt x="144" y="64"/>
                  </a:moveTo>
                  <a:cubicBezTo>
                    <a:pt x="143" y="64"/>
                    <a:pt x="141" y="61"/>
                    <a:pt x="141" y="59"/>
                  </a:cubicBezTo>
                  <a:cubicBezTo>
                    <a:pt x="142" y="60"/>
                    <a:pt x="143" y="62"/>
                    <a:pt x="144" y="64"/>
                  </a:cubicBezTo>
                  <a:close/>
                  <a:moveTo>
                    <a:pt x="141" y="93"/>
                  </a:moveTo>
                  <a:cubicBezTo>
                    <a:pt x="138" y="93"/>
                    <a:pt x="138" y="90"/>
                    <a:pt x="139" y="88"/>
                  </a:cubicBezTo>
                  <a:cubicBezTo>
                    <a:pt x="141" y="88"/>
                    <a:pt x="141" y="90"/>
                    <a:pt x="141" y="93"/>
                  </a:cubicBezTo>
                  <a:close/>
                  <a:moveTo>
                    <a:pt x="129" y="49"/>
                  </a:moveTo>
                  <a:cubicBezTo>
                    <a:pt x="129" y="52"/>
                    <a:pt x="145" y="75"/>
                    <a:pt x="139" y="76"/>
                  </a:cubicBezTo>
                  <a:cubicBezTo>
                    <a:pt x="137" y="76"/>
                    <a:pt x="137" y="72"/>
                    <a:pt x="135" y="71"/>
                  </a:cubicBezTo>
                  <a:cubicBezTo>
                    <a:pt x="138" y="67"/>
                    <a:pt x="137" y="62"/>
                    <a:pt x="132" y="66"/>
                  </a:cubicBezTo>
                  <a:cubicBezTo>
                    <a:pt x="129" y="63"/>
                    <a:pt x="127" y="59"/>
                    <a:pt x="124" y="55"/>
                  </a:cubicBezTo>
                  <a:cubicBezTo>
                    <a:pt x="125" y="52"/>
                    <a:pt x="127" y="50"/>
                    <a:pt x="129" y="49"/>
                  </a:cubicBezTo>
                  <a:close/>
                  <a:moveTo>
                    <a:pt x="122" y="50"/>
                  </a:moveTo>
                  <a:cubicBezTo>
                    <a:pt x="120" y="49"/>
                    <a:pt x="119" y="47"/>
                    <a:pt x="118" y="44"/>
                  </a:cubicBezTo>
                  <a:cubicBezTo>
                    <a:pt x="120" y="43"/>
                    <a:pt x="121" y="40"/>
                    <a:pt x="122" y="38"/>
                  </a:cubicBezTo>
                  <a:cubicBezTo>
                    <a:pt x="128" y="40"/>
                    <a:pt x="125" y="47"/>
                    <a:pt x="122" y="50"/>
                  </a:cubicBezTo>
                  <a:close/>
                  <a:moveTo>
                    <a:pt x="123" y="23"/>
                  </a:moveTo>
                  <a:cubicBezTo>
                    <a:pt x="117" y="23"/>
                    <a:pt x="112" y="15"/>
                    <a:pt x="107" y="12"/>
                  </a:cubicBezTo>
                  <a:cubicBezTo>
                    <a:pt x="112" y="13"/>
                    <a:pt x="119" y="19"/>
                    <a:pt x="123" y="23"/>
                  </a:cubicBezTo>
                  <a:close/>
                  <a:moveTo>
                    <a:pt x="109" y="21"/>
                  </a:moveTo>
                  <a:cubicBezTo>
                    <a:pt x="109" y="23"/>
                    <a:pt x="108" y="24"/>
                    <a:pt x="107" y="25"/>
                  </a:cubicBezTo>
                  <a:cubicBezTo>
                    <a:pt x="104" y="22"/>
                    <a:pt x="105" y="19"/>
                    <a:pt x="102" y="16"/>
                  </a:cubicBezTo>
                  <a:cubicBezTo>
                    <a:pt x="105" y="17"/>
                    <a:pt x="107" y="19"/>
                    <a:pt x="109" y="21"/>
                  </a:cubicBezTo>
                  <a:close/>
                  <a:moveTo>
                    <a:pt x="104" y="28"/>
                  </a:moveTo>
                  <a:cubicBezTo>
                    <a:pt x="102" y="31"/>
                    <a:pt x="101" y="33"/>
                    <a:pt x="98" y="34"/>
                  </a:cubicBezTo>
                  <a:cubicBezTo>
                    <a:pt x="98" y="32"/>
                    <a:pt x="97" y="32"/>
                    <a:pt x="96" y="30"/>
                  </a:cubicBezTo>
                  <a:cubicBezTo>
                    <a:pt x="97" y="28"/>
                    <a:pt x="100" y="27"/>
                    <a:pt x="101" y="25"/>
                  </a:cubicBezTo>
                  <a:cubicBezTo>
                    <a:pt x="103" y="25"/>
                    <a:pt x="102" y="27"/>
                    <a:pt x="104" y="28"/>
                  </a:cubicBezTo>
                  <a:close/>
                  <a:moveTo>
                    <a:pt x="98" y="18"/>
                  </a:moveTo>
                  <a:cubicBezTo>
                    <a:pt x="96" y="20"/>
                    <a:pt x="96" y="23"/>
                    <a:pt x="93" y="23"/>
                  </a:cubicBezTo>
                  <a:cubicBezTo>
                    <a:pt x="91" y="22"/>
                    <a:pt x="91" y="20"/>
                    <a:pt x="90" y="17"/>
                  </a:cubicBezTo>
                  <a:cubicBezTo>
                    <a:pt x="92" y="13"/>
                    <a:pt x="97" y="12"/>
                    <a:pt x="98" y="18"/>
                  </a:cubicBezTo>
                  <a:close/>
                  <a:moveTo>
                    <a:pt x="90" y="28"/>
                  </a:moveTo>
                  <a:cubicBezTo>
                    <a:pt x="89" y="30"/>
                    <a:pt x="87" y="31"/>
                    <a:pt x="86" y="34"/>
                  </a:cubicBezTo>
                  <a:cubicBezTo>
                    <a:pt x="83" y="33"/>
                    <a:pt x="82" y="30"/>
                    <a:pt x="82" y="27"/>
                  </a:cubicBezTo>
                  <a:cubicBezTo>
                    <a:pt x="84" y="26"/>
                    <a:pt x="85" y="24"/>
                    <a:pt x="87" y="22"/>
                  </a:cubicBezTo>
                  <a:cubicBezTo>
                    <a:pt x="88" y="24"/>
                    <a:pt x="89" y="25"/>
                    <a:pt x="90" y="28"/>
                  </a:cubicBezTo>
                  <a:close/>
                  <a:moveTo>
                    <a:pt x="82" y="11"/>
                  </a:moveTo>
                  <a:cubicBezTo>
                    <a:pt x="83" y="12"/>
                    <a:pt x="84" y="15"/>
                    <a:pt x="85" y="17"/>
                  </a:cubicBezTo>
                  <a:cubicBezTo>
                    <a:pt x="83" y="19"/>
                    <a:pt x="82" y="21"/>
                    <a:pt x="80" y="23"/>
                  </a:cubicBezTo>
                  <a:cubicBezTo>
                    <a:pt x="78" y="21"/>
                    <a:pt x="76" y="19"/>
                    <a:pt x="73" y="18"/>
                  </a:cubicBezTo>
                  <a:cubicBezTo>
                    <a:pt x="75" y="15"/>
                    <a:pt x="76" y="10"/>
                    <a:pt x="82" y="11"/>
                  </a:cubicBezTo>
                  <a:close/>
                  <a:moveTo>
                    <a:pt x="76" y="28"/>
                  </a:moveTo>
                  <a:cubicBezTo>
                    <a:pt x="76" y="29"/>
                    <a:pt x="73" y="28"/>
                    <a:pt x="74" y="31"/>
                  </a:cubicBezTo>
                  <a:cubicBezTo>
                    <a:pt x="71" y="31"/>
                    <a:pt x="71" y="29"/>
                    <a:pt x="70" y="27"/>
                  </a:cubicBezTo>
                  <a:cubicBezTo>
                    <a:pt x="73" y="26"/>
                    <a:pt x="73" y="28"/>
                    <a:pt x="76" y="28"/>
                  </a:cubicBezTo>
                  <a:close/>
                  <a:moveTo>
                    <a:pt x="64" y="45"/>
                  </a:moveTo>
                  <a:cubicBezTo>
                    <a:pt x="55" y="41"/>
                    <a:pt x="64" y="34"/>
                    <a:pt x="66" y="28"/>
                  </a:cubicBezTo>
                  <a:cubicBezTo>
                    <a:pt x="68" y="30"/>
                    <a:pt x="68" y="34"/>
                    <a:pt x="70" y="36"/>
                  </a:cubicBezTo>
                  <a:cubicBezTo>
                    <a:pt x="68" y="40"/>
                    <a:pt x="65" y="42"/>
                    <a:pt x="64" y="45"/>
                  </a:cubicBezTo>
                  <a:close/>
                  <a:moveTo>
                    <a:pt x="69" y="11"/>
                  </a:moveTo>
                  <a:cubicBezTo>
                    <a:pt x="68" y="12"/>
                    <a:pt x="67" y="13"/>
                    <a:pt x="68" y="15"/>
                  </a:cubicBezTo>
                  <a:cubicBezTo>
                    <a:pt x="65" y="15"/>
                    <a:pt x="63" y="15"/>
                    <a:pt x="63" y="12"/>
                  </a:cubicBezTo>
                  <a:cubicBezTo>
                    <a:pt x="65" y="12"/>
                    <a:pt x="66" y="11"/>
                    <a:pt x="69" y="11"/>
                  </a:cubicBezTo>
                  <a:close/>
                  <a:moveTo>
                    <a:pt x="63" y="25"/>
                  </a:moveTo>
                  <a:cubicBezTo>
                    <a:pt x="63" y="30"/>
                    <a:pt x="60" y="31"/>
                    <a:pt x="58" y="35"/>
                  </a:cubicBezTo>
                  <a:cubicBezTo>
                    <a:pt x="56" y="35"/>
                    <a:pt x="56" y="33"/>
                    <a:pt x="56" y="31"/>
                  </a:cubicBezTo>
                  <a:cubicBezTo>
                    <a:pt x="61" y="30"/>
                    <a:pt x="57" y="25"/>
                    <a:pt x="63" y="25"/>
                  </a:cubicBezTo>
                  <a:close/>
                  <a:moveTo>
                    <a:pt x="51" y="37"/>
                  </a:moveTo>
                  <a:cubicBezTo>
                    <a:pt x="51" y="37"/>
                    <a:pt x="52" y="37"/>
                    <a:pt x="53" y="37"/>
                  </a:cubicBezTo>
                  <a:cubicBezTo>
                    <a:pt x="51" y="40"/>
                    <a:pt x="52" y="39"/>
                    <a:pt x="54" y="40"/>
                  </a:cubicBezTo>
                  <a:cubicBezTo>
                    <a:pt x="55" y="42"/>
                    <a:pt x="54" y="43"/>
                    <a:pt x="52" y="44"/>
                  </a:cubicBezTo>
                  <a:cubicBezTo>
                    <a:pt x="51" y="42"/>
                    <a:pt x="49" y="39"/>
                    <a:pt x="51" y="37"/>
                  </a:cubicBezTo>
                  <a:close/>
                  <a:moveTo>
                    <a:pt x="49" y="29"/>
                  </a:moveTo>
                  <a:cubicBezTo>
                    <a:pt x="50" y="32"/>
                    <a:pt x="47" y="34"/>
                    <a:pt x="47" y="36"/>
                  </a:cubicBezTo>
                  <a:cubicBezTo>
                    <a:pt x="46" y="34"/>
                    <a:pt x="44" y="35"/>
                    <a:pt x="44" y="32"/>
                  </a:cubicBezTo>
                  <a:cubicBezTo>
                    <a:pt x="46" y="31"/>
                    <a:pt x="48" y="31"/>
                    <a:pt x="49" y="29"/>
                  </a:cubicBezTo>
                  <a:close/>
                  <a:moveTo>
                    <a:pt x="39" y="45"/>
                  </a:moveTo>
                  <a:cubicBezTo>
                    <a:pt x="41" y="44"/>
                    <a:pt x="37" y="43"/>
                    <a:pt x="38" y="42"/>
                  </a:cubicBezTo>
                  <a:cubicBezTo>
                    <a:pt x="40" y="41"/>
                    <a:pt x="40" y="39"/>
                    <a:pt x="41" y="38"/>
                  </a:cubicBezTo>
                  <a:cubicBezTo>
                    <a:pt x="42" y="39"/>
                    <a:pt x="43" y="41"/>
                    <a:pt x="43" y="42"/>
                  </a:cubicBezTo>
                  <a:cubicBezTo>
                    <a:pt x="42" y="43"/>
                    <a:pt x="40" y="44"/>
                    <a:pt x="39" y="47"/>
                  </a:cubicBezTo>
                  <a:cubicBezTo>
                    <a:pt x="37" y="47"/>
                    <a:pt x="38" y="44"/>
                    <a:pt x="37" y="44"/>
                  </a:cubicBezTo>
                  <a:cubicBezTo>
                    <a:pt x="38" y="41"/>
                    <a:pt x="38" y="45"/>
                    <a:pt x="39" y="45"/>
                  </a:cubicBezTo>
                  <a:close/>
                  <a:moveTo>
                    <a:pt x="36" y="53"/>
                  </a:moveTo>
                  <a:cubicBezTo>
                    <a:pt x="35" y="54"/>
                    <a:pt x="32" y="52"/>
                    <a:pt x="33" y="49"/>
                  </a:cubicBezTo>
                  <a:cubicBezTo>
                    <a:pt x="35" y="50"/>
                    <a:pt x="36" y="51"/>
                    <a:pt x="36" y="53"/>
                  </a:cubicBezTo>
                  <a:close/>
                  <a:moveTo>
                    <a:pt x="30" y="73"/>
                  </a:moveTo>
                  <a:cubicBezTo>
                    <a:pt x="29" y="70"/>
                    <a:pt x="32" y="69"/>
                    <a:pt x="32" y="66"/>
                  </a:cubicBezTo>
                  <a:cubicBezTo>
                    <a:pt x="34" y="67"/>
                    <a:pt x="32" y="72"/>
                    <a:pt x="30" y="73"/>
                  </a:cubicBezTo>
                  <a:close/>
                  <a:moveTo>
                    <a:pt x="31" y="45"/>
                  </a:moveTo>
                  <a:cubicBezTo>
                    <a:pt x="33" y="47"/>
                    <a:pt x="27" y="52"/>
                    <a:pt x="26" y="55"/>
                  </a:cubicBezTo>
                  <a:cubicBezTo>
                    <a:pt x="26" y="57"/>
                    <a:pt x="26" y="58"/>
                    <a:pt x="28" y="58"/>
                  </a:cubicBezTo>
                  <a:cubicBezTo>
                    <a:pt x="28" y="58"/>
                    <a:pt x="28" y="58"/>
                    <a:pt x="28" y="57"/>
                  </a:cubicBezTo>
                  <a:cubicBezTo>
                    <a:pt x="28" y="57"/>
                    <a:pt x="28" y="57"/>
                    <a:pt x="27" y="57"/>
                  </a:cubicBezTo>
                  <a:cubicBezTo>
                    <a:pt x="27" y="57"/>
                    <a:pt x="28" y="57"/>
                    <a:pt x="28" y="57"/>
                  </a:cubicBezTo>
                  <a:cubicBezTo>
                    <a:pt x="32" y="58"/>
                    <a:pt x="29" y="66"/>
                    <a:pt x="27" y="68"/>
                  </a:cubicBezTo>
                  <a:cubicBezTo>
                    <a:pt x="25" y="67"/>
                    <a:pt x="25" y="65"/>
                    <a:pt x="24" y="64"/>
                  </a:cubicBezTo>
                  <a:cubicBezTo>
                    <a:pt x="20" y="65"/>
                    <a:pt x="20" y="70"/>
                    <a:pt x="15" y="71"/>
                  </a:cubicBezTo>
                  <a:cubicBezTo>
                    <a:pt x="19" y="61"/>
                    <a:pt x="25" y="53"/>
                    <a:pt x="31" y="45"/>
                  </a:cubicBezTo>
                  <a:close/>
                  <a:moveTo>
                    <a:pt x="10" y="93"/>
                  </a:moveTo>
                  <a:cubicBezTo>
                    <a:pt x="9" y="88"/>
                    <a:pt x="11" y="85"/>
                    <a:pt x="11" y="82"/>
                  </a:cubicBezTo>
                  <a:cubicBezTo>
                    <a:pt x="15" y="82"/>
                    <a:pt x="17" y="92"/>
                    <a:pt x="10" y="93"/>
                  </a:cubicBezTo>
                  <a:close/>
                  <a:moveTo>
                    <a:pt x="15" y="104"/>
                  </a:moveTo>
                  <a:cubicBezTo>
                    <a:pt x="18" y="105"/>
                    <a:pt x="19" y="109"/>
                    <a:pt x="17" y="111"/>
                  </a:cubicBezTo>
                  <a:cubicBezTo>
                    <a:pt x="14" y="110"/>
                    <a:pt x="15" y="107"/>
                    <a:pt x="15" y="104"/>
                  </a:cubicBezTo>
                  <a:close/>
                  <a:moveTo>
                    <a:pt x="17" y="127"/>
                  </a:moveTo>
                  <a:cubicBezTo>
                    <a:pt x="19" y="126"/>
                    <a:pt x="19" y="128"/>
                    <a:pt x="19" y="131"/>
                  </a:cubicBezTo>
                  <a:cubicBezTo>
                    <a:pt x="17" y="130"/>
                    <a:pt x="16" y="128"/>
                    <a:pt x="17" y="127"/>
                  </a:cubicBezTo>
                  <a:close/>
                  <a:moveTo>
                    <a:pt x="20" y="144"/>
                  </a:moveTo>
                  <a:cubicBezTo>
                    <a:pt x="22" y="144"/>
                    <a:pt x="21" y="147"/>
                    <a:pt x="22" y="147"/>
                  </a:cubicBezTo>
                  <a:cubicBezTo>
                    <a:pt x="21" y="148"/>
                    <a:pt x="21" y="151"/>
                    <a:pt x="20" y="152"/>
                  </a:cubicBezTo>
                  <a:cubicBezTo>
                    <a:pt x="16" y="150"/>
                    <a:pt x="20" y="148"/>
                    <a:pt x="20" y="144"/>
                  </a:cubicBezTo>
                  <a:close/>
                  <a:moveTo>
                    <a:pt x="31" y="167"/>
                  </a:moveTo>
                  <a:cubicBezTo>
                    <a:pt x="27" y="165"/>
                    <a:pt x="24" y="158"/>
                    <a:pt x="22" y="156"/>
                  </a:cubicBezTo>
                  <a:cubicBezTo>
                    <a:pt x="27" y="149"/>
                    <a:pt x="30" y="158"/>
                    <a:pt x="34" y="162"/>
                  </a:cubicBezTo>
                  <a:cubicBezTo>
                    <a:pt x="33" y="164"/>
                    <a:pt x="31" y="165"/>
                    <a:pt x="31" y="167"/>
                  </a:cubicBezTo>
                  <a:close/>
                  <a:moveTo>
                    <a:pt x="39" y="188"/>
                  </a:moveTo>
                  <a:cubicBezTo>
                    <a:pt x="37" y="187"/>
                    <a:pt x="35" y="185"/>
                    <a:pt x="35" y="182"/>
                  </a:cubicBezTo>
                  <a:cubicBezTo>
                    <a:pt x="38" y="182"/>
                    <a:pt x="41" y="185"/>
                    <a:pt x="39" y="188"/>
                  </a:cubicBezTo>
                  <a:close/>
                  <a:moveTo>
                    <a:pt x="43" y="193"/>
                  </a:moveTo>
                  <a:cubicBezTo>
                    <a:pt x="48" y="190"/>
                    <a:pt x="51" y="198"/>
                    <a:pt x="54" y="201"/>
                  </a:cubicBezTo>
                  <a:cubicBezTo>
                    <a:pt x="50" y="201"/>
                    <a:pt x="44" y="198"/>
                    <a:pt x="43" y="193"/>
                  </a:cubicBezTo>
                  <a:close/>
                  <a:moveTo>
                    <a:pt x="47" y="185"/>
                  </a:moveTo>
                  <a:cubicBezTo>
                    <a:pt x="49" y="188"/>
                    <a:pt x="53" y="188"/>
                    <a:pt x="54" y="192"/>
                  </a:cubicBezTo>
                  <a:cubicBezTo>
                    <a:pt x="51" y="193"/>
                    <a:pt x="48" y="188"/>
                    <a:pt x="47" y="185"/>
                  </a:cubicBezTo>
                  <a:close/>
                  <a:moveTo>
                    <a:pt x="53" y="172"/>
                  </a:moveTo>
                  <a:cubicBezTo>
                    <a:pt x="57" y="174"/>
                    <a:pt x="58" y="178"/>
                    <a:pt x="61" y="181"/>
                  </a:cubicBezTo>
                  <a:cubicBezTo>
                    <a:pt x="60" y="183"/>
                    <a:pt x="60" y="185"/>
                    <a:pt x="58" y="187"/>
                  </a:cubicBezTo>
                  <a:cubicBezTo>
                    <a:pt x="56" y="182"/>
                    <a:pt x="51" y="178"/>
                    <a:pt x="53" y="172"/>
                  </a:cubicBezTo>
                  <a:close/>
                  <a:moveTo>
                    <a:pt x="67" y="211"/>
                  </a:moveTo>
                  <a:cubicBezTo>
                    <a:pt x="66" y="204"/>
                    <a:pt x="61" y="200"/>
                    <a:pt x="59" y="195"/>
                  </a:cubicBezTo>
                  <a:cubicBezTo>
                    <a:pt x="64" y="200"/>
                    <a:pt x="69" y="206"/>
                    <a:pt x="73" y="212"/>
                  </a:cubicBezTo>
                  <a:cubicBezTo>
                    <a:pt x="71" y="212"/>
                    <a:pt x="69" y="212"/>
                    <a:pt x="67" y="211"/>
                  </a:cubicBezTo>
                  <a:close/>
                  <a:moveTo>
                    <a:pt x="71" y="198"/>
                  </a:moveTo>
                  <a:cubicBezTo>
                    <a:pt x="75" y="200"/>
                    <a:pt x="75" y="205"/>
                    <a:pt x="79" y="206"/>
                  </a:cubicBezTo>
                  <a:cubicBezTo>
                    <a:pt x="76" y="211"/>
                    <a:pt x="70" y="202"/>
                    <a:pt x="71" y="198"/>
                  </a:cubicBezTo>
                  <a:close/>
                  <a:moveTo>
                    <a:pt x="87" y="214"/>
                  </a:moveTo>
                  <a:cubicBezTo>
                    <a:pt x="85" y="212"/>
                    <a:pt x="83" y="210"/>
                    <a:pt x="85" y="207"/>
                  </a:cubicBezTo>
                  <a:cubicBezTo>
                    <a:pt x="86" y="208"/>
                    <a:pt x="86" y="208"/>
                    <a:pt x="87" y="207"/>
                  </a:cubicBezTo>
                  <a:cubicBezTo>
                    <a:pt x="86" y="202"/>
                    <a:pt x="89" y="202"/>
                    <a:pt x="89" y="198"/>
                  </a:cubicBezTo>
                  <a:cubicBezTo>
                    <a:pt x="93" y="198"/>
                    <a:pt x="92" y="202"/>
                    <a:pt x="95" y="203"/>
                  </a:cubicBezTo>
                  <a:cubicBezTo>
                    <a:pt x="93" y="207"/>
                    <a:pt x="91" y="212"/>
                    <a:pt x="87" y="214"/>
                  </a:cubicBezTo>
                  <a:close/>
                  <a:moveTo>
                    <a:pt x="93" y="227"/>
                  </a:moveTo>
                  <a:cubicBezTo>
                    <a:pt x="97" y="227"/>
                    <a:pt x="98" y="224"/>
                    <a:pt x="103" y="225"/>
                  </a:cubicBezTo>
                  <a:cubicBezTo>
                    <a:pt x="103" y="229"/>
                    <a:pt x="99" y="229"/>
                    <a:pt x="99" y="234"/>
                  </a:cubicBezTo>
                  <a:cubicBezTo>
                    <a:pt x="95" y="233"/>
                    <a:pt x="94" y="230"/>
                    <a:pt x="93" y="227"/>
                  </a:cubicBezTo>
                  <a:close/>
                  <a:moveTo>
                    <a:pt x="140" y="195"/>
                  </a:moveTo>
                  <a:cubicBezTo>
                    <a:pt x="134" y="207"/>
                    <a:pt x="126" y="224"/>
                    <a:pt x="118" y="231"/>
                  </a:cubicBezTo>
                  <a:cubicBezTo>
                    <a:pt x="114" y="235"/>
                    <a:pt x="107" y="239"/>
                    <a:pt x="100" y="235"/>
                  </a:cubicBezTo>
                  <a:cubicBezTo>
                    <a:pt x="103" y="231"/>
                    <a:pt x="107" y="228"/>
                    <a:pt x="109" y="223"/>
                  </a:cubicBezTo>
                  <a:cubicBezTo>
                    <a:pt x="115" y="223"/>
                    <a:pt x="119" y="221"/>
                    <a:pt x="123" y="219"/>
                  </a:cubicBezTo>
                  <a:cubicBezTo>
                    <a:pt x="123" y="217"/>
                    <a:pt x="122" y="219"/>
                    <a:pt x="121" y="219"/>
                  </a:cubicBezTo>
                  <a:cubicBezTo>
                    <a:pt x="133" y="213"/>
                    <a:pt x="137" y="191"/>
                    <a:pt x="147" y="179"/>
                  </a:cubicBezTo>
                  <a:cubicBezTo>
                    <a:pt x="147" y="177"/>
                    <a:pt x="147" y="177"/>
                    <a:pt x="148" y="176"/>
                  </a:cubicBezTo>
                  <a:cubicBezTo>
                    <a:pt x="148" y="182"/>
                    <a:pt x="144" y="188"/>
                    <a:pt x="140" y="195"/>
                  </a:cubicBezTo>
                  <a:close/>
                  <a:moveTo>
                    <a:pt x="147" y="159"/>
                  </a:moveTo>
                  <a:cubicBezTo>
                    <a:pt x="144" y="160"/>
                    <a:pt x="145" y="156"/>
                    <a:pt x="143" y="156"/>
                  </a:cubicBezTo>
                  <a:cubicBezTo>
                    <a:pt x="144" y="153"/>
                    <a:pt x="145" y="152"/>
                    <a:pt x="146" y="149"/>
                  </a:cubicBezTo>
                  <a:cubicBezTo>
                    <a:pt x="148" y="149"/>
                    <a:pt x="147" y="151"/>
                    <a:pt x="149" y="150"/>
                  </a:cubicBezTo>
                  <a:cubicBezTo>
                    <a:pt x="149" y="154"/>
                    <a:pt x="147" y="155"/>
                    <a:pt x="147" y="159"/>
                  </a:cubicBezTo>
                  <a:close/>
                  <a:moveTo>
                    <a:pt x="152" y="129"/>
                  </a:moveTo>
                  <a:cubicBezTo>
                    <a:pt x="150" y="128"/>
                    <a:pt x="149" y="123"/>
                    <a:pt x="147" y="125"/>
                  </a:cubicBezTo>
                  <a:cubicBezTo>
                    <a:pt x="147" y="123"/>
                    <a:pt x="149" y="117"/>
                    <a:pt x="153" y="117"/>
                  </a:cubicBezTo>
                  <a:cubicBezTo>
                    <a:pt x="153" y="120"/>
                    <a:pt x="152" y="125"/>
                    <a:pt x="152" y="129"/>
                  </a:cubicBezTo>
                  <a:close/>
                  <a:moveTo>
                    <a:pt x="154" y="156"/>
                  </a:moveTo>
                  <a:cubicBezTo>
                    <a:pt x="154" y="150"/>
                    <a:pt x="156" y="139"/>
                    <a:pt x="158" y="131"/>
                  </a:cubicBezTo>
                  <a:cubicBezTo>
                    <a:pt x="160" y="140"/>
                    <a:pt x="156" y="148"/>
                    <a:pt x="154"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a:spLocks noEditPoints="1"/>
            </p:cNvSpPr>
            <p:nvPr/>
          </p:nvSpPr>
          <p:spPr bwMode="auto">
            <a:xfrm>
              <a:off x="3159126" y="2679701"/>
              <a:ext cx="1438275" cy="1908175"/>
            </a:xfrm>
            <a:custGeom>
              <a:avLst/>
              <a:gdLst>
                <a:gd name="T0" fmla="*/ 16 w 666"/>
                <a:gd name="T1" fmla="*/ 195 h 887"/>
                <a:gd name="T2" fmla="*/ 204 w 666"/>
                <a:gd name="T3" fmla="*/ 880 h 887"/>
                <a:gd name="T4" fmla="*/ 359 w 666"/>
                <a:gd name="T5" fmla="*/ 824 h 887"/>
                <a:gd name="T6" fmla="*/ 215 w 666"/>
                <a:gd name="T7" fmla="*/ 868 h 887"/>
                <a:gd name="T8" fmla="*/ 284 w 666"/>
                <a:gd name="T9" fmla="*/ 441 h 887"/>
                <a:gd name="T10" fmla="*/ 219 w 666"/>
                <a:gd name="T11" fmla="*/ 55 h 887"/>
                <a:gd name="T12" fmla="*/ 260 w 666"/>
                <a:gd name="T13" fmla="*/ 374 h 887"/>
                <a:gd name="T14" fmla="*/ 162 w 666"/>
                <a:gd name="T15" fmla="*/ 704 h 887"/>
                <a:gd name="T16" fmla="*/ 162 w 666"/>
                <a:gd name="T17" fmla="*/ 461 h 887"/>
                <a:gd name="T18" fmla="*/ 244 w 666"/>
                <a:gd name="T19" fmla="*/ 204 h 887"/>
                <a:gd name="T20" fmla="*/ 193 w 666"/>
                <a:gd name="T21" fmla="*/ 276 h 887"/>
                <a:gd name="T22" fmla="*/ 193 w 666"/>
                <a:gd name="T23" fmla="*/ 267 h 887"/>
                <a:gd name="T24" fmla="*/ 185 w 666"/>
                <a:gd name="T25" fmla="*/ 186 h 887"/>
                <a:gd name="T26" fmla="*/ 224 w 666"/>
                <a:gd name="T27" fmla="*/ 238 h 887"/>
                <a:gd name="T28" fmla="*/ 183 w 666"/>
                <a:gd name="T29" fmla="*/ 216 h 887"/>
                <a:gd name="T30" fmla="*/ 208 w 666"/>
                <a:gd name="T31" fmla="*/ 344 h 887"/>
                <a:gd name="T32" fmla="*/ 227 w 666"/>
                <a:gd name="T33" fmla="*/ 126 h 887"/>
                <a:gd name="T34" fmla="*/ 171 w 666"/>
                <a:gd name="T35" fmla="*/ 261 h 887"/>
                <a:gd name="T36" fmla="*/ 196 w 666"/>
                <a:gd name="T37" fmla="*/ 430 h 887"/>
                <a:gd name="T38" fmla="*/ 237 w 666"/>
                <a:gd name="T39" fmla="*/ 279 h 887"/>
                <a:gd name="T40" fmla="*/ 232 w 666"/>
                <a:gd name="T41" fmla="*/ 111 h 887"/>
                <a:gd name="T42" fmla="*/ 167 w 666"/>
                <a:gd name="T43" fmla="*/ 145 h 887"/>
                <a:gd name="T44" fmla="*/ 178 w 666"/>
                <a:gd name="T45" fmla="*/ 473 h 887"/>
                <a:gd name="T46" fmla="*/ 240 w 666"/>
                <a:gd name="T47" fmla="*/ 305 h 887"/>
                <a:gd name="T48" fmla="*/ 249 w 666"/>
                <a:gd name="T49" fmla="*/ 318 h 887"/>
                <a:gd name="T50" fmla="*/ 268 w 666"/>
                <a:gd name="T51" fmla="*/ 180 h 887"/>
                <a:gd name="T52" fmla="*/ 249 w 666"/>
                <a:gd name="T53" fmla="*/ 89 h 887"/>
                <a:gd name="T54" fmla="*/ 183 w 666"/>
                <a:gd name="T55" fmla="*/ 82 h 887"/>
                <a:gd name="T56" fmla="*/ 165 w 666"/>
                <a:gd name="T57" fmla="*/ 576 h 887"/>
                <a:gd name="T58" fmla="*/ 200 w 666"/>
                <a:gd name="T59" fmla="*/ 457 h 887"/>
                <a:gd name="T60" fmla="*/ 263 w 666"/>
                <a:gd name="T61" fmla="*/ 261 h 887"/>
                <a:gd name="T62" fmla="*/ 303 w 666"/>
                <a:gd name="T63" fmla="*/ 188 h 887"/>
                <a:gd name="T64" fmla="*/ 308 w 666"/>
                <a:gd name="T65" fmla="*/ 667 h 887"/>
                <a:gd name="T66" fmla="*/ 300 w 666"/>
                <a:gd name="T67" fmla="*/ 115 h 887"/>
                <a:gd name="T68" fmla="*/ 317 w 666"/>
                <a:gd name="T69" fmla="*/ 293 h 887"/>
                <a:gd name="T70" fmla="*/ 296 w 666"/>
                <a:gd name="T71" fmla="*/ 139 h 887"/>
                <a:gd name="T72" fmla="*/ 290 w 666"/>
                <a:gd name="T73" fmla="*/ 414 h 887"/>
                <a:gd name="T74" fmla="*/ 286 w 666"/>
                <a:gd name="T75" fmla="*/ 173 h 887"/>
                <a:gd name="T76" fmla="*/ 265 w 666"/>
                <a:gd name="T77" fmla="*/ 286 h 887"/>
                <a:gd name="T78" fmla="*/ 290 w 666"/>
                <a:gd name="T79" fmla="*/ 424 h 887"/>
                <a:gd name="T80" fmla="*/ 308 w 666"/>
                <a:gd name="T81" fmla="*/ 46 h 887"/>
                <a:gd name="T82" fmla="*/ 278 w 666"/>
                <a:gd name="T83" fmla="*/ 174 h 887"/>
                <a:gd name="T84" fmla="*/ 214 w 666"/>
                <a:gd name="T85" fmla="*/ 69 h 887"/>
                <a:gd name="T86" fmla="*/ 152 w 666"/>
                <a:gd name="T87" fmla="*/ 154 h 887"/>
                <a:gd name="T88" fmla="*/ 181 w 666"/>
                <a:gd name="T89" fmla="*/ 652 h 887"/>
                <a:gd name="T90" fmla="*/ 217 w 666"/>
                <a:gd name="T91" fmla="*/ 452 h 887"/>
                <a:gd name="T92" fmla="*/ 278 w 666"/>
                <a:gd name="T93" fmla="*/ 431 h 887"/>
                <a:gd name="T94" fmla="*/ 294 w 666"/>
                <a:gd name="T95" fmla="*/ 560 h 887"/>
                <a:gd name="T96" fmla="*/ 301 w 666"/>
                <a:gd name="T97" fmla="*/ 811 h 887"/>
                <a:gd name="T98" fmla="*/ 321 w 666"/>
                <a:gd name="T99" fmla="*/ 827 h 887"/>
                <a:gd name="T100" fmla="*/ 319 w 666"/>
                <a:gd name="T101" fmla="*/ 15 h 887"/>
                <a:gd name="T102" fmla="*/ 214 w 666"/>
                <a:gd name="T103" fmla="*/ 27 h 887"/>
                <a:gd name="T104" fmla="*/ 134 w 666"/>
                <a:gd name="T105" fmla="*/ 48 h 887"/>
                <a:gd name="T106" fmla="*/ 136 w 666"/>
                <a:gd name="T107" fmla="*/ 98 h 887"/>
                <a:gd name="T108" fmla="*/ 138 w 666"/>
                <a:gd name="T109" fmla="*/ 861 h 887"/>
                <a:gd name="T110" fmla="*/ 175 w 666"/>
                <a:gd name="T111" fmla="*/ 851 h 887"/>
                <a:gd name="T112" fmla="*/ 189 w 666"/>
                <a:gd name="T113" fmla="*/ 778 h 887"/>
                <a:gd name="T114" fmla="*/ 235 w 666"/>
                <a:gd name="T115" fmla="*/ 423 h 887"/>
                <a:gd name="T116" fmla="*/ 277 w 666"/>
                <a:gd name="T117" fmla="*/ 585 h 887"/>
                <a:gd name="T118" fmla="*/ 334 w 666"/>
                <a:gd name="T119" fmla="*/ 852 h 887"/>
                <a:gd name="T120" fmla="*/ 371 w 666"/>
                <a:gd name="T121" fmla="*/ 120 h 887"/>
                <a:gd name="T122" fmla="*/ 416 w 666"/>
                <a:gd name="T123" fmla="*/ 211 h 887"/>
                <a:gd name="T124" fmla="*/ 611 w 666"/>
                <a:gd name="T125" fmla="*/ 37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887">
                  <a:moveTo>
                    <a:pt x="649" y="14"/>
                  </a:moveTo>
                  <a:cubicBezTo>
                    <a:pt x="643" y="16"/>
                    <a:pt x="636" y="16"/>
                    <a:pt x="631" y="20"/>
                  </a:cubicBezTo>
                  <a:cubicBezTo>
                    <a:pt x="628" y="20"/>
                    <a:pt x="627" y="21"/>
                    <a:pt x="624" y="21"/>
                  </a:cubicBezTo>
                  <a:cubicBezTo>
                    <a:pt x="623" y="22"/>
                    <a:pt x="622" y="24"/>
                    <a:pt x="621" y="25"/>
                  </a:cubicBezTo>
                  <a:cubicBezTo>
                    <a:pt x="616" y="24"/>
                    <a:pt x="611" y="28"/>
                    <a:pt x="606" y="29"/>
                  </a:cubicBezTo>
                  <a:cubicBezTo>
                    <a:pt x="601" y="26"/>
                    <a:pt x="598" y="28"/>
                    <a:pt x="593" y="27"/>
                  </a:cubicBezTo>
                  <a:cubicBezTo>
                    <a:pt x="590" y="26"/>
                    <a:pt x="586" y="21"/>
                    <a:pt x="581" y="18"/>
                  </a:cubicBezTo>
                  <a:cubicBezTo>
                    <a:pt x="580" y="17"/>
                    <a:pt x="578" y="18"/>
                    <a:pt x="577" y="17"/>
                  </a:cubicBezTo>
                  <a:cubicBezTo>
                    <a:pt x="573" y="14"/>
                    <a:pt x="570" y="10"/>
                    <a:pt x="567" y="8"/>
                  </a:cubicBezTo>
                  <a:cubicBezTo>
                    <a:pt x="556" y="1"/>
                    <a:pt x="544" y="0"/>
                    <a:pt x="540" y="11"/>
                  </a:cubicBezTo>
                  <a:cubicBezTo>
                    <a:pt x="536" y="11"/>
                    <a:pt x="534" y="10"/>
                    <a:pt x="531" y="9"/>
                  </a:cubicBezTo>
                  <a:cubicBezTo>
                    <a:pt x="529" y="10"/>
                    <a:pt x="528" y="13"/>
                    <a:pt x="524" y="13"/>
                  </a:cubicBezTo>
                  <a:cubicBezTo>
                    <a:pt x="525" y="38"/>
                    <a:pt x="503" y="46"/>
                    <a:pt x="499" y="67"/>
                  </a:cubicBezTo>
                  <a:cubicBezTo>
                    <a:pt x="492" y="74"/>
                    <a:pt x="488" y="82"/>
                    <a:pt x="484" y="91"/>
                  </a:cubicBezTo>
                  <a:cubicBezTo>
                    <a:pt x="475" y="104"/>
                    <a:pt x="467" y="119"/>
                    <a:pt x="459" y="135"/>
                  </a:cubicBezTo>
                  <a:cubicBezTo>
                    <a:pt x="451" y="150"/>
                    <a:pt x="441" y="163"/>
                    <a:pt x="431" y="176"/>
                  </a:cubicBezTo>
                  <a:cubicBezTo>
                    <a:pt x="428" y="181"/>
                    <a:pt x="426" y="187"/>
                    <a:pt x="422" y="191"/>
                  </a:cubicBezTo>
                  <a:cubicBezTo>
                    <a:pt x="418" y="195"/>
                    <a:pt x="409" y="201"/>
                    <a:pt x="416" y="206"/>
                  </a:cubicBezTo>
                  <a:cubicBezTo>
                    <a:pt x="414" y="206"/>
                    <a:pt x="414" y="208"/>
                    <a:pt x="412" y="209"/>
                  </a:cubicBezTo>
                  <a:cubicBezTo>
                    <a:pt x="405" y="194"/>
                    <a:pt x="402" y="180"/>
                    <a:pt x="395" y="169"/>
                  </a:cubicBezTo>
                  <a:cubicBezTo>
                    <a:pt x="395" y="168"/>
                    <a:pt x="397" y="168"/>
                    <a:pt x="397" y="167"/>
                  </a:cubicBezTo>
                  <a:cubicBezTo>
                    <a:pt x="394" y="163"/>
                    <a:pt x="395" y="149"/>
                    <a:pt x="389" y="144"/>
                  </a:cubicBezTo>
                  <a:cubicBezTo>
                    <a:pt x="391" y="143"/>
                    <a:pt x="389" y="143"/>
                    <a:pt x="391" y="142"/>
                  </a:cubicBezTo>
                  <a:cubicBezTo>
                    <a:pt x="378" y="105"/>
                    <a:pt x="371" y="72"/>
                    <a:pt x="359" y="31"/>
                  </a:cubicBezTo>
                  <a:cubicBezTo>
                    <a:pt x="357" y="31"/>
                    <a:pt x="355" y="31"/>
                    <a:pt x="353" y="31"/>
                  </a:cubicBezTo>
                  <a:cubicBezTo>
                    <a:pt x="352" y="33"/>
                    <a:pt x="353" y="37"/>
                    <a:pt x="353" y="40"/>
                  </a:cubicBezTo>
                  <a:cubicBezTo>
                    <a:pt x="358" y="46"/>
                    <a:pt x="359" y="54"/>
                    <a:pt x="360" y="63"/>
                  </a:cubicBezTo>
                  <a:cubicBezTo>
                    <a:pt x="358" y="61"/>
                    <a:pt x="356" y="59"/>
                    <a:pt x="357" y="55"/>
                  </a:cubicBezTo>
                  <a:cubicBezTo>
                    <a:pt x="352" y="45"/>
                    <a:pt x="349" y="33"/>
                    <a:pt x="346" y="19"/>
                  </a:cubicBezTo>
                  <a:cubicBezTo>
                    <a:pt x="344" y="19"/>
                    <a:pt x="343" y="20"/>
                    <a:pt x="340" y="19"/>
                  </a:cubicBezTo>
                  <a:cubicBezTo>
                    <a:pt x="340" y="30"/>
                    <a:pt x="347" y="43"/>
                    <a:pt x="348" y="54"/>
                  </a:cubicBezTo>
                  <a:cubicBezTo>
                    <a:pt x="344" y="49"/>
                    <a:pt x="344" y="40"/>
                    <a:pt x="340" y="35"/>
                  </a:cubicBezTo>
                  <a:cubicBezTo>
                    <a:pt x="339" y="36"/>
                    <a:pt x="337" y="36"/>
                    <a:pt x="336" y="37"/>
                  </a:cubicBezTo>
                  <a:cubicBezTo>
                    <a:pt x="336" y="42"/>
                    <a:pt x="343" y="47"/>
                    <a:pt x="339" y="51"/>
                  </a:cubicBezTo>
                  <a:cubicBezTo>
                    <a:pt x="335" y="43"/>
                    <a:pt x="335" y="29"/>
                    <a:pt x="329" y="25"/>
                  </a:cubicBezTo>
                  <a:cubicBezTo>
                    <a:pt x="333" y="21"/>
                    <a:pt x="339" y="16"/>
                    <a:pt x="336" y="8"/>
                  </a:cubicBezTo>
                  <a:cubicBezTo>
                    <a:pt x="325" y="7"/>
                    <a:pt x="315" y="14"/>
                    <a:pt x="304" y="13"/>
                  </a:cubicBezTo>
                  <a:cubicBezTo>
                    <a:pt x="293" y="12"/>
                    <a:pt x="288" y="14"/>
                    <a:pt x="281" y="16"/>
                  </a:cubicBezTo>
                  <a:cubicBezTo>
                    <a:pt x="269" y="19"/>
                    <a:pt x="261" y="13"/>
                    <a:pt x="249" y="13"/>
                  </a:cubicBezTo>
                  <a:cubicBezTo>
                    <a:pt x="244" y="13"/>
                    <a:pt x="239" y="14"/>
                    <a:pt x="233" y="14"/>
                  </a:cubicBezTo>
                  <a:cubicBezTo>
                    <a:pt x="219" y="14"/>
                    <a:pt x="211" y="16"/>
                    <a:pt x="199" y="15"/>
                  </a:cubicBezTo>
                  <a:cubicBezTo>
                    <a:pt x="199" y="12"/>
                    <a:pt x="202" y="12"/>
                    <a:pt x="202" y="9"/>
                  </a:cubicBezTo>
                  <a:cubicBezTo>
                    <a:pt x="196" y="7"/>
                    <a:pt x="192" y="9"/>
                    <a:pt x="190" y="14"/>
                  </a:cubicBezTo>
                  <a:cubicBezTo>
                    <a:pt x="183" y="7"/>
                    <a:pt x="170" y="13"/>
                    <a:pt x="162" y="12"/>
                  </a:cubicBezTo>
                  <a:cubicBezTo>
                    <a:pt x="157" y="14"/>
                    <a:pt x="152" y="16"/>
                    <a:pt x="147" y="18"/>
                  </a:cubicBezTo>
                  <a:cubicBezTo>
                    <a:pt x="141" y="27"/>
                    <a:pt x="131" y="32"/>
                    <a:pt x="128" y="43"/>
                  </a:cubicBezTo>
                  <a:cubicBezTo>
                    <a:pt x="120" y="51"/>
                    <a:pt x="113" y="61"/>
                    <a:pt x="108" y="72"/>
                  </a:cubicBezTo>
                  <a:cubicBezTo>
                    <a:pt x="93" y="92"/>
                    <a:pt x="82" y="114"/>
                    <a:pt x="67" y="133"/>
                  </a:cubicBezTo>
                  <a:cubicBezTo>
                    <a:pt x="50" y="154"/>
                    <a:pt x="31" y="174"/>
                    <a:pt x="16" y="195"/>
                  </a:cubicBezTo>
                  <a:cubicBezTo>
                    <a:pt x="17" y="199"/>
                    <a:pt x="14" y="199"/>
                    <a:pt x="14" y="201"/>
                  </a:cubicBezTo>
                  <a:cubicBezTo>
                    <a:pt x="9" y="205"/>
                    <a:pt x="0" y="207"/>
                    <a:pt x="2" y="216"/>
                  </a:cubicBezTo>
                  <a:cubicBezTo>
                    <a:pt x="6" y="217"/>
                    <a:pt x="6" y="214"/>
                    <a:pt x="9" y="213"/>
                  </a:cubicBezTo>
                  <a:cubicBezTo>
                    <a:pt x="12" y="216"/>
                    <a:pt x="15" y="219"/>
                    <a:pt x="16" y="223"/>
                  </a:cubicBezTo>
                  <a:cubicBezTo>
                    <a:pt x="18" y="224"/>
                    <a:pt x="20" y="226"/>
                    <a:pt x="22" y="227"/>
                  </a:cubicBezTo>
                  <a:cubicBezTo>
                    <a:pt x="35" y="243"/>
                    <a:pt x="51" y="257"/>
                    <a:pt x="65" y="273"/>
                  </a:cubicBezTo>
                  <a:cubicBezTo>
                    <a:pt x="67" y="275"/>
                    <a:pt x="69" y="281"/>
                    <a:pt x="72" y="280"/>
                  </a:cubicBezTo>
                  <a:cubicBezTo>
                    <a:pt x="71" y="279"/>
                    <a:pt x="75" y="282"/>
                    <a:pt x="75" y="283"/>
                  </a:cubicBezTo>
                  <a:cubicBezTo>
                    <a:pt x="74" y="283"/>
                    <a:pt x="74" y="282"/>
                    <a:pt x="73" y="282"/>
                  </a:cubicBezTo>
                  <a:cubicBezTo>
                    <a:pt x="77" y="288"/>
                    <a:pt x="80" y="297"/>
                    <a:pt x="88" y="296"/>
                  </a:cubicBezTo>
                  <a:cubicBezTo>
                    <a:pt x="96" y="309"/>
                    <a:pt x="108" y="317"/>
                    <a:pt x="115" y="330"/>
                  </a:cubicBezTo>
                  <a:cubicBezTo>
                    <a:pt x="119" y="342"/>
                    <a:pt x="120" y="365"/>
                    <a:pt x="110" y="378"/>
                  </a:cubicBezTo>
                  <a:cubicBezTo>
                    <a:pt x="110" y="382"/>
                    <a:pt x="113" y="383"/>
                    <a:pt x="113" y="386"/>
                  </a:cubicBezTo>
                  <a:cubicBezTo>
                    <a:pt x="112" y="392"/>
                    <a:pt x="110" y="398"/>
                    <a:pt x="113" y="401"/>
                  </a:cubicBezTo>
                  <a:cubicBezTo>
                    <a:pt x="117" y="402"/>
                    <a:pt x="116" y="397"/>
                    <a:pt x="119" y="396"/>
                  </a:cubicBezTo>
                  <a:cubicBezTo>
                    <a:pt x="122" y="399"/>
                    <a:pt x="121" y="406"/>
                    <a:pt x="122" y="411"/>
                  </a:cubicBezTo>
                  <a:cubicBezTo>
                    <a:pt x="125" y="411"/>
                    <a:pt x="125" y="408"/>
                    <a:pt x="125" y="407"/>
                  </a:cubicBezTo>
                  <a:cubicBezTo>
                    <a:pt x="130" y="412"/>
                    <a:pt x="133" y="418"/>
                    <a:pt x="139" y="422"/>
                  </a:cubicBezTo>
                  <a:cubicBezTo>
                    <a:pt x="142" y="425"/>
                    <a:pt x="142" y="431"/>
                    <a:pt x="144" y="436"/>
                  </a:cubicBezTo>
                  <a:cubicBezTo>
                    <a:pt x="145" y="439"/>
                    <a:pt x="148" y="441"/>
                    <a:pt x="149" y="443"/>
                  </a:cubicBezTo>
                  <a:cubicBezTo>
                    <a:pt x="150" y="450"/>
                    <a:pt x="149" y="460"/>
                    <a:pt x="149" y="468"/>
                  </a:cubicBezTo>
                  <a:cubicBezTo>
                    <a:pt x="153" y="523"/>
                    <a:pt x="156" y="591"/>
                    <a:pt x="153" y="655"/>
                  </a:cubicBezTo>
                  <a:cubicBezTo>
                    <a:pt x="152" y="676"/>
                    <a:pt x="150" y="695"/>
                    <a:pt x="151" y="718"/>
                  </a:cubicBezTo>
                  <a:cubicBezTo>
                    <a:pt x="151" y="728"/>
                    <a:pt x="154" y="745"/>
                    <a:pt x="154" y="754"/>
                  </a:cubicBezTo>
                  <a:cubicBezTo>
                    <a:pt x="154" y="764"/>
                    <a:pt x="150" y="774"/>
                    <a:pt x="151" y="785"/>
                  </a:cubicBezTo>
                  <a:cubicBezTo>
                    <a:pt x="151" y="789"/>
                    <a:pt x="154" y="793"/>
                    <a:pt x="151" y="797"/>
                  </a:cubicBezTo>
                  <a:cubicBezTo>
                    <a:pt x="145" y="803"/>
                    <a:pt x="127" y="801"/>
                    <a:pt x="120" y="807"/>
                  </a:cubicBezTo>
                  <a:cubicBezTo>
                    <a:pt x="116" y="810"/>
                    <a:pt x="117" y="815"/>
                    <a:pt x="123" y="816"/>
                  </a:cubicBezTo>
                  <a:cubicBezTo>
                    <a:pt x="128" y="807"/>
                    <a:pt x="142" y="808"/>
                    <a:pt x="151" y="804"/>
                  </a:cubicBezTo>
                  <a:cubicBezTo>
                    <a:pt x="150" y="807"/>
                    <a:pt x="150" y="811"/>
                    <a:pt x="147" y="812"/>
                  </a:cubicBezTo>
                  <a:cubicBezTo>
                    <a:pt x="146" y="811"/>
                    <a:pt x="144" y="811"/>
                    <a:pt x="142" y="811"/>
                  </a:cubicBezTo>
                  <a:cubicBezTo>
                    <a:pt x="142" y="816"/>
                    <a:pt x="137" y="816"/>
                    <a:pt x="136" y="820"/>
                  </a:cubicBezTo>
                  <a:cubicBezTo>
                    <a:pt x="135" y="823"/>
                    <a:pt x="137" y="825"/>
                    <a:pt x="137" y="828"/>
                  </a:cubicBezTo>
                  <a:cubicBezTo>
                    <a:pt x="137" y="831"/>
                    <a:pt x="134" y="835"/>
                    <a:pt x="131" y="836"/>
                  </a:cubicBezTo>
                  <a:cubicBezTo>
                    <a:pt x="129" y="832"/>
                    <a:pt x="128" y="826"/>
                    <a:pt x="124" y="824"/>
                  </a:cubicBezTo>
                  <a:cubicBezTo>
                    <a:pt x="119" y="828"/>
                    <a:pt x="124" y="838"/>
                    <a:pt x="118" y="842"/>
                  </a:cubicBezTo>
                  <a:cubicBezTo>
                    <a:pt x="116" y="840"/>
                    <a:pt x="115" y="834"/>
                    <a:pt x="111" y="836"/>
                  </a:cubicBezTo>
                  <a:cubicBezTo>
                    <a:pt x="106" y="845"/>
                    <a:pt x="117" y="859"/>
                    <a:pt x="113" y="869"/>
                  </a:cubicBezTo>
                  <a:cubicBezTo>
                    <a:pt x="111" y="865"/>
                    <a:pt x="109" y="856"/>
                    <a:pt x="103" y="861"/>
                  </a:cubicBezTo>
                  <a:cubicBezTo>
                    <a:pt x="104" y="867"/>
                    <a:pt x="109" y="873"/>
                    <a:pt x="112" y="878"/>
                  </a:cubicBezTo>
                  <a:cubicBezTo>
                    <a:pt x="114" y="881"/>
                    <a:pt x="115" y="887"/>
                    <a:pt x="121" y="886"/>
                  </a:cubicBezTo>
                  <a:cubicBezTo>
                    <a:pt x="122" y="883"/>
                    <a:pt x="121" y="879"/>
                    <a:pt x="122" y="876"/>
                  </a:cubicBezTo>
                  <a:cubicBezTo>
                    <a:pt x="127" y="875"/>
                    <a:pt x="124" y="881"/>
                    <a:pt x="128" y="881"/>
                  </a:cubicBezTo>
                  <a:cubicBezTo>
                    <a:pt x="133" y="880"/>
                    <a:pt x="133" y="876"/>
                    <a:pt x="138" y="875"/>
                  </a:cubicBezTo>
                  <a:cubicBezTo>
                    <a:pt x="141" y="875"/>
                    <a:pt x="143" y="877"/>
                    <a:pt x="145" y="877"/>
                  </a:cubicBezTo>
                  <a:cubicBezTo>
                    <a:pt x="149" y="877"/>
                    <a:pt x="152" y="873"/>
                    <a:pt x="155" y="876"/>
                  </a:cubicBezTo>
                  <a:cubicBezTo>
                    <a:pt x="153" y="879"/>
                    <a:pt x="155" y="880"/>
                    <a:pt x="157" y="882"/>
                  </a:cubicBezTo>
                  <a:cubicBezTo>
                    <a:pt x="161" y="882"/>
                    <a:pt x="163" y="878"/>
                    <a:pt x="166" y="876"/>
                  </a:cubicBezTo>
                  <a:cubicBezTo>
                    <a:pt x="178" y="878"/>
                    <a:pt x="192" y="884"/>
                    <a:pt x="204" y="880"/>
                  </a:cubicBezTo>
                  <a:cubicBezTo>
                    <a:pt x="206" y="879"/>
                    <a:pt x="208" y="875"/>
                    <a:pt x="210" y="874"/>
                  </a:cubicBezTo>
                  <a:cubicBezTo>
                    <a:pt x="217" y="870"/>
                    <a:pt x="224" y="874"/>
                    <a:pt x="231" y="871"/>
                  </a:cubicBezTo>
                  <a:cubicBezTo>
                    <a:pt x="231" y="869"/>
                    <a:pt x="233" y="868"/>
                    <a:pt x="234" y="866"/>
                  </a:cubicBezTo>
                  <a:cubicBezTo>
                    <a:pt x="228" y="850"/>
                    <a:pt x="223" y="835"/>
                    <a:pt x="215" y="822"/>
                  </a:cubicBezTo>
                  <a:cubicBezTo>
                    <a:pt x="212" y="821"/>
                    <a:pt x="213" y="825"/>
                    <a:pt x="210" y="825"/>
                  </a:cubicBezTo>
                  <a:cubicBezTo>
                    <a:pt x="205" y="815"/>
                    <a:pt x="194" y="809"/>
                    <a:pt x="187" y="800"/>
                  </a:cubicBezTo>
                  <a:cubicBezTo>
                    <a:pt x="187" y="797"/>
                    <a:pt x="190" y="796"/>
                    <a:pt x="191" y="793"/>
                  </a:cubicBezTo>
                  <a:cubicBezTo>
                    <a:pt x="193" y="791"/>
                    <a:pt x="190" y="791"/>
                    <a:pt x="191" y="789"/>
                  </a:cubicBezTo>
                  <a:cubicBezTo>
                    <a:pt x="197" y="764"/>
                    <a:pt x="197" y="740"/>
                    <a:pt x="196" y="717"/>
                  </a:cubicBezTo>
                  <a:cubicBezTo>
                    <a:pt x="196" y="714"/>
                    <a:pt x="199" y="705"/>
                    <a:pt x="199" y="699"/>
                  </a:cubicBezTo>
                  <a:cubicBezTo>
                    <a:pt x="199" y="697"/>
                    <a:pt x="198" y="696"/>
                    <a:pt x="198" y="694"/>
                  </a:cubicBezTo>
                  <a:cubicBezTo>
                    <a:pt x="198" y="688"/>
                    <a:pt x="201" y="682"/>
                    <a:pt x="201" y="676"/>
                  </a:cubicBezTo>
                  <a:cubicBezTo>
                    <a:pt x="201" y="671"/>
                    <a:pt x="202" y="670"/>
                    <a:pt x="202" y="667"/>
                  </a:cubicBezTo>
                  <a:cubicBezTo>
                    <a:pt x="204" y="662"/>
                    <a:pt x="203" y="657"/>
                    <a:pt x="203" y="652"/>
                  </a:cubicBezTo>
                  <a:cubicBezTo>
                    <a:pt x="203" y="651"/>
                    <a:pt x="206" y="651"/>
                    <a:pt x="205" y="649"/>
                  </a:cubicBezTo>
                  <a:cubicBezTo>
                    <a:pt x="205" y="639"/>
                    <a:pt x="209" y="634"/>
                    <a:pt x="208" y="623"/>
                  </a:cubicBezTo>
                  <a:cubicBezTo>
                    <a:pt x="212" y="614"/>
                    <a:pt x="212" y="604"/>
                    <a:pt x="213" y="594"/>
                  </a:cubicBezTo>
                  <a:cubicBezTo>
                    <a:pt x="216" y="576"/>
                    <a:pt x="221" y="560"/>
                    <a:pt x="221" y="541"/>
                  </a:cubicBezTo>
                  <a:cubicBezTo>
                    <a:pt x="226" y="522"/>
                    <a:pt x="227" y="503"/>
                    <a:pt x="231" y="482"/>
                  </a:cubicBezTo>
                  <a:cubicBezTo>
                    <a:pt x="233" y="482"/>
                    <a:pt x="234" y="482"/>
                    <a:pt x="234" y="481"/>
                  </a:cubicBezTo>
                  <a:cubicBezTo>
                    <a:pt x="232" y="474"/>
                    <a:pt x="232" y="468"/>
                    <a:pt x="236" y="460"/>
                  </a:cubicBezTo>
                  <a:cubicBezTo>
                    <a:pt x="239" y="461"/>
                    <a:pt x="238" y="465"/>
                    <a:pt x="243" y="464"/>
                  </a:cubicBezTo>
                  <a:cubicBezTo>
                    <a:pt x="245" y="459"/>
                    <a:pt x="240" y="454"/>
                    <a:pt x="239" y="450"/>
                  </a:cubicBezTo>
                  <a:cubicBezTo>
                    <a:pt x="242" y="447"/>
                    <a:pt x="244" y="443"/>
                    <a:pt x="248" y="441"/>
                  </a:cubicBezTo>
                  <a:cubicBezTo>
                    <a:pt x="247" y="444"/>
                    <a:pt x="250" y="443"/>
                    <a:pt x="250" y="444"/>
                  </a:cubicBezTo>
                  <a:cubicBezTo>
                    <a:pt x="253" y="448"/>
                    <a:pt x="253" y="455"/>
                    <a:pt x="255" y="460"/>
                  </a:cubicBezTo>
                  <a:cubicBezTo>
                    <a:pt x="252" y="459"/>
                    <a:pt x="252" y="464"/>
                    <a:pt x="253" y="464"/>
                  </a:cubicBezTo>
                  <a:cubicBezTo>
                    <a:pt x="253" y="463"/>
                    <a:pt x="254" y="462"/>
                    <a:pt x="255" y="462"/>
                  </a:cubicBezTo>
                  <a:cubicBezTo>
                    <a:pt x="258" y="468"/>
                    <a:pt x="258" y="478"/>
                    <a:pt x="257" y="486"/>
                  </a:cubicBezTo>
                  <a:cubicBezTo>
                    <a:pt x="259" y="487"/>
                    <a:pt x="259" y="483"/>
                    <a:pt x="259" y="485"/>
                  </a:cubicBezTo>
                  <a:cubicBezTo>
                    <a:pt x="257" y="488"/>
                    <a:pt x="260" y="486"/>
                    <a:pt x="261" y="487"/>
                  </a:cubicBezTo>
                  <a:cubicBezTo>
                    <a:pt x="265" y="546"/>
                    <a:pt x="269" y="600"/>
                    <a:pt x="273" y="657"/>
                  </a:cubicBezTo>
                  <a:cubicBezTo>
                    <a:pt x="274" y="678"/>
                    <a:pt x="278" y="699"/>
                    <a:pt x="279" y="721"/>
                  </a:cubicBezTo>
                  <a:cubicBezTo>
                    <a:pt x="279" y="732"/>
                    <a:pt x="283" y="742"/>
                    <a:pt x="280" y="753"/>
                  </a:cubicBezTo>
                  <a:cubicBezTo>
                    <a:pt x="286" y="762"/>
                    <a:pt x="279" y="783"/>
                    <a:pt x="283" y="791"/>
                  </a:cubicBezTo>
                  <a:cubicBezTo>
                    <a:pt x="281" y="792"/>
                    <a:pt x="281" y="796"/>
                    <a:pt x="279" y="797"/>
                  </a:cubicBezTo>
                  <a:cubicBezTo>
                    <a:pt x="277" y="798"/>
                    <a:pt x="277" y="796"/>
                    <a:pt x="275" y="797"/>
                  </a:cubicBezTo>
                  <a:cubicBezTo>
                    <a:pt x="276" y="802"/>
                    <a:pt x="283" y="804"/>
                    <a:pt x="287" y="800"/>
                  </a:cubicBezTo>
                  <a:cubicBezTo>
                    <a:pt x="287" y="806"/>
                    <a:pt x="281" y="808"/>
                    <a:pt x="278" y="812"/>
                  </a:cubicBezTo>
                  <a:cubicBezTo>
                    <a:pt x="266" y="827"/>
                    <a:pt x="256" y="844"/>
                    <a:pt x="252" y="865"/>
                  </a:cubicBezTo>
                  <a:cubicBezTo>
                    <a:pt x="255" y="869"/>
                    <a:pt x="254" y="870"/>
                    <a:pt x="255" y="874"/>
                  </a:cubicBezTo>
                  <a:cubicBezTo>
                    <a:pt x="258" y="876"/>
                    <a:pt x="262" y="873"/>
                    <a:pt x="265" y="873"/>
                  </a:cubicBezTo>
                  <a:cubicBezTo>
                    <a:pt x="273" y="873"/>
                    <a:pt x="283" y="879"/>
                    <a:pt x="293" y="880"/>
                  </a:cubicBezTo>
                  <a:cubicBezTo>
                    <a:pt x="306" y="880"/>
                    <a:pt x="320" y="871"/>
                    <a:pt x="332" y="871"/>
                  </a:cubicBezTo>
                  <a:cubicBezTo>
                    <a:pt x="342" y="871"/>
                    <a:pt x="349" y="875"/>
                    <a:pt x="355" y="879"/>
                  </a:cubicBezTo>
                  <a:cubicBezTo>
                    <a:pt x="356" y="877"/>
                    <a:pt x="357" y="875"/>
                    <a:pt x="358" y="874"/>
                  </a:cubicBezTo>
                  <a:cubicBezTo>
                    <a:pt x="356" y="871"/>
                    <a:pt x="353" y="869"/>
                    <a:pt x="353" y="865"/>
                  </a:cubicBezTo>
                  <a:cubicBezTo>
                    <a:pt x="359" y="859"/>
                    <a:pt x="355" y="851"/>
                    <a:pt x="355" y="844"/>
                  </a:cubicBezTo>
                  <a:cubicBezTo>
                    <a:pt x="356" y="836"/>
                    <a:pt x="363" y="830"/>
                    <a:pt x="359" y="824"/>
                  </a:cubicBezTo>
                  <a:cubicBezTo>
                    <a:pt x="353" y="822"/>
                    <a:pt x="351" y="827"/>
                    <a:pt x="347" y="828"/>
                  </a:cubicBezTo>
                  <a:cubicBezTo>
                    <a:pt x="344" y="824"/>
                    <a:pt x="344" y="818"/>
                    <a:pt x="336" y="819"/>
                  </a:cubicBezTo>
                  <a:cubicBezTo>
                    <a:pt x="335" y="821"/>
                    <a:pt x="337" y="824"/>
                    <a:pt x="336" y="824"/>
                  </a:cubicBezTo>
                  <a:cubicBezTo>
                    <a:pt x="324" y="821"/>
                    <a:pt x="326" y="802"/>
                    <a:pt x="326" y="791"/>
                  </a:cubicBezTo>
                  <a:cubicBezTo>
                    <a:pt x="321" y="776"/>
                    <a:pt x="325" y="765"/>
                    <a:pt x="329" y="752"/>
                  </a:cubicBezTo>
                  <a:cubicBezTo>
                    <a:pt x="328" y="750"/>
                    <a:pt x="326" y="750"/>
                    <a:pt x="325" y="749"/>
                  </a:cubicBezTo>
                  <a:cubicBezTo>
                    <a:pt x="326" y="737"/>
                    <a:pt x="321" y="719"/>
                    <a:pt x="326" y="712"/>
                  </a:cubicBezTo>
                  <a:cubicBezTo>
                    <a:pt x="328" y="714"/>
                    <a:pt x="325" y="723"/>
                    <a:pt x="330" y="722"/>
                  </a:cubicBezTo>
                  <a:cubicBezTo>
                    <a:pt x="331" y="716"/>
                    <a:pt x="330" y="710"/>
                    <a:pt x="330" y="703"/>
                  </a:cubicBezTo>
                  <a:cubicBezTo>
                    <a:pt x="328" y="661"/>
                    <a:pt x="328" y="622"/>
                    <a:pt x="329" y="573"/>
                  </a:cubicBezTo>
                  <a:cubicBezTo>
                    <a:pt x="329" y="572"/>
                    <a:pt x="330" y="570"/>
                    <a:pt x="331" y="569"/>
                  </a:cubicBezTo>
                  <a:cubicBezTo>
                    <a:pt x="328" y="549"/>
                    <a:pt x="330" y="531"/>
                    <a:pt x="331" y="512"/>
                  </a:cubicBezTo>
                  <a:cubicBezTo>
                    <a:pt x="333" y="508"/>
                    <a:pt x="337" y="505"/>
                    <a:pt x="338" y="500"/>
                  </a:cubicBezTo>
                  <a:cubicBezTo>
                    <a:pt x="337" y="498"/>
                    <a:pt x="334" y="498"/>
                    <a:pt x="332" y="496"/>
                  </a:cubicBezTo>
                  <a:cubicBezTo>
                    <a:pt x="336" y="438"/>
                    <a:pt x="339" y="389"/>
                    <a:pt x="338" y="345"/>
                  </a:cubicBezTo>
                  <a:cubicBezTo>
                    <a:pt x="342" y="322"/>
                    <a:pt x="338" y="287"/>
                    <a:pt x="340" y="261"/>
                  </a:cubicBezTo>
                  <a:cubicBezTo>
                    <a:pt x="340" y="234"/>
                    <a:pt x="344" y="221"/>
                    <a:pt x="342" y="193"/>
                  </a:cubicBezTo>
                  <a:cubicBezTo>
                    <a:pt x="346" y="183"/>
                    <a:pt x="343" y="168"/>
                    <a:pt x="346" y="157"/>
                  </a:cubicBezTo>
                  <a:cubicBezTo>
                    <a:pt x="348" y="148"/>
                    <a:pt x="353" y="138"/>
                    <a:pt x="347" y="131"/>
                  </a:cubicBezTo>
                  <a:cubicBezTo>
                    <a:pt x="344" y="130"/>
                    <a:pt x="344" y="133"/>
                    <a:pt x="343" y="134"/>
                  </a:cubicBezTo>
                  <a:cubicBezTo>
                    <a:pt x="342" y="131"/>
                    <a:pt x="342" y="128"/>
                    <a:pt x="342" y="124"/>
                  </a:cubicBezTo>
                  <a:cubicBezTo>
                    <a:pt x="343" y="122"/>
                    <a:pt x="345" y="121"/>
                    <a:pt x="346" y="120"/>
                  </a:cubicBezTo>
                  <a:cubicBezTo>
                    <a:pt x="359" y="152"/>
                    <a:pt x="370" y="187"/>
                    <a:pt x="385" y="218"/>
                  </a:cubicBezTo>
                  <a:cubicBezTo>
                    <a:pt x="389" y="229"/>
                    <a:pt x="398" y="235"/>
                    <a:pt x="402" y="245"/>
                  </a:cubicBezTo>
                  <a:cubicBezTo>
                    <a:pt x="402" y="246"/>
                    <a:pt x="403" y="250"/>
                    <a:pt x="403" y="252"/>
                  </a:cubicBezTo>
                  <a:cubicBezTo>
                    <a:pt x="410" y="254"/>
                    <a:pt x="413" y="243"/>
                    <a:pt x="416" y="241"/>
                  </a:cubicBezTo>
                  <a:cubicBezTo>
                    <a:pt x="417" y="246"/>
                    <a:pt x="412" y="245"/>
                    <a:pt x="412" y="250"/>
                  </a:cubicBezTo>
                  <a:cubicBezTo>
                    <a:pt x="413" y="251"/>
                    <a:pt x="414" y="252"/>
                    <a:pt x="416" y="252"/>
                  </a:cubicBezTo>
                  <a:cubicBezTo>
                    <a:pt x="422" y="248"/>
                    <a:pt x="426" y="241"/>
                    <a:pt x="427" y="232"/>
                  </a:cubicBezTo>
                  <a:cubicBezTo>
                    <a:pt x="438" y="209"/>
                    <a:pt x="452" y="189"/>
                    <a:pt x="462" y="165"/>
                  </a:cubicBezTo>
                  <a:cubicBezTo>
                    <a:pt x="473" y="146"/>
                    <a:pt x="485" y="129"/>
                    <a:pt x="492" y="108"/>
                  </a:cubicBezTo>
                  <a:cubicBezTo>
                    <a:pt x="505" y="85"/>
                    <a:pt x="516" y="56"/>
                    <a:pt x="529" y="35"/>
                  </a:cubicBezTo>
                  <a:cubicBezTo>
                    <a:pt x="532" y="34"/>
                    <a:pt x="530" y="38"/>
                    <a:pt x="532" y="39"/>
                  </a:cubicBezTo>
                  <a:cubicBezTo>
                    <a:pt x="541" y="39"/>
                    <a:pt x="543" y="38"/>
                    <a:pt x="550" y="36"/>
                  </a:cubicBezTo>
                  <a:cubicBezTo>
                    <a:pt x="560" y="43"/>
                    <a:pt x="569" y="44"/>
                    <a:pt x="580" y="50"/>
                  </a:cubicBezTo>
                  <a:cubicBezTo>
                    <a:pt x="581" y="49"/>
                    <a:pt x="579" y="48"/>
                    <a:pt x="582" y="48"/>
                  </a:cubicBezTo>
                  <a:cubicBezTo>
                    <a:pt x="582" y="49"/>
                    <a:pt x="581" y="49"/>
                    <a:pt x="581" y="50"/>
                  </a:cubicBezTo>
                  <a:cubicBezTo>
                    <a:pt x="589" y="52"/>
                    <a:pt x="597" y="58"/>
                    <a:pt x="607" y="54"/>
                  </a:cubicBezTo>
                  <a:cubicBezTo>
                    <a:pt x="623" y="36"/>
                    <a:pt x="652" y="30"/>
                    <a:pt x="666" y="10"/>
                  </a:cubicBezTo>
                  <a:cubicBezTo>
                    <a:pt x="661" y="6"/>
                    <a:pt x="655" y="12"/>
                    <a:pt x="649" y="14"/>
                  </a:cubicBezTo>
                  <a:close/>
                  <a:moveTo>
                    <a:pt x="115" y="849"/>
                  </a:moveTo>
                  <a:cubicBezTo>
                    <a:pt x="116" y="850"/>
                    <a:pt x="117" y="852"/>
                    <a:pt x="117" y="854"/>
                  </a:cubicBezTo>
                  <a:cubicBezTo>
                    <a:pt x="115" y="854"/>
                    <a:pt x="116" y="851"/>
                    <a:pt x="115" y="849"/>
                  </a:cubicBezTo>
                  <a:close/>
                  <a:moveTo>
                    <a:pt x="119" y="869"/>
                  </a:moveTo>
                  <a:cubicBezTo>
                    <a:pt x="119" y="866"/>
                    <a:pt x="122" y="865"/>
                    <a:pt x="125" y="865"/>
                  </a:cubicBezTo>
                  <a:cubicBezTo>
                    <a:pt x="123" y="866"/>
                    <a:pt x="123" y="869"/>
                    <a:pt x="119" y="869"/>
                  </a:cubicBezTo>
                  <a:close/>
                  <a:moveTo>
                    <a:pt x="218" y="842"/>
                  </a:moveTo>
                  <a:cubicBezTo>
                    <a:pt x="223" y="849"/>
                    <a:pt x="225" y="858"/>
                    <a:pt x="227" y="865"/>
                  </a:cubicBezTo>
                  <a:cubicBezTo>
                    <a:pt x="224" y="867"/>
                    <a:pt x="220" y="868"/>
                    <a:pt x="215" y="868"/>
                  </a:cubicBezTo>
                  <a:cubicBezTo>
                    <a:pt x="217" y="861"/>
                    <a:pt x="219" y="851"/>
                    <a:pt x="218" y="842"/>
                  </a:cubicBezTo>
                  <a:close/>
                  <a:moveTo>
                    <a:pt x="274" y="826"/>
                  </a:moveTo>
                  <a:cubicBezTo>
                    <a:pt x="274" y="829"/>
                    <a:pt x="271" y="833"/>
                    <a:pt x="268" y="835"/>
                  </a:cubicBezTo>
                  <a:cubicBezTo>
                    <a:pt x="269" y="831"/>
                    <a:pt x="272" y="829"/>
                    <a:pt x="274" y="826"/>
                  </a:cubicBezTo>
                  <a:close/>
                  <a:moveTo>
                    <a:pt x="274" y="867"/>
                  </a:moveTo>
                  <a:cubicBezTo>
                    <a:pt x="272" y="866"/>
                    <a:pt x="272" y="867"/>
                    <a:pt x="270" y="867"/>
                  </a:cubicBezTo>
                  <a:cubicBezTo>
                    <a:pt x="271" y="863"/>
                    <a:pt x="273" y="862"/>
                    <a:pt x="275" y="859"/>
                  </a:cubicBezTo>
                  <a:cubicBezTo>
                    <a:pt x="277" y="861"/>
                    <a:pt x="274" y="864"/>
                    <a:pt x="274" y="867"/>
                  </a:cubicBezTo>
                  <a:close/>
                  <a:moveTo>
                    <a:pt x="266" y="861"/>
                  </a:moveTo>
                  <a:cubicBezTo>
                    <a:pt x="269" y="853"/>
                    <a:pt x="273" y="848"/>
                    <a:pt x="276" y="842"/>
                  </a:cubicBezTo>
                  <a:cubicBezTo>
                    <a:pt x="277" y="843"/>
                    <a:pt x="276" y="846"/>
                    <a:pt x="278" y="849"/>
                  </a:cubicBezTo>
                  <a:cubicBezTo>
                    <a:pt x="274" y="853"/>
                    <a:pt x="272" y="858"/>
                    <a:pt x="266" y="861"/>
                  </a:cubicBezTo>
                  <a:close/>
                  <a:moveTo>
                    <a:pt x="332" y="51"/>
                  </a:moveTo>
                  <a:cubicBezTo>
                    <a:pt x="334" y="52"/>
                    <a:pt x="335" y="56"/>
                    <a:pt x="332" y="55"/>
                  </a:cubicBezTo>
                  <a:cubicBezTo>
                    <a:pt x="331" y="53"/>
                    <a:pt x="332" y="52"/>
                    <a:pt x="332" y="51"/>
                  </a:cubicBezTo>
                  <a:close/>
                  <a:moveTo>
                    <a:pt x="332" y="101"/>
                  </a:moveTo>
                  <a:cubicBezTo>
                    <a:pt x="328" y="101"/>
                    <a:pt x="330" y="93"/>
                    <a:pt x="329" y="90"/>
                  </a:cubicBezTo>
                  <a:cubicBezTo>
                    <a:pt x="332" y="89"/>
                    <a:pt x="333" y="97"/>
                    <a:pt x="332" y="101"/>
                  </a:cubicBezTo>
                  <a:close/>
                  <a:moveTo>
                    <a:pt x="332" y="130"/>
                  </a:moveTo>
                  <a:cubicBezTo>
                    <a:pt x="329" y="130"/>
                    <a:pt x="329" y="125"/>
                    <a:pt x="329" y="122"/>
                  </a:cubicBezTo>
                  <a:cubicBezTo>
                    <a:pt x="332" y="122"/>
                    <a:pt x="330" y="127"/>
                    <a:pt x="332" y="130"/>
                  </a:cubicBezTo>
                  <a:close/>
                  <a:moveTo>
                    <a:pt x="330" y="201"/>
                  </a:moveTo>
                  <a:cubicBezTo>
                    <a:pt x="326" y="199"/>
                    <a:pt x="327" y="192"/>
                    <a:pt x="327" y="186"/>
                  </a:cubicBezTo>
                  <a:cubicBezTo>
                    <a:pt x="333" y="188"/>
                    <a:pt x="329" y="195"/>
                    <a:pt x="330" y="201"/>
                  </a:cubicBezTo>
                  <a:close/>
                  <a:moveTo>
                    <a:pt x="315" y="814"/>
                  </a:moveTo>
                  <a:cubicBezTo>
                    <a:pt x="318" y="815"/>
                    <a:pt x="320" y="818"/>
                    <a:pt x="321" y="821"/>
                  </a:cubicBezTo>
                  <a:cubicBezTo>
                    <a:pt x="320" y="824"/>
                    <a:pt x="318" y="826"/>
                    <a:pt x="316" y="827"/>
                  </a:cubicBezTo>
                  <a:cubicBezTo>
                    <a:pt x="318" y="822"/>
                    <a:pt x="318" y="818"/>
                    <a:pt x="315" y="814"/>
                  </a:cubicBezTo>
                  <a:close/>
                  <a:moveTo>
                    <a:pt x="288" y="780"/>
                  </a:moveTo>
                  <a:cubicBezTo>
                    <a:pt x="288" y="777"/>
                    <a:pt x="290" y="770"/>
                    <a:pt x="293" y="774"/>
                  </a:cubicBezTo>
                  <a:cubicBezTo>
                    <a:pt x="291" y="775"/>
                    <a:pt x="292" y="779"/>
                    <a:pt x="288" y="780"/>
                  </a:cubicBezTo>
                  <a:close/>
                  <a:moveTo>
                    <a:pt x="291" y="799"/>
                  </a:moveTo>
                  <a:cubicBezTo>
                    <a:pt x="290" y="799"/>
                    <a:pt x="291" y="796"/>
                    <a:pt x="291" y="795"/>
                  </a:cubicBezTo>
                  <a:cubicBezTo>
                    <a:pt x="293" y="795"/>
                    <a:pt x="293" y="798"/>
                    <a:pt x="291" y="799"/>
                  </a:cubicBezTo>
                  <a:close/>
                  <a:moveTo>
                    <a:pt x="280" y="486"/>
                  </a:moveTo>
                  <a:cubicBezTo>
                    <a:pt x="278" y="484"/>
                    <a:pt x="277" y="481"/>
                    <a:pt x="276" y="479"/>
                  </a:cubicBezTo>
                  <a:cubicBezTo>
                    <a:pt x="275" y="477"/>
                    <a:pt x="277" y="477"/>
                    <a:pt x="278" y="475"/>
                  </a:cubicBezTo>
                  <a:cubicBezTo>
                    <a:pt x="281" y="478"/>
                    <a:pt x="278" y="482"/>
                    <a:pt x="280" y="486"/>
                  </a:cubicBezTo>
                  <a:close/>
                  <a:moveTo>
                    <a:pt x="280" y="502"/>
                  </a:moveTo>
                  <a:cubicBezTo>
                    <a:pt x="281" y="503"/>
                    <a:pt x="281" y="504"/>
                    <a:pt x="281" y="505"/>
                  </a:cubicBezTo>
                  <a:cubicBezTo>
                    <a:pt x="279" y="506"/>
                    <a:pt x="280" y="504"/>
                    <a:pt x="279" y="503"/>
                  </a:cubicBezTo>
                  <a:cubicBezTo>
                    <a:pt x="279" y="503"/>
                    <a:pt x="280" y="503"/>
                    <a:pt x="280" y="502"/>
                  </a:cubicBezTo>
                  <a:close/>
                  <a:moveTo>
                    <a:pt x="282" y="522"/>
                  </a:moveTo>
                  <a:cubicBezTo>
                    <a:pt x="281" y="524"/>
                    <a:pt x="279" y="520"/>
                    <a:pt x="280" y="518"/>
                  </a:cubicBezTo>
                  <a:cubicBezTo>
                    <a:pt x="283" y="518"/>
                    <a:pt x="280" y="521"/>
                    <a:pt x="282" y="522"/>
                  </a:cubicBezTo>
                  <a:close/>
                  <a:moveTo>
                    <a:pt x="280" y="445"/>
                  </a:moveTo>
                  <a:cubicBezTo>
                    <a:pt x="278" y="445"/>
                    <a:pt x="279" y="441"/>
                    <a:pt x="276" y="442"/>
                  </a:cubicBezTo>
                  <a:cubicBezTo>
                    <a:pt x="278" y="439"/>
                    <a:pt x="279" y="433"/>
                    <a:pt x="284" y="435"/>
                  </a:cubicBezTo>
                  <a:cubicBezTo>
                    <a:pt x="283" y="438"/>
                    <a:pt x="284" y="439"/>
                    <a:pt x="284" y="441"/>
                  </a:cubicBezTo>
                  <a:cubicBezTo>
                    <a:pt x="282" y="442"/>
                    <a:pt x="280" y="442"/>
                    <a:pt x="280" y="445"/>
                  </a:cubicBezTo>
                  <a:close/>
                  <a:moveTo>
                    <a:pt x="243" y="394"/>
                  </a:moveTo>
                  <a:cubicBezTo>
                    <a:pt x="241" y="394"/>
                    <a:pt x="241" y="393"/>
                    <a:pt x="239" y="392"/>
                  </a:cubicBezTo>
                  <a:cubicBezTo>
                    <a:pt x="241" y="389"/>
                    <a:pt x="244" y="384"/>
                    <a:pt x="247" y="388"/>
                  </a:cubicBezTo>
                  <a:cubicBezTo>
                    <a:pt x="246" y="391"/>
                    <a:pt x="243" y="391"/>
                    <a:pt x="243" y="394"/>
                  </a:cubicBezTo>
                  <a:close/>
                  <a:moveTo>
                    <a:pt x="240" y="408"/>
                  </a:moveTo>
                  <a:cubicBezTo>
                    <a:pt x="247" y="411"/>
                    <a:pt x="240" y="413"/>
                    <a:pt x="240" y="408"/>
                  </a:cubicBezTo>
                  <a:close/>
                  <a:moveTo>
                    <a:pt x="203" y="482"/>
                  </a:moveTo>
                  <a:cubicBezTo>
                    <a:pt x="204" y="479"/>
                    <a:pt x="199" y="474"/>
                    <a:pt x="203" y="471"/>
                  </a:cubicBezTo>
                  <a:cubicBezTo>
                    <a:pt x="206" y="471"/>
                    <a:pt x="206" y="474"/>
                    <a:pt x="208" y="475"/>
                  </a:cubicBezTo>
                  <a:cubicBezTo>
                    <a:pt x="207" y="478"/>
                    <a:pt x="205" y="480"/>
                    <a:pt x="203" y="482"/>
                  </a:cubicBezTo>
                  <a:close/>
                  <a:moveTo>
                    <a:pt x="206" y="502"/>
                  </a:moveTo>
                  <a:cubicBezTo>
                    <a:pt x="204" y="502"/>
                    <a:pt x="200" y="497"/>
                    <a:pt x="203" y="494"/>
                  </a:cubicBezTo>
                  <a:cubicBezTo>
                    <a:pt x="205" y="495"/>
                    <a:pt x="205" y="499"/>
                    <a:pt x="206" y="502"/>
                  </a:cubicBezTo>
                  <a:close/>
                  <a:moveTo>
                    <a:pt x="197" y="555"/>
                  </a:moveTo>
                  <a:cubicBezTo>
                    <a:pt x="194" y="554"/>
                    <a:pt x="193" y="550"/>
                    <a:pt x="195" y="547"/>
                  </a:cubicBezTo>
                  <a:cubicBezTo>
                    <a:pt x="195" y="547"/>
                    <a:pt x="196" y="547"/>
                    <a:pt x="197" y="547"/>
                  </a:cubicBezTo>
                  <a:cubicBezTo>
                    <a:pt x="198" y="550"/>
                    <a:pt x="199" y="553"/>
                    <a:pt x="197" y="555"/>
                  </a:cubicBezTo>
                  <a:close/>
                  <a:moveTo>
                    <a:pt x="196" y="608"/>
                  </a:moveTo>
                  <a:cubicBezTo>
                    <a:pt x="195" y="606"/>
                    <a:pt x="195" y="602"/>
                    <a:pt x="196" y="600"/>
                  </a:cubicBezTo>
                  <a:cubicBezTo>
                    <a:pt x="198" y="602"/>
                    <a:pt x="200" y="607"/>
                    <a:pt x="196" y="608"/>
                  </a:cubicBezTo>
                  <a:close/>
                  <a:moveTo>
                    <a:pt x="153" y="366"/>
                  </a:moveTo>
                  <a:cubicBezTo>
                    <a:pt x="154" y="367"/>
                    <a:pt x="157" y="367"/>
                    <a:pt x="158" y="365"/>
                  </a:cubicBezTo>
                  <a:cubicBezTo>
                    <a:pt x="160" y="367"/>
                    <a:pt x="160" y="370"/>
                    <a:pt x="161" y="373"/>
                  </a:cubicBezTo>
                  <a:cubicBezTo>
                    <a:pt x="159" y="372"/>
                    <a:pt x="158" y="370"/>
                    <a:pt x="157" y="369"/>
                  </a:cubicBezTo>
                  <a:cubicBezTo>
                    <a:pt x="155" y="370"/>
                    <a:pt x="154" y="371"/>
                    <a:pt x="154" y="373"/>
                  </a:cubicBezTo>
                  <a:cubicBezTo>
                    <a:pt x="152" y="371"/>
                    <a:pt x="154" y="369"/>
                    <a:pt x="153" y="366"/>
                  </a:cubicBezTo>
                  <a:close/>
                  <a:moveTo>
                    <a:pt x="142" y="161"/>
                  </a:moveTo>
                  <a:cubicBezTo>
                    <a:pt x="147" y="181"/>
                    <a:pt x="148" y="211"/>
                    <a:pt x="151" y="229"/>
                  </a:cubicBezTo>
                  <a:cubicBezTo>
                    <a:pt x="149" y="232"/>
                    <a:pt x="149" y="233"/>
                    <a:pt x="147" y="236"/>
                  </a:cubicBezTo>
                  <a:cubicBezTo>
                    <a:pt x="144" y="231"/>
                    <a:pt x="146" y="225"/>
                    <a:pt x="145" y="220"/>
                  </a:cubicBezTo>
                  <a:cubicBezTo>
                    <a:pt x="144" y="199"/>
                    <a:pt x="142" y="183"/>
                    <a:pt x="142" y="161"/>
                  </a:cubicBezTo>
                  <a:close/>
                  <a:moveTo>
                    <a:pt x="146" y="144"/>
                  </a:moveTo>
                  <a:cubicBezTo>
                    <a:pt x="143" y="134"/>
                    <a:pt x="145" y="123"/>
                    <a:pt x="143" y="111"/>
                  </a:cubicBezTo>
                  <a:cubicBezTo>
                    <a:pt x="145" y="111"/>
                    <a:pt x="146" y="110"/>
                    <a:pt x="147" y="109"/>
                  </a:cubicBezTo>
                  <a:cubicBezTo>
                    <a:pt x="146" y="120"/>
                    <a:pt x="148" y="132"/>
                    <a:pt x="146" y="144"/>
                  </a:cubicBezTo>
                  <a:close/>
                  <a:moveTo>
                    <a:pt x="165" y="67"/>
                  </a:moveTo>
                  <a:cubicBezTo>
                    <a:pt x="162" y="70"/>
                    <a:pt x="160" y="73"/>
                    <a:pt x="158" y="76"/>
                  </a:cubicBezTo>
                  <a:cubicBezTo>
                    <a:pt x="156" y="75"/>
                    <a:pt x="155" y="73"/>
                    <a:pt x="155" y="71"/>
                  </a:cubicBezTo>
                  <a:cubicBezTo>
                    <a:pt x="157" y="68"/>
                    <a:pt x="160" y="66"/>
                    <a:pt x="162" y="63"/>
                  </a:cubicBezTo>
                  <a:cubicBezTo>
                    <a:pt x="163" y="64"/>
                    <a:pt x="165" y="65"/>
                    <a:pt x="165" y="67"/>
                  </a:cubicBezTo>
                  <a:close/>
                  <a:moveTo>
                    <a:pt x="163" y="55"/>
                  </a:moveTo>
                  <a:cubicBezTo>
                    <a:pt x="162" y="52"/>
                    <a:pt x="167" y="49"/>
                    <a:pt x="168" y="46"/>
                  </a:cubicBezTo>
                  <a:cubicBezTo>
                    <a:pt x="170" y="46"/>
                    <a:pt x="169" y="48"/>
                    <a:pt x="170" y="48"/>
                  </a:cubicBezTo>
                  <a:cubicBezTo>
                    <a:pt x="168" y="50"/>
                    <a:pt x="166" y="54"/>
                    <a:pt x="163" y="55"/>
                  </a:cubicBezTo>
                  <a:close/>
                  <a:moveTo>
                    <a:pt x="222" y="55"/>
                  </a:moveTo>
                  <a:cubicBezTo>
                    <a:pt x="224" y="59"/>
                    <a:pt x="218" y="60"/>
                    <a:pt x="218" y="63"/>
                  </a:cubicBezTo>
                  <a:cubicBezTo>
                    <a:pt x="217" y="63"/>
                    <a:pt x="217" y="61"/>
                    <a:pt x="215" y="61"/>
                  </a:cubicBezTo>
                  <a:cubicBezTo>
                    <a:pt x="217" y="59"/>
                    <a:pt x="220" y="59"/>
                    <a:pt x="219" y="55"/>
                  </a:cubicBezTo>
                  <a:cubicBezTo>
                    <a:pt x="220" y="55"/>
                    <a:pt x="221" y="55"/>
                    <a:pt x="222" y="55"/>
                  </a:cubicBezTo>
                  <a:close/>
                  <a:moveTo>
                    <a:pt x="220" y="33"/>
                  </a:moveTo>
                  <a:cubicBezTo>
                    <a:pt x="222" y="32"/>
                    <a:pt x="224" y="30"/>
                    <a:pt x="228" y="31"/>
                  </a:cubicBezTo>
                  <a:cubicBezTo>
                    <a:pt x="226" y="33"/>
                    <a:pt x="224" y="36"/>
                    <a:pt x="220" y="33"/>
                  </a:cubicBezTo>
                  <a:close/>
                  <a:moveTo>
                    <a:pt x="280" y="113"/>
                  </a:moveTo>
                  <a:cubicBezTo>
                    <a:pt x="281" y="115"/>
                    <a:pt x="284" y="116"/>
                    <a:pt x="283" y="119"/>
                  </a:cubicBezTo>
                  <a:cubicBezTo>
                    <a:pt x="283" y="120"/>
                    <a:pt x="282" y="120"/>
                    <a:pt x="281" y="121"/>
                  </a:cubicBezTo>
                  <a:cubicBezTo>
                    <a:pt x="279" y="120"/>
                    <a:pt x="281" y="116"/>
                    <a:pt x="280" y="113"/>
                  </a:cubicBezTo>
                  <a:close/>
                  <a:moveTo>
                    <a:pt x="289" y="53"/>
                  </a:moveTo>
                  <a:cubicBezTo>
                    <a:pt x="296" y="58"/>
                    <a:pt x="287" y="63"/>
                    <a:pt x="285" y="68"/>
                  </a:cubicBezTo>
                  <a:cubicBezTo>
                    <a:pt x="279" y="63"/>
                    <a:pt x="285" y="57"/>
                    <a:pt x="289" y="53"/>
                  </a:cubicBezTo>
                  <a:close/>
                  <a:moveTo>
                    <a:pt x="284" y="55"/>
                  </a:moveTo>
                  <a:cubicBezTo>
                    <a:pt x="284" y="52"/>
                    <a:pt x="286" y="50"/>
                    <a:pt x="289" y="50"/>
                  </a:cubicBezTo>
                  <a:cubicBezTo>
                    <a:pt x="288" y="53"/>
                    <a:pt x="287" y="54"/>
                    <a:pt x="284" y="55"/>
                  </a:cubicBezTo>
                  <a:close/>
                  <a:moveTo>
                    <a:pt x="316" y="87"/>
                  </a:moveTo>
                  <a:cubicBezTo>
                    <a:pt x="318" y="89"/>
                    <a:pt x="320" y="92"/>
                    <a:pt x="319" y="95"/>
                  </a:cubicBezTo>
                  <a:cubicBezTo>
                    <a:pt x="317" y="93"/>
                    <a:pt x="313" y="89"/>
                    <a:pt x="316" y="87"/>
                  </a:cubicBezTo>
                  <a:close/>
                  <a:moveTo>
                    <a:pt x="316" y="66"/>
                  </a:moveTo>
                  <a:cubicBezTo>
                    <a:pt x="318" y="68"/>
                    <a:pt x="319" y="71"/>
                    <a:pt x="320" y="73"/>
                  </a:cubicBezTo>
                  <a:cubicBezTo>
                    <a:pt x="320" y="75"/>
                    <a:pt x="318" y="74"/>
                    <a:pt x="317" y="76"/>
                  </a:cubicBezTo>
                  <a:cubicBezTo>
                    <a:pt x="314" y="73"/>
                    <a:pt x="316" y="70"/>
                    <a:pt x="316" y="66"/>
                  </a:cubicBezTo>
                  <a:close/>
                  <a:moveTo>
                    <a:pt x="317" y="118"/>
                  </a:moveTo>
                  <a:cubicBezTo>
                    <a:pt x="315" y="117"/>
                    <a:pt x="315" y="113"/>
                    <a:pt x="312" y="113"/>
                  </a:cubicBezTo>
                  <a:cubicBezTo>
                    <a:pt x="314" y="110"/>
                    <a:pt x="313" y="109"/>
                    <a:pt x="315" y="106"/>
                  </a:cubicBezTo>
                  <a:cubicBezTo>
                    <a:pt x="320" y="108"/>
                    <a:pt x="319" y="113"/>
                    <a:pt x="317" y="118"/>
                  </a:cubicBezTo>
                  <a:close/>
                  <a:moveTo>
                    <a:pt x="322" y="213"/>
                  </a:moveTo>
                  <a:cubicBezTo>
                    <a:pt x="321" y="213"/>
                    <a:pt x="322" y="211"/>
                    <a:pt x="320" y="211"/>
                  </a:cubicBezTo>
                  <a:cubicBezTo>
                    <a:pt x="320" y="210"/>
                    <a:pt x="322" y="210"/>
                    <a:pt x="322" y="209"/>
                  </a:cubicBezTo>
                  <a:cubicBezTo>
                    <a:pt x="323" y="209"/>
                    <a:pt x="322" y="209"/>
                    <a:pt x="322" y="209"/>
                  </a:cubicBezTo>
                  <a:cubicBezTo>
                    <a:pt x="322" y="211"/>
                    <a:pt x="323" y="212"/>
                    <a:pt x="322" y="213"/>
                  </a:cubicBezTo>
                  <a:close/>
                  <a:moveTo>
                    <a:pt x="311" y="740"/>
                  </a:moveTo>
                  <a:cubicBezTo>
                    <a:pt x="309" y="732"/>
                    <a:pt x="315" y="728"/>
                    <a:pt x="317" y="723"/>
                  </a:cubicBezTo>
                  <a:cubicBezTo>
                    <a:pt x="322" y="730"/>
                    <a:pt x="313" y="735"/>
                    <a:pt x="311" y="740"/>
                  </a:cubicBezTo>
                  <a:close/>
                  <a:moveTo>
                    <a:pt x="312" y="761"/>
                  </a:moveTo>
                  <a:cubicBezTo>
                    <a:pt x="311" y="761"/>
                    <a:pt x="311" y="758"/>
                    <a:pt x="312" y="755"/>
                  </a:cubicBezTo>
                  <a:cubicBezTo>
                    <a:pt x="314" y="756"/>
                    <a:pt x="315" y="760"/>
                    <a:pt x="312" y="761"/>
                  </a:cubicBezTo>
                  <a:close/>
                  <a:moveTo>
                    <a:pt x="309" y="821"/>
                  </a:moveTo>
                  <a:cubicBezTo>
                    <a:pt x="309" y="822"/>
                    <a:pt x="307" y="821"/>
                    <a:pt x="307" y="822"/>
                  </a:cubicBezTo>
                  <a:cubicBezTo>
                    <a:pt x="306" y="821"/>
                    <a:pt x="309" y="815"/>
                    <a:pt x="311" y="817"/>
                  </a:cubicBezTo>
                  <a:cubicBezTo>
                    <a:pt x="310" y="817"/>
                    <a:pt x="308" y="820"/>
                    <a:pt x="309" y="821"/>
                  </a:cubicBezTo>
                  <a:close/>
                  <a:moveTo>
                    <a:pt x="278" y="399"/>
                  </a:moveTo>
                  <a:cubicBezTo>
                    <a:pt x="278" y="396"/>
                    <a:pt x="282" y="398"/>
                    <a:pt x="283" y="396"/>
                  </a:cubicBezTo>
                  <a:cubicBezTo>
                    <a:pt x="285" y="398"/>
                    <a:pt x="283" y="402"/>
                    <a:pt x="283" y="404"/>
                  </a:cubicBezTo>
                  <a:cubicBezTo>
                    <a:pt x="281" y="403"/>
                    <a:pt x="280" y="401"/>
                    <a:pt x="278" y="399"/>
                  </a:cubicBezTo>
                  <a:close/>
                  <a:moveTo>
                    <a:pt x="283" y="413"/>
                  </a:moveTo>
                  <a:cubicBezTo>
                    <a:pt x="284" y="415"/>
                    <a:pt x="283" y="416"/>
                    <a:pt x="281" y="416"/>
                  </a:cubicBezTo>
                  <a:cubicBezTo>
                    <a:pt x="279" y="414"/>
                    <a:pt x="281" y="412"/>
                    <a:pt x="283" y="413"/>
                  </a:cubicBezTo>
                  <a:close/>
                  <a:moveTo>
                    <a:pt x="259" y="373"/>
                  </a:moveTo>
                  <a:cubicBezTo>
                    <a:pt x="259" y="373"/>
                    <a:pt x="259" y="374"/>
                    <a:pt x="260" y="374"/>
                  </a:cubicBezTo>
                  <a:cubicBezTo>
                    <a:pt x="259" y="372"/>
                    <a:pt x="257" y="374"/>
                    <a:pt x="257" y="371"/>
                  </a:cubicBezTo>
                  <a:cubicBezTo>
                    <a:pt x="258" y="369"/>
                    <a:pt x="259" y="366"/>
                    <a:pt x="262" y="365"/>
                  </a:cubicBezTo>
                  <a:cubicBezTo>
                    <a:pt x="262" y="368"/>
                    <a:pt x="262" y="368"/>
                    <a:pt x="263" y="372"/>
                  </a:cubicBezTo>
                  <a:cubicBezTo>
                    <a:pt x="261" y="372"/>
                    <a:pt x="259" y="377"/>
                    <a:pt x="259" y="373"/>
                  </a:cubicBezTo>
                  <a:close/>
                  <a:moveTo>
                    <a:pt x="263" y="388"/>
                  </a:moveTo>
                  <a:cubicBezTo>
                    <a:pt x="262" y="388"/>
                    <a:pt x="261" y="388"/>
                    <a:pt x="261" y="389"/>
                  </a:cubicBezTo>
                  <a:cubicBezTo>
                    <a:pt x="258" y="388"/>
                    <a:pt x="259" y="385"/>
                    <a:pt x="259" y="383"/>
                  </a:cubicBezTo>
                  <a:cubicBezTo>
                    <a:pt x="261" y="384"/>
                    <a:pt x="262" y="386"/>
                    <a:pt x="263" y="388"/>
                  </a:cubicBezTo>
                  <a:close/>
                  <a:moveTo>
                    <a:pt x="252" y="366"/>
                  </a:moveTo>
                  <a:cubicBezTo>
                    <a:pt x="249" y="362"/>
                    <a:pt x="246" y="358"/>
                    <a:pt x="242" y="354"/>
                  </a:cubicBezTo>
                  <a:cubicBezTo>
                    <a:pt x="243" y="350"/>
                    <a:pt x="246" y="349"/>
                    <a:pt x="248" y="347"/>
                  </a:cubicBezTo>
                  <a:cubicBezTo>
                    <a:pt x="252" y="350"/>
                    <a:pt x="254" y="355"/>
                    <a:pt x="258" y="360"/>
                  </a:cubicBezTo>
                  <a:cubicBezTo>
                    <a:pt x="257" y="363"/>
                    <a:pt x="255" y="365"/>
                    <a:pt x="252" y="366"/>
                  </a:cubicBezTo>
                  <a:close/>
                  <a:moveTo>
                    <a:pt x="255" y="380"/>
                  </a:moveTo>
                  <a:cubicBezTo>
                    <a:pt x="254" y="378"/>
                    <a:pt x="253" y="377"/>
                    <a:pt x="253" y="375"/>
                  </a:cubicBezTo>
                  <a:cubicBezTo>
                    <a:pt x="254" y="376"/>
                    <a:pt x="256" y="378"/>
                    <a:pt x="255" y="380"/>
                  </a:cubicBezTo>
                  <a:close/>
                  <a:moveTo>
                    <a:pt x="251" y="384"/>
                  </a:moveTo>
                  <a:cubicBezTo>
                    <a:pt x="251" y="381"/>
                    <a:pt x="249" y="382"/>
                    <a:pt x="249" y="379"/>
                  </a:cubicBezTo>
                  <a:cubicBezTo>
                    <a:pt x="252" y="378"/>
                    <a:pt x="254" y="384"/>
                    <a:pt x="251" y="384"/>
                  </a:cubicBezTo>
                  <a:close/>
                  <a:moveTo>
                    <a:pt x="221" y="413"/>
                  </a:moveTo>
                  <a:cubicBezTo>
                    <a:pt x="222" y="414"/>
                    <a:pt x="223" y="415"/>
                    <a:pt x="223" y="417"/>
                  </a:cubicBezTo>
                  <a:cubicBezTo>
                    <a:pt x="222" y="416"/>
                    <a:pt x="221" y="415"/>
                    <a:pt x="221" y="413"/>
                  </a:cubicBezTo>
                  <a:close/>
                  <a:moveTo>
                    <a:pt x="225" y="435"/>
                  </a:moveTo>
                  <a:cubicBezTo>
                    <a:pt x="224" y="435"/>
                    <a:pt x="223" y="435"/>
                    <a:pt x="222" y="435"/>
                  </a:cubicBezTo>
                  <a:cubicBezTo>
                    <a:pt x="222" y="433"/>
                    <a:pt x="221" y="432"/>
                    <a:pt x="223" y="431"/>
                  </a:cubicBezTo>
                  <a:cubicBezTo>
                    <a:pt x="224" y="431"/>
                    <a:pt x="226" y="434"/>
                    <a:pt x="225" y="435"/>
                  </a:cubicBezTo>
                  <a:close/>
                  <a:moveTo>
                    <a:pt x="220" y="405"/>
                  </a:moveTo>
                  <a:cubicBezTo>
                    <a:pt x="219" y="404"/>
                    <a:pt x="219" y="402"/>
                    <a:pt x="217" y="403"/>
                  </a:cubicBezTo>
                  <a:cubicBezTo>
                    <a:pt x="219" y="400"/>
                    <a:pt x="215" y="399"/>
                    <a:pt x="214" y="396"/>
                  </a:cubicBezTo>
                  <a:cubicBezTo>
                    <a:pt x="214" y="394"/>
                    <a:pt x="216" y="393"/>
                    <a:pt x="217" y="391"/>
                  </a:cubicBezTo>
                  <a:cubicBezTo>
                    <a:pt x="220" y="393"/>
                    <a:pt x="222" y="397"/>
                    <a:pt x="225" y="399"/>
                  </a:cubicBezTo>
                  <a:cubicBezTo>
                    <a:pt x="224" y="402"/>
                    <a:pt x="223" y="404"/>
                    <a:pt x="220" y="405"/>
                  </a:cubicBezTo>
                  <a:close/>
                  <a:moveTo>
                    <a:pt x="181" y="605"/>
                  </a:moveTo>
                  <a:cubicBezTo>
                    <a:pt x="179" y="603"/>
                    <a:pt x="183" y="601"/>
                    <a:pt x="183" y="599"/>
                  </a:cubicBezTo>
                  <a:cubicBezTo>
                    <a:pt x="185" y="601"/>
                    <a:pt x="181" y="603"/>
                    <a:pt x="181" y="605"/>
                  </a:cubicBezTo>
                  <a:close/>
                  <a:moveTo>
                    <a:pt x="183" y="626"/>
                  </a:moveTo>
                  <a:cubicBezTo>
                    <a:pt x="181" y="629"/>
                    <a:pt x="183" y="631"/>
                    <a:pt x="179" y="632"/>
                  </a:cubicBezTo>
                  <a:cubicBezTo>
                    <a:pt x="177" y="629"/>
                    <a:pt x="180" y="627"/>
                    <a:pt x="181" y="625"/>
                  </a:cubicBezTo>
                  <a:cubicBezTo>
                    <a:pt x="182" y="625"/>
                    <a:pt x="182" y="626"/>
                    <a:pt x="183" y="626"/>
                  </a:cubicBezTo>
                  <a:close/>
                  <a:moveTo>
                    <a:pt x="178" y="598"/>
                  </a:moveTo>
                  <a:cubicBezTo>
                    <a:pt x="175" y="594"/>
                    <a:pt x="180" y="592"/>
                    <a:pt x="181" y="589"/>
                  </a:cubicBezTo>
                  <a:cubicBezTo>
                    <a:pt x="184" y="592"/>
                    <a:pt x="181" y="597"/>
                    <a:pt x="178" y="598"/>
                  </a:cubicBezTo>
                  <a:close/>
                  <a:moveTo>
                    <a:pt x="162" y="682"/>
                  </a:moveTo>
                  <a:cubicBezTo>
                    <a:pt x="163" y="681"/>
                    <a:pt x="163" y="679"/>
                    <a:pt x="164" y="677"/>
                  </a:cubicBezTo>
                  <a:cubicBezTo>
                    <a:pt x="165" y="678"/>
                    <a:pt x="164" y="680"/>
                    <a:pt x="166" y="681"/>
                  </a:cubicBezTo>
                  <a:cubicBezTo>
                    <a:pt x="165" y="682"/>
                    <a:pt x="163" y="683"/>
                    <a:pt x="162" y="682"/>
                  </a:cubicBezTo>
                  <a:close/>
                  <a:moveTo>
                    <a:pt x="162" y="704"/>
                  </a:moveTo>
                  <a:cubicBezTo>
                    <a:pt x="161" y="702"/>
                    <a:pt x="163" y="698"/>
                    <a:pt x="164" y="696"/>
                  </a:cubicBezTo>
                  <a:cubicBezTo>
                    <a:pt x="168" y="698"/>
                    <a:pt x="163" y="702"/>
                    <a:pt x="162" y="704"/>
                  </a:cubicBezTo>
                  <a:close/>
                  <a:moveTo>
                    <a:pt x="164" y="589"/>
                  </a:moveTo>
                  <a:cubicBezTo>
                    <a:pt x="167" y="577"/>
                    <a:pt x="176" y="598"/>
                    <a:pt x="167" y="600"/>
                  </a:cubicBezTo>
                  <a:cubicBezTo>
                    <a:pt x="168" y="596"/>
                    <a:pt x="164" y="592"/>
                    <a:pt x="164" y="589"/>
                  </a:cubicBezTo>
                  <a:close/>
                  <a:moveTo>
                    <a:pt x="162" y="509"/>
                  </a:moveTo>
                  <a:cubicBezTo>
                    <a:pt x="166" y="512"/>
                    <a:pt x="166" y="520"/>
                    <a:pt x="167" y="525"/>
                  </a:cubicBezTo>
                  <a:cubicBezTo>
                    <a:pt x="158" y="525"/>
                    <a:pt x="170" y="539"/>
                    <a:pt x="162" y="543"/>
                  </a:cubicBezTo>
                  <a:cubicBezTo>
                    <a:pt x="162" y="537"/>
                    <a:pt x="161" y="517"/>
                    <a:pt x="162" y="509"/>
                  </a:cubicBezTo>
                  <a:close/>
                  <a:moveTo>
                    <a:pt x="151" y="171"/>
                  </a:moveTo>
                  <a:cubicBezTo>
                    <a:pt x="155" y="176"/>
                    <a:pt x="157" y="188"/>
                    <a:pt x="151" y="191"/>
                  </a:cubicBezTo>
                  <a:cubicBezTo>
                    <a:pt x="152" y="185"/>
                    <a:pt x="151" y="177"/>
                    <a:pt x="151" y="171"/>
                  </a:cubicBezTo>
                  <a:close/>
                  <a:moveTo>
                    <a:pt x="153" y="199"/>
                  </a:moveTo>
                  <a:cubicBezTo>
                    <a:pt x="156" y="199"/>
                    <a:pt x="155" y="207"/>
                    <a:pt x="155" y="211"/>
                  </a:cubicBezTo>
                  <a:cubicBezTo>
                    <a:pt x="152" y="211"/>
                    <a:pt x="153" y="201"/>
                    <a:pt x="153" y="199"/>
                  </a:cubicBezTo>
                  <a:close/>
                  <a:moveTo>
                    <a:pt x="155" y="87"/>
                  </a:moveTo>
                  <a:cubicBezTo>
                    <a:pt x="156" y="87"/>
                    <a:pt x="157" y="86"/>
                    <a:pt x="157" y="85"/>
                  </a:cubicBezTo>
                  <a:cubicBezTo>
                    <a:pt x="162" y="85"/>
                    <a:pt x="161" y="91"/>
                    <a:pt x="158" y="93"/>
                  </a:cubicBezTo>
                  <a:cubicBezTo>
                    <a:pt x="156" y="92"/>
                    <a:pt x="156" y="90"/>
                    <a:pt x="155" y="87"/>
                  </a:cubicBezTo>
                  <a:close/>
                  <a:moveTo>
                    <a:pt x="246" y="332"/>
                  </a:moveTo>
                  <a:cubicBezTo>
                    <a:pt x="246" y="331"/>
                    <a:pt x="247" y="330"/>
                    <a:pt x="248" y="329"/>
                  </a:cubicBezTo>
                  <a:cubicBezTo>
                    <a:pt x="250" y="329"/>
                    <a:pt x="251" y="332"/>
                    <a:pt x="251" y="334"/>
                  </a:cubicBezTo>
                  <a:cubicBezTo>
                    <a:pt x="250" y="335"/>
                    <a:pt x="249" y="337"/>
                    <a:pt x="248" y="338"/>
                  </a:cubicBezTo>
                  <a:cubicBezTo>
                    <a:pt x="245" y="337"/>
                    <a:pt x="248" y="333"/>
                    <a:pt x="246" y="332"/>
                  </a:cubicBezTo>
                  <a:close/>
                  <a:moveTo>
                    <a:pt x="210" y="399"/>
                  </a:moveTo>
                  <a:cubicBezTo>
                    <a:pt x="214" y="398"/>
                    <a:pt x="217" y="406"/>
                    <a:pt x="217" y="409"/>
                  </a:cubicBezTo>
                  <a:cubicBezTo>
                    <a:pt x="213" y="407"/>
                    <a:pt x="211" y="404"/>
                    <a:pt x="210" y="399"/>
                  </a:cubicBezTo>
                  <a:close/>
                  <a:moveTo>
                    <a:pt x="215" y="426"/>
                  </a:moveTo>
                  <a:cubicBezTo>
                    <a:pt x="214" y="424"/>
                    <a:pt x="213" y="421"/>
                    <a:pt x="214" y="420"/>
                  </a:cubicBezTo>
                  <a:cubicBezTo>
                    <a:pt x="217" y="420"/>
                    <a:pt x="219" y="426"/>
                    <a:pt x="215" y="426"/>
                  </a:cubicBezTo>
                  <a:close/>
                  <a:moveTo>
                    <a:pt x="173" y="662"/>
                  </a:moveTo>
                  <a:cubicBezTo>
                    <a:pt x="175" y="664"/>
                    <a:pt x="176" y="668"/>
                    <a:pt x="174" y="670"/>
                  </a:cubicBezTo>
                  <a:cubicBezTo>
                    <a:pt x="171" y="669"/>
                    <a:pt x="170" y="664"/>
                    <a:pt x="173" y="662"/>
                  </a:cubicBezTo>
                  <a:close/>
                  <a:moveTo>
                    <a:pt x="171" y="692"/>
                  </a:moveTo>
                  <a:cubicBezTo>
                    <a:pt x="168" y="690"/>
                    <a:pt x="171" y="684"/>
                    <a:pt x="172" y="683"/>
                  </a:cubicBezTo>
                  <a:cubicBezTo>
                    <a:pt x="175" y="685"/>
                    <a:pt x="173" y="690"/>
                    <a:pt x="171" y="692"/>
                  </a:cubicBezTo>
                  <a:close/>
                  <a:moveTo>
                    <a:pt x="170" y="608"/>
                  </a:moveTo>
                  <a:cubicBezTo>
                    <a:pt x="171" y="606"/>
                    <a:pt x="172" y="604"/>
                    <a:pt x="173" y="602"/>
                  </a:cubicBezTo>
                  <a:cubicBezTo>
                    <a:pt x="175" y="604"/>
                    <a:pt x="173" y="607"/>
                    <a:pt x="170" y="608"/>
                  </a:cubicBezTo>
                  <a:close/>
                  <a:moveTo>
                    <a:pt x="174" y="636"/>
                  </a:moveTo>
                  <a:cubicBezTo>
                    <a:pt x="177" y="638"/>
                    <a:pt x="174" y="641"/>
                    <a:pt x="173" y="642"/>
                  </a:cubicBezTo>
                  <a:cubicBezTo>
                    <a:pt x="171" y="641"/>
                    <a:pt x="173" y="638"/>
                    <a:pt x="174" y="636"/>
                  </a:cubicBezTo>
                  <a:close/>
                  <a:moveTo>
                    <a:pt x="173" y="616"/>
                  </a:moveTo>
                  <a:cubicBezTo>
                    <a:pt x="173" y="613"/>
                    <a:pt x="174" y="611"/>
                    <a:pt x="177" y="610"/>
                  </a:cubicBezTo>
                  <a:cubicBezTo>
                    <a:pt x="176" y="613"/>
                    <a:pt x="175" y="615"/>
                    <a:pt x="173" y="616"/>
                  </a:cubicBezTo>
                  <a:close/>
                  <a:moveTo>
                    <a:pt x="174" y="589"/>
                  </a:moveTo>
                  <a:cubicBezTo>
                    <a:pt x="173" y="585"/>
                    <a:pt x="172" y="582"/>
                    <a:pt x="172" y="580"/>
                  </a:cubicBezTo>
                  <a:cubicBezTo>
                    <a:pt x="172" y="578"/>
                    <a:pt x="175" y="577"/>
                    <a:pt x="175" y="575"/>
                  </a:cubicBezTo>
                  <a:cubicBezTo>
                    <a:pt x="181" y="577"/>
                    <a:pt x="179" y="586"/>
                    <a:pt x="174" y="589"/>
                  </a:cubicBezTo>
                  <a:close/>
                  <a:moveTo>
                    <a:pt x="161" y="442"/>
                  </a:moveTo>
                  <a:cubicBezTo>
                    <a:pt x="166" y="447"/>
                    <a:pt x="162" y="453"/>
                    <a:pt x="162" y="461"/>
                  </a:cubicBezTo>
                  <a:cubicBezTo>
                    <a:pt x="165" y="461"/>
                    <a:pt x="166" y="460"/>
                    <a:pt x="167" y="458"/>
                  </a:cubicBezTo>
                  <a:cubicBezTo>
                    <a:pt x="171" y="461"/>
                    <a:pt x="166" y="464"/>
                    <a:pt x="165" y="467"/>
                  </a:cubicBezTo>
                  <a:cubicBezTo>
                    <a:pt x="165" y="468"/>
                    <a:pt x="166" y="468"/>
                    <a:pt x="166" y="470"/>
                  </a:cubicBezTo>
                  <a:cubicBezTo>
                    <a:pt x="168" y="471"/>
                    <a:pt x="169" y="471"/>
                    <a:pt x="170" y="469"/>
                  </a:cubicBezTo>
                  <a:cubicBezTo>
                    <a:pt x="173" y="471"/>
                    <a:pt x="173" y="476"/>
                    <a:pt x="175" y="479"/>
                  </a:cubicBezTo>
                  <a:cubicBezTo>
                    <a:pt x="174" y="482"/>
                    <a:pt x="172" y="484"/>
                    <a:pt x="170" y="486"/>
                  </a:cubicBezTo>
                  <a:cubicBezTo>
                    <a:pt x="166" y="482"/>
                    <a:pt x="168" y="476"/>
                    <a:pt x="165" y="471"/>
                  </a:cubicBezTo>
                  <a:cubicBezTo>
                    <a:pt x="163" y="470"/>
                    <a:pt x="163" y="471"/>
                    <a:pt x="161" y="471"/>
                  </a:cubicBezTo>
                  <a:cubicBezTo>
                    <a:pt x="161" y="464"/>
                    <a:pt x="162" y="451"/>
                    <a:pt x="161" y="442"/>
                  </a:cubicBezTo>
                  <a:close/>
                  <a:moveTo>
                    <a:pt x="162" y="385"/>
                  </a:moveTo>
                  <a:cubicBezTo>
                    <a:pt x="168" y="390"/>
                    <a:pt x="169" y="400"/>
                    <a:pt x="172" y="407"/>
                  </a:cubicBezTo>
                  <a:cubicBezTo>
                    <a:pt x="172" y="410"/>
                    <a:pt x="169" y="413"/>
                    <a:pt x="167" y="415"/>
                  </a:cubicBezTo>
                  <a:cubicBezTo>
                    <a:pt x="165" y="418"/>
                    <a:pt x="164" y="422"/>
                    <a:pt x="162" y="421"/>
                  </a:cubicBezTo>
                  <a:cubicBezTo>
                    <a:pt x="163" y="407"/>
                    <a:pt x="165" y="398"/>
                    <a:pt x="162" y="385"/>
                  </a:cubicBezTo>
                  <a:close/>
                  <a:moveTo>
                    <a:pt x="242" y="176"/>
                  </a:moveTo>
                  <a:cubicBezTo>
                    <a:pt x="244" y="177"/>
                    <a:pt x="245" y="179"/>
                    <a:pt x="246" y="182"/>
                  </a:cubicBezTo>
                  <a:cubicBezTo>
                    <a:pt x="244" y="184"/>
                    <a:pt x="242" y="187"/>
                    <a:pt x="239" y="188"/>
                  </a:cubicBezTo>
                  <a:cubicBezTo>
                    <a:pt x="240" y="185"/>
                    <a:pt x="238" y="179"/>
                    <a:pt x="242" y="176"/>
                  </a:cubicBezTo>
                  <a:close/>
                  <a:moveTo>
                    <a:pt x="249" y="177"/>
                  </a:moveTo>
                  <a:cubicBezTo>
                    <a:pt x="246" y="176"/>
                    <a:pt x="248" y="174"/>
                    <a:pt x="246" y="173"/>
                  </a:cubicBezTo>
                  <a:cubicBezTo>
                    <a:pt x="246" y="168"/>
                    <a:pt x="251" y="168"/>
                    <a:pt x="252" y="163"/>
                  </a:cubicBezTo>
                  <a:cubicBezTo>
                    <a:pt x="255" y="164"/>
                    <a:pt x="254" y="167"/>
                    <a:pt x="256" y="168"/>
                  </a:cubicBezTo>
                  <a:cubicBezTo>
                    <a:pt x="254" y="172"/>
                    <a:pt x="251" y="174"/>
                    <a:pt x="249" y="177"/>
                  </a:cubicBezTo>
                  <a:close/>
                  <a:moveTo>
                    <a:pt x="253" y="191"/>
                  </a:moveTo>
                  <a:cubicBezTo>
                    <a:pt x="252" y="194"/>
                    <a:pt x="249" y="196"/>
                    <a:pt x="248" y="199"/>
                  </a:cubicBezTo>
                  <a:cubicBezTo>
                    <a:pt x="240" y="196"/>
                    <a:pt x="244" y="190"/>
                    <a:pt x="248" y="185"/>
                  </a:cubicBezTo>
                  <a:cubicBezTo>
                    <a:pt x="251" y="185"/>
                    <a:pt x="251" y="190"/>
                    <a:pt x="253" y="191"/>
                  </a:cubicBezTo>
                  <a:close/>
                  <a:moveTo>
                    <a:pt x="253" y="156"/>
                  </a:moveTo>
                  <a:cubicBezTo>
                    <a:pt x="250" y="155"/>
                    <a:pt x="250" y="150"/>
                    <a:pt x="248" y="148"/>
                  </a:cubicBezTo>
                  <a:cubicBezTo>
                    <a:pt x="247" y="147"/>
                    <a:pt x="249" y="147"/>
                    <a:pt x="249" y="146"/>
                  </a:cubicBezTo>
                  <a:cubicBezTo>
                    <a:pt x="252" y="147"/>
                    <a:pt x="252" y="151"/>
                    <a:pt x="255" y="154"/>
                  </a:cubicBezTo>
                  <a:cubicBezTo>
                    <a:pt x="255" y="155"/>
                    <a:pt x="253" y="154"/>
                    <a:pt x="253" y="156"/>
                  </a:cubicBezTo>
                  <a:close/>
                  <a:moveTo>
                    <a:pt x="244" y="127"/>
                  </a:moveTo>
                  <a:cubicBezTo>
                    <a:pt x="245" y="123"/>
                    <a:pt x="248" y="122"/>
                    <a:pt x="248" y="119"/>
                  </a:cubicBezTo>
                  <a:cubicBezTo>
                    <a:pt x="253" y="121"/>
                    <a:pt x="254" y="125"/>
                    <a:pt x="256" y="130"/>
                  </a:cubicBezTo>
                  <a:cubicBezTo>
                    <a:pt x="254" y="132"/>
                    <a:pt x="251" y="135"/>
                    <a:pt x="249" y="138"/>
                  </a:cubicBezTo>
                  <a:cubicBezTo>
                    <a:pt x="247" y="134"/>
                    <a:pt x="245" y="131"/>
                    <a:pt x="244" y="127"/>
                  </a:cubicBezTo>
                  <a:close/>
                  <a:moveTo>
                    <a:pt x="246" y="140"/>
                  </a:moveTo>
                  <a:cubicBezTo>
                    <a:pt x="247" y="142"/>
                    <a:pt x="244" y="142"/>
                    <a:pt x="245" y="144"/>
                  </a:cubicBezTo>
                  <a:cubicBezTo>
                    <a:pt x="242" y="142"/>
                    <a:pt x="241" y="139"/>
                    <a:pt x="242" y="135"/>
                  </a:cubicBezTo>
                  <a:cubicBezTo>
                    <a:pt x="244" y="136"/>
                    <a:pt x="244" y="139"/>
                    <a:pt x="246" y="140"/>
                  </a:cubicBezTo>
                  <a:close/>
                  <a:moveTo>
                    <a:pt x="244" y="152"/>
                  </a:moveTo>
                  <a:cubicBezTo>
                    <a:pt x="247" y="153"/>
                    <a:pt x="248" y="157"/>
                    <a:pt x="250" y="159"/>
                  </a:cubicBezTo>
                  <a:cubicBezTo>
                    <a:pt x="247" y="162"/>
                    <a:pt x="246" y="166"/>
                    <a:pt x="242" y="167"/>
                  </a:cubicBezTo>
                  <a:cubicBezTo>
                    <a:pt x="237" y="163"/>
                    <a:pt x="240" y="155"/>
                    <a:pt x="244" y="152"/>
                  </a:cubicBezTo>
                  <a:close/>
                  <a:moveTo>
                    <a:pt x="244" y="204"/>
                  </a:moveTo>
                  <a:cubicBezTo>
                    <a:pt x="243" y="205"/>
                    <a:pt x="241" y="206"/>
                    <a:pt x="240" y="208"/>
                  </a:cubicBezTo>
                  <a:cubicBezTo>
                    <a:pt x="238" y="205"/>
                    <a:pt x="239" y="200"/>
                    <a:pt x="239" y="198"/>
                  </a:cubicBezTo>
                  <a:cubicBezTo>
                    <a:pt x="241" y="199"/>
                    <a:pt x="243" y="201"/>
                    <a:pt x="244" y="204"/>
                  </a:cubicBezTo>
                  <a:close/>
                  <a:moveTo>
                    <a:pt x="240" y="267"/>
                  </a:moveTo>
                  <a:cubicBezTo>
                    <a:pt x="240" y="270"/>
                    <a:pt x="241" y="271"/>
                    <a:pt x="240" y="275"/>
                  </a:cubicBezTo>
                  <a:cubicBezTo>
                    <a:pt x="239" y="274"/>
                    <a:pt x="237" y="273"/>
                    <a:pt x="236" y="272"/>
                  </a:cubicBezTo>
                  <a:cubicBezTo>
                    <a:pt x="236" y="271"/>
                    <a:pt x="236" y="270"/>
                    <a:pt x="236" y="268"/>
                  </a:cubicBezTo>
                  <a:cubicBezTo>
                    <a:pt x="238" y="270"/>
                    <a:pt x="238" y="267"/>
                    <a:pt x="240" y="267"/>
                  </a:cubicBezTo>
                  <a:close/>
                  <a:moveTo>
                    <a:pt x="196" y="358"/>
                  </a:moveTo>
                  <a:cubicBezTo>
                    <a:pt x="193" y="357"/>
                    <a:pt x="192" y="354"/>
                    <a:pt x="189" y="352"/>
                  </a:cubicBezTo>
                  <a:cubicBezTo>
                    <a:pt x="189" y="350"/>
                    <a:pt x="192" y="351"/>
                    <a:pt x="192" y="348"/>
                  </a:cubicBezTo>
                  <a:cubicBezTo>
                    <a:pt x="196" y="350"/>
                    <a:pt x="200" y="355"/>
                    <a:pt x="196" y="358"/>
                  </a:cubicBezTo>
                  <a:close/>
                  <a:moveTo>
                    <a:pt x="195" y="382"/>
                  </a:moveTo>
                  <a:cubicBezTo>
                    <a:pt x="191" y="379"/>
                    <a:pt x="191" y="375"/>
                    <a:pt x="195" y="373"/>
                  </a:cubicBezTo>
                  <a:cubicBezTo>
                    <a:pt x="198" y="375"/>
                    <a:pt x="198" y="380"/>
                    <a:pt x="195" y="382"/>
                  </a:cubicBezTo>
                  <a:close/>
                  <a:moveTo>
                    <a:pt x="184" y="420"/>
                  </a:moveTo>
                  <a:cubicBezTo>
                    <a:pt x="182" y="419"/>
                    <a:pt x="180" y="415"/>
                    <a:pt x="181" y="412"/>
                  </a:cubicBezTo>
                  <a:cubicBezTo>
                    <a:pt x="184" y="413"/>
                    <a:pt x="185" y="415"/>
                    <a:pt x="187" y="416"/>
                  </a:cubicBezTo>
                  <a:cubicBezTo>
                    <a:pt x="186" y="419"/>
                    <a:pt x="186" y="420"/>
                    <a:pt x="184" y="420"/>
                  </a:cubicBezTo>
                  <a:close/>
                  <a:moveTo>
                    <a:pt x="189" y="422"/>
                  </a:moveTo>
                  <a:cubicBezTo>
                    <a:pt x="191" y="424"/>
                    <a:pt x="188" y="426"/>
                    <a:pt x="186" y="427"/>
                  </a:cubicBezTo>
                  <a:cubicBezTo>
                    <a:pt x="186" y="424"/>
                    <a:pt x="189" y="424"/>
                    <a:pt x="189" y="422"/>
                  </a:cubicBezTo>
                  <a:close/>
                  <a:moveTo>
                    <a:pt x="184" y="386"/>
                  </a:moveTo>
                  <a:cubicBezTo>
                    <a:pt x="185" y="385"/>
                    <a:pt x="186" y="384"/>
                    <a:pt x="187" y="382"/>
                  </a:cubicBezTo>
                  <a:cubicBezTo>
                    <a:pt x="189" y="382"/>
                    <a:pt x="190" y="384"/>
                    <a:pt x="191" y="386"/>
                  </a:cubicBezTo>
                  <a:cubicBezTo>
                    <a:pt x="189" y="387"/>
                    <a:pt x="188" y="388"/>
                    <a:pt x="188" y="389"/>
                  </a:cubicBezTo>
                  <a:cubicBezTo>
                    <a:pt x="185" y="389"/>
                    <a:pt x="186" y="386"/>
                    <a:pt x="184" y="386"/>
                  </a:cubicBezTo>
                  <a:close/>
                  <a:moveTo>
                    <a:pt x="174" y="350"/>
                  </a:moveTo>
                  <a:cubicBezTo>
                    <a:pt x="175" y="349"/>
                    <a:pt x="176" y="348"/>
                    <a:pt x="177" y="347"/>
                  </a:cubicBezTo>
                  <a:cubicBezTo>
                    <a:pt x="181" y="349"/>
                    <a:pt x="180" y="355"/>
                    <a:pt x="176" y="356"/>
                  </a:cubicBezTo>
                  <a:cubicBezTo>
                    <a:pt x="176" y="353"/>
                    <a:pt x="173" y="353"/>
                    <a:pt x="174" y="350"/>
                  </a:cubicBezTo>
                  <a:close/>
                  <a:moveTo>
                    <a:pt x="193" y="161"/>
                  </a:moveTo>
                  <a:cubicBezTo>
                    <a:pt x="190" y="162"/>
                    <a:pt x="190" y="166"/>
                    <a:pt x="187" y="166"/>
                  </a:cubicBezTo>
                  <a:cubicBezTo>
                    <a:pt x="187" y="163"/>
                    <a:pt x="184" y="163"/>
                    <a:pt x="183" y="162"/>
                  </a:cubicBezTo>
                  <a:cubicBezTo>
                    <a:pt x="185" y="159"/>
                    <a:pt x="185" y="154"/>
                    <a:pt x="191" y="154"/>
                  </a:cubicBezTo>
                  <a:cubicBezTo>
                    <a:pt x="189" y="157"/>
                    <a:pt x="192" y="158"/>
                    <a:pt x="193" y="161"/>
                  </a:cubicBezTo>
                  <a:close/>
                  <a:moveTo>
                    <a:pt x="183" y="330"/>
                  </a:moveTo>
                  <a:cubicBezTo>
                    <a:pt x="184" y="327"/>
                    <a:pt x="188" y="322"/>
                    <a:pt x="190" y="326"/>
                  </a:cubicBezTo>
                  <a:cubicBezTo>
                    <a:pt x="189" y="328"/>
                    <a:pt x="187" y="332"/>
                    <a:pt x="183" y="330"/>
                  </a:cubicBezTo>
                  <a:close/>
                  <a:moveTo>
                    <a:pt x="187" y="342"/>
                  </a:moveTo>
                  <a:cubicBezTo>
                    <a:pt x="186" y="343"/>
                    <a:pt x="186" y="345"/>
                    <a:pt x="184" y="345"/>
                  </a:cubicBezTo>
                  <a:cubicBezTo>
                    <a:pt x="182" y="345"/>
                    <a:pt x="182" y="343"/>
                    <a:pt x="181" y="342"/>
                  </a:cubicBezTo>
                  <a:cubicBezTo>
                    <a:pt x="182" y="338"/>
                    <a:pt x="187" y="338"/>
                    <a:pt x="187" y="342"/>
                  </a:cubicBezTo>
                  <a:close/>
                  <a:moveTo>
                    <a:pt x="183" y="289"/>
                  </a:moveTo>
                  <a:cubicBezTo>
                    <a:pt x="184" y="289"/>
                    <a:pt x="185" y="287"/>
                    <a:pt x="188" y="288"/>
                  </a:cubicBezTo>
                  <a:cubicBezTo>
                    <a:pt x="188" y="289"/>
                    <a:pt x="190" y="290"/>
                    <a:pt x="190" y="292"/>
                  </a:cubicBezTo>
                  <a:cubicBezTo>
                    <a:pt x="188" y="294"/>
                    <a:pt x="186" y="296"/>
                    <a:pt x="184" y="299"/>
                  </a:cubicBezTo>
                  <a:cubicBezTo>
                    <a:pt x="183" y="298"/>
                    <a:pt x="182" y="297"/>
                    <a:pt x="181" y="296"/>
                  </a:cubicBezTo>
                  <a:cubicBezTo>
                    <a:pt x="181" y="293"/>
                    <a:pt x="186" y="292"/>
                    <a:pt x="183" y="289"/>
                  </a:cubicBezTo>
                  <a:close/>
                  <a:moveTo>
                    <a:pt x="194" y="287"/>
                  </a:moveTo>
                  <a:cubicBezTo>
                    <a:pt x="190" y="286"/>
                    <a:pt x="191" y="283"/>
                    <a:pt x="189" y="282"/>
                  </a:cubicBezTo>
                  <a:cubicBezTo>
                    <a:pt x="189" y="279"/>
                    <a:pt x="192" y="278"/>
                    <a:pt x="193" y="276"/>
                  </a:cubicBezTo>
                  <a:cubicBezTo>
                    <a:pt x="196" y="277"/>
                    <a:pt x="197" y="280"/>
                    <a:pt x="198" y="283"/>
                  </a:cubicBezTo>
                  <a:cubicBezTo>
                    <a:pt x="195" y="283"/>
                    <a:pt x="195" y="286"/>
                    <a:pt x="194" y="287"/>
                  </a:cubicBezTo>
                  <a:close/>
                  <a:moveTo>
                    <a:pt x="198" y="303"/>
                  </a:moveTo>
                  <a:cubicBezTo>
                    <a:pt x="196" y="307"/>
                    <a:pt x="195" y="309"/>
                    <a:pt x="191" y="311"/>
                  </a:cubicBezTo>
                  <a:cubicBezTo>
                    <a:pt x="190" y="307"/>
                    <a:pt x="187" y="306"/>
                    <a:pt x="187" y="302"/>
                  </a:cubicBezTo>
                  <a:cubicBezTo>
                    <a:pt x="190" y="301"/>
                    <a:pt x="191" y="298"/>
                    <a:pt x="193" y="296"/>
                  </a:cubicBezTo>
                  <a:cubicBezTo>
                    <a:pt x="195" y="297"/>
                    <a:pt x="196" y="301"/>
                    <a:pt x="198" y="303"/>
                  </a:cubicBezTo>
                  <a:close/>
                  <a:moveTo>
                    <a:pt x="190" y="239"/>
                  </a:moveTo>
                  <a:cubicBezTo>
                    <a:pt x="193" y="239"/>
                    <a:pt x="192" y="243"/>
                    <a:pt x="195" y="244"/>
                  </a:cubicBezTo>
                  <a:cubicBezTo>
                    <a:pt x="194" y="246"/>
                    <a:pt x="193" y="248"/>
                    <a:pt x="191" y="248"/>
                  </a:cubicBezTo>
                  <a:cubicBezTo>
                    <a:pt x="192" y="246"/>
                    <a:pt x="188" y="245"/>
                    <a:pt x="187" y="243"/>
                  </a:cubicBezTo>
                  <a:cubicBezTo>
                    <a:pt x="188" y="241"/>
                    <a:pt x="189" y="239"/>
                    <a:pt x="190" y="239"/>
                  </a:cubicBezTo>
                  <a:close/>
                  <a:moveTo>
                    <a:pt x="186" y="226"/>
                  </a:moveTo>
                  <a:cubicBezTo>
                    <a:pt x="186" y="220"/>
                    <a:pt x="193" y="223"/>
                    <a:pt x="189" y="227"/>
                  </a:cubicBezTo>
                  <a:cubicBezTo>
                    <a:pt x="187" y="227"/>
                    <a:pt x="188" y="226"/>
                    <a:pt x="186" y="226"/>
                  </a:cubicBezTo>
                  <a:close/>
                  <a:moveTo>
                    <a:pt x="203" y="210"/>
                  </a:moveTo>
                  <a:cubicBezTo>
                    <a:pt x="202" y="209"/>
                    <a:pt x="201" y="207"/>
                    <a:pt x="200" y="207"/>
                  </a:cubicBezTo>
                  <a:cubicBezTo>
                    <a:pt x="201" y="204"/>
                    <a:pt x="204" y="203"/>
                    <a:pt x="205" y="200"/>
                  </a:cubicBezTo>
                  <a:cubicBezTo>
                    <a:pt x="208" y="200"/>
                    <a:pt x="208" y="203"/>
                    <a:pt x="209" y="204"/>
                  </a:cubicBezTo>
                  <a:cubicBezTo>
                    <a:pt x="207" y="206"/>
                    <a:pt x="206" y="209"/>
                    <a:pt x="203" y="210"/>
                  </a:cubicBezTo>
                  <a:close/>
                  <a:moveTo>
                    <a:pt x="212" y="209"/>
                  </a:moveTo>
                  <a:cubicBezTo>
                    <a:pt x="215" y="210"/>
                    <a:pt x="215" y="213"/>
                    <a:pt x="217" y="216"/>
                  </a:cubicBezTo>
                  <a:cubicBezTo>
                    <a:pt x="216" y="219"/>
                    <a:pt x="213" y="221"/>
                    <a:pt x="212" y="223"/>
                  </a:cubicBezTo>
                  <a:cubicBezTo>
                    <a:pt x="211" y="220"/>
                    <a:pt x="209" y="218"/>
                    <a:pt x="207" y="217"/>
                  </a:cubicBezTo>
                  <a:cubicBezTo>
                    <a:pt x="208" y="214"/>
                    <a:pt x="209" y="210"/>
                    <a:pt x="212" y="209"/>
                  </a:cubicBezTo>
                  <a:close/>
                  <a:moveTo>
                    <a:pt x="204" y="220"/>
                  </a:moveTo>
                  <a:cubicBezTo>
                    <a:pt x="207" y="220"/>
                    <a:pt x="208" y="224"/>
                    <a:pt x="209" y="226"/>
                  </a:cubicBezTo>
                  <a:cubicBezTo>
                    <a:pt x="208" y="229"/>
                    <a:pt x="206" y="230"/>
                    <a:pt x="204" y="232"/>
                  </a:cubicBezTo>
                  <a:cubicBezTo>
                    <a:pt x="201" y="232"/>
                    <a:pt x="202" y="228"/>
                    <a:pt x="198" y="228"/>
                  </a:cubicBezTo>
                  <a:cubicBezTo>
                    <a:pt x="200" y="225"/>
                    <a:pt x="202" y="223"/>
                    <a:pt x="204" y="220"/>
                  </a:cubicBezTo>
                  <a:close/>
                  <a:moveTo>
                    <a:pt x="202" y="236"/>
                  </a:moveTo>
                  <a:cubicBezTo>
                    <a:pt x="200" y="238"/>
                    <a:pt x="200" y="240"/>
                    <a:pt x="197" y="241"/>
                  </a:cubicBezTo>
                  <a:cubicBezTo>
                    <a:pt x="197" y="238"/>
                    <a:pt x="194" y="237"/>
                    <a:pt x="193" y="235"/>
                  </a:cubicBezTo>
                  <a:cubicBezTo>
                    <a:pt x="193" y="233"/>
                    <a:pt x="195" y="232"/>
                    <a:pt x="196" y="230"/>
                  </a:cubicBezTo>
                  <a:cubicBezTo>
                    <a:pt x="199" y="231"/>
                    <a:pt x="199" y="235"/>
                    <a:pt x="202" y="236"/>
                  </a:cubicBezTo>
                  <a:close/>
                  <a:moveTo>
                    <a:pt x="195" y="220"/>
                  </a:moveTo>
                  <a:cubicBezTo>
                    <a:pt x="193" y="220"/>
                    <a:pt x="191" y="219"/>
                    <a:pt x="191" y="217"/>
                  </a:cubicBezTo>
                  <a:cubicBezTo>
                    <a:pt x="193" y="214"/>
                    <a:pt x="196" y="214"/>
                    <a:pt x="197" y="210"/>
                  </a:cubicBezTo>
                  <a:cubicBezTo>
                    <a:pt x="199" y="210"/>
                    <a:pt x="199" y="212"/>
                    <a:pt x="200" y="213"/>
                  </a:cubicBezTo>
                  <a:cubicBezTo>
                    <a:pt x="199" y="216"/>
                    <a:pt x="196" y="218"/>
                    <a:pt x="195" y="220"/>
                  </a:cubicBezTo>
                  <a:close/>
                  <a:moveTo>
                    <a:pt x="185" y="277"/>
                  </a:moveTo>
                  <a:cubicBezTo>
                    <a:pt x="182" y="273"/>
                    <a:pt x="184" y="270"/>
                    <a:pt x="187" y="267"/>
                  </a:cubicBezTo>
                  <a:cubicBezTo>
                    <a:pt x="188" y="268"/>
                    <a:pt x="189" y="270"/>
                    <a:pt x="190" y="272"/>
                  </a:cubicBezTo>
                  <a:cubicBezTo>
                    <a:pt x="188" y="274"/>
                    <a:pt x="187" y="276"/>
                    <a:pt x="185" y="277"/>
                  </a:cubicBezTo>
                  <a:close/>
                  <a:moveTo>
                    <a:pt x="193" y="267"/>
                  </a:moveTo>
                  <a:cubicBezTo>
                    <a:pt x="190" y="267"/>
                    <a:pt x="191" y="264"/>
                    <a:pt x="190" y="262"/>
                  </a:cubicBezTo>
                  <a:cubicBezTo>
                    <a:pt x="192" y="261"/>
                    <a:pt x="193" y="260"/>
                    <a:pt x="193" y="258"/>
                  </a:cubicBezTo>
                  <a:cubicBezTo>
                    <a:pt x="195" y="259"/>
                    <a:pt x="197" y="261"/>
                    <a:pt x="197" y="264"/>
                  </a:cubicBezTo>
                  <a:cubicBezTo>
                    <a:pt x="195" y="265"/>
                    <a:pt x="194" y="266"/>
                    <a:pt x="193" y="267"/>
                  </a:cubicBezTo>
                  <a:close/>
                  <a:moveTo>
                    <a:pt x="196" y="256"/>
                  </a:moveTo>
                  <a:cubicBezTo>
                    <a:pt x="197" y="247"/>
                    <a:pt x="207" y="255"/>
                    <a:pt x="200" y="259"/>
                  </a:cubicBezTo>
                  <a:cubicBezTo>
                    <a:pt x="198" y="259"/>
                    <a:pt x="198" y="256"/>
                    <a:pt x="196" y="256"/>
                  </a:cubicBezTo>
                  <a:close/>
                  <a:moveTo>
                    <a:pt x="202" y="248"/>
                  </a:moveTo>
                  <a:cubicBezTo>
                    <a:pt x="203" y="245"/>
                    <a:pt x="204" y="243"/>
                    <a:pt x="206" y="241"/>
                  </a:cubicBezTo>
                  <a:cubicBezTo>
                    <a:pt x="208" y="242"/>
                    <a:pt x="209" y="245"/>
                    <a:pt x="210" y="246"/>
                  </a:cubicBezTo>
                  <a:cubicBezTo>
                    <a:pt x="209" y="248"/>
                    <a:pt x="207" y="249"/>
                    <a:pt x="207" y="251"/>
                  </a:cubicBezTo>
                  <a:cubicBezTo>
                    <a:pt x="204" y="251"/>
                    <a:pt x="204" y="249"/>
                    <a:pt x="202" y="248"/>
                  </a:cubicBezTo>
                  <a:close/>
                  <a:moveTo>
                    <a:pt x="209" y="239"/>
                  </a:moveTo>
                  <a:cubicBezTo>
                    <a:pt x="209" y="235"/>
                    <a:pt x="213" y="235"/>
                    <a:pt x="213" y="231"/>
                  </a:cubicBezTo>
                  <a:cubicBezTo>
                    <a:pt x="215" y="233"/>
                    <a:pt x="216" y="234"/>
                    <a:pt x="217" y="237"/>
                  </a:cubicBezTo>
                  <a:cubicBezTo>
                    <a:pt x="216" y="239"/>
                    <a:pt x="215" y="242"/>
                    <a:pt x="212" y="243"/>
                  </a:cubicBezTo>
                  <a:cubicBezTo>
                    <a:pt x="211" y="241"/>
                    <a:pt x="211" y="240"/>
                    <a:pt x="209" y="239"/>
                  </a:cubicBezTo>
                  <a:close/>
                  <a:moveTo>
                    <a:pt x="215" y="227"/>
                  </a:moveTo>
                  <a:cubicBezTo>
                    <a:pt x="217" y="225"/>
                    <a:pt x="218" y="222"/>
                    <a:pt x="220" y="220"/>
                  </a:cubicBezTo>
                  <a:cubicBezTo>
                    <a:pt x="224" y="221"/>
                    <a:pt x="222" y="226"/>
                    <a:pt x="225" y="227"/>
                  </a:cubicBezTo>
                  <a:cubicBezTo>
                    <a:pt x="225" y="230"/>
                    <a:pt x="222" y="231"/>
                    <a:pt x="221" y="233"/>
                  </a:cubicBezTo>
                  <a:cubicBezTo>
                    <a:pt x="218" y="233"/>
                    <a:pt x="218" y="228"/>
                    <a:pt x="215" y="227"/>
                  </a:cubicBezTo>
                  <a:close/>
                  <a:moveTo>
                    <a:pt x="219" y="212"/>
                  </a:moveTo>
                  <a:cubicBezTo>
                    <a:pt x="219" y="209"/>
                    <a:pt x="216" y="208"/>
                    <a:pt x="215" y="207"/>
                  </a:cubicBezTo>
                  <a:cubicBezTo>
                    <a:pt x="216" y="203"/>
                    <a:pt x="219" y="202"/>
                    <a:pt x="221" y="199"/>
                  </a:cubicBezTo>
                  <a:cubicBezTo>
                    <a:pt x="224" y="200"/>
                    <a:pt x="223" y="203"/>
                    <a:pt x="225" y="205"/>
                  </a:cubicBezTo>
                  <a:cubicBezTo>
                    <a:pt x="224" y="208"/>
                    <a:pt x="223" y="211"/>
                    <a:pt x="219" y="212"/>
                  </a:cubicBezTo>
                  <a:close/>
                  <a:moveTo>
                    <a:pt x="224" y="196"/>
                  </a:moveTo>
                  <a:cubicBezTo>
                    <a:pt x="226" y="193"/>
                    <a:pt x="229" y="191"/>
                    <a:pt x="231" y="188"/>
                  </a:cubicBezTo>
                  <a:cubicBezTo>
                    <a:pt x="234" y="188"/>
                    <a:pt x="234" y="191"/>
                    <a:pt x="236" y="193"/>
                  </a:cubicBezTo>
                  <a:cubicBezTo>
                    <a:pt x="234" y="196"/>
                    <a:pt x="232" y="199"/>
                    <a:pt x="229" y="201"/>
                  </a:cubicBezTo>
                  <a:cubicBezTo>
                    <a:pt x="226" y="201"/>
                    <a:pt x="226" y="197"/>
                    <a:pt x="224" y="196"/>
                  </a:cubicBezTo>
                  <a:close/>
                  <a:moveTo>
                    <a:pt x="221" y="191"/>
                  </a:moveTo>
                  <a:cubicBezTo>
                    <a:pt x="220" y="189"/>
                    <a:pt x="218" y="187"/>
                    <a:pt x="216" y="186"/>
                  </a:cubicBezTo>
                  <a:cubicBezTo>
                    <a:pt x="218" y="182"/>
                    <a:pt x="221" y="180"/>
                    <a:pt x="223" y="176"/>
                  </a:cubicBezTo>
                  <a:cubicBezTo>
                    <a:pt x="225" y="178"/>
                    <a:pt x="227" y="180"/>
                    <a:pt x="228" y="183"/>
                  </a:cubicBezTo>
                  <a:cubicBezTo>
                    <a:pt x="226" y="186"/>
                    <a:pt x="224" y="189"/>
                    <a:pt x="221" y="191"/>
                  </a:cubicBezTo>
                  <a:close/>
                  <a:moveTo>
                    <a:pt x="218" y="194"/>
                  </a:moveTo>
                  <a:cubicBezTo>
                    <a:pt x="217" y="197"/>
                    <a:pt x="215" y="199"/>
                    <a:pt x="213" y="201"/>
                  </a:cubicBezTo>
                  <a:cubicBezTo>
                    <a:pt x="211" y="200"/>
                    <a:pt x="210" y="198"/>
                    <a:pt x="208" y="197"/>
                  </a:cubicBezTo>
                  <a:cubicBezTo>
                    <a:pt x="209" y="192"/>
                    <a:pt x="212" y="192"/>
                    <a:pt x="213" y="188"/>
                  </a:cubicBezTo>
                  <a:cubicBezTo>
                    <a:pt x="215" y="190"/>
                    <a:pt x="217" y="192"/>
                    <a:pt x="218" y="194"/>
                  </a:cubicBezTo>
                  <a:close/>
                  <a:moveTo>
                    <a:pt x="205" y="190"/>
                  </a:moveTo>
                  <a:cubicBezTo>
                    <a:pt x="200" y="189"/>
                    <a:pt x="201" y="184"/>
                    <a:pt x="198" y="180"/>
                  </a:cubicBezTo>
                  <a:cubicBezTo>
                    <a:pt x="199" y="178"/>
                    <a:pt x="201" y="177"/>
                    <a:pt x="202" y="174"/>
                  </a:cubicBezTo>
                  <a:cubicBezTo>
                    <a:pt x="206" y="176"/>
                    <a:pt x="207" y="180"/>
                    <a:pt x="210" y="183"/>
                  </a:cubicBezTo>
                  <a:cubicBezTo>
                    <a:pt x="209" y="186"/>
                    <a:pt x="207" y="188"/>
                    <a:pt x="205" y="190"/>
                  </a:cubicBezTo>
                  <a:close/>
                  <a:moveTo>
                    <a:pt x="202" y="195"/>
                  </a:moveTo>
                  <a:cubicBezTo>
                    <a:pt x="199" y="196"/>
                    <a:pt x="199" y="199"/>
                    <a:pt x="196" y="200"/>
                  </a:cubicBezTo>
                  <a:cubicBezTo>
                    <a:pt x="193" y="198"/>
                    <a:pt x="193" y="194"/>
                    <a:pt x="189" y="192"/>
                  </a:cubicBezTo>
                  <a:cubicBezTo>
                    <a:pt x="191" y="189"/>
                    <a:pt x="192" y="185"/>
                    <a:pt x="196" y="185"/>
                  </a:cubicBezTo>
                  <a:cubicBezTo>
                    <a:pt x="197" y="189"/>
                    <a:pt x="200" y="191"/>
                    <a:pt x="202" y="195"/>
                  </a:cubicBezTo>
                  <a:close/>
                  <a:moveTo>
                    <a:pt x="185" y="186"/>
                  </a:moveTo>
                  <a:cubicBezTo>
                    <a:pt x="185" y="185"/>
                    <a:pt x="184" y="186"/>
                    <a:pt x="183" y="186"/>
                  </a:cubicBezTo>
                  <a:cubicBezTo>
                    <a:pt x="184" y="182"/>
                    <a:pt x="187" y="180"/>
                    <a:pt x="189" y="176"/>
                  </a:cubicBezTo>
                  <a:cubicBezTo>
                    <a:pt x="194" y="180"/>
                    <a:pt x="189" y="185"/>
                    <a:pt x="185" y="186"/>
                  </a:cubicBezTo>
                  <a:close/>
                  <a:moveTo>
                    <a:pt x="186" y="195"/>
                  </a:moveTo>
                  <a:cubicBezTo>
                    <a:pt x="192" y="200"/>
                    <a:pt x="195" y="206"/>
                    <a:pt x="187" y="211"/>
                  </a:cubicBezTo>
                  <a:cubicBezTo>
                    <a:pt x="183" y="210"/>
                    <a:pt x="183" y="206"/>
                    <a:pt x="180" y="205"/>
                  </a:cubicBezTo>
                  <a:cubicBezTo>
                    <a:pt x="181" y="200"/>
                    <a:pt x="184" y="198"/>
                    <a:pt x="186" y="195"/>
                  </a:cubicBezTo>
                  <a:close/>
                  <a:moveTo>
                    <a:pt x="185" y="231"/>
                  </a:moveTo>
                  <a:cubicBezTo>
                    <a:pt x="184" y="232"/>
                    <a:pt x="183" y="232"/>
                    <a:pt x="182" y="234"/>
                  </a:cubicBezTo>
                  <a:cubicBezTo>
                    <a:pt x="180" y="233"/>
                    <a:pt x="181" y="230"/>
                    <a:pt x="183" y="229"/>
                  </a:cubicBezTo>
                  <a:cubicBezTo>
                    <a:pt x="184" y="229"/>
                    <a:pt x="183" y="231"/>
                    <a:pt x="185" y="231"/>
                  </a:cubicBezTo>
                  <a:close/>
                  <a:moveTo>
                    <a:pt x="183" y="246"/>
                  </a:moveTo>
                  <a:cubicBezTo>
                    <a:pt x="186" y="246"/>
                    <a:pt x="186" y="249"/>
                    <a:pt x="189" y="249"/>
                  </a:cubicBezTo>
                  <a:cubicBezTo>
                    <a:pt x="190" y="253"/>
                    <a:pt x="187" y="254"/>
                    <a:pt x="185" y="256"/>
                  </a:cubicBezTo>
                  <a:cubicBezTo>
                    <a:pt x="182" y="256"/>
                    <a:pt x="183" y="252"/>
                    <a:pt x="179" y="252"/>
                  </a:cubicBezTo>
                  <a:cubicBezTo>
                    <a:pt x="181" y="250"/>
                    <a:pt x="182" y="248"/>
                    <a:pt x="183" y="246"/>
                  </a:cubicBezTo>
                  <a:close/>
                  <a:moveTo>
                    <a:pt x="191" y="329"/>
                  </a:moveTo>
                  <a:cubicBezTo>
                    <a:pt x="194" y="330"/>
                    <a:pt x="194" y="335"/>
                    <a:pt x="191" y="337"/>
                  </a:cubicBezTo>
                  <a:cubicBezTo>
                    <a:pt x="188" y="336"/>
                    <a:pt x="188" y="334"/>
                    <a:pt x="188" y="332"/>
                  </a:cubicBezTo>
                  <a:cubicBezTo>
                    <a:pt x="189" y="331"/>
                    <a:pt x="191" y="331"/>
                    <a:pt x="191" y="329"/>
                  </a:cubicBezTo>
                  <a:close/>
                  <a:moveTo>
                    <a:pt x="193" y="326"/>
                  </a:moveTo>
                  <a:cubicBezTo>
                    <a:pt x="196" y="326"/>
                    <a:pt x="198" y="329"/>
                    <a:pt x="196" y="331"/>
                  </a:cubicBezTo>
                  <a:cubicBezTo>
                    <a:pt x="195" y="330"/>
                    <a:pt x="193" y="329"/>
                    <a:pt x="193" y="326"/>
                  </a:cubicBezTo>
                  <a:close/>
                  <a:moveTo>
                    <a:pt x="196" y="316"/>
                  </a:moveTo>
                  <a:cubicBezTo>
                    <a:pt x="195" y="313"/>
                    <a:pt x="200" y="311"/>
                    <a:pt x="201" y="308"/>
                  </a:cubicBezTo>
                  <a:cubicBezTo>
                    <a:pt x="204" y="310"/>
                    <a:pt x="198" y="317"/>
                    <a:pt x="196" y="316"/>
                  </a:cubicBezTo>
                  <a:close/>
                  <a:moveTo>
                    <a:pt x="200" y="300"/>
                  </a:moveTo>
                  <a:cubicBezTo>
                    <a:pt x="200" y="296"/>
                    <a:pt x="197" y="295"/>
                    <a:pt x="196" y="293"/>
                  </a:cubicBezTo>
                  <a:cubicBezTo>
                    <a:pt x="201" y="279"/>
                    <a:pt x="214" y="299"/>
                    <a:pt x="200" y="300"/>
                  </a:cubicBezTo>
                  <a:close/>
                  <a:moveTo>
                    <a:pt x="204" y="270"/>
                  </a:moveTo>
                  <a:cubicBezTo>
                    <a:pt x="204" y="272"/>
                    <a:pt x="204" y="276"/>
                    <a:pt x="201" y="277"/>
                  </a:cubicBezTo>
                  <a:cubicBezTo>
                    <a:pt x="196" y="276"/>
                    <a:pt x="196" y="270"/>
                    <a:pt x="200" y="267"/>
                  </a:cubicBezTo>
                  <a:cubicBezTo>
                    <a:pt x="202" y="268"/>
                    <a:pt x="203" y="270"/>
                    <a:pt x="205" y="270"/>
                  </a:cubicBezTo>
                  <a:cubicBezTo>
                    <a:pt x="205" y="271"/>
                    <a:pt x="204" y="270"/>
                    <a:pt x="204" y="270"/>
                  </a:cubicBezTo>
                  <a:close/>
                  <a:moveTo>
                    <a:pt x="203" y="265"/>
                  </a:moveTo>
                  <a:cubicBezTo>
                    <a:pt x="203" y="262"/>
                    <a:pt x="205" y="262"/>
                    <a:pt x="206" y="260"/>
                  </a:cubicBezTo>
                  <a:cubicBezTo>
                    <a:pt x="210" y="260"/>
                    <a:pt x="213" y="267"/>
                    <a:pt x="208" y="269"/>
                  </a:cubicBezTo>
                  <a:cubicBezTo>
                    <a:pt x="205" y="269"/>
                    <a:pt x="206" y="265"/>
                    <a:pt x="203" y="265"/>
                  </a:cubicBezTo>
                  <a:close/>
                  <a:moveTo>
                    <a:pt x="210" y="257"/>
                  </a:moveTo>
                  <a:cubicBezTo>
                    <a:pt x="210" y="254"/>
                    <a:pt x="212" y="252"/>
                    <a:pt x="213" y="250"/>
                  </a:cubicBezTo>
                  <a:cubicBezTo>
                    <a:pt x="216" y="252"/>
                    <a:pt x="217" y="255"/>
                    <a:pt x="219" y="258"/>
                  </a:cubicBezTo>
                  <a:cubicBezTo>
                    <a:pt x="218" y="259"/>
                    <a:pt x="216" y="260"/>
                    <a:pt x="214" y="261"/>
                  </a:cubicBezTo>
                  <a:cubicBezTo>
                    <a:pt x="212" y="261"/>
                    <a:pt x="211" y="258"/>
                    <a:pt x="210" y="257"/>
                  </a:cubicBezTo>
                  <a:close/>
                  <a:moveTo>
                    <a:pt x="217" y="248"/>
                  </a:moveTo>
                  <a:cubicBezTo>
                    <a:pt x="217" y="245"/>
                    <a:pt x="220" y="244"/>
                    <a:pt x="220" y="241"/>
                  </a:cubicBezTo>
                  <a:cubicBezTo>
                    <a:pt x="224" y="242"/>
                    <a:pt x="224" y="246"/>
                    <a:pt x="227" y="248"/>
                  </a:cubicBezTo>
                  <a:cubicBezTo>
                    <a:pt x="227" y="251"/>
                    <a:pt x="224" y="251"/>
                    <a:pt x="223" y="254"/>
                  </a:cubicBezTo>
                  <a:cubicBezTo>
                    <a:pt x="220" y="253"/>
                    <a:pt x="219" y="250"/>
                    <a:pt x="217" y="248"/>
                  </a:cubicBezTo>
                  <a:close/>
                  <a:moveTo>
                    <a:pt x="224" y="238"/>
                  </a:moveTo>
                  <a:cubicBezTo>
                    <a:pt x="225" y="235"/>
                    <a:pt x="227" y="234"/>
                    <a:pt x="228" y="232"/>
                  </a:cubicBezTo>
                  <a:cubicBezTo>
                    <a:pt x="231" y="234"/>
                    <a:pt x="231" y="237"/>
                    <a:pt x="234" y="239"/>
                  </a:cubicBezTo>
                  <a:cubicBezTo>
                    <a:pt x="233" y="241"/>
                    <a:pt x="231" y="243"/>
                    <a:pt x="230" y="245"/>
                  </a:cubicBezTo>
                  <a:cubicBezTo>
                    <a:pt x="229" y="243"/>
                    <a:pt x="226" y="241"/>
                    <a:pt x="224" y="238"/>
                  </a:cubicBezTo>
                  <a:close/>
                  <a:moveTo>
                    <a:pt x="228" y="223"/>
                  </a:moveTo>
                  <a:cubicBezTo>
                    <a:pt x="221" y="219"/>
                    <a:pt x="224" y="215"/>
                    <a:pt x="228" y="210"/>
                  </a:cubicBezTo>
                  <a:cubicBezTo>
                    <a:pt x="231" y="211"/>
                    <a:pt x="232" y="214"/>
                    <a:pt x="234" y="217"/>
                  </a:cubicBezTo>
                  <a:cubicBezTo>
                    <a:pt x="231" y="219"/>
                    <a:pt x="231" y="222"/>
                    <a:pt x="228" y="223"/>
                  </a:cubicBezTo>
                  <a:close/>
                  <a:moveTo>
                    <a:pt x="233" y="210"/>
                  </a:moveTo>
                  <a:cubicBezTo>
                    <a:pt x="235" y="207"/>
                    <a:pt x="231" y="208"/>
                    <a:pt x="232" y="205"/>
                  </a:cubicBezTo>
                  <a:cubicBezTo>
                    <a:pt x="234" y="204"/>
                    <a:pt x="234" y="201"/>
                    <a:pt x="236" y="201"/>
                  </a:cubicBezTo>
                  <a:cubicBezTo>
                    <a:pt x="236" y="206"/>
                    <a:pt x="236" y="207"/>
                    <a:pt x="236" y="212"/>
                  </a:cubicBezTo>
                  <a:cubicBezTo>
                    <a:pt x="234" y="213"/>
                    <a:pt x="235" y="210"/>
                    <a:pt x="233" y="210"/>
                  </a:cubicBezTo>
                  <a:close/>
                  <a:moveTo>
                    <a:pt x="232" y="179"/>
                  </a:moveTo>
                  <a:cubicBezTo>
                    <a:pt x="229" y="178"/>
                    <a:pt x="229" y="175"/>
                    <a:pt x="227" y="174"/>
                  </a:cubicBezTo>
                  <a:cubicBezTo>
                    <a:pt x="227" y="170"/>
                    <a:pt x="231" y="168"/>
                    <a:pt x="233" y="165"/>
                  </a:cubicBezTo>
                  <a:cubicBezTo>
                    <a:pt x="238" y="167"/>
                    <a:pt x="236" y="178"/>
                    <a:pt x="232" y="179"/>
                  </a:cubicBezTo>
                  <a:close/>
                  <a:moveTo>
                    <a:pt x="223" y="169"/>
                  </a:moveTo>
                  <a:cubicBezTo>
                    <a:pt x="220" y="166"/>
                    <a:pt x="218" y="163"/>
                    <a:pt x="216" y="159"/>
                  </a:cubicBezTo>
                  <a:cubicBezTo>
                    <a:pt x="217" y="156"/>
                    <a:pt x="221" y="155"/>
                    <a:pt x="223" y="151"/>
                  </a:cubicBezTo>
                  <a:cubicBezTo>
                    <a:pt x="226" y="153"/>
                    <a:pt x="227" y="158"/>
                    <a:pt x="230" y="160"/>
                  </a:cubicBezTo>
                  <a:cubicBezTo>
                    <a:pt x="229" y="163"/>
                    <a:pt x="227" y="167"/>
                    <a:pt x="223" y="169"/>
                  </a:cubicBezTo>
                  <a:close/>
                  <a:moveTo>
                    <a:pt x="220" y="172"/>
                  </a:moveTo>
                  <a:cubicBezTo>
                    <a:pt x="218" y="175"/>
                    <a:pt x="216" y="178"/>
                    <a:pt x="213" y="180"/>
                  </a:cubicBezTo>
                  <a:cubicBezTo>
                    <a:pt x="210" y="177"/>
                    <a:pt x="209" y="174"/>
                    <a:pt x="206" y="171"/>
                  </a:cubicBezTo>
                  <a:cubicBezTo>
                    <a:pt x="207" y="167"/>
                    <a:pt x="211" y="166"/>
                    <a:pt x="212" y="163"/>
                  </a:cubicBezTo>
                  <a:cubicBezTo>
                    <a:pt x="216" y="165"/>
                    <a:pt x="218" y="168"/>
                    <a:pt x="220" y="172"/>
                  </a:cubicBezTo>
                  <a:close/>
                  <a:moveTo>
                    <a:pt x="203" y="167"/>
                  </a:moveTo>
                  <a:cubicBezTo>
                    <a:pt x="201" y="166"/>
                    <a:pt x="200" y="164"/>
                    <a:pt x="199" y="163"/>
                  </a:cubicBezTo>
                  <a:cubicBezTo>
                    <a:pt x="200" y="159"/>
                    <a:pt x="202" y="156"/>
                    <a:pt x="204" y="153"/>
                  </a:cubicBezTo>
                  <a:cubicBezTo>
                    <a:pt x="213" y="157"/>
                    <a:pt x="207" y="162"/>
                    <a:pt x="203" y="167"/>
                  </a:cubicBezTo>
                  <a:close/>
                  <a:moveTo>
                    <a:pt x="200" y="171"/>
                  </a:moveTo>
                  <a:cubicBezTo>
                    <a:pt x="198" y="172"/>
                    <a:pt x="196" y="173"/>
                    <a:pt x="196" y="176"/>
                  </a:cubicBezTo>
                  <a:cubicBezTo>
                    <a:pt x="194" y="176"/>
                    <a:pt x="193" y="175"/>
                    <a:pt x="192" y="174"/>
                  </a:cubicBezTo>
                  <a:cubicBezTo>
                    <a:pt x="192" y="168"/>
                    <a:pt x="199" y="163"/>
                    <a:pt x="200" y="171"/>
                  </a:cubicBezTo>
                  <a:close/>
                  <a:moveTo>
                    <a:pt x="179" y="155"/>
                  </a:moveTo>
                  <a:cubicBezTo>
                    <a:pt x="180" y="152"/>
                    <a:pt x="181" y="147"/>
                    <a:pt x="185" y="149"/>
                  </a:cubicBezTo>
                  <a:cubicBezTo>
                    <a:pt x="184" y="152"/>
                    <a:pt x="183" y="155"/>
                    <a:pt x="179" y="155"/>
                  </a:cubicBezTo>
                  <a:close/>
                  <a:moveTo>
                    <a:pt x="180" y="164"/>
                  </a:moveTo>
                  <a:cubicBezTo>
                    <a:pt x="183" y="164"/>
                    <a:pt x="183" y="168"/>
                    <a:pt x="185" y="169"/>
                  </a:cubicBezTo>
                  <a:cubicBezTo>
                    <a:pt x="185" y="173"/>
                    <a:pt x="181" y="174"/>
                    <a:pt x="179" y="177"/>
                  </a:cubicBezTo>
                  <a:cubicBezTo>
                    <a:pt x="177" y="176"/>
                    <a:pt x="177" y="174"/>
                    <a:pt x="175" y="173"/>
                  </a:cubicBezTo>
                  <a:cubicBezTo>
                    <a:pt x="176" y="169"/>
                    <a:pt x="178" y="167"/>
                    <a:pt x="180" y="164"/>
                  </a:cubicBezTo>
                  <a:close/>
                  <a:moveTo>
                    <a:pt x="181" y="188"/>
                  </a:moveTo>
                  <a:cubicBezTo>
                    <a:pt x="182" y="188"/>
                    <a:pt x="183" y="190"/>
                    <a:pt x="183" y="191"/>
                  </a:cubicBezTo>
                  <a:cubicBezTo>
                    <a:pt x="180" y="193"/>
                    <a:pt x="179" y="197"/>
                    <a:pt x="176" y="198"/>
                  </a:cubicBezTo>
                  <a:cubicBezTo>
                    <a:pt x="175" y="194"/>
                    <a:pt x="181" y="192"/>
                    <a:pt x="181" y="188"/>
                  </a:cubicBezTo>
                  <a:close/>
                  <a:moveTo>
                    <a:pt x="177" y="207"/>
                  </a:moveTo>
                  <a:cubicBezTo>
                    <a:pt x="179" y="209"/>
                    <a:pt x="182" y="212"/>
                    <a:pt x="183" y="216"/>
                  </a:cubicBezTo>
                  <a:cubicBezTo>
                    <a:pt x="183" y="216"/>
                    <a:pt x="182" y="216"/>
                    <a:pt x="182" y="217"/>
                  </a:cubicBezTo>
                  <a:cubicBezTo>
                    <a:pt x="178" y="216"/>
                    <a:pt x="174" y="211"/>
                    <a:pt x="177" y="207"/>
                  </a:cubicBezTo>
                  <a:close/>
                  <a:moveTo>
                    <a:pt x="175" y="241"/>
                  </a:moveTo>
                  <a:cubicBezTo>
                    <a:pt x="175" y="241"/>
                    <a:pt x="174" y="240"/>
                    <a:pt x="174" y="240"/>
                  </a:cubicBezTo>
                  <a:cubicBezTo>
                    <a:pt x="174" y="238"/>
                    <a:pt x="175" y="236"/>
                    <a:pt x="178" y="236"/>
                  </a:cubicBezTo>
                  <a:cubicBezTo>
                    <a:pt x="179" y="238"/>
                    <a:pt x="177" y="241"/>
                    <a:pt x="175" y="241"/>
                  </a:cubicBezTo>
                  <a:close/>
                  <a:moveTo>
                    <a:pt x="177" y="254"/>
                  </a:moveTo>
                  <a:cubicBezTo>
                    <a:pt x="179" y="255"/>
                    <a:pt x="180" y="258"/>
                    <a:pt x="182" y="260"/>
                  </a:cubicBezTo>
                  <a:cubicBezTo>
                    <a:pt x="181" y="262"/>
                    <a:pt x="180" y="263"/>
                    <a:pt x="178" y="264"/>
                  </a:cubicBezTo>
                  <a:cubicBezTo>
                    <a:pt x="176" y="262"/>
                    <a:pt x="176" y="259"/>
                    <a:pt x="174" y="258"/>
                  </a:cubicBezTo>
                  <a:cubicBezTo>
                    <a:pt x="175" y="256"/>
                    <a:pt x="176" y="255"/>
                    <a:pt x="177" y="254"/>
                  </a:cubicBezTo>
                  <a:close/>
                  <a:moveTo>
                    <a:pt x="179" y="277"/>
                  </a:moveTo>
                  <a:cubicBezTo>
                    <a:pt x="182" y="277"/>
                    <a:pt x="182" y="279"/>
                    <a:pt x="183" y="280"/>
                  </a:cubicBezTo>
                  <a:cubicBezTo>
                    <a:pt x="181" y="284"/>
                    <a:pt x="179" y="286"/>
                    <a:pt x="177" y="288"/>
                  </a:cubicBezTo>
                  <a:cubicBezTo>
                    <a:pt x="174" y="289"/>
                    <a:pt x="175" y="286"/>
                    <a:pt x="174" y="285"/>
                  </a:cubicBezTo>
                  <a:cubicBezTo>
                    <a:pt x="176" y="282"/>
                    <a:pt x="178" y="280"/>
                    <a:pt x="179" y="277"/>
                  </a:cubicBezTo>
                  <a:close/>
                  <a:moveTo>
                    <a:pt x="175" y="303"/>
                  </a:moveTo>
                  <a:cubicBezTo>
                    <a:pt x="176" y="304"/>
                    <a:pt x="176" y="306"/>
                    <a:pt x="177" y="307"/>
                  </a:cubicBezTo>
                  <a:cubicBezTo>
                    <a:pt x="175" y="308"/>
                    <a:pt x="174" y="310"/>
                    <a:pt x="173" y="311"/>
                  </a:cubicBezTo>
                  <a:cubicBezTo>
                    <a:pt x="169" y="309"/>
                    <a:pt x="174" y="305"/>
                    <a:pt x="175" y="303"/>
                  </a:cubicBezTo>
                  <a:close/>
                  <a:moveTo>
                    <a:pt x="180" y="311"/>
                  </a:moveTo>
                  <a:cubicBezTo>
                    <a:pt x="182" y="313"/>
                    <a:pt x="183" y="316"/>
                    <a:pt x="185" y="318"/>
                  </a:cubicBezTo>
                  <a:cubicBezTo>
                    <a:pt x="184" y="321"/>
                    <a:pt x="182" y="323"/>
                    <a:pt x="179" y="324"/>
                  </a:cubicBezTo>
                  <a:cubicBezTo>
                    <a:pt x="178" y="321"/>
                    <a:pt x="177" y="318"/>
                    <a:pt x="176" y="316"/>
                  </a:cubicBezTo>
                  <a:cubicBezTo>
                    <a:pt x="178" y="315"/>
                    <a:pt x="179" y="313"/>
                    <a:pt x="180" y="311"/>
                  </a:cubicBezTo>
                  <a:close/>
                  <a:moveTo>
                    <a:pt x="178" y="339"/>
                  </a:moveTo>
                  <a:cubicBezTo>
                    <a:pt x="178" y="337"/>
                    <a:pt x="177" y="337"/>
                    <a:pt x="177" y="335"/>
                  </a:cubicBezTo>
                  <a:cubicBezTo>
                    <a:pt x="178" y="334"/>
                    <a:pt x="179" y="333"/>
                    <a:pt x="179" y="332"/>
                  </a:cubicBezTo>
                  <a:cubicBezTo>
                    <a:pt x="181" y="333"/>
                    <a:pt x="181" y="334"/>
                    <a:pt x="182" y="335"/>
                  </a:cubicBezTo>
                  <a:cubicBezTo>
                    <a:pt x="181" y="337"/>
                    <a:pt x="180" y="338"/>
                    <a:pt x="178" y="339"/>
                  </a:cubicBezTo>
                  <a:close/>
                  <a:moveTo>
                    <a:pt x="184" y="358"/>
                  </a:moveTo>
                  <a:cubicBezTo>
                    <a:pt x="189" y="360"/>
                    <a:pt x="190" y="367"/>
                    <a:pt x="186" y="370"/>
                  </a:cubicBezTo>
                  <a:cubicBezTo>
                    <a:pt x="183" y="369"/>
                    <a:pt x="183" y="366"/>
                    <a:pt x="181" y="364"/>
                  </a:cubicBezTo>
                  <a:cubicBezTo>
                    <a:pt x="181" y="361"/>
                    <a:pt x="184" y="361"/>
                    <a:pt x="184" y="358"/>
                  </a:cubicBezTo>
                  <a:close/>
                  <a:moveTo>
                    <a:pt x="188" y="358"/>
                  </a:moveTo>
                  <a:cubicBezTo>
                    <a:pt x="190" y="358"/>
                    <a:pt x="190" y="360"/>
                    <a:pt x="191" y="362"/>
                  </a:cubicBezTo>
                  <a:cubicBezTo>
                    <a:pt x="191" y="362"/>
                    <a:pt x="188" y="360"/>
                    <a:pt x="188" y="358"/>
                  </a:cubicBezTo>
                  <a:close/>
                  <a:moveTo>
                    <a:pt x="196" y="344"/>
                  </a:moveTo>
                  <a:cubicBezTo>
                    <a:pt x="197" y="343"/>
                    <a:pt x="198" y="342"/>
                    <a:pt x="198" y="341"/>
                  </a:cubicBezTo>
                  <a:cubicBezTo>
                    <a:pt x="201" y="342"/>
                    <a:pt x="203" y="345"/>
                    <a:pt x="204" y="348"/>
                  </a:cubicBezTo>
                  <a:cubicBezTo>
                    <a:pt x="203" y="348"/>
                    <a:pt x="203" y="350"/>
                    <a:pt x="202" y="350"/>
                  </a:cubicBezTo>
                  <a:cubicBezTo>
                    <a:pt x="198" y="350"/>
                    <a:pt x="199" y="345"/>
                    <a:pt x="196" y="344"/>
                  </a:cubicBezTo>
                  <a:close/>
                  <a:moveTo>
                    <a:pt x="202" y="362"/>
                  </a:moveTo>
                  <a:cubicBezTo>
                    <a:pt x="206" y="362"/>
                    <a:pt x="205" y="366"/>
                    <a:pt x="208" y="367"/>
                  </a:cubicBezTo>
                  <a:cubicBezTo>
                    <a:pt x="208" y="368"/>
                    <a:pt x="207" y="369"/>
                    <a:pt x="206" y="369"/>
                  </a:cubicBezTo>
                  <a:cubicBezTo>
                    <a:pt x="202" y="369"/>
                    <a:pt x="204" y="366"/>
                    <a:pt x="201" y="365"/>
                  </a:cubicBezTo>
                  <a:cubicBezTo>
                    <a:pt x="201" y="364"/>
                    <a:pt x="202" y="364"/>
                    <a:pt x="202" y="362"/>
                  </a:cubicBezTo>
                  <a:close/>
                  <a:moveTo>
                    <a:pt x="202" y="336"/>
                  </a:moveTo>
                  <a:cubicBezTo>
                    <a:pt x="205" y="338"/>
                    <a:pt x="208" y="339"/>
                    <a:pt x="208" y="344"/>
                  </a:cubicBezTo>
                  <a:cubicBezTo>
                    <a:pt x="207" y="344"/>
                    <a:pt x="207" y="345"/>
                    <a:pt x="206" y="346"/>
                  </a:cubicBezTo>
                  <a:cubicBezTo>
                    <a:pt x="204" y="343"/>
                    <a:pt x="199" y="340"/>
                    <a:pt x="202" y="336"/>
                  </a:cubicBezTo>
                  <a:close/>
                  <a:moveTo>
                    <a:pt x="203" y="323"/>
                  </a:moveTo>
                  <a:cubicBezTo>
                    <a:pt x="201" y="322"/>
                    <a:pt x="200" y="321"/>
                    <a:pt x="199" y="319"/>
                  </a:cubicBezTo>
                  <a:cubicBezTo>
                    <a:pt x="199" y="316"/>
                    <a:pt x="203" y="316"/>
                    <a:pt x="203" y="312"/>
                  </a:cubicBezTo>
                  <a:cubicBezTo>
                    <a:pt x="210" y="315"/>
                    <a:pt x="206" y="319"/>
                    <a:pt x="203" y="323"/>
                  </a:cubicBezTo>
                  <a:close/>
                  <a:moveTo>
                    <a:pt x="206" y="305"/>
                  </a:moveTo>
                  <a:cubicBezTo>
                    <a:pt x="206" y="305"/>
                    <a:pt x="206" y="305"/>
                    <a:pt x="206" y="305"/>
                  </a:cubicBezTo>
                  <a:cubicBezTo>
                    <a:pt x="206" y="305"/>
                    <a:pt x="206" y="305"/>
                    <a:pt x="206" y="305"/>
                  </a:cubicBezTo>
                  <a:cubicBezTo>
                    <a:pt x="205" y="303"/>
                    <a:pt x="209" y="299"/>
                    <a:pt x="212" y="298"/>
                  </a:cubicBezTo>
                  <a:cubicBezTo>
                    <a:pt x="210" y="301"/>
                    <a:pt x="208" y="303"/>
                    <a:pt x="206" y="305"/>
                  </a:cubicBezTo>
                  <a:cubicBezTo>
                    <a:pt x="206" y="305"/>
                    <a:pt x="206" y="305"/>
                    <a:pt x="206" y="305"/>
                  </a:cubicBezTo>
                  <a:close/>
                  <a:moveTo>
                    <a:pt x="209" y="291"/>
                  </a:moveTo>
                  <a:cubicBezTo>
                    <a:pt x="210" y="288"/>
                    <a:pt x="205" y="286"/>
                    <a:pt x="205" y="282"/>
                  </a:cubicBezTo>
                  <a:cubicBezTo>
                    <a:pt x="206" y="281"/>
                    <a:pt x="207" y="280"/>
                    <a:pt x="208" y="278"/>
                  </a:cubicBezTo>
                  <a:cubicBezTo>
                    <a:pt x="211" y="280"/>
                    <a:pt x="213" y="283"/>
                    <a:pt x="215" y="286"/>
                  </a:cubicBezTo>
                  <a:cubicBezTo>
                    <a:pt x="214" y="288"/>
                    <a:pt x="212" y="290"/>
                    <a:pt x="209" y="291"/>
                  </a:cubicBezTo>
                  <a:close/>
                  <a:moveTo>
                    <a:pt x="212" y="276"/>
                  </a:moveTo>
                  <a:cubicBezTo>
                    <a:pt x="211" y="273"/>
                    <a:pt x="215" y="273"/>
                    <a:pt x="215" y="271"/>
                  </a:cubicBezTo>
                  <a:cubicBezTo>
                    <a:pt x="218" y="272"/>
                    <a:pt x="220" y="275"/>
                    <a:pt x="221" y="278"/>
                  </a:cubicBezTo>
                  <a:cubicBezTo>
                    <a:pt x="220" y="280"/>
                    <a:pt x="220" y="283"/>
                    <a:pt x="217" y="283"/>
                  </a:cubicBezTo>
                  <a:cubicBezTo>
                    <a:pt x="217" y="281"/>
                    <a:pt x="214" y="279"/>
                    <a:pt x="212" y="276"/>
                  </a:cubicBezTo>
                  <a:close/>
                  <a:moveTo>
                    <a:pt x="218" y="269"/>
                  </a:moveTo>
                  <a:cubicBezTo>
                    <a:pt x="220" y="260"/>
                    <a:pt x="227" y="263"/>
                    <a:pt x="229" y="269"/>
                  </a:cubicBezTo>
                  <a:cubicBezTo>
                    <a:pt x="228" y="272"/>
                    <a:pt x="227" y="273"/>
                    <a:pt x="225" y="275"/>
                  </a:cubicBezTo>
                  <a:cubicBezTo>
                    <a:pt x="222" y="274"/>
                    <a:pt x="221" y="270"/>
                    <a:pt x="218" y="269"/>
                  </a:cubicBezTo>
                  <a:close/>
                  <a:moveTo>
                    <a:pt x="227" y="258"/>
                  </a:moveTo>
                  <a:cubicBezTo>
                    <a:pt x="229" y="250"/>
                    <a:pt x="234" y="257"/>
                    <a:pt x="237" y="261"/>
                  </a:cubicBezTo>
                  <a:cubicBezTo>
                    <a:pt x="237" y="264"/>
                    <a:pt x="234" y="264"/>
                    <a:pt x="233" y="267"/>
                  </a:cubicBezTo>
                  <a:cubicBezTo>
                    <a:pt x="230" y="265"/>
                    <a:pt x="228" y="261"/>
                    <a:pt x="227" y="258"/>
                  </a:cubicBezTo>
                  <a:close/>
                  <a:moveTo>
                    <a:pt x="233" y="250"/>
                  </a:moveTo>
                  <a:cubicBezTo>
                    <a:pt x="234" y="247"/>
                    <a:pt x="236" y="247"/>
                    <a:pt x="237" y="245"/>
                  </a:cubicBezTo>
                  <a:cubicBezTo>
                    <a:pt x="238" y="249"/>
                    <a:pt x="238" y="250"/>
                    <a:pt x="239" y="256"/>
                  </a:cubicBezTo>
                  <a:cubicBezTo>
                    <a:pt x="237" y="255"/>
                    <a:pt x="236" y="252"/>
                    <a:pt x="233" y="250"/>
                  </a:cubicBezTo>
                  <a:close/>
                  <a:moveTo>
                    <a:pt x="231" y="229"/>
                  </a:moveTo>
                  <a:cubicBezTo>
                    <a:pt x="232" y="226"/>
                    <a:pt x="235" y="224"/>
                    <a:pt x="236" y="222"/>
                  </a:cubicBezTo>
                  <a:cubicBezTo>
                    <a:pt x="238" y="224"/>
                    <a:pt x="236" y="232"/>
                    <a:pt x="238" y="236"/>
                  </a:cubicBezTo>
                  <a:cubicBezTo>
                    <a:pt x="234" y="235"/>
                    <a:pt x="234" y="231"/>
                    <a:pt x="231" y="229"/>
                  </a:cubicBezTo>
                  <a:close/>
                  <a:moveTo>
                    <a:pt x="234" y="157"/>
                  </a:moveTo>
                  <a:cubicBezTo>
                    <a:pt x="231" y="154"/>
                    <a:pt x="228" y="151"/>
                    <a:pt x="227" y="148"/>
                  </a:cubicBezTo>
                  <a:cubicBezTo>
                    <a:pt x="228" y="143"/>
                    <a:pt x="232" y="141"/>
                    <a:pt x="234" y="137"/>
                  </a:cubicBezTo>
                  <a:cubicBezTo>
                    <a:pt x="240" y="139"/>
                    <a:pt x="237" y="154"/>
                    <a:pt x="234" y="157"/>
                  </a:cubicBezTo>
                  <a:close/>
                  <a:moveTo>
                    <a:pt x="236" y="129"/>
                  </a:moveTo>
                  <a:cubicBezTo>
                    <a:pt x="232" y="129"/>
                    <a:pt x="232" y="125"/>
                    <a:pt x="230" y="123"/>
                  </a:cubicBezTo>
                  <a:cubicBezTo>
                    <a:pt x="230" y="121"/>
                    <a:pt x="232" y="121"/>
                    <a:pt x="232" y="119"/>
                  </a:cubicBezTo>
                  <a:cubicBezTo>
                    <a:pt x="235" y="121"/>
                    <a:pt x="238" y="125"/>
                    <a:pt x="236" y="129"/>
                  </a:cubicBezTo>
                  <a:close/>
                  <a:moveTo>
                    <a:pt x="232" y="133"/>
                  </a:moveTo>
                  <a:cubicBezTo>
                    <a:pt x="229" y="136"/>
                    <a:pt x="225" y="138"/>
                    <a:pt x="224" y="143"/>
                  </a:cubicBezTo>
                  <a:cubicBezTo>
                    <a:pt x="213" y="139"/>
                    <a:pt x="223" y="131"/>
                    <a:pt x="227" y="126"/>
                  </a:cubicBezTo>
                  <a:cubicBezTo>
                    <a:pt x="229" y="128"/>
                    <a:pt x="230" y="130"/>
                    <a:pt x="232" y="133"/>
                  </a:cubicBezTo>
                  <a:close/>
                  <a:moveTo>
                    <a:pt x="220" y="147"/>
                  </a:moveTo>
                  <a:cubicBezTo>
                    <a:pt x="218" y="150"/>
                    <a:pt x="215" y="151"/>
                    <a:pt x="213" y="155"/>
                  </a:cubicBezTo>
                  <a:cubicBezTo>
                    <a:pt x="211" y="154"/>
                    <a:pt x="211" y="152"/>
                    <a:pt x="209" y="151"/>
                  </a:cubicBezTo>
                  <a:cubicBezTo>
                    <a:pt x="208" y="145"/>
                    <a:pt x="213" y="144"/>
                    <a:pt x="215" y="140"/>
                  </a:cubicBezTo>
                  <a:cubicBezTo>
                    <a:pt x="218" y="141"/>
                    <a:pt x="218" y="145"/>
                    <a:pt x="220" y="147"/>
                  </a:cubicBezTo>
                  <a:close/>
                  <a:moveTo>
                    <a:pt x="204" y="144"/>
                  </a:moveTo>
                  <a:cubicBezTo>
                    <a:pt x="198" y="141"/>
                    <a:pt x="204" y="134"/>
                    <a:pt x="207" y="130"/>
                  </a:cubicBezTo>
                  <a:cubicBezTo>
                    <a:pt x="209" y="131"/>
                    <a:pt x="211" y="134"/>
                    <a:pt x="212" y="137"/>
                  </a:cubicBezTo>
                  <a:cubicBezTo>
                    <a:pt x="210" y="139"/>
                    <a:pt x="208" y="143"/>
                    <a:pt x="204" y="144"/>
                  </a:cubicBezTo>
                  <a:close/>
                  <a:moveTo>
                    <a:pt x="198" y="135"/>
                  </a:moveTo>
                  <a:cubicBezTo>
                    <a:pt x="191" y="131"/>
                    <a:pt x="198" y="124"/>
                    <a:pt x="200" y="120"/>
                  </a:cubicBezTo>
                  <a:cubicBezTo>
                    <a:pt x="202" y="121"/>
                    <a:pt x="203" y="124"/>
                    <a:pt x="204" y="125"/>
                  </a:cubicBezTo>
                  <a:cubicBezTo>
                    <a:pt x="203" y="129"/>
                    <a:pt x="199" y="131"/>
                    <a:pt x="198" y="135"/>
                  </a:cubicBezTo>
                  <a:close/>
                  <a:moveTo>
                    <a:pt x="202" y="148"/>
                  </a:moveTo>
                  <a:cubicBezTo>
                    <a:pt x="200" y="152"/>
                    <a:pt x="198" y="154"/>
                    <a:pt x="196" y="156"/>
                  </a:cubicBezTo>
                  <a:cubicBezTo>
                    <a:pt x="194" y="155"/>
                    <a:pt x="193" y="154"/>
                    <a:pt x="191" y="152"/>
                  </a:cubicBezTo>
                  <a:cubicBezTo>
                    <a:pt x="192" y="146"/>
                    <a:pt x="199" y="140"/>
                    <a:pt x="202" y="148"/>
                  </a:cubicBezTo>
                  <a:close/>
                  <a:moveTo>
                    <a:pt x="189" y="146"/>
                  </a:moveTo>
                  <a:cubicBezTo>
                    <a:pt x="188" y="146"/>
                    <a:pt x="187" y="145"/>
                    <a:pt x="186" y="144"/>
                  </a:cubicBezTo>
                  <a:cubicBezTo>
                    <a:pt x="187" y="141"/>
                    <a:pt x="191" y="133"/>
                    <a:pt x="195" y="138"/>
                  </a:cubicBezTo>
                  <a:cubicBezTo>
                    <a:pt x="193" y="141"/>
                    <a:pt x="190" y="142"/>
                    <a:pt x="189" y="146"/>
                  </a:cubicBezTo>
                  <a:close/>
                  <a:moveTo>
                    <a:pt x="182" y="137"/>
                  </a:moveTo>
                  <a:cubicBezTo>
                    <a:pt x="179" y="137"/>
                    <a:pt x="180" y="133"/>
                    <a:pt x="177" y="133"/>
                  </a:cubicBezTo>
                  <a:cubicBezTo>
                    <a:pt x="178" y="129"/>
                    <a:pt x="181" y="127"/>
                    <a:pt x="183" y="124"/>
                  </a:cubicBezTo>
                  <a:cubicBezTo>
                    <a:pt x="186" y="124"/>
                    <a:pt x="186" y="127"/>
                    <a:pt x="187" y="129"/>
                  </a:cubicBezTo>
                  <a:cubicBezTo>
                    <a:pt x="186" y="132"/>
                    <a:pt x="183" y="134"/>
                    <a:pt x="182" y="137"/>
                  </a:cubicBezTo>
                  <a:close/>
                  <a:moveTo>
                    <a:pt x="174" y="146"/>
                  </a:moveTo>
                  <a:cubicBezTo>
                    <a:pt x="171" y="142"/>
                    <a:pt x="172" y="139"/>
                    <a:pt x="174" y="135"/>
                  </a:cubicBezTo>
                  <a:cubicBezTo>
                    <a:pt x="179" y="137"/>
                    <a:pt x="179" y="145"/>
                    <a:pt x="174" y="146"/>
                  </a:cubicBezTo>
                  <a:close/>
                  <a:moveTo>
                    <a:pt x="176" y="157"/>
                  </a:moveTo>
                  <a:cubicBezTo>
                    <a:pt x="179" y="159"/>
                    <a:pt x="173" y="165"/>
                    <a:pt x="171" y="167"/>
                  </a:cubicBezTo>
                  <a:cubicBezTo>
                    <a:pt x="170" y="164"/>
                    <a:pt x="175" y="161"/>
                    <a:pt x="176" y="157"/>
                  </a:cubicBezTo>
                  <a:close/>
                  <a:moveTo>
                    <a:pt x="172" y="176"/>
                  </a:moveTo>
                  <a:cubicBezTo>
                    <a:pt x="174" y="176"/>
                    <a:pt x="174" y="180"/>
                    <a:pt x="176" y="181"/>
                  </a:cubicBezTo>
                  <a:cubicBezTo>
                    <a:pt x="175" y="184"/>
                    <a:pt x="172" y="186"/>
                    <a:pt x="171" y="189"/>
                  </a:cubicBezTo>
                  <a:cubicBezTo>
                    <a:pt x="167" y="189"/>
                    <a:pt x="168" y="185"/>
                    <a:pt x="166" y="184"/>
                  </a:cubicBezTo>
                  <a:cubicBezTo>
                    <a:pt x="167" y="181"/>
                    <a:pt x="170" y="179"/>
                    <a:pt x="172" y="176"/>
                  </a:cubicBezTo>
                  <a:close/>
                  <a:moveTo>
                    <a:pt x="172" y="214"/>
                  </a:moveTo>
                  <a:cubicBezTo>
                    <a:pt x="175" y="216"/>
                    <a:pt x="180" y="222"/>
                    <a:pt x="174" y="224"/>
                  </a:cubicBezTo>
                  <a:cubicBezTo>
                    <a:pt x="172" y="222"/>
                    <a:pt x="171" y="219"/>
                    <a:pt x="170" y="216"/>
                  </a:cubicBezTo>
                  <a:cubicBezTo>
                    <a:pt x="171" y="215"/>
                    <a:pt x="171" y="215"/>
                    <a:pt x="172" y="214"/>
                  </a:cubicBezTo>
                  <a:close/>
                  <a:moveTo>
                    <a:pt x="169" y="242"/>
                  </a:moveTo>
                  <a:cubicBezTo>
                    <a:pt x="170" y="241"/>
                    <a:pt x="175" y="248"/>
                    <a:pt x="170" y="247"/>
                  </a:cubicBezTo>
                  <a:cubicBezTo>
                    <a:pt x="169" y="246"/>
                    <a:pt x="170" y="242"/>
                    <a:pt x="169" y="242"/>
                  </a:cubicBezTo>
                  <a:close/>
                  <a:moveTo>
                    <a:pt x="171" y="261"/>
                  </a:moveTo>
                  <a:cubicBezTo>
                    <a:pt x="173" y="262"/>
                    <a:pt x="173" y="267"/>
                    <a:pt x="176" y="268"/>
                  </a:cubicBezTo>
                  <a:cubicBezTo>
                    <a:pt x="173" y="271"/>
                    <a:pt x="172" y="276"/>
                    <a:pt x="168" y="277"/>
                  </a:cubicBezTo>
                  <a:cubicBezTo>
                    <a:pt x="164" y="272"/>
                    <a:pt x="165" y="265"/>
                    <a:pt x="171" y="261"/>
                  </a:cubicBezTo>
                  <a:close/>
                  <a:moveTo>
                    <a:pt x="166" y="332"/>
                  </a:moveTo>
                  <a:cubicBezTo>
                    <a:pt x="168" y="333"/>
                    <a:pt x="170" y="338"/>
                    <a:pt x="166" y="339"/>
                  </a:cubicBezTo>
                  <a:cubicBezTo>
                    <a:pt x="166" y="336"/>
                    <a:pt x="166" y="334"/>
                    <a:pt x="166" y="332"/>
                  </a:cubicBezTo>
                  <a:close/>
                  <a:moveTo>
                    <a:pt x="166" y="299"/>
                  </a:moveTo>
                  <a:cubicBezTo>
                    <a:pt x="168" y="298"/>
                    <a:pt x="166" y="296"/>
                    <a:pt x="166" y="294"/>
                  </a:cubicBezTo>
                  <a:cubicBezTo>
                    <a:pt x="169" y="292"/>
                    <a:pt x="169" y="294"/>
                    <a:pt x="170" y="296"/>
                  </a:cubicBezTo>
                  <a:cubicBezTo>
                    <a:pt x="170" y="298"/>
                    <a:pt x="169" y="299"/>
                    <a:pt x="166" y="299"/>
                  </a:cubicBezTo>
                  <a:close/>
                  <a:moveTo>
                    <a:pt x="170" y="356"/>
                  </a:moveTo>
                  <a:cubicBezTo>
                    <a:pt x="170" y="359"/>
                    <a:pt x="171" y="361"/>
                    <a:pt x="172" y="363"/>
                  </a:cubicBezTo>
                  <a:cubicBezTo>
                    <a:pt x="170" y="363"/>
                    <a:pt x="171" y="365"/>
                    <a:pt x="169" y="364"/>
                  </a:cubicBezTo>
                  <a:cubicBezTo>
                    <a:pt x="168" y="361"/>
                    <a:pt x="169" y="360"/>
                    <a:pt x="168" y="356"/>
                  </a:cubicBezTo>
                  <a:cubicBezTo>
                    <a:pt x="169" y="356"/>
                    <a:pt x="170" y="356"/>
                    <a:pt x="170" y="356"/>
                  </a:cubicBezTo>
                  <a:close/>
                  <a:moveTo>
                    <a:pt x="172" y="322"/>
                  </a:moveTo>
                  <a:cubicBezTo>
                    <a:pt x="175" y="323"/>
                    <a:pt x="178" y="330"/>
                    <a:pt x="174" y="331"/>
                  </a:cubicBezTo>
                  <a:cubicBezTo>
                    <a:pt x="172" y="332"/>
                    <a:pt x="168" y="325"/>
                    <a:pt x="172" y="322"/>
                  </a:cubicBezTo>
                  <a:close/>
                  <a:moveTo>
                    <a:pt x="174" y="345"/>
                  </a:moveTo>
                  <a:cubicBezTo>
                    <a:pt x="174" y="345"/>
                    <a:pt x="173" y="345"/>
                    <a:pt x="172" y="345"/>
                  </a:cubicBezTo>
                  <a:cubicBezTo>
                    <a:pt x="173" y="343"/>
                    <a:pt x="171" y="343"/>
                    <a:pt x="172" y="341"/>
                  </a:cubicBezTo>
                  <a:cubicBezTo>
                    <a:pt x="174" y="341"/>
                    <a:pt x="175" y="343"/>
                    <a:pt x="174" y="345"/>
                  </a:cubicBezTo>
                  <a:close/>
                  <a:moveTo>
                    <a:pt x="176" y="419"/>
                  </a:moveTo>
                  <a:cubicBezTo>
                    <a:pt x="178" y="420"/>
                    <a:pt x="178" y="424"/>
                    <a:pt x="179" y="427"/>
                  </a:cubicBezTo>
                  <a:cubicBezTo>
                    <a:pt x="180" y="429"/>
                    <a:pt x="177" y="429"/>
                    <a:pt x="177" y="431"/>
                  </a:cubicBezTo>
                  <a:cubicBezTo>
                    <a:pt x="175" y="429"/>
                    <a:pt x="173" y="423"/>
                    <a:pt x="176" y="419"/>
                  </a:cubicBezTo>
                  <a:close/>
                  <a:moveTo>
                    <a:pt x="176" y="454"/>
                  </a:moveTo>
                  <a:cubicBezTo>
                    <a:pt x="174" y="454"/>
                    <a:pt x="174" y="457"/>
                    <a:pt x="172" y="457"/>
                  </a:cubicBezTo>
                  <a:cubicBezTo>
                    <a:pt x="171" y="454"/>
                    <a:pt x="173" y="453"/>
                    <a:pt x="174" y="449"/>
                  </a:cubicBezTo>
                  <a:cubicBezTo>
                    <a:pt x="176" y="450"/>
                    <a:pt x="175" y="452"/>
                    <a:pt x="176" y="454"/>
                  </a:cubicBezTo>
                  <a:close/>
                  <a:moveTo>
                    <a:pt x="177" y="378"/>
                  </a:moveTo>
                  <a:cubicBezTo>
                    <a:pt x="176" y="375"/>
                    <a:pt x="174" y="374"/>
                    <a:pt x="174" y="371"/>
                  </a:cubicBezTo>
                  <a:cubicBezTo>
                    <a:pt x="175" y="370"/>
                    <a:pt x="176" y="369"/>
                    <a:pt x="177" y="367"/>
                  </a:cubicBezTo>
                  <a:cubicBezTo>
                    <a:pt x="180" y="368"/>
                    <a:pt x="180" y="372"/>
                    <a:pt x="182" y="374"/>
                  </a:cubicBezTo>
                  <a:cubicBezTo>
                    <a:pt x="181" y="376"/>
                    <a:pt x="180" y="378"/>
                    <a:pt x="177" y="378"/>
                  </a:cubicBezTo>
                  <a:close/>
                  <a:moveTo>
                    <a:pt x="180" y="390"/>
                  </a:moveTo>
                  <a:cubicBezTo>
                    <a:pt x="183" y="390"/>
                    <a:pt x="184" y="393"/>
                    <a:pt x="183" y="395"/>
                  </a:cubicBezTo>
                  <a:cubicBezTo>
                    <a:pt x="180" y="395"/>
                    <a:pt x="178" y="392"/>
                    <a:pt x="180" y="390"/>
                  </a:cubicBezTo>
                  <a:close/>
                  <a:moveTo>
                    <a:pt x="183" y="437"/>
                  </a:moveTo>
                  <a:cubicBezTo>
                    <a:pt x="188" y="440"/>
                    <a:pt x="185" y="446"/>
                    <a:pt x="181" y="448"/>
                  </a:cubicBezTo>
                  <a:cubicBezTo>
                    <a:pt x="178" y="444"/>
                    <a:pt x="181" y="440"/>
                    <a:pt x="183" y="437"/>
                  </a:cubicBezTo>
                  <a:close/>
                  <a:moveTo>
                    <a:pt x="188" y="451"/>
                  </a:moveTo>
                  <a:cubicBezTo>
                    <a:pt x="194" y="453"/>
                    <a:pt x="189" y="461"/>
                    <a:pt x="187" y="464"/>
                  </a:cubicBezTo>
                  <a:cubicBezTo>
                    <a:pt x="184" y="462"/>
                    <a:pt x="184" y="459"/>
                    <a:pt x="184" y="454"/>
                  </a:cubicBezTo>
                  <a:cubicBezTo>
                    <a:pt x="186" y="454"/>
                    <a:pt x="187" y="452"/>
                    <a:pt x="188" y="451"/>
                  </a:cubicBezTo>
                  <a:close/>
                  <a:moveTo>
                    <a:pt x="193" y="464"/>
                  </a:moveTo>
                  <a:cubicBezTo>
                    <a:pt x="195" y="466"/>
                    <a:pt x="191" y="469"/>
                    <a:pt x="189" y="470"/>
                  </a:cubicBezTo>
                  <a:cubicBezTo>
                    <a:pt x="189" y="466"/>
                    <a:pt x="192" y="466"/>
                    <a:pt x="193" y="464"/>
                  </a:cubicBezTo>
                  <a:close/>
                  <a:moveTo>
                    <a:pt x="190" y="437"/>
                  </a:moveTo>
                  <a:cubicBezTo>
                    <a:pt x="189" y="436"/>
                    <a:pt x="188" y="433"/>
                    <a:pt x="187" y="431"/>
                  </a:cubicBezTo>
                  <a:cubicBezTo>
                    <a:pt x="189" y="429"/>
                    <a:pt x="191" y="428"/>
                    <a:pt x="191" y="425"/>
                  </a:cubicBezTo>
                  <a:cubicBezTo>
                    <a:pt x="194" y="426"/>
                    <a:pt x="195" y="429"/>
                    <a:pt x="196" y="430"/>
                  </a:cubicBezTo>
                  <a:cubicBezTo>
                    <a:pt x="195" y="434"/>
                    <a:pt x="193" y="436"/>
                    <a:pt x="190" y="437"/>
                  </a:cubicBezTo>
                  <a:close/>
                  <a:moveTo>
                    <a:pt x="191" y="411"/>
                  </a:moveTo>
                  <a:cubicBezTo>
                    <a:pt x="189" y="410"/>
                    <a:pt x="187" y="411"/>
                    <a:pt x="185" y="409"/>
                  </a:cubicBezTo>
                  <a:cubicBezTo>
                    <a:pt x="186" y="406"/>
                    <a:pt x="188" y="404"/>
                    <a:pt x="190" y="401"/>
                  </a:cubicBezTo>
                  <a:cubicBezTo>
                    <a:pt x="193" y="402"/>
                    <a:pt x="193" y="405"/>
                    <a:pt x="195" y="406"/>
                  </a:cubicBezTo>
                  <a:cubicBezTo>
                    <a:pt x="194" y="408"/>
                    <a:pt x="192" y="409"/>
                    <a:pt x="191" y="411"/>
                  </a:cubicBezTo>
                  <a:close/>
                  <a:moveTo>
                    <a:pt x="195" y="394"/>
                  </a:moveTo>
                  <a:cubicBezTo>
                    <a:pt x="199" y="395"/>
                    <a:pt x="201" y="399"/>
                    <a:pt x="198" y="402"/>
                  </a:cubicBezTo>
                  <a:cubicBezTo>
                    <a:pt x="195" y="401"/>
                    <a:pt x="192" y="397"/>
                    <a:pt x="195" y="394"/>
                  </a:cubicBezTo>
                  <a:close/>
                  <a:moveTo>
                    <a:pt x="197" y="369"/>
                  </a:moveTo>
                  <a:cubicBezTo>
                    <a:pt x="200" y="370"/>
                    <a:pt x="202" y="373"/>
                    <a:pt x="201" y="375"/>
                  </a:cubicBezTo>
                  <a:cubicBezTo>
                    <a:pt x="198" y="375"/>
                    <a:pt x="196" y="372"/>
                    <a:pt x="197" y="369"/>
                  </a:cubicBezTo>
                  <a:close/>
                  <a:moveTo>
                    <a:pt x="202" y="385"/>
                  </a:moveTo>
                  <a:cubicBezTo>
                    <a:pt x="205" y="384"/>
                    <a:pt x="208" y="392"/>
                    <a:pt x="204" y="394"/>
                  </a:cubicBezTo>
                  <a:cubicBezTo>
                    <a:pt x="200" y="393"/>
                    <a:pt x="201" y="386"/>
                    <a:pt x="202" y="385"/>
                  </a:cubicBezTo>
                  <a:close/>
                  <a:moveTo>
                    <a:pt x="204" y="383"/>
                  </a:moveTo>
                  <a:cubicBezTo>
                    <a:pt x="208" y="373"/>
                    <a:pt x="215" y="389"/>
                    <a:pt x="207" y="386"/>
                  </a:cubicBezTo>
                  <a:cubicBezTo>
                    <a:pt x="205" y="386"/>
                    <a:pt x="207" y="383"/>
                    <a:pt x="204" y="383"/>
                  </a:cubicBezTo>
                  <a:close/>
                  <a:moveTo>
                    <a:pt x="210" y="363"/>
                  </a:moveTo>
                  <a:cubicBezTo>
                    <a:pt x="212" y="360"/>
                    <a:pt x="207" y="360"/>
                    <a:pt x="207" y="357"/>
                  </a:cubicBezTo>
                  <a:cubicBezTo>
                    <a:pt x="208" y="357"/>
                    <a:pt x="207" y="356"/>
                    <a:pt x="208" y="355"/>
                  </a:cubicBezTo>
                  <a:cubicBezTo>
                    <a:pt x="208" y="355"/>
                    <a:pt x="209" y="355"/>
                    <a:pt x="210" y="355"/>
                  </a:cubicBezTo>
                  <a:cubicBezTo>
                    <a:pt x="210" y="358"/>
                    <a:pt x="213" y="358"/>
                    <a:pt x="213" y="362"/>
                  </a:cubicBezTo>
                  <a:cubicBezTo>
                    <a:pt x="212" y="362"/>
                    <a:pt x="211" y="363"/>
                    <a:pt x="210" y="363"/>
                  </a:cubicBezTo>
                  <a:close/>
                  <a:moveTo>
                    <a:pt x="211" y="375"/>
                  </a:moveTo>
                  <a:cubicBezTo>
                    <a:pt x="214" y="375"/>
                    <a:pt x="214" y="378"/>
                    <a:pt x="215" y="380"/>
                  </a:cubicBezTo>
                  <a:cubicBezTo>
                    <a:pt x="213" y="378"/>
                    <a:pt x="210" y="377"/>
                    <a:pt x="211" y="375"/>
                  </a:cubicBezTo>
                  <a:close/>
                  <a:moveTo>
                    <a:pt x="214" y="358"/>
                  </a:moveTo>
                  <a:cubicBezTo>
                    <a:pt x="213" y="356"/>
                    <a:pt x="211" y="354"/>
                    <a:pt x="210" y="351"/>
                  </a:cubicBezTo>
                  <a:cubicBezTo>
                    <a:pt x="212" y="351"/>
                    <a:pt x="212" y="349"/>
                    <a:pt x="213" y="348"/>
                  </a:cubicBezTo>
                  <a:cubicBezTo>
                    <a:pt x="217" y="350"/>
                    <a:pt x="221" y="357"/>
                    <a:pt x="214" y="358"/>
                  </a:cubicBezTo>
                  <a:close/>
                  <a:moveTo>
                    <a:pt x="207" y="330"/>
                  </a:moveTo>
                  <a:cubicBezTo>
                    <a:pt x="208" y="327"/>
                    <a:pt x="210" y="325"/>
                    <a:pt x="212" y="324"/>
                  </a:cubicBezTo>
                  <a:cubicBezTo>
                    <a:pt x="215" y="325"/>
                    <a:pt x="216" y="329"/>
                    <a:pt x="218" y="331"/>
                  </a:cubicBezTo>
                  <a:cubicBezTo>
                    <a:pt x="214" y="339"/>
                    <a:pt x="211" y="334"/>
                    <a:pt x="207" y="330"/>
                  </a:cubicBezTo>
                  <a:close/>
                  <a:moveTo>
                    <a:pt x="212" y="311"/>
                  </a:moveTo>
                  <a:cubicBezTo>
                    <a:pt x="210" y="310"/>
                    <a:pt x="209" y="308"/>
                    <a:pt x="207" y="308"/>
                  </a:cubicBezTo>
                  <a:cubicBezTo>
                    <a:pt x="208" y="305"/>
                    <a:pt x="211" y="304"/>
                    <a:pt x="212" y="301"/>
                  </a:cubicBezTo>
                  <a:cubicBezTo>
                    <a:pt x="215" y="300"/>
                    <a:pt x="214" y="304"/>
                    <a:pt x="217" y="305"/>
                  </a:cubicBezTo>
                  <a:cubicBezTo>
                    <a:pt x="216" y="308"/>
                    <a:pt x="213" y="308"/>
                    <a:pt x="212" y="311"/>
                  </a:cubicBezTo>
                  <a:close/>
                  <a:moveTo>
                    <a:pt x="215" y="298"/>
                  </a:moveTo>
                  <a:cubicBezTo>
                    <a:pt x="215" y="294"/>
                    <a:pt x="218" y="295"/>
                    <a:pt x="219" y="292"/>
                  </a:cubicBezTo>
                  <a:cubicBezTo>
                    <a:pt x="221" y="293"/>
                    <a:pt x="222" y="295"/>
                    <a:pt x="223" y="296"/>
                  </a:cubicBezTo>
                  <a:cubicBezTo>
                    <a:pt x="222" y="298"/>
                    <a:pt x="221" y="301"/>
                    <a:pt x="219" y="302"/>
                  </a:cubicBezTo>
                  <a:cubicBezTo>
                    <a:pt x="219" y="299"/>
                    <a:pt x="217" y="299"/>
                    <a:pt x="215" y="298"/>
                  </a:cubicBezTo>
                  <a:close/>
                  <a:moveTo>
                    <a:pt x="226" y="283"/>
                  </a:moveTo>
                  <a:cubicBezTo>
                    <a:pt x="227" y="286"/>
                    <a:pt x="232" y="290"/>
                    <a:pt x="227" y="293"/>
                  </a:cubicBezTo>
                  <a:cubicBezTo>
                    <a:pt x="223" y="291"/>
                    <a:pt x="220" y="284"/>
                    <a:pt x="226" y="283"/>
                  </a:cubicBezTo>
                  <a:close/>
                  <a:moveTo>
                    <a:pt x="237" y="279"/>
                  </a:moveTo>
                  <a:cubicBezTo>
                    <a:pt x="237" y="282"/>
                    <a:pt x="235" y="283"/>
                    <a:pt x="233" y="285"/>
                  </a:cubicBezTo>
                  <a:cubicBezTo>
                    <a:pt x="220" y="282"/>
                    <a:pt x="237" y="268"/>
                    <a:pt x="237" y="279"/>
                  </a:cubicBezTo>
                  <a:close/>
                  <a:moveTo>
                    <a:pt x="240" y="284"/>
                  </a:moveTo>
                  <a:cubicBezTo>
                    <a:pt x="242" y="289"/>
                    <a:pt x="241" y="291"/>
                    <a:pt x="242" y="297"/>
                  </a:cubicBezTo>
                  <a:cubicBezTo>
                    <a:pt x="239" y="296"/>
                    <a:pt x="238" y="293"/>
                    <a:pt x="236" y="290"/>
                  </a:cubicBezTo>
                  <a:cubicBezTo>
                    <a:pt x="237" y="288"/>
                    <a:pt x="239" y="287"/>
                    <a:pt x="240" y="284"/>
                  </a:cubicBezTo>
                  <a:close/>
                  <a:moveTo>
                    <a:pt x="240" y="227"/>
                  </a:moveTo>
                  <a:cubicBezTo>
                    <a:pt x="242" y="227"/>
                    <a:pt x="241" y="229"/>
                    <a:pt x="243" y="229"/>
                  </a:cubicBezTo>
                  <a:cubicBezTo>
                    <a:pt x="243" y="230"/>
                    <a:pt x="242" y="230"/>
                    <a:pt x="242" y="231"/>
                  </a:cubicBezTo>
                  <a:cubicBezTo>
                    <a:pt x="240" y="230"/>
                    <a:pt x="240" y="228"/>
                    <a:pt x="240" y="227"/>
                  </a:cubicBezTo>
                  <a:close/>
                  <a:moveTo>
                    <a:pt x="246" y="234"/>
                  </a:moveTo>
                  <a:cubicBezTo>
                    <a:pt x="249" y="236"/>
                    <a:pt x="250" y="240"/>
                    <a:pt x="252" y="243"/>
                  </a:cubicBezTo>
                  <a:cubicBezTo>
                    <a:pt x="251" y="246"/>
                    <a:pt x="249" y="248"/>
                    <a:pt x="246" y="249"/>
                  </a:cubicBezTo>
                  <a:cubicBezTo>
                    <a:pt x="242" y="244"/>
                    <a:pt x="239" y="238"/>
                    <a:pt x="246" y="234"/>
                  </a:cubicBezTo>
                  <a:close/>
                  <a:moveTo>
                    <a:pt x="240" y="216"/>
                  </a:moveTo>
                  <a:cubicBezTo>
                    <a:pt x="243" y="214"/>
                    <a:pt x="244" y="211"/>
                    <a:pt x="246" y="208"/>
                  </a:cubicBezTo>
                  <a:cubicBezTo>
                    <a:pt x="255" y="211"/>
                    <a:pt x="253" y="222"/>
                    <a:pt x="246" y="225"/>
                  </a:cubicBezTo>
                  <a:cubicBezTo>
                    <a:pt x="242" y="224"/>
                    <a:pt x="242" y="219"/>
                    <a:pt x="240" y="216"/>
                  </a:cubicBezTo>
                  <a:close/>
                  <a:moveTo>
                    <a:pt x="250" y="204"/>
                  </a:moveTo>
                  <a:cubicBezTo>
                    <a:pt x="251" y="201"/>
                    <a:pt x="254" y="199"/>
                    <a:pt x="255" y="196"/>
                  </a:cubicBezTo>
                  <a:cubicBezTo>
                    <a:pt x="256" y="196"/>
                    <a:pt x="256" y="197"/>
                    <a:pt x="257" y="197"/>
                  </a:cubicBezTo>
                  <a:cubicBezTo>
                    <a:pt x="257" y="202"/>
                    <a:pt x="257" y="206"/>
                    <a:pt x="257" y="211"/>
                  </a:cubicBezTo>
                  <a:cubicBezTo>
                    <a:pt x="254" y="210"/>
                    <a:pt x="252" y="207"/>
                    <a:pt x="250" y="204"/>
                  </a:cubicBezTo>
                  <a:close/>
                  <a:moveTo>
                    <a:pt x="257" y="187"/>
                  </a:moveTo>
                  <a:cubicBezTo>
                    <a:pt x="250" y="186"/>
                    <a:pt x="253" y="179"/>
                    <a:pt x="256" y="176"/>
                  </a:cubicBezTo>
                  <a:cubicBezTo>
                    <a:pt x="259" y="177"/>
                    <a:pt x="257" y="185"/>
                    <a:pt x="257" y="187"/>
                  </a:cubicBezTo>
                  <a:close/>
                  <a:moveTo>
                    <a:pt x="256" y="147"/>
                  </a:moveTo>
                  <a:cubicBezTo>
                    <a:pt x="254" y="145"/>
                    <a:pt x="253" y="143"/>
                    <a:pt x="252" y="140"/>
                  </a:cubicBezTo>
                  <a:cubicBezTo>
                    <a:pt x="253" y="140"/>
                    <a:pt x="255" y="139"/>
                    <a:pt x="254" y="137"/>
                  </a:cubicBezTo>
                  <a:cubicBezTo>
                    <a:pt x="255" y="137"/>
                    <a:pt x="256" y="137"/>
                    <a:pt x="257" y="137"/>
                  </a:cubicBezTo>
                  <a:cubicBezTo>
                    <a:pt x="256" y="141"/>
                    <a:pt x="258" y="143"/>
                    <a:pt x="256" y="147"/>
                  </a:cubicBezTo>
                  <a:close/>
                  <a:moveTo>
                    <a:pt x="257" y="120"/>
                  </a:moveTo>
                  <a:cubicBezTo>
                    <a:pt x="255" y="119"/>
                    <a:pt x="255" y="117"/>
                    <a:pt x="253" y="116"/>
                  </a:cubicBezTo>
                  <a:cubicBezTo>
                    <a:pt x="253" y="114"/>
                    <a:pt x="255" y="113"/>
                    <a:pt x="255" y="112"/>
                  </a:cubicBezTo>
                  <a:cubicBezTo>
                    <a:pt x="258" y="112"/>
                    <a:pt x="256" y="117"/>
                    <a:pt x="257" y="120"/>
                  </a:cubicBezTo>
                  <a:close/>
                  <a:moveTo>
                    <a:pt x="249" y="110"/>
                  </a:moveTo>
                  <a:cubicBezTo>
                    <a:pt x="248" y="108"/>
                    <a:pt x="247" y="106"/>
                    <a:pt x="245" y="104"/>
                  </a:cubicBezTo>
                  <a:cubicBezTo>
                    <a:pt x="246" y="101"/>
                    <a:pt x="248" y="100"/>
                    <a:pt x="249" y="97"/>
                  </a:cubicBezTo>
                  <a:cubicBezTo>
                    <a:pt x="252" y="99"/>
                    <a:pt x="253" y="103"/>
                    <a:pt x="255" y="106"/>
                  </a:cubicBezTo>
                  <a:cubicBezTo>
                    <a:pt x="253" y="107"/>
                    <a:pt x="252" y="110"/>
                    <a:pt x="249" y="110"/>
                  </a:cubicBezTo>
                  <a:close/>
                  <a:moveTo>
                    <a:pt x="247" y="114"/>
                  </a:moveTo>
                  <a:cubicBezTo>
                    <a:pt x="246" y="118"/>
                    <a:pt x="242" y="119"/>
                    <a:pt x="241" y="122"/>
                  </a:cubicBezTo>
                  <a:cubicBezTo>
                    <a:pt x="237" y="121"/>
                    <a:pt x="238" y="119"/>
                    <a:pt x="236" y="116"/>
                  </a:cubicBezTo>
                  <a:cubicBezTo>
                    <a:pt x="237" y="112"/>
                    <a:pt x="240" y="111"/>
                    <a:pt x="242" y="108"/>
                  </a:cubicBezTo>
                  <a:cubicBezTo>
                    <a:pt x="244" y="109"/>
                    <a:pt x="244" y="113"/>
                    <a:pt x="247" y="114"/>
                  </a:cubicBezTo>
                  <a:close/>
                  <a:moveTo>
                    <a:pt x="232" y="111"/>
                  </a:moveTo>
                  <a:cubicBezTo>
                    <a:pt x="228" y="109"/>
                    <a:pt x="227" y="99"/>
                    <a:pt x="234" y="96"/>
                  </a:cubicBezTo>
                  <a:cubicBezTo>
                    <a:pt x="237" y="97"/>
                    <a:pt x="236" y="101"/>
                    <a:pt x="238" y="103"/>
                  </a:cubicBezTo>
                  <a:cubicBezTo>
                    <a:pt x="237" y="106"/>
                    <a:pt x="234" y="108"/>
                    <a:pt x="232" y="111"/>
                  </a:cubicBezTo>
                  <a:close/>
                  <a:moveTo>
                    <a:pt x="230" y="116"/>
                  </a:moveTo>
                  <a:cubicBezTo>
                    <a:pt x="229" y="116"/>
                    <a:pt x="227" y="116"/>
                    <a:pt x="228" y="118"/>
                  </a:cubicBezTo>
                  <a:cubicBezTo>
                    <a:pt x="223" y="116"/>
                    <a:pt x="218" y="109"/>
                    <a:pt x="227" y="108"/>
                  </a:cubicBezTo>
                  <a:cubicBezTo>
                    <a:pt x="227" y="111"/>
                    <a:pt x="230" y="112"/>
                    <a:pt x="230" y="116"/>
                  </a:cubicBezTo>
                  <a:close/>
                  <a:moveTo>
                    <a:pt x="224" y="121"/>
                  </a:moveTo>
                  <a:cubicBezTo>
                    <a:pt x="221" y="125"/>
                    <a:pt x="218" y="129"/>
                    <a:pt x="215" y="133"/>
                  </a:cubicBezTo>
                  <a:cubicBezTo>
                    <a:pt x="211" y="131"/>
                    <a:pt x="213" y="128"/>
                    <a:pt x="210" y="126"/>
                  </a:cubicBezTo>
                  <a:cubicBezTo>
                    <a:pt x="212" y="122"/>
                    <a:pt x="216" y="119"/>
                    <a:pt x="218" y="115"/>
                  </a:cubicBezTo>
                  <a:cubicBezTo>
                    <a:pt x="221" y="116"/>
                    <a:pt x="221" y="119"/>
                    <a:pt x="224" y="121"/>
                  </a:cubicBezTo>
                  <a:close/>
                  <a:moveTo>
                    <a:pt x="219" y="106"/>
                  </a:moveTo>
                  <a:cubicBezTo>
                    <a:pt x="217" y="106"/>
                    <a:pt x="216" y="104"/>
                    <a:pt x="215" y="103"/>
                  </a:cubicBezTo>
                  <a:cubicBezTo>
                    <a:pt x="216" y="92"/>
                    <a:pt x="226" y="102"/>
                    <a:pt x="219" y="106"/>
                  </a:cubicBezTo>
                  <a:close/>
                  <a:moveTo>
                    <a:pt x="216" y="111"/>
                  </a:moveTo>
                  <a:cubicBezTo>
                    <a:pt x="213" y="114"/>
                    <a:pt x="210" y="118"/>
                    <a:pt x="208" y="122"/>
                  </a:cubicBezTo>
                  <a:cubicBezTo>
                    <a:pt x="206" y="120"/>
                    <a:pt x="205" y="120"/>
                    <a:pt x="204" y="118"/>
                  </a:cubicBezTo>
                  <a:cubicBezTo>
                    <a:pt x="206" y="111"/>
                    <a:pt x="208" y="110"/>
                    <a:pt x="212" y="105"/>
                  </a:cubicBezTo>
                  <a:cubicBezTo>
                    <a:pt x="214" y="106"/>
                    <a:pt x="215" y="109"/>
                    <a:pt x="216" y="111"/>
                  </a:cubicBezTo>
                  <a:close/>
                  <a:moveTo>
                    <a:pt x="199" y="112"/>
                  </a:moveTo>
                  <a:cubicBezTo>
                    <a:pt x="200" y="109"/>
                    <a:pt x="198" y="109"/>
                    <a:pt x="196" y="108"/>
                  </a:cubicBezTo>
                  <a:cubicBezTo>
                    <a:pt x="197" y="101"/>
                    <a:pt x="203" y="100"/>
                    <a:pt x="204" y="95"/>
                  </a:cubicBezTo>
                  <a:cubicBezTo>
                    <a:pt x="206" y="96"/>
                    <a:pt x="208" y="99"/>
                    <a:pt x="209" y="101"/>
                  </a:cubicBezTo>
                  <a:cubicBezTo>
                    <a:pt x="205" y="104"/>
                    <a:pt x="204" y="110"/>
                    <a:pt x="199" y="112"/>
                  </a:cubicBezTo>
                  <a:close/>
                  <a:moveTo>
                    <a:pt x="191" y="125"/>
                  </a:moveTo>
                  <a:cubicBezTo>
                    <a:pt x="188" y="124"/>
                    <a:pt x="188" y="121"/>
                    <a:pt x="186" y="120"/>
                  </a:cubicBezTo>
                  <a:cubicBezTo>
                    <a:pt x="188" y="116"/>
                    <a:pt x="192" y="114"/>
                    <a:pt x="193" y="110"/>
                  </a:cubicBezTo>
                  <a:cubicBezTo>
                    <a:pt x="201" y="115"/>
                    <a:pt x="195" y="120"/>
                    <a:pt x="191" y="125"/>
                  </a:cubicBezTo>
                  <a:close/>
                  <a:moveTo>
                    <a:pt x="179" y="112"/>
                  </a:moveTo>
                  <a:cubicBezTo>
                    <a:pt x="180" y="106"/>
                    <a:pt x="185" y="105"/>
                    <a:pt x="186" y="100"/>
                  </a:cubicBezTo>
                  <a:cubicBezTo>
                    <a:pt x="188" y="100"/>
                    <a:pt x="187" y="102"/>
                    <a:pt x="189" y="103"/>
                  </a:cubicBezTo>
                  <a:cubicBezTo>
                    <a:pt x="185" y="105"/>
                    <a:pt x="184" y="113"/>
                    <a:pt x="179" y="112"/>
                  </a:cubicBezTo>
                  <a:close/>
                  <a:moveTo>
                    <a:pt x="178" y="107"/>
                  </a:moveTo>
                  <a:cubicBezTo>
                    <a:pt x="176" y="103"/>
                    <a:pt x="182" y="100"/>
                    <a:pt x="183" y="96"/>
                  </a:cubicBezTo>
                  <a:cubicBezTo>
                    <a:pt x="187" y="100"/>
                    <a:pt x="179" y="103"/>
                    <a:pt x="178" y="107"/>
                  </a:cubicBezTo>
                  <a:close/>
                  <a:moveTo>
                    <a:pt x="178" y="116"/>
                  </a:moveTo>
                  <a:cubicBezTo>
                    <a:pt x="178" y="119"/>
                    <a:pt x="174" y="119"/>
                    <a:pt x="174" y="123"/>
                  </a:cubicBezTo>
                  <a:cubicBezTo>
                    <a:pt x="171" y="123"/>
                    <a:pt x="172" y="122"/>
                    <a:pt x="170" y="122"/>
                  </a:cubicBezTo>
                  <a:cubicBezTo>
                    <a:pt x="173" y="120"/>
                    <a:pt x="174" y="116"/>
                    <a:pt x="176" y="114"/>
                  </a:cubicBezTo>
                  <a:cubicBezTo>
                    <a:pt x="178" y="114"/>
                    <a:pt x="177" y="116"/>
                    <a:pt x="178" y="116"/>
                  </a:cubicBezTo>
                  <a:close/>
                  <a:moveTo>
                    <a:pt x="170" y="118"/>
                  </a:moveTo>
                  <a:cubicBezTo>
                    <a:pt x="168" y="115"/>
                    <a:pt x="173" y="114"/>
                    <a:pt x="173" y="110"/>
                  </a:cubicBezTo>
                  <a:cubicBezTo>
                    <a:pt x="176" y="113"/>
                    <a:pt x="170" y="116"/>
                    <a:pt x="170" y="118"/>
                  </a:cubicBezTo>
                  <a:close/>
                  <a:moveTo>
                    <a:pt x="170" y="127"/>
                  </a:moveTo>
                  <a:cubicBezTo>
                    <a:pt x="169" y="128"/>
                    <a:pt x="169" y="129"/>
                    <a:pt x="167" y="129"/>
                  </a:cubicBezTo>
                  <a:cubicBezTo>
                    <a:pt x="167" y="127"/>
                    <a:pt x="167" y="127"/>
                    <a:pt x="168" y="126"/>
                  </a:cubicBezTo>
                  <a:cubicBezTo>
                    <a:pt x="169" y="126"/>
                    <a:pt x="169" y="127"/>
                    <a:pt x="170" y="127"/>
                  </a:cubicBezTo>
                  <a:close/>
                  <a:moveTo>
                    <a:pt x="172" y="150"/>
                  </a:moveTo>
                  <a:cubicBezTo>
                    <a:pt x="170" y="153"/>
                    <a:pt x="169" y="157"/>
                    <a:pt x="166" y="159"/>
                  </a:cubicBezTo>
                  <a:cubicBezTo>
                    <a:pt x="164" y="158"/>
                    <a:pt x="163" y="156"/>
                    <a:pt x="162" y="154"/>
                  </a:cubicBezTo>
                  <a:cubicBezTo>
                    <a:pt x="163" y="150"/>
                    <a:pt x="166" y="149"/>
                    <a:pt x="167" y="145"/>
                  </a:cubicBezTo>
                  <a:cubicBezTo>
                    <a:pt x="170" y="145"/>
                    <a:pt x="170" y="148"/>
                    <a:pt x="172" y="150"/>
                  </a:cubicBezTo>
                  <a:close/>
                  <a:moveTo>
                    <a:pt x="168" y="170"/>
                  </a:moveTo>
                  <a:cubicBezTo>
                    <a:pt x="168" y="173"/>
                    <a:pt x="164" y="177"/>
                    <a:pt x="161" y="179"/>
                  </a:cubicBezTo>
                  <a:cubicBezTo>
                    <a:pt x="160" y="176"/>
                    <a:pt x="166" y="173"/>
                    <a:pt x="168" y="170"/>
                  </a:cubicBezTo>
                  <a:close/>
                  <a:moveTo>
                    <a:pt x="162" y="188"/>
                  </a:moveTo>
                  <a:cubicBezTo>
                    <a:pt x="166" y="189"/>
                    <a:pt x="170" y="197"/>
                    <a:pt x="163" y="195"/>
                  </a:cubicBezTo>
                  <a:cubicBezTo>
                    <a:pt x="161" y="197"/>
                    <a:pt x="162" y="199"/>
                    <a:pt x="161" y="201"/>
                  </a:cubicBezTo>
                  <a:cubicBezTo>
                    <a:pt x="160" y="201"/>
                    <a:pt x="160" y="200"/>
                    <a:pt x="159" y="200"/>
                  </a:cubicBezTo>
                  <a:cubicBezTo>
                    <a:pt x="160" y="195"/>
                    <a:pt x="159" y="191"/>
                    <a:pt x="162" y="188"/>
                  </a:cubicBezTo>
                  <a:close/>
                  <a:moveTo>
                    <a:pt x="166" y="220"/>
                  </a:moveTo>
                  <a:cubicBezTo>
                    <a:pt x="168" y="223"/>
                    <a:pt x="171" y="225"/>
                    <a:pt x="172" y="229"/>
                  </a:cubicBezTo>
                  <a:cubicBezTo>
                    <a:pt x="169" y="229"/>
                    <a:pt x="169" y="225"/>
                    <a:pt x="166" y="225"/>
                  </a:cubicBezTo>
                  <a:cubicBezTo>
                    <a:pt x="166" y="225"/>
                    <a:pt x="165" y="226"/>
                    <a:pt x="164" y="225"/>
                  </a:cubicBezTo>
                  <a:cubicBezTo>
                    <a:pt x="167" y="236"/>
                    <a:pt x="166" y="242"/>
                    <a:pt x="167" y="251"/>
                  </a:cubicBezTo>
                  <a:cubicBezTo>
                    <a:pt x="167" y="254"/>
                    <a:pt x="164" y="254"/>
                    <a:pt x="164" y="257"/>
                  </a:cubicBezTo>
                  <a:cubicBezTo>
                    <a:pt x="163" y="243"/>
                    <a:pt x="157" y="231"/>
                    <a:pt x="166" y="220"/>
                  </a:cubicBezTo>
                  <a:close/>
                  <a:moveTo>
                    <a:pt x="165" y="427"/>
                  </a:moveTo>
                  <a:cubicBezTo>
                    <a:pt x="167" y="427"/>
                    <a:pt x="168" y="426"/>
                    <a:pt x="170" y="426"/>
                  </a:cubicBezTo>
                  <a:cubicBezTo>
                    <a:pt x="170" y="433"/>
                    <a:pt x="175" y="440"/>
                    <a:pt x="168" y="443"/>
                  </a:cubicBezTo>
                  <a:cubicBezTo>
                    <a:pt x="165" y="437"/>
                    <a:pt x="163" y="431"/>
                    <a:pt x="162" y="423"/>
                  </a:cubicBezTo>
                  <a:cubicBezTo>
                    <a:pt x="164" y="423"/>
                    <a:pt x="163" y="427"/>
                    <a:pt x="165" y="427"/>
                  </a:cubicBezTo>
                  <a:close/>
                  <a:moveTo>
                    <a:pt x="172" y="538"/>
                  </a:moveTo>
                  <a:cubicBezTo>
                    <a:pt x="174" y="538"/>
                    <a:pt x="175" y="542"/>
                    <a:pt x="174" y="544"/>
                  </a:cubicBezTo>
                  <a:cubicBezTo>
                    <a:pt x="171" y="543"/>
                    <a:pt x="170" y="539"/>
                    <a:pt x="172" y="538"/>
                  </a:cubicBezTo>
                  <a:close/>
                  <a:moveTo>
                    <a:pt x="168" y="503"/>
                  </a:moveTo>
                  <a:cubicBezTo>
                    <a:pt x="171" y="504"/>
                    <a:pt x="172" y="510"/>
                    <a:pt x="170" y="513"/>
                  </a:cubicBezTo>
                  <a:cubicBezTo>
                    <a:pt x="168" y="511"/>
                    <a:pt x="167" y="506"/>
                    <a:pt x="168" y="503"/>
                  </a:cubicBezTo>
                  <a:close/>
                  <a:moveTo>
                    <a:pt x="171" y="556"/>
                  </a:moveTo>
                  <a:cubicBezTo>
                    <a:pt x="171" y="560"/>
                    <a:pt x="169" y="562"/>
                    <a:pt x="166" y="562"/>
                  </a:cubicBezTo>
                  <a:cubicBezTo>
                    <a:pt x="166" y="558"/>
                    <a:pt x="168" y="555"/>
                    <a:pt x="171" y="556"/>
                  </a:cubicBezTo>
                  <a:close/>
                  <a:moveTo>
                    <a:pt x="173" y="564"/>
                  </a:moveTo>
                  <a:cubicBezTo>
                    <a:pt x="176" y="567"/>
                    <a:pt x="175" y="573"/>
                    <a:pt x="170" y="573"/>
                  </a:cubicBezTo>
                  <a:cubicBezTo>
                    <a:pt x="168" y="569"/>
                    <a:pt x="171" y="567"/>
                    <a:pt x="173" y="564"/>
                  </a:cubicBezTo>
                  <a:close/>
                  <a:moveTo>
                    <a:pt x="174" y="552"/>
                  </a:moveTo>
                  <a:cubicBezTo>
                    <a:pt x="174" y="550"/>
                    <a:pt x="174" y="549"/>
                    <a:pt x="175" y="549"/>
                  </a:cubicBezTo>
                  <a:cubicBezTo>
                    <a:pt x="176" y="548"/>
                    <a:pt x="176" y="549"/>
                    <a:pt x="177" y="549"/>
                  </a:cubicBezTo>
                  <a:cubicBezTo>
                    <a:pt x="176" y="550"/>
                    <a:pt x="176" y="552"/>
                    <a:pt x="174" y="552"/>
                  </a:cubicBezTo>
                  <a:close/>
                  <a:moveTo>
                    <a:pt x="177" y="529"/>
                  </a:moveTo>
                  <a:cubicBezTo>
                    <a:pt x="178" y="531"/>
                    <a:pt x="182" y="537"/>
                    <a:pt x="178" y="538"/>
                  </a:cubicBezTo>
                  <a:cubicBezTo>
                    <a:pt x="176" y="535"/>
                    <a:pt x="175" y="532"/>
                    <a:pt x="177" y="529"/>
                  </a:cubicBezTo>
                  <a:close/>
                  <a:moveTo>
                    <a:pt x="174" y="502"/>
                  </a:moveTo>
                  <a:cubicBezTo>
                    <a:pt x="175" y="499"/>
                    <a:pt x="173" y="499"/>
                    <a:pt x="173" y="497"/>
                  </a:cubicBezTo>
                  <a:cubicBezTo>
                    <a:pt x="175" y="496"/>
                    <a:pt x="176" y="493"/>
                    <a:pt x="178" y="491"/>
                  </a:cubicBezTo>
                  <a:cubicBezTo>
                    <a:pt x="181" y="494"/>
                    <a:pt x="177" y="500"/>
                    <a:pt x="174" y="502"/>
                  </a:cubicBezTo>
                  <a:close/>
                  <a:moveTo>
                    <a:pt x="178" y="473"/>
                  </a:moveTo>
                  <a:cubicBezTo>
                    <a:pt x="177" y="471"/>
                    <a:pt x="177" y="468"/>
                    <a:pt x="175" y="467"/>
                  </a:cubicBezTo>
                  <a:cubicBezTo>
                    <a:pt x="176" y="465"/>
                    <a:pt x="176" y="462"/>
                    <a:pt x="179" y="462"/>
                  </a:cubicBezTo>
                  <a:cubicBezTo>
                    <a:pt x="180" y="465"/>
                    <a:pt x="181" y="468"/>
                    <a:pt x="182" y="469"/>
                  </a:cubicBezTo>
                  <a:cubicBezTo>
                    <a:pt x="181" y="471"/>
                    <a:pt x="181" y="473"/>
                    <a:pt x="178" y="473"/>
                  </a:cubicBezTo>
                  <a:close/>
                  <a:moveTo>
                    <a:pt x="185" y="481"/>
                  </a:moveTo>
                  <a:cubicBezTo>
                    <a:pt x="187" y="480"/>
                    <a:pt x="186" y="482"/>
                    <a:pt x="187" y="482"/>
                  </a:cubicBezTo>
                  <a:cubicBezTo>
                    <a:pt x="188" y="486"/>
                    <a:pt x="185" y="486"/>
                    <a:pt x="184" y="488"/>
                  </a:cubicBezTo>
                  <a:cubicBezTo>
                    <a:pt x="183" y="488"/>
                    <a:pt x="182" y="486"/>
                    <a:pt x="182" y="485"/>
                  </a:cubicBezTo>
                  <a:cubicBezTo>
                    <a:pt x="184" y="484"/>
                    <a:pt x="185" y="482"/>
                    <a:pt x="185" y="481"/>
                  </a:cubicBezTo>
                  <a:close/>
                  <a:moveTo>
                    <a:pt x="191" y="490"/>
                  </a:moveTo>
                  <a:cubicBezTo>
                    <a:pt x="192" y="495"/>
                    <a:pt x="192" y="499"/>
                    <a:pt x="187" y="500"/>
                  </a:cubicBezTo>
                  <a:cubicBezTo>
                    <a:pt x="185" y="496"/>
                    <a:pt x="186" y="491"/>
                    <a:pt x="191" y="490"/>
                  </a:cubicBezTo>
                  <a:close/>
                  <a:moveTo>
                    <a:pt x="191" y="477"/>
                  </a:moveTo>
                  <a:cubicBezTo>
                    <a:pt x="190" y="473"/>
                    <a:pt x="194" y="474"/>
                    <a:pt x="194" y="470"/>
                  </a:cubicBezTo>
                  <a:cubicBezTo>
                    <a:pt x="195" y="470"/>
                    <a:pt x="195" y="470"/>
                    <a:pt x="196" y="470"/>
                  </a:cubicBezTo>
                  <a:cubicBezTo>
                    <a:pt x="196" y="474"/>
                    <a:pt x="193" y="477"/>
                    <a:pt x="191" y="477"/>
                  </a:cubicBezTo>
                  <a:close/>
                  <a:moveTo>
                    <a:pt x="200" y="436"/>
                  </a:moveTo>
                  <a:cubicBezTo>
                    <a:pt x="202" y="437"/>
                    <a:pt x="203" y="439"/>
                    <a:pt x="204" y="441"/>
                  </a:cubicBezTo>
                  <a:cubicBezTo>
                    <a:pt x="201" y="444"/>
                    <a:pt x="199" y="446"/>
                    <a:pt x="197" y="450"/>
                  </a:cubicBezTo>
                  <a:cubicBezTo>
                    <a:pt x="191" y="445"/>
                    <a:pt x="197" y="440"/>
                    <a:pt x="200" y="436"/>
                  </a:cubicBezTo>
                  <a:close/>
                  <a:moveTo>
                    <a:pt x="200" y="427"/>
                  </a:moveTo>
                  <a:cubicBezTo>
                    <a:pt x="198" y="425"/>
                    <a:pt x="197" y="423"/>
                    <a:pt x="195" y="421"/>
                  </a:cubicBezTo>
                  <a:cubicBezTo>
                    <a:pt x="196" y="418"/>
                    <a:pt x="199" y="417"/>
                    <a:pt x="200" y="414"/>
                  </a:cubicBezTo>
                  <a:cubicBezTo>
                    <a:pt x="203" y="415"/>
                    <a:pt x="204" y="419"/>
                    <a:pt x="206" y="420"/>
                  </a:cubicBezTo>
                  <a:cubicBezTo>
                    <a:pt x="205" y="423"/>
                    <a:pt x="203" y="426"/>
                    <a:pt x="200" y="427"/>
                  </a:cubicBezTo>
                  <a:close/>
                  <a:moveTo>
                    <a:pt x="204" y="407"/>
                  </a:moveTo>
                  <a:cubicBezTo>
                    <a:pt x="205" y="407"/>
                    <a:pt x="206" y="407"/>
                    <a:pt x="207" y="407"/>
                  </a:cubicBezTo>
                  <a:cubicBezTo>
                    <a:pt x="207" y="411"/>
                    <a:pt x="212" y="411"/>
                    <a:pt x="212" y="416"/>
                  </a:cubicBezTo>
                  <a:cubicBezTo>
                    <a:pt x="207" y="417"/>
                    <a:pt x="203" y="411"/>
                    <a:pt x="204" y="407"/>
                  </a:cubicBezTo>
                  <a:close/>
                  <a:moveTo>
                    <a:pt x="212" y="392"/>
                  </a:moveTo>
                  <a:cubicBezTo>
                    <a:pt x="212" y="391"/>
                    <a:pt x="214" y="391"/>
                    <a:pt x="214" y="389"/>
                  </a:cubicBezTo>
                  <a:cubicBezTo>
                    <a:pt x="215" y="389"/>
                    <a:pt x="215" y="389"/>
                    <a:pt x="216" y="389"/>
                  </a:cubicBezTo>
                  <a:cubicBezTo>
                    <a:pt x="214" y="390"/>
                    <a:pt x="215" y="392"/>
                    <a:pt x="212" y="392"/>
                  </a:cubicBezTo>
                  <a:close/>
                  <a:moveTo>
                    <a:pt x="215" y="369"/>
                  </a:moveTo>
                  <a:cubicBezTo>
                    <a:pt x="215" y="367"/>
                    <a:pt x="217" y="368"/>
                    <a:pt x="217" y="366"/>
                  </a:cubicBezTo>
                  <a:cubicBezTo>
                    <a:pt x="219" y="367"/>
                    <a:pt x="220" y="369"/>
                    <a:pt x="221" y="372"/>
                  </a:cubicBezTo>
                  <a:cubicBezTo>
                    <a:pt x="218" y="374"/>
                    <a:pt x="218" y="369"/>
                    <a:pt x="215" y="369"/>
                  </a:cubicBezTo>
                  <a:close/>
                  <a:moveTo>
                    <a:pt x="222" y="337"/>
                  </a:moveTo>
                  <a:cubicBezTo>
                    <a:pt x="225" y="338"/>
                    <a:pt x="225" y="341"/>
                    <a:pt x="227" y="343"/>
                  </a:cubicBezTo>
                  <a:cubicBezTo>
                    <a:pt x="228" y="346"/>
                    <a:pt x="225" y="347"/>
                    <a:pt x="224" y="349"/>
                  </a:cubicBezTo>
                  <a:cubicBezTo>
                    <a:pt x="218" y="347"/>
                    <a:pt x="218" y="341"/>
                    <a:pt x="222" y="337"/>
                  </a:cubicBezTo>
                  <a:close/>
                  <a:moveTo>
                    <a:pt x="221" y="326"/>
                  </a:moveTo>
                  <a:cubicBezTo>
                    <a:pt x="220" y="323"/>
                    <a:pt x="218" y="321"/>
                    <a:pt x="216" y="319"/>
                  </a:cubicBezTo>
                  <a:cubicBezTo>
                    <a:pt x="217" y="315"/>
                    <a:pt x="219" y="314"/>
                    <a:pt x="221" y="311"/>
                  </a:cubicBezTo>
                  <a:cubicBezTo>
                    <a:pt x="224" y="313"/>
                    <a:pt x="225" y="316"/>
                    <a:pt x="227" y="319"/>
                  </a:cubicBezTo>
                  <a:cubicBezTo>
                    <a:pt x="226" y="322"/>
                    <a:pt x="224" y="324"/>
                    <a:pt x="221" y="326"/>
                  </a:cubicBezTo>
                  <a:close/>
                  <a:moveTo>
                    <a:pt x="223" y="305"/>
                  </a:moveTo>
                  <a:cubicBezTo>
                    <a:pt x="225" y="304"/>
                    <a:pt x="226" y="303"/>
                    <a:pt x="227" y="301"/>
                  </a:cubicBezTo>
                  <a:cubicBezTo>
                    <a:pt x="230" y="303"/>
                    <a:pt x="231" y="307"/>
                    <a:pt x="234" y="310"/>
                  </a:cubicBezTo>
                  <a:cubicBezTo>
                    <a:pt x="234" y="312"/>
                    <a:pt x="232" y="313"/>
                    <a:pt x="231" y="315"/>
                  </a:cubicBezTo>
                  <a:cubicBezTo>
                    <a:pt x="228" y="313"/>
                    <a:pt x="224" y="310"/>
                    <a:pt x="223" y="305"/>
                  </a:cubicBezTo>
                  <a:close/>
                  <a:moveTo>
                    <a:pt x="230" y="297"/>
                  </a:moveTo>
                  <a:cubicBezTo>
                    <a:pt x="233" y="290"/>
                    <a:pt x="238" y="301"/>
                    <a:pt x="240" y="305"/>
                  </a:cubicBezTo>
                  <a:cubicBezTo>
                    <a:pt x="239" y="305"/>
                    <a:pt x="238" y="305"/>
                    <a:pt x="238" y="306"/>
                  </a:cubicBezTo>
                  <a:cubicBezTo>
                    <a:pt x="233" y="305"/>
                    <a:pt x="234" y="299"/>
                    <a:pt x="230" y="297"/>
                  </a:cubicBezTo>
                  <a:close/>
                  <a:moveTo>
                    <a:pt x="238" y="317"/>
                  </a:moveTo>
                  <a:cubicBezTo>
                    <a:pt x="242" y="319"/>
                    <a:pt x="246" y="326"/>
                    <a:pt x="240" y="328"/>
                  </a:cubicBezTo>
                  <a:cubicBezTo>
                    <a:pt x="238" y="327"/>
                    <a:pt x="237" y="324"/>
                    <a:pt x="235" y="322"/>
                  </a:cubicBezTo>
                  <a:cubicBezTo>
                    <a:pt x="236" y="320"/>
                    <a:pt x="237" y="319"/>
                    <a:pt x="238" y="317"/>
                  </a:cubicBezTo>
                  <a:close/>
                  <a:moveTo>
                    <a:pt x="239" y="348"/>
                  </a:moveTo>
                  <a:cubicBezTo>
                    <a:pt x="237" y="348"/>
                    <a:pt x="236" y="346"/>
                    <a:pt x="235" y="344"/>
                  </a:cubicBezTo>
                  <a:cubicBezTo>
                    <a:pt x="237" y="341"/>
                    <a:pt x="239" y="340"/>
                    <a:pt x="240" y="337"/>
                  </a:cubicBezTo>
                  <a:cubicBezTo>
                    <a:pt x="247" y="339"/>
                    <a:pt x="243" y="346"/>
                    <a:pt x="239" y="348"/>
                  </a:cubicBezTo>
                  <a:close/>
                  <a:moveTo>
                    <a:pt x="244" y="260"/>
                  </a:moveTo>
                  <a:cubicBezTo>
                    <a:pt x="246" y="261"/>
                    <a:pt x="245" y="260"/>
                    <a:pt x="246" y="258"/>
                  </a:cubicBezTo>
                  <a:cubicBezTo>
                    <a:pt x="249" y="258"/>
                    <a:pt x="249" y="261"/>
                    <a:pt x="251" y="263"/>
                  </a:cubicBezTo>
                  <a:cubicBezTo>
                    <a:pt x="251" y="264"/>
                    <a:pt x="250" y="264"/>
                    <a:pt x="250" y="265"/>
                  </a:cubicBezTo>
                  <a:cubicBezTo>
                    <a:pt x="248" y="265"/>
                    <a:pt x="248" y="262"/>
                    <a:pt x="246" y="262"/>
                  </a:cubicBezTo>
                  <a:cubicBezTo>
                    <a:pt x="247" y="263"/>
                    <a:pt x="247" y="265"/>
                    <a:pt x="249" y="265"/>
                  </a:cubicBezTo>
                  <a:cubicBezTo>
                    <a:pt x="249" y="266"/>
                    <a:pt x="248" y="267"/>
                    <a:pt x="248" y="268"/>
                  </a:cubicBezTo>
                  <a:cubicBezTo>
                    <a:pt x="246" y="265"/>
                    <a:pt x="242" y="264"/>
                    <a:pt x="244" y="260"/>
                  </a:cubicBezTo>
                  <a:close/>
                  <a:moveTo>
                    <a:pt x="258" y="282"/>
                  </a:moveTo>
                  <a:cubicBezTo>
                    <a:pt x="256" y="282"/>
                    <a:pt x="257" y="279"/>
                    <a:pt x="254" y="279"/>
                  </a:cubicBezTo>
                  <a:cubicBezTo>
                    <a:pt x="257" y="275"/>
                    <a:pt x="246" y="273"/>
                    <a:pt x="252" y="271"/>
                  </a:cubicBezTo>
                  <a:cubicBezTo>
                    <a:pt x="252" y="276"/>
                    <a:pt x="259" y="278"/>
                    <a:pt x="258" y="282"/>
                  </a:cubicBezTo>
                  <a:close/>
                  <a:moveTo>
                    <a:pt x="253" y="270"/>
                  </a:moveTo>
                  <a:cubicBezTo>
                    <a:pt x="253" y="269"/>
                    <a:pt x="254" y="269"/>
                    <a:pt x="253" y="267"/>
                  </a:cubicBezTo>
                  <a:cubicBezTo>
                    <a:pt x="257" y="270"/>
                    <a:pt x="259" y="274"/>
                    <a:pt x="260" y="278"/>
                  </a:cubicBezTo>
                  <a:cubicBezTo>
                    <a:pt x="256" y="277"/>
                    <a:pt x="255" y="273"/>
                    <a:pt x="253" y="270"/>
                  </a:cubicBezTo>
                  <a:close/>
                  <a:moveTo>
                    <a:pt x="253" y="312"/>
                  </a:moveTo>
                  <a:cubicBezTo>
                    <a:pt x="251" y="310"/>
                    <a:pt x="249" y="307"/>
                    <a:pt x="247" y="305"/>
                  </a:cubicBezTo>
                  <a:cubicBezTo>
                    <a:pt x="247" y="301"/>
                    <a:pt x="250" y="301"/>
                    <a:pt x="250" y="297"/>
                  </a:cubicBezTo>
                  <a:cubicBezTo>
                    <a:pt x="254" y="299"/>
                    <a:pt x="255" y="304"/>
                    <a:pt x="258" y="307"/>
                  </a:cubicBezTo>
                  <a:cubicBezTo>
                    <a:pt x="257" y="309"/>
                    <a:pt x="255" y="312"/>
                    <a:pt x="253" y="312"/>
                  </a:cubicBezTo>
                  <a:close/>
                  <a:moveTo>
                    <a:pt x="256" y="329"/>
                  </a:moveTo>
                  <a:cubicBezTo>
                    <a:pt x="252" y="329"/>
                    <a:pt x="253" y="326"/>
                    <a:pt x="251" y="325"/>
                  </a:cubicBezTo>
                  <a:cubicBezTo>
                    <a:pt x="251" y="324"/>
                    <a:pt x="252" y="323"/>
                    <a:pt x="253" y="322"/>
                  </a:cubicBezTo>
                  <a:cubicBezTo>
                    <a:pt x="254" y="324"/>
                    <a:pt x="257" y="326"/>
                    <a:pt x="256" y="329"/>
                  </a:cubicBezTo>
                  <a:close/>
                  <a:moveTo>
                    <a:pt x="244" y="281"/>
                  </a:moveTo>
                  <a:cubicBezTo>
                    <a:pt x="244" y="278"/>
                    <a:pt x="247" y="279"/>
                    <a:pt x="247" y="275"/>
                  </a:cubicBezTo>
                  <a:cubicBezTo>
                    <a:pt x="251" y="277"/>
                    <a:pt x="251" y="283"/>
                    <a:pt x="255" y="285"/>
                  </a:cubicBezTo>
                  <a:cubicBezTo>
                    <a:pt x="254" y="287"/>
                    <a:pt x="253" y="288"/>
                    <a:pt x="251" y="290"/>
                  </a:cubicBezTo>
                  <a:cubicBezTo>
                    <a:pt x="249" y="287"/>
                    <a:pt x="246" y="284"/>
                    <a:pt x="244" y="281"/>
                  </a:cubicBezTo>
                  <a:close/>
                  <a:moveTo>
                    <a:pt x="257" y="290"/>
                  </a:moveTo>
                  <a:cubicBezTo>
                    <a:pt x="259" y="291"/>
                    <a:pt x="255" y="295"/>
                    <a:pt x="253" y="295"/>
                  </a:cubicBezTo>
                  <a:cubicBezTo>
                    <a:pt x="254" y="293"/>
                    <a:pt x="257" y="293"/>
                    <a:pt x="257" y="290"/>
                  </a:cubicBezTo>
                  <a:close/>
                  <a:moveTo>
                    <a:pt x="244" y="288"/>
                  </a:moveTo>
                  <a:cubicBezTo>
                    <a:pt x="246" y="289"/>
                    <a:pt x="247" y="291"/>
                    <a:pt x="248" y="292"/>
                  </a:cubicBezTo>
                  <a:cubicBezTo>
                    <a:pt x="248" y="295"/>
                    <a:pt x="246" y="295"/>
                    <a:pt x="246" y="297"/>
                  </a:cubicBezTo>
                  <a:cubicBezTo>
                    <a:pt x="244" y="293"/>
                    <a:pt x="243" y="292"/>
                    <a:pt x="244" y="288"/>
                  </a:cubicBezTo>
                  <a:close/>
                  <a:moveTo>
                    <a:pt x="246" y="312"/>
                  </a:moveTo>
                  <a:cubicBezTo>
                    <a:pt x="248" y="314"/>
                    <a:pt x="249" y="316"/>
                    <a:pt x="249" y="318"/>
                  </a:cubicBezTo>
                  <a:cubicBezTo>
                    <a:pt x="249" y="319"/>
                    <a:pt x="248" y="319"/>
                    <a:pt x="248" y="320"/>
                  </a:cubicBezTo>
                  <a:cubicBezTo>
                    <a:pt x="246" y="319"/>
                    <a:pt x="245" y="314"/>
                    <a:pt x="246" y="312"/>
                  </a:cubicBezTo>
                  <a:close/>
                  <a:moveTo>
                    <a:pt x="262" y="356"/>
                  </a:moveTo>
                  <a:cubicBezTo>
                    <a:pt x="257" y="353"/>
                    <a:pt x="255" y="346"/>
                    <a:pt x="251" y="343"/>
                  </a:cubicBezTo>
                  <a:cubicBezTo>
                    <a:pt x="256" y="332"/>
                    <a:pt x="265" y="349"/>
                    <a:pt x="262" y="356"/>
                  </a:cubicBezTo>
                  <a:close/>
                  <a:moveTo>
                    <a:pt x="258" y="334"/>
                  </a:moveTo>
                  <a:cubicBezTo>
                    <a:pt x="259" y="333"/>
                    <a:pt x="259" y="332"/>
                    <a:pt x="261" y="332"/>
                  </a:cubicBezTo>
                  <a:cubicBezTo>
                    <a:pt x="261" y="333"/>
                    <a:pt x="261" y="336"/>
                    <a:pt x="262" y="337"/>
                  </a:cubicBezTo>
                  <a:cubicBezTo>
                    <a:pt x="259" y="337"/>
                    <a:pt x="259" y="335"/>
                    <a:pt x="258" y="334"/>
                  </a:cubicBezTo>
                  <a:close/>
                  <a:moveTo>
                    <a:pt x="261" y="322"/>
                  </a:moveTo>
                  <a:cubicBezTo>
                    <a:pt x="258" y="322"/>
                    <a:pt x="259" y="319"/>
                    <a:pt x="256" y="318"/>
                  </a:cubicBezTo>
                  <a:cubicBezTo>
                    <a:pt x="257" y="315"/>
                    <a:pt x="259" y="314"/>
                    <a:pt x="260" y="311"/>
                  </a:cubicBezTo>
                  <a:cubicBezTo>
                    <a:pt x="261" y="315"/>
                    <a:pt x="261" y="318"/>
                    <a:pt x="261" y="322"/>
                  </a:cubicBezTo>
                  <a:close/>
                  <a:moveTo>
                    <a:pt x="256" y="295"/>
                  </a:moveTo>
                  <a:cubicBezTo>
                    <a:pt x="258" y="295"/>
                    <a:pt x="258" y="293"/>
                    <a:pt x="260" y="293"/>
                  </a:cubicBezTo>
                  <a:cubicBezTo>
                    <a:pt x="260" y="296"/>
                    <a:pt x="260" y="297"/>
                    <a:pt x="261" y="300"/>
                  </a:cubicBezTo>
                  <a:cubicBezTo>
                    <a:pt x="258" y="302"/>
                    <a:pt x="257" y="297"/>
                    <a:pt x="256" y="295"/>
                  </a:cubicBezTo>
                  <a:close/>
                  <a:moveTo>
                    <a:pt x="261" y="176"/>
                  </a:moveTo>
                  <a:cubicBezTo>
                    <a:pt x="262" y="177"/>
                    <a:pt x="263" y="179"/>
                    <a:pt x="261" y="180"/>
                  </a:cubicBezTo>
                  <a:cubicBezTo>
                    <a:pt x="260" y="180"/>
                    <a:pt x="261" y="178"/>
                    <a:pt x="261" y="176"/>
                  </a:cubicBezTo>
                  <a:close/>
                  <a:moveTo>
                    <a:pt x="269" y="114"/>
                  </a:moveTo>
                  <a:cubicBezTo>
                    <a:pt x="265" y="112"/>
                    <a:pt x="263" y="108"/>
                    <a:pt x="261" y="104"/>
                  </a:cubicBezTo>
                  <a:cubicBezTo>
                    <a:pt x="264" y="102"/>
                    <a:pt x="266" y="99"/>
                    <a:pt x="268" y="96"/>
                  </a:cubicBezTo>
                  <a:cubicBezTo>
                    <a:pt x="276" y="99"/>
                    <a:pt x="276" y="109"/>
                    <a:pt x="269" y="114"/>
                  </a:cubicBezTo>
                  <a:close/>
                  <a:moveTo>
                    <a:pt x="276" y="114"/>
                  </a:moveTo>
                  <a:cubicBezTo>
                    <a:pt x="276" y="117"/>
                    <a:pt x="277" y="122"/>
                    <a:pt x="276" y="124"/>
                  </a:cubicBezTo>
                  <a:cubicBezTo>
                    <a:pt x="275" y="122"/>
                    <a:pt x="273" y="120"/>
                    <a:pt x="272" y="118"/>
                  </a:cubicBezTo>
                  <a:cubicBezTo>
                    <a:pt x="273" y="116"/>
                    <a:pt x="274" y="114"/>
                    <a:pt x="276" y="114"/>
                  </a:cubicBezTo>
                  <a:close/>
                  <a:moveTo>
                    <a:pt x="274" y="130"/>
                  </a:moveTo>
                  <a:cubicBezTo>
                    <a:pt x="273" y="133"/>
                    <a:pt x="270" y="134"/>
                    <a:pt x="269" y="137"/>
                  </a:cubicBezTo>
                  <a:cubicBezTo>
                    <a:pt x="266" y="135"/>
                    <a:pt x="265" y="132"/>
                    <a:pt x="263" y="129"/>
                  </a:cubicBezTo>
                  <a:cubicBezTo>
                    <a:pt x="265" y="122"/>
                    <a:pt x="272" y="122"/>
                    <a:pt x="274" y="130"/>
                  </a:cubicBezTo>
                  <a:close/>
                  <a:moveTo>
                    <a:pt x="271" y="150"/>
                  </a:moveTo>
                  <a:cubicBezTo>
                    <a:pt x="269" y="153"/>
                    <a:pt x="267" y="157"/>
                    <a:pt x="263" y="158"/>
                  </a:cubicBezTo>
                  <a:cubicBezTo>
                    <a:pt x="263" y="157"/>
                    <a:pt x="261" y="157"/>
                    <a:pt x="261" y="156"/>
                  </a:cubicBezTo>
                  <a:cubicBezTo>
                    <a:pt x="263" y="151"/>
                    <a:pt x="268" y="141"/>
                    <a:pt x="271" y="150"/>
                  </a:cubicBezTo>
                  <a:close/>
                  <a:moveTo>
                    <a:pt x="267" y="174"/>
                  </a:moveTo>
                  <a:cubicBezTo>
                    <a:pt x="264" y="175"/>
                    <a:pt x="265" y="171"/>
                    <a:pt x="261" y="171"/>
                  </a:cubicBezTo>
                  <a:cubicBezTo>
                    <a:pt x="263" y="165"/>
                    <a:pt x="267" y="171"/>
                    <a:pt x="267" y="174"/>
                  </a:cubicBezTo>
                  <a:close/>
                  <a:moveTo>
                    <a:pt x="266" y="184"/>
                  </a:moveTo>
                  <a:cubicBezTo>
                    <a:pt x="268" y="187"/>
                    <a:pt x="270" y="189"/>
                    <a:pt x="271" y="192"/>
                  </a:cubicBezTo>
                  <a:cubicBezTo>
                    <a:pt x="270" y="196"/>
                    <a:pt x="267" y="196"/>
                    <a:pt x="266" y="200"/>
                  </a:cubicBezTo>
                  <a:cubicBezTo>
                    <a:pt x="259" y="198"/>
                    <a:pt x="259" y="185"/>
                    <a:pt x="266" y="184"/>
                  </a:cubicBezTo>
                  <a:close/>
                  <a:moveTo>
                    <a:pt x="273" y="197"/>
                  </a:moveTo>
                  <a:cubicBezTo>
                    <a:pt x="279" y="199"/>
                    <a:pt x="280" y="211"/>
                    <a:pt x="275" y="215"/>
                  </a:cubicBezTo>
                  <a:cubicBezTo>
                    <a:pt x="273" y="212"/>
                    <a:pt x="271" y="208"/>
                    <a:pt x="268" y="205"/>
                  </a:cubicBezTo>
                  <a:cubicBezTo>
                    <a:pt x="269" y="202"/>
                    <a:pt x="272" y="200"/>
                    <a:pt x="273" y="197"/>
                  </a:cubicBezTo>
                  <a:close/>
                  <a:moveTo>
                    <a:pt x="275" y="188"/>
                  </a:moveTo>
                  <a:cubicBezTo>
                    <a:pt x="271" y="187"/>
                    <a:pt x="271" y="181"/>
                    <a:pt x="268" y="180"/>
                  </a:cubicBezTo>
                  <a:cubicBezTo>
                    <a:pt x="268" y="179"/>
                    <a:pt x="270" y="179"/>
                    <a:pt x="270" y="178"/>
                  </a:cubicBezTo>
                  <a:cubicBezTo>
                    <a:pt x="272" y="180"/>
                    <a:pt x="277" y="184"/>
                    <a:pt x="275" y="188"/>
                  </a:cubicBezTo>
                  <a:close/>
                  <a:moveTo>
                    <a:pt x="271" y="169"/>
                  </a:moveTo>
                  <a:cubicBezTo>
                    <a:pt x="263" y="165"/>
                    <a:pt x="271" y="158"/>
                    <a:pt x="274" y="154"/>
                  </a:cubicBezTo>
                  <a:cubicBezTo>
                    <a:pt x="281" y="159"/>
                    <a:pt x="274" y="165"/>
                    <a:pt x="271" y="169"/>
                  </a:cubicBezTo>
                  <a:close/>
                  <a:moveTo>
                    <a:pt x="276" y="145"/>
                  </a:moveTo>
                  <a:cubicBezTo>
                    <a:pt x="274" y="147"/>
                    <a:pt x="273" y="142"/>
                    <a:pt x="272" y="140"/>
                  </a:cubicBezTo>
                  <a:cubicBezTo>
                    <a:pt x="273" y="138"/>
                    <a:pt x="275" y="137"/>
                    <a:pt x="276" y="135"/>
                  </a:cubicBezTo>
                  <a:cubicBezTo>
                    <a:pt x="278" y="138"/>
                    <a:pt x="276" y="143"/>
                    <a:pt x="276" y="145"/>
                  </a:cubicBezTo>
                  <a:close/>
                  <a:moveTo>
                    <a:pt x="276" y="99"/>
                  </a:moveTo>
                  <a:cubicBezTo>
                    <a:pt x="275" y="96"/>
                    <a:pt x="273" y="95"/>
                    <a:pt x="272" y="92"/>
                  </a:cubicBezTo>
                  <a:cubicBezTo>
                    <a:pt x="273" y="90"/>
                    <a:pt x="273" y="88"/>
                    <a:pt x="276" y="89"/>
                  </a:cubicBezTo>
                  <a:cubicBezTo>
                    <a:pt x="276" y="93"/>
                    <a:pt x="277" y="97"/>
                    <a:pt x="276" y="99"/>
                  </a:cubicBezTo>
                  <a:close/>
                  <a:moveTo>
                    <a:pt x="269" y="87"/>
                  </a:moveTo>
                  <a:cubicBezTo>
                    <a:pt x="265" y="84"/>
                    <a:pt x="263" y="79"/>
                    <a:pt x="267" y="74"/>
                  </a:cubicBezTo>
                  <a:cubicBezTo>
                    <a:pt x="270" y="76"/>
                    <a:pt x="270" y="81"/>
                    <a:pt x="273" y="83"/>
                  </a:cubicBezTo>
                  <a:cubicBezTo>
                    <a:pt x="272" y="84"/>
                    <a:pt x="270" y="86"/>
                    <a:pt x="269" y="87"/>
                  </a:cubicBezTo>
                  <a:close/>
                  <a:moveTo>
                    <a:pt x="266" y="90"/>
                  </a:moveTo>
                  <a:cubicBezTo>
                    <a:pt x="265" y="93"/>
                    <a:pt x="263" y="94"/>
                    <a:pt x="261" y="97"/>
                  </a:cubicBezTo>
                  <a:cubicBezTo>
                    <a:pt x="260" y="95"/>
                    <a:pt x="261" y="90"/>
                    <a:pt x="263" y="87"/>
                  </a:cubicBezTo>
                  <a:cubicBezTo>
                    <a:pt x="264" y="87"/>
                    <a:pt x="265" y="89"/>
                    <a:pt x="266" y="90"/>
                  </a:cubicBezTo>
                  <a:close/>
                  <a:moveTo>
                    <a:pt x="265" y="118"/>
                  </a:moveTo>
                  <a:cubicBezTo>
                    <a:pt x="264" y="120"/>
                    <a:pt x="262" y="122"/>
                    <a:pt x="261" y="123"/>
                  </a:cubicBezTo>
                  <a:cubicBezTo>
                    <a:pt x="259" y="121"/>
                    <a:pt x="260" y="116"/>
                    <a:pt x="260" y="113"/>
                  </a:cubicBezTo>
                  <a:cubicBezTo>
                    <a:pt x="262" y="112"/>
                    <a:pt x="263" y="116"/>
                    <a:pt x="265" y="118"/>
                  </a:cubicBezTo>
                  <a:close/>
                  <a:moveTo>
                    <a:pt x="265" y="140"/>
                  </a:moveTo>
                  <a:cubicBezTo>
                    <a:pt x="265" y="143"/>
                    <a:pt x="262" y="144"/>
                    <a:pt x="261" y="146"/>
                  </a:cubicBezTo>
                  <a:cubicBezTo>
                    <a:pt x="258" y="144"/>
                    <a:pt x="261" y="140"/>
                    <a:pt x="259" y="135"/>
                  </a:cubicBezTo>
                  <a:cubicBezTo>
                    <a:pt x="263" y="135"/>
                    <a:pt x="263" y="139"/>
                    <a:pt x="265" y="140"/>
                  </a:cubicBezTo>
                  <a:close/>
                  <a:moveTo>
                    <a:pt x="259" y="267"/>
                  </a:moveTo>
                  <a:cubicBezTo>
                    <a:pt x="258" y="266"/>
                    <a:pt x="257" y="265"/>
                    <a:pt x="257" y="263"/>
                  </a:cubicBezTo>
                  <a:cubicBezTo>
                    <a:pt x="258" y="263"/>
                    <a:pt x="258" y="262"/>
                    <a:pt x="259" y="261"/>
                  </a:cubicBezTo>
                  <a:cubicBezTo>
                    <a:pt x="261" y="263"/>
                    <a:pt x="259" y="265"/>
                    <a:pt x="259" y="267"/>
                  </a:cubicBezTo>
                  <a:close/>
                  <a:moveTo>
                    <a:pt x="253" y="260"/>
                  </a:moveTo>
                  <a:cubicBezTo>
                    <a:pt x="253" y="256"/>
                    <a:pt x="250" y="257"/>
                    <a:pt x="250" y="254"/>
                  </a:cubicBezTo>
                  <a:cubicBezTo>
                    <a:pt x="251" y="251"/>
                    <a:pt x="253" y="251"/>
                    <a:pt x="254" y="248"/>
                  </a:cubicBezTo>
                  <a:cubicBezTo>
                    <a:pt x="257" y="248"/>
                    <a:pt x="256" y="251"/>
                    <a:pt x="259" y="250"/>
                  </a:cubicBezTo>
                  <a:cubicBezTo>
                    <a:pt x="259" y="254"/>
                    <a:pt x="256" y="258"/>
                    <a:pt x="253" y="260"/>
                  </a:cubicBezTo>
                  <a:close/>
                  <a:moveTo>
                    <a:pt x="255" y="239"/>
                  </a:moveTo>
                  <a:cubicBezTo>
                    <a:pt x="253" y="237"/>
                    <a:pt x="251" y="234"/>
                    <a:pt x="249" y="229"/>
                  </a:cubicBezTo>
                  <a:cubicBezTo>
                    <a:pt x="251" y="226"/>
                    <a:pt x="254" y="224"/>
                    <a:pt x="256" y="220"/>
                  </a:cubicBezTo>
                  <a:cubicBezTo>
                    <a:pt x="259" y="225"/>
                    <a:pt x="260" y="236"/>
                    <a:pt x="255" y="239"/>
                  </a:cubicBezTo>
                  <a:close/>
                  <a:moveTo>
                    <a:pt x="257" y="99"/>
                  </a:moveTo>
                  <a:cubicBezTo>
                    <a:pt x="255" y="98"/>
                    <a:pt x="254" y="97"/>
                    <a:pt x="253" y="96"/>
                  </a:cubicBezTo>
                  <a:cubicBezTo>
                    <a:pt x="252" y="91"/>
                    <a:pt x="256" y="90"/>
                    <a:pt x="257" y="86"/>
                  </a:cubicBezTo>
                  <a:cubicBezTo>
                    <a:pt x="259" y="90"/>
                    <a:pt x="257" y="95"/>
                    <a:pt x="257" y="99"/>
                  </a:cubicBezTo>
                  <a:close/>
                  <a:moveTo>
                    <a:pt x="249" y="89"/>
                  </a:moveTo>
                  <a:cubicBezTo>
                    <a:pt x="238" y="84"/>
                    <a:pt x="255" y="63"/>
                    <a:pt x="258" y="78"/>
                  </a:cubicBezTo>
                  <a:cubicBezTo>
                    <a:pt x="255" y="82"/>
                    <a:pt x="253" y="86"/>
                    <a:pt x="249" y="89"/>
                  </a:cubicBezTo>
                  <a:close/>
                  <a:moveTo>
                    <a:pt x="246" y="93"/>
                  </a:moveTo>
                  <a:cubicBezTo>
                    <a:pt x="246" y="96"/>
                    <a:pt x="243" y="98"/>
                    <a:pt x="241" y="99"/>
                  </a:cubicBezTo>
                  <a:cubicBezTo>
                    <a:pt x="237" y="97"/>
                    <a:pt x="236" y="89"/>
                    <a:pt x="241" y="86"/>
                  </a:cubicBezTo>
                  <a:cubicBezTo>
                    <a:pt x="244" y="87"/>
                    <a:pt x="245" y="91"/>
                    <a:pt x="246" y="93"/>
                  </a:cubicBezTo>
                  <a:close/>
                  <a:moveTo>
                    <a:pt x="234" y="87"/>
                  </a:moveTo>
                  <a:cubicBezTo>
                    <a:pt x="228" y="86"/>
                    <a:pt x="230" y="78"/>
                    <a:pt x="234" y="75"/>
                  </a:cubicBezTo>
                  <a:cubicBezTo>
                    <a:pt x="236" y="76"/>
                    <a:pt x="237" y="79"/>
                    <a:pt x="238" y="82"/>
                  </a:cubicBezTo>
                  <a:cubicBezTo>
                    <a:pt x="238" y="84"/>
                    <a:pt x="235" y="85"/>
                    <a:pt x="234" y="87"/>
                  </a:cubicBezTo>
                  <a:close/>
                  <a:moveTo>
                    <a:pt x="230" y="91"/>
                  </a:moveTo>
                  <a:cubicBezTo>
                    <a:pt x="229" y="94"/>
                    <a:pt x="228" y="97"/>
                    <a:pt x="224" y="98"/>
                  </a:cubicBezTo>
                  <a:cubicBezTo>
                    <a:pt x="223" y="96"/>
                    <a:pt x="222" y="94"/>
                    <a:pt x="221" y="92"/>
                  </a:cubicBezTo>
                  <a:cubicBezTo>
                    <a:pt x="223" y="90"/>
                    <a:pt x="225" y="88"/>
                    <a:pt x="227" y="86"/>
                  </a:cubicBezTo>
                  <a:cubicBezTo>
                    <a:pt x="228" y="87"/>
                    <a:pt x="230" y="89"/>
                    <a:pt x="230" y="91"/>
                  </a:cubicBezTo>
                  <a:close/>
                  <a:moveTo>
                    <a:pt x="218" y="89"/>
                  </a:moveTo>
                  <a:cubicBezTo>
                    <a:pt x="217" y="86"/>
                    <a:pt x="216" y="84"/>
                    <a:pt x="214" y="82"/>
                  </a:cubicBezTo>
                  <a:cubicBezTo>
                    <a:pt x="220" y="70"/>
                    <a:pt x="228" y="84"/>
                    <a:pt x="218" y="89"/>
                  </a:cubicBezTo>
                  <a:close/>
                  <a:moveTo>
                    <a:pt x="213" y="80"/>
                  </a:moveTo>
                  <a:cubicBezTo>
                    <a:pt x="213" y="78"/>
                    <a:pt x="215" y="73"/>
                    <a:pt x="219" y="72"/>
                  </a:cubicBezTo>
                  <a:cubicBezTo>
                    <a:pt x="218" y="76"/>
                    <a:pt x="214" y="77"/>
                    <a:pt x="213" y="80"/>
                  </a:cubicBezTo>
                  <a:close/>
                  <a:moveTo>
                    <a:pt x="215" y="91"/>
                  </a:moveTo>
                  <a:cubicBezTo>
                    <a:pt x="215" y="94"/>
                    <a:pt x="213" y="95"/>
                    <a:pt x="212" y="97"/>
                  </a:cubicBezTo>
                  <a:cubicBezTo>
                    <a:pt x="209" y="95"/>
                    <a:pt x="208" y="92"/>
                    <a:pt x="207" y="91"/>
                  </a:cubicBezTo>
                  <a:cubicBezTo>
                    <a:pt x="208" y="89"/>
                    <a:pt x="209" y="87"/>
                    <a:pt x="213" y="87"/>
                  </a:cubicBezTo>
                  <a:cubicBezTo>
                    <a:pt x="213" y="89"/>
                    <a:pt x="214" y="91"/>
                    <a:pt x="215" y="91"/>
                  </a:cubicBezTo>
                  <a:close/>
                  <a:moveTo>
                    <a:pt x="203" y="84"/>
                  </a:moveTo>
                  <a:cubicBezTo>
                    <a:pt x="201" y="84"/>
                    <a:pt x="201" y="82"/>
                    <a:pt x="200" y="81"/>
                  </a:cubicBezTo>
                  <a:cubicBezTo>
                    <a:pt x="200" y="78"/>
                    <a:pt x="203" y="77"/>
                    <a:pt x="204" y="75"/>
                  </a:cubicBezTo>
                  <a:cubicBezTo>
                    <a:pt x="206" y="75"/>
                    <a:pt x="205" y="78"/>
                    <a:pt x="207" y="78"/>
                  </a:cubicBezTo>
                  <a:cubicBezTo>
                    <a:pt x="206" y="81"/>
                    <a:pt x="204" y="82"/>
                    <a:pt x="203" y="84"/>
                  </a:cubicBezTo>
                  <a:close/>
                  <a:moveTo>
                    <a:pt x="197" y="78"/>
                  </a:moveTo>
                  <a:cubicBezTo>
                    <a:pt x="197" y="75"/>
                    <a:pt x="200" y="74"/>
                    <a:pt x="201" y="71"/>
                  </a:cubicBezTo>
                  <a:cubicBezTo>
                    <a:pt x="202" y="71"/>
                    <a:pt x="202" y="72"/>
                    <a:pt x="203" y="72"/>
                  </a:cubicBezTo>
                  <a:cubicBezTo>
                    <a:pt x="201" y="74"/>
                    <a:pt x="201" y="78"/>
                    <a:pt x="197" y="78"/>
                  </a:cubicBezTo>
                  <a:close/>
                  <a:moveTo>
                    <a:pt x="200" y="87"/>
                  </a:moveTo>
                  <a:cubicBezTo>
                    <a:pt x="197" y="91"/>
                    <a:pt x="195" y="96"/>
                    <a:pt x="191" y="99"/>
                  </a:cubicBezTo>
                  <a:cubicBezTo>
                    <a:pt x="188" y="93"/>
                    <a:pt x="195" y="90"/>
                    <a:pt x="196" y="85"/>
                  </a:cubicBezTo>
                  <a:cubicBezTo>
                    <a:pt x="199" y="85"/>
                    <a:pt x="198" y="87"/>
                    <a:pt x="200" y="87"/>
                  </a:cubicBezTo>
                  <a:close/>
                  <a:moveTo>
                    <a:pt x="187" y="93"/>
                  </a:moveTo>
                  <a:cubicBezTo>
                    <a:pt x="188" y="88"/>
                    <a:pt x="192" y="85"/>
                    <a:pt x="194" y="81"/>
                  </a:cubicBezTo>
                  <a:cubicBezTo>
                    <a:pt x="195" y="81"/>
                    <a:pt x="195" y="81"/>
                    <a:pt x="195" y="82"/>
                  </a:cubicBezTo>
                  <a:cubicBezTo>
                    <a:pt x="194" y="87"/>
                    <a:pt x="190" y="90"/>
                    <a:pt x="187" y="93"/>
                  </a:cubicBezTo>
                  <a:close/>
                  <a:moveTo>
                    <a:pt x="183" y="87"/>
                  </a:moveTo>
                  <a:cubicBezTo>
                    <a:pt x="183" y="83"/>
                    <a:pt x="188" y="79"/>
                    <a:pt x="190" y="76"/>
                  </a:cubicBezTo>
                  <a:cubicBezTo>
                    <a:pt x="191" y="80"/>
                    <a:pt x="185" y="83"/>
                    <a:pt x="183" y="87"/>
                  </a:cubicBezTo>
                  <a:close/>
                  <a:moveTo>
                    <a:pt x="183" y="82"/>
                  </a:moveTo>
                  <a:cubicBezTo>
                    <a:pt x="183" y="83"/>
                    <a:pt x="181" y="82"/>
                    <a:pt x="181" y="84"/>
                  </a:cubicBezTo>
                  <a:cubicBezTo>
                    <a:pt x="174" y="79"/>
                    <a:pt x="185" y="75"/>
                    <a:pt x="185" y="69"/>
                  </a:cubicBezTo>
                  <a:cubicBezTo>
                    <a:pt x="187" y="70"/>
                    <a:pt x="188" y="72"/>
                    <a:pt x="189" y="73"/>
                  </a:cubicBezTo>
                  <a:cubicBezTo>
                    <a:pt x="187" y="76"/>
                    <a:pt x="182" y="79"/>
                    <a:pt x="183" y="82"/>
                  </a:cubicBezTo>
                  <a:close/>
                  <a:moveTo>
                    <a:pt x="179" y="90"/>
                  </a:moveTo>
                  <a:cubicBezTo>
                    <a:pt x="182" y="94"/>
                    <a:pt x="175" y="99"/>
                    <a:pt x="173" y="101"/>
                  </a:cubicBezTo>
                  <a:cubicBezTo>
                    <a:pt x="171" y="97"/>
                    <a:pt x="177" y="95"/>
                    <a:pt x="179" y="90"/>
                  </a:cubicBezTo>
                  <a:close/>
                  <a:moveTo>
                    <a:pt x="169" y="97"/>
                  </a:moveTo>
                  <a:cubicBezTo>
                    <a:pt x="167" y="91"/>
                    <a:pt x="174" y="89"/>
                    <a:pt x="176" y="84"/>
                  </a:cubicBezTo>
                  <a:cubicBezTo>
                    <a:pt x="177" y="84"/>
                    <a:pt x="177" y="86"/>
                    <a:pt x="178" y="87"/>
                  </a:cubicBezTo>
                  <a:cubicBezTo>
                    <a:pt x="175" y="91"/>
                    <a:pt x="173" y="95"/>
                    <a:pt x="169" y="97"/>
                  </a:cubicBezTo>
                  <a:close/>
                  <a:moveTo>
                    <a:pt x="164" y="113"/>
                  </a:moveTo>
                  <a:cubicBezTo>
                    <a:pt x="164" y="108"/>
                    <a:pt x="167" y="106"/>
                    <a:pt x="169" y="103"/>
                  </a:cubicBezTo>
                  <a:cubicBezTo>
                    <a:pt x="173" y="106"/>
                    <a:pt x="167" y="111"/>
                    <a:pt x="164" y="113"/>
                  </a:cubicBezTo>
                  <a:close/>
                  <a:moveTo>
                    <a:pt x="161" y="106"/>
                  </a:moveTo>
                  <a:cubicBezTo>
                    <a:pt x="162" y="102"/>
                    <a:pt x="164" y="101"/>
                    <a:pt x="166" y="98"/>
                  </a:cubicBezTo>
                  <a:cubicBezTo>
                    <a:pt x="169" y="100"/>
                    <a:pt x="164" y="105"/>
                    <a:pt x="161" y="106"/>
                  </a:cubicBezTo>
                  <a:close/>
                  <a:moveTo>
                    <a:pt x="157" y="123"/>
                  </a:moveTo>
                  <a:cubicBezTo>
                    <a:pt x="158" y="119"/>
                    <a:pt x="158" y="116"/>
                    <a:pt x="161" y="114"/>
                  </a:cubicBezTo>
                  <a:cubicBezTo>
                    <a:pt x="165" y="116"/>
                    <a:pt x="160" y="122"/>
                    <a:pt x="157" y="123"/>
                  </a:cubicBezTo>
                  <a:close/>
                  <a:moveTo>
                    <a:pt x="161" y="134"/>
                  </a:moveTo>
                  <a:cubicBezTo>
                    <a:pt x="162" y="134"/>
                    <a:pt x="162" y="135"/>
                    <a:pt x="163" y="135"/>
                  </a:cubicBezTo>
                  <a:cubicBezTo>
                    <a:pt x="163" y="140"/>
                    <a:pt x="160" y="141"/>
                    <a:pt x="158" y="144"/>
                  </a:cubicBezTo>
                  <a:cubicBezTo>
                    <a:pt x="155" y="142"/>
                    <a:pt x="160" y="137"/>
                    <a:pt x="161" y="134"/>
                  </a:cubicBezTo>
                  <a:close/>
                  <a:moveTo>
                    <a:pt x="159" y="158"/>
                  </a:moveTo>
                  <a:cubicBezTo>
                    <a:pt x="161" y="160"/>
                    <a:pt x="162" y="161"/>
                    <a:pt x="163" y="164"/>
                  </a:cubicBezTo>
                  <a:cubicBezTo>
                    <a:pt x="162" y="165"/>
                    <a:pt x="160" y="167"/>
                    <a:pt x="160" y="169"/>
                  </a:cubicBezTo>
                  <a:cubicBezTo>
                    <a:pt x="156" y="167"/>
                    <a:pt x="157" y="163"/>
                    <a:pt x="159" y="158"/>
                  </a:cubicBezTo>
                  <a:close/>
                  <a:moveTo>
                    <a:pt x="160" y="322"/>
                  </a:moveTo>
                  <a:cubicBezTo>
                    <a:pt x="161" y="322"/>
                    <a:pt x="161" y="322"/>
                    <a:pt x="161" y="323"/>
                  </a:cubicBezTo>
                  <a:cubicBezTo>
                    <a:pt x="160" y="328"/>
                    <a:pt x="158" y="332"/>
                    <a:pt x="153" y="333"/>
                  </a:cubicBezTo>
                  <a:cubicBezTo>
                    <a:pt x="155" y="329"/>
                    <a:pt x="157" y="326"/>
                    <a:pt x="160" y="322"/>
                  </a:cubicBezTo>
                  <a:close/>
                  <a:moveTo>
                    <a:pt x="161" y="337"/>
                  </a:moveTo>
                  <a:cubicBezTo>
                    <a:pt x="163" y="344"/>
                    <a:pt x="158" y="350"/>
                    <a:pt x="155" y="354"/>
                  </a:cubicBezTo>
                  <a:cubicBezTo>
                    <a:pt x="153" y="348"/>
                    <a:pt x="156" y="340"/>
                    <a:pt x="161" y="337"/>
                  </a:cubicBezTo>
                  <a:close/>
                  <a:moveTo>
                    <a:pt x="162" y="356"/>
                  </a:moveTo>
                  <a:cubicBezTo>
                    <a:pt x="161" y="358"/>
                    <a:pt x="159" y="359"/>
                    <a:pt x="157" y="360"/>
                  </a:cubicBezTo>
                  <a:cubicBezTo>
                    <a:pt x="158" y="358"/>
                    <a:pt x="160" y="354"/>
                    <a:pt x="162" y="356"/>
                  </a:cubicBezTo>
                  <a:close/>
                  <a:moveTo>
                    <a:pt x="161" y="407"/>
                  </a:moveTo>
                  <a:cubicBezTo>
                    <a:pt x="160" y="404"/>
                    <a:pt x="161" y="403"/>
                    <a:pt x="162" y="401"/>
                  </a:cubicBezTo>
                  <a:cubicBezTo>
                    <a:pt x="162" y="401"/>
                    <a:pt x="163" y="406"/>
                    <a:pt x="161" y="407"/>
                  </a:cubicBezTo>
                  <a:close/>
                  <a:moveTo>
                    <a:pt x="159" y="618"/>
                  </a:moveTo>
                  <a:cubicBezTo>
                    <a:pt x="156" y="608"/>
                    <a:pt x="158" y="593"/>
                    <a:pt x="158" y="585"/>
                  </a:cubicBezTo>
                  <a:cubicBezTo>
                    <a:pt x="159" y="586"/>
                    <a:pt x="160" y="587"/>
                    <a:pt x="161" y="588"/>
                  </a:cubicBezTo>
                  <a:cubicBezTo>
                    <a:pt x="159" y="597"/>
                    <a:pt x="164" y="611"/>
                    <a:pt x="159" y="618"/>
                  </a:cubicBezTo>
                  <a:close/>
                  <a:moveTo>
                    <a:pt x="161" y="498"/>
                  </a:moveTo>
                  <a:cubicBezTo>
                    <a:pt x="162" y="493"/>
                    <a:pt x="162" y="487"/>
                    <a:pt x="161" y="479"/>
                  </a:cubicBezTo>
                  <a:cubicBezTo>
                    <a:pt x="164" y="482"/>
                    <a:pt x="164" y="489"/>
                    <a:pt x="166" y="492"/>
                  </a:cubicBezTo>
                  <a:cubicBezTo>
                    <a:pt x="164" y="494"/>
                    <a:pt x="164" y="498"/>
                    <a:pt x="161" y="498"/>
                  </a:cubicBezTo>
                  <a:close/>
                  <a:moveTo>
                    <a:pt x="166" y="545"/>
                  </a:moveTo>
                  <a:cubicBezTo>
                    <a:pt x="171" y="548"/>
                    <a:pt x="166" y="554"/>
                    <a:pt x="163" y="555"/>
                  </a:cubicBezTo>
                  <a:cubicBezTo>
                    <a:pt x="164" y="551"/>
                    <a:pt x="165" y="549"/>
                    <a:pt x="166" y="545"/>
                  </a:cubicBezTo>
                  <a:close/>
                  <a:moveTo>
                    <a:pt x="165" y="576"/>
                  </a:moveTo>
                  <a:cubicBezTo>
                    <a:pt x="168" y="577"/>
                    <a:pt x="166" y="581"/>
                    <a:pt x="164" y="581"/>
                  </a:cubicBezTo>
                  <a:cubicBezTo>
                    <a:pt x="163" y="580"/>
                    <a:pt x="165" y="578"/>
                    <a:pt x="165" y="576"/>
                  </a:cubicBezTo>
                  <a:close/>
                  <a:moveTo>
                    <a:pt x="168" y="620"/>
                  </a:moveTo>
                  <a:cubicBezTo>
                    <a:pt x="169" y="620"/>
                    <a:pt x="169" y="621"/>
                    <a:pt x="170" y="621"/>
                  </a:cubicBezTo>
                  <a:cubicBezTo>
                    <a:pt x="170" y="623"/>
                    <a:pt x="168" y="624"/>
                    <a:pt x="166" y="624"/>
                  </a:cubicBezTo>
                  <a:cubicBezTo>
                    <a:pt x="166" y="622"/>
                    <a:pt x="167" y="621"/>
                    <a:pt x="168" y="620"/>
                  </a:cubicBezTo>
                  <a:close/>
                  <a:moveTo>
                    <a:pt x="171" y="753"/>
                  </a:moveTo>
                  <a:cubicBezTo>
                    <a:pt x="174" y="754"/>
                    <a:pt x="171" y="760"/>
                    <a:pt x="169" y="760"/>
                  </a:cubicBezTo>
                  <a:cubicBezTo>
                    <a:pt x="167" y="758"/>
                    <a:pt x="170" y="755"/>
                    <a:pt x="171" y="753"/>
                  </a:cubicBezTo>
                  <a:close/>
                  <a:moveTo>
                    <a:pt x="173" y="717"/>
                  </a:moveTo>
                  <a:cubicBezTo>
                    <a:pt x="174" y="717"/>
                    <a:pt x="174" y="717"/>
                    <a:pt x="175" y="717"/>
                  </a:cubicBezTo>
                  <a:cubicBezTo>
                    <a:pt x="175" y="720"/>
                    <a:pt x="174" y="721"/>
                    <a:pt x="173" y="722"/>
                  </a:cubicBezTo>
                  <a:cubicBezTo>
                    <a:pt x="172" y="721"/>
                    <a:pt x="172" y="717"/>
                    <a:pt x="173" y="717"/>
                  </a:cubicBezTo>
                  <a:close/>
                  <a:moveTo>
                    <a:pt x="173" y="698"/>
                  </a:moveTo>
                  <a:cubicBezTo>
                    <a:pt x="173" y="697"/>
                    <a:pt x="173" y="693"/>
                    <a:pt x="176" y="693"/>
                  </a:cubicBezTo>
                  <a:cubicBezTo>
                    <a:pt x="175" y="695"/>
                    <a:pt x="175" y="698"/>
                    <a:pt x="173" y="698"/>
                  </a:cubicBezTo>
                  <a:close/>
                  <a:moveTo>
                    <a:pt x="178" y="674"/>
                  </a:moveTo>
                  <a:cubicBezTo>
                    <a:pt x="181" y="673"/>
                    <a:pt x="180" y="680"/>
                    <a:pt x="177" y="679"/>
                  </a:cubicBezTo>
                  <a:cubicBezTo>
                    <a:pt x="175" y="677"/>
                    <a:pt x="177" y="675"/>
                    <a:pt x="178" y="674"/>
                  </a:cubicBezTo>
                  <a:close/>
                  <a:moveTo>
                    <a:pt x="174" y="648"/>
                  </a:moveTo>
                  <a:cubicBezTo>
                    <a:pt x="175" y="646"/>
                    <a:pt x="177" y="646"/>
                    <a:pt x="177" y="643"/>
                  </a:cubicBezTo>
                  <a:cubicBezTo>
                    <a:pt x="180" y="644"/>
                    <a:pt x="177" y="648"/>
                    <a:pt x="174" y="648"/>
                  </a:cubicBezTo>
                  <a:close/>
                  <a:moveTo>
                    <a:pt x="178" y="563"/>
                  </a:moveTo>
                  <a:cubicBezTo>
                    <a:pt x="177" y="560"/>
                    <a:pt x="177" y="558"/>
                    <a:pt x="179" y="556"/>
                  </a:cubicBezTo>
                  <a:cubicBezTo>
                    <a:pt x="180" y="557"/>
                    <a:pt x="182" y="563"/>
                    <a:pt x="178" y="563"/>
                  </a:cubicBezTo>
                  <a:close/>
                  <a:moveTo>
                    <a:pt x="178" y="511"/>
                  </a:moveTo>
                  <a:cubicBezTo>
                    <a:pt x="176" y="507"/>
                    <a:pt x="180" y="505"/>
                    <a:pt x="181" y="502"/>
                  </a:cubicBezTo>
                  <a:cubicBezTo>
                    <a:pt x="186" y="505"/>
                    <a:pt x="181" y="511"/>
                    <a:pt x="178" y="511"/>
                  </a:cubicBezTo>
                  <a:close/>
                  <a:moveTo>
                    <a:pt x="186" y="515"/>
                  </a:moveTo>
                  <a:cubicBezTo>
                    <a:pt x="190" y="518"/>
                    <a:pt x="190" y="527"/>
                    <a:pt x="185" y="530"/>
                  </a:cubicBezTo>
                  <a:cubicBezTo>
                    <a:pt x="182" y="529"/>
                    <a:pt x="183" y="525"/>
                    <a:pt x="181" y="524"/>
                  </a:cubicBezTo>
                  <a:cubicBezTo>
                    <a:pt x="182" y="521"/>
                    <a:pt x="185" y="519"/>
                    <a:pt x="186" y="515"/>
                  </a:cubicBezTo>
                  <a:close/>
                  <a:moveTo>
                    <a:pt x="189" y="567"/>
                  </a:moveTo>
                  <a:cubicBezTo>
                    <a:pt x="187" y="565"/>
                    <a:pt x="185" y="561"/>
                    <a:pt x="187" y="558"/>
                  </a:cubicBezTo>
                  <a:cubicBezTo>
                    <a:pt x="190" y="559"/>
                    <a:pt x="190" y="564"/>
                    <a:pt x="189" y="567"/>
                  </a:cubicBezTo>
                  <a:close/>
                  <a:moveTo>
                    <a:pt x="195" y="534"/>
                  </a:moveTo>
                  <a:cubicBezTo>
                    <a:pt x="195" y="537"/>
                    <a:pt x="196" y="543"/>
                    <a:pt x="192" y="546"/>
                  </a:cubicBezTo>
                  <a:cubicBezTo>
                    <a:pt x="186" y="542"/>
                    <a:pt x="193" y="538"/>
                    <a:pt x="195" y="534"/>
                  </a:cubicBezTo>
                  <a:close/>
                  <a:moveTo>
                    <a:pt x="194" y="505"/>
                  </a:moveTo>
                  <a:cubicBezTo>
                    <a:pt x="196" y="507"/>
                    <a:pt x="196" y="511"/>
                    <a:pt x="197" y="513"/>
                  </a:cubicBezTo>
                  <a:cubicBezTo>
                    <a:pt x="198" y="515"/>
                    <a:pt x="195" y="515"/>
                    <a:pt x="196" y="517"/>
                  </a:cubicBezTo>
                  <a:cubicBezTo>
                    <a:pt x="194" y="514"/>
                    <a:pt x="189" y="508"/>
                    <a:pt x="194" y="505"/>
                  </a:cubicBezTo>
                  <a:close/>
                  <a:moveTo>
                    <a:pt x="198" y="478"/>
                  </a:moveTo>
                  <a:cubicBezTo>
                    <a:pt x="201" y="480"/>
                    <a:pt x="202" y="486"/>
                    <a:pt x="198" y="488"/>
                  </a:cubicBezTo>
                  <a:cubicBezTo>
                    <a:pt x="193" y="487"/>
                    <a:pt x="194" y="480"/>
                    <a:pt x="198" y="478"/>
                  </a:cubicBezTo>
                  <a:close/>
                  <a:moveTo>
                    <a:pt x="200" y="457"/>
                  </a:moveTo>
                  <a:cubicBezTo>
                    <a:pt x="197" y="453"/>
                    <a:pt x="205" y="450"/>
                    <a:pt x="206" y="446"/>
                  </a:cubicBezTo>
                  <a:cubicBezTo>
                    <a:pt x="207" y="446"/>
                    <a:pt x="207" y="447"/>
                    <a:pt x="208" y="447"/>
                  </a:cubicBezTo>
                  <a:cubicBezTo>
                    <a:pt x="205" y="450"/>
                    <a:pt x="202" y="453"/>
                    <a:pt x="200" y="457"/>
                  </a:cubicBezTo>
                  <a:close/>
                  <a:moveTo>
                    <a:pt x="209" y="450"/>
                  </a:moveTo>
                  <a:cubicBezTo>
                    <a:pt x="213" y="452"/>
                    <a:pt x="205" y="460"/>
                    <a:pt x="202" y="460"/>
                  </a:cubicBezTo>
                  <a:cubicBezTo>
                    <a:pt x="204" y="456"/>
                    <a:pt x="206" y="454"/>
                    <a:pt x="209" y="450"/>
                  </a:cubicBezTo>
                  <a:close/>
                  <a:moveTo>
                    <a:pt x="207" y="436"/>
                  </a:moveTo>
                  <a:cubicBezTo>
                    <a:pt x="205" y="436"/>
                    <a:pt x="205" y="434"/>
                    <a:pt x="204" y="434"/>
                  </a:cubicBezTo>
                  <a:cubicBezTo>
                    <a:pt x="205" y="430"/>
                    <a:pt x="208" y="429"/>
                    <a:pt x="210" y="426"/>
                  </a:cubicBezTo>
                  <a:cubicBezTo>
                    <a:pt x="211" y="426"/>
                    <a:pt x="211" y="428"/>
                    <a:pt x="212" y="429"/>
                  </a:cubicBezTo>
                  <a:cubicBezTo>
                    <a:pt x="211" y="432"/>
                    <a:pt x="209" y="434"/>
                    <a:pt x="207" y="436"/>
                  </a:cubicBezTo>
                  <a:close/>
                  <a:moveTo>
                    <a:pt x="217" y="435"/>
                  </a:moveTo>
                  <a:cubicBezTo>
                    <a:pt x="214" y="437"/>
                    <a:pt x="213" y="440"/>
                    <a:pt x="210" y="442"/>
                  </a:cubicBezTo>
                  <a:cubicBezTo>
                    <a:pt x="211" y="439"/>
                    <a:pt x="214" y="434"/>
                    <a:pt x="217" y="435"/>
                  </a:cubicBezTo>
                  <a:close/>
                  <a:moveTo>
                    <a:pt x="217" y="437"/>
                  </a:moveTo>
                  <a:cubicBezTo>
                    <a:pt x="219" y="437"/>
                    <a:pt x="219" y="439"/>
                    <a:pt x="220" y="439"/>
                  </a:cubicBezTo>
                  <a:cubicBezTo>
                    <a:pt x="218" y="442"/>
                    <a:pt x="216" y="447"/>
                    <a:pt x="213" y="447"/>
                  </a:cubicBezTo>
                  <a:cubicBezTo>
                    <a:pt x="213" y="442"/>
                    <a:pt x="217" y="441"/>
                    <a:pt x="217" y="437"/>
                  </a:cubicBezTo>
                  <a:close/>
                  <a:moveTo>
                    <a:pt x="222" y="369"/>
                  </a:moveTo>
                  <a:cubicBezTo>
                    <a:pt x="218" y="367"/>
                    <a:pt x="219" y="363"/>
                    <a:pt x="222" y="360"/>
                  </a:cubicBezTo>
                  <a:cubicBezTo>
                    <a:pt x="225" y="361"/>
                    <a:pt x="225" y="363"/>
                    <a:pt x="227" y="365"/>
                  </a:cubicBezTo>
                  <a:cubicBezTo>
                    <a:pt x="226" y="367"/>
                    <a:pt x="224" y="368"/>
                    <a:pt x="222" y="369"/>
                  </a:cubicBezTo>
                  <a:close/>
                  <a:moveTo>
                    <a:pt x="226" y="379"/>
                  </a:moveTo>
                  <a:cubicBezTo>
                    <a:pt x="230" y="382"/>
                    <a:pt x="232" y="384"/>
                    <a:pt x="234" y="390"/>
                  </a:cubicBezTo>
                  <a:cubicBezTo>
                    <a:pt x="230" y="389"/>
                    <a:pt x="231" y="385"/>
                    <a:pt x="227" y="385"/>
                  </a:cubicBezTo>
                  <a:cubicBezTo>
                    <a:pt x="228" y="382"/>
                    <a:pt x="224" y="381"/>
                    <a:pt x="226" y="379"/>
                  </a:cubicBezTo>
                  <a:close/>
                  <a:moveTo>
                    <a:pt x="229" y="369"/>
                  </a:moveTo>
                  <a:cubicBezTo>
                    <a:pt x="232" y="370"/>
                    <a:pt x="228" y="375"/>
                    <a:pt x="226" y="375"/>
                  </a:cubicBezTo>
                  <a:cubicBezTo>
                    <a:pt x="226" y="372"/>
                    <a:pt x="229" y="372"/>
                    <a:pt x="229" y="369"/>
                  </a:cubicBezTo>
                  <a:close/>
                  <a:moveTo>
                    <a:pt x="227" y="354"/>
                  </a:moveTo>
                  <a:cubicBezTo>
                    <a:pt x="229" y="344"/>
                    <a:pt x="239" y="354"/>
                    <a:pt x="231" y="358"/>
                  </a:cubicBezTo>
                  <a:cubicBezTo>
                    <a:pt x="229" y="357"/>
                    <a:pt x="229" y="356"/>
                    <a:pt x="227" y="354"/>
                  </a:cubicBezTo>
                  <a:close/>
                  <a:moveTo>
                    <a:pt x="232" y="339"/>
                  </a:moveTo>
                  <a:cubicBezTo>
                    <a:pt x="229" y="338"/>
                    <a:pt x="228" y="335"/>
                    <a:pt x="227" y="333"/>
                  </a:cubicBezTo>
                  <a:cubicBezTo>
                    <a:pt x="228" y="330"/>
                    <a:pt x="230" y="328"/>
                    <a:pt x="231" y="325"/>
                  </a:cubicBezTo>
                  <a:cubicBezTo>
                    <a:pt x="233" y="327"/>
                    <a:pt x="235" y="329"/>
                    <a:pt x="237" y="332"/>
                  </a:cubicBezTo>
                  <a:cubicBezTo>
                    <a:pt x="236" y="335"/>
                    <a:pt x="233" y="336"/>
                    <a:pt x="232" y="339"/>
                  </a:cubicBezTo>
                  <a:close/>
                  <a:moveTo>
                    <a:pt x="238" y="358"/>
                  </a:moveTo>
                  <a:cubicBezTo>
                    <a:pt x="242" y="362"/>
                    <a:pt x="243" y="369"/>
                    <a:pt x="247" y="374"/>
                  </a:cubicBezTo>
                  <a:cubicBezTo>
                    <a:pt x="246" y="374"/>
                    <a:pt x="246" y="375"/>
                    <a:pt x="246" y="376"/>
                  </a:cubicBezTo>
                  <a:cubicBezTo>
                    <a:pt x="241" y="373"/>
                    <a:pt x="239" y="367"/>
                    <a:pt x="234" y="364"/>
                  </a:cubicBezTo>
                  <a:cubicBezTo>
                    <a:pt x="235" y="361"/>
                    <a:pt x="236" y="359"/>
                    <a:pt x="238" y="358"/>
                  </a:cubicBezTo>
                  <a:close/>
                  <a:moveTo>
                    <a:pt x="261" y="215"/>
                  </a:moveTo>
                  <a:cubicBezTo>
                    <a:pt x="262" y="213"/>
                    <a:pt x="263" y="210"/>
                    <a:pt x="265" y="209"/>
                  </a:cubicBezTo>
                  <a:cubicBezTo>
                    <a:pt x="269" y="210"/>
                    <a:pt x="269" y="215"/>
                    <a:pt x="272" y="218"/>
                  </a:cubicBezTo>
                  <a:cubicBezTo>
                    <a:pt x="271" y="221"/>
                    <a:pt x="268" y="222"/>
                    <a:pt x="267" y="225"/>
                  </a:cubicBezTo>
                  <a:cubicBezTo>
                    <a:pt x="263" y="223"/>
                    <a:pt x="262" y="219"/>
                    <a:pt x="261" y="215"/>
                  </a:cubicBezTo>
                  <a:close/>
                  <a:moveTo>
                    <a:pt x="266" y="233"/>
                  </a:moveTo>
                  <a:cubicBezTo>
                    <a:pt x="269" y="235"/>
                    <a:pt x="270" y="237"/>
                    <a:pt x="270" y="239"/>
                  </a:cubicBezTo>
                  <a:cubicBezTo>
                    <a:pt x="268" y="242"/>
                    <a:pt x="266" y="246"/>
                    <a:pt x="263" y="248"/>
                  </a:cubicBezTo>
                  <a:cubicBezTo>
                    <a:pt x="263" y="242"/>
                    <a:pt x="261" y="237"/>
                    <a:pt x="266" y="233"/>
                  </a:cubicBezTo>
                  <a:close/>
                  <a:moveTo>
                    <a:pt x="263" y="261"/>
                  </a:moveTo>
                  <a:cubicBezTo>
                    <a:pt x="265" y="263"/>
                    <a:pt x="267" y="266"/>
                    <a:pt x="268" y="269"/>
                  </a:cubicBezTo>
                  <a:cubicBezTo>
                    <a:pt x="267" y="271"/>
                    <a:pt x="267" y="274"/>
                    <a:pt x="264" y="274"/>
                  </a:cubicBezTo>
                  <a:cubicBezTo>
                    <a:pt x="263" y="271"/>
                    <a:pt x="262" y="263"/>
                    <a:pt x="263" y="261"/>
                  </a:cubicBezTo>
                  <a:close/>
                  <a:moveTo>
                    <a:pt x="280" y="270"/>
                  </a:moveTo>
                  <a:cubicBezTo>
                    <a:pt x="281" y="273"/>
                    <a:pt x="280" y="275"/>
                    <a:pt x="280" y="278"/>
                  </a:cubicBezTo>
                  <a:cubicBezTo>
                    <a:pt x="277" y="277"/>
                    <a:pt x="276" y="273"/>
                    <a:pt x="274" y="269"/>
                  </a:cubicBezTo>
                  <a:cubicBezTo>
                    <a:pt x="276" y="268"/>
                    <a:pt x="277" y="266"/>
                    <a:pt x="279" y="263"/>
                  </a:cubicBezTo>
                  <a:cubicBezTo>
                    <a:pt x="283" y="266"/>
                    <a:pt x="276" y="269"/>
                    <a:pt x="276" y="272"/>
                  </a:cubicBezTo>
                  <a:cubicBezTo>
                    <a:pt x="278" y="272"/>
                    <a:pt x="278" y="270"/>
                    <a:pt x="280" y="270"/>
                  </a:cubicBezTo>
                  <a:close/>
                  <a:moveTo>
                    <a:pt x="287" y="105"/>
                  </a:moveTo>
                  <a:cubicBezTo>
                    <a:pt x="290" y="108"/>
                    <a:pt x="291" y="109"/>
                    <a:pt x="289" y="113"/>
                  </a:cubicBezTo>
                  <a:cubicBezTo>
                    <a:pt x="285" y="114"/>
                    <a:pt x="286" y="110"/>
                    <a:pt x="283" y="110"/>
                  </a:cubicBezTo>
                  <a:cubicBezTo>
                    <a:pt x="284" y="108"/>
                    <a:pt x="285" y="106"/>
                    <a:pt x="287" y="105"/>
                  </a:cubicBezTo>
                  <a:close/>
                  <a:moveTo>
                    <a:pt x="286" y="103"/>
                  </a:moveTo>
                  <a:cubicBezTo>
                    <a:pt x="285" y="104"/>
                    <a:pt x="283" y="105"/>
                    <a:pt x="283" y="106"/>
                  </a:cubicBezTo>
                  <a:cubicBezTo>
                    <a:pt x="280" y="106"/>
                    <a:pt x="284" y="100"/>
                    <a:pt x="286" y="103"/>
                  </a:cubicBezTo>
                  <a:close/>
                  <a:moveTo>
                    <a:pt x="311" y="161"/>
                  </a:moveTo>
                  <a:cubicBezTo>
                    <a:pt x="312" y="159"/>
                    <a:pt x="313" y="163"/>
                    <a:pt x="314" y="164"/>
                  </a:cubicBezTo>
                  <a:cubicBezTo>
                    <a:pt x="314" y="166"/>
                    <a:pt x="313" y="168"/>
                    <a:pt x="311" y="167"/>
                  </a:cubicBezTo>
                  <a:cubicBezTo>
                    <a:pt x="311" y="164"/>
                    <a:pt x="312" y="163"/>
                    <a:pt x="311" y="161"/>
                  </a:cubicBezTo>
                  <a:close/>
                  <a:moveTo>
                    <a:pt x="316" y="303"/>
                  </a:moveTo>
                  <a:cubicBezTo>
                    <a:pt x="319" y="303"/>
                    <a:pt x="319" y="306"/>
                    <a:pt x="320" y="307"/>
                  </a:cubicBezTo>
                  <a:cubicBezTo>
                    <a:pt x="320" y="309"/>
                    <a:pt x="317" y="311"/>
                    <a:pt x="316" y="310"/>
                  </a:cubicBezTo>
                  <a:cubicBezTo>
                    <a:pt x="317" y="307"/>
                    <a:pt x="317" y="307"/>
                    <a:pt x="316" y="303"/>
                  </a:cubicBezTo>
                  <a:close/>
                  <a:moveTo>
                    <a:pt x="306" y="741"/>
                  </a:moveTo>
                  <a:cubicBezTo>
                    <a:pt x="307" y="742"/>
                    <a:pt x="307" y="746"/>
                    <a:pt x="306" y="747"/>
                  </a:cubicBezTo>
                  <a:cubicBezTo>
                    <a:pt x="304" y="746"/>
                    <a:pt x="307" y="743"/>
                    <a:pt x="306" y="741"/>
                  </a:cubicBezTo>
                  <a:close/>
                  <a:moveTo>
                    <a:pt x="295" y="274"/>
                  </a:moveTo>
                  <a:cubicBezTo>
                    <a:pt x="297" y="274"/>
                    <a:pt x="297" y="277"/>
                    <a:pt x="298" y="279"/>
                  </a:cubicBezTo>
                  <a:cubicBezTo>
                    <a:pt x="297" y="280"/>
                    <a:pt x="295" y="281"/>
                    <a:pt x="295" y="282"/>
                  </a:cubicBezTo>
                  <a:cubicBezTo>
                    <a:pt x="294" y="279"/>
                    <a:pt x="296" y="277"/>
                    <a:pt x="295" y="274"/>
                  </a:cubicBezTo>
                  <a:close/>
                  <a:moveTo>
                    <a:pt x="295" y="255"/>
                  </a:moveTo>
                  <a:cubicBezTo>
                    <a:pt x="297" y="255"/>
                    <a:pt x="297" y="257"/>
                    <a:pt x="298" y="258"/>
                  </a:cubicBezTo>
                  <a:cubicBezTo>
                    <a:pt x="298" y="260"/>
                    <a:pt x="296" y="260"/>
                    <a:pt x="296" y="261"/>
                  </a:cubicBezTo>
                  <a:cubicBezTo>
                    <a:pt x="295" y="260"/>
                    <a:pt x="294" y="258"/>
                    <a:pt x="295" y="255"/>
                  </a:cubicBezTo>
                  <a:close/>
                  <a:moveTo>
                    <a:pt x="297" y="248"/>
                  </a:moveTo>
                  <a:cubicBezTo>
                    <a:pt x="293" y="245"/>
                    <a:pt x="296" y="240"/>
                    <a:pt x="299" y="237"/>
                  </a:cubicBezTo>
                  <a:cubicBezTo>
                    <a:pt x="301" y="239"/>
                    <a:pt x="302" y="242"/>
                    <a:pt x="303" y="244"/>
                  </a:cubicBezTo>
                  <a:cubicBezTo>
                    <a:pt x="301" y="245"/>
                    <a:pt x="301" y="248"/>
                    <a:pt x="297" y="248"/>
                  </a:cubicBezTo>
                  <a:close/>
                  <a:moveTo>
                    <a:pt x="300" y="229"/>
                  </a:moveTo>
                  <a:cubicBezTo>
                    <a:pt x="297" y="226"/>
                    <a:pt x="292" y="221"/>
                    <a:pt x="295" y="217"/>
                  </a:cubicBezTo>
                  <a:cubicBezTo>
                    <a:pt x="299" y="218"/>
                    <a:pt x="301" y="222"/>
                    <a:pt x="302" y="225"/>
                  </a:cubicBezTo>
                  <a:cubicBezTo>
                    <a:pt x="302" y="227"/>
                    <a:pt x="300" y="227"/>
                    <a:pt x="300" y="229"/>
                  </a:cubicBezTo>
                  <a:close/>
                  <a:moveTo>
                    <a:pt x="299" y="206"/>
                  </a:moveTo>
                  <a:cubicBezTo>
                    <a:pt x="296" y="204"/>
                    <a:pt x="298" y="206"/>
                    <a:pt x="297" y="208"/>
                  </a:cubicBezTo>
                  <a:cubicBezTo>
                    <a:pt x="296" y="207"/>
                    <a:pt x="295" y="207"/>
                    <a:pt x="295" y="205"/>
                  </a:cubicBezTo>
                  <a:cubicBezTo>
                    <a:pt x="298" y="204"/>
                    <a:pt x="302" y="199"/>
                    <a:pt x="305" y="199"/>
                  </a:cubicBezTo>
                  <a:cubicBezTo>
                    <a:pt x="303" y="201"/>
                    <a:pt x="300" y="203"/>
                    <a:pt x="299" y="206"/>
                  </a:cubicBezTo>
                  <a:close/>
                  <a:moveTo>
                    <a:pt x="303" y="188"/>
                  </a:moveTo>
                  <a:cubicBezTo>
                    <a:pt x="303" y="185"/>
                    <a:pt x="306" y="186"/>
                    <a:pt x="306" y="184"/>
                  </a:cubicBezTo>
                  <a:cubicBezTo>
                    <a:pt x="308" y="184"/>
                    <a:pt x="306" y="189"/>
                    <a:pt x="306" y="191"/>
                  </a:cubicBezTo>
                  <a:cubicBezTo>
                    <a:pt x="305" y="190"/>
                    <a:pt x="303" y="190"/>
                    <a:pt x="303" y="188"/>
                  </a:cubicBezTo>
                  <a:close/>
                  <a:moveTo>
                    <a:pt x="315" y="575"/>
                  </a:moveTo>
                  <a:cubicBezTo>
                    <a:pt x="311" y="578"/>
                    <a:pt x="309" y="569"/>
                    <a:pt x="307" y="566"/>
                  </a:cubicBezTo>
                  <a:cubicBezTo>
                    <a:pt x="309" y="566"/>
                    <a:pt x="307" y="561"/>
                    <a:pt x="308" y="560"/>
                  </a:cubicBezTo>
                  <a:cubicBezTo>
                    <a:pt x="311" y="562"/>
                    <a:pt x="311" y="570"/>
                    <a:pt x="314" y="570"/>
                  </a:cubicBezTo>
                  <a:cubicBezTo>
                    <a:pt x="315" y="570"/>
                    <a:pt x="313" y="573"/>
                    <a:pt x="315" y="575"/>
                  </a:cubicBezTo>
                  <a:close/>
                  <a:moveTo>
                    <a:pt x="316" y="360"/>
                  </a:moveTo>
                  <a:cubicBezTo>
                    <a:pt x="315" y="359"/>
                    <a:pt x="317" y="356"/>
                    <a:pt x="316" y="353"/>
                  </a:cubicBezTo>
                  <a:cubicBezTo>
                    <a:pt x="318" y="353"/>
                    <a:pt x="318" y="352"/>
                    <a:pt x="319" y="351"/>
                  </a:cubicBezTo>
                  <a:cubicBezTo>
                    <a:pt x="320" y="352"/>
                    <a:pt x="320" y="359"/>
                    <a:pt x="316" y="360"/>
                  </a:cubicBezTo>
                  <a:close/>
                  <a:moveTo>
                    <a:pt x="320" y="399"/>
                  </a:moveTo>
                  <a:cubicBezTo>
                    <a:pt x="317" y="400"/>
                    <a:pt x="320" y="394"/>
                    <a:pt x="317" y="395"/>
                  </a:cubicBezTo>
                  <a:cubicBezTo>
                    <a:pt x="317" y="393"/>
                    <a:pt x="320" y="394"/>
                    <a:pt x="319" y="392"/>
                  </a:cubicBezTo>
                  <a:cubicBezTo>
                    <a:pt x="321" y="393"/>
                    <a:pt x="320" y="397"/>
                    <a:pt x="320" y="399"/>
                  </a:cubicBezTo>
                  <a:close/>
                  <a:moveTo>
                    <a:pt x="316" y="545"/>
                  </a:moveTo>
                  <a:cubicBezTo>
                    <a:pt x="315" y="545"/>
                    <a:pt x="316" y="542"/>
                    <a:pt x="316" y="541"/>
                  </a:cubicBezTo>
                  <a:cubicBezTo>
                    <a:pt x="318" y="540"/>
                    <a:pt x="317" y="545"/>
                    <a:pt x="316" y="545"/>
                  </a:cubicBezTo>
                  <a:close/>
                  <a:moveTo>
                    <a:pt x="317" y="596"/>
                  </a:moveTo>
                  <a:cubicBezTo>
                    <a:pt x="316" y="594"/>
                    <a:pt x="317" y="591"/>
                    <a:pt x="315" y="590"/>
                  </a:cubicBezTo>
                  <a:cubicBezTo>
                    <a:pt x="317" y="589"/>
                    <a:pt x="323" y="595"/>
                    <a:pt x="317" y="596"/>
                  </a:cubicBezTo>
                  <a:close/>
                  <a:moveTo>
                    <a:pt x="316" y="502"/>
                  </a:moveTo>
                  <a:cubicBezTo>
                    <a:pt x="314" y="502"/>
                    <a:pt x="315" y="499"/>
                    <a:pt x="316" y="498"/>
                  </a:cubicBezTo>
                  <a:cubicBezTo>
                    <a:pt x="317" y="498"/>
                    <a:pt x="316" y="501"/>
                    <a:pt x="316" y="502"/>
                  </a:cubicBezTo>
                  <a:close/>
                  <a:moveTo>
                    <a:pt x="314" y="623"/>
                  </a:moveTo>
                  <a:cubicBezTo>
                    <a:pt x="314" y="625"/>
                    <a:pt x="315" y="625"/>
                    <a:pt x="315" y="627"/>
                  </a:cubicBezTo>
                  <a:cubicBezTo>
                    <a:pt x="313" y="628"/>
                    <a:pt x="311" y="626"/>
                    <a:pt x="311" y="624"/>
                  </a:cubicBezTo>
                  <a:cubicBezTo>
                    <a:pt x="312" y="624"/>
                    <a:pt x="312" y="622"/>
                    <a:pt x="314" y="623"/>
                  </a:cubicBezTo>
                  <a:close/>
                  <a:moveTo>
                    <a:pt x="312" y="608"/>
                  </a:moveTo>
                  <a:cubicBezTo>
                    <a:pt x="313" y="608"/>
                    <a:pt x="315" y="608"/>
                    <a:pt x="314" y="610"/>
                  </a:cubicBezTo>
                  <a:cubicBezTo>
                    <a:pt x="313" y="609"/>
                    <a:pt x="311" y="610"/>
                    <a:pt x="312" y="608"/>
                  </a:cubicBezTo>
                  <a:close/>
                  <a:moveTo>
                    <a:pt x="312" y="595"/>
                  </a:moveTo>
                  <a:cubicBezTo>
                    <a:pt x="314" y="595"/>
                    <a:pt x="314" y="597"/>
                    <a:pt x="315" y="599"/>
                  </a:cubicBezTo>
                  <a:cubicBezTo>
                    <a:pt x="313" y="599"/>
                    <a:pt x="312" y="598"/>
                    <a:pt x="312" y="595"/>
                  </a:cubicBezTo>
                  <a:close/>
                  <a:moveTo>
                    <a:pt x="317" y="685"/>
                  </a:moveTo>
                  <a:cubicBezTo>
                    <a:pt x="314" y="684"/>
                    <a:pt x="313" y="680"/>
                    <a:pt x="310" y="677"/>
                  </a:cubicBezTo>
                  <a:cubicBezTo>
                    <a:pt x="310" y="675"/>
                    <a:pt x="312" y="676"/>
                    <a:pt x="312" y="674"/>
                  </a:cubicBezTo>
                  <a:cubicBezTo>
                    <a:pt x="314" y="677"/>
                    <a:pt x="316" y="682"/>
                    <a:pt x="317" y="685"/>
                  </a:cubicBezTo>
                  <a:close/>
                  <a:moveTo>
                    <a:pt x="316" y="668"/>
                  </a:moveTo>
                  <a:cubicBezTo>
                    <a:pt x="319" y="668"/>
                    <a:pt x="319" y="674"/>
                    <a:pt x="318" y="676"/>
                  </a:cubicBezTo>
                  <a:cubicBezTo>
                    <a:pt x="317" y="674"/>
                    <a:pt x="314" y="671"/>
                    <a:pt x="316" y="668"/>
                  </a:cubicBezTo>
                  <a:close/>
                  <a:moveTo>
                    <a:pt x="312" y="693"/>
                  </a:moveTo>
                  <a:cubicBezTo>
                    <a:pt x="310" y="694"/>
                    <a:pt x="309" y="694"/>
                    <a:pt x="306" y="695"/>
                  </a:cubicBezTo>
                  <a:cubicBezTo>
                    <a:pt x="306" y="690"/>
                    <a:pt x="307" y="690"/>
                    <a:pt x="307" y="685"/>
                  </a:cubicBezTo>
                  <a:cubicBezTo>
                    <a:pt x="310" y="686"/>
                    <a:pt x="309" y="691"/>
                    <a:pt x="312" y="693"/>
                  </a:cubicBezTo>
                  <a:close/>
                  <a:moveTo>
                    <a:pt x="308" y="661"/>
                  </a:moveTo>
                  <a:cubicBezTo>
                    <a:pt x="309" y="661"/>
                    <a:pt x="309" y="663"/>
                    <a:pt x="310" y="664"/>
                  </a:cubicBezTo>
                  <a:cubicBezTo>
                    <a:pt x="310" y="666"/>
                    <a:pt x="308" y="665"/>
                    <a:pt x="308" y="667"/>
                  </a:cubicBezTo>
                  <a:cubicBezTo>
                    <a:pt x="307" y="665"/>
                    <a:pt x="308" y="663"/>
                    <a:pt x="308" y="661"/>
                  </a:cubicBezTo>
                  <a:close/>
                  <a:moveTo>
                    <a:pt x="308" y="619"/>
                  </a:moveTo>
                  <a:cubicBezTo>
                    <a:pt x="308" y="616"/>
                    <a:pt x="308" y="613"/>
                    <a:pt x="308" y="611"/>
                  </a:cubicBezTo>
                  <a:cubicBezTo>
                    <a:pt x="312" y="611"/>
                    <a:pt x="311" y="618"/>
                    <a:pt x="308" y="619"/>
                  </a:cubicBezTo>
                  <a:close/>
                  <a:moveTo>
                    <a:pt x="308" y="512"/>
                  </a:moveTo>
                  <a:cubicBezTo>
                    <a:pt x="312" y="513"/>
                    <a:pt x="309" y="519"/>
                    <a:pt x="309" y="522"/>
                  </a:cubicBezTo>
                  <a:cubicBezTo>
                    <a:pt x="307" y="519"/>
                    <a:pt x="309" y="514"/>
                    <a:pt x="308" y="512"/>
                  </a:cubicBezTo>
                  <a:close/>
                  <a:moveTo>
                    <a:pt x="308" y="144"/>
                  </a:moveTo>
                  <a:cubicBezTo>
                    <a:pt x="305" y="144"/>
                    <a:pt x="305" y="140"/>
                    <a:pt x="303" y="139"/>
                  </a:cubicBezTo>
                  <a:cubicBezTo>
                    <a:pt x="303" y="137"/>
                    <a:pt x="305" y="136"/>
                    <a:pt x="306" y="134"/>
                  </a:cubicBezTo>
                  <a:cubicBezTo>
                    <a:pt x="310" y="136"/>
                    <a:pt x="306" y="141"/>
                    <a:pt x="308" y="144"/>
                  </a:cubicBezTo>
                  <a:close/>
                  <a:moveTo>
                    <a:pt x="306" y="154"/>
                  </a:moveTo>
                  <a:cubicBezTo>
                    <a:pt x="308" y="158"/>
                    <a:pt x="308" y="167"/>
                    <a:pt x="305" y="170"/>
                  </a:cubicBezTo>
                  <a:cubicBezTo>
                    <a:pt x="306" y="168"/>
                    <a:pt x="303" y="164"/>
                    <a:pt x="301" y="161"/>
                  </a:cubicBezTo>
                  <a:cubicBezTo>
                    <a:pt x="302" y="157"/>
                    <a:pt x="305" y="156"/>
                    <a:pt x="306" y="154"/>
                  </a:cubicBezTo>
                  <a:close/>
                  <a:moveTo>
                    <a:pt x="308" y="234"/>
                  </a:moveTo>
                  <a:cubicBezTo>
                    <a:pt x="309" y="235"/>
                    <a:pt x="311" y="237"/>
                    <a:pt x="309" y="239"/>
                  </a:cubicBezTo>
                  <a:cubicBezTo>
                    <a:pt x="307" y="239"/>
                    <a:pt x="307" y="235"/>
                    <a:pt x="308" y="234"/>
                  </a:cubicBezTo>
                  <a:close/>
                  <a:moveTo>
                    <a:pt x="312" y="240"/>
                  </a:moveTo>
                  <a:cubicBezTo>
                    <a:pt x="312" y="242"/>
                    <a:pt x="311" y="243"/>
                    <a:pt x="310" y="244"/>
                  </a:cubicBezTo>
                  <a:cubicBezTo>
                    <a:pt x="307" y="244"/>
                    <a:pt x="309" y="239"/>
                    <a:pt x="312" y="240"/>
                  </a:cubicBezTo>
                  <a:close/>
                  <a:moveTo>
                    <a:pt x="309" y="254"/>
                  </a:moveTo>
                  <a:cubicBezTo>
                    <a:pt x="313" y="256"/>
                    <a:pt x="313" y="262"/>
                    <a:pt x="307" y="262"/>
                  </a:cubicBezTo>
                  <a:cubicBezTo>
                    <a:pt x="306" y="258"/>
                    <a:pt x="306" y="256"/>
                    <a:pt x="309" y="254"/>
                  </a:cubicBezTo>
                  <a:close/>
                  <a:moveTo>
                    <a:pt x="308" y="274"/>
                  </a:moveTo>
                  <a:cubicBezTo>
                    <a:pt x="313" y="276"/>
                    <a:pt x="313" y="283"/>
                    <a:pt x="312" y="287"/>
                  </a:cubicBezTo>
                  <a:cubicBezTo>
                    <a:pt x="308" y="285"/>
                    <a:pt x="304" y="278"/>
                    <a:pt x="308" y="274"/>
                  </a:cubicBezTo>
                  <a:close/>
                  <a:moveTo>
                    <a:pt x="313" y="330"/>
                  </a:moveTo>
                  <a:cubicBezTo>
                    <a:pt x="313" y="331"/>
                    <a:pt x="310" y="331"/>
                    <a:pt x="311" y="333"/>
                  </a:cubicBezTo>
                  <a:cubicBezTo>
                    <a:pt x="310" y="332"/>
                    <a:pt x="308" y="331"/>
                    <a:pt x="308" y="329"/>
                  </a:cubicBezTo>
                  <a:cubicBezTo>
                    <a:pt x="311" y="327"/>
                    <a:pt x="310" y="330"/>
                    <a:pt x="313" y="330"/>
                  </a:cubicBezTo>
                  <a:close/>
                  <a:moveTo>
                    <a:pt x="312" y="230"/>
                  </a:moveTo>
                  <a:cubicBezTo>
                    <a:pt x="310" y="229"/>
                    <a:pt x="309" y="227"/>
                    <a:pt x="308" y="225"/>
                  </a:cubicBezTo>
                  <a:cubicBezTo>
                    <a:pt x="310" y="224"/>
                    <a:pt x="310" y="222"/>
                    <a:pt x="312" y="221"/>
                  </a:cubicBezTo>
                  <a:cubicBezTo>
                    <a:pt x="315" y="222"/>
                    <a:pt x="312" y="228"/>
                    <a:pt x="312" y="230"/>
                  </a:cubicBezTo>
                  <a:close/>
                  <a:moveTo>
                    <a:pt x="308" y="217"/>
                  </a:moveTo>
                  <a:cubicBezTo>
                    <a:pt x="310" y="215"/>
                    <a:pt x="306" y="212"/>
                    <a:pt x="312" y="212"/>
                  </a:cubicBezTo>
                  <a:cubicBezTo>
                    <a:pt x="311" y="211"/>
                    <a:pt x="312" y="211"/>
                    <a:pt x="313" y="211"/>
                  </a:cubicBezTo>
                  <a:cubicBezTo>
                    <a:pt x="311" y="213"/>
                    <a:pt x="311" y="216"/>
                    <a:pt x="308" y="217"/>
                  </a:cubicBezTo>
                  <a:close/>
                  <a:moveTo>
                    <a:pt x="308" y="209"/>
                  </a:moveTo>
                  <a:cubicBezTo>
                    <a:pt x="309" y="208"/>
                    <a:pt x="309" y="207"/>
                    <a:pt x="310" y="207"/>
                  </a:cubicBezTo>
                  <a:cubicBezTo>
                    <a:pt x="312" y="207"/>
                    <a:pt x="310" y="211"/>
                    <a:pt x="308" y="209"/>
                  </a:cubicBezTo>
                  <a:close/>
                  <a:moveTo>
                    <a:pt x="308" y="126"/>
                  </a:moveTo>
                  <a:cubicBezTo>
                    <a:pt x="306" y="125"/>
                    <a:pt x="306" y="121"/>
                    <a:pt x="302" y="122"/>
                  </a:cubicBezTo>
                  <a:cubicBezTo>
                    <a:pt x="302" y="119"/>
                    <a:pt x="304" y="117"/>
                    <a:pt x="306" y="115"/>
                  </a:cubicBezTo>
                  <a:cubicBezTo>
                    <a:pt x="308" y="118"/>
                    <a:pt x="310" y="121"/>
                    <a:pt x="308" y="126"/>
                  </a:cubicBezTo>
                  <a:close/>
                  <a:moveTo>
                    <a:pt x="300" y="115"/>
                  </a:moveTo>
                  <a:cubicBezTo>
                    <a:pt x="292" y="112"/>
                    <a:pt x="301" y="101"/>
                    <a:pt x="304" y="110"/>
                  </a:cubicBezTo>
                  <a:cubicBezTo>
                    <a:pt x="303" y="112"/>
                    <a:pt x="301" y="113"/>
                    <a:pt x="300" y="115"/>
                  </a:cubicBezTo>
                  <a:close/>
                  <a:moveTo>
                    <a:pt x="299" y="123"/>
                  </a:moveTo>
                  <a:cubicBezTo>
                    <a:pt x="302" y="124"/>
                    <a:pt x="303" y="127"/>
                    <a:pt x="304" y="131"/>
                  </a:cubicBezTo>
                  <a:cubicBezTo>
                    <a:pt x="303" y="131"/>
                    <a:pt x="301" y="132"/>
                    <a:pt x="301" y="131"/>
                  </a:cubicBezTo>
                  <a:cubicBezTo>
                    <a:pt x="300" y="131"/>
                    <a:pt x="303" y="133"/>
                    <a:pt x="301" y="134"/>
                  </a:cubicBezTo>
                  <a:cubicBezTo>
                    <a:pt x="298" y="133"/>
                    <a:pt x="297" y="130"/>
                    <a:pt x="296" y="127"/>
                  </a:cubicBezTo>
                  <a:cubicBezTo>
                    <a:pt x="295" y="125"/>
                    <a:pt x="299" y="126"/>
                    <a:pt x="299" y="123"/>
                  </a:cubicBezTo>
                  <a:close/>
                  <a:moveTo>
                    <a:pt x="299" y="142"/>
                  </a:moveTo>
                  <a:cubicBezTo>
                    <a:pt x="302" y="143"/>
                    <a:pt x="302" y="146"/>
                    <a:pt x="304" y="149"/>
                  </a:cubicBezTo>
                  <a:cubicBezTo>
                    <a:pt x="302" y="152"/>
                    <a:pt x="300" y="154"/>
                    <a:pt x="299" y="156"/>
                  </a:cubicBezTo>
                  <a:cubicBezTo>
                    <a:pt x="293" y="153"/>
                    <a:pt x="295" y="145"/>
                    <a:pt x="299" y="142"/>
                  </a:cubicBezTo>
                  <a:close/>
                  <a:moveTo>
                    <a:pt x="297" y="165"/>
                  </a:moveTo>
                  <a:cubicBezTo>
                    <a:pt x="302" y="167"/>
                    <a:pt x="302" y="173"/>
                    <a:pt x="306" y="176"/>
                  </a:cubicBezTo>
                  <a:cubicBezTo>
                    <a:pt x="304" y="179"/>
                    <a:pt x="302" y="180"/>
                    <a:pt x="300" y="183"/>
                  </a:cubicBezTo>
                  <a:cubicBezTo>
                    <a:pt x="295" y="179"/>
                    <a:pt x="291" y="171"/>
                    <a:pt x="297" y="165"/>
                  </a:cubicBezTo>
                  <a:close/>
                  <a:moveTo>
                    <a:pt x="310" y="294"/>
                  </a:moveTo>
                  <a:cubicBezTo>
                    <a:pt x="308" y="295"/>
                    <a:pt x="308" y="297"/>
                    <a:pt x="306" y="297"/>
                  </a:cubicBezTo>
                  <a:cubicBezTo>
                    <a:pt x="306" y="297"/>
                    <a:pt x="306" y="296"/>
                    <a:pt x="305" y="296"/>
                  </a:cubicBezTo>
                  <a:cubicBezTo>
                    <a:pt x="306" y="295"/>
                    <a:pt x="307" y="294"/>
                    <a:pt x="310" y="294"/>
                  </a:cubicBezTo>
                  <a:close/>
                  <a:moveTo>
                    <a:pt x="311" y="300"/>
                  </a:moveTo>
                  <a:cubicBezTo>
                    <a:pt x="313" y="302"/>
                    <a:pt x="313" y="314"/>
                    <a:pt x="308" y="316"/>
                  </a:cubicBezTo>
                  <a:cubicBezTo>
                    <a:pt x="301" y="313"/>
                    <a:pt x="307" y="302"/>
                    <a:pt x="311" y="300"/>
                  </a:cubicBezTo>
                  <a:close/>
                  <a:moveTo>
                    <a:pt x="312" y="344"/>
                  </a:moveTo>
                  <a:cubicBezTo>
                    <a:pt x="309" y="345"/>
                    <a:pt x="310" y="349"/>
                    <a:pt x="310" y="353"/>
                  </a:cubicBezTo>
                  <a:cubicBezTo>
                    <a:pt x="308" y="352"/>
                    <a:pt x="307" y="350"/>
                    <a:pt x="306" y="348"/>
                  </a:cubicBezTo>
                  <a:cubicBezTo>
                    <a:pt x="307" y="346"/>
                    <a:pt x="308" y="344"/>
                    <a:pt x="312" y="344"/>
                  </a:cubicBezTo>
                  <a:close/>
                  <a:moveTo>
                    <a:pt x="306" y="709"/>
                  </a:moveTo>
                  <a:cubicBezTo>
                    <a:pt x="308" y="711"/>
                    <a:pt x="313" y="716"/>
                    <a:pt x="310" y="719"/>
                  </a:cubicBezTo>
                  <a:cubicBezTo>
                    <a:pt x="308" y="716"/>
                    <a:pt x="307" y="713"/>
                    <a:pt x="306" y="709"/>
                  </a:cubicBezTo>
                  <a:close/>
                  <a:moveTo>
                    <a:pt x="310" y="703"/>
                  </a:moveTo>
                  <a:cubicBezTo>
                    <a:pt x="311" y="702"/>
                    <a:pt x="312" y="700"/>
                    <a:pt x="313" y="698"/>
                  </a:cubicBezTo>
                  <a:cubicBezTo>
                    <a:pt x="314" y="702"/>
                    <a:pt x="319" y="707"/>
                    <a:pt x="316" y="712"/>
                  </a:cubicBezTo>
                  <a:cubicBezTo>
                    <a:pt x="312" y="710"/>
                    <a:pt x="312" y="706"/>
                    <a:pt x="310" y="703"/>
                  </a:cubicBezTo>
                  <a:close/>
                  <a:moveTo>
                    <a:pt x="314" y="693"/>
                  </a:moveTo>
                  <a:cubicBezTo>
                    <a:pt x="316" y="694"/>
                    <a:pt x="319" y="695"/>
                    <a:pt x="319" y="700"/>
                  </a:cubicBezTo>
                  <a:cubicBezTo>
                    <a:pt x="315" y="699"/>
                    <a:pt x="317" y="695"/>
                    <a:pt x="314" y="693"/>
                  </a:cubicBezTo>
                  <a:close/>
                  <a:moveTo>
                    <a:pt x="314" y="644"/>
                  </a:moveTo>
                  <a:cubicBezTo>
                    <a:pt x="312" y="651"/>
                    <a:pt x="320" y="654"/>
                    <a:pt x="319" y="662"/>
                  </a:cubicBezTo>
                  <a:cubicBezTo>
                    <a:pt x="316" y="658"/>
                    <a:pt x="305" y="648"/>
                    <a:pt x="314" y="644"/>
                  </a:cubicBezTo>
                  <a:close/>
                  <a:moveTo>
                    <a:pt x="318" y="647"/>
                  </a:moveTo>
                  <a:cubicBezTo>
                    <a:pt x="317" y="645"/>
                    <a:pt x="313" y="641"/>
                    <a:pt x="316" y="639"/>
                  </a:cubicBezTo>
                  <a:cubicBezTo>
                    <a:pt x="318" y="639"/>
                    <a:pt x="317" y="641"/>
                    <a:pt x="319" y="641"/>
                  </a:cubicBezTo>
                  <a:cubicBezTo>
                    <a:pt x="318" y="644"/>
                    <a:pt x="319" y="645"/>
                    <a:pt x="318" y="647"/>
                  </a:cubicBezTo>
                  <a:close/>
                  <a:moveTo>
                    <a:pt x="319" y="613"/>
                  </a:moveTo>
                  <a:cubicBezTo>
                    <a:pt x="320" y="615"/>
                    <a:pt x="319" y="620"/>
                    <a:pt x="319" y="622"/>
                  </a:cubicBezTo>
                  <a:cubicBezTo>
                    <a:pt x="315" y="620"/>
                    <a:pt x="317" y="616"/>
                    <a:pt x="319" y="613"/>
                  </a:cubicBezTo>
                  <a:close/>
                  <a:moveTo>
                    <a:pt x="319" y="407"/>
                  </a:moveTo>
                  <a:cubicBezTo>
                    <a:pt x="318" y="405"/>
                    <a:pt x="318" y="404"/>
                    <a:pt x="319" y="401"/>
                  </a:cubicBezTo>
                  <a:cubicBezTo>
                    <a:pt x="321" y="402"/>
                    <a:pt x="321" y="406"/>
                    <a:pt x="319" y="407"/>
                  </a:cubicBezTo>
                  <a:close/>
                  <a:moveTo>
                    <a:pt x="317" y="293"/>
                  </a:moveTo>
                  <a:cubicBezTo>
                    <a:pt x="318" y="292"/>
                    <a:pt x="319" y="291"/>
                    <a:pt x="319" y="290"/>
                  </a:cubicBezTo>
                  <a:cubicBezTo>
                    <a:pt x="321" y="291"/>
                    <a:pt x="321" y="295"/>
                    <a:pt x="321" y="298"/>
                  </a:cubicBezTo>
                  <a:cubicBezTo>
                    <a:pt x="318" y="298"/>
                    <a:pt x="318" y="295"/>
                    <a:pt x="317" y="293"/>
                  </a:cubicBezTo>
                  <a:close/>
                  <a:moveTo>
                    <a:pt x="319" y="318"/>
                  </a:moveTo>
                  <a:cubicBezTo>
                    <a:pt x="322" y="327"/>
                    <a:pt x="319" y="336"/>
                    <a:pt x="320" y="343"/>
                  </a:cubicBezTo>
                  <a:cubicBezTo>
                    <a:pt x="319" y="344"/>
                    <a:pt x="317" y="344"/>
                    <a:pt x="317" y="345"/>
                  </a:cubicBezTo>
                  <a:cubicBezTo>
                    <a:pt x="317" y="336"/>
                    <a:pt x="314" y="324"/>
                    <a:pt x="319" y="318"/>
                  </a:cubicBezTo>
                  <a:close/>
                  <a:moveTo>
                    <a:pt x="314" y="486"/>
                  </a:moveTo>
                  <a:cubicBezTo>
                    <a:pt x="314" y="480"/>
                    <a:pt x="313" y="475"/>
                    <a:pt x="315" y="469"/>
                  </a:cubicBezTo>
                  <a:cubicBezTo>
                    <a:pt x="315" y="475"/>
                    <a:pt x="319" y="482"/>
                    <a:pt x="314" y="486"/>
                  </a:cubicBezTo>
                  <a:close/>
                  <a:moveTo>
                    <a:pt x="312" y="177"/>
                  </a:moveTo>
                  <a:cubicBezTo>
                    <a:pt x="312" y="175"/>
                    <a:pt x="314" y="175"/>
                    <a:pt x="314" y="173"/>
                  </a:cubicBezTo>
                  <a:cubicBezTo>
                    <a:pt x="315" y="174"/>
                    <a:pt x="315" y="178"/>
                    <a:pt x="312" y="177"/>
                  </a:cubicBezTo>
                  <a:close/>
                  <a:moveTo>
                    <a:pt x="316" y="455"/>
                  </a:moveTo>
                  <a:cubicBezTo>
                    <a:pt x="314" y="454"/>
                    <a:pt x="314" y="451"/>
                    <a:pt x="315" y="449"/>
                  </a:cubicBezTo>
                  <a:cubicBezTo>
                    <a:pt x="316" y="450"/>
                    <a:pt x="315" y="453"/>
                    <a:pt x="316" y="455"/>
                  </a:cubicBezTo>
                  <a:close/>
                  <a:moveTo>
                    <a:pt x="313" y="129"/>
                  </a:moveTo>
                  <a:cubicBezTo>
                    <a:pt x="314" y="130"/>
                    <a:pt x="315" y="132"/>
                    <a:pt x="316" y="133"/>
                  </a:cubicBezTo>
                  <a:cubicBezTo>
                    <a:pt x="316" y="135"/>
                    <a:pt x="315" y="136"/>
                    <a:pt x="313" y="137"/>
                  </a:cubicBezTo>
                  <a:cubicBezTo>
                    <a:pt x="314" y="132"/>
                    <a:pt x="310" y="131"/>
                    <a:pt x="313" y="129"/>
                  </a:cubicBezTo>
                  <a:close/>
                  <a:moveTo>
                    <a:pt x="313" y="144"/>
                  </a:moveTo>
                  <a:cubicBezTo>
                    <a:pt x="317" y="144"/>
                    <a:pt x="315" y="149"/>
                    <a:pt x="316" y="153"/>
                  </a:cubicBezTo>
                  <a:cubicBezTo>
                    <a:pt x="315" y="153"/>
                    <a:pt x="314" y="152"/>
                    <a:pt x="314" y="151"/>
                  </a:cubicBezTo>
                  <a:cubicBezTo>
                    <a:pt x="312" y="152"/>
                    <a:pt x="315" y="153"/>
                    <a:pt x="315" y="155"/>
                  </a:cubicBezTo>
                  <a:cubicBezTo>
                    <a:pt x="310" y="152"/>
                    <a:pt x="314" y="149"/>
                    <a:pt x="311" y="148"/>
                  </a:cubicBezTo>
                  <a:cubicBezTo>
                    <a:pt x="311" y="147"/>
                    <a:pt x="313" y="146"/>
                    <a:pt x="313" y="144"/>
                  </a:cubicBezTo>
                  <a:close/>
                  <a:moveTo>
                    <a:pt x="314" y="189"/>
                  </a:moveTo>
                  <a:cubicBezTo>
                    <a:pt x="313" y="190"/>
                    <a:pt x="311" y="190"/>
                    <a:pt x="311" y="191"/>
                  </a:cubicBezTo>
                  <a:cubicBezTo>
                    <a:pt x="310" y="190"/>
                    <a:pt x="309" y="186"/>
                    <a:pt x="310" y="185"/>
                  </a:cubicBezTo>
                  <a:cubicBezTo>
                    <a:pt x="312" y="185"/>
                    <a:pt x="313" y="187"/>
                    <a:pt x="314" y="189"/>
                  </a:cubicBezTo>
                  <a:close/>
                  <a:moveTo>
                    <a:pt x="309" y="106"/>
                  </a:moveTo>
                  <a:cubicBezTo>
                    <a:pt x="306" y="105"/>
                    <a:pt x="305" y="103"/>
                    <a:pt x="304" y="101"/>
                  </a:cubicBezTo>
                  <a:cubicBezTo>
                    <a:pt x="305" y="98"/>
                    <a:pt x="308" y="97"/>
                    <a:pt x="309" y="95"/>
                  </a:cubicBezTo>
                  <a:cubicBezTo>
                    <a:pt x="311" y="97"/>
                    <a:pt x="310" y="102"/>
                    <a:pt x="309" y="106"/>
                  </a:cubicBezTo>
                  <a:close/>
                  <a:moveTo>
                    <a:pt x="300" y="96"/>
                  </a:moveTo>
                  <a:cubicBezTo>
                    <a:pt x="298" y="94"/>
                    <a:pt x="305" y="90"/>
                    <a:pt x="308" y="88"/>
                  </a:cubicBezTo>
                  <a:cubicBezTo>
                    <a:pt x="305" y="91"/>
                    <a:pt x="302" y="98"/>
                    <a:pt x="300" y="96"/>
                  </a:cubicBezTo>
                  <a:close/>
                  <a:moveTo>
                    <a:pt x="298" y="93"/>
                  </a:moveTo>
                  <a:cubicBezTo>
                    <a:pt x="297" y="92"/>
                    <a:pt x="296" y="90"/>
                    <a:pt x="295" y="89"/>
                  </a:cubicBezTo>
                  <a:cubicBezTo>
                    <a:pt x="297" y="85"/>
                    <a:pt x="300" y="83"/>
                    <a:pt x="302" y="80"/>
                  </a:cubicBezTo>
                  <a:cubicBezTo>
                    <a:pt x="304" y="80"/>
                    <a:pt x="304" y="83"/>
                    <a:pt x="306" y="85"/>
                  </a:cubicBezTo>
                  <a:cubicBezTo>
                    <a:pt x="304" y="89"/>
                    <a:pt x="300" y="90"/>
                    <a:pt x="298" y="93"/>
                  </a:cubicBezTo>
                  <a:close/>
                  <a:moveTo>
                    <a:pt x="297" y="101"/>
                  </a:moveTo>
                  <a:cubicBezTo>
                    <a:pt x="297" y="102"/>
                    <a:pt x="297" y="104"/>
                    <a:pt x="295" y="103"/>
                  </a:cubicBezTo>
                  <a:cubicBezTo>
                    <a:pt x="295" y="101"/>
                    <a:pt x="293" y="100"/>
                    <a:pt x="295" y="99"/>
                  </a:cubicBezTo>
                  <a:cubicBezTo>
                    <a:pt x="297" y="98"/>
                    <a:pt x="295" y="102"/>
                    <a:pt x="297" y="101"/>
                  </a:cubicBezTo>
                  <a:close/>
                  <a:moveTo>
                    <a:pt x="296" y="139"/>
                  </a:moveTo>
                  <a:cubicBezTo>
                    <a:pt x="294" y="138"/>
                    <a:pt x="295" y="136"/>
                    <a:pt x="294" y="134"/>
                  </a:cubicBezTo>
                  <a:cubicBezTo>
                    <a:pt x="295" y="136"/>
                    <a:pt x="299" y="137"/>
                    <a:pt x="296" y="139"/>
                  </a:cubicBezTo>
                  <a:close/>
                  <a:moveTo>
                    <a:pt x="296" y="189"/>
                  </a:moveTo>
                  <a:cubicBezTo>
                    <a:pt x="292" y="189"/>
                    <a:pt x="296" y="187"/>
                    <a:pt x="294" y="186"/>
                  </a:cubicBezTo>
                  <a:cubicBezTo>
                    <a:pt x="295" y="184"/>
                    <a:pt x="296" y="187"/>
                    <a:pt x="296" y="189"/>
                  </a:cubicBezTo>
                  <a:close/>
                  <a:moveTo>
                    <a:pt x="302" y="196"/>
                  </a:moveTo>
                  <a:cubicBezTo>
                    <a:pt x="300" y="199"/>
                    <a:pt x="297" y="203"/>
                    <a:pt x="294" y="203"/>
                  </a:cubicBezTo>
                  <a:cubicBezTo>
                    <a:pt x="294" y="199"/>
                    <a:pt x="298" y="188"/>
                    <a:pt x="302" y="196"/>
                  </a:cubicBezTo>
                  <a:close/>
                  <a:moveTo>
                    <a:pt x="302" y="282"/>
                  </a:moveTo>
                  <a:cubicBezTo>
                    <a:pt x="303" y="291"/>
                    <a:pt x="302" y="298"/>
                    <a:pt x="295" y="299"/>
                  </a:cubicBezTo>
                  <a:cubicBezTo>
                    <a:pt x="294" y="297"/>
                    <a:pt x="295" y="293"/>
                    <a:pt x="294" y="290"/>
                  </a:cubicBezTo>
                  <a:cubicBezTo>
                    <a:pt x="297" y="288"/>
                    <a:pt x="298" y="284"/>
                    <a:pt x="302" y="282"/>
                  </a:cubicBezTo>
                  <a:close/>
                  <a:moveTo>
                    <a:pt x="295" y="381"/>
                  </a:moveTo>
                  <a:cubicBezTo>
                    <a:pt x="299" y="381"/>
                    <a:pt x="299" y="384"/>
                    <a:pt x="300" y="385"/>
                  </a:cubicBezTo>
                  <a:cubicBezTo>
                    <a:pt x="301" y="387"/>
                    <a:pt x="299" y="387"/>
                    <a:pt x="299" y="388"/>
                  </a:cubicBezTo>
                  <a:cubicBezTo>
                    <a:pt x="296" y="387"/>
                    <a:pt x="293" y="384"/>
                    <a:pt x="295" y="381"/>
                  </a:cubicBezTo>
                  <a:close/>
                  <a:moveTo>
                    <a:pt x="299" y="398"/>
                  </a:moveTo>
                  <a:cubicBezTo>
                    <a:pt x="299" y="400"/>
                    <a:pt x="297" y="399"/>
                    <a:pt x="297" y="401"/>
                  </a:cubicBezTo>
                  <a:cubicBezTo>
                    <a:pt x="295" y="401"/>
                    <a:pt x="295" y="399"/>
                    <a:pt x="296" y="397"/>
                  </a:cubicBezTo>
                  <a:cubicBezTo>
                    <a:pt x="298" y="396"/>
                    <a:pt x="297" y="398"/>
                    <a:pt x="299" y="398"/>
                  </a:cubicBezTo>
                  <a:close/>
                  <a:moveTo>
                    <a:pt x="301" y="403"/>
                  </a:moveTo>
                  <a:cubicBezTo>
                    <a:pt x="303" y="404"/>
                    <a:pt x="300" y="405"/>
                    <a:pt x="300" y="406"/>
                  </a:cubicBezTo>
                  <a:cubicBezTo>
                    <a:pt x="298" y="405"/>
                    <a:pt x="301" y="403"/>
                    <a:pt x="301" y="403"/>
                  </a:cubicBezTo>
                  <a:close/>
                  <a:moveTo>
                    <a:pt x="298" y="373"/>
                  </a:moveTo>
                  <a:cubicBezTo>
                    <a:pt x="299" y="372"/>
                    <a:pt x="299" y="370"/>
                    <a:pt x="302" y="371"/>
                  </a:cubicBezTo>
                  <a:cubicBezTo>
                    <a:pt x="302" y="374"/>
                    <a:pt x="299" y="375"/>
                    <a:pt x="298" y="373"/>
                  </a:cubicBezTo>
                  <a:close/>
                  <a:moveTo>
                    <a:pt x="298" y="327"/>
                  </a:moveTo>
                  <a:cubicBezTo>
                    <a:pt x="300" y="327"/>
                    <a:pt x="300" y="329"/>
                    <a:pt x="300" y="330"/>
                  </a:cubicBezTo>
                  <a:cubicBezTo>
                    <a:pt x="299" y="332"/>
                    <a:pt x="297" y="334"/>
                    <a:pt x="296" y="335"/>
                  </a:cubicBezTo>
                  <a:cubicBezTo>
                    <a:pt x="293" y="332"/>
                    <a:pt x="295" y="330"/>
                    <a:pt x="298" y="327"/>
                  </a:cubicBezTo>
                  <a:close/>
                  <a:moveTo>
                    <a:pt x="297" y="317"/>
                  </a:moveTo>
                  <a:cubicBezTo>
                    <a:pt x="297" y="315"/>
                    <a:pt x="299" y="315"/>
                    <a:pt x="299" y="314"/>
                  </a:cubicBezTo>
                  <a:cubicBezTo>
                    <a:pt x="301" y="315"/>
                    <a:pt x="301" y="317"/>
                    <a:pt x="300" y="320"/>
                  </a:cubicBezTo>
                  <a:cubicBezTo>
                    <a:pt x="299" y="320"/>
                    <a:pt x="298" y="318"/>
                    <a:pt x="297" y="317"/>
                  </a:cubicBezTo>
                  <a:close/>
                  <a:moveTo>
                    <a:pt x="299" y="305"/>
                  </a:moveTo>
                  <a:cubicBezTo>
                    <a:pt x="298" y="304"/>
                    <a:pt x="298" y="304"/>
                    <a:pt x="297" y="303"/>
                  </a:cubicBezTo>
                  <a:cubicBezTo>
                    <a:pt x="298" y="300"/>
                    <a:pt x="299" y="299"/>
                    <a:pt x="302" y="299"/>
                  </a:cubicBezTo>
                  <a:cubicBezTo>
                    <a:pt x="301" y="301"/>
                    <a:pt x="302" y="305"/>
                    <a:pt x="299" y="305"/>
                  </a:cubicBezTo>
                  <a:close/>
                  <a:moveTo>
                    <a:pt x="297" y="325"/>
                  </a:moveTo>
                  <a:cubicBezTo>
                    <a:pt x="295" y="325"/>
                    <a:pt x="296" y="327"/>
                    <a:pt x="294" y="326"/>
                  </a:cubicBezTo>
                  <a:cubicBezTo>
                    <a:pt x="294" y="325"/>
                    <a:pt x="294" y="323"/>
                    <a:pt x="294" y="322"/>
                  </a:cubicBezTo>
                  <a:cubicBezTo>
                    <a:pt x="295" y="322"/>
                    <a:pt x="297" y="323"/>
                    <a:pt x="297" y="325"/>
                  </a:cubicBezTo>
                  <a:close/>
                  <a:moveTo>
                    <a:pt x="295" y="344"/>
                  </a:moveTo>
                  <a:cubicBezTo>
                    <a:pt x="298" y="343"/>
                    <a:pt x="297" y="348"/>
                    <a:pt x="294" y="347"/>
                  </a:cubicBezTo>
                  <a:cubicBezTo>
                    <a:pt x="293" y="345"/>
                    <a:pt x="295" y="345"/>
                    <a:pt x="295" y="344"/>
                  </a:cubicBezTo>
                  <a:close/>
                  <a:moveTo>
                    <a:pt x="295" y="359"/>
                  </a:moveTo>
                  <a:cubicBezTo>
                    <a:pt x="298" y="359"/>
                    <a:pt x="298" y="362"/>
                    <a:pt x="300" y="364"/>
                  </a:cubicBezTo>
                  <a:cubicBezTo>
                    <a:pt x="299" y="366"/>
                    <a:pt x="297" y="368"/>
                    <a:pt x="295" y="369"/>
                  </a:cubicBezTo>
                  <a:cubicBezTo>
                    <a:pt x="294" y="365"/>
                    <a:pt x="293" y="363"/>
                    <a:pt x="295" y="359"/>
                  </a:cubicBezTo>
                  <a:close/>
                  <a:moveTo>
                    <a:pt x="296" y="411"/>
                  </a:moveTo>
                  <a:cubicBezTo>
                    <a:pt x="294" y="412"/>
                    <a:pt x="292" y="415"/>
                    <a:pt x="290" y="414"/>
                  </a:cubicBezTo>
                  <a:cubicBezTo>
                    <a:pt x="290" y="411"/>
                    <a:pt x="293" y="410"/>
                    <a:pt x="296" y="411"/>
                  </a:cubicBezTo>
                  <a:close/>
                  <a:moveTo>
                    <a:pt x="292" y="82"/>
                  </a:moveTo>
                  <a:cubicBezTo>
                    <a:pt x="290" y="81"/>
                    <a:pt x="290" y="79"/>
                    <a:pt x="289" y="76"/>
                  </a:cubicBezTo>
                  <a:cubicBezTo>
                    <a:pt x="289" y="75"/>
                    <a:pt x="290" y="75"/>
                    <a:pt x="292" y="75"/>
                  </a:cubicBezTo>
                  <a:cubicBezTo>
                    <a:pt x="291" y="78"/>
                    <a:pt x="292" y="79"/>
                    <a:pt x="292" y="82"/>
                  </a:cubicBezTo>
                  <a:close/>
                  <a:moveTo>
                    <a:pt x="274" y="313"/>
                  </a:moveTo>
                  <a:cubicBezTo>
                    <a:pt x="278" y="317"/>
                    <a:pt x="283" y="321"/>
                    <a:pt x="281" y="329"/>
                  </a:cubicBezTo>
                  <a:cubicBezTo>
                    <a:pt x="277" y="326"/>
                    <a:pt x="275" y="321"/>
                    <a:pt x="272" y="317"/>
                  </a:cubicBezTo>
                  <a:cubicBezTo>
                    <a:pt x="272" y="315"/>
                    <a:pt x="273" y="315"/>
                    <a:pt x="274" y="313"/>
                  </a:cubicBezTo>
                  <a:close/>
                  <a:moveTo>
                    <a:pt x="272" y="299"/>
                  </a:moveTo>
                  <a:cubicBezTo>
                    <a:pt x="272" y="297"/>
                    <a:pt x="274" y="298"/>
                    <a:pt x="274" y="296"/>
                  </a:cubicBezTo>
                  <a:cubicBezTo>
                    <a:pt x="276" y="296"/>
                    <a:pt x="278" y="300"/>
                    <a:pt x="277" y="303"/>
                  </a:cubicBezTo>
                  <a:cubicBezTo>
                    <a:pt x="274" y="303"/>
                    <a:pt x="274" y="300"/>
                    <a:pt x="272" y="299"/>
                  </a:cubicBezTo>
                  <a:close/>
                  <a:moveTo>
                    <a:pt x="281" y="296"/>
                  </a:moveTo>
                  <a:cubicBezTo>
                    <a:pt x="279" y="296"/>
                    <a:pt x="279" y="293"/>
                    <a:pt x="278" y="292"/>
                  </a:cubicBezTo>
                  <a:cubicBezTo>
                    <a:pt x="277" y="290"/>
                    <a:pt x="279" y="291"/>
                    <a:pt x="279" y="289"/>
                  </a:cubicBezTo>
                  <a:cubicBezTo>
                    <a:pt x="280" y="289"/>
                    <a:pt x="280" y="290"/>
                    <a:pt x="281" y="290"/>
                  </a:cubicBezTo>
                  <a:cubicBezTo>
                    <a:pt x="280" y="292"/>
                    <a:pt x="282" y="294"/>
                    <a:pt x="281" y="296"/>
                  </a:cubicBezTo>
                  <a:close/>
                  <a:moveTo>
                    <a:pt x="282" y="143"/>
                  </a:moveTo>
                  <a:cubicBezTo>
                    <a:pt x="289" y="145"/>
                    <a:pt x="286" y="154"/>
                    <a:pt x="281" y="156"/>
                  </a:cubicBezTo>
                  <a:cubicBezTo>
                    <a:pt x="282" y="151"/>
                    <a:pt x="280" y="147"/>
                    <a:pt x="282" y="143"/>
                  </a:cubicBezTo>
                  <a:close/>
                  <a:moveTo>
                    <a:pt x="289" y="154"/>
                  </a:moveTo>
                  <a:cubicBezTo>
                    <a:pt x="291" y="156"/>
                    <a:pt x="291" y="164"/>
                    <a:pt x="289" y="168"/>
                  </a:cubicBezTo>
                  <a:cubicBezTo>
                    <a:pt x="287" y="166"/>
                    <a:pt x="286" y="163"/>
                    <a:pt x="284" y="161"/>
                  </a:cubicBezTo>
                  <a:cubicBezTo>
                    <a:pt x="285" y="158"/>
                    <a:pt x="288" y="156"/>
                    <a:pt x="289" y="154"/>
                  </a:cubicBezTo>
                  <a:close/>
                  <a:moveTo>
                    <a:pt x="290" y="134"/>
                  </a:moveTo>
                  <a:cubicBezTo>
                    <a:pt x="291" y="138"/>
                    <a:pt x="290" y="140"/>
                    <a:pt x="290" y="144"/>
                  </a:cubicBezTo>
                  <a:cubicBezTo>
                    <a:pt x="286" y="140"/>
                    <a:pt x="286" y="137"/>
                    <a:pt x="290" y="134"/>
                  </a:cubicBezTo>
                  <a:close/>
                  <a:moveTo>
                    <a:pt x="288" y="197"/>
                  </a:moveTo>
                  <a:cubicBezTo>
                    <a:pt x="288" y="193"/>
                    <a:pt x="285" y="191"/>
                    <a:pt x="283" y="188"/>
                  </a:cubicBezTo>
                  <a:cubicBezTo>
                    <a:pt x="283" y="187"/>
                    <a:pt x="285" y="190"/>
                    <a:pt x="286" y="190"/>
                  </a:cubicBezTo>
                  <a:cubicBezTo>
                    <a:pt x="287" y="189"/>
                    <a:pt x="285" y="186"/>
                    <a:pt x="284" y="184"/>
                  </a:cubicBezTo>
                  <a:cubicBezTo>
                    <a:pt x="285" y="181"/>
                    <a:pt x="287" y="179"/>
                    <a:pt x="289" y="176"/>
                  </a:cubicBezTo>
                  <a:cubicBezTo>
                    <a:pt x="292" y="182"/>
                    <a:pt x="291" y="193"/>
                    <a:pt x="288" y="197"/>
                  </a:cubicBezTo>
                  <a:close/>
                  <a:moveTo>
                    <a:pt x="290" y="212"/>
                  </a:moveTo>
                  <a:cubicBezTo>
                    <a:pt x="288" y="212"/>
                    <a:pt x="287" y="210"/>
                    <a:pt x="287" y="207"/>
                  </a:cubicBezTo>
                  <a:cubicBezTo>
                    <a:pt x="288" y="207"/>
                    <a:pt x="288" y="206"/>
                    <a:pt x="288" y="205"/>
                  </a:cubicBezTo>
                  <a:cubicBezTo>
                    <a:pt x="291" y="206"/>
                    <a:pt x="290" y="210"/>
                    <a:pt x="290" y="212"/>
                  </a:cubicBezTo>
                  <a:close/>
                  <a:moveTo>
                    <a:pt x="283" y="213"/>
                  </a:moveTo>
                  <a:cubicBezTo>
                    <a:pt x="287" y="216"/>
                    <a:pt x="287" y="221"/>
                    <a:pt x="283" y="224"/>
                  </a:cubicBezTo>
                  <a:cubicBezTo>
                    <a:pt x="282" y="221"/>
                    <a:pt x="283" y="215"/>
                    <a:pt x="283" y="213"/>
                  </a:cubicBezTo>
                  <a:close/>
                  <a:moveTo>
                    <a:pt x="283" y="363"/>
                  </a:moveTo>
                  <a:cubicBezTo>
                    <a:pt x="283" y="365"/>
                    <a:pt x="283" y="366"/>
                    <a:pt x="281" y="365"/>
                  </a:cubicBezTo>
                  <a:cubicBezTo>
                    <a:pt x="280" y="364"/>
                    <a:pt x="281" y="363"/>
                    <a:pt x="283" y="363"/>
                  </a:cubicBezTo>
                  <a:close/>
                  <a:moveTo>
                    <a:pt x="281" y="197"/>
                  </a:moveTo>
                  <a:cubicBezTo>
                    <a:pt x="283" y="196"/>
                    <a:pt x="286" y="199"/>
                    <a:pt x="285" y="202"/>
                  </a:cubicBezTo>
                  <a:cubicBezTo>
                    <a:pt x="284" y="202"/>
                    <a:pt x="284" y="204"/>
                    <a:pt x="282" y="203"/>
                  </a:cubicBezTo>
                  <a:cubicBezTo>
                    <a:pt x="282" y="202"/>
                    <a:pt x="283" y="198"/>
                    <a:pt x="281" y="197"/>
                  </a:cubicBezTo>
                  <a:close/>
                  <a:moveTo>
                    <a:pt x="286" y="173"/>
                  </a:moveTo>
                  <a:cubicBezTo>
                    <a:pt x="285" y="175"/>
                    <a:pt x="284" y="176"/>
                    <a:pt x="281" y="177"/>
                  </a:cubicBezTo>
                  <a:cubicBezTo>
                    <a:pt x="281" y="174"/>
                    <a:pt x="282" y="171"/>
                    <a:pt x="281" y="166"/>
                  </a:cubicBezTo>
                  <a:cubicBezTo>
                    <a:pt x="284" y="167"/>
                    <a:pt x="285" y="170"/>
                    <a:pt x="286" y="173"/>
                  </a:cubicBezTo>
                  <a:close/>
                  <a:moveTo>
                    <a:pt x="281" y="307"/>
                  </a:moveTo>
                  <a:cubicBezTo>
                    <a:pt x="281" y="308"/>
                    <a:pt x="281" y="309"/>
                    <a:pt x="281" y="311"/>
                  </a:cubicBezTo>
                  <a:cubicBezTo>
                    <a:pt x="279" y="310"/>
                    <a:pt x="277" y="307"/>
                    <a:pt x="281" y="307"/>
                  </a:cubicBezTo>
                  <a:close/>
                  <a:moveTo>
                    <a:pt x="280" y="342"/>
                  </a:moveTo>
                  <a:cubicBezTo>
                    <a:pt x="284" y="343"/>
                    <a:pt x="283" y="350"/>
                    <a:pt x="281" y="352"/>
                  </a:cubicBezTo>
                  <a:cubicBezTo>
                    <a:pt x="276" y="350"/>
                    <a:pt x="277" y="345"/>
                    <a:pt x="280" y="342"/>
                  </a:cubicBezTo>
                  <a:close/>
                  <a:moveTo>
                    <a:pt x="278" y="369"/>
                  </a:moveTo>
                  <a:cubicBezTo>
                    <a:pt x="277" y="371"/>
                    <a:pt x="275" y="374"/>
                    <a:pt x="274" y="373"/>
                  </a:cubicBezTo>
                  <a:cubicBezTo>
                    <a:pt x="273" y="370"/>
                    <a:pt x="276" y="368"/>
                    <a:pt x="278" y="369"/>
                  </a:cubicBezTo>
                  <a:close/>
                  <a:moveTo>
                    <a:pt x="280" y="390"/>
                  </a:moveTo>
                  <a:cubicBezTo>
                    <a:pt x="281" y="391"/>
                    <a:pt x="281" y="391"/>
                    <a:pt x="282" y="392"/>
                  </a:cubicBezTo>
                  <a:cubicBezTo>
                    <a:pt x="280" y="393"/>
                    <a:pt x="279" y="395"/>
                    <a:pt x="276" y="396"/>
                  </a:cubicBezTo>
                  <a:cubicBezTo>
                    <a:pt x="277" y="393"/>
                    <a:pt x="280" y="393"/>
                    <a:pt x="280" y="390"/>
                  </a:cubicBezTo>
                  <a:close/>
                  <a:moveTo>
                    <a:pt x="278" y="377"/>
                  </a:moveTo>
                  <a:cubicBezTo>
                    <a:pt x="279" y="377"/>
                    <a:pt x="280" y="376"/>
                    <a:pt x="280" y="375"/>
                  </a:cubicBezTo>
                  <a:cubicBezTo>
                    <a:pt x="284" y="375"/>
                    <a:pt x="284" y="380"/>
                    <a:pt x="283" y="383"/>
                  </a:cubicBezTo>
                  <a:cubicBezTo>
                    <a:pt x="280" y="382"/>
                    <a:pt x="279" y="379"/>
                    <a:pt x="278" y="377"/>
                  </a:cubicBezTo>
                  <a:close/>
                  <a:moveTo>
                    <a:pt x="283" y="236"/>
                  </a:moveTo>
                  <a:cubicBezTo>
                    <a:pt x="285" y="237"/>
                    <a:pt x="286" y="241"/>
                    <a:pt x="288" y="243"/>
                  </a:cubicBezTo>
                  <a:cubicBezTo>
                    <a:pt x="287" y="246"/>
                    <a:pt x="285" y="248"/>
                    <a:pt x="283" y="249"/>
                  </a:cubicBezTo>
                  <a:cubicBezTo>
                    <a:pt x="284" y="244"/>
                    <a:pt x="283" y="242"/>
                    <a:pt x="283" y="236"/>
                  </a:cubicBezTo>
                  <a:close/>
                  <a:moveTo>
                    <a:pt x="289" y="249"/>
                  </a:moveTo>
                  <a:cubicBezTo>
                    <a:pt x="292" y="250"/>
                    <a:pt x="291" y="256"/>
                    <a:pt x="289" y="257"/>
                  </a:cubicBezTo>
                  <a:cubicBezTo>
                    <a:pt x="288" y="256"/>
                    <a:pt x="287" y="255"/>
                    <a:pt x="286" y="255"/>
                  </a:cubicBezTo>
                  <a:cubicBezTo>
                    <a:pt x="286" y="252"/>
                    <a:pt x="289" y="252"/>
                    <a:pt x="289" y="249"/>
                  </a:cubicBezTo>
                  <a:close/>
                  <a:moveTo>
                    <a:pt x="291" y="237"/>
                  </a:moveTo>
                  <a:cubicBezTo>
                    <a:pt x="289" y="235"/>
                    <a:pt x="287" y="233"/>
                    <a:pt x="285" y="230"/>
                  </a:cubicBezTo>
                  <a:cubicBezTo>
                    <a:pt x="286" y="226"/>
                    <a:pt x="289" y="226"/>
                    <a:pt x="290" y="223"/>
                  </a:cubicBezTo>
                  <a:cubicBezTo>
                    <a:pt x="292" y="227"/>
                    <a:pt x="290" y="233"/>
                    <a:pt x="291" y="237"/>
                  </a:cubicBezTo>
                  <a:close/>
                  <a:moveTo>
                    <a:pt x="289" y="95"/>
                  </a:moveTo>
                  <a:cubicBezTo>
                    <a:pt x="292" y="95"/>
                    <a:pt x="291" y="100"/>
                    <a:pt x="289" y="99"/>
                  </a:cubicBezTo>
                  <a:cubicBezTo>
                    <a:pt x="288" y="97"/>
                    <a:pt x="289" y="97"/>
                    <a:pt x="289" y="95"/>
                  </a:cubicBezTo>
                  <a:close/>
                  <a:moveTo>
                    <a:pt x="286" y="122"/>
                  </a:moveTo>
                  <a:cubicBezTo>
                    <a:pt x="287" y="123"/>
                    <a:pt x="289" y="125"/>
                    <a:pt x="289" y="127"/>
                  </a:cubicBezTo>
                  <a:cubicBezTo>
                    <a:pt x="288" y="130"/>
                    <a:pt x="286" y="132"/>
                    <a:pt x="284" y="134"/>
                  </a:cubicBezTo>
                  <a:cubicBezTo>
                    <a:pt x="282" y="133"/>
                    <a:pt x="281" y="132"/>
                    <a:pt x="280" y="130"/>
                  </a:cubicBezTo>
                  <a:cubicBezTo>
                    <a:pt x="282" y="128"/>
                    <a:pt x="284" y="125"/>
                    <a:pt x="286" y="122"/>
                  </a:cubicBezTo>
                  <a:close/>
                  <a:moveTo>
                    <a:pt x="278" y="284"/>
                  </a:moveTo>
                  <a:cubicBezTo>
                    <a:pt x="276" y="284"/>
                    <a:pt x="277" y="287"/>
                    <a:pt x="275" y="287"/>
                  </a:cubicBezTo>
                  <a:cubicBezTo>
                    <a:pt x="273" y="286"/>
                    <a:pt x="271" y="284"/>
                    <a:pt x="270" y="282"/>
                  </a:cubicBezTo>
                  <a:cubicBezTo>
                    <a:pt x="270" y="279"/>
                    <a:pt x="272" y="279"/>
                    <a:pt x="272" y="277"/>
                  </a:cubicBezTo>
                  <a:cubicBezTo>
                    <a:pt x="275" y="278"/>
                    <a:pt x="277" y="281"/>
                    <a:pt x="278" y="284"/>
                  </a:cubicBezTo>
                  <a:close/>
                  <a:moveTo>
                    <a:pt x="268" y="312"/>
                  </a:moveTo>
                  <a:cubicBezTo>
                    <a:pt x="267" y="311"/>
                    <a:pt x="266" y="309"/>
                    <a:pt x="265" y="308"/>
                  </a:cubicBezTo>
                  <a:cubicBezTo>
                    <a:pt x="266" y="299"/>
                    <a:pt x="275" y="310"/>
                    <a:pt x="268" y="312"/>
                  </a:cubicBezTo>
                  <a:close/>
                  <a:moveTo>
                    <a:pt x="265" y="286"/>
                  </a:moveTo>
                  <a:cubicBezTo>
                    <a:pt x="268" y="284"/>
                    <a:pt x="272" y="290"/>
                    <a:pt x="270" y="293"/>
                  </a:cubicBezTo>
                  <a:cubicBezTo>
                    <a:pt x="266" y="293"/>
                    <a:pt x="266" y="288"/>
                    <a:pt x="265" y="286"/>
                  </a:cubicBezTo>
                  <a:close/>
                  <a:moveTo>
                    <a:pt x="268" y="279"/>
                  </a:moveTo>
                  <a:cubicBezTo>
                    <a:pt x="268" y="276"/>
                    <a:pt x="270" y="275"/>
                    <a:pt x="272" y="274"/>
                  </a:cubicBezTo>
                  <a:cubicBezTo>
                    <a:pt x="272" y="277"/>
                    <a:pt x="270" y="278"/>
                    <a:pt x="268" y="279"/>
                  </a:cubicBezTo>
                  <a:close/>
                  <a:moveTo>
                    <a:pt x="268" y="321"/>
                  </a:moveTo>
                  <a:cubicBezTo>
                    <a:pt x="271" y="325"/>
                    <a:pt x="273" y="330"/>
                    <a:pt x="277" y="333"/>
                  </a:cubicBezTo>
                  <a:cubicBezTo>
                    <a:pt x="277" y="337"/>
                    <a:pt x="274" y="338"/>
                    <a:pt x="273" y="341"/>
                  </a:cubicBezTo>
                  <a:cubicBezTo>
                    <a:pt x="268" y="337"/>
                    <a:pt x="264" y="331"/>
                    <a:pt x="265" y="324"/>
                  </a:cubicBezTo>
                  <a:cubicBezTo>
                    <a:pt x="267" y="324"/>
                    <a:pt x="267" y="322"/>
                    <a:pt x="268" y="321"/>
                  </a:cubicBezTo>
                  <a:close/>
                  <a:moveTo>
                    <a:pt x="272" y="351"/>
                  </a:moveTo>
                  <a:cubicBezTo>
                    <a:pt x="275" y="352"/>
                    <a:pt x="276" y="354"/>
                    <a:pt x="276" y="356"/>
                  </a:cubicBezTo>
                  <a:cubicBezTo>
                    <a:pt x="274" y="358"/>
                    <a:pt x="271" y="353"/>
                    <a:pt x="272" y="351"/>
                  </a:cubicBezTo>
                  <a:close/>
                  <a:moveTo>
                    <a:pt x="274" y="382"/>
                  </a:moveTo>
                  <a:cubicBezTo>
                    <a:pt x="279" y="385"/>
                    <a:pt x="278" y="389"/>
                    <a:pt x="274" y="392"/>
                  </a:cubicBezTo>
                  <a:cubicBezTo>
                    <a:pt x="272" y="391"/>
                    <a:pt x="271" y="389"/>
                    <a:pt x="270" y="388"/>
                  </a:cubicBezTo>
                  <a:cubicBezTo>
                    <a:pt x="270" y="385"/>
                    <a:pt x="273" y="384"/>
                    <a:pt x="274" y="382"/>
                  </a:cubicBezTo>
                  <a:close/>
                  <a:moveTo>
                    <a:pt x="279" y="409"/>
                  </a:moveTo>
                  <a:cubicBezTo>
                    <a:pt x="278" y="410"/>
                    <a:pt x="278" y="410"/>
                    <a:pt x="277" y="411"/>
                  </a:cubicBezTo>
                  <a:cubicBezTo>
                    <a:pt x="267" y="407"/>
                    <a:pt x="278" y="399"/>
                    <a:pt x="279" y="409"/>
                  </a:cubicBezTo>
                  <a:close/>
                  <a:moveTo>
                    <a:pt x="291" y="267"/>
                  </a:moveTo>
                  <a:cubicBezTo>
                    <a:pt x="289" y="271"/>
                    <a:pt x="287" y="273"/>
                    <a:pt x="284" y="275"/>
                  </a:cubicBezTo>
                  <a:cubicBezTo>
                    <a:pt x="281" y="267"/>
                    <a:pt x="287" y="258"/>
                    <a:pt x="291" y="267"/>
                  </a:cubicBezTo>
                  <a:close/>
                  <a:moveTo>
                    <a:pt x="288" y="290"/>
                  </a:moveTo>
                  <a:cubicBezTo>
                    <a:pt x="283" y="290"/>
                    <a:pt x="286" y="278"/>
                    <a:pt x="290" y="277"/>
                  </a:cubicBezTo>
                  <a:cubicBezTo>
                    <a:pt x="291" y="280"/>
                    <a:pt x="292" y="289"/>
                    <a:pt x="288" y="290"/>
                  </a:cubicBezTo>
                  <a:close/>
                  <a:moveTo>
                    <a:pt x="289" y="298"/>
                  </a:moveTo>
                  <a:cubicBezTo>
                    <a:pt x="288" y="301"/>
                    <a:pt x="291" y="301"/>
                    <a:pt x="291" y="304"/>
                  </a:cubicBezTo>
                  <a:cubicBezTo>
                    <a:pt x="290" y="305"/>
                    <a:pt x="289" y="304"/>
                    <a:pt x="289" y="305"/>
                  </a:cubicBezTo>
                  <a:cubicBezTo>
                    <a:pt x="286" y="305"/>
                    <a:pt x="286" y="302"/>
                    <a:pt x="285" y="300"/>
                  </a:cubicBezTo>
                  <a:cubicBezTo>
                    <a:pt x="286" y="299"/>
                    <a:pt x="286" y="298"/>
                    <a:pt x="289" y="298"/>
                  </a:cubicBezTo>
                  <a:close/>
                  <a:moveTo>
                    <a:pt x="285" y="311"/>
                  </a:moveTo>
                  <a:cubicBezTo>
                    <a:pt x="290" y="312"/>
                    <a:pt x="291" y="318"/>
                    <a:pt x="287" y="321"/>
                  </a:cubicBezTo>
                  <a:cubicBezTo>
                    <a:pt x="284" y="318"/>
                    <a:pt x="285" y="315"/>
                    <a:pt x="285" y="311"/>
                  </a:cubicBezTo>
                  <a:close/>
                  <a:moveTo>
                    <a:pt x="289" y="335"/>
                  </a:moveTo>
                  <a:cubicBezTo>
                    <a:pt x="290" y="336"/>
                    <a:pt x="291" y="340"/>
                    <a:pt x="290" y="341"/>
                  </a:cubicBezTo>
                  <a:cubicBezTo>
                    <a:pt x="289" y="340"/>
                    <a:pt x="287" y="339"/>
                    <a:pt x="287" y="337"/>
                  </a:cubicBezTo>
                  <a:cubicBezTo>
                    <a:pt x="288" y="336"/>
                    <a:pt x="288" y="336"/>
                    <a:pt x="289" y="335"/>
                  </a:cubicBezTo>
                  <a:close/>
                  <a:moveTo>
                    <a:pt x="291" y="388"/>
                  </a:moveTo>
                  <a:cubicBezTo>
                    <a:pt x="292" y="389"/>
                    <a:pt x="289" y="392"/>
                    <a:pt x="291" y="394"/>
                  </a:cubicBezTo>
                  <a:cubicBezTo>
                    <a:pt x="290" y="395"/>
                    <a:pt x="288" y="391"/>
                    <a:pt x="288" y="388"/>
                  </a:cubicBezTo>
                  <a:cubicBezTo>
                    <a:pt x="289" y="388"/>
                    <a:pt x="290" y="388"/>
                    <a:pt x="291" y="388"/>
                  </a:cubicBezTo>
                  <a:close/>
                  <a:moveTo>
                    <a:pt x="290" y="403"/>
                  </a:moveTo>
                  <a:cubicBezTo>
                    <a:pt x="293" y="405"/>
                    <a:pt x="291" y="408"/>
                    <a:pt x="288" y="409"/>
                  </a:cubicBezTo>
                  <a:cubicBezTo>
                    <a:pt x="288" y="406"/>
                    <a:pt x="289" y="405"/>
                    <a:pt x="290" y="403"/>
                  </a:cubicBezTo>
                  <a:close/>
                  <a:moveTo>
                    <a:pt x="290" y="424"/>
                  </a:moveTo>
                  <a:cubicBezTo>
                    <a:pt x="293" y="425"/>
                    <a:pt x="295" y="427"/>
                    <a:pt x="295" y="430"/>
                  </a:cubicBezTo>
                  <a:cubicBezTo>
                    <a:pt x="295" y="431"/>
                    <a:pt x="293" y="433"/>
                    <a:pt x="291" y="433"/>
                  </a:cubicBezTo>
                  <a:cubicBezTo>
                    <a:pt x="293" y="429"/>
                    <a:pt x="287" y="427"/>
                    <a:pt x="290" y="424"/>
                  </a:cubicBezTo>
                  <a:close/>
                  <a:moveTo>
                    <a:pt x="295" y="419"/>
                  </a:moveTo>
                  <a:cubicBezTo>
                    <a:pt x="295" y="417"/>
                    <a:pt x="297" y="417"/>
                    <a:pt x="298" y="415"/>
                  </a:cubicBezTo>
                  <a:cubicBezTo>
                    <a:pt x="301" y="415"/>
                    <a:pt x="301" y="419"/>
                    <a:pt x="303" y="420"/>
                  </a:cubicBezTo>
                  <a:cubicBezTo>
                    <a:pt x="303" y="423"/>
                    <a:pt x="301" y="423"/>
                    <a:pt x="300" y="426"/>
                  </a:cubicBezTo>
                  <a:cubicBezTo>
                    <a:pt x="298" y="424"/>
                    <a:pt x="297" y="421"/>
                    <a:pt x="295" y="419"/>
                  </a:cubicBezTo>
                  <a:close/>
                  <a:moveTo>
                    <a:pt x="302" y="274"/>
                  </a:moveTo>
                  <a:cubicBezTo>
                    <a:pt x="299" y="274"/>
                    <a:pt x="299" y="270"/>
                    <a:pt x="297" y="269"/>
                  </a:cubicBezTo>
                  <a:cubicBezTo>
                    <a:pt x="299" y="267"/>
                    <a:pt x="299" y="263"/>
                    <a:pt x="303" y="263"/>
                  </a:cubicBezTo>
                  <a:cubicBezTo>
                    <a:pt x="302" y="267"/>
                    <a:pt x="304" y="271"/>
                    <a:pt x="302" y="274"/>
                  </a:cubicBezTo>
                  <a:close/>
                  <a:moveTo>
                    <a:pt x="299" y="252"/>
                  </a:moveTo>
                  <a:cubicBezTo>
                    <a:pt x="299" y="249"/>
                    <a:pt x="302" y="249"/>
                    <a:pt x="302" y="246"/>
                  </a:cubicBezTo>
                  <a:cubicBezTo>
                    <a:pt x="305" y="248"/>
                    <a:pt x="303" y="251"/>
                    <a:pt x="303" y="254"/>
                  </a:cubicBezTo>
                  <a:cubicBezTo>
                    <a:pt x="300" y="255"/>
                    <a:pt x="302" y="251"/>
                    <a:pt x="299" y="252"/>
                  </a:cubicBezTo>
                  <a:close/>
                  <a:moveTo>
                    <a:pt x="303" y="231"/>
                  </a:moveTo>
                  <a:cubicBezTo>
                    <a:pt x="304" y="232"/>
                    <a:pt x="305" y="233"/>
                    <a:pt x="304" y="235"/>
                  </a:cubicBezTo>
                  <a:cubicBezTo>
                    <a:pt x="302" y="236"/>
                    <a:pt x="302" y="232"/>
                    <a:pt x="303" y="231"/>
                  </a:cubicBezTo>
                  <a:close/>
                  <a:moveTo>
                    <a:pt x="300" y="212"/>
                  </a:moveTo>
                  <a:cubicBezTo>
                    <a:pt x="301" y="209"/>
                    <a:pt x="304" y="209"/>
                    <a:pt x="305" y="206"/>
                  </a:cubicBezTo>
                  <a:cubicBezTo>
                    <a:pt x="305" y="209"/>
                    <a:pt x="305" y="217"/>
                    <a:pt x="304" y="220"/>
                  </a:cubicBezTo>
                  <a:cubicBezTo>
                    <a:pt x="302" y="218"/>
                    <a:pt x="301" y="215"/>
                    <a:pt x="300" y="212"/>
                  </a:cubicBezTo>
                  <a:close/>
                  <a:moveTo>
                    <a:pt x="305" y="337"/>
                  </a:moveTo>
                  <a:cubicBezTo>
                    <a:pt x="307" y="337"/>
                    <a:pt x="307" y="339"/>
                    <a:pt x="306" y="340"/>
                  </a:cubicBezTo>
                  <a:cubicBezTo>
                    <a:pt x="304" y="340"/>
                    <a:pt x="304" y="338"/>
                    <a:pt x="305" y="337"/>
                  </a:cubicBezTo>
                  <a:close/>
                  <a:moveTo>
                    <a:pt x="306" y="763"/>
                  </a:moveTo>
                  <a:cubicBezTo>
                    <a:pt x="309" y="764"/>
                    <a:pt x="306" y="767"/>
                    <a:pt x="308" y="768"/>
                  </a:cubicBezTo>
                  <a:cubicBezTo>
                    <a:pt x="304" y="769"/>
                    <a:pt x="305" y="765"/>
                    <a:pt x="306" y="763"/>
                  </a:cubicBezTo>
                  <a:close/>
                  <a:moveTo>
                    <a:pt x="318" y="744"/>
                  </a:moveTo>
                  <a:cubicBezTo>
                    <a:pt x="320" y="747"/>
                    <a:pt x="320" y="755"/>
                    <a:pt x="316" y="756"/>
                  </a:cubicBezTo>
                  <a:cubicBezTo>
                    <a:pt x="317" y="753"/>
                    <a:pt x="314" y="754"/>
                    <a:pt x="314" y="751"/>
                  </a:cubicBezTo>
                  <a:cubicBezTo>
                    <a:pt x="315" y="749"/>
                    <a:pt x="317" y="747"/>
                    <a:pt x="318" y="744"/>
                  </a:cubicBezTo>
                  <a:close/>
                  <a:moveTo>
                    <a:pt x="315" y="789"/>
                  </a:moveTo>
                  <a:cubicBezTo>
                    <a:pt x="316" y="786"/>
                    <a:pt x="317" y="784"/>
                    <a:pt x="318" y="782"/>
                  </a:cubicBezTo>
                  <a:cubicBezTo>
                    <a:pt x="321" y="784"/>
                    <a:pt x="318" y="789"/>
                    <a:pt x="315" y="789"/>
                  </a:cubicBezTo>
                  <a:close/>
                  <a:moveTo>
                    <a:pt x="321" y="810"/>
                  </a:moveTo>
                  <a:cubicBezTo>
                    <a:pt x="320" y="811"/>
                    <a:pt x="318" y="809"/>
                    <a:pt x="317" y="808"/>
                  </a:cubicBezTo>
                  <a:cubicBezTo>
                    <a:pt x="318" y="806"/>
                    <a:pt x="322" y="808"/>
                    <a:pt x="321" y="810"/>
                  </a:cubicBezTo>
                  <a:close/>
                  <a:moveTo>
                    <a:pt x="319" y="267"/>
                  </a:moveTo>
                  <a:cubicBezTo>
                    <a:pt x="322" y="269"/>
                    <a:pt x="321" y="275"/>
                    <a:pt x="321" y="280"/>
                  </a:cubicBezTo>
                  <a:cubicBezTo>
                    <a:pt x="316" y="280"/>
                    <a:pt x="318" y="272"/>
                    <a:pt x="319" y="267"/>
                  </a:cubicBezTo>
                  <a:close/>
                  <a:moveTo>
                    <a:pt x="317" y="231"/>
                  </a:moveTo>
                  <a:cubicBezTo>
                    <a:pt x="315" y="226"/>
                    <a:pt x="316" y="221"/>
                    <a:pt x="316" y="216"/>
                  </a:cubicBezTo>
                  <a:cubicBezTo>
                    <a:pt x="319" y="219"/>
                    <a:pt x="321" y="221"/>
                    <a:pt x="322" y="225"/>
                  </a:cubicBezTo>
                  <a:cubicBezTo>
                    <a:pt x="320" y="227"/>
                    <a:pt x="319" y="229"/>
                    <a:pt x="317" y="231"/>
                  </a:cubicBezTo>
                  <a:close/>
                  <a:moveTo>
                    <a:pt x="317" y="204"/>
                  </a:moveTo>
                  <a:cubicBezTo>
                    <a:pt x="316" y="200"/>
                    <a:pt x="316" y="198"/>
                    <a:pt x="317" y="195"/>
                  </a:cubicBezTo>
                  <a:cubicBezTo>
                    <a:pt x="320" y="196"/>
                    <a:pt x="322" y="199"/>
                    <a:pt x="322" y="203"/>
                  </a:cubicBezTo>
                  <a:cubicBezTo>
                    <a:pt x="320" y="203"/>
                    <a:pt x="318" y="204"/>
                    <a:pt x="317" y="204"/>
                  </a:cubicBezTo>
                  <a:close/>
                  <a:moveTo>
                    <a:pt x="308" y="57"/>
                  </a:moveTo>
                  <a:cubicBezTo>
                    <a:pt x="307" y="53"/>
                    <a:pt x="306" y="48"/>
                    <a:pt x="308" y="46"/>
                  </a:cubicBezTo>
                  <a:cubicBezTo>
                    <a:pt x="310" y="48"/>
                    <a:pt x="310" y="51"/>
                    <a:pt x="312" y="54"/>
                  </a:cubicBezTo>
                  <a:cubicBezTo>
                    <a:pt x="311" y="55"/>
                    <a:pt x="311" y="57"/>
                    <a:pt x="308" y="57"/>
                  </a:cubicBezTo>
                  <a:close/>
                  <a:moveTo>
                    <a:pt x="308" y="72"/>
                  </a:moveTo>
                  <a:cubicBezTo>
                    <a:pt x="312" y="72"/>
                    <a:pt x="311" y="78"/>
                    <a:pt x="310" y="81"/>
                  </a:cubicBezTo>
                  <a:cubicBezTo>
                    <a:pt x="308" y="79"/>
                    <a:pt x="307" y="77"/>
                    <a:pt x="306" y="74"/>
                  </a:cubicBezTo>
                  <a:cubicBezTo>
                    <a:pt x="307" y="73"/>
                    <a:pt x="309" y="74"/>
                    <a:pt x="308" y="72"/>
                  </a:cubicBezTo>
                  <a:close/>
                  <a:moveTo>
                    <a:pt x="303" y="70"/>
                  </a:moveTo>
                  <a:cubicBezTo>
                    <a:pt x="303" y="68"/>
                    <a:pt x="301" y="68"/>
                    <a:pt x="302" y="66"/>
                  </a:cubicBezTo>
                  <a:cubicBezTo>
                    <a:pt x="303" y="65"/>
                    <a:pt x="305" y="66"/>
                    <a:pt x="304" y="63"/>
                  </a:cubicBezTo>
                  <a:cubicBezTo>
                    <a:pt x="305" y="63"/>
                    <a:pt x="306" y="64"/>
                    <a:pt x="306" y="64"/>
                  </a:cubicBezTo>
                  <a:cubicBezTo>
                    <a:pt x="307" y="67"/>
                    <a:pt x="306" y="69"/>
                    <a:pt x="303" y="70"/>
                  </a:cubicBezTo>
                  <a:close/>
                  <a:moveTo>
                    <a:pt x="300" y="63"/>
                  </a:moveTo>
                  <a:cubicBezTo>
                    <a:pt x="299" y="62"/>
                    <a:pt x="299" y="62"/>
                    <a:pt x="298" y="61"/>
                  </a:cubicBezTo>
                  <a:cubicBezTo>
                    <a:pt x="297" y="57"/>
                    <a:pt x="300" y="57"/>
                    <a:pt x="301" y="55"/>
                  </a:cubicBezTo>
                  <a:cubicBezTo>
                    <a:pt x="304" y="55"/>
                    <a:pt x="303" y="59"/>
                    <a:pt x="304" y="60"/>
                  </a:cubicBezTo>
                  <a:cubicBezTo>
                    <a:pt x="303" y="61"/>
                    <a:pt x="302" y="63"/>
                    <a:pt x="300" y="63"/>
                  </a:cubicBezTo>
                  <a:close/>
                  <a:moveTo>
                    <a:pt x="297" y="79"/>
                  </a:moveTo>
                  <a:cubicBezTo>
                    <a:pt x="294" y="77"/>
                    <a:pt x="295" y="74"/>
                    <a:pt x="296" y="70"/>
                  </a:cubicBezTo>
                  <a:cubicBezTo>
                    <a:pt x="301" y="71"/>
                    <a:pt x="300" y="77"/>
                    <a:pt x="297" y="79"/>
                  </a:cubicBezTo>
                  <a:close/>
                  <a:moveTo>
                    <a:pt x="292" y="47"/>
                  </a:moveTo>
                  <a:cubicBezTo>
                    <a:pt x="293" y="46"/>
                    <a:pt x="293" y="44"/>
                    <a:pt x="295" y="44"/>
                  </a:cubicBezTo>
                  <a:cubicBezTo>
                    <a:pt x="295" y="46"/>
                    <a:pt x="294" y="47"/>
                    <a:pt x="292" y="47"/>
                  </a:cubicBezTo>
                  <a:close/>
                  <a:moveTo>
                    <a:pt x="293" y="67"/>
                  </a:moveTo>
                  <a:cubicBezTo>
                    <a:pt x="293" y="71"/>
                    <a:pt x="290" y="73"/>
                    <a:pt x="287" y="74"/>
                  </a:cubicBezTo>
                  <a:cubicBezTo>
                    <a:pt x="285" y="71"/>
                    <a:pt x="290" y="70"/>
                    <a:pt x="291" y="67"/>
                  </a:cubicBezTo>
                  <a:cubicBezTo>
                    <a:pt x="291" y="67"/>
                    <a:pt x="292" y="67"/>
                    <a:pt x="293" y="67"/>
                  </a:cubicBezTo>
                  <a:close/>
                  <a:moveTo>
                    <a:pt x="284" y="81"/>
                  </a:moveTo>
                  <a:cubicBezTo>
                    <a:pt x="287" y="82"/>
                    <a:pt x="287" y="86"/>
                    <a:pt x="289" y="88"/>
                  </a:cubicBezTo>
                  <a:cubicBezTo>
                    <a:pt x="289" y="91"/>
                    <a:pt x="286" y="90"/>
                    <a:pt x="286" y="93"/>
                  </a:cubicBezTo>
                  <a:cubicBezTo>
                    <a:pt x="283" y="92"/>
                    <a:pt x="282" y="88"/>
                    <a:pt x="280" y="87"/>
                  </a:cubicBezTo>
                  <a:cubicBezTo>
                    <a:pt x="280" y="84"/>
                    <a:pt x="283" y="83"/>
                    <a:pt x="284" y="81"/>
                  </a:cubicBezTo>
                  <a:close/>
                  <a:moveTo>
                    <a:pt x="280" y="253"/>
                  </a:moveTo>
                  <a:cubicBezTo>
                    <a:pt x="279" y="258"/>
                    <a:pt x="274" y="261"/>
                    <a:pt x="272" y="265"/>
                  </a:cubicBezTo>
                  <a:cubicBezTo>
                    <a:pt x="267" y="262"/>
                    <a:pt x="267" y="258"/>
                    <a:pt x="265" y="254"/>
                  </a:cubicBezTo>
                  <a:cubicBezTo>
                    <a:pt x="268" y="250"/>
                    <a:pt x="270" y="247"/>
                    <a:pt x="273" y="243"/>
                  </a:cubicBezTo>
                  <a:cubicBezTo>
                    <a:pt x="277" y="245"/>
                    <a:pt x="278" y="250"/>
                    <a:pt x="280" y="253"/>
                  </a:cubicBezTo>
                  <a:close/>
                  <a:moveTo>
                    <a:pt x="280" y="243"/>
                  </a:moveTo>
                  <a:cubicBezTo>
                    <a:pt x="278" y="242"/>
                    <a:pt x="275" y="240"/>
                    <a:pt x="278" y="237"/>
                  </a:cubicBezTo>
                  <a:cubicBezTo>
                    <a:pt x="281" y="237"/>
                    <a:pt x="279" y="241"/>
                    <a:pt x="280" y="243"/>
                  </a:cubicBezTo>
                  <a:close/>
                  <a:moveTo>
                    <a:pt x="273" y="235"/>
                  </a:moveTo>
                  <a:cubicBezTo>
                    <a:pt x="269" y="231"/>
                    <a:pt x="271" y="226"/>
                    <a:pt x="274" y="223"/>
                  </a:cubicBezTo>
                  <a:cubicBezTo>
                    <a:pt x="276" y="224"/>
                    <a:pt x="278" y="227"/>
                    <a:pt x="279" y="229"/>
                  </a:cubicBezTo>
                  <a:cubicBezTo>
                    <a:pt x="277" y="231"/>
                    <a:pt x="276" y="234"/>
                    <a:pt x="273" y="235"/>
                  </a:cubicBezTo>
                  <a:close/>
                  <a:moveTo>
                    <a:pt x="278" y="174"/>
                  </a:moveTo>
                  <a:cubicBezTo>
                    <a:pt x="276" y="174"/>
                    <a:pt x="277" y="172"/>
                    <a:pt x="276" y="173"/>
                  </a:cubicBezTo>
                  <a:cubicBezTo>
                    <a:pt x="274" y="175"/>
                    <a:pt x="280" y="177"/>
                    <a:pt x="278" y="180"/>
                  </a:cubicBezTo>
                  <a:cubicBezTo>
                    <a:pt x="276" y="178"/>
                    <a:pt x="276" y="175"/>
                    <a:pt x="274" y="174"/>
                  </a:cubicBezTo>
                  <a:cubicBezTo>
                    <a:pt x="274" y="171"/>
                    <a:pt x="276" y="171"/>
                    <a:pt x="277" y="169"/>
                  </a:cubicBezTo>
                  <a:cubicBezTo>
                    <a:pt x="279" y="170"/>
                    <a:pt x="278" y="172"/>
                    <a:pt x="278" y="174"/>
                  </a:cubicBezTo>
                  <a:close/>
                  <a:moveTo>
                    <a:pt x="276" y="78"/>
                  </a:moveTo>
                  <a:cubicBezTo>
                    <a:pt x="274" y="77"/>
                    <a:pt x="274" y="74"/>
                    <a:pt x="272" y="72"/>
                  </a:cubicBezTo>
                  <a:cubicBezTo>
                    <a:pt x="272" y="69"/>
                    <a:pt x="275" y="68"/>
                    <a:pt x="276" y="66"/>
                  </a:cubicBezTo>
                  <a:cubicBezTo>
                    <a:pt x="279" y="68"/>
                    <a:pt x="276" y="75"/>
                    <a:pt x="276" y="78"/>
                  </a:cubicBezTo>
                  <a:close/>
                  <a:moveTo>
                    <a:pt x="268" y="65"/>
                  </a:moveTo>
                  <a:cubicBezTo>
                    <a:pt x="266" y="64"/>
                    <a:pt x="266" y="60"/>
                    <a:pt x="264" y="58"/>
                  </a:cubicBezTo>
                  <a:cubicBezTo>
                    <a:pt x="265" y="54"/>
                    <a:pt x="269" y="53"/>
                    <a:pt x="269" y="49"/>
                  </a:cubicBezTo>
                  <a:cubicBezTo>
                    <a:pt x="270" y="49"/>
                    <a:pt x="270" y="49"/>
                    <a:pt x="271" y="49"/>
                  </a:cubicBezTo>
                  <a:cubicBezTo>
                    <a:pt x="274" y="55"/>
                    <a:pt x="274" y="62"/>
                    <a:pt x="268" y="65"/>
                  </a:cubicBezTo>
                  <a:close/>
                  <a:moveTo>
                    <a:pt x="262" y="52"/>
                  </a:moveTo>
                  <a:cubicBezTo>
                    <a:pt x="255" y="43"/>
                    <a:pt x="270" y="37"/>
                    <a:pt x="276" y="33"/>
                  </a:cubicBezTo>
                  <a:cubicBezTo>
                    <a:pt x="274" y="39"/>
                    <a:pt x="267" y="46"/>
                    <a:pt x="262" y="52"/>
                  </a:cubicBezTo>
                  <a:close/>
                  <a:moveTo>
                    <a:pt x="261" y="62"/>
                  </a:moveTo>
                  <a:cubicBezTo>
                    <a:pt x="263" y="64"/>
                    <a:pt x="263" y="67"/>
                    <a:pt x="265" y="70"/>
                  </a:cubicBezTo>
                  <a:cubicBezTo>
                    <a:pt x="263" y="71"/>
                    <a:pt x="263" y="73"/>
                    <a:pt x="261" y="74"/>
                  </a:cubicBezTo>
                  <a:cubicBezTo>
                    <a:pt x="256" y="71"/>
                    <a:pt x="255" y="65"/>
                    <a:pt x="261" y="62"/>
                  </a:cubicBezTo>
                  <a:close/>
                  <a:moveTo>
                    <a:pt x="254" y="63"/>
                  </a:moveTo>
                  <a:cubicBezTo>
                    <a:pt x="252" y="61"/>
                    <a:pt x="250" y="58"/>
                    <a:pt x="249" y="55"/>
                  </a:cubicBezTo>
                  <a:cubicBezTo>
                    <a:pt x="252" y="54"/>
                    <a:pt x="252" y="51"/>
                    <a:pt x="254" y="50"/>
                  </a:cubicBezTo>
                  <a:cubicBezTo>
                    <a:pt x="257" y="51"/>
                    <a:pt x="256" y="55"/>
                    <a:pt x="259" y="57"/>
                  </a:cubicBezTo>
                  <a:cubicBezTo>
                    <a:pt x="257" y="59"/>
                    <a:pt x="255" y="60"/>
                    <a:pt x="254" y="63"/>
                  </a:cubicBezTo>
                  <a:close/>
                  <a:moveTo>
                    <a:pt x="250" y="67"/>
                  </a:moveTo>
                  <a:cubicBezTo>
                    <a:pt x="248" y="71"/>
                    <a:pt x="244" y="74"/>
                    <a:pt x="242" y="78"/>
                  </a:cubicBezTo>
                  <a:cubicBezTo>
                    <a:pt x="240" y="78"/>
                    <a:pt x="241" y="75"/>
                    <a:pt x="238" y="76"/>
                  </a:cubicBezTo>
                  <a:cubicBezTo>
                    <a:pt x="239" y="73"/>
                    <a:pt x="239" y="73"/>
                    <a:pt x="237" y="72"/>
                  </a:cubicBezTo>
                  <a:cubicBezTo>
                    <a:pt x="240" y="67"/>
                    <a:pt x="243" y="64"/>
                    <a:pt x="246" y="59"/>
                  </a:cubicBezTo>
                  <a:cubicBezTo>
                    <a:pt x="247" y="62"/>
                    <a:pt x="250" y="64"/>
                    <a:pt x="250" y="67"/>
                  </a:cubicBezTo>
                  <a:close/>
                  <a:moveTo>
                    <a:pt x="234" y="67"/>
                  </a:moveTo>
                  <a:cubicBezTo>
                    <a:pt x="233" y="66"/>
                    <a:pt x="232" y="64"/>
                    <a:pt x="232" y="63"/>
                  </a:cubicBezTo>
                  <a:cubicBezTo>
                    <a:pt x="235" y="60"/>
                    <a:pt x="239" y="58"/>
                    <a:pt x="241" y="53"/>
                  </a:cubicBezTo>
                  <a:cubicBezTo>
                    <a:pt x="242" y="53"/>
                    <a:pt x="242" y="54"/>
                    <a:pt x="244" y="54"/>
                  </a:cubicBezTo>
                  <a:cubicBezTo>
                    <a:pt x="241" y="59"/>
                    <a:pt x="238" y="63"/>
                    <a:pt x="234" y="67"/>
                  </a:cubicBezTo>
                  <a:close/>
                  <a:moveTo>
                    <a:pt x="230" y="61"/>
                  </a:moveTo>
                  <a:cubicBezTo>
                    <a:pt x="225" y="55"/>
                    <a:pt x="236" y="50"/>
                    <a:pt x="238" y="45"/>
                  </a:cubicBezTo>
                  <a:cubicBezTo>
                    <a:pt x="240" y="46"/>
                    <a:pt x="239" y="50"/>
                    <a:pt x="240" y="52"/>
                  </a:cubicBezTo>
                  <a:cubicBezTo>
                    <a:pt x="237" y="54"/>
                    <a:pt x="233" y="57"/>
                    <a:pt x="230" y="61"/>
                  </a:cubicBezTo>
                  <a:close/>
                  <a:moveTo>
                    <a:pt x="231" y="70"/>
                  </a:moveTo>
                  <a:cubicBezTo>
                    <a:pt x="230" y="73"/>
                    <a:pt x="228" y="75"/>
                    <a:pt x="227" y="78"/>
                  </a:cubicBezTo>
                  <a:cubicBezTo>
                    <a:pt x="226" y="76"/>
                    <a:pt x="224" y="75"/>
                    <a:pt x="223" y="72"/>
                  </a:cubicBezTo>
                  <a:cubicBezTo>
                    <a:pt x="224" y="70"/>
                    <a:pt x="227" y="69"/>
                    <a:pt x="228" y="67"/>
                  </a:cubicBezTo>
                  <a:cubicBezTo>
                    <a:pt x="230" y="67"/>
                    <a:pt x="230" y="69"/>
                    <a:pt x="231" y="70"/>
                  </a:cubicBezTo>
                  <a:close/>
                  <a:moveTo>
                    <a:pt x="221" y="69"/>
                  </a:moveTo>
                  <a:cubicBezTo>
                    <a:pt x="221" y="65"/>
                    <a:pt x="223" y="64"/>
                    <a:pt x="225" y="61"/>
                  </a:cubicBezTo>
                  <a:cubicBezTo>
                    <a:pt x="226" y="62"/>
                    <a:pt x="226" y="63"/>
                    <a:pt x="227" y="65"/>
                  </a:cubicBezTo>
                  <a:cubicBezTo>
                    <a:pt x="224" y="66"/>
                    <a:pt x="223" y="71"/>
                    <a:pt x="221" y="69"/>
                  </a:cubicBezTo>
                  <a:close/>
                  <a:moveTo>
                    <a:pt x="213" y="59"/>
                  </a:moveTo>
                  <a:cubicBezTo>
                    <a:pt x="212" y="55"/>
                    <a:pt x="216" y="51"/>
                    <a:pt x="219" y="50"/>
                  </a:cubicBezTo>
                  <a:cubicBezTo>
                    <a:pt x="220" y="56"/>
                    <a:pt x="216" y="57"/>
                    <a:pt x="213" y="59"/>
                  </a:cubicBezTo>
                  <a:close/>
                  <a:moveTo>
                    <a:pt x="214" y="69"/>
                  </a:moveTo>
                  <a:cubicBezTo>
                    <a:pt x="211" y="70"/>
                    <a:pt x="212" y="74"/>
                    <a:pt x="209" y="74"/>
                  </a:cubicBezTo>
                  <a:cubicBezTo>
                    <a:pt x="209" y="73"/>
                    <a:pt x="208" y="72"/>
                    <a:pt x="208" y="71"/>
                  </a:cubicBezTo>
                  <a:cubicBezTo>
                    <a:pt x="208" y="68"/>
                    <a:pt x="211" y="67"/>
                    <a:pt x="212" y="65"/>
                  </a:cubicBezTo>
                  <a:cubicBezTo>
                    <a:pt x="215" y="65"/>
                    <a:pt x="214" y="66"/>
                    <a:pt x="214" y="69"/>
                  </a:cubicBezTo>
                  <a:close/>
                  <a:moveTo>
                    <a:pt x="206" y="69"/>
                  </a:moveTo>
                  <a:cubicBezTo>
                    <a:pt x="203" y="65"/>
                    <a:pt x="208" y="63"/>
                    <a:pt x="209" y="60"/>
                  </a:cubicBezTo>
                  <a:cubicBezTo>
                    <a:pt x="209" y="60"/>
                    <a:pt x="210" y="61"/>
                    <a:pt x="211" y="61"/>
                  </a:cubicBezTo>
                  <a:cubicBezTo>
                    <a:pt x="211" y="65"/>
                    <a:pt x="208" y="66"/>
                    <a:pt x="206" y="69"/>
                  </a:cubicBezTo>
                  <a:close/>
                  <a:moveTo>
                    <a:pt x="203" y="38"/>
                  </a:moveTo>
                  <a:cubicBezTo>
                    <a:pt x="201" y="37"/>
                    <a:pt x="200" y="36"/>
                    <a:pt x="200" y="33"/>
                  </a:cubicBezTo>
                  <a:cubicBezTo>
                    <a:pt x="202" y="31"/>
                    <a:pt x="205" y="33"/>
                    <a:pt x="207" y="35"/>
                  </a:cubicBezTo>
                  <a:cubicBezTo>
                    <a:pt x="206" y="36"/>
                    <a:pt x="205" y="38"/>
                    <a:pt x="203" y="38"/>
                  </a:cubicBezTo>
                  <a:close/>
                  <a:moveTo>
                    <a:pt x="205" y="53"/>
                  </a:moveTo>
                  <a:cubicBezTo>
                    <a:pt x="204" y="56"/>
                    <a:pt x="202" y="58"/>
                    <a:pt x="200" y="59"/>
                  </a:cubicBezTo>
                  <a:cubicBezTo>
                    <a:pt x="197" y="59"/>
                    <a:pt x="199" y="56"/>
                    <a:pt x="197" y="55"/>
                  </a:cubicBezTo>
                  <a:cubicBezTo>
                    <a:pt x="198" y="50"/>
                    <a:pt x="204" y="47"/>
                    <a:pt x="205" y="53"/>
                  </a:cubicBezTo>
                  <a:close/>
                  <a:moveTo>
                    <a:pt x="198" y="66"/>
                  </a:moveTo>
                  <a:cubicBezTo>
                    <a:pt x="198" y="66"/>
                    <a:pt x="199" y="67"/>
                    <a:pt x="199" y="67"/>
                  </a:cubicBezTo>
                  <a:cubicBezTo>
                    <a:pt x="198" y="68"/>
                    <a:pt x="197" y="70"/>
                    <a:pt x="195" y="70"/>
                  </a:cubicBezTo>
                  <a:cubicBezTo>
                    <a:pt x="195" y="67"/>
                    <a:pt x="198" y="69"/>
                    <a:pt x="197" y="66"/>
                  </a:cubicBezTo>
                  <a:cubicBezTo>
                    <a:pt x="198" y="66"/>
                    <a:pt x="198" y="66"/>
                    <a:pt x="198" y="66"/>
                  </a:cubicBezTo>
                  <a:close/>
                  <a:moveTo>
                    <a:pt x="191" y="69"/>
                  </a:moveTo>
                  <a:cubicBezTo>
                    <a:pt x="191" y="67"/>
                    <a:pt x="189" y="67"/>
                    <a:pt x="188" y="67"/>
                  </a:cubicBezTo>
                  <a:cubicBezTo>
                    <a:pt x="190" y="63"/>
                    <a:pt x="192" y="61"/>
                    <a:pt x="194" y="58"/>
                  </a:cubicBezTo>
                  <a:cubicBezTo>
                    <a:pt x="196" y="59"/>
                    <a:pt x="196" y="62"/>
                    <a:pt x="197" y="63"/>
                  </a:cubicBezTo>
                  <a:cubicBezTo>
                    <a:pt x="195" y="65"/>
                    <a:pt x="194" y="68"/>
                    <a:pt x="191" y="69"/>
                  </a:cubicBezTo>
                  <a:close/>
                  <a:moveTo>
                    <a:pt x="185" y="60"/>
                  </a:moveTo>
                  <a:cubicBezTo>
                    <a:pt x="184" y="59"/>
                    <a:pt x="183" y="58"/>
                    <a:pt x="181" y="57"/>
                  </a:cubicBezTo>
                  <a:cubicBezTo>
                    <a:pt x="181" y="51"/>
                    <a:pt x="186" y="51"/>
                    <a:pt x="187" y="48"/>
                  </a:cubicBezTo>
                  <a:cubicBezTo>
                    <a:pt x="193" y="51"/>
                    <a:pt x="189" y="57"/>
                    <a:pt x="185" y="60"/>
                  </a:cubicBezTo>
                  <a:close/>
                  <a:moveTo>
                    <a:pt x="179" y="50"/>
                  </a:moveTo>
                  <a:cubicBezTo>
                    <a:pt x="177" y="51"/>
                    <a:pt x="177" y="49"/>
                    <a:pt x="176" y="49"/>
                  </a:cubicBezTo>
                  <a:cubicBezTo>
                    <a:pt x="178" y="46"/>
                    <a:pt x="181" y="44"/>
                    <a:pt x="184" y="42"/>
                  </a:cubicBezTo>
                  <a:cubicBezTo>
                    <a:pt x="186" y="44"/>
                    <a:pt x="180" y="48"/>
                    <a:pt x="179" y="50"/>
                  </a:cubicBezTo>
                  <a:close/>
                  <a:moveTo>
                    <a:pt x="182" y="65"/>
                  </a:moveTo>
                  <a:cubicBezTo>
                    <a:pt x="181" y="68"/>
                    <a:pt x="177" y="70"/>
                    <a:pt x="175" y="73"/>
                  </a:cubicBezTo>
                  <a:cubicBezTo>
                    <a:pt x="164" y="71"/>
                    <a:pt x="180" y="50"/>
                    <a:pt x="182" y="65"/>
                  </a:cubicBezTo>
                  <a:close/>
                  <a:moveTo>
                    <a:pt x="172" y="77"/>
                  </a:moveTo>
                  <a:cubicBezTo>
                    <a:pt x="170" y="81"/>
                    <a:pt x="167" y="84"/>
                    <a:pt x="164" y="86"/>
                  </a:cubicBezTo>
                  <a:cubicBezTo>
                    <a:pt x="162" y="86"/>
                    <a:pt x="161" y="83"/>
                    <a:pt x="160" y="82"/>
                  </a:cubicBezTo>
                  <a:cubicBezTo>
                    <a:pt x="161" y="78"/>
                    <a:pt x="165" y="75"/>
                    <a:pt x="168" y="71"/>
                  </a:cubicBezTo>
                  <a:cubicBezTo>
                    <a:pt x="170" y="73"/>
                    <a:pt x="169" y="76"/>
                    <a:pt x="172" y="77"/>
                  </a:cubicBezTo>
                  <a:close/>
                  <a:moveTo>
                    <a:pt x="153" y="59"/>
                  </a:moveTo>
                  <a:cubicBezTo>
                    <a:pt x="150" y="56"/>
                    <a:pt x="153" y="48"/>
                    <a:pt x="157" y="49"/>
                  </a:cubicBezTo>
                  <a:cubicBezTo>
                    <a:pt x="158" y="54"/>
                    <a:pt x="155" y="56"/>
                    <a:pt x="153" y="59"/>
                  </a:cubicBezTo>
                  <a:close/>
                  <a:moveTo>
                    <a:pt x="152" y="154"/>
                  </a:moveTo>
                  <a:cubicBezTo>
                    <a:pt x="149" y="154"/>
                    <a:pt x="151" y="151"/>
                    <a:pt x="148" y="152"/>
                  </a:cubicBezTo>
                  <a:cubicBezTo>
                    <a:pt x="148" y="148"/>
                    <a:pt x="151" y="151"/>
                    <a:pt x="151" y="148"/>
                  </a:cubicBezTo>
                  <a:cubicBezTo>
                    <a:pt x="154" y="149"/>
                    <a:pt x="152" y="152"/>
                    <a:pt x="152" y="154"/>
                  </a:cubicBezTo>
                  <a:close/>
                  <a:moveTo>
                    <a:pt x="146" y="242"/>
                  </a:moveTo>
                  <a:cubicBezTo>
                    <a:pt x="148" y="241"/>
                    <a:pt x="149" y="240"/>
                    <a:pt x="151" y="240"/>
                  </a:cubicBezTo>
                  <a:cubicBezTo>
                    <a:pt x="149" y="251"/>
                    <a:pt x="158" y="276"/>
                    <a:pt x="156" y="292"/>
                  </a:cubicBezTo>
                  <a:cubicBezTo>
                    <a:pt x="155" y="297"/>
                    <a:pt x="149" y="304"/>
                    <a:pt x="158" y="304"/>
                  </a:cubicBezTo>
                  <a:cubicBezTo>
                    <a:pt x="155" y="311"/>
                    <a:pt x="157" y="316"/>
                    <a:pt x="152" y="320"/>
                  </a:cubicBezTo>
                  <a:cubicBezTo>
                    <a:pt x="152" y="291"/>
                    <a:pt x="148" y="276"/>
                    <a:pt x="146" y="242"/>
                  </a:cubicBezTo>
                  <a:close/>
                  <a:moveTo>
                    <a:pt x="147" y="303"/>
                  </a:moveTo>
                  <a:cubicBezTo>
                    <a:pt x="145" y="302"/>
                    <a:pt x="146" y="298"/>
                    <a:pt x="145" y="294"/>
                  </a:cubicBezTo>
                  <a:cubicBezTo>
                    <a:pt x="148" y="297"/>
                    <a:pt x="146" y="299"/>
                    <a:pt x="147" y="303"/>
                  </a:cubicBezTo>
                  <a:close/>
                  <a:moveTo>
                    <a:pt x="158" y="581"/>
                  </a:moveTo>
                  <a:cubicBezTo>
                    <a:pt x="157" y="577"/>
                    <a:pt x="156" y="571"/>
                    <a:pt x="157" y="566"/>
                  </a:cubicBezTo>
                  <a:cubicBezTo>
                    <a:pt x="158" y="566"/>
                    <a:pt x="159" y="566"/>
                    <a:pt x="159" y="566"/>
                  </a:cubicBezTo>
                  <a:cubicBezTo>
                    <a:pt x="160" y="573"/>
                    <a:pt x="160" y="575"/>
                    <a:pt x="158" y="581"/>
                  </a:cubicBezTo>
                  <a:close/>
                  <a:moveTo>
                    <a:pt x="158" y="619"/>
                  </a:moveTo>
                  <a:cubicBezTo>
                    <a:pt x="165" y="625"/>
                    <a:pt x="162" y="636"/>
                    <a:pt x="159" y="642"/>
                  </a:cubicBezTo>
                  <a:cubicBezTo>
                    <a:pt x="159" y="643"/>
                    <a:pt x="161" y="644"/>
                    <a:pt x="163" y="643"/>
                  </a:cubicBezTo>
                  <a:cubicBezTo>
                    <a:pt x="164" y="652"/>
                    <a:pt x="156" y="659"/>
                    <a:pt x="161" y="664"/>
                  </a:cubicBezTo>
                  <a:cubicBezTo>
                    <a:pt x="162" y="665"/>
                    <a:pt x="163" y="662"/>
                    <a:pt x="164" y="664"/>
                  </a:cubicBezTo>
                  <a:cubicBezTo>
                    <a:pt x="162" y="670"/>
                    <a:pt x="160" y="676"/>
                    <a:pt x="156" y="681"/>
                  </a:cubicBezTo>
                  <a:cubicBezTo>
                    <a:pt x="157" y="663"/>
                    <a:pt x="158" y="639"/>
                    <a:pt x="158" y="619"/>
                  </a:cubicBezTo>
                  <a:close/>
                  <a:moveTo>
                    <a:pt x="157" y="698"/>
                  </a:moveTo>
                  <a:cubicBezTo>
                    <a:pt x="157" y="699"/>
                    <a:pt x="156" y="699"/>
                    <a:pt x="157" y="700"/>
                  </a:cubicBezTo>
                  <a:cubicBezTo>
                    <a:pt x="155" y="700"/>
                    <a:pt x="156" y="697"/>
                    <a:pt x="155" y="698"/>
                  </a:cubicBezTo>
                  <a:cubicBezTo>
                    <a:pt x="155" y="696"/>
                    <a:pt x="157" y="698"/>
                    <a:pt x="157" y="698"/>
                  </a:cubicBezTo>
                  <a:close/>
                  <a:moveTo>
                    <a:pt x="162" y="712"/>
                  </a:moveTo>
                  <a:cubicBezTo>
                    <a:pt x="166" y="718"/>
                    <a:pt x="158" y="723"/>
                    <a:pt x="157" y="729"/>
                  </a:cubicBezTo>
                  <a:cubicBezTo>
                    <a:pt x="154" y="726"/>
                    <a:pt x="158" y="720"/>
                    <a:pt x="155" y="717"/>
                  </a:cubicBezTo>
                  <a:cubicBezTo>
                    <a:pt x="157" y="715"/>
                    <a:pt x="161" y="714"/>
                    <a:pt x="162" y="712"/>
                  </a:cubicBezTo>
                  <a:close/>
                  <a:moveTo>
                    <a:pt x="163" y="770"/>
                  </a:moveTo>
                  <a:cubicBezTo>
                    <a:pt x="163" y="773"/>
                    <a:pt x="160" y="774"/>
                    <a:pt x="160" y="776"/>
                  </a:cubicBezTo>
                  <a:cubicBezTo>
                    <a:pt x="158" y="774"/>
                    <a:pt x="162" y="772"/>
                    <a:pt x="161" y="769"/>
                  </a:cubicBezTo>
                  <a:cubicBezTo>
                    <a:pt x="162" y="769"/>
                    <a:pt x="162" y="770"/>
                    <a:pt x="163" y="770"/>
                  </a:cubicBezTo>
                  <a:close/>
                  <a:moveTo>
                    <a:pt x="165" y="773"/>
                  </a:moveTo>
                  <a:cubicBezTo>
                    <a:pt x="168" y="774"/>
                    <a:pt x="167" y="770"/>
                    <a:pt x="170" y="771"/>
                  </a:cubicBezTo>
                  <a:cubicBezTo>
                    <a:pt x="167" y="779"/>
                    <a:pt x="163" y="784"/>
                    <a:pt x="159" y="791"/>
                  </a:cubicBezTo>
                  <a:cubicBezTo>
                    <a:pt x="157" y="790"/>
                    <a:pt x="159" y="787"/>
                    <a:pt x="157" y="787"/>
                  </a:cubicBezTo>
                  <a:cubicBezTo>
                    <a:pt x="160" y="783"/>
                    <a:pt x="165" y="779"/>
                    <a:pt x="165" y="773"/>
                  </a:cubicBezTo>
                  <a:close/>
                  <a:moveTo>
                    <a:pt x="166" y="794"/>
                  </a:moveTo>
                  <a:cubicBezTo>
                    <a:pt x="167" y="791"/>
                    <a:pt x="169" y="790"/>
                    <a:pt x="170" y="787"/>
                  </a:cubicBezTo>
                  <a:cubicBezTo>
                    <a:pt x="171" y="790"/>
                    <a:pt x="171" y="794"/>
                    <a:pt x="166" y="794"/>
                  </a:cubicBezTo>
                  <a:close/>
                  <a:moveTo>
                    <a:pt x="173" y="809"/>
                  </a:moveTo>
                  <a:cubicBezTo>
                    <a:pt x="173" y="806"/>
                    <a:pt x="172" y="805"/>
                    <a:pt x="173" y="803"/>
                  </a:cubicBezTo>
                  <a:cubicBezTo>
                    <a:pt x="178" y="804"/>
                    <a:pt x="180" y="804"/>
                    <a:pt x="184" y="806"/>
                  </a:cubicBezTo>
                  <a:cubicBezTo>
                    <a:pt x="177" y="814"/>
                    <a:pt x="171" y="825"/>
                    <a:pt x="163" y="833"/>
                  </a:cubicBezTo>
                  <a:cubicBezTo>
                    <a:pt x="162" y="830"/>
                    <a:pt x="161" y="827"/>
                    <a:pt x="160" y="823"/>
                  </a:cubicBezTo>
                  <a:cubicBezTo>
                    <a:pt x="168" y="821"/>
                    <a:pt x="168" y="813"/>
                    <a:pt x="173" y="809"/>
                  </a:cubicBezTo>
                  <a:close/>
                  <a:moveTo>
                    <a:pt x="179" y="661"/>
                  </a:moveTo>
                  <a:cubicBezTo>
                    <a:pt x="177" y="660"/>
                    <a:pt x="178" y="655"/>
                    <a:pt x="177" y="653"/>
                  </a:cubicBezTo>
                  <a:cubicBezTo>
                    <a:pt x="178" y="652"/>
                    <a:pt x="179" y="652"/>
                    <a:pt x="181" y="652"/>
                  </a:cubicBezTo>
                  <a:cubicBezTo>
                    <a:pt x="180" y="653"/>
                    <a:pt x="182" y="653"/>
                    <a:pt x="183" y="653"/>
                  </a:cubicBezTo>
                  <a:cubicBezTo>
                    <a:pt x="183" y="655"/>
                    <a:pt x="181" y="659"/>
                    <a:pt x="179" y="661"/>
                  </a:cubicBezTo>
                  <a:close/>
                  <a:moveTo>
                    <a:pt x="183" y="744"/>
                  </a:moveTo>
                  <a:cubicBezTo>
                    <a:pt x="181" y="744"/>
                    <a:pt x="179" y="740"/>
                    <a:pt x="181" y="738"/>
                  </a:cubicBezTo>
                  <a:cubicBezTo>
                    <a:pt x="183" y="739"/>
                    <a:pt x="183" y="742"/>
                    <a:pt x="183" y="744"/>
                  </a:cubicBezTo>
                  <a:close/>
                  <a:moveTo>
                    <a:pt x="182" y="638"/>
                  </a:moveTo>
                  <a:cubicBezTo>
                    <a:pt x="180" y="637"/>
                    <a:pt x="183" y="635"/>
                    <a:pt x="183" y="634"/>
                  </a:cubicBezTo>
                  <a:cubicBezTo>
                    <a:pt x="185" y="635"/>
                    <a:pt x="182" y="637"/>
                    <a:pt x="182" y="638"/>
                  </a:cubicBezTo>
                  <a:close/>
                  <a:moveTo>
                    <a:pt x="183" y="575"/>
                  </a:moveTo>
                  <a:cubicBezTo>
                    <a:pt x="182" y="574"/>
                    <a:pt x="179" y="569"/>
                    <a:pt x="181" y="566"/>
                  </a:cubicBezTo>
                  <a:cubicBezTo>
                    <a:pt x="184" y="567"/>
                    <a:pt x="186" y="573"/>
                    <a:pt x="183" y="575"/>
                  </a:cubicBezTo>
                  <a:close/>
                  <a:moveTo>
                    <a:pt x="184" y="555"/>
                  </a:moveTo>
                  <a:cubicBezTo>
                    <a:pt x="183" y="553"/>
                    <a:pt x="182" y="550"/>
                    <a:pt x="184" y="548"/>
                  </a:cubicBezTo>
                  <a:cubicBezTo>
                    <a:pt x="186" y="548"/>
                    <a:pt x="186" y="552"/>
                    <a:pt x="187" y="551"/>
                  </a:cubicBezTo>
                  <a:cubicBezTo>
                    <a:pt x="188" y="552"/>
                    <a:pt x="186" y="555"/>
                    <a:pt x="184" y="555"/>
                  </a:cubicBezTo>
                  <a:close/>
                  <a:moveTo>
                    <a:pt x="187" y="579"/>
                  </a:moveTo>
                  <a:cubicBezTo>
                    <a:pt x="189" y="579"/>
                    <a:pt x="189" y="581"/>
                    <a:pt x="190" y="583"/>
                  </a:cubicBezTo>
                  <a:cubicBezTo>
                    <a:pt x="189" y="584"/>
                    <a:pt x="187" y="585"/>
                    <a:pt x="187" y="587"/>
                  </a:cubicBezTo>
                  <a:cubicBezTo>
                    <a:pt x="185" y="585"/>
                    <a:pt x="185" y="580"/>
                    <a:pt x="187" y="579"/>
                  </a:cubicBezTo>
                  <a:close/>
                  <a:moveTo>
                    <a:pt x="188" y="613"/>
                  </a:moveTo>
                  <a:cubicBezTo>
                    <a:pt x="190" y="615"/>
                    <a:pt x="189" y="617"/>
                    <a:pt x="188" y="621"/>
                  </a:cubicBezTo>
                  <a:cubicBezTo>
                    <a:pt x="186" y="620"/>
                    <a:pt x="186" y="619"/>
                    <a:pt x="185" y="617"/>
                  </a:cubicBezTo>
                  <a:cubicBezTo>
                    <a:pt x="185" y="615"/>
                    <a:pt x="188" y="615"/>
                    <a:pt x="188" y="613"/>
                  </a:cubicBezTo>
                  <a:close/>
                  <a:moveTo>
                    <a:pt x="189" y="592"/>
                  </a:moveTo>
                  <a:cubicBezTo>
                    <a:pt x="188" y="591"/>
                    <a:pt x="191" y="590"/>
                    <a:pt x="189" y="589"/>
                  </a:cubicBezTo>
                  <a:cubicBezTo>
                    <a:pt x="189" y="588"/>
                    <a:pt x="191" y="588"/>
                    <a:pt x="191" y="586"/>
                  </a:cubicBezTo>
                  <a:cubicBezTo>
                    <a:pt x="194" y="587"/>
                    <a:pt x="191" y="592"/>
                    <a:pt x="189" y="592"/>
                  </a:cubicBezTo>
                  <a:close/>
                  <a:moveTo>
                    <a:pt x="191" y="572"/>
                  </a:moveTo>
                  <a:cubicBezTo>
                    <a:pt x="192" y="572"/>
                    <a:pt x="192" y="571"/>
                    <a:pt x="193" y="571"/>
                  </a:cubicBezTo>
                  <a:cubicBezTo>
                    <a:pt x="196" y="571"/>
                    <a:pt x="195" y="574"/>
                    <a:pt x="194" y="575"/>
                  </a:cubicBezTo>
                  <a:cubicBezTo>
                    <a:pt x="192" y="575"/>
                    <a:pt x="191" y="574"/>
                    <a:pt x="191" y="572"/>
                  </a:cubicBezTo>
                  <a:close/>
                  <a:moveTo>
                    <a:pt x="197" y="530"/>
                  </a:moveTo>
                  <a:cubicBezTo>
                    <a:pt x="198" y="532"/>
                    <a:pt x="201" y="535"/>
                    <a:pt x="199" y="537"/>
                  </a:cubicBezTo>
                  <a:cubicBezTo>
                    <a:pt x="196" y="536"/>
                    <a:pt x="195" y="533"/>
                    <a:pt x="197" y="530"/>
                  </a:cubicBezTo>
                  <a:close/>
                  <a:moveTo>
                    <a:pt x="198" y="511"/>
                  </a:moveTo>
                  <a:cubicBezTo>
                    <a:pt x="200" y="506"/>
                    <a:pt x="196" y="506"/>
                    <a:pt x="197" y="500"/>
                  </a:cubicBezTo>
                  <a:cubicBezTo>
                    <a:pt x="201" y="502"/>
                    <a:pt x="205" y="510"/>
                    <a:pt x="198" y="511"/>
                  </a:cubicBezTo>
                  <a:close/>
                  <a:moveTo>
                    <a:pt x="202" y="571"/>
                  </a:moveTo>
                  <a:cubicBezTo>
                    <a:pt x="202" y="573"/>
                    <a:pt x="201" y="574"/>
                    <a:pt x="200" y="575"/>
                  </a:cubicBezTo>
                  <a:cubicBezTo>
                    <a:pt x="200" y="576"/>
                    <a:pt x="200" y="570"/>
                    <a:pt x="202" y="571"/>
                  </a:cubicBezTo>
                  <a:close/>
                  <a:moveTo>
                    <a:pt x="212" y="482"/>
                  </a:moveTo>
                  <a:cubicBezTo>
                    <a:pt x="216" y="484"/>
                    <a:pt x="209" y="492"/>
                    <a:pt x="210" y="495"/>
                  </a:cubicBezTo>
                  <a:cubicBezTo>
                    <a:pt x="204" y="492"/>
                    <a:pt x="209" y="485"/>
                    <a:pt x="212" y="482"/>
                  </a:cubicBezTo>
                  <a:close/>
                  <a:moveTo>
                    <a:pt x="211" y="472"/>
                  </a:moveTo>
                  <a:cubicBezTo>
                    <a:pt x="210" y="472"/>
                    <a:pt x="210" y="470"/>
                    <a:pt x="208" y="471"/>
                  </a:cubicBezTo>
                  <a:cubicBezTo>
                    <a:pt x="206" y="464"/>
                    <a:pt x="211" y="461"/>
                    <a:pt x="213" y="456"/>
                  </a:cubicBezTo>
                  <a:cubicBezTo>
                    <a:pt x="216" y="457"/>
                    <a:pt x="216" y="461"/>
                    <a:pt x="218" y="462"/>
                  </a:cubicBezTo>
                  <a:cubicBezTo>
                    <a:pt x="216" y="466"/>
                    <a:pt x="214" y="469"/>
                    <a:pt x="211" y="472"/>
                  </a:cubicBezTo>
                  <a:close/>
                  <a:moveTo>
                    <a:pt x="217" y="452"/>
                  </a:moveTo>
                  <a:cubicBezTo>
                    <a:pt x="219" y="449"/>
                    <a:pt x="222" y="448"/>
                    <a:pt x="223" y="445"/>
                  </a:cubicBezTo>
                  <a:cubicBezTo>
                    <a:pt x="226" y="445"/>
                    <a:pt x="226" y="449"/>
                    <a:pt x="229" y="451"/>
                  </a:cubicBezTo>
                  <a:cubicBezTo>
                    <a:pt x="225" y="455"/>
                    <a:pt x="219" y="461"/>
                    <a:pt x="217" y="452"/>
                  </a:cubicBezTo>
                  <a:close/>
                  <a:moveTo>
                    <a:pt x="224" y="411"/>
                  </a:moveTo>
                  <a:cubicBezTo>
                    <a:pt x="224" y="409"/>
                    <a:pt x="225" y="409"/>
                    <a:pt x="225" y="407"/>
                  </a:cubicBezTo>
                  <a:cubicBezTo>
                    <a:pt x="227" y="408"/>
                    <a:pt x="227" y="406"/>
                    <a:pt x="228" y="405"/>
                  </a:cubicBezTo>
                  <a:cubicBezTo>
                    <a:pt x="230" y="404"/>
                    <a:pt x="230" y="407"/>
                    <a:pt x="231" y="407"/>
                  </a:cubicBezTo>
                  <a:cubicBezTo>
                    <a:pt x="229" y="409"/>
                    <a:pt x="229" y="412"/>
                    <a:pt x="226" y="413"/>
                  </a:cubicBezTo>
                  <a:cubicBezTo>
                    <a:pt x="226" y="412"/>
                    <a:pt x="226" y="412"/>
                    <a:pt x="227" y="412"/>
                  </a:cubicBezTo>
                  <a:cubicBezTo>
                    <a:pt x="226" y="411"/>
                    <a:pt x="225" y="412"/>
                    <a:pt x="224" y="411"/>
                  </a:cubicBezTo>
                  <a:close/>
                  <a:moveTo>
                    <a:pt x="235" y="413"/>
                  </a:moveTo>
                  <a:cubicBezTo>
                    <a:pt x="233" y="414"/>
                    <a:pt x="232" y="417"/>
                    <a:pt x="229" y="418"/>
                  </a:cubicBezTo>
                  <a:cubicBezTo>
                    <a:pt x="231" y="416"/>
                    <a:pt x="231" y="413"/>
                    <a:pt x="235" y="413"/>
                  </a:cubicBezTo>
                  <a:close/>
                  <a:moveTo>
                    <a:pt x="228" y="377"/>
                  </a:moveTo>
                  <a:cubicBezTo>
                    <a:pt x="229" y="375"/>
                    <a:pt x="230" y="373"/>
                    <a:pt x="232" y="371"/>
                  </a:cubicBezTo>
                  <a:cubicBezTo>
                    <a:pt x="236" y="374"/>
                    <a:pt x="236" y="378"/>
                    <a:pt x="240" y="381"/>
                  </a:cubicBezTo>
                  <a:cubicBezTo>
                    <a:pt x="240" y="384"/>
                    <a:pt x="238" y="385"/>
                    <a:pt x="236" y="386"/>
                  </a:cubicBezTo>
                  <a:cubicBezTo>
                    <a:pt x="232" y="385"/>
                    <a:pt x="231" y="380"/>
                    <a:pt x="228" y="377"/>
                  </a:cubicBezTo>
                  <a:close/>
                  <a:moveTo>
                    <a:pt x="238" y="394"/>
                  </a:moveTo>
                  <a:cubicBezTo>
                    <a:pt x="238" y="395"/>
                    <a:pt x="241" y="396"/>
                    <a:pt x="240" y="398"/>
                  </a:cubicBezTo>
                  <a:cubicBezTo>
                    <a:pt x="238" y="397"/>
                    <a:pt x="236" y="397"/>
                    <a:pt x="236" y="394"/>
                  </a:cubicBezTo>
                  <a:cubicBezTo>
                    <a:pt x="237" y="394"/>
                    <a:pt x="238" y="394"/>
                    <a:pt x="238" y="394"/>
                  </a:cubicBezTo>
                  <a:close/>
                  <a:moveTo>
                    <a:pt x="249" y="393"/>
                  </a:moveTo>
                  <a:cubicBezTo>
                    <a:pt x="252" y="395"/>
                    <a:pt x="246" y="397"/>
                    <a:pt x="246" y="399"/>
                  </a:cubicBezTo>
                  <a:cubicBezTo>
                    <a:pt x="244" y="397"/>
                    <a:pt x="249" y="396"/>
                    <a:pt x="249" y="393"/>
                  </a:cubicBezTo>
                  <a:close/>
                  <a:moveTo>
                    <a:pt x="253" y="398"/>
                  </a:moveTo>
                  <a:cubicBezTo>
                    <a:pt x="253" y="401"/>
                    <a:pt x="250" y="401"/>
                    <a:pt x="249" y="404"/>
                  </a:cubicBezTo>
                  <a:cubicBezTo>
                    <a:pt x="247" y="404"/>
                    <a:pt x="248" y="401"/>
                    <a:pt x="246" y="401"/>
                  </a:cubicBezTo>
                  <a:cubicBezTo>
                    <a:pt x="248" y="399"/>
                    <a:pt x="252" y="393"/>
                    <a:pt x="253" y="398"/>
                  </a:cubicBezTo>
                  <a:close/>
                  <a:moveTo>
                    <a:pt x="257" y="403"/>
                  </a:moveTo>
                  <a:cubicBezTo>
                    <a:pt x="263" y="407"/>
                    <a:pt x="267" y="415"/>
                    <a:pt x="265" y="424"/>
                  </a:cubicBezTo>
                  <a:cubicBezTo>
                    <a:pt x="258" y="421"/>
                    <a:pt x="257" y="413"/>
                    <a:pt x="251" y="409"/>
                  </a:cubicBezTo>
                  <a:cubicBezTo>
                    <a:pt x="253" y="407"/>
                    <a:pt x="255" y="405"/>
                    <a:pt x="257" y="403"/>
                  </a:cubicBezTo>
                  <a:close/>
                  <a:moveTo>
                    <a:pt x="265" y="341"/>
                  </a:moveTo>
                  <a:cubicBezTo>
                    <a:pt x="268" y="341"/>
                    <a:pt x="270" y="345"/>
                    <a:pt x="268" y="347"/>
                  </a:cubicBezTo>
                  <a:cubicBezTo>
                    <a:pt x="266" y="346"/>
                    <a:pt x="265" y="344"/>
                    <a:pt x="265" y="341"/>
                  </a:cubicBezTo>
                  <a:close/>
                  <a:moveTo>
                    <a:pt x="267" y="356"/>
                  </a:moveTo>
                  <a:cubicBezTo>
                    <a:pt x="270" y="356"/>
                    <a:pt x="270" y="360"/>
                    <a:pt x="272" y="361"/>
                  </a:cubicBezTo>
                  <a:cubicBezTo>
                    <a:pt x="272" y="363"/>
                    <a:pt x="270" y="363"/>
                    <a:pt x="269" y="365"/>
                  </a:cubicBezTo>
                  <a:cubicBezTo>
                    <a:pt x="266" y="364"/>
                    <a:pt x="265" y="358"/>
                    <a:pt x="267" y="356"/>
                  </a:cubicBezTo>
                  <a:close/>
                  <a:moveTo>
                    <a:pt x="269" y="375"/>
                  </a:moveTo>
                  <a:cubicBezTo>
                    <a:pt x="270" y="376"/>
                    <a:pt x="270" y="376"/>
                    <a:pt x="271" y="377"/>
                  </a:cubicBezTo>
                  <a:cubicBezTo>
                    <a:pt x="271" y="379"/>
                    <a:pt x="269" y="379"/>
                    <a:pt x="268" y="381"/>
                  </a:cubicBezTo>
                  <a:cubicBezTo>
                    <a:pt x="267" y="379"/>
                    <a:pt x="268" y="377"/>
                    <a:pt x="269" y="375"/>
                  </a:cubicBezTo>
                  <a:close/>
                  <a:moveTo>
                    <a:pt x="274" y="424"/>
                  </a:moveTo>
                  <a:cubicBezTo>
                    <a:pt x="272" y="424"/>
                    <a:pt x="272" y="426"/>
                    <a:pt x="270" y="426"/>
                  </a:cubicBezTo>
                  <a:cubicBezTo>
                    <a:pt x="271" y="425"/>
                    <a:pt x="272" y="422"/>
                    <a:pt x="274" y="424"/>
                  </a:cubicBezTo>
                  <a:close/>
                  <a:moveTo>
                    <a:pt x="276" y="428"/>
                  </a:moveTo>
                  <a:cubicBezTo>
                    <a:pt x="277" y="429"/>
                    <a:pt x="278" y="429"/>
                    <a:pt x="278" y="431"/>
                  </a:cubicBezTo>
                  <a:cubicBezTo>
                    <a:pt x="277" y="431"/>
                    <a:pt x="276" y="431"/>
                    <a:pt x="276" y="432"/>
                  </a:cubicBezTo>
                  <a:cubicBezTo>
                    <a:pt x="274" y="433"/>
                    <a:pt x="275" y="430"/>
                    <a:pt x="273" y="431"/>
                  </a:cubicBezTo>
                  <a:cubicBezTo>
                    <a:pt x="273" y="429"/>
                    <a:pt x="274" y="428"/>
                    <a:pt x="276" y="428"/>
                  </a:cubicBezTo>
                  <a:close/>
                  <a:moveTo>
                    <a:pt x="287" y="559"/>
                  </a:moveTo>
                  <a:cubicBezTo>
                    <a:pt x="287" y="563"/>
                    <a:pt x="286" y="564"/>
                    <a:pt x="285" y="566"/>
                  </a:cubicBezTo>
                  <a:cubicBezTo>
                    <a:pt x="281" y="564"/>
                    <a:pt x="282" y="558"/>
                    <a:pt x="287" y="559"/>
                  </a:cubicBezTo>
                  <a:close/>
                  <a:moveTo>
                    <a:pt x="286" y="354"/>
                  </a:moveTo>
                  <a:cubicBezTo>
                    <a:pt x="287" y="353"/>
                    <a:pt x="287" y="350"/>
                    <a:pt x="290" y="350"/>
                  </a:cubicBezTo>
                  <a:cubicBezTo>
                    <a:pt x="291" y="353"/>
                    <a:pt x="288" y="354"/>
                    <a:pt x="286" y="354"/>
                  </a:cubicBezTo>
                  <a:close/>
                  <a:moveTo>
                    <a:pt x="290" y="356"/>
                  </a:moveTo>
                  <a:cubicBezTo>
                    <a:pt x="290" y="358"/>
                    <a:pt x="288" y="358"/>
                    <a:pt x="288" y="359"/>
                  </a:cubicBezTo>
                  <a:cubicBezTo>
                    <a:pt x="286" y="358"/>
                    <a:pt x="289" y="354"/>
                    <a:pt x="290" y="356"/>
                  </a:cubicBezTo>
                  <a:close/>
                  <a:moveTo>
                    <a:pt x="289" y="375"/>
                  </a:moveTo>
                  <a:cubicBezTo>
                    <a:pt x="286" y="376"/>
                    <a:pt x="288" y="372"/>
                    <a:pt x="287" y="370"/>
                  </a:cubicBezTo>
                  <a:cubicBezTo>
                    <a:pt x="289" y="370"/>
                    <a:pt x="291" y="373"/>
                    <a:pt x="289" y="375"/>
                  </a:cubicBezTo>
                  <a:close/>
                  <a:moveTo>
                    <a:pt x="288" y="441"/>
                  </a:moveTo>
                  <a:cubicBezTo>
                    <a:pt x="290" y="442"/>
                    <a:pt x="290" y="441"/>
                    <a:pt x="291" y="440"/>
                  </a:cubicBezTo>
                  <a:cubicBezTo>
                    <a:pt x="292" y="442"/>
                    <a:pt x="289" y="444"/>
                    <a:pt x="288" y="445"/>
                  </a:cubicBezTo>
                  <a:cubicBezTo>
                    <a:pt x="287" y="445"/>
                    <a:pt x="289" y="443"/>
                    <a:pt x="288" y="441"/>
                  </a:cubicBezTo>
                  <a:close/>
                  <a:moveTo>
                    <a:pt x="300" y="437"/>
                  </a:moveTo>
                  <a:cubicBezTo>
                    <a:pt x="304" y="437"/>
                    <a:pt x="304" y="441"/>
                    <a:pt x="304" y="445"/>
                  </a:cubicBezTo>
                  <a:cubicBezTo>
                    <a:pt x="299" y="449"/>
                    <a:pt x="295" y="453"/>
                    <a:pt x="291" y="458"/>
                  </a:cubicBezTo>
                  <a:cubicBezTo>
                    <a:pt x="290" y="456"/>
                    <a:pt x="288" y="455"/>
                    <a:pt x="288" y="452"/>
                  </a:cubicBezTo>
                  <a:cubicBezTo>
                    <a:pt x="293" y="448"/>
                    <a:pt x="297" y="443"/>
                    <a:pt x="300" y="437"/>
                  </a:cubicBezTo>
                  <a:close/>
                  <a:moveTo>
                    <a:pt x="294" y="465"/>
                  </a:moveTo>
                  <a:cubicBezTo>
                    <a:pt x="290" y="459"/>
                    <a:pt x="299" y="455"/>
                    <a:pt x="303" y="451"/>
                  </a:cubicBezTo>
                  <a:cubicBezTo>
                    <a:pt x="302" y="455"/>
                    <a:pt x="298" y="462"/>
                    <a:pt x="294" y="465"/>
                  </a:cubicBezTo>
                  <a:close/>
                  <a:moveTo>
                    <a:pt x="302" y="473"/>
                  </a:moveTo>
                  <a:cubicBezTo>
                    <a:pt x="300" y="473"/>
                    <a:pt x="299" y="471"/>
                    <a:pt x="299" y="470"/>
                  </a:cubicBezTo>
                  <a:cubicBezTo>
                    <a:pt x="298" y="467"/>
                    <a:pt x="301" y="466"/>
                    <a:pt x="302" y="464"/>
                  </a:cubicBezTo>
                  <a:cubicBezTo>
                    <a:pt x="302" y="466"/>
                    <a:pt x="303" y="469"/>
                    <a:pt x="302" y="473"/>
                  </a:cubicBezTo>
                  <a:close/>
                  <a:moveTo>
                    <a:pt x="299" y="489"/>
                  </a:moveTo>
                  <a:cubicBezTo>
                    <a:pt x="305" y="493"/>
                    <a:pt x="304" y="504"/>
                    <a:pt x="297" y="505"/>
                  </a:cubicBezTo>
                  <a:cubicBezTo>
                    <a:pt x="292" y="500"/>
                    <a:pt x="295" y="493"/>
                    <a:pt x="299" y="489"/>
                  </a:cubicBezTo>
                  <a:close/>
                  <a:moveTo>
                    <a:pt x="299" y="671"/>
                  </a:moveTo>
                  <a:cubicBezTo>
                    <a:pt x="300" y="669"/>
                    <a:pt x="303" y="674"/>
                    <a:pt x="301" y="675"/>
                  </a:cubicBezTo>
                  <a:cubicBezTo>
                    <a:pt x="298" y="676"/>
                    <a:pt x="300" y="671"/>
                    <a:pt x="299" y="671"/>
                  </a:cubicBezTo>
                  <a:close/>
                  <a:moveTo>
                    <a:pt x="295" y="541"/>
                  </a:moveTo>
                  <a:cubicBezTo>
                    <a:pt x="294" y="539"/>
                    <a:pt x="292" y="539"/>
                    <a:pt x="291" y="538"/>
                  </a:cubicBezTo>
                  <a:cubicBezTo>
                    <a:pt x="292" y="535"/>
                    <a:pt x="294" y="534"/>
                    <a:pt x="295" y="532"/>
                  </a:cubicBezTo>
                  <a:cubicBezTo>
                    <a:pt x="296" y="533"/>
                    <a:pt x="296" y="536"/>
                    <a:pt x="298" y="538"/>
                  </a:cubicBezTo>
                  <a:cubicBezTo>
                    <a:pt x="297" y="539"/>
                    <a:pt x="296" y="539"/>
                    <a:pt x="295" y="541"/>
                  </a:cubicBezTo>
                  <a:close/>
                  <a:moveTo>
                    <a:pt x="300" y="542"/>
                  </a:moveTo>
                  <a:cubicBezTo>
                    <a:pt x="300" y="544"/>
                    <a:pt x="298" y="545"/>
                    <a:pt x="298" y="546"/>
                  </a:cubicBezTo>
                  <a:cubicBezTo>
                    <a:pt x="296" y="545"/>
                    <a:pt x="297" y="542"/>
                    <a:pt x="300" y="542"/>
                  </a:cubicBezTo>
                  <a:close/>
                  <a:moveTo>
                    <a:pt x="296" y="558"/>
                  </a:moveTo>
                  <a:cubicBezTo>
                    <a:pt x="298" y="559"/>
                    <a:pt x="298" y="561"/>
                    <a:pt x="299" y="564"/>
                  </a:cubicBezTo>
                  <a:cubicBezTo>
                    <a:pt x="298" y="564"/>
                    <a:pt x="298" y="566"/>
                    <a:pt x="296" y="566"/>
                  </a:cubicBezTo>
                  <a:cubicBezTo>
                    <a:pt x="294" y="564"/>
                    <a:pt x="295" y="562"/>
                    <a:pt x="294" y="560"/>
                  </a:cubicBezTo>
                  <a:cubicBezTo>
                    <a:pt x="294" y="559"/>
                    <a:pt x="296" y="559"/>
                    <a:pt x="296" y="558"/>
                  </a:cubicBezTo>
                  <a:close/>
                  <a:moveTo>
                    <a:pt x="296" y="579"/>
                  </a:moveTo>
                  <a:cubicBezTo>
                    <a:pt x="301" y="581"/>
                    <a:pt x="301" y="592"/>
                    <a:pt x="297" y="595"/>
                  </a:cubicBezTo>
                  <a:cubicBezTo>
                    <a:pt x="292" y="592"/>
                    <a:pt x="292" y="583"/>
                    <a:pt x="296" y="579"/>
                  </a:cubicBezTo>
                  <a:close/>
                  <a:moveTo>
                    <a:pt x="296" y="631"/>
                  </a:moveTo>
                  <a:cubicBezTo>
                    <a:pt x="297" y="629"/>
                    <a:pt x="298" y="633"/>
                    <a:pt x="298" y="635"/>
                  </a:cubicBezTo>
                  <a:cubicBezTo>
                    <a:pt x="294" y="635"/>
                    <a:pt x="298" y="632"/>
                    <a:pt x="296" y="631"/>
                  </a:cubicBezTo>
                  <a:close/>
                  <a:moveTo>
                    <a:pt x="297" y="612"/>
                  </a:moveTo>
                  <a:cubicBezTo>
                    <a:pt x="299" y="613"/>
                    <a:pt x="300" y="616"/>
                    <a:pt x="299" y="619"/>
                  </a:cubicBezTo>
                  <a:cubicBezTo>
                    <a:pt x="296" y="618"/>
                    <a:pt x="295" y="614"/>
                    <a:pt x="297" y="612"/>
                  </a:cubicBezTo>
                  <a:close/>
                  <a:moveTo>
                    <a:pt x="297" y="699"/>
                  </a:moveTo>
                  <a:cubicBezTo>
                    <a:pt x="298" y="700"/>
                    <a:pt x="298" y="704"/>
                    <a:pt x="298" y="707"/>
                  </a:cubicBezTo>
                  <a:cubicBezTo>
                    <a:pt x="296" y="707"/>
                    <a:pt x="296" y="704"/>
                    <a:pt x="295" y="702"/>
                  </a:cubicBezTo>
                  <a:cubicBezTo>
                    <a:pt x="295" y="700"/>
                    <a:pt x="297" y="701"/>
                    <a:pt x="297" y="699"/>
                  </a:cubicBezTo>
                  <a:close/>
                  <a:moveTo>
                    <a:pt x="300" y="640"/>
                  </a:moveTo>
                  <a:cubicBezTo>
                    <a:pt x="301" y="640"/>
                    <a:pt x="302" y="640"/>
                    <a:pt x="302" y="641"/>
                  </a:cubicBezTo>
                  <a:cubicBezTo>
                    <a:pt x="302" y="645"/>
                    <a:pt x="299" y="645"/>
                    <a:pt x="298" y="647"/>
                  </a:cubicBezTo>
                  <a:cubicBezTo>
                    <a:pt x="296" y="645"/>
                    <a:pt x="300" y="642"/>
                    <a:pt x="300" y="640"/>
                  </a:cubicBezTo>
                  <a:close/>
                  <a:moveTo>
                    <a:pt x="301" y="532"/>
                  </a:moveTo>
                  <a:cubicBezTo>
                    <a:pt x="299" y="529"/>
                    <a:pt x="297" y="526"/>
                    <a:pt x="300" y="522"/>
                  </a:cubicBezTo>
                  <a:cubicBezTo>
                    <a:pt x="303" y="523"/>
                    <a:pt x="302" y="530"/>
                    <a:pt x="301" y="532"/>
                  </a:cubicBezTo>
                  <a:close/>
                  <a:moveTo>
                    <a:pt x="295" y="514"/>
                  </a:moveTo>
                  <a:cubicBezTo>
                    <a:pt x="300" y="514"/>
                    <a:pt x="297" y="519"/>
                    <a:pt x="295" y="521"/>
                  </a:cubicBezTo>
                  <a:cubicBezTo>
                    <a:pt x="294" y="521"/>
                    <a:pt x="295" y="519"/>
                    <a:pt x="293" y="519"/>
                  </a:cubicBezTo>
                  <a:cubicBezTo>
                    <a:pt x="293" y="516"/>
                    <a:pt x="295" y="516"/>
                    <a:pt x="295" y="514"/>
                  </a:cubicBezTo>
                  <a:close/>
                  <a:moveTo>
                    <a:pt x="291" y="513"/>
                  </a:moveTo>
                  <a:cubicBezTo>
                    <a:pt x="290" y="509"/>
                    <a:pt x="289" y="507"/>
                    <a:pt x="290" y="503"/>
                  </a:cubicBezTo>
                  <a:cubicBezTo>
                    <a:pt x="292" y="505"/>
                    <a:pt x="293" y="508"/>
                    <a:pt x="295" y="510"/>
                  </a:cubicBezTo>
                  <a:cubicBezTo>
                    <a:pt x="294" y="511"/>
                    <a:pt x="293" y="513"/>
                    <a:pt x="291" y="513"/>
                  </a:cubicBezTo>
                  <a:close/>
                  <a:moveTo>
                    <a:pt x="292" y="550"/>
                  </a:moveTo>
                  <a:cubicBezTo>
                    <a:pt x="293" y="550"/>
                    <a:pt x="293" y="551"/>
                    <a:pt x="294" y="551"/>
                  </a:cubicBezTo>
                  <a:cubicBezTo>
                    <a:pt x="294" y="552"/>
                    <a:pt x="293" y="554"/>
                    <a:pt x="291" y="554"/>
                  </a:cubicBezTo>
                  <a:cubicBezTo>
                    <a:pt x="290" y="553"/>
                    <a:pt x="291" y="551"/>
                    <a:pt x="292" y="550"/>
                  </a:cubicBezTo>
                  <a:close/>
                  <a:moveTo>
                    <a:pt x="293" y="660"/>
                  </a:moveTo>
                  <a:cubicBezTo>
                    <a:pt x="296" y="659"/>
                    <a:pt x="294" y="663"/>
                    <a:pt x="295" y="664"/>
                  </a:cubicBezTo>
                  <a:cubicBezTo>
                    <a:pt x="292" y="664"/>
                    <a:pt x="293" y="661"/>
                    <a:pt x="293" y="660"/>
                  </a:cubicBezTo>
                  <a:close/>
                  <a:moveTo>
                    <a:pt x="294" y="689"/>
                  </a:moveTo>
                  <a:cubicBezTo>
                    <a:pt x="296" y="690"/>
                    <a:pt x="295" y="693"/>
                    <a:pt x="294" y="694"/>
                  </a:cubicBezTo>
                  <a:cubicBezTo>
                    <a:pt x="293" y="693"/>
                    <a:pt x="293" y="690"/>
                    <a:pt x="294" y="689"/>
                  </a:cubicBezTo>
                  <a:close/>
                  <a:moveTo>
                    <a:pt x="297" y="723"/>
                  </a:moveTo>
                  <a:cubicBezTo>
                    <a:pt x="300" y="725"/>
                    <a:pt x="301" y="733"/>
                    <a:pt x="298" y="734"/>
                  </a:cubicBezTo>
                  <a:cubicBezTo>
                    <a:pt x="294" y="732"/>
                    <a:pt x="294" y="726"/>
                    <a:pt x="297" y="723"/>
                  </a:cubicBezTo>
                  <a:close/>
                  <a:moveTo>
                    <a:pt x="299" y="763"/>
                  </a:moveTo>
                  <a:cubicBezTo>
                    <a:pt x="301" y="763"/>
                    <a:pt x="299" y="766"/>
                    <a:pt x="297" y="766"/>
                  </a:cubicBezTo>
                  <a:cubicBezTo>
                    <a:pt x="297" y="763"/>
                    <a:pt x="299" y="764"/>
                    <a:pt x="299" y="763"/>
                  </a:cubicBezTo>
                  <a:close/>
                  <a:moveTo>
                    <a:pt x="299" y="787"/>
                  </a:moveTo>
                  <a:cubicBezTo>
                    <a:pt x="300" y="789"/>
                    <a:pt x="298" y="791"/>
                    <a:pt x="296" y="791"/>
                  </a:cubicBezTo>
                  <a:cubicBezTo>
                    <a:pt x="295" y="790"/>
                    <a:pt x="295" y="787"/>
                    <a:pt x="299" y="787"/>
                  </a:cubicBezTo>
                  <a:close/>
                  <a:moveTo>
                    <a:pt x="301" y="811"/>
                  </a:moveTo>
                  <a:cubicBezTo>
                    <a:pt x="303" y="815"/>
                    <a:pt x="300" y="819"/>
                    <a:pt x="297" y="819"/>
                  </a:cubicBezTo>
                  <a:cubicBezTo>
                    <a:pt x="298" y="816"/>
                    <a:pt x="300" y="814"/>
                    <a:pt x="301" y="811"/>
                  </a:cubicBezTo>
                  <a:close/>
                  <a:moveTo>
                    <a:pt x="300" y="655"/>
                  </a:moveTo>
                  <a:cubicBezTo>
                    <a:pt x="297" y="653"/>
                    <a:pt x="302" y="650"/>
                    <a:pt x="302" y="649"/>
                  </a:cubicBezTo>
                  <a:cubicBezTo>
                    <a:pt x="304" y="651"/>
                    <a:pt x="301" y="653"/>
                    <a:pt x="300" y="655"/>
                  </a:cubicBezTo>
                  <a:close/>
                  <a:moveTo>
                    <a:pt x="300" y="511"/>
                  </a:moveTo>
                  <a:cubicBezTo>
                    <a:pt x="300" y="508"/>
                    <a:pt x="301" y="506"/>
                    <a:pt x="303" y="506"/>
                  </a:cubicBezTo>
                  <a:cubicBezTo>
                    <a:pt x="303" y="508"/>
                    <a:pt x="304" y="512"/>
                    <a:pt x="300" y="511"/>
                  </a:cubicBezTo>
                  <a:close/>
                  <a:moveTo>
                    <a:pt x="289" y="466"/>
                  </a:moveTo>
                  <a:cubicBezTo>
                    <a:pt x="291" y="466"/>
                    <a:pt x="291" y="469"/>
                    <a:pt x="291" y="470"/>
                  </a:cubicBezTo>
                  <a:cubicBezTo>
                    <a:pt x="292" y="472"/>
                    <a:pt x="290" y="472"/>
                    <a:pt x="289" y="473"/>
                  </a:cubicBezTo>
                  <a:cubicBezTo>
                    <a:pt x="288" y="472"/>
                    <a:pt x="288" y="468"/>
                    <a:pt x="289" y="466"/>
                  </a:cubicBezTo>
                  <a:close/>
                  <a:moveTo>
                    <a:pt x="295" y="474"/>
                  </a:moveTo>
                  <a:cubicBezTo>
                    <a:pt x="299" y="479"/>
                    <a:pt x="293" y="484"/>
                    <a:pt x="289" y="486"/>
                  </a:cubicBezTo>
                  <a:cubicBezTo>
                    <a:pt x="288" y="481"/>
                    <a:pt x="293" y="478"/>
                    <a:pt x="295" y="474"/>
                  </a:cubicBezTo>
                  <a:close/>
                  <a:moveTo>
                    <a:pt x="289" y="688"/>
                  </a:moveTo>
                  <a:cubicBezTo>
                    <a:pt x="288" y="687"/>
                    <a:pt x="288" y="685"/>
                    <a:pt x="289" y="683"/>
                  </a:cubicBezTo>
                  <a:cubicBezTo>
                    <a:pt x="291" y="683"/>
                    <a:pt x="290" y="687"/>
                    <a:pt x="289" y="688"/>
                  </a:cubicBezTo>
                  <a:close/>
                  <a:moveTo>
                    <a:pt x="290" y="710"/>
                  </a:moveTo>
                  <a:cubicBezTo>
                    <a:pt x="292" y="711"/>
                    <a:pt x="290" y="714"/>
                    <a:pt x="293" y="713"/>
                  </a:cubicBezTo>
                  <a:cubicBezTo>
                    <a:pt x="293" y="716"/>
                    <a:pt x="291" y="716"/>
                    <a:pt x="291" y="718"/>
                  </a:cubicBezTo>
                  <a:cubicBezTo>
                    <a:pt x="288" y="716"/>
                    <a:pt x="288" y="712"/>
                    <a:pt x="290" y="710"/>
                  </a:cubicBezTo>
                  <a:close/>
                  <a:moveTo>
                    <a:pt x="292" y="754"/>
                  </a:moveTo>
                  <a:cubicBezTo>
                    <a:pt x="291" y="753"/>
                    <a:pt x="290" y="753"/>
                    <a:pt x="288" y="753"/>
                  </a:cubicBezTo>
                  <a:cubicBezTo>
                    <a:pt x="289" y="751"/>
                    <a:pt x="292" y="749"/>
                    <a:pt x="293" y="747"/>
                  </a:cubicBezTo>
                  <a:cubicBezTo>
                    <a:pt x="296" y="749"/>
                    <a:pt x="293" y="752"/>
                    <a:pt x="292" y="754"/>
                  </a:cubicBezTo>
                  <a:close/>
                  <a:moveTo>
                    <a:pt x="297" y="779"/>
                  </a:moveTo>
                  <a:cubicBezTo>
                    <a:pt x="298" y="783"/>
                    <a:pt x="294" y="783"/>
                    <a:pt x="293" y="785"/>
                  </a:cubicBezTo>
                  <a:cubicBezTo>
                    <a:pt x="292" y="784"/>
                    <a:pt x="294" y="778"/>
                    <a:pt x="297" y="779"/>
                  </a:cubicBezTo>
                  <a:close/>
                  <a:moveTo>
                    <a:pt x="310" y="823"/>
                  </a:moveTo>
                  <a:cubicBezTo>
                    <a:pt x="306" y="831"/>
                    <a:pt x="300" y="843"/>
                    <a:pt x="294" y="851"/>
                  </a:cubicBezTo>
                  <a:cubicBezTo>
                    <a:pt x="296" y="841"/>
                    <a:pt x="304" y="831"/>
                    <a:pt x="310" y="823"/>
                  </a:cubicBezTo>
                  <a:close/>
                  <a:moveTo>
                    <a:pt x="306" y="842"/>
                  </a:moveTo>
                  <a:cubicBezTo>
                    <a:pt x="308" y="837"/>
                    <a:pt x="311" y="834"/>
                    <a:pt x="313" y="831"/>
                  </a:cubicBezTo>
                  <a:cubicBezTo>
                    <a:pt x="314" y="835"/>
                    <a:pt x="309" y="838"/>
                    <a:pt x="306" y="842"/>
                  </a:cubicBezTo>
                  <a:close/>
                  <a:moveTo>
                    <a:pt x="304" y="859"/>
                  </a:moveTo>
                  <a:cubicBezTo>
                    <a:pt x="302" y="859"/>
                    <a:pt x="301" y="859"/>
                    <a:pt x="300" y="859"/>
                  </a:cubicBezTo>
                  <a:cubicBezTo>
                    <a:pt x="302" y="855"/>
                    <a:pt x="304" y="852"/>
                    <a:pt x="307" y="849"/>
                  </a:cubicBezTo>
                  <a:cubicBezTo>
                    <a:pt x="309" y="853"/>
                    <a:pt x="304" y="855"/>
                    <a:pt x="304" y="859"/>
                  </a:cubicBezTo>
                  <a:close/>
                  <a:moveTo>
                    <a:pt x="314" y="838"/>
                  </a:moveTo>
                  <a:cubicBezTo>
                    <a:pt x="317" y="842"/>
                    <a:pt x="312" y="847"/>
                    <a:pt x="308" y="847"/>
                  </a:cubicBezTo>
                  <a:cubicBezTo>
                    <a:pt x="309" y="843"/>
                    <a:pt x="312" y="841"/>
                    <a:pt x="314" y="838"/>
                  </a:cubicBezTo>
                  <a:close/>
                  <a:moveTo>
                    <a:pt x="314" y="764"/>
                  </a:moveTo>
                  <a:cubicBezTo>
                    <a:pt x="315" y="761"/>
                    <a:pt x="319" y="765"/>
                    <a:pt x="317" y="767"/>
                  </a:cubicBezTo>
                  <a:cubicBezTo>
                    <a:pt x="315" y="767"/>
                    <a:pt x="315" y="765"/>
                    <a:pt x="314" y="764"/>
                  </a:cubicBezTo>
                  <a:close/>
                  <a:moveTo>
                    <a:pt x="321" y="827"/>
                  </a:moveTo>
                  <a:cubicBezTo>
                    <a:pt x="322" y="826"/>
                    <a:pt x="323" y="827"/>
                    <a:pt x="323" y="827"/>
                  </a:cubicBezTo>
                  <a:cubicBezTo>
                    <a:pt x="322" y="832"/>
                    <a:pt x="319" y="836"/>
                    <a:pt x="317" y="839"/>
                  </a:cubicBezTo>
                  <a:cubicBezTo>
                    <a:pt x="314" y="834"/>
                    <a:pt x="321" y="831"/>
                    <a:pt x="321" y="827"/>
                  </a:cubicBezTo>
                  <a:close/>
                  <a:moveTo>
                    <a:pt x="318" y="184"/>
                  </a:moveTo>
                  <a:cubicBezTo>
                    <a:pt x="316" y="178"/>
                    <a:pt x="318" y="176"/>
                    <a:pt x="318" y="170"/>
                  </a:cubicBezTo>
                  <a:cubicBezTo>
                    <a:pt x="321" y="174"/>
                    <a:pt x="324" y="177"/>
                    <a:pt x="323" y="182"/>
                  </a:cubicBezTo>
                  <a:cubicBezTo>
                    <a:pt x="322" y="183"/>
                    <a:pt x="321" y="184"/>
                    <a:pt x="318" y="184"/>
                  </a:cubicBezTo>
                  <a:close/>
                  <a:moveTo>
                    <a:pt x="319" y="159"/>
                  </a:moveTo>
                  <a:cubicBezTo>
                    <a:pt x="318" y="157"/>
                    <a:pt x="319" y="156"/>
                    <a:pt x="318" y="154"/>
                  </a:cubicBezTo>
                  <a:cubicBezTo>
                    <a:pt x="321" y="153"/>
                    <a:pt x="321" y="158"/>
                    <a:pt x="319" y="159"/>
                  </a:cubicBezTo>
                  <a:close/>
                  <a:moveTo>
                    <a:pt x="319" y="142"/>
                  </a:moveTo>
                  <a:cubicBezTo>
                    <a:pt x="321" y="144"/>
                    <a:pt x="322" y="147"/>
                    <a:pt x="324" y="150"/>
                  </a:cubicBezTo>
                  <a:cubicBezTo>
                    <a:pt x="322" y="149"/>
                    <a:pt x="319" y="145"/>
                    <a:pt x="319" y="142"/>
                  </a:cubicBezTo>
                  <a:close/>
                  <a:moveTo>
                    <a:pt x="322" y="111"/>
                  </a:moveTo>
                  <a:cubicBezTo>
                    <a:pt x="325" y="111"/>
                    <a:pt x="323" y="114"/>
                    <a:pt x="325" y="115"/>
                  </a:cubicBezTo>
                  <a:cubicBezTo>
                    <a:pt x="324" y="117"/>
                    <a:pt x="322" y="113"/>
                    <a:pt x="322" y="111"/>
                  </a:cubicBezTo>
                  <a:close/>
                  <a:moveTo>
                    <a:pt x="325" y="129"/>
                  </a:moveTo>
                  <a:cubicBezTo>
                    <a:pt x="323" y="126"/>
                    <a:pt x="321" y="125"/>
                    <a:pt x="321" y="121"/>
                  </a:cubicBezTo>
                  <a:cubicBezTo>
                    <a:pt x="324" y="121"/>
                    <a:pt x="324" y="125"/>
                    <a:pt x="325" y="129"/>
                  </a:cubicBezTo>
                  <a:close/>
                  <a:moveTo>
                    <a:pt x="323" y="65"/>
                  </a:moveTo>
                  <a:cubicBezTo>
                    <a:pt x="320" y="63"/>
                    <a:pt x="319" y="57"/>
                    <a:pt x="322" y="54"/>
                  </a:cubicBezTo>
                  <a:cubicBezTo>
                    <a:pt x="324" y="56"/>
                    <a:pt x="324" y="62"/>
                    <a:pt x="323" y="65"/>
                  </a:cubicBezTo>
                  <a:close/>
                  <a:moveTo>
                    <a:pt x="321" y="80"/>
                  </a:moveTo>
                  <a:cubicBezTo>
                    <a:pt x="323" y="81"/>
                    <a:pt x="321" y="82"/>
                    <a:pt x="321" y="84"/>
                  </a:cubicBezTo>
                  <a:cubicBezTo>
                    <a:pt x="319" y="83"/>
                    <a:pt x="320" y="81"/>
                    <a:pt x="321" y="80"/>
                  </a:cubicBezTo>
                  <a:close/>
                  <a:moveTo>
                    <a:pt x="323" y="137"/>
                  </a:moveTo>
                  <a:cubicBezTo>
                    <a:pt x="326" y="137"/>
                    <a:pt x="324" y="141"/>
                    <a:pt x="324" y="142"/>
                  </a:cubicBezTo>
                  <a:cubicBezTo>
                    <a:pt x="323" y="141"/>
                    <a:pt x="320" y="139"/>
                    <a:pt x="323" y="137"/>
                  </a:cubicBezTo>
                  <a:close/>
                  <a:moveTo>
                    <a:pt x="323" y="33"/>
                  </a:moveTo>
                  <a:cubicBezTo>
                    <a:pt x="317" y="36"/>
                    <a:pt x="320" y="42"/>
                    <a:pt x="321" y="48"/>
                  </a:cubicBezTo>
                  <a:cubicBezTo>
                    <a:pt x="319" y="49"/>
                    <a:pt x="318" y="48"/>
                    <a:pt x="316" y="50"/>
                  </a:cubicBezTo>
                  <a:cubicBezTo>
                    <a:pt x="309" y="41"/>
                    <a:pt x="319" y="36"/>
                    <a:pt x="323" y="30"/>
                  </a:cubicBezTo>
                  <a:cubicBezTo>
                    <a:pt x="326" y="32"/>
                    <a:pt x="330" y="39"/>
                    <a:pt x="326" y="42"/>
                  </a:cubicBezTo>
                  <a:cubicBezTo>
                    <a:pt x="327" y="37"/>
                    <a:pt x="323" y="37"/>
                    <a:pt x="323" y="33"/>
                  </a:cubicBezTo>
                  <a:close/>
                  <a:moveTo>
                    <a:pt x="325" y="209"/>
                  </a:moveTo>
                  <a:cubicBezTo>
                    <a:pt x="326" y="209"/>
                    <a:pt x="326" y="208"/>
                    <a:pt x="326" y="208"/>
                  </a:cubicBezTo>
                  <a:cubicBezTo>
                    <a:pt x="328" y="208"/>
                    <a:pt x="329" y="208"/>
                    <a:pt x="330" y="209"/>
                  </a:cubicBezTo>
                  <a:cubicBezTo>
                    <a:pt x="329" y="215"/>
                    <a:pt x="330" y="217"/>
                    <a:pt x="329" y="222"/>
                  </a:cubicBezTo>
                  <a:cubicBezTo>
                    <a:pt x="323" y="218"/>
                    <a:pt x="328" y="213"/>
                    <a:pt x="325" y="209"/>
                  </a:cubicBezTo>
                  <a:close/>
                  <a:moveTo>
                    <a:pt x="328" y="250"/>
                  </a:moveTo>
                  <a:cubicBezTo>
                    <a:pt x="325" y="243"/>
                    <a:pt x="323" y="236"/>
                    <a:pt x="329" y="230"/>
                  </a:cubicBezTo>
                  <a:cubicBezTo>
                    <a:pt x="330" y="237"/>
                    <a:pt x="329" y="244"/>
                    <a:pt x="328" y="250"/>
                  </a:cubicBezTo>
                  <a:close/>
                  <a:moveTo>
                    <a:pt x="330" y="176"/>
                  </a:moveTo>
                  <a:cubicBezTo>
                    <a:pt x="327" y="175"/>
                    <a:pt x="327" y="168"/>
                    <a:pt x="329" y="166"/>
                  </a:cubicBezTo>
                  <a:cubicBezTo>
                    <a:pt x="329" y="166"/>
                    <a:pt x="330" y="167"/>
                    <a:pt x="331" y="167"/>
                  </a:cubicBezTo>
                  <a:cubicBezTo>
                    <a:pt x="331" y="170"/>
                    <a:pt x="330" y="172"/>
                    <a:pt x="330" y="176"/>
                  </a:cubicBezTo>
                  <a:close/>
                  <a:moveTo>
                    <a:pt x="329" y="148"/>
                  </a:moveTo>
                  <a:cubicBezTo>
                    <a:pt x="329" y="147"/>
                    <a:pt x="329" y="145"/>
                    <a:pt x="329" y="144"/>
                  </a:cubicBezTo>
                  <a:cubicBezTo>
                    <a:pt x="331" y="144"/>
                    <a:pt x="332" y="148"/>
                    <a:pt x="329" y="148"/>
                  </a:cubicBezTo>
                  <a:close/>
                  <a:moveTo>
                    <a:pt x="333" y="18"/>
                  </a:moveTo>
                  <a:cubicBezTo>
                    <a:pt x="331" y="16"/>
                    <a:pt x="328" y="18"/>
                    <a:pt x="327" y="19"/>
                  </a:cubicBezTo>
                  <a:cubicBezTo>
                    <a:pt x="323" y="19"/>
                    <a:pt x="321" y="17"/>
                    <a:pt x="319" y="15"/>
                  </a:cubicBezTo>
                  <a:cubicBezTo>
                    <a:pt x="326" y="16"/>
                    <a:pt x="330" y="12"/>
                    <a:pt x="333" y="18"/>
                  </a:cubicBezTo>
                  <a:close/>
                  <a:moveTo>
                    <a:pt x="306" y="25"/>
                  </a:moveTo>
                  <a:cubicBezTo>
                    <a:pt x="309" y="21"/>
                    <a:pt x="320" y="21"/>
                    <a:pt x="320" y="25"/>
                  </a:cubicBezTo>
                  <a:cubicBezTo>
                    <a:pt x="320" y="29"/>
                    <a:pt x="311" y="29"/>
                    <a:pt x="310" y="34"/>
                  </a:cubicBezTo>
                  <a:cubicBezTo>
                    <a:pt x="308" y="29"/>
                    <a:pt x="305" y="27"/>
                    <a:pt x="306" y="25"/>
                  </a:cubicBezTo>
                  <a:close/>
                  <a:moveTo>
                    <a:pt x="307" y="40"/>
                  </a:moveTo>
                  <a:cubicBezTo>
                    <a:pt x="306" y="41"/>
                    <a:pt x="305" y="42"/>
                    <a:pt x="304" y="44"/>
                  </a:cubicBezTo>
                  <a:cubicBezTo>
                    <a:pt x="301" y="43"/>
                    <a:pt x="305" y="38"/>
                    <a:pt x="307" y="40"/>
                  </a:cubicBezTo>
                  <a:close/>
                  <a:moveTo>
                    <a:pt x="299" y="18"/>
                  </a:moveTo>
                  <a:cubicBezTo>
                    <a:pt x="299" y="20"/>
                    <a:pt x="294" y="20"/>
                    <a:pt x="292" y="19"/>
                  </a:cubicBezTo>
                  <a:cubicBezTo>
                    <a:pt x="294" y="18"/>
                    <a:pt x="297" y="18"/>
                    <a:pt x="299" y="18"/>
                  </a:cubicBezTo>
                  <a:close/>
                  <a:moveTo>
                    <a:pt x="283" y="33"/>
                  </a:moveTo>
                  <a:cubicBezTo>
                    <a:pt x="283" y="33"/>
                    <a:pt x="283" y="32"/>
                    <a:pt x="283" y="31"/>
                  </a:cubicBezTo>
                  <a:cubicBezTo>
                    <a:pt x="289" y="32"/>
                    <a:pt x="295" y="27"/>
                    <a:pt x="300" y="26"/>
                  </a:cubicBezTo>
                  <a:cubicBezTo>
                    <a:pt x="303" y="27"/>
                    <a:pt x="302" y="30"/>
                    <a:pt x="303" y="33"/>
                  </a:cubicBezTo>
                  <a:cubicBezTo>
                    <a:pt x="299" y="37"/>
                    <a:pt x="295" y="38"/>
                    <a:pt x="289" y="40"/>
                  </a:cubicBezTo>
                  <a:cubicBezTo>
                    <a:pt x="288" y="38"/>
                    <a:pt x="288" y="35"/>
                    <a:pt x="287" y="33"/>
                  </a:cubicBezTo>
                  <a:cubicBezTo>
                    <a:pt x="287" y="33"/>
                    <a:pt x="285" y="33"/>
                    <a:pt x="283" y="33"/>
                  </a:cubicBezTo>
                  <a:cubicBezTo>
                    <a:pt x="284" y="36"/>
                    <a:pt x="284" y="40"/>
                    <a:pt x="285" y="44"/>
                  </a:cubicBezTo>
                  <a:cubicBezTo>
                    <a:pt x="284" y="48"/>
                    <a:pt x="280" y="50"/>
                    <a:pt x="278" y="52"/>
                  </a:cubicBezTo>
                  <a:cubicBezTo>
                    <a:pt x="277" y="49"/>
                    <a:pt x="274" y="47"/>
                    <a:pt x="274" y="44"/>
                  </a:cubicBezTo>
                  <a:cubicBezTo>
                    <a:pt x="277" y="41"/>
                    <a:pt x="280" y="36"/>
                    <a:pt x="283" y="33"/>
                  </a:cubicBezTo>
                  <a:close/>
                  <a:moveTo>
                    <a:pt x="281" y="24"/>
                  </a:moveTo>
                  <a:cubicBezTo>
                    <a:pt x="278" y="29"/>
                    <a:pt x="270" y="23"/>
                    <a:pt x="267" y="29"/>
                  </a:cubicBezTo>
                  <a:cubicBezTo>
                    <a:pt x="263" y="26"/>
                    <a:pt x="255" y="29"/>
                    <a:pt x="252" y="24"/>
                  </a:cubicBezTo>
                  <a:cubicBezTo>
                    <a:pt x="261" y="21"/>
                    <a:pt x="271" y="23"/>
                    <a:pt x="281" y="24"/>
                  </a:cubicBezTo>
                  <a:close/>
                  <a:moveTo>
                    <a:pt x="251" y="31"/>
                  </a:moveTo>
                  <a:cubicBezTo>
                    <a:pt x="255" y="31"/>
                    <a:pt x="259" y="33"/>
                    <a:pt x="261" y="33"/>
                  </a:cubicBezTo>
                  <a:cubicBezTo>
                    <a:pt x="257" y="39"/>
                    <a:pt x="250" y="41"/>
                    <a:pt x="246" y="48"/>
                  </a:cubicBezTo>
                  <a:cubicBezTo>
                    <a:pt x="242" y="47"/>
                    <a:pt x="243" y="43"/>
                    <a:pt x="242" y="41"/>
                  </a:cubicBezTo>
                  <a:cubicBezTo>
                    <a:pt x="246" y="38"/>
                    <a:pt x="248" y="34"/>
                    <a:pt x="251" y="31"/>
                  </a:cubicBezTo>
                  <a:close/>
                  <a:moveTo>
                    <a:pt x="238" y="29"/>
                  </a:moveTo>
                  <a:cubicBezTo>
                    <a:pt x="241" y="30"/>
                    <a:pt x="242" y="31"/>
                    <a:pt x="244" y="31"/>
                  </a:cubicBezTo>
                  <a:cubicBezTo>
                    <a:pt x="241" y="34"/>
                    <a:pt x="236" y="39"/>
                    <a:pt x="231" y="36"/>
                  </a:cubicBezTo>
                  <a:cubicBezTo>
                    <a:pt x="232" y="33"/>
                    <a:pt x="236" y="33"/>
                    <a:pt x="238" y="29"/>
                  </a:cubicBezTo>
                  <a:close/>
                  <a:moveTo>
                    <a:pt x="223" y="49"/>
                  </a:moveTo>
                  <a:cubicBezTo>
                    <a:pt x="223" y="48"/>
                    <a:pt x="222" y="47"/>
                    <a:pt x="222" y="46"/>
                  </a:cubicBezTo>
                  <a:cubicBezTo>
                    <a:pt x="222" y="43"/>
                    <a:pt x="225" y="43"/>
                    <a:pt x="226" y="40"/>
                  </a:cubicBezTo>
                  <a:cubicBezTo>
                    <a:pt x="227" y="41"/>
                    <a:pt x="230" y="41"/>
                    <a:pt x="230" y="42"/>
                  </a:cubicBezTo>
                  <a:cubicBezTo>
                    <a:pt x="229" y="45"/>
                    <a:pt x="226" y="47"/>
                    <a:pt x="223" y="49"/>
                  </a:cubicBezTo>
                  <a:close/>
                  <a:moveTo>
                    <a:pt x="229" y="20"/>
                  </a:moveTo>
                  <a:cubicBezTo>
                    <a:pt x="227" y="23"/>
                    <a:pt x="220" y="22"/>
                    <a:pt x="217" y="21"/>
                  </a:cubicBezTo>
                  <a:cubicBezTo>
                    <a:pt x="218" y="19"/>
                    <a:pt x="225" y="21"/>
                    <a:pt x="229" y="20"/>
                  </a:cubicBezTo>
                  <a:close/>
                  <a:moveTo>
                    <a:pt x="209" y="50"/>
                  </a:moveTo>
                  <a:cubicBezTo>
                    <a:pt x="201" y="45"/>
                    <a:pt x="212" y="34"/>
                    <a:pt x="215" y="44"/>
                  </a:cubicBezTo>
                  <a:cubicBezTo>
                    <a:pt x="211" y="45"/>
                    <a:pt x="212" y="48"/>
                    <a:pt x="209" y="50"/>
                  </a:cubicBezTo>
                  <a:close/>
                  <a:moveTo>
                    <a:pt x="214" y="27"/>
                  </a:moveTo>
                  <a:cubicBezTo>
                    <a:pt x="211" y="31"/>
                    <a:pt x="203" y="25"/>
                    <a:pt x="198" y="23"/>
                  </a:cubicBezTo>
                  <a:cubicBezTo>
                    <a:pt x="204" y="22"/>
                    <a:pt x="210" y="24"/>
                    <a:pt x="214" y="27"/>
                  </a:cubicBezTo>
                  <a:close/>
                  <a:moveTo>
                    <a:pt x="194" y="48"/>
                  </a:moveTo>
                  <a:cubicBezTo>
                    <a:pt x="193" y="47"/>
                    <a:pt x="192" y="45"/>
                    <a:pt x="191" y="44"/>
                  </a:cubicBezTo>
                  <a:cubicBezTo>
                    <a:pt x="192" y="42"/>
                    <a:pt x="194" y="40"/>
                    <a:pt x="196" y="39"/>
                  </a:cubicBezTo>
                  <a:cubicBezTo>
                    <a:pt x="200" y="42"/>
                    <a:pt x="198" y="47"/>
                    <a:pt x="194" y="48"/>
                  </a:cubicBezTo>
                  <a:close/>
                  <a:moveTo>
                    <a:pt x="195" y="31"/>
                  </a:moveTo>
                  <a:cubicBezTo>
                    <a:pt x="192" y="32"/>
                    <a:pt x="189" y="34"/>
                    <a:pt x="186" y="35"/>
                  </a:cubicBezTo>
                  <a:cubicBezTo>
                    <a:pt x="180" y="30"/>
                    <a:pt x="189" y="28"/>
                    <a:pt x="195" y="31"/>
                  </a:cubicBezTo>
                  <a:close/>
                  <a:moveTo>
                    <a:pt x="181" y="39"/>
                  </a:moveTo>
                  <a:cubicBezTo>
                    <a:pt x="179" y="40"/>
                    <a:pt x="177" y="42"/>
                    <a:pt x="176" y="44"/>
                  </a:cubicBezTo>
                  <a:cubicBezTo>
                    <a:pt x="175" y="42"/>
                    <a:pt x="174" y="41"/>
                    <a:pt x="174" y="40"/>
                  </a:cubicBezTo>
                  <a:cubicBezTo>
                    <a:pt x="176" y="38"/>
                    <a:pt x="181" y="32"/>
                    <a:pt x="181" y="39"/>
                  </a:cubicBezTo>
                  <a:close/>
                  <a:moveTo>
                    <a:pt x="175" y="54"/>
                  </a:moveTo>
                  <a:cubicBezTo>
                    <a:pt x="173" y="58"/>
                    <a:pt x="171" y="61"/>
                    <a:pt x="167" y="63"/>
                  </a:cubicBezTo>
                  <a:cubicBezTo>
                    <a:pt x="163" y="58"/>
                    <a:pt x="170" y="55"/>
                    <a:pt x="172" y="52"/>
                  </a:cubicBezTo>
                  <a:cubicBezTo>
                    <a:pt x="174" y="52"/>
                    <a:pt x="174" y="53"/>
                    <a:pt x="175" y="54"/>
                  </a:cubicBezTo>
                  <a:close/>
                  <a:moveTo>
                    <a:pt x="172" y="29"/>
                  </a:moveTo>
                  <a:cubicBezTo>
                    <a:pt x="171" y="31"/>
                    <a:pt x="169" y="33"/>
                    <a:pt x="167" y="32"/>
                  </a:cubicBezTo>
                  <a:cubicBezTo>
                    <a:pt x="167" y="30"/>
                    <a:pt x="169" y="29"/>
                    <a:pt x="172" y="29"/>
                  </a:cubicBezTo>
                  <a:close/>
                  <a:moveTo>
                    <a:pt x="166" y="40"/>
                  </a:moveTo>
                  <a:cubicBezTo>
                    <a:pt x="167" y="42"/>
                    <a:pt x="163" y="47"/>
                    <a:pt x="161" y="46"/>
                  </a:cubicBezTo>
                  <a:cubicBezTo>
                    <a:pt x="161" y="43"/>
                    <a:pt x="164" y="41"/>
                    <a:pt x="166" y="40"/>
                  </a:cubicBezTo>
                  <a:close/>
                  <a:moveTo>
                    <a:pt x="164" y="36"/>
                  </a:moveTo>
                  <a:cubicBezTo>
                    <a:pt x="162" y="39"/>
                    <a:pt x="158" y="41"/>
                    <a:pt x="155" y="44"/>
                  </a:cubicBezTo>
                  <a:cubicBezTo>
                    <a:pt x="154" y="43"/>
                    <a:pt x="159" y="37"/>
                    <a:pt x="161" y="35"/>
                  </a:cubicBezTo>
                  <a:cubicBezTo>
                    <a:pt x="163" y="34"/>
                    <a:pt x="162" y="36"/>
                    <a:pt x="164" y="36"/>
                  </a:cubicBezTo>
                  <a:close/>
                  <a:moveTo>
                    <a:pt x="162" y="23"/>
                  </a:moveTo>
                  <a:cubicBezTo>
                    <a:pt x="163" y="30"/>
                    <a:pt x="157" y="25"/>
                    <a:pt x="153" y="28"/>
                  </a:cubicBezTo>
                  <a:cubicBezTo>
                    <a:pt x="152" y="25"/>
                    <a:pt x="157" y="23"/>
                    <a:pt x="162" y="23"/>
                  </a:cubicBezTo>
                  <a:close/>
                  <a:moveTo>
                    <a:pt x="153" y="35"/>
                  </a:moveTo>
                  <a:cubicBezTo>
                    <a:pt x="154" y="38"/>
                    <a:pt x="149" y="46"/>
                    <a:pt x="143" y="46"/>
                  </a:cubicBezTo>
                  <a:cubicBezTo>
                    <a:pt x="147" y="43"/>
                    <a:pt x="150" y="38"/>
                    <a:pt x="153" y="35"/>
                  </a:cubicBezTo>
                  <a:close/>
                  <a:moveTo>
                    <a:pt x="142" y="82"/>
                  </a:moveTo>
                  <a:cubicBezTo>
                    <a:pt x="144" y="79"/>
                    <a:pt x="146" y="82"/>
                    <a:pt x="147" y="80"/>
                  </a:cubicBezTo>
                  <a:cubicBezTo>
                    <a:pt x="151" y="83"/>
                    <a:pt x="146" y="93"/>
                    <a:pt x="143" y="97"/>
                  </a:cubicBezTo>
                  <a:cubicBezTo>
                    <a:pt x="141" y="93"/>
                    <a:pt x="142" y="86"/>
                    <a:pt x="142" y="82"/>
                  </a:cubicBezTo>
                  <a:close/>
                  <a:moveTo>
                    <a:pt x="137" y="51"/>
                  </a:moveTo>
                  <a:cubicBezTo>
                    <a:pt x="138" y="54"/>
                    <a:pt x="133" y="56"/>
                    <a:pt x="132" y="60"/>
                  </a:cubicBezTo>
                  <a:cubicBezTo>
                    <a:pt x="134" y="60"/>
                    <a:pt x="135" y="58"/>
                    <a:pt x="136" y="57"/>
                  </a:cubicBezTo>
                  <a:cubicBezTo>
                    <a:pt x="136" y="61"/>
                    <a:pt x="131" y="65"/>
                    <a:pt x="127" y="67"/>
                  </a:cubicBezTo>
                  <a:cubicBezTo>
                    <a:pt x="128" y="61"/>
                    <a:pt x="133" y="57"/>
                    <a:pt x="137" y="51"/>
                  </a:cubicBezTo>
                  <a:close/>
                  <a:moveTo>
                    <a:pt x="136" y="84"/>
                  </a:moveTo>
                  <a:cubicBezTo>
                    <a:pt x="132" y="93"/>
                    <a:pt x="124" y="98"/>
                    <a:pt x="119" y="106"/>
                  </a:cubicBezTo>
                  <a:cubicBezTo>
                    <a:pt x="116" y="104"/>
                    <a:pt x="119" y="104"/>
                    <a:pt x="121" y="103"/>
                  </a:cubicBezTo>
                  <a:cubicBezTo>
                    <a:pt x="122" y="99"/>
                    <a:pt x="124" y="96"/>
                    <a:pt x="127" y="94"/>
                  </a:cubicBezTo>
                  <a:cubicBezTo>
                    <a:pt x="127" y="93"/>
                    <a:pt x="127" y="92"/>
                    <a:pt x="127" y="91"/>
                  </a:cubicBezTo>
                  <a:cubicBezTo>
                    <a:pt x="132" y="90"/>
                    <a:pt x="131" y="86"/>
                    <a:pt x="135" y="83"/>
                  </a:cubicBezTo>
                  <a:cubicBezTo>
                    <a:pt x="136" y="83"/>
                    <a:pt x="135" y="84"/>
                    <a:pt x="136" y="84"/>
                  </a:cubicBezTo>
                  <a:close/>
                  <a:moveTo>
                    <a:pt x="128" y="49"/>
                  </a:moveTo>
                  <a:cubicBezTo>
                    <a:pt x="130" y="48"/>
                    <a:pt x="131" y="50"/>
                    <a:pt x="134" y="48"/>
                  </a:cubicBezTo>
                  <a:cubicBezTo>
                    <a:pt x="119" y="67"/>
                    <a:pt x="106" y="88"/>
                    <a:pt x="91" y="107"/>
                  </a:cubicBezTo>
                  <a:cubicBezTo>
                    <a:pt x="101" y="89"/>
                    <a:pt x="115" y="68"/>
                    <a:pt x="128" y="49"/>
                  </a:cubicBezTo>
                  <a:close/>
                  <a:moveTo>
                    <a:pt x="113" y="110"/>
                  </a:moveTo>
                  <a:cubicBezTo>
                    <a:pt x="114" y="109"/>
                    <a:pt x="116" y="108"/>
                    <a:pt x="117" y="106"/>
                  </a:cubicBezTo>
                  <a:cubicBezTo>
                    <a:pt x="118" y="107"/>
                    <a:pt x="116" y="111"/>
                    <a:pt x="113" y="110"/>
                  </a:cubicBezTo>
                  <a:close/>
                  <a:moveTo>
                    <a:pt x="113" y="111"/>
                  </a:moveTo>
                  <a:cubicBezTo>
                    <a:pt x="113" y="114"/>
                    <a:pt x="111" y="114"/>
                    <a:pt x="110" y="116"/>
                  </a:cubicBezTo>
                  <a:cubicBezTo>
                    <a:pt x="109" y="115"/>
                    <a:pt x="112" y="112"/>
                    <a:pt x="113" y="111"/>
                  </a:cubicBezTo>
                  <a:close/>
                  <a:moveTo>
                    <a:pt x="107" y="96"/>
                  </a:moveTo>
                  <a:cubicBezTo>
                    <a:pt x="105" y="96"/>
                    <a:pt x="104" y="98"/>
                    <a:pt x="102" y="99"/>
                  </a:cubicBezTo>
                  <a:cubicBezTo>
                    <a:pt x="104" y="97"/>
                    <a:pt x="105" y="93"/>
                    <a:pt x="108" y="92"/>
                  </a:cubicBezTo>
                  <a:cubicBezTo>
                    <a:pt x="108" y="95"/>
                    <a:pt x="106" y="93"/>
                    <a:pt x="107" y="96"/>
                  </a:cubicBezTo>
                  <a:close/>
                  <a:moveTo>
                    <a:pt x="91" y="114"/>
                  </a:moveTo>
                  <a:cubicBezTo>
                    <a:pt x="97" y="112"/>
                    <a:pt x="96" y="109"/>
                    <a:pt x="100" y="105"/>
                  </a:cubicBezTo>
                  <a:cubicBezTo>
                    <a:pt x="101" y="109"/>
                    <a:pt x="93" y="115"/>
                    <a:pt x="92" y="120"/>
                  </a:cubicBezTo>
                  <a:cubicBezTo>
                    <a:pt x="86" y="123"/>
                    <a:pt x="83" y="133"/>
                    <a:pt x="77" y="137"/>
                  </a:cubicBezTo>
                  <a:cubicBezTo>
                    <a:pt x="79" y="129"/>
                    <a:pt x="89" y="121"/>
                    <a:pt x="91" y="114"/>
                  </a:cubicBezTo>
                  <a:close/>
                  <a:moveTo>
                    <a:pt x="14" y="209"/>
                  </a:moveTo>
                  <a:cubicBezTo>
                    <a:pt x="20" y="195"/>
                    <a:pt x="29" y="185"/>
                    <a:pt x="38" y="174"/>
                  </a:cubicBezTo>
                  <a:cubicBezTo>
                    <a:pt x="40" y="185"/>
                    <a:pt x="25" y="192"/>
                    <a:pt x="21" y="203"/>
                  </a:cubicBezTo>
                  <a:cubicBezTo>
                    <a:pt x="22" y="207"/>
                    <a:pt x="19" y="209"/>
                    <a:pt x="18" y="211"/>
                  </a:cubicBezTo>
                  <a:cubicBezTo>
                    <a:pt x="17" y="210"/>
                    <a:pt x="15" y="210"/>
                    <a:pt x="14" y="209"/>
                  </a:cubicBezTo>
                  <a:close/>
                  <a:moveTo>
                    <a:pt x="24" y="220"/>
                  </a:moveTo>
                  <a:cubicBezTo>
                    <a:pt x="23" y="221"/>
                    <a:pt x="20" y="219"/>
                    <a:pt x="21" y="217"/>
                  </a:cubicBezTo>
                  <a:cubicBezTo>
                    <a:pt x="22" y="215"/>
                    <a:pt x="22" y="218"/>
                    <a:pt x="24" y="218"/>
                  </a:cubicBezTo>
                  <a:cubicBezTo>
                    <a:pt x="24" y="219"/>
                    <a:pt x="23" y="219"/>
                    <a:pt x="24" y="220"/>
                  </a:cubicBezTo>
                  <a:close/>
                  <a:moveTo>
                    <a:pt x="24" y="214"/>
                  </a:moveTo>
                  <a:cubicBezTo>
                    <a:pt x="29" y="209"/>
                    <a:pt x="33" y="204"/>
                    <a:pt x="35" y="197"/>
                  </a:cubicBezTo>
                  <a:cubicBezTo>
                    <a:pt x="38" y="197"/>
                    <a:pt x="37" y="200"/>
                    <a:pt x="39" y="200"/>
                  </a:cubicBezTo>
                  <a:cubicBezTo>
                    <a:pt x="45" y="195"/>
                    <a:pt x="49" y="188"/>
                    <a:pt x="53" y="180"/>
                  </a:cubicBezTo>
                  <a:cubicBezTo>
                    <a:pt x="68" y="169"/>
                    <a:pt x="79" y="153"/>
                    <a:pt x="92" y="140"/>
                  </a:cubicBezTo>
                  <a:cubicBezTo>
                    <a:pt x="85" y="154"/>
                    <a:pt x="71" y="165"/>
                    <a:pt x="63" y="179"/>
                  </a:cubicBezTo>
                  <a:cubicBezTo>
                    <a:pt x="54" y="188"/>
                    <a:pt x="45" y="200"/>
                    <a:pt x="35" y="209"/>
                  </a:cubicBezTo>
                  <a:cubicBezTo>
                    <a:pt x="33" y="211"/>
                    <a:pt x="29" y="219"/>
                    <a:pt x="24" y="214"/>
                  </a:cubicBezTo>
                  <a:close/>
                  <a:moveTo>
                    <a:pt x="87" y="286"/>
                  </a:moveTo>
                  <a:cubicBezTo>
                    <a:pt x="74" y="272"/>
                    <a:pt x="60" y="255"/>
                    <a:pt x="45" y="241"/>
                  </a:cubicBezTo>
                  <a:cubicBezTo>
                    <a:pt x="46" y="239"/>
                    <a:pt x="44" y="240"/>
                    <a:pt x="45" y="238"/>
                  </a:cubicBezTo>
                  <a:cubicBezTo>
                    <a:pt x="62" y="254"/>
                    <a:pt x="78" y="272"/>
                    <a:pt x="92" y="290"/>
                  </a:cubicBezTo>
                  <a:cubicBezTo>
                    <a:pt x="90" y="290"/>
                    <a:pt x="88" y="288"/>
                    <a:pt x="87" y="286"/>
                  </a:cubicBezTo>
                  <a:close/>
                  <a:moveTo>
                    <a:pt x="98" y="290"/>
                  </a:moveTo>
                  <a:cubicBezTo>
                    <a:pt x="94" y="280"/>
                    <a:pt x="87" y="274"/>
                    <a:pt x="80" y="267"/>
                  </a:cubicBezTo>
                  <a:cubicBezTo>
                    <a:pt x="76" y="260"/>
                    <a:pt x="71" y="253"/>
                    <a:pt x="64" y="248"/>
                  </a:cubicBezTo>
                  <a:cubicBezTo>
                    <a:pt x="62" y="241"/>
                    <a:pt x="58" y="234"/>
                    <a:pt x="52" y="231"/>
                  </a:cubicBezTo>
                  <a:cubicBezTo>
                    <a:pt x="50" y="223"/>
                    <a:pt x="44" y="219"/>
                    <a:pt x="40" y="214"/>
                  </a:cubicBezTo>
                  <a:cubicBezTo>
                    <a:pt x="41" y="210"/>
                    <a:pt x="46" y="209"/>
                    <a:pt x="48" y="207"/>
                  </a:cubicBezTo>
                  <a:cubicBezTo>
                    <a:pt x="48" y="205"/>
                    <a:pt x="48" y="203"/>
                    <a:pt x="49" y="202"/>
                  </a:cubicBezTo>
                  <a:cubicBezTo>
                    <a:pt x="62" y="184"/>
                    <a:pt x="78" y="167"/>
                    <a:pt x="92" y="150"/>
                  </a:cubicBezTo>
                  <a:cubicBezTo>
                    <a:pt x="106" y="132"/>
                    <a:pt x="118" y="113"/>
                    <a:pt x="135" y="97"/>
                  </a:cubicBezTo>
                  <a:cubicBezTo>
                    <a:pt x="136" y="97"/>
                    <a:pt x="136" y="98"/>
                    <a:pt x="136" y="98"/>
                  </a:cubicBezTo>
                  <a:cubicBezTo>
                    <a:pt x="137" y="158"/>
                    <a:pt x="145" y="231"/>
                    <a:pt x="142" y="285"/>
                  </a:cubicBezTo>
                  <a:cubicBezTo>
                    <a:pt x="143" y="302"/>
                    <a:pt x="145" y="317"/>
                    <a:pt x="145" y="336"/>
                  </a:cubicBezTo>
                  <a:cubicBezTo>
                    <a:pt x="129" y="322"/>
                    <a:pt x="113" y="306"/>
                    <a:pt x="98" y="290"/>
                  </a:cubicBezTo>
                  <a:close/>
                  <a:moveTo>
                    <a:pt x="144" y="345"/>
                  </a:moveTo>
                  <a:cubicBezTo>
                    <a:pt x="142" y="346"/>
                    <a:pt x="144" y="343"/>
                    <a:pt x="142" y="344"/>
                  </a:cubicBezTo>
                  <a:cubicBezTo>
                    <a:pt x="142" y="343"/>
                    <a:pt x="142" y="343"/>
                    <a:pt x="142" y="342"/>
                  </a:cubicBezTo>
                  <a:cubicBezTo>
                    <a:pt x="144" y="342"/>
                    <a:pt x="144" y="343"/>
                    <a:pt x="144" y="345"/>
                  </a:cubicBezTo>
                  <a:close/>
                  <a:moveTo>
                    <a:pt x="134" y="344"/>
                  </a:moveTo>
                  <a:cubicBezTo>
                    <a:pt x="133" y="342"/>
                    <a:pt x="133" y="339"/>
                    <a:pt x="132" y="337"/>
                  </a:cubicBezTo>
                  <a:cubicBezTo>
                    <a:pt x="134" y="339"/>
                    <a:pt x="137" y="341"/>
                    <a:pt x="134" y="344"/>
                  </a:cubicBezTo>
                  <a:close/>
                  <a:moveTo>
                    <a:pt x="129" y="362"/>
                  </a:moveTo>
                  <a:cubicBezTo>
                    <a:pt x="125" y="357"/>
                    <a:pt x="127" y="349"/>
                    <a:pt x="128" y="344"/>
                  </a:cubicBezTo>
                  <a:cubicBezTo>
                    <a:pt x="130" y="349"/>
                    <a:pt x="132" y="356"/>
                    <a:pt x="129" y="362"/>
                  </a:cubicBezTo>
                  <a:close/>
                  <a:moveTo>
                    <a:pt x="125" y="386"/>
                  </a:moveTo>
                  <a:cubicBezTo>
                    <a:pt x="123" y="378"/>
                    <a:pt x="123" y="372"/>
                    <a:pt x="124" y="363"/>
                  </a:cubicBezTo>
                  <a:cubicBezTo>
                    <a:pt x="130" y="367"/>
                    <a:pt x="128" y="381"/>
                    <a:pt x="125" y="386"/>
                  </a:cubicBezTo>
                  <a:close/>
                  <a:moveTo>
                    <a:pt x="128" y="392"/>
                  </a:moveTo>
                  <a:cubicBezTo>
                    <a:pt x="129" y="389"/>
                    <a:pt x="130" y="387"/>
                    <a:pt x="131" y="384"/>
                  </a:cubicBezTo>
                  <a:cubicBezTo>
                    <a:pt x="133" y="393"/>
                    <a:pt x="137" y="400"/>
                    <a:pt x="139" y="407"/>
                  </a:cubicBezTo>
                  <a:cubicBezTo>
                    <a:pt x="134" y="407"/>
                    <a:pt x="135" y="393"/>
                    <a:pt x="128" y="392"/>
                  </a:cubicBezTo>
                  <a:close/>
                  <a:moveTo>
                    <a:pt x="149" y="415"/>
                  </a:moveTo>
                  <a:cubicBezTo>
                    <a:pt x="143" y="407"/>
                    <a:pt x="140" y="392"/>
                    <a:pt x="137" y="382"/>
                  </a:cubicBezTo>
                  <a:cubicBezTo>
                    <a:pt x="136" y="381"/>
                    <a:pt x="133" y="382"/>
                    <a:pt x="132" y="381"/>
                  </a:cubicBezTo>
                  <a:cubicBezTo>
                    <a:pt x="136" y="375"/>
                    <a:pt x="136" y="362"/>
                    <a:pt x="139" y="354"/>
                  </a:cubicBezTo>
                  <a:cubicBezTo>
                    <a:pt x="142" y="354"/>
                    <a:pt x="145" y="350"/>
                    <a:pt x="143" y="348"/>
                  </a:cubicBezTo>
                  <a:cubicBezTo>
                    <a:pt x="145" y="347"/>
                    <a:pt x="148" y="350"/>
                    <a:pt x="150" y="350"/>
                  </a:cubicBezTo>
                  <a:cubicBezTo>
                    <a:pt x="148" y="370"/>
                    <a:pt x="149" y="397"/>
                    <a:pt x="149" y="415"/>
                  </a:cubicBezTo>
                  <a:close/>
                  <a:moveTo>
                    <a:pt x="150" y="341"/>
                  </a:moveTo>
                  <a:cubicBezTo>
                    <a:pt x="148" y="341"/>
                    <a:pt x="148" y="338"/>
                    <a:pt x="146" y="337"/>
                  </a:cubicBezTo>
                  <a:cubicBezTo>
                    <a:pt x="147" y="335"/>
                    <a:pt x="149" y="338"/>
                    <a:pt x="151" y="337"/>
                  </a:cubicBezTo>
                  <a:cubicBezTo>
                    <a:pt x="151" y="339"/>
                    <a:pt x="151" y="340"/>
                    <a:pt x="150" y="341"/>
                  </a:cubicBezTo>
                  <a:close/>
                  <a:moveTo>
                    <a:pt x="151" y="405"/>
                  </a:moveTo>
                  <a:cubicBezTo>
                    <a:pt x="153" y="395"/>
                    <a:pt x="151" y="387"/>
                    <a:pt x="153" y="373"/>
                  </a:cubicBezTo>
                  <a:cubicBezTo>
                    <a:pt x="155" y="375"/>
                    <a:pt x="157" y="377"/>
                    <a:pt x="158" y="379"/>
                  </a:cubicBezTo>
                  <a:cubicBezTo>
                    <a:pt x="157" y="380"/>
                    <a:pt x="155" y="380"/>
                    <a:pt x="155" y="382"/>
                  </a:cubicBezTo>
                  <a:cubicBezTo>
                    <a:pt x="155" y="403"/>
                    <a:pt x="157" y="414"/>
                    <a:pt x="157" y="432"/>
                  </a:cubicBezTo>
                  <a:cubicBezTo>
                    <a:pt x="149" y="423"/>
                    <a:pt x="154" y="414"/>
                    <a:pt x="151" y="405"/>
                  </a:cubicBezTo>
                  <a:close/>
                  <a:moveTo>
                    <a:pt x="153" y="481"/>
                  </a:moveTo>
                  <a:cubicBezTo>
                    <a:pt x="153" y="468"/>
                    <a:pt x="154" y="454"/>
                    <a:pt x="153" y="445"/>
                  </a:cubicBezTo>
                  <a:cubicBezTo>
                    <a:pt x="154" y="444"/>
                    <a:pt x="156" y="444"/>
                    <a:pt x="155" y="441"/>
                  </a:cubicBezTo>
                  <a:cubicBezTo>
                    <a:pt x="156" y="441"/>
                    <a:pt x="156" y="441"/>
                    <a:pt x="157" y="442"/>
                  </a:cubicBezTo>
                  <a:cubicBezTo>
                    <a:pt x="157" y="478"/>
                    <a:pt x="159" y="516"/>
                    <a:pt x="157" y="555"/>
                  </a:cubicBezTo>
                  <a:cubicBezTo>
                    <a:pt x="155" y="535"/>
                    <a:pt x="155" y="506"/>
                    <a:pt x="153" y="481"/>
                  </a:cubicBezTo>
                  <a:close/>
                  <a:moveTo>
                    <a:pt x="162" y="806"/>
                  </a:moveTo>
                  <a:cubicBezTo>
                    <a:pt x="164" y="809"/>
                    <a:pt x="158" y="815"/>
                    <a:pt x="158" y="820"/>
                  </a:cubicBezTo>
                  <a:cubicBezTo>
                    <a:pt x="155" y="818"/>
                    <a:pt x="153" y="821"/>
                    <a:pt x="151" y="821"/>
                  </a:cubicBezTo>
                  <a:cubicBezTo>
                    <a:pt x="154" y="815"/>
                    <a:pt x="158" y="811"/>
                    <a:pt x="162" y="806"/>
                  </a:cubicBezTo>
                  <a:close/>
                  <a:moveTo>
                    <a:pt x="136" y="866"/>
                  </a:moveTo>
                  <a:cubicBezTo>
                    <a:pt x="136" y="863"/>
                    <a:pt x="134" y="862"/>
                    <a:pt x="138" y="861"/>
                  </a:cubicBezTo>
                  <a:cubicBezTo>
                    <a:pt x="137" y="862"/>
                    <a:pt x="138" y="863"/>
                    <a:pt x="139" y="863"/>
                  </a:cubicBezTo>
                  <a:cubicBezTo>
                    <a:pt x="139" y="864"/>
                    <a:pt x="138" y="866"/>
                    <a:pt x="136" y="866"/>
                  </a:cubicBezTo>
                  <a:close/>
                  <a:moveTo>
                    <a:pt x="140" y="841"/>
                  </a:moveTo>
                  <a:cubicBezTo>
                    <a:pt x="141" y="841"/>
                    <a:pt x="141" y="842"/>
                    <a:pt x="142" y="842"/>
                  </a:cubicBezTo>
                  <a:cubicBezTo>
                    <a:pt x="142" y="844"/>
                    <a:pt x="140" y="845"/>
                    <a:pt x="140" y="846"/>
                  </a:cubicBezTo>
                  <a:cubicBezTo>
                    <a:pt x="137" y="844"/>
                    <a:pt x="141" y="843"/>
                    <a:pt x="140" y="841"/>
                  </a:cubicBezTo>
                  <a:close/>
                  <a:moveTo>
                    <a:pt x="140" y="869"/>
                  </a:moveTo>
                  <a:cubicBezTo>
                    <a:pt x="140" y="868"/>
                    <a:pt x="140" y="867"/>
                    <a:pt x="140" y="867"/>
                  </a:cubicBezTo>
                  <a:cubicBezTo>
                    <a:pt x="141" y="867"/>
                    <a:pt x="142" y="867"/>
                    <a:pt x="142" y="867"/>
                  </a:cubicBezTo>
                  <a:cubicBezTo>
                    <a:pt x="142" y="868"/>
                    <a:pt x="142" y="869"/>
                    <a:pt x="140" y="869"/>
                  </a:cubicBezTo>
                  <a:close/>
                  <a:moveTo>
                    <a:pt x="143" y="858"/>
                  </a:moveTo>
                  <a:cubicBezTo>
                    <a:pt x="138" y="856"/>
                    <a:pt x="141" y="852"/>
                    <a:pt x="143" y="850"/>
                  </a:cubicBezTo>
                  <a:cubicBezTo>
                    <a:pt x="147" y="850"/>
                    <a:pt x="146" y="857"/>
                    <a:pt x="143" y="858"/>
                  </a:cubicBezTo>
                  <a:close/>
                  <a:moveTo>
                    <a:pt x="146" y="833"/>
                  </a:moveTo>
                  <a:cubicBezTo>
                    <a:pt x="144" y="829"/>
                    <a:pt x="146" y="826"/>
                    <a:pt x="149" y="823"/>
                  </a:cubicBezTo>
                  <a:cubicBezTo>
                    <a:pt x="150" y="824"/>
                    <a:pt x="150" y="826"/>
                    <a:pt x="151" y="827"/>
                  </a:cubicBezTo>
                  <a:cubicBezTo>
                    <a:pt x="150" y="829"/>
                    <a:pt x="150" y="833"/>
                    <a:pt x="146" y="833"/>
                  </a:cubicBezTo>
                  <a:close/>
                  <a:moveTo>
                    <a:pt x="153" y="834"/>
                  </a:moveTo>
                  <a:cubicBezTo>
                    <a:pt x="157" y="838"/>
                    <a:pt x="158" y="843"/>
                    <a:pt x="153" y="846"/>
                  </a:cubicBezTo>
                  <a:cubicBezTo>
                    <a:pt x="151" y="845"/>
                    <a:pt x="152" y="841"/>
                    <a:pt x="149" y="840"/>
                  </a:cubicBezTo>
                  <a:cubicBezTo>
                    <a:pt x="151" y="838"/>
                    <a:pt x="152" y="836"/>
                    <a:pt x="153" y="834"/>
                  </a:cubicBezTo>
                  <a:close/>
                  <a:moveTo>
                    <a:pt x="151" y="866"/>
                  </a:moveTo>
                  <a:cubicBezTo>
                    <a:pt x="150" y="863"/>
                    <a:pt x="151" y="860"/>
                    <a:pt x="153" y="859"/>
                  </a:cubicBezTo>
                  <a:cubicBezTo>
                    <a:pt x="155" y="858"/>
                    <a:pt x="154" y="861"/>
                    <a:pt x="155" y="862"/>
                  </a:cubicBezTo>
                  <a:cubicBezTo>
                    <a:pt x="154" y="864"/>
                    <a:pt x="153" y="866"/>
                    <a:pt x="151" y="866"/>
                  </a:cubicBezTo>
                  <a:close/>
                  <a:moveTo>
                    <a:pt x="154" y="870"/>
                  </a:moveTo>
                  <a:cubicBezTo>
                    <a:pt x="155" y="869"/>
                    <a:pt x="156" y="867"/>
                    <a:pt x="158" y="867"/>
                  </a:cubicBezTo>
                  <a:cubicBezTo>
                    <a:pt x="156" y="868"/>
                    <a:pt x="156" y="872"/>
                    <a:pt x="154" y="870"/>
                  </a:cubicBezTo>
                  <a:close/>
                  <a:moveTo>
                    <a:pt x="159" y="857"/>
                  </a:moveTo>
                  <a:cubicBezTo>
                    <a:pt x="158" y="855"/>
                    <a:pt x="157" y="854"/>
                    <a:pt x="156" y="853"/>
                  </a:cubicBezTo>
                  <a:cubicBezTo>
                    <a:pt x="156" y="852"/>
                    <a:pt x="158" y="851"/>
                    <a:pt x="158" y="849"/>
                  </a:cubicBezTo>
                  <a:cubicBezTo>
                    <a:pt x="160" y="850"/>
                    <a:pt x="163" y="857"/>
                    <a:pt x="159" y="857"/>
                  </a:cubicBezTo>
                  <a:close/>
                  <a:moveTo>
                    <a:pt x="164" y="850"/>
                  </a:moveTo>
                  <a:cubicBezTo>
                    <a:pt x="164" y="848"/>
                    <a:pt x="163" y="846"/>
                    <a:pt x="162" y="845"/>
                  </a:cubicBezTo>
                  <a:cubicBezTo>
                    <a:pt x="164" y="843"/>
                    <a:pt x="163" y="849"/>
                    <a:pt x="166" y="848"/>
                  </a:cubicBezTo>
                  <a:cubicBezTo>
                    <a:pt x="165" y="849"/>
                    <a:pt x="166" y="851"/>
                    <a:pt x="164" y="850"/>
                  </a:cubicBezTo>
                  <a:close/>
                  <a:moveTo>
                    <a:pt x="168" y="835"/>
                  </a:moveTo>
                  <a:cubicBezTo>
                    <a:pt x="171" y="836"/>
                    <a:pt x="170" y="840"/>
                    <a:pt x="173" y="841"/>
                  </a:cubicBezTo>
                  <a:cubicBezTo>
                    <a:pt x="173" y="843"/>
                    <a:pt x="171" y="844"/>
                    <a:pt x="169" y="844"/>
                  </a:cubicBezTo>
                  <a:cubicBezTo>
                    <a:pt x="168" y="842"/>
                    <a:pt x="167" y="841"/>
                    <a:pt x="166" y="838"/>
                  </a:cubicBezTo>
                  <a:cubicBezTo>
                    <a:pt x="167" y="837"/>
                    <a:pt x="168" y="837"/>
                    <a:pt x="168" y="835"/>
                  </a:cubicBezTo>
                  <a:close/>
                  <a:moveTo>
                    <a:pt x="170" y="857"/>
                  </a:moveTo>
                  <a:cubicBezTo>
                    <a:pt x="176" y="860"/>
                    <a:pt x="173" y="864"/>
                    <a:pt x="168" y="866"/>
                  </a:cubicBezTo>
                  <a:cubicBezTo>
                    <a:pt x="168" y="862"/>
                    <a:pt x="169" y="859"/>
                    <a:pt x="170" y="857"/>
                  </a:cubicBezTo>
                  <a:close/>
                  <a:moveTo>
                    <a:pt x="174" y="872"/>
                  </a:moveTo>
                  <a:cubicBezTo>
                    <a:pt x="173" y="872"/>
                    <a:pt x="171" y="872"/>
                    <a:pt x="169" y="872"/>
                  </a:cubicBezTo>
                  <a:cubicBezTo>
                    <a:pt x="173" y="869"/>
                    <a:pt x="174" y="863"/>
                    <a:pt x="180" y="863"/>
                  </a:cubicBezTo>
                  <a:cubicBezTo>
                    <a:pt x="178" y="866"/>
                    <a:pt x="176" y="869"/>
                    <a:pt x="174" y="872"/>
                  </a:cubicBezTo>
                  <a:close/>
                  <a:moveTo>
                    <a:pt x="175" y="851"/>
                  </a:moveTo>
                  <a:cubicBezTo>
                    <a:pt x="177" y="851"/>
                    <a:pt x="176" y="853"/>
                    <a:pt x="177" y="853"/>
                  </a:cubicBezTo>
                  <a:cubicBezTo>
                    <a:pt x="176" y="855"/>
                    <a:pt x="173" y="852"/>
                    <a:pt x="175" y="851"/>
                  </a:cubicBezTo>
                  <a:close/>
                  <a:moveTo>
                    <a:pt x="181" y="842"/>
                  </a:moveTo>
                  <a:cubicBezTo>
                    <a:pt x="183" y="840"/>
                    <a:pt x="185" y="838"/>
                    <a:pt x="186" y="836"/>
                  </a:cubicBezTo>
                  <a:cubicBezTo>
                    <a:pt x="190" y="838"/>
                    <a:pt x="190" y="844"/>
                    <a:pt x="186" y="847"/>
                  </a:cubicBezTo>
                  <a:cubicBezTo>
                    <a:pt x="183" y="846"/>
                    <a:pt x="182" y="844"/>
                    <a:pt x="181" y="842"/>
                  </a:cubicBezTo>
                  <a:close/>
                  <a:moveTo>
                    <a:pt x="190" y="846"/>
                  </a:moveTo>
                  <a:cubicBezTo>
                    <a:pt x="191" y="846"/>
                    <a:pt x="192" y="847"/>
                    <a:pt x="193" y="847"/>
                  </a:cubicBezTo>
                  <a:cubicBezTo>
                    <a:pt x="191" y="849"/>
                    <a:pt x="191" y="852"/>
                    <a:pt x="187" y="852"/>
                  </a:cubicBezTo>
                  <a:cubicBezTo>
                    <a:pt x="188" y="848"/>
                    <a:pt x="189" y="850"/>
                    <a:pt x="190" y="846"/>
                  </a:cubicBezTo>
                  <a:close/>
                  <a:moveTo>
                    <a:pt x="193" y="874"/>
                  </a:moveTo>
                  <a:cubicBezTo>
                    <a:pt x="190" y="874"/>
                    <a:pt x="186" y="875"/>
                    <a:pt x="184" y="873"/>
                  </a:cubicBezTo>
                  <a:cubicBezTo>
                    <a:pt x="187" y="871"/>
                    <a:pt x="190" y="864"/>
                    <a:pt x="195" y="868"/>
                  </a:cubicBezTo>
                  <a:cubicBezTo>
                    <a:pt x="195" y="871"/>
                    <a:pt x="193" y="872"/>
                    <a:pt x="193" y="874"/>
                  </a:cubicBezTo>
                  <a:close/>
                  <a:moveTo>
                    <a:pt x="193" y="858"/>
                  </a:moveTo>
                  <a:cubicBezTo>
                    <a:pt x="191" y="857"/>
                    <a:pt x="194" y="855"/>
                    <a:pt x="194" y="853"/>
                  </a:cubicBezTo>
                  <a:cubicBezTo>
                    <a:pt x="195" y="854"/>
                    <a:pt x="195" y="854"/>
                    <a:pt x="195" y="855"/>
                  </a:cubicBezTo>
                  <a:cubicBezTo>
                    <a:pt x="193" y="855"/>
                    <a:pt x="193" y="857"/>
                    <a:pt x="193" y="858"/>
                  </a:cubicBezTo>
                  <a:close/>
                  <a:moveTo>
                    <a:pt x="200" y="872"/>
                  </a:moveTo>
                  <a:cubicBezTo>
                    <a:pt x="200" y="869"/>
                    <a:pt x="201" y="867"/>
                    <a:pt x="202" y="865"/>
                  </a:cubicBezTo>
                  <a:cubicBezTo>
                    <a:pt x="204" y="865"/>
                    <a:pt x="205" y="867"/>
                    <a:pt x="207" y="867"/>
                  </a:cubicBezTo>
                  <a:cubicBezTo>
                    <a:pt x="206" y="870"/>
                    <a:pt x="203" y="871"/>
                    <a:pt x="200" y="872"/>
                  </a:cubicBezTo>
                  <a:close/>
                  <a:moveTo>
                    <a:pt x="204" y="850"/>
                  </a:moveTo>
                  <a:cubicBezTo>
                    <a:pt x="206" y="851"/>
                    <a:pt x="202" y="852"/>
                    <a:pt x="202" y="853"/>
                  </a:cubicBezTo>
                  <a:cubicBezTo>
                    <a:pt x="200" y="852"/>
                    <a:pt x="203" y="850"/>
                    <a:pt x="204" y="850"/>
                  </a:cubicBezTo>
                  <a:close/>
                  <a:moveTo>
                    <a:pt x="210" y="863"/>
                  </a:moveTo>
                  <a:cubicBezTo>
                    <a:pt x="208" y="863"/>
                    <a:pt x="207" y="861"/>
                    <a:pt x="206" y="859"/>
                  </a:cubicBezTo>
                  <a:cubicBezTo>
                    <a:pt x="207" y="853"/>
                    <a:pt x="211" y="850"/>
                    <a:pt x="213" y="844"/>
                  </a:cubicBezTo>
                  <a:cubicBezTo>
                    <a:pt x="214" y="851"/>
                    <a:pt x="213" y="858"/>
                    <a:pt x="210" y="863"/>
                  </a:cubicBezTo>
                  <a:close/>
                  <a:moveTo>
                    <a:pt x="213" y="836"/>
                  </a:moveTo>
                  <a:cubicBezTo>
                    <a:pt x="213" y="838"/>
                    <a:pt x="214" y="839"/>
                    <a:pt x="213" y="841"/>
                  </a:cubicBezTo>
                  <a:cubicBezTo>
                    <a:pt x="212" y="842"/>
                    <a:pt x="211" y="839"/>
                    <a:pt x="208" y="840"/>
                  </a:cubicBezTo>
                  <a:cubicBezTo>
                    <a:pt x="204" y="841"/>
                    <a:pt x="203" y="846"/>
                    <a:pt x="200" y="848"/>
                  </a:cubicBezTo>
                  <a:cubicBezTo>
                    <a:pt x="198" y="844"/>
                    <a:pt x="205" y="839"/>
                    <a:pt x="206" y="834"/>
                  </a:cubicBezTo>
                  <a:cubicBezTo>
                    <a:pt x="208" y="836"/>
                    <a:pt x="209" y="838"/>
                    <a:pt x="213" y="836"/>
                  </a:cubicBezTo>
                  <a:close/>
                  <a:moveTo>
                    <a:pt x="207" y="831"/>
                  </a:moveTo>
                  <a:cubicBezTo>
                    <a:pt x="202" y="830"/>
                    <a:pt x="197" y="832"/>
                    <a:pt x="194" y="835"/>
                  </a:cubicBezTo>
                  <a:cubicBezTo>
                    <a:pt x="189" y="828"/>
                    <a:pt x="195" y="826"/>
                    <a:pt x="198" y="819"/>
                  </a:cubicBezTo>
                  <a:cubicBezTo>
                    <a:pt x="201" y="823"/>
                    <a:pt x="204" y="826"/>
                    <a:pt x="207" y="831"/>
                  </a:cubicBezTo>
                  <a:close/>
                  <a:moveTo>
                    <a:pt x="188" y="810"/>
                  </a:moveTo>
                  <a:cubicBezTo>
                    <a:pt x="193" y="811"/>
                    <a:pt x="195" y="815"/>
                    <a:pt x="197" y="818"/>
                  </a:cubicBezTo>
                  <a:cubicBezTo>
                    <a:pt x="188" y="817"/>
                    <a:pt x="183" y="829"/>
                    <a:pt x="178" y="835"/>
                  </a:cubicBezTo>
                  <a:cubicBezTo>
                    <a:pt x="175" y="834"/>
                    <a:pt x="175" y="830"/>
                    <a:pt x="173" y="829"/>
                  </a:cubicBezTo>
                  <a:cubicBezTo>
                    <a:pt x="176" y="822"/>
                    <a:pt x="183" y="818"/>
                    <a:pt x="188" y="810"/>
                  </a:cubicBezTo>
                  <a:close/>
                  <a:moveTo>
                    <a:pt x="184" y="791"/>
                  </a:moveTo>
                  <a:cubicBezTo>
                    <a:pt x="179" y="790"/>
                    <a:pt x="185" y="786"/>
                    <a:pt x="181" y="783"/>
                  </a:cubicBezTo>
                  <a:cubicBezTo>
                    <a:pt x="182" y="781"/>
                    <a:pt x="183" y="786"/>
                    <a:pt x="187" y="784"/>
                  </a:cubicBezTo>
                  <a:cubicBezTo>
                    <a:pt x="185" y="786"/>
                    <a:pt x="184" y="788"/>
                    <a:pt x="184" y="791"/>
                  </a:cubicBezTo>
                  <a:close/>
                  <a:moveTo>
                    <a:pt x="189" y="778"/>
                  </a:moveTo>
                  <a:cubicBezTo>
                    <a:pt x="179" y="769"/>
                    <a:pt x="193" y="751"/>
                    <a:pt x="187" y="740"/>
                  </a:cubicBezTo>
                  <a:cubicBezTo>
                    <a:pt x="187" y="738"/>
                    <a:pt x="190" y="739"/>
                    <a:pt x="191" y="738"/>
                  </a:cubicBezTo>
                  <a:cubicBezTo>
                    <a:pt x="192" y="730"/>
                    <a:pt x="187" y="724"/>
                    <a:pt x="190" y="717"/>
                  </a:cubicBezTo>
                  <a:cubicBezTo>
                    <a:pt x="191" y="717"/>
                    <a:pt x="191" y="717"/>
                    <a:pt x="192" y="717"/>
                  </a:cubicBezTo>
                  <a:cubicBezTo>
                    <a:pt x="193" y="735"/>
                    <a:pt x="192" y="757"/>
                    <a:pt x="189" y="778"/>
                  </a:cubicBezTo>
                  <a:close/>
                  <a:moveTo>
                    <a:pt x="194" y="703"/>
                  </a:moveTo>
                  <a:cubicBezTo>
                    <a:pt x="186" y="700"/>
                    <a:pt x="198" y="688"/>
                    <a:pt x="190" y="685"/>
                  </a:cubicBezTo>
                  <a:cubicBezTo>
                    <a:pt x="197" y="683"/>
                    <a:pt x="190" y="674"/>
                    <a:pt x="192" y="669"/>
                  </a:cubicBezTo>
                  <a:cubicBezTo>
                    <a:pt x="189" y="666"/>
                    <a:pt x="187" y="662"/>
                    <a:pt x="187" y="659"/>
                  </a:cubicBezTo>
                  <a:cubicBezTo>
                    <a:pt x="190" y="659"/>
                    <a:pt x="189" y="662"/>
                    <a:pt x="192" y="661"/>
                  </a:cubicBezTo>
                  <a:cubicBezTo>
                    <a:pt x="196" y="660"/>
                    <a:pt x="194" y="653"/>
                    <a:pt x="193" y="650"/>
                  </a:cubicBezTo>
                  <a:cubicBezTo>
                    <a:pt x="195" y="647"/>
                    <a:pt x="197" y="644"/>
                    <a:pt x="198" y="641"/>
                  </a:cubicBezTo>
                  <a:cubicBezTo>
                    <a:pt x="198" y="639"/>
                    <a:pt x="196" y="639"/>
                    <a:pt x="195" y="638"/>
                  </a:cubicBezTo>
                  <a:cubicBezTo>
                    <a:pt x="192" y="638"/>
                    <a:pt x="192" y="643"/>
                    <a:pt x="190" y="641"/>
                  </a:cubicBezTo>
                  <a:cubicBezTo>
                    <a:pt x="189" y="638"/>
                    <a:pt x="189" y="637"/>
                    <a:pt x="191" y="635"/>
                  </a:cubicBezTo>
                  <a:cubicBezTo>
                    <a:pt x="192" y="634"/>
                    <a:pt x="192" y="636"/>
                    <a:pt x="194" y="636"/>
                  </a:cubicBezTo>
                  <a:cubicBezTo>
                    <a:pt x="197" y="631"/>
                    <a:pt x="194" y="624"/>
                    <a:pt x="198" y="621"/>
                  </a:cubicBezTo>
                  <a:cubicBezTo>
                    <a:pt x="200" y="622"/>
                    <a:pt x="202" y="624"/>
                    <a:pt x="204" y="625"/>
                  </a:cubicBezTo>
                  <a:cubicBezTo>
                    <a:pt x="200" y="652"/>
                    <a:pt x="195" y="676"/>
                    <a:pt x="194" y="703"/>
                  </a:cubicBezTo>
                  <a:close/>
                  <a:moveTo>
                    <a:pt x="206" y="613"/>
                  </a:moveTo>
                  <a:cubicBezTo>
                    <a:pt x="205" y="607"/>
                    <a:pt x="201" y="604"/>
                    <a:pt x="199" y="596"/>
                  </a:cubicBezTo>
                  <a:cubicBezTo>
                    <a:pt x="200" y="596"/>
                    <a:pt x="201" y="596"/>
                    <a:pt x="202" y="596"/>
                  </a:cubicBezTo>
                  <a:cubicBezTo>
                    <a:pt x="201" y="589"/>
                    <a:pt x="209" y="587"/>
                    <a:pt x="210" y="579"/>
                  </a:cubicBezTo>
                  <a:cubicBezTo>
                    <a:pt x="209" y="578"/>
                    <a:pt x="207" y="578"/>
                    <a:pt x="205" y="578"/>
                  </a:cubicBezTo>
                  <a:cubicBezTo>
                    <a:pt x="206" y="571"/>
                    <a:pt x="211" y="568"/>
                    <a:pt x="213" y="561"/>
                  </a:cubicBezTo>
                  <a:cubicBezTo>
                    <a:pt x="212" y="557"/>
                    <a:pt x="208" y="557"/>
                    <a:pt x="205" y="558"/>
                  </a:cubicBezTo>
                  <a:cubicBezTo>
                    <a:pt x="201" y="549"/>
                    <a:pt x="216" y="538"/>
                    <a:pt x="217" y="528"/>
                  </a:cubicBezTo>
                  <a:cubicBezTo>
                    <a:pt x="215" y="523"/>
                    <a:pt x="210" y="524"/>
                    <a:pt x="207" y="527"/>
                  </a:cubicBezTo>
                  <a:cubicBezTo>
                    <a:pt x="209" y="525"/>
                    <a:pt x="209" y="520"/>
                    <a:pt x="210" y="517"/>
                  </a:cubicBezTo>
                  <a:cubicBezTo>
                    <a:pt x="212" y="517"/>
                    <a:pt x="211" y="518"/>
                    <a:pt x="213" y="517"/>
                  </a:cubicBezTo>
                  <a:cubicBezTo>
                    <a:pt x="212" y="507"/>
                    <a:pt x="217" y="503"/>
                    <a:pt x="220" y="497"/>
                  </a:cubicBezTo>
                  <a:cubicBezTo>
                    <a:pt x="221" y="494"/>
                    <a:pt x="216" y="493"/>
                    <a:pt x="215" y="495"/>
                  </a:cubicBezTo>
                  <a:cubicBezTo>
                    <a:pt x="215" y="488"/>
                    <a:pt x="219" y="478"/>
                    <a:pt x="223" y="469"/>
                  </a:cubicBezTo>
                  <a:cubicBezTo>
                    <a:pt x="225" y="472"/>
                    <a:pt x="226" y="475"/>
                    <a:pt x="228" y="477"/>
                  </a:cubicBezTo>
                  <a:cubicBezTo>
                    <a:pt x="221" y="519"/>
                    <a:pt x="215" y="569"/>
                    <a:pt x="206" y="613"/>
                  </a:cubicBezTo>
                  <a:close/>
                  <a:moveTo>
                    <a:pt x="226" y="466"/>
                  </a:moveTo>
                  <a:cubicBezTo>
                    <a:pt x="226" y="464"/>
                    <a:pt x="228" y="463"/>
                    <a:pt x="230" y="462"/>
                  </a:cubicBezTo>
                  <a:cubicBezTo>
                    <a:pt x="229" y="466"/>
                    <a:pt x="230" y="468"/>
                    <a:pt x="226" y="466"/>
                  </a:cubicBezTo>
                  <a:close/>
                  <a:moveTo>
                    <a:pt x="227" y="439"/>
                  </a:moveTo>
                  <a:cubicBezTo>
                    <a:pt x="230" y="440"/>
                    <a:pt x="230" y="444"/>
                    <a:pt x="232" y="447"/>
                  </a:cubicBezTo>
                  <a:cubicBezTo>
                    <a:pt x="230" y="444"/>
                    <a:pt x="227" y="443"/>
                    <a:pt x="227" y="439"/>
                  </a:cubicBezTo>
                  <a:close/>
                  <a:moveTo>
                    <a:pt x="231" y="437"/>
                  </a:moveTo>
                  <a:cubicBezTo>
                    <a:pt x="231" y="435"/>
                    <a:pt x="232" y="435"/>
                    <a:pt x="232" y="434"/>
                  </a:cubicBezTo>
                  <a:cubicBezTo>
                    <a:pt x="234" y="434"/>
                    <a:pt x="234" y="436"/>
                    <a:pt x="236" y="436"/>
                  </a:cubicBezTo>
                  <a:cubicBezTo>
                    <a:pt x="234" y="436"/>
                    <a:pt x="233" y="437"/>
                    <a:pt x="231" y="437"/>
                  </a:cubicBezTo>
                  <a:close/>
                  <a:moveTo>
                    <a:pt x="235" y="423"/>
                  </a:moveTo>
                  <a:cubicBezTo>
                    <a:pt x="233" y="423"/>
                    <a:pt x="233" y="421"/>
                    <a:pt x="231" y="420"/>
                  </a:cubicBezTo>
                  <a:cubicBezTo>
                    <a:pt x="232" y="417"/>
                    <a:pt x="236" y="413"/>
                    <a:pt x="239" y="416"/>
                  </a:cubicBezTo>
                  <a:cubicBezTo>
                    <a:pt x="238" y="419"/>
                    <a:pt x="236" y="421"/>
                    <a:pt x="235" y="423"/>
                  </a:cubicBezTo>
                  <a:close/>
                  <a:moveTo>
                    <a:pt x="240" y="434"/>
                  </a:moveTo>
                  <a:cubicBezTo>
                    <a:pt x="239" y="431"/>
                    <a:pt x="240" y="429"/>
                    <a:pt x="238" y="428"/>
                  </a:cubicBezTo>
                  <a:cubicBezTo>
                    <a:pt x="238" y="425"/>
                    <a:pt x="241" y="424"/>
                    <a:pt x="242" y="422"/>
                  </a:cubicBezTo>
                  <a:cubicBezTo>
                    <a:pt x="245" y="423"/>
                    <a:pt x="246" y="426"/>
                    <a:pt x="248" y="429"/>
                  </a:cubicBezTo>
                  <a:cubicBezTo>
                    <a:pt x="244" y="430"/>
                    <a:pt x="243" y="433"/>
                    <a:pt x="240" y="434"/>
                  </a:cubicBezTo>
                  <a:close/>
                  <a:moveTo>
                    <a:pt x="246" y="415"/>
                  </a:moveTo>
                  <a:cubicBezTo>
                    <a:pt x="249" y="418"/>
                    <a:pt x="254" y="421"/>
                    <a:pt x="253" y="425"/>
                  </a:cubicBezTo>
                  <a:cubicBezTo>
                    <a:pt x="252" y="420"/>
                    <a:pt x="246" y="420"/>
                    <a:pt x="246" y="415"/>
                  </a:cubicBezTo>
                  <a:close/>
                  <a:moveTo>
                    <a:pt x="253" y="415"/>
                  </a:moveTo>
                  <a:cubicBezTo>
                    <a:pt x="255" y="415"/>
                    <a:pt x="255" y="417"/>
                    <a:pt x="255" y="418"/>
                  </a:cubicBezTo>
                  <a:cubicBezTo>
                    <a:pt x="254" y="418"/>
                    <a:pt x="254" y="417"/>
                    <a:pt x="253" y="415"/>
                  </a:cubicBezTo>
                  <a:close/>
                  <a:moveTo>
                    <a:pt x="260" y="460"/>
                  </a:moveTo>
                  <a:cubicBezTo>
                    <a:pt x="257" y="454"/>
                    <a:pt x="256" y="444"/>
                    <a:pt x="255" y="438"/>
                  </a:cubicBezTo>
                  <a:cubicBezTo>
                    <a:pt x="258" y="441"/>
                    <a:pt x="259" y="446"/>
                    <a:pt x="263" y="447"/>
                  </a:cubicBezTo>
                  <a:cubicBezTo>
                    <a:pt x="259" y="450"/>
                    <a:pt x="261" y="455"/>
                    <a:pt x="260" y="460"/>
                  </a:cubicBezTo>
                  <a:close/>
                  <a:moveTo>
                    <a:pt x="266" y="446"/>
                  </a:moveTo>
                  <a:cubicBezTo>
                    <a:pt x="265" y="443"/>
                    <a:pt x="265" y="441"/>
                    <a:pt x="263" y="437"/>
                  </a:cubicBezTo>
                  <a:cubicBezTo>
                    <a:pt x="268" y="438"/>
                    <a:pt x="268" y="442"/>
                    <a:pt x="266" y="446"/>
                  </a:cubicBezTo>
                  <a:close/>
                  <a:moveTo>
                    <a:pt x="266" y="452"/>
                  </a:moveTo>
                  <a:cubicBezTo>
                    <a:pt x="266" y="456"/>
                    <a:pt x="270" y="456"/>
                    <a:pt x="274" y="454"/>
                  </a:cubicBezTo>
                  <a:cubicBezTo>
                    <a:pt x="274" y="457"/>
                    <a:pt x="275" y="460"/>
                    <a:pt x="276" y="461"/>
                  </a:cubicBezTo>
                  <a:cubicBezTo>
                    <a:pt x="276" y="463"/>
                    <a:pt x="274" y="463"/>
                    <a:pt x="274" y="465"/>
                  </a:cubicBezTo>
                  <a:cubicBezTo>
                    <a:pt x="272" y="466"/>
                    <a:pt x="273" y="463"/>
                    <a:pt x="271" y="463"/>
                  </a:cubicBezTo>
                  <a:cubicBezTo>
                    <a:pt x="263" y="464"/>
                    <a:pt x="272" y="471"/>
                    <a:pt x="266" y="474"/>
                  </a:cubicBezTo>
                  <a:cubicBezTo>
                    <a:pt x="267" y="471"/>
                    <a:pt x="265" y="471"/>
                    <a:pt x="265" y="469"/>
                  </a:cubicBezTo>
                  <a:cubicBezTo>
                    <a:pt x="268" y="465"/>
                    <a:pt x="265" y="459"/>
                    <a:pt x="266" y="452"/>
                  </a:cubicBezTo>
                  <a:close/>
                  <a:moveTo>
                    <a:pt x="266" y="478"/>
                  </a:moveTo>
                  <a:cubicBezTo>
                    <a:pt x="267" y="480"/>
                    <a:pt x="271" y="480"/>
                    <a:pt x="272" y="481"/>
                  </a:cubicBezTo>
                  <a:cubicBezTo>
                    <a:pt x="273" y="484"/>
                    <a:pt x="270" y="483"/>
                    <a:pt x="270" y="485"/>
                  </a:cubicBezTo>
                  <a:cubicBezTo>
                    <a:pt x="270" y="492"/>
                    <a:pt x="270" y="493"/>
                    <a:pt x="273" y="498"/>
                  </a:cubicBezTo>
                  <a:cubicBezTo>
                    <a:pt x="272" y="505"/>
                    <a:pt x="281" y="510"/>
                    <a:pt x="275" y="514"/>
                  </a:cubicBezTo>
                  <a:cubicBezTo>
                    <a:pt x="274" y="512"/>
                    <a:pt x="275" y="509"/>
                    <a:pt x="274" y="507"/>
                  </a:cubicBezTo>
                  <a:cubicBezTo>
                    <a:pt x="271" y="507"/>
                    <a:pt x="271" y="509"/>
                    <a:pt x="270" y="511"/>
                  </a:cubicBezTo>
                  <a:cubicBezTo>
                    <a:pt x="268" y="501"/>
                    <a:pt x="265" y="489"/>
                    <a:pt x="266" y="478"/>
                  </a:cubicBezTo>
                  <a:close/>
                  <a:moveTo>
                    <a:pt x="272" y="518"/>
                  </a:moveTo>
                  <a:cubicBezTo>
                    <a:pt x="275" y="519"/>
                    <a:pt x="272" y="523"/>
                    <a:pt x="272" y="524"/>
                  </a:cubicBezTo>
                  <a:cubicBezTo>
                    <a:pt x="270" y="523"/>
                    <a:pt x="271" y="519"/>
                    <a:pt x="272" y="518"/>
                  </a:cubicBezTo>
                  <a:close/>
                  <a:moveTo>
                    <a:pt x="272" y="533"/>
                  </a:moveTo>
                  <a:cubicBezTo>
                    <a:pt x="274" y="533"/>
                    <a:pt x="276" y="533"/>
                    <a:pt x="278" y="533"/>
                  </a:cubicBezTo>
                  <a:cubicBezTo>
                    <a:pt x="280" y="538"/>
                    <a:pt x="284" y="546"/>
                    <a:pt x="279" y="551"/>
                  </a:cubicBezTo>
                  <a:cubicBezTo>
                    <a:pt x="275" y="549"/>
                    <a:pt x="277" y="541"/>
                    <a:pt x="276" y="537"/>
                  </a:cubicBezTo>
                  <a:cubicBezTo>
                    <a:pt x="274" y="537"/>
                    <a:pt x="274" y="538"/>
                    <a:pt x="273" y="539"/>
                  </a:cubicBezTo>
                  <a:cubicBezTo>
                    <a:pt x="272" y="538"/>
                    <a:pt x="273" y="536"/>
                    <a:pt x="272" y="533"/>
                  </a:cubicBezTo>
                  <a:close/>
                  <a:moveTo>
                    <a:pt x="274" y="554"/>
                  </a:moveTo>
                  <a:cubicBezTo>
                    <a:pt x="278" y="561"/>
                    <a:pt x="283" y="569"/>
                    <a:pt x="281" y="579"/>
                  </a:cubicBezTo>
                  <a:cubicBezTo>
                    <a:pt x="278" y="572"/>
                    <a:pt x="275" y="569"/>
                    <a:pt x="274" y="562"/>
                  </a:cubicBezTo>
                  <a:cubicBezTo>
                    <a:pt x="276" y="560"/>
                    <a:pt x="274" y="558"/>
                    <a:pt x="274" y="554"/>
                  </a:cubicBezTo>
                  <a:close/>
                  <a:moveTo>
                    <a:pt x="277" y="589"/>
                  </a:moveTo>
                  <a:cubicBezTo>
                    <a:pt x="277" y="587"/>
                    <a:pt x="280" y="586"/>
                    <a:pt x="277" y="585"/>
                  </a:cubicBezTo>
                  <a:cubicBezTo>
                    <a:pt x="280" y="584"/>
                    <a:pt x="280" y="591"/>
                    <a:pt x="282" y="592"/>
                  </a:cubicBezTo>
                  <a:cubicBezTo>
                    <a:pt x="282" y="594"/>
                    <a:pt x="281" y="594"/>
                    <a:pt x="280" y="596"/>
                  </a:cubicBezTo>
                  <a:cubicBezTo>
                    <a:pt x="275" y="596"/>
                    <a:pt x="280" y="589"/>
                    <a:pt x="277" y="589"/>
                  </a:cubicBezTo>
                  <a:close/>
                  <a:moveTo>
                    <a:pt x="280" y="613"/>
                  </a:moveTo>
                  <a:cubicBezTo>
                    <a:pt x="279" y="608"/>
                    <a:pt x="281" y="603"/>
                    <a:pt x="284" y="599"/>
                  </a:cubicBezTo>
                  <a:cubicBezTo>
                    <a:pt x="285" y="601"/>
                    <a:pt x="287" y="603"/>
                    <a:pt x="287" y="606"/>
                  </a:cubicBezTo>
                  <a:cubicBezTo>
                    <a:pt x="285" y="608"/>
                    <a:pt x="284" y="612"/>
                    <a:pt x="280" y="613"/>
                  </a:cubicBezTo>
                  <a:close/>
                  <a:moveTo>
                    <a:pt x="286" y="620"/>
                  </a:moveTo>
                  <a:cubicBezTo>
                    <a:pt x="282" y="619"/>
                    <a:pt x="285" y="616"/>
                    <a:pt x="287" y="614"/>
                  </a:cubicBezTo>
                  <a:cubicBezTo>
                    <a:pt x="288" y="615"/>
                    <a:pt x="287" y="619"/>
                    <a:pt x="286" y="620"/>
                  </a:cubicBezTo>
                  <a:close/>
                  <a:moveTo>
                    <a:pt x="283" y="648"/>
                  </a:moveTo>
                  <a:cubicBezTo>
                    <a:pt x="284" y="645"/>
                    <a:pt x="284" y="645"/>
                    <a:pt x="283" y="642"/>
                  </a:cubicBezTo>
                  <a:cubicBezTo>
                    <a:pt x="284" y="641"/>
                    <a:pt x="286" y="641"/>
                    <a:pt x="287" y="640"/>
                  </a:cubicBezTo>
                  <a:cubicBezTo>
                    <a:pt x="290" y="641"/>
                    <a:pt x="288" y="646"/>
                    <a:pt x="289" y="649"/>
                  </a:cubicBezTo>
                  <a:cubicBezTo>
                    <a:pt x="287" y="651"/>
                    <a:pt x="287" y="647"/>
                    <a:pt x="283" y="648"/>
                  </a:cubicBezTo>
                  <a:close/>
                  <a:moveTo>
                    <a:pt x="284" y="670"/>
                  </a:moveTo>
                  <a:cubicBezTo>
                    <a:pt x="286" y="670"/>
                    <a:pt x="286" y="668"/>
                    <a:pt x="287" y="669"/>
                  </a:cubicBezTo>
                  <a:cubicBezTo>
                    <a:pt x="289" y="673"/>
                    <a:pt x="288" y="677"/>
                    <a:pt x="285" y="678"/>
                  </a:cubicBezTo>
                  <a:cubicBezTo>
                    <a:pt x="285" y="676"/>
                    <a:pt x="286" y="672"/>
                    <a:pt x="284" y="670"/>
                  </a:cubicBezTo>
                  <a:close/>
                  <a:moveTo>
                    <a:pt x="286" y="696"/>
                  </a:moveTo>
                  <a:cubicBezTo>
                    <a:pt x="290" y="698"/>
                    <a:pt x="290" y="705"/>
                    <a:pt x="286" y="706"/>
                  </a:cubicBezTo>
                  <a:cubicBezTo>
                    <a:pt x="286" y="703"/>
                    <a:pt x="286" y="700"/>
                    <a:pt x="286" y="696"/>
                  </a:cubicBezTo>
                  <a:close/>
                  <a:moveTo>
                    <a:pt x="289" y="737"/>
                  </a:moveTo>
                  <a:cubicBezTo>
                    <a:pt x="295" y="740"/>
                    <a:pt x="289" y="745"/>
                    <a:pt x="287" y="747"/>
                  </a:cubicBezTo>
                  <a:cubicBezTo>
                    <a:pt x="285" y="744"/>
                    <a:pt x="289" y="741"/>
                    <a:pt x="289" y="737"/>
                  </a:cubicBezTo>
                  <a:close/>
                  <a:moveTo>
                    <a:pt x="287" y="754"/>
                  </a:moveTo>
                  <a:cubicBezTo>
                    <a:pt x="288" y="755"/>
                    <a:pt x="288" y="761"/>
                    <a:pt x="288" y="763"/>
                  </a:cubicBezTo>
                  <a:cubicBezTo>
                    <a:pt x="287" y="761"/>
                    <a:pt x="286" y="756"/>
                    <a:pt x="287" y="754"/>
                  </a:cubicBezTo>
                  <a:close/>
                  <a:moveTo>
                    <a:pt x="288" y="824"/>
                  </a:moveTo>
                  <a:cubicBezTo>
                    <a:pt x="290" y="824"/>
                    <a:pt x="288" y="830"/>
                    <a:pt x="291" y="831"/>
                  </a:cubicBezTo>
                  <a:cubicBezTo>
                    <a:pt x="289" y="834"/>
                    <a:pt x="287" y="837"/>
                    <a:pt x="285" y="840"/>
                  </a:cubicBezTo>
                  <a:cubicBezTo>
                    <a:pt x="282" y="840"/>
                    <a:pt x="283" y="836"/>
                    <a:pt x="280" y="836"/>
                  </a:cubicBezTo>
                  <a:cubicBezTo>
                    <a:pt x="282" y="831"/>
                    <a:pt x="286" y="829"/>
                    <a:pt x="288" y="824"/>
                  </a:cubicBezTo>
                  <a:close/>
                  <a:moveTo>
                    <a:pt x="291" y="857"/>
                  </a:moveTo>
                  <a:cubicBezTo>
                    <a:pt x="290" y="858"/>
                    <a:pt x="289" y="860"/>
                    <a:pt x="287" y="861"/>
                  </a:cubicBezTo>
                  <a:cubicBezTo>
                    <a:pt x="287" y="859"/>
                    <a:pt x="289" y="858"/>
                    <a:pt x="289" y="855"/>
                  </a:cubicBezTo>
                  <a:cubicBezTo>
                    <a:pt x="290" y="856"/>
                    <a:pt x="290" y="857"/>
                    <a:pt x="291" y="857"/>
                  </a:cubicBezTo>
                  <a:close/>
                  <a:moveTo>
                    <a:pt x="352" y="827"/>
                  </a:moveTo>
                  <a:cubicBezTo>
                    <a:pt x="353" y="827"/>
                    <a:pt x="354" y="827"/>
                    <a:pt x="355" y="827"/>
                  </a:cubicBezTo>
                  <a:cubicBezTo>
                    <a:pt x="356" y="832"/>
                    <a:pt x="354" y="834"/>
                    <a:pt x="353" y="836"/>
                  </a:cubicBezTo>
                  <a:cubicBezTo>
                    <a:pt x="349" y="834"/>
                    <a:pt x="350" y="831"/>
                    <a:pt x="352" y="827"/>
                  </a:cubicBezTo>
                  <a:close/>
                  <a:moveTo>
                    <a:pt x="350" y="846"/>
                  </a:moveTo>
                  <a:cubicBezTo>
                    <a:pt x="348" y="848"/>
                    <a:pt x="348" y="842"/>
                    <a:pt x="347" y="840"/>
                  </a:cubicBezTo>
                  <a:cubicBezTo>
                    <a:pt x="349" y="841"/>
                    <a:pt x="349" y="845"/>
                    <a:pt x="350" y="846"/>
                  </a:cubicBezTo>
                  <a:close/>
                  <a:moveTo>
                    <a:pt x="334" y="844"/>
                  </a:moveTo>
                  <a:cubicBezTo>
                    <a:pt x="332" y="842"/>
                    <a:pt x="335" y="839"/>
                    <a:pt x="336" y="837"/>
                  </a:cubicBezTo>
                  <a:cubicBezTo>
                    <a:pt x="339" y="840"/>
                    <a:pt x="335" y="842"/>
                    <a:pt x="334" y="844"/>
                  </a:cubicBezTo>
                  <a:close/>
                  <a:moveTo>
                    <a:pt x="336" y="850"/>
                  </a:moveTo>
                  <a:cubicBezTo>
                    <a:pt x="337" y="852"/>
                    <a:pt x="336" y="852"/>
                    <a:pt x="334" y="852"/>
                  </a:cubicBezTo>
                  <a:cubicBezTo>
                    <a:pt x="334" y="850"/>
                    <a:pt x="334" y="849"/>
                    <a:pt x="336" y="850"/>
                  </a:cubicBezTo>
                  <a:close/>
                  <a:moveTo>
                    <a:pt x="330" y="829"/>
                  </a:moveTo>
                  <a:cubicBezTo>
                    <a:pt x="332" y="829"/>
                    <a:pt x="333" y="830"/>
                    <a:pt x="334" y="832"/>
                  </a:cubicBezTo>
                  <a:cubicBezTo>
                    <a:pt x="332" y="831"/>
                    <a:pt x="332" y="832"/>
                    <a:pt x="330" y="832"/>
                  </a:cubicBezTo>
                  <a:cubicBezTo>
                    <a:pt x="330" y="831"/>
                    <a:pt x="330" y="830"/>
                    <a:pt x="330" y="829"/>
                  </a:cubicBezTo>
                  <a:close/>
                  <a:moveTo>
                    <a:pt x="330" y="865"/>
                  </a:moveTo>
                  <a:cubicBezTo>
                    <a:pt x="333" y="864"/>
                    <a:pt x="333" y="861"/>
                    <a:pt x="334" y="859"/>
                  </a:cubicBezTo>
                  <a:cubicBezTo>
                    <a:pt x="344" y="858"/>
                    <a:pt x="342" y="852"/>
                    <a:pt x="342" y="843"/>
                  </a:cubicBezTo>
                  <a:cubicBezTo>
                    <a:pt x="345" y="850"/>
                    <a:pt x="347" y="860"/>
                    <a:pt x="347" y="867"/>
                  </a:cubicBezTo>
                  <a:cubicBezTo>
                    <a:pt x="323" y="861"/>
                    <a:pt x="303" y="880"/>
                    <a:pt x="280" y="872"/>
                  </a:cubicBezTo>
                  <a:cubicBezTo>
                    <a:pt x="280" y="868"/>
                    <a:pt x="282" y="866"/>
                    <a:pt x="286" y="866"/>
                  </a:cubicBezTo>
                  <a:cubicBezTo>
                    <a:pt x="285" y="868"/>
                    <a:pt x="286" y="870"/>
                    <a:pt x="288" y="871"/>
                  </a:cubicBezTo>
                  <a:cubicBezTo>
                    <a:pt x="293" y="870"/>
                    <a:pt x="294" y="866"/>
                    <a:pt x="297" y="864"/>
                  </a:cubicBezTo>
                  <a:cubicBezTo>
                    <a:pt x="301" y="865"/>
                    <a:pt x="301" y="868"/>
                    <a:pt x="304" y="868"/>
                  </a:cubicBezTo>
                  <a:cubicBezTo>
                    <a:pt x="310" y="868"/>
                    <a:pt x="311" y="859"/>
                    <a:pt x="317" y="861"/>
                  </a:cubicBezTo>
                  <a:cubicBezTo>
                    <a:pt x="320" y="861"/>
                    <a:pt x="318" y="864"/>
                    <a:pt x="320" y="865"/>
                  </a:cubicBezTo>
                  <a:cubicBezTo>
                    <a:pt x="323" y="864"/>
                    <a:pt x="324" y="863"/>
                    <a:pt x="327" y="862"/>
                  </a:cubicBezTo>
                  <a:cubicBezTo>
                    <a:pt x="329" y="862"/>
                    <a:pt x="329" y="864"/>
                    <a:pt x="330" y="865"/>
                  </a:cubicBezTo>
                  <a:close/>
                  <a:moveTo>
                    <a:pt x="326" y="842"/>
                  </a:moveTo>
                  <a:cubicBezTo>
                    <a:pt x="327" y="842"/>
                    <a:pt x="327" y="842"/>
                    <a:pt x="327" y="843"/>
                  </a:cubicBezTo>
                  <a:cubicBezTo>
                    <a:pt x="325" y="849"/>
                    <a:pt x="321" y="851"/>
                    <a:pt x="320" y="857"/>
                  </a:cubicBezTo>
                  <a:cubicBezTo>
                    <a:pt x="319" y="857"/>
                    <a:pt x="317" y="857"/>
                    <a:pt x="316" y="857"/>
                  </a:cubicBezTo>
                  <a:cubicBezTo>
                    <a:pt x="318" y="851"/>
                    <a:pt x="324" y="849"/>
                    <a:pt x="326" y="842"/>
                  </a:cubicBezTo>
                  <a:close/>
                  <a:moveTo>
                    <a:pt x="321" y="163"/>
                  </a:moveTo>
                  <a:cubicBezTo>
                    <a:pt x="323" y="163"/>
                    <a:pt x="323" y="162"/>
                    <a:pt x="323" y="161"/>
                  </a:cubicBezTo>
                  <a:cubicBezTo>
                    <a:pt x="326" y="161"/>
                    <a:pt x="322" y="165"/>
                    <a:pt x="324" y="167"/>
                  </a:cubicBezTo>
                  <a:cubicBezTo>
                    <a:pt x="321" y="167"/>
                    <a:pt x="321" y="165"/>
                    <a:pt x="321" y="163"/>
                  </a:cubicBezTo>
                  <a:close/>
                  <a:moveTo>
                    <a:pt x="327" y="288"/>
                  </a:moveTo>
                  <a:cubicBezTo>
                    <a:pt x="323" y="286"/>
                    <a:pt x="326" y="281"/>
                    <a:pt x="324" y="276"/>
                  </a:cubicBezTo>
                  <a:cubicBezTo>
                    <a:pt x="330" y="278"/>
                    <a:pt x="326" y="282"/>
                    <a:pt x="327" y="288"/>
                  </a:cubicBezTo>
                  <a:close/>
                  <a:moveTo>
                    <a:pt x="327" y="268"/>
                  </a:moveTo>
                  <a:cubicBezTo>
                    <a:pt x="325" y="266"/>
                    <a:pt x="325" y="262"/>
                    <a:pt x="325" y="259"/>
                  </a:cubicBezTo>
                  <a:cubicBezTo>
                    <a:pt x="327" y="258"/>
                    <a:pt x="327" y="260"/>
                    <a:pt x="328" y="260"/>
                  </a:cubicBezTo>
                  <a:cubicBezTo>
                    <a:pt x="328" y="263"/>
                    <a:pt x="329" y="266"/>
                    <a:pt x="327" y="268"/>
                  </a:cubicBezTo>
                  <a:close/>
                  <a:moveTo>
                    <a:pt x="331" y="462"/>
                  </a:moveTo>
                  <a:cubicBezTo>
                    <a:pt x="327" y="449"/>
                    <a:pt x="330" y="435"/>
                    <a:pt x="331" y="418"/>
                  </a:cubicBezTo>
                  <a:cubicBezTo>
                    <a:pt x="331" y="416"/>
                    <a:pt x="328" y="419"/>
                    <a:pt x="328" y="417"/>
                  </a:cubicBezTo>
                  <a:cubicBezTo>
                    <a:pt x="328" y="389"/>
                    <a:pt x="330" y="351"/>
                    <a:pt x="334" y="323"/>
                  </a:cubicBezTo>
                  <a:cubicBezTo>
                    <a:pt x="336" y="371"/>
                    <a:pt x="333" y="418"/>
                    <a:pt x="331" y="462"/>
                  </a:cubicBezTo>
                  <a:close/>
                  <a:moveTo>
                    <a:pt x="334" y="259"/>
                  </a:moveTo>
                  <a:cubicBezTo>
                    <a:pt x="336" y="257"/>
                    <a:pt x="334" y="256"/>
                    <a:pt x="335" y="254"/>
                  </a:cubicBezTo>
                  <a:cubicBezTo>
                    <a:pt x="336" y="254"/>
                    <a:pt x="337" y="260"/>
                    <a:pt x="334" y="259"/>
                  </a:cubicBezTo>
                  <a:close/>
                  <a:moveTo>
                    <a:pt x="342" y="137"/>
                  </a:moveTo>
                  <a:cubicBezTo>
                    <a:pt x="342" y="136"/>
                    <a:pt x="342" y="135"/>
                    <a:pt x="342" y="135"/>
                  </a:cubicBezTo>
                  <a:cubicBezTo>
                    <a:pt x="345" y="137"/>
                    <a:pt x="340" y="140"/>
                    <a:pt x="342" y="142"/>
                  </a:cubicBezTo>
                  <a:cubicBezTo>
                    <a:pt x="340" y="142"/>
                    <a:pt x="342" y="145"/>
                    <a:pt x="340" y="144"/>
                  </a:cubicBezTo>
                  <a:cubicBezTo>
                    <a:pt x="340" y="142"/>
                    <a:pt x="340" y="140"/>
                    <a:pt x="340" y="137"/>
                  </a:cubicBezTo>
                  <a:cubicBezTo>
                    <a:pt x="341" y="137"/>
                    <a:pt x="342" y="137"/>
                    <a:pt x="342" y="137"/>
                  </a:cubicBezTo>
                  <a:close/>
                  <a:moveTo>
                    <a:pt x="371" y="120"/>
                  </a:moveTo>
                  <a:cubicBezTo>
                    <a:pt x="368" y="120"/>
                    <a:pt x="370" y="116"/>
                    <a:pt x="369" y="115"/>
                  </a:cubicBezTo>
                  <a:cubicBezTo>
                    <a:pt x="370" y="113"/>
                    <a:pt x="371" y="118"/>
                    <a:pt x="371" y="120"/>
                  </a:cubicBezTo>
                  <a:close/>
                  <a:moveTo>
                    <a:pt x="366" y="77"/>
                  </a:moveTo>
                  <a:cubicBezTo>
                    <a:pt x="368" y="78"/>
                    <a:pt x="369" y="82"/>
                    <a:pt x="368" y="84"/>
                  </a:cubicBezTo>
                  <a:cubicBezTo>
                    <a:pt x="367" y="83"/>
                    <a:pt x="367" y="83"/>
                    <a:pt x="366" y="83"/>
                  </a:cubicBezTo>
                  <a:cubicBezTo>
                    <a:pt x="365" y="79"/>
                    <a:pt x="367" y="80"/>
                    <a:pt x="366" y="77"/>
                  </a:cubicBezTo>
                  <a:close/>
                  <a:moveTo>
                    <a:pt x="368" y="109"/>
                  </a:moveTo>
                  <a:cubicBezTo>
                    <a:pt x="366" y="110"/>
                    <a:pt x="365" y="105"/>
                    <a:pt x="365" y="103"/>
                  </a:cubicBezTo>
                  <a:cubicBezTo>
                    <a:pt x="367" y="104"/>
                    <a:pt x="366" y="107"/>
                    <a:pt x="368" y="109"/>
                  </a:cubicBezTo>
                  <a:close/>
                  <a:moveTo>
                    <a:pt x="364" y="68"/>
                  </a:moveTo>
                  <a:cubicBezTo>
                    <a:pt x="364" y="69"/>
                    <a:pt x="364" y="71"/>
                    <a:pt x="365" y="71"/>
                  </a:cubicBezTo>
                  <a:cubicBezTo>
                    <a:pt x="365" y="72"/>
                    <a:pt x="363" y="70"/>
                    <a:pt x="361" y="70"/>
                  </a:cubicBezTo>
                  <a:cubicBezTo>
                    <a:pt x="361" y="69"/>
                    <a:pt x="362" y="68"/>
                    <a:pt x="364" y="68"/>
                  </a:cubicBezTo>
                  <a:close/>
                  <a:moveTo>
                    <a:pt x="350" y="112"/>
                  </a:moveTo>
                  <a:cubicBezTo>
                    <a:pt x="350" y="112"/>
                    <a:pt x="350" y="111"/>
                    <a:pt x="350" y="111"/>
                  </a:cubicBezTo>
                  <a:cubicBezTo>
                    <a:pt x="347" y="108"/>
                    <a:pt x="345" y="99"/>
                    <a:pt x="344" y="92"/>
                  </a:cubicBezTo>
                  <a:cubicBezTo>
                    <a:pt x="354" y="110"/>
                    <a:pt x="360" y="130"/>
                    <a:pt x="367" y="151"/>
                  </a:cubicBezTo>
                  <a:cubicBezTo>
                    <a:pt x="361" y="138"/>
                    <a:pt x="356" y="124"/>
                    <a:pt x="350" y="110"/>
                  </a:cubicBezTo>
                  <a:cubicBezTo>
                    <a:pt x="350" y="110"/>
                    <a:pt x="350" y="111"/>
                    <a:pt x="350" y="111"/>
                  </a:cubicBezTo>
                  <a:cubicBezTo>
                    <a:pt x="350" y="111"/>
                    <a:pt x="350" y="112"/>
                    <a:pt x="350" y="112"/>
                  </a:cubicBezTo>
                  <a:close/>
                  <a:moveTo>
                    <a:pt x="367" y="159"/>
                  </a:moveTo>
                  <a:cubicBezTo>
                    <a:pt x="369" y="160"/>
                    <a:pt x="369" y="163"/>
                    <a:pt x="370" y="165"/>
                  </a:cubicBezTo>
                  <a:cubicBezTo>
                    <a:pt x="368" y="165"/>
                    <a:pt x="367" y="162"/>
                    <a:pt x="367" y="159"/>
                  </a:cubicBezTo>
                  <a:close/>
                  <a:moveTo>
                    <a:pt x="372" y="124"/>
                  </a:moveTo>
                  <a:cubicBezTo>
                    <a:pt x="370" y="124"/>
                    <a:pt x="370" y="122"/>
                    <a:pt x="371" y="121"/>
                  </a:cubicBezTo>
                  <a:cubicBezTo>
                    <a:pt x="372" y="121"/>
                    <a:pt x="373" y="123"/>
                    <a:pt x="372" y="124"/>
                  </a:cubicBezTo>
                  <a:close/>
                  <a:moveTo>
                    <a:pt x="373" y="128"/>
                  </a:moveTo>
                  <a:cubicBezTo>
                    <a:pt x="375" y="129"/>
                    <a:pt x="375" y="132"/>
                    <a:pt x="376" y="134"/>
                  </a:cubicBezTo>
                  <a:cubicBezTo>
                    <a:pt x="376" y="134"/>
                    <a:pt x="375" y="133"/>
                    <a:pt x="374" y="133"/>
                  </a:cubicBezTo>
                  <a:cubicBezTo>
                    <a:pt x="375" y="131"/>
                    <a:pt x="373" y="130"/>
                    <a:pt x="373" y="128"/>
                  </a:cubicBezTo>
                  <a:close/>
                  <a:moveTo>
                    <a:pt x="375" y="178"/>
                  </a:moveTo>
                  <a:cubicBezTo>
                    <a:pt x="377" y="178"/>
                    <a:pt x="377" y="180"/>
                    <a:pt x="377" y="182"/>
                  </a:cubicBezTo>
                  <a:cubicBezTo>
                    <a:pt x="375" y="181"/>
                    <a:pt x="376" y="180"/>
                    <a:pt x="375" y="178"/>
                  </a:cubicBezTo>
                  <a:close/>
                  <a:moveTo>
                    <a:pt x="378" y="140"/>
                  </a:moveTo>
                  <a:cubicBezTo>
                    <a:pt x="380" y="141"/>
                    <a:pt x="379" y="143"/>
                    <a:pt x="380" y="144"/>
                  </a:cubicBezTo>
                  <a:cubicBezTo>
                    <a:pt x="379" y="146"/>
                    <a:pt x="378" y="142"/>
                    <a:pt x="378" y="140"/>
                  </a:cubicBezTo>
                  <a:close/>
                  <a:moveTo>
                    <a:pt x="381" y="197"/>
                  </a:moveTo>
                  <a:cubicBezTo>
                    <a:pt x="383" y="198"/>
                    <a:pt x="383" y="200"/>
                    <a:pt x="383" y="202"/>
                  </a:cubicBezTo>
                  <a:cubicBezTo>
                    <a:pt x="381" y="202"/>
                    <a:pt x="382" y="198"/>
                    <a:pt x="381" y="197"/>
                  </a:cubicBezTo>
                  <a:close/>
                  <a:moveTo>
                    <a:pt x="408" y="241"/>
                  </a:moveTo>
                  <a:cubicBezTo>
                    <a:pt x="404" y="239"/>
                    <a:pt x="402" y="235"/>
                    <a:pt x="400" y="232"/>
                  </a:cubicBezTo>
                  <a:cubicBezTo>
                    <a:pt x="403" y="228"/>
                    <a:pt x="406" y="231"/>
                    <a:pt x="410" y="231"/>
                  </a:cubicBezTo>
                  <a:cubicBezTo>
                    <a:pt x="412" y="234"/>
                    <a:pt x="411" y="239"/>
                    <a:pt x="408" y="241"/>
                  </a:cubicBezTo>
                  <a:close/>
                  <a:moveTo>
                    <a:pt x="415" y="229"/>
                  </a:moveTo>
                  <a:cubicBezTo>
                    <a:pt x="414" y="226"/>
                    <a:pt x="412" y="225"/>
                    <a:pt x="411" y="222"/>
                  </a:cubicBezTo>
                  <a:cubicBezTo>
                    <a:pt x="414" y="222"/>
                    <a:pt x="416" y="226"/>
                    <a:pt x="415" y="229"/>
                  </a:cubicBezTo>
                  <a:close/>
                  <a:moveTo>
                    <a:pt x="418" y="216"/>
                  </a:moveTo>
                  <a:cubicBezTo>
                    <a:pt x="415" y="217"/>
                    <a:pt x="417" y="214"/>
                    <a:pt x="414" y="214"/>
                  </a:cubicBezTo>
                  <a:cubicBezTo>
                    <a:pt x="415" y="213"/>
                    <a:pt x="416" y="213"/>
                    <a:pt x="416" y="211"/>
                  </a:cubicBezTo>
                  <a:cubicBezTo>
                    <a:pt x="418" y="210"/>
                    <a:pt x="418" y="210"/>
                    <a:pt x="420" y="210"/>
                  </a:cubicBezTo>
                  <a:cubicBezTo>
                    <a:pt x="419" y="206"/>
                    <a:pt x="423" y="204"/>
                    <a:pt x="425" y="201"/>
                  </a:cubicBezTo>
                  <a:cubicBezTo>
                    <a:pt x="425" y="206"/>
                    <a:pt x="421" y="212"/>
                    <a:pt x="418" y="216"/>
                  </a:cubicBezTo>
                  <a:close/>
                  <a:moveTo>
                    <a:pt x="428" y="222"/>
                  </a:moveTo>
                  <a:cubicBezTo>
                    <a:pt x="426" y="221"/>
                    <a:pt x="429" y="218"/>
                    <a:pt x="429" y="217"/>
                  </a:cubicBezTo>
                  <a:cubicBezTo>
                    <a:pt x="431" y="218"/>
                    <a:pt x="428" y="221"/>
                    <a:pt x="428" y="222"/>
                  </a:cubicBezTo>
                  <a:close/>
                  <a:moveTo>
                    <a:pt x="461" y="154"/>
                  </a:moveTo>
                  <a:cubicBezTo>
                    <a:pt x="464" y="146"/>
                    <a:pt x="466" y="139"/>
                    <a:pt x="470" y="134"/>
                  </a:cubicBezTo>
                  <a:cubicBezTo>
                    <a:pt x="469" y="139"/>
                    <a:pt x="465" y="148"/>
                    <a:pt x="461" y="154"/>
                  </a:cubicBezTo>
                  <a:close/>
                  <a:moveTo>
                    <a:pt x="490" y="105"/>
                  </a:moveTo>
                  <a:cubicBezTo>
                    <a:pt x="489" y="106"/>
                    <a:pt x="487" y="106"/>
                    <a:pt x="486" y="108"/>
                  </a:cubicBezTo>
                  <a:cubicBezTo>
                    <a:pt x="488" y="99"/>
                    <a:pt x="494" y="93"/>
                    <a:pt x="498" y="85"/>
                  </a:cubicBezTo>
                  <a:cubicBezTo>
                    <a:pt x="499" y="90"/>
                    <a:pt x="492" y="98"/>
                    <a:pt x="490" y="105"/>
                  </a:cubicBezTo>
                  <a:close/>
                  <a:moveTo>
                    <a:pt x="484" y="101"/>
                  </a:moveTo>
                  <a:cubicBezTo>
                    <a:pt x="481" y="107"/>
                    <a:pt x="480" y="112"/>
                    <a:pt x="474" y="111"/>
                  </a:cubicBezTo>
                  <a:cubicBezTo>
                    <a:pt x="478" y="110"/>
                    <a:pt x="476" y="108"/>
                    <a:pt x="477" y="106"/>
                  </a:cubicBezTo>
                  <a:cubicBezTo>
                    <a:pt x="478" y="104"/>
                    <a:pt x="483" y="102"/>
                    <a:pt x="484" y="99"/>
                  </a:cubicBezTo>
                  <a:cubicBezTo>
                    <a:pt x="484" y="98"/>
                    <a:pt x="482" y="98"/>
                    <a:pt x="484" y="97"/>
                  </a:cubicBezTo>
                  <a:cubicBezTo>
                    <a:pt x="495" y="80"/>
                    <a:pt x="505" y="61"/>
                    <a:pt x="516" y="44"/>
                  </a:cubicBezTo>
                  <a:cubicBezTo>
                    <a:pt x="508" y="62"/>
                    <a:pt x="496" y="82"/>
                    <a:pt x="484" y="101"/>
                  </a:cubicBezTo>
                  <a:close/>
                  <a:moveTo>
                    <a:pt x="528" y="21"/>
                  </a:moveTo>
                  <a:cubicBezTo>
                    <a:pt x="527" y="18"/>
                    <a:pt x="531" y="20"/>
                    <a:pt x="530" y="16"/>
                  </a:cubicBezTo>
                  <a:cubicBezTo>
                    <a:pt x="533" y="16"/>
                    <a:pt x="533" y="17"/>
                    <a:pt x="535" y="17"/>
                  </a:cubicBezTo>
                  <a:cubicBezTo>
                    <a:pt x="532" y="18"/>
                    <a:pt x="531" y="21"/>
                    <a:pt x="528" y="21"/>
                  </a:cubicBezTo>
                  <a:close/>
                  <a:moveTo>
                    <a:pt x="570" y="21"/>
                  </a:moveTo>
                  <a:cubicBezTo>
                    <a:pt x="567" y="22"/>
                    <a:pt x="567" y="20"/>
                    <a:pt x="565" y="19"/>
                  </a:cubicBezTo>
                  <a:cubicBezTo>
                    <a:pt x="567" y="18"/>
                    <a:pt x="570" y="19"/>
                    <a:pt x="570" y="21"/>
                  </a:cubicBezTo>
                  <a:close/>
                  <a:moveTo>
                    <a:pt x="564" y="13"/>
                  </a:moveTo>
                  <a:cubicBezTo>
                    <a:pt x="564" y="14"/>
                    <a:pt x="560" y="13"/>
                    <a:pt x="561" y="12"/>
                  </a:cubicBezTo>
                  <a:cubicBezTo>
                    <a:pt x="563" y="11"/>
                    <a:pt x="563" y="13"/>
                    <a:pt x="564" y="13"/>
                  </a:cubicBezTo>
                  <a:close/>
                  <a:moveTo>
                    <a:pt x="555" y="10"/>
                  </a:moveTo>
                  <a:cubicBezTo>
                    <a:pt x="552" y="10"/>
                    <a:pt x="550" y="10"/>
                    <a:pt x="549" y="11"/>
                  </a:cubicBezTo>
                  <a:cubicBezTo>
                    <a:pt x="547" y="10"/>
                    <a:pt x="554" y="6"/>
                    <a:pt x="555" y="10"/>
                  </a:cubicBezTo>
                  <a:close/>
                  <a:moveTo>
                    <a:pt x="544" y="26"/>
                  </a:moveTo>
                  <a:cubicBezTo>
                    <a:pt x="546" y="22"/>
                    <a:pt x="553" y="21"/>
                    <a:pt x="557" y="23"/>
                  </a:cubicBezTo>
                  <a:cubicBezTo>
                    <a:pt x="554" y="25"/>
                    <a:pt x="548" y="28"/>
                    <a:pt x="544" y="26"/>
                  </a:cubicBezTo>
                  <a:close/>
                  <a:moveTo>
                    <a:pt x="593" y="44"/>
                  </a:moveTo>
                  <a:cubicBezTo>
                    <a:pt x="593" y="46"/>
                    <a:pt x="592" y="49"/>
                    <a:pt x="594" y="49"/>
                  </a:cubicBezTo>
                  <a:cubicBezTo>
                    <a:pt x="581" y="48"/>
                    <a:pt x="569" y="42"/>
                    <a:pt x="558" y="36"/>
                  </a:cubicBezTo>
                  <a:cubicBezTo>
                    <a:pt x="560" y="33"/>
                    <a:pt x="565" y="33"/>
                    <a:pt x="567" y="33"/>
                  </a:cubicBezTo>
                  <a:cubicBezTo>
                    <a:pt x="566" y="34"/>
                    <a:pt x="568" y="35"/>
                    <a:pt x="568" y="36"/>
                  </a:cubicBezTo>
                  <a:cubicBezTo>
                    <a:pt x="575" y="37"/>
                    <a:pt x="582" y="34"/>
                    <a:pt x="586" y="32"/>
                  </a:cubicBezTo>
                  <a:cubicBezTo>
                    <a:pt x="587" y="34"/>
                    <a:pt x="580" y="35"/>
                    <a:pt x="579" y="38"/>
                  </a:cubicBezTo>
                  <a:cubicBezTo>
                    <a:pt x="579" y="40"/>
                    <a:pt x="580" y="39"/>
                    <a:pt x="580" y="41"/>
                  </a:cubicBezTo>
                  <a:cubicBezTo>
                    <a:pt x="589" y="42"/>
                    <a:pt x="596" y="38"/>
                    <a:pt x="601" y="38"/>
                  </a:cubicBezTo>
                  <a:cubicBezTo>
                    <a:pt x="600" y="42"/>
                    <a:pt x="596" y="43"/>
                    <a:pt x="593" y="44"/>
                  </a:cubicBezTo>
                  <a:close/>
                  <a:moveTo>
                    <a:pt x="616" y="38"/>
                  </a:moveTo>
                  <a:cubicBezTo>
                    <a:pt x="614" y="37"/>
                    <a:pt x="619" y="36"/>
                    <a:pt x="618" y="34"/>
                  </a:cubicBezTo>
                  <a:cubicBezTo>
                    <a:pt x="615" y="34"/>
                    <a:pt x="612" y="35"/>
                    <a:pt x="611" y="37"/>
                  </a:cubicBezTo>
                  <a:cubicBezTo>
                    <a:pt x="606" y="32"/>
                    <a:pt x="600" y="35"/>
                    <a:pt x="593" y="35"/>
                  </a:cubicBezTo>
                  <a:cubicBezTo>
                    <a:pt x="594" y="34"/>
                    <a:pt x="595" y="33"/>
                    <a:pt x="595" y="31"/>
                  </a:cubicBezTo>
                  <a:cubicBezTo>
                    <a:pt x="601" y="34"/>
                    <a:pt x="607" y="31"/>
                    <a:pt x="611" y="35"/>
                  </a:cubicBezTo>
                  <a:cubicBezTo>
                    <a:pt x="615" y="32"/>
                    <a:pt x="621" y="31"/>
                    <a:pt x="623" y="26"/>
                  </a:cubicBezTo>
                  <a:cubicBezTo>
                    <a:pt x="633" y="21"/>
                    <a:pt x="645" y="20"/>
                    <a:pt x="654" y="14"/>
                  </a:cubicBezTo>
                  <a:cubicBezTo>
                    <a:pt x="654" y="14"/>
                    <a:pt x="654" y="15"/>
                    <a:pt x="654" y="16"/>
                  </a:cubicBezTo>
                  <a:cubicBezTo>
                    <a:pt x="642" y="24"/>
                    <a:pt x="630" y="35"/>
                    <a:pt x="6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5879066" y="1634509"/>
            <a:ext cx="5755885" cy="3133552"/>
            <a:chOff x="4617826" y="2216121"/>
            <a:chExt cx="5486756" cy="3133552"/>
          </a:xfrm>
        </p:grpSpPr>
        <p:grpSp>
          <p:nvGrpSpPr>
            <p:cNvPr id="30" name="组合 29"/>
            <p:cNvGrpSpPr/>
            <p:nvPr/>
          </p:nvGrpSpPr>
          <p:grpSpPr>
            <a:xfrm>
              <a:off x="4617826" y="2216121"/>
              <a:ext cx="5486756" cy="984885"/>
              <a:chOff x="4617826" y="2614186"/>
              <a:chExt cx="5486756" cy="984885"/>
            </a:xfrm>
          </p:grpSpPr>
          <p:sp>
            <p:nvSpPr>
              <p:cNvPr id="26" name="矩形 25"/>
              <p:cNvSpPr/>
              <p:nvPr/>
            </p:nvSpPr>
            <p:spPr>
              <a:xfrm>
                <a:off x="4617826" y="2614186"/>
                <a:ext cx="4951997" cy="400110"/>
              </a:xfrm>
              <a:prstGeom prst="rect">
                <a:avLst/>
              </a:prstGeom>
            </p:spPr>
            <p:txBody>
              <a:bodyPr wrap="none">
                <a:spAutoFit/>
              </a:bodyPr>
              <a:lstStyle/>
              <a:p>
                <a:r>
                  <a:rPr lang="en-US" altLang="zh-CN" sz="2000" dirty="0" smtClean="0">
                    <a:solidFill>
                      <a:schemeClr val="accent1"/>
                    </a:solidFill>
                    <a:latin typeface="+mj-ea"/>
                    <a:ea typeface="+mj-ea"/>
                  </a:rPr>
                  <a:t>1</a:t>
                </a:r>
                <a:r>
                  <a:rPr lang="zh-CN" altLang="en-US" sz="2000" dirty="0" smtClean="0">
                    <a:solidFill>
                      <a:schemeClr val="accent1"/>
                    </a:solidFill>
                    <a:latin typeface="+mj-ea"/>
                    <a:ea typeface="+mj-ea"/>
                  </a:rPr>
                  <a:t>、执行程序是必须将代码和数据读入内存</a:t>
                </a:r>
                <a:endParaRPr lang="zh-CN" altLang="en-US" sz="2000" dirty="0">
                  <a:solidFill>
                    <a:schemeClr val="accent1"/>
                  </a:solidFill>
                  <a:latin typeface="+mj-ea"/>
                  <a:ea typeface="+mj-ea"/>
                </a:endParaRPr>
              </a:p>
            </p:txBody>
          </p:sp>
          <p:sp>
            <p:nvSpPr>
              <p:cNvPr id="27" name="矩形 26"/>
              <p:cNvSpPr/>
              <p:nvPr/>
            </p:nvSpPr>
            <p:spPr>
              <a:xfrm>
                <a:off x="4617826" y="3014296"/>
                <a:ext cx="5486756" cy="584775"/>
              </a:xfrm>
              <a:prstGeom prst="rect">
                <a:avLst/>
              </a:prstGeom>
            </p:spPr>
            <p:txBody>
              <a:bodyPr wrap="square">
                <a:spAutoFit/>
              </a:bodyPr>
              <a:lstStyle/>
              <a:p>
                <a:pPr marL="285750" indent="-285750">
                  <a:buFont typeface="Arial" panose="020B0604020202020204" pitchFamily="34" charset="0"/>
                  <a:buChar char="•"/>
                </a:pPr>
                <a:r>
                  <a:rPr lang="zh-CN" altLang="en-US" sz="1600" dirty="0"/>
                  <a:t>内存的处理速度很快，但容量受限。</a:t>
                </a:r>
              </a:p>
              <a:p>
                <a:pPr marL="285750" indent="-285750">
                  <a:buFont typeface="Arial" panose="020B0604020202020204" pitchFamily="34" charset="0"/>
                  <a:buChar char="•"/>
                </a:pPr>
                <a:r>
                  <a:rPr lang="zh-CN" altLang="en-US" sz="1600" dirty="0"/>
                  <a:t>随着进程数量的增多，内存将无法容纳所有程序的代码和数据。</a:t>
                </a:r>
              </a:p>
            </p:txBody>
          </p:sp>
        </p:grpSp>
        <p:grpSp>
          <p:nvGrpSpPr>
            <p:cNvPr id="31" name="组合 30"/>
            <p:cNvGrpSpPr/>
            <p:nvPr/>
          </p:nvGrpSpPr>
          <p:grpSpPr>
            <a:xfrm>
              <a:off x="4617826" y="3379903"/>
              <a:ext cx="5486756" cy="1969770"/>
              <a:chOff x="4617826" y="2614186"/>
              <a:chExt cx="5486756" cy="1969770"/>
            </a:xfrm>
          </p:grpSpPr>
          <p:sp>
            <p:nvSpPr>
              <p:cNvPr id="32" name="矩形 31"/>
              <p:cNvSpPr/>
              <p:nvPr/>
            </p:nvSpPr>
            <p:spPr>
              <a:xfrm>
                <a:off x="4617826" y="2614186"/>
                <a:ext cx="2976280" cy="400110"/>
              </a:xfrm>
              <a:prstGeom prst="rect">
                <a:avLst/>
              </a:prstGeom>
            </p:spPr>
            <p:txBody>
              <a:bodyPr wrap="none">
                <a:spAutoFit/>
              </a:bodyPr>
              <a:lstStyle/>
              <a:p>
                <a:r>
                  <a:rPr lang="en-US" altLang="zh-CN" sz="2000" dirty="0" smtClean="0">
                    <a:solidFill>
                      <a:srgbClr val="0070C0"/>
                    </a:solidFill>
                    <a:latin typeface="+mj-ea"/>
                    <a:ea typeface="+mj-ea"/>
                  </a:rPr>
                  <a:t>2</a:t>
                </a:r>
                <a:r>
                  <a:rPr lang="zh-CN" altLang="en-US" sz="2000" dirty="0" smtClean="0">
                    <a:solidFill>
                      <a:srgbClr val="0070C0"/>
                    </a:solidFill>
                    <a:latin typeface="+mj-ea"/>
                    <a:ea typeface="+mj-ea"/>
                  </a:rPr>
                  <a:t>、内核</a:t>
                </a:r>
                <a:r>
                  <a:rPr lang="zh-CN" altLang="en-US" sz="2000" dirty="0">
                    <a:solidFill>
                      <a:srgbClr val="0070C0"/>
                    </a:solidFill>
                    <a:latin typeface="+mj-ea"/>
                    <a:ea typeface="+mj-ea"/>
                  </a:rPr>
                  <a:t>通过定期执行交换处理</a:t>
                </a:r>
                <a:endParaRPr lang="zh-CN" altLang="en-US" sz="2000" dirty="0">
                  <a:solidFill>
                    <a:srgbClr val="0070C0"/>
                  </a:solidFill>
                  <a:latin typeface="+mj-ea"/>
                  <a:ea typeface="+mj-ea"/>
                </a:endParaRPr>
              </a:p>
            </p:txBody>
          </p:sp>
          <p:sp>
            <p:nvSpPr>
              <p:cNvPr id="33" name="矩形 32"/>
              <p:cNvSpPr/>
              <p:nvPr/>
            </p:nvSpPr>
            <p:spPr>
              <a:xfrm>
                <a:off x="4617826" y="3014296"/>
                <a:ext cx="5486756" cy="1569660"/>
              </a:xfrm>
              <a:prstGeom prst="rect">
                <a:avLst/>
              </a:prstGeom>
            </p:spPr>
            <p:txBody>
              <a:bodyPr wrap="square">
                <a:spAutoFit/>
              </a:bodyPr>
              <a:lstStyle/>
              <a:p>
                <a:pPr marL="285750" indent="-285750">
                  <a:buFont typeface="Arial" panose="020B0604020202020204" pitchFamily="34" charset="0"/>
                  <a:buChar char="•"/>
                </a:pPr>
                <a:r>
                  <a:rPr lang="zh-CN" altLang="en-US" sz="1600" dirty="0"/>
                  <a:t>将处于休眠状态或执行优先级较低的进程从内存移至处理速度较慢但容量较大的磁盘等交换空间（换出，</a:t>
                </a:r>
                <a:r>
                  <a:rPr lang="en-US" altLang="zh-CN" sz="1600" dirty="0"/>
                  <a:t>swap out</a:t>
                </a:r>
                <a:r>
                  <a:rPr lang="zh-CN" altLang="en-US" sz="1600" dirty="0"/>
                  <a:t>），</a:t>
                </a:r>
              </a:p>
              <a:p>
                <a:pPr marL="285750" indent="-285750">
                  <a:buFont typeface="Arial" panose="020B0604020202020204" pitchFamily="34" charset="0"/>
                  <a:buChar char="•"/>
                </a:pPr>
                <a:r>
                  <a:rPr lang="zh-CN" altLang="en-US" sz="1600" dirty="0"/>
                  <a:t>当这些进程成为可执行状态时，再将其移回内存（换入，</a:t>
                </a:r>
                <a:r>
                  <a:rPr lang="en-US" altLang="zh-CN" sz="1600" dirty="0"/>
                  <a:t>swap in</a:t>
                </a:r>
                <a:r>
                  <a:rPr lang="zh-CN" altLang="en-US" sz="1600" dirty="0"/>
                  <a:t>）。</a:t>
                </a:r>
              </a:p>
              <a:p>
                <a:pPr marL="285750" indent="-285750">
                  <a:buFont typeface="Arial" panose="020B0604020202020204" pitchFamily="34" charset="0"/>
                  <a:buChar char="•"/>
                </a:pPr>
                <a:r>
                  <a:rPr lang="zh-CN" altLang="en-US" sz="1600" dirty="0"/>
                  <a:t>通过交换处理，只有马上需要执行的进程才会存在于内存中， 因此可以更有效地利用有限的内存资源。同时也可以避免内存容量的限制，以并列方式执行更多的进程（图</a:t>
                </a:r>
                <a:r>
                  <a:rPr lang="en-US" altLang="zh-CN" sz="1600" dirty="0"/>
                  <a:t>4-1</a:t>
                </a:r>
                <a:r>
                  <a:rPr lang="zh-CN" altLang="en-US" sz="1600" dirty="0"/>
                  <a:t>）</a:t>
                </a:r>
              </a:p>
            </p:txBody>
          </p:sp>
        </p:gr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6" y="1834564"/>
            <a:ext cx="5096586" cy="3248478"/>
          </a:xfrm>
          <a:prstGeom prst="rect">
            <a:avLst/>
          </a:prstGeom>
        </p:spPr>
      </p:pic>
    </p:spTree>
    <p:extLst>
      <p:ext uri="{BB962C8B-B14F-4D97-AF65-F5344CB8AC3E}">
        <p14:creationId xmlns:p14="http://schemas.microsoft.com/office/powerpoint/2010/main" val="84035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9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2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nodeType="withEffect">
                                  <p:stCondLst>
                                    <p:cond delay="15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smtClean="0">
                <a:solidFill>
                  <a:schemeClr val="accent1"/>
                </a:solidFill>
                <a:latin typeface="+mj-lt"/>
              </a:rPr>
              <a:t>2</a:t>
            </a:r>
            <a:r>
              <a:rPr lang="zh-CN" altLang="en-US" sz="2000" dirty="0" smtClean="0">
                <a:solidFill>
                  <a:schemeClr val="accent1"/>
                </a:solidFill>
                <a:latin typeface="+mj-lt"/>
              </a:rPr>
              <a:t>、</a:t>
            </a:r>
            <a:r>
              <a:rPr lang="en-US" altLang="zh-CN" sz="2000" dirty="0" err="1">
                <a:solidFill>
                  <a:srgbClr val="0070C0"/>
                </a:solidFill>
              </a:rPr>
              <a:t>sched</a:t>
            </a:r>
            <a:r>
              <a:rPr lang="en-US" altLang="zh-CN" sz="2000" dirty="0">
                <a:solidFill>
                  <a:srgbClr val="0070C0"/>
                </a:solidFill>
              </a:rPr>
              <a:t>()</a:t>
            </a: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 name="组合 23"/>
          <p:cNvGrpSpPr/>
          <p:nvPr/>
        </p:nvGrpSpPr>
        <p:grpSpPr>
          <a:xfrm>
            <a:off x="1491942" y="2221840"/>
            <a:ext cx="1925514" cy="3228314"/>
            <a:chOff x="3159126" y="2176463"/>
            <a:chExt cx="1438275" cy="2411413"/>
          </a:xfrm>
          <a:solidFill>
            <a:schemeClr val="accent1"/>
          </a:solidFill>
        </p:grpSpPr>
        <p:sp>
          <p:nvSpPr>
            <p:cNvPr id="9" name="Freeform 6"/>
            <p:cNvSpPr>
              <a:spLocks noEditPoints="1"/>
            </p:cNvSpPr>
            <p:nvPr/>
          </p:nvSpPr>
          <p:spPr bwMode="auto">
            <a:xfrm>
              <a:off x="3502026" y="2176463"/>
              <a:ext cx="366713" cy="525463"/>
            </a:xfrm>
            <a:custGeom>
              <a:avLst/>
              <a:gdLst>
                <a:gd name="T0" fmla="*/ 26 w 170"/>
                <a:gd name="T1" fmla="*/ 193 h 244"/>
                <a:gd name="T2" fmla="*/ 143 w 170"/>
                <a:gd name="T3" fmla="*/ 117 h 244"/>
                <a:gd name="T4" fmla="*/ 56 w 170"/>
                <a:gd name="T5" fmla="*/ 45 h 244"/>
                <a:gd name="T6" fmla="*/ 119 w 170"/>
                <a:gd name="T7" fmla="*/ 164 h 244"/>
                <a:gd name="T8" fmla="*/ 37 w 170"/>
                <a:gd name="T9" fmla="*/ 123 h 244"/>
                <a:gd name="T10" fmla="*/ 54 w 170"/>
                <a:gd name="T11" fmla="*/ 120 h 244"/>
                <a:gd name="T12" fmla="*/ 54 w 170"/>
                <a:gd name="T13" fmla="*/ 90 h 244"/>
                <a:gd name="T14" fmla="*/ 68 w 170"/>
                <a:gd name="T15" fmla="*/ 63 h 244"/>
                <a:gd name="T16" fmla="*/ 92 w 170"/>
                <a:gd name="T17" fmla="*/ 89 h 244"/>
                <a:gd name="T18" fmla="*/ 89 w 170"/>
                <a:gd name="T19" fmla="*/ 113 h 244"/>
                <a:gd name="T20" fmla="*/ 98 w 170"/>
                <a:gd name="T21" fmla="*/ 142 h 244"/>
                <a:gd name="T22" fmla="*/ 102 w 170"/>
                <a:gd name="T23" fmla="*/ 153 h 244"/>
                <a:gd name="T24" fmla="*/ 94 w 170"/>
                <a:gd name="T25" fmla="*/ 102 h 244"/>
                <a:gd name="T26" fmla="*/ 94 w 170"/>
                <a:gd name="T27" fmla="*/ 78 h 244"/>
                <a:gd name="T28" fmla="*/ 76 w 170"/>
                <a:gd name="T29" fmla="*/ 121 h 244"/>
                <a:gd name="T30" fmla="*/ 71 w 170"/>
                <a:gd name="T31" fmla="*/ 102 h 244"/>
                <a:gd name="T32" fmla="*/ 70 w 170"/>
                <a:gd name="T33" fmla="*/ 145 h 244"/>
                <a:gd name="T34" fmla="*/ 82 w 170"/>
                <a:gd name="T35" fmla="*/ 148 h 244"/>
                <a:gd name="T36" fmla="*/ 89 w 170"/>
                <a:gd name="T37" fmla="*/ 148 h 244"/>
                <a:gd name="T38" fmla="*/ 111 w 170"/>
                <a:gd name="T39" fmla="*/ 151 h 244"/>
                <a:gd name="T40" fmla="*/ 117 w 170"/>
                <a:gd name="T41" fmla="*/ 103 h 244"/>
                <a:gd name="T42" fmla="*/ 111 w 170"/>
                <a:gd name="T43" fmla="*/ 85 h 244"/>
                <a:gd name="T44" fmla="*/ 115 w 170"/>
                <a:gd name="T45" fmla="*/ 136 h 244"/>
                <a:gd name="T46" fmla="*/ 126 w 170"/>
                <a:gd name="T47" fmla="*/ 123 h 244"/>
                <a:gd name="T48" fmla="*/ 140 w 170"/>
                <a:gd name="T49" fmla="*/ 100 h 244"/>
                <a:gd name="T50" fmla="*/ 124 w 170"/>
                <a:gd name="T51" fmla="*/ 72 h 244"/>
                <a:gd name="T52" fmla="*/ 114 w 170"/>
                <a:gd name="T53" fmla="*/ 38 h 244"/>
                <a:gd name="T54" fmla="*/ 102 w 170"/>
                <a:gd name="T55" fmla="*/ 49 h 244"/>
                <a:gd name="T56" fmla="*/ 89 w 170"/>
                <a:gd name="T57" fmla="*/ 44 h 244"/>
                <a:gd name="T58" fmla="*/ 75 w 170"/>
                <a:gd name="T59" fmla="*/ 64 h 244"/>
                <a:gd name="T60" fmla="*/ 63 w 170"/>
                <a:gd name="T61" fmla="*/ 75 h 244"/>
                <a:gd name="T62" fmla="*/ 44 w 170"/>
                <a:gd name="T63" fmla="*/ 66 h 244"/>
                <a:gd name="T64" fmla="*/ 39 w 170"/>
                <a:gd name="T65" fmla="*/ 76 h 244"/>
                <a:gd name="T66" fmla="*/ 28 w 170"/>
                <a:gd name="T67" fmla="*/ 106 h 244"/>
                <a:gd name="T68" fmla="*/ 20 w 170"/>
                <a:gd name="T69" fmla="*/ 102 h 244"/>
                <a:gd name="T70" fmla="*/ 32 w 170"/>
                <a:gd name="T71" fmla="*/ 127 h 244"/>
                <a:gd name="T72" fmla="*/ 39 w 170"/>
                <a:gd name="T73" fmla="*/ 146 h 244"/>
                <a:gd name="T74" fmla="*/ 45 w 170"/>
                <a:gd name="T75" fmla="*/ 148 h 244"/>
                <a:gd name="T76" fmla="*/ 57 w 170"/>
                <a:gd name="T77" fmla="*/ 126 h 244"/>
                <a:gd name="T78" fmla="*/ 66 w 170"/>
                <a:gd name="T79" fmla="*/ 153 h 244"/>
                <a:gd name="T80" fmla="*/ 77 w 170"/>
                <a:gd name="T81" fmla="*/ 185 h 244"/>
                <a:gd name="T82" fmla="*/ 98 w 170"/>
                <a:gd name="T83" fmla="*/ 197 h 244"/>
                <a:gd name="T84" fmla="*/ 113 w 170"/>
                <a:gd name="T85" fmla="*/ 147 h 244"/>
                <a:gd name="T86" fmla="*/ 119 w 170"/>
                <a:gd name="T87" fmla="*/ 193 h 244"/>
                <a:gd name="T88" fmla="*/ 130 w 170"/>
                <a:gd name="T89" fmla="*/ 153 h 244"/>
                <a:gd name="T90" fmla="*/ 134 w 170"/>
                <a:gd name="T91" fmla="*/ 119 h 244"/>
                <a:gd name="T92" fmla="*/ 140 w 170"/>
                <a:gd name="T93" fmla="*/ 151 h 244"/>
                <a:gd name="T94" fmla="*/ 129 w 170"/>
                <a:gd name="T95" fmla="*/ 49 h 244"/>
                <a:gd name="T96" fmla="*/ 109 w 170"/>
                <a:gd name="T97" fmla="*/ 21 h 244"/>
                <a:gd name="T98" fmla="*/ 90 w 170"/>
                <a:gd name="T99" fmla="*/ 28 h 244"/>
                <a:gd name="T100" fmla="*/ 76 w 170"/>
                <a:gd name="T101" fmla="*/ 28 h 244"/>
                <a:gd name="T102" fmla="*/ 51 w 170"/>
                <a:gd name="T103" fmla="*/ 37 h 244"/>
                <a:gd name="T104" fmla="*/ 39 w 170"/>
                <a:gd name="T105" fmla="*/ 47 h 244"/>
                <a:gd name="T106" fmla="*/ 27 w 170"/>
                <a:gd name="T107" fmla="*/ 57 h 244"/>
                <a:gd name="T108" fmla="*/ 19 w 170"/>
                <a:gd name="T109" fmla="*/ 131 h 244"/>
                <a:gd name="T110" fmla="*/ 43 w 170"/>
                <a:gd name="T111" fmla="*/ 193 h 244"/>
                <a:gd name="T112" fmla="*/ 67 w 170"/>
                <a:gd name="T113" fmla="*/ 211 h 244"/>
                <a:gd name="T114" fmla="*/ 93 w 170"/>
                <a:gd name="T115" fmla="*/ 227 h 244"/>
                <a:gd name="T116" fmla="*/ 149 w 170"/>
                <a:gd name="T117" fmla="*/ 15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 h="244">
                  <a:moveTo>
                    <a:pt x="149" y="59"/>
                  </a:moveTo>
                  <a:cubicBezTo>
                    <a:pt x="147" y="56"/>
                    <a:pt x="143" y="50"/>
                    <a:pt x="141" y="45"/>
                  </a:cubicBezTo>
                  <a:cubicBezTo>
                    <a:pt x="139" y="39"/>
                    <a:pt x="136" y="35"/>
                    <a:pt x="134" y="30"/>
                  </a:cubicBezTo>
                  <a:cubicBezTo>
                    <a:pt x="131" y="25"/>
                    <a:pt x="128" y="19"/>
                    <a:pt x="123" y="15"/>
                  </a:cubicBezTo>
                  <a:cubicBezTo>
                    <a:pt x="118" y="10"/>
                    <a:pt x="112" y="9"/>
                    <a:pt x="106" y="4"/>
                  </a:cubicBezTo>
                  <a:cubicBezTo>
                    <a:pt x="82" y="0"/>
                    <a:pt x="62" y="1"/>
                    <a:pt x="42" y="13"/>
                  </a:cubicBezTo>
                  <a:cubicBezTo>
                    <a:pt x="40" y="13"/>
                    <a:pt x="39" y="13"/>
                    <a:pt x="37" y="13"/>
                  </a:cubicBezTo>
                  <a:cubicBezTo>
                    <a:pt x="37" y="15"/>
                    <a:pt x="37" y="16"/>
                    <a:pt x="36" y="17"/>
                  </a:cubicBezTo>
                  <a:cubicBezTo>
                    <a:pt x="26" y="23"/>
                    <a:pt x="18" y="31"/>
                    <a:pt x="14" y="42"/>
                  </a:cubicBezTo>
                  <a:cubicBezTo>
                    <a:pt x="13" y="44"/>
                    <a:pt x="15" y="44"/>
                    <a:pt x="15" y="45"/>
                  </a:cubicBezTo>
                  <a:cubicBezTo>
                    <a:pt x="0" y="65"/>
                    <a:pt x="0" y="95"/>
                    <a:pt x="0" y="117"/>
                  </a:cubicBezTo>
                  <a:cubicBezTo>
                    <a:pt x="0" y="125"/>
                    <a:pt x="2" y="131"/>
                    <a:pt x="4" y="138"/>
                  </a:cubicBezTo>
                  <a:cubicBezTo>
                    <a:pt x="9" y="156"/>
                    <a:pt x="16" y="180"/>
                    <a:pt x="26" y="193"/>
                  </a:cubicBezTo>
                  <a:cubicBezTo>
                    <a:pt x="33" y="203"/>
                    <a:pt x="39" y="205"/>
                    <a:pt x="49" y="212"/>
                  </a:cubicBezTo>
                  <a:cubicBezTo>
                    <a:pt x="60" y="219"/>
                    <a:pt x="74" y="223"/>
                    <a:pt x="87" y="225"/>
                  </a:cubicBezTo>
                  <a:cubicBezTo>
                    <a:pt x="84" y="225"/>
                    <a:pt x="84" y="227"/>
                    <a:pt x="85" y="229"/>
                  </a:cubicBezTo>
                  <a:cubicBezTo>
                    <a:pt x="91" y="235"/>
                    <a:pt x="96" y="244"/>
                    <a:pt x="108" y="242"/>
                  </a:cubicBezTo>
                  <a:cubicBezTo>
                    <a:pt x="111" y="242"/>
                    <a:pt x="119" y="237"/>
                    <a:pt x="121" y="234"/>
                  </a:cubicBezTo>
                  <a:cubicBezTo>
                    <a:pt x="132" y="221"/>
                    <a:pt x="149" y="192"/>
                    <a:pt x="151" y="178"/>
                  </a:cubicBezTo>
                  <a:cubicBezTo>
                    <a:pt x="152" y="175"/>
                    <a:pt x="152" y="172"/>
                    <a:pt x="151" y="170"/>
                  </a:cubicBezTo>
                  <a:cubicBezTo>
                    <a:pt x="163" y="155"/>
                    <a:pt x="165" y="129"/>
                    <a:pt x="163" y="108"/>
                  </a:cubicBezTo>
                  <a:cubicBezTo>
                    <a:pt x="165" y="110"/>
                    <a:pt x="166" y="115"/>
                    <a:pt x="170" y="113"/>
                  </a:cubicBezTo>
                  <a:cubicBezTo>
                    <a:pt x="169" y="107"/>
                    <a:pt x="164" y="105"/>
                    <a:pt x="162" y="100"/>
                  </a:cubicBezTo>
                  <a:cubicBezTo>
                    <a:pt x="160" y="84"/>
                    <a:pt x="155" y="69"/>
                    <a:pt x="149" y="59"/>
                  </a:cubicBezTo>
                  <a:close/>
                  <a:moveTo>
                    <a:pt x="149" y="111"/>
                  </a:moveTo>
                  <a:cubicBezTo>
                    <a:pt x="147" y="114"/>
                    <a:pt x="145" y="115"/>
                    <a:pt x="143" y="117"/>
                  </a:cubicBezTo>
                  <a:cubicBezTo>
                    <a:pt x="141" y="116"/>
                    <a:pt x="139" y="115"/>
                    <a:pt x="138" y="112"/>
                  </a:cubicBezTo>
                  <a:cubicBezTo>
                    <a:pt x="140" y="109"/>
                    <a:pt x="142" y="108"/>
                    <a:pt x="143" y="105"/>
                  </a:cubicBezTo>
                  <a:cubicBezTo>
                    <a:pt x="146" y="106"/>
                    <a:pt x="145" y="110"/>
                    <a:pt x="149" y="111"/>
                  </a:cubicBezTo>
                  <a:close/>
                  <a:moveTo>
                    <a:pt x="58" y="63"/>
                  </a:moveTo>
                  <a:cubicBezTo>
                    <a:pt x="60" y="65"/>
                    <a:pt x="59" y="69"/>
                    <a:pt x="61" y="70"/>
                  </a:cubicBezTo>
                  <a:cubicBezTo>
                    <a:pt x="62" y="74"/>
                    <a:pt x="58" y="74"/>
                    <a:pt x="58" y="77"/>
                  </a:cubicBezTo>
                  <a:cubicBezTo>
                    <a:pt x="56" y="77"/>
                    <a:pt x="57" y="74"/>
                    <a:pt x="55" y="74"/>
                  </a:cubicBezTo>
                  <a:cubicBezTo>
                    <a:pt x="53" y="74"/>
                    <a:pt x="54" y="76"/>
                    <a:pt x="52" y="76"/>
                  </a:cubicBezTo>
                  <a:cubicBezTo>
                    <a:pt x="52" y="78"/>
                    <a:pt x="53" y="79"/>
                    <a:pt x="54" y="80"/>
                  </a:cubicBezTo>
                  <a:cubicBezTo>
                    <a:pt x="50" y="95"/>
                    <a:pt x="46" y="72"/>
                    <a:pt x="54" y="72"/>
                  </a:cubicBezTo>
                  <a:cubicBezTo>
                    <a:pt x="54" y="69"/>
                    <a:pt x="56" y="66"/>
                    <a:pt x="58" y="63"/>
                  </a:cubicBezTo>
                  <a:close/>
                  <a:moveTo>
                    <a:pt x="54" y="47"/>
                  </a:moveTo>
                  <a:cubicBezTo>
                    <a:pt x="56" y="48"/>
                    <a:pt x="57" y="47"/>
                    <a:pt x="56" y="45"/>
                  </a:cubicBezTo>
                  <a:cubicBezTo>
                    <a:pt x="59" y="48"/>
                    <a:pt x="62" y="53"/>
                    <a:pt x="57" y="55"/>
                  </a:cubicBezTo>
                  <a:cubicBezTo>
                    <a:pt x="58" y="51"/>
                    <a:pt x="55" y="51"/>
                    <a:pt x="54" y="47"/>
                  </a:cubicBezTo>
                  <a:close/>
                  <a:moveTo>
                    <a:pt x="106" y="47"/>
                  </a:moveTo>
                  <a:cubicBezTo>
                    <a:pt x="104" y="43"/>
                    <a:pt x="106" y="36"/>
                    <a:pt x="110" y="36"/>
                  </a:cubicBezTo>
                  <a:cubicBezTo>
                    <a:pt x="109" y="40"/>
                    <a:pt x="112" y="45"/>
                    <a:pt x="106" y="47"/>
                  </a:cubicBezTo>
                  <a:close/>
                  <a:moveTo>
                    <a:pt x="115" y="152"/>
                  </a:moveTo>
                  <a:cubicBezTo>
                    <a:pt x="116" y="150"/>
                    <a:pt x="117" y="148"/>
                    <a:pt x="119" y="148"/>
                  </a:cubicBezTo>
                  <a:cubicBezTo>
                    <a:pt x="118" y="150"/>
                    <a:pt x="122" y="153"/>
                    <a:pt x="124" y="155"/>
                  </a:cubicBezTo>
                  <a:cubicBezTo>
                    <a:pt x="124" y="157"/>
                    <a:pt x="122" y="158"/>
                    <a:pt x="122" y="160"/>
                  </a:cubicBezTo>
                  <a:cubicBezTo>
                    <a:pt x="119" y="158"/>
                    <a:pt x="118" y="155"/>
                    <a:pt x="115" y="152"/>
                  </a:cubicBezTo>
                  <a:close/>
                  <a:moveTo>
                    <a:pt x="119" y="164"/>
                  </a:moveTo>
                  <a:cubicBezTo>
                    <a:pt x="116" y="162"/>
                    <a:pt x="114" y="159"/>
                    <a:pt x="113" y="155"/>
                  </a:cubicBezTo>
                  <a:cubicBezTo>
                    <a:pt x="115" y="156"/>
                    <a:pt x="118" y="160"/>
                    <a:pt x="119" y="164"/>
                  </a:cubicBezTo>
                  <a:close/>
                  <a:moveTo>
                    <a:pt x="92" y="160"/>
                  </a:moveTo>
                  <a:cubicBezTo>
                    <a:pt x="94" y="161"/>
                    <a:pt x="95" y="163"/>
                    <a:pt x="97" y="165"/>
                  </a:cubicBezTo>
                  <a:cubicBezTo>
                    <a:pt x="100" y="163"/>
                    <a:pt x="94" y="161"/>
                    <a:pt x="98" y="158"/>
                  </a:cubicBezTo>
                  <a:cubicBezTo>
                    <a:pt x="101" y="159"/>
                    <a:pt x="102" y="162"/>
                    <a:pt x="104" y="164"/>
                  </a:cubicBezTo>
                  <a:cubicBezTo>
                    <a:pt x="103" y="167"/>
                    <a:pt x="100" y="167"/>
                    <a:pt x="100" y="171"/>
                  </a:cubicBezTo>
                  <a:cubicBezTo>
                    <a:pt x="98" y="170"/>
                    <a:pt x="98" y="166"/>
                    <a:pt x="94" y="166"/>
                  </a:cubicBezTo>
                  <a:cubicBezTo>
                    <a:pt x="97" y="163"/>
                    <a:pt x="91" y="163"/>
                    <a:pt x="92" y="160"/>
                  </a:cubicBezTo>
                  <a:close/>
                  <a:moveTo>
                    <a:pt x="35" y="106"/>
                  </a:moveTo>
                  <a:cubicBezTo>
                    <a:pt x="36" y="103"/>
                    <a:pt x="38" y="102"/>
                    <a:pt x="39" y="99"/>
                  </a:cubicBezTo>
                  <a:cubicBezTo>
                    <a:pt x="45" y="101"/>
                    <a:pt x="41" y="107"/>
                    <a:pt x="39" y="110"/>
                  </a:cubicBezTo>
                  <a:cubicBezTo>
                    <a:pt x="36" y="110"/>
                    <a:pt x="36" y="108"/>
                    <a:pt x="35" y="106"/>
                  </a:cubicBezTo>
                  <a:close/>
                  <a:moveTo>
                    <a:pt x="39" y="119"/>
                  </a:moveTo>
                  <a:cubicBezTo>
                    <a:pt x="39" y="121"/>
                    <a:pt x="38" y="121"/>
                    <a:pt x="37" y="123"/>
                  </a:cubicBezTo>
                  <a:cubicBezTo>
                    <a:pt x="36" y="123"/>
                    <a:pt x="36" y="120"/>
                    <a:pt x="37" y="119"/>
                  </a:cubicBezTo>
                  <a:cubicBezTo>
                    <a:pt x="38" y="119"/>
                    <a:pt x="38" y="119"/>
                    <a:pt x="39" y="119"/>
                  </a:cubicBezTo>
                  <a:close/>
                  <a:moveTo>
                    <a:pt x="34" y="98"/>
                  </a:moveTo>
                  <a:cubicBezTo>
                    <a:pt x="34" y="97"/>
                    <a:pt x="34" y="94"/>
                    <a:pt x="36" y="94"/>
                  </a:cubicBezTo>
                  <a:cubicBezTo>
                    <a:pt x="36" y="96"/>
                    <a:pt x="34" y="96"/>
                    <a:pt x="34" y="98"/>
                  </a:cubicBezTo>
                  <a:close/>
                  <a:moveTo>
                    <a:pt x="32" y="118"/>
                  </a:moveTo>
                  <a:cubicBezTo>
                    <a:pt x="31" y="116"/>
                    <a:pt x="31" y="115"/>
                    <a:pt x="32" y="112"/>
                  </a:cubicBezTo>
                  <a:cubicBezTo>
                    <a:pt x="35" y="112"/>
                    <a:pt x="36" y="118"/>
                    <a:pt x="32" y="118"/>
                  </a:cubicBezTo>
                  <a:close/>
                  <a:moveTo>
                    <a:pt x="44" y="106"/>
                  </a:moveTo>
                  <a:cubicBezTo>
                    <a:pt x="47" y="108"/>
                    <a:pt x="43" y="113"/>
                    <a:pt x="41" y="115"/>
                  </a:cubicBezTo>
                  <a:cubicBezTo>
                    <a:pt x="39" y="111"/>
                    <a:pt x="43" y="109"/>
                    <a:pt x="44" y="106"/>
                  </a:cubicBezTo>
                  <a:close/>
                  <a:moveTo>
                    <a:pt x="49" y="112"/>
                  </a:moveTo>
                  <a:cubicBezTo>
                    <a:pt x="51" y="114"/>
                    <a:pt x="52" y="118"/>
                    <a:pt x="54" y="120"/>
                  </a:cubicBezTo>
                  <a:cubicBezTo>
                    <a:pt x="53" y="123"/>
                    <a:pt x="52" y="126"/>
                    <a:pt x="49" y="127"/>
                  </a:cubicBezTo>
                  <a:cubicBezTo>
                    <a:pt x="50" y="125"/>
                    <a:pt x="46" y="122"/>
                    <a:pt x="45" y="120"/>
                  </a:cubicBezTo>
                  <a:cubicBezTo>
                    <a:pt x="45" y="117"/>
                    <a:pt x="48" y="115"/>
                    <a:pt x="49" y="112"/>
                  </a:cubicBezTo>
                  <a:close/>
                  <a:moveTo>
                    <a:pt x="47" y="101"/>
                  </a:moveTo>
                  <a:cubicBezTo>
                    <a:pt x="48" y="99"/>
                    <a:pt x="50" y="97"/>
                    <a:pt x="51" y="94"/>
                  </a:cubicBezTo>
                  <a:cubicBezTo>
                    <a:pt x="53" y="95"/>
                    <a:pt x="50" y="101"/>
                    <a:pt x="47" y="101"/>
                  </a:cubicBezTo>
                  <a:close/>
                  <a:moveTo>
                    <a:pt x="52" y="110"/>
                  </a:moveTo>
                  <a:cubicBezTo>
                    <a:pt x="53" y="108"/>
                    <a:pt x="52" y="108"/>
                    <a:pt x="51" y="107"/>
                  </a:cubicBezTo>
                  <a:cubicBezTo>
                    <a:pt x="51" y="103"/>
                    <a:pt x="55" y="103"/>
                    <a:pt x="55" y="100"/>
                  </a:cubicBezTo>
                  <a:cubicBezTo>
                    <a:pt x="59" y="105"/>
                    <a:pt x="65" y="110"/>
                    <a:pt x="56" y="114"/>
                  </a:cubicBezTo>
                  <a:cubicBezTo>
                    <a:pt x="56" y="112"/>
                    <a:pt x="54" y="110"/>
                    <a:pt x="52" y="110"/>
                  </a:cubicBezTo>
                  <a:close/>
                  <a:moveTo>
                    <a:pt x="56" y="84"/>
                  </a:moveTo>
                  <a:cubicBezTo>
                    <a:pt x="58" y="85"/>
                    <a:pt x="56" y="89"/>
                    <a:pt x="54" y="90"/>
                  </a:cubicBezTo>
                  <a:cubicBezTo>
                    <a:pt x="53" y="88"/>
                    <a:pt x="56" y="86"/>
                    <a:pt x="56" y="84"/>
                  </a:cubicBezTo>
                  <a:close/>
                  <a:moveTo>
                    <a:pt x="58" y="95"/>
                  </a:moveTo>
                  <a:cubicBezTo>
                    <a:pt x="58" y="93"/>
                    <a:pt x="60" y="91"/>
                    <a:pt x="60" y="89"/>
                  </a:cubicBezTo>
                  <a:cubicBezTo>
                    <a:pt x="63" y="92"/>
                    <a:pt x="65" y="95"/>
                    <a:pt x="67" y="98"/>
                  </a:cubicBezTo>
                  <a:cubicBezTo>
                    <a:pt x="66" y="101"/>
                    <a:pt x="64" y="102"/>
                    <a:pt x="64" y="104"/>
                  </a:cubicBezTo>
                  <a:cubicBezTo>
                    <a:pt x="62" y="101"/>
                    <a:pt x="60" y="98"/>
                    <a:pt x="58" y="95"/>
                  </a:cubicBezTo>
                  <a:close/>
                  <a:moveTo>
                    <a:pt x="67" y="78"/>
                  </a:moveTo>
                  <a:cubicBezTo>
                    <a:pt x="69" y="83"/>
                    <a:pt x="76" y="89"/>
                    <a:pt x="70" y="94"/>
                  </a:cubicBezTo>
                  <a:cubicBezTo>
                    <a:pt x="67" y="92"/>
                    <a:pt x="65" y="88"/>
                    <a:pt x="63" y="84"/>
                  </a:cubicBezTo>
                  <a:cubicBezTo>
                    <a:pt x="64" y="82"/>
                    <a:pt x="66" y="81"/>
                    <a:pt x="67" y="78"/>
                  </a:cubicBezTo>
                  <a:close/>
                  <a:moveTo>
                    <a:pt x="68" y="63"/>
                  </a:moveTo>
                  <a:cubicBezTo>
                    <a:pt x="71" y="64"/>
                    <a:pt x="67" y="67"/>
                    <a:pt x="67" y="69"/>
                  </a:cubicBezTo>
                  <a:cubicBezTo>
                    <a:pt x="64" y="68"/>
                    <a:pt x="68" y="66"/>
                    <a:pt x="68" y="63"/>
                  </a:cubicBezTo>
                  <a:close/>
                  <a:moveTo>
                    <a:pt x="79" y="79"/>
                  </a:moveTo>
                  <a:cubicBezTo>
                    <a:pt x="79" y="81"/>
                    <a:pt x="78" y="83"/>
                    <a:pt x="75" y="83"/>
                  </a:cubicBezTo>
                  <a:cubicBezTo>
                    <a:pt x="75" y="80"/>
                    <a:pt x="69" y="79"/>
                    <a:pt x="71" y="75"/>
                  </a:cubicBezTo>
                  <a:cubicBezTo>
                    <a:pt x="71" y="74"/>
                    <a:pt x="70" y="76"/>
                    <a:pt x="69" y="74"/>
                  </a:cubicBezTo>
                  <a:cubicBezTo>
                    <a:pt x="70" y="73"/>
                    <a:pt x="71" y="71"/>
                    <a:pt x="71" y="68"/>
                  </a:cubicBezTo>
                  <a:cubicBezTo>
                    <a:pt x="75" y="71"/>
                    <a:pt x="76" y="76"/>
                    <a:pt x="79" y="79"/>
                  </a:cubicBezTo>
                  <a:close/>
                  <a:moveTo>
                    <a:pt x="72" y="57"/>
                  </a:moveTo>
                  <a:cubicBezTo>
                    <a:pt x="72" y="55"/>
                    <a:pt x="74" y="55"/>
                    <a:pt x="75" y="53"/>
                  </a:cubicBezTo>
                  <a:cubicBezTo>
                    <a:pt x="75" y="53"/>
                    <a:pt x="74" y="58"/>
                    <a:pt x="72" y="57"/>
                  </a:cubicBezTo>
                  <a:close/>
                  <a:moveTo>
                    <a:pt x="96" y="81"/>
                  </a:moveTo>
                  <a:cubicBezTo>
                    <a:pt x="98" y="82"/>
                    <a:pt x="98" y="85"/>
                    <a:pt x="100" y="86"/>
                  </a:cubicBezTo>
                  <a:cubicBezTo>
                    <a:pt x="99" y="89"/>
                    <a:pt x="98" y="91"/>
                    <a:pt x="96" y="93"/>
                  </a:cubicBezTo>
                  <a:cubicBezTo>
                    <a:pt x="93" y="93"/>
                    <a:pt x="93" y="90"/>
                    <a:pt x="92" y="89"/>
                  </a:cubicBezTo>
                  <a:cubicBezTo>
                    <a:pt x="93" y="87"/>
                    <a:pt x="95" y="84"/>
                    <a:pt x="96" y="81"/>
                  </a:cubicBezTo>
                  <a:close/>
                  <a:moveTo>
                    <a:pt x="94" y="68"/>
                  </a:moveTo>
                  <a:cubicBezTo>
                    <a:pt x="95" y="60"/>
                    <a:pt x="103" y="69"/>
                    <a:pt x="96" y="73"/>
                  </a:cubicBezTo>
                  <a:cubicBezTo>
                    <a:pt x="96" y="70"/>
                    <a:pt x="93" y="70"/>
                    <a:pt x="94" y="68"/>
                  </a:cubicBezTo>
                  <a:close/>
                  <a:moveTo>
                    <a:pt x="109" y="128"/>
                  </a:moveTo>
                  <a:cubicBezTo>
                    <a:pt x="107" y="127"/>
                    <a:pt x="106" y="127"/>
                    <a:pt x="105" y="125"/>
                  </a:cubicBezTo>
                  <a:cubicBezTo>
                    <a:pt x="104" y="122"/>
                    <a:pt x="107" y="123"/>
                    <a:pt x="106" y="119"/>
                  </a:cubicBezTo>
                  <a:cubicBezTo>
                    <a:pt x="108" y="121"/>
                    <a:pt x="108" y="123"/>
                    <a:pt x="110" y="125"/>
                  </a:cubicBezTo>
                  <a:cubicBezTo>
                    <a:pt x="111" y="127"/>
                    <a:pt x="108" y="126"/>
                    <a:pt x="109" y="128"/>
                  </a:cubicBezTo>
                  <a:close/>
                  <a:moveTo>
                    <a:pt x="108" y="140"/>
                  </a:moveTo>
                  <a:cubicBezTo>
                    <a:pt x="107" y="139"/>
                    <a:pt x="106" y="138"/>
                    <a:pt x="107" y="136"/>
                  </a:cubicBezTo>
                  <a:cubicBezTo>
                    <a:pt x="110" y="136"/>
                    <a:pt x="109" y="138"/>
                    <a:pt x="108" y="140"/>
                  </a:cubicBezTo>
                  <a:close/>
                  <a:moveTo>
                    <a:pt x="89" y="113"/>
                  </a:moveTo>
                  <a:cubicBezTo>
                    <a:pt x="92" y="117"/>
                    <a:pt x="98" y="124"/>
                    <a:pt x="96" y="130"/>
                  </a:cubicBezTo>
                  <a:cubicBezTo>
                    <a:pt x="91" y="128"/>
                    <a:pt x="89" y="123"/>
                    <a:pt x="88" y="117"/>
                  </a:cubicBezTo>
                  <a:cubicBezTo>
                    <a:pt x="87" y="118"/>
                    <a:pt x="87" y="119"/>
                    <a:pt x="85" y="118"/>
                  </a:cubicBezTo>
                  <a:cubicBezTo>
                    <a:pt x="86" y="116"/>
                    <a:pt x="88" y="115"/>
                    <a:pt x="89" y="113"/>
                  </a:cubicBezTo>
                  <a:close/>
                  <a:moveTo>
                    <a:pt x="84" y="113"/>
                  </a:moveTo>
                  <a:cubicBezTo>
                    <a:pt x="83" y="112"/>
                    <a:pt x="82" y="111"/>
                    <a:pt x="81" y="111"/>
                  </a:cubicBezTo>
                  <a:cubicBezTo>
                    <a:pt x="81" y="108"/>
                    <a:pt x="83" y="107"/>
                    <a:pt x="83" y="105"/>
                  </a:cubicBezTo>
                  <a:cubicBezTo>
                    <a:pt x="87" y="105"/>
                    <a:pt x="86" y="111"/>
                    <a:pt x="84" y="113"/>
                  </a:cubicBezTo>
                  <a:close/>
                  <a:moveTo>
                    <a:pt x="87" y="95"/>
                  </a:moveTo>
                  <a:cubicBezTo>
                    <a:pt x="92" y="91"/>
                    <a:pt x="94" y="102"/>
                    <a:pt x="89" y="102"/>
                  </a:cubicBezTo>
                  <a:cubicBezTo>
                    <a:pt x="88" y="101"/>
                    <a:pt x="87" y="98"/>
                    <a:pt x="87" y="95"/>
                  </a:cubicBezTo>
                  <a:close/>
                  <a:moveTo>
                    <a:pt x="96" y="140"/>
                  </a:moveTo>
                  <a:cubicBezTo>
                    <a:pt x="95" y="142"/>
                    <a:pt x="97" y="142"/>
                    <a:pt x="98" y="142"/>
                  </a:cubicBezTo>
                  <a:cubicBezTo>
                    <a:pt x="95" y="143"/>
                    <a:pt x="98" y="147"/>
                    <a:pt x="94" y="147"/>
                  </a:cubicBezTo>
                  <a:cubicBezTo>
                    <a:pt x="95" y="144"/>
                    <a:pt x="92" y="144"/>
                    <a:pt x="92" y="141"/>
                  </a:cubicBezTo>
                  <a:cubicBezTo>
                    <a:pt x="94" y="141"/>
                    <a:pt x="94" y="140"/>
                    <a:pt x="96" y="140"/>
                  </a:cubicBezTo>
                  <a:close/>
                  <a:moveTo>
                    <a:pt x="98" y="148"/>
                  </a:moveTo>
                  <a:cubicBezTo>
                    <a:pt x="99" y="148"/>
                    <a:pt x="100" y="148"/>
                    <a:pt x="100" y="148"/>
                  </a:cubicBezTo>
                  <a:cubicBezTo>
                    <a:pt x="100" y="150"/>
                    <a:pt x="99" y="151"/>
                    <a:pt x="98" y="151"/>
                  </a:cubicBezTo>
                  <a:cubicBezTo>
                    <a:pt x="98" y="150"/>
                    <a:pt x="98" y="149"/>
                    <a:pt x="98" y="148"/>
                  </a:cubicBezTo>
                  <a:close/>
                  <a:moveTo>
                    <a:pt x="98" y="135"/>
                  </a:moveTo>
                  <a:cubicBezTo>
                    <a:pt x="98" y="133"/>
                    <a:pt x="99" y="133"/>
                    <a:pt x="99" y="132"/>
                  </a:cubicBezTo>
                  <a:cubicBezTo>
                    <a:pt x="101" y="132"/>
                    <a:pt x="102" y="134"/>
                    <a:pt x="103" y="136"/>
                  </a:cubicBezTo>
                  <a:cubicBezTo>
                    <a:pt x="102" y="136"/>
                    <a:pt x="102" y="139"/>
                    <a:pt x="101" y="138"/>
                  </a:cubicBezTo>
                  <a:cubicBezTo>
                    <a:pt x="99" y="138"/>
                    <a:pt x="99" y="136"/>
                    <a:pt x="98" y="135"/>
                  </a:cubicBezTo>
                  <a:close/>
                  <a:moveTo>
                    <a:pt x="102" y="153"/>
                  </a:moveTo>
                  <a:cubicBezTo>
                    <a:pt x="104" y="153"/>
                    <a:pt x="105" y="155"/>
                    <a:pt x="105" y="157"/>
                  </a:cubicBezTo>
                  <a:cubicBezTo>
                    <a:pt x="104" y="156"/>
                    <a:pt x="99" y="155"/>
                    <a:pt x="102" y="153"/>
                  </a:cubicBezTo>
                  <a:close/>
                  <a:moveTo>
                    <a:pt x="104" y="144"/>
                  </a:moveTo>
                  <a:cubicBezTo>
                    <a:pt x="102" y="143"/>
                    <a:pt x="104" y="141"/>
                    <a:pt x="105" y="140"/>
                  </a:cubicBezTo>
                  <a:cubicBezTo>
                    <a:pt x="106" y="140"/>
                    <a:pt x="106" y="141"/>
                    <a:pt x="106" y="143"/>
                  </a:cubicBezTo>
                  <a:cubicBezTo>
                    <a:pt x="104" y="142"/>
                    <a:pt x="106" y="145"/>
                    <a:pt x="104" y="144"/>
                  </a:cubicBezTo>
                  <a:close/>
                  <a:moveTo>
                    <a:pt x="105" y="133"/>
                  </a:moveTo>
                  <a:cubicBezTo>
                    <a:pt x="102" y="133"/>
                    <a:pt x="102" y="130"/>
                    <a:pt x="102" y="128"/>
                  </a:cubicBezTo>
                  <a:cubicBezTo>
                    <a:pt x="104" y="128"/>
                    <a:pt x="105" y="130"/>
                    <a:pt x="105" y="133"/>
                  </a:cubicBezTo>
                  <a:close/>
                  <a:moveTo>
                    <a:pt x="102" y="119"/>
                  </a:moveTo>
                  <a:cubicBezTo>
                    <a:pt x="99" y="116"/>
                    <a:pt x="92" y="111"/>
                    <a:pt x="96" y="107"/>
                  </a:cubicBezTo>
                  <a:cubicBezTo>
                    <a:pt x="94" y="107"/>
                    <a:pt x="95" y="110"/>
                    <a:pt x="92" y="110"/>
                  </a:cubicBezTo>
                  <a:cubicBezTo>
                    <a:pt x="92" y="107"/>
                    <a:pt x="94" y="106"/>
                    <a:pt x="94" y="102"/>
                  </a:cubicBezTo>
                  <a:cubicBezTo>
                    <a:pt x="99" y="105"/>
                    <a:pt x="100" y="112"/>
                    <a:pt x="104" y="115"/>
                  </a:cubicBezTo>
                  <a:cubicBezTo>
                    <a:pt x="104" y="117"/>
                    <a:pt x="103" y="118"/>
                    <a:pt x="102" y="119"/>
                  </a:cubicBezTo>
                  <a:close/>
                  <a:moveTo>
                    <a:pt x="98" y="95"/>
                  </a:moveTo>
                  <a:cubicBezTo>
                    <a:pt x="100" y="95"/>
                    <a:pt x="99" y="91"/>
                    <a:pt x="103" y="91"/>
                  </a:cubicBezTo>
                  <a:cubicBezTo>
                    <a:pt x="105" y="94"/>
                    <a:pt x="100" y="95"/>
                    <a:pt x="100" y="98"/>
                  </a:cubicBezTo>
                  <a:cubicBezTo>
                    <a:pt x="98" y="99"/>
                    <a:pt x="97" y="97"/>
                    <a:pt x="98" y="95"/>
                  </a:cubicBezTo>
                  <a:close/>
                  <a:moveTo>
                    <a:pt x="103" y="81"/>
                  </a:moveTo>
                  <a:cubicBezTo>
                    <a:pt x="101" y="80"/>
                    <a:pt x="99" y="79"/>
                    <a:pt x="99" y="77"/>
                  </a:cubicBezTo>
                  <a:cubicBezTo>
                    <a:pt x="100" y="75"/>
                    <a:pt x="101" y="73"/>
                    <a:pt x="102" y="72"/>
                  </a:cubicBezTo>
                  <a:cubicBezTo>
                    <a:pt x="105" y="74"/>
                    <a:pt x="106" y="78"/>
                    <a:pt x="103" y="81"/>
                  </a:cubicBezTo>
                  <a:close/>
                  <a:moveTo>
                    <a:pt x="89" y="85"/>
                  </a:moveTo>
                  <a:cubicBezTo>
                    <a:pt x="84" y="81"/>
                    <a:pt x="86" y="75"/>
                    <a:pt x="89" y="71"/>
                  </a:cubicBezTo>
                  <a:cubicBezTo>
                    <a:pt x="92" y="72"/>
                    <a:pt x="92" y="76"/>
                    <a:pt x="94" y="78"/>
                  </a:cubicBezTo>
                  <a:cubicBezTo>
                    <a:pt x="93" y="80"/>
                    <a:pt x="91" y="83"/>
                    <a:pt x="89" y="85"/>
                  </a:cubicBezTo>
                  <a:close/>
                  <a:moveTo>
                    <a:pt x="87" y="89"/>
                  </a:moveTo>
                  <a:cubicBezTo>
                    <a:pt x="87" y="91"/>
                    <a:pt x="84" y="92"/>
                    <a:pt x="85" y="94"/>
                  </a:cubicBezTo>
                  <a:cubicBezTo>
                    <a:pt x="80" y="93"/>
                    <a:pt x="78" y="86"/>
                    <a:pt x="82" y="83"/>
                  </a:cubicBezTo>
                  <a:cubicBezTo>
                    <a:pt x="84" y="85"/>
                    <a:pt x="85" y="87"/>
                    <a:pt x="87" y="89"/>
                  </a:cubicBezTo>
                  <a:close/>
                  <a:moveTo>
                    <a:pt x="81" y="100"/>
                  </a:moveTo>
                  <a:cubicBezTo>
                    <a:pt x="80" y="102"/>
                    <a:pt x="79" y="103"/>
                    <a:pt x="78" y="105"/>
                  </a:cubicBezTo>
                  <a:cubicBezTo>
                    <a:pt x="76" y="104"/>
                    <a:pt x="76" y="102"/>
                    <a:pt x="73" y="102"/>
                  </a:cubicBezTo>
                  <a:cubicBezTo>
                    <a:pt x="72" y="98"/>
                    <a:pt x="75" y="96"/>
                    <a:pt x="76" y="93"/>
                  </a:cubicBezTo>
                  <a:cubicBezTo>
                    <a:pt x="78" y="94"/>
                    <a:pt x="79" y="98"/>
                    <a:pt x="81" y="100"/>
                  </a:cubicBezTo>
                  <a:close/>
                  <a:moveTo>
                    <a:pt x="80" y="116"/>
                  </a:moveTo>
                  <a:cubicBezTo>
                    <a:pt x="80" y="118"/>
                    <a:pt x="78" y="119"/>
                    <a:pt x="78" y="121"/>
                  </a:cubicBezTo>
                  <a:cubicBezTo>
                    <a:pt x="77" y="122"/>
                    <a:pt x="76" y="119"/>
                    <a:pt x="76" y="121"/>
                  </a:cubicBezTo>
                  <a:cubicBezTo>
                    <a:pt x="74" y="119"/>
                    <a:pt x="78" y="117"/>
                    <a:pt x="77" y="115"/>
                  </a:cubicBezTo>
                  <a:cubicBezTo>
                    <a:pt x="79" y="114"/>
                    <a:pt x="79" y="116"/>
                    <a:pt x="80" y="116"/>
                  </a:cubicBezTo>
                  <a:close/>
                  <a:moveTo>
                    <a:pt x="77" y="149"/>
                  </a:moveTo>
                  <a:cubicBezTo>
                    <a:pt x="75" y="150"/>
                    <a:pt x="73" y="145"/>
                    <a:pt x="72" y="143"/>
                  </a:cubicBezTo>
                  <a:cubicBezTo>
                    <a:pt x="74" y="145"/>
                    <a:pt x="75" y="147"/>
                    <a:pt x="77" y="149"/>
                  </a:cubicBezTo>
                  <a:close/>
                  <a:moveTo>
                    <a:pt x="71" y="127"/>
                  </a:moveTo>
                  <a:cubicBezTo>
                    <a:pt x="70" y="125"/>
                    <a:pt x="72" y="126"/>
                    <a:pt x="72" y="125"/>
                  </a:cubicBezTo>
                  <a:cubicBezTo>
                    <a:pt x="73" y="125"/>
                    <a:pt x="73" y="126"/>
                    <a:pt x="73" y="126"/>
                  </a:cubicBezTo>
                  <a:cubicBezTo>
                    <a:pt x="73" y="127"/>
                    <a:pt x="72" y="127"/>
                    <a:pt x="71" y="127"/>
                  </a:cubicBezTo>
                  <a:close/>
                  <a:moveTo>
                    <a:pt x="72" y="115"/>
                  </a:moveTo>
                  <a:cubicBezTo>
                    <a:pt x="69" y="114"/>
                    <a:pt x="68" y="111"/>
                    <a:pt x="66" y="110"/>
                  </a:cubicBezTo>
                  <a:cubicBezTo>
                    <a:pt x="67" y="108"/>
                    <a:pt x="70" y="104"/>
                    <a:pt x="70" y="103"/>
                  </a:cubicBezTo>
                  <a:cubicBezTo>
                    <a:pt x="70" y="102"/>
                    <a:pt x="71" y="102"/>
                    <a:pt x="71" y="102"/>
                  </a:cubicBezTo>
                  <a:cubicBezTo>
                    <a:pt x="72" y="108"/>
                    <a:pt x="77" y="111"/>
                    <a:pt x="72" y="115"/>
                  </a:cubicBezTo>
                  <a:close/>
                  <a:moveTo>
                    <a:pt x="66" y="112"/>
                  </a:moveTo>
                  <a:cubicBezTo>
                    <a:pt x="66" y="112"/>
                    <a:pt x="66" y="116"/>
                    <a:pt x="69" y="119"/>
                  </a:cubicBezTo>
                  <a:cubicBezTo>
                    <a:pt x="69" y="122"/>
                    <a:pt x="67" y="124"/>
                    <a:pt x="66" y="127"/>
                  </a:cubicBezTo>
                  <a:cubicBezTo>
                    <a:pt x="64" y="126"/>
                    <a:pt x="64" y="122"/>
                    <a:pt x="62" y="122"/>
                  </a:cubicBezTo>
                  <a:cubicBezTo>
                    <a:pt x="61" y="117"/>
                    <a:pt x="63" y="114"/>
                    <a:pt x="66" y="112"/>
                  </a:cubicBezTo>
                  <a:close/>
                  <a:moveTo>
                    <a:pt x="71" y="128"/>
                  </a:moveTo>
                  <a:cubicBezTo>
                    <a:pt x="71" y="129"/>
                    <a:pt x="69" y="131"/>
                    <a:pt x="68" y="130"/>
                  </a:cubicBezTo>
                  <a:cubicBezTo>
                    <a:pt x="68" y="129"/>
                    <a:pt x="70" y="128"/>
                    <a:pt x="71" y="128"/>
                  </a:cubicBezTo>
                  <a:close/>
                  <a:moveTo>
                    <a:pt x="70" y="145"/>
                  </a:moveTo>
                  <a:cubicBezTo>
                    <a:pt x="73" y="149"/>
                    <a:pt x="76" y="152"/>
                    <a:pt x="77" y="157"/>
                  </a:cubicBezTo>
                  <a:cubicBezTo>
                    <a:pt x="74" y="155"/>
                    <a:pt x="72" y="150"/>
                    <a:pt x="68" y="151"/>
                  </a:cubicBezTo>
                  <a:cubicBezTo>
                    <a:pt x="69" y="149"/>
                    <a:pt x="69" y="147"/>
                    <a:pt x="70" y="145"/>
                  </a:cubicBezTo>
                  <a:close/>
                  <a:moveTo>
                    <a:pt x="81" y="168"/>
                  </a:moveTo>
                  <a:cubicBezTo>
                    <a:pt x="82" y="171"/>
                    <a:pt x="79" y="171"/>
                    <a:pt x="79" y="173"/>
                  </a:cubicBezTo>
                  <a:cubicBezTo>
                    <a:pt x="78" y="170"/>
                    <a:pt x="76" y="169"/>
                    <a:pt x="76" y="166"/>
                  </a:cubicBezTo>
                  <a:cubicBezTo>
                    <a:pt x="78" y="164"/>
                    <a:pt x="78" y="168"/>
                    <a:pt x="81" y="168"/>
                  </a:cubicBezTo>
                  <a:close/>
                  <a:moveTo>
                    <a:pt x="82" y="178"/>
                  </a:moveTo>
                  <a:cubicBezTo>
                    <a:pt x="83" y="180"/>
                    <a:pt x="85" y="181"/>
                    <a:pt x="85" y="183"/>
                  </a:cubicBezTo>
                  <a:cubicBezTo>
                    <a:pt x="82" y="184"/>
                    <a:pt x="83" y="181"/>
                    <a:pt x="81" y="181"/>
                  </a:cubicBezTo>
                  <a:cubicBezTo>
                    <a:pt x="81" y="180"/>
                    <a:pt x="82" y="179"/>
                    <a:pt x="82" y="178"/>
                  </a:cubicBezTo>
                  <a:close/>
                  <a:moveTo>
                    <a:pt x="82" y="148"/>
                  </a:moveTo>
                  <a:cubicBezTo>
                    <a:pt x="79" y="146"/>
                    <a:pt x="79" y="141"/>
                    <a:pt x="75" y="140"/>
                  </a:cubicBezTo>
                  <a:cubicBezTo>
                    <a:pt x="76" y="137"/>
                    <a:pt x="75" y="136"/>
                    <a:pt x="77" y="132"/>
                  </a:cubicBezTo>
                  <a:cubicBezTo>
                    <a:pt x="81" y="134"/>
                    <a:pt x="83" y="140"/>
                    <a:pt x="86" y="143"/>
                  </a:cubicBezTo>
                  <a:cubicBezTo>
                    <a:pt x="85" y="145"/>
                    <a:pt x="85" y="148"/>
                    <a:pt x="82" y="148"/>
                  </a:cubicBezTo>
                  <a:close/>
                  <a:moveTo>
                    <a:pt x="85" y="163"/>
                  </a:moveTo>
                  <a:cubicBezTo>
                    <a:pt x="83" y="162"/>
                    <a:pt x="85" y="158"/>
                    <a:pt x="82" y="159"/>
                  </a:cubicBezTo>
                  <a:cubicBezTo>
                    <a:pt x="83" y="156"/>
                    <a:pt x="87" y="161"/>
                    <a:pt x="85" y="163"/>
                  </a:cubicBezTo>
                  <a:close/>
                  <a:moveTo>
                    <a:pt x="80" y="127"/>
                  </a:moveTo>
                  <a:cubicBezTo>
                    <a:pt x="80" y="126"/>
                    <a:pt x="83" y="124"/>
                    <a:pt x="81" y="123"/>
                  </a:cubicBezTo>
                  <a:cubicBezTo>
                    <a:pt x="81" y="121"/>
                    <a:pt x="83" y="124"/>
                    <a:pt x="83" y="121"/>
                  </a:cubicBezTo>
                  <a:cubicBezTo>
                    <a:pt x="84" y="122"/>
                    <a:pt x="85" y="124"/>
                    <a:pt x="83" y="125"/>
                  </a:cubicBezTo>
                  <a:cubicBezTo>
                    <a:pt x="86" y="126"/>
                    <a:pt x="94" y="135"/>
                    <a:pt x="90" y="138"/>
                  </a:cubicBezTo>
                  <a:cubicBezTo>
                    <a:pt x="85" y="136"/>
                    <a:pt x="84" y="131"/>
                    <a:pt x="80" y="127"/>
                  </a:cubicBezTo>
                  <a:close/>
                  <a:moveTo>
                    <a:pt x="87" y="149"/>
                  </a:moveTo>
                  <a:cubicBezTo>
                    <a:pt x="88" y="151"/>
                    <a:pt x="92" y="157"/>
                    <a:pt x="87" y="157"/>
                  </a:cubicBezTo>
                  <a:cubicBezTo>
                    <a:pt x="87" y="152"/>
                    <a:pt x="85" y="153"/>
                    <a:pt x="87" y="149"/>
                  </a:cubicBezTo>
                  <a:close/>
                  <a:moveTo>
                    <a:pt x="89" y="148"/>
                  </a:moveTo>
                  <a:cubicBezTo>
                    <a:pt x="91" y="148"/>
                    <a:pt x="92" y="150"/>
                    <a:pt x="92" y="153"/>
                  </a:cubicBezTo>
                  <a:cubicBezTo>
                    <a:pt x="90" y="152"/>
                    <a:pt x="89" y="150"/>
                    <a:pt x="89" y="148"/>
                  </a:cubicBezTo>
                  <a:close/>
                  <a:moveTo>
                    <a:pt x="105" y="187"/>
                  </a:moveTo>
                  <a:cubicBezTo>
                    <a:pt x="103" y="185"/>
                    <a:pt x="100" y="183"/>
                    <a:pt x="100" y="180"/>
                  </a:cubicBezTo>
                  <a:cubicBezTo>
                    <a:pt x="102" y="182"/>
                    <a:pt x="104" y="184"/>
                    <a:pt x="105" y="187"/>
                  </a:cubicBezTo>
                  <a:close/>
                  <a:moveTo>
                    <a:pt x="104" y="176"/>
                  </a:moveTo>
                  <a:cubicBezTo>
                    <a:pt x="101" y="174"/>
                    <a:pt x="106" y="170"/>
                    <a:pt x="107" y="168"/>
                  </a:cubicBezTo>
                  <a:cubicBezTo>
                    <a:pt x="109" y="169"/>
                    <a:pt x="110" y="172"/>
                    <a:pt x="112" y="174"/>
                  </a:cubicBezTo>
                  <a:cubicBezTo>
                    <a:pt x="112" y="177"/>
                    <a:pt x="110" y="178"/>
                    <a:pt x="109" y="180"/>
                  </a:cubicBezTo>
                  <a:cubicBezTo>
                    <a:pt x="108" y="179"/>
                    <a:pt x="106" y="176"/>
                    <a:pt x="106" y="174"/>
                  </a:cubicBezTo>
                  <a:cubicBezTo>
                    <a:pt x="104" y="174"/>
                    <a:pt x="104" y="175"/>
                    <a:pt x="104" y="176"/>
                  </a:cubicBezTo>
                  <a:close/>
                  <a:moveTo>
                    <a:pt x="107" y="146"/>
                  </a:moveTo>
                  <a:cubicBezTo>
                    <a:pt x="110" y="146"/>
                    <a:pt x="111" y="148"/>
                    <a:pt x="111" y="151"/>
                  </a:cubicBezTo>
                  <a:cubicBezTo>
                    <a:pt x="108" y="151"/>
                    <a:pt x="106" y="147"/>
                    <a:pt x="107" y="146"/>
                  </a:cubicBezTo>
                  <a:close/>
                  <a:moveTo>
                    <a:pt x="108" y="110"/>
                  </a:moveTo>
                  <a:cubicBezTo>
                    <a:pt x="104" y="107"/>
                    <a:pt x="101" y="104"/>
                    <a:pt x="100" y="99"/>
                  </a:cubicBezTo>
                  <a:cubicBezTo>
                    <a:pt x="102" y="97"/>
                    <a:pt x="103" y="95"/>
                    <a:pt x="106" y="94"/>
                  </a:cubicBezTo>
                  <a:cubicBezTo>
                    <a:pt x="107" y="98"/>
                    <a:pt x="110" y="100"/>
                    <a:pt x="111" y="104"/>
                  </a:cubicBezTo>
                  <a:cubicBezTo>
                    <a:pt x="111" y="106"/>
                    <a:pt x="108" y="107"/>
                    <a:pt x="108" y="110"/>
                  </a:cubicBezTo>
                  <a:close/>
                  <a:moveTo>
                    <a:pt x="115" y="84"/>
                  </a:moveTo>
                  <a:cubicBezTo>
                    <a:pt x="116" y="80"/>
                    <a:pt x="121" y="76"/>
                    <a:pt x="124" y="81"/>
                  </a:cubicBezTo>
                  <a:cubicBezTo>
                    <a:pt x="123" y="84"/>
                    <a:pt x="120" y="86"/>
                    <a:pt x="120" y="90"/>
                  </a:cubicBezTo>
                  <a:cubicBezTo>
                    <a:pt x="118" y="89"/>
                    <a:pt x="117" y="86"/>
                    <a:pt x="115" y="84"/>
                  </a:cubicBezTo>
                  <a:close/>
                  <a:moveTo>
                    <a:pt x="123" y="105"/>
                  </a:moveTo>
                  <a:cubicBezTo>
                    <a:pt x="122" y="106"/>
                    <a:pt x="122" y="107"/>
                    <a:pt x="121" y="108"/>
                  </a:cubicBezTo>
                  <a:cubicBezTo>
                    <a:pt x="119" y="107"/>
                    <a:pt x="119" y="104"/>
                    <a:pt x="117" y="103"/>
                  </a:cubicBezTo>
                  <a:cubicBezTo>
                    <a:pt x="117" y="101"/>
                    <a:pt x="119" y="100"/>
                    <a:pt x="119" y="99"/>
                  </a:cubicBezTo>
                  <a:cubicBezTo>
                    <a:pt x="121" y="100"/>
                    <a:pt x="122" y="102"/>
                    <a:pt x="123" y="105"/>
                  </a:cubicBezTo>
                  <a:close/>
                  <a:moveTo>
                    <a:pt x="114" y="81"/>
                  </a:moveTo>
                  <a:cubicBezTo>
                    <a:pt x="108" y="78"/>
                    <a:pt x="111" y="73"/>
                    <a:pt x="115" y="69"/>
                  </a:cubicBezTo>
                  <a:cubicBezTo>
                    <a:pt x="118" y="69"/>
                    <a:pt x="117" y="74"/>
                    <a:pt x="120" y="74"/>
                  </a:cubicBezTo>
                  <a:cubicBezTo>
                    <a:pt x="119" y="78"/>
                    <a:pt x="115" y="79"/>
                    <a:pt x="114" y="81"/>
                  </a:cubicBezTo>
                  <a:close/>
                  <a:moveTo>
                    <a:pt x="113" y="98"/>
                  </a:moveTo>
                  <a:cubicBezTo>
                    <a:pt x="112" y="95"/>
                    <a:pt x="110" y="93"/>
                    <a:pt x="109" y="91"/>
                  </a:cubicBezTo>
                  <a:cubicBezTo>
                    <a:pt x="108" y="89"/>
                    <a:pt x="110" y="89"/>
                    <a:pt x="110" y="87"/>
                  </a:cubicBezTo>
                  <a:cubicBezTo>
                    <a:pt x="114" y="88"/>
                    <a:pt x="120" y="96"/>
                    <a:pt x="113" y="98"/>
                  </a:cubicBezTo>
                  <a:close/>
                  <a:moveTo>
                    <a:pt x="108" y="88"/>
                  </a:moveTo>
                  <a:cubicBezTo>
                    <a:pt x="105" y="88"/>
                    <a:pt x="105" y="84"/>
                    <a:pt x="106" y="81"/>
                  </a:cubicBezTo>
                  <a:cubicBezTo>
                    <a:pt x="109" y="81"/>
                    <a:pt x="109" y="84"/>
                    <a:pt x="111" y="85"/>
                  </a:cubicBezTo>
                  <a:cubicBezTo>
                    <a:pt x="110" y="86"/>
                    <a:pt x="108" y="86"/>
                    <a:pt x="108" y="88"/>
                  </a:cubicBezTo>
                  <a:close/>
                  <a:moveTo>
                    <a:pt x="114" y="108"/>
                  </a:moveTo>
                  <a:cubicBezTo>
                    <a:pt x="120" y="109"/>
                    <a:pt x="117" y="116"/>
                    <a:pt x="114" y="119"/>
                  </a:cubicBezTo>
                  <a:cubicBezTo>
                    <a:pt x="109" y="116"/>
                    <a:pt x="111" y="110"/>
                    <a:pt x="114" y="108"/>
                  </a:cubicBezTo>
                  <a:close/>
                  <a:moveTo>
                    <a:pt x="114" y="133"/>
                  </a:moveTo>
                  <a:cubicBezTo>
                    <a:pt x="113" y="134"/>
                    <a:pt x="111" y="132"/>
                    <a:pt x="111" y="130"/>
                  </a:cubicBezTo>
                  <a:cubicBezTo>
                    <a:pt x="112" y="130"/>
                    <a:pt x="112" y="129"/>
                    <a:pt x="113" y="129"/>
                  </a:cubicBezTo>
                  <a:cubicBezTo>
                    <a:pt x="113" y="131"/>
                    <a:pt x="114" y="131"/>
                    <a:pt x="114" y="133"/>
                  </a:cubicBezTo>
                  <a:close/>
                  <a:moveTo>
                    <a:pt x="117" y="120"/>
                  </a:moveTo>
                  <a:cubicBezTo>
                    <a:pt x="119" y="122"/>
                    <a:pt x="122" y="124"/>
                    <a:pt x="119" y="126"/>
                  </a:cubicBezTo>
                  <a:cubicBezTo>
                    <a:pt x="117" y="125"/>
                    <a:pt x="116" y="122"/>
                    <a:pt x="117" y="120"/>
                  </a:cubicBezTo>
                  <a:close/>
                  <a:moveTo>
                    <a:pt x="117" y="139"/>
                  </a:moveTo>
                  <a:cubicBezTo>
                    <a:pt x="116" y="137"/>
                    <a:pt x="116" y="137"/>
                    <a:pt x="115" y="136"/>
                  </a:cubicBezTo>
                  <a:cubicBezTo>
                    <a:pt x="116" y="133"/>
                    <a:pt x="118" y="138"/>
                    <a:pt x="118" y="136"/>
                  </a:cubicBezTo>
                  <a:cubicBezTo>
                    <a:pt x="119" y="136"/>
                    <a:pt x="119" y="140"/>
                    <a:pt x="117" y="139"/>
                  </a:cubicBezTo>
                  <a:close/>
                  <a:moveTo>
                    <a:pt x="121" y="128"/>
                  </a:moveTo>
                  <a:cubicBezTo>
                    <a:pt x="123" y="128"/>
                    <a:pt x="124" y="130"/>
                    <a:pt x="122" y="131"/>
                  </a:cubicBezTo>
                  <a:cubicBezTo>
                    <a:pt x="122" y="131"/>
                    <a:pt x="121" y="129"/>
                    <a:pt x="121" y="128"/>
                  </a:cubicBezTo>
                  <a:close/>
                  <a:moveTo>
                    <a:pt x="121" y="122"/>
                  </a:moveTo>
                  <a:cubicBezTo>
                    <a:pt x="120" y="121"/>
                    <a:pt x="121" y="119"/>
                    <a:pt x="119" y="119"/>
                  </a:cubicBezTo>
                  <a:cubicBezTo>
                    <a:pt x="118" y="117"/>
                    <a:pt x="121" y="118"/>
                    <a:pt x="121" y="116"/>
                  </a:cubicBezTo>
                  <a:cubicBezTo>
                    <a:pt x="122" y="117"/>
                    <a:pt x="123" y="119"/>
                    <a:pt x="124" y="120"/>
                  </a:cubicBezTo>
                  <a:cubicBezTo>
                    <a:pt x="124" y="121"/>
                    <a:pt x="123" y="122"/>
                    <a:pt x="121" y="122"/>
                  </a:cubicBezTo>
                  <a:close/>
                  <a:moveTo>
                    <a:pt x="126" y="123"/>
                  </a:moveTo>
                  <a:cubicBezTo>
                    <a:pt x="127" y="125"/>
                    <a:pt x="125" y="125"/>
                    <a:pt x="125" y="127"/>
                  </a:cubicBezTo>
                  <a:cubicBezTo>
                    <a:pt x="123" y="127"/>
                    <a:pt x="125" y="123"/>
                    <a:pt x="126" y="123"/>
                  </a:cubicBezTo>
                  <a:close/>
                  <a:moveTo>
                    <a:pt x="124" y="112"/>
                  </a:moveTo>
                  <a:cubicBezTo>
                    <a:pt x="124" y="110"/>
                    <a:pt x="126" y="110"/>
                    <a:pt x="125" y="108"/>
                  </a:cubicBezTo>
                  <a:cubicBezTo>
                    <a:pt x="129" y="110"/>
                    <a:pt x="126" y="112"/>
                    <a:pt x="130" y="112"/>
                  </a:cubicBezTo>
                  <a:cubicBezTo>
                    <a:pt x="130" y="114"/>
                    <a:pt x="128" y="113"/>
                    <a:pt x="128" y="115"/>
                  </a:cubicBezTo>
                  <a:cubicBezTo>
                    <a:pt x="125" y="116"/>
                    <a:pt x="125" y="113"/>
                    <a:pt x="124" y="112"/>
                  </a:cubicBezTo>
                  <a:close/>
                  <a:moveTo>
                    <a:pt x="129" y="128"/>
                  </a:moveTo>
                  <a:cubicBezTo>
                    <a:pt x="133" y="128"/>
                    <a:pt x="131" y="133"/>
                    <a:pt x="127" y="132"/>
                  </a:cubicBezTo>
                  <a:cubicBezTo>
                    <a:pt x="127" y="130"/>
                    <a:pt x="129" y="130"/>
                    <a:pt x="129" y="128"/>
                  </a:cubicBezTo>
                  <a:close/>
                  <a:moveTo>
                    <a:pt x="130" y="100"/>
                  </a:moveTo>
                  <a:cubicBezTo>
                    <a:pt x="131" y="104"/>
                    <a:pt x="134" y="105"/>
                    <a:pt x="134" y="109"/>
                  </a:cubicBezTo>
                  <a:cubicBezTo>
                    <a:pt x="131" y="107"/>
                    <a:pt x="128" y="104"/>
                    <a:pt x="130" y="100"/>
                  </a:cubicBezTo>
                  <a:close/>
                  <a:moveTo>
                    <a:pt x="134" y="95"/>
                  </a:moveTo>
                  <a:cubicBezTo>
                    <a:pt x="138" y="95"/>
                    <a:pt x="137" y="98"/>
                    <a:pt x="140" y="100"/>
                  </a:cubicBezTo>
                  <a:cubicBezTo>
                    <a:pt x="139" y="102"/>
                    <a:pt x="137" y="103"/>
                    <a:pt x="136" y="104"/>
                  </a:cubicBezTo>
                  <a:cubicBezTo>
                    <a:pt x="131" y="103"/>
                    <a:pt x="131" y="99"/>
                    <a:pt x="134" y="95"/>
                  </a:cubicBezTo>
                  <a:close/>
                  <a:moveTo>
                    <a:pt x="135" y="87"/>
                  </a:moveTo>
                  <a:cubicBezTo>
                    <a:pt x="132" y="86"/>
                    <a:pt x="132" y="83"/>
                    <a:pt x="130" y="81"/>
                  </a:cubicBezTo>
                  <a:cubicBezTo>
                    <a:pt x="130" y="78"/>
                    <a:pt x="132" y="78"/>
                    <a:pt x="132" y="76"/>
                  </a:cubicBezTo>
                  <a:cubicBezTo>
                    <a:pt x="135" y="76"/>
                    <a:pt x="134" y="81"/>
                    <a:pt x="137" y="82"/>
                  </a:cubicBezTo>
                  <a:cubicBezTo>
                    <a:pt x="136" y="83"/>
                    <a:pt x="136" y="85"/>
                    <a:pt x="135" y="87"/>
                  </a:cubicBezTo>
                  <a:close/>
                  <a:moveTo>
                    <a:pt x="132" y="91"/>
                  </a:moveTo>
                  <a:cubicBezTo>
                    <a:pt x="130" y="95"/>
                    <a:pt x="129" y="96"/>
                    <a:pt x="127" y="100"/>
                  </a:cubicBezTo>
                  <a:cubicBezTo>
                    <a:pt x="124" y="99"/>
                    <a:pt x="124" y="96"/>
                    <a:pt x="122" y="95"/>
                  </a:cubicBezTo>
                  <a:cubicBezTo>
                    <a:pt x="124" y="90"/>
                    <a:pt x="125" y="88"/>
                    <a:pt x="127" y="85"/>
                  </a:cubicBezTo>
                  <a:cubicBezTo>
                    <a:pt x="129" y="87"/>
                    <a:pt x="130" y="90"/>
                    <a:pt x="132" y="91"/>
                  </a:cubicBezTo>
                  <a:close/>
                  <a:moveTo>
                    <a:pt x="124" y="72"/>
                  </a:moveTo>
                  <a:cubicBezTo>
                    <a:pt x="121" y="70"/>
                    <a:pt x="120" y="67"/>
                    <a:pt x="118" y="64"/>
                  </a:cubicBezTo>
                  <a:cubicBezTo>
                    <a:pt x="119" y="63"/>
                    <a:pt x="120" y="61"/>
                    <a:pt x="121" y="59"/>
                  </a:cubicBezTo>
                  <a:cubicBezTo>
                    <a:pt x="124" y="61"/>
                    <a:pt x="125" y="65"/>
                    <a:pt x="128" y="68"/>
                  </a:cubicBezTo>
                  <a:cubicBezTo>
                    <a:pt x="127" y="70"/>
                    <a:pt x="125" y="70"/>
                    <a:pt x="124" y="72"/>
                  </a:cubicBezTo>
                  <a:close/>
                  <a:moveTo>
                    <a:pt x="115" y="60"/>
                  </a:moveTo>
                  <a:cubicBezTo>
                    <a:pt x="113" y="60"/>
                    <a:pt x="113" y="56"/>
                    <a:pt x="111" y="56"/>
                  </a:cubicBezTo>
                  <a:cubicBezTo>
                    <a:pt x="112" y="53"/>
                    <a:pt x="114" y="52"/>
                    <a:pt x="115" y="49"/>
                  </a:cubicBezTo>
                  <a:cubicBezTo>
                    <a:pt x="119" y="52"/>
                    <a:pt x="119" y="57"/>
                    <a:pt x="115" y="60"/>
                  </a:cubicBezTo>
                  <a:close/>
                  <a:moveTo>
                    <a:pt x="114" y="38"/>
                  </a:moveTo>
                  <a:cubicBezTo>
                    <a:pt x="113" y="36"/>
                    <a:pt x="111" y="34"/>
                    <a:pt x="111" y="31"/>
                  </a:cubicBezTo>
                  <a:cubicBezTo>
                    <a:pt x="112" y="29"/>
                    <a:pt x="114" y="27"/>
                    <a:pt x="115" y="25"/>
                  </a:cubicBezTo>
                  <a:cubicBezTo>
                    <a:pt x="117" y="26"/>
                    <a:pt x="119" y="28"/>
                    <a:pt x="122" y="29"/>
                  </a:cubicBezTo>
                  <a:cubicBezTo>
                    <a:pt x="120" y="33"/>
                    <a:pt x="118" y="37"/>
                    <a:pt x="114" y="38"/>
                  </a:cubicBezTo>
                  <a:close/>
                  <a:moveTo>
                    <a:pt x="109" y="73"/>
                  </a:moveTo>
                  <a:cubicBezTo>
                    <a:pt x="106" y="72"/>
                    <a:pt x="106" y="69"/>
                    <a:pt x="104" y="67"/>
                  </a:cubicBezTo>
                  <a:cubicBezTo>
                    <a:pt x="106" y="65"/>
                    <a:pt x="108" y="62"/>
                    <a:pt x="109" y="60"/>
                  </a:cubicBezTo>
                  <a:cubicBezTo>
                    <a:pt x="114" y="64"/>
                    <a:pt x="110" y="68"/>
                    <a:pt x="109" y="73"/>
                  </a:cubicBezTo>
                  <a:close/>
                  <a:moveTo>
                    <a:pt x="101" y="63"/>
                  </a:moveTo>
                  <a:cubicBezTo>
                    <a:pt x="101" y="61"/>
                    <a:pt x="100" y="62"/>
                    <a:pt x="100" y="61"/>
                  </a:cubicBezTo>
                  <a:cubicBezTo>
                    <a:pt x="101" y="58"/>
                    <a:pt x="103" y="56"/>
                    <a:pt x="104" y="54"/>
                  </a:cubicBezTo>
                  <a:cubicBezTo>
                    <a:pt x="109" y="56"/>
                    <a:pt x="104" y="62"/>
                    <a:pt x="101" y="63"/>
                  </a:cubicBezTo>
                  <a:close/>
                  <a:moveTo>
                    <a:pt x="102" y="49"/>
                  </a:moveTo>
                  <a:cubicBezTo>
                    <a:pt x="103" y="49"/>
                    <a:pt x="103" y="50"/>
                    <a:pt x="104" y="51"/>
                  </a:cubicBezTo>
                  <a:cubicBezTo>
                    <a:pt x="101" y="53"/>
                    <a:pt x="100" y="55"/>
                    <a:pt x="98" y="57"/>
                  </a:cubicBezTo>
                  <a:cubicBezTo>
                    <a:pt x="97" y="56"/>
                    <a:pt x="99" y="55"/>
                    <a:pt x="98" y="53"/>
                  </a:cubicBezTo>
                  <a:cubicBezTo>
                    <a:pt x="100" y="53"/>
                    <a:pt x="100" y="50"/>
                    <a:pt x="102" y="49"/>
                  </a:cubicBezTo>
                  <a:close/>
                  <a:moveTo>
                    <a:pt x="101" y="38"/>
                  </a:moveTo>
                  <a:cubicBezTo>
                    <a:pt x="101" y="36"/>
                    <a:pt x="102" y="34"/>
                    <a:pt x="104" y="33"/>
                  </a:cubicBezTo>
                  <a:cubicBezTo>
                    <a:pt x="104" y="34"/>
                    <a:pt x="103" y="38"/>
                    <a:pt x="101" y="38"/>
                  </a:cubicBezTo>
                  <a:close/>
                  <a:moveTo>
                    <a:pt x="95" y="52"/>
                  </a:moveTo>
                  <a:cubicBezTo>
                    <a:pt x="93" y="51"/>
                    <a:pt x="93" y="48"/>
                    <a:pt x="90" y="47"/>
                  </a:cubicBezTo>
                  <a:cubicBezTo>
                    <a:pt x="91" y="46"/>
                    <a:pt x="91" y="46"/>
                    <a:pt x="91" y="47"/>
                  </a:cubicBezTo>
                  <a:cubicBezTo>
                    <a:pt x="93" y="45"/>
                    <a:pt x="95" y="43"/>
                    <a:pt x="96" y="40"/>
                  </a:cubicBezTo>
                  <a:cubicBezTo>
                    <a:pt x="97" y="41"/>
                    <a:pt x="98" y="42"/>
                    <a:pt x="99" y="44"/>
                  </a:cubicBezTo>
                  <a:cubicBezTo>
                    <a:pt x="98" y="47"/>
                    <a:pt x="96" y="49"/>
                    <a:pt x="95" y="52"/>
                  </a:cubicBezTo>
                  <a:close/>
                  <a:moveTo>
                    <a:pt x="89" y="44"/>
                  </a:moveTo>
                  <a:cubicBezTo>
                    <a:pt x="87" y="39"/>
                    <a:pt x="91" y="37"/>
                    <a:pt x="92" y="33"/>
                  </a:cubicBezTo>
                  <a:cubicBezTo>
                    <a:pt x="94" y="34"/>
                    <a:pt x="95" y="36"/>
                    <a:pt x="95" y="38"/>
                  </a:cubicBezTo>
                  <a:cubicBezTo>
                    <a:pt x="93" y="40"/>
                    <a:pt x="92" y="43"/>
                    <a:pt x="89" y="44"/>
                  </a:cubicBezTo>
                  <a:close/>
                  <a:moveTo>
                    <a:pt x="90" y="61"/>
                  </a:moveTo>
                  <a:cubicBezTo>
                    <a:pt x="86" y="61"/>
                    <a:pt x="87" y="55"/>
                    <a:pt x="85" y="54"/>
                  </a:cubicBezTo>
                  <a:cubicBezTo>
                    <a:pt x="85" y="53"/>
                    <a:pt x="86" y="52"/>
                    <a:pt x="87" y="51"/>
                  </a:cubicBezTo>
                  <a:cubicBezTo>
                    <a:pt x="85" y="51"/>
                    <a:pt x="84" y="53"/>
                    <a:pt x="83" y="51"/>
                  </a:cubicBezTo>
                  <a:cubicBezTo>
                    <a:pt x="83" y="49"/>
                    <a:pt x="84" y="47"/>
                    <a:pt x="85" y="45"/>
                  </a:cubicBezTo>
                  <a:cubicBezTo>
                    <a:pt x="87" y="51"/>
                    <a:pt x="94" y="54"/>
                    <a:pt x="90" y="61"/>
                  </a:cubicBezTo>
                  <a:close/>
                  <a:moveTo>
                    <a:pt x="83" y="74"/>
                  </a:moveTo>
                  <a:cubicBezTo>
                    <a:pt x="78" y="74"/>
                    <a:pt x="79" y="68"/>
                    <a:pt x="75" y="67"/>
                  </a:cubicBezTo>
                  <a:cubicBezTo>
                    <a:pt x="76" y="64"/>
                    <a:pt x="79" y="63"/>
                    <a:pt x="80" y="59"/>
                  </a:cubicBezTo>
                  <a:cubicBezTo>
                    <a:pt x="88" y="61"/>
                    <a:pt x="87" y="70"/>
                    <a:pt x="83" y="74"/>
                  </a:cubicBezTo>
                  <a:close/>
                  <a:moveTo>
                    <a:pt x="75" y="64"/>
                  </a:moveTo>
                  <a:cubicBezTo>
                    <a:pt x="75" y="62"/>
                    <a:pt x="78" y="57"/>
                    <a:pt x="81" y="55"/>
                  </a:cubicBezTo>
                  <a:cubicBezTo>
                    <a:pt x="80" y="60"/>
                    <a:pt x="77" y="61"/>
                    <a:pt x="75" y="64"/>
                  </a:cubicBezTo>
                  <a:close/>
                  <a:moveTo>
                    <a:pt x="79" y="44"/>
                  </a:moveTo>
                  <a:cubicBezTo>
                    <a:pt x="77" y="43"/>
                    <a:pt x="77" y="39"/>
                    <a:pt x="75" y="38"/>
                  </a:cubicBezTo>
                  <a:cubicBezTo>
                    <a:pt x="76" y="36"/>
                    <a:pt x="76" y="33"/>
                    <a:pt x="79" y="33"/>
                  </a:cubicBezTo>
                  <a:cubicBezTo>
                    <a:pt x="80" y="38"/>
                    <a:pt x="82" y="39"/>
                    <a:pt x="79" y="44"/>
                  </a:cubicBezTo>
                  <a:close/>
                  <a:moveTo>
                    <a:pt x="76" y="51"/>
                  </a:moveTo>
                  <a:cubicBezTo>
                    <a:pt x="75" y="48"/>
                    <a:pt x="72" y="55"/>
                    <a:pt x="70" y="57"/>
                  </a:cubicBezTo>
                  <a:cubicBezTo>
                    <a:pt x="68" y="56"/>
                    <a:pt x="68" y="52"/>
                    <a:pt x="66" y="52"/>
                  </a:cubicBezTo>
                  <a:cubicBezTo>
                    <a:pt x="68" y="48"/>
                    <a:pt x="69" y="44"/>
                    <a:pt x="73" y="41"/>
                  </a:cubicBezTo>
                  <a:cubicBezTo>
                    <a:pt x="73" y="45"/>
                    <a:pt x="78" y="49"/>
                    <a:pt x="76" y="51"/>
                  </a:cubicBezTo>
                  <a:close/>
                  <a:moveTo>
                    <a:pt x="64" y="66"/>
                  </a:moveTo>
                  <a:cubicBezTo>
                    <a:pt x="62" y="63"/>
                    <a:pt x="60" y="59"/>
                    <a:pt x="63" y="55"/>
                  </a:cubicBezTo>
                  <a:cubicBezTo>
                    <a:pt x="66" y="58"/>
                    <a:pt x="68" y="63"/>
                    <a:pt x="64" y="66"/>
                  </a:cubicBezTo>
                  <a:close/>
                  <a:moveTo>
                    <a:pt x="63" y="75"/>
                  </a:moveTo>
                  <a:cubicBezTo>
                    <a:pt x="63" y="77"/>
                    <a:pt x="61" y="79"/>
                    <a:pt x="60" y="81"/>
                  </a:cubicBezTo>
                  <a:cubicBezTo>
                    <a:pt x="60" y="79"/>
                    <a:pt x="59" y="75"/>
                    <a:pt x="63" y="75"/>
                  </a:cubicBezTo>
                  <a:close/>
                  <a:moveTo>
                    <a:pt x="49" y="64"/>
                  </a:moveTo>
                  <a:cubicBezTo>
                    <a:pt x="50" y="62"/>
                    <a:pt x="50" y="62"/>
                    <a:pt x="47" y="62"/>
                  </a:cubicBezTo>
                  <a:cubicBezTo>
                    <a:pt x="48" y="60"/>
                    <a:pt x="50" y="58"/>
                    <a:pt x="51" y="55"/>
                  </a:cubicBezTo>
                  <a:cubicBezTo>
                    <a:pt x="52" y="55"/>
                    <a:pt x="52" y="57"/>
                    <a:pt x="54" y="58"/>
                  </a:cubicBezTo>
                  <a:cubicBezTo>
                    <a:pt x="52" y="60"/>
                    <a:pt x="52" y="64"/>
                    <a:pt x="49" y="64"/>
                  </a:cubicBezTo>
                  <a:close/>
                  <a:moveTo>
                    <a:pt x="45" y="58"/>
                  </a:moveTo>
                  <a:cubicBezTo>
                    <a:pt x="42" y="58"/>
                    <a:pt x="45" y="55"/>
                    <a:pt x="43" y="54"/>
                  </a:cubicBezTo>
                  <a:cubicBezTo>
                    <a:pt x="45" y="52"/>
                    <a:pt x="45" y="51"/>
                    <a:pt x="47" y="49"/>
                  </a:cubicBezTo>
                  <a:cubicBezTo>
                    <a:pt x="48" y="49"/>
                    <a:pt x="48" y="50"/>
                    <a:pt x="49" y="51"/>
                  </a:cubicBezTo>
                  <a:cubicBezTo>
                    <a:pt x="48" y="53"/>
                    <a:pt x="46" y="56"/>
                    <a:pt x="45" y="58"/>
                  </a:cubicBezTo>
                  <a:close/>
                  <a:moveTo>
                    <a:pt x="44" y="66"/>
                  </a:moveTo>
                  <a:cubicBezTo>
                    <a:pt x="46" y="66"/>
                    <a:pt x="45" y="68"/>
                    <a:pt x="47" y="68"/>
                  </a:cubicBezTo>
                  <a:cubicBezTo>
                    <a:pt x="47" y="71"/>
                    <a:pt x="45" y="73"/>
                    <a:pt x="43" y="74"/>
                  </a:cubicBezTo>
                  <a:cubicBezTo>
                    <a:pt x="40" y="71"/>
                    <a:pt x="44" y="69"/>
                    <a:pt x="44" y="66"/>
                  </a:cubicBezTo>
                  <a:close/>
                  <a:moveTo>
                    <a:pt x="46" y="86"/>
                  </a:moveTo>
                  <a:cubicBezTo>
                    <a:pt x="48" y="87"/>
                    <a:pt x="48" y="90"/>
                    <a:pt x="49" y="91"/>
                  </a:cubicBezTo>
                  <a:cubicBezTo>
                    <a:pt x="49" y="94"/>
                    <a:pt x="46" y="95"/>
                    <a:pt x="46" y="98"/>
                  </a:cubicBezTo>
                  <a:cubicBezTo>
                    <a:pt x="44" y="97"/>
                    <a:pt x="43" y="95"/>
                    <a:pt x="42" y="93"/>
                  </a:cubicBezTo>
                  <a:cubicBezTo>
                    <a:pt x="43" y="91"/>
                    <a:pt x="45" y="89"/>
                    <a:pt x="46" y="86"/>
                  </a:cubicBezTo>
                  <a:close/>
                  <a:moveTo>
                    <a:pt x="39" y="66"/>
                  </a:moveTo>
                  <a:cubicBezTo>
                    <a:pt x="37" y="65"/>
                    <a:pt x="40" y="63"/>
                    <a:pt x="39" y="60"/>
                  </a:cubicBezTo>
                  <a:cubicBezTo>
                    <a:pt x="42" y="59"/>
                    <a:pt x="40" y="62"/>
                    <a:pt x="42" y="61"/>
                  </a:cubicBezTo>
                  <a:cubicBezTo>
                    <a:pt x="42" y="64"/>
                    <a:pt x="40" y="64"/>
                    <a:pt x="39" y="66"/>
                  </a:cubicBezTo>
                  <a:close/>
                  <a:moveTo>
                    <a:pt x="39" y="76"/>
                  </a:moveTo>
                  <a:cubicBezTo>
                    <a:pt x="40" y="77"/>
                    <a:pt x="41" y="77"/>
                    <a:pt x="41" y="79"/>
                  </a:cubicBezTo>
                  <a:cubicBezTo>
                    <a:pt x="40" y="81"/>
                    <a:pt x="38" y="83"/>
                    <a:pt x="37" y="85"/>
                  </a:cubicBezTo>
                  <a:cubicBezTo>
                    <a:pt x="33" y="83"/>
                    <a:pt x="38" y="79"/>
                    <a:pt x="39" y="76"/>
                  </a:cubicBezTo>
                  <a:close/>
                  <a:moveTo>
                    <a:pt x="33" y="78"/>
                  </a:moveTo>
                  <a:cubicBezTo>
                    <a:pt x="31" y="75"/>
                    <a:pt x="34" y="73"/>
                    <a:pt x="35" y="70"/>
                  </a:cubicBezTo>
                  <a:cubicBezTo>
                    <a:pt x="38" y="72"/>
                    <a:pt x="33" y="75"/>
                    <a:pt x="33" y="78"/>
                  </a:cubicBezTo>
                  <a:close/>
                  <a:moveTo>
                    <a:pt x="34" y="90"/>
                  </a:moveTo>
                  <a:cubicBezTo>
                    <a:pt x="32" y="92"/>
                    <a:pt x="32" y="96"/>
                    <a:pt x="28" y="97"/>
                  </a:cubicBezTo>
                  <a:cubicBezTo>
                    <a:pt x="30" y="93"/>
                    <a:pt x="31" y="92"/>
                    <a:pt x="32" y="88"/>
                  </a:cubicBezTo>
                  <a:cubicBezTo>
                    <a:pt x="34" y="88"/>
                    <a:pt x="33" y="90"/>
                    <a:pt x="34" y="90"/>
                  </a:cubicBezTo>
                  <a:close/>
                  <a:moveTo>
                    <a:pt x="28" y="111"/>
                  </a:moveTo>
                  <a:cubicBezTo>
                    <a:pt x="27" y="110"/>
                    <a:pt x="27" y="109"/>
                    <a:pt x="26" y="110"/>
                  </a:cubicBezTo>
                  <a:cubicBezTo>
                    <a:pt x="26" y="108"/>
                    <a:pt x="28" y="108"/>
                    <a:pt x="28" y="106"/>
                  </a:cubicBezTo>
                  <a:cubicBezTo>
                    <a:pt x="31" y="107"/>
                    <a:pt x="28" y="109"/>
                    <a:pt x="28" y="111"/>
                  </a:cubicBezTo>
                  <a:close/>
                  <a:moveTo>
                    <a:pt x="26" y="91"/>
                  </a:moveTo>
                  <a:cubicBezTo>
                    <a:pt x="23" y="89"/>
                    <a:pt x="29" y="86"/>
                    <a:pt x="28" y="82"/>
                  </a:cubicBezTo>
                  <a:cubicBezTo>
                    <a:pt x="30" y="85"/>
                    <a:pt x="27" y="89"/>
                    <a:pt x="26" y="91"/>
                  </a:cubicBezTo>
                  <a:close/>
                  <a:moveTo>
                    <a:pt x="21" y="87"/>
                  </a:moveTo>
                  <a:cubicBezTo>
                    <a:pt x="22" y="83"/>
                    <a:pt x="25" y="81"/>
                    <a:pt x="26" y="78"/>
                  </a:cubicBezTo>
                  <a:cubicBezTo>
                    <a:pt x="28" y="80"/>
                    <a:pt x="24" y="85"/>
                    <a:pt x="21" y="87"/>
                  </a:cubicBezTo>
                  <a:close/>
                  <a:moveTo>
                    <a:pt x="20" y="80"/>
                  </a:moveTo>
                  <a:cubicBezTo>
                    <a:pt x="10" y="79"/>
                    <a:pt x="22" y="63"/>
                    <a:pt x="23" y="73"/>
                  </a:cubicBezTo>
                  <a:cubicBezTo>
                    <a:pt x="23" y="76"/>
                    <a:pt x="21" y="76"/>
                    <a:pt x="20" y="80"/>
                  </a:cubicBezTo>
                  <a:close/>
                  <a:moveTo>
                    <a:pt x="20" y="96"/>
                  </a:moveTo>
                  <a:cubicBezTo>
                    <a:pt x="22" y="96"/>
                    <a:pt x="22" y="98"/>
                    <a:pt x="22" y="98"/>
                  </a:cubicBezTo>
                  <a:cubicBezTo>
                    <a:pt x="23" y="101"/>
                    <a:pt x="21" y="100"/>
                    <a:pt x="20" y="102"/>
                  </a:cubicBezTo>
                  <a:cubicBezTo>
                    <a:pt x="18" y="101"/>
                    <a:pt x="20" y="98"/>
                    <a:pt x="20" y="96"/>
                  </a:cubicBezTo>
                  <a:close/>
                  <a:moveTo>
                    <a:pt x="22" y="114"/>
                  </a:moveTo>
                  <a:cubicBezTo>
                    <a:pt x="24" y="114"/>
                    <a:pt x="23" y="115"/>
                    <a:pt x="24" y="115"/>
                  </a:cubicBezTo>
                  <a:cubicBezTo>
                    <a:pt x="24" y="119"/>
                    <a:pt x="23" y="121"/>
                    <a:pt x="22" y="123"/>
                  </a:cubicBezTo>
                  <a:cubicBezTo>
                    <a:pt x="18" y="121"/>
                    <a:pt x="23" y="118"/>
                    <a:pt x="22" y="114"/>
                  </a:cubicBezTo>
                  <a:close/>
                  <a:moveTo>
                    <a:pt x="25" y="138"/>
                  </a:moveTo>
                  <a:cubicBezTo>
                    <a:pt x="28" y="138"/>
                    <a:pt x="27" y="141"/>
                    <a:pt x="26" y="142"/>
                  </a:cubicBezTo>
                  <a:cubicBezTo>
                    <a:pt x="24" y="142"/>
                    <a:pt x="23" y="139"/>
                    <a:pt x="25" y="138"/>
                  </a:cubicBezTo>
                  <a:close/>
                  <a:moveTo>
                    <a:pt x="26" y="130"/>
                  </a:moveTo>
                  <a:cubicBezTo>
                    <a:pt x="22" y="127"/>
                    <a:pt x="27" y="124"/>
                    <a:pt x="28" y="120"/>
                  </a:cubicBezTo>
                  <a:cubicBezTo>
                    <a:pt x="29" y="121"/>
                    <a:pt x="30" y="121"/>
                    <a:pt x="30" y="123"/>
                  </a:cubicBezTo>
                  <a:cubicBezTo>
                    <a:pt x="29" y="125"/>
                    <a:pt x="27" y="128"/>
                    <a:pt x="26" y="130"/>
                  </a:cubicBezTo>
                  <a:close/>
                  <a:moveTo>
                    <a:pt x="32" y="127"/>
                  </a:moveTo>
                  <a:cubicBezTo>
                    <a:pt x="33" y="126"/>
                    <a:pt x="33" y="127"/>
                    <a:pt x="34" y="127"/>
                  </a:cubicBezTo>
                  <a:cubicBezTo>
                    <a:pt x="33" y="130"/>
                    <a:pt x="32" y="133"/>
                    <a:pt x="30" y="135"/>
                  </a:cubicBezTo>
                  <a:cubicBezTo>
                    <a:pt x="30" y="135"/>
                    <a:pt x="29" y="134"/>
                    <a:pt x="28" y="134"/>
                  </a:cubicBezTo>
                  <a:cubicBezTo>
                    <a:pt x="28" y="130"/>
                    <a:pt x="32" y="130"/>
                    <a:pt x="32" y="127"/>
                  </a:cubicBezTo>
                  <a:close/>
                  <a:moveTo>
                    <a:pt x="31" y="145"/>
                  </a:moveTo>
                  <a:cubicBezTo>
                    <a:pt x="33" y="147"/>
                    <a:pt x="37" y="150"/>
                    <a:pt x="35" y="154"/>
                  </a:cubicBezTo>
                  <a:cubicBezTo>
                    <a:pt x="32" y="154"/>
                    <a:pt x="33" y="150"/>
                    <a:pt x="30" y="151"/>
                  </a:cubicBezTo>
                  <a:cubicBezTo>
                    <a:pt x="29" y="148"/>
                    <a:pt x="30" y="146"/>
                    <a:pt x="31" y="145"/>
                  </a:cubicBezTo>
                  <a:close/>
                  <a:moveTo>
                    <a:pt x="34" y="141"/>
                  </a:moveTo>
                  <a:cubicBezTo>
                    <a:pt x="35" y="138"/>
                    <a:pt x="37" y="136"/>
                    <a:pt x="38" y="133"/>
                  </a:cubicBezTo>
                  <a:cubicBezTo>
                    <a:pt x="40" y="135"/>
                    <a:pt x="43" y="136"/>
                    <a:pt x="43" y="140"/>
                  </a:cubicBezTo>
                  <a:cubicBezTo>
                    <a:pt x="42" y="140"/>
                    <a:pt x="41" y="140"/>
                    <a:pt x="40" y="140"/>
                  </a:cubicBezTo>
                  <a:cubicBezTo>
                    <a:pt x="42" y="143"/>
                    <a:pt x="40" y="144"/>
                    <a:pt x="39" y="146"/>
                  </a:cubicBezTo>
                  <a:cubicBezTo>
                    <a:pt x="37" y="145"/>
                    <a:pt x="36" y="143"/>
                    <a:pt x="34" y="141"/>
                  </a:cubicBezTo>
                  <a:close/>
                  <a:moveTo>
                    <a:pt x="38" y="160"/>
                  </a:moveTo>
                  <a:cubicBezTo>
                    <a:pt x="37" y="157"/>
                    <a:pt x="41" y="159"/>
                    <a:pt x="40" y="157"/>
                  </a:cubicBezTo>
                  <a:cubicBezTo>
                    <a:pt x="43" y="156"/>
                    <a:pt x="42" y="159"/>
                    <a:pt x="43" y="159"/>
                  </a:cubicBezTo>
                  <a:cubicBezTo>
                    <a:pt x="42" y="160"/>
                    <a:pt x="40" y="161"/>
                    <a:pt x="38" y="160"/>
                  </a:cubicBezTo>
                  <a:close/>
                  <a:moveTo>
                    <a:pt x="43" y="180"/>
                  </a:moveTo>
                  <a:cubicBezTo>
                    <a:pt x="40" y="180"/>
                    <a:pt x="39" y="177"/>
                    <a:pt x="37" y="176"/>
                  </a:cubicBezTo>
                  <a:cubicBezTo>
                    <a:pt x="38" y="175"/>
                    <a:pt x="39" y="173"/>
                    <a:pt x="39" y="171"/>
                  </a:cubicBezTo>
                  <a:cubicBezTo>
                    <a:pt x="41" y="174"/>
                    <a:pt x="44" y="176"/>
                    <a:pt x="43" y="180"/>
                  </a:cubicBezTo>
                  <a:close/>
                  <a:moveTo>
                    <a:pt x="41" y="125"/>
                  </a:moveTo>
                  <a:cubicBezTo>
                    <a:pt x="45" y="126"/>
                    <a:pt x="49" y="131"/>
                    <a:pt x="46" y="134"/>
                  </a:cubicBezTo>
                  <a:cubicBezTo>
                    <a:pt x="43" y="133"/>
                    <a:pt x="39" y="129"/>
                    <a:pt x="41" y="125"/>
                  </a:cubicBezTo>
                  <a:close/>
                  <a:moveTo>
                    <a:pt x="45" y="148"/>
                  </a:moveTo>
                  <a:cubicBezTo>
                    <a:pt x="46" y="151"/>
                    <a:pt x="50" y="154"/>
                    <a:pt x="49" y="157"/>
                  </a:cubicBezTo>
                  <a:cubicBezTo>
                    <a:pt x="46" y="156"/>
                    <a:pt x="45" y="153"/>
                    <a:pt x="43" y="151"/>
                  </a:cubicBezTo>
                  <a:cubicBezTo>
                    <a:pt x="44" y="150"/>
                    <a:pt x="45" y="150"/>
                    <a:pt x="45" y="148"/>
                  </a:cubicBezTo>
                  <a:close/>
                  <a:moveTo>
                    <a:pt x="46" y="147"/>
                  </a:moveTo>
                  <a:cubicBezTo>
                    <a:pt x="45" y="145"/>
                    <a:pt x="47" y="145"/>
                    <a:pt x="47" y="144"/>
                  </a:cubicBezTo>
                  <a:cubicBezTo>
                    <a:pt x="49" y="146"/>
                    <a:pt x="50" y="149"/>
                    <a:pt x="52" y="151"/>
                  </a:cubicBezTo>
                  <a:cubicBezTo>
                    <a:pt x="49" y="153"/>
                    <a:pt x="48" y="148"/>
                    <a:pt x="46" y="147"/>
                  </a:cubicBezTo>
                  <a:close/>
                  <a:moveTo>
                    <a:pt x="49" y="142"/>
                  </a:moveTo>
                  <a:cubicBezTo>
                    <a:pt x="49" y="140"/>
                    <a:pt x="50" y="138"/>
                    <a:pt x="51" y="137"/>
                  </a:cubicBezTo>
                  <a:cubicBezTo>
                    <a:pt x="54" y="138"/>
                    <a:pt x="58" y="145"/>
                    <a:pt x="53" y="146"/>
                  </a:cubicBezTo>
                  <a:cubicBezTo>
                    <a:pt x="53" y="144"/>
                    <a:pt x="52" y="142"/>
                    <a:pt x="49" y="142"/>
                  </a:cubicBezTo>
                  <a:close/>
                  <a:moveTo>
                    <a:pt x="54" y="132"/>
                  </a:moveTo>
                  <a:cubicBezTo>
                    <a:pt x="55" y="129"/>
                    <a:pt x="57" y="128"/>
                    <a:pt x="57" y="126"/>
                  </a:cubicBezTo>
                  <a:cubicBezTo>
                    <a:pt x="61" y="129"/>
                    <a:pt x="64" y="133"/>
                    <a:pt x="60" y="136"/>
                  </a:cubicBezTo>
                  <a:cubicBezTo>
                    <a:pt x="57" y="136"/>
                    <a:pt x="56" y="134"/>
                    <a:pt x="54" y="132"/>
                  </a:cubicBezTo>
                  <a:close/>
                  <a:moveTo>
                    <a:pt x="60" y="169"/>
                  </a:moveTo>
                  <a:cubicBezTo>
                    <a:pt x="63" y="168"/>
                    <a:pt x="58" y="166"/>
                    <a:pt x="59" y="163"/>
                  </a:cubicBezTo>
                  <a:cubicBezTo>
                    <a:pt x="64" y="163"/>
                    <a:pt x="65" y="169"/>
                    <a:pt x="68" y="172"/>
                  </a:cubicBezTo>
                  <a:cubicBezTo>
                    <a:pt x="68" y="174"/>
                    <a:pt x="66" y="174"/>
                    <a:pt x="66" y="176"/>
                  </a:cubicBezTo>
                  <a:cubicBezTo>
                    <a:pt x="61" y="175"/>
                    <a:pt x="58" y="169"/>
                    <a:pt x="56" y="167"/>
                  </a:cubicBezTo>
                  <a:cubicBezTo>
                    <a:pt x="56" y="164"/>
                    <a:pt x="58" y="169"/>
                    <a:pt x="60" y="169"/>
                  </a:cubicBezTo>
                  <a:close/>
                  <a:moveTo>
                    <a:pt x="64" y="186"/>
                  </a:moveTo>
                  <a:cubicBezTo>
                    <a:pt x="67" y="188"/>
                    <a:pt x="69" y="192"/>
                    <a:pt x="66" y="195"/>
                  </a:cubicBezTo>
                  <a:cubicBezTo>
                    <a:pt x="64" y="193"/>
                    <a:pt x="61" y="190"/>
                    <a:pt x="64" y="186"/>
                  </a:cubicBezTo>
                  <a:close/>
                  <a:moveTo>
                    <a:pt x="63" y="157"/>
                  </a:moveTo>
                  <a:cubicBezTo>
                    <a:pt x="65" y="156"/>
                    <a:pt x="66" y="156"/>
                    <a:pt x="66" y="153"/>
                  </a:cubicBezTo>
                  <a:cubicBezTo>
                    <a:pt x="69" y="155"/>
                    <a:pt x="75" y="158"/>
                    <a:pt x="73" y="163"/>
                  </a:cubicBezTo>
                  <a:cubicBezTo>
                    <a:pt x="69" y="163"/>
                    <a:pt x="70" y="157"/>
                    <a:pt x="68" y="157"/>
                  </a:cubicBezTo>
                  <a:cubicBezTo>
                    <a:pt x="65" y="161"/>
                    <a:pt x="71" y="163"/>
                    <a:pt x="71" y="167"/>
                  </a:cubicBezTo>
                  <a:cubicBezTo>
                    <a:pt x="68" y="167"/>
                    <a:pt x="65" y="160"/>
                    <a:pt x="63" y="157"/>
                  </a:cubicBezTo>
                  <a:close/>
                  <a:moveTo>
                    <a:pt x="70" y="176"/>
                  </a:moveTo>
                  <a:cubicBezTo>
                    <a:pt x="73" y="176"/>
                    <a:pt x="73" y="179"/>
                    <a:pt x="74" y="180"/>
                  </a:cubicBezTo>
                  <a:cubicBezTo>
                    <a:pt x="75" y="182"/>
                    <a:pt x="72" y="181"/>
                    <a:pt x="73" y="183"/>
                  </a:cubicBezTo>
                  <a:cubicBezTo>
                    <a:pt x="71" y="183"/>
                    <a:pt x="70" y="182"/>
                    <a:pt x="68" y="181"/>
                  </a:cubicBezTo>
                  <a:cubicBezTo>
                    <a:pt x="69" y="179"/>
                    <a:pt x="70" y="178"/>
                    <a:pt x="70" y="176"/>
                  </a:cubicBezTo>
                  <a:close/>
                  <a:moveTo>
                    <a:pt x="73" y="171"/>
                  </a:moveTo>
                  <a:cubicBezTo>
                    <a:pt x="76" y="171"/>
                    <a:pt x="78" y="174"/>
                    <a:pt x="77" y="176"/>
                  </a:cubicBezTo>
                  <a:cubicBezTo>
                    <a:pt x="76" y="174"/>
                    <a:pt x="73" y="174"/>
                    <a:pt x="73" y="171"/>
                  </a:cubicBezTo>
                  <a:close/>
                  <a:moveTo>
                    <a:pt x="77" y="185"/>
                  </a:moveTo>
                  <a:cubicBezTo>
                    <a:pt x="82" y="186"/>
                    <a:pt x="82" y="192"/>
                    <a:pt x="87" y="194"/>
                  </a:cubicBezTo>
                  <a:cubicBezTo>
                    <a:pt x="87" y="196"/>
                    <a:pt x="85" y="196"/>
                    <a:pt x="85" y="199"/>
                  </a:cubicBezTo>
                  <a:cubicBezTo>
                    <a:pt x="81" y="196"/>
                    <a:pt x="80" y="192"/>
                    <a:pt x="76" y="189"/>
                  </a:cubicBezTo>
                  <a:cubicBezTo>
                    <a:pt x="76" y="188"/>
                    <a:pt x="77" y="187"/>
                    <a:pt x="77" y="185"/>
                  </a:cubicBezTo>
                  <a:close/>
                  <a:moveTo>
                    <a:pt x="83" y="173"/>
                  </a:moveTo>
                  <a:cubicBezTo>
                    <a:pt x="87" y="176"/>
                    <a:pt x="94" y="181"/>
                    <a:pt x="91" y="187"/>
                  </a:cubicBezTo>
                  <a:cubicBezTo>
                    <a:pt x="86" y="184"/>
                    <a:pt x="82" y="178"/>
                    <a:pt x="83" y="173"/>
                  </a:cubicBezTo>
                  <a:close/>
                  <a:moveTo>
                    <a:pt x="88" y="165"/>
                  </a:moveTo>
                  <a:cubicBezTo>
                    <a:pt x="92" y="168"/>
                    <a:pt x="95" y="171"/>
                    <a:pt x="96" y="177"/>
                  </a:cubicBezTo>
                  <a:cubicBezTo>
                    <a:pt x="92" y="174"/>
                    <a:pt x="90" y="170"/>
                    <a:pt x="88" y="165"/>
                  </a:cubicBezTo>
                  <a:close/>
                  <a:moveTo>
                    <a:pt x="96" y="187"/>
                  </a:moveTo>
                  <a:cubicBezTo>
                    <a:pt x="99" y="188"/>
                    <a:pt x="99" y="192"/>
                    <a:pt x="102" y="193"/>
                  </a:cubicBezTo>
                  <a:cubicBezTo>
                    <a:pt x="101" y="195"/>
                    <a:pt x="100" y="197"/>
                    <a:pt x="98" y="197"/>
                  </a:cubicBezTo>
                  <a:cubicBezTo>
                    <a:pt x="97" y="195"/>
                    <a:pt x="95" y="193"/>
                    <a:pt x="94" y="191"/>
                  </a:cubicBezTo>
                  <a:cubicBezTo>
                    <a:pt x="94" y="189"/>
                    <a:pt x="95" y="189"/>
                    <a:pt x="96" y="187"/>
                  </a:cubicBezTo>
                  <a:close/>
                  <a:moveTo>
                    <a:pt x="102" y="207"/>
                  </a:moveTo>
                  <a:cubicBezTo>
                    <a:pt x="102" y="203"/>
                    <a:pt x="103" y="201"/>
                    <a:pt x="104" y="199"/>
                  </a:cubicBezTo>
                  <a:cubicBezTo>
                    <a:pt x="108" y="198"/>
                    <a:pt x="107" y="202"/>
                    <a:pt x="110" y="201"/>
                  </a:cubicBezTo>
                  <a:cubicBezTo>
                    <a:pt x="109" y="209"/>
                    <a:pt x="103" y="212"/>
                    <a:pt x="96" y="213"/>
                  </a:cubicBezTo>
                  <a:cubicBezTo>
                    <a:pt x="97" y="210"/>
                    <a:pt x="98" y="206"/>
                    <a:pt x="102" y="207"/>
                  </a:cubicBezTo>
                  <a:close/>
                  <a:moveTo>
                    <a:pt x="109" y="192"/>
                  </a:moveTo>
                  <a:cubicBezTo>
                    <a:pt x="111" y="192"/>
                    <a:pt x="111" y="195"/>
                    <a:pt x="113" y="195"/>
                  </a:cubicBezTo>
                  <a:cubicBezTo>
                    <a:pt x="112" y="196"/>
                    <a:pt x="112" y="196"/>
                    <a:pt x="112" y="197"/>
                  </a:cubicBezTo>
                  <a:cubicBezTo>
                    <a:pt x="111" y="196"/>
                    <a:pt x="111" y="194"/>
                    <a:pt x="109" y="192"/>
                  </a:cubicBezTo>
                  <a:close/>
                  <a:moveTo>
                    <a:pt x="111" y="142"/>
                  </a:moveTo>
                  <a:cubicBezTo>
                    <a:pt x="114" y="141"/>
                    <a:pt x="116" y="145"/>
                    <a:pt x="113" y="147"/>
                  </a:cubicBezTo>
                  <a:cubicBezTo>
                    <a:pt x="112" y="146"/>
                    <a:pt x="110" y="145"/>
                    <a:pt x="111" y="142"/>
                  </a:cubicBezTo>
                  <a:close/>
                  <a:moveTo>
                    <a:pt x="115" y="178"/>
                  </a:moveTo>
                  <a:cubicBezTo>
                    <a:pt x="116" y="178"/>
                    <a:pt x="117" y="178"/>
                    <a:pt x="117" y="180"/>
                  </a:cubicBezTo>
                  <a:cubicBezTo>
                    <a:pt x="116" y="182"/>
                    <a:pt x="114" y="183"/>
                    <a:pt x="113" y="185"/>
                  </a:cubicBezTo>
                  <a:cubicBezTo>
                    <a:pt x="112" y="183"/>
                    <a:pt x="114" y="180"/>
                    <a:pt x="115" y="178"/>
                  </a:cubicBezTo>
                  <a:close/>
                  <a:moveTo>
                    <a:pt x="117" y="181"/>
                  </a:moveTo>
                  <a:cubicBezTo>
                    <a:pt x="119" y="180"/>
                    <a:pt x="119" y="183"/>
                    <a:pt x="120" y="183"/>
                  </a:cubicBezTo>
                  <a:cubicBezTo>
                    <a:pt x="120" y="186"/>
                    <a:pt x="117" y="186"/>
                    <a:pt x="117" y="189"/>
                  </a:cubicBezTo>
                  <a:cubicBezTo>
                    <a:pt x="115" y="189"/>
                    <a:pt x="115" y="187"/>
                    <a:pt x="114" y="187"/>
                  </a:cubicBezTo>
                  <a:cubicBezTo>
                    <a:pt x="114" y="184"/>
                    <a:pt x="116" y="183"/>
                    <a:pt x="117" y="181"/>
                  </a:cubicBezTo>
                  <a:close/>
                  <a:moveTo>
                    <a:pt x="123" y="187"/>
                  </a:moveTo>
                  <a:cubicBezTo>
                    <a:pt x="126" y="190"/>
                    <a:pt x="123" y="194"/>
                    <a:pt x="120" y="195"/>
                  </a:cubicBezTo>
                  <a:cubicBezTo>
                    <a:pt x="120" y="194"/>
                    <a:pt x="120" y="193"/>
                    <a:pt x="119" y="193"/>
                  </a:cubicBezTo>
                  <a:cubicBezTo>
                    <a:pt x="120" y="191"/>
                    <a:pt x="122" y="189"/>
                    <a:pt x="123" y="187"/>
                  </a:cubicBezTo>
                  <a:close/>
                  <a:moveTo>
                    <a:pt x="123" y="165"/>
                  </a:moveTo>
                  <a:cubicBezTo>
                    <a:pt x="125" y="163"/>
                    <a:pt x="126" y="162"/>
                    <a:pt x="126" y="159"/>
                  </a:cubicBezTo>
                  <a:cubicBezTo>
                    <a:pt x="129" y="158"/>
                    <a:pt x="128" y="162"/>
                    <a:pt x="126" y="163"/>
                  </a:cubicBezTo>
                  <a:cubicBezTo>
                    <a:pt x="127" y="163"/>
                    <a:pt x="128" y="163"/>
                    <a:pt x="129" y="163"/>
                  </a:cubicBezTo>
                  <a:cubicBezTo>
                    <a:pt x="129" y="164"/>
                    <a:pt x="128" y="165"/>
                    <a:pt x="127" y="166"/>
                  </a:cubicBezTo>
                  <a:cubicBezTo>
                    <a:pt x="128" y="167"/>
                    <a:pt x="129" y="163"/>
                    <a:pt x="130" y="163"/>
                  </a:cubicBezTo>
                  <a:cubicBezTo>
                    <a:pt x="134" y="165"/>
                    <a:pt x="130" y="170"/>
                    <a:pt x="127" y="170"/>
                  </a:cubicBezTo>
                  <a:cubicBezTo>
                    <a:pt x="127" y="167"/>
                    <a:pt x="124" y="167"/>
                    <a:pt x="123" y="165"/>
                  </a:cubicBezTo>
                  <a:close/>
                  <a:moveTo>
                    <a:pt x="130" y="153"/>
                  </a:moveTo>
                  <a:cubicBezTo>
                    <a:pt x="130" y="152"/>
                    <a:pt x="132" y="153"/>
                    <a:pt x="131" y="151"/>
                  </a:cubicBezTo>
                  <a:cubicBezTo>
                    <a:pt x="133" y="151"/>
                    <a:pt x="133" y="152"/>
                    <a:pt x="133" y="153"/>
                  </a:cubicBezTo>
                  <a:cubicBezTo>
                    <a:pt x="131" y="155"/>
                    <a:pt x="131" y="155"/>
                    <a:pt x="130" y="153"/>
                  </a:cubicBezTo>
                  <a:close/>
                  <a:moveTo>
                    <a:pt x="134" y="170"/>
                  </a:moveTo>
                  <a:cubicBezTo>
                    <a:pt x="134" y="171"/>
                    <a:pt x="134" y="172"/>
                    <a:pt x="135" y="172"/>
                  </a:cubicBezTo>
                  <a:cubicBezTo>
                    <a:pt x="134" y="173"/>
                    <a:pt x="133" y="174"/>
                    <a:pt x="132" y="174"/>
                  </a:cubicBezTo>
                  <a:cubicBezTo>
                    <a:pt x="130" y="176"/>
                    <a:pt x="133" y="172"/>
                    <a:pt x="134" y="170"/>
                  </a:cubicBezTo>
                  <a:close/>
                  <a:moveTo>
                    <a:pt x="131" y="142"/>
                  </a:moveTo>
                  <a:cubicBezTo>
                    <a:pt x="133" y="138"/>
                    <a:pt x="129" y="142"/>
                    <a:pt x="130" y="140"/>
                  </a:cubicBezTo>
                  <a:cubicBezTo>
                    <a:pt x="131" y="140"/>
                    <a:pt x="131" y="139"/>
                    <a:pt x="132" y="139"/>
                  </a:cubicBezTo>
                  <a:cubicBezTo>
                    <a:pt x="132" y="137"/>
                    <a:pt x="130" y="138"/>
                    <a:pt x="130" y="136"/>
                  </a:cubicBezTo>
                  <a:cubicBezTo>
                    <a:pt x="132" y="135"/>
                    <a:pt x="131" y="133"/>
                    <a:pt x="133" y="132"/>
                  </a:cubicBezTo>
                  <a:cubicBezTo>
                    <a:pt x="134" y="133"/>
                    <a:pt x="134" y="134"/>
                    <a:pt x="136" y="134"/>
                  </a:cubicBezTo>
                  <a:cubicBezTo>
                    <a:pt x="135" y="137"/>
                    <a:pt x="134" y="140"/>
                    <a:pt x="131" y="142"/>
                  </a:cubicBezTo>
                  <a:close/>
                  <a:moveTo>
                    <a:pt x="132" y="124"/>
                  </a:moveTo>
                  <a:cubicBezTo>
                    <a:pt x="132" y="122"/>
                    <a:pt x="134" y="121"/>
                    <a:pt x="134" y="119"/>
                  </a:cubicBezTo>
                  <a:cubicBezTo>
                    <a:pt x="135" y="119"/>
                    <a:pt x="136" y="119"/>
                    <a:pt x="136" y="119"/>
                  </a:cubicBezTo>
                  <a:cubicBezTo>
                    <a:pt x="136" y="121"/>
                    <a:pt x="137" y="121"/>
                    <a:pt x="138" y="123"/>
                  </a:cubicBezTo>
                  <a:cubicBezTo>
                    <a:pt x="136" y="124"/>
                    <a:pt x="136" y="122"/>
                    <a:pt x="135" y="122"/>
                  </a:cubicBezTo>
                  <a:cubicBezTo>
                    <a:pt x="133" y="123"/>
                    <a:pt x="138" y="125"/>
                    <a:pt x="136" y="126"/>
                  </a:cubicBezTo>
                  <a:cubicBezTo>
                    <a:pt x="133" y="126"/>
                    <a:pt x="134" y="124"/>
                    <a:pt x="132" y="124"/>
                  </a:cubicBezTo>
                  <a:close/>
                  <a:moveTo>
                    <a:pt x="138" y="139"/>
                  </a:moveTo>
                  <a:cubicBezTo>
                    <a:pt x="140" y="138"/>
                    <a:pt x="139" y="141"/>
                    <a:pt x="141" y="142"/>
                  </a:cubicBezTo>
                  <a:cubicBezTo>
                    <a:pt x="140" y="144"/>
                    <a:pt x="138" y="144"/>
                    <a:pt x="138" y="148"/>
                  </a:cubicBezTo>
                  <a:cubicBezTo>
                    <a:pt x="133" y="145"/>
                    <a:pt x="137" y="144"/>
                    <a:pt x="138" y="139"/>
                  </a:cubicBezTo>
                  <a:close/>
                  <a:moveTo>
                    <a:pt x="140" y="175"/>
                  </a:moveTo>
                  <a:cubicBezTo>
                    <a:pt x="142" y="176"/>
                    <a:pt x="140" y="182"/>
                    <a:pt x="138" y="182"/>
                  </a:cubicBezTo>
                  <a:cubicBezTo>
                    <a:pt x="137" y="179"/>
                    <a:pt x="139" y="177"/>
                    <a:pt x="140" y="175"/>
                  </a:cubicBezTo>
                  <a:close/>
                  <a:moveTo>
                    <a:pt x="140" y="151"/>
                  </a:moveTo>
                  <a:cubicBezTo>
                    <a:pt x="137" y="148"/>
                    <a:pt x="142" y="147"/>
                    <a:pt x="143" y="146"/>
                  </a:cubicBezTo>
                  <a:cubicBezTo>
                    <a:pt x="144" y="147"/>
                    <a:pt x="142" y="150"/>
                    <a:pt x="140" y="151"/>
                  </a:cubicBezTo>
                  <a:close/>
                  <a:moveTo>
                    <a:pt x="142" y="131"/>
                  </a:moveTo>
                  <a:cubicBezTo>
                    <a:pt x="143" y="131"/>
                    <a:pt x="143" y="131"/>
                    <a:pt x="143" y="130"/>
                  </a:cubicBezTo>
                  <a:cubicBezTo>
                    <a:pt x="146" y="130"/>
                    <a:pt x="147" y="132"/>
                    <a:pt x="147" y="135"/>
                  </a:cubicBezTo>
                  <a:cubicBezTo>
                    <a:pt x="143" y="136"/>
                    <a:pt x="143" y="134"/>
                    <a:pt x="142" y="131"/>
                  </a:cubicBezTo>
                  <a:close/>
                  <a:moveTo>
                    <a:pt x="144" y="64"/>
                  </a:moveTo>
                  <a:cubicBezTo>
                    <a:pt x="143" y="64"/>
                    <a:pt x="141" y="61"/>
                    <a:pt x="141" y="59"/>
                  </a:cubicBezTo>
                  <a:cubicBezTo>
                    <a:pt x="142" y="60"/>
                    <a:pt x="143" y="62"/>
                    <a:pt x="144" y="64"/>
                  </a:cubicBezTo>
                  <a:close/>
                  <a:moveTo>
                    <a:pt x="141" y="93"/>
                  </a:moveTo>
                  <a:cubicBezTo>
                    <a:pt x="138" y="93"/>
                    <a:pt x="138" y="90"/>
                    <a:pt x="139" y="88"/>
                  </a:cubicBezTo>
                  <a:cubicBezTo>
                    <a:pt x="141" y="88"/>
                    <a:pt x="141" y="90"/>
                    <a:pt x="141" y="93"/>
                  </a:cubicBezTo>
                  <a:close/>
                  <a:moveTo>
                    <a:pt x="129" y="49"/>
                  </a:moveTo>
                  <a:cubicBezTo>
                    <a:pt x="129" y="52"/>
                    <a:pt x="145" y="75"/>
                    <a:pt x="139" y="76"/>
                  </a:cubicBezTo>
                  <a:cubicBezTo>
                    <a:pt x="137" y="76"/>
                    <a:pt x="137" y="72"/>
                    <a:pt x="135" y="71"/>
                  </a:cubicBezTo>
                  <a:cubicBezTo>
                    <a:pt x="138" y="67"/>
                    <a:pt x="137" y="62"/>
                    <a:pt x="132" y="66"/>
                  </a:cubicBezTo>
                  <a:cubicBezTo>
                    <a:pt x="129" y="63"/>
                    <a:pt x="127" y="59"/>
                    <a:pt x="124" y="55"/>
                  </a:cubicBezTo>
                  <a:cubicBezTo>
                    <a:pt x="125" y="52"/>
                    <a:pt x="127" y="50"/>
                    <a:pt x="129" y="49"/>
                  </a:cubicBezTo>
                  <a:close/>
                  <a:moveTo>
                    <a:pt x="122" y="50"/>
                  </a:moveTo>
                  <a:cubicBezTo>
                    <a:pt x="120" y="49"/>
                    <a:pt x="119" y="47"/>
                    <a:pt x="118" y="44"/>
                  </a:cubicBezTo>
                  <a:cubicBezTo>
                    <a:pt x="120" y="43"/>
                    <a:pt x="121" y="40"/>
                    <a:pt x="122" y="38"/>
                  </a:cubicBezTo>
                  <a:cubicBezTo>
                    <a:pt x="128" y="40"/>
                    <a:pt x="125" y="47"/>
                    <a:pt x="122" y="50"/>
                  </a:cubicBezTo>
                  <a:close/>
                  <a:moveTo>
                    <a:pt x="123" y="23"/>
                  </a:moveTo>
                  <a:cubicBezTo>
                    <a:pt x="117" y="23"/>
                    <a:pt x="112" y="15"/>
                    <a:pt x="107" y="12"/>
                  </a:cubicBezTo>
                  <a:cubicBezTo>
                    <a:pt x="112" y="13"/>
                    <a:pt x="119" y="19"/>
                    <a:pt x="123" y="23"/>
                  </a:cubicBezTo>
                  <a:close/>
                  <a:moveTo>
                    <a:pt x="109" y="21"/>
                  </a:moveTo>
                  <a:cubicBezTo>
                    <a:pt x="109" y="23"/>
                    <a:pt x="108" y="24"/>
                    <a:pt x="107" y="25"/>
                  </a:cubicBezTo>
                  <a:cubicBezTo>
                    <a:pt x="104" y="22"/>
                    <a:pt x="105" y="19"/>
                    <a:pt x="102" y="16"/>
                  </a:cubicBezTo>
                  <a:cubicBezTo>
                    <a:pt x="105" y="17"/>
                    <a:pt x="107" y="19"/>
                    <a:pt x="109" y="21"/>
                  </a:cubicBezTo>
                  <a:close/>
                  <a:moveTo>
                    <a:pt x="104" y="28"/>
                  </a:moveTo>
                  <a:cubicBezTo>
                    <a:pt x="102" y="31"/>
                    <a:pt x="101" y="33"/>
                    <a:pt x="98" y="34"/>
                  </a:cubicBezTo>
                  <a:cubicBezTo>
                    <a:pt x="98" y="32"/>
                    <a:pt x="97" y="32"/>
                    <a:pt x="96" y="30"/>
                  </a:cubicBezTo>
                  <a:cubicBezTo>
                    <a:pt x="97" y="28"/>
                    <a:pt x="100" y="27"/>
                    <a:pt x="101" y="25"/>
                  </a:cubicBezTo>
                  <a:cubicBezTo>
                    <a:pt x="103" y="25"/>
                    <a:pt x="102" y="27"/>
                    <a:pt x="104" y="28"/>
                  </a:cubicBezTo>
                  <a:close/>
                  <a:moveTo>
                    <a:pt x="98" y="18"/>
                  </a:moveTo>
                  <a:cubicBezTo>
                    <a:pt x="96" y="20"/>
                    <a:pt x="96" y="23"/>
                    <a:pt x="93" y="23"/>
                  </a:cubicBezTo>
                  <a:cubicBezTo>
                    <a:pt x="91" y="22"/>
                    <a:pt x="91" y="20"/>
                    <a:pt x="90" y="17"/>
                  </a:cubicBezTo>
                  <a:cubicBezTo>
                    <a:pt x="92" y="13"/>
                    <a:pt x="97" y="12"/>
                    <a:pt x="98" y="18"/>
                  </a:cubicBezTo>
                  <a:close/>
                  <a:moveTo>
                    <a:pt x="90" y="28"/>
                  </a:moveTo>
                  <a:cubicBezTo>
                    <a:pt x="89" y="30"/>
                    <a:pt x="87" y="31"/>
                    <a:pt x="86" y="34"/>
                  </a:cubicBezTo>
                  <a:cubicBezTo>
                    <a:pt x="83" y="33"/>
                    <a:pt x="82" y="30"/>
                    <a:pt x="82" y="27"/>
                  </a:cubicBezTo>
                  <a:cubicBezTo>
                    <a:pt x="84" y="26"/>
                    <a:pt x="85" y="24"/>
                    <a:pt x="87" y="22"/>
                  </a:cubicBezTo>
                  <a:cubicBezTo>
                    <a:pt x="88" y="24"/>
                    <a:pt x="89" y="25"/>
                    <a:pt x="90" y="28"/>
                  </a:cubicBezTo>
                  <a:close/>
                  <a:moveTo>
                    <a:pt x="82" y="11"/>
                  </a:moveTo>
                  <a:cubicBezTo>
                    <a:pt x="83" y="12"/>
                    <a:pt x="84" y="15"/>
                    <a:pt x="85" y="17"/>
                  </a:cubicBezTo>
                  <a:cubicBezTo>
                    <a:pt x="83" y="19"/>
                    <a:pt x="82" y="21"/>
                    <a:pt x="80" y="23"/>
                  </a:cubicBezTo>
                  <a:cubicBezTo>
                    <a:pt x="78" y="21"/>
                    <a:pt x="76" y="19"/>
                    <a:pt x="73" y="18"/>
                  </a:cubicBezTo>
                  <a:cubicBezTo>
                    <a:pt x="75" y="15"/>
                    <a:pt x="76" y="10"/>
                    <a:pt x="82" y="11"/>
                  </a:cubicBezTo>
                  <a:close/>
                  <a:moveTo>
                    <a:pt x="76" y="28"/>
                  </a:moveTo>
                  <a:cubicBezTo>
                    <a:pt x="76" y="29"/>
                    <a:pt x="73" y="28"/>
                    <a:pt x="74" y="31"/>
                  </a:cubicBezTo>
                  <a:cubicBezTo>
                    <a:pt x="71" y="31"/>
                    <a:pt x="71" y="29"/>
                    <a:pt x="70" y="27"/>
                  </a:cubicBezTo>
                  <a:cubicBezTo>
                    <a:pt x="73" y="26"/>
                    <a:pt x="73" y="28"/>
                    <a:pt x="76" y="28"/>
                  </a:cubicBezTo>
                  <a:close/>
                  <a:moveTo>
                    <a:pt x="64" y="45"/>
                  </a:moveTo>
                  <a:cubicBezTo>
                    <a:pt x="55" y="41"/>
                    <a:pt x="64" y="34"/>
                    <a:pt x="66" y="28"/>
                  </a:cubicBezTo>
                  <a:cubicBezTo>
                    <a:pt x="68" y="30"/>
                    <a:pt x="68" y="34"/>
                    <a:pt x="70" y="36"/>
                  </a:cubicBezTo>
                  <a:cubicBezTo>
                    <a:pt x="68" y="40"/>
                    <a:pt x="65" y="42"/>
                    <a:pt x="64" y="45"/>
                  </a:cubicBezTo>
                  <a:close/>
                  <a:moveTo>
                    <a:pt x="69" y="11"/>
                  </a:moveTo>
                  <a:cubicBezTo>
                    <a:pt x="68" y="12"/>
                    <a:pt x="67" y="13"/>
                    <a:pt x="68" y="15"/>
                  </a:cubicBezTo>
                  <a:cubicBezTo>
                    <a:pt x="65" y="15"/>
                    <a:pt x="63" y="15"/>
                    <a:pt x="63" y="12"/>
                  </a:cubicBezTo>
                  <a:cubicBezTo>
                    <a:pt x="65" y="12"/>
                    <a:pt x="66" y="11"/>
                    <a:pt x="69" y="11"/>
                  </a:cubicBezTo>
                  <a:close/>
                  <a:moveTo>
                    <a:pt x="63" y="25"/>
                  </a:moveTo>
                  <a:cubicBezTo>
                    <a:pt x="63" y="30"/>
                    <a:pt x="60" y="31"/>
                    <a:pt x="58" y="35"/>
                  </a:cubicBezTo>
                  <a:cubicBezTo>
                    <a:pt x="56" y="35"/>
                    <a:pt x="56" y="33"/>
                    <a:pt x="56" y="31"/>
                  </a:cubicBezTo>
                  <a:cubicBezTo>
                    <a:pt x="61" y="30"/>
                    <a:pt x="57" y="25"/>
                    <a:pt x="63" y="25"/>
                  </a:cubicBezTo>
                  <a:close/>
                  <a:moveTo>
                    <a:pt x="51" y="37"/>
                  </a:moveTo>
                  <a:cubicBezTo>
                    <a:pt x="51" y="37"/>
                    <a:pt x="52" y="37"/>
                    <a:pt x="53" y="37"/>
                  </a:cubicBezTo>
                  <a:cubicBezTo>
                    <a:pt x="51" y="40"/>
                    <a:pt x="52" y="39"/>
                    <a:pt x="54" y="40"/>
                  </a:cubicBezTo>
                  <a:cubicBezTo>
                    <a:pt x="55" y="42"/>
                    <a:pt x="54" y="43"/>
                    <a:pt x="52" y="44"/>
                  </a:cubicBezTo>
                  <a:cubicBezTo>
                    <a:pt x="51" y="42"/>
                    <a:pt x="49" y="39"/>
                    <a:pt x="51" y="37"/>
                  </a:cubicBezTo>
                  <a:close/>
                  <a:moveTo>
                    <a:pt x="49" y="29"/>
                  </a:moveTo>
                  <a:cubicBezTo>
                    <a:pt x="50" y="32"/>
                    <a:pt x="47" y="34"/>
                    <a:pt x="47" y="36"/>
                  </a:cubicBezTo>
                  <a:cubicBezTo>
                    <a:pt x="46" y="34"/>
                    <a:pt x="44" y="35"/>
                    <a:pt x="44" y="32"/>
                  </a:cubicBezTo>
                  <a:cubicBezTo>
                    <a:pt x="46" y="31"/>
                    <a:pt x="48" y="31"/>
                    <a:pt x="49" y="29"/>
                  </a:cubicBezTo>
                  <a:close/>
                  <a:moveTo>
                    <a:pt x="39" y="45"/>
                  </a:moveTo>
                  <a:cubicBezTo>
                    <a:pt x="41" y="44"/>
                    <a:pt x="37" y="43"/>
                    <a:pt x="38" y="42"/>
                  </a:cubicBezTo>
                  <a:cubicBezTo>
                    <a:pt x="40" y="41"/>
                    <a:pt x="40" y="39"/>
                    <a:pt x="41" y="38"/>
                  </a:cubicBezTo>
                  <a:cubicBezTo>
                    <a:pt x="42" y="39"/>
                    <a:pt x="43" y="41"/>
                    <a:pt x="43" y="42"/>
                  </a:cubicBezTo>
                  <a:cubicBezTo>
                    <a:pt x="42" y="43"/>
                    <a:pt x="40" y="44"/>
                    <a:pt x="39" y="47"/>
                  </a:cubicBezTo>
                  <a:cubicBezTo>
                    <a:pt x="37" y="47"/>
                    <a:pt x="38" y="44"/>
                    <a:pt x="37" y="44"/>
                  </a:cubicBezTo>
                  <a:cubicBezTo>
                    <a:pt x="38" y="41"/>
                    <a:pt x="38" y="45"/>
                    <a:pt x="39" y="45"/>
                  </a:cubicBezTo>
                  <a:close/>
                  <a:moveTo>
                    <a:pt x="36" y="53"/>
                  </a:moveTo>
                  <a:cubicBezTo>
                    <a:pt x="35" y="54"/>
                    <a:pt x="32" y="52"/>
                    <a:pt x="33" y="49"/>
                  </a:cubicBezTo>
                  <a:cubicBezTo>
                    <a:pt x="35" y="50"/>
                    <a:pt x="36" y="51"/>
                    <a:pt x="36" y="53"/>
                  </a:cubicBezTo>
                  <a:close/>
                  <a:moveTo>
                    <a:pt x="30" y="73"/>
                  </a:moveTo>
                  <a:cubicBezTo>
                    <a:pt x="29" y="70"/>
                    <a:pt x="32" y="69"/>
                    <a:pt x="32" y="66"/>
                  </a:cubicBezTo>
                  <a:cubicBezTo>
                    <a:pt x="34" y="67"/>
                    <a:pt x="32" y="72"/>
                    <a:pt x="30" y="73"/>
                  </a:cubicBezTo>
                  <a:close/>
                  <a:moveTo>
                    <a:pt x="31" y="45"/>
                  </a:moveTo>
                  <a:cubicBezTo>
                    <a:pt x="33" y="47"/>
                    <a:pt x="27" y="52"/>
                    <a:pt x="26" y="55"/>
                  </a:cubicBezTo>
                  <a:cubicBezTo>
                    <a:pt x="26" y="57"/>
                    <a:pt x="26" y="58"/>
                    <a:pt x="28" y="58"/>
                  </a:cubicBezTo>
                  <a:cubicBezTo>
                    <a:pt x="28" y="58"/>
                    <a:pt x="28" y="58"/>
                    <a:pt x="28" y="57"/>
                  </a:cubicBezTo>
                  <a:cubicBezTo>
                    <a:pt x="28" y="57"/>
                    <a:pt x="28" y="57"/>
                    <a:pt x="27" y="57"/>
                  </a:cubicBezTo>
                  <a:cubicBezTo>
                    <a:pt x="27" y="57"/>
                    <a:pt x="28" y="57"/>
                    <a:pt x="28" y="57"/>
                  </a:cubicBezTo>
                  <a:cubicBezTo>
                    <a:pt x="32" y="58"/>
                    <a:pt x="29" y="66"/>
                    <a:pt x="27" y="68"/>
                  </a:cubicBezTo>
                  <a:cubicBezTo>
                    <a:pt x="25" y="67"/>
                    <a:pt x="25" y="65"/>
                    <a:pt x="24" y="64"/>
                  </a:cubicBezTo>
                  <a:cubicBezTo>
                    <a:pt x="20" y="65"/>
                    <a:pt x="20" y="70"/>
                    <a:pt x="15" y="71"/>
                  </a:cubicBezTo>
                  <a:cubicBezTo>
                    <a:pt x="19" y="61"/>
                    <a:pt x="25" y="53"/>
                    <a:pt x="31" y="45"/>
                  </a:cubicBezTo>
                  <a:close/>
                  <a:moveTo>
                    <a:pt x="10" y="93"/>
                  </a:moveTo>
                  <a:cubicBezTo>
                    <a:pt x="9" y="88"/>
                    <a:pt x="11" y="85"/>
                    <a:pt x="11" y="82"/>
                  </a:cubicBezTo>
                  <a:cubicBezTo>
                    <a:pt x="15" y="82"/>
                    <a:pt x="17" y="92"/>
                    <a:pt x="10" y="93"/>
                  </a:cubicBezTo>
                  <a:close/>
                  <a:moveTo>
                    <a:pt x="15" y="104"/>
                  </a:moveTo>
                  <a:cubicBezTo>
                    <a:pt x="18" y="105"/>
                    <a:pt x="19" y="109"/>
                    <a:pt x="17" y="111"/>
                  </a:cubicBezTo>
                  <a:cubicBezTo>
                    <a:pt x="14" y="110"/>
                    <a:pt x="15" y="107"/>
                    <a:pt x="15" y="104"/>
                  </a:cubicBezTo>
                  <a:close/>
                  <a:moveTo>
                    <a:pt x="17" y="127"/>
                  </a:moveTo>
                  <a:cubicBezTo>
                    <a:pt x="19" y="126"/>
                    <a:pt x="19" y="128"/>
                    <a:pt x="19" y="131"/>
                  </a:cubicBezTo>
                  <a:cubicBezTo>
                    <a:pt x="17" y="130"/>
                    <a:pt x="16" y="128"/>
                    <a:pt x="17" y="127"/>
                  </a:cubicBezTo>
                  <a:close/>
                  <a:moveTo>
                    <a:pt x="20" y="144"/>
                  </a:moveTo>
                  <a:cubicBezTo>
                    <a:pt x="22" y="144"/>
                    <a:pt x="21" y="147"/>
                    <a:pt x="22" y="147"/>
                  </a:cubicBezTo>
                  <a:cubicBezTo>
                    <a:pt x="21" y="148"/>
                    <a:pt x="21" y="151"/>
                    <a:pt x="20" y="152"/>
                  </a:cubicBezTo>
                  <a:cubicBezTo>
                    <a:pt x="16" y="150"/>
                    <a:pt x="20" y="148"/>
                    <a:pt x="20" y="144"/>
                  </a:cubicBezTo>
                  <a:close/>
                  <a:moveTo>
                    <a:pt x="31" y="167"/>
                  </a:moveTo>
                  <a:cubicBezTo>
                    <a:pt x="27" y="165"/>
                    <a:pt x="24" y="158"/>
                    <a:pt x="22" y="156"/>
                  </a:cubicBezTo>
                  <a:cubicBezTo>
                    <a:pt x="27" y="149"/>
                    <a:pt x="30" y="158"/>
                    <a:pt x="34" y="162"/>
                  </a:cubicBezTo>
                  <a:cubicBezTo>
                    <a:pt x="33" y="164"/>
                    <a:pt x="31" y="165"/>
                    <a:pt x="31" y="167"/>
                  </a:cubicBezTo>
                  <a:close/>
                  <a:moveTo>
                    <a:pt x="39" y="188"/>
                  </a:moveTo>
                  <a:cubicBezTo>
                    <a:pt x="37" y="187"/>
                    <a:pt x="35" y="185"/>
                    <a:pt x="35" y="182"/>
                  </a:cubicBezTo>
                  <a:cubicBezTo>
                    <a:pt x="38" y="182"/>
                    <a:pt x="41" y="185"/>
                    <a:pt x="39" y="188"/>
                  </a:cubicBezTo>
                  <a:close/>
                  <a:moveTo>
                    <a:pt x="43" y="193"/>
                  </a:moveTo>
                  <a:cubicBezTo>
                    <a:pt x="48" y="190"/>
                    <a:pt x="51" y="198"/>
                    <a:pt x="54" y="201"/>
                  </a:cubicBezTo>
                  <a:cubicBezTo>
                    <a:pt x="50" y="201"/>
                    <a:pt x="44" y="198"/>
                    <a:pt x="43" y="193"/>
                  </a:cubicBezTo>
                  <a:close/>
                  <a:moveTo>
                    <a:pt x="47" y="185"/>
                  </a:moveTo>
                  <a:cubicBezTo>
                    <a:pt x="49" y="188"/>
                    <a:pt x="53" y="188"/>
                    <a:pt x="54" y="192"/>
                  </a:cubicBezTo>
                  <a:cubicBezTo>
                    <a:pt x="51" y="193"/>
                    <a:pt x="48" y="188"/>
                    <a:pt x="47" y="185"/>
                  </a:cubicBezTo>
                  <a:close/>
                  <a:moveTo>
                    <a:pt x="53" y="172"/>
                  </a:moveTo>
                  <a:cubicBezTo>
                    <a:pt x="57" y="174"/>
                    <a:pt x="58" y="178"/>
                    <a:pt x="61" y="181"/>
                  </a:cubicBezTo>
                  <a:cubicBezTo>
                    <a:pt x="60" y="183"/>
                    <a:pt x="60" y="185"/>
                    <a:pt x="58" y="187"/>
                  </a:cubicBezTo>
                  <a:cubicBezTo>
                    <a:pt x="56" y="182"/>
                    <a:pt x="51" y="178"/>
                    <a:pt x="53" y="172"/>
                  </a:cubicBezTo>
                  <a:close/>
                  <a:moveTo>
                    <a:pt x="67" y="211"/>
                  </a:moveTo>
                  <a:cubicBezTo>
                    <a:pt x="66" y="204"/>
                    <a:pt x="61" y="200"/>
                    <a:pt x="59" y="195"/>
                  </a:cubicBezTo>
                  <a:cubicBezTo>
                    <a:pt x="64" y="200"/>
                    <a:pt x="69" y="206"/>
                    <a:pt x="73" y="212"/>
                  </a:cubicBezTo>
                  <a:cubicBezTo>
                    <a:pt x="71" y="212"/>
                    <a:pt x="69" y="212"/>
                    <a:pt x="67" y="211"/>
                  </a:cubicBezTo>
                  <a:close/>
                  <a:moveTo>
                    <a:pt x="71" y="198"/>
                  </a:moveTo>
                  <a:cubicBezTo>
                    <a:pt x="75" y="200"/>
                    <a:pt x="75" y="205"/>
                    <a:pt x="79" y="206"/>
                  </a:cubicBezTo>
                  <a:cubicBezTo>
                    <a:pt x="76" y="211"/>
                    <a:pt x="70" y="202"/>
                    <a:pt x="71" y="198"/>
                  </a:cubicBezTo>
                  <a:close/>
                  <a:moveTo>
                    <a:pt x="87" y="214"/>
                  </a:moveTo>
                  <a:cubicBezTo>
                    <a:pt x="85" y="212"/>
                    <a:pt x="83" y="210"/>
                    <a:pt x="85" y="207"/>
                  </a:cubicBezTo>
                  <a:cubicBezTo>
                    <a:pt x="86" y="208"/>
                    <a:pt x="86" y="208"/>
                    <a:pt x="87" y="207"/>
                  </a:cubicBezTo>
                  <a:cubicBezTo>
                    <a:pt x="86" y="202"/>
                    <a:pt x="89" y="202"/>
                    <a:pt x="89" y="198"/>
                  </a:cubicBezTo>
                  <a:cubicBezTo>
                    <a:pt x="93" y="198"/>
                    <a:pt x="92" y="202"/>
                    <a:pt x="95" y="203"/>
                  </a:cubicBezTo>
                  <a:cubicBezTo>
                    <a:pt x="93" y="207"/>
                    <a:pt x="91" y="212"/>
                    <a:pt x="87" y="214"/>
                  </a:cubicBezTo>
                  <a:close/>
                  <a:moveTo>
                    <a:pt x="93" y="227"/>
                  </a:moveTo>
                  <a:cubicBezTo>
                    <a:pt x="97" y="227"/>
                    <a:pt x="98" y="224"/>
                    <a:pt x="103" y="225"/>
                  </a:cubicBezTo>
                  <a:cubicBezTo>
                    <a:pt x="103" y="229"/>
                    <a:pt x="99" y="229"/>
                    <a:pt x="99" y="234"/>
                  </a:cubicBezTo>
                  <a:cubicBezTo>
                    <a:pt x="95" y="233"/>
                    <a:pt x="94" y="230"/>
                    <a:pt x="93" y="227"/>
                  </a:cubicBezTo>
                  <a:close/>
                  <a:moveTo>
                    <a:pt x="140" y="195"/>
                  </a:moveTo>
                  <a:cubicBezTo>
                    <a:pt x="134" y="207"/>
                    <a:pt x="126" y="224"/>
                    <a:pt x="118" y="231"/>
                  </a:cubicBezTo>
                  <a:cubicBezTo>
                    <a:pt x="114" y="235"/>
                    <a:pt x="107" y="239"/>
                    <a:pt x="100" y="235"/>
                  </a:cubicBezTo>
                  <a:cubicBezTo>
                    <a:pt x="103" y="231"/>
                    <a:pt x="107" y="228"/>
                    <a:pt x="109" y="223"/>
                  </a:cubicBezTo>
                  <a:cubicBezTo>
                    <a:pt x="115" y="223"/>
                    <a:pt x="119" y="221"/>
                    <a:pt x="123" y="219"/>
                  </a:cubicBezTo>
                  <a:cubicBezTo>
                    <a:pt x="123" y="217"/>
                    <a:pt x="122" y="219"/>
                    <a:pt x="121" y="219"/>
                  </a:cubicBezTo>
                  <a:cubicBezTo>
                    <a:pt x="133" y="213"/>
                    <a:pt x="137" y="191"/>
                    <a:pt x="147" y="179"/>
                  </a:cubicBezTo>
                  <a:cubicBezTo>
                    <a:pt x="147" y="177"/>
                    <a:pt x="147" y="177"/>
                    <a:pt x="148" y="176"/>
                  </a:cubicBezTo>
                  <a:cubicBezTo>
                    <a:pt x="148" y="182"/>
                    <a:pt x="144" y="188"/>
                    <a:pt x="140" y="195"/>
                  </a:cubicBezTo>
                  <a:close/>
                  <a:moveTo>
                    <a:pt x="147" y="159"/>
                  </a:moveTo>
                  <a:cubicBezTo>
                    <a:pt x="144" y="160"/>
                    <a:pt x="145" y="156"/>
                    <a:pt x="143" y="156"/>
                  </a:cubicBezTo>
                  <a:cubicBezTo>
                    <a:pt x="144" y="153"/>
                    <a:pt x="145" y="152"/>
                    <a:pt x="146" y="149"/>
                  </a:cubicBezTo>
                  <a:cubicBezTo>
                    <a:pt x="148" y="149"/>
                    <a:pt x="147" y="151"/>
                    <a:pt x="149" y="150"/>
                  </a:cubicBezTo>
                  <a:cubicBezTo>
                    <a:pt x="149" y="154"/>
                    <a:pt x="147" y="155"/>
                    <a:pt x="147" y="159"/>
                  </a:cubicBezTo>
                  <a:close/>
                  <a:moveTo>
                    <a:pt x="152" y="129"/>
                  </a:moveTo>
                  <a:cubicBezTo>
                    <a:pt x="150" y="128"/>
                    <a:pt x="149" y="123"/>
                    <a:pt x="147" y="125"/>
                  </a:cubicBezTo>
                  <a:cubicBezTo>
                    <a:pt x="147" y="123"/>
                    <a:pt x="149" y="117"/>
                    <a:pt x="153" y="117"/>
                  </a:cubicBezTo>
                  <a:cubicBezTo>
                    <a:pt x="153" y="120"/>
                    <a:pt x="152" y="125"/>
                    <a:pt x="152" y="129"/>
                  </a:cubicBezTo>
                  <a:close/>
                  <a:moveTo>
                    <a:pt x="154" y="156"/>
                  </a:moveTo>
                  <a:cubicBezTo>
                    <a:pt x="154" y="150"/>
                    <a:pt x="156" y="139"/>
                    <a:pt x="158" y="131"/>
                  </a:cubicBezTo>
                  <a:cubicBezTo>
                    <a:pt x="160" y="140"/>
                    <a:pt x="156" y="148"/>
                    <a:pt x="154"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a:spLocks noEditPoints="1"/>
            </p:cNvSpPr>
            <p:nvPr/>
          </p:nvSpPr>
          <p:spPr bwMode="auto">
            <a:xfrm>
              <a:off x="3159126" y="2679701"/>
              <a:ext cx="1438275" cy="1908175"/>
            </a:xfrm>
            <a:custGeom>
              <a:avLst/>
              <a:gdLst>
                <a:gd name="T0" fmla="*/ 16 w 666"/>
                <a:gd name="T1" fmla="*/ 195 h 887"/>
                <a:gd name="T2" fmla="*/ 204 w 666"/>
                <a:gd name="T3" fmla="*/ 880 h 887"/>
                <a:gd name="T4" fmla="*/ 359 w 666"/>
                <a:gd name="T5" fmla="*/ 824 h 887"/>
                <a:gd name="T6" fmla="*/ 215 w 666"/>
                <a:gd name="T7" fmla="*/ 868 h 887"/>
                <a:gd name="T8" fmla="*/ 284 w 666"/>
                <a:gd name="T9" fmla="*/ 441 h 887"/>
                <a:gd name="T10" fmla="*/ 219 w 666"/>
                <a:gd name="T11" fmla="*/ 55 h 887"/>
                <a:gd name="T12" fmla="*/ 260 w 666"/>
                <a:gd name="T13" fmla="*/ 374 h 887"/>
                <a:gd name="T14" fmla="*/ 162 w 666"/>
                <a:gd name="T15" fmla="*/ 704 h 887"/>
                <a:gd name="T16" fmla="*/ 162 w 666"/>
                <a:gd name="T17" fmla="*/ 461 h 887"/>
                <a:gd name="T18" fmla="*/ 244 w 666"/>
                <a:gd name="T19" fmla="*/ 204 h 887"/>
                <a:gd name="T20" fmla="*/ 193 w 666"/>
                <a:gd name="T21" fmla="*/ 276 h 887"/>
                <a:gd name="T22" fmla="*/ 193 w 666"/>
                <a:gd name="T23" fmla="*/ 267 h 887"/>
                <a:gd name="T24" fmla="*/ 185 w 666"/>
                <a:gd name="T25" fmla="*/ 186 h 887"/>
                <a:gd name="T26" fmla="*/ 224 w 666"/>
                <a:gd name="T27" fmla="*/ 238 h 887"/>
                <a:gd name="T28" fmla="*/ 183 w 666"/>
                <a:gd name="T29" fmla="*/ 216 h 887"/>
                <a:gd name="T30" fmla="*/ 208 w 666"/>
                <a:gd name="T31" fmla="*/ 344 h 887"/>
                <a:gd name="T32" fmla="*/ 227 w 666"/>
                <a:gd name="T33" fmla="*/ 126 h 887"/>
                <a:gd name="T34" fmla="*/ 171 w 666"/>
                <a:gd name="T35" fmla="*/ 261 h 887"/>
                <a:gd name="T36" fmla="*/ 196 w 666"/>
                <a:gd name="T37" fmla="*/ 430 h 887"/>
                <a:gd name="T38" fmla="*/ 237 w 666"/>
                <a:gd name="T39" fmla="*/ 279 h 887"/>
                <a:gd name="T40" fmla="*/ 232 w 666"/>
                <a:gd name="T41" fmla="*/ 111 h 887"/>
                <a:gd name="T42" fmla="*/ 167 w 666"/>
                <a:gd name="T43" fmla="*/ 145 h 887"/>
                <a:gd name="T44" fmla="*/ 178 w 666"/>
                <a:gd name="T45" fmla="*/ 473 h 887"/>
                <a:gd name="T46" fmla="*/ 240 w 666"/>
                <a:gd name="T47" fmla="*/ 305 h 887"/>
                <a:gd name="T48" fmla="*/ 249 w 666"/>
                <a:gd name="T49" fmla="*/ 318 h 887"/>
                <a:gd name="T50" fmla="*/ 268 w 666"/>
                <a:gd name="T51" fmla="*/ 180 h 887"/>
                <a:gd name="T52" fmla="*/ 249 w 666"/>
                <a:gd name="T53" fmla="*/ 89 h 887"/>
                <a:gd name="T54" fmla="*/ 183 w 666"/>
                <a:gd name="T55" fmla="*/ 82 h 887"/>
                <a:gd name="T56" fmla="*/ 165 w 666"/>
                <a:gd name="T57" fmla="*/ 576 h 887"/>
                <a:gd name="T58" fmla="*/ 200 w 666"/>
                <a:gd name="T59" fmla="*/ 457 h 887"/>
                <a:gd name="T60" fmla="*/ 263 w 666"/>
                <a:gd name="T61" fmla="*/ 261 h 887"/>
                <a:gd name="T62" fmla="*/ 303 w 666"/>
                <a:gd name="T63" fmla="*/ 188 h 887"/>
                <a:gd name="T64" fmla="*/ 308 w 666"/>
                <a:gd name="T65" fmla="*/ 667 h 887"/>
                <a:gd name="T66" fmla="*/ 300 w 666"/>
                <a:gd name="T67" fmla="*/ 115 h 887"/>
                <a:gd name="T68" fmla="*/ 317 w 666"/>
                <a:gd name="T69" fmla="*/ 293 h 887"/>
                <a:gd name="T70" fmla="*/ 296 w 666"/>
                <a:gd name="T71" fmla="*/ 139 h 887"/>
                <a:gd name="T72" fmla="*/ 290 w 666"/>
                <a:gd name="T73" fmla="*/ 414 h 887"/>
                <a:gd name="T74" fmla="*/ 286 w 666"/>
                <a:gd name="T75" fmla="*/ 173 h 887"/>
                <a:gd name="T76" fmla="*/ 265 w 666"/>
                <a:gd name="T77" fmla="*/ 286 h 887"/>
                <a:gd name="T78" fmla="*/ 290 w 666"/>
                <a:gd name="T79" fmla="*/ 424 h 887"/>
                <a:gd name="T80" fmla="*/ 308 w 666"/>
                <a:gd name="T81" fmla="*/ 46 h 887"/>
                <a:gd name="T82" fmla="*/ 278 w 666"/>
                <a:gd name="T83" fmla="*/ 174 h 887"/>
                <a:gd name="T84" fmla="*/ 214 w 666"/>
                <a:gd name="T85" fmla="*/ 69 h 887"/>
                <a:gd name="T86" fmla="*/ 152 w 666"/>
                <a:gd name="T87" fmla="*/ 154 h 887"/>
                <a:gd name="T88" fmla="*/ 181 w 666"/>
                <a:gd name="T89" fmla="*/ 652 h 887"/>
                <a:gd name="T90" fmla="*/ 217 w 666"/>
                <a:gd name="T91" fmla="*/ 452 h 887"/>
                <a:gd name="T92" fmla="*/ 278 w 666"/>
                <a:gd name="T93" fmla="*/ 431 h 887"/>
                <a:gd name="T94" fmla="*/ 294 w 666"/>
                <a:gd name="T95" fmla="*/ 560 h 887"/>
                <a:gd name="T96" fmla="*/ 301 w 666"/>
                <a:gd name="T97" fmla="*/ 811 h 887"/>
                <a:gd name="T98" fmla="*/ 321 w 666"/>
                <a:gd name="T99" fmla="*/ 827 h 887"/>
                <a:gd name="T100" fmla="*/ 319 w 666"/>
                <a:gd name="T101" fmla="*/ 15 h 887"/>
                <a:gd name="T102" fmla="*/ 214 w 666"/>
                <a:gd name="T103" fmla="*/ 27 h 887"/>
                <a:gd name="T104" fmla="*/ 134 w 666"/>
                <a:gd name="T105" fmla="*/ 48 h 887"/>
                <a:gd name="T106" fmla="*/ 136 w 666"/>
                <a:gd name="T107" fmla="*/ 98 h 887"/>
                <a:gd name="T108" fmla="*/ 138 w 666"/>
                <a:gd name="T109" fmla="*/ 861 h 887"/>
                <a:gd name="T110" fmla="*/ 175 w 666"/>
                <a:gd name="T111" fmla="*/ 851 h 887"/>
                <a:gd name="T112" fmla="*/ 189 w 666"/>
                <a:gd name="T113" fmla="*/ 778 h 887"/>
                <a:gd name="T114" fmla="*/ 235 w 666"/>
                <a:gd name="T115" fmla="*/ 423 h 887"/>
                <a:gd name="T116" fmla="*/ 277 w 666"/>
                <a:gd name="T117" fmla="*/ 585 h 887"/>
                <a:gd name="T118" fmla="*/ 334 w 666"/>
                <a:gd name="T119" fmla="*/ 852 h 887"/>
                <a:gd name="T120" fmla="*/ 371 w 666"/>
                <a:gd name="T121" fmla="*/ 120 h 887"/>
                <a:gd name="T122" fmla="*/ 416 w 666"/>
                <a:gd name="T123" fmla="*/ 211 h 887"/>
                <a:gd name="T124" fmla="*/ 611 w 666"/>
                <a:gd name="T125" fmla="*/ 37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887">
                  <a:moveTo>
                    <a:pt x="649" y="14"/>
                  </a:moveTo>
                  <a:cubicBezTo>
                    <a:pt x="643" y="16"/>
                    <a:pt x="636" y="16"/>
                    <a:pt x="631" y="20"/>
                  </a:cubicBezTo>
                  <a:cubicBezTo>
                    <a:pt x="628" y="20"/>
                    <a:pt x="627" y="21"/>
                    <a:pt x="624" y="21"/>
                  </a:cubicBezTo>
                  <a:cubicBezTo>
                    <a:pt x="623" y="22"/>
                    <a:pt x="622" y="24"/>
                    <a:pt x="621" y="25"/>
                  </a:cubicBezTo>
                  <a:cubicBezTo>
                    <a:pt x="616" y="24"/>
                    <a:pt x="611" y="28"/>
                    <a:pt x="606" y="29"/>
                  </a:cubicBezTo>
                  <a:cubicBezTo>
                    <a:pt x="601" y="26"/>
                    <a:pt x="598" y="28"/>
                    <a:pt x="593" y="27"/>
                  </a:cubicBezTo>
                  <a:cubicBezTo>
                    <a:pt x="590" y="26"/>
                    <a:pt x="586" y="21"/>
                    <a:pt x="581" y="18"/>
                  </a:cubicBezTo>
                  <a:cubicBezTo>
                    <a:pt x="580" y="17"/>
                    <a:pt x="578" y="18"/>
                    <a:pt x="577" y="17"/>
                  </a:cubicBezTo>
                  <a:cubicBezTo>
                    <a:pt x="573" y="14"/>
                    <a:pt x="570" y="10"/>
                    <a:pt x="567" y="8"/>
                  </a:cubicBezTo>
                  <a:cubicBezTo>
                    <a:pt x="556" y="1"/>
                    <a:pt x="544" y="0"/>
                    <a:pt x="540" y="11"/>
                  </a:cubicBezTo>
                  <a:cubicBezTo>
                    <a:pt x="536" y="11"/>
                    <a:pt x="534" y="10"/>
                    <a:pt x="531" y="9"/>
                  </a:cubicBezTo>
                  <a:cubicBezTo>
                    <a:pt x="529" y="10"/>
                    <a:pt x="528" y="13"/>
                    <a:pt x="524" y="13"/>
                  </a:cubicBezTo>
                  <a:cubicBezTo>
                    <a:pt x="525" y="38"/>
                    <a:pt x="503" y="46"/>
                    <a:pt x="499" y="67"/>
                  </a:cubicBezTo>
                  <a:cubicBezTo>
                    <a:pt x="492" y="74"/>
                    <a:pt x="488" y="82"/>
                    <a:pt x="484" y="91"/>
                  </a:cubicBezTo>
                  <a:cubicBezTo>
                    <a:pt x="475" y="104"/>
                    <a:pt x="467" y="119"/>
                    <a:pt x="459" y="135"/>
                  </a:cubicBezTo>
                  <a:cubicBezTo>
                    <a:pt x="451" y="150"/>
                    <a:pt x="441" y="163"/>
                    <a:pt x="431" y="176"/>
                  </a:cubicBezTo>
                  <a:cubicBezTo>
                    <a:pt x="428" y="181"/>
                    <a:pt x="426" y="187"/>
                    <a:pt x="422" y="191"/>
                  </a:cubicBezTo>
                  <a:cubicBezTo>
                    <a:pt x="418" y="195"/>
                    <a:pt x="409" y="201"/>
                    <a:pt x="416" y="206"/>
                  </a:cubicBezTo>
                  <a:cubicBezTo>
                    <a:pt x="414" y="206"/>
                    <a:pt x="414" y="208"/>
                    <a:pt x="412" y="209"/>
                  </a:cubicBezTo>
                  <a:cubicBezTo>
                    <a:pt x="405" y="194"/>
                    <a:pt x="402" y="180"/>
                    <a:pt x="395" y="169"/>
                  </a:cubicBezTo>
                  <a:cubicBezTo>
                    <a:pt x="395" y="168"/>
                    <a:pt x="397" y="168"/>
                    <a:pt x="397" y="167"/>
                  </a:cubicBezTo>
                  <a:cubicBezTo>
                    <a:pt x="394" y="163"/>
                    <a:pt x="395" y="149"/>
                    <a:pt x="389" y="144"/>
                  </a:cubicBezTo>
                  <a:cubicBezTo>
                    <a:pt x="391" y="143"/>
                    <a:pt x="389" y="143"/>
                    <a:pt x="391" y="142"/>
                  </a:cubicBezTo>
                  <a:cubicBezTo>
                    <a:pt x="378" y="105"/>
                    <a:pt x="371" y="72"/>
                    <a:pt x="359" y="31"/>
                  </a:cubicBezTo>
                  <a:cubicBezTo>
                    <a:pt x="357" y="31"/>
                    <a:pt x="355" y="31"/>
                    <a:pt x="353" y="31"/>
                  </a:cubicBezTo>
                  <a:cubicBezTo>
                    <a:pt x="352" y="33"/>
                    <a:pt x="353" y="37"/>
                    <a:pt x="353" y="40"/>
                  </a:cubicBezTo>
                  <a:cubicBezTo>
                    <a:pt x="358" y="46"/>
                    <a:pt x="359" y="54"/>
                    <a:pt x="360" y="63"/>
                  </a:cubicBezTo>
                  <a:cubicBezTo>
                    <a:pt x="358" y="61"/>
                    <a:pt x="356" y="59"/>
                    <a:pt x="357" y="55"/>
                  </a:cubicBezTo>
                  <a:cubicBezTo>
                    <a:pt x="352" y="45"/>
                    <a:pt x="349" y="33"/>
                    <a:pt x="346" y="19"/>
                  </a:cubicBezTo>
                  <a:cubicBezTo>
                    <a:pt x="344" y="19"/>
                    <a:pt x="343" y="20"/>
                    <a:pt x="340" y="19"/>
                  </a:cubicBezTo>
                  <a:cubicBezTo>
                    <a:pt x="340" y="30"/>
                    <a:pt x="347" y="43"/>
                    <a:pt x="348" y="54"/>
                  </a:cubicBezTo>
                  <a:cubicBezTo>
                    <a:pt x="344" y="49"/>
                    <a:pt x="344" y="40"/>
                    <a:pt x="340" y="35"/>
                  </a:cubicBezTo>
                  <a:cubicBezTo>
                    <a:pt x="339" y="36"/>
                    <a:pt x="337" y="36"/>
                    <a:pt x="336" y="37"/>
                  </a:cubicBezTo>
                  <a:cubicBezTo>
                    <a:pt x="336" y="42"/>
                    <a:pt x="343" y="47"/>
                    <a:pt x="339" y="51"/>
                  </a:cubicBezTo>
                  <a:cubicBezTo>
                    <a:pt x="335" y="43"/>
                    <a:pt x="335" y="29"/>
                    <a:pt x="329" y="25"/>
                  </a:cubicBezTo>
                  <a:cubicBezTo>
                    <a:pt x="333" y="21"/>
                    <a:pt x="339" y="16"/>
                    <a:pt x="336" y="8"/>
                  </a:cubicBezTo>
                  <a:cubicBezTo>
                    <a:pt x="325" y="7"/>
                    <a:pt x="315" y="14"/>
                    <a:pt x="304" y="13"/>
                  </a:cubicBezTo>
                  <a:cubicBezTo>
                    <a:pt x="293" y="12"/>
                    <a:pt x="288" y="14"/>
                    <a:pt x="281" y="16"/>
                  </a:cubicBezTo>
                  <a:cubicBezTo>
                    <a:pt x="269" y="19"/>
                    <a:pt x="261" y="13"/>
                    <a:pt x="249" y="13"/>
                  </a:cubicBezTo>
                  <a:cubicBezTo>
                    <a:pt x="244" y="13"/>
                    <a:pt x="239" y="14"/>
                    <a:pt x="233" y="14"/>
                  </a:cubicBezTo>
                  <a:cubicBezTo>
                    <a:pt x="219" y="14"/>
                    <a:pt x="211" y="16"/>
                    <a:pt x="199" y="15"/>
                  </a:cubicBezTo>
                  <a:cubicBezTo>
                    <a:pt x="199" y="12"/>
                    <a:pt x="202" y="12"/>
                    <a:pt x="202" y="9"/>
                  </a:cubicBezTo>
                  <a:cubicBezTo>
                    <a:pt x="196" y="7"/>
                    <a:pt x="192" y="9"/>
                    <a:pt x="190" y="14"/>
                  </a:cubicBezTo>
                  <a:cubicBezTo>
                    <a:pt x="183" y="7"/>
                    <a:pt x="170" y="13"/>
                    <a:pt x="162" y="12"/>
                  </a:cubicBezTo>
                  <a:cubicBezTo>
                    <a:pt x="157" y="14"/>
                    <a:pt x="152" y="16"/>
                    <a:pt x="147" y="18"/>
                  </a:cubicBezTo>
                  <a:cubicBezTo>
                    <a:pt x="141" y="27"/>
                    <a:pt x="131" y="32"/>
                    <a:pt x="128" y="43"/>
                  </a:cubicBezTo>
                  <a:cubicBezTo>
                    <a:pt x="120" y="51"/>
                    <a:pt x="113" y="61"/>
                    <a:pt x="108" y="72"/>
                  </a:cubicBezTo>
                  <a:cubicBezTo>
                    <a:pt x="93" y="92"/>
                    <a:pt x="82" y="114"/>
                    <a:pt x="67" y="133"/>
                  </a:cubicBezTo>
                  <a:cubicBezTo>
                    <a:pt x="50" y="154"/>
                    <a:pt x="31" y="174"/>
                    <a:pt x="16" y="195"/>
                  </a:cubicBezTo>
                  <a:cubicBezTo>
                    <a:pt x="17" y="199"/>
                    <a:pt x="14" y="199"/>
                    <a:pt x="14" y="201"/>
                  </a:cubicBezTo>
                  <a:cubicBezTo>
                    <a:pt x="9" y="205"/>
                    <a:pt x="0" y="207"/>
                    <a:pt x="2" y="216"/>
                  </a:cubicBezTo>
                  <a:cubicBezTo>
                    <a:pt x="6" y="217"/>
                    <a:pt x="6" y="214"/>
                    <a:pt x="9" y="213"/>
                  </a:cubicBezTo>
                  <a:cubicBezTo>
                    <a:pt x="12" y="216"/>
                    <a:pt x="15" y="219"/>
                    <a:pt x="16" y="223"/>
                  </a:cubicBezTo>
                  <a:cubicBezTo>
                    <a:pt x="18" y="224"/>
                    <a:pt x="20" y="226"/>
                    <a:pt x="22" y="227"/>
                  </a:cubicBezTo>
                  <a:cubicBezTo>
                    <a:pt x="35" y="243"/>
                    <a:pt x="51" y="257"/>
                    <a:pt x="65" y="273"/>
                  </a:cubicBezTo>
                  <a:cubicBezTo>
                    <a:pt x="67" y="275"/>
                    <a:pt x="69" y="281"/>
                    <a:pt x="72" y="280"/>
                  </a:cubicBezTo>
                  <a:cubicBezTo>
                    <a:pt x="71" y="279"/>
                    <a:pt x="75" y="282"/>
                    <a:pt x="75" y="283"/>
                  </a:cubicBezTo>
                  <a:cubicBezTo>
                    <a:pt x="74" y="283"/>
                    <a:pt x="74" y="282"/>
                    <a:pt x="73" y="282"/>
                  </a:cubicBezTo>
                  <a:cubicBezTo>
                    <a:pt x="77" y="288"/>
                    <a:pt x="80" y="297"/>
                    <a:pt x="88" y="296"/>
                  </a:cubicBezTo>
                  <a:cubicBezTo>
                    <a:pt x="96" y="309"/>
                    <a:pt x="108" y="317"/>
                    <a:pt x="115" y="330"/>
                  </a:cubicBezTo>
                  <a:cubicBezTo>
                    <a:pt x="119" y="342"/>
                    <a:pt x="120" y="365"/>
                    <a:pt x="110" y="378"/>
                  </a:cubicBezTo>
                  <a:cubicBezTo>
                    <a:pt x="110" y="382"/>
                    <a:pt x="113" y="383"/>
                    <a:pt x="113" y="386"/>
                  </a:cubicBezTo>
                  <a:cubicBezTo>
                    <a:pt x="112" y="392"/>
                    <a:pt x="110" y="398"/>
                    <a:pt x="113" y="401"/>
                  </a:cubicBezTo>
                  <a:cubicBezTo>
                    <a:pt x="117" y="402"/>
                    <a:pt x="116" y="397"/>
                    <a:pt x="119" y="396"/>
                  </a:cubicBezTo>
                  <a:cubicBezTo>
                    <a:pt x="122" y="399"/>
                    <a:pt x="121" y="406"/>
                    <a:pt x="122" y="411"/>
                  </a:cubicBezTo>
                  <a:cubicBezTo>
                    <a:pt x="125" y="411"/>
                    <a:pt x="125" y="408"/>
                    <a:pt x="125" y="407"/>
                  </a:cubicBezTo>
                  <a:cubicBezTo>
                    <a:pt x="130" y="412"/>
                    <a:pt x="133" y="418"/>
                    <a:pt x="139" y="422"/>
                  </a:cubicBezTo>
                  <a:cubicBezTo>
                    <a:pt x="142" y="425"/>
                    <a:pt x="142" y="431"/>
                    <a:pt x="144" y="436"/>
                  </a:cubicBezTo>
                  <a:cubicBezTo>
                    <a:pt x="145" y="439"/>
                    <a:pt x="148" y="441"/>
                    <a:pt x="149" y="443"/>
                  </a:cubicBezTo>
                  <a:cubicBezTo>
                    <a:pt x="150" y="450"/>
                    <a:pt x="149" y="460"/>
                    <a:pt x="149" y="468"/>
                  </a:cubicBezTo>
                  <a:cubicBezTo>
                    <a:pt x="153" y="523"/>
                    <a:pt x="156" y="591"/>
                    <a:pt x="153" y="655"/>
                  </a:cubicBezTo>
                  <a:cubicBezTo>
                    <a:pt x="152" y="676"/>
                    <a:pt x="150" y="695"/>
                    <a:pt x="151" y="718"/>
                  </a:cubicBezTo>
                  <a:cubicBezTo>
                    <a:pt x="151" y="728"/>
                    <a:pt x="154" y="745"/>
                    <a:pt x="154" y="754"/>
                  </a:cubicBezTo>
                  <a:cubicBezTo>
                    <a:pt x="154" y="764"/>
                    <a:pt x="150" y="774"/>
                    <a:pt x="151" y="785"/>
                  </a:cubicBezTo>
                  <a:cubicBezTo>
                    <a:pt x="151" y="789"/>
                    <a:pt x="154" y="793"/>
                    <a:pt x="151" y="797"/>
                  </a:cubicBezTo>
                  <a:cubicBezTo>
                    <a:pt x="145" y="803"/>
                    <a:pt x="127" y="801"/>
                    <a:pt x="120" y="807"/>
                  </a:cubicBezTo>
                  <a:cubicBezTo>
                    <a:pt x="116" y="810"/>
                    <a:pt x="117" y="815"/>
                    <a:pt x="123" y="816"/>
                  </a:cubicBezTo>
                  <a:cubicBezTo>
                    <a:pt x="128" y="807"/>
                    <a:pt x="142" y="808"/>
                    <a:pt x="151" y="804"/>
                  </a:cubicBezTo>
                  <a:cubicBezTo>
                    <a:pt x="150" y="807"/>
                    <a:pt x="150" y="811"/>
                    <a:pt x="147" y="812"/>
                  </a:cubicBezTo>
                  <a:cubicBezTo>
                    <a:pt x="146" y="811"/>
                    <a:pt x="144" y="811"/>
                    <a:pt x="142" y="811"/>
                  </a:cubicBezTo>
                  <a:cubicBezTo>
                    <a:pt x="142" y="816"/>
                    <a:pt x="137" y="816"/>
                    <a:pt x="136" y="820"/>
                  </a:cubicBezTo>
                  <a:cubicBezTo>
                    <a:pt x="135" y="823"/>
                    <a:pt x="137" y="825"/>
                    <a:pt x="137" y="828"/>
                  </a:cubicBezTo>
                  <a:cubicBezTo>
                    <a:pt x="137" y="831"/>
                    <a:pt x="134" y="835"/>
                    <a:pt x="131" y="836"/>
                  </a:cubicBezTo>
                  <a:cubicBezTo>
                    <a:pt x="129" y="832"/>
                    <a:pt x="128" y="826"/>
                    <a:pt x="124" y="824"/>
                  </a:cubicBezTo>
                  <a:cubicBezTo>
                    <a:pt x="119" y="828"/>
                    <a:pt x="124" y="838"/>
                    <a:pt x="118" y="842"/>
                  </a:cubicBezTo>
                  <a:cubicBezTo>
                    <a:pt x="116" y="840"/>
                    <a:pt x="115" y="834"/>
                    <a:pt x="111" y="836"/>
                  </a:cubicBezTo>
                  <a:cubicBezTo>
                    <a:pt x="106" y="845"/>
                    <a:pt x="117" y="859"/>
                    <a:pt x="113" y="869"/>
                  </a:cubicBezTo>
                  <a:cubicBezTo>
                    <a:pt x="111" y="865"/>
                    <a:pt x="109" y="856"/>
                    <a:pt x="103" y="861"/>
                  </a:cubicBezTo>
                  <a:cubicBezTo>
                    <a:pt x="104" y="867"/>
                    <a:pt x="109" y="873"/>
                    <a:pt x="112" y="878"/>
                  </a:cubicBezTo>
                  <a:cubicBezTo>
                    <a:pt x="114" y="881"/>
                    <a:pt x="115" y="887"/>
                    <a:pt x="121" y="886"/>
                  </a:cubicBezTo>
                  <a:cubicBezTo>
                    <a:pt x="122" y="883"/>
                    <a:pt x="121" y="879"/>
                    <a:pt x="122" y="876"/>
                  </a:cubicBezTo>
                  <a:cubicBezTo>
                    <a:pt x="127" y="875"/>
                    <a:pt x="124" y="881"/>
                    <a:pt x="128" y="881"/>
                  </a:cubicBezTo>
                  <a:cubicBezTo>
                    <a:pt x="133" y="880"/>
                    <a:pt x="133" y="876"/>
                    <a:pt x="138" y="875"/>
                  </a:cubicBezTo>
                  <a:cubicBezTo>
                    <a:pt x="141" y="875"/>
                    <a:pt x="143" y="877"/>
                    <a:pt x="145" y="877"/>
                  </a:cubicBezTo>
                  <a:cubicBezTo>
                    <a:pt x="149" y="877"/>
                    <a:pt x="152" y="873"/>
                    <a:pt x="155" y="876"/>
                  </a:cubicBezTo>
                  <a:cubicBezTo>
                    <a:pt x="153" y="879"/>
                    <a:pt x="155" y="880"/>
                    <a:pt x="157" y="882"/>
                  </a:cubicBezTo>
                  <a:cubicBezTo>
                    <a:pt x="161" y="882"/>
                    <a:pt x="163" y="878"/>
                    <a:pt x="166" y="876"/>
                  </a:cubicBezTo>
                  <a:cubicBezTo>
                    <a:pt x="178" y="878"/>
                    <a:pt x="192" y="884"/>
                    <a:pt x="204" y="880"/>
                  </a:cubicBezTo>
                  <a:cubicBezTo>
                    <a:pt x="206" y="879"/>
                    <a:pt x="208" y="875"/>
                    <a:pt x="210" y="874"/>
                  </a:cubicBezTo>
                  <a:cubicBezTo>
                    <a:pt x="217" y="870"/>
                    <a:pt x="224" y="874"/>
                    <a:pt x="231" y="871"/>
                  </a:cubicBezTo>
                  <a:cubicBezTo>
                    <a:pt x="231" y="869"/>
                    <a:pt x="233" y="868"/>
                    <a:pt x="234" y="866"/>
                  </a:cubicBezTo>
                  <a:cubicBezTo>
                    <a:pt x="228" y="850"/>
                    <a:pt x="223" y="835"/>
                    <a:pt x="215" y="822"/>
                  </a:cubicBezTo>
                  <a:cubicBezTo>
                    <a:pt x="212" y="821"/>
                    <a:pt x="213" y="825"/>
                    <a:pt x="210" y="825"/>
                  </a:cubicBezTo>
                  <a:cubicBezTo>
                    <a:pt x="205" y="815"/>
                    <a:pt x="194" y="809"/>
                    <a:pt x="187" y="800"/>
                  </a:cubicBezTo>
                  <a:cubicBezTo>
                    <a:pt x="187" y="797"/>
                    <a:pt x="190" y="796"/>
                    <a:pt x="191" y="793"/>
                  </a:cubicBezTo>
                  <a:cubicBezTo>
                    <a:pt x="193" y="791"/>
                    <a:pt x="190" y="791"/>
                    <a:pt x="191" y="789"/>
                  </a:cubicBezTo>
                  <a:cubicBezTo>
                    <a:pt x="197" y="764"/>
                    <a:pt x="197" y="740"/>
                    <a:pt x="196" y="717"/>
                  </a:cubicBezTo>
                  <a:cubicBezTo>
                    <a:pt x="196" y="714"/>
                    <a:pt x="199" y="705"/>
                    <a:pt x="199" y="699"/>
                  </a:cubicBezTo>
                  <a:cubicBezTo>
                    <a:pt x="199" y="697"/>
                    <a:pt x="198" y="696"/>
                    <a:pt x="198" y="694"/>
                  </a:cubicBezTo>
                  <a:cubicBezTo>
                    <a:pt x="198" y="688"/>
                    <a:pt x="201" y="682"/>
                    <a:pt x="201" y="676"/>
                  </a:cubicBezTo>
                  <a:cubicBezTo>
                    <a:pt x="201" y="671"/>
                    <a:pt x="202" y="670"/>
                    <a:pt x="202" y="667"/>
                  </a:cubicBezTo>
                  <a:cubicBezTo>
                    <a:pt x="204" y="662"/>
                    <a:pt x="203" y="657"/>
                    <a:pt x="203" y="652"/>
                  </a:cubicBezTo>
                  <a:cubicBezTo>
                    <a:pt x="203" y="651"/>
                    <a:pt x="206" y="651"/>
                    <a:pt x="205" y="649"/>
                  </a:cubicBezTo>
                  <a:cubicBezTo>
                    <a:pt x="205" y="639"/>
                    <a:pt x="209" y="634"/>
                    <a:pt x="208" y="623"/>
                  </a:cubicBezTo>
                  <a:cubicBezTo>
                    <a:pt x="212" y="614"/>
                    <a:pt x="212" y="604"/>
                    <a:pt x="213" y="594"/>
                  </a:cubicBezTo>
                  <a:cubicBezTo>
                    <a:pt x="216" y="576"/>
                    <a:pt x="221" y="560"/>
                    <a:pt x="221" y="541"/>
                  </a:cubicBezTo>
                  <a:cubicBezTo>
                    <a:pt x="226" y="522"/>
                    <a:pt x="227" y="503"/>
                    <a:pt x="231" y="482"/>
                  </a:cubicBezTo>
                  <a:cubicBezTo>
                    <a:pt x="233" y="482"/>
                    <a:pt x="234" y="482"/>
                    <a:pt x="234" y="481"/>
                  </a:cubicBezTo>
                  <a:cubicBezTo>
                    <a:pt x="232" y="474"/>
                    <a:pt x="232" y="468"/>
                    <a:pt x="236" y="460"/>
                  </a:cubicBezTo>
                  <a:cubicBezTo>
                    <a:pt x="239" y="461"/>
                    <a:pt x="238" y="465"/>
                    <a:pt x="243" y="464"/>
                  </a:cubicBezTo>
                  <a:cubicBezTo>
                    <a:pt x="245" y="459"/>
                    <a:pt x="240" y="454"/>
                    <a:pt x="239" y="450"/>
                  </a:cubicBezTo>
                  <a:cubicBezTo>
                    <a:pt x="242" y="447"/>
                    <a:pt x="244" y="443"/>
                    <a:pt x="248" y="441"/>
                  </a:cubicBezTo>
                  <a:cubicBezTo>
                    <a:pt x="247" y="444"/>
                    <a:pt x="250" y="443"/>
                    <a:pt x="250" y="444"/>
                  </a:cubicBezTo>
                  <a:cubicBezTo>
                    <a:pt x="253" y="448"/>
                    <a:pt x="253" y="455"/>
                    <a:pt x="255" y="460"/>
                  </a:cubicBezTo>
                  <a:cubicBezTo>
                    <a:pt x="252" y="459"/>
                    <a:pt x="252" y="464"/>
                    <a:pt x="253" y="464"/>
                  </a:cubicBezTo>
                  <a:cubicBezTo>
                    <a:pt x="253" y="463"/>
                    <a:pt x="254" y="462"/>
                    <a:pt x="255" y="462"/>
                  </a:cubicBezTo>
                  <a:cubicBezTo>
                    <a:pt x="258" y="468"/>
                    <a:pt x="258" y="478"/>
                    <a:pt x="257" y="486"/>
                  </a:cubicBezTo>
                  <a:cubicBezTo>
                    <a:pt x="259" y="487"/>
                    <a:pt x="259" y="483"/>
                    <a:pt x="259" y="485"/>
                  </a:cubicBezTo>
                  <a:cubicBezTo>
                    <a:pt x="257" y="488"/>
                    <a:pt x="260" y="486"/>
                    <a:pt x="261" y="487"/>
                  </a:cubicBezTo>
                  <a:cubicBezTo>
                    <a:pt x="265" y="546"/>
                    <a:pt x="269" y="600"/>
                    <a:pt x="273" y="657"/>
                  </a:cubicBezTo>
                  <a:cubicBezTo>
                    <a:pt x="274" y="678"/>
                    <a:pt x="278" y="699"/>
                    <a:pt x="279" y="721"/>
                  </a:cubicBezTo>
                  <a:cubicBezTo>
                    <a:pt x="279" y="732"/>
                    <a:pt x="283" y="742"/>
                    <a:pt x="280" y="753"/>
                  </a:cubicBezTo>
                  <a:cubicBezTo>
                    <a:pt x="286" y="762"/>
                    <a:pt x="279" y="783"/>
                    <a:pt x="283" y="791"/>
                  </a:cubicBezTo>
                  <a:cubicBezTo>
                    <a:pt x="281" y="792"/>
                    <a:pt x="281" y="796"/>
                    <a:pt x="279" y="797"/>
                  </a:cubicBezTo>
                  <a:cubicBezTo>
                    <a:pt x="277" y="798"/>
                    <a:pt x="277" y="796"/>
                    <a:pt x="275" y="797"/>
                  </a:cubicBezTo>
                  <a:cubicBezTo>
                    <a:pt x="276" y="802"/>
                    <a:pt x="283" y="804"/>
                    <a:pt x="287" y="800"/>
                  </a:cubicBezTo>
                  <a:cubicBezTo>
                    <a:pt x="287" y="806"/>
                    <a:pt x="281" y="808"/>
                    <a:pt x="278" y="812"/>
                  </a:cubicBezTo>
                  <a:cubicBezTo>
                    <a:pt x="266" y="827"/>
                    <a:pt x="256" y="844"/>
                    <a:pt x="252" y="865"/>
                  </a:cubicBezTo>
                  <a:cubicBezTo>
                    <a:pt x="255" y="869"/>
                    <a:pt x="254" y="870"/>
                    <a:pt x="255" y="874"/>
                  </a:cubicBezTo>
                  <a:cubicBezTo>
                    <a:pt x="258" y="876"/>
                    <a:pt x="262" y="873"/>
                    <a:pt x="265" y="873"/>
                  </a:cubicBezTo>
                  <a:cubicBezTo>
                    <a:pt x="273" y="873"/>
                    <a:pt x="283" y="879"/>
                    <a:pt x="293" y="880"/>
                  </a:cubicBezTo>
                  <a:cubicBezTo>
                    <a:pt x="306" y="880"/>
                    <a:pt x="320" y="871"/>
                    <a:pt x="332" y="871"/>
                  </a:cubicBezTo>
                  <a:cubicBezTo>
                    <a:pt x="342" y="871"/>
                    <a:pt x="349" y="875"/>
                    <a:pt x="355" y="879"/>
                  </a:cubicBezTo>
                  <a:cubicBezTo>
                    <a:pt x="356" y="877"/>
                    <a:pt x="357" y="875"/>
                    <a:pt x="358" y="874"/>
                  </a:cubicBezTo>
                  <a:cubicBezTo>
                    <a:pt x="356" y="871"/>
                    <a:pt x="353" y="869"/>
                    <a:pt x="353" y="865"/>
                  </a:cubicBezTo>
                  <a:cubicBezTo>
                    <a:pt x="359" y="859"/>
                    <a:pt x="355" y="851"/>
                    <a:pt x="355" y="844"/>
                  </a:cubicBezTo>
                  <a:cubicBezTo>
                    <a:pt x="356" y="836"/>
                    <a:pt x="363" y="830"/>
                    <a:pt x="359" y="824"/>
                  </a:cubicBezTo>
                  <a:cubicBezTo>
                    <a:pt x="353" y="822"/>
                    <a:pt x="351" y="827"/>
                    <a:pt x="347" y="828"/>
                  </a:cubicBezTo>
                  <a:cubicBezTo>
                    <a:pt x="344" y="824"/>
                    <a:pt x="344" y="818"/>
                    <a:pt x="336" y="819"/>
                  </a:cubicBezTo>
                  <a:cubicBezTo>
                    <a:pt x="335" y="821"/>
                    <a:pt x="337" y="824"/>
                    <a:pt x="336" y="824"/>
                  </a:cubicBezTo>
                  <a:cubicBezTo>
                    <a:pt x="324" y="821"/>
                    <a:pt x="326" y="802"/>
                    <a:pt x="326" y="791"/>
                  </a:cubicBezTo>
                  <a:cubicBezTo>
                    <a:pt x="321" y="776"/>
                    <a:pt x="325" y="765"/>
                    <a:pt x="329" y="752"/>
                  </a:cubicBezTo>
                  <a:cubicBezTo>
                    <a:pt x="328" y="750"/>
                    <a:pt x="326" y="750"/>
                    <a:pt x="325" y="749"/>
                  </a:cubicBezTo>
                  <a:cubicBezTo>
                    <a:pt x="326" y="737"/>
                    <a:pt x="321" y="719"/>
                    <a:pt x="326" y="712"/>
                  </a:cubicBezTo>
                  <a:cubicBezTo>
                    <a:pt x="328" y="714"/>
                    <a:pt x="325" y="723"/>
                    <a:pt x="330" y="722"/>
                  </a:cubicBezTo>
                  <a:cubicBezTo>
                    <a:pt x="331" y="716"/>
                    <a:pt x="330" y="710"/>
                    <a:pt x="330" y="703"/>
                  </a:cubicBezTo>
                  <a:cubicBezTo>
                    <a:pt x="328" y="661"/>
                    <a:pt x="328" y="622"/>
                    <a:pt x="329" y="573"/>
                  </a:cubicBezTo>
                  <a:cubicBezTo>
                    <a:pt x="329" y="572"/>
                    <a:pt x="330" y="570"/>
                    <a:pt x="331" y="569"/>
                  </a:cubicBezTo>
                  <a:cubicBezTo>
                    <a:pt x="328" y="549"/>
                    <a:pt x="330" y="531"/>
                    <a:pt x="331" y="512"/>
                  </a:cubicBezTo>
                  <a:cubicBezTo>
                    <a:pt x="333" y="508"/>
                    <a:pt x="337" y="505"/>
                    <a:pt x="338" y="500"/>
                  </a:cubicBezTo>
                  <a:cubicBezTo>
                    <a:pt x="337" y="498"/>
                    <a:pt x="334" y="498"/>
                    <a:pt x="332" y="496"/>
                  </a:cubicBezTo>
                  <a:cubicBezTo>
                    <a:pt x="336" y="438"/>
                    <a:pt x="339" y="389"/>
                    <a:pt x="338" y="345"/>
                  </a:cubicBezTo>
                  <a:cubicBezTo>
                    <a:pt x="342" y="322"/>
                    <a:pt x="338" y="287"/>
                    <a:pt x="340" y="261"/>
                  </a:cubicBezTo>
                  <a:cubicBezTo>
                    <a:pt x="340" y="234"/>
                    <a:pt x="344" y="221"/>
                    <a:pt x="342" y="193"/>
                  </a:cubicBezTo>
                  <a:cubicBezTo>
                    <a:pt x="346" y="183"/>
                    <a:pt x="343" y="168"/>
                    <a:pt x="346" y="157"/>
                  </a:cubicBezTo>
                  <a:cubicBezTo>
                    <a:pt x="348" y="148"/>
                    <a:pt x="353" y="138"/>
                    <a:pt x="347" y="131"/>
                  </a:cubicBezTo>
                  <a:cubicBezTo>
                    <a:pt x="344" y="130"/>
                    <a:pt x="344" y="133"/>
                    <a:pt x="343" y="134"/>
                  </a:cubicBezTo>
                  <a:cubicBezTo>
                    <a:pt x="342" y="131"/>
                    <a:pt x="342" y="128"/>
                    <a:pt x="342" y="124"/>
                  </a:cubicBezTo>
                  <a:cubicBezTo>
                    <a:pt x="343" y="122"/>
                    <a:pt x="345" y="121"/>
                    <a:pt x="346" y="120"/>
                  </a:cubicBezTo>
                  <a:cubicBezTo>
                    <a:pt x="359" y="152"/>
                    <a:pt x="370" y="187"/>
                    <a:pt x="385" y="218"/>
                  </a:cubicBezTo>
                  <a:cubicBezTo>
                    <a:pt x="389" y="229"/>
                    <a:pt x="398" y="235"/>
                    <a:pt x="402" y="245"/>
                  </a:cubicBezTo>
                  <a:cubicBezTo>
                    <a:pt x="402" y="246"/>
                    <a:pt x="403" y="250"/>
                    <a:pt x="403" y="252"/>
                  </a:cubicBezTo>
                  <a:cubicBezTo>
                    <a:pt x="410" y="254"/>
                    <a:pt x="413" y="243"/>
                    <a:pt x="416" y="241"/>
                  </a:cubicBezTo>
                  <a:cubicBezTo>
                    <a:pt x="417" y="246"/>
                    <a:pt x="412" y="245"/>
                    <a:pt x="412" y="250"/>
                  </a:cubicBezTo>
                  <a:cubicBezTo>
                    <a:pt x="413" y="251"/>
                    <a:pt x="414" y="252"/>
                    <a:pt x="416" y="252"/>
                  </a:cubicBezTo>
                  <a:cubicBezTo>
                    <a:pt x="422" y="248"/>
                    <a:pt x="426" y="241"/>
                    <a:pt x="427" y="232"/>
                  </a:cubicBezTo>
                  <a:cubicBezTo>
                    <a:pt x="438" y="209"/>
                    <a:pt x="452" y="189"/>
                    <a:pt x="462" y="165"/>
                  </a:cubicBezTo>
                  <a:cubicBezTo>
                    <a:pt x="473" y="146"/>
                    <a:pt x="485" y="129"/>
                    <a:pt x="492" y="108"/>
                  </a:cubicBezTo>
                  <a:cubicBezTo>
                    <a:pt x="505" y="85"/>
                    <a:pt x="516" y="56"/>
                    <a:pt x="529" y="35"/>
                  </a:cubicBezTo>
                  <a:cubicBezTo>
                    <a:pt x="532" y="34"/>
                    <a:pt x="530" y="38"/>
                    <a:pt x="532" y="39"/>
                  </a:cubicBezTo>
                  <a:cubicBezTo>
                    <a:pt x="541" y="39"/>
                    <a:pt x="543" y="38"/>
                    <a:pt x="550" y="36"/>
                  </a:cubicBezTo>
                  <a:cubicBezTo>
                    <a:pt x="560" y="43"/>
                    <a:pt x="569" y="44"/>
                    <a:pt x="580" y="50"/>
                  </a:cubicBezTo>
                  <a:cubicBezTo>
                    <a:pt x="581" y="49"/>
                    <a:pt x="579" y="48"/>
                    <a:pt x="582" y="48"/>
                  </a:cubicBezTo>
                  <a:cubicBezTo>
                    <a:pt x="582" y="49"/>
                    <a:pt x="581" y="49"/>
                    <a:pt x="581" y="50"/>
                  </a:cubicBezTo>
                  <a:cubicBezTo>
                    <a:pt x="589" y="52"/>
                    <a:pt x="597" y="58"/>
                    <a:pt x="607" y="54"/>
                  </a:cubicBezTo>
                  <a:cubicBezTo>
                    <a:pt x="623" y="36"/>
                    <a:pt x="652" y="30"/>
                    <a:pt x="666" y="10"/>
                  </a:cubicBezTo>
                  <a:cubicBezTo>
                    <a:pt x="661" y="6"/>
                    <a:pt x="655" y="12"/>
                    <a:pt x="649" y="14"/>
                  </a:cubicBezTo>
                  <a:close/>
                  <a:moveTo>
                    <a:pt x="115" y="849"/>
                  </a:moveTo>
                  <a:cubicBezTo>
                    <a:pt x="116" y="850"/>
                    <a:pt x="117" y="852"/>
                    <a:pt x="117" y="854"/>
                  </a:cubicBezTo>
                  <a:cubicBezTo>
                    <a:pt x="115" y="854"/>
                    <a:pt x="116" y="851"/>
                    <a:pt x="115" y="849"/>
                  </a:cubicBezTo>
                  <a:close/>
                  <a:moveTo>
                    <a:pt x="119" y="869"/>
                  </a:moveTo>
                  <a:cubicBezTo>
                    <a:pt x="119" y="866"/>
                    <a:pt x="122" y="865"/>
                    <a:pt x="125" y="865"/>
                  </a:cubicBezTo>
                  <a:cubicBezTo>
                    <a:pt x="123" y="866"/>
                    <a:pt x="123" y="869"/>
                    <a:pt x="119" y="869"/>
                  </a:cubicBezTo>
                  <a:close/>
                  <a:moveTo>
                    <a:pt x="218" y="842"/>
                  </a:moveTo>
                  <a:cubicBezTo>
                    <a:pt x="223" y="849"/>
                    <a:pt x="225" y="858"/>
                    <a:pt x="227" y="865"/>
                  </a:cubicBezTo>
                  <a:cubicBezTo>
                    <a:pt x="224" y="867"/>
                    <a:pt x="220" y="868"/>
                    <a:pt x="215" y="868"/>
                  </a:cubicBezTo>
                  <a:cubicBezTo>
                    <a:pt x="217" y="861"/>
                    <a:pt x="219" y="851"/>
                    <a:pt x="218" y="842"/>
                  </a:cubicBezTo>
                  <a:close/>
                  <a:moveTo>
                    <a:pt x="274" y="826"/>
                  </a:moveTo>
                  <a:cubicBezTo>
                    <a:pt x="274" y="829"/>
                    <a:pt x="271" y="833"/>
                    <a:pt x="268" y="835"/>
                  </a:cubicBezTo>
                  <a:cubicBezTo>
                    <a:pt x="269" y="831"/>
                    <a:pt x="272" y="829"/>
                    <a:pt x="274" y="826"/>
                  </a:cubicBezTo>
                  <a:close/>
                  <a:moveTo>
                    <a:pt x="274" y="867"/>
                  </a:moveTo>
                  <a:cubicBezTo>
                    <a:pt x="272" y="866"/>
                    <a:pt x="272" y="867"/>
                    <a:pt x="270" y="867"/>
                  </a:cubicBezTo>
                  <a:cubicBezTo>
                    <a:pt x="271" y="863"/>
                    <a:pt x="273" y="862"/>
                    <a:pt x="275" y="859"/>
                  </a:cubicBezTo>
                  <a:cubicBezTo>
                    <a:pt x="277" y="861"/>
                    <a:pt x="274" y="864"/>
                    <a:pt x="274" y="867"/>
                  </a:cubicBezTo>
                  <a:close/>
                  <a:moveTo>
                    <a:pt x="266" y="861"/>
                  </a:moveTo>
                  <a:cubicBezTo>
                    <a:pt x="269" y="853"/>
                    <a:pt x="273" y="848"/>
                    <a:pt x="276" y="842"/>
                  </a:cubicBezTo>
                  <a:cubicBezTo>
                    <a:pt x="277" y="843"/>
                    <a:pt x="276" y="846"/>
                    <a:pt x="278" y="849"/>
                  </a:cubicBezTo>
                  <a:cubicBezTo>
                    <a:pt x="274" y="853"/>
                    <a:pt x="272" y="858"/>
                    <a:pt x="266" y="861"/>
                  </a:cubicBezTo>
                  <a:close/>
                  <a:moveTo>
                    <a:pt x="332" y="51"/>
                  </a:moveTo>
                  <a:cubicBezTo>
                    <a:pt x="334" y="52"/>
                    <a:pt x="335" y="56"/>
                    <a:pt x="332" y="55"/>
                  </a:cubicBezTo>
                  <a:cubicBezTo>
                    <a:pt x="331" y="53"/>
                    <a:pt x="332" y="52"/>
                    <a:pt x="332" y="51"/>
                  </a:cubicBezTo>
                  <a:close/>
                  <a:moveTo>
                    <a:pt x="332" y="101"/>
                  </a:moveTo>
                  <a:cubicBezTo>
                    <a:pt x="328" y="101"/>
                    <a:pt x="330" y="93"/>
                    <a:pt x="329" y="90"/>
                  </a:cubicBezTo>
                  <a:cubicBezTo>
                    <a:pt x="332" y="89"/>
                    <a:pt x="333" y="97"/>
                    <a:pt x="332" y="101"/>
                  </a:cubicBezTo>
                  <a:close/>
                  <a:moveTo>
                    <a:pt x="332" y="130"/>
                  </a:moveTo>
                  <a:cubicBezTo>
                    <a:pt x="329" y="130"/>
                    <a:pt x="329" y="125"/>
                    <a:pt x="329" y="122"/>
                  </a:cubicBezTo>
                  <a:cubicBezTo>
                    <a:pt x="332" y="122"/>
                    <a:pt x="330" y="127"/>
                    <a:pt x="332" y="130"/>
                  </a:cubicBezTo>
                  <a:close/>
                  <a:moveTo>
                    <a:pt x="330" y="201"/>
                  </a:moveTo>
                  <a:cubicBezTo>
                    <a:pt x="326" y="199"/>
                    <a:pt x="327" y="192"/>
                    <a:pt x="327" y="186"/>
                  </a:cubicBezTo>
                  <a:cubicBezTo>
                    <a:pt x="333" y="188"/>
                    <a:pt x="329" y="195"/>
                    <a:pt x="330" y="201"/>
                  </a:cubicBezTo>
                  <a:close/>
                  <a:moveTo>
                    <a:pt x="315" y="814"/>
                  </a:moveTo>
                  <a:cubicBezTo>
                    <a:pt x="318" y="815"/>
                    <a:pt x="320" y="818"/>
                    <a:pt x="321" y="821"/>
                  </a:cubicBezTo>
                  <a:cubicBezTo>
                    <a:pt x="320" y="824"/>
                    <a:pt x="318" y="826"/>
                    <a:pt x="316" y="827"/>
                  </a:cubicBezTo>
                  <a:cubicBezTo>
                    <a:pt x="318" y="822"/>
                    <a:pt x="318" y="818"/>
                    <a:pt x="315" y="814"/>
                  </a:cubicBezTo>
                  <a:close/>
                  <a:moveTo>
                    <a:pt x="288" y="780"/>
                  </a:moveTo>
                  <a:cubicBezTo>
                    <a:pt x="288" y="777"/>
                    <a:pt x="290" y="770"/>
                    <a:pt x="293" y="774"/>
                  </a:cubicBezTo>
                  <a:cubicBezTo>
                    <a:pt x="291" y="775"/>
                    <a:pt x="292" y="779"/>
                    <a:pt x="288" y="780"/>
                  </a:cubicBezTo>
                  <a:close/>
                  <a:moveTo>
                    <a:pt x="291" y="799"/>
                  </a:moveTo>
                  <a:cubicBezTo>
                    <a:pt x="290" y="799"/>
                    <a:pt x="291" y="796"/>
                    <a:pt x="291" y="795"/>
                  </a:cubicBezTo>
                  <a:cubicBezTo>
                    <a:pt x="293" y="795"/>
                    <a:pt x="293" y="798"/>
                    <a:pt x="291" y="799"/>
                  </a:cubicBezTo>
                  <a:close/>
                  <a:moveTo>
                    <a:pt x="280" y="486"/>
                  </a:moveTo>
                  <a:cubicBezTo>
                    <a:pt x="278" y="484"/>
                    <a:pt x="277" y="481"/>
                    <a:pt x="276" y="479"/>
                  </a:cubicBezTo>
                  <a:cubicBezTo>
                    <a:pt x="275" y="477"/>
                    <a:pt x="277" y="477"/>
                    <a:pt x="278" y="475"/>
                  </a:cubicBezTo>
                  <a:cubicBezTo>
                    <a:pt x="281" y="478"/>
                    <a:pt x="278" y="482"/>
                    <a:pt x="280" y="486"/>
                  </a:cubicBezTo>
                  <a:close/>
                  <a:moveTo>
                    <a:pt x="280" y="502"/>
                  </a:moveTo>
                  <a:cubicBezTo>
                    <a:pt x="281" y="503"/>
                    <a:pt x="281" y="504"/>
                    <a:pt x="281" y="505"/>
                  </a:cubicBezTo>
                  <a:cubicBezTo>
                    <a:pt x="279" y="506"/>
                    <a:pt x="280" y="504"/>
                    <a:pt x="279" y="503"/>
                  </a:cubicBezTo>
                  <a:cubicBezTo>
                    <a:pt x="279" y="503"/>
                    <a:pt x="280" y="503"/>
                    <a:pt x="280" y="502"/>
                  </a:cubicBezTo>
                  <a:close/>
                  <a:moveTo>
                    <a:pt x="282" y="522"/>
                  </a:moveTo>
                  <a:cubicBezTo>
                    <a:pt x="281" y="524"/>
                    <a:pt x="279" y="520"/>
                    <a:pt x="280" y="518"/>
                  </a:cubicBezTo>
                  <a:cubicBezTo>
                    <a:pt x="283" y="518"/>
                    <a:pt x="280" y="521"/>
                    <a:pt x="282" y="522"/>
                  </a:cubicBezTo>
                  <a:close/>
                  <a:moveTo>
                    <a:pt x="280" y="445"/>
                  </a:moveTo>
                  <a:cubicBezTo>
                    <a:pt x="278" y="445"/>
                    <a:pt x="279" y="441"/>
                    <a:pt x="276" y="442"/>
                  </a:cubicBezTo>
                  <a:cubicBezTo>
                    <a:pt x="278" y="439"/>
                    <a:pt x="279" y="433"/>
                    <a:pt x="284" y="435"/>
                  </a:cubicBezTo>
                  <a:cubicBezTo>
                    <a:pt x="283" y="438"/>
                    <a:pt x="284" y="439"/>
                    <a:pt x="284" y="441"/>
                  </a:cubicBezTo>
                  <a:cubicBezTo>
                    <a:pt x="282" y="442"/>
                    <a:pt x="280" y="442"/>
                    <a:pt x="280" y="445"/>
                  </a:cubicBezTo>
                  <a:close/>
                  <a:moveTo>
                    <a:pt x="243" y="394"/>
                  </a:moveTo>
                  <a:cubicBezTo>
                    <a:pt x="241" y="394"/>
                    <a:pt x="241" y="393"/>
                    <a:pt x="239" y="392"/>
                  </a:cubicBezTo>
                  <a:cubicBezTo>
                    <a:pt x="241" y="389"/>
                    <a:pt x="244" y="384"/>
                    <a:pt x="247" y="388"/>
                  </a:cubicBezTo>
                  <a:cubicBezTo>
                    <a:pt x="246" y="391"/>
                    <a:pt x="243" y="391"/>
                    <a:pt x="243" y="394"/>
                  </a:cubicBezTo>
                  <a:close/>
                  <a:moveTo>
                    <a:pt x="240" y="408"/>
                  </a:moveTo>
                  <a:cubicBezTo>
                    <a:pt x="247" y="411"/>
                    <a:pt x="240" y="413"/>
                    <a:pt x="240" y="408"/>
                  </a:cubicBezTo>
                  <a:close/>
                  <a:moveTo>
                    <a:pt x="203" y="482"/>
                  </a:moveTo>
                  <a:cubicBezTo>
                    <a:pt x="204" y="479"/>
                    <a:pt x="199" y="474"/>
                    <a:pt x="203" y="471"/>
                  </a:cubicBezTo>
                  <a:cubicBezTo>
                    <a:pt x="206" y="471"/>
                    <a:pt x="206" y="474"/>
                    <a:pt x="208" y="475"/>
                  </a:cubicBezTo>
                  <a:cubicBezTo>
                    <a:pt x="207" y="478"/>
                    <a:pt x="205" y="480"/>
                    <a:pt x="203" y="482"/>
                  </a:cubicBezTo>
                  <a:close/>
                  <a:moveTo>
                    <a:pt x="206" y="502"/>
                  </a:moveTo>
                  <a:cubicBezTo>
                    <a:pt x="204" y="502"/>
                    <a:pt x="200" y="497"/>
                    <a:pt x="203" y="494"/>
                  </a:cubicBezTo>
                  <a:cubicBezTo>
                    <a:pt x="205" y="495"/>
                    <a:pt x="205" y="499"/>
                    <a:pt x="206" y="502"/>
                  </a:cubicBezTo>
                  <a:close/>
                  <a:moveTo>
                    <a:pt x="197" y="555"/>
                  </a:moveTo>
                  <a:cubicBezTo>
                    <a:pt x="194" y="554"/>
                    <a:pt x="193" y="550"/>
                    <a:pt x="195" y="547"/>
                  </a:cubicBezTo>
                  <a:cubicBezTo>
                    <a:pt x="195" y="547"/>
                    <a:pt x="196" y="547"/>
                    <a:pt x="197" y="547"/>
                  </a:cubicBezTo>
                  <a:cubicBezTo>
                    <a:pt x="198" y="550"/>
                    <a:pt x="199" y="553"/>
                    <a:pt x="197" y="555"/>
                  </a:cubicBezTo>
                  <a:close/>
                  <a:moveTo>
                    <a:pt x="196" y="608"/>
                  </a:moveTo>
                  <a:cubicBezTo>
                    <a:pt x="195" y="606"/>
                    <a:pt x="195" y="602"/>
                    <a:pt x="196" y="600"/>
                  </a:cubicBezTo>
                  <a:cubicBezTo>
                    <a:pt x="198" y="602"/>
                    <a:pt x="200" y="607"/>
                    <a:pt x="196" y="608"/>
                  </a:cubicBezTo>
                  <a:close/>
                  <a:moveTo>
                    <a:pt x="153" y="366"/>
                  </a:moveTo>
                  <a:cubicBezTo>
                    <a:pt x="154" y="367"/>
                    <a:pt x="157" y="367"/>
                    <a:pt x="158" y="365"/>
                  </a:cubicBezTo>
                  <a:cubicBezTo>
                    <a:pt x="160" y="367"/>
                    <a:pt x="160" y="370"/>
                    <a:pt x="161" y="373"/>
                  </a:cubicBezTo>
                  <a:cubicBezTo>
                    <a:pt x="159" y="372"/>
                    <a:pt x="158" y="370"/>
                    <a:pt x="157" y="369"/>
                  </a:cubicBezTo>
                  <a:cubicBezTo>
                    <a:pt x="155" y="370"/>
                    <a:pt x="154" y="371"/>
                    <a:pt x="154" y="373"/>
                  </a:cubicBezTo>
                  <a:cubicBezTo>
                    <a:pt x="152" y="371"/>
                    <a:pt x="154" y="369"/>
                    <a:pt x="153" y="366"/>
                  </a:cubicBezTo>
                  <a:close/>
                  <a:moveTo>
                    <a:pt x="142" y="161"/>
                  </a:moveTo>
                  <a:cubicBezTo>
                    <a:pt x="147" y="181"/>
                    <a:pt x="148" y="211"/>
                    <a:pt x="151" y="229"/>
                  </a:cubicBezTo>
                  <a:cubicBezTo>
                    <a:pt x="149" y="232"/>
                    <a:pt x="149" y="233"/>
                    <a:pt x="147" y="236"/>
                  </a:cubicBezTo>
                  <a:cubicBezTo>
                    <a:pt x="144" y="231"/>
                    <a:pt x="146" y="225"/>
                    <a:pt x="145" y="220"/>
                  </a:cubicBezTo>
                  <a:cubicBezTo>
                    <a:pt x="144" y="199"/>
                    <a:pt x="142" y="183"/>
                    <a:pt x="142" y="161"/>
                  </a:cubicBezTo>
                  <a:close/>
                  <a:moveTo>
                    <a:pt x="146" y="144"/>
                  </a:moveTo>
                  <a:cubicBezTo>
                    <a:pt x="143" y="134"/>
                    <a:pt x="145" y="123"/>
                    <a:pt x="143" y="111"/>
                  </a:cubicBezTo>
                  <a:cubicBezTo>
                    <a:pt x="145" y="111"/>
                    <a:pt x="146" y="110"/>
                    <a:pt x="147" y="109"/>
                  </a:cubicBezTo>
                  <a:cubicBezTo>
                    <a:pt x="146" y="120"/>
                    <a:pt x="148" y="132"/>
                    <a:pt x="146" y="144"/>
                  </a:cubicBezTo>
                  <a:close/>
                  <a:moveTo>
                    <a:pt x="165" y="67"/>
                  </a:moveTo>
                  <a:cubicBezTo>
                    <a:pt x="162" y="70"/>
                    <a:pt x="160" y="73"/>
                    <a:pt x="158" y="76"/>
                  </a:cubicBezTo>
                  <a:cubicBezTo>
                    <a:pt x="156" y="75"/>
                    <a:pt x="155" y="73"/>
                    <a:pt x="155" y="71"/>
                  </a:cubicBezTo>
                  <a:cubicBezTo>
                    <a:pt x="157" y="68"/>
                    <a:pt x="160" y="66"/>
                    <a:pt x="162" y="63"/>
                  </a:cubicBezTo>
                  <a:cubicBezTo>
                    <a:pt x="163" y="64"/>
                    <a:pt x="165" y="65"/>
                    <a:pt x="165" y="67"/>
                  </a:cubicBezTo>
                  <a:close/>
                  <a:moveTo>
                    <a:pt x="163" y="55"/>
                  </a:moveTo>
                  <a:cubicBezTo>
                    <a:pt x="162" y="52"/>
                    <a:pt x="167" y="49"/>
                    <a:pt x="168" y="46"/>
                  </a:cubicBezTo>
                  <a:cubicBezTo>
                    <a:pt x="170" y="46"/>
                    <a:pt x="169" y="48"/>
                    <a:pt x="170" y="48"/>
                  </a:cubicBezTo>
                  <a:cubicBezTo>
                    <a:pt x="168" y="50"/>
                    <a:pt x="166" y="54"/>
                    <a:pt x="163" y="55"/>
                  </a:cubicBezTo>
                  <a:close/>
                  <a:moveTo>
                    <a:pt x="222" y="55"/>
                  </a:moveTo>
                  <a:cubicBezTo>
                    <a:pt x="224" y="59"/>
                    <a:pt x="218" y="60"/>
                    <a:pt x="218" y="63"/>
                  </a:cubicBezTo>
                  <a:cubicBezTo>
                    <a:pt x="217" y="63"/>
                    <a:pt x="217" y="61"/>
                    <a:pt x="215" y="61"/>
                  </a:cubicBezTo>
                  <a:cubicBezTo>
                    <a:pt x="217" y="59"/>
                    <a:pt x="220" y="59"/>
                    <a:pt x="219" y="55"/>
                  </a:cubicBezTo>
                  <a:cubicBezTo>
                    <a:pt x="220" y="55"/>
                    <a:pt x="221" y="55"/>
                    <a:pt x="222" y="55"/>
                  </a:cubicBezTo>
                  <a:close/>
                  <a:moveTo>
                    <a:pt x="220" y="33"/>
                  </a:moveTo>
                  <a:cubicBezTo>
                    <a:pt x="222" y="32"/>
                    <a:pt x="224" y="30"/>
                    <a:pt x="228" y="31"/>
                  </a:cubicBezTo>
                  <a:cubicBezTo>
                    <a:pt x="226" y="33"/>
                    <a:pt x="224" y="36"/>
                    <a:pt x="220" y="33"/>
                  </a:cubicBezTo>
                  <a:close/>
                  <a:moveTo>
                    <a:pt x="280" y="113"/>
                  </a:moveTo>
                  <a:cubicBezTo>
                    <a:pt x="281" y="115"/>
                    <a:pt x="284" y="116"/>
                    <a:pt x="283" y="119"/>
                  </a:cubicBezTo>
                  <a:cubicBezTo>
                    <a:pt x="283" y="120"/>
                    <a:pt x="282" y="120"/>
                    <a:pt x="281" y="121"/>
                  </a:cubicBezTo>
                  <a:cubicBezTo>
                    <a:pt x="279" y="120"/>
                    <a:pt x="281" y="116"/>
                    <a:pt x="280" y="113"/>
                  </a:cubicBezTo>
                  <a:close/>
                  <a:moveTo>
                    <a:pt x="289" y="53"/>
                  </a:moveTo>
                  <a:cubicBezTo>
                    <a:pt x="296" y="58"/>
                    <a:pt x="287" y="63"/>
                    <a:pt x="285" y="68"/>
                  </a:cubicBezTo>
                  <a:cubicBezTo>
                    <a:pt x="279" y="63"/>
                    <a:pt x="285" y="57"/>
                    <a:pt x="289" y="53"/>
                  </a:cubicBezTo>
                  <a:close/>
                  <a:moveTo>
                    <a:pt x="284" y="55"/>
                  </a:moveTo>
                  <a:cubicBezTo>
                    <a:pt x="284" y="52"/>
                    <a:pt x="286" y="50"/>
                    <a:pt x="289" y="50"/>
                  </a:cubicBezTo>
                  <a:cubicBezTo>
                    <a:pt x="288" y="53"/>
                    <a:pt x="287" y="54"/>
                    <a:pt x="284" y="55"/>
                  </a:cubicBezTo>
                  <a:close/>
                  <a:moveTo>
                    <a:pt x="316" y="87"/>
                  </a:moveTo>
                  <a:cubicBezTo>
                    <a:pt x="318" y="89"/>
                    <a:pt x="320" y="92"/>
                    <a:pt x="319" y="95"/>
                  </a:cubicBezTo>
                  <a:cubicBezTo>
                    <a:pt x="317" y="93"/>
                    <a:pt x="313" y="89"/>
                    <a:pt x="316" y="87"/>
                  </a:cubicBezTo>
                  <a:close/>
                  <a:moveTo>
                    <a:pt x="316" y="66"/>
                  </a:moveTo>
                  <a:cubicBezTo>
                    <a:pt x="318" y="68"/>
                    <a:pt x="319" y="71"/>
                    <a:pt x="320" y="73"/>
                  </a:cubicBezTo>
                  <a:cubicBezTo>
                    <a:pt x="320" y="75"/>
                    <a:pt x="318" y="74"/>
                    <a:pt x="317" y="76"/>
                  </a:cubicBezTo>
                  <a:cubicBezTo>
                    <a:pt x="314" y="73"/>
                    <a:pt x="316" y="70"/>
                    <a:pt x="316" y="66"/>
                  </a:cubicBezTo>
                  <a:close/>
                  <a:moveTo>
                    <a:pt x="317" y="118"/>
                  </a:moveTo>
                  <a:cubicBezTo>
                    <a:pt x="315" y="117"/>
                    <a:pt x="315" y="113"/>
                    <a:pt x="312" y="113"/>
                  </a:cubicBezTo>
                  <a:cubicBezTo>
                    <a:pt x="314" y="110"/>
                    <a:pt x="313" y="109"/>
                    <a:pt x="315" y="106"/>
                  </a:cubicBezTo>
                  <a:cubicBezTo>
                    <a:pt x="320" y="108"/>
                    <a:pt x="319" y="113"/>
                    <a:pt x="317" y="118"/>
                  </a:cubicBezTo>
                  <a:close/>
                  <a:moveTo>
                    <a:pt x="322" y="213"/>
                  </a:moveTo>
                  <a:cubicBezTo>
                    <a:pt x="321" y="213"/>
                    <a:pt x="322" y="211"/>
                    <a:pt x="320" y="211"/>
                  </a:cubicBezTo>
                  <a:cubicBezTo>
                    <a:pt x="320" y="210"/>
                    <a:pt x="322" y="210"/>
                    <a:pt x="322" y="209"/>
                  </a:cubicBezTo>
                  <a:cubicBezTo>
                    <a:pt x="323" y="209"/>
                    <a:pt x="322" y="209"/>
                    <a:pt x="322" y="209"/>
                  </a:cubicBezTo>
                  <a:cubicBezTo>
                    <a:pt x="322" y="211"/>
                    <a:pt x="323" y="212"/>
                    <a:pt x="322" y="213"/>
                  </a:cubicBezTo>
                  <a:close/>
                  <a:moveTo>
                    <a:pt x="311" y="740"/>
                  </a:moveTo>
                  <a:cubicBezTo>
                    <a:pt x="309" y="732"/>
                    <a:pt x="315" y="728"/>
                    <a:pt x="317" y="723"/>
                  </a:cubicBezTo>
                  <a:cubicBezTo>
                    <a:pt x="322" y="730"/>
                    <a:pt x="313" y="735"/>
                    <a:pt x="311" y="740"/>
                  </a:cubicBezTo>
                  <a:close/>
                  <a:moveTo>
                    <a:pt x="312" y="761"/>
                  </a:moveTo>
                  <a:cubicBezTo>
                    <a:pt x="311" y="761"/>
                    <a:pt x="311" y="758"/>
                    <a:pt x="312" y="755"/>
                  </a:cubicBezTo>
                  <a:cubicBezTo>
                    <a:pt x="314" y="756"/>
                    <a:pt x="315" y="760"/>
                    <a:pt x="312" y="761"/>
                  </a:cubicBezTo>
                  <a:close/>
                  <a:moveTo>
                    <a:pt x="309" y="821"/>
                  </a:moveTo>
                  <a:cubicBezTo>
                    <a:pt x="309" y="822"/>
                    <a:pt x="307" y="821"/>
                    <a:pt x="307" y="822"/>
                  </a:cubicBezTo>
                  <a:cubicBezTo>
                    <a:pt x="306" y="821"/>
                    <a:pt x="309" y="815"/>
                    <a:pt x="311" y="817"/>
                  </a:cubicBezTo>
                  <a:cubicBezTo>
                    <a:pt x="310" y="817"/>
                    <a:pt x="308" y="820"/>
                    <a:pt x="309" y="821"/>
                  </a:cubicBezTo>
                  <a:close/>
                  <a:moveTo>
                    <a:pt x="278" y="399"/>
                  </a:moveTo>
                  <a:cubicBezTo>
                    <a:pt x="278" y="396"/>
                    <a:pt x="282" y="398"/>
                    <a:pt x="283" y="396"/>
                  </a:cubicBezTo>
                  <a:cubicBezTo>
                    <a:pt x="285" y="398"/>
                    <a:pt x="283" y="402"/>
                    <a:pt x="283" y="404"/>
                  </a:cubicBezTo>
                  <a:cubicBezTo>
                    <a:pt x="281" y="403"/>
                    <a:pt x="280" y="401"/>
                    <a:pt x="278" y="399"/>
                  </a:cubicBezTo>
                  <a:close/>
                  <a:moveTo>
                    <a:pt x="283" y="413"/>
                  </a:moveTo>
                  <a:cubicBezTo>
                    <a:pt x="284" y="415"/>
                    <a:pt x="283" y="416"/>
                    <a:pt x="281" y="416"/>
                  </a:cubicBezTo>
                  <a:cubicBezTo>
                    <a:pt x="279" y="414"/>
                    <a:pt x="281" y="412"/>
                    <a:pt x="283" y="413"/>
                  </a:cubicBezTo>
                  <a:close/>
                  <a:moveTo>
                    <a:pt x="259" y="373"/>
                  </a:moveTo>
                  <a:cubicBezTo>
                    <a:pt x="259" y="373"/>
                    <a:pt x="259" y="374"/>
                    <a:pt x="260" y="374"/>
                  </a:cubicBezTo>
                  <a:cubicBezTo>
                    <a:pt x="259" y="372"/>
                    <a:pt x="257" y="374"/>
                    <a:pt x="257" y="371"/>
                  </a:cubicBezTo>
                  <a:cubicBezTo>
                    <a:pt x="258" y="369"/>
                    <a:pt x="259" y="366"/>
                    <a:pt x="262" y="365"/>
                  </a:cubicBezTo>
                  <a:cubicBezTo>
                    <a:pt x="262" y="368"/>
                    <a:pt x="262" y="368"/>
                    <a:pt x="263" y="372"/>
                  </a:cubicBezTo>
                  <a:cubicBezTo>
                    <a:pt x="261" y="372"/>
                    <a:pt x="259" y="377"/>
                    <a:pt x="259" y="373"/>
                  </a:cubicBezTo>
                  <a:close/>
                  <a:moveTo>
                    <a:pt x="263" y="388"/>
                  </a:moveTo>
                  <a:cubicBezTo>
                    <a:pt x="262" y="388"/>
                    <a:pt x="261" y="388"/>
                    <a:pt x="261" y="389"/>
                  </a:cubicBezTo>
                  <a:cubicBezTo>
                    <a:pt x="258" y="388"/>
                    <a:pt x="259" y="385"/>
                    <a:pt x="259" y="383"/>
                  </a:cubicBezTo>
                  <a:cubicBezTo>
                    <a:pt x="261" y="384"/>
                    <a:pt x="262" y="386"/>
                    <a:pt x="263" y="388"/>
                  </a:cubicBezTo>
                  <a:close/>
                  <a:moveTo>
                    <a:pt x="252" y="366"/>
                  </a:moveTo>
                  <a:cubicBezTo>
                    <a:pt x="249" y="362"/>
                    <a:pt x="246" y="358"/>
                    <a:pt x="242" y="354"/>
                  </a:cubicBezTo>
                  <a:cubicBezTo>
                    <a:pt x="243" y="350"/>
                    <a:pt x="246" y="349"/>
                    <a:pt x="248" y="347"/>
                  </a:cubicBezTo>
                  <a:cubicBezTo>
                    <a:pt x="252" y="350"/>
                    <a:pt x="254" y="355"/>
                    <a:pt x="258" y="360"/>
                  </a:cubicBezTo>
                  <a:cubicBezTo>
                    <a:pt x="257" y="363"/>
                    <a:pt x="255" y="365"/>
                    <a:pt x="252" y="366"/>
                  </a:cubicBezTo>
                  <a:close/>
                  <a:moveTo>
                    <a:pt x="255" y="380"/>
                  </a:moveTo>
                  <a:cubicBezTo>
                    <a:pt x="254" y="378"/>
                    <a:pt x="253" y="377"/>
                    <a:pt x="253" y="375"/>
                  </a:cubicBezTo>
                  <a:cubicBezTo>
                    <a:pt x="254" y="376"/>
                    <a:pt x="256" y="378"/>
                    <a:pt x="255" y="380"/>
                  </a:cubicBezTo>
                  <a:close/>
                  <a:moveTo>
                    <a:pt x="251" y="384"/>
                  </a:moveTo>
                  <a:cubicBezTo>
                    <a:pt x="251" y="381"/>
                    <a:pt x="249" y="382"/>
                    <a:pt x="249" y="379"/>
                  </a:cubicBezTo>
                  <a:cubicBezTo>
                    <a:pt x="252" y="378"/>
                    <a:pt x="254" y="384"/>
                    <a:pt x="251" y="384"/>
                  </a:cubicBezTo>
                  <a:close/>
                  <a:moveTo>
                    <a:pt x="221" y="413"/>
                  </a:moveTo>
                  <a:cubicBezTo>
                    <a:pt x="222" y="414"/>
                    <a:pt x="223" y="415"/>
                    <a:pt x="223" y="417"/>
                  </a:cubicBezTo>
                  <a:cubicBezTo>
                    <a:pt x="222" y="416"/>
                    <a:pt x="221" y="415"/>
                    <a:pt x="221" y="413"/>
                  </a:cubicBezTo>
                  <a:close/>
                  <a:moveTo>
                    <a:pt x="225" y="435"/>
                  </a:moveTo>
                  <a:cubicBezTo>
                    <a:pt x="224" y="435"/>
                    <a:pt x="223" y="435"/>
                    <a:pt x="222" y="435"/>
                  </a:cubicBezTo>
                  <a:cubicBezTo>
                    <a:pt x="222" y="433"/>
                    <a:pt x="221" y="432"/>
                    <a:pt x="223" y="431"/>
                  </a:cubicBezTo>
                  <a:cubicBezTo>
                    <a:pt x="224" y="431"/>
                    <a:pt x="226" y="434"/>
                    <a:pt x="225" y="435"/>
                  </a:cubicBezTo>
                  <a:close/>
                  <a:moveTo>
                    <a:pt x="220" y="405"/>
                  </a:moveTo>
                  <a:cubicBezTo>
                    <a:pt x="219" y="404"/>
                    <a:pt x="219" y="402"/>
                    <a:pt x="217" y="403"/>
                  </a:cubicBezTo>
                  <a:cubicBezTo>
                    <a:pt x="219" y="400"/>
                    <a:pt x="215" y="399"/>
                    <a:pt x="214" y="396"/>
                  </a:cubicBezTo>
                  <a:cubicBezTo>
                    <a:pt x="214" y="394"/>
                    <a:pt x="216" y="393"/>
                    <a:pt x="217" y="391"/>
                  </a:cubicBezTo>
                  <a:cubicBezTo>
                    <a:pt x="220" y="393"/>
                    <a:pt x="222" y="397"/>
                    <a:pt x="225" y="399"/>
                  </a:cubicBezTo>
                  <a:cubicBezTo>
                    <a:pt x="224" y="402"/>
                    <a:pt x="223" y="404"/>
                    <a:pt x="220" y="405"/>
                  </a:cubicBezTo>
                  <a:close/>
                  <a:moveTo>
                    <a:pt x="181" y="605"/>
                  </a:moveTo>
                  <a:cubicBezTo>
                    <a:pt x="179" y="603"/>
                    <a:pt x="183" y="601"/>
                    <a:pt x="183" y="599"/>
                  </a:cubicBezTo>
                  <a:cubicBezTo>
                    <a:pt x="185" y="601"/>
                    <a:pt x="181" y="603"/>
                    <a:pt x="181" y="605"/>
                  </a:cubicBezTo>
                  <a:close/>
                  <a:moveTo>
                    <a:pt x="183" y="626"/>
                  </a:moveTo>
                  <a:cubicBezTo>
                    <a:pt x="181" y="629"/>
                    <a:pt x="183" y="631"/>
                    <a:pt x="179" y="632"/>
                  </a:cubicBezTo>
                  <a:cubicBezTo>
                    <a:pt x="177" y="629"/>
                    <a:pt x="180" y="627"/>
                    <a:pt x="181" y="625"/>
                  </a:cubicBezTo>
                  <a:cubicBezTo>
                    <a:pt x="182" y="625"/>
                    <a:pt x="182" y="626"/>
                    <a:pt x="183" y="626"/>
                  </a:cubicBezTo>
                  <a:close/>
                  <a:moveTo>
                    <a:pt x="178" y="598"/>
                  </a:moveTo>
                  <a:cubicBezTo>
                    <a:pt x="175" y="594"/>
                    <a:pt x="180" y="592"/>
                    <a:pt x="181" y="589"/>
                  </a:cubicBezTo>
                  <a:cubicBezTo>
                    <a:pt x="184" y="592"/>
                    <a:pt x="181" y="597"/>
                    <a:pt x="178" y="598"/>
                  </a:cubicBezTo>
                  <a:close/>
                  <a:moveTo>
                    <a:pt x="162" y="682"/>
                  </a:moveTo>
                  <a:cubicBezTo>
                    <a:pt x="163" y="681"/>
                    <a:pt x="163" y="679"/>
                    <a:pt x="164" y="677"/>
                  </a:cubicBezTo>
                  <a:cubicBezTo>
                    <a:pt x="165" y="678"/>
                    <a:pt x="164" y="680"/>
                    <a:pt x="166" y="681"/>
                  </a:cubicBezTo>
                  <a:cubicBezTo>
                    <a:pt x="165" y="682"/>
                    <a:pt x="163" y="683"/>
                    <a:pt x="162" y="682"/>
                  </a:cubicBezTo>
                  <a:close/>
                  <a:moveTo>
                    <a:pt x="162" y="704"/>
                  </a:moveTo>
                  <a:cubicBezTo>
                    <a:pt x="161" y="702"/>
                    <a:pt x="163" y="698"/>
                    <a:pt x="164" y="696"/>
                  </a:cubicBezTo>
                  <a:cubicBezTo>
                    <a:pt x="168" y="698"/>
                    <a:pt x="163" y="702"/>
                    <a:pt x="162" y="704"/>
                  </a:cubicBezTo>
                  <a:close/>
                  <a:moveTo>
                    <a:pt x="164" y="589"/>
                  </a:moveTo>
                  <a:cubicBezTo>
                    <a:pt x="167" y="577"/>
                    <a:pt x="176" y="598"/>
                    <a:pt x="167" y="600"/>
                  </a:cubicBezTo>
                  <a:cubicBezTo>
                    <a:pt x="168" y="596"/>
                    <a:pt x="164" y="592"/>
                    <a:pt x="164" y="589"/>
                  </a:cubicBezTo>
                  <a:close/>
                  <a:moveTo>
                    <a:pt x="162" y="509"/>
                  </a:moveTo>
                  <a:cubicBezTo>
                    <a:pt x="166" y="512"/>
                    <a:pt x="166" y="520"/>
                    <a:pt x="167" y="525"/>
                  </a:cubicBezTo>
                  <a:cubicBezTo>
                    <a:pt x="158" y="525"/>
                    <a:pt x="170" y="539"/>
                    <a:pt x="162" y="543"/>
                  </a:cubicBezTo>
                  <a:cubicBezTo>
                    <a:pt x="162" y="537"/>
                    <a:pt x="161" y="517"/>
                    <a:pt x="162" y="509"/>
                  </a:cubicBezTo>
                  <a:close/>
                  <a:moveTo>
                    <a:pt x="151" y="171"/>
                  </a:moveTo>
                  <a:cubicBezTo>
                    <a:pt x="155" y="176"/>
                    <a:pt x="157" y="188"/>
                    <a:pt x="151" y="191"/>
                  </a:cubicBezTo>
                  <a:cubicBezTo>
                    <a:pt x="152" y="185"/>
                    <a:pt x="151" y="177"/>
                    <a:pt x="151" y="171"/>
                  </a:cubicBezTo>
                  <a:close/>
                  <a:moveTo>
                    <a:pt x="153" y="199"/>
                  </a:moveTo>
                  <a:cubicBezTo>
                    <a:pt x="156" y="199"/>
                    <a:pt x="155" y="207"/>
                    <a:pt x="155" y="211"/>
                  </a:cubicBezTo>
                  <a:cubicBezTo>
                    <a:pt x="152" y="211"/>
                    <a:pt x="153" y="201"/>
                    <a:pt x="153" y="199"/>
                  </a:cubicBezTo>
                  <a:close/>
                  <a:moveTo>
                    <a:pt x="155" y="87"/>
                  </a:moveTo>
                  <a:cubicBezTo>
                    <a:pt x="156" y="87"/>
                    <a:pt x="157" y="86"/>
                    <a:pt x="157" y="85"/>
                  </a:cubicBezTo>
                  <a:cubicBezTo>
                    <a:pt x="162" y="85"/>
                    <a:pt x="161" y="91"/>
                    <a:pt x="158" y="93"/>
                  </a:cubicBezTo>
                  <a:cubicBezTo>
                    <a:pt x="156" y="92"/>
                    <a:pt x="156" y="90"/>
                    <a:pt x="155" y="87"/>
                  </a:cubicBezTo>
                  <a:close/>
                  <a:moveTo>
                    <a:pt x="246" y="332"/>
                  </a:moveTo>
                  <a:cubicBezTo>
                    <a:pt x="246" y="331"/>
                    <a:pt x="247" y="330"/>
                    <a:pt x="248" y="329"/>
                  </a:cubicBezTo>
                  <a:cubicBezTo>
                    <a:pt x="250" y="329"/>
                    <a:pt x="251" y="332"/>
                    <a:pt x="251" y="334"/>
                  </a:cubicBezTo>
                  <a:cubicBezTo>
                    <a:pt x="250" y="335"/>
                    <a:pt x="249" y="337"/>
                    <a:pt x="248" y="338"/>
                  </a:cubicBezTo>
                  <a:cubicBezTo>
                    <a:pt x="245" y="337"/>
                    <a:pt x="248" y="333"/>
                    <a:pt x="246" y="332"/>
                  </a:cubicBezTo>
                  <a:close/>
                  <a:moveTo>
                    <a:pt x="210" y="399"/>
                  </a:moveTo>
                  <a:cubicBezTo>
                    <a:pt x="214" y="398"/>
                    <a:pt x="217" y="406"/>
                    <a:pt x="217" y="409"/>
                  </a:cubicBezTo>
                  <a:cubicBezTo>
                    <a:pt x="213" y="407"/>
                    <a:pt x="211" y="404"/>
                    <a:pt x="210" y="399"/>
                  </a:cubicBezTo>
                  <a:close/>
                  <a:moveTo>
                    <a:pt x="215" y="426"/>
                  </a:moveTo>
                  <a:cubicBezTo>
                    <a:pt x="214" y="424"/>
                    <a:pt x="213" y="421"/>
                    <a:pt x="214" y="420"/>
                  </a:cubicBezTo>
                  <a:cubicBezTo>
                    <a:pt x="217" y="420"/>
                    <a:pt x="219" y="426"/>
                    <a:pt x="215" y="426"/>
                  </a:cubicBezTo>
                  <a:close/>
                  <a:moveTo>
                    <a:pt x="173" y="662"/>
                  </a:moveTo>
                  <a:cubicBezTo>
                    <a:pt x="175" y="664"/>
                    <a:pt x="176" y="668"/>
                    <a:pt x="174" y="670"/>
                  </a:cubicBezTo>
                  <a:cubicBezTo>
                    <a:pt x="171" y="669"/>
                    <a:pt x="170" y="664"/>
                    <a:pt x="173" y="662"/>
                  </a:cubicBezTo>
                  <a:close/>
                  <a:moveTo>
                    <a:pt x="171" y="692"/>
                  </a:moveTo>
                  <a:cubicBezTo>
                    <a:pt x="168" y="690"/>
                    <a:pt x="171" y="684"/>
                    <a:pt x="172" y="683"/>
                  </a:cubicBezTo>
                  <a:cubicBezTo>
                    <a:pt x="175" y="685"/>
                    <a:pt x="173" y="690"/>
                    <a:pt x="171" y="692"/>
                  </a:cubicBezTo>
                  <a:close/>
                  <a:moveTo>
                    <a:pt x="170" y="608"/>
                  </a:moveTo>
                  <a:cubicBezTo>
                    <a:pt x="171" y="606"/>
                    <a:pt x="172" y="604"/>
                    <a:pt x="173" y="602"/>
                  </a:cubicBezTo>
                  <a:cubicBezTo>
                    <a:pt x="175" y="604"/>
                    <a:pt x="173" y="607"/>
                    <a:pt x="170" y="608"/>
                  </a:cubicBezTo>
                  <a:close/>
                  <a:moveTo>
                    <a:pt x="174" y="636"/>
                  </a:moveTo>
                  <a:cubicBezTo>
                    <a:pt x="177" y="638"/>
                    <a:pt x="174" y="641"/>
                    <a:pt x="173" y="642"/>
                  </a:cubicBezTo>
                  <a:cubicBezTo>
                    <a:pt x="171" y="641"/>
                    <a:pt x="173" y="638"/>
                    <a:pt x="174" y="636"/>
                  </a:cubicBezTo>
                  <a:close/>
                  <a:moveTo>
                    <a:pt x="173" y="616"/>
                  </a:moveTo>
                  <a:cubicBezTo>
                    <a:pt x="173" y="613"/>
                    <a:pt x="174" y="611"/>
                    <a:pt x="177" y="610"/>
                  </a:cubicBezTo>
                  <a:cubicBezTo>
                    <a:pt x="176" y="613"/>
                    <a:pt x="175" y="615"/>
                    <a:pt x="173" y="616"/>
                  </a:cubicBezTo>
                  <a:close/>
                  <a:moveTo>
                    <a:pt x="174" y="589"/>
                  </a:moveTo>
                  <a:cubicBezTo>
                    <a:pt x="173" y="585"/>
                    <a:pt x="172" y="582"/>
                    <a:pt x="172" y="580"/>
                  </a:cubicBezTo>
                  <a:cubicBezTo>
                    <a:pt x="172" y="578"/>
                    <a:pt x="175" y="577"/>
                    <a:pt x="175" y="575"/>
                  </a:cubicBezTo>
                  <a:cubicBezTo>
                    <a:pt x="181" y="577"/>
                    <a:pt x="179" y="586"/>
                    <a:pt x="174" y="589"/>
                  </a:cubicBezTo>
                  <a:close/>
                  <a:moveTo>
                    <a:pt x="161" y="442"/>
                  </a:moveTo>
                  <a:cubicBezTo>
                    <a:pt x="166" y="447"/>
                    <a:pt x="162" y="453"/>
                    <a:pt x="162" y="461"/>
                  </a:cubicBezTo>
                  <a:cubicBezTo>
                    <a:pt x="165" y="461"/>
                    <a:pt x="166" y="460"/>
                    <a:pt x="167" y="458"/>
                  </a:cubicBezTo>
                  <a:cubicBezTo>
                    <a:pt x="171" y="461"/>
                    <a:pt x="166" y="464"/>
                    <a:pt x="165" y="467"/>
                  </a:cubicBezTo>
                  <a:cubicBezTo>
                    <a:pt x="165" y="468"/>
                    <a:pt x="166" y="468"/>
                    <a:pt x="166" y="470"/>
                  </a:cubicBezTo>
                  <a:cubicBezTo>
                    <a:pt x="168" y="471"/>
                    <a:pt x="169" y="471"/>
                    <a:pt x="170" y="469"/>
                  </a:cubicBezTo>
                  <a:cubicBezTo>
                    <a:pt x="173" y="471"/>
                    <a:pt x="173" y="476"/>
                    <a:pt x="175" y="479"/>
                  </a:cubicBezTo>
                  <a:cubicBezTo>
                    <a:pt x="174" y="482"/>
                    <a:pt x="172" y="484"/>
                    <a:pt x="170" y="486"/>
                  </a:cubicBezTo>
                  <a:cubicBezTo>
                    <a:pt x="166" y="482"/>
                    <a:pt x="168" y="476"/>
                    <a:pt x="165" y="471"/>
                  </a:cubicBezTo>
                  <a:cubicBezTo>
                    <a:pt x="163" y="470"/>
                    <a:pt x="163" y="471"/>
                    <a:pt x="161" y="471"/>
                  </a:cubicBezTo>
                  <a:cubicBezTo>
                    <a:pt x="161" y="464"/>
                    <a:pt x="162" y="451"/>
                    <a:pt x="161" y="442"/>
                  </a:cubicBezTo>
                  <a:close/>
                  <a:moveTo>
                    <a:pt x="162" y="385"/>
                  </a:moveTo>
                  <a:cubicBezTo>
                    <a:pt x="168" y="390"/>
                    <a:pt x="169" y="400"/>
                    <a:pt x="172" y="407"/>
                  </a:cubicBezTo>
                  <a:cubicBezTo>
                    <a:pt x="172" y="410"/>
                    <a:pt x="169" y="413"/>
                    <a:pt x="167" y="415"/>
                  </a:cubicBezTo>
                  <a:cubicBezTo>
                    <a:pt x="165" y="418"/>
                    <a:pt x="164" y="422"/>
                    <a:pt x="162" y="421"/>
                  </a:cubicBezTo>
                  <a:cubicBezTo>
                    <a:pt x="163" y="407"/>
                    <a:pt x="165" y="398"/>
                    <a:pt x="162" y="385"/>
                  </a:cubicBezTo>
                  <a:close/>
                  <a:moveTo>
                    <a:pt x="242" y="176"/>
                  </a:moveTo>
                  <a:cubicBezTo>
                    <a:pt x="244" y="177"/>
                    <a:pt x="245" y="179"/>
                    <a:pt x="246" y="182"/>
                  </a:cubicBezTo>
                  <a:cubicBezTo>
                    <a:pt x="244" y="184"/>
                    <a:pt x="242" y="187"/>
                    <a:pt x="239" y="188"/>
                  </a:cubicBezTo>
                  <a:cubicBezTo>
                    <a:pt x="240" y="185"/>
                    <a:pt x="238" y="179"/>
                    <a:pt x="242" y="176"/>
                  </a:cubicBezTo>
                  <a:close/>
                  <a:moveTo>
                    <a:pt x="249" y="177"/>
                  </a:moveTo>
                  <a:cubicBezTo>
                    <a:pt x="246" y="176"/>
                    <a:pt x="248" y="174"/>
                    <a:pt x="246" y="173"/>
                  </a:cubicBezTo>
                  <a:cubicBezTo>
                    <a:pt x="246" y="168"/>
                    <a:pt x="251" y="168"/>
                    <a:pt x="252" y="163"/>
                  </a:cubicBezTo>
                  <a:cubicBezTo>
                    <a:pt x="255" y="164"/>
                    <a:pt x="254" y="167"/>
                    <a:pt x="256" y="168"/>
                  </a:cubicBezTo>
                  <a:cubicBezTo>
                    <a:pt x="254" y="172"/>
                    <a:pt x="251" y="174"/>
                    <a:pt x="249" y="177"/>
                  </a:cubicBezTo>
                  <a:close/>
                  <a:moveTo>
                    <a:pt x="253" y="191"/>
                  </a:moveTo>
                  <a:cubicBezTo>
                    <a:pt x="252" y="194"/>
                    <a:pt x="249" y="196"/>
                    <a:pt x="248" y="199"/>
                  </a:cubicBezTo>
                  <a:cubicBezTo>
                    <a:pt x="240" y="196"/>
                    <a:pt x="244" y="190"/>
                    <a:pt x="248" y="185"/>
                  </a:cubicBezTo>
                  <a:cubicBezTo>
                    <a:pt x="251" y="185"/>
                    <a:pt x="251" y="190"/>
                    <a:pt x="253" y="191"/>
                  </a:cubicBezTo>
                  <a:close/>
                  <a:moveTo>
                    <a:pt x="253" y="156"/>
                  </a:moveTo>
                  <a:cubicBezTo>
                    <a:pt x="250" y="155"/>
                    <a:pt x="250" y="150"/>
                    <a:pt x="248" y="148"/>
                  </a:cubicBezTo>
                  <a:cubicBezTo>
                    <a:pt x="247" y="147"/>
                    <a:pt x="249" y="147"/>
                    <a:pt x="249" y="146"/>
                  </a:cubicBezTo>
                  <a:cubicBezTo>
                    <a:pt x="252" y="147"/>
                    <a:pt x="252" y="151"/>
                    <a:pt x="255" y="154"/>
                  </a:cubicBezTo>
                  <a:cubicBezTo>
                    <a:pt x="255" y="155"/>
                    <a:pt x="253" y="154"/>
                    <a:pt x="253" y="156"/>
                  </a:cubicBezTo>
                  <a:close/>
                  <a:moveTo>
                    <a:pt x="244" y="127"/>
                  </a:moveTo>
                  <a:cubicBezTo>
                    <a:pt x="245" y="123"/>
                    <a:pt x="248" y="122"/>
                    <a:pt x="248" y="119"/>
                  </a:cubicBezTo>
                  <a:cubicBezTo>
                    <a:pt x="253" y="121"/>
                    <a:pt x="254" y="125"/>
                    <a:pt x="256" y="130"/>
                  </a:cubicBezTo>
                  <a:cubicBezTo>
                    <a:pt x="254" y="132"/>
                    <a:pt x="251" y="135"/>
                    <a:pt x="249" y="138"/>
                  </a:cubicBezTo>
                  <a:cubicBezTo>
                    <a:pt x="247" y="134"/>
                    <a:pt x="245" y="131"/>
                    <a:pt x="244" y="127"/>
                  </a:cubicBezTo>
                  <a:close/>
                  <a:moveTo>
                    <a:pt x="246" y="140"/>
                  </a:moveTo>
                  <a:cubicBezTo>
                    <a:pt x="247" y="142"/>
                    <a:pt x="244" y="142"/>
                    <a:pt x="245" y="144"/>
                  </a:cubicBezTo>
                  <a:cubicBezTo>
                    <a:pt x="242" y="142"/>
                    <a:pt x="241" y="139"/>
                    <a:pt x="242" y="135"/>
                  </a:cubicBezTo>
                  <a:cubicBezTo>
                    <a:pt x="244" y="136"/>
                    <a:pt x="244" y="139"/>
                    <a:pt x="246" y="140"/>
                  </a:cubicBezTo>
                  <a:close/>
                  <a:moveTo>
                    <a:pt x="244" y="152"/>
                  </a:moveTo>
                  <a:cubicBezTo>
                    <a:pt x="247" y="153"/>
                    <a:pt x="248" y="157"/>
                    <a:pt x="250" y="159"/>
                  </a:cubicBezTo>
                  <a:cubicBezTo>
                    <a:pt x="247" y="162"/>
                    <a:pt x="246" y="166"/>
                    <a:pt x="242" y="167"/>
                  </a:cubicBezTo>
                  <a:cubicBezTo>
                    <a:pt x="237" y="163"/>
                    <a:pt x="240" y="155"/>
                    <a:pt x="244" y="152"/>
                  </a:cubicBezTo>
                  <a:close/>
                  <a:moveTo>
                    <a:pt x="244" y="204"/>
                  </a:moveTo>
                  <a:cubicBezTo>
                    <a:pt x="243" y="205"/>
                    <a:pt x="241" y="206"/>
                    <a:pt x="240" y="208"/>
                  </a:cubicBezTo>
                  <a:cubicBezTo>
                    <a:pt x="238" y="205"/>
                    <a:pt x="239" y="200"/>
                    <a:pt x="239" y="198"/>
                  </a:cubicBezTo>
                  <a:cubicBezTo>
                    <a:pt x="241" y="199"/>
                    <a:pt x="243" y="201"/>
                    <a:pt x="244" y="204"/>
                  </a:cubicBezTo>
                  <a:close/>
                  <a:moveTo>
                    <a:pt x="240" y="267"/>
                  </a:moveTo>
                  <a:cubicBezTo>
                    <a:pt x="240" y="270"/>
                    <a:pt x="241" y="271"/>
                    <a:pt x="240" y="275"/>
                  </a:cubicBezTo>
                  <a:cubicBezTo>
                    <a:pt x="239" y="274"/>
                    <a:pt x="237" y="273"/>
                    <a:pt x="236" y="272"/>
                  </a:cubicBezTo>
                  <a:cubicBezTo>
                    <a:pt x="236" y="271"/>
                    <a:pt x="236" y="270"/>
                    <a:pt x="236" y="268"/>
                  </a:cubicBezTo>
                  <a:cubicBezTo>
                    <a:pt x="238" y="270"/>
                    <a:pt x="238" y="267"/>
                    <a:pt x="240" y="267"/>
                  </a:cubicBezTo>
                  <a:close/>
                  <a:moveTo>
                    <a:pt x="196" y="358"/>
                  </a:moveTo>
                  <a:cubicBezTo>
                    <a:pt x="193" y="357"/>
                    <a:pt x="192" y="354"/>
                    <a:pt x="189" y="352"/>
                  </a:cubicBezTo>
                  <a:cubicBezTo>
                    <a:pt x="189" y="350"/>
                    <a:pt x="192" y="351"/>
                    <a:pt x="192" y="348"/>
                  </a:cubicBezTo>
                  <a:cubicBezTo>
                    <a:pt x="196" y="350"/>
                    <a:pt x="200" y="355"/>
                    <a:pt x="196" y="358"/>
                  </a:cubicBezTo>
                  <a:close/>
                  <a:moveTo>
                    <a:pt x="195" y="382"/>
                  </a:moveTo>
                  <a:cubicBezTo>
                    <a:pt x="191" y="379"/>
                    <a:pt x="191" y="375"/>
                    <a:pt x="195" y="373"/>
                  </a:cubicBezTo>
                  <a:cubicBezTo>
                    <a:pt x="198" y="375"/>
                    <a:pt x="198" y="380"/>
                    <a:pt x="195" y="382"/>
                  </a:cubicBezTo>
                  <a:close/>
                  <a:moveTo>
                    <a:pt x="184" y="420"/>
                  </a:moveTo>
                  <a:cubicBezTo>
                    <a:pt x="182" y="419"/>
                    <a:pt x="180" y="415"/>
                    <a:pt x="181" y="412"/>
                  </a:cubicBezTo>
                  <a:cubicBezTo>
                    <a:pt x="184" y="413"/>
                    <a:pt x="185" y="415"/>
                    <a:pt x="187" y="416"/>
                  </a:cubicBezTo>
                  <a:cubicBezTo>
                    <a:pt x="186" y="419"/>
                    <a:pt x="186" y="420"/>
                    <a:pt x="184" y="420"/>
                  </a:cubicBezTo>
                  <a:close/>
                  <a:moveTo>
                    <a:pt x="189" y="422"/>
                  </a:moveTo>
                  <a:cubicBezTo>
                    <a:pt x="191" y="424"/>
                    <a:pt x="188" y="426"/>
                    <a:pt x="186" y="427"/>
                  </a:cubicBezTo>
                  <a:cubicBezTo>
                    <a:pt x="186" y="424"/>
                    <a:pt x="189" y="424"/>
                    <a:pt x="189" y="422"/>
                  </a:cubicBezTo>
                  <a:close/>
                  <a:moveTo>
                    <a:pt x="184" y="386"/>
                  </a:moveTo>
                  <a:cubicBezTo>
                    <a:pt x="185" y="385"/>
                    <a:pt x="186" y="384"/>
                    <a:pt x="187" y="382"/>
                  </a:cubicBezTo>
                  <a:cubicBezTo>
                    <a:pt x="189" y="382"/>
                    <a:pt x="190" y="384"/>
                    <a:pt x="191" y="386"/>
                  </a:cubicBezTo>
                  <a:cubicBezTo>
                    <a:pt x="189" y="387"/>
                    <a:pt x="188" y="388"/>
                    <a:pt x="188" y="389"/>
                  </a:cubicBezTo>
                  <a:cubicBezTo>
                    <a:pt x="185" y="389"/>
                    <a:pt x="186" y="386"/>
                    <a:pt x="184" y="386"/>
                  </a:cubicBezTo>
                  <a:close/>
                  <a:moveTo>
                    <a:pt x="174" y="350"/>
                  </a:moveTo>
                  <a:cubicBezTo>
                    <a:pt x="175" y="349"/>
                    <a:pt x="176" y="348"/>
                    <a:pt x="177" y="347"/>
                  </a:cubicBezTo>
                  <a:cubicBezTo>
                    <a:pt x="181" y="349"/>
                    <a:pt x="180" y="355"/>
                    <a:pt x="176" y="356"/>
                  </a:cubicBezTo>
                  <a:cubicBezTo>
                    <a:pt x="176" y="353"/>
                    <a:pt x="173" y="353"/>
                    <a:pt x="174" y="350"/>
                  </a:cubicBezTo>
                  <a:close/>
                  <a:moveTo>
                    <a:pt x="193" y="161"/>
                  </a:moveTo>
                  <a:cubicBezTo>
                    <a:pt x="190" y="162"/>
                    <a:pt x="190" y="166"/>
                    <a:pt x="187" y="166"/>
                  </a:cubicBezTo>
                  <a:cubicBezTo>
                    <a:pt x="187" y="163"/>
                    <a:pt x="184" y="163"/>
                    <a:pt x="183" y="162"/>
                  </a:cubicBezTo>
                  <a:cubicBezTo>
                    <a:pt x="185" y="159"/>
                    <a:pt x="185" y="154"/>
                    <a:pt x="191" y="154"/>
                  </a:cubicBezTo>
                  <a:cubicBezTo>
                    <a:pt x="189" y="157"/>
                    <a:pt x="192" y="158"/>
                    <a:pt x="193" y="161"/>
                  </a:cubicBezTo>
                  <a:close/>
                  <a:moveTo>
                    <a:pt x="183" y="330"/>
                  </a:moveTo>
                  <a:cubicBezTo>
                    <a:pt x="184" y="327"/>
                    <a:pt x="188" y="322"/>
                    <a:pt x="190" y="326"/>
                  </a:cubicBezTo>
                  <a:cubicBezTo>
                    <a:pt x="189" y="328"/>
                    <a:pt x="187" y="332"/>
                    <a:pt x="183" y="330"/>
                  </a:cubicBezTo>
                  <a:close/>
                  <a:moveTo>
                    <a:pt x="187" y="342"/>
                  </a:moveTo>
                  <a:cubicBezTo>
                    <a:pt x="186" y="343"/>
                    <a:pt x="186" y="345"/>
                    <a:pt x="184" y="345"/>
                  </a:cubicBezTo>
                  <a:cubicBezTo>
                    <a:pt x="182" y="345"/>
                    <a:pt x="182" y="343"/>
                    <a:pt x="181" y="342"/>
                  </a:cubicBezTo>
                  <a:cubicBezTo>
                    <a:pt x="182" y="338"/>
                    <a:pt x="187" y="338"/>
                    <a:pt x="187" y="342"/>
                  </a:cubicBezTo>
                  <a:close/>
                  <a:moveTo>
                    <a:pt x="183" y="289"/>
                  </a:moveTo>
                  <a:cubicBezTo>
                    <a:pt x="184" y="289"/>
                    <a:pt x="185" y="287"/>
                    <a:pt x="188" y="288"/>
                  </a:cubicBezTo>
                  <a:cubicBezTo>
                    <a:pt x="188" y="289"/>
                    <a:pt x="190" y="290"/>
                    <a:pt x="190" y="292"/>
                  </a:cubicBezTo>
                  <a:cubicBezTo>
                    <a:pt x="188" y="294"/>
                    <a:pt x="186" y="296"/>
                    <a:pt x="184" y="299"/>
                  </a:cubicBezTo>
                  <a:cubicBezTo>
                    <a:pt x="183" y="298"/>
                    <a:pt x="182" y="297"/>
                    <a:pt x="181" y="296"/>
                  </a:cubicBezTo>
                  <a:cubicBezTo>
                    <a:pt x="181" y="293"/>
                    <a:pt x="186" y="292"/>
                    <a:pt x="183" y="289"/>
                  </a:cubicBezTo>
                  <a:close/>
                  <a:moveTo>
                    <a:pt x="194" y="287"/>
                  </a:moveTo>
                  <a:cubicBezTo>
                    <a:pt x="190" y="286"/>
                    <a:pt x="191" y="283"/>
                    <a:pt x="189" y="282"/>
                  </a:cubicBezTo>
                  <a:cubicBezTo>
                    <a:pt x="189" y="279"/>
                    <a:pt x="192" y="278"/>
                    <a:pt x="193" y="276"/>
                  </a:cubicBezTo>
                  <a:cubicBezTo>
                    <a:pt x="196" y="277"/>
                    <a:pt x="197" y="280"/>
                    <a:pt x="198" y="283"/>
                  </a:cubicBezTo>
                  <a:cubicBezTo>
                    <a:pt x="195" y="283"/>
                    <a:pt x="195" y="286"/>
                    <a:pt x="194" y="287"/>
                  </a:cubicBezTo>
                  <a:close/>
                  <a:moveTo>
                    <a:pt x="198" y="303"/>
                  </a:moveTo>
                  <a:cubicBezTo>
                    <a:pt x="196" y="307"/>
                    <a:pt x="195" y="309"/>
                    <a:pt x="191" y="311"/>
                  </a:cubicBezTo>
                  <a:cubicBezTo>
                    <a:pt x="190" y="307"/>
                    <a:pt x="187" y="306"/>
                    <a:pt x="187" y="302"/>
                  </a:cubicBezTo>
                  <a:cubicBezTo>
                    <a:pt x="190" y="301"/>
                    <a:pt x="191" y="298"/>
                    <a:pt x="193" y="296"/>
                  </a:cubicBezTo>
                  <a:cubicBezTo>
                    <a:pt x="195" y="297"/>
                    <a:pt x="196" y="301"/>
                    <a:pt x="198" y="303"/>
                  </a:cubicBezTo>
                  <a:close/>
                  <a:moveTo>
                    <a:pt x="190" y="239"/>
                  </a:moveTo>
                  <a:cubicBezTo>
                    <a:pt x="193" y="239"/>
                    <a:pt x="192" y="243"/>
                    <a:pt x="195" y="244"/>
                  </a:cubicBezTo>
                  <a:cubicBezTo>
                    <a:pt x="194" y="246"/>
                    <a:pt x="193" y="248"/>
                    <a:pt x="191" y="248"/>
                  </a:cubicBezTo>
                  <a:cubicBezTo>
                    <a:pt x="192" y="246"/>
                    <a:pt x="188" y="245"/>
                    <a:pt x="187" y="243"/>
                  </a:cubicBezTo>
                  <a:cubicBezTo>
                    <a:pt x="188" y="241"/>
                    <a:pt x="189" y="239"/>
                    <a:pt x="190" y="239"/>
                  </a:cubicBezTo>
                  <a:close/>
                  <a:moveTo>
                    <a:pt x="186" y="226"/>
                  </a:moveTo>
                  <a:cubicBezTo>
                    <a:pt x="186" y="220"/>
                    <a:pt x="193" y="223"/>
                    <a:pt x="189" y="227"/>
                  </a:cubicBezTo>
                  <a:cubicBezTo>
                    <a:pt x="187" y="227"/>
                    <a:pt x="188" y="226"/>
                    <a:pt x="186" y="226"/>
                  </a:cubicBezTo>
                  <a:close/>
                  <a:moveTo>
                    <a:pt x="203" y="210"/>
                  </a:moveTo>
                  <a:cubicBezTo>
                    <a:pt x="202" y="209"/>
                    <a:pt x="201" y="207"/>
                    <a:pt x="200" y="207"/>
                  </a:cubicBezTo>
                  <a:cubicBezTo>
                    <a:pt x="201" y="204"/>
                    <a:pt x="204" y="203"/>
                    <a:pt x="205" y="200"/>
                  </a:cubicBezTo>
                  <a:cubicBezTo>
                    <a:pt x="208" y="200"/>
                    <a:pt x="208" y="203"/>
                    <a:pt x="209" y="204"/>
                  </a:cubicBezTo>
                  <a:cubicBezTo>
                    <a:pt x="207" y="206"/>
                    <a:pt x="206" y="209"/>
                    <a:pt x="203" y="210"/>
                  </a:cubicBezTo>
                  <a:close/>
                  <a:moveTo>
                    <a:pt x="212" y="209"/>
                  </a:moveTo>
                  <a:cubicBezTo>
                    <a:pt x="215" y="210"/>
                    <a:pt x="215" y="213"/>
                    <a:pt x="217" y="216"/>
                  </a:cubicBezTo>
                  <a:cubicBezTo>
                    <a:pt x="216" y="219"/>
                    <a:pt x="213" y="221"/>
                    <a:pt x="212" y="223"/>
                  </a:cubicBezTo>
                  <a:cubicBezTo>
                    <a:pt x="211" y="220"/>
                    <a:pt x="209" y="218"/>
                    <a:pt x="207" y="217"/>
                  </a:cubicBezTo>
                  <a:cubicBezTo>
                    <a:pt x="208" y="214"/>
                    <a:pt x="209" y="210"/>
                    <a:pt x="212" y="209"/>
                  </a:cubicBezTo>
                  <a:close/>
                  <a:moveTo>
                    <a:pt x="204" y="220"/>
                  </a:moveTo>
                  <a:cubicBezTo>
                    <a:pt x="207" y="220"/>
                    <a:pt x="208" y="224"/>
                    <a:pt x="209" y="226"/>
                  </a:cubicBezTo>
                  <a:cubicBezTo>
                    <a:pt x="208" y="229"/>
                    <a:pt x="206" y="230"/>
                    <a:pt x="204" y="232"/>
                  </a:cubicBezTo>
                  <a:cubicBezTo>
                    <a:pt x="201" y="232"/>
                    <a:pt x="202" y="228"/>
                    <a:pt x="198" y="228"/>
                  </a:cubicBezTo>
                  <a:cubicBezTo>
                    <a:pt x="200" y="225"/>
                    <a:pt x="202" y="223"/>
                    <a:pt x="204" y="220"/>
                  </a:cubicBezTo>
                  <a:close/>
                  <a:moveTo>
                    <a:pt x="202" y="236"/>
                  </a:moveTo>
                  <a:cubicBezTo>
                    <a:pt x="200" y="238"/>
                    <a:pt x="200" y="240"/>
                    <a:pt x="197" y="241"/>
                  </a:cubicBezTo>
                  <a:cubicBezTo>
                    <a:pt x="197" y="238"/>
                    <a:pt x="194" y="237"/>
                    <a:pt x="193" y="235"/>
                  </a:cubicBezTo>
                  <a:cubicBezTo>
                    <a:pt x="193" y="233"/>
                    <a:pt x="195" y="232"/>
                    <a:pt x="196" y="230"/>
                  </a:cubicBezTo>
                  <a:cubicBezTo>
                    <a:pt x="199" y="231"/>
                    <a:pt x="199" y="235"/>
                    <a:pt x="202" y="236"/>
                  </a:cubicBezTo>
                  <a:close/>
                  <a:moveTo>
                    <a:pt x="195" y="220"/>
                  </a:moveTo>
                  <a:cubicBezTo>
                    <a:pt x="193" y="220"/>
                    <a:pt x="191" y="219"/>
                    <a:pt x="191" y="217"/>
                  </a:cubicBezTo>
                  <a:cubicBezTo>
                    <a:pt x="193" y="214"/>
                    <a:pt x="196" y="214"/>
                    <a:pt x="197" y="210"/>
                  </a:cubicBezTo>
                  <a:cubicBezTo>
                    <a:pt x="199" y="210"/>
                    <a:pt x="199" y="212"/>
                    <a:pt x="200" y="213"/>
                  </a:cubicBezTo>
                  <a:cubicBezTo>
                    <a:pt x="199" y="216"/>
                    <a:pt x="196" y="218"/>
                    <a:pt x="195" y="220"/>
                  </a:cubicBezTo>
                  <a:close/>
                  <a:moveTo>
                    <a:pt x="185" y="277"/>
                  </a:moveTo>
                  <a:cubicBezTo>
                    <a:pt x="182" y="273"/>
                    <a:pt x="184" y="270"/>
                    <a:pt x="187" y="267"/>
                  </a:cubicBezTo>
                  <a:cubicBezTo>
                    <a:pt x="188" y="268"/>
                    <a:pt x="189" y="270"/>
                    <a:pt x="190" y="272"/>
                  </a:cubicBezTo>
                  <a:cubicBezTo>
                    <a:pt x="188" y="274"/>
                    <a:pt x="187" y="276"/>
                    <a:pt x="185" y="277"/>
                  </a:cubicBezTo>
                  <a:close/>
                  <a:moveTo>
                    <a:pt x="193" y="267"/>
                  </a:moveTo>
                  <a:cubicBezTo>
                    <a:pt x="190" y="267"/>
                    <a:pt x="191" y="264"/>
                    <a:pt x="190" y="262"/>
                  </a:cubicBezTo>
                  <a:cubicBezTo>
                    <a:pt x="192" y="261"/>
                    <a:pt x="193" y="260"/>
                    <a:pt x="193" y="258"/>
                  </a:cubicBezTo>
                  <a:cubicBezTo>
                    <a:pt x="195" y="259"/>
                    <a:pt x="197" y="261"/>
                    <a:pt x="197" y="264"/>
                  </a:cubicBezTo>
                  <a:cubicBezTo>
                    <a:pt x="195" y="265"/>
                    <a:pt x="194" y="266"/>
                    <a:pt x="193" y="267"/>
                  </a:cubicBezTo>
                  <a:close/>
                  <a:moveTo>
                    <a:pt x="196" y="256"/>
                  </a:moveTo>
                  <a:cubicBezTo>
                    <a:pt x="197" y="247"/>
                    <a:pt x="207" y="255"/>
                    <a:pt x="200" y="259"/>
                  </a:cubicBezTo>
                  <a:cubicBezTo>
                    <a:pt x="198" y="259"/>
                    <a:pt x="198" y="256"/>
                    <a:pt x="196" y="256"/>
                  </a:cubicBezTo>
                  <a:close/>
                  <a:moveTo>
                    <a:pt x="202" y="248"/>
                  </a:moveTo>
                  <a:cubicBezTo>
                    <a:pt x="203" y="245"/>
                    <a:pt x="204" y="243"/>
                    <a:pt x="206" y="241"/>
                  </a:cubicBezTo>
                  <a:cubicBezTo>
                    <a:pt x="208" y="242"/>
                    <a:pt x="209" y="245"/>
                    <a:pt x="210" y="246"/>
                  </a:cubicBezTo>
                  <a:cubicBezTo>
                    <a:pt x="209" y="248"/>
                    <a:pt x="207" y="249"/>
                    <a:pt x="207" y="251"/>
                  </a:cubicBezTo>
                  <a:cubicBezTo>
                    <a:pt x="204" y="251"/>
                    <a:pt x="204" y="249"/>
                    <a:pt x="202" y="248"/>
                  </a:cubicBezTo>
                  <a:close/>
                  <a:moveTo>
                    <a:pt x="209" y="239"/>
                  </a:moveTo>
                  <a:cubicBezTo>
                    <a:pt x="209" y="235"/>
                    <a:pt x="213" y="235"/>
                    <a:pt x="213" y="231"/>
                  </a:cubicBezTo>
                  <a:cubicBezTo>
                    <a:pt x="215" y="233"/>
                    <a:pt x="216" y="234"/>
                    <a:pt x="217" y="237"/>
                  </a:cubicBezTo>
                  <a:cubicBezTo>
                    <a:pt x="216" y="239"/>
                    <a:pt x="215" y="242"/>
                    <a:pt x="212" y="243"/>
                  </a:cubicBezTo>
                  <a:cubicBezTo>
                    <a:pt x="211" y="241"/>
                    <a:pt x="211" y="240"/>
                    <a:pt x="209" y="239"/>
                  </a:cubicBezTo>
                  <a:close/>
                  <a:moveTo>
                    <a:pt x="215" y="227"/>
                  </a:moveTo>
                  <a:cubicBezTo>
                    <a:pt x="217" y="225"/>
                    <a:pt x="218" y="222"/>
                    <a:pt x="220" y="220"/>
                  </a:cubicBezTo>
                  <a:cubicBezTo>
                    <a:pt x="224" y="221"/>
                    <a:pt x="222" y="226"/>
                    <a:pt x="225" y="227"/>
                  </a:cubicBezTo>
                  <a:cubicBezTo>
                    <a:pt x="225" y="230"/>
                    <a:pt x="222" y="231"/>
                    <a:pt x="221" y="233"/>
                  </a:cubicBezTo>
                  <a:cubicBezTo>
                    <a:pt x="218" y="233"/>
                    <a:pt x="218" y="228"/>
                    <a:pt x="215" y="227"/>
                  </a:cubicBezTo>
                  <a:close/>
                  <a:moveTo>
                    <a:pt x="219" y="212"/>
                  </a:moveTo>
                  <a:cubicBezTo>
                    <a:pt x="219" y="209"/>
                    <a:pt x="216" y="208"/>
                    <a:pt x="215" y="207"/>
                  </a:cubicBezTo>
                  <a:cubicBezTo>
                    <a:pt x="216" y="203"/>
                    <a:pt x="219" y="202"/>
                    <a:pt x="221" y="199"/>
                  </a:cubicBezTo>
                  <a:cubicBezTo>
                    <a:pt x="224" y="200"/>
                    <a:pt x="223" y="203"/>
                    <a:pt x="225" y="205"/>
                  </a:cubicBezTo>
                  <a:cubicBezTo>
                    <a:pt x="224" y="208"/>
                    <a:pt x="223" y="211"/>
                    <a:pt x="219" y="212"/>
                  </a:cubicBezTo>
                  <a:close/>
                  <a:moveTo>
                    <a:pt x="224" y="196"/>
                  </a:moveTo>
                  <a:cubicBezTo>
                    <a:pt x="226" y="193"/>
                    <a:pt x="229" y="191"/>
                    <a:pt x="231" y="188"/>
                  </a:cubicBezTo>
                  <a:cubicBezTo>
                    <a:pt x="234" y="188"/>
                    <a:pt x="234" y="191"/>
                    <a:pt x="236" y="193"/>
                  </a:cubicBezTo>
                  <a:cubicBezTo>
                    <a:pt x="234" y="196"/>
                    <a:pt x="232" y="199"/>
                    <a:pt x="229" y="201"/>
                  </a:cubicBezTo>
                  <a:cubicBezTo>
                    <a:pt x="226" y="201"/>
                    <a:pt x="226" y="197"/>
                    <a:pt x="224" y="196"/>
                  </a:cubicBezTo>
                  <a:close/>
                  <a:moveTo>
                    <a:pt x="221" y="191"/>
                  </a:moveTo>
                  <a:cubicBezTo>
                    <a:pt x="220" y="189"/>
                    <a:pt x="218" y="187"/>
                    <a:pt x="216" y="186"/>
                  </a:cubicBezTo>
                  <a:cubicBezTo>
                    <a:pt x="218" y="182"/>
                    <a:pt x="221" y="180"/>
                    <a:pt x="223" y="176"/>
                  </a:cubicBezTo>
                  <a:cubicBezTo>
                    <a:pt x="225" y="178"/>
                    <a:pt x="227" y="180"/>
                    <a:pt x="228" y="183"/>
                  </a:cubicBezTo>
                  <a:cubicBezTo>
                    <a:pt x="226" y="186"/>
                    <a:pt x="224" y="189"/>
                    <a:pt x="221" y="191"/>
                  </a:cubicBezTo>
                  <a:close/>
                  <a:moveTo>
                    <a:pt x="218" y="194"/>
                  </a:moveTo>
                  <a:cubicBezTo>
                    <a:pt x="217" y="197"/>
                    <a:pt x="215" y="199"/>
                    <a:pt x="213" y="201"/>
                  </a:cubicBezTo>
                  <a:cubicBezTo>
                    <a:pt x="211" y="200"/>
                    <a:pt x="210" y="198"/>
                    <a:pt x="208" y="197"/>
                  </a:cubicBezTo>
                  <a:cubicBezTo>
                    <a:pt x="209" y="192"/>
                    <a:pt x="212" y="192"/>
                    <a:pt x="213" y="188"/>
                  </a:cubicBezTo>
                  <a:cubicBezTo>
                    <a:pt x="215" y="190"/>
                    <a:pt x="217" y="192"/>
                    <a:pt x="218" y="194"/>
                  </a:cubicBezTo>
                  <a:close/>
                  <a:moveTo>
                    <a:pt x="205" y="190"/>
                  </a:moveTo>
                  <a:cubicBezTo>
                    <a:pt x="200" y="189"/>
                    <a:pt x="201" y="184"/>
                    <a:pt x="198" y="180"/>
                  </a:cubicBezTo>
                  <a:cubicBezTo>
                    <a:pt x="199" y="178"/>
                    <a:pt x="201" y="177"/>
                    <a:pt x="202" y="174"/>
                  </a:cubicBezTo>
                  <a:cubicBezTo>
                    <a:pt x="206" y="176"/>
                    <a:pt x="207" y="180"/>
                    <a:pt x="210" y="183"/>
                  </a:cubicBezTo>
                  <a:cubicBezTo>
                    <a:pt x="209" y="186"/>
                    <a:pt x="207" y="188"/>
                    <a:pt x="205" y="190"/>
                  </a:cubicBezTo>
                  <a:close/>
                  <a:moveTo>
                    <a:pt x="202" y="195"/>
                  </a:moveTo>
                  <a:cubicBezTo>
                    <a:pt x="199" y="196"/>
                    <a:pt x="199" y="199"/>
                    <a:pt x="196" y="200"/>
                  </a:cubicBezTo>
                  <a:cubicBezTo>
                    <a:pt x="193" y="198"/>
                    <a:pt x="193" y="194"/>
                    <a:pt x="189" y="192"/>
                  </a:cubicBezTo>
                  <a:cubicBezTo>
                    <a:pt x="191" y="189"/>
                    <a:pt x="192" y="185"/>
                    <a:pt x="196" y="185"/>
                  </a:cubicBezTo>
                  <a:cubicBezTo>
                    <a:pt x="197" y="189"/>
                    <a:pt x="200" y="191"/>
                    <a:pt x="202" y="195"/>
                  </a:cubicBezTo>
                  <a:close/>
                  <a:moveTo>
                    <a:pt x="185" y="186"/>
                  </a:moveTo>
                  <a:cubicBezTo>
                    <a:pt x="185" y="185"/>
                    <a:pt x="184" y="186"/>
                    <a:pt x="183" y="186"/>
                  </a:cubicBezTo>
                  <a:cubicBezTo>
                    <a:pt x="184" y="182"/>
                    <a:pt x="187" y="180"/>
                    <a:pt x="189" y="176"/>
                  </a:cubicBezTo>
                  <a:cubicBezTo>
                    <a:pt x="194" y="180"/>
                    <a:pt x="189" y="185"/>
                    <a:pt x="185" y="186"/>
                  </a:cubicBezTo>
                  <a:close/>
                  <a:moveTo>
                    <a:pt x="186" y="195"/>
                  </a:moveTo>
                  <a:cubicBezTo>
                    <a:pt x="192" y="200"/>
                    <a:pt x="195" y="206"/>
                    <a:pt x="187" y="211"/>
                  </a:cubicBezTo>
                  <a:cubicBezTo>
                    <a:pt x="183" y="210"/>
                    <a:pt x="183" y="206"/>
                    <a:pt x="180" y="205"/>
                  </a:cubicBezTo>
                  <a:cubicBezTo>
                    <a:pt x="181" y="200"/>
                    <a:pt x="184" y="198"/>
                    <a:pt x="186" y="195"/>
                  </a:cubicBezTo>
                  <a:close/>
                  <a:moveTo>
                    <a:pt x="185" y="231"/>
                  </a:moveTo>
                  <a:cubicBezTo>
                    <a:pt x="184" y="232"/>
                    <a:pt x="183" y="232"/>
                    <a:pt x="182" y="234"/>
                  </a:cubicBezTo>
                  <a:cubicBezTo>
                    <a:pt x="180" y="233"/>
                    <a:pt x="181" y="230"/>
                    <a:pt x="183" y="229"/>
                  </a:cubicBezTo>
                  <a:cubicBezTo>
                    <a:pt x="184" y="229"/>
                    <a:pt x="183" y="231"/>
                    <a:pt x="185" y="231"/>
                  </a:cubicBezTo>
                  <a:close/>
                  <a:moveTo>
                    <a:pt x="183" y="246"/>
                  </a:moveTo>
                  <a:cubicBezTo>
                    <a:pt x="186" y="246"/>
                    <a:pt x="186" y="249"/>
                    <a:pt x="189" y="249"/>
                  </a:cubicBezTo>
                  <a:cubicBezTo>
                    <a:pt x="190" y="253"/>
                    <a:pt x="187" y="254"/>
                    <a:pt x="185" y="256"/>
                  </a:cubicBezTo>
                  <a:cubicBezTo>
                    <a:pt x="182" y="256"/>
                    <a:pt x="183" y="252"/>
                    <a:pt x="179" y="252"/>
                  </a:cubicBezTo>
                  <a:cubicBezTo>
                    <a:pt x="181" y="250"/>
                    <a:pt x="182" y="248"/>
                    <a:pt x="183" y="246"/>
                  </a:cubicBezTo>
                  <a:close/>
                  <a:moveTo>
                    <a:pt x="191" y="329"/>
                  </a:moveTo>
                  <a:cubicBezTo>
                    <a:pt x="194" y="330"/>
                    <a:pt x="194" y="335"/>
                    <a:pt x="191" y="337"/>
                  </a:cubicBezTo>
                  <a:cubicBezTo>
                    <a:pt x="188" y="336"/>
                    <a:pt x="188" y="334"/>
                    <a:pt x="188" y="332"/>
                  </a:cubicBezTo>
                  <a:cubicBezTo>
                    <a:pt x="189" y="331"/>
                    <a:pt x="191" y="331"/>
                    <a:pt x="191" y="329"/>
                  </a:cubicBezTo>
                  <a:close/>
                  <a:moveTo>
                    <a:pt x="193" y="326"/>
                  </a:moveTo>
                  <a:cubicBezTo>
                    <a:pt x="196" y="326"/>
                    <a:pt x="198" y="329"/>
                    <a:pt x="196" y="331"/>
                  </a:cubicBezTo>
                  <a:cubicBezTo>
                    <a:pt x="195" y="330"/>
                    <a:pt x="193" y="329"/>
                    <a:pt x="193" y="326"/>
                  </a:cubicBezTo>
                  <a:close/>
                  <a:moveTo>
                    <a:pt x="196" y="316"/>
                  </a:moveTo>
                  <a:cubicBezTo>
                    <a:pt x="195" y="313"/>
                    <a:pt x="200" y="311"/>
                    <a:pt x="201" y="308"/>
                  </a:cubicBezTo>
                  <a:cubicBezTo>
                    <a:pt x="204" y="310"/>
                    <a:pt x="198" y="317"/>
                    <a:pt x="196" y="316"/>
                  </a:cubicBezTo>
                  <a:close/>
                  <a:moveTo>
                    <a:pt x="200" y="300"/>
                  </a:moveTo>
                  <a:cubicBezTo>
                    <a:pt x="200" y="296"/>
                    <a:pt x="197" y="295"/>
                    <a:pt x="196" y="293"/>
                  </a:cubicBezTo>
                  <a:cubicBezTo>
                    <a:pt x="201" y="279"/>
                    <a:pt x="214" y="299"/>
                    <a:pt x="200" y="300"/>
                  </a:cubicBezTo>
                  <a:close/>
                  <a:moveTo>
                    <a:pt x="204" y="270"/>
                  </a:moveTo>
                  <a:cubicBezTo>
                    <a:pt x="204" y="272"/>
                    <a:pt x="204" y="276"/>
                    <a:pt x="201" y="277"/>
                  </a:cubicBezTo>
                  <a:cubicBezTo>
                    <a:pt x="196" y="276"/>
                    <a:pt x="196" y="270"/>
                    <a:pt x="200" y="267"/>
                  </a:cubicBezTo>
                  <a:cubicBezTo>
                    <a:pt x="202" y="268"/>
                    <a:pt x="203" y="270"/>
                    <a:pt x="205" y="270"/>
                  </a:cubicBezTo>
                  <a:cubicBezTo>
                    <a:pt x="205" y="271"/>
                    <a:pt x="204" y="270"/>
                    <a:pt x="204" y="270"/>
                  </a:cubicBezTo>
                  <a:close/>
                  <a:moveTo>
                    <a:pt x="203" y="265"/>
                  </a:moveTo>
                  <a:cubicBezTo>
                    <a:pt x="203" y="262"/>
                    <a:pt x="205" y="262"/>
                    <a:pt x="206" y="260"/>
                  </a:cubicBezTo>
                  <a:cubicBezTo>
                    <a:pt x="210" y="260"/>
                    <a:pt x="213" y="267"/>
                    <a:pt x="208" y="269"/>
                  </a:cubicBezTo>
                  <a:cubicBezTo>
                    <a:pt x="205" y="269"/>
                    <a:pt x="206" y="265"/>
                    <a:pt x="203" y="265"/>
                  </a:cubicBezTo>
                  <a:close/>
                  <a:moveTo>
                    <a:pt x="210" y="257"/>
                  </a:moveTo>
                  <a:cubicBezTo>
                    <a:pt x="210" y="254"/>
                    <a:pt x="212" y="252"/>
                    <a:pt x="213" y="250"/>
                  </a:cubicBezTo>
                  <a:cubicBezTo>
                    <a:pt x="216" y="252"/>
                    <a:pt x="217" y="255"/>
                    <a:pt x="219" y="258"/>
                  </a:cubicBezTo>
                  <a:cubicBezTo>
                    <a:pt x="218" y="259"/>
                    <a:pt x="216" y="260"/>
                    <a:pt x="214" y="261"/>
                  </a:cubicBezTo>
                  <a:cubicBezTo>
                    <a:pt x="212" y="261"/>
                    <a:pt x="211" y="258"/>
                    <a:pt x="210" y="257"/>
                  </a:cubicBezTo>
                  <a:close/>
                  <a:moveTo>
                    <a:pt x="217" y="248"/>
                  </a:moveTo>
                  <a:cubicBezTo>
                    <a:pt x="217" y="245"/>
                    <a:pt x="220" y="244"/>
                    <a:pt x="220" y="241"/>
                  </a:cubicBezTo>
                  <a:cubicBezTo>
                    <a:pt x="224" y="242"/>
                    <a:pt x="224" y="246"/>
                    <a:pt x="227" y="248"/>
                  </a:cubicBezTo>
                  <a:cubicBezTo>
                    <a:pt x="227" y="251"/>
                    <a:pt x="224" y="251"/>
                    <a:pt x="223" y="254"/>
                  </a:cubicBezTo>
                  <a:cubicBezTo>
                    <a:pt x="220" y="253"/>
                    <a:pt x="219" y="250"/>
                    <a:pt x="217" y="248"/>
                  </a:cubicBezTo>
                  <a:close/>
                  <a:moveTo>
                    <a:pt x="224" y="238"/>
                  </a:moveTo>
                  <a:cubicBezTo>
                    <a:pt x="225" y="235"/>
                    <a:pt x="227" y="234"/>
                    <a:pt x="228" y="232"/>
                  </a:cubicBezTo>
                  <a:cubicBezTo>
                    <a:pt x="231" y="234"/>
                    <a:pt x="231" y="237"/>
                    <a:pt x="234" y="239"/>
                  </a:cubicBezTo>
                  <a:cubicBezTo>
                    <a:pt x="233" y="241"/>
                    <a:pt x="231" y="243"/>
                    <a:pt x="230" y="245"/>
                  </a:cubicBezTo>
                  <a:cubicBezTo>
                    <a:pt x="229" y="243"/>
                    <a:pt x="226" y="241"/>
                    <a:pt x="224" y="238"/>
                  </a:cubicBezTo>
                  <a:close/>
                  <a:moveTo>
                    <a:pt x="228" y="223"/>
                  </a:moveTo>
                  <a:cubicBezTo>
                    <a:pt x="221" y="219"/>
                    <a:pt x="224" y="215"/>
                    <a:pt x="228" y="210"/>
                  </a:cubicBezTo>
                  <a:cubicBezTo>
                    <a:pt x="231" y="211"/>
                    <a:pt x="232" y="214"/>
                    <a:pt x="234" y="217"/>
                  </a:cubicBezTo>
                  <a:cubicBezTo>
                    <a:pt x="231" y="219"/>
                    <a:pt x="231" y="222"/>
                    <a:pt x="228" y="223"/>
                  </a:cubicBezTo>
                  <a:close/>
                  <a:moveTo>
                    <a:pt x="233" y="210"/>
                  </a:moveTo>
                  <a:cubicBezTo>
                    <a:pt x="235" y="207"/>
                    <a:pt x="231" y="208"/>
                    <a:pt x="232" y="205"/>
                  </a:cubicBezTo>
                  <a:cubicBezTo>
                    <a:pt x="234" y="204"/>
                    <a:pt x="234" y="201"/>
                    <a:pt x="236" y="201"/>
                  </a:cubicBezTo>
                  <a:cubicBezTo>
                    <a:pt x="236" y="206"/>
                    <a:pt x="236" y="207"/>
                    <a:pt x="236" y="212"/>
                  </a:cubicBezTo>
                  <a:cubicBezTo>
                    <a:pt x="234" y="213"/>
                    <a:pt x="235" y="210"/>
                    <a:pt x="233" y="210"/>
                  </a:cubicBezTo>
                  <a:close/>
                  <a:moveTo>
                    <a:pt x="232" y="179"/>
                  </a:moveTo>
                  <a:cubicBezTo>
                    <a:pt x="229" y="178"/>
                    <a:pt x="229" y="175"/>
                    <a:pt x="227" y="174"/>
                  </a:cubicBezTo>
                  <a:cubicBezTo>
                    <a:pt x="227" y="170"/>
                    <a:pt x="231" y="168"/>
                    <a:pt x="233" y="165"/>
                  </a:cubicBezTo>
                  <a:cubicBezTo>
                    <a:pt x="238" y="167"/>
                    <a:pt x="236" y="178"/>
                    <a:pt x="232" y="179"/>
                  </a:cubicBezTo>
                  <a:close/>
                  <a:moveTo>
                    <a:pt x="223" y="169"/>
                  </a:moveTo>
                  <a:cubicBezTo>
                    <a:pt x="220" y="166"/>
                    <a:pt x="218" y="163"/>
                    <a:pt x="216" y="159"/>
                  </a:cubicBezTo>
                  <a:cubicBezTo>
                    <a:pt x="217" y="156"/>
                    <a:pt x="221" y="155"/>
                    <a:pt x="223" y="151"/>
                  </a:cubicBezTo>
                  <a:cubicBezTo>
                    <a:pt x="226" y="153"/>
                    <a:pt x="227" y="158"/>
                    <a:pt x="230" y="160"/>
                  </a:cubicBezTo>
                  <a:cubicBezTo>
                    <a:pt x="229" y="163"/>
                    <a:pt x="227" y="167"/>
                    <a:pt x="223" y="169"/>
                  </a:cubicBezTo>
                  <a:close/>
                  <a:moveTo>
                    <a:pt x="220" y="172"/>
                  </a:moveTo>
                  <a:cubicBezTo>
                    <a:pt x="218" y="175"/>
                    <a:pt x="216" y="178"/>
                    <a:pt x="213" y="180"/>
                  </a:cubicBezTo>
                  <a:cubicBezTo>
                    <a:pt x="210" y="177"/>
                    <a:pt x="209" y="174"/>
                    <a:pt x="206" y="171"/>
                  </a:cubicBezTo>
                  <a:cubicBezTo>
                    <a:pt x="207" y="167"/>
                    <a:pt x="211" y="166"/>
                    <a:pt x="212" y="163"/>
                  </a:cubicBezTo>
                  <a:cubicBezTo>
                    <a:pt x="216" y="165"/>
                    <a:pt x="218" y="168"/>
                    <a:pt x="220" y="172"/>
                  </a:cubicBezTo>
                  <a:close/>
                  <a:moveTo>
                    <a:pt x="203" y="167"/>
                  </a:moveTo>
                  <a:cubicBezTo>
                    <a:pt x="201" y="166"/>
                    <a:pt x="200" y="164"/>
                    <a:pt x="199" y="163"/>
                  </a:cubicBezTo>
                  <a:cubicBezTo>
                    <a:pt x="200" y="159"/>
                    <a:pt x="202" y="156"/>
                    <a:pt x="204" y="153"/>
                  </a:cubicBezTo>
                  <a:cubicBezTo>
                    <a:pt x="213" y="157"/>
                    <a:pt x="207" y="162"/>
                    <a:pt x="203" y="167"/>
                  </a:cubicBezTo>
                  <a:close/>
                  <a:moveTo>
                    <a:pt x="200" y="171"/>
                  </a:moveTo>
                  <a:cubicBezTo>
                    <a:pt x="198" y="172"/>
                    <a:pt x="196" y="173"/>
                    <a:pt x="196" y="176"/>
                  </a:cubicBezTo>
                  <a:cubicBezTo>
                    <a:pt x="194" y="176"/>
                    <a:pt x="193" y="175"/>
                    <a:pt x="192" y="174"/>
                  </a:cubicBezTo>
                  <a:cubicBezTo>
                    <a:pt x="192" y="168"/>
                    <a:pt x="199" y="163"/>
                    <a:pt x="200" y="171"/>
                  </a:cubicBezTo>
                  <a:close/>
                  <a:moveTo>
                    <a:pt x="179" y="155"/>
                  </a:moveTo>
                  <a:cubicBezTo>
                    <a:pt x="180" y="152"/>
                    <a:pt x="181" y="147"/>
                    <a:pt x="185" y="149"/>
                  </a:cubicBezTo>
                  <a:cubicBezTo>
                    <a:pt x="184" y="152"/>
                    <a:pt x="183" y="155"/>
                    <a:pt x="179" y="155"/>
                  </a:cubicBezTo>
                  <a:close/>
                  <a:moveTo>
                    <a:pt x="180" y="164"/>
                  </a:moveTo>
                  <a:cubicBezTo>
                    <a:pt x="183" y="164"/>
                    <a:pt x="183" y="168"/>
                    <a:pt x="185" y="169"/>
                  </a:cubicBezTo>
                  <a:cubicBezTo>
                    <a:pt x="185" y="173"/>
                    <a:pt x="181" y="174"/>
                    <a:pt x="179" y="177"/>
                  </a:cubicBezTo>
                  <a:cubicBezTo>
                    <a:pt x="177" y="176"/>
                    <a:pt x="177" y="174"/>
                    <a:pt x="175" y="173"/>
                  </a:cubicBezTo>
                  <a:cubicBezTo>
                    <a:pt x="176" y="169"/>
                    <a:pt x="178" y="167"/>
                    <a:pt x="180" y="164"/>
                  </a:cubicBezTo>
                  <a:close/>
                  <a:moveTo>
                    <a:pt x="181" y="188"/>
                  </a:moveTo>
                  <a:cubicBezTo>
                    <a:pt x="182" y="188"/>
                    <a:pt x="183" y="190"/>
                    <a:pt x="183" y="191"/>
                  </a:cubicBezTo>
                  <a:cubicBezTo>
                    <a:pt x="180" y="193"/>
                    <a:pt x="179" y="197"/>
                    <a:pt x="176" y="198"/>
                  </a:cubicBezTo>
                  <a:cubicBezTo>
                    <a:pt x="175" y="194"/>
                    <a:pt x="181" y="192"/>
                    <a:pt x="181" y="188"/>
                  </a:cubicBezTo>
                  <a:close/>
                  <a:moveTo>
                    <a:pt x="177" y="207"/>
                  </a:moveTo>
                  <a:cubicBezTo>
                    <a:pt x="179" y="209"/>
                    <a:pt x="182" y="212"/>
                    <a:pt x="183" y="216"/>
                  </a:cubicBezTo>
                  <a:cubicBezTo>
                    <a:pt x="183" y="216"/>
                    <a:pt x="182" y="216"/>
                    <a:pt x="182" y="217"/>
                  </a:cubicBezTo>
                  <a:cubicBezTo>
                    <a:pt x="178" y="216"/>
                    <a:pt x="174" y="211"/>
                    <a:pt x="177" y="207"/>
                  </a:cubicBezTo>
                  <a:close/>
                  <a:moveTo>
                    <a:pt x="175" y="241"/>
                  </a:moveTo>
                  <a:cubicBezTo>
                    <a:pt x="175" y="241"/>
                    <a:pt x="174" y="240"/>
                    <a:pt x="174" y="240"/>
                  </a:cubicBezTo>
                  <a:cubicBezTo>
                    <a:pt x="174" y="238"/>
                    <a:pt x="175" y="236"/>
                    <a:pt x="178" y="236"/>
                  </a:cubicBezTo>
                  <a:cubicBezTo>
                    <a:pt x="179" y="238"/>
                    <a:pt x="177" y="241"/>
                    <a:pt x="175" y="241"/>
                  </a:cubicBezTo>
                  <a:close/>
                  <a:moveTo>
                    <a:pt x="177" y="254"/>
                  </a:moveTo>
                  <a:cubicBezTo>
                    <a:pt x="179" y="255"/>
                    <a:pt x="180" y="258"/>
                    <a:pt x="182" y="260"/>
                  </a:cubicBezTo>
                  <a:cubicBezTo>
                    <a:pt x="181" y="262"/>
                    <a:pt x="180" y="263"/>
                    <a:pt x="178" y="264"/>
                  </a:cubicBezTo>
                  <a:cubicBezTo>
                    <a:pt x="176" y="262"/>
                    <a:pt x="176" y="259"/>
                    <a:pt x="174" y="258"/>
                  </a:cubicBezTo>
                  <a:cubicBezTo>
                    <a:pt x="175" y="256"/>
                    <a:pt x="176" y="255"/>
                    <a:pt x="177" y="254"/>
                  </a:cubicBezTo>
                  <a:close/>
                  <a:moveTo>
                    <a:pt x="179" y="277"/>
                  </a:moveTo>
                  <a:cubicBezTo>
                    <a:pt x="182" y="277"/>
                    <a:pt x="182" y="279"/>
                    <a:pt x="183" y="280"/>
                  </a:cubicBezTo>
                  <a:cubicBezTo>
                    <a:pt x="181" y="284"/>
                    <a:pt x="179" y="286"/>
                    <a:pt x="177" y="288"/>
                  </a:cubicBezTo>
                  <a:cubicBezTo>
                    <a:pt x="174" y="289"/>
                    <a:pt x="175" y="286"/>
                    <a:pt x="174" y="285"/>
                  </a:cubicBezTo>
                  <a:cubicBezTo>
                    <a:pt x="176" y="282"/>
                    <a:pt x="178" y="280"/>
                    <a:pt x="179" y="277"/>
                  </a:cubicBezTo>
                  <a:close/>
                  <a:moveTo>
                    <a:pt x="175" y="303"/>
                  </a:moveTo>
                  <a:cubicBezTo>
                    <a:pt x="176" y="304"/>
                    <a:pt x="176" y="306"/>
                    <a:pt x="177" y="307"/>
                  </a:cubicBezTo>
                  <a:cubicBezTo>
                    <a:pt x="175" y="308"/>
                    <a:pt x="174" y="310"/>
                    <a:pt x="173" y="311"/>
                  </a:cubicBezTo>
                  <a:cubicBezTo>
                    <a:pt x="169" y="309"/>
                    <a:pt x="174" y="305"/>
                    <a:pt x="175" y="303"/>
                  </a:cubicBezTo>
                  <a:close/>
                  <a:moveTo>
                    <a:pt x="180" y="311"/>
                  </a:moveTo>
                  <a:cubicBezTo>
                    <a:pt x="182" y="313"/>
                    <a:pt x="183" y="316"/>
                    <a:pt x="185" y="318"/>
                  </a:cubicBezTo>
                  <a:cubicBezTo>
                    <a:pt x="184" y="321"/>
                    <a:pt x="182" y="323"/>
                    <a:pt x="179" y="324"/>
                  </a:cubicBezTo>
                  <a:cubicBezTo>
                    <a:pt x="178" y="321"/>
                    <a:pt x="177" y="318"/>
                    <a:pt x="176" y="316"/>
                  </a:cubicBezTo>
                  <a:cubicBezTo>
                    <a:pt x="178" y="315"/>
                    <a:pt x="179" y="313"/>
                    <a:pt x="180" y="311"/>
                  </a:cubicBezTo>
                  <a:close/>
                  <a:moveTo>
                    <a:pt x="178" y="339"/>
                  </a:moveTo>
                  <a:cubicBezTo>
                    <a:pt x="178" y="337"/>
                    <a:pt x="177" y="337"/>
                    <a:pt x="177" y="335"/>
                  </a:cubicBezTo>
                  <a:cubicBezTo>
                    <a:pt x="178" y="334"/>
                    <a:pt x="179" y="333"/>
                    <a:pt x="179" y="332"/>
                  </a:cubicBezTo>
                  <a:cubicBezTo>
                    <a:pt x="181" y="333"/>
                    <a:pt x="181" y="334"/>
                    <a:pt x="182" y="335"/>
                  </a:cubicBezTo>
                  <a:cubicBezTo>
                    <a:pt x="181" y="337"/>
                    <a:pt x="180" y="338"/>
                    <a:pt x="178" y="339"/>
                  </a:cubicBezTo>
                  <a:close/>
                  <a:moveTo>
                    <a:pt x="184" y="358"/>
                  </a:moveTo>
                  <a:cubicBezTo>
                    <a:pt x="189" y="360"/>
                    <a:pt x="190" y="367"/>
                    <a:pt x="186" y="370"/>
                  </a:cubicBezTo>
                  <a:cubicBezTo>
                    <a:pt x="183" y="369"/>
                    <a:pt x="183" y="366"/>
                    <a:pt x="181" y="364"/>
                  </a:cubicBezTo>
                  <a:cubicBezTo>
                    <a:pt x="181" y="361"/>
                    <a:pt x="184" y="361"/>
                    <a:pt x="184" y="358"/>
                  </a:cubicBezTo>
                  <a:close/>
                  <a:moveTo>
                    <a:pt x="188" y="358"/>
                  </a:moveTo>
                  <a:cubicBezTo>
                    <a:pt x="190" y="358"/>
                    <a:pt x="190" y="360"/>
                    <a:pt x="191" y="362"/>
                  </a:cubicBezTo>
                  <a:cubicBezTo>
                    <a:pt x="191" y="362"/>
                    <a:pt x="188" y="360"/>
                    <a:pt x="188" y="358"/>
                  </a:cubicBezTo>
                  <a:close/>
                  <a:moveTo>
                    <a:pt x="196" y="344"/>
                  </a:moveTo>
                  <a:cubicBezTo>
                    <a:pt x="197" y="343"/>
                    <a:pt x="198" y="342"/>
                    <a:pt x="198" y="341"/>
                  </a:cubicBezTo>
                  <a:cubicBezTo>
                    <a:pt x="201" y="342"/>
                    <a:pt x="203" y="345"/>
                    <a:pt x="204" y="348"/>
                  </a:cubicBezTo>
                  <a:cubicBezTo>
                    <a:pt x="203" y="348"/>
                    <a:pt x="203" y="350"/>
                    <a:pt x="202" y="350"/>
                  </a:cubicBezTo>
                  <a:cubicBezTo>
                    <a:pt x="198" y="350"/>
                    <a:pt x="199" y="345"/>
                    <a:pt x="196" y="344"/>
                  </a:cubicBezTo>
                  <a:close/>
                  <a:moveTo>
                    <a:pt x="202" y="362"/>
                  </a:moveTo>
                  <a:cubicBezTo>
                    <a:pt x="206" y="362"/>
                    <a:pt x="205" y="366"/>
                    <a:pt x="208" y="367"/>
                  </a:cubicBezTo>
                  <a:cubicBezTo>
                    <a:pt x="208" y="368"/>
                    <a:pt x="207" y="369"/>
                    <a:pt x="206" y="369"/>
                  </a:cubicBezTo>
                  <a:cubicBezTo>
                    <a:pt x="202" y="369"/>
                    <a:pt x="204" y="366"/>
                    <a:pt x="201" y="365"/>
                  </a:cubicBezTo>
                  <a:cubicBezTo>
                    <a:pt x="201" y="364"/>
                    <a:pt x="202" y="364"/>
                    <a:pt x="202" y="362"/>
                  </a:cubicBezTo>
                  <a:close/>
                  <a:moveTo>
                    <a:pt x="202" y="336"/>
                  </a:moveTo>
                  <a:cubicBezTo>
                    <a:pt x="205" y="338"/>
                    <a:pt x="208" y="339"/>
                    <a:pt x="208" y="344"/>
                  </a:cubicBezTo>
                  <a:cubicBezTo>
                    <a:pt x="207" y="344"/>
                    <a:pt x="207" y="345"/>
                    <a:pt x="206" y="346"/>
                  </a:cubicBezTo>
                  <a:cubicBezTo>
                    <a:pt x="204" y="343"/>
                    <a:pt x="199" y="340"/>
                    <a:pt x="202" y="336"/>
                  </a:cubicBezTo>
                  <a:close/>
                  <a:moveTo>
                    <a:pt x="203" y="323"/>
                  </a:moveTo>
                  <a:cubicBezTo>
                    <a:pt x="201" y="322"/>
                    <a:pt x="200" y="321"/>
                    <a:pt x="199" y="319"/>
                  </a:cubicBezTo>
                  <a:cubicBezTo>
                    <a:pt x="199" y="316"/>
                    <a:pt x="203" y="316"/>
                    <a:pt x="203" y="312"/>
                  </a:cubicBezTo>
                  <a:cubicBezTo>
                    <a:pt x="210" y="315"/>
                    <a:pt x="206" y="319"/>
                    <a:pt x="203" y="323"/>
                  </a:cubicBezTo>
                  <a:close/>
                  <a:moveTo>
                    <a:pt x="206" y="305"/>
                  </a:moveTo>
                  <a:cubicBezTo>
                    <a:pt x="206" y="305"/>
                    <a:pt x="206" y="305"/>
                    <a:pt x="206" y="305"/>
                  </a:cubicBezTo>
                  <a:cubicBezTo>
                    <a:pt x="206" y="305"/>
                    <a:pt x="206" y="305"/>
                    <a:pt x="206" y="305"/>
                  </a:cubicBezTo>
                  <a:cubicBezTo>
                    <a:pt x="205" y="303"/>
                    <a:pt x="209" y="299"/>
                    <a:pt x="212" y="298"/>
                  </a:cubicBezTo>
                  <a:cubicBezTo>
                    <a:pt x="210" y="301"/>
                    <a:pt x="208" y="303"/>
                    <a:pt x="206" y="305"/>
                  </a:cubicBezTo>
                  <a:cubicBezTo>
                    <a:pt x="206" y="305"/>
                    <a:pt x="206" y="305"/>
                    <a:pt x="206" y="305"/>
                  </a:cubicBezTo>
                  <a:close/>
                  <a:moveTo>
                    <a:pt x="209" y="291"/>
                  </a:moveTo>
                  <a:cubicBezTo>
                    <a:pt x="210" y="288"/>
                    <a:pt x="205" y="286"/>
                    <a:pt x="205" y="282"/>
                  </a:cubicBezTo>
                  <a:cubicBezTo>
                    <a:pt x="206" y="281"/>
                    <a:pt x="207" y="280"/>
                    <a:pt x="208" y="278"/>
                  </a:cubicBezTo>
                  <a:cubicBezTo>
                    <a:pt x="211" y="280"/>
                    <a:pt x="213" y="283"/>
                    <a:pt x="215" y="286"/>
                  </a:cubicBezTo>
                  <a:cubicBezTo>
                    <a:pt x="214" y="288"/>
                    <a:pt x="212" y="290"/>
                    <a:pt x="209" y="291"/>
                  </a:cubicBezTo>
                  <a:close/>
                  <a:moveTo>
                    <a:pt x="212" y="276"/>
                  </a:moveTo>
                  <a:cubicBezTo>
                    <a:pt x="211" y="273"/>
                    <a:pt x="215" y="273"/>
                    <a:pt x="215" y="271"/>
                  </a:cubicBezTo>
                  <a:cubicBezTo>
                    <a:pt x="218" y="272"/>
                    <a:pt x="220" y="275"/>
                    <a:pt x="221" y="278"/>
                  </a:cubicBezTo>
                  <a:cubicBezTo>
                    <a:pt x="220" y="280"/>
                    <a:pt x="220" y="283"/>
                    <a:pt x="217" y="283"/>
                  </a:cubicBezTo>
                  <a:cubicBezTo>
                    <a:pt x="217" y="281"/>
                    <a:pt x="214" y="279"/>
                    <a:pt x="212" y="276"/>
                  </a:cubicBezTo>
                  <a:close/>
                  <a:moveTo>
                    <a:pt x="218" y="269"/>
                  </a:moveTo>
                  <a:cubicBezTo>
                    <a:pt x="220" y="260"/>
                    <a:pt x="227" y="263"/>
                    <a:pt x="229" y="269"/>
                  </a:cubicBezTo>
                  <a:cubicBezTo>
                    <a:pt x="228" y="272"/>
                    <a:pt x="227" y="273"/>
                    <a:pt x="225" y="275"/>
                  </a:cubicBezTo>
                  <a:cubicBezTo>
                    <a:pt x="222" y="274"/>
                    <a:pt x="221" y="270"/>
                    <a:pt x="218" y="269"/>
                  </a:cubicBezTo>
                  <a:close/>
                  <a:moveTo>
                    <a:pt x="227" y="258"/>
                  </a:moveTo>
                  <a:cubicBezTo>
                    <a:pt x="229" y="250"/>
                    <a:pt x="234" y="257"/>
                    <a:pt x="237" y="261"/>
                  </a:cubicBezTo>
                  <a:cubicBezTo>
                    <a:pt x="237" y="264"/>
                    <a:pt x="234" y="264"/>
                    <a:pt x="233" y="267"/>
                  </a:cubicBezTo>
                  <a:cubicBezTo>
                    <a:pt x="230" y="265"/>
                    <a:pt x="228" y="261"/>
                    <a:pt x="227" y="258"/>
                  </a:cubicBezTo>
                  <a:close/>
                  <a:moveTo>
                    <a:pt x="233" y="250"/>
                  </a:moveTo>
                  <a:cubicBezTo>
                    <a:pt x="234" y="247"/>
                    <a:pt x="236" y="247"/>
                    <a:pt x="237" y="245"/>
                  </a:cubicBezTo>
                  <a:cubicBezTo>
                    <a:pt x="238" y="249"/>
                    <a:pt x="238" y="250"/>
                    <a:pt x="239" y="256"/>
                  </a:cubicBezTo>
                  <a:cubicBezTo>
                    <a:pt x="237" y="255"/>
                    <a:pt x="236" y="252"/>
                    <a:pt x="233" y="250"/>
                  </a:cubicBezTo>
                  <a:close/>
                  <a:moveTo>
                    <a:pt x="231" y="229"/>
                  </a:moveTo>
                  <a:cubicBezTo>
                    <a:pt x="232" y="226"/>
                    <a:pt x="235" y="224"/>
                    <a:pt x="236" y="222"/>
                  </a:cubicBezTo>
                  <a:cubicBezTo>
                    <a:pt x="238" y="224"/>
                    <a:pt x="236" y="232"/>
                    <a:pt x="238" y="236"/>
                  </a:cubicBezTo>
                  <a:cubicBezTo>
                    <a:pt x="234" y="235"/>
                    <a:pt x="234" y="231"/>
                    <a:pt x="231" y="229"/>
                  </a:cubicBezTo>
                  <a:close/>
                  <a:moveTo>
                    <a:pt x="234" y="157"/>
                  </a:moveTo>
                  <a:cubicBezTo>
                    <a:pt x="231" y="154"/>
                    <a:pt x="228" y="151"/>
                    <a:pt x="227" y="148"/>
                  </a:cubicBezTo>
                  <a:cubicBezTo>
                    <a:pt x="228" y="143"/>
                    <a:pt x="232" y="141"/>
                    <a:pt x="234" y="137"/>
                  </a:cubicBezTo>
                  <a:cubicBezTo>
                    <a:pt x="240" y="139"/>
                    <a:pt x="237" y="154"/>
                    <a:pt x="234" y="157"/>
                  </a:cubicBezTo>
                  <a:close/>
                  <a:moveTo>
                    <a:pt x="236" y="129"/>
                  </a:moveTo>
                  <a:cubicBezTo>
                    <a:pt x="232" y="129"/>
                    <a:pt x="232" y="125"/>
                    <a:pt x="230" y="123"/>
                  </a:cubicBezTo>
                  <a:cubicBezTo>
                    <a:pt x="230" y="121"/>
                    <a:pt x="232" y="121"/>
                    <a:pt x="232" y="119"/>
                  </a:cubicBezTo>
                  <a:cubicBezTo>
                    <a:pt x="235" y="121"/>
                    <a:pt x="238" y="125"/>
                    <a:pt x="236" y="129"/>
                  </a:cubicBezTo>
                  <a:close/>
                  <a:moveTo>
                    <a:pt x="232" y="133"/>
                  </a:moveTo>
                  <a:cubicBezTo>
                    <a:pt x="229" y="136"/>
                    <a:pt x="225" y="138"/>
                    <a:pt x="224" y="143"/>
                  </a:cubicBezTo>
                  <a:cubicBezTo>
                    <a:pt x="213" y="139"/>
                    <a:pt x="223" y="131"/>
                    <a:pt x="227" y="126"/>
                  </a:cubicBezTo>
                  <a:cubicBezTo>
                    <a:pt x="229" y="128"/>
                    <a:pt x="230" y="130"/>
                    <a:pt x="232" y="133"/>
                  </a:cubicBezTo>
                  <a:close/>
                  <a:moveTo>
                    <a:pt x="220" y="147"/>
                  </a:moveTo>
                  <a:cubicBezTo>
                    <a:pt x="218" y="150"/>
                    <a:pt x="215" y="151"/>
                    <a:pt x="213" y="155"/>
                  </a:cubicBezTo>
                  <a:cubicBezTo>
                    <a:pt x="211" y="154"/>
                    <a:pt x="211" y="152"/>
                    <a:pt x="209" y="151"/>
                  </a:cubicBezTo>
                  <a:cubicBezTo>
                    <a:pt x="208" y="145"/>
                    <a:pt x="213" y="144"/>
                    <a:pt x="215" y="140"/>
                  </a:cubicBezTo>
                  <a:cubicBezTo>
                    <a:pt x="218" y="141"/>
                    <a:pt x="218" y="145"/>
                    <a:pt x="220" y="147"/>
                  </a:cubicBezTo>
                  <a:close/>
                  <a:moveTo>
                    <a:pt x="204" y="144"/>
                  </a:moveTo>
                  <a:cubicBezTo>
                    <a:pt x="198" y="141"/>
                    <a:pt x="204" y="134"/>
                    <a:pt x="207" y="130"/>
                  </a:cubicBezTo>
                  <a:cubicBezTo>
                    <a:pt x="209" y="131"/>
                    <a:pt x="211" y="134"/>
                    <a:pt x="212" y="137"/>
                  </a:cubicBezTo>
                  <a:cubicBezTo>
                    <a:pt x="210" y="139"/>
                    <a:pt x="208" y="143"/>
                    <a:pt x="204" y="144"/>
                  </a:cubicBezTo>
                  <a:close/>
                  <a:moveTo>
                    <a:pt x="198" y="135"/>
                  </a:moveTo>
                  <a:cubicBezTo>
                    <a:pt x="191" y="131"/>
                    <a:pt x="198" y="124"/>
                    <a:pt x="200" y="120"/>
                  </a:cubicBezTo>
                  <a:cubicBezTo>
                    <a:pt x="202" y="121"/>
                    <a:pt x="203" y="124"/>
                    <a:pt x="204" y="125"/>
                  </a:cubicBezTo>
                  <a:cubicBezTo>
                    <a:pt x="203" y="129"/>
                    <a:pt x="199" y="131"/>
                    <a:pt x="198" y="135"/>
                  </a:cubicBezTo>
                  <a:close/>
                  <a:moveTo>
                    <a:pt x="202" y="148"/>
                  </a:moveTo>
                  <a:cubicBezTo>
                    <a:pt x="200" y="152"/>
                    <a:pt x="198" y="154"/>
                    <a:pt x="196" y="156"/>
                  </a:cubicBezTo>
                  <a:cubicBezTo>
                    <a:pt x="194" y="155"/>
                    <a:pt x="193" y="154"/>
                    <a:pt x="191" y="152"/>
                  </a:cubicBezTo>
                  <a:cubicBezTo>
                    <a:pt x="192" y="146"/>
                    <a:pt x="199" y="140"/>
                    <a:pt x="202" y="148"/>
                  </a:cubicBezTo>
                  <a:close/>
                  <a:moveTo>
                    <a:pt x="189" y="146"/>
                  </a:moveTo>
                  <a:cubicBezTo>
                    <a:pt x="188" y="146"/>
                    <a:pt x="187" y="145"/>
                    <a:pt x="186" y="144"/>
                  </a:cubicBezTo>
                  <a:cubicBezTo>
                    <a:pt x="187" y="141"/>
                    <a:pt x="191" y="133"/>
                    <a:pt x="195" y="138"/>
                  </a:cubicBezTo>
                  <a:cubicBezTo>
                    <a:pt x="193" y="141"/>
                    <a:pt x="190" y="142"/>
                    <a:pt x="189" y="146"/>
                  </a:cubicBezTo>
                  <a:close/>
                  <a:moveTo>
                    <a:pt x="182" y="137"/>
                  </a:moveTo>
                  <a:cubicBezTo>
                    <a:pt x="179" y="137"/>
                    <a:pt x="180" y="133"/>
                    <a:pt x="177" y="133"/>
                  </a:cubicBezTo>
                  <a:cubicBezTo>
                    <a:pt x="178" y="129"/>
                    <a:pt x="181" y="127"/>
                    <a:pt x="183" y="124"/>
                  </a:cubicBezTo>
                  <a:cubicBezTo>
                    <a:pt x="186" y="124"/>
                    <a:pt x="186" y="127"/>
                    <a:pt x="187" y="129"/>
                  </a:cubicBezTo>
                  <a:cubicBezTo>
                    <a:pt x="186" y="132"/>
                    <a:pt x="183" y="134"/>
                    <a:pt x="182" y="137"/>
                  </a:cubicBezTo>
                  <a:close/>
                  <a:moveTo>
                    <a:pt x="174" y="146"/>
                  </a:moveTo>
                  <a:cubicBezTo>
                    <a:pt x="171" y="142"/>
                    <a:pt x="172" y="139"/>
                    <a:pt x="174" y="135"/>
                  </a:cubicBezTo>
                  <a:cubicBezTo>
                    <a:pt x="179" y="137"/>
                    <a:pt x="179" y="145"/>
                    <a:pt x="174" y="146"/>
                  </a:cubicBezTo>
                  <a:close/>
                  <a:moveTo>
                    <a:pt x="176" y="157"/>
                  </a:moveTo>
                  <a:cubicBezTo>
                    <a:pt x="179" y="159"/>
                    <a:pt x="173" y="165"/>
                    <a:pt x="171" y="167"/>
                  </a:cubicBezTo>
                  <a:cubicBezTo>
                    <a:pt x="170" y="164"/>
                    <a:pt x="175" y="161"/>
                    <a:pt x="176" y="157"/>
                  </a:cubicBezTo>
                  <a:close/>
                  <a:moveTo>
                    <a:pt x="172" y="176"/>
                  </a:moveTo>
                  <a:cubicBezTo>
                    <a:pt x="174" y="176"/>
                    <a:pt x="174" y="180"/>
                    <a:pt x="176" y="181"/>
                  </a:cubicBezTo>
                  <a:cubicBezTo>
                    <a:pt x="175" y="184"/>
                    <a:pt x="172" y="186"/>
                    <a:pt x="171" y="189"/>
                  </a:cubicBezTo>
                  <a:cubicBezTo>
                    <a:pt x="167" y="189"/>
                    <a:pt x="168" y="185"/>
                    <a:pt x="166" y="184"/>
                  </a:cubicBezTo>
                  <a:cubicBezTo>
                    <a:pt x="167" y="181"/>
                    <a:pt x="170" y="179"/>
                    <a:pt x="172" y="176"/>
                  </a:cubicBezTo>
                  <a:close/>
                  <a:moveTo>
                    <a:pt x="172" y="214"/>
                  </a:moveTo>
                  <a:cubicBezTo>
                    <a:pt x="175" y="216"/>
                    <a:pt x="180" y="222"/>
                    <a:pt x="174" y="224"/>
                  </a:cubicBezTo>
                  <a:cubicBezTo>
                    <a:pt x="172" y="222"/>
                    <a:pt x="171" y="219"/>
                    <a:pt x="170" y="216"/>
                  </a:cubicBezTo>
                  <a:cubicBezTo>
                    <a:pt x="171" y="215"/>
                    <a:pt x="171" y="215"/>
                    <a:pt x="172" y="214"/>
                  </a:cubicBezTo>
                  <a:close/>
                  <a:moveTo>
                    <a:pt x="169" y="242"/>
                  </a:moveTo>
                  <a:cubicBezTo>
                    <a:pt x="170" y="241"/>
                    <a:pt x="175" y="248"/>
                    <a:pt x="170" y="247"/>
                  </a:cubicBezTo>
                  <a:cubicBezTo>
                    <a:pt x="169" y="246"/>
                    <a:pt x="170" y="242"/>
                    <a:pt x="169" y="242"/>
                  </a:cubicBezTo>
                  <a:close/>
                  <a:moveTo>
                    <a:pt x="171" y="261"/>
                  </a:moveTo>
                  <a:cubicBezTo>
                    <a:pt x="173" y="262"/>
                    <a:pt x="173" y="267"/>
                    <a:pt x="176" y="268"/>
                  </a:cubicBezTo>
                  <a:cubicBezTo>
                    <a:pt x="173" y="271"/>
                    <a:pt x="172" y="276"/>
                    <a:pt x="168" y="277"/>
                  </a:cubicBezTo>
                  <a:cubicBezTo>
                    <a:pt x="164" y="272"/>
                    <a:pt x="165" y="265"/>
                    <a:pt x="171" y="261"/>
                  </a:cubicBezTo>
                  <a:close/>
                  <a:moveTo>
                    <a:pt x="166" y="332"/>
                  </a:moveTo>
                  <a:cubicBezTo>
                    <a:pt x="168" y="333"/>
                    <a:pt x="170" y="338"/>
                    <a:pt x="166" y="339"/>
                  </a:cubicBezTo>
                  <a:cubicBezTo>
                    <a:pt x="166" y="336"/>
                    <a:pt x="166" y="334"/>
                    <a:pt x="166" y="332"/>
                  </a:cubicBezTo>
                  <a:close/>
                  <a:moveTo>
                    <a:pt x="166" y="299"/>
                  </a:moveTo>
                  <a:cubicBezTo>
                    <a:pt x="168" y="298"/>
                    <a:pt x="166" y="296"/>
                    <a:pt x="166" y="294"/>
                  </a:cubicBezTo>
                  <a:cubicBezTo>
                    <a:pt x="169" y="292"/>
                    <a:pt x="169" y="294"/>
                    <a:pt x="170" y="296"/>
                  </a:cubicBezTo>
                  <a:cubicBezTo>
                    <a:pt x="170" y="298"/>
                    <a:pt x="169" y="299"/>
                    <a:pt x="166" y="299"/>
                  </a:cubicBezTo>
                  <a:close/>
                  <a:moveTo>
                    <a:pt x="170" y="356"/>
                  </a:moveTo>
                  <a:cubicBezTo>
                    <a:pt x="170" y="359"/>
                    <a:pt x="171" y="361"/>
                    <a:pt x="172" y="363"/>
                  </a:cubicBezTo>
                  <a:cubicBezTo>
                    <a:pt x="170" y="363"/>
                    <a:pt x="171" y="365"/>
                    <a:pt x="169" y="364"/>
                  </a:cubicBezTo>
                  <a:cubicBezTo>
                    <a:pt x="168" y="361"/>
                    <a:pt x="169" y="360"/>
                    <a:pt x="168" y="356"/>
                  </a:cubicBezTo>
                  <a:cubicBezTo>
                    <a:pt x="169" y="356"/>
                    <a:pt x="170" y="356"/>
                    <a:pt x="170" y="356"/>
                  </a:cubicBezTo>
                  <a:close/>
                  <a:moveTo>
                    <a:pt x="172" y="322"/>
                  </a:moveTo>
                  <a:cubicBezTo>
                    <a:pt x="175" y="323"/>
                    <a:pt x="178" y="330"/>
                    <a:pt x="174" y="331"/>
                  </a:cubicBezTo>
                  <a:cubicBezTo>
                    <a:pt x="172" y="332"/>
                    <a:pt x="168" y="325"/>
                    <a:pt x="172" y="322"/>
                  </a:cubicBezTo>
                  <a:close/>
                  <a:moveTo>
                    <a:pt x="174" y="345"/>
                  </a:moveTo>
                  <a:cubicBezTo>
                    <a:pt x="174" y="345"/>
                    <a:pt x="173" y="345"/>
                    <a:pt x="172" y="345"/>
                  </a:cubicBezTo>
                  <a:cubicBezTo>
                    <a:pt x="173" y="343"/>
                    <a:pt x="171" y="343"/>
                    <a:pt x="172" y="341"/>
                  </a:cubicBezTo>
                  <a:cubicBezTo>
                    <a:pt x="174" y="341"/>
                    <a:pt x="175" y="343"/>
                    <a:pt x="174" y="345"/>
                  </a:cubicBezTo>
                  <a:close/>
                  <a:moveTo>
                    <a:pt x="176" y="419"/>
                  </a:moveTo>
                  <a:cubicBezTo>
                    <a:pt x="178" y="420"/>
                    <a:pt x="178" y="424"/>
                    <a:pt x="179" y="427"/>
                  </a:cubicBezTo>
                  <a:cubicBezTo>
                    <a:pt x="180" y="429"/>
                    <a:pt x="177" y="429"/>
                    <a:pt x="177" y="431"/>
                  </a:cubicBezTo>
                  <a:cubicBezTo>
                    <a:pt x="175" y="429"/>
                    <a:pt x="173" y="423"/>
                    <a:pt x="176" y="419"/>
                  </a:cubicBezTo>
                  <a:close/>
                  <a:moveTo>
                    <a:pt x="176" y="454"/>
                  </a:moveTo>
                  <a:cubicBezTo>
                    <a:pt x="174" y="454"/>
                    <a:pt x="174" y="457"/>
                    <a:pt x="172" y="457"/>
                  </a:cubicBezTo>
                  <a:cubicBezTo>
                    <a:pt x="171" y="454"/>
                    <a:pt x="173" y="453"/>
                    <a:pt x="174" y="449"/>
                  </a:cubicBezTo>
                  <a:cubicBezTo>
                    <a:pt x="176" y="450"/>
                    <a:pt x="175" y="452"/>
                    <a:pt x="176" y="454"/>
                  </a:cubicBezTo>
                  <a:close/>
                  <a:moveTo>
                    <a:pt x="177" y="378"/>
                  </a:moveTo>
                  <a:cubicBezTo>
                    <a:pt x="176" y="375"/>
                    <a:pt x="174" y="374"/>
                    <a:pt x="174" y="371"/>
                  </a:cubicBezTo>
                  <a:cubicBezTo>
                    <a:pt x="175" y="370"/>
                    <a:pt x="176" y="369"/>
                    <a:pt x="177" y="367"/>
                  </a:cubicBezTo>
                  <a:cubicBezTo>
                    <a:pt x="180" y="368"/>
                    <a:pt x="180" y="372"/>
                    <a:pt x="182" y="374"/>
                  </a:cubicBezTo>
                  <a:cubicBezTo>
                    <a:pt x="181" y="376"/>
                    <a:pt x="180" y="378"/>
                    <a:pt x="177" y="378"/>
                  </a:cubicBezTo>
                  <a:close/>
                  <a:moveTo>
                    <a:pt x="180" y="390"/>
                  </a:moveTo>
                  <a:cubicBezTo>
                    <a:pt x="183" y="390"/>
                    <a:pt x="184" y="393"/>
                    <a:pt x="183" y="395"/>
                  </a:cubicBezTo>
                  <a:cubicBezTo>
                    <a:pt x="180" y="395"/>
                    <a:pt x="178" y="392"/>
                    <a:pt x="180" y="390"/>
                  </a:cubicBezTo>
                  <a:close/>
                  <a:moveTo>
                    <a:pt x="183" y="437"/>
                  </a:moveTo>
                  <a:cubicBezTo>
                    <a:pt x="188" y="440"/>
                    <a:pt x="185" y="446"/>
                    <a:pt x="181" y="448"/>
                  </a:cubicBezTo>
                  <a:cubicBezTo>
                    <a:pt x="178" y="444"/>
                    <a:pt x="181" y="440"/>
                    <a:pt x="183" y="437"/>
                  </a:cubicBezTo>
                  <a:close/>
                  <a:moveTo>
                    <a:pt x="188" y="451"/>
                  </a:moveTo>
                  <a:cubicBezTo>
                    <a:pt x="194" y="453"/>
                    <a:pt x="189" y="461"/>
                    <a:pt x="187" y="464"/>
                  </a:cubicBezTo>
                  <a:cubicBezTo>
                    <a:pt x="184" y="462"/>
                    <a:pt x="184" y="459"/>
                    <a:pt x="184" y="454"/>
                  </a:cubicBezTo>
                  <a:cubicBezTo>
                    <a:pt x="186" y="454"/>
                    <a:pt x="187" y="452"/>
                    <a:pt x="188" y="451"/>
                  </a:cubicBezTo>
                  <a:close/>
                  <a:moveTo>
                    <a:pt x="193" y="464"/>
                  </a:moveTo>
                  <a:cubicBezTo>
                    <a:pt x="195" y="466"/>
                    <a:pt x="191" y="469"/>
                    <a:pt x="189" y="470"/>
                  </a:cubicBezTo>
                  <a:cubicBezTo>
                    <a:pt x="189" y="466"/>
                    <a:pt x="192" y="466"/>
                    <a:pt x="193" y="464"/>
                  </a:cubicBezTo>
                  <a:close/>
                  <a:moveTo>
                    <a:pt x="190" y="437"/>
                  </a:moveTo>
                  <a:cubicBezTo>
                    <a:pt x="189" y="436"/>
                    <a:pt x="188" y="433"/>
                    <a:pt x="187" y="431"/>
                  </a:cubicBezTo>
                  <a:cubicBezTo>
                    <a:pt x="189" y="429"/>
                    <a:pt x="191" y="428"/>
                    <a:pt x="191" y="425"/>
                  </a:cubicBezTo>
                  <a:cubicBezTo>
                    <a:pt x="194" y="426"/>
                    <a:pt x="195" y="429"/>
                    <a:pt x="196" y="430"/>
                  </a:cubicBezTo>
                  <a:cubicBezTo>
                    <a:pt x="195" y="434"/>
                    <a:pt x="193" y="436"/>
                    <a:pt x="190" y="437"/>
                  </a:cubicBezTo>
                  <a:close/>
                  <a:moveTo>
                    <a:pt x="191" y="411"/>
                  </a:moveTo>
                  <a:cubicBezTo>
                    <a:pt x="189" y="410"/>
                    <a:pt x="187" y="411"/>
                    <a:pt x="185" y="409"/>
                  </a:cubicBezTo>
                  <a:cubicBezTo>
                    <a:pt x="186" y="406"/>
                    <a:pt x="188" y="404"/>
                    <a:pt x="190" y="401"/>
                  </a:cubicBezTo>
                  <a:cubicBezTo>
                    <a:pt x="193" y="402"/>
                    <a:pt x="193" y="405"/>
                    <a:pt x="195" y="406"/>
                  </a:cubicBezTo>
                  <a:cubicBezTo>
                    <a:pt x="194" y="408"/>
                    <a:pt x="192" y="409"/>
                    <a:pt x="191" y="411"/>
                  </a:cubicBezTo>
                  <a:close/>
                  <a:moveTo>
                    <a:pt x="195" y="394"/>
                  </a:moveTo>
                  <a:cubicBezTo>
                    <a:pt x="199" y="395"/>
                    <a:pt x="201" y="399"/>
                    <a:pt x="198" y="402"/>
                  </a:cubicBezTo>
                  <a:cubicBezTo>
                    <a:pt x="195" y="401"/>
                    <a:pt x="192" y="397"/>
                    <a:pt x="195" y="394"/>
                  </a:cubicBezTo>
                  <a:close/>
                  <a:moveTo>
                    <a:pt x="197" y="369"/>
                  </a:moveTo>
                  <a:cubicBezTo>
                    <a:pt x="200" y="370"/>
                    <a:pt x="202" y="373"/>
                    <a:pt x="201" y="375"/>
                  </a:cubicBezTo>
                  <a:cubicBezTo>
                    <a:pt x="198" y="375"/>
                    <a:pt x="196" y="372"/>
                    <a:pt x="197" y="369"/>
                  </a:cubicBezTo>
                  <a:close/>
                  <a:moveTo>
                    <a:pt x="202" y="385"/>
                  </a:moveTo>
                  <a:cubicBezTo>
                    <a:pt x="205" y="384"/>
                    <a:pt x="208" y="392"/>
                    <a:pt x="204" y="394"/>
                  </a:cubicBezTo>
                  <a:cubicBezTo>
                    <a:pt x="200" y="393"/>
                    <a:pt x="201" y="386"/>
                    <a:pt x="202" y="385"/>
                  </a:cubicBezTo>
                  <a:close/>
                  <a:moveTo>
                    <a:pt x="204" y="383"/>
                  </a:moveTo>
                  <a:cubicBezTo>
                    <a:pt x="208" y="373"/>
                    <a:pt x="215" y="389"/>
                    <a:pt x="207" y="386"/>
                  </a:cubicBezTo>
                  <a:cubicBezTo>
                    <a:pt x="205" y="386"/>
                    <a:pt x="207" y="383"/>
                    <a:pt x="204" y="383"/>
                  </a:cubicBezTo>
                  <a:close/>
                  <a:moveTo>
                    <a:pt x="210" y="363"/>
                  </a:moveTo>
                  <a:cubicBezTo>
                    <a:pt x="212" y="360"/>
                    <a:pt x="207" y="360"/>
                    <a:pt x="207" y="357"/>
                  </a:cubicBezTo>
                  <a:cubicBezTo>
                    <a:pt x="208" y="357"/>
                    <a:pt x="207" y="356"/>
                    <a:pt x="208" y="355"/>
                  </a:cubicBezTo>
                  <a:cubicBezTo>
                    <a:pt x="208" y="355"/>
                    <a:pt x="209" y="355"/>
                    <a:pt x="210" y="355"/>
                  </a:cubicBezTo>
                  <a:cubicBezTo>
                    <a:pt x="210" y="358"/>
                    <a:pt x="213" y="358"/>
                    <a:pt x="213" y="362"/>
                  </a:cubicBezTo>
                  <a:cubicBezTo>
                    <a:pt x="212" y="362"/>
                    <a:pt x="211" y="363"/>
                    <a:pt x="210" y="363"/>
                  </a:cubicBezTo>
                  <a:close/>
                  <a:moveTo>
                    <a:pt x="211" y="375"/>
                  </a:moveTo>
                  <a:cubicBezTo>
                    <a:pt x="214" y="375"/>
                    <a:pt x="214" y="378"/>
                    <a:pt x="215" y="380"/>
                  </a:cubicBezTo>
                  <a:cubicBezTo>
                    <a:pt x="213" y="378"/>
                    <a:pt x="210" y="377"/>
                    <a:pt x="211" y="375"/>
                  </a:cubicBezTo>
                  <a:close/>
                  <a:moveTo>
                    <a:pt x="214" y="358"/>
                  </a:moveTo>
                  <a:cubicBezTo>
                    <a:pt x="213" y="356"/>
                    <a:pt x="211" y="354"/>
                    <a:pt x="210" y="351"/>
                  </a:cubicBezTo>
                  <a:cubicBezTo>
                    <a:pt x="212" y="351"/>
                    <a:pt x="212" y="349"/>
                    <a:pt x="213" y="348"/>
                  </a:cubicBezTo>
                  <a:cubicBezTo>
                    <a:pt x="217" y="350"/>
                    <a:pt x="221" y="357"/>
                    <a:pt x="214" y="358"/>
                  </a:cubicBezTo>
                  <a:close/>
                  <a:moveTo>
                    <a:pt x="207" y="330"/>
                  </a:moveTo>
                  <a:cubicBezTo>
                    <a:pt x="208" y="327"/>
                    <a:pt x="210" y="325"/>
                    <a:pt x="212" y="324"/>
                  </a:cubicBezTo>
                  <a:cubicBezTo>
                    <a:pt x="215" y="325"/>
                    <a:pt x="216" y="329"/>
                    <a:pt x="218" y="331"/>
                  </a:cubicBezTo>
                  <a:cubicBezTo>
                    <a:pt x="214" y="339"/>
                    <a:pt x="211" y="334"/>
                    <a:pt x="207" y="330"/>
                  </a:cubicBezTo>
                  <a:close/>
                  <a:moveTo>
                    <a:pt x="212" y="311"/>
                  </a:moveTo>
                  <a:cubicBezTo>
                    <a:pt x="210" y="310"/>
                    <a:pt x="209" y="308"/>
                    <a:pt x="207" y="308"/>
                  </a:cubicBezTo>
                  <a:cubicBezTo>
                    <a:pt x="208" y="305"/>
                    <a:pt x="211" y="304"/>
                    <a:pt x="212" y="301"/>
                  </a:cubicBezTo>
                  <a:cubicBezTo>
                    <a:pt x="215" y="300"/>
                    <a:pt x="214" y="304"/>
                    <a:pt x="217" y="305"/>
                  </a:cubicBezTo>
                  <a:cubicBezTo>
                    <a:pt x="216" y="308"/>
                    <a:pt x="213" y="308"/>
                    <a:pt x="212" y="311"/>
                  </a:cubicBezTo>
                  <a:close/>
                  <a:moveTo>
                    <a:pt x="215" y="298"/>
                  </a:moveTo>
                  <a:cubicBezTo>
                    <a:pt x="215" y="294"/>
                    <a:pt x="218" y="295"/>
                    <a:pt x="219" y="292"/>
                  </a:cubicBezTo>
                  <a:cubicBezTo>
                    <a:pt x="221" y="293"/>
                    <a:pt x="222" y="295"/>
                    <a:pt x="223" y="296"/>
                  </a:cubicBezTo>
                  <a:cubicBezTo>
                    <a:pt x="222" y="298"/>
                    <a:pt x="221" y="301"/>
                    <a:pt x="219" y="302"/>
                  </a:cubicBezTo>
                  <a:cubicBezTo>
                    <a:pt x="219" y="299"/>
                    <a:pt x="217" y="299"/>
                    <a:pt x="215" y="298"/>
                  </a:cubicBezTo>
                  <a:close/>
                  <a:moveTo>
                    <a:pt x="226" y="283"/>
                  </a:moveTo>
                  <a:cubicBezTo>
                    <a:pt x="227" y="286"/>
                    <a:pt x="232" y="290"/>
                    <a:pt x="227" y="293"/>
                  </a:cubicBezTo>
                  <a:cubicBezTo>
                    <a:pt x="223" y="291"/>
                    <a:pt x="220" y="284"/>
                    <a:pt x="226" y="283"/>
                  </a:cubicBezTo>
                  <a:close/>
                  <a:moveTo>
                    <a:pt x="237" y="279"/>
                  </a:moveTo>
                  <a:cubicBezTo>
                    <a:pt x="237" y="282"/>
                    <a:pt x="235" y="283"/>
                    <a:pt x="233" y="285"/>
                  </a:cubicBezTo>
                  <a:cubicBezTo>
                    <a:pt x="220" y="282"/>
                    <a:pt x="237" y="268"/>
                    <a:pt x="237" y="279"/>
                  </a:cubicBezTo>
                  <a:close/>
                  <a:moveTo>
                    <a:pt x="240" y="284"/>
                  </a:moveTo>
                  <a:cubicBezTo>
                    <a:pt x="242" y="289"/>
                    <a:pt x="241" y="291"/>
                    <a:pt x="242" y="297"/>
                  </a:cubicBezTo>
                  <a:cubicBezTo>
                    <a:pt x="239" y="296"/>
                    <a:pt x="238" y="293"/>
                    <a:pt x="236" y="290"/>
                  </a:cubicBezTo>
                  <a:cubicBezTo>
                    <a:pt x="237" y="288"/>
                    <a:pt x="239" y="287"/>
                    <a:pt x="240" y="284"/>
                  </a:cubicBezTo>
                  <a:close/>
                  <a:moveTo>
                    <a:pt x="240" y="227"/>
                  </a:moveTo>
                  <a:cubicBezTo>
                    <a:pt x="242" y="227"/>
                    <a:pt x="241" y="229"/>
                    <a:pt x="243" y="229"/>
                  </a:cubicBezTo>
                  <a:cubicBezTo>
                    <a:pt x="243" y="230"/>
                    <a:pt x="242" y="230"/>
                    <a:pt x="242" y="231"/>
                  </a:cubicBezTo>
                  <a:cubicBezTo>
                    <a:pt x="240" y="230"/>
                    <a:pt x="240" y="228"/>
                    <a:pt x="240" y="227"/>
                  </a:cubicBezTo>
                  <a:close/>
                  <a:moveTo>
                    <a:pt x="246" y="234"/>
                  </a:moveTo>
                  <a:cubicBezTo>
                    <a:pt x="249" y="236"/>
                    <a:pt x="250" y="240"/>
                    <a:pt x="252" y="243"/>
                  </a:cubicBezTo>
                  <a:cubicBezTo>
                    <a:pt x="251" y="246"/>
                    <a:pt x="249" y="248"/>
                    <a:pt x="246" y="249"/>
                  </a:cubicBezTo>
                  <a:cubicBezTo>
                    <a:pt x="242" y="244"/>
                    <a:pt x="239" y="238"/>
                    <a:pt x="246" y="234"/>
                  </a:cubicBezTo>
                  <a:close/>
                  <a:moveTo>
                    <a:pt x="240" y="216"/>
                  </a:moveTo>
                  <a:cubicBezTo>
                    <a:pt x="243" y="214"/>
                    <a:pt x="244" y="211"/>
                    <a:pt x="246" y="208"/>
                  </a:cubicBezTo>
                  <a:cubicBezTo>
                    <a:pt x="255" y="211"/>
                    <a:pt x="253" y="222"/>
                    <a:pt x="246" y="225"/>
                  </a:cubicBezTo>
                  <a:cubicBezTo>
                    <a:pt x="242" y="224"/>
                    <a:pt x="242" y="219"/>
                    <a:pt x="240" y="216"/>
                  </a:cubicBezTo>
                  <a:close/>
                  <a:moveTo>
                    <a:pt x="250" y="204"/>
                  </a:moveTo>
                  <a:cubicBezTo>
                    <a:pt x="251" y="201"/>
                    <a:pt x="254" y="199"/>
                    <a:pt x="255" y="196"/>
                  </a:cubicBezTo>
                  <a:cubicBezTo>
                    <a:pt x="256" y="196"/>
                    <a:pt x="256" y="197"/>
                    <a:pt x="257" y="197"/>
                  </a:cubicBezTo>
                  <a:cubicBezTo>
                    <a:pt x="257" y="202"/>
                    <a:pt x="257" y="206"/>
                    <a:pt x="257" y="211"/>
                  </a:cubicBezTo>
                  <a:cubicBezTo>
                    <a:pt x="254" y="210"/>
                    <a:pt x="252" y="207"/>
                    <a:pt x="250" y="204"/>
                  </a:cubicBezTo>
                  <a:close/>
                  <a:moveTo>
                    <a:pt x="257" y="187"/>
                  </a:moveTo>
                  <a:cubicBezTo>
                    <a:pt x="250" y="186"/>
                    <a:pt x="253" y="179"/>
                    <a:pt x="256" y="176"/>
                  </a:cubicBezTo>
                  <a:cubicBezTo>
                    <a:pt x="259" y="177"/>
                    <a:pt x="257" y="185"/>
                    <a:pt x="257" y="187"/>
                  </a:cubicBezTo>
                  <a:close/>
                  <a:moveTo>
                    <a:pt x="256" y="147"/>
                  </a:moveTo>
                  <a:cubicBezTo>
                    <a:pt x="254" y="145"/>
                    <a:pt x="253" y="143"/>
                    <a:pt x="252" y="140"/>
                  </a:cubicBezTo>
                  <a:cubicBezTo>
                    <a:pt x="253" y="140"/>
                    <a:pt x="255" y="139"/>
                    <a:pt x="254" y="137"/>
                  </a:cubicBezTo>
                  <a:cubicBezTo>
                    <a:pt x="255" y="137"/>
                    <a:pt x="256" y="137"/>
                    <a:pt x="257" y="137"/>
                  </a:cubicBezTo>
                  <a:cubicBezTo>
                    <a:pt x="256" y="141"/>
                    <a:pt x="258" y="143"/>
                    <a:pt x="256" y="147"/>
                  </a:cubicBezTo>
                  <a:close/>
                  <a:moveTo>
                    <a:pt x="257" y="120"/>
                  </a:moveTo>
                  <a:cubicBezTo>
                    <a:pt x="255" y="119"/>
                    <a:pt x="255" y="117"/>
                    <a:pt x="253" y="116"/>
                  </a:cubicBezTo>
                  <a:cubicBezTo>
                    <a:pt x="253" y="114"/>
                    <a:pt x="255" y="113"/>
                    <a:pt x="255" y="112"/>
                  </a:cubicBezTo>
                  <a:cubicBezTo>
                    <a:pt x="258" y="112"/>
                    <a:pt x="256" y="117"/>
                    <a:pt x="257" y="120"/>
                  </a:cubicBezTo>
                  <a:close/>
                  <a:moveTo>
                    <a:pt x="249" y="110"/>
                  </a:moveTo>
                  <a:cubicBezTo>
                    <a:pt x="248" y="108"/>
                    <a:pt x="247" y="106"/>
                    <a:pt x="245" y="104"/>
                  </a:cubicBezTo>
                  <a:cubicBezTo>
                    <a:pt x="246" y="101"/>
                    <a:pt x="248" y="100"/>
                    <a:pt x="249" y="97"/>
                  </a:cubicBezTo>
                  <a:cubicBezTo>
                    <a:pt x="252" y="99"/>
                    <a:pt x="253" y="103"/>
                    <a:pt x="255" y="106"/>
                  </a:cubicBezTo>
                  <a:cubicBezTo>
                    <a:pt x="253" y="107"/>
                    <a:pt x="252" y="110"/>
                    <a:pt x="249" y="110"/>
                  </a:cubicBezTo>
                  <a:close/>
                  <a:moveTo>
                    <a:pt x="247" y="114"/>
                  </a:moveTo>
                  <a:cubicBezTo>
                    <a:pt x="246" y="118"/>
                    <a:pt x="242" y="119"/>
                    <a:pt x="241" y="122"/>
                  </a:cubicBezTo>
                  <a:cubicBezTo>
                    <a:pt x="237" y="121"/>
                    <a:pt x="238" y="119"/>
                    <a:pt x="236" y="116"/>
                  </a:cubicBezTo>
                  <a:cubicBezTo>
                    <a:pt x="237" y="112"/>
                    <a:pt x="240" y="111"/>
                    <a:pt x="242" y="108"/>
                  </a:cubicBezTo>
                  <a:cubicBezTo>
                    <a:pt x="244" y="109"/>
                    <a:pt x="244" y="113"/>
                    <a:pt x="247" y="114"/>
                  </a:cubicBezTo>
                  <a:close/>
                  <a:moveTo>
                    <a:pt x="232" y="111"/>
                  </a:moveTo>
                  <a:cubicBezTo>
                    <a:pt x="228" y="109"/>
                    <a:pt x="227" y="99"/>
                    <a:pt x="234" y="96"/>
                  </a:cubicBezTo>
                  <a:cubicBezTo>
                    <a:pt x="237" y="97"/>
                    <a:pt x="236" y="101"/>
                    <a:pt x="238" y="103"/>
                  </a:cubicBezTo>
                  <a:cubicBezTo>
                    <a:pt x="237" y="106"/>
                    <a:pt x="234" y="108"/>
                    <a:pt x="232" y="111"/>
                  </a:cubicBezTo>
                  <a:close/>
                  <a:moveTo>
                    <a:pt x="230" y="116"/>
                  </a:moveTo>
                  <a:cubicBezTo>
                    <a:pt x="229" y="116"/>
                    <a:pt x="227" y="116"/>
                    <a:pt x="228" y="118"/>
                  </a:cubicBezTo>
                  <a:cubicBezTo>
                    <a:pt x="223" y="116"/>
                    <a:pt x="218" y="109"/>
                    <a:pt x="227" y="108"/>
                  </a:cubicBezTo>
                  <a:cubicBezTo>
                    <a:pt x="227" y="111"/>
                    <a:pt x="230" y="112"/>
                    <a:pt x="230" y="116"/>
                  </a:cubicBezTo>
                  <a:close/>
                  <a:moveTo>
                    <a:pt x="224" y="121"/>
                  </a:moveTo>
                  <a:cubicBezTo>
                    <a:pt x="221" y="125"/>
                    <a:pt x="218" y="129"/>
                    <a:pt x="215" y="133"/>
                  </a:cubicBezTo>
                  <a:cubicBezTo>
                    <a:pt x="211" y="131"/>
                    <a:pt x="213" y="128"/>
                    <a:pt x="210" y="126"/>
                  </a:cubicBezTo>
                  <a:cubicBezTo>
                    <a:pt x="212" y="122"/>
                    <a:pt x="216" y="119"/>
                    <a:pt x="218" y="115"/>
                  </a:cubicBezTo>
                  <a:cubicBezTo>
                    <a:pt x="221" y="116"/>
                    <a:pt x="221" y="119"/>
                    <a:pt x="224" y="121"/>
                  </a:cubicBezTo>
                  <a:close/>
                  <a:moveTo>
                    <a:pt x="219" y="106"/>
                  </a:moveTo>
                  <a:cubicBezTo>
                    <a:pt x="217" y="106"/>
                    <a:pt x="216" y="104"/>
                    <a:pt x="215" y="103"/>
                  </a:cubicBezTo>
                  <a:cubicBezTo>
                    <a:pt x="216" y="92"/>
                    <a:pt x="226" y="102"/>
                    <a:pt x="219" y="106"/>
                  </a:cubicBezTo>
                  <a:close/>
                  <a:moveTo>
                    <a:pt x="216" y="111"/>
                  </a:moveTo>
                  <a:cubicBezTo>
                    <a:pt x="213" y="114"/>
                    <a:pt x="210" y="118"/>
                    <a:pt x="208" y="122"/>
                  </a:cubicBezTo>
                  <a:cubicBezTo>
                    <a:pt x="206" y="120"/>
                    <a:pt x="205" y="120"/>
                    <a:pt x="204" y="118"/>
                  </a:cubicBezTo>
                  <a:cubicBezTo>
                    <a:pt x="206" y="111"/>
                    <a:pt x="208" y="110"/>
                    <a:pt x="212" y="105"/>
                  </a:cubicBezTo>
                  <a:cubicBezTo>
                    <a:pt x="214" y="106"/>
                    <a:pt x="215" y="109"/>
                    <a:pt x="216" y="111"/>
                  </a:cubicBezTo>
                  <a:close/>
                  <a:moveTo>
                    <a:pt x="199" y="112"/>
                  </a:moveTo>
                  <a:cubicBezTo>
                    <a:pt x="200" y="109"/>
                    <a:pt x="198" y="109"/>
                    <a:pt x="196" y="108"/>
                  </a:cubicBezTo>
                  <a:cubicBezTo>
                    <a:pt x="197" y="101"/>
                    <a:pt x="203" y="100"/>
                    <a:pt x="204" y="95"/>
                  </a:cubicBezTo>
                  <a:cubicBezTo>
                    <a:pt x="206" y="96"/>
                    <a:pt x="208" y="99"/>
                    <a:pt x="209" y="101"/>
                  </a:cubicBezTo>
                  <a:cubicBezTo>
                    <a:pt x="205" y="104"/>
                    <a:pt x="204" y="110"/>
                    <a:pt x="199" y="112"/>
                  </a:cubicBezTo>
                  <a:close/>
                  <a:moveTo>
                    <a:pt x="191" y="125"/>
                  </a:moveTo>
                  <a:cubicBezTo>
                    <a:pt x="188" y="124"/>
                    <a:pt x="188" y="121"/>
                    <a:pt x="186" y="120"/>
                  </a:cubicBezTo>
                  <a:cubicBezTo>
                    <a:pt x="188" y="116"/>
                    <a:pt x="192" y="114"/>
                    <a:pt x="193" y="110"/>
                  </a:cubicBezTo>
                  <a:cubicBezTo>
                    <a:pt x="201" y="115"/>
                    <a:pt x="195" y="120"/>
                    <a:pt x="191" y="125"/>
                  </a:cubicBezTo>
                  <a:close/>
                  <a:moveTo>
                    <a:pt x="179" y="112"/>
                  </a:moveTo>
                  <a:cubicBezTo>
                    <a:pt x="180" y="106"/>
                    <a:pt x="185" y="105"/>
                    <a:pt x="186" y="100"/>
                  </a:cubicBezTo>
                  <a:cubicBezTo>
                    <a:pt x="188" y="100"/>
                    <a:pt x="187" y="102"/>
                    <a:pt x="189" y="103"/>
                  </a:cubicBezTo>
                  <a:cubicBezTo>
                    <a:pt x="185" y="105"/>
                    <a:pt x="184" y="113"/>
                    <a:pt x="179" y="112"/>
                  </a:cubicBezTo>
                  <a:close/>
                  <a:moveTo>
                    <a:pt x="178" y="107"/>
                  </a:moveTo>
                  <a:cubicBezTo>
                    <a:pt x="176" y="103"/>
                    <a:pt x="182" y="100"/>
                    <a:pt x="183" y="96"/>
                  </a:cubicBezTo>
                  <a:cubicBezTo>
                    <a:pt x="187" y="100"/>
                    <a:pt x="179" y="103"/>
                    <a:pt x="178" y="107"/>
                  </a:cubicBezTo>
                  <a:close/>
                  <a:moveTo>
                    <a:pt x="178" y="116"/>
                  </a:moveTo>
                  <a:cubicBezTo>
                    <a:pt x="178" y="119"/>
                    <a:pt x="174" y="119"/>
                    <a:pt x="174" y="123"/>
                  </a:cubicBezTo>
                  <a:cubicBezTo>
                    <a:pt x="171" y="123"/>
                    <a:pt x="172" y="122"/>
                    <a:pt x="170" y="122"/>
                  </a:cubicBezTo>
                  <a:cubicBezTo>
                    <a:pt x="173" y="120"/>
                    <a:pt x="174" y="116"/>
                    <a:pt x="176" y="114"/>
                  </a:cubicBezTo>
                  <a:cubicBezTo>
                    <a:pt x="178" y="114"/>
                    <a:pt x="177" y="116"/>
                    <a:pt x="178" y="116"/>
                  </a:cubicBezTo>
                  <a:close/>
                  <a:moveTo>
                    <a:pt x="170" y="118"/>
                  </a:moveTo>
                  <a:cubicBezTo>
                    <a:pt x="168" y="115"/>
                    <a:pt x="173" y="114"/>
                    <a:pt x="173" y="110"/>
                  </a:cubicBezTo>
                  <a:cubicBezTo>
                    <a:pt x="176" y="113"/>
                    <a:pt x="170" y="116"/>
                    <a:pt x="170" y="118"/>
                  </a:cubicBezTo>
                  <a:close/>
                  <a:moveTo>
                    <a:pt x="170" y="127"/>
                  </a:moveTo>
                  <a:cubicBezTo>
                    <a:pt x="169" y="128"/>
                    <a:pt x="169" y="129"/>
                    <a:pt x="167" y="129"/>
                  </a:cubicBezTo>
                  <a:cubicBezTo>
                    <a:pt x="167" y="127"/>
                    <a:pt x="167" y="127"/>
                    <a:pt x="168" y="126"/>
                  </a:cubicBezTo>
                  <a:cubicBezTo>
                    <a:pt x="169" y="126"/>
                    <a:pt x="169" y="127"/>
                    <a:pt x="170" y="127"/>
                  </a:cubicBezTo>
                  <a:close/>
                  <a:moveTo>
                    <a:pt x="172" y="150"/>
                  </a:moveTo>
                  <a:cubicBezTo>
                    <a:pt x="170" y="153"/>
                    <a:pt x="169" y="157"/>
                    <a:pt x="166" y="159"/>
                  </a:cubicBezTo>
                  <a:cubicBezTo>
                    <a:pt x="164" y="158"/>
                    <a:pt x="163" y="156"/>
                    <a:pt x="162" y="154"/>
                  </a:cubicBezTo>
                  <a:cubicBezTo>
                    <a:pt x="163" y="150"/>
                    <a:pt x="166" y="149"/>
                    <a:pt x="167" y="145"/>
                  </a:cubicBezTo>
                  <a:cubicBezTo>
                    <a:pt x="170" y="145"/>
                    <a:pt x="170" y="148"/>
                    <a:pt x="172" y="150"/>
                  </a:cubicBezTo>
                  <a:close/>
                  <a:moveTo>
                    <a:pt x="168" y="170"/>
                  </a:moveTo>
                  <a:cubicBezTo>
                    <a:pt x="168" y="173"/>
                    <a:pt x="164" y="177"/>
                    <a:pt x="161" y="179"/>
                  </a:cubicBezTo>
                  <a:cubicBezTo>
                    <a:pt x="160" y="176"/>
                    <a:pt x="166" y="173"/>
                    <a:pt x="168" y="170"/>
                  </a:cubicBezTo>
                  <a:close/>
                  <a:moveTo>
                    <a:pt x="162" y="188"/>
                  </a:moveTo>
                  <a:cubicBezTo>
                    <a:pt x="166" y="189"/>
                    <a:pt x="170" y="197"/>
                    <a:pt x="163" y="195"/>
                  </a:cubicBezTo>
                  <a:cubicBezTo>
                    <a:pt x="161" y="197"/>
                    <a:pt x="162" y="199"/>
                    <a:pt x="161" y="201"/>
                  </a:cubicBezTo>
                  <a:cubicBezTo>
                    <a:pt x="160" y="201"/>
                    <a:pt x="160" y="200"/>
                    <a:pt x="159" y="200"/>
                  </a:cubicBezTo>
                  <a:cubicBezTo>
                    <a:pt x="160" y="195"/>
                    <a:pt x="159" y="191"/>
                    <a:pt x="162" y="188"/>
                  </a:cubicBezTo>
                  <a:close/>
                  <a:moveTo>
                    <a:pt x="166" y="220"/>
                  </a:moveTo>
                  <a:cubicBezTo>
                    <a:pt x="168" y="223"/>
                    <a:pt x="171" y="225"/>
                    <a:pt x="172" y="229"/>
                  </a:cubicBezTo>
                  <a:cubicBezTo>
                    <a:pt x="169" y="229"/>
                    <a:pt x="169" y="225"/>
                    <a:pt x="166" y="225"/>
                  </a:cubicBezTo>
                  <a:cubicBezTo>
                    <a:pt x="166" y="225"/>
                    <a:pt x="165" y="226"/>
                    <a:pt x="164" y="225"/>
                  </a:cubicBezTo>
                  <a:cubicBezTo>
                    <a:pt x="167" y="236"/>
                    <a:pt x="166" y="242"/>
                    <a:pt x="167" y="251"/>
                  </a:cubicBezTo>
                  <a:cubicBezTo>
                    <a:pt x="167" y="254"/>
                    <a:pt x="164" y="254"/>
                    <a:pt x="164" y="257"/>
                  </a:cubicBezTo>
                  <a:cubicBezTo>
                    <a:pt x="163" y="243"/>
                    <a:pt x="157" y="231"/>
                    <a:pt x="166" y="220"/>
                  </a:cubicBezTo>
                  <a:close/>
                  <a:moveTo>
                    <a:pt x="165" y="427"/>
                  </a:moveTo>
                  <a:cubicBezTo>
                    <a:pt x="167" y="427"/>
                    <a:pt x="168" y="426"/>
                    <a:pt x="170" y="426"/>
                  </a:cubicBezTo>
                  <a:cubicBezTo>
                    <a:pt x="170" y="433"/>
                    <a:pt x="175" y="440"/>
                    <a:pt x="168" y="443"/>
                  </a:cubicBezTo>
                  <a:cubicBezTo>
                    <a:pt x="165" y="437"/>
                    <a:pt x="163" y="431"/>
                    <a:pt x="162" y="423"/>
                  </a:cubicBezTo>
                  <a:cubicBezTo>
                    <a:pt x="164" y="423"/>
                    <a:pt x="163" y="427"/>
                    <a:pt x="165" y="427"/>
                  </a:cubicBezTo>
                  <a:close/>
                  <a:moveTo>
                    <a:pt x="172" y="538"/>
                  </a:moveTo>
                  <a:cubicBezTo>
                    <a:pt x="174" y="538"/>
                    <a:pt x="175" y="542"/>
                    <a:pt x="174" y="544"/>
                  </a:cubicBezTo>
                  <a:cubicBezTo>
                    <a:pt x="171" y="543"/>
                    <a:pt x="170" y="539"/>
                    <a:pt x="172" y="538"/>
                  </a:cubicBezTo>
                  <a:close/>
                  <a:moveTo>
                    <a:pt x="168" y="503"/>
                  </a:moveTo>
                  <a:cubicBezTo>
                    <a:pt x="171" y="504"/>
                    <a:pt x="172" y="510"/>
                    <a:pt x="170" y="513"/>
                  </a:cubicBezTo>
                  <a:cubicBezTo>
                    <a:pt x="168" y="511"/>
                    <a:pt x="167" y="506"/>
                    <a:pt x="168" y="503"/>
                  </a:cubicBezTo>
                  <a:close/>
                  <a:moveTo>
                    <a:pt x="171" y="556"/>
                  </a:moveTo>
                  <a:cubicBezTo>
                    <a:pt x="171" y="560"/>
                    <a:pt x="169" y="562"/>
                    <a:pt x="166" y="562"/>
                  </a:cubicBezTo>
                  <a:cubicBezTo>
                    <a:pt x="166" y="558"/>
                    <a:pt x="168" y="555"/>
                    <a:pt x="171" y="556"/>
                  </a:cubicBezTo>
                  <a:close/>
                  <a:moveTo>
                    <a:pt x="173" y="564"/>
                  </a:moveTo>
                  <a:cubicBezTo>
                    <a:pt x="176" y="567"/>
                    <a:pt x="175" y="573"/>
                    <a:pt x="170" y="573"/>
                  </a:cubicBezTo>
                  <a:cubicBezTo>
                    <a:pt x="168" y="569"/>
                    <a:pt x="171" y="567"/>
                    <a:pt x="173" y="564"/>
                  </a:cubicBezTo>
                  <a:close/>
                  <a:moveTo>
                    <a:pt x="174" y="552"/>
                  </a:moveTo>
                  <a:cubicBezTo>
                    <a:pt x="174" y="550"/>
                    <a:pt x="174" y="549"/>
                    <a:pt x="175" y="549"/>
                  </a:cubicBezTo>
                  <a:cubicBezTo>
                    <a:pt x="176" y="548"/>
                    <a:pt x="176" y="549"/>
                    <a:pt x="177" y="549"/>
                  </a:cubicBezTo>
                  <a:cubicBezTo>
                    <a:pt x="176" y="550"/>
                    <a:pt x="176" y="552"/>
                    <a:pt x="174" y="552"/>
                  </a:cubicBezTo>
                  <a:close/>
                  <a:moveTo>
                    <a:pt x="177" y="529"/>
                  </a:moveTo>
                  <a:cubicBezTo>
                    <a:pt x="178" y="531"/>
                    <a:pt x="182" y="537"/>
                    <a:pt x="178" y="538"/>
                  </a:cubicBezTo>
                  <a:cubicBezTo>
                    <a:pt x="176" y="535"/>
                    <a:pt x="175" y="532"/>
                    <a:pt x="177" y="529"/>
                  </a:cubicBezTo>
                  <a:close/>
                  <a:moveTo>
                    <a:pt x="174" y="502"/>
                  </a:moveTo>
                  <a:cubicBezTo>
                    <a:pt x="175" y="499"/>
                    <a:pt x="173" y="499"/>
                    <a:pt x="173" y="497"/>
                  </a:cubicBezTo>
                  <a:cubicBezTo>
                    <a:pt x="175" y="496"/>
                    <a:pt x="176" y="493"/>
                    <a:pt x="178" y="491"/>
                  </a:cubicBezTo>
                  <a:cubicBezTo>
                    <a:pt x="181" y="494"/>
                    <a:pt x="177" y="500"/>
                    <a:pt x="174" y="502"/>
                  </a:cubicBezTo>
                  <a:close/>
                  <a:moveTo>
                    <a:pt x="178" y="473"/>
                  </a:moveTo>
                  <a:cubicBezTo>
                    <a:pt x="177" y="471"/>
                    <a:pt x="177" y="468"/>
                    <a:pt x="175" y="467"/>
                  </a:cubicBezTo>
                  <a:cubicBezTo>
                    <a:pt x="176" y="465"/>
                    <a:pt x="176" y="462"/>
                    <a:pt x="179" y="462"/>
                  </a:cubicBezTo>
                  <a:cubicBezTo>
                    <a:pt x="180" y="465"/>
                    <a:pt x="181" y="468"/>
                    <a:pt x="182" y="469"/>
                  </a:cubicBezTo>
                  <a:cubicBezTo>
                    <a:pt x="181" y="471"/>
                    <a:pt x="181" y="473"/>
                    <a:pt x="178" y="473"/>
                  </a:cubicBezTo>
                  <a:close/>
                  <a:moveTo>
                    <a:pt x="185" y="481"/>
                  </a:moveTo>
                  <a:cubicBezTo>
                    <a:pt x="187" y="480"/>
                    <a:pt x="186" y="482"/>
                    <a:pt x="187" y="482"/>
                  </a:cubicBezTo>
                  <a:cubicBezTo>
                    <a:pt x="188" y="486"/>
                    <a:pt x="185" y="486"/>
                    <a:pt x="184" y="488"/>
                  </a:cubicBezTo>
                  <a:cubicBezTo>
                    <a:pt x="183" y="488"/>
                    <a:pt x="182" y="486"/>
                    <a:pt x="182" y="485"/>
                  </a:cubicBezTo>
                  <a:cubicBezTo>
                    <a:pt x="184" y="484"/>
                    <a:pt x="185" y="482"/>
                    <a:pt x="185" y="481"/>
                  </a:cubicBezTo>
                  <a:close/>
                  <a:moveTo>
                    <a:pt x="191" y="490"/>
                  </a:moveTo>
                  <a:cubicBezTo>
                    <a:pt x="192" y="495"/>
                    <a:pt x="192" y="499"/>
                    <a:pt x="187" y="500"/>
                  </a:cubicBezTo>
                  <a:cubicBezTo>
                    <a:pt x="185" y="496"/>
                    <a:pt x="186" y="491"/>
                    <a:pt x="191" y="490"/>
                  </a:cubicBezTo>
                  <a:close/>
                  <a:moveTo>
                    <a:pt x="191" y="477"/>
                  </a:moveTo>
                  <a:cubicBezTo>
                    <a:pt x="190" y="473"/>
                    <a:pt x="194" y="474"/>
                    <a:pt x="194" y="470"/>
                  </a:cubicBezTo>
                  <a:cubicBezTo>
                    <a:pt x="195" y="470"/>
                    <a:pt x="195" y="470"/>
                    <a:pt x="196" y="470"/>
                  </a:cubicBezTo>
                  <a:cubicBezTo>
                    <a:pt x="196" y="474"/>
                    <a:pt x="193" y="477"/>
                    <a:pt x="191" y="477"/>
                  </a:cubicBezTo>
                  <a:close/>
                  <a:moveTo>
                    <a:pt x="200" y="436"/>
                  </a:moveTo>
                  <a:cubicBezTo>
                    <a:pt x="202" y="437"/>
                    <a:pt x="203" y="439"/>
                    <a:pt x="204" y="441"/>
                  </a:cubicBezTo>
                  <a:cubicBezTo>
                    <a:pt x="201" y="444"/>
                    <a:pt x="199" y="446"/>
                    <a:pt x="197" y="450"/>
                  </a:cubicBezTo>
                  <a:cubicBezTo>
                    <a:pt x="191" y="445"/>
                    <a:pt x="197" y="440"/>
                    <a:pt x="200" y="436"/>
                  </a:cubicBezTo>
                  <a:close/>
                  <a:moveTo>
                    <a:pt x="200" y="427"/>
                  </a:moveTo>
                  <a:cubicBezTo>
                    <a:pt x="198" y="425"/>
                    <a:pt x="197" y="423"/>
                    <a:pt x="195" y="421"/>
                  </a:cubicBezTo>
                  <a:cubicBezTo>
                    <a:pt x="196" y="418"/>
                    <a:pt x="199" y="417"/>
                    <a:pt x="200" y="414"/>
                  </a:cubicBezTo>
                  <a:cubicBezTo>
                    <a:pt x="203" y="415"/>
                    <a:pt x="204" y="419"/>
                    <a:pt x="206" y="420"/>
                  </a:cubicBezTo>
                  <a:cubicBezTo>
                    <a:pt x="205" y="423"/>
                    <a:pt x="203" y="426"/>
                    <a:pt x="200" y="427"/>
                  </a:cubicBezTo>
                  <a:close/>
                  <a:moveTo>
                    <a:pt x="204" y="407"/>
                  </a:moveTo>
                  <a:cubicBezTo>
                    <a:pt x="205" y="407"/>
                    <a:pt x="206" y="407"/>
                    <a:pt x="207" y="407"/>
                  </a:cubicBezTo>
                  <a:cubicBezTo>
                    <a:pt x="207" y="411"/>
                    <a:pt x="212" y="411"/>
                    <a:pt x="212" y="416"/>
                  </a:cubicBezTo>
                  <a:cubicBezTo>
                    <a:pt x="207" y="417"/>
                    <a:pt x="203" y="411"/>
                    <a:pt x="204" y="407"/>
                  </a:cubicBezTo>
                  <a:close/>
                  <a:moveTo>
                    <a:pt x="212" y="392"/>
                  </a:moveTo>
                  <a:cubicBezTo>
                    <a:pt x="212" y="391"/>
                    <a:pt x="214" y="391"/>
                    <a:pt x="214" y="389"/>
                  </a:cubicBezTo>
                  <a:cubicBezTo>
                    <a:pt x="215" y="389"/>
                    <a:pt x="215" y="389"/>
                    <a:pt x="216" y="389"/>
                  </a:cubicBezTo>
                  <a:cubicBezTo>
                    <a:pt x="214" y="390"/>
                    <a:pt x="215" y="392"/>
                    <a:pt x="212" y="392"/>
                  </a:cubicBezTo>
                  <a:close/>
                  <a:moveTo>
                    <a:pt x="215" y="369"/>
                  </a:moveTo>
                  <a:cubicBezTo>
                    <a:pt x="215" y="367"/>
                    <a:pt x="217" y="368"/>
                    <a:pt x="217" y="366"/>
                  </a:cubicBezTo>
                  <a:cubicBezTo>
                    <a:pt x="219" y="367"/>
                    <a:pt x="220" y="369"/>
                    <a:pt x="221" y="372"/>
                  </a:cubicBezTo>
                  <a:cubicBezTo>
                    <a:pt x="218" y="374"/>
                    <a:pt x="218" y="369"/>
                    <a:pt x="215" y="369"/>
                  </a:cubicBezTo>
                  <a:close/>
                  <a:moveTo>
                    <a:pt x="222" y="337"/>
                  </a:moveTo>
                  <a:cubicBezTo>
                    <a:pt x="225" y="338"/>
                    <a:pt x="225" y="341"/>
                    <a:pt x="227" y="343"/>
                  </a:cubicBezTo>
                  <a:cubicBezTo>
                    <a:pt x="228" y="346"/>
                    <a:pt x="225" y="347"/>
                    <a:pt x="224" y="349"/>
                  </a:cubicBezTo>
                  <a:cubicBezTo>
                    <a:pt x="218" y="347"/>
                    <a:pt x="218" y="341"/>
                    <a:pt x="222" y="337"/>
                  </a:cubicBezTo>
                  <a:close/>
                  <a:moveTo>
                    <a:pt x="221" y="326"/>
                  </a:moveTo>
                  <a:cubicBezTo>
                    <a:pt x="220" y="323"/>
                    <a:pt x="218" y="321"/>
                    <a:pt x="216" y="319"/>
                  </a:cubicBezTo>
                  <a:cubicBezTo>
                    <a:pt x="217" y="315"/>
                    <a:pt x="219" y="314"/>
                    <a:pt x="221" y="311"/>
                  </a:cubicBezTo>
                  <a:cubicBezTo>
                    <a:pt x="224" y="313"/>
                    <a:pt x="225" y="316"/>
                    <a:pt x="227" y="319"/>
                  </a:cubicBezTo>
                  <a:cubicBezTo>
                    <a:pt x="226" y="322"/>
                    <a:pt x="224" y="324"/>
                    <a:pt x="221" y="326"/>
                  </a:cubicBezTo>
                  <a:close/>
                  <a:moveTo>
                    <a:pt x="223" y="305"/>
                  </a:moveTo>
                  <a:cubicBezTo>
                    <a:pt x="225" y="304"/>
                    <a:pt x="226" y="303"/>
                    <a:pt x="227" y="301"/>
                  </a:cubicBezTo>
                  <a:cubicBezTo>
                    <a:pt x="230" y="303"/>
                    <a:pt x="231" y="307"/>
                    <a:pt x="234" y="310"/>
                  </a:cubicBezTo>
                  <a:cubicBezTo>
                    <a:pt x="234" y="312"/>
                    <a:pt x="232" y="313"/>
                    <a:pt x="231" y="315"/>
                  </a:cubicBezTo>
                  <a:cubicBezTo>
                    <a:pt x="228" y="313"/>
                    <a:pt x="224" y="310"/>
                    <a:pt x="223" y="305"/>
                  </a:cubicBezTo>
                  <a:close/>
                  <a:moveTo>
                    <a:pt x="230" y="297"/>
                  </a:moveTo>
                  <a:cubicBezTo>
                    <a:pt x="233" y="290"/>
                    <a:pt x="238" y="301"/>
                    <a:pt x="240" y="305"/>
                  </a:cubicBezTo>
                  <a:cubicBezTo>
                    <a:pt x="239" y="305"/>
                    <a:pt x="238" y="305"/>
                    <a:pt x="238" y="306"/>
                  </a:cubicBezTo>
                  <a:cubicBezTo>
                    <a:pt x="233" y="305"/>
                    <a:pt x="234" y="299"/>
                    <a:pt x="230" y="297"/>
                  </a:cubicBezTo>
                  <a:close/>
                  <a:moveTo>
                    <a:pt x="238" y="317"/>
                  </a:moveTo>
                  <a:cubicBezTo>
                    <a:pt x="242" y="319"/>
                    <a:pt x="246" y="326"/>
                    <a:pt x="240" y="328"/>
                  </a:cubicBezTo>
                  <a:cubicBezTo>
                    <a:pt x="238" y="327"/>
                    <a:pt x="237" y="324"/>
                    <a:pt x="235" y="322"/>
                  </a:cubicBezTo>
                  <a:cubicBezTo>
                    <a:pt x="236" y="320"/>
                    <a:pt x="237" y="319"/>
                    <a:pt x="238" y="317"/>
                  </a:cubicBezTo>
                  <a:close/>
                  <a:moveTo>
                    <a:pt x="239" y="348"/>
                  </a:moveTo>
                  <a:cubicBezTo>
                    <a:pt x="237" y="348"/>
                    <a:pt x="236" y="346"/>
                    <a:pt x="235" y="344"/>
                  </a:cubicBezTo>
                  <a:cubicBezTo>
                    <a:pt x="237" y="341"/>
                    <a:pt x="239" y="340"/>
                    <a:pt x="240" y="337"/>
                  </a:cubicBezTo>
                  <a:cubicBezTo>
                    <a:pt x="247" y="339"/>
                    <a:pt x="243" y="346"/>
                    <a:pt x="239" y="348"/>
                  </a:cubicBezTo>
                  <a:close/>
                  <a:moveTo>
                    <a:pt x="244" y="260"/>
                  </a:moveTo>
                  <a:cubicBezTo>
                    <a:pt x="246" y="261"/>
                    <a:pt x="245" y="260"/>
                    <a:pt x="246" y="258"/>
                  </a:cubicBezTo>
                  <a:cubicBezTo>
                    <a:pt x="249" y="258"/>
                    <a:pt x="249" y="261"/>
                    <a:pt x="251" y="263"/>
                  </a:cubicBezTo>
                  <a:cubicBezTo>
                    <a:pt x="251" y="264"/>
                    <a:pt x="250" y="264"/>
                    <a:pt x="250" y="265"/>
                  </a:cubicBezTo>
                  <a:cubicBezTo>
                    <a:pt x="248" y="265"/>
                    <a:pt x="248" y="262"/>
                    <a:pt x="246" y="262"/>
                  </a:cubicBezTo>
                  <a:cubicBezTo>
                    <a:pt x="247" y="263"/>
                    <a:pt x="247" y="265"/>
                    <a:pt x="249" y="265"/>
                  </a:cubicBezTo>
                  <a:cubicBezTo>
                    <a:pt x="249" y="266"/>
                    <a:pt x="248" y="267"/>
                    <a:pt x="248" y="268"/>
                  </a:cubicBezTo>
                  <a:cubicBezTo>
                    <a:pt x="246" y="265"/>
                    <a:pt x="242" y="264"/>
                    <a:pt x="244" y="260"/>
                  </a:cubicBezTo>
                  <a:close/>
                  <a:moveTo>
                    <a:pt x="258" y="282"/>
                  </a:moveTo>
                  <a:cubicBezTo>
                    <a:pt x="256" y="282"/>
                    <a:pt x="257" y="279"/>
                    <a:pt x="254" y="279"/>
                  </a:cubicBezTo>
                  <a:cubicBezTo>
                    <a:pt x="257" y="275"/>
                    <a:pt x="246" y="273"/>
                    <a:pt x="252" y="271"/>
                  </a:cubicBezTo>
                  <a:cubicBezTo>
                    <a:pt x="252" y="276"/>
                    <a:pt x="259" y="278"/>
                    <a:pt x="258" y="282"/>
                  </a:cubicBezTo>
                  <a:close/>
                  <a:moveTo>
                    <a:pt x="253" y="270"/>
                  </a:moveTo>
                  <a:cubicBezTo>
                    <a:pt x="253" y="269"/>
                    <a:pt x="254" y="269"/>
                    <a:pt x="253" y="267"/>
                  </a:cubicBezTo>
                  <a:cubicBezTo>
                    <a:pt x="257" y="270"/>
                    <a:pt x="259" y="274"/>
                    <a:pt x="260" y="278"/>
                  </a:cubicBezTo>
                  <a:cubicBezTo>
                    <a:pt x="256" y="277"/>
                    <a:pt x="255" y="273"/>
                    <a:pt x="253" y="270"/>
                  </a:cubicBezTo>
                  <a:close/>
                  <a:moveTo>
                    <a:pt x="253" y="312"/>
                  </a:moveTo>
                  <a:cubicBezTo>
                    <a:pt x="251" y="310"/>
                    <a:pt x="249" y="307"/>
                    <a:pt x="247" y="305"/>
                  </a:cubicBezTo>
                  <a:cubicBezTo>
                    <a:pt x="247" y="301"/>
                    <a:pt x="250" y="301"/>
                    <a:pt x="250" y="297"/>
                  </a:cubicBezTo>
                  <a:cubicBezTo>
                    <a:pt x="254" y="299"/>
                    <a:pt x="255" y="304"/>
                    <a:pt x="258" y="307"/>
                  </a:cubicBezTo>
                  <a:cubicBezTo>
                    <a:pt x="257" y="309"/>
                    <a:pt x="255" y="312"/>
                    <a:pt x="253" y="312"/>
                  </a:cubicBezTo>
                  <a:close/>
                  <a:moveTo>
                    <a:pt x="256" y="329"/>
                  </a:moveTo>
                  <a:cubicBezTo>
                    <a:pt x="252" y="329"/>
                    <a:pt x="253" y="326"/>
                    <a:pt x="251" y="325"/>
                  </a:cubicBezTo>
                  <a:cubicBezTo>
                    <a:pt x="251" y="324"/>
                    <a:pt x="252" y="323"/>
                    <a:pt x="253" y="322"/>
                  </a:cubicBezTo>
                  <a:cubicBezTo>
                    <a:pt x="254" y="324"/>
                    <a:pt x="257" y="326"/>
                    <a:pt x="256" y="329"/>
                  </a:cubicBezTo>
                  <a:close/>
                  <a:moveTo>
                    <a:pt x="244" y="281"/>
                  </a:moveTo>
                  <a:cubicBezTo>
                    <a:pt x="244" y="278"/>
                    <a:pt x="247" y="279"/>
                    <a:pt x="247" y="275"/>
                  </a:cubicBezTo>
                  <a:cubicBezTo>
                    <a:pt x="251" y="277"/>
                    <a:pt x="251" y="283"/>
                    <a:pt x="255" y="285"/>
                  </a:cubicBezTo>
                  <a:cubicBezTo>
                    <a:pt x="254" y="287"/>
                    <a:pt x="253" y="288"/>
                    <a:pt x="251" y="290"/>
                  </a:cubicBezTo>
                  <a:cubicBezTo>
                    <a:pt x="249" y="287"/>
                    <a:pt x="246" y="284"/>
                    <a:pt x="244" y="281"/>
                  </a:cubicBezTo>
                  <a:close/>
                  <a:moveTo>
                    <a:pt x="257" y="290"/>
                  </a:moveTo>
                  <a:cubicBezTo>
                    <a:pt x="259" y="291"/>
                    <a:pt x="255" y="295"/>
                    <a:pt x="253" y="295"/>
                  </a:cubicBezTo>
                  <a:cubicBezTo>
                    <a:pt x="254" y="293"/>
                    <a:pt x="257" y="293"/>
                    <a:pt x="257" y="290"/>
                  </a:cubicBezTo>
                  <a:close/>
                  <a:moveTo>
                    <a:pt x="244" y="288"/>
                  </a:moveTo>
                  <a:cubicBezTo>
                    <a:pt x="246" y="289"/>
                    <a:pt x="247" y="291"/>
                    <a:pt x="248" y="292"/>
                  </a:cubicBezTo>
                  <a:cubicBezTo>
                    <a:pt x="248" y="295"/>
                    <a:pt x="246" y="295"/>
                    <a:pt x="246" y="297"/>
                  </a:cubicBezTo>
                  <a:cubicBezTo>
                    <a:pt x="244" y="293"/>
                    <a:pt x="243" y="292"/>
                    <a:pt x="244" y="288"/>
                  </a:cubicBezTo>
                  <a:close/>
                  <a:moveTo>
                    <a:pt x="246" y="312"/>
                  </a:moveTo>
                  <a:cubicBezTo>
                    <a:pt x="248" y="314"/>
                    <a:pt x="249" y="316"/>
                    <a:pt x="249" y="318"/>
                  </a:cubicBezTo>
                  <a:cubicBezTo>
                    <a:pt x="249" y="319"/>
                    <a:pt x="248" y="319"/>
                    <a:pt x="248" y="320"/>
                  </a:cubicBezTo>
                  <a:cubicBezTo>
                    <a:pt x="246" y="319"/>
                    <a:pt x="245" y="314"/>
                    <a:pt x="246" y="312"/>
                  </a:cubicBezTo>
                  <a:close/>
                  <a:moveTo>
                    <a:pt x="262" y="356"/>
                  </a:moveTo>
                  <a:cubicBezTo>
                    <a:pt x="257" y="353"/>
                    <a:pt x="255" y="346"/>
                    <a:pt x="251" y="343"/>
                  </a:cubicBezTo>
                  <a:cubicBezTo>
                    <a:pt x="256" y="332"/>
                    <a:pt x="265" y="349"/>
                    <a:pt x="262" y="356"/>
                  </a:cubicBezTo>
                  <a:close/>
                  <a:moveTo>
                    <a:pt x="258" y="334"/>
                  </a:moveTo>
                  <a:cubicBezTo>
                    <a:pt x="259" y="333"/>
                    <a:pt x="259" y="332"/>
                    <a:pt x="261" y="332"/>
                  </a:cubicBezTo>
                  <a:cubicBezTo>
                    <a:pt x="261" y="333"/>
                    <a:pt x="261" y="336"/>
                    <a:pt x="262" y="337"/>
                  </a:cubicBezTo>
                  <a:cubicBezTo>
                    <a:pt x="259" y="337"/>
                    <a:pt x="259" y="335"/>
                    <a:pt x="258" y="334"/>
                  </a:cubicBezTo>
                  <a:close/>
                  <a:moveTo>
                    <a:pt x="261" y="322"/>
                  </a:moveTo>
                  <a:cubicBezTo>
                    <a:pt x="258" y="322"/>
                    <a:pt x="259" y="319"/>
                    <a:pt x="256" y="318"/>
                  </a:cubicBezTo>
                  <a:cubicBezTo>
                    <a:pt x="257" y="315"/>
                    <a:pt x="259" y="314"/>
                    <a:pt x="260" y="311"/>
                  </a:cubicBezTo>
                  <a:cubicBezTo>
                    <a:pt x="261" y="315"/>
                    <a:pt x="261" y="318"/>
                    <a:pt x="261" y="322"/>
                  </a:cubicBezTo>
                  <a:close/>
                  <a:moveTo>
                    <a:pt x="256" y="295"/>
                  </a:moveTo>
                  <a:cubicBezTo>
                    <a:pt x="258" y="295"/>
                    <a:pt x="258" y="293"/>
                    <a:pt x="260" y="293"/>
                  </a:cubicBezTo>
                  <a:cubicBezTo>
                    <a:pt x="260" y="296"/>
                    <a:pt x="260" y="297"/>
                    <a:pt x="261" y="300"/>
                  </a:cubicBezTo>
                  <a:cubicBezTo>
                    <a:pt x="258" y="302"/>
                    <a:pt x="257" y="297"/>
                    <a:pt x="256" y="295"/>
                  </a:cubicBezTo>
                  <a:close/>
                  <a:moveTo>
                    <a:pt x="261" y="176"/>
                  </a:moveTo>
                  <a:cubicBezTo>
                    <a:pt x="262" y="177"/>
                    <a:pt x="263" y="179"/>
                    <a:pt x="261" y="180"/>
                  </a:cubicBezTo>
                  <a:cubicBezTo>
                    <a:pt x="260" y="180"/>
                    <a:pt x="261" y="178"/>
                    <a:pt x="261" y="176"/>
                  </a:cubicBezTo>
                  <a:close/>
                  <a:moveTo>
                    <a:pt x="269" y="114"/>
                  </a:moveTo>
                  <a:cubicBezTo>
                    <a:pt x="265" y="112"/>
                    <a:pt x="263" y="108"/>
                    <a:pt x="261" y="104"/>
                  </a:cubicBezTo>
                  <a:cubicBezTo>
                    <a:pt x="264" y="102"/>
                    <a:pt x="266" y="99"/>
                    <a:pt x="268" y="96"/>
                  </a:cubicBezTo>
                  <a:cubicBezTo>
                    <a:pt x="276" y="99"/>
                    <a:pt x="276" y="109"/>
                    <a:pt x="269" y="114"/>
                  </a:cubicBezTo>
                  <a:close/>
                  <a:moveTo>
                    <a:pt x="276" y="114"/>
                  </a:moveTo>
                  <a:cubicBezTo>
                    <a:pt x="276" y="117"/>
                    <a:pt x="277" y="122"/>
                    <a:pt x="276" y="124"/>
                  </a:cubicBezTo>
                  <a:cubicBezTo>
                    <a:pt x="275" y="122"/>
                    <a:pt x="273" y="120"/>
                    <a:pt x="272" y="118"/>
                  </a:cubicBezTo>
                  <a:cubicBezTo>
                    <a:pt x="273" y="116"/>
                    <a:pt x="274" y="114"/>
                    <a:pt x="276" y="114"/>
                  </a:cubicBezTo>
                  <a:close/>
                  <a:moveTo>
                    <a:pt x="274" y="130"/>
                  </a:moveTo>
                  <a:cubicBezTo>
                    <a:pt x="273" y="133"/>
                    <a:pt x="270" y="134"/>
                    <a:pt x="269" y="137"/>
                  </a:cubicBezTo>
                  <a:cubicBezTo>
                    <a:pt x="266" y="135"/>
                    <a:pt x="265" y="132"/>
                    <a:pt x="263" y="129"/>
                  </a:cubicBezTo>
                  <a:cubicBezTo>
                    <a:pt x="265" y="122"/>
                    <a:pt x="272" y="122"/>
                    <a:pt x="274" y="130"/>
                  </a:cubicBezTo>
                  <a:close/>
                  <a:moveTo>
                    <a:pt x="271" y="150"/>
                  </a:moveTo>
                  <a:cubicBezTo>
                    <a:pt x="269" y="153"/>
                    <a:pt x="267" y="157"/>
                    <a:pt x="263" y="158"/>
                  </a:cubicBezTo>
                  <a:cubicBezTo>
                    <a:pt x="263" y="157"/>
                    <a:pt x="261" y="157"/>
                    <a:pt x="261" y="156"/>
                  </a:cubicBezTo>
                  <a:cubicBezTo>
                    <a:pt x="263" y="151"/>
                    <a:pt x="268" y="141"/>
                    <a:pt x="271" y="150"/>
                  </a:cubicBezTo>
                  <a:close/>
                  <a:moveTo>
                    <a:pt x="267" y="174"/>
                  </a:moveTo>
                  <a:cubicBezTo>
                    <a:pt x="264" y="175"/>
                    <a:pt x="265" y="171"/>
                    <a:pt x="261" y="171"/>
                  </a:cubicBezTo>
                  <a:cubicBezTo>
                    <a:pt x="263" y="165"/>
                    <a:pt x="267" y="171"/>
                    <a:pt x="267" y="174"/>
                  </a:cubicBezTo>
                  <a:close/>
                  <a:moveTo>
                    <a:pt x="266" y="184"/>
                  </a:moveTo>
                  <a:cubicBezTo>
                    <a:pt x="268" y="187"/>
                    <a:pt x="270" y="189"/>
                    <a:pt x="271" y="192"/>
                  </a:cubicBezTo>
                  <a:cubicBezTo>
                    <a:pt x="270" y="196"/>
                    <a:pt x="267" y="196"/>
                    <a:pt x="266" y="200"/>
                  </a:cubicBezTo>
                  <a:cubicBezTo>
                    <a:pt x="259" y="198"/>
                    <a:pt x="259" y="185"/>
                    <a:pt x="266" y="184"/>
                  </a:cubicBezTo>
                  <a:close/>
                  <a:moveTo>
                    <a:pt x="273" y="197"/>
                  </a:moveTo>
                  <a:cubicBezTo>
                    <a:pt x="279" y="199"/>
                    <a:pt x="280" y="211"/>
                    <a:pt x="275" y="215"/>
                  </a:cubicBezTo>
                  <a:cubicBezTo>
                    <a:pt x="273" y="212"/>
                    <a:pt x="271" y="208"/>
                    <a:pt x="268" y="205"/>
                  </a:cubicBezTo>
                  <a:cubicBezTo>
                    <a:pt x="269" y="202"/>
                    <a:pt x="272" y="200"/>
                    <a:pt x="273" y="197"/>
                  </a:cubicBezTo>
                  <a:close/>
                  <a:moveTo>
                    <a:pt x="275" y="188"/>
                  </a:moveTo>
                  <a:cubicBezTo>
                    <a:pt x="271" y="187"/>
                    <a:pt x="271" y="181"/>
                    <a:pt x="268" y="180"/>
                  </a:cubicBezTo>
                  <a:cubicBezTo>
                    <a:pt x="268" y="179"/>
                    <a:pt x="270" y="179"/>
                    <a:pt x="270" y="178"/>
                  </a:cubicBezTo>
                  <a:cubicBezTo>
                    <a:pt x="272" y="180"/>
                    <a:pt x="277" y="184"/>
                    <a:pt x="275" y="188"/>
                  </a:cubicBezTo>
                  <a:close/>
                  <a:moveTo>
                    <a:pt x="271" y="169"/>
                  </a:moveTo>
                  <a:cubicBezTo>
                    <a:pt x="263" y="165"/>
                    <a:pt x="271" y="158"/>
                    <a:pt x="274" y="154"/>
                  </a:cubicBezTo>
                  <a:cubicBezTo>
                    <a:pt x="281" y="159"/>
                    <a:pt x="274" y="165"/>
                    <a:pt x="271" y="169"/>
                  </a:cubicBezTo>
                  <a:close/>
                  <a:moveTo>
                    <a:pt x="276" y="145"/>
                  </a:moveTo>
                  <a:cubicBezTo>
                    <a:pt x="274" y="147"/>
                    <a:pt x="273" y="142"/>
                    <a:pt x="272" y="140"/>
                  </a:cubicBezTo>
                  <a:cubicBezTo>
                    <a:pt x="273" y="138"/>
                    <a:pt x="275" y="137"/>
                    <a:pt x="276" y="135"/>
                  </a:cubicBezTo>
                  <a:cubicBezTo>
                    <a:pt x="278" y="138"/>
                    <a:pt x="276" y="143"/>
                    <a:pt x="276" y="145"/>
                  </a:cubicBezTo>
                  <a:close/>
                  <a:moveTo>
                    <a:pt x="276" y="99"/>
                  </a:moveTo>
                  <a:cubicBezTo>
                    <a:pt x="275" y="96"/>
                    <a:pt x="273" y="95"/>
                    <a:pt x="272" y="92"/>
                  </a:cubicBezTo>
                  <a:cubicBezTo>
                    <a:pt x="273" y="90"/>
                    <a:pt x="273" y="88"/>
                    <a:pt x="276" y="89"/>
                  </a:cubicBezTo>
                  <a:cubicBezTo>
                    <a:pt x="276" y="93"/>
                    <a:pt x="277" y="97"/>
                    <a:pt x="276" y="99"/>
                  </a:cubicBezTo>
                  <a:close/>
                  <a:moveTo>
                    <a:pt x="269" y="87"/>
                  </a:moveTo>
                  <a:cubicBezTo>
                    <a:pt x="265" y="84"/>
                    <a:pt x="263" y="79"/>
                    <a:pt x="267" y="74"/>
                  </a:cubicBezTo>
                  <a:cubicBezTo>
                    <a:pt x="270" y="76"/>
                    <a:pt x="270" y="81"/>
                    <a:pt x="273" y="83"/>
                  </a:cubicBezTo>
                  <a:cubicBezTo>
                    <a:pt x="272" y="84"/>
                    <a:pt x="270" y="86"/>
                    <a:pt x="269" y="87"/>
                  </a:cubicBezTo>
                  <a:close/>
                  <a:moveTo>
                    <a:pt x="266" y="90"/>
                  </a:moveTo>
                  <a:cubicBezTo>
                    <a:pt x="265" y="93"/>
                    <a:pt x="263" y="94"/>
                    <a:pt x="261" y="97"/>
                  </a:cubicBezTo>
                  <a:cubicBezTo>
                    <a:pt x="260" y="95"/>
                    <a:pt x="261" y="90"/>
                    <a:pt x="263" y="87"/>
                  </a:cubicBezTo>
                  <a:cubicBezTo>
                    <a:pt x="264" y="87"/>
                    <a:pt x="265" y="89"/>
                    <a:pt x="266" y="90"/>
                  </a:cubicBezTo>
                  <a:close/>
                  <a:moveTo>
                    <a:pt x="265" y="118"/>
                  </a:moveTo>
                  <a:cubicBezTo>
                    <a:pt x="264" y="120"/>
                    <a:pt x="262" y="122"/>
                    <a:pt x="261" y="123"/>
                  </a:cubicBezTo>
                  <a:cubicBezTo>
                    <a:pt x="259" y="121"/>
                    <a:pt x="260" y="116"/>
                    <a:pt x="260" y="113"/>
                  </a:cubicBezTo>
                  <a:cubicBezTo>
                    <a:pt x="262" y="112"/>
                    <a:pt x="263" y="116"/>
                    <a:pt x="265" y="118"/>
                  </a:cubicBezTo>
                  <a:close/>
                  <a:moveTo>
                    <a:pt x="265" y="140"/>
                  </a:moveTo>
                  <a:cubicBezTo>
                    <a:pt x="265" y="143"/>
                    <a:pt x="262" y="144"/>
                    <a:pt x="261" y="146"/>
                  </a:cubicBezTo>
                  <a:cubicBezTo>
                    <a:pt x="258" y="144"/>
                    <a:pt x="261" y="140"/>
                    <a:pt x="259" y="135"/>
                  </a:cubicBezTo>
                  <a:cubicBezTo>
                    <a:pt x="263" y="135"/>
                    <a:pt x="263" y="139"/>
                    <a:pt x="265" y="140"/>
                  </a:cubicBezTo>
                  <a:close/>
                  <a:moveTo>
                    <a:pt x="259" y="267"/>
                  </a:moveTo>
                  <a:cubicBezTo>
                    <a:pt x="258" y="266"/>
                    <a:pt x="257" y="265"/>
                    <a:pt x="257" y="263"/>
                  </a:cubicBezTo>
                  <a:cubicBezTo>
                    <a:pt x="258" y="263"/>
                    <a:pt x="258" y="262"/>
                    <a:pt x="259" y="261"/>
                  </a:cubicBezTo>
                  <a:cubicBezTo>
                    <a:pt x="261" y="263"/>
                    <a:pt x="259" y="265"/>
                    <a:pt x="259" y="267"/>
                  </a:cubicBezTo>
                  <a:close/>
                  <a:moveTo>
                    <a:pt x="253" y="260"/>
                  </a:moveTo>
                  <a:cubicBezTo>
                    <a:pt x="253" y="256"/>
                    <a:pt x="250" y="257"/>
                    <a:pt x="250" y="254"/>
                  </a:cubicBezTo>
                  <a:cubicBezTo>
                    <a:pt x="251" y="251"/>
                    <a:pt x="253" y="251"/>
                    <a:pt x="254" y="248"/>
                  </a:cubicBezTo>
                  <a:cubicBezTo>
                    <a:pt x="257" y="248"/>
                    <a:pt x="256" y="251"/>
                    <a:pt x="259" y="250"/>
                  </a:cubicBezTo>
                  <a:cubicBezTo>
                    <a:pt x="259" y="254"/>
                    <a:pt x="256" y="258"/>
                    <a:pt x="253" y="260"/>
                  </a:cubicBezTo>
                  <a:close/>
                  <a:moveTo>
                    <a:pt x="255" y="239"/>
                  </a:moveTo>
                  <a:cubicBezTo>
                    <a:pt x="253" y="237"/>
                    <a:pt x="251" y="234"/>
                    <a:pt x="249" y="229"/>
                  </a:cubicBezTo>
                  <a:cubicBezTo>
                    <a:pt x="251" y="226"/>
                    <a:pt x="254" y="224"/>
                    <a:pt x="256" y="220"/>
                  </a:cubicBezTo>
                  <a:cubicBezTo>
                    <a:pt x="259" y="225"/>
                    <a:pt x="260" y="236"/>
                    <a:pt x="255" y="239"/>
                  </a:cubicBezTo>
                  <a:close/>
                  <a:moveTo>
                    <a:pt x="257" y="99"/>
                  </a:moveTo>
                  <a:cubicBezTo>
                    <a:pt x="255" y="98"/>
                    <a:pt x="254" y="97"/>
                    <a:pt x="253" y="96"/>
                  </a:cubicBezTo>
                  <a:cubicBezTo>
                    <a:pt x="252" y="91"/>
                    <a:pt x="256" y="90"/>
                    <a:pt x="257" y="86"/>
                  </a:cubicBezTo>
                  <a:cubicBezTo>
                    <a:pt x="259" y="90"/>
                    <a:pt x="257" y="95"/>
                    <a:pt x="257" y="99"/>
                  </a:cubicBezTo>
                  <a:close/>
                  <a:moveTo>
                    <a:pt x="249" y="89"/>
                  </a:moveTo>
                  <a:cubicBezTo>
                    <a:pt x="238" y="84"/>
                    <a:pt x="255" y="63"/>
                    <a:pt x="258" y="78"/>
                  </a:cubicBezTo>
                  <a:cubicBezTo>
                    <a:pt x="255" y="82"/>
                    <a:pt x="253" y="86"/>
                    <a:pt x="249" y="89"/>
                  </a:cubicBezTo>
                  <a:close/>
                  <a:moveTo>
                    <a:pt x="246" y="93"/>
                  </a:moveTo>
                  <a:cubicBezTo>
                    <a:pt x="246" y="96"/>
                    <a:pt x="243" y="98"/>
                    <a:pt x="241" y="99"/>
                  </a:cubicBezTo>
                  <a:cubicBezTo>
                    <a:pt x="237" y="97"/>
                    <a:pt x="236" y="89"/>
                    <a:pt x="241" y="86"/>
                  </a:cubicBezTo>
                  <a:cubicBezTo>
                    <a:pt x="244" y="87"/>
                    <a:pt x="245" y="91"/>
                    <a:pt x="246" y="93"/>
                  </a:cubicBezTo>
                  <a:close/>
                  <a:moveTo>
                    <a:pt x="234" y="87"/>
                  </a:moveTo>
                  <a:cubicBezTo>
                    <a:pt x="228" y="86"/>
                    <a:pt x="230" y="78"/>
                    <a:pt x="234" y="75"/>
                  </a:cubicBezTo>
                  <a:cubicBezTo>
                    <a:pt x="236" y="76"/>
                    <a:pt x="237" y="79"/>
                    <a:pt x="238" y="82"/>
                  </a:cubicBezTo>
                  <a:cubicBezTo>
                    <a:pt x="238" y="84"/>
                    <a:pt x="235" y="85"/>
                    <a:pt x="234" y="87"/>
                  </a:cubicBezTo>
                  <a:close/>
                  <a:moveTo>
                    <a:pt x="230" y="91"/>
                  </a:moveTo>
                  <a:cubicBezTo>
                    <a:pt x="229" y="94"/>
                    <a:pt x="228" y="97"/>
                    <a:pt x="224" y="98"/>
                  </a:cubicBezTo>
                  <a:cubicBezTo>
                    <a:pt x="223" y="96"/>
                    <a:pt x="222" y="94"/>
                    <a:pt x="221" y="92"/>
                  </a:cubicBezTo>
                  <a:cubicBezTo>
                    <a:pt x="223" y="90"/>
                    <a:pt x="225" y="88"/>
                    <a:pt x="227" y="86"/>
                  </a:cubicBezTo>
                  <a:cubicBezTo>
                    <a:pt x="228" y="87"/>
                    <a:pt x="230" y="89"/>
                    <a:pt x="230" y="91"/>
                  </a:cubicBezTo>
                  <a:close/>
                  <a:moveTo>
                    <a:pt x="218" y="89"/>
                  </a:moveTo>
                  <a:cubicBezTo>
                    <a:pt x="217" y="86"/>
                    <a:pt x="216" y="84"/>
                    <a:pt x="214" y="82"/>
                  </a:cubicBezTo>
                  <a:cubicBezTo>
                    <a:pt x="220" y="70"/>
                    <a:pt x="228" y="84"/>
                    <a:pt x="218" y="89"/>
                  </a:cubicBezTo>
                  <a:close/>
                  <a:moveTo>
                    <a:pt x="213" y="80"/>
                  </a:moveTo>
                  <a:cubicBezTo>
                    <a:pt x="213" y="78"/>
                    <a:pt x="215" y="73"/>
                    <a:pt x="219" y="72"/>
                  </a:cubicBezTo>
                  <a:cubicBezTo>
                    <a:pt x="218" y="76"/>
                    <a:pt x="214" y="77"/>
                    <a:pt x="213" y="80"/>
                  </a:cubicBezTo>
                  <a:close/>
                  <a:moveTo>
                    <a:pt x="215" y="91"/>
                  </a:moveTo>
                  <a:cubicBezTo>
                    <a:pt x="215" y="94"/>
                    <a:pt x="213" y="95"/>
                    <a:pt x="212" y="97"/>
                  </a:cubicBezTo>
                  <a:cubicBezTo>
                    <a:pt x="209" y="95"/>
                    <a:pt x="208" y="92"/>
                    <a:pt x="207" y="91"/>
                  </a:cubicBezTo>
                  <a:cubicBezTo>
                    <a:pt x="208" y="89"/>
                    <a:pt x="209" y="87"/>
                    <a:pt x="213" y="87"/>
                  </a:cubicBezTo>
                  <a:cubicBezTo>
                    <a:pt x="213" y="89"/>
                    <a:pt x="214" y="91"/>
                    <a:pt x="215" y="91"/>
                  </a:cubicBezTo>
                  <a:close/>
                  <a:moveTo>
                    <a:pt x="203" y="84"/>
                  </a:moveTo>
                  <a:cubicBezTo>
                    <a:pt x="201" y="84"/>
                    <a:pt x="201" y="82"/>
                    <a:pt x="200" y="81"/>
                  </a:cubicBezTo>
                  <a:cubicBezTo>
                    <a:pt x="200" y="78"/>
                    <a:pt x="203" y="77"/>
                    <a:pt x="204" y="75"/>
                  </a:cubicBezTo>
                  <a:cubicBezTo>
                    <a:pt x="206" y="75"/>
                    <a:pt x="205" y="78"/>
                    <a:pt x="207" y="78"/>
                  </a:cubicBezTo>
                  <a:cubicBezTo>
                    <a:pt x="206" y="81"/>
                    <a:pt x="204" y="82"/>
                    <a:pt x="203" y="84"/>
                  </a:cubicBezTo>
                  <a:close/>
                  <a:moveTo>
                    <a:pt x="197" y="78"/>
                  </a:moveTo>
                  <a:cubicBezTo>
                    <a:pt x="197" y="75"/>
                    <a:pt x="200" y="74"/>
                    <a:pt x="201" y="71"/>
                  </a:cubicBezTo>
                  <a:cubicBezTo>
                    <a:pt x="202" y="71"/>
                    <a:pt x="202" y="72"/>
                    <a:pt x="203" y="72"/>
                  </a:cubicBezTo>
                  <a:cubicBezTo>
                    <a:pt x="201" y="74"/>
                    <a:pt x="201" y="78"/>
                    <a:pt x="197" y="78"/>
                  </a:cubicBezTo>
                  <a:close/>
                  <a:moveTo>
                    <a:pt x="200" y="87"/>
                  </a:moveTo>
                  <a:cubicBezTo>
                    <a:pt x="197" y="91"/>
                    <a:pt x="195" y="96"/>
                    <a:pt x="191" y="99"/>
                  </a:cubicBezTo>
                  <a:cubicBezTo>
                    <a:pt x="188" y="93"/>
                    <a:pt x="195" y="90"/>
                    <a:pt x="196" y="85"/>
                  </a:cubicBezTo>
                  <a:cubicBezTo>
                    <a:pt x="199" y="85"/>
                    <a:pt x="198" y="87"/>
                    <a:pt x="200" y="87"/>
                  </a:cubicBezTo>
                  <a:close/>
                  <a:moveTo>
                    <a:pt x="187" y="93"/>
                  </a:moveTo>
                  <a:cubicBezTo>
                    <a:pt x="188" y="88"/>
                    <a:pt x="192" y="85"/>
                    <a:pt x="194" y="81"/>
                  </a:cubicBezTo>
                  <a:cubicBezTo>
                    <a:pt x="195" y="81"/>
                    <a:pt x="195" y="81"/>
                    <a:pt x="195" y="82"/>
                  </a:cubicBezTo>
                  <a:cubicBezTo>
                    <a:pt x="194" y="87"/>
                    <a:pt x="190" y="90"/>
                    <a:pt x="187" y="93"/>
                  </a:cubicBezTo>
                  <a:close/>
                  <a:moveTo>
                    <a:pt x="183" y="87"/>
                  </a:moveTo>
                  <a:cubicBezTo>
                    <a:pt x="183" y="83"/>
                    <a:pt x="188" y="79"/>
                    <a:pt x="190" y="76"/>
                  </a:cubicBezTo>
                  <a:cubicBezTo>
                    <a:pt x="191" y="80"/>
                    <a:pt x="185" y="83"/>
                    <a:pt x="183" y="87"/>
                  </a:cubicBezTo>
                  <a:close/>
                  <a:moveTo>
                    <a:pt x="183" y="82"/>
                  </a:moveTo>
                  <a:cubicBezTo>
                    <a:pt x="183" y="83"/>
                    <a:pt x="181" y="82"/>
                    <a:pt x="181" y="84"/>
                  </a:cubicBezTo>
                  <a:cubicBezTo>
                    <a:pt x="174" y="79"/>
                    <a:pt x="185" y="75"/>
                    <a:pt x="185" y="69"/>
                  </a:cubicBezTo>
                  <a:cubicBezTo>
                    <a:pt x="187" y="70"/>
                    <a:pt x="188" y="72"/>
                    <a:pt x="189" y="73"/>
                  </a:cubicBezTo>
                  <a:cubicBezTo>
                    <a:pt x="187" y="76"/>
                    <a:pt x="182" y="79"/>
                    <a:pt x="183" y="82"/>
                  </a:cubicBezTo>
                  <a:close/>
                  <a:moveTo>
                    <a:pt x="179" y="90"/>
                  </a:moveTo>
                  <a:cubicBezTo>
                    <a:pt x="182" y="94"/>
                    <a:pt x="175" y="99"/>
                    <a:pt x="173" y="101"/>
                  </a:cubicBezTo>
                  <a:cubicBezTo>
                    <a:pt x="171" y="97"/>
                    <a:pt x="177" y="95"/>
                    <a:pt x="179" y="90"/>
                  </a:cubicBezTo>
                  <a:close/>
                  <a:moveTo>
                    <a:pt x="169" y="97"/>
                  </a:moveTo>
                  <a:cubicBezTo>
                    <a:pt x="167" y="91"/>
                    <a:pt x="174" y="89"/>
                    <a:pt x="176" y="84"/>
                  </a:cubicBezTo>
                  <a:cubicBezTo>
                    <a:pt x="177" y="84"/>
                    <a:pt x="177" y="86"/>
                    <a:pt x="178" y="87"/>
                  </a:cubicBezTo>
                  <a:cubicBezTo>
                    <a:pt x="175" y="91"/>
                    <a:pt x="173" y="95"/>
                    <a:pt x="169" y="97"/>
                  </a:cubicBezTo>
                  <a:close/>
                  <a:moveTo>
                    <a:pt x="164" y="113"/>
                  </a:moveTo>
                  <a:cubicBezTo>
                    <a:pt x="164" y="108"/>
                    <a:pt x="167" y="106"/>
                    <a:pt x="169" y="103"/>
                  </a:cubicBezTo>
                  <a:cubicBezTo>
                    <a:pt x="173" y="106"/>
                    <a:pt x="167" y="111"/>
                    <a:pt x="164" y="113"/>
                  </a:cubicBezTo>
                  <a:close/>
                  <a:moveTo>
                    <a:pt x="161" y="106"/>
                  </a:moveTo>
                  <a:cubicBezTo>
                    <a:pt x="162" y="102"/>
                    <a:pt x="164" y="101"/>
                    <a:pt x="166" y="98"/>
                  </a:cubicBezTo>
                  <a:cubicBezTo>
                    <a:pt x="169" y="100"/>
                    <a:pt x="164" y="105"/>
                    <a:pt x="161" y="106"/>
                  </a:cubicBezTo>
                  <a:close/>
                  <a:moveTo>
                    <a:pt x="157" y="123"/>
                  </a:moveTo>
                  <a:cubicBezTo>
                    <a:pt x="158" y="119"/>
                    <a:pt x="158" y="116"/>
                    <a:pt x="161" y="114"/>
                  </a:cubicBezTo>
                  <a:cubicBezTo>
                    <a:pt x="165" y="116"/>
                    <a:pt x="160" y="122"/>
                    <a:pt x="157" y="123"/>
                  </a:cubicBezTo>
                  <a:close/>
                  <a:moveTo>
                    <a:pt x="161" y="134"/>
                  </a:moveTo>
                  <a:cubicBezTo>
                    <a:pt x="162" y="134"/>
                    <a:pt x="162" y="135"/>
                    <a:pt x="163" y="135"/>
                  </a:cubicBezTo>
                  <a:cubicBezTo>
                    <a:pt x="163" y="140"/>
                    <a:pt x="160" y="141"/>
                    <a:pt x="158" y="144"/>
                  </a:cubicBezTo>
                  <a:cubicBezTo>
                    <a:pt x="155" y="142"/>
                    <a:pt x="160" y="137"/>
                    <a:pt x="161" y="134"/>
                  </a:cubicBezTo>
                  <a:close/>
                  <a:moveTo>
                    <a:pt x="159" y="158"/>
                  </a:moveTo>
                  <a:cubicBezTo>
                    <a:pt x="161" y="160"/>
                    <a:pt x="162" y="161"/>
                    <a:pt x="163" y="164"/>
                  </a:cubicBezTo>
                  <a:cubicBezTo>
                    <a:pt x="162" y="165"/>
                    <a:pt x="160" y="167"/>
                    <a:pt x="160" y="169"/>
                  </a:cubicBezTo>
                  <a:cubicBezTo>
                    <a:pt x="156" y="167"/>
                    <a:pt x="157" y="163"/>
                    <a:pt x="159" y="158"/>
                  </a:cubicBezTo>
                  <a:close/>
                  <a:moveTo>
                    <a:pt x="160" y="322"/>
                  </a:moveTo>
                  <a:cubicBezTo>
                    <a:pt x="161" y="322"/>
                    <a:pt x="161" y="322"/>
                    <a:pt x="161" y="323"/>
                  </a:cubicBezTo>
                  <a:cubicBezTo>
                    <a:pt x="160" y="328"/>
                    <a:pt x="158" y="332"/>
                    <a:pt x="153" y="333"/>
                  </a:cubicBezTo>
                  <a:cubicBezTo>
                    <a:pt x="155" y="329"/>
                    <a:pt x="157" y="326"/>
                    <a:pt x="160" y="322"/>
                  </a:cubicBezTo>
                  <a:close/>
                  <a:moveTo>
                    <a:pt x="161" y="337"/>
                  </a:moveTo>
                  <a:cubicBezTo>
                    <a:pt x="163" y="344"/>
                    <a:pt x="158" y="350"/>
                    <a:pt x="155" y="354"/>
                  </a:cubicBezTo>
                  <a:cubicBezTo>
                    <a:pt x="153" y="348"/>
                    <a:pt x="156" y="340"/>
                    <a:pt x="161" y="337"/>
                  </a:cubicBezTo>
                  <a:close/>
                  <a:moveTo>
                    <a:pt x="162" y="356"/>
                  </a:moveTo>
                  <a:cubicBezTo>
                    <a:pt x="161" y="358"/>
                    <a:pt x="159" y="359"/>
                    <a:pt x="157" y="360"/>
                  </a:cubicBezTo>
                  <a:cubicBezTo>
                    <a:pt x="158" y="358"/>
                    <a:pt x="160" y="354"/>
                    <a:pt x="162" y="356"/>
                  </a:cubicBezTo>
                  <a:close/>
                  <a:moveTo>
                    <a:pt x="161" y="407"/>
                  </a:moveTo>
                  <a:cubicBezTo>
                    <a:pt x="160" y="404"/>
                    <a:pt x="161" y="403"/>
                    <a:pt x="162" y="401"/>
                  </a:cubicBezTo>
                  <a:cubicBezTo>
                    <a:pt x="162" y="401"/>
                    <a:pt x="163" y="406"/>
                    <a:pt x="161" y="407"/>
                  </a:cubicBezTo>
                  <a:close/>
                  <a:moveTo>
                    <a:pt x="159" y="618"/>
                  </a:moveTo>
                  <a:cubicBezTo>
                    <a:pt x="156" y="608"/>
                    <a:pt x="158" y="593"/>
                    <a:pt x="158" y="585"/>
                  </a:cubicBezTo>
                  <a:cubicBezTo>
                    <a:pt x="159" y="586"/>
                    <a:pt x="160" y="587"/>
                    <a:pt x="161" y="588"/>
                  </a:cubicBezTo>
                  <a:cubicBezTo>
                    <a:pt x="159" y="597"/>
                    <a:pt x="164" y="611"/>
                    <a:pt x="159" y="618"/>
                  </a:cubicBezTo>
                  <a:close/>
                  <a:moveTo>
                    <a:pt x="161" y="498"/>
                  </a:moveTo>
                  <a:cubicBezTo>
                    <a:pt x="162" y="493"/>
                    <a:pt x="162" y="487"/>
                    <a:pt x="161" y="479"/>
                  </a:cubicBezTo>
                  <a:cubicBezTo>
                    <a:pt x="164" y="482"/>
                    <a:pt x="164" y="489"/>
                    <a:pt x="166" y="492"/>
                  </a:cubicBezTo>
                  <a:cubicBezTo>
                    <a:pt x="164" y="494"/>
                    <a:pt x="164" y="498"/>
                    <a:pt x="161" y="498"/>
                  </a:cubicBezTo>
                  <a:close/>
                  <a:moveTo>
                    <a:pt x="166" y="545"/>
                  </a:moveTo>
                  <a:cubicBezTo>
                    <a:pt x="171" y="548"/>
                    <a:pt x="166" y="554"/>
                    <a:pt x="163" y="555"/>
                  </a:cubicBezTo>
                  <a:cubicBezTo>
                    <a:pt x="164" y="551"/>
                    <a:pt x="165" y="549"/>
                    <a:pt x="166" y="545"/>
                  </a:cubicBezTo>
                  <a:close/>
                  <a:moveTo>
                    <a:pt x="165" y="576"/>
                  </a:moveTo>
                  <a:cubicBezTo>
                    <a:pt x="168" y="577"/>
                    <a:pt x="166" y="581"/>
                    <a:pt x="164" y="581"/>
                  </a:cubicBezTo>
                  <a:cubicBezTo>
                    <a:pt x="163" y="580"/>
                    <a:pt x="165" y="578"/>
                    <a:pt x="165" y="576"/>
                  </a:cubicBezTo>
                  <a:close/>
                  <a:moveTo>
                    <a:pt x="168" y="620"/>
                  </a:moveTo>
                  <a:cubicBezTo>
                    <a:pt x="169" y="620"/>
                    <a:pt x="169" y="621"/>
                    <a:pt x="170" y="621"/>
                  </a:cubicBezTo>
                  <a:cubicBezTo>
                    <a:pt x="170" y="623"/>
                    <a:pt x="168" y="624"/>
                    <a:pt x="166" y="624"/>
                  </a:cubicBezTo>
                  <a:cubicBezTo>
                    <a:pt x="166" y="622"/>
                    <a:pt x="167" y="621"/>
                    <a:pt x="168" y="620"/>
                  </a:cubicBezTo>
                  <a:close/>
                  <a:moveTo>
                    <a:pt x="171" y="753"/>
                  </a:moveTo>
                  <a:cubicBezTo>
                    <a:pt x="174" y="754"/>
                    <a:pt x="171" y="760"/>
                    <a:pt x="169" y="760"/>
                  </a:cubicBezTo>
                  <a:cubicBezTo>
                    <a:pt x="167" y="758"/>
                    <a:pt x="170" y="755"/>
                    <a:pt x="171" y="753"/>
                  </a:cubicBezTo>
                  <a:close/>
                  <a:moveTo>
                    <a:pt x="173" y="717"/>
                  </a:moveTo>
                  <a:cubicBezTo>
                    <a:pt x="174" y="717"/>
                    <a:pt x="174" y="717"/>
                    <a:pt x="175" y="717"/>
                  </a:cubicBezTo>
                  <a:cubicBezTo>
                    <a:pt x="175" y="720"/>
                    <a:pt x="174" y="721"/>
                    <a:pt x="173" y="722"/>
                  </a:cubicBezTo>
                  <a:cubicBezTo>
                    <a:pt x="172" y="721"/>
                    <a:pt x="172" y="717"/>
                    <a:pt x="173" y="717"/>
                  </a:cubicBezTo>
                  <a:close/>
                  <a:moveTo>
                    <a:pt x="173" y="698"/>
                  </a:moveTo>
                  <a:cubicBezTo>
                    <a:pt x="173" y="697"/>
                    <a:pt x="173" y="693"/>
                    <a:pt x="176" y="693"/>
                  </a:cubicBezTo>
                  <a:cubicBezTo>
                    <a:pt x="175" y="695"/>
                    <a:pt x="175" y="698"/>
                    <a:pt x="173" y="698"/>
                  </a:cubicBezTo>
                  <a:close/>
                  <a:moveTo>
                    <a:pt x="178" y="674"/>
                  </a:moveTo>
                  <a:cubicBezTo>
                    <a:pt x="181" y="673"/>
                    <a:pt x="180" y="680"/>
                    <a:pt x="177" y="679"/>
                  </a:cubicBezTo>
                  <a:cubicBezTo>
                    <a:pt x="175" y="677"/>
                    <a:pt x="177" y="675"/>
                    <a:pt x="178" y="674"/>
                  </a:cubicBezTo>
                  <a:close/>
                  <a:moveTo>
                    <a:pt x="174" y="648"/>
                  </a:moveTo>
                  <a:cubicBezTo>
                    <a:pt x="175" y="646"/>
                    <a:pt x="177" y="646"/>
                    <a:pt x="177" y="643"/>
                  </a:cubicBezTo>
                  <a:cubicBezTo>
                    <a:pt x="180" y="644"/>
                    <a:pt x="177" y="648"/>
                    <a:pt x="174" y="648"/>
                  </a:cubicBezTo>
                  <a:close/>
                  <a:moveTo>
                    <a:pt x="178" y="563"/>
                  </a:moveTo>
                  <a:cubicBezTo>
                    <a:pt x="177" y="560"/>
                    <a:pt x="177" y="558"/>
                    <a:pt x="179" y="556"/>
                  </a:cubicBezTo>
                  <a:cubicBezTo>
                    <a:pt x="180" y="557"/>
                    <a:pt x="182" y="563"/>
                    <a:pt x="178" y="563"/>
                  </a:cubicBezTo>
                  <a:close/>
                  <a:moveTo>
                    <a:pt x="178" y="511"/>
                  </a:moveTo>
                  <a:cubicBezTo>
                    <a:pt x="176" y="507"/>
                    <a:pt x="180" y="505"/>
                    <a:pt x="181" y="502"/>
                  </a:cubicBezTo>
                  <a:cubicBezTo>
                    <a:pt x="186" y="505"/>
                    <a:pt x="181" y="511"/>
                    <a:pt x="178" y="511"/>
                  </a:cubicBezTo>
                  <a:close/>
                  <a:moveTo>
                    <a:pt x="186" y="515"/>
                  </a:moveTo>
                  <a:cubicBezTo>
                    <a:pt x="190" y="518"/>
                    <a:pt x="190" y="527"/>
                    <a:pt x="185" y="530"/>
                  </a:cubicBezTo>
                  <a:cubicBezTo>
                    <a:pt x="182" y="529"/>
                    <a:pt x="183" y="525"/>
                    <a:pt x="181" y="524"/>
                  </a:cubicBezTo>
                  <a:cubicBezTo>
                    <a:pt x="182" y="521"/>
                    <a:pt x="185" y="519"/>
                    <a:pt x="186" y="515"/>
                  </a:cubicBezTo>
                  <a:close/>
                  <a:moveTo>
                    <a:pt x="189" y="567"/>
                  </a:moveTo>
                  <a:cubicBezTo>
                    <a:pt x="187" y="565"/>
                    <a:pt x="185" y="561"/>
                    <a:pt x="187" y="558"/>
                  </a:cubicBezTo>
                  <a:cubicBezTo>
                    <a:pt x="190" y="559"/>
                    <a:pt x="190" y="564"/>
                    <a:pt x="189" y="567"/>
                  </a:cubicBezTo>
                  <a:close/>
                  <a:moveTo>
                    <a:pt x="195" y="534"/>
                  </a:moveTo>
                  <a:cubicBezTo>
                    <a:pt x="195" y="537"/>
                    <a:pt x="196" y="543"/>
                    <a:pt x="192" y="546"/>
                  </a:cubicBezTo>
                  <a:cubicBezTo>
                    <a:pt x="186" y="542"/>
                    <a:pt x="193" y="538"/>
                    <a:pt x="195" y="534"/>
                  </a:cubicBezTo>
                  <a:close/>
                  <a:moveTo>
                    <a:pt x="194" y="505"/>
                  </a:moveTo>
                  <a:cubicBezTo>
                    <a:pt x="196" y="507"/>
                    <a:pt x="196" y="511"/>
                    <a:pt x="197" y="513"/>
                  </a:cubicBezTo>
                  <a:cubicBezTo>
                    <a:pt x="198" y="515"/>
                    <a:pt x="195" y="515"/>
                    <a:pt x="196" y="517"/>
                  </a:cubicBezTo>
                  <a:cubicBezTo>
                    <a:pt x="194" y="514"/>
                    <a:pt x="189" y="508"/>
                    <a:pt x="194" y="505"/>
                  </a:cubicBezTo>
                  <a:close/>
                  <a:moveTo>
                    <a:pt x="198" y="478"/>
                  </a:moveTo>
                  <a:cubicBezTo>
                    <a:pt x="201" y="480"/>
                    <a:pt x="202" y="486"/>
                    <a:pt x="198" y="488"/>
                  </a:cubicBezTo>
                  <a:cubicBezTo>
                    <a:pt x="193" y="487"/>
                    <a:pt x="194" y="480"/>
                    <a:pt x="198" y="478"/>
                  </a:cubicBezTo>
                  <a:close/>
                  <a:moveTo>
                    <a:pt x="200" y="457"/>
                  </a:moveTo>
                  <a:cubicBezTo>
                    <a:pt x="197" y="453"/>
                    <a:pt x="205" y="450"/>
                    <a:pt x="206" y="446"/>
                  </a:cubicBezTo>
                  <a:cubicBezTo>
                    <a:pt x="207" y="446"/>
                    <a:pt x="207" y="447"/>
                    <a:pt x="208" y="447"/>
                  </a:cubicBezTo>
                  <a:cubicBezTo>
                    <a:pt x="205" y="450"/>
                    <a:pt x="202" y="453"/>
                    <a:pt x="200" y="457"/>
                  </a:cubicBezTo>
                  <a:close/>
                  <a:moveTo>
                    <a:pt x="209" y="450"/>
                  </a:moveTo>
                  <a:cubicBezTo>
                    <a:pt x="213" y="452"/>
                    <a:pt x="205" y="460"/>
                    <a:pt x="202" y="460"/>
                  </a:cubicBezTo>
                  <a:cubicBezTo>
                    <a:pt x="204" y="456"/>
                    <a:pt x="206" y="454"/>
                    <a:pt x="209" y="450"/>
                  </a:cubicBezTo>
                  <a:close/>
                  <a:moveTo>
                    <a:pt x="207" y="436"/>
                  </a:moveTo>
                  <a:cubicBezTo>
                    <a:pt x="205" y="436"/>
                    <a:pt x="205" y="434"/>
                    <a:pt x="204" y="434"/>
                  </a:cubicBezTo>
                  <a:cubicBezTo>
                    <a:pt x="205" y="430"/>
                    <a:pt x="208" y="429"/>
                    <a:pt x="210" y="426"/>
                  </a:cubicBezTo>
                  <a:cubicBezTo>
                    <a:pt x="211" y="426"/>
                    <a:pt x="211" y="428"/>
                    <a:pt x="212" y="429"/>
                  </a:cubicBezTo>
                  <a:cubicBezTo>
                    <a:pt x="211" y="432"/>
                    <a:pt x="209" y="434"/>
                    <a:pt x="207" y="436"/>
                  </a:cubicBezTo>
                  <a:close/>
                  <a:moveTo>
                    <a:pt x="217" y="435"/>
                  </a:moveTo>
                  <a:cubicBezTo>
                    <a:pt x="214" y="437"/>
                    <a:pt x="213" y="440"/>
                    <a:pt x="210" y="442"/>
                  </a:cubicBezTo>
                  <a:cubicBezTo>
                    <a:pt x="211" y="439"/>
                    <a:pt x="214" y="434"/>
                    <a:pt x="217" y="435"/>
                  </a:cubicBezTo>
                  <a:close/>
                  <a:moveTo>
                    <a:pt x="217" y="437"/>
                  </a:moveTo>
                  <a:cubicBezTo>
                    <a:pt x="219" y="437"/>
                    <a:pt x="219" y="439"/>
                    <a:pt x="220" y="439"/>
                  </a:cubicBezTo>
                  <a:cubicBezTo>
                    <a:pt x="218" y="442"/>
                    <a:pt x="216" y="447"/>
                    <a:pt x="213" y="447"/>
                  </a:cubicBezTo>
                  <a:cubicBezTo>
                    <a:pt x="213" y="442"/>
                    <a:pt x="217" y="441"/>
                    <a:pt x="217" y="437"/>
                  </a:cubicBezTo>
                  <a:close/>
                  <a:moveTo>
                    <a:pt x="222" y="369"/>
                  </a:moveTo>
                  <a:cubicBezTo>
                    <a:pt x="218" y="367"/>
                    <a:pt x="219" y="363"/>
                    <a:pt x="222" y="360"/>
                  </a:cubicBezTo>
                  <a:cubicBezTo>
                    <a:pt x="225" y="361"/>
                    <a:pt x="225" y="363"/>
                    <a:pt x="227" y="365"/>
                  </a:cubicBezTo>
                  <a:cubicBezTo>
                    <a:pt x="226" y="367"/>
                    <a:pt x="224" y="368"/>
                    <a:pt x="222" y="369"/>
                  </a:cubicBezTo>
                  <a:close/>
                  <a:moveTo>
                    <a:pt x="226" y="379"/>
                  </a:moveTo>
                  <a:cubicBezTo>
                    <a:pt x="230" y="382"/>
                    <a:pt x="232" y="384"/>
                    <a:pt x="234" y="390"/>
                  </a:cubicBezTo>
                  <a:cubicBezTo>
                    <a:pt x="230" y="389"/>
                    <a:pt x="231" y="385"/>
                    <a:pt x="227" y="385"/>
                  </a:cubicBezTo>
                  <a:cubicBezTo>
                    <a:pt x="228" y="382"/>
                    <a:pt x="224" y="381"/>
                    <a:pt x="226" y="379"/>
                  </a:cubicBezTo>
                  <a:close/>
                  <a:moveTo>
                    <a:pt x="229" y="369"/>
                  </a:moveTo>
                  <a:cubicBezTo>
                    <a:pt x="232" y="370"/>
                    <a:pt x="228" y="375"/>
                    <a:pt x="226" y="375"/>
                  </a:cubicBezTo>
                  <a:cubicBezTo>
                    <a:pt x="226" y="372"/>
                    <a:pt x="229" y="372"/>
                    <a:pt x="229" y="369"/>
                  </a:cubicBezTo>
                  <a:close/>
                  <a:moveTo>
                    <a:pt x="227" y="354"/>
                  </a:moveTo>
                  <a:cubicBezTo>
                    <a:pt x="229" y="344"/>
                    <a:pt x="239" y="354"/>
                    <a:pt x="231" y="358"/>
                  </a:cubicBezTo>
                  <a:cubicBezTo>
                    <a:pt x="229" y="357"/>
                    <a:pt x="229" y="356"/>
                    <a:pt x="227" y="354"/>
                  </a:cubicBezTo>
                  <a:close/>
                  <a:moveTo>
                    <a:pt x="232" y="339"/>
                  </a:moveTo>
                  <a:cubicBezTo>
                    <a:pt x="229" y="338"/>
                    <a:pt x="228" y="335"/>
                    <a:pt x="227" y="333"/>
                  </a:cubicBezTo>
                  <a:cubicBezTo>
                    <a:pt x="228" y="330"/>
                    <a:pt x="230" y="328"/>
                    <a:pt x="231" y="325"/>
                  </a:cubicBezTo>
                  <a:cubicBezTo>
                    <a:pt x="233" y="327"/>
                    <a:pt x="235" y="329"/>
                    <a:pt x="237" y="332"/>
                  </a:cubicBezTo>
                  <a:cubicBezTo>
                    <a:pt x="236" y="335"/>
                    <a:pt x="233" y="336"/>
                    <a:pt x="232" y="339"/>
                  </a:cubicBezTo>
                  <a:close/>
                  <a:moveTo>
                    <a:pt x="238" y="358"/>
                  </a:moveTo>
                  <a:cubicBezTo>
                    <a:pt x="242" y="362"/>
                    <a:pt x="243" y="369"/>
                    <a:pt x="247" y="374"/>
                  </a:cubicBezTo>
                  <a:cubicBezTo>
                    <a:pt x="246" y="374"/>
                    <a:pt x="246" y="375"/>
                    <a:pt x="246" y="376"/>
                  </a:cubicBezTo>
                  <a:cubicBezTo>
                    <a:pt x="241" y="373"/>
                    <a:pt x="239" y="367"/>
                    <a:pt x="234" y="364"/>
                  </a:cubicBezTo>
                  <a:cubicBezTo>
                    <a:pt x="235" y="361"/>
                    <a:pt x="236" y="359"/>
                    <a:pt x="238" y="358"/>
                  </a:cubicBezTo>
                  <a:close/>
                  <a:moveTo>
                    <a:pt x="261" y="215"/>
                  </a:moveTo>
                  <a:cubicBezTo>
                    <a:pt x="262" y="213"/>
                    <a:pt x="263" y="210"/>
                    <a:pt x="265" y="209"/>
                  </a:cubicBezTo>
                  <a:cubicBezTo>
                    <a:pt x="269" y="210"/>
                    <a:pt x="269" y="215"/>
                    <a:pt x="272" y="218"/>
                  </a:cubicBezTo>
                  <a:cubicBezTo>
                    <a:pt x="271" y="221"/>
                    <a:pt x="268" y="222"/>
                    <a:pt x="267" y="225"/>
                  </a:cubicBezTo>
                  <a:cubicBezTo>
                    <a:pt x="263" y="223"/>
                    <a:pt x="262" y="219"/>
                    <a:pt x="261" y="215"/>
                  </a:cubicBezTo>
                  <a:close/>
                  <a:moveTo>
                    <a:pt x="266" y="233"/>
                  </a:moveTo>
                  <a:cubicBezTo>
                    <a:pt x="269" y="235"/>
                    <a:pt x="270" y="237"/>
                    <a:pt x="270" y="239"/>
                  </a:cubicBezTo>
                  <a:cubicBezTo>
                    <a:pt x="268" y="242"/>
                    <a:pt x="266" y="246"/>
                    <a:pt x="263" y="248"/>
                  </a:cubicBezTo>
                  <a:cubicBezTo>
                    <a:pt x="263" y="242"/>
                    <a:pt x="261" y="237"/>
                    <a:pt x="266" y="233"/>
                  </a:cubicBezTo>
                  <a:close/>
                  <a:moveTo>
                    <a:pt x="263" y="261"/>
                  </a:moveTo>
                  <a:cubicBezTo>
                    <a:pt x="265" y="263"/>
                    <a:pt x="267" y="266"/>
                    <a:pt x="268" y="269"/>
                  </a:cubicBezTo>
                  <a:cubicBezTo>
                    <a:pt x="267" y="271"/>
                    <a:pt x="267" y="274"/>
                    <a:pt x="264" y="274"/>
                  </a:cubicBezTo>
                  <a:cubicBezTo>
                    <a:pt x="263" y="271"/>
                    <a:pt x="262" y="263"/>
                    <a:pt x="263" y="261"/>
                  </a:cubicBezTo>
                  <a:close/>
                  <a:moveTo>
                    <a:pt x="280" y="270"/>
                  </a:moveTo>
                  <a:cubicBezTo>
                    <a:pt x="281" y="273"/>
                    <a:pt x="280" y="275"/>
                    <a:pt x="280" y="278"/>
                  </a:cubicBezTo>
                  <a:cubicBezTo>
                    <a:pt x="277" y="277"/>
                    <a:pt x="276" y="273"/>
                    <a:pt x="274" y="269"/>
                  </a:cubicBezTo>
                  <a:cubicBezTo>
                    <a:pt x="276" y="268"/>
                    <a:pt x="277" y="266"/>
                    <a:pt x="279" y="263"/>
                  </a:cubicBezTo>
                  <a:cubicBezTo>
                    <a:pt x="283" y="266"/>
                    <a:pt x="276" y="269"/>
                    <a:pt x="276" y="272"/>
                  </a:cubicBezTo>
                  <a:cubicBezTo>
                    <a:pt x="278" y="272"/>
                    <a:pt x="278" y="270"/>
                    <a:pt x="280" y="270"/>
                  </a:cubicBezTo>
                  <a:close/>
                  <a:moveTo>
                    <a:pt x="287" y="105"/>
                  </a:moveTo>
                  <a:cubicBezTo>
                    <a:pt x="290" y="108"/>
                    <a:pt x="291" y="109"/>
                    <a:pt x="289" y="113"/>
                  </a:cubicBezTo>
                  <a:cubicBezTo>
                    <a:pt x="285" y="114"/>
                    <a:pt x="286" y="110"/>
                    <a:pt x="283" y="110"/>
                  </a:cubicBezTo>
                  <a:cubicBezTo>
                    <a:pt x="284" y="108"/>
                    <a:pt x="285" y="106"/>
                    <a:pt x="287" y="105"/>
                  </a:cubicBezTo>
                  <a:close/>
                  <a:moveTo>
                    <a:pt x="286" y="103"/>
                  </a:moveTo>
                  <a:cubicBezTo>
                    <a:pt x="285" y="104"/>
                    <a:pt x="283" y="105"/>
                    <a:pt x="283" y="106"/>
                  </a:cubicBezTo>
                  <a:cubicBezTo>
                    <a:pt x="280" y="106"/>
                    <a:pt x="284" y="100"/>
                    <a:pt x="286" y="103"/>
                  </a:cubicBezTo>
                  <a:close/>
                  <a:moveTo>
                    <a:pt x="311" y="161"/>
                  </a:moveTo>
                  <a:cubicBezTo>
                    <a:pt x="312" y="159"/>
                    <a:pt x="313" y="163"/>
                    <a:pt x="314" y="164"/>
                  </a:cubicBezTo>
                  <a:cubicBezTo>
                    <a:pt x="314" y="166"/>
                    <a:pt x="313" y="168"/>
                    <a:pt x="311" y="167"/>
                  </a:cubicBezTo>
                  <a:cubicBezTo>
                    <a:pt x="311" y="164"/>
                    <a:pt x="312" y="163"/>
                    <a:pt x="311" y="161"/>
                  </a:cubicBezTo>
                  <a:close/>
                  <a:moveTo>
                    <a:pt x="316" y="303"/>
                  </a:moveTo>
                  <a:cubicBezTo>
                    <a:pt x="319" y="303"/>
                    <a:pt x="319" y="306"/>
                    <a:pt x="320" y="307"/>
                  </a:cubicBezTo>
                  <a:cubicBezTo>
                    <a:pt x="320" y="309"/>
                    <a:pt x="317" y="311"/>
                    <a:pt x="316" y="310"/>
                  </a:cubicBezTo>
                  <a:cubicBezTo>
                    <a:pt x="317" y="307"/>
                    <a:pt x="317" y="307"/>
                    <a:pt x="316" y="303"/>
                  </a:cubicBezTo>
                  <a:close/>
                  <a:moveTo>
                    <a:pt x="306" y="741"/>
                  </a:moveTo>
                  <a:cubicBezTo>
                    <a:pt x="307" y="742"/>
                    <a:pt x="307" y="746"/>
                    <a:pt x="306" y="747"/>
                  </a:cubicBezTo>
                  <a:cubicBezTo>
                    <a:pt x="304" y="746"/>
                    <a:pt x="307" y="743"/>
                    <a:pt x="306" y="741"/>
                  </a:cubicBezTo>
                  <a:close/>
                  <a:moveTo>
                    <a:pt x="295" y="274"/>
                  </a:moveTo>
                  <a:cubicBezTo>
                    <a:pt x="297" y="274"/>
                    <a:pt x="297" y="277"/>
                    <a:pt x="298" y="279"/>
                  </a:cubicBezTo>
                  <a:cubicBezTo>
                    <a:pt x="297" y="280"/>
                    <a:pt x="295" y="281"/>
                    <a:pt x="295" y="282"/>
                  </a:cubicBezTo>
                  <a:cubicBezTo>
                    <a:pt x="294" y="279"/>
                    <a:pt x="296" y="277"/>
                    <a:pt x="295" y="274"/>
                  </a:cubicBezTo>
                  <a:close/>
                  <a:moveTo>
                    <a:pt x="295" y="255"/>
                  </a:moveTo>
                  <a:cubicBezTo>
                    <a:pt x="297" y="255"/>
                    <a:pt x="297" y="257"/>
                    <a:pt x="298" y="258"/>
                  </a:cubicBezTo>
                  <a:cubicBezTo>
                    <a:pt x="298" y="260"/>
                    <a:pt x="296" y="260"/>
                    <a:pt x="296" y="261"/>
                  </a:cubicBezTo>
                  <a:cubicBezTo>
                    <a:pt x="295" y="260"/>
                    <a:pt x="294" y="258"/>
                    <a:pt x="295" y="255"/>
                  </a:cubicBezTo>
                  <a:close/>
                  <a:moveTo>
                    <a:pt x="297" y="248"/>
                  </a:moveTo>
                  <a:cubicBezTo>
                    <a:pt x="293" y="245"/>
                    <a:pt x="296" y="240"/>
                    <a:pt x="299" y="237"/>
                  </a:cubicBezTo>
                  <a:cubicBezTo>
                    <a:pt x="301" y="239"/>
                    <a:pt x="302" y="242"/>
                    <a:pt x="303" y="244"/>
                  </a:cubicBezTo>
                  <a:cubicBezTo>
                    <a:pt x="301" y="245"/>
                    <a:pt x="301" y="248"/>
                    <a:pt x="297" y="248"/>
                  </a:cubicBezTo>
                  <a:close/>
                  <a:moveTo>
                    <a:pt x="300" y="229"/>
                  </a:moveTo>
                  <a:cubicBezTo>
                    <a:pt x="297" y="226"/>
                    <a:pt x="292" y="221"/>
                    <a:pt x="295" y="217"/>
                  </a:cubicBezTo>
                  <a:cubicBezTo>
                    <a:pt x="299" y="218"/>
                    <a:pt x="301" y="222"/>
                    <a:pt x="302" y="225"/>
                  </a:cubicBezTo>
                  <a:cubicBezTo>
                    <a:pt x="302" y="227"/>
                    <a:pt x="300" y="227"/>
                    <a:pt x="300" y="229"/>
                  </a:cubicBezTo>
                  <a:close/>
                  <a:moveTo>
                    <a:pt x="299" y="206"/>
                  </a:moveTo>
                  <a:cubicBezTo>
                    <a:pt x="296" y="204"/>
                    <a:pt x="298" y="206"/>
                    <a:pt x="297" y="208"/>
                  </a:cubicBezTo>
                  <a:cubicBezTo>
                    <a:pt x="296" y="207"/>
                    <a:pt x="295" y="207"/>
                    <a:pt x="295" y="205"/>
                  </a:cubicBezTo>
                  <a:cubicBezTo>
                    <a:pt x="298" y="204"/>
                    <a:pt x="302" y="199"/>
                    <a:pt x="305" y="199"/>
                  </a:cubicBezTo>
                  <a:cubicBezTo>
                    <a:pt x="303" y="201"/>
                    <a:pt x="300" y="203"/>
                    <a:pt x="299" y="206"/>
                  </a:cubicBezTo>
                  <a:close/>
                  <a:moveTo>
                    <a:pt x="303" y="188"/>
                  </a:moveTo>
                  <a:cubicBezTo>
                    <a:pt x="303" y="185"/>
                    <a:pt x="306" y="186"/>
                    <a:pt x="306" y="184"/>
                  </a:cubicBezTo>
                  <a:cubicBezTo>
                    <a:pt x="308" y="184"/>
                    <a:pt x="306" y="189"/>
                    <a:pt x="306" y="191"/>
                  </a:cubicBezTo>
                  <a:cubicBezTo>
                    <a:pt x="305" y="190"/>
                    <a:pt x="303" y="190"/>
                    <a:pt x="303" y="188"/>
                  </a:cubicBezTo>
                  <a:close/>
                  <a:moveTo>
                    <a:pt x="315" y="575"/>
                  </a:moveTo>
                  <a:cubicBezTo>
                    <a:pt x="311" y="578"/>
                    <a:pt x="309" y="569"/>
                    <a:pt x="307" y="566"/>
                  </a:cubicBezTo>
                  <a:cubicBezTo>
                    <a:pt x="309" y="566"/>
                    <a:pt x="307" y="561"/>
                    <a:pt x="308" y="560"/>
                  </a:cubicBezTo>
                  <a:cubicBezTo>
                    <a:pt x="311" y="562"/>
                    <a:pt x="311" y="570"/>
                    <a:pt x="314" y="570"/>
                  </a:cubicBezTo>
                  <a:cubicBezTo>
                    <a:pt x="315" y="570"/>
                    <a:pt x="313" y="573"/>
                    <a:pt x="315" y="575"/>
                  </a:cubicBezTo>
                  <a:close/>
                  <a:moveTo>
                    <a:pt x="316" y="360"/>
                  </a:moveTo>
                  <a:cubicBezTo>
                    <a:pt x="315" y="359"/>
                    <a:pt x="317" y="356"/>
                    <a:pt x="316" y="353"/>
                  </a:cubicBezTo>
                  <a:cubicBezTo>
                    <a:pt x="318" y="353"/>
                    <a:pt x="318" y="352"/>
                    <a:pt x="319" y="351"/>
                  </a:cubicBezTo>
                  <a:cubicBezTo>
                    <a:pt x="320" y="352"/>
                    <a:pt x="320" y="359"/>
                    <a:pt x="316" y="360"/>
                  </a:cubicBezTo>
                  <a:close/>
                  <a:moveTo>
                    <a:pt x="320" y="399"/>
                  </a:moveTo>
                  <a:cubicBezTo>
                    <a:pt x="317" y="400"/>
                    <a:pt x="320" y="394"/>
                    <a:pt x="317" y="395"/>
                  </a:cubicBezTo>
                  <a:cubicBezTo>
                    <a:pt x="317" y="393"/>
                    <a:pt x="320" y="394"/>
                    <a:pt x="319" y="392"/>
                  </a:cubicBezTo>
                  <a:cubicBezTo>
                    <a:pt x="321" y="393"/>
                    <a:pt x="320" y="397"/>
                    <a:pt x="320" y="399"/>
                  </a:cubicBezTo>
                  <a:close/>
                  <a:moveTo>
                    <a:pt x="316" y="545"/>
                  </a:moveTo>
                  <a:cubicBezTo>
                    <a:pt x="315" y="545"/>
                    <a:pt x="316" y="542"/>
                    <a:pt x="316" y="541"/>
                  </a:cubicBezTo>
                  <a:cubicBezTo>
                    <a:pt x="318" y="540"/>
                    <a:pt x="317" y="545"/>
                    <a:pt x="316" y="545"/>
                  </a:cubicBezTo>
                  <a:close/>
                  <a:moveTo>
                    <a:pt x="317" y="596"/>
                  </a:moveTo>
                  <a:cubicBezTo>
                    <a:pt x="316" y="594"/>
                    <a:pt x="317" y="591"/>
                    <a:pt x="315" y="590"/>
                  </a:cubicBezTo>
                  <a:cubicBezTo>
                    <a:pt x="317" y="589"/>
                    <a:pt x="323" y="595"/>
                    <a:pt x="317" y="596"/>
                  </a:cubicBezTo>
                  <a:close/>
                  <a:moveTo>
                    <a:pt x="316" y="502"/>
                  </a:moveTo>
                  <a:cubicBezTo>
                    <a:pt x="314" y="502"/>
                    <a:pt x="315" y="499"/>
                    <a:pt x="316" y="498"/>
                  </a:cubicBezTo>
                  <a:cubicBezTo>
                    <a:pt x="317" y="498"/>
                    <a:pt x="316" y="501"/>
                    <a:pt x="316" y="502"/>
                  </a:cubicBezTo>
                  <a:close/>
                  <a:moveTo>
                    <a:pt x="314" y="623"/>
                  </a:moveTo>
                  <a:cubicBezTo>
                    <a:pt x="314" y="625"/>
                    <a:pt x="315" y="625"/>
                    <a:pt x="315" y="627"/>
                  </a:cubicBezTo>
                  <a:cubicBezTo>
                    <a:pt x="313" y="628"/>
                    <a:pt x="311" y="626"/>
                    <a:pt x="311" y="624"/>
                  </a:cubicBezTo>
                  <a:cubicBezTo>
                    <a:pt x="312" y="624"/>
                    <a:pt x="312" y="622"/>
                    <a:pt x="314" y="623"/>
                  </a:cubicBezTo>
                  <a:close/>
                  <a:moveTo>
                    <a:pt x="312" y="608"/>
                  </a:moveTo>
                  <a:cubicBezTo>
                    <a:pt x="313" y="608"/>
                    <a:pt x="315" y="608"/>
                    <a:pt x="314" y="610"/>
                  </a:cubicBezTo>
                  <a:cubicBezTo>
                    <a:pt x="313" y="609"/>
                    <a:pt x="311" y="610"/>
                    <a:pt x="312" y="608"/>
                  </a:cubicBezTo>
                  <a:close/>
                  <a:moveTo>
                    <a:pt x="312" y="595"/>
                  </a:moveTo>
                  <a:cubicBezTo>
                    <a:pt x="314" y="595"/>
                    <a:pt x="314" y="597"/>
                    <a:pt x="315" y="599"/>
                  </a:cubicBezTo>
                  <a:cubicBezTo>
                    <a:pt x="313" y="599"/>
                    <a:pt x="312" y="598"/>
                    <a:pt x="312" y="595"/>
                  </a:cubicBezTo>
                  <a:close/>
                  <a:moveTo>
                    <a:pt x="317" y="685"/>
                  </a:moveTo>
                  <a:cubicBezTo>
                    <a:pt x="314" y="684"/>
                    <a:pt x="313" y="680"/>
                    <a:pt x="310" y="677"/>
                  </a:cubicBezTo>
                  <a:cubicBezTo>
                    <a:pt x="310" y="675"/>
                    <a:pt x="312" y="676"/>
                    <a:pt x="312" y="674"/>
                  </a:cubicBezTo>
                  <a:cubicBezTo>
                    <a:pt x="314" y="677"/>
                    <a:pt x="316" y="682"/>
                    <a:pt x="317" y="685"/>
                  </a:cubicBezTo>
                  <a:close/>
                  <a:moveTo>
                    <a:pt x="316" y="668"/>
                  </a:moveTo>
                  <a:cubicBezTo>
                    <a:pt x="319" y="668"/>
                    <a:pt x="319" y="674"/>
                    <a:pt x="318" y="676"/>
                  </a:cubicBezTo>
                  <a:cubicBezTo>
                    <a:pt x="317" y="674"/>
                    <a:pt x="314" y="671"/>
                    <a:pt x="316" y="668"/>
                  </a:cubicBezTo>
                  <a:close/>
                  <a:moveTo>
                    <a:pt x="312" y="693"/>
                  </a:moveTo>
                  <a:cubicBezTo>
                    <a:pt x="310" y="694"/>
                    <a:pt x="309" y="694"/>
                    <a:pt x="306" y="695"/>
                  </a:cubicBezTo>
                  <a:cubicBezTo>
                    <a:pt x="306" y="690"/>
                    <a:pt x="307" y="690"/>
                    <a:pt x="307" y="685"/>
                  </a:cubicBezTo>
                  <a:cubicBezTo>
                    <a:pt x="310" y="686"/>
                    <a:pt x="309" y="691"/>
                    <a:pt x="312" y="693"/>
                  </a:cubicBezTo>
                  <a:close/>
                  <a:moveTo>
                    <a:pt x="308" y="661"/>
                  </a:moveTo>
                  <a:cubicBezTo>
                    <a:pt x="309" y="661"/>
                    <a:pt x="309" y="663"/>
                    <a:pt x="310" y="664"/>
                  </a:cubicBezTo>
                  <a:cubicBezTo>
                    <a:pt x="310" y="666"/>
                    <a:pt x="308" y="665"/>
                    <a:pt x="308" y="667"/>
                  </a:cubicBezTo>
                  <a:cubicBezTo>
                    <a:pt x="307" y="665"/>
                    <a:pt x="308" y="663"/>
                    <a:pt x="308" y="661"/>
                  </a:cubicBezTo>
                  <a:close/>
                  <a:moveTo>
                    <a:pt x="308" y="619"/>
                  </a:moveTo>
                  <a:cubicBezTo>
                    <a:pt x="308" y="616"/>
                    <a:pt x="308" y="613"/>
                    <a:pt x="308" y="611"/>
                  </a:cubicBezTo>
                  <a:cubicBezTo>
                    <a:pt x="312" y="611"/>
                    <a:pt x="311" y="618"/>
                    <a:pt x="308" y="619"/>
                  </a:cubicBezTo>
                  <a:close/>
                  <a:moveTo>
                    <a:pt x="308" y="512"/>
                  </a:moveTo>
                  <a:cubicBezTo>
                    <a:pt x="312" y="513"/>
                    <a:pt x="309" y="519"/>
                    <a:pt x="309" y="522"/>
                  </a:cubicBezTo>
                  <a:cubicBezTo>
                    <a:pt x="307" y="519"/>
                    <a:pt x="309" y="514"/>
                    <a:pt x="308" y="512"/>
                  </a:cubicBezTo>
                  <a:close/>
                  <a:moveTo>
                    <a:pt x="308" y="144"/>
                  </a:moveTo>
                  <a:cubicBezTo>
                    <a:pt x="305" y="144"/>
                    <a:pt x="305" y="140"/>
                    <a:pt x="303" y="139"/>
                  </a:cubicBezTo>
                  <a:cubicBezTo>
                    <a:pt x="303" y="137"/>
                    <a:pt x="305" y="136"/>
                    <a:pt x="306" y="134"/>
                  </a:cubicBezTo>
                  <a:cubicBezTo>
                    <a:pt x="310" y="136"/>
                    <a:pt x="306" y="141"/>
                    <a:pt x="308" y="144"/>
                  </a:cubicBezTo>
                  <a:close/>
                  <a:moveTo>
                    <a:pt x="306" y="154"/>
                  </a:moveTo>
                  <a:cubicBezTo>
                    <a:pt x="308" y="158"/>
                    <a:pt x="308" y="167"/>
                    <a:pt x="305" y="170"/>
                  </a:cubicBezTo>
                  <a:cubicBezTo>
                    <a:pt x="306" y="168"/>
                    <a:pt x="303" y="164"/>
                    <a:pt x="301" y="161"/>
                  </a:cubicBezTo>
                  <a:cubicBezTo>
                    <a:pt x="302" y="157"/>
                    <a:pt x="305" y="156"/>
                    <a:pt x="306" y="154"/>
                  </a:cubicBezTo>
                  <a:close/>
                  <a:moveTo>
                    <a:pt x="308" y="234"/>
                  </a:moveTo>
                  <a:cubicBezTo>
                    <a:pt x="309" y="235"/>
                    <a:pt x="311" y="237"/>
                    <a:pt x="309" y="239"/>
                  </a:cubicBezTo>
                  <a:cubicBezTo>
                    <a:pt x="307" y="239"/>
                    <a:pt x="307" y="235"/>
                    <a:pt x="308" y="234"/>
                  </a:cubicBezTo>
                  <a:close/>
                  <a:moveTo>
                    <a:pt x="312" y="240"/>
                  </a:moveTo>
                  <a:cubicBezTo>
                    <a:pt x="312" y="242"/>
                    <a:pt x="311" y="243"/>
                    <a:pt x="310" y="244"/>
                  </a:cubicBezTo>
                  <a:cubicBezTo>
                    <a:pt x="307" y="244"/>
                    <a:pt x="309" y="239"/>
                    <a:pt x="312" y="240"/>
                  </a:cubicBezTo>
                  <a:close/>
                  <a:moveTo>
                    <a:pt x="309" y="254"/>
                  </a:moveTo>
                  <a:cubicBezTo>
                    <a:pt x="313" y="256"/>
                    <a:pt x="313" y="262"/>
                    <a:pt x="307" y="262"/>
                  </a:cubicBezTo>
                  <a:cubicBezTo>
                    <a:pt x="306" y="258"/>
                    <a:pt x="306" y="256"/>
                    <a:pt x="309" y="254"/>
                  </a:cubicBezTo>
                  <a:close/>
                  <a:moveTo>
                    <a:pt x="308" y="274"/>
                  </a:moveTo>
                  <a:cubicBezTo>
                    <a:pt x="313" y="276"/>
                    <a:pt x="313" y="283"/>
                    <a:pt x="312" y="287"/>
                  </a:cubicBezTo>
                  <a:cubicBezTo>
                    <a:pt x="308" y="285"/>
                    <a:pt x="304" y="278"/>
                    <a:pt x="308" y="274"/>
                  </a:cubicBezTo>
                  <a:close/>
                  <a:moveTo>
                    <a:pt x="313" y="330"/>
                  </a:moveTo>
                  <a:cubicBezTo>
                    <a:pt x="313" y="331"/>
                    <a:pt x="310" y="331"/>
                    <a:pt x="311" y="333"/>
                  </a:cubicBezTo>
                  <a:cubicBezTo>
                    <a:pt x="310" y="332"/>
                    <a:pt x="308" y="331"/>
                    <a:pt x="308" y="329"/>
                  </a:cubicBezTo>
                  <a:cubicBezTo>
                    <a:pt x="311" y="327"/>
                    <a:pt x="310" y="330"/>
                    <a:pt x="313" y="330"/>
                  </a:cubicBezTo>
                  <a:close/>
                  <a:moveTo>
                    <a:pt x="312" y="230"/>
                  </a:moveTo>
                  <a:cubicBezTo>
                    <a:pt x="310" y="229"/>
                    <a:pt x="309" y="227"/>
                    <a:pt x="308" y="225"/>
                  </a:cubicBezTo>
                  <a:cubicBezTo>
                    <a:pt x="310" y="224"/>
                    <a:pt x="310" y="222"/>
                    <a:pt x="312" y="221"/>
                  </a:cubicBezTo>
                  <a:cubicBezTo>
                    <a:pt x="315" y="222"/>
                    <a:pt x="312" y="228"/>
                    <a:pt x="312" y="230"/>
                  </a:cubicBezTo>
                  <a:close/>
                  <a:moveTo>
                    <a:pt x="308" y="217"/>
                  </a:moveTo>
                  <a:cubicBezTo>
                    <a:pt x="310" y="215"/>
                    <a:pt x="306" y="212"/>
                    <a:pt x="312" y="212"/>
                  </a:cubicBezTo>
                  <a:cubicBezTo>
                    <a:pt x="311" y="211"/>
                    <a:pt x="312" y="211"/>
                    <a:pt x="313" y="211"/>
                  </a:cubicBezTo>
                  <a:cubicBezTo>
                    <a:pt x="311" y="213"/>
                    <a:pt x="311" y="216"/>
                    <a:pt x="308" y="217"/>
                  </a:cubicBezTo>
                  <a:close/>
                  <a:moveTo>
                    <a:pt x="308" y="209"/>
                  </a:moveTo>
                  <a:cubicBezTo>
                    <a:pt x="309" y="208"/>
                    <a:pt x="309" y="207"/>
                    <a:pt x="310" y="207"/>
                  </a:cubicBezTo>
                  <a:cubicBezTo>
                    <a:pt x="312" y="207"/>
                    <a:pt x="310" y="211"/>
                    <a:pt x="308" y="209"/>
                  </a:cubicBezTo>
                  <a:close/>
                  <a:moveTo>
                    <a:pt x="308" y="126"/>
                  </a:moveTo>
                  <a:cubicBezTo>
                    <a:pt x="306" y="125"/>
                    <a:pt x="306" y="121"/>
                    <a:pt x="302" y="122"/>
                  </a:cubicBezTo>
                  <a:cubicBezTo>
                    <a:pt x="302" y="119"/>
                    <a:pt x="304" y="117"/>
                    <a:pt x="306" y="115"/>
                  </a:cubicBezTo>
                  <a:cubicBezTo>
                    <a:pt x="308" y="118"/>
                    <a:pt x="310" y="121"/>
                    <a:pt x="308" y="126"/>
                  </a:cubicBezTo>
                  <a:close/>
                  <a:moveTo>
                    <a:pt x="300" y="115"/>
                  </a:moveTo>
                  <a:cubicBezTo>
                    <a:pt x="292" y="112"/>
                    <a:pt x="301" y="101"/>
                    <a:pt x="304" y="110"/>
                  </a:cubicBezTo>
                  <a:cubicBezTo>
                    <a:pt x="303" y="112"/>
                    <a:pt x="301" y="113"/>
                    <a:pt x="300" y="115"/>
                  </a:cubicBezTo>
                  <a:close/>
                  <a:moveTo>
                    <a:pt x="299" y="123"/>
                  </a:moveTo>
                  <a:cubicBezTo>
                    <a:pt x="302" y="124"/>
                    <a:pt x="303" y="127"/>
                    <a:pt x="304" y="131"/>
                  </a:cubicBezTo>
                  <a:cubicBezTo>
                    <a:pt x="303" y="131"/>
                    <a:pt x="301" y="132"/>
                    <a:pt x="301" y="131"/>
                  </a:cubicBezTo>
                  <a:cubicBezTo>
                    <a:pt x="300" y="131"/>
                    <a:pt x="303" y="133"/>
                    <a:pt x="301" y="134"/>
                  </a:cubicBezTo>
                  <a:cubicBezTo>
                    <a:pt x="298" y="133"/>
                    <a:pt x="297" y="130"/>
                    <a:pt x="296" y="127"/>
                  </a:cubicBezTo>
                  <a:cubicBezTo>
                    <a:pt x="295" y="125"/>
                    <a:pt x="299" y="126"/>
                    <a:pt x="299" y="123"/>
                  </a:cubicBezTo>
                  <a:close/>
                  <a:moveTo>
                    <a:pt x="299" y="142"/>
                  </a:moveTo>
                  <a:cubicBezTo>
                    <a:pt x="302" y="143"/>
                    <a:pt x="302" y="146"/>
                    <a:pt x="304" y="149"/>
                  </a:cubicBezTo>
                  <a:cubicBezTo>
                    <a:pt x="302" y="152"/>
                    <a:pt x="300" y="154"/>
                    <a:pt x="299" y="156"/>
                  </a:cubicBezTo>
                  <a:cubicBezTo>
                    <a:pt x="293" y="153"/>
                    <a:pt x="295" y="145"/>
                    <a:pt x="299" y="142"/>
                  </a:cubicBezTo>
                  <a:close/>
                  <a:moveTo>
                    <a:pt x="297" y="165"/>
                  </a:moveTo>
                  <a:cubicBezTo>
                    <a:pt x="302" y="167"/>
                    <a:pt x="302" y="173"/>
                    <a:pt x="306" y="176"/>
                  </a:cubicBezTo>
                  <a:cubicBezTo>
                    <a:pt x="304" y="179"/>
                    <a:pt x="302" y="180"/>
                    <a:pt x="300" y="183"/>
                  </a:cubicBezTo>
                  <a:cubicBezTo>
                    <a:pt x="295" y="179"/>
                    <a:pt x="291" y="171"/>
                    <a:pt x="297" y="165"/>
                  </a:cubicBezTo>
                  <a:close/>
                  <a:moveTo>
                    <a:pt x="310" y="294"/>
                  </a:moveTo>
                  <a:cubicBezTo>
                    <a:pt x="308" y="295"/>
                    <a:pt x="308" y="297"/>
                    <a:pt x="306" y="297"/>
                  </a:cubicBezTo>
                  <a:cubicBezTo>
                    <a:pt x="306" y="297"/>
                    <a:pt x="306" y="296"/>
                    <a:pt x="305" y="296"/>
                  </a:cubicBezTo>
                  <a:cubicBezTo>
                    <a:pt x="306" y="295"/>
                    <a:pt x="307" y="294"/>
                    <a:pt x="310" y="294"/>
                  </a:cubicBezTo>
                  <a:close/>
                  <a:moveTo>
                    <a:pt x="311" y="300"/>
                  </a:moveTo>
                  <a:cubicBezTo>
                    <a:pt x="313" y="302"/>
                    <a:pt x="313" y="314"/>
                    <a:pt x="308" y="316"/>
                  </a:cubicBezTo>
                  <a:cubicBezTo>
                    <a:pt x="301" y="313"/>
                    <a:pt x="307" y="302"/>
                    <a:pt x="311" y="300"/>
                  </a:cubicBezTo>
                  <a:close/>
                  <a:moveTo>
                    <a:pt x="312" y="344"/>
                  </a:moveTo>
                  <a:cubicBezTo>
                    <a:pt x="309" y="345"/>
                    <a:pt x="310" y="349"/>
                    <a:pt x="310" y="353"/>
                  </a:cubicBezTo>
                  <a:cubicBezTo>
                    <a:pt x="308" y="352"/>
                    <a:pt x="307" y="350"/>
                    <a:pt x="306" y="348"/>
                  </a:cubicBezTo>
                  <a:cubicBezTo>
                    <a:pt x="307" y="346"/>
                    <a:pt x="308" y="344"/>
                    <a:pt x="312" y="344"/>
                  </a:cubicBezTo>
                  <a:close/>
                  <a:moveTo>
                    <a:pt x="306" y="709"/>
                  </a:moveTo>
                  <a:cubicBezTo>
                    <a:pt x="308" y="711"/>
                    <a:pt x="313" y="716"/>
                    <a:pt x="310" y="719"/>
                  </a:cubicBezTo>
                  <a:cubicBezTo>
                    <a:pt x="308" y="716"/>
                    <a:pt x="307" y="713"/>
                    <a:pt x="306" y="709"/>
                  </a:cubicBezTo>
                  <a:close/>
                  <a:moveTo>
                    <a:pt x="310" y="703"/>
                  </a:moveTo>
                  <a:cubicBezTo>
                    <a:pt x="311" y="702"/>
                    <a:pt x="312" y="700"/>
                    <a:pt x="313" y="698"/>
                  </a:cubicBezTo>
                  <a:cubicBezTo>
                    <a:pt x="314" y="702"/>
                    <a:pt x="319" y="707"/>
                    <a:pt x="316" y="712"/>
                  </a:cubicBezTo>
                  <a:cubicBezTo>
                    <a:pt x="312" y="710"/>
                    <a:pt x="312" y="706"/>
                    <a:pt x="310" y="703"/>
                  </a:cubicBezTo>
                  <a:close/>
                  <a:moveTo>
                    <a:pt x="314" y="693"/>
                  </a:moveTo>
                  <a:cubicBezTo>
                    <a:pt x="316" y="694"/>
                    <a:pt x="319" y="695"/>
                    <a:pt x="319" y="700"/>
                  </a:cubicBezTo>
                  <a:cubicBezTo>
                    <a:pt x="315" y="699"/>
                    <a:pt x="317" y="695"/>
                    <a:pt x="314" y="693"/>
                  </a:cubicBezTo>
                  <a:close/>
                  <a:moveTo>
                    <a:pt x="314" y="644"/>
                  </a:moveTo>
                  <a:cubicBezTo>
                    <a:pt x="312" y="651"/>
                    <a:pt x="320" y="654"/>
                    <a:pt x="319" y="662"/>
                  </a:cubicBezTo>
                  <a:cubicBezTo>
                    <a:pt x="316" y="658"/>
                    <a:pt x="305" y="648"/>
                    <a:pt x="314" y="644"/>
                  </a:cubicBezTo>
                  <a:close/>
                  <a:moveTo>
                    <a:pt x="318" y="647"/>
                  </a:moveTo>
                  <a:cubicBezTo>
                    <a:pt x="317" y="645"/>
                    <a:pt x="313" y="641"/>
                    <a:pt x="316" y="639"/>
                  </a:cubicBezTo>
                  <a:cubicBezTo>
                    <a:pt x="318" y="639"/>
                    <a:pt x="317" y="641"/>
                    <a:pt x="319" y="641"/>
                  </a:cubicBezTo>
                  <a:cubicBezTo>
                    <a:pt x="318" y="644"/>
                    <a:pt x="319" y="645"/>
                    <a:pt x="318" y="647"/>
                  </a:cubicBezTo>
                  <a:close/>
                  <a:moveTo>
                    <a:pt x="319" y="613"/>
                  </a:moveTo>
                  <a:cubicBezTo>
                    <a:pt x="320" y="615"/>
                    <a:pt x="319" y="620"/>
                    <a:pt x="319" y="622"/>
                  </a:cubicBezTo>
                  <a:cubicBezTo>
                    <a:pt x="315" y="620"/>
                    <a:pt x="317" y="616"/>
                    <a:pt x="319" y="613"/>
                  </a:cubicBezTo>
                  <a:close/>
                  <a:moveTo>
                    <a:pt x="319" y="407"/>
                  </a:moveTo>
                  <a:cubicBezTo>
                    <a:pt x="318" y="405"/>
                    <a:pt x="318" y="404"/>
                    <a:pt x="319" y="401"/>
                  </a:cubicBezTo>
                  <a:cubicBezTo>
                    <a:pt x="321" y="402"/>
                    <a:pt x="321" y="406"/>
                    <a:pt x="319" y="407"/>
                  </a:cubicBezTo>
                  <a:close/>
                  <a:moveTo>
                    <a:pt x="317" y="293"/>
                  </a:moveTo>
                  <a:cubicBezTo>
                    <a:pt x="318" y="292"/>
                    <a:pt x="319" y="291"/>
                    <a:pt x="319" y="290"/>
                  </a:cubicBezTo>
                  <a:cubicBezTo>
                    <a:pt x="321" y="291"/>
                    <a:pt x="321" y="295"/>
                    <a:pt x="321" y="298"/>
                  </a:cubicBezTo>
                  <a:cubicBezTo>
                    <a:pt x="318" y="298"/>
                    <a:pt x="318" y="295"/>
                    <a:pt x="317" y="293"/>
                  </a:cubicBezTo>
                  <a:close/>
                  <a:moveTo>
                    <a:pt x="319" y="318"/>
                  </a:moveTo>
                  <a:cubicBezTo>
                    <a:pt x="322" y="327"/>
                    <a:pt x="319" y="336"/>
                    <a:pt x="320" y="343"/>
                  </a:cubicBezTo>
                  <a:cubicBezTo>
                    <a:pt x="319" y="344"/>
                    <a:pt x="317" y="344"/>
                    <a:pt x="317" y="345"/>
                  </a:cubicBezTo>
                  <a:cubicBezTo>
                    <a:pt x="317" y="336"/>
                    <a:pt x="314" y="324"/>
                    <a:pt x="319" y="318"/>
                  </a:cubicBezTo>
                  <a:close/>
                  <a:moveTo>
                    <a:pt x="314" y="486"/>
                  </a:moveTo>
                  <a:cubicBezTo>
                    <a:pt x="314" y="480"/>
                    <a:pt x="313" y="475"/>
                    <a:pt x="315" y="469"/>
                  </a:cubicBezTo>
                  <a:cubicBezTo>
                    <a:pt x="315" y="475"/>
                    <a:pt x="319" y="482"/>
                    <a:pt x="314" y="486"/>
                  </a:cubicBezTo>
                  <a:close/>
                  <a:moveTo>
                    <a:pt x="312" y="177"/>
                  </a:moveTo>
                  <a:cubicBezTo>
                    <a:pt x="312" y="175"/>
                    <a:pt x="314" y="175"/>
                    <a:pt x="314" y="173"/>
                  </a:cubicBezTo>
                  <a:cubicBezTo>
                    <a:pt x="315" y="174"/>
                    <a:pt x="315" y="178"/>
                    <a:pt x="312" y="177"/>
                  </a:cubicBezTo>
                  <a:close/>
                  <a:moveTo>
                    <a:pt x="316" y="455"/>
                  </a:moveTo>
                  <a:cubicBezTo>
                    <a:pt x="314" y="454"/>
                    <a:pt x="314" y="451"/>
                    <a:pt x="315" y="449"/>
                  </a:cubicBezTo>
                  <a:cubicBezTo>
                    <a:pt x="316" y="450"/>
                    <a:pt x="315" y="453"/>
                    <a:pt x="316" y="455"/>
                  </a:cubicBezTo>
                  <a:close/>
                  <a:moveTo>
                    <a:pt x="313" y="129"/>
                  </a:moveTo>
                  <a:cubicBezTo>
                    <a:pt x="314" y="130"/>
                    <a:pt x="315" y="132"/>
                    <a:pt x="316" y="133"/>
                  </a:cubicBezTo>
                  <a:cubicBezTo>
                    <a:pt x="316" y="135"/>
                    <a:pt x="315" y="136"/>
                    <a:pt x="313" y="137"/>
                  </a:cubicBezTo>
                  <a:cubicBezTo>
                    <a:pt x="314" y="132"/>
                    <a:pt x="310" y="131"/>
                    <a:pt x="313" y="129"/>
                  </a:cubicBezTo>
                  <a:close/>
                  <a:moveTo>
                    <a:pt x="313" y="144"/>
                  </a:moveTo>
                  <a:cubicBezTo>
                    <a:pt x="317" y="144"/>
                    <a:pt x="315" y="149"/>
                    <a:pt x="316" y="153"/>
                  </a:cubicBezTo>
                  <a:cubicBezTo>
                    <a:pt x="315" y="153"/>
                    <a:pt x="314" y="152"/>
                    <a:pt x="314" y="151"/>
                  </a:cubicBezTo>
                  <a:cubicBezTo>
                    <a:pt x="312" y="152"/>
                    <a:pt x="315" y="153"/>
                    <a:pt x="315" y="155"/>
                  </a:cubicBezTo>
                  <a:cubicBezTo>
                    <a:pt x="310" y="152"/>
                    <a:pt x="314" y="149"/>
                    <a:pt x="311" y="148"/>
                  </a:cubicBezTo>
                  <a:cubicBezTo>
                    <a:pt x="311" y="147"/>
                    <a:pt x="313" y="146"/>
                    <a:pt x="313" y="144"/>
                  </a:cubicBezTo>
                  <a:close/>
                  <a:moveTo>
                    <a:pt x="314" y="189"/>
                  </a:moveTo>
                  <a:cubicBezTo>
                    <a:pt x="313" y="190"/>
                    <a:pt x="311" y="190"/>
                    <a:pt x="311" y="191"/>
                  </a:cubicBezTo>
                  <a:cubicBezTo>
                    <a:pt x="310" y="190"/>
                    <a:pt x="309" y="186"/>
                    <a:pt x="310" y="185"/>
                  </a:cubicBezTo>
                  <a:cubicBezTo>
                    <a:pt x="312" y="185"/>
                    <a:pt x="313" y="187"/>
                    <a:pt x="314" y="189"/>
                  </a:cubicBezTo>
                  <a:close/>
                  <a:moveTo>
                    <a:pt x="309" y="106"/>
                  </a:moveTo>
                  <a:cubicBezTo>
                    <a:pt x="306" y="105"/>
                    <a:pt x="305" y="103"/>
                    <a:pt x="304" y="101"/>
                  </a:cubicBezTo>
                  <a:cubicBezTo>
                    <a:pt x="305" y="98"/>
                    <a:pt x="308" y="97"/>
                    <a:pt x="309" y="95"/>
                  </a:cubicBezTo>
                  <a:cubicBezTo>
                    <a:pt x="311" y="97"/>
                    <a:pt x="310" y="102"/>
                    <a:pt x="309" y="106"/>
                  </a:cubicBezTo>
                  <a:close/>
                  <a:moveTo>
                    <a:pt x="300" y="96"/>
                  </a:moveTo>
                  <a:cubicBezTo>
                    <a:pt x="298" y="94"/>
                    <a:pt x="305" y="90"/>
                    <a:pt x="308" y="88"/>
                  </a:cubicBezTo>
                  <a:cubicBezTo>
                    <a:pt x="305" y="91"/>
                    <a:pt x="302" y="98"/>
                    <a:pt x="300" y="96"/>
                  </a:cubicBezTo>
                  <a:close/>
                  <a:moveTo>
                    <a:pt x="298" y="93"/>
                  </a:moveTo>
                  <a:cubicBezTo>
                    <a:pt x="297" y="92"/>
                    <a:pt x="296" y="90"/>
                    <a:pt x="295" y="89"/>
                  </a:cubicBezTo>
                  <a:cubicBezTo>
                    <a:pt x="297" y="85"/>
                    <a:pt x="300" y="83"/>
                    <a:pt x="302" y="80"/>
                  </a:cubicBezTo>
                  <a:cubicBezTo>
                    <a:pt x="304" y="80"/>
                    <a:pt x="304" y="83"/>
                    <a:pt x="306" y="85"/>
                  </a:cubicBezTo>
                  <a:cubicBezTo>
                    <a:pt x="304" y="89"/>
                    <a:pt x="300" y="90"/>
                    <a:pt x="298" y="93"/>
                  </a:cubicBezTo>
                  <a:close/>
                  <a:moveTo>
                    <a:pt x="297" y="101"/>
                  </a:moveTo>
                  <a:cubicBezTo>
                    <a:pt x="297" y="102"/>
                    <a:pt x="297" y="104"/>
                    <a:pt x="295" y="103"/>
                  </a:cubicBezTo>
                  <a:cubicBezTo>
                    <a:pt x="295" y="101"/>
                    <a:pt x="293" y="100"/>
                    <a:pt x="295" y="99"/>
                  </a:cubicBezTo>
                  <a:cubicBezTo>
                    <a:pt x="297" y="98"/>
                    <a:pt x="295" y="102"/>
                    <a:pt x="297" y="101"/>
                  </a:cubicBezTo>
                  <a:close/>
                  <a:moveTo>
                    <a:pt x="296" y="139"/>
                  </a:moveTo>
                  <a:cubicBezTo>
                    <a:pt x="294" y="138"/>
                    <a:pt x="295" y="136"/>
                    <a:pt x="294" y="134"/>
                  </a:cubicBezTo>
                  <a:cubicBezTo>
                    <a:pt x="295" y="136"/>
                    <a:pt x="299" y="137"/>
                    <a:pt x="296" y="139"/>
                  </a:cubicBezTo>
                  <a:close/>
                  <a:moveTo>
                    <a:pt x="296" y="189"/>
                  </a:moveTo>
                  <a:cubicBezTo>
                    <a:pt x="292" y="189"/>
                    <a:pt x="296" y="187"/>
                    <a:pt x="294" y="186"/>
                  </a:cubicBezTo>
                  <a:cubicBezTo>
                    <a:pt x="295" y="184"/>
                    <a:pt x="296" y="187"/>
                    <a:pt x="296" y="189"/>
                  </a:cubicBezTo>
                  <a:close/>
                  <a:moveTo>
                    <a:pt x="302" y="196"/>
                  </a:moveTo>
                  <a:cubicBezTo>
                    <a:pt x="300" y="199"/>
                    <a:pt x="297" y="203"/>
                    <a:pt x="294" y="203"/>
                  </a:cubicBezTo>
                  <a:cubicBezTo>
                    <a:pt x="294" y="199"/>
                    <a:pt x="298" y="188"/>
                    <a:pt x="302" y="196"/>
                  </a:cubicBezTo>
                  <a:close/>
                  <a:moveTo>
                    <a:pt x="302" y="282"/>
                  </a:moveTo>
                  <a:cubicBezTo>
                    <a:pt x="303" y="291"/>
                    <a:pt x="302" y="298"/>
                    <a:pt x="295" y="299"/>
                  </a:cubicBezTo>
                  <a:cubicBezTo>
                    <a:pt x="294" y="297"/>
                    <a:pt x="295" y="293"/>
                    <a:pt x="294" y="290"/>
                  </a:cubicBezTo>
                  <a:cubicBezTo>
                    <a:pt x="297" y="288"/>
                    <a:pt x="298" y="284"/>
                    <a:pt x="302" y="282"/>
                  </a:cubicBezTo>
                  <a:close/>
                  <a:moveTo>
                    <a:pt x="295" y="381"/>
                  </a:moveTo>
                  <a:cubicBezTo>
                    <a:pt x="299" y="381"/>
                    <a:pt x="299" y="384"/>
                    <a:pt x="300" y="385"/>
                  </a:cubicBezTo>
                  <a:cubicBezTo>
                    <a:pt x="301" y="387"/>
                    <a:pt x="299" y="387"/>
                    <a:pt x="299" y="388"/>
                  </a:cubicBezTo>
                  <a:cubicBezTo>
                    <a:pt x="296" y="387"/>
                    <a:pt x="293" y="384"/>
                    <a:pt x="295" y="381"/>
                  </a:cubicBezTo>
                  <a:close/>
                  <a:moveTo>
                    <a:pt x="299" y="398"/>
                  </a:moveTo>
                  <a:cubicBezTo>
                    <a:pt x="299" y="400"/>
                    <a:pt x="297" y="399"/>
                    <a:pt x="297" y="401"/>
                  </a:cubicBezTo>
                  <a:cubicBezTo>
                    <a:pt x="295" y="401"/>
                    <a:pt x="295" y="399"/>
                    <a:pt x="296" y="397"/>
                  </a:cubicBezTo>
                  <a:cubicBezTo>
                    <a:pt x="298" y="396"/>
                    <a:pt x="297" y="398"/>
                    <a:pt x="299" y="398"/>
                  </a:cubicBezTo>
                  <a:close/>
                  <a:moveTo>
                    <a:pt x="301" y="403"/>
                  </a:moveTo>
                  <a:cubicBezTo>
                    <a:pt x="303" y="404"/>
                    <a:pt x="300" y="405"/>
                    <a:pt x="300" y="406"/>
                  </a:cubicBezTo>
                  <a:cubicBezTo>
                    <a:pt x="298" y="405"/>
                    <a:pt x="301" y="403"/>
                    <a:pt x="301" y="403"/>
                  </a:cubicBezTo>
                  <a:close/>
                  <a:moveTo>
                    <a:pt x="298" y="373"/>
                  </a:moveTo>
                  <a:cubicBezTo>
                    <a:pt x="299" y="372"/>
                    <a:pt x="299" y="370"/>
                    <a:pt x="302" y="371"/>
                  </a:cubicBezTo>
                  <a:cubicBezTo>
                    <a:pt x="302" y="374"/>
                    <a:pt x="299" y="375"/>
                    <a:pt x="298" y="373"/>
                  </a:cubicBezTo>
                  <a:close/>
                  <a:moveTo>
                    <a:pt x="298" y="327"/>
                  </a:moveTo>
                  <a:cubicBezTo>
                    <a:pt x="300" y="327"/>
                    <a:pt x="300" y="329"/>
                    <a:pt x="300" y="330"/>
                  </a:cubicBezTo>
                  <a:cubicBezTo>
                    <a:pt x="299" y="332"/>
                    <a:pt x="297" y="334"/>
                    <a:pt x="296" y="335"/>
                  </a:cubicBezTo>
                  <a:cubicBezTo>
                    <a:pt x="293" y="332"/>
                    <a:pt x="295" y="330"/>
                    <a:pt x="298" y="327"/>
                  </a:cubicBezTo>
                  <a:close/>
                  <a:moveTo>
                    <a:pt x="297" y="317"/>
                  </a:moveTo>
                  <a:cubicBezTo>
                    <a:pt x="297" y="315"/>
                    <a:pt x="299" y="315"/>
                    <a:pt x="299" y="314"/>
                  </a:cubicBezTo>
                  <a:cubicBezTo>
                    <a:pt x="301" y="315"/>
                    <a:pt x="301" y="317"/>
                    <a:pt x="300" y="320"/>
                  </a:cubicBezTo>
                  <a:cubicBezTo>
                    <a:pt x="299" y="320"/>
                    <a:pt x="298" y="318"/>
                    <a:pt x="297" y="317"/>
                  </a:cubicBezTo>
                  <a:close/>
                  <a:moveTo>
                    <a:pt x="299" y="305"/>
                  </a:moveTo>
                  <a:cubicBezTo>
                    <a:pt x="298" y="304"/>
                    <a:pt x="298" y="304"/>
                    <a:pt x="297" y="303"/>
                  </a:cubicBezTo>
                  <a:cubicBezTo>
                    <a:pt x="298" y="300"/>
                    <a:pt x="299" y="299"/>
                    <a:pt x="302" y="299"/>
                  </a:cubicBezTo>
                  <a:cubicBezTo>
                    <a:pt x="301" y="301"/>
                    <a:pt x="302" y="305"/>
                    <a:pt x="299" y="305"/>
                  </a:cubicBezTo>
                  <a:close/>
                  <a:moveTo>
                    <a:pt x="297" y="325"/>
                  </a:moveTo>
                  <a:cubicBezTo>
                    <a:pt x="295" y="325"/>
                    <a:pt x="296" y="327"/>
                    <a:pt x="294" y="326"/>
                  </a:cubicBezTo>
                  <a:cubicBezTo>
                    <a:pt x="294" y="325"/>
                    <a:pt x="294" y="323"/>
                    <a:pt x="294" y="322"/>
                  </a:cubicBezTo>
                  <a:cubicBezTo>
                    <a:pt x="295" y="322"/>
                    <a:pt x="297" y="323"/>
                    <a:pt x="297" y="325"/>
                  </a:cubicBezTo>
                  <a:close/>
                  <a:moveTo>
                    <a:pt x="295" y="344"/>
                  </a:moveTo>
                  <a:cubicBezTo>
                    <a:pt x="298" y="343"/>
                    <a:pt x="297" y="348"/>
                    <a:pt x="294" y="347"/>
                  </a:cubicBezTo>
                  <a:cubicBezTo>
                    <a:pt x="293" y="345"/>
                    <a:pt x="295" y="345"/>
                    <a:pt x="295" y="344"/>
                  </a:cubicBezTo>
                  <a:close/>
                  <a:moveTo>
                    <a:pt x="295" y="359"/>
                  </a:moveTo>
                  <a:cubicBezTo>
                    <a:pt x="298" y="359"/>
                    <a:pt x="298" y="362"/>
                    <a:pt x="300" y="364"/>
                  </a:cubicBezTo>
                  <a:cubicBezTo>
                    <a:pt x="299" y="366"/>
                    <a:pt x="297" y="368"/>
                    <a:pt x="295" y="369"/>
                  </a:cubicBezTo>
                  <a:cubicBezTo>
                    <a:pt x="294" y="365"/>
                    <a:pt x="293" y="363"/>
                    <a:pt x="295" y="359"/>
                  </a:cubicBezTo>
                  <a:close/>
                  <a:moveTo>
                    <a:pt x="296" y="411"/>
                  </a:moveTo>
                  <a:cubicBezTo>
                    <a:pt x="294" y="412"/>
                    <a:pt x="292" y="415"/>
                    <a:pt x="290" y="414"/>
                  </a:cubicBezTo>
                  <a:cubicBezTo>
                    <a:pt x="290" y="411"/>
                    <a:pt x="293" y="410"/>
                    <a:pt x="296" y="411"/>
                  </a:cubicBezTo>
                  <a:close/>
                  <a:moveTo>
                    <a:pt x="292" y="82"/>
                  </a:moveTo>
                  <a:cubicBezTo>
                    <a:pt x="290" y="81"/>
                    <a:pt x="290" y="79"/>
                    <a:pt x="289" y="76"/>
                  </a:cubicBezTo>
                  <a:cubicBezTo>
                    <a:pt x="289" y="75"/>
                    <a:pt x="290" y="75"/>
                    <a:pt x="292" y="75"/>
                  </a:cubicBezTo>
                  <a:cubicBezTo>
                    <a:pt x="291" y="78"/>
                    <a:pt x="292" y="79"/>
                    <a:pt x="292" y="82"/>
                  </a:cubicBezTo>
                  <a:close/>
                  <a:moveTo>
                    <a:pt x="274" y="313"/>
                  </a:moveTo>
                  <a:cubicBezTo>
                    <a:pt x="278" y="317"/>
                    <a:pt x="283" y="321"/>
                    <a:pt x="281" y="329"/>
                  </a:cubicBezTo>
                  <a:cubicBezTo>
                    <a:pt x="277" y="326"/>
                    <a:pt x="275" y="321"/>
                    <a:pt x="272" y="317"/>
                  </a:cubicBezTo>
                  <a:cubicBezTo>
                    <a:pt x="272" y="315"/>
                    <a:pt x="273" y="315"/>
                    <a:pt x="274" y="313"/>
                  </a:cubicBezTo>
                  <a:close/>
                  <a:moveTo>
                    <a:pt x="272" y="299"/>
                  </a:moveTo>
                  <a:cubicBezTo>
                    <a:pt x="272" y="297"/>
                    <a:pt x="274" y="298"/>
                    <a:pt x="274" y="296"/>
                  </a:cubicBezTo>
                  <a:cubicBezTo>
                    <a:pt x="276" y="296"/>
                    <a:pt x="278" y="300"/>
                    <a:pt x="277" y="303"/>
                  </a:cubicBezTo>
                  <a:cubicBezTo>
                    <a:pt x="274" y="303"/>
                    <a:pt x="274" y="300"/>
                    <a:pt x="272" y="299"/>
                  </a:cubicBezTo>
                  <a:close/>
                  <a:moveTo>
                    <a:pt x="281" y="296"/>
                  </a:moveTo>
                  <a:cubicBezTo>
                    <a:pt x="279" y="296"/>
                    <a:pt x="279" y="293"/>
                    <a:pt x="278" y="292"/>
                  </a:cubicBezTo>
                  <a:cubicBezTo>
                    <a:pt x="277" y="290"/>
                    <a:pt x="279" y="291"/>
                    <a:pt x="279" y="289"/>
                  </a:cubicBezTo>
                  <a:cubicBezTo>
                    <a:pt x="280" y="289"/>
                    <a:pt x="280" y="290"/>
                    <a:pt x="281" y="290"/>
                  </a:cubicBezTo>
                  <a:cubicBezTo>
                    <a:pt x="280" y="292"/>
                    <a:pt x="282" y="294"/>
                    <a:pt x="281" y="296"/>
                  </a:cubicBezTo>
                  <a:close/>
                  <a:moveTo>
                    <a:pt x="282" y="143"/>
                  </a:moveTo>
                  <a:cubicBezTo>
                    <a:pt x="289" y="145"/>
                    <a:pt x="286" y="154"/>
                    <a:pt x="281" y="156"/>
                  </a:cubicBezTo>
                  <a:cubicBezTo>
                    <a:pt x="282" y="151"/>
                    <a:pt x="280" y="147"/>
                    <a:pt x="282" y="143"/>
                  </a:cubicBezTo>
                  <a:close/>
                  <a:moveTo>
                    <a:pt x="289" y="154"/>
                  </a:moveTo>
                  <a:cubicBezTo>
                    <a:pt x="291" y="156"/>
                    <a:pt x="291" y="164"/>
                    <a:pt x="289" y="168"/>
                  </a:cubicBezTo>
                  <a:cubicBezTo>
                    <a:pt x="287" y="166"/>
                    <a:pt x="286" y="163"/>
                    <a:pt x="284" y="161"/>
                  </a:cubicBezTo>
                  <a:cubicBezTo>
                    <a:pt x="285" y="158"/>
                    <a:pt x="288" y="156"/>
                    <a:pt x="289" y="154"/>
                  </a:cubicBezTo>
                  <a:close/>
                  <a:moveTo>
                    <a:pt x="290" y="134"/>
                  </a:moveTo>
                  <a:cubicBezTo>
                    <a:pt x="291" y="138"/>
                    <a:pt x="290" y="140"/>
                    <a:pt x="290" y="144"/>
                  </a:cubicBezTo>
                  <a:cubicBezTo>
                    <a:pt x="286" y="140"/>
                    <a:pt x="286" y="137"/>
                    <a:pt x="290" y="134"/>
                  </a:cubicBezTo>
                  <a:close/>
                  <a:moveTo>
                    <a:pt x="288" y="197"/>
                  </a:moveTo>
                  <a:cubicBezTo>
                    <a:pt x="288" y="193"/>
                    <a:pt x="285" y="191"/>
                    <a:pt x="283" y="188"/>
                  </a:cubicBezTo>
                  <a:cubicBezTo>
                    <a:pt x="283" y="187"/>
                    <a:pt x="285" y="190"/>
                    <a:pt x="286" y="190"/>
                  </a:cubicBezTo>
                  <a:cubicBezTo>
                    <a:pt x="287" y="189"/>
                    <a:pt x="285" y="186"/>
                    <a:pt x="284" y="184"/>
                  </a:cubicBezTo>
                  <a:cubicBezTo>
                    <a:pt x="285" y="181"/>
                    <a:pt x="287" y="179"/>
                    <a:pt x="289" y="176"/>
                  </a:cubicBezTo>
                  <a:cubicBezTo>
                    <a:pt x="292" y="182"/>
                    <a:pt x="291" y="193"/>
                    <a:pt x="288" y="197"/>
                  </a:cubicBezTo>
                  <a:close/>
                  <a:moveTo>
                    <a:pt x="290" y="212"/>
                  </a:moveTo>
                  <a:cubicBezTo>
                    <a:pt x="288" y="212"/>
                    <a:pt x="287" y="210"/>
                    <a:pt x="287" y="207"/>
                  </a:cubicBezTo>
                  <a:cubicBezTo>
                    <a:pt x="288" y="207"/>
                    <a:pt x="288" y="206"/>
                    <a:pt x="288" y="205"/>
                  </a:cubicBezTo>
                  <a:cubicBezTo>
                    <a:pt x="291" y="206"/>
                    <a:pt x="290" y="210"/>
                    <a:pt x="290" y="212"/>
                  </a:cubicBezTo>
                  <a:close/>
                  <a:moveTo>
                    <a:pt x="283" y="213"/>
                  </a:moveTo>
                  <a:cubicBezTo>
                    <a:pt x="287" y="216"/>
                    <a:pt x="287" y="221"/>
                    <a:pt x="283" y="224"/>
                  </a:cubicBezTo>
                  <a:cubicBezTo>
                    <a:pt x="282" y="221"/>
                    <a:pt x="283" y="215"/>
                    <a:pt x="283" y="213"/>
                  </a:cubicBezTo>
                  <a:close/>
                  <a:moveTo>
                    <a:pt x="283" y="363"/>
                  </a:moveTo>
                  <a:cubicBezTo>
                    <a:pt x="283" y="365"/>
                    <a:pt x="283" y="366"/>
                    <a:pt x="281" y="365"/>
                  </a:cubicBezTo>
                  <a:cubicBezTo>
                    <a:pt x="280" y="364"/>
                    <a:pt x="281" y="363"/>
                    <a:pt x="283" y="363"/>
                  </a:cubicBezTo>
                  <a:close/>
                  <a:moveTo>
                    <a:pt x="281" y="197"/>
                  </a:moveTo>
                  <a:cubicBezTo>
                    <a:pt x="283" y="196"/>
                    <a:pt x="286" y="199"/>
                    <a:pt x="285" y="202"/>
                  </a:cubicBezTo>
                  <a:cubicBezTo>
                    <a:pt x="284" y="202"/>
                    <a:pt x="284" y="204"/>
                    <a:pt x="282" y="203"/>
                  </a:cubicBezTo>
                  <a:cubicBezTo>
                    <a:pt x="282" y="202"/>
                    <a:pt x="283" y="198"/>
                    <a:pt x="281" y="197"/>
                  </a:cubicBezTo>
                  <a:close/>
                  <a:moveTo>
                    <a:pt x="286" y="173"/>
                  </a:moveTo>
                  <a:cubicBezTo>
                    <a:pt x="285" y="175"/>
                    <a:pt x="284" y="176"/>
                    <a:pt x="281" y="177"/>
                  </a:cubicBezTo>
                  <a:cubicBezTo>
                    <a:pt x="281" y="174"/>
                    <a:pt x="282" y="171"/>
                    <a:pt x="281" y="166"/>
                  </a:cubicBezTo>
                  <a:cubicBezTo>
                    <a:pt x="284" y="167"/>
                    <a:pt x="285" y="170"/>
                    <a:pt x="286" y="173"/>
                  </a:cubicBezTo>
                  <a:close/>
                  <a:moveTo>
                    <a:pt x="281" y="307"/>
                  </a:moveTo>
                  <a:cubicBezTo>
                    <a:pt x="281" y="308"/>
                    <a:pt x="281" y="309"/>
                    <a:pt x="281" y="311"/>
                  </a:cubicBezTo>
                  <a:cubicBezTo>
                    <a:pt x="279" y="310"/>
                    <a:pt x="277" y="307"/>
                    <a:pt x="281" y="307"/>
                  </a:cubicBezTo>
                  <a:close/>
                  <a:moveTo>
                    <a:pt x="280" y="342"/>
                  </a:moveTo>
                  <a:cubicBezTo>
                    <a:pt x="284" y="343"/>
                    <a:pt x="283" y="350"/>
                    <a:pt x="281" y="352"/>
                  </a:cubicBezTo>
                  <a:cubicBezTo>
                    <a:pt x="276" y="350"/>
                    <a:pt x="277" y="345"/>
                    <a:pt x="280" y="342"/>
                  </a:cubicBezTo>
                  <a:close/>
                  <a:moveTo>
                    <a:pt x="278" y="369"/>
                  </a:moveTo>
                  <a:cubicBezTo>
                    <a:pt x="277" y="371"/>
                    <a:pt x="275" y="374"/>
                    <a:pt x="274" y="373"/>
                  </a:cubicBezTo>
                  <a:cubicBezTo>
                    <a:pt x="273" y="370"/>
                    <a:pt x="276" y="368"/>
                    <a:pt x="278" y="369"/>
                  </a:cubicBezTo>
                  <a:close/>
                  <a:moveTo>
                    <a:pt x="280" y="390"/>
                  </a:moveTo>
                  <a:cubicBezTo>
                    <a:pt x="281" y="391"/>
                    <a:pt x="281" y="391"/>
                    <a:pt x="282" y="392"/>
                  </a:cubicBezTo>
                  <a:cubicBezTo>
                    <a:pt x="280" y="393"/>
                    <a:pt x="279" y="395"/>
                    <a:pt x="276" y="396"/>
                  </a:cubicBezTo>
                  <a:cubicBezTo>
                    <a:pt x="277" y="393"/>
                    <a:pt x="280" y="393"/>
                    <a:pt x="280" y="390"/>
                  </a:cubicBezTo>
                  <a:close/>
                  <a:moveTo>
                    <a:pt x="278" y="377"/>
                  </a:moveTo>
                  <a:cubicBezTo>
                    <a:pt x="279" y="377"/>
                    <a:pt x="280" y="376"/>
                    <a:pt x="280" y="375"/>
                  </a:cubicBezTo>
                  <a:cubicBezTo>
                    <a:pt x="284" y="375"/>
                    <a:pt x="284" y="380"/>
                    <a:pt x="283" y="383"/>
                  </a:cubicBezTo>
                  <a:cubicBezTo>
                    <a:pt x="280" y="382"/>
                    <a:pt x="279" y="379"/>
                    <a:pt x="278" y="377"/>
                  </a:cubicBezTo>
                  <a:close/>
                  <a:moveTo>
                    <a:pt x="283" y="236"/>
                  </a:moveTo>
                  <a:cubicBezTo>
                    <a:pt x="285" y="237"/>
                    <a:pt x="286" y="241"/>
                    <a:pt x="288" y="243"/>
                  </a:cubicBezTo>
                  <a:cubicBezTo>
                    <a:pt x="287" y="246"/>
                    <a:pt x="285" y="248"/>
                    <a:pt x="283" y="249"/>
                  </a:cubicBezTo>
                  <a:cubicBezTo>
                    <a:pt x="284" y="244"/>
                    <a:pt x="283" y="242"/>
                    <a:pt x="283" y="236"/>
                  </a:cubicBezTo>
                  <a:close/>
                  <a:moveTo>
                    <a:pt x="289" y="249"/>
                  </a:moveTo>
                  <a:cubicBezTo>
                    <a:pt x="292" y="250"/>
                    <a:pt x="291" y="256"/>
                    <a:pt x="289" y="257"/>
                  </a:cubicBezTo>
                  <a:cubicBezTo>
                    <a:pt x="288" y="256"/>
                    <a:pt x="287" y="255"/>
                    <a:pt x="286" y="255"/>
                  </a:cubicBezTo>
                  <a:cubicBezTo>
                    <a:pt x="286" y="252"/>
                    <a:pt x="289" y="252"/>
                    <a:pt x="289" y="249"/>
                  </a:cubicBezTo>
                  <a:close/>
                  <a:moveTo>
                    <a:pt x="291" y="237"/>
                  </a:moveTo>
                  <a:cubicBezTo>
                    <a:pt x="289" y="235"/>
                    <a:pt x="287" y="233"/>
                    <a:pt x="285" y="230"/>
                  </a:cubicBezTo>
                  <a:cubicBezTo>
                    <a:pt x="286" y="226"/>
                    <a:pt x="289" y="226"/>
                    <a:pt x="290" y="223"/>
                  </a:cubicBezTo>
                  <a:cubicBezTo>
                    <a:pt x="292" y="227"/>
                    <a:pt x="290" y="233"/>
                    <a:pt x="291" y="237"/>
                  </a:cubicBezTo>
                  <a:close/>
                  <a:moveTo>
                    <a:pt x="289" y="95"/>
                  </a:moveTo>
                  <a:cubicBezTo>
                    <a:pt x="292" y="95"/>
                    <a:pt x="291" y="100"/>
                    <a:pt x="289" y="99"/>
                  </a:cubicBezTo>
                  <a:cubicBezTo>
                    <a:pt x="288" y="97"/>
                    <a:pt x="289" y="97"/>
                    <a:pt x="289" y="95"/>
                  </a:cubicBezTo>
                  <a:close/>
                  <a:moveTo>
                    <a:pt x="286" y="122"/>
                  </a:moveTo>
                  <a:cubicBezTo>
                    <a:pt x="287" y="123"/>
                    <a:pt x="289" y="125"/>
                    <a:pt x="289" y="127"/>
                  </a:cubicBezTo>
                  <a:cubicBezTo>
                    <a:pt x="288" y="130"/>
                    <a:pt x="286" y="132"/>
                    <a:pt x="284" y="134"/>
                  </a:cubicBezTo>
                  <a:cubicBezTo>
                    <a:pt x="282" y="133"/>
                    <a:pt x="281" y="132"/>
                    <a:pt x="280" y="130"/>
                  </a:cubicBezTo>
                  <a:cubicBezTo>
                    <a:pt x="282" y="128"/>
                    <a:pt x="284" y="125"/>
                    <a:pt x="286" y="122"/>
                  </a:cubicBezTo>
                  <a:close/>
                  <a:moveTo>
                    <a:pt x="278" y="284"/>
                  </a:moveTo>
                  <a:cubicBezTo>
                    <a:pt x="276" y="284"/>
                    <a:pt x="277" y="287"/>
                    <a:pt x="275" y="287"/>
                  </a:cubicBezTo>
                  <a:cubicBezTo>
                    <a:pt x="273" y="286"/>
                    <a:pt x="271" y="284"/>
                    <a:pt x="270" y="282"/>
                  </a:cubicBezTo>
                  <a:cubicBezTo>
                    <a:pt x="270" y="279"/>
                    <a:pt x="272" y="279"/>
                    <a:pt x="272" y="277"/>
                  </a:cubicBezTo>
                  <a:cubicBezTo>
                    <a:pt x="275" y="278"/>
                    <a:pt x="277" y="281"/>
                    <a:pt x="278" y="284"/>
                  </a:cubicBezTo>
                  <a:close/>
                  <a:moveTo>
                    <a:pt x="268" y="312"/>
                  </a:moveTo>
                  <a:cubicBezTo>
                    <a:pt x="267" y="311"/>
                    <a:pt x="266" y="309"/>
                    <a:pt x="265" y="308"/>
                  </a:cubicBezTo>
                  <a:cubicBezTo>
                    <a:pt x="266" y="299"/>
                    <a:pt x="275" y="310"/>
                    <a:pt x="268" y="312"/>
                  </a:cubicBezTo>
                  <a:close/>
                  <a:moveTo>
                    <a:pt x="265" y="286"/>
                  </a:moveTo>
                  <a:cubicBezTo>
                    <a:pt x="268" y="284"/>
                    <a:pt x="272" y="290"/>
                    <a:pt x="270" y="293"/>
                  </a:cubicBezTo>
                  <a:cubicBezTo>
                    <a:pt x="266" y="293"/>
                    <a:pt x="266" y="288"/>
                    <a:pt x="265" y="286"/>
                  </a:cubicBezTo>
                  <a:close/>
                  <a:moveTo>
                    <a:pt x="268" y="279"/>
                  </a:moveTo>
                  <a:cubicBezTo>
                    <a:pt x="268" y="276"/>
                    <a:pt x="270" y="275"/>
                    <a:pt x="272" y="274"/>
                  </a:cubicBezTo>
                  <a:cubicBezTo>
                    <a:pt x="272" y="277"/>
                    <a:pt x="270" y="278"/>
                    <a:pt x="268" y="279"/>
                  </a:cubicBezTo>
                  <a:close/>
                  <a:moveTo>
                    <a:pt x="268" y="321"/>
                  </a:moveTo>
                  <a:cubicBezTo>
                    <a:pt x="271" y="325"/>
                    <a:pt x="273" y="330"/>
                    <a:pt x="277" y="333"/>
                  </a:cubicBezTo>
                  <a:cubicBezTo>
                    <a:pt x="277" y="337"/>
                    <a:pt x="274" y="338"/>
                    <a:pt x="273" y="341"/>
                  </a:cubicBezTo>
                  <a:cubicBezTo>
                    <a:pt x="268" y="337"/>
                    <a:pt x="264" y="331"/>
                    <a:pt x="265" y="324"/>
                  </a:cubicBezTo>
                  <a:cubicBezTo>
                    <a:pt x="267" y="324"/>
                    <a:pt x="267" y="322"/>
                    <a:pt x="268" y="321"/>
                  </a:cubicBezTo>
                  <a:close/>
                  <a:moveTo>
                    <a:pt x="272" y="351"/>
                  </a:moveTo>
                  <a:cubicBezTo>
                    <a:pt x="275" y="352"/>
                    <a:pt x="276" y="354"/>
                    <a:pt x="276" y="356"/>
                  </a:cubicBezTo>
                  <a:cubicBezTo>
                    <a:pt x="274" y="358"/>
                    <a:pt x="271" y="353"/>
                    <a:pt x="272" y="351"/>
                  </a:cubicBezTo>
                  <a:close/>
                  <a:moveTo>
                    <a:pt x="274" y="382"/>
                  </a:moveTo>
                  <a:cubicBezTo>
                    <a:pt x="279" y="385"/>
                    <a:pt x="278" y="389"/>
                    <a:pt x="274" y="392"/>
                  </a:cubicBezTo>
                  <a:cubicBezTo>
                    <a:pt x="272" y="391"/>
                    <a:pt x="271" y="389"/>
                    <a:pt x="270" y="388"/>
                  </a:cubicBezTo>
                  <a:cubicBezTo>
                    <a:pt x="270" y="385"/>
                    <a:pt x="273" y="384"/>
                    <a:pt x="274" y="382"/>
                  </a:cubicBezTo>
                  <a:close/>
                  <a:moveTo>
                    <a:pt x="279" y="409"/>
                  </a:moveTo>
                  <a:cubicBezTo>
                    <a:pt x="278" y="410"/>
                    <a:pt x="278" y="410"/>
                    <a:pt x="277" y="411"/>
                  </a:cubicBezTo>
                  <a:cubicBezTo>
                    <a:pt x="267" y="407"/>
                    <a:pt x="278" y="399"/>
                    <a:pt x="279" y="409"/>
                  </a:cubicBezTo>
                  <a:close/>
                  <a:moveTo>
                    <a:pt x="291" y="267"/>
                  </a:moveTo>
                  <a:cubicBezTo>
                    <a:pt x="289" y="271"/>
                    <a:pt x="287" y="273"/>
                    <a:pt x="284" y="275"/>
                  </a:cubicBezTo>
                  <a:cubicBezTo>
                    <a:pt x="281" y="267"/>
                    <a:pt x="287" y="258"/>
                    <a:pt x="291" y="267"/>
                  </a:cubicBezTo>
                  <a:close/>
                  <a:moveTo>
                    <a:pt x="288" y="290"/>
                  </a:moveTo>
                  <a:cubicBezTo>
                    <a:pt x="283" y="290"/>
                    <a:pt x="286" y="278"/>
                    <a:pt x="290" y="277"/>
                  </a:cubicBezTo>
                  <a:cubicBezTo>
                    <a:pt x="291" y="280"/>
                    <a:pt x="292" y="289"/>
                    <a:pt x="288" y="290"/>
                  </a:cubicBezTo>
                  <a:close/>
                  <a:moveTo>
                    <a:pt x="289" y="298"/>
                  </a:moveTo>
                  <a:cubicBezTo>
                    <a:pt x="288" y="301"/>
                    <a:pt x="291" y="301"/>
                    <a:pt x="291" y="304"/>
                  </a:cubicBezTo>
                  <a:cubicBezTo>
                    <a:pt x="290" y="305"/>
                    <a:pt x="289" y="304"/>
                    <a:pt x="289" y="305"/>
                  </a:cubicBezTo>
                  <a:cubicBezTo>
                    <a:pt x="286" y="305"/>
                    <a:pt x="286" y="302"/>
                    <a:pt x="285" y="300"/>
                  </a:cubicBezTo>
                  <a:cubicBezTo>
                    <a:pt x="286" y="299"/>
                    <a:pt x="286" y="298"/>
                    <a:pt x="289" y="298"/>
                  </a:cubicBezTo>
                  <a:close/>
                  <a:moveTo>
                    <a:pt x="285" y="311"/>
                  </a:moveTo>
                  <a:cubicBezTo>
                    <a:pt x="290" y="312"/>
                    <a:pt x="291" y="318"/>
                    <a:pt x="287" y="321"/>
                  </a:cubicBezTo>
                  <a:cubicBezTo>
                    <a:pt x="284" y="318"/>
                    <a:pt x="285" y="315"/>
                    <a:pt x="285" y="311"/>
                  </a:cubicBezTo>
                  <a:close/>
                  <a:moveTo>
                    <a:pt x="289" y="335"/>
                  </a:moveTo>
                  <a:cubicBezTo>
                    <a:pt x="290" y="336"/>
                    <a:pt x="291" y="340"/>
                    <a:pt x="290" y="341"/>
                  </a:cubicBezTo>
                  <a:cubicBezTo>
                    <a:pt x="289" y="340"/>
                    <a:pt x="287" y="339"/>
                    <a:pt x="287" y="337"/>
                  </a:cubicBezTo>
                  <a:cubicBezTo>
                    <a:pt x="288" y="336"/>
                    <a:pt x="288" y="336"/>
                    <a:pt x="289" y="335"/>
                  </a:cubicBezTo>
                  <a:close/>
                  <a:moveTo>
                    <a:pt x="291" y="388"/>
                  </a:moveTo>
                  <a:cubicBezTo>
                    <a:pt x="292" y="389"/>
                    <a:pt x="289" y="392"/>
                    <a:pt x="291" y="394"/>
                  </a:cubicBezTo>
                  <a:cubicBezTo>
                    <a:pt x="290" y="395"/>
                    <a:pt x="288" y="391"/>
                    <a:pt x="288" y="388"/>
                  </a:cubicBezTo>
                  <a:cubicBezTo>
                    <a:pt x="289" y="388"/>
                    <a:pt x="290" y="388"/>
                    <a:pt x="291" y="388"/>
                  </a:cubicBezTo>
                  <a:close/>
                  <a:moveTo>
                    <a:pt x="290" y="403"/>
                  </a:moveTo>
                  <a:cubicBezTo>
                    <a:pt x="293" y="405"/>
                    <a:pt x="291" y="408"/>
                    <a:pt x="288" y="409"/>
                  </a:cubicBezTo>
                  <a:cubicBezTo>
                    <a:pt x="288" y="406"/>
                    <a:pt x="289" y="405"/>
                    <a:pt x="290" y="403"/>
                  </a:cubicBezTo>
                  <a:close/>
                  <a:moveTo>
                    <a:pt x="290" y="424"/>
                  </a:moveTo>
                  <a:cubicBezTo>
                    <a:pt x="293" y="425"/>
                    <a:pt x="295" y="427"/>
                    <a:pt x="295" y="430"/>
                  </a:cubicBezTo>
                  <a:cubicBezTo>
                    <a:pt x="295" y="431"/>
                    <a:pt x="293" y="433"/>
                    <a:pt x="291" y="433"/>
                  </a:cubicBezTo>
                  <a:cubicBezTo>
                    <a:pt x="293" y="429"/>
                    <a:pt x="287" y="427"/>
                    <a:pt x="290" y="424"/>
                  </a:cubicBezTo>
                  <a:close/>
                  <a:moveTo>
                    <a:pt x="295" y="419"/>
                  </a:moveTo>
                  <a:cubicBezTo>
                    <a:pt x="295" y="417"/>
                    <a:pt x="297" y="417"/>
                    <a:pt x="298" y="415"/>
                  </a:cubicBezTo>
                  <a:cubicBezTo>
                    <a:pt x="301" y="415"/>
                    <a:pt x="301" y="419"/>
                    <a:pt x="303" y="420"/>
                  </a:cubicBezTo>
                  <a:cubicBezTo>
                    <a:pt x="303" y="423"/>
                    <a:pt x="301" y="423"/>
                    <a:pt x="300" y="426"/>
                  </a:cubicBezTo>
                  <a:cubicBezTo>
                    <a:pt x="298" y="424"/>
                    <a:pt x="297" y="421"/>
                    <a:pt x="295" y="419"/>
                  </a:cubicBezTo>
                  <a:close/>
                  <a:moveTo>
                    <a:pt x="302" y="274"/>
                  </a:moveTo>
                  <a:cubicBezTo>
                    <a:pt x="299" y="274"/>
                    <a:pt x="299" y="270"/>
                    <a:pt x="297" y="269"/>
                  </a:cubicBezTo>
                  <a:cubicBezTo>
                    <a:pt x="299" y="267"/>
                    <a:pt x="299" y="263"/>
                    <a:pt x="303" y="263"/>
                  </a:cubicBezTo>
                  <a:cubicBezTo>
                    <a:pt x="302" y="267"/>
                    <a:pt x="304" y="271"/>
                    <a:pt x="302" y="274"/>
                  </a:cubicBezTo>
                  <a:close/>
                  <a:moveTo>
                    <a:pt x="299" y="252"/>
                  </a:moveTo>
                  <a:cubicBezTo>
                    <a:pt x="299" y="249"/>
                    <a:pt x="302" y="249"/>
                    <a:pt x="302" y="246"/>
                  </a:cubicBezTo>
                  <a:cubicBezTo>
                    <a:pt x="305" y="248"/>
                    <a:pt x="303" y="251"/>
                    <a:pt x="303" y="254"/>
                  </a:cubicBezTo>
                  <a:cubicBezTo>
                    <a:pt x="300" y="255"/>
                    <a:pt x="302" y="251"/>
                    <a:pt x="299" y="252"/>
                  </a:cubicBezTo>
                  <a:close/>
                  <a:moveTo>
                    <a:pt x="303" y="231"/>
                  </a:moveTo>
                  <a:cubicBezTo>
                    <a:pt x="304" y="232"/>
                    <a:pt x="305" y="233"/>
                    <a:pt x="304" y="235"/>
                  </a:cubicBezTo>
                  <a:cubicBezTo>
                    <a:pt x="302" y="236"/>
                    <a:pt x="302" y="232"/>
                    <a:pt x="303" y="231"/>
                  </a:cubicBezTo>
                  <a:close/>
                  <a:moveTo>
                    <a:pt x="300" y="212"/>
                  </a:moveTo>
                  <a:cubicBezTo>
                    <a:pt x="301" y="209"/>
                    <a:pt x="304" y="209"/>
                    <a:pt x="305" y="206"/>
                  </a:cubicBezTo>
                  <a:cubicBezTo>
                    <a:pt x="305" y="209"/>
                    <a:pt x="305" y="217"/>
                    <a:pt x="304" y="220"/>
                  </a:cubicBezTo>
                  <a:cubicBezTo>
                    <a:pt x="302" y="218"/>
                    <a:pt x="301" y="215"/>
                    <a:pt x="300" y="212"/>
                  </a:cubicBezTo>
                  <a:close/>
                  <a:moveTo>
                    <a:pt x="305" y="337"/>
                  </a:moveTo>
                  <a:cubicBezTo>
                    <a:pt x="307" y="337"/>
                    <a:pt x="307" y="339"/>
                    <a:pt x="306" y="340"/>
                  </a:cubicBezTo>
                  <a:cubicBezTo>
                    <a:pt x="304" y="340"/>
                    <a:pt x="304" y="338"/>
                    <a:pt x="305" y="337"/>
                  </a:cubicBezTo>
                  <a:close/>
                  <a:moveTo>
                    <a:pt x="306" y="763"/>
                  </a:moveTo>
                  <a:cubicBezTo>
                    <a:pt x="309" y="764"/>
                    <a:pt x="306" y="767"/>
                    <a:pt x="308" y="768"/>
                  </a:cubicBezTo>
                  <a:cubicBezTo>
                    <a:pt x="304" y="769"/>
                    <a:pt x="305" y="765"/>
                    <a:pt x="306" y="763"/>
                  </a:cubicBezTo>
                  <a:close/>
                  <a:moveTo>
                    <a:pt x="318" y="744"/>
                  </a:moveTo>
                  <a:cubicBezTo>
                    <a:pt x="320" y="747"/>
                    <a:pt x="320" y="755"/>
                    <a:pt x="316" y="756"/>
                  </a:cubicBezTo>
                  <a:cubicBezTo>
                    <a:pt x="317" y="753"/>
                    <a:pt x="314" y="754"/>
                    <a:pt x="314" y="751"/>
                  </a:cubicBezTo>
                  <a:cubicBezTo>
                    <a:pt x="315" y="749"/>
                    <a:pt x="317" y="747"/>
                    <a:pt x="318" y="744"/>
                  </a:cubicBezTo>
                  <a:close/>
                  <a:moveTo>
                    <a:pt x="315" y="789"/>
                  </a:moveTo>
                  <a:cubicBezTo>
                    <a:pt x="316" y="786"/>
                    <a:pt x="317" y="784"/>
                    <a:pt x="318" y="782"/>
                  </a:cubicBezTo>
                  <a:cubicBezTo>
                    <a:pt x="321" y="784"/>
                    <a:pt x="318" y="789"/>
                    <a:pt x="315" y="789"/>
                  </a:cubicBezTo>
                  <a:close/>
                  <a:moveTo>
                    <a:pt x="321" y="810"/>
                  </a:moveTo>
                  <a:cubicBezTo>
                    <a:pt x="320" y="811"/>
                    <a:pt x="318" y="809"/>
                    <a:pt x="317" y="808"/>
                  </a:cubicBezTo>
                  <a:cubicBezTo>
                    <a:pt x="318" y="806"/>
                    <a:pt x="322" y="808"/>
                    <a:pt x="321" y="810"/>
                  </a:cubicBezTo>
                  <a:close/>
                  <a:moveTo>
                    <a:pt x="319" y="267"/>
                  </a:moveTo>
                  <a:cubicBezTo>
                    <a:pt x="322" y="269"/>
                    <a:pt x="321" y="275"/>
                    <a:pt x="321" y="280"/>
                  </a:cubicBezTo>
                  <a:cubicBezTo>
                    <a:pt x="316" y="280"/>
                    <a:pt x="318" y="272"/>
                    <a:pt x="319" y="267"/>
                  </a:cubicBezTo>
                  <a:close/>
                  <a:moveTo>
                    <a:pt x="317" y="231"/>
                  </a:moveTo>
                  <a:cubicBezTo>
                    <a:pt x="315" y="226"/>
                    <a:pt x="316" y="221"/>
                    <a:pt x="316" y="216"/>
                  </a:cubicBezTo>
                  <a:cubicBezTo>
                    <a:pt x="319" y="219"/>
                    <a:pt x="321" y="221"/>
                    <a:pt x="322" y="225"/>
                  </a:cubicBezTo>
                  <a:cubicBezTo>
                    <a:pt x="320" y="227"/>
                    <a:pt x="319" y="229"/>
                    <a:pt x="317" y="231"/>
                  </a:cubicBezTo>
                  <a:close/>
                  <a:moveTo>
                    <a:pt x="317" y="204"/>
                  </a:moveTo>
                  <a:cubicBezTo>
                    <a:pt x="316" y="200"/>
                    <a:pt x="316" y="198"/>
                    <a:pt x="317" y="195"/>
                  </a:cubicBezTo>
                  <a:cubicBezTo>
                    <a:pt x="320" y="196"/>
                    <a:pt x="322" y="199"/>
                    <a:pt x="322" y="203"/>
                  </a:cubicBezTo>
                  <a:cubicBezTo>
                    <a:pt x="320" y="203"/>
                    <a:pt x="318" y="204"/>
                    <a:pt x="317" y="204"/>
                  </a:cubicBezTo>
                  <a:close/>
                  <a:moveTo>
                    <a:pt x="308" y="57"/>
                  </a:moveTo>
                  <a:cubicBezTo>
                    <a:pt x="307" y="53"/>
                    <a:pt x="306" y="48"/>
                    <a:pt x="308" y="46"/>
                  </a:cubicBezTo>
                  <a:cubicBezTo>
                    <a:pt x="310" y="48"/>
                    <a:pt x="310" y="51"/>
                    <a:pt x="312" y="54"/>
                  </a:cubicBezTo>
                  <a:cubicBezTo>
                    <a:pt x="311" y="55"/>
                    <a:pt x="311" y="57"/>
                    <a:pt x="308" y="57"/>
                  </a:cubicBezTo>
                  <a:close/>
                  <a:moveTo>
                    <a:pt x="308" y="72"/>
                  </a:moveTo>
                  <a:cubicBezTo>
                    <a:pt x="312" y="72"/>
                    <a:pt x="311" y="78"/>
                    <a:pt x="310" y="81"/>
                  </a:cubicBezTo>
                  <a:cubicBezTo>
                    <a:pt x="308" y="79"/>
                    <a:pt x="307" y="77"/>
                    <a:pt x="306" y="74"/>
                  </a:cubicBezTo>
                  <a:cubicBezTo>
                    <a:pt x="307" y="73"/>
                    <a:pt x="309" y="74"/>
                    <a:pt x="308" y="72"/>
                  </a:cubicBezTo>
                  <a:close/>
                  <a:moveTo>
                    <a:pt x="303" y="70"/>
                  </a:moveTo>
                  <a:cubicBezTo>
                    <a:pt x="303" y="68"/>
                    <a:pt x="301" y="68"/>
                    <a:pt x="302" y="66"/>
                  </a:cubicBezTo>
                  <a:cubicBezTo>
                    <a:pt x="303" y="65"/>
                    <a:pt x="305" y="66"/>
                    <a:pt x="304" y="63"/>
                  </a:cubicBezTo>
                  <a:cubicBezTo>
                    <a:pt x="305" y="63"/>
                    <a:pt x="306" y="64"/>
                    <a:pt x="306" y="64"/>
                  </a:cubicBezTo>
                  <a:cubicBezTo>
                    <a:pt x="307" y="67"/>
                    <a:pt x="306" y="69"/>
                    <a:pt x="303" y="70"/>
                  </a:cubicBezTo>
                  <a:close/>
                  <a:moveTo>
                    <a:pt x="300" y="63"/>
                  </a:moveTo>
                  <a:cubicBezTo>
                    <a:pt x="299" y="62"/>
                    <a:pt x="299" y="62"/>
                    <a:pt x="298" y="61"/>
                  </a:cubicBezTo>
                  <a:cubicBezTo>
                    <a:pt x="297" y="57"/>
                    <a:pt x="300" y="57"/>
                    <a:pt x="301" y="55"/>
                  </a:cubicBezTo>
                  <a:cubicBezTo>
                    <a:pt x="304" y="55"/>
                    <a:pt x="303" y="59"/>
                    <a:pt x="304" y="60"/>
                  </a:cubicBezTo>
                  <a:cubicBezTo>
                    <a:pt x="303" y="61"/>
                    <a:pt x="302" y="63"/>
                    <a:pt x="300" y="63"/>
                  </a:cubicBezTo>
                  <a:close/>
                  <a:moveTo>
                    <a:pt x="297" y="79"/>
                  </a:moveTo>
                  <a:cubicBezTo>
                    <a:pt x="294" y="77"/>
                    <a:pt x="295" y="74"/>
                    <a:pt x="296" y="70"/>
                  </a:cubicBezTo>
                  <a:cubicBezTo>
                    <a:pt x="301" y="71"/>
                    <a:pt x="300" y="77"/>
                    <a:pt x="297" y="79"/>
                  </a:cubicBezTo>
                  <a:close/>
                  <a:moveTo>
                    <a:pt x="292" y="47"/>
                  </a:moveTo>
                  <a:cubicBezTo>
                    <a:pt x="293" y="46"/>
                    <a:pt x="293" y="44"/>
                    <a:pt x="295" y="44"/>
                  </a:cubicBezTo>
                  <a:cubicBezTo>
                    <a:pt x="295" y="46"/>
                    <a:pt x="294" y="47"/>
                    <a:pt x="292" y="47"/>
                  </a:cubicBezTo>
                  <a:close/>
                  <a:moveTo>
                    <a:pt x="293" y="67"/>
                  </a:moveTo>
                  <a:cubicBezTo>
                    <a:pt x="293" y="71"/>
                    <a:pt x="290" y="73"/>
                    <a:pt x="287" y="74"/>
                  </a:cubicBezTo>
                  <a:cubicBezTo>
                    <a:pt x="285" y="71"/>
                    <a:pt x="290" y="70"/>
                    <a:pt x="291" y="67"/>
                  </a:cubicBezTo>
                  <a:cubicBezTo>
                    <a:pt x="291" y="67"/>
                    <a:pt x="292" y="67"/>
                    <a:pt x="293" y="67"/>
                  </a:cubicBezTo>
                  <a:close/>
                  <a:moveTo>
                    <a:pt x="284" y="81"/>
                  </a:moveTo>
                  <a:cubicBezTo>
                    <a:pt x="287" y="82"/>
                    <a:pt x="287" y="86"/>
                    <a:pt x="289" y="88"/>
                  </a:cubicBezTo>
                  <a:cubicBezTo>
                    <a:pt x="289" y="91"/>
                    <a:pt x="286" y="90"/>
                    <a:pt x="286" y="93"/>
                  </a:cubicBezTo>
                  <a:cubicBezTo>
                    <a:pt x="283" y="92"/>
                    <a:pt x="282" y="88"/>
                    <a:pt x="280" y="87"/>
                  </a:cubicBezTo>
                  <a:cubicBezTo>
                    <a:pt x="280" y="84"/>
                    <a:pt x="283" y="83"/>
                    <a:pt x="284" y="81"/>
                  </a:cubicBezTo>
                  <a:close/>
                  <a:moveTo>
                    <a:pt x="280" y="253"/>
                  </a:moveTo>
                  <a:cubicBezTo>
                    <a:pt x="279" y="258"/>
                    <a:pt x="274" y="261"/>
                    <a:pt x="272" y="265"/>
                  </a:cubicBezTo>
                  <a:cubicBezTo>
                    <a:pt x="267" y="262"/>
                    <a:pt x="267" y="258"/>
                    <a:pt x="265" y="254"/>
                  </a:cubicBezTo>
                  <a:cubicBezTo>
                    <a:pt x="268" y="250"/>
                    <a:pt x="270" y="247"/>
                    <a:pt x="273" y="243"/>
                  </a:cubicBezTo>
                  <a:cubicBezTo>
                    <a:pt x="277" y="245"/>
                    <a:pt x="278" y="250"/>
                    <a:pt x="280" y="253"/>
                  </a:cubicBezTo>
                  <a:close/>
                  <a:moveTo>
                    <a:pt x="280" y="243"/>
                  </a:moveTo>
                  <a:cubicBezTo>
                    <a:pt x="278" y="242"/>
                    <a:pt x="275" y="240"/>
                    <a:pt x="278" y="237"/>
                  </a:cubicBezTo>
                  <a:cubicBezTo>
                    <a:pt x="281" y="237"/>
                    <a:pt x="279" y="241"/>
                    <a:pt x="280" y="243"/>
                  </a:cubicBezTo>
                  <a:close/>
                  <a:moveTo>
                    <a:pt x="273" y="235"/>
                  </a:moveTo>
                  <a:cubicBezTo>
                    <a:pt x="269" y="231"/>
                    <a:pt x="271" y="226"/>
                    <a:pt x="274" y="223"/>
                  </a:cubicBezTo>
                  <a:cubicBezTo>
                    <a:pt x="276" y="224"/>
                    <a:pt x="278" y="227"/>
                    <a:pt x="279" y="229"/>
                  </a:cubicBezTo>
                  <a:cubicBezTo>
                    <a:pt x="277" y="231"/>
                    <a:pt x="276" y="234"/>
                    <a:pt x="273" y="235"/>
                  </a:cubicBezTo>
                  <a:close/>
                  <a:moveTo>
                    <a:pt x="278" y="174"/>
                  </a:moveTo>
                  <a:cubicBezTo>
                    <a:pt x="276" y="174"/>
                    <a:pt x="277" y="172"/>
                    <a:pt x="276" y="173"/>
                  </a:cubicBezTo>
                  <a:cubicBezTo>
                    <a:pt x="274" y="175"/>
                    <a:pt x="280" y="177"/>
                    <a:pt x="278" y="180"/>
                  </a:cubicBezTo>
                  <a:cubicBezTo>
                    <a:pt x="276" y="178"/>
                    <a:pt x="276" y="175"/>
                    <a:pt x="274" y="174"/>
                  </a:cubicBezTo>
                  <a:cubicBezTo>
                    <a:pt x="274" y="171"/>
                    <a:pt x="276" y="171"/>
                    <a:pt x="277" y="169"/>
                  </a:cubicBezTo>
                  <a:cubicBezTo>
                    <a:pt x="279" y="170"/>
                    <a:pt x="278" y="172"/>
                    <a:pt x="278" y="174"/>
                  </a:cubicBezTo>
                  <a:close/>
                  <a:moveTo>
                    <a:pt x="276" y="78"/>
                  </a:moveTo>
                  <a:cubicBezTo>
                    <a:pt x="274" y="77"/>
                    <a:pt x="274" y="74"/>
                    <a:pt x="272" y="72"/>
                  </a:cubicBezTo>
                  <a:cubicBezTo>
                    <a:pt x="272" y="69"/>
                    <a:pt x="275" y="68"/>
                    <a:pt x="276" y="66"/>
                  </a:cubicBezTo>
                  <a:cubicBezTo>
                    <a:pt x="279" y="68"/>
                    <a:pt x="276" y="75"/>
                    <a:pt x="276" y="78"/>
                  </a:cubicBezTo>
                  <a:close/>
                  <a:moveTo>
                    <a:pt x="268" y="65"/>
                  </a:moveTo>
                  <a:cubicBezTo>
                    <a:pt x="266" y="64"/>
                    <a:pt x="266" y="60"/>
                    <a:pt x="264" y="58"/>
                  </a:cubicBezTo>
                  <a:cubicBezTo>
                    <a:pt x="265" y="54"/>
                    <a:pt x="269" y="53"/>
                    <a:pt x="269" y="49"/>
                  </a:cubicBezTo>
                  <a:cubicBezTo>
                    <a:pt x="270" y="49"/>
                    <a:pt x="270" y="49"/>
                    <a:pt x="271" y="49"/>
                  </a:cubicBezTo>
                  <a:cubicBezTo>
                    <a:pt x="274" y="55"/>
                    <a:pt x="274" y="62"/>
                    <a:pt x="268" y="65"/>
                  </a:cubicBezTo>
                  <a:close/>
                  <a:moveTo>
                    <a:pt x="262" y="52"/>
                  </a:moveTo>
                  <a:cubicBezTo>
                    <a:pt x="255" y="43"/>
                    <a:pt x="270" y="37"/>
                    <a:pt x="276" y="33"/>
                  </a:cubicBezTo>
                  <a:cubicBezTo>
                    <a:pt x="274" y="39"/>
                    <a:pt x="267" y="46"/>
                    <a:pt x="262" y="52"/>
                  </a:cubicBezTo>
                  <a:close/>
                  <a:moveTo>
                    <a:pt x="261" y="62"/>
                  </a:moveTo>
                  <a:cubicBezTo>
                    <a:pt x="263" y="64"/>
                    <a:pt x="263" y="67"/>
                    <a:pt x="265" y="70"/>
                  </a:cubicBezTo>
                  <a:cubicBezTo>
                    <a:pt x="263" y="71"/>
                    <a:pt x="263" y="73"/>
                    <a:pt x="261" y="74"/>
                  </a:cubicBezTo>
                  <a:cubicBezTo>
                    <a:pt x="256" y="71"/>
                    <a:pt x="255" y="65"/>
                    <a:pt x="261" y="62"/>
                  </a:cubicBezTo>
                  <a:close/>
                  <a:moveTo>
                    <a:pt x="254" y="63"/>
                  </a:moveTo>
                  <a:cubicBezTo>
                    <a:pt x="252" y="61"/>
                    <a:pt x="250" y="58"/>
                    <a:pt x="249" y="55"/>
                  </a:cubicBezTo>
                  <a:cubicBezTo>
                    <a:pt x="252" y="54"/>
                    <a:pt x="252" y="51"/>
                    <a:pt x="254" y="50"/>
                  </a:cubicBezTo>
                  <a:cubicBezTo>
                    <a:pt x="257" y="51"/>
                    <a:pt x="256" y="55"/>
                    <a:pt x="259" y="57"/>
                  </a:cubicBezTo>
                  <a:cubicBezTo>
                    <a:pt x="257" y="59"/>
                    <a:pt x="255" y="60"/>
                    <a:pt x="254" y="63"/>
                  </a:cubicBezTo>
                  <a:close/>
                  <a:moveTo>
                    <a:pt x="250" y="67"/>
                  </a:moveTo>
                  <a:cubicBezTo>
                    <a:pt x="248" y="71"/>
                    <a:pt x="244" y="74"/>
                    <a:pt x="242" y="78"/>
                  </a:cubicBezTo>
                  <a:cubicBezTo>
                    <a:pt x="240" y="78"/>
                    <a:pt x="241" y="75"/>
                    <a:pt x="238" y="76"/>
                  </a:cubicBezTo>
                  <a:cubicBezTo>
                    <a:pt x="239" y="73"/>
                    <a:pt x="239" y="73"/>
                    <a:pt x="237" y="72"/>
                  </a:cubicBezTo>
                  <a:cubicBezTo>
                    <a:pt x="240" y="67"/>
                    <a:pt x="243" y="64"/>
                    <a:pt x="246" y="59"/>
                  </a:cubicBezTo>
                  <a:cubicBezTo>
                    <a:pt x="247" y="62"/>
                    <a:pt x="250" y="64"/>
                    <a:pt x="250" y="67"/>
                  </a:cubicBezTo>
                  <a:close/>
                  <a:moveTo>
                    <a:pt x="234" y="67"/>
                  </a:moveTo>
                  <a:cubicBezTo>
                    <a:pt x="233" y="66"/>
                    <a:pt x="232" y="64"/>
                    <a:pt x="232" y="63"/>
                  </a:cubicBezTo>
                  <a:cubicBezTo>
                    <a:pt x="235" y="60"/>
                    <a:pt x="239" y="58"/>
                    <a:pt x="241" y="53"/>
                  </a:cubicBezTo>
                  <a:cubicBezTo>
                    <a:pt x="242" y="53"/>
                    <a:pt x="242" y="54"/>
                    <a:pt x="244" y="54"/>
                  </a:cubicBezTo>
                  <a:cubicBezTo>
                    <a:pt x="241" y="59"/>
                    <a:pt x="238" y="63"/>
                    <a:pt x="234" y="67"/>
                  </a:cubicBezTo>
                  <a:close/>
                  <a:moveTo>
                    <a:pt x="230" y="61"/>
                  </a:moveTo>
                  <a:cubicBezTo>
                    <a:pt x="225" y="55"/>
                    <a:pt x="236" y="50"/>
                    <a:pt x="238" y="45"/>
                  </a:cubicBezTo>
                  <a:cubicBezTo>
                    <a:pt x="240" y="46"/>
                    <a:pt x="239" y="50"/>
                    <a:pt x="240" y="52"/>
                  </a:cubicBezTo>
                  <a:cubicBezTo>
                    <a:pt x="237" y="54"/>
                    <a:pt x="233" y="57"/>
                    <a:pt x="230" y="61"/>
                  </a:cubicBezTo>
                  <a:close/>
                  <a:moveTo>
                    <a:pt x="231" y="70"/>
                  </a:moveTo>
                  <a:cubicBezTo>
                    <a:pt x="230" y="73"/>
                    <a:pt x="228" y="75"/>
                    <a:pt x="227" y="78"/>
                  </a:cubicBezTo>
                  <a:cubicBezTo>
                    <a:pt x="226" y="76"/>
                    <a:pt x="224" y="75"/>
                    <a:pt x="223" y="72"/>
                  </a:cubicBezTo>
                  <a:cubicBezTo>
                    <a:pt x="224" y="70"/>
                    <a:pt x="227" y="69"/>
                    <a:pt x="228" y="67"/>
                  </a:cubicBezTo>
                  <a:cubicBezTo>
                    <a:pt x="230" y="67"/>
                    <a:pt x="230" y="69"/>
                    <a:pt x="231" y="70"/>
                  </a:cubicBezTo>
                  <a:close/>
                  <a:moveTo>
                    <a:pt x="221" y="69"/>
                  </a:moveTo>
                  <a:cubicBezTo>
                    <a:pt x="221" y="65"/>
                    <a:pt x="223" y="64"/>
                    <a:pt x="225" y="61"/>
                  </a:cubicBezTo>
                  <a:cubicBezTo>
                    <a:pt x="226" y="62"/>
                    <a:pt x="226" y="63"/>
                    <a:pt x="227" y="65"/>
                  </a:cubicBezTo>
                  <a:cubicBezTo>
                    <a:pt x="224" y="66"/>
                    <a:pt x="223" y="71"/>
                    <a:pt x="221" y="69"/>
                  </a:cubicBezTo>
                  <a:close/>
                  <a:moveTo>
                    <a:pt x="213" y="59"/>
                  </a:moveTo>
                  <a:cubicBezTo>
                    <a:pt x="212" y="55"/>
                    <a:pt x="216" y="51"/>
                    <a:pt x="219" y="50"/>
                  </a:cubicBezTo>
                  <a:cubicBezTo>
                    <a:pt x="220" y="56"/>
                    <a:pt x="216" y="57"/>
                    <a:pt x="213" y="59"/>
                  </a:cubicBezTo>
                  <a:close/>
                  <a:moveTo>
                    <a:pt x="214" y="69"/>
                  </a:moveTo>
                  <a:cubicBezTo>
                    <a:pt x="211" y="70"/>
                    <a:pt x="212" y="74"/>
                    <a:pt x="209" y="74"/>
                  </a:cubicBezTo>
                  <a:cubicBezTo>
                    <a:pt x="209" y="73"/>
                    <a:pt x="208" y="72"/>
                    <a:pt x="208" y="71"/>
                  </a:cubicBezTo>
                  <a:cubicBezTo>
                    <a:pt x="208" y="68"/>
                    <a:pt x="211" y="67"/>
                    <a:pt x="212" y="65"/>
                  </a:cubicBezTo>
                  <a:cubicBezTo>
                    <a:pt x="215" y="65"/>
                    <a:pt x="214" y="66"/>
                    <a:pt x="214" y="69"/>
                  </a:cubicBezTo>
                  <a:close/>
                  <a:moveTo>
                    <a:pt x="206" y="69"/>
                  </a:moveTo>
                  <a:cubicBezTo>
                    <a:pt x="203" y="65"/>
                    <a:pt x="208" y="63"/>
                    <a:pt x="209" y="60"/>
                  </a:cubicBezTo>
                  <a:cubicBezTo>
                    <a:pt x="209" y="60"/>
                    <a:pt x="210" y="61"/>
                    <a:pt x="211" y="61"/>
                  </a:cubicBezTo>
                  <a:cubicBezTo>
                    <a:pt x="211" y="65"/>
                    <a:pt x="208" y="66"/>
                    <a:pt x="206" y="69"/>
                  </a:cubicBezTo>
                  <a:close/>
                  <a:moveTo>
                    <a:pt x="203" y="38"/>
                  </a:moveTo>
                  <a:cubicBezTo>
                    <a:pt x="201" y="37"/>
                    <a:pt x="200" y="36"/>
                    <a:pt x="200" y="33"/>
                  </a:cubicBezTo>
                  <a:cubicBezTo>
                    <a:pt x="202" y="31"/>
                    <a:pt x="205" y="33"/>
                    <a:pt x="207" y="35"/>
                  </a:cubicBezTo>
                  <a:cubicBezTo>
                    <a:pt x="206" y="36"/>
                    <a:pt x="205" y="38"/>
                    <a:pt x="203" y="38"/>
                  </a:cubicBezTo>
                  <a:close/>
                  <a:moveTo>
                    <a:pt x="205" y="53"/>
                  </a:moveTo>
                  <a:cubicBezTo>
                    <a:pt x="204" y="56"/>
                    <a:pt x="202" y="58"/>
                    <a:pt x="200" y="59"/>
                  </a:cubicBezTo>
                  <a:cubicBezTo>
                    <a:pt x="197" y="59"/>
                    <a:pt x="199" y="56"/>
                    <a:pt x="197" y="55"/>
                  </a:cubicBezTo>
                  <a:cubicBezTo>
                    <a:pt x="198" y="50"/>
                    <a:pt x="204" y="47"/>
                    <a:pt x="205" y="53"/>
                  </a:cubicBezTo>
                  <a:close/>
                  <a:moveTo>
                    <a:pt x="198" y="66"/>
                  </a:moveTo>
                  <a:cubicBezTo>
                    <a:pt x="198" y="66"/>
                    <a:pt x="199" y="67"/>
                    <a:pt x="199" y="67"/>
                  </a:cubicBezTo>
                  <a:cubicBezTo>
                    <a:pt x="198" y="68"/>
                    <a:pt x="197" y="70"/>
                    <a:pt x="195" y="70"/>
                  </a:cubicBezTo>
                  <a:cubicBezTo>
                    <a:pt x="195" y="67"/>
                    <a:pt x="198" y="69"/>
                    <a:pt x="197" y="66"/>
                  </a:cubicBezTo>
                  <a:cubicBezTo>
                    <a:pt x="198" y="66"/>
                    <a:pt x="198" y="66"/>
                    <a:pt x="198" y="66"/>
                  </a:cubicBezTo>
                  <a:close/>
                  <a:moveTo>
                    <a:pt x="191" y="69"/>
                  </a:moveTo>
                  <a:cubicBezTo>
                    <a:pt x="191" y="67"/>
                    <a:pt x="189" y="67"/>
                    <a:pt x="188" y="67"/>
                  </a:cubicBezTo>
                  <a:cubicBezTo>
                    <a:pt x="190" y="63"/>
                    <a:pt x="192" y="61"/>
                    <a:pt x="194" y="58"/>
                  </a:cubicBezTo>
                  <a:cubicBezTo>
                    <a:pt x="196" y="59"/>
                    <a:pt x="196" y="62"/>
                    <a:pt x="197" y="63"/>
                  </a:cubicBezTo>
                  <a:cubicBezTo>
                    <a:pt x="195" y="65"/>
                    <a:pt x="194" y="68"/>
                    <a:pt x="191" y="69"/>
                  </a:cubicBezTo>
                  <a:close/>
                  <a:moveTo>
                    <a:pt x="185" y="60"/>
                  </a:moveTo>
                  <a:cubicBezTo>
                    <a:pt x="184" y="59"/>
                    <a:pt x="183" y="58"/>
                    <a:pt x="181" y="57"/>
                  </a:cubicBezTo>
                  <a:cubicBezTo>
                    <a:pt x="181" y="51"/>
                    <a:pt x="186" y="51"/>
                    <a:pt x="187" y="48"/>
                  </a:cubicBezTo>
                  <a:cubicBezTo>
                    <a:pt x="193" y="51"/>
                    <a:pt x="189" y="57"/>
                    <a:pt x="185" y="60"/>
                  </a:cubicBezTo>
                  <a:close/>
                  <a:moveTo>
                    <a:pt x="179" y="50"/>
                  </a:moveTo>
                  <a:cubicBezTo>
                    <a:pt x="177" y="51"/>
                    <a:pt x="177" y="49"/>
                    <a:pt x="176" y="49"/>
                  </a:cubicBezTo>
                  <a:cubicBezTo>
                    <a:pt x="178" y="46"/>
                    <a:pt x="181" y="44"/>
                    <a:pt x="184" y="42"/>
                  </a:cubicBezTo>
                  <a:cubicBezTo>
                    <a:pt x="186" y="44"/>
                    <a:pt x="180" y="48"/>
                    <a:pt x="179" y="50"/>
                  </a:cubicBezTo>
                  <a:close/>
                  <a:moveTo>
                    <a:pt x="182" y="65"/>
                  </a:moveTo>
                  <a:cubicBezTo>
                    <a:pt x="181" y="68"/>
                    <a:pt x="177" y="70"/>
                    <a:pt x="175" y="73"/>
                  </a:cubicBezTo>
                  <a:cubicBezTo>
                    <a:pt x="164" y="71"/>
                    <a:pt x="180" y="50"/>
                    <a:pt x="182" y="65"/>
                  </a:cubicBezTo>
                  <a:close/>
                  <a:moveTo>
                    <a:pt x="172" y="77"/>
                  </a:moveTo>
                  <a:cubicBezTo>
                    <a:pt x="170" y="81"/>
                    <a:pt x="167" y="84"/>
                    <a:pt x="164" y="86"/>
                  </a:cubicBezTo>
                  <a:cubicBezTo>
                    <a:pt x="162" y="86"/>
                    <a:pt x="161" y="83"/>
                    <a:pt x="160" y="82"/>
                  </a:cubicBezTo>
                  <a:cubicBezTo>
                    <a:pt x="161" y="78"/>
                    <a:pt x="165" y="75"/>
                    <a:pt x="168" y="71"/>
                  </a:cubicBezTo>
                  <a:cubicBezTo>
                    <a:pt x="170" y="73"/>
                    <a:pt x="169" y="76"/>
                    <a:pt x="172" y="77"/>
                  </a:cubicBezTo>
                  <a:close/>
                  <a:moveTo>
                    <a:pt x="153" y="59"/>
                  </a:moveTo>
                  <a:cubicBezTo>
                    <a:pt x="150" y="56"/>
                    <a:pt x="153" y="48"/>
                    <a:pt x="157" y="49"/>
                  </a:cubicBezTo>
                  <a:cubicBezTo>
                    <a:pt x="158" y="54"/>
                    <a:pt x="155" y="56"/>
                    <a:pt x="153" y="59"/>
                  </a:cubicBezTo>
                  <a:close/>
                  <a:moveTo>
                    <a:pt x="152" y="154"/>
                  </a:moveTo>
                  <a:cubicBezTo>
                    <a:pt x="149" y="154"/>
                    <a:pt x="151" y="151"/>
                    <a:pt x="148" y="152"/>
                  </a:cubicBezTo>
                  <a:cubicBezTo>
                    <a:pt x="148" y="148"/>
                    <a:pt x="151" y="151"/>
                    <a:pt x="151" y="148"/>
                  </a:cubicBezTo>
                  <a:cubicBezTo>
                    <a:pt x="154" y="149"/>
                    <a:pt x="152" y="152"/>
                    <a:pt x="152" y="154"/>
                  </a:cubicBezTo>
                  <a:close/>
                  <a:moveTo>
                    <a:pt x="146" y="242"/>
                  </a:moveTo>
                  <a:cubicBezTo>
                    <a:pt x="148" y="241"/>
                    <a:pt x="149" y="240"/>
                    <a:pt x="151" y="240"/>
                  </a:cubicBezTo>
                  <a:cubicBezTo>
                    <a:pt x="149" y="251"/>
                    <a:pt x="158" y="276"/>
                    <a:pt x="156" y="292"/>
                  </a:cubicBezTo>
                  <a:cubicBezTo>
                    <a:pt x="155" y="297"/>
                    <a:pt x="149" y="304"/>
                    <a:pt x="158" y="304"/>
                  </a:cubicBezTo>
                  <a:cubicBezTo>
                    <a:pt x="155" y="311"/>
                    <a:pt x="157" y="316"/>
                    <a:pt x="152" y="320"/>
                  </a:cubicBezTo>
                  <a:cubicBezTo>
                    <a:pt x="152" y="291"/>
                    <a:pt x="148" y="276"/>
                    <a:pt x="146" y="242"/>
                  </a:cubicBezTo>
                  <a:close/>
                  <a:moveTo>
                    <a:pt x="147" y="303"/>
                  </a:moveTo>
                  <a:cubicBezTo>
                    <a:pt x="145" y="302"/>
                    <a:pt x="146" y="298"/>
                    <a:pt x="145" y="294"/>
                  </a:cubicBezTo>
                  <a:cubicBezTo>
                    <a:pt x="148" y="297"/>
                    <a:pt x="146" y="299"/>
                    <a:pt x="147" y="303"/>
                  </a:cubicBezTo>
                  <a:close/>
                  <a:moveTo>
                    <a:pt x="158" y="581"/>
                  </a:moveTo>
                  <a:cubicBezTo>
                    <a:pt x="157" y="577"/>
                    <a:pt x="156" y="571"/>
                    <a:pt x="157" y="566"/>
                  </a:cubicBezTo>
                  <a:cubicBezTo>
                    <a:pt x="158" y="566"/>
                    <a:pt x="159" y="566"/>
                    <a:pt x="159" y="566"/>
                  </a:cubicBezTo>
                  <a:cubicBezTo>
                    <a:pt x="160" y="573"/>
                    <a:pt x="160" y="575"/>
                    <a:pt x="158" y="581"/>
                  </a:cubicBezTo>
                  <a:close/>
                  <a:moveTo>
                    <a:pt x="158" y="619"/>
                  </a:moveTo>
                  <a:cubicBezTo>
                    <a:pt x="165" y="625"/>
                    <a:pt x="162" y="636"/>
                    <a:pt x="159" y="642"/>
                  </a:cubicBezTo>
                  <a:cubicBezTo>
                    <a:pt x="159" y="643"/>
                    <a:pt x="161" y="644"/>
                    <a:pt x="163" y="643"/>
                  </a:cubicBezTo>
                  <a:cubicBezTo>
                    <a:pt x="164" y="652"/>
                    <a:pt x="156" y="659"/>
                    <a:pt x="161" y="664"/>
                  </a:cubicBezTo>
                  <a:cubicBezTo>
                    <a:pt x="162" y="665"/>
                    <a:pt x="163" y="662"/>
                    <a:pt x="164" y="664"/>
                  </a:cubicBezTo>
                  <a:cubicBezTo>
                    <a:pt x="162" y="670"/>
                    <a:pt x="160" y="676"/>
                    <a:pt x="156" y="681"/>
                  </a:cubicBezTo>
                  <a:cubicBezTo>
                    <a:pt x="157" y="663"/>
                    <a:pt x="158" y="639"/>
                    <a:pt x="158" y="619"/>
                  </a:cubicBezTo>
                  <a:close/>
                  <a:moveTo>
                    <a:pt x="157" y="698"/>
                  </a:moveTo>
                  <a:cubicBezTo>
                    <a:pt x="157" y="699"/>
                    <a:pt x="156" y="699"/>
                    <a:pt x="157" y="700"/>
                  </a:cubicBezTo>
                  <a:cubicBezTo>
                    <a:pt x="155" y="700"/>
                    <a:pt x="156" y="697"/>
                    <a:pt x="155" y="698"/>
                  </a:cubicBezTo>
                  <a:cubicBezTo>
                    <a:pt x="155" y="696"/>
                    <a:pt x="157" y="698"/>
                    <a:pt x="157" y="698"/>
                  </a:cubicBezTo>
                  <a:close/>
                  <a:moveTo>
                    <a:pt x="162" y="712"/>
                  </a:moveTo>
                  <a:cubicBezTo>
                    <a:pt x="166" y="718"/>
                    <a:pt x="158" y="723"/>
                    <a:pt x="157" y="729"/>
                  </a:cubicBezTo>
                  <a:cubicBezTo>
                    <a:pt x="154" y="726"/>
                    <a:pt x="158" y="720"/>
                    <a:pt x="155" y="717"/>
                  </a:cubicBezTo>
                  <a:cubicBezTo>
                    <a:pt x="157" y="715"/>
                    <a:pt x="161" y="714"/>
                    <a:pt x="162" y="712"/>
                  </a:cubicBezTo>
                  <a:close/>
                  <a:moveTo>
                    <a:pt x="163" y="770"/>
                  </a:moveTo>
                  <a:cubicBezTo>
                    <a:pt x="163" y="773"/>
                    <a:pt x="160" y="774"/>
                    <a:pt x="160" y="776"/>
                  </a:cubicBezTo>
                  <a:cubicBezTo>
                    <a:pt x="158" y="774"/>
                    <a:pt x="162" y="772"/>
                    <a:pt x="161" y="769"/>
                  </a:cubicBezTo>
                  <a:cubicBezTo>
                    <a:pt x="162" y="769"/>
                    <a:pt x="162" y="770"/>
                    <a:pt x="163" y="770"/>
                  </a:cubicBezTo>
                  <a:close/>
                  <a:moveTo>
                    <a:pt x="165" y="773"/>
                  </a:moveTo>
                  <a:cubicBezTo>
                    <a:pt x="168" y="774"/>
                    <a:pt x="167" y="770"/>
                    <a:pt x="170" y="771"/>
                  </a:cubicBezTo>
                  <a:cubicBezTo>
                    <a:pt x="167" y="779"/>
                    <a:pt x="163" y="784"/>
                    <a:pt x="159" y="791"/>
                  </a:cubicBezTo>
                  <a:cubicBezTo>
                    <a:pt x="157" y="790"/>
                    <a:pt x="159" y="787"/>
                    <a:pt x="157" y="787"/>
                  </a:cubicBezTo>
                  <a:cubicBezTo>
                    <a:pt x="160" y="783"/>
                    <a:pt x="165" y="779"/>
                    <a:pt x="165" y="773"/>
                  </a:cubicBezTo>
                  <a:close/>
                  <a:moveTo>
                    <a:pt x="166" y="794"/>
                  </a:moveTo>
                  <a:cubicBezTo>
                    <a:pt x="167" y="791"/>
                    <a:pt x="169" y="790"/>
                    <a:pt x="170" y="787"/>
                  </a:cubicBezTo>
                  <a:cubicBezTo>
                    <a:pt x="171" y="790"/>
                    <a:pt x="171" y="794"/>
                    <a:pt x="166" y="794"/>
                  </a:cubicBezTo>
                  <a:close/>
                  <a:moveTo>
                    <a:pt x="173" y="809"/>
                  </a:moveTo>
                  <a:cubicBezTo>
                    <a:pt x="173" y="806"/>
                    <a:pt x="172" y="805"/>
                    <a:pt x="173" y="803"/>
                  </a:cubicBezTo>
                  <a:cubicBezTo>
                    <a:pt x="178" y="804"/>
                    <a:pt x="180" y="804"/>
                    <a:pt x="184" y="806"/>
                  </a:cubicBezTo>
                  <a:cubicBezTo>
                    <a:pt x="177" y="814"/>
                    <a:pt x="171" y="825"/>
                    <a:pt x="163" y="833"/>
                  </a:cubicBezTo>
                  <a:cubicBezTo>
                    <a:pt x="162" y="830"/>
                    <a:pt x="161" y="827"/>
                    <a:pt x="160" y="823"/>
                  </a:cubicBezTo>
                  <a:cubicBezTo>
                    <a:pt x="168" y="821"/>
                    <a:pt x="168" y="813"/>
                    <a:pt x="173" y="809"/>
                  </a:cubicBezTo>
                  <a:close/>
                  <a:moveTo>
                    <a:pt x="179" y="661"/>
                  </a:moveTo>
                  <a:cubicBezTo>
                    <a:pt x="177" y="660"/>
                    <a:pt x="178" y="655"/>
                    <a:pt x="177" y="653"/>
                  </a:cubicBezTo>
                  <a:cubicBezTo>
                    <a:pt x="178" y="652"/>
                    <a:pt x="179" y="652"/>
                    <a:pt x="181" y="652"/>
                  </a:cubicBezTo>
                  <a:cubicBezTo>
                    <a:pt x="180" y="653"/>
                    <a:pt x="182" y="653"/>
                    <a:pt x="183" y="653"/>
                  </a:cubicBezTo>
                  <a:cubicBezTo>
                    <a:pt x="183" y="655"/>
                    <a:pt x="181" y="659"/>
                    <a:pt x="179" y="661"/>
                  </a:cubicBezTo>
                  <a:close/>
                  <a:moveTo>
                    <a:pt x="183" y="744"/>
                  </a:moveTo>
                  <a:cubicBezTo>
                    <a:pt x="181" y="744"/>
                    <a:pt x="179" y="740"/>
                    <a:pt x="181" y="738"/>
                  </a:cubicBezTo>
                  <a:cubicBezTo>
                    <a:pt x="183" y="739"/>
                    <a:pt x="183" y="742"/>
                    <a:pt x="183" y="744"/>
                  </a:cubicBezTo>
                  <a:close/>
                  <a:moveTo>
                    <a:pt x="182" y="638"/>
                  </a:moveTo>
                  <a:cubicBezTo>
                    <a:pt x="180" y="637"/>
                    <a:pt x="183" y="635"/>
                    <a:pt x="183" y="634"/>
                  </a:cubicBezTo>
                  <a:cubicBezTo>
                    <a:pt x="185" y="635"/>
                    <a:pt x="182" y="637"/>
                    <a:pt x="182" y="638"/>
                  </a:cubicBezTo>
                  <a:close/>
                  <a:moveTo>
                    <a:pt x="183" y="575"/>
                  </a:moveTo>
                  <a:cubicBezTo>
                    <a:pt x="182" y="574"/>
                    <a:pt x="179" y="569"/>
                    <a:pt x="181" y="566"/>
                  </a:cubicBezTo>
                  <a:cubicBezTo>
                    <a:pt x="184" y="567"/>
                    <a:pt x="186" y="573"/>
                    <a:pt x="183" y="575"/>
                  </a:cubicBezTo>
                  <a:close/>
                  <a:moveTo>
                    <a:pt x="184" y="555"/>
                  </a:moveTo>
                  <a:cubicBezTo>
                    <a:pt x="183" y="553"/>
                    <a:pt x="182" y="550"/>
                    <a:pt x="184" y="548"/>
                  </a:cubicBezTo>
                  <a:cubicBezTo>
                    <a:pt x="186" y="548"/>
                    <a:pt x="186" y="552"/>
                    <a:pt x="187" y="551"/>
                  </a:cubicBezTo>
                  <a:cubicBezTo>
                    <a:pt x="188" y="552"/>
                    <a:pt x="186" y="555"/>
                    <a:pt x="184" y="555"/>
                  </a:cubicBezTo>
                  <a:close/>
                  <a:moveTo>
                    <a:pt x="187" y="579"/>
                  </a:moveTo>
                  <a:cubicBezTo>
                    <a:pt x="189" y="579"/>
                    <a:pt x="189" y="581"/>
                    <a:pt x="190" y="583"/>
                  </a:cubicBezTo>
                  <a:cubicBezTo>
                    <a:pt x="189" y="584"/>
                    <a:pt x="187" y="585"/>
                    <a:pt x="187" y="587"/>
                  </a:cubicBezTo>
                  <a:cubicBezTo>
                    <a:pt x="185" y="585"/>
                    <a:pt x="185" y="580"/>
                    <a:pt x="187" y="579"/>
                  </a:cubicBezTo>
                  <a:close/>
                  <a:moveTo>
                    <a:pt x="188" y="613"/>
                  </a:moveTo>
                  <a:cubicBezTo>
                    <a:pt x="190" y="615"/>
                    <a:pt x="189" y="617"/>
                    <a:pt x="188" y="621"/>
                  </a:cubicBezTo>
                  <a:cubicBezTo>
                    <a:pt x="186" y="620"/>
                    <a:pt x="186" y="619"/>
                    <a:pt x="185" y="617"/>
                  </a:cubicBezTo>
                  <a:cubicBezTo>
                    <a:pt x="185" y="615"/>
                    <a:pt x="188" y="615"/>
                    <a:pt x="188" y="613"/>
                  </a:cubicBezTo>
                  <a:close/>
                  <a:moveTo>
                    <a:pt x="189" y="592"/>
                  </a:moveTo>
                  <a:cubicBezTo>
                    <a:pt x="188" y="591"/>
                    <a:pt x="191" y="590"/>
                    <a:pt x="189" y="589"/>
                  </a:cubicBezTo>
                  <a:cubicBezTo>
                    <a:pt x="189" y="588"/>
                    <a:pt x="191" y="588"/>
                    <a:pt x="191" y="586"/>
                  </a:cubicBezTo>
                  <a:cubicBezTo>
                    <a:pt x="194" y="587"/>
                    <a:pt x="191" y="592"/>
                    <a:pt x="189" y="592"/>
                  </a:cubicBezTo>
                  <a:close/>
                  <a:moveTo>
                    <a:pt x="191" y="572"/>
                  </a:moveTo>
                  <a:cubicBezTo>
                    <a:pt x="192" y="572"/>
                    <a:pt x="192" y="571"/>
                    <a:pt x="193" y="571"/>
                  </a:cubicBezTo>
                  <a:cubicBezTo>
                    <a:pt x="196" y="571"/>
                    <a:pt x="195" y="574"/>
                    <a:pt x="194" y="575"/>
                  </a:cubicBezTo>
                  <a:cubicBezTo>
                    <a:pt x="192" y="575"/>
                    <a:pt x="191" y="574"/>
                    <a:pt x="191" y="572"/>
                  </a:cubicBezTo>
                  <a:close/>
                  <a:moveTo>
                    <a:pt x="197" y="530"/>
                  </a:moveTo>
                  <a:cubicBezTo>
                    <a:pt x="198" y="532"/>
                    <a:pt x="201" y="535"/>
                    <a:pt x="199" y="537"/>
                  </a:cubicBezTo>
                  <a:cubicBezTo>
                    <a:pt x="196" y="536"/>
                    <a:pt x="195" y="533"/>
                    <a:pt x="197" y="530"/>
                  </a:cubicBezTo>
                  <a:close/>
                  <a:moveTo>
                    <a:pt x="198" y="511"/>
                  </a:moveTo>
                  <a:cubicBezTo>
                    <a:pt x="200" y="506"/>
                    <a:pt x="196" y="506"/>
                    <a:pt x="197" y="500"/>
                  </a:cubicBezTo>
                  <a:cubicBezTo>
                    <a:pt x="201" y="502"/>
                    <a:pt x="205" y="510"/>
                    <a:pt x="198" y="511"/>
                  </a:cubicBezTo>
                  <a:close/>
                  <a:moveTo>
                    <a:pt x="202" y="571"/>
                  </a:moveTo>
                  <a:cubicBezTo>
                    <a:pt x="202" y="573"/>
                    <a:pt x="201" y="574"/>
                    <a:pt x="200" y="575"/>
                  </a:cubicBezTo>
                  <a:cubicBezTo>
                    <a:pt x="200" y="576"/>
                    <a:pt x="200" y="570"/>
                    <a:pt x="202" y="571"/>
                  </a:cubicBezTo>
                  <a:close/>
                  <a:moveTo>
                    <a:pt x="212" y="482"/>
                  </a:moveTo>
                  <a:cubicBezTo>
                    <a:pt x="216" y="484"/>
                    <a:pt x="209" y="492"/>
                    <a:pt x="210" y="495"/>
                  </a:cubicBezTo>
                  <a:cubicBezTo>
                    <a:pt x="204" y="492"/>
                    <a:pt x="209" y="485"/>
                    <a:pt x="212" y="482"/>
                  </a:cubicBezTo>
                  <a:close/>
                  <a:moveTo>
                    <a:pt x="211" y="472"/>
                  </a:moveTo>
                  <a:cubicBezTo>
                    <a:pt x="210" y="472"/>
                    <a:pt x="210" y="470"/>
                    <a:pt x="208" y="471"/>
                  </a:cubicBezTo>
                  <a:cubicBezTo>
                    <a:pt x="206" y="464"/>
                    <a:pt x="211" y="461"/>
                    <a:pt x="213" y="456"/>
                  </a:cubicBezTo>
                  <a:cubicBezTo>
                    <a:pt x="216" y="457"/>
                    <a:pt x="216" y="461"/>
                    <a:pt x="218" y="462"/>
                  </a:cubicBezTo>
                  <a:cubicBezTo>
                    <a:pt x="216" y="466"/>
                    <a:pt x="214" y="469"/>
                    <a:pt x="211" y="472"/>
                  </a:cubicBezTo>
                  <a:close/>
                  <a:moveTo>
                    <a:pt x="217" y="452"/>
                  </a:moveTo>
                  <a:cubicBezTo>
                    <a:pt x="219" y="449"/>
                    <a:pt x="222" y="448"/>
                    <a:pt x="223" y="445"/>
                  </a:cubicBezTo>
                  <a:cubicBezTo>
                    <a:pt x="226" y="445"/>
                    <a:pt x="226" y="449"/>
                    <a:pt x="229" y="451"/>
                  </a:cubicBezTo>
                  <a:cubicBezTo>
                    <a:pt x="225" y="455"/>
                    <a:pt x="219" y="461"/>
                    <a:pt x="217" y="452"/>
                  </a:cubicBezTo>
                  <a:close/>
                  <a:moveTo>
                    <a:pt x="224" y="411"/>
                  </a:moveTo>
                  <a:cubicBezTo>
                    <a:pt x="224" y="409"/>
                    <a:pt x="225" y="409"/>
                    <a:pt x="225" y="407"/>
                  </a:cubicBezTo>
                  <a:cubicBezTo>
                    <a:pt x="227" y="408"/>
                    <a:pt x="227" y="406"/>
                    <a:pt x="228" y="405"/>
                  </a:cubicBezTo>
                  <a:cubicBezTo>
                    <a:pt x="230" y="404"/>
                    <a:pt x="230" y="407"/>
                    <a:pt x="231" y="407"/>
                  </a:cubicBezTo>
                  <a:cubicBezTo>
                    <a:pt x="229" y="409"/>
                    <a:pt x="229" y="412"/>
                    <a:pt x="226" y="413"/>
                  </a:cubicBezTo>
                  <a:cubicBezTo>
                    <a:pt x="226" y="412"/>
                    <a:pt x="226" y="412"/>
                    <a:pt x="227" y="412"/>
                  </a:cubicBezTo>
                  <a:cubicBezTo>
                    <a:pt x="226" y="411"/>
                    <a:pt x="225" y="412"/>
                    <a:pt x="224" y="411"/>
                  </a:cubicBezTo>
                  <a:close/>
                  <a:moveTo>
                    <a:pt x="235" y="413"/>
                  </a:moveTo>
                  <a:cubicBezTo>
                    <a:pt x="233" y="414"/>
                    <a:pt x="232" y="417"/>
                    <a:pt x="229" y="418"/>
                  </a:cubicBezTo>
                  <a:cubicBezTo>
                    <a:pt x="231" y="416"/>
                    <a:pt x="231" y="413"/>
                    <a:pt x="235" y="413"/>
                  </a:cubicBezTo>
                  <a:close/>
                  <a:moveTo>
                    <a:pt x="228" y="377"/>
                  </a:moveTo>
                  <a:cubicBezTo>
                    <a:pt x="229" y="375"/>
                    <a:pt x="230" y="373"/>
                    <a:pt x="232" y="371"/>
                  </a:cubicBezTo>
                  <a:cubicBezTo>
                    <a:pt x="236" y="374"/>
                    <a:pt x="236" y="378"/>
                    <a:pt x="240" y="381"/>
                  </a:cubicBezTo>
                  <a:cubicBezTo>
                    <a:pt x="240" y="384"/>
                    <a:pt x="238" y="385"/>
                    <a:pt x="236" y="386"/>
                  </a:cubicBezTo>
                  <a:cubicBezTo>
                    <a:pt x="232" y="385"/>
                    <a:pt x="231" y="380"/>
                    <a:pt x="228" y="377"/>
                  </a:cubicBezTo>
                  <a:close/>
                  <a:moveTo>
                    <a:pt x="238" y="394"/>
                  </a:moveTo>
                  <a:cubicBezTo>
                    <a:pt x="238" y="395"/>
                    <a:pt x="241" y="396"/>
                    <a:pt x="240" y="398"/>
                  </a:cubicBezTo>
                  <a:cubicBezTo>
                    <a:pt x="238" y="397"/>
                    <a:pt x="236" y="397"/>
                    <a:pt x="236" y="394"/>
                  </a:cubicBezTo>
                  <a:cubicBezTo>
                    <a:pt x="237" y="394"/>
                    <a:pt x="238" y="394"/>
                    <a:pt x="238" y="394"/>
                  </a:cubicBezTo>
                  <a:close/>
                  <a:moveTo>
                    <a:pt x="249" y="393"/>
                  </a:moveTo>
                  <a:cubicBezTo>
                    <a:pt x="252" y="395"/>
                    <a:pt x="246" y="397"/>
                    <a:pt x="246" y="399"/>
                  </a:cubicBezTo>
                  <a:cubicBezTo>
                    <a:pt x="244" y="397"/>
                    <a:pt x="249" y="396"/>
                    <a:pt x="249" y="393"/>
                  </a:cubicBezTo>
                  <a:close/>
                  <a:moveTo>
                    <a:pt x="253" y="398"/>
                  </a:moveTo>
                  <a:cubicBezTo>
                    <a:pt x="253" y="401"/>
                    <a:pt x="250" y="401"/>
                    <a:pt x="249" y="404"/>
                  </a:cubicBezTo>
                  <a:cubicBezTo>
                    <a:pt x="247" y="404"/>
                    <a:pt x="248" y="401"/>
                    <a:pt x="246" y="401"/>
                  </a:cubicBezTo>
                  <a:cubicBezTo>
                    <a:pt x="248" y="399"/>
                    <a:pt x="252" y="393"/>
                    <a:pt x="253" y="398"/>
                  </a:cubicBezTo>
                  <a:close/>
                  <a:moveTo>
                    <a:pt x="257" y="403"/>
                  </a:moveTo>
                  <a:cubicBezTo>
                    <a:pt x="263" y="407"/>
                    <a:pt x="267" y="415"/>
                    <a:pt x="265" y="424"/>
                  </a:cubicBezTo>
                  <a:cubicBezTo>
                    <a:pt x="258" y="421"/>
                    <a:pt x="257" y="413"/>
                    <a:pt x="251" y="409"/>
                  </a:cubicBezTo>
                  <a:cubicBezTo>
                    <a:pt x="253" y="407"/>
                    <a:pt x="255" y="405"/>
                    <a:pt x="257" y="403"/>
                  </a:cubicBezTo>
                  <a:close/>
                  <a:moveTo>
                    <a:pt x="265" y="341"/>
                  </a:moveTo>
                  <a:cubicBezTo>
                    <a:pt x="268" y="341"/>
                    <a:pt x="270" y="345"/>
                    <a:pt x="268" y="347"/>
                  </a:cubicBezTo>
                  <a:cubicBezTo>
                    <a:pt x="266" y="346"/>
                    <a:pt x="265" y="344"/>
                    <a:pt x="265" y="341"/>
                  </a:cubicBezTo>
                  <a:close/>
                  <a:moveTo>
                    <a:pt x="267" y="356"/>
                  </a:moveTo>
                  <a:cubicBezTo>
                    <a:pt x="270" y="356"/>
                    <a:pt x="270" y="360"/>
                    <a:pt x="272" y="361"/>
                  </a:cubicBezTo>
                  <a:cubicBezTo>
                    <a:pt x="272" y="363"/>
                    <a:pt x="270" y="363"/>
                    <a:pt x="269" y="365"/>
                  </a:cubicBezTo>
                  <a:cubicBezTo>
                    <a:pt x="266" y="364"/>
                    <a:pt x="265" y="358"/>
                    <a:pt x="267" y="356"/>
                  </a:cubicBezTo>
                  <a:close/>
                  <a:moveTo>
                    <a:pt x="269" y="375"/>
                  </a:moveTo>
                  <a:cubicBezTo>
                    <a:pt x="270" y="376"/>
                    <a:pt x="270" y="376"/>
                    <a:pt x="271" y="377"/>
                  </a:cubicBezTo>
                  <a:cubicBezTo>
                    <a:pt x="271" y="379"/>
                    <a:pt x="269" y="379"/>
                    <a:pt x="268" y="381"/>
                  </a:cubicBezTo>
                  <a:cubicBezTo>
                    <a:pt x="267" y="379"/>
                    <a:pt x="268" y="377"/>
                    <a:pt x="269" y="375"/>
                  </a:cubicBezTo>
                  <a:close/>
                  <a:moveTo>
                    <a:pt x="274" y="424"/>
                  </a:moveTo>
                  <a:cubicBezTo>
                    <a:pt x="272" y="424"/>
                    <a:pt x="272" y="426"/>
                    <a:pt x="270" y="426"/>
                  </a:cubicBezTo>
                  <a:cubicBezTo>
                    <a:pt x="271" y="425"/>
                    <a:pt x="272" y="422"/>
                    <a:pt x="274" y="424"/>
                  </a:cubicBezTo>
                  <a:close/>
                  <a:moveTo>
                    <a:pt x="276" y="428"/>
                  </a:moveTo>
                  <a:cubicBezTo>
                    <a:pt x="277" y="429"/>
                    <a:pt x="278" y="429"/>
                    <a:pt x="278" y="431"/>
                  </a:cubicBezTo>
                  <a:cubicBezTo>
                    <a:pt x="277" y="431"/>
                    <a:pt x="276" y="431"/>
                    <a:pt x="276" y="432"/>
                  </a:cubicBezTo>
                  <a:cubicBezTo>
                    <a:pt x="274" y="433"/>
                    <a:pt x="275" y="430"/>
                    <a:pt x="273" y="431"/>
                  </a:cubicBezTo>
                  <a:cubicBezTo>
                    <a:pt x="273" y="429"/>
                    <a:pt x="274" y="428"/>
                    <a:pt x="276" y="428"/>
                  </a:cubicBezTo>
                  <a:close/>
                  <a:moveTo>
                    <a:pt x="287" y="559"/>
                  </a:moveTo>
                  <a:cubicBezTo>
                    <a:pt x="287" y="563"/>
                    <a:pt x="286" y="564"/>
                    <a:pt x="285" y="566"/>
                  </a:cubicBezTo>
                  <a:cubicBezTo>
                    <a:pt x="281" y="564"/>
                    <a:pt x="282" y="558"/>
                    <a:pt x="287" y="559"/>
                  </a:cubicBezTo>
                  <a:close/>
                  <a:moveTo>
                    <a:pt x="286" y="354"/>
                  </a:moveTo>
                  <a:cubicBezTo>
                    <a:pt x="287" y="353"/>
                    <a:pt x="287" y="350"/>
                    <a:pt x="290" y="350"/>
                  </a:cubicBezTo>
                  <a:cubicBezTo>
                    <a:pt x="291" y="353"/>
                    <a:pt x="288" y="354"/>
                    <a:pt x="286" y="354"/>
                  </a:cubicBezTo>
                  <a:close/>
                  <a:moveTo>
                    <a:pt x="290" y="356"/>
                  </a:moveTo>
                  <a:cubicBezTo>
                    <a:pt x="290" y="358"/>
                    <a:pt x="288" y="358"/>
                    <a:pt x="288" y="359"/>
                  </a:cubicBezTo>
                  <a:cubicBezTo>
                    <a:pt x="286" y="358"/>
                    <a:pt x="289" y="354"/>
                    <a:pt x="290" y="356"/>
                  </a:cubicBezTo>
                  <a:close/>
                  <a:moveTo>
                    <a:pt x="289" y="375"/>
                  </a:moveTo>
                  <a:cubicBezTo>
                    <a:pt x="286" y="376"/>
                    <a:pt x="288" y="372"/>
                    <a:pt x="287" y="370"/>
                  </a:cubicBezTo>
                  <a:cubicBezTo>
                    <a:pt x="289" y="370"/>
                    <a:pt x="291" y="373"/>
                    <a:pt x="289" y="375"/>
                  </a:cubicBezTo>
                  <a:close/>
                  <a:moveTo>
                    <a:pt x="288" y="441"/>
                  </a:moveTo>
                  <a:cubicBezTo>
                    <a:pt x="290" y="442"/>
                    <a:pt x="290" y="441"/>
                    <a:pt x="291" y="440"/>
                  </a:cubicBezTo>
                  <a:cubicBezTo>
                    <a:pt x="292" y="442"/>
                    <a:pt x="289" y="444"/>
                    <a:pt x="288" y="445"/>
                  </a:cubicBezTo>
                  <a:cubicBezTo>
                    <a:pt x="287" y="445"/>
                    <a:pt x="289" y="443"/>
                    <a:pt x="288" y="441"/>
                  </a:cubicBezTo>
                  <a:close/>
                  <a:moveTo>
                    <a:pt x="300" y="437"/>
                  </a:moveTo>
                  <a:cubicBezTo>
                    <a:pt x="304" y="437"/>
                    <a:pt x="304" y="441"/>
                    <a:pt x="304" y="445"/>
                  </a:cubicBezTo>
                  <a:cubicBezTo>
                    <a:pt x="299" y="449"/>
                    <a:pt x="295" y="453"/>
                    <a:pt x="291" y="458"/>
                  </a:cubicBezTo>
                  <a:cubicBezTo>
                    <a:pt x="290" y="456"/>
                    <a:pt x="288" y="455"/>
                    <a:pt x="288" y="452"/>
                  </a:cubicBezTo>
                  <a:cubicBezTo>
                    <a:pt x="293" y="448"/>
                    <a:pt x="297" y="443"/>
                    <a:pt x="300" y="437"/>
                  </a:cubicBezTo>
                  <a:close/>
                  <a:moveTo>
                    <a:pt x="294" y="465"/>
                  </a:moveTo>
                  <a:cubicBezTo>
                    <a:pt x="290" y="459"/>
                    <a:pt x="299" y="455"/>
                    <a:pt x="303" y="451"/>
                  </a:cubicBezTo>
                  <a:cubicBezTo>
                    <a:pt x="302" y="455"/>
                    <a:pt x="298" y="462"/>
                    <a:pt x="294" y="465"/>
                  </a:cubicBezTo>
                  <a:close/>
                  <a:moveTo>
                    <a:pt x="302" y="473"/>
                  </a:moveTo>
                  <a:cubicBezTo>
                    <a:pt x="300" y="473"/>
                    <a:pt x="299" y="471"/>
                    <a:pt x="299" y="470"/>
                  </a:cubicBezTo>
                  <a:cubicBezTo>
                    <a:pt x="298" y="467"/>
                    <a:pt x="301" y="466"/>
                    <a:pt x="302" y="464"/>
                  </a:cubicBezTo>
                  <a:cubicBezTo>
                    <a:pt x="302" y="466"/>
                    <a:pt x="303" y="469"/>
                    <a:pt x="302" y="473"/>
                  </a:cubicBezTo>
                  <a:close/>
                  <a:moveTo>
                    <a:pt x="299" y="489"/>
                  </a:moveTo>
                  <a:cubicBezTo>
                    <a:pt x="305" y="493"/>
                    <a:pt x="304" y="504"/>
                    <a:pt x="297" y="505"/>
                  </a:cubicBezTo>
                  <a:cubicBezTo>
                    <a:pt x="292" y="500"/>
                    <a:pt x="295" y="493"/>
                    <a:pt x="299" y="489"/>
                  </a:cubicBezTo>
                  <a:close/>
                  <a:moveTo>
                    <a:pt x="299" y="671"/>
                  </a:moveTo>
                  <a:cubicBezTo>
                    <a:pt x="300" y="669"/>
                    <a:pt x="303" y="674"/>
                    <a:pt x="301" y="675"/>
                  </a:cubicBezTo>
                  <a:cubicBezTo>
                    <a:pt x="298" y="676"/>
                    <a:pt x="300" y="671"/>
                    <a:pt x="299" y="671"/>
                  </a:cubicBezTo>
                  <a:close/>
                  <a:moveTo>
                    <a:pt x="295" y="541"/>
                  </a:moveTo>
                  <a:cubicBezTo>
                    <a:pt x="294" y="539"/>
                    <a:pt x="292" y="539"/>
                    <a:pt x="291" y="538"/>
                  </a:cubicBezTo>
                  <a:cubicBezTo>
                    <a:pt x="292" y="535"/>
                    <a:pt x="294" y="534"/>
                    <a:pt x="295" y="532"/>
                  </a:cubicBezTo>
                  <a:cubicBezTo>
                    <a:pt x="296" y="533"/>
                    <a:pt x="296" y="536"/>
                    <a:pt x="298" y="538"/>
                  </a:cubicBezTo>
                  <a:cubicBezTo>
                    <a:pt x="297" y="539"/>
                    <a:pt x="296" y="539"/>
                    <a:pt x="295" y="541"/>
                  </a:cubicBezTo>
                  <a:close/>
                  <a:moveTo>
                    <a:pt x="300" y="542"/>
                  </a:moveTo>
                  <a:cubicBezTo>
                    <a:pt x="300" y="544"/>
                    <a:pt x="298" y="545"/>
                    <a:pt x="298" y="546"/>
                  </a:cubicBezTo>
                  <a:cubicBezTo>
                    <a:pt x="296" y="545"/>
                    <a:pt x="297" y="542"/>
                    <a:pt x="300" y="542"/>
                  </a:cubicBezTo>
                  <a:close/>
                  <a:moveTo>
                    <a:pt x="296" y="558"/>
                  </a:moveTo>
                  <a:cubicBezTo>
                    <a:pt x="298" y="559"/>
                    <a:pt x="298" y="561"/>
                    <a:pt x="299" y="564"/>
                  </a:cubicBezTo>
                  <a:cubicBezTo>
                    <a:pt x="298" y="564"/>
                    <a:pt x="298" y="566"/>
                    <a:pt x="296" y="566"/>
                  </a:cubicBezTo>
                  <a:cubicBezTo>
                    <a:pt x="294" y="564"/>
                    <a:pt x="295" y="562"/>
                    <a:pt x="294" y="560"/>
                  </a:cubicBezTo>
                  <a:cubicBezTo>
                    <a:pt x="294" y="559"/>
                    <a:pt x="296" y="559"/>
                    <a:pt x="296" y="558"/>
                  </a:cubicBezTo>
                  <a:close/>
                  <a:moveTo>
                    <a:pt x="296" y="579"/>
                  </a:moveTo>
                  <a:cubicBezTo>
                    <a:pt x="301" y="581"/>
                    <a:pt x="301" y="592"/>
                    <a:pt x="297" y="595"/>
                  </a:cubicBezTo>
                  <a:cubicBezTo>
                    <a:pt x="292" y="592"/>
                    <a:pt x="292" y="583"/>
                    <a:pt x="296" y="579"/>
                  </a:cubicBezTo>
                  <a:close/>
                  <a:moveTo>
                    <a:pt x="296" y="631"/>
                  </a:moveTo>
                  <a:cubicBezTo>
                    <a:pt x="297" y="629"/>
                    <a:pt x="298" y="633"/>
                    <a:pt x="298" y="635"/>
                  </a:cubicBezTo>
                  <a:cubicBezTo>
                    <a:pt x="294" y="635"/>
                    <a:pt x="298" y="632"/>
                    <a:pt x="296" y="631"/>
                  </a:cubicBezTo>
                  <a:close/>
                  <a:moveTo>
                    <a:pt x="297" y="612"/>
                  </a:moveTo>
                  <a:cubicBezTo>
                    <a:pt x="299" y="613"/>
                    <a:pt x="300" y="616"/>
                    <a:pt x="299" y="619"/>
                  </a:cubicBezTo>
                  <a:cubicBezTo>
                    <a:pt x="296" y="618"/>
                    <a:pt x="295" y="614"/>
                    <a:pt x="297" y="612"/>
                  </a:cubicBezTo>
                  <a:close/>
                  <a:moveTo>
                    <a:pt x="297" y="699"/>
                  </a:moveTo>
                  <a:cubicBezTo>
                    <a:pt x="298" y="700"/>
                    <a:pt x="298" y="704"/>
                    <a:pt x="298" y="707"/>
                  </a:cubicBezTo>
                  <a:cubicBezTo>
                    <a:pt x="296" y="707"/>
                    <a:pt x="296" y="704"/>
                    <a:pt x="295" y="702"/>
                  </a:cubicBezTo>
                  <a:cubicBezTo>
                    <a:pt x="295" y="700"/>
                    <a:pt x="297" y="701"/>
                    <a:pt x="297" y="699"/>
                  </a:cubicBezTo>
                  <a:close/>
                  <a:moveTo>
                    <a:pt x="300" y="640"/>
                  </a:moveTo>
                  <a:cubicBezTo>
                    <a:pt x="301" y="640"/>
                    <a:pt x="302" y="640"/>
                    <a:pt x="302" y="641"/>
                  </a:cubicBezTo>
                  <a:cubicBezTo>
                    <a:pt x="302" y="645"/>
                    <a:pt x="299" y="645"/>
                    <a:pt x="298" y="647"/>
                  </a:cubicBezTo>
                  <a:cubicBezTo>
                    <a:pt x="296" y="645"/>
                    <a:pt x="300" y="642"/>
                    <a:pt x="300" y="640"/>
                  </a:cubicBezTo>
                  <a:close/>
                  <a:moveTo>
                    <a:pt x="301" y="532"/>
                  </a:moveTo>
                  <a:cubicBezTo>
                    <a:pt x="299" y="529"/>
                    <a:pt x="297" y="526"/>
                    <a:pt x="300" y="522"/>
                  </a:cubicBezTo>
                  <a:cubicBezTo>
                    <a:pt x="303" y="523"/>
                    <a:pt x="302" y="530"/>
                    <a:pt x="301" y="532"/>
                  </a:cubicBezTo>
                  <a:close/>
                  <a:moveTo>
                    <a:pt x="295" y="514"/>
                  </a:moveTo>
                  <a:cubicBezTo>
                    <a:pt x="300" y="514"/>
                    <a:pt x="297" y="519"/>
                    <a:pt x="295" y="521"/>
                  </a:cubicBezTo>
                  <a:cubicBezTo>
                    <a:pt x="294" y="521"/>
                    <a:pt x="295" y="519"/>
                    <a:pt x="293" y="519"/>
                  </a:cubicBezTo>
                  <a:cubicBezTo>
                    <a:pt x="293" y="516"/>
                    <a:pt x="295" y="516"/>
                    <a:pt x="295" y="514"/>
                  </a:cubicBezTo>
                  <a:close/>
                  <a:moveTo>
                    <a:pt x="291" y="513"/>
                  </a:moveTo>
                  <a:cubicBezTo>
                    <a:pt x="290" y="509"/>
                    <a:pt x="289" y="507"/>
                    <a:pt x="290" y="503"/>
                  </a:cubicBezTo>
                  <a:cubicBezTo>
                    <a:pt x="292" y="505"/>
                    <a:pt x="293" y="508"/>
                    <a:pt x="295" y="510"/>
                  </a:cubicBezTo>
                  <a:cubicBezTo>
                    <a:pt x="294" y="511"/>
                    <a:pt x="293" y="513"/>
                    <a:pt x="291" y="513"/>
                  </a:cubicBezTo>
                  <a:close/>
                  <a:moveTo>
                    <a:pt x="292" y="550"/>
                  </a:moveTo>
                  <a:cubicBezTo>
                    <a:pt x="293" y="550"/>
                    <a:pt x="293" y="551"/>
                    <a:pt x="294" y="551"/>
                  </a:cubicBezTo>
                  <a:cubicBezTo>
                    <a:pt x="294" y="552"/>
                    <a:pt x="293" y="554"/>
                    <a:pt x="291" y="554"/>
                  </a:cubicBezTo>
                  <a:cubicBezTo>
                    <a:pt x="290" y="553"/>
                    <a:pt x="291" y="551"/>
                    <a:pt x="292" y="550"/>
                  </a:cubicBezTo>
                  <a:close/>
                  <a:moveTo>
                    <a:pt x="293" y="660"/>
                  </a:moveTo>
                  <a:cubicBezTo>
                    <a:pt x="296" y="659"/>
                    <a:pt x="294" y="663"/>
                    <a:pt x="295" y="664"/>
                  </a:cubicBezTo>
                  <a:cubicBezTo>
                    <a:pt x="292" y="664"/>
                    <a:pt x="293" y="661"/>
                    <a:pt x="293" y="660"/>
                  </a:cubicBezTo>
                  <a:close/>
                  <a:moveTo>
                    <a:pt x="294" y="689"/>
                  </a:moveTo>
                  <a:cubicBezTo>
                    <a:pt x="296" y="690"/>
                    <a:pt x="295" y="693"/>
                    <a:pt x="294" y="694"/>
                  </a:cubicBezTo>
                  <a:cubicBezTo>
                    <a:pt x="293" y="693"/>
                    <a:pt x="293" y="690"/>
                    <a:pt x="294" y="689"/>
                  </a:cubicBezTo>
                  <a:close/>
                  <a:moveTo>
                    <a:pt x="297" y="723"/>
                  </a:moveTo>
                  <a:cubicBezTo>
                    <a:pt x="300" y="725"/>
                    <a:pt x="301" y="733"/>
                    <a:pt x="298" y="734"/>
                  </a:cubicBezTo>
                  <a:cubicBezTo>
                    <a:pt x="294" y="732"/>
                    <a:pt x="294" y="726"/>
                    <a:pt x="297" y="723"/>
                  </a:cubicBezTo>
                  <a:close/>
                  <a:moveTo>
                    <a:pt x="299" y="763"/>
                  </a:moveTo>
                  <a:cubicBezTo>
                    <a:pt x="301" y="763"/>
                    <a:pt x="299" y="766"/>
                    <a:pt x="297" y="766"/>
                  </a:cubicBezTo>
                  <a:cubicBezTo>
                    <a:pt x="297" y="763"/>
                    <a:pt x="299" y="764"/>
                    <a:pt x="299" y="763"/>
                  </a:cubicBezTo>
                  <a:close/>
                  <a:moveTo>
                    <a:pt x="299" y="787"/>
                  </a:moveTo>
                  <a:cubicBezTo>
                    <a:pt x="300" y="789"/>
                    <a:pt x="298" y="791"/>
                    <a:pt x="296" y="791"/>
                  </a:cubicBezTo>
                  <a:cubicBezTo>
                    <a:pt x="295" y="790"/>
                    <a:pt x="295" y="787"/>
                    <a:pt x="299" y="787"/>
                  </a:cubicBezTo>
                  <a:close/>
                  <a:moveTo>
                    <a:pt x="301" y="811"/>
                  </a:moveTo>
                  <a:cubicBezTo>
                    <a:pt x="303" y="815"/>
                    <a:pt x="300" y="819"/>
                    <a:pt x="297" y="819"/>
                  </a:cubicBezTo>
                  <a:cubicBezTo>
                    <a:pt x="298" y="816"/>
                    <a:pt x="300" y="814"/>
                    <a:pt x="301" y="811"/>
                  </a:cubicBezTo>
                  <a:close/>
                  <a:moveTo>
                    <a:pt x="300" y="655"/>
                  </a:moveTo>
                  <a:cubicBezTo>
                    <a:pt x="297" y="653"/>
                    <a:pt x="302" y="650"/>
                    <a:pt x="302" y="649"/>
                  </a:cubicBezTo>
                  <a:cubicBezTo>
                    <a:pt x="304" y="651"/>
                    <a:pt x="301" y="653"/>
                    <a:pt x="300" y="655"/>
                  </a:cubicBezTo>
                  <a:close/>
                  <a:moveTo>
                    <a:pt x="300" y="511"/>
                  </a:moveTo>
                  <a:cubicBezTo>
                    <a:pt x="300" y="508"/>
                    <a:pt x="301" y="506"/>
                    <a:pt x="303" y="506"/>
                  </a:cubicBezTo>
                  <a:cubicBezTo>
                    <a:pt x="303" y="508"/>
                    <a:pt x="304" y="512"/>
                    <a:pt x="300" y="511"/>
                  </a:cubicBezTo>
                  <a:close/>
                  <a:moveTo>
                    <a:pt x="289" y="466"/>
                  </a:moveTo>
                  <a:cubicBezTo>
                    <a:pt x="291" y="466"/>
                    <a:pt x="291" y="469"/>
                    <a:pt x="291" y="470"/>
                  </a:cubicBezTo>
                  <a:cubicBezTo>
                    <a:pt x="292" y="472"/>
                    <a:pt x="290" y="472"/>
                    <a:pt x="289" y="473"/>
                  </a:cubicBezTo>
                  <a:cubicBezTo>
                    <a:pt x="288" y="472"/>
                    <a:pt x="288" y="468"/>
                    <a:pt x="289" y="466"/>
                  </a:cubicBezTo>
                  <a:close/>
                  <a:moveTo>
                    <a:pt x="295" y="474"/>
                  </a:moveTo>
                  <a:cubicBezTo>
                    <a:pt x="299" y="479"/>
                    <a:pt x="293" y="484"/>
                    <a:pt x="289" y="486"/>
                  </a:cubicBezTo>
                  <a:cubicBezTo>
                    <a:pt x="288" y="481"/>
                    <a:pt x="293" y="478"/>
                    <a:pt x="295" y="474"/>
                  </a:cubicBezTo>
                  <a:close/>
                  <a:moveTo>
                    <a:pt x="289" y="688"/>
                  </a:moveTo>
                  <a:cubicBezTo>
                    <a:pt x="288" y="687"/>
                    <a:pt x="288" y="685"/>
                    <a:pt x="289" y="683"/>
                  </a:cubicBezTo>
                  <a:cubicBezTo>
                    <a:pt x="291" y="683"/>
                    <a:pt x="290" y="687"/>
                    <a:pt x="289" y="688"/>
                  </a:cubicBezTo>
                  <a:close/>
                  <a:moveTo>
                    <a:pt x="290" y="710"/>
                  </a:moveTo>
                  <a:cubicBezTo>
                    <a:pt x="292" y="711"/>
                    <a:pt x="290" y="714"/>
                    <a:pt x="293" y="713"/>
                  </a:cubicBezTo>
                  <a:cubicBezTo>
                    <a:pt x="293" y="716"/>
                    <a:pt x="291" y="716"/>
                    <a:pt x="291" y="718"/>
                  </a:cubicBezTo>
                  <a:cubicBezTo>
                    <a:pt x="288" y="716"/>
                    <a:pt x="288" y="712"/>
                    <a:pt x="290" y="710"/>
                  </a:cubicBezTo>
                  <a:close/>
                  <a:moveTo>
                    <a:pt x="292" y="754"/>
                  </a:moveTo>
                  <a:cubicBezTo>
                    <a:pt x="291" y="753"/>
                    <a:pt x="290" y="753"/>
                    <a:pt x="288" y="753"/>
                  </a:cubicBezTo>
                  <a:cubicBezTo>
                    <a:pt x="289" y="751"/>
                    <a:pt x="292" y="749"/>
                    <a:pt x="293" y="747"/>
                  </a:cubicBezTo>
                  <a:cubicBezTo>
                    <a:pt x="296" y="749"/>
                    <a:pt x="293" y="752"/>
                    <a:pt x="292" y="754"/>
                  </a:cubicBezTo>
                  <a:close/>
                  <a:moveTo>
                    <a:pt x="297" y="779"/>
                  </a:moveTo>
                  <a:cubicBezTo>
                    <a:pt x="298" y="783"/>
                    <a:pt x="294" y="783"/>
                    <a:pt x="293" y="785"/>
                  </a:cubicBezTo>
                  <a:cubicBezTo>
                    <a:pt x="292" y="784"/>
                    <a:pt x="294" y="778"/>
                    <a:pt x="297" y="779"/>
                  </a:cubicBezTo>
                  <a:close/>
                  <a:moveTo>
                    <a:pt x="310" y="823"/>
                  </a:moveTo>
                  <a:cubicBezTo>
                    <a:pt x="306" y="831"/>
                    <a:pt x="300" y="843"/>
                    <a:pt x="294" y="851"/>
                  </a:cubicBezTo>
                  <a:cubicBezTo>
                    <a:pt x="296" y="841"/>
                    <a:pt x="304" y="831"/>
                    <a:pt x="310" y="823"/>
                  </a:cubicBezTo>
                  <a:close/>
                  <a:moveTo>
                    <a:pt x="306" y="842"/>
                  </a:moveTo>
                  <a:cubicBezTo>
                    <a:pt x="308" y="837"/>
                    <a:pt x="311" y="834"/>
                    <a:pt x="313" y="831"/>
                  </a:cubicBezTo>
                  <a:cubicBezTo>
                    <a:pt x="314" y="835"/>
                    <a:pt x="309" y="838"/>
                    <a:pt x="306" y="842"/>
                  </a:cubicBezTo>
                  <a:close/>
                  <a:moveTo>
                    <a:pt x="304" y="859"/>
                  </a:moveTo>
                  <a:cubicBezTo>
                    <a:pt x="302" y="859"/>
                    <a:pt x="301" y="859"/>
                    <a:pt x="300" y="859"/>
                  </a:cubicBezTo>
                  <a:cubicBezTo>
                    <a:pt x="302" y="855"/>
                    <a:pt x="304" y="852"/>
                    <a:pt x="307" y="849"/>
                  </a:cubicBezTo>
                  <a:cubicBezTo>
                    <a:pt x="309" y="853"/>
                    <a:pt x="304" y="855"/>
                    <a:pt x="304" y="859"/>
                  </a:cubicBezTo>
                  <a:close/>
                  <a:moveTo>
                    <a:pt x="314" y="838"/>
                  </a:moveTo>
                  <a:cubicBezTo>
                    <a:pt x="317" y="842"/>
                    <a:pt x="312" y="847"/>
                    <a:pt x="308" y="847"/>
                  </a:cubicBezTo>
                  <a:cubicBezTo>
                    <a:pt x="309" y="843"/>
                    <a:pt x="312" y="841"/>
                    <a:pt x="314" y="838"/>
                  </a:cubicBezTo>
                  <a:close/>
                  <a:moveTo>
                    <a:pt x="314" y="764"/>
                  </a:moveTo>
                  <a:cubicBezTo>
                    <a:pt x="315" y="761"/>
                    <a:pt x="319" y="765"/>
                    <a:pt x="317" y="767"/>
                  </a:cubicBezTo>
                  <a:cubicBezTo>
                    <a:pt x="315" y="767"/>
                    <a:pt x="315" y="765"/>
                    <a:pt x="314" y="764"/>
                  </a:cubicBezTo>
                  <a:close/>
                  <a:moveTo>
                    <a:pt x="321" y="827"/>
                  </a:moveTo>
                  <a:cubicBezTo>
                    <a:pt x="322" y="826"/>
                    <a:pt x="323" y="827"/>
                    <a:pt x="323" y="827"/>
                  </a:cubicBezTo>
                  <a:cubicBezTo>
                    <a:pt x="322" y="832"/>
                    <a:pt x="319" y="836"/>
                    <a:pt x="317" y="839"/>
                  </a:cubicBezTo>
                  <a:cubicBezTo>
                    <a:pt x="314" y="834"/>
                    <a:pt x="321" y="831"/>
                    <a:pt x="321" y="827"/>
                  </a:cubicBezTo>
                  <a:close/>
                  <a:moveTo>
                    <a:pt x="318" y="184"/>
                  </a:moveTo>
                  <a:cubicBezTo>
                    <a:pt x="316" y="178"/>
                    <a:pt x="318" y="176"/>
                    <a:pt x="318" y="170"/>
                  </a:cubicBezTo>
                  <a:cubicBezTo>
                    <a:pt x="321" y="174"/>
                    <a:pt x="324" y="177"/>
                    <a:pt x="323" y="182"/>
                  </a:cubicBezTo>
                  <a:cubicBezTo>
                    <a:pt x="322" y="183"/>
                    <a:pt x="321" y="184"/>
                    <a:pt x="318" y="184"/>
                  </a:cubicBezTo>
                  <a:close/>
                  <a:moveTo>
                    <a:pt x="319" y="159"/>
                  </a:moveTo>
                  <a:cubicBezTo>
                    <a:pt x="318" y="157"/>
                    <a:pt x="319" y="156"/>
                    <a:pt x="318" y="154"/>
                  </a:cubicBezTo>
                  <a:cubicBezTo>
                    <a:pt x="321" y="153"/>
                    <a:pt x="321" y="158"/>
                    <a:pt x="319" y="159"/>
                  </a:cubicBezTo>
                  <a:close/>
                  <a:moveTo>
                    <a:pt x="319" y="142"/>
                  </a:moveTo>
                  <a:cubicBezTo>
                    <a:pt x="321" y="144"/>
                    <a:pt x="322" y="147"/>
                    <a:pt x="324" y="150"/>
                  </a:cubicBezTo>
                  <a:cubicBezTo>
                    <a:pt x="322" y="149"/>
                    <a:pt x="319" y="145"/>
                    <a:pt x="319" y="142"/>
                  </a:cubicBezTo>
                  <a:close/>
                  <a:moveTo>
                    <a:pt x="322" y="111"/>
                  </a:moveTo>
                  <a:cubicBezTo>
                    <a:pt x="325" y="111"/>
                    <a:pt x="323" y="114"/>
                    <a:pt x="325" y="115"/>
                  </a:cubicBezTo>
                  <a:cubicBezTo>
                    <a:pt x="324" y="117"/>
                    <a:pt x="322" y="113"/>
                    <a:pt x="322" y="111"/>
                  </a:cubicBezTo>
                  <a:close/>
                  <a:moveTo>
                    <a:pt x="325" y="129"/>
                  </a:moveTo>
                  <a:cubicBezTo>
                    <a:pt x="323" y="126"/>
                    <a:pt x="321" y="125"/>
                    <a:pt x="321" y="121"/>
                  </a:cubicBezTo>
                  <a:cubicBezTo>
                    <a:pt x="324" y="121"/>
                    <a:pt x="324" y="125"/>
                    <a:pt x="325" y="129"/>
                  </a:cubicBezTo>
                  <a:close/>
                  <a:moveTo>
                    <a:pt x="323" y="65"/>
                  </a:moveTo>
                  <a:cubicBezTo>
                    <a:pt x="320" y="63"/>
                    <a:pt x="319" y="57"/>
                    <a:pt x="322" y="54"/>
                  </a:cubicBezTo>
                  <a:cubicBezTo>
                    <a:pt x="324" y="56"/>
                    <a:pt x="324" y="62"/>
                    <a:pt x="323" y="65"/>
                  </a:cubicBezTo>
                  <a:close/>
                  <a:moveTo>
                    <a:pt x="321" y="80"/>
                  </a:moveTo>
                  <a:cubicBezTo>
                    <a:pt x="323" y="81"/>
                    <a:pt x="321" y="82"/>
                    <a:pt x="321" y="84"/>
                  </a:cubicBezTo>
                  <a:cubicBezTo>
                    <a:pt x="319" y="83"/>
                    <a:pt x="320" y="81"/>
                    <a:pt x="321" y="80"/>
                  </a:cubicBezTo>
                  <a:close/>
                  <a:moveTo>
                    <a:pt x="323" y="137"/>
                  </a:moveTo>
                  <a:cubicBezTo>
                    <a:pt x="326" y="137"/>
                    <a:pt x="324" y="141"/>
                    <a:pt x="324" y="142"/>
                  </a:cubicBezTo>
                  <a:cubicBezTo>
                    <a:pt x="323" y="141"/>
                    <a:pt x="320" y="139"/>
                    <a:pt x="323" y="137"/>
                  </a:cubicBezTo>
                  <a:close/>
                  <a:moveTo>
                    <a:pt x="323" y="33"/>
                  </a:moveTo>
                  <a:cubicBezTo>
                    <a:pt x="317" y="36"/>
                    <a:pt x="320" y="42"/>
                    <a:pt x="321" y="48"/>
                  </a:cubicBezTo>
                  <a:cubicBezTo>
                    <a:pt x="319" y="49"/>
                    <a:pt x="318" y="48"/>
                    <a:pt x="316" y="50"/>
                  </a:cubicBezTo>
                  <a:cubicBezTo>
                    <a:pt x="309" y="41"/>
                    <a:pt x="319" y="36"/>
                    <a:pt x="323" y="30"/>
                  </a:cubicBezTo>
                  <a:cubicBezTo>
                    <a:pt x="326" y="32"/>
                    <a:pt x="330" y="39"/>
                    <a:pt x="326" y="42"/>
                  </a:cubicBezTo>
                  <a:cubicBezTo>
                    <a:pt x="327" y="37"/>
                    <a:pt x="323" y="37"/>
                    <a:pt x="323" y="33"/>
                  </a:cubicBezTo>
                  <a:close/>
                  <a:moveTo>
                    <a:pt x="325" y="209"/>
                  </a:moveTo>
                  <a:cubicBezTo>
                    <a:pt x="326" y="209"/>
                    <a:pt x="326" y="208"/>
                    <a:pt x="326" y="208"/>
                  </a:cubicBezTo>
                  <a:cubicBezTo>
                    <a:pt x="328" y="208"/>
                    <a:pt x="329" y="208"/>
                    <a:pt x="330" y="209"/>
                  </a:cubicBezTo>
                  <a:cubicBezTo>
                    <a:pt x="329" y="215"/>
                    <a:pt x="330" y="217"/>
                    <a:pt x="329" y="222"/>
                  </a:cubicBezTo>
                  <a:cubicBezTo>
                    <a:pt x="323" y="218"/>
                    <a:pt x="328" y="213"/>
                    <a:pt x="325" y="209"/>
                  </a:cubicBezTo>
                  <a:close/>
                  <a:moveTo>
                    <a:pt x="328" y="250"/>
                  </a:moveTo>
                  <a:cubicBezTo>
                    <a:pt x="325" y="243"/>
                    <a:pt x="323" y="236"/>
                    <a:pt x="329" y="230"/>
                  </a:cubicBezTo>
                  <a:cubicBezTo>
                    <a:pt x="330" y="237"/>
                    <a:pt x="329" y="244"/>
                    <a:pt x="328" y="250"/>
                  </a:cubicBezTo>
                  <a:close/>
                  <a:moveTo>
                    <a:pt x="330" y="176"/>
                  </a:moveTo>
                  <a:cubicBezTo>
                    <a:pt x="327" y="175"/>
                    <a:pt x="327" y="168"/>
                    <a:pt x="329" y="166"/>
                  </a:cubicBezTo>
                  <a:cubicBezTo>
                    <a:pt x="329" y="166"/>
                    <a:pt x="330" y="167"/>
                    <a:pt x="331" y="167"/>
                  </a:cubicBezTo>
                  <a:cubicBezTo>
                    <a:pt x="331" y="170"/>
                    <a:pt x="330" y="172"/>
                    <a:pt x="330" y="176"/>
                  </a:cubicBezTo>
                  <a:close/>
                  <a:moveTo>
                    <a:pt x="329" y="148"/>
                  </a:moveTo>
                  <a:cubicBezTo>
                    <a:pt x="329" y="147"/>
                    <a:pt x="329" y="145"/>
                    <a:pt x="329" y="144"/>
                  </a:cubicBezTo>
                  <a:cubicBezTo>
                    <a:pt x="331" y="144"/>
                    <a:pt x="332" y="148"/>
                    <a:pt x="329" y="148"/>
                  </a:cubicBezTo>
                  <a:close/>
                  <a:moveTo>
                    <a:pt x="333" y="18"/>
                  </a:moveTo>
                  <a:cubicBezTo>
                    <a:pt x="331" y="16"/>
                    <a:pt x="328" y="18"/>
                    <a:pt x="327" y="19"/>
                  </a:cubicBezTo>
                  <a:cubicBezTo>
                    <a:pt x="323" y="19"/>
                    <a:pt x="321" y="17"/>
                    <a:pt x="319" y="15"/>
                  </a:cubicBezTo>
                  <a:cubicBezTo>
                    <a:pt x="326" y="16"/>
                    <a:pt x="330" y="12"/>
                    <a:pt x="333" y="18"/>
                  </a:cubicBezTo>
                  <a:close/>
                  <a:moveTo>
                    <a:pt x="306" y="25"/>
                  </a:moveTo>
                  <a:cubicBezTo>
                    <a:pt x="309" y="21"/>
                    <a:pt x="320" y="21"/>
                    <a:pt x="320" y="25"/>
                  </a:cubicBezTo>
                  <a:cubicBezTo>
                    <a:pt x="320" y="29"/>
                    <a:pt x="311" y="29"/>
                    <a:pt x="310" y="34"/>
                  </a:cubicBezTo>
                  <a:cubicBezTo>
                    <a:pt x="308" y="29"/>
                    <a:pt x="305" y="27"/>
                    <a:pt x="306" y="25"/>
                  </a:cubicBezTo>
                  <a:close/>
                  <a:moveTo>
                    <a:pt x="307" y="40"/>
                  </a:moveTo>
                  <a:cubicBezTo>
                    <a:pt x="306" y="41"/>
                    <a:pt x="305" y="42"/>
                    <a:pt x="304" y="44"/>
                  </a:cubicBezTo>
                  <a:cubicBezTo>
                    <a:pt x="301" y="43"/>
                    <a:pt x="305" y="38"/>
                    <a:pt x="307" y="40"/>
                  </a:cubicBezTo>
                  <a:close/>
                  <a:moveTo>
                    <a:pt x="299" y="18"/>
                  </a:moveTo>
                  <a:cubicBezTo>
                    <a:pt x="299" y="20"/>
                    <a:pt x="294" y="20"/>
                    <a:pt x="292" y="19"/>
                  </a:cubicBezTo>
                  <a:cubicBezTo>
                    <a:pt x="294" y="18"/>
                    <a:pt x="297" y="18"/>
                    <a:pt x="299" y="18"/>
                  </a:cubicBezTo>
                  <a:close/>
                  <a:moveTo>
                    <a:pt x="283" y="33"/>
                  </a:moveTo>
                  <a:cubicBezTo>
                    <a:pt x="283" y="33"/>
                    <a:pt x="283" y="32"/>
                    <a:pt x="283" y="31"/>
                  </a:cubicBezTo>
                  <a:cubicBezTo>
                    <a:pt x="289" y="32"/>
                    <a:pt x="295" y="27"/>
                    <a:pt x="300" y="26"/>
                  </a:cubicBezTo>
                  <a:cubicBezTo>
                    <a:pt x="303" y="27"/>
                    <a:pt x="302" y="30"/>
                    <a:pt x="303" y="33"/>
                  </a:cubicBezTo>
                  <a:cubicBezTo>
                    <a:pt x="299" y="37"/>
                    <a:pt x="295" y="38"/>
                    <a:pt x="289" y="40"/>
                  </a:cubicBezTo>
                  <a:cubicBezTo>
                    <a:pt x="288" y="38"/>
                    <a:pt x="288" y="35"/>
                    <a:pt x="287" y="33"/>
                  </a:cubicBezTo>
                  <a:cubicBezTo>
                    <a:pt x="287" y="33"/>
                    <a:pt x="285" y="33"/>
                    <a:pt x="283" y="33"/>
                  </a:cubicBezTo>
                  <a:cubicBezTo>
                    <a:pt x="284" y="36"/>
                    <a:pt x="284" y="40"/>
                    <a:pt x="285" y="44"/>
                  </a:cubicBezTo>
                  <a:cubicBezTo>
                    <a:pt x="284" y="48"/>
                    <a:pt x="280" y="50"/>
                    <a:pt x="278" y="52"/>
                  </a:cubicBezTo>
                  <a:cubicBezTo>
                    <a:pt x="277" y="49"/>
                    <a:pt x="274" y="47"/>
                    <a:pt x="274" y="44"/>
                  </a:cubicBezTo>
                  <a:cubicBezTo>
                    <a:pt x="277" y="41"/>
                    <a:pt x="280" y="36"/>
                    <a:pt x="283" y="33"/>
                  </a:cubicBezTo>
                  <a:close/>
                  <a:moveTo>
                    <a:pt x="281" y="24"/>
                  </a:moveTo>
                  <a:cubicBezTo>
                    <a:pt x="278" y="29"/>
                    <a:pt x="270" y="23"/>
                    <a:pt x="267" y="29"/>
                  </a:cubicBezTo>
                  <a:cubicBezTo>
                    <a:pt x="263" y="26"/>
                    <a:pt x="255" y="29"/>
                    <a:pt x="252" y="24"/>
                  </a:cubicBezTo>
                  <a:cubicBezTo>
                    <a:pt x="261" y="21"/>
                    <a:pt x="271" y="23"/>
                    <a:pt x="281" y="24"/>
                  </a:cubicBezTo>
                  <a:close/>
                  <a:moveTo>
                    <a:pt x="251" y="31"/>
                  </a:moveTo>
                  <a:cubicBezTo>
                    <a:pt x="255" y="31"/>
                    <a:pt x="259" y="33"/>
                    <a:pt x="261" y="33"/>
                  </a:cubicBezTo>
                  <a:cubicBezTo>
                    <a:pt x="257" y="39"/>
                    <a:pt x="250" y="41"/>
                    <a:pt x="246" y="48"/>
                  </a:cubicBezTo>
                  <a:cubicBezTo>
                    <a:pt x="242" y="47"/>
                    <a:pt x="243" y="43"/>
                    <a:pt x="242" y="41"/>
                  </a:cubicBezTo>
                  <a:cubicBezTo>
                    <a:pt x="246" y="38"/>
                    <a:pt x="248" y="34"/>
                    <a:pt x="251" y="31"/>
                  </a:cubicBezTo>
                  <a:close/>
                  <a:moveTo>
                    <a:pt x="238" y="29"/>
                  </a:moveTo>
                  <a:cubicBezTo>
                    <a:pt x="241" y="30"/>
                    <a:pt x="242" y="31"/>
                    <a:pt x="244" y="31"/>
                  </a:cubicBezTo>
                  <a:cubicBezTo>
                    <a:pt x="241" y="34"/>
                    <a:pt x="236" y="39"/>
                    <a:pt x="231" y="36"/>
                  </a:cubicBezTo>
                  <a:cubicBezTo>
                    <a:pt x="232" y="33"/>
                    <a:pt x="236" y="33"/>
                    <a:pt x="238" y="29"/>
                  </a:cubicBezTo>
                  <a:close/>
                  <a:moveTo>
                    <a:pt x="223" y="49"/>
                  </a:moveTo>
                  <a:cubicBezTo>
                    <a:pt x="223" y="48"/>
                    <a:pt x="222" y="47"/>
                    <a:pt x="222" y="46"/>
                  </a:cubicBezTo>
                  <a:cubicBezTo>
                    <a:pt x="222" y="43"/>
                    <a:pt x="225" y="43"/>
                    <a:pt x="226" y="40"/>
                  </a:cubicBezTo>
                  <a:cubicBezTo>
                    <a:pt x="227" y="41"/>
                    <a:pt x="230" y="41"/>
                    <a:pt x="230" y="42"/>
                  </a:cubicBezTo>
                  <a:cubicBezTo>
                    <a:pt x="229" y="45"/>
                    <a:pt x="226" y="47"/>
                    <a:pt x="223" y="49"/>
                  </a:cubicBezTo>
                  <a:close/>
                  <a:moveTo>
                    <a:pt x="229" y="20"/>
                  </a:moveTo>
                  <a:cubicBezTo>
                    <a:pt x="227" y="23"/>
                    <a:pt x="220" y="22"/>
                    <a:pt x="217" y="21"/>
                  </a:cubicBezTo>
                  <a:cubicBezTo>
                    <a:pt x="218" y="19"/>
                    <a:pt x="225" y="21"/>
                    <a:pt x="229" y="20"/>
                  </a:cubicBezTo>
                  <a:close/>
                  <a:moveTo>
                    <a:pt x="209" y="50"/>
                  </a:moveTo>
                  <a:cubicBezTo>
                    <a:pt x="201" y="45"/>
                    <a:pt x="212" y="34"/>
                    <a:pt x="215" y="44"/>
                  </a:cubicBezTo>
                  <a:cubicBezTo>
                    <a:pt x="211" y="45"/>
                    <a:pt x="212" y="48"/>
                    <a:pt x="209" y="50"/>
                  </a:cubicBezTo>
                  <a:close/>
                  <a:moveTo>
                    <a:pt x="214" y="27"/>
                  </a:moveTo>
                  <a:cubicBezTo>
                    <a:pt x="211" y="31"/>
                    <a:pt x="203" y="25"/>
                    <a:pt x="198" y="23"/>
                  </a:cubicBezTo>
                  <a:cubicBezTo>
                    <a:pt x="204" y="22"/>
                    <a:pt x="210" y="24"/>
                    <a:pt x="214" y="27"/>
                  </a:cubicBezTo>
                  <a:close/>
                  <a:moveTo>
                    <a:pt x="194" y="48"/>
                  </a:moveTo>
                  <a:cubicBezTo>
                    <a:pt x="193" y="47"/>
                    <a:pt x="192" y="45"/>
                    <a:pt x="191" y="44"/>
                  </a:cubicBezTo>
                  <a:cubicBezTo>
                    <a:pt x="192" y="42"/>
                    <a:pt x="194" y="40"/>
                    <a:pt x="196" y="39"/>
                  </a:cubicBezTo>
                  <a:cubicBezTo>
                    <a:pt x="200" y="42"/>
                    <a:pt x="198" y="47"/>
                    <a:pt x="194" y="48"/>
                  </a:cubicBezTo>
                  <a:close/>
                  <a:moveTo>
                    <a:pt x="195" y="31"/>
                  </a:moveTo>
                  <a:cubicBezTo>
                    <a:pt x="192" y="32"/>
                    <a:pt x="189" y="34"/>
                    <a:pt x="186" y="35"/>
                  </a:cubicBezTo>
                  <a:cubicBezTo>
                    <a:pt x="180" y="30"/>
                    <a:pt x="189" y="28"/>
                    <a:pt x="195" y="31"/>
                  </a:cubicBezTo>
                  <a:close/>
                  <a:moveTo>
                    <a:pt x="181" y="39"/>
                  </a:moveTo>
                  <a:cubicBezTo>
                    <a:pt x="179" y="40"/>
                    <a:pt x="177" y="42"/>
                    <a:pt x="176" y="44"/>
                  </a:cubicBezTo>
                  <a:cubicBezTo>
                    <a:pt x="175" y="42"/>
                    <a:pt x="174" y="41"/>
                    <a:pt x="174" y="40"/>
                  </a:cubicBezTo>
                  <a:cubicBezTo>
                    <a:pt x="176" y="38"/>
                    <a:pt x="181" y="32"/>
                    <a:pt x="181" y="39"/>
                  </a:cubicBezTo>
                  <a:close/>
                  <a:moveTo>
                    <a:pt x="175" y="54"/>
                  </a:moveTo>
                  <a:cubicBezTo>
                    <a:pt x="173" y="58"/>
                    <a:pt x="171" y="61"/>
                    <a:pt x="167" y="63"/>
                  </a:cubicBezTo>
                  <a:cubicBezTo>
                    <a:pt x="163" y="58"/>
                    <a:pt x="170" y="55"/>
                    <a:pt x="172" y="52"/>
                  </a:cubicBezTo>
                  <a:cubicBezTo>
                    <a:pt x="174" y="52"/>
                    <a:pt x="174" y="53"/>
                    <a:pt x="175" y="54"/>
                  </a:cubicBezTo>
                  <a:close/>
                  <a:moveTo>
                    <a:pt x="172" y="29"/>
                  </a:moveTo>
                  <a:cubicBezTo>
                    <a:pt x="171" y="31"/>
                    <a:pt x="169" y="33"/>
                    <a:pt x="167" y="32"/>
                  </a:cubicBezTo>
                  <a:cubicBezTo>
                    <a:pt x="167" y="30"/>
                    <a:pt x="169" y="29"/>
                    <a:pt x="172" y="29"/>
                  </a:cubicBezTo>
                  <a:close/>
                  <a:moveTo>
                    <a:pt x="166" y="40"/>
                  </a:moveTo>
                  <a:cubicBezTo>
                    <a:pt x="167" y="42"/>
                    <a:pt x="163" y="47"/>
                    <a:pt x="161" y="46"/>
                  </a:cubicBezTo>
                  <a:cubicBezTo>
                    <a:pt x="161" y="43"/>
                    <a:pt x="164" y="41"/>
                    <a:pt x="166" y="40"/>
                  </a:cubicBezTo>
                  <a:close/>
                  <a:moveTo>
                    <a:pt x="164" y="36"/>
                  </a:moveTo>
                  <a:cubicBezTo>
                    <a:pt x="162" y="39"/>
                    <a:pt x="158" y="41"/>
                    <a:pt x="155" y="44"/>
                  </a:cubicBezTo>
                  <a:cubicBezTo>
                    <a:pt x="154" y="43"/>
                    <a:pt x="159" y="37"/>
                    <a:pt x="161" y="35"/>
                  </a:cubicBezTo>
                  <a:cubicBezTo>
                    <a:pt x="163" y="34"/>
                    <a:pt x="162" y="36"/>
                    <a:pt x="164" y="36"/>
                  </a:cubicBezTo>
                  <a:close/>
                  <a:moveTo>
                    <a:pt x="162" y="23"/>
                  </a:moveTo>
                  <a:cubicBezTo>
                    <a:pt x="163" y="30"/>
                    <a:pt x="157" y="25"/>
                    <a:pt x="153" y="28"/>
                  </a:cubicBezTo>
                  <a:cubicBezTo>
                    <a:pt x="152" y="25"/>
                    <a:pt x="157" y="23"/>
                    <a:pt x="162" y="23"/>
                  </a:cubicBezTo>
                  <a:close/>
                  <a:moveTo>
                    <a:pt x="153" y="35"/>
                  </a:moveTo>
                  <a:cubicBezTo>
                    <a:pt x="154" y="38"/>
                    <a:pt x="149" y="46"/>
                    <a:pt x="143" y="46"/>
                  </a:cubicBezTo>
                  <a:cubicBezTo>
                    <a:pt x="147" y="43"/>
                    <a:pt x="150" y="38"/>
                    <a:pt x="153" y="35"/>
                  </a:cubicBezTo>
                  <a:close/>
                  <a:moveTo>
                    <a:pt x="142" y="82"/>
                  </a:moveTo>
                  <a:cubicBezTo>
                    <a:pt x="144" y="79"/>
                    <a:pt x="146" y="82"/>
                    <a:pt x="147" y="80"/>
                  </a:cubicBezTo>
                  <a:cubicBezTo>
                    <a:pt x="151" y="83"/>
                    <a:pt x="146" y="93"/>
                    <a:pt x="143" y="97"/>
                  </a:cubicBezTo>
                  <a:cubicBezTo>
                    <a:pt x="141" y="93"/>
                    <a:pt x="142" y="86"/>
                    <a:pt x="142" y="82"/>
                  </a:cubicBezTo>
                  <a:close/>
                  <a:moveTo>
                    <a:pt x="137" y="51"/>
                  </a:moveTo>
                  <a:cubicBezTo>
                    <a:pt x="138" y="54"/>
                    <a:pt x="133" y="56"/>
                    <a:pt x="132" y="60"/>
                  </a:cubicBezTo>
                  <a:cubicBezTo>
                    <a:pt x="134" y="60"/>
                    <a:pt x="135" y="58"/>
                    <a:pt x="136" y="57"/>
                  </a:cubicBezTo>
                  <a:cubicBezTo>
                    <a:pt x="136" y="61"/>
                    <a:pt x="131" y="65"/>
                    <a:pt x="127" y="67"/>
                  </a:cubicBezTo>
                  <a:cubicBezTo>
                    <a:pt x="128" y="61"/>
                    <a:pt x="133" y="57"/>
                    <a:pt x="137" y="51"/>
                  </a:cubicBezTo>
                  <a:close/>
                  <a:moveTo>
                    <a:pt x="136" y="84"/>
                  </a:moveTo>
                  <a:cubicBezTo>
                    <a:pt x="132" y="93"/>
                    <a:pt x="124" y="98"/>
                    <a:pt x="119" y="106"/>
                  </a:cubicBezTo>
                  <a:cubicBezTo>
                    <a:pt x="116" y="104"/>
                    <a:pt x="119" y="104"/>
                    <a:pt x="121" y="103"/>
                  </a:cubicBezTo>
                  <a:cubicBezTo>
                    <a:pt x="122" y="99"/>
                    <a:pt x="124" y="96"/>
                    <a:pt x="127" y="94"/>
                  </a:cubicBezTo>
                  <a:cubicBezTo>
                    <a:pt x="127" y="93"/>
                    <a:pt x="127" y="92"/>
                    <a:pt x="127" y="91"/>
                  </a:cubicBezTo>
                  <a:cubicBezTo>
                    <a:pt x="132" y="90"/>
                    <a:pt x="131" y="86"/>
                    <a:pt x="135" y="83"/>
                  </a:cubicBezTo>
                  <a:cubicBezTo>
                    <a:pt x="136" y="83"/>
                    <a:pt x="135" y="84"/>
                    <a:pt x="136" y="84"/>
                  </a:cubicBezTo>
                  <a:close/>
                  <a:moveTo>
                    <a:pt x="128" y="49"/>
                  </a:moveTo>
                  <a:cubicBezTo>
                    <a:pt x="130" y="48"/>
                    <a:pt x="131" y="50"/>
                    <a:pt x="134" y="48"/>
                  </a:cubicBezTo>
                  <a:cubicBezTo>
                    <a:pt x="119" y="67"/>
                    <a:pt x="106" y="88"/>
                    <a:pt x="91" y="107"/>
                  </a:cubicBezTo>
                  <a:cubicBezTo>
                    <a:pt x="101" y="89"/>
                    <a:pt x="115" y="68"/>
                    <a:pt x="128" y="49"/>
                  </a:cubicBezTo>
                  <a:close/>
                  <a:moveTo>
                    <a:pt x="113" y="110"/>
                  </a:moveTo>
                  <a:cubicBezTo>
                    <a:pt x="114" y="109"/>
                    <a:pt x="116" y="108"/>
                    <a:pt x="117" y="106"/>
                  </a:cubicBezTo>
                  <a:cubicBezTo>
                    <a:pt x="118" y="107"/>
                    <a:pt x="116" y="111"/>
                    <a:pt x="113" y="110"/>
                  </a:cubicBezTo>
                  <a:close/>
                  <a:moveTo>
                    <a:pt x="113" y="111"/>
                  </a:moveTo>
                  <a:cubicBezTo>
                    <a:pt x="113" y="114"/>
                    <a:pt x="111" y="114"/>
                    <a:pt x="110" y="116"/>
                  </a:cubicBezTo>
                  <a:cubicBezTo>
                    <a:pt x="109" y="115"/>
                    <a:pt x="112" y="112"/>
                    <a:pt x="113" y="111"/>
                  </a:cubicBezTo>
                  <a:close/>
                  <a:moveTo>
                    <a:pt x="107" y="96"/>
                  </a:moveTo>
                  <a:cubicBezTo>
                    <a:pt x="105" y="96"/>
                    <a:pt x="104" y="98"/>
                    <a:pt x="102" y="99"/>
                  </a:cubicBezTo>
                  <a:cubicBezTo>
                    <a:pt x="104" y="97"/>
                    <a:pt x="105" y="93"/>
                    <a:pt x="108" y="92"/>
                  </a:cubicBezTo>
                  <a:cubicBezTo>
                    <a:pt x="108" y="95"/>
                    <a:pt x="106" y="93"/>
                    <a:pt x="107" y="96"/>
                  </a:cubicBezTo>
                  <a:close/>
                  <a:moveTo>
                    <a:pt x="91" y="114"/>
                  </a:moveTo>
                  <a:cubicBezTo>
                    <a:pt x="97" y="112"/>
                    <a:pt x="96" y="109"/>
                    <a:pt x="100" y="105"/>
                  </a:cubicBezTo>
                  <a:cubicBezTo>
                    <a:pt x="101" y="109"/>
                    <a:pt x="93" y="115"/>
                    <a:pt x="92" y="120"/>
                  </a:cubicBezTo>
                  <a:cubicBezTo>
                    <a:pt x="86" y="123"/>
                    <a:pt x="83" y="133"/>
                    <a:pt x="77" y="137"/>
                  </a:cubicBezTo>
                  <a:cubicBezTo>
                    <a:pt x="79" y="129"/>
                    <a:pt x="89" y="121"/>
                    <a:pt x="91" y="114"/>
                  </a:cubicBezTo>
                  <a:close/>
                  <a:moveTo>
                    <a:pt x="14" y="209"/>
                  </a:moveTo>
                  <a:cubicBezTo>
                    <a:pt x="20" y="195"/>
                    <a:pt x="29" y="185"/>
                    <a:pt x="38" y="174"/>
                  </a:cubicBezTo>
                  <a:cubicBezTo>
                    <a:pt x="40" y="185"/>
                    <a:pt x="25" y="192"/>
                    <a:pt x="21" y="203"/>
                  </a:cubicBezTo>
                  <a:cubicBezTo>
                    <a:pt x="22" y="207"/>
                    <a:pt x="19" y="209"/>
                    <a:pt x="18" y="211"/>
                  </a:cubicBezTo>
                  <a:cubicBezTo>
                    <a:pt x="17" y="210"/>
                    <a:pt x="15" y="210"/>
                    <a:pt x="14" y="209"/>
                  </a:cubicBezTo>
                  <a:close/>
                  <a:moveTo>
                    <a:pt x="24" y="220"/>
                  </a:moveTo>
                  <a:cubicBezTo>
                    <a:pt x="23" y="221"/>
                    <a:pt x="20" y="219"/>
                    <a:pt x="21" y="217"/>
                  </a:cubicBezTo>
                  <a:cubicBezTo>
                    <a:pt x="22" y="215"/>
                    <a:pt x="22" y="218"/>
                    <a:pt x="24" y="218"/>
                  </a:cubicBezTo>
                  <a:cubicBezTo>
                    <a:pt x="24" y="219"/>
                    <a:pt x="23" y="219"/>
                    <a:pt x="24" y="220"/>
                  </a:cubicBezTo>
                  <a:close/>
                  <a:moveTo>
                    <a:pt x="24" y="214"/>
                  </a:moveTo>
                  <a:cubicBezTo>
                    <a:pt x="29" y="209"/>
                    <a:pt x="33" y="204"/>
                    <a:pt x="35" y="197"/>
                  </a:cubicBezTo>
                  <a:cubicBezTo>
                    <a:pt x="38" y="197"/>
                    <a:pt x="37" y="200"/>
                    <a:pt x="39" y="200"/>
                  </a:cubicBezTo>
                  <a:cubicBezTo>
                    <a:pt x="45" y="195"/>
                    <a:pt x="49" y="188"/>
                    <a:pt x="53" y="180"/>
                  </a:cubicBezTo>
                  <a:cubicBezTo>
                    <a:pt x="68" y="169"/>
                    <a:pt x="79" y="153"/>
                    <a:pt x="92" y="140"/>
                  </a:cubicBezTo>
                  <a:cubicBezTo>
                    <a:pt x="85" y="154"/>
                    <a:pt x="71" y="165"/>
                    <a:pt x="63" y="179"/>
                  </a:cubicBezTo>
                  <a:cubicBezTo>
                    <a:pt x="54" y="188"/>
                    <a:pt x="45" y="200"/>
                    <a:pt x="35" y="209"/>
                  </a:cubicBezTo>
                  <a:cubicBezTo>
                    <a:pt x="33" y="211"/>
                    <a:pt x="29" y="219"/>
                    <a:pt x="24" y="214"/>
                  </a:cubicBezTo>
                  <a:close/>
                  <a:moveTo>
                    <a:pt x="87" y="286"/>
                  </a:moveTo>
                  <a:cubicBezTo>
                    <a:pt x="74" y="272"/>
                    <a:pt x="60" y="255"/>
                    <a:pt x="45" y="241"/>
                  </a:cubicBezTo>
                  <a:cubicBezTo>
                    <a:pt x="46" y="239"/>
                    <a:pt x="44" y="240"/>
                    <a:pt x="45" y="238"/>
                  </a:cubicBezTo>
                  <a:cubicBezTo>
                    <a:pt x="62" y="254"/>
                    <a:pt x="78" y="272"/>
                    <a:pt x="92" y="290"/>
                  </a:cubicBezTo>
                  <a:cubicBezTo>
                    <a:pt x="90" y="290"/>
                    <a:pt x="88" y="288"/>
                    <a:pt x="87" y="286"/>
                  </a:cubicBezTo>
                  <a:close/>
                  <a:moveTo>
                    <a:pt x="98" y="290"/>
                  </a:moveTo>
                  <a:cubicBezTo>
                    <a:pt x="94" y="280"/>
                    <a:pt x="87" y="274"/>
                    <a:pt x="80" y="267"/>
                  </a:cubicBezTo>
                  <a:cubicBezTo>
                    <a:pt x="76" y="260"/>
                    <a:pt x="71" y="253"/>
                    <a:pt x="64" y="248"/>
                  </a:cubicBezTo>
                  <a:cubicBezTo>
                    <a:pt x="62" y="241"/>
                    <a:pt x="58" y="234"/>
                    <a:pt x="52" y="231"/>
                  </a:cubicBezTo>
                  <a:cubicBezTo>
                    <a:pt x="50" y="223"/>
                    <a:pt x="44" y="219"/>
                    <a:pt x="40" y="214"/>
                  </a:cubicBezTo>
                  <a:cubicBezTo>
                    <a:pt x="41" y="210"/>
                    <a:pt x="46" y="209"/>
                    <a:pt x="48" y="207"/>
                  </a:cubicBezTo>
                  <a:cubicBezTo>
                    <a:pt x="48" y="205"/>
                    <a:pt x="48" y="203"/>
                    <a:pt x="49" y="202"/>
                  </a:cubicBezTo>
                  <a:cubicBezTo>
                    <a:pt x="62" y="184"/>
                    <a:pt x="78" y="167"/>
                    <a:pt x="92" y="150"/>
                  </a:cubicBezTo>
                  <a:cubicBezTo>
                    <a:pt x="106" y="132"/>
                    <a:pt x="118" y="113"/>
                    <a:pt x="135" y="97"/>
                  </a:cubicBezTo>
                  <a:cubicBezTo>
                    <a:pt x="136" y="97"/>
                    <a:pt x="136" y="98"/>
                    <a:pt x="136" y="98"/>
                  </a:cubicBezTo>
                  <a:cubicBezTo>
                    <a:pt x="137" y="158"/>
                    <a:pt x="145" y="231"/>
                    <a:pt x="142" y="285"/>
                  </a:cubicBezTo>
                  <a:cubicBezTo>
                    <a:pt x="143" y="302"/>
                    <a:pt x="145" y="317"/>
                    <a:pt x="145" y="336"/>
                  </a:cubicBezTo>
                  <a:cubicBezTo>
                    <a:pt x="129" y="322"/>
                    <a:pt x="113" y="306"/>
                    <a:pt x="98" y="290"/>
                  </a:cubicBezTo>
                  <a:close/>
                  <a:moveTo>
                    <a:pt x="144" y="345"/>
                  </a:moveTo>
                  <a:cubicBezTo>
                    <a:pt x="142" y="346"/>
                    <a:pt x="144" y="343"/>
                    <a:pt x="142" y="344"/>
                  </a:cubicBezTo>
                  <a:cubicBezTo>
                    <a:pt x="142" y="343"/>
                    <a:pt x="142" y="343"/>
                    <a:pt x="142" y="342"/>
                  </a:cubicBezTo>
                  <a:cubicBezTo>
                    <a:pt x="144" y="342"/>
                    <a:pt x="144" y="343"/>
                    <a:pt x="144" y="345"/>
                  </a:cubicBezTo>
                  <a:close/>
                  <a:moveTo>
                    <a:pt x="134" y="344"/>
                  </a:moveTo>
                  <a:cubicBezTo>
                    <a:pt x="133" y="342"/>
                    <a:pt x="133" y="339"/>
                    <a:pt x="132" y="337"/>
                  </a:cubicBezTo>
                  <a:cubicBezTo>
                    <a:pt x="134" y="339"/>
                    <a:pt x="137" y="341"/>
                    <a:pt x="134" y="344"/>
                  </a:cubicBezTo>
                  <a:close/>
                  <a:moveTo>
                    <a:pt x="129" y="362"/>
                  </a:moveTo>
                  <a:cubicBezTo>
                    <a:pt x="125" y="357"/>
                    <a:pt x="127" y="349"/>
                    <a:pt x="128" y="344"/>
                  </a:cubicBezTo>
                  <a:cubicBezTo>
                    <a:pt x="130" y="349"/>
                    <a:pt x="132" y="356"/>
                    <a:pt x="129" y="362"/>
                  </a:cubicBezTo>
                  <a:close/>
                  <a:moveTo>
                    <a:pt x="125" y="386"/>
                  </a:moveTo>
                  <a:cubicBezTo>
                    <a:pt x="123" y="378"/>
                    <a:pt x="123" y="372"/>
                    <a:pt x="124" y="363"/>
                  </a:cubicBezTo>
                  <a:cubicBezTo>
                    <a:pt x="130" y="367"/>
                    <a:pt x="128" y="381"/>
                    <a:pt x="125" y="386"/>
                  </a:cubicBezTo>
                  <a:close/>
                  <a:moveTo>
                    <a:pt x="128" y="392"/>
                  </a:moveTo>
                  <a:cubicBezTo>
                    <a:pt x="129" y="389"/>
                    <a:pt x="130" y="387"/>
                    <a:pt x="131" y="384"/>
                  </a:cubicBezTo>
                  <a:cubicBezTo>
                    <a:pt x="133" y="393"/>
                    <a:pt x="137" y="400"/>
                    <a:pt x="139" y="407"/>
                  </a:cubicBezTo>
                  <a:cubicBezTo>
                    <a:pt x="134" y="407"/>
                    <a:pt x="135" y="393"/>
                    <a:pt x="128" y="392"/>
                  </a:cubicBezTo>
                  <a:close/>
                  <a:moveTo>
                    <a:pt x="149" y="415"/>
                  </a:moveTo>
                  <a:cubicBezTo>
                    <a:pt x="143" y="407"/>
                    <a:pt x="140" y="392"/>
                    <a:pt x="137" y="382"/>
                  </a:cubicBezTo>
                  <a:cubicBezTo>
                    <a:pt x="136" y="381"/>
                    <a:pt x="133" y="382"/>
                    <a:pt x="132" y="381"/>
                  </a:cubicBezTo>
                  <a:cubicBezTo>
                    <a:pt x="136" y="375"/>
                    <a:pt x="136" y="362"/>
                    <a:pt x="139" y="354"/>
                  </a:cubicBezTo>
                  <a:cubicBezTo>
                    <a:pt x="142" y="354"/>
                    <a:pt x="145" y="350"/>
                    <a:pt x="143" y="348"/>
                  </a:cubicBezTo>
                  <a:cubicBezTo>
                    <a:pt x="145" y="347"/>
                    <a:pt x="148" y="350"/>
                    <a:pt x="150" y="350"/>
                  </a:cubicBezTo>
                  <a:cubicBezTo>
                    <a:pt x="148" y="370"/>
                    <a:pt x="149" y="397"/>
                    <a:pt x="149" y="415"/>
                  </a:cubicBezTo>
                  <a:close/>
                  <a:moveTo>
                    <a:pt x="150" y="341"/>
                  </a:moveTo>
                  <a:cubicBezTo>
                    <a:pt x="148" y="341"/>
                    <a:pt x="148" y="338"/>
                    <a:pt x="146" y="337"/>
                  </a:cubicBezTo>
                  <a:cubicBezTo>
                    <a:pt x="147" y="335"/>
                    <a:pt x="149" y="338"/>
                    <a:pt x="151" y="337"/>
                  </a:cubicBezTo>
                  <a:cubicBezTo>
                    <a:pt x="151" y="339"/>
                    <a:pt x="151" y="340"/>
                    <a:pt x="150" y="341"/>
                  </a:cubicBezTo>
                  <a:close/>
                  <a:moveTo>
                    <a:pt x="151" y="405"/>
                  </a:moveTo>
                  <a:cubicBezTo>
                    <a:pt x="153" y="395"/>
                    <a:pt x="151" y="387"/>
                    <a:pt x="153" y="373"/>
                  </a:cubicBezTo>
                  <a:cubicBezTo>
                    <a:pt x="155" y="375"/>
                    <a:pt x="157" y="377"/>
                    <a:pt x="158" y="379"/>
                  </a:cubicBezTo>
                  <a:cubicBezTo>
                    <a:pt x="157" y="380"/>
                    <a:pt x="155" y="380"/>
                    <a:pt x="155" y="382"/>
                  </a:cubicBezTo>
                  <a:cubicBezTo>
                    <a:pt x="155" y="403"/>
                    <a:pt x="157" y="414"/>
                    <a:pt x="157" y="432"/>
                  </a:cubicBezTo>
                  <a:cubicBezTo>
                    <a:pt x="149" y="423"/>
                    <a:pt x="154" y="414"/>
                    <a:pt x="151" y="405"/>
                  </a:cubicBezTo>
                  <a:close/>
                  <a:moveTo>
                    <a:pt x="153" y="481"/>
                  </a:moveTo>
                  <a:cubicBezTo>
                    <a:pt x="153" y="468"/>
                    <a:pt x="154" y="454"/>
                    <a:pt x="153" y="445"/>
                  </a:cubicBezTo>
                  <a:cubicBezTo>
                    <a:pt x="154" y="444"/>
                    <a:pt x="156" y="444"/>
                    <a:pt x="155" y="441"/>
                  </a:cubicBezTo>
                  <a:cubicBezTo>
                    <a:pt x="156" y="441"/>
                    <a:pt x="156" y="441"/>
                    <a:pt x="157" y="442"/>
                  </a:cubicBezTo>
                  <a:cubicBezTo>
                    <a:pt x="157" y="478"/>
                    <a:pt x="159" y="516"/>
                    <a:pt x="157" y="555"/>
                  </a:cubicBezTo>
                  <a:cubicBezTo>
                    <a:pt x="155" y="535"/>
                    <a:pt x="155" y="506"/>
                    <a:pt x="153" y="481"/>
                  </a:cubicBezTo>
                  <a:close/>
                  <a:moveTo>
                    <a:pt x="162" y="806"/>
                  </a:moveTo>
                  <a:cubicBezTo>
                    <a:pt x="164" y="809"/>
                    <a:pt x="158" y="815"/>
                    <a:pt x="158" y="820"/>
                  </a:cubicBezTo>
                  <a:cubicBezTo>
                    <a:pt x="155" y="818"/>
                    <a:pt x="153" y="821"/>
                    <a:pt x="151" y="821"/>
                  </a:cubicBezTo>
                  <a:cubicBezTo>
                    <a:pt x="154" y="815"/>
                    <a:pt x="158" y="811"/>
                    <a:pt x="162" y="806"/>
                  </a:cubicBezTo>
                  <a:close/>
                  <a:moveTo>
                    <a:pt x="136" y="866"/>
                  </a:moveTo>
                  <a:cubicBezTo>
                    <a:pt x="136" y="863"/>
                    <a:pt x="134" y="862"/>
                    <a:pt x="138" y="861"/>
                  </a:cubicBezTo>
                  <a:cubicBezTo>
                    <a:pt x="137" y="862"/>
                    <a:pt x="138" y="863"/>
                    <a:pt x="139" y="863"/>
                  </a:cubicBezTo>
                  <a:cubicBezTo>
                    <a:pt x="139" y="864"/>
                    <a:pt x="138" y="866"/>
                    <a:pt x="136" y="866"/>
                  </a:cubicBezTo>
                  <a:close/>
                  <a:moveTo>
                    <a:pt x="140" y="841"/>
                  </a:moveTo>
                  <a:cubicBezTo>
                    <a:pt x="141" y="841"/>
                    <a:pt x="141" y="842"/>
                    <a:pt x="142" y="842"/>
                  </a:cubicBezTo>
                  <a:cubicBezTo>
                    <a:pt x="142" y="844"/>
                    <a:pt x="140" y="845"/>
                    <a:pt x="140" y="846"/>
                  </a:cubicBezTo>
                  <a:cubicBezTo>
                    <a:pt x="137" y="844"/>
                    <a:pt x="141" y="843"/>
                    <a:pt x="140" y="841"/>
                  </a:cubicBezTo>
                  <a:close/>
                  <a:moveTo>
                    <a:pt x="140" y="869"/>
                  </a:moveTo>
                  <a:cubicBezTo>
                    <a:pt x="140" y="868"/>
                    <a:pt x="140" y="867"/>
                    <a:pt x="140" y="867"/>
                  </a:cubicBezTo>
                  <a:cubicBezTo>
                    <a:pt x="141" y="867"/>
                    <a:pt x="142" y="867"/>
                    <a:pt x="142" y="867"/>
                  </a:cubicBezTo>
                  <a:cubicBezTo>
                    <a:pt x="142" y="868"/>
                    <a:pt x="142" y="869"/>
                    <a:pt x="140" y="869"/>
                  </a:cubicBezTo>
                  <a:close/>
                  <a:moveTo>
                    <a:pt x="143" y="858"/>
                  </a:moveTo>
                  <a:cubicBezTo>
                    <a:pt x="138" y="856"/>
                    <a:pt x="141" y="852"/>
                    <a:pt x="143" y="850"/>
                  </a:cubicBezTo>
                  <a:cubicBezTo>
                    <a:pt x="147" y="850"/>
                    <a:pt x="146" y="857"/>
                    <a:pt x="143" y="858"/>
                  </a:cubicBezTo>
                  <a:close/>
                  <a:moveTo>
                    <a:pt x="146" y="833"/>
                  </a:moveTo>
                  <a:cubicBezTo>
                    <a:pt x="144" y="829"/>
                    <a:pt x="146" y="826"/>
                    <a:pt x="149" y="823"/>
                  </a:cubicBezTo>
                  <a:cubicBezTo>
                    <a:pt x="150" y="824"/>
                    <a:pt x="150" y="826"/>
                    <a:pt x="151" y="827"/>
                  </a:cubicBezTo>
                  <a:cubicBezTo>
                    <a:pt x="150" y="829"/>
                    <a:pt x="150" y="833"/>
                    <a:pt x="146" y="833"/>
                  </a:cubicBezTo>
                  <a:close/>
                  <a:moveTo>
                    <a:pt x="153" y="834"/>
                  </a:moveTo>
                  <a:cubicBezTo>
                    <a:pt x="157" y="838"/>
                    <a:pt x="158" y="843"/>
                    <a:pt x="153" y="846"/>
                  </a:cubicBezTo>
                  <a:cubicBezTo>
                    <a:pt x="151" y="845"/>
                    <a:pt x="152" y="841"/>
                    <a:pt x="149" y="840"/>
                  </a:cubicBezTo>
                  <a:cubicBezTo>
                    <a:pt x="151" y="838"/>
                    <a:pt x="152" y="836"/>
                    <a:pt x="153" y="834"/>
                  </a:cubicBezTo>
                  <a:close/>
                  <a:moveTo>
                    <a:pt x="151" y="866"/>
                  </a:moveTo>
                  <a:cubicBezTo>
                    <a:pt x="150" y="863"/>
                    <a:pt x="151" y="860"/>
                    <a:pt x="153" y="859"/>
                  </a:cubicBezTo>
                  <a:cubicBezTo>
                    <a:pt x="155" y="858"/>
                    <a:pt x="154" y="861"/>
                    <a:pt x="155" y="862"/>
                  </a:cubicBezTo>
                  <a:cubicBezTo>
                    <a:pt x="154" y="864"/>
                    <a:pt x="153" y="866"/>
                    <a:pt x="151" y="866"/>
                  </a:cubicBezTo>
                  <a:close/>
                  <a:moveTo>
                    <a:pt x="154" y="870"/>
                  </a:moveTo>
                  <a:cubicBezTo>
                    <a:pt x="155" y="869"/>
                    <a:pt x="156" y="867"/>
                    <a:pt x="158" y="867"/>
                  </a:cubicBezTo>
                  <a:cubicBezTo>
                    <a:pt x="156" y="868"/>
                    <a:pt x="156" y="872"/>
                    <a:pt x="154" y="870"/>
                  </a:cubicBezTo>
                  <a:close/>
                  <a:moveTo>
                    <a:pt x="159" y="857"/>
                  </a:moveTo>
                  <a:cubicBezTo>
                    <a:pt x="158" y="855"/>
                    <a:pt x="157" y="854"/>
                    <a:pt x="156" y="853"/>
                  </a:cubicBezTo>
                  <a:cubicBezTo>
                    <a:pt x="156" y="852"/>
                    <a:pt x="158" y="851"/>
                    <a:pt x="158" y="849"/>
                  </a:cubicBezTo>
                  <a:cubicBezTo>
                    <a:pt x="160" y="850"/>
                    <a:pt x="163" y="857"/>
                    <a:pt x="159" y="857"/>
                  </a:cubicBezTo>
                  <a:close/>
                  <a:moveTo>
                    <a:pt x="164" y="850"/>
                  </a:moveTo>
                  <a:cubicBezTo>
                    <a:pt x="164" y="848"/>
                    <a:pt x="163" y="846"/>
                    <a:pt x="162" y="845"/>
                  </a:cubicBezTo>
                  <a:cubicBezTo>
                    <a:pt x="164" y="843"/>
                    <a:pt x="163" y="849"/>
                    <a:pt x="166" y="848"/>
                  </a:cubicBezTo>
                  <a:cubicBezTo>
                    <a:pt x="165" y="849"/>
                    <a:pt x="166" y="851"/>
                    <a:pt x="164" y="850"/>
                  </a:cubicBezTo>
                  <a:close/>
                  <a:moveTo>
                    <a:pt x="168" y="835"/>
                  </a:moveTo>
                  <a:cubicBezTo>
                    <a:pt x="171" y="836"/>
                    <a:pt x="170" y="840"/>
                    <a:pt x="173" y="841"/>
                  </a:cubicBezTo>
                  <a:cubicBezTo>
                    <a:pt x="173" y="843"/>
                    <a:pt x="171" y="844"/>
                    <a:pt x="169" y="844"/>
                  </a:cubicBezTo>
                  <a:cubicBezTo>
                    <a:pt x="168" y="842"/>
                    <a:pt x="167" y="841"/>
                    <a:pt x="166" y="838"/>
                  </a:cubicBezTo>
                  <a:cubicBezTo>
                    <a:pt x="167" y="837"/>
                    <a:pt x="168" y="837"/>
                    <a:pt x="168" y="835"/>
                  </a:cubicBezTo>
                  <a:close/>
                  <a:moveTo>
                    <a:pt x="170" y="857"/>
                  </a:moveTo>
                  <a:cubicBezTo>
                    <a:pt x="176" y="860"/>
                    <a:pt x="173" y="864"/>
                    <a:pt x="168" y="866"/>
                  </a:cubicBezTo>
                  <a:cubicBezTo>
                    <a:pt x="168" y="862"/>
                    <a:pt x="169" y="859"/>
                    <a:pt x="170" y="857"/>
                  </a:cubicBezTo>
                  <a:close/>
                  <a:moveTo>
                    <a:pt x="174" y="872"/>
                  </a:moveTo>
                  <a:cubicBezTo>
                    <a:pt x="173" y="872"/>
                    <a:pt x="171" y="872"/>
                    <a:pt x="169" y="872"/>
                  </a:cubicBezTo>
                  <a:cubicBezTo>
                    <a:pt x="173" y="869"/>
                    <a:pt x="174" y="863"/>
                    <a:pt x="180" y="863"/>
                  </a:cubicBezTo>
                  <a:cubicBezTo>
                    <a:pt x="178" y="866"/>
                    <a:pt x="176" y="869"/>
                    <a:pt x="174" y="872"/>
                  </a:cubicBezTo>
                  <a:close/>
                  <a:moveTo>
                    <a:pt x="175" y="851"/>
                  </a:moveTo>
                  <a:cubicBezTo>
                    <a:pt x="177" y="851"/>
                    <a:pt x="176" y="853"/>
                    <a:pt x="177" y="853"/>
                  </a:cubicBezTo>
                  <a:cubicBezTo>
                    <a:pt x="176" y="855"/>
                    <a:pt x="173" y="852"/>
                    <a:pt x="175" y="851"/>
                  </a:cubicBezTo>
                  <a:close/>
                  <a:moveTo>
                    <a:pt x="181" y="842"/>
                  </a:moveTo>
                  <a:cubicBezTo>
                    <a:pt x="183" y="840"/>
                    <a:pt x="185" y="838"/>
                    <a:pt x="186" y="836"/>
                  </a:cubicBezTo>
                  <a:cubicBezTo>
                    <a:pt x="190" y="838"/>
                    <a:pt x="190" y="844"/>
                    <a:pt x="186" y="847"/>
                  </a:cubicBezTo>
                  <a:cubicBezTo>
                    <a:pt x="183" y="846"/>
                    <a:pt x="182" y="844"/>
                    <a:pt x="181" y="842"/>
                  </a:cubicBezTo>
                  <a:close/>
                  <a:moveTo>
                    <a:pt x="190" y="846"/>
                  </a:moveTo>
                  <a:cubicBezTo>
                    <a:pt x="191" y="846"/>
                    <a:pt x="192" y="847"/>
                    <a:pt x="193" y="847"/>
                  </a:cubicBezTo>
                  <a:cubicBezTo>
                    <a:pt x="191" y="849"/>
                    <a:pt x="191" y="852"/>
                    <a:pt x="187" y="852"/>
                  </a:cubicBezTo>
                  <a:cubicBezTo>
                    <a:pt x="188" y="848"/>
                    <a:pt x="189" y="850"/>
                    <a:pt x="190" y="846"/>
                  </a:cubicBezTo>
                  <a:close/>
                  <a:moveTo>
                    <a:pt x="193" y="874"/>
                  </a:moveTo>
                  <a:cubicBezTo>
                    <a:pt x="190" y="874"/>
                    <a:pt x="186" y="875"/>
                    <a:pt x="184" y="873"/>
                  </a:cubicBezTo>
                  <a:cubicBezTo>
                    <a:pt x="187" y="871"/>
                    <a:pt x="190" y="864"/>
                    <a:pt x="195" y="868"/>
                  </a:cubicBezTo>
                  <a:cubicBezTo>
                    <a:pt x="195" y="871"/>
                    <a:pt x="193" y="872"/>
                    <a:pt x="193" y="874"/>
                  </a:cubicBezTo>
                  <a:close/>
                  <a:moveTo>
                    <a:pt x="193" y="858"/>
                  </a:moveTo>
                  <a:cubicBezTo>
                    <a:pt x="191" y="857"/>
                    <a:pt x="194" y="855"/>
                    <a:pt x="194" y="853"/>
                  </a:cubicBezTo>
                  <a:cubicBezTo>
                    <a:pt x="195" y="854"/>
                    <a:pt x="195" y="854"/>
                    <a:pt x="195" y="855"/>
                  </a:cubicBezTo>
                  <a:cubicBezTo>
                    <a:pt x="193" y="855"/>
                    <a:pt x="193" y="857"/>
                    <a:pt x="193" y="858"/>
                  </a:cubicBezTo>
                  <a:close/>
                  <a:moveTo>
                    <a:pt x="200" y="872"/>
                  </a:moveTo>
                  <a:cubicBezTo>
                    <a:pt x="200" y="869"/>
                    <a:pt x="201" y="867"/>
                    <a:pt x="202" y="865"/>
                  </a:cubicBezTo>
                  <a:cubicBezTo>
                    <a:pt x="204" y="865"/>
                    <a:pt x="205" y="867"/>
                    <a:pt x="207" y="867"/>
                  </a:cubicBezTo>
                  <a:cubicBezTo>
                    <a:pt x="206" y="870"/>
                    <a:pt x="203" y="871"/>
                    <a:pt x="200" y="872"/>
                  </a:cubicBezTo>
                  <a:close/>
                  <a:moveTo>
                    <a:pt x="204" y="850"/>
                  </a:moveTo>
                  <a:cubicBezTo>
                    <a:pt x="206" y="851"/>
                    <a:pt x="202" y="852"/>
                    <a:pt x="202" y="853"/>
                  </a:cubicBezTo>
                  <a:cubicBezTo>
                    <a:pt x="200" y="852"/>
                    <a:pt x="203" y="850"/>
                    <a:pt x="204" y="850"/>
                  </a:cubicBezTo>
                  <a:close/>
                  <a:moveTo>
                    <a:pt x="210" y="863"/>
                  </a:moveTo>
                  <a:cubicBezTo>
                    <a:pt x="208" y="863"/>
                    <a:pt x="207" y="861"/>
                    <a:pt x="206" y="859"/>
                  </a:cubicBezTo>
                  <a:cubicBezTo>
                    <a:pt x="207" y="853"/>
                    <a:pt x="211" y="850"/>
                    <a:pt x="213" y="844"/>
                  </a:cubicBezTo>
                  <a:cubicBezTo>
                    <a:pt x="214" y="851"/>
                    <a:pt x="213" y="858"/>
                    <a:pt x="210" y="863"/>
                  </a:cubicBezTo>
                  <a:close/>
                  <a:moveTo>
                    <a:pt x="213" y="836"/>
                  </a:moveTo>
                  <a:cubicBezTo>
                    <a:pt x="213" y="838"/>
                    <a:pt x="214" y="839"/>
                    <a:pt x="213" y="841"/>
                  </a:cubicBezTo>
                  <a:cubicBezTo>
                    <a:pt x="212" y="842"/>
                    <a:pt x="211" y="839"/>
                    <a:pt x="208" y="840"/>
                  </a:cubicBezTo>
                  <a:cubicBezTo>
                    <a:pt x="204" y="841"/>
                    <a:pt x="203" y="846"/>
                    <a:pt x="200" y="848"/>
                  </a:cubicBezTo>
                  <a:cubicBezTo>
                    <a:pt x="198" y="844"/>
                    <a:pt x="205" y="839"/>
                    <a:pt x="206" y="834"/>
                  </a:cubicBezTo>
                  <a:cubicBezTo>
                    <a:pt x="208" y="836"/>
                    <a:pt x="209" y="838"/>
                    <a:pt x="213" y="836"/>
                  </a:cubicBezTo>
                  <a:close/>
                  <a:moveTo>
                    <a:pt x="207" y="831"/>
                  </a:moveTo>
                  <a:cubicBezTo>
                    <a:pt x="202" y="830"/>
                    <a:pt x="197" y="832"/>
                    <a:pt x="194" y="835"/>
                  </a:cubicBezTo>
                  <a:cubicBezTo>
                    <a:pt x="189" y="828"/>
                    <a:pt x="195" y="826"/>
                    <a:pt x="198" y="819"/>
                  </a:cubicBezTo>
                  <a:cubicBezTo>
                    <a:pt x="201" y="823"/>
                    <a:pt x="204" y="826"/>
                    <a:pt x="207" y="831"/>
                  </a:cubicBezTo>
                  <a:close/>
                  <a:moveTo>
                    <a:pt x="188" y="810"/>
                  </a:moveTo>
                  <a:cubicBezTo>
                    <a:pt x="193" y="811"/>
                    <a:pt x="195" y="815"/>
                    <a:pt x="197" y="818"/>
                  </a:cubicBezTo>
                  <a:cubicBezTo>
                    <a:pt x="188" y="817"/>
                    <a:pt x="183" y="829"/>
                    <a:pt x="178" y="835"/>
                  </a:cubicBezTo>
                  <a:cubicBezTo>
                    <a:pt x="175" y="834"/>
                    <a:pt x="175" y="830"/>
                    <a:pt x="173" y="829"/>
                  </a:cubicBezTo>
                  <a:cubicBezTo>
                    <a:pt x="176" y="822"/>
                    <a:pt x="183" y="818"/>
                    <a:pt x="188" y="810"/>
                  </a:cubicBezTo>
                  <a:close/>
                  <a:moveTo>
                    <a:pt x="184" y="791"/>
                  </a:moveTo>
                  <a:cubicBezTo>
                    <a:pt x="179" y="790"/>
                    <a:pt x="185" y="786"/>
                    <a:pt x="181" y="783"/>
                  </a:cubicBezTo>
                  <a:cubicBezTo>
                    <a:pt x="182" y="781"/>
                    <a:pt x="183" y="786"/>
                    <a:pt x="187" y="784"/>
                  </a:cubicBezTo>
                  <a:cubicBezTo>
                    <a:pt x="185" y="786"/>
                    <a:pt x="184" y="788"/>
                    <a:pt x="184" y="791"/>
                  </a:cubicBezTo>
                  <a:close/>
                  <a:moveTo>
                    <a:pt x="189" y="778"/>
                  </a:moveTo>
                  <a:cubicBezTo>
                    <a:pt x="179" y="769"/>
                    <a:pt x="193" y="751"/>
                    <a:pt x="187" y="740"/>
                  </a:cubicBezTo>
                  <a:cubicBezTo>
                    <a:pt x="187" y="738"/>
                    <a:pt x="190" y="739"/>
                    <a:pt x="191" y="738"/>
                  </a:cubicBezTo>
                  <a:cubicBezTo>
                    <a:pt x="192" y="730"/>
                    <a:pt x="187" y="724"/>
                    <a:pt x="190" y="717"/>
                  </a:cubicBezTo>
                  <a:cubicBezTo>
                    <a:pt x="191" y="717"/>
                    <a:pt x="191" y="717"/>
                    <a:pt x="192" y="717"/>
                  </a:cubicBezTo>
                  <a:cubicBezTo>
                    <a:pt x="193" y="735"/>
                    <a:pt x="192" y="757"/>
                    <a:pt x="189" y="778"/>
                  </a:cubicBezTo>
                  <a:close/>
                  <a:moveTo>
                    <a:pt x="194" y="703"/>
                  </a:moveTo>
                  <a:cubicBezTo>
                    <a:pt x="186" y="700"/>
                    <a:pt x="198" y="688"/>
                    <a:pt x="190" y="685"/>
                  </a:cubicBezTo>
                  <a:cubicBezTo>
                    <a:pt x="197" y="683"/>
                    <a:pt x="190" y="674"/>
                    <a:pt x="192" y="669"/>
                  </a:cubicBezTo>
                  <a:cubicBezTo>
                    <a:pt x="189" y="666"/>
                    <a:pt x="187" y="662"/>
                    <a:pt x="187" y="659"/>
                  </a:cubicBezTo>
                  <a:cubicBezTo>
                    <a:pt x="190" y="659"/>
                    <a:pt x="189" y="662"/>
                    <a:pt x="192" y="661"/>
                  </a:cubicBezTo>
                  <a:cubicBezTo>
                    <a:pt x="196" y="660"/>
                    <a:pt x="194" y="653"/>
                    <a:pt x="193" y="650"/>
                  </a:cubicBezTo>
                  <a:cubicBezTo>
                    <a:pt x="195" y="647"/>
                    <a:pt x="197" y="644"/>
                    <a:pt x="198" y="641"/>
                  </a:cubicBezTo>
                  <a:cubicBezTo>
                    <a:pt x="198" y="639"/>
                    <a:pt x="196" y="639"/>
                    <a:pt x="195" y="638"/>
                  </a:cubicBezTo>
                  <a:cubicBezTo>
                    <a:pt x="192" y="638"/>
                    <a:pt x="192" y="643"/>
                    <a:pt x="190" y="641"/>
                  </a:cubicBezTo>
                  <a:cubicBezTo>
                    <a:pt x="189" y="638"/>
                    <a:pt x="189" y="637"/>
                    <a:pt x="191" y="635"/>
                  </a:cubicBezTo>
                  <a:cubicBezTo>
                    <a:pt x="192" y="634"/>
                    <a:pt x="192" y="636"/>
                    <a:pt x="194" y="636"/>
                  </a:cubicBezTo>
                  <a:cubicBezTo>
                    <a:pt x="197" y="631"/>
                    <a:pt x="194" y="624"/>
                    <a:pt x="198" y="621"/>
                  </a:cubicBezTo>
                  <a:cubicBezTo>
                    <a:pt x="200" y="622"/>
                    <a:pt x="202" y="624"/>
                    <a:pt x="204" y="625"/>
                  </a:cubicBezTo>
                  <a:cubicBezTo>
                    <a:pt x="200" y="652"/>
                    <a:pt x="195" y="676"/>
                    <a:pt x="194" y="703"/>
                  </a:cubicBezTo>
                  <a:close/>
                  <a:moveTo>
                    <a:pt x="206" y="613"/>
                  </a:moveTo>
                  <a:cubicBezTo>
                    <a:pt x="205" y="607"/>
                    <a:pt x="201" y="604"/>
                    <a:pt x="199" y="596"/>
                  </a:cubicBezTo>
                  <a:cubicBezTo>
                    <a:pt x="200" y="596"/>
                    <a:pt x="201" y="596"/>
                    <a:pt x="202" y="596"/>
                  </a:cubicBezTo>
                  <a:cubicBezTo>
                    <a:pt x="201" y="589"/>
                    <a:pt x="209" y="587"/>
                    <a:pt x="210" y="579"/>
                  </a:cubicBezTo>
                  <a:cubicBezTo>
                    <a:pt x="209" y="578"/>
                    <a:pt x="207" y="578"/>
                    <a:pt x="205" y="578"/>
                  </a:cubicBezTo>
                  <a:cubicBezTo>
                    <a:pt x="206" y="571"/>
                    <a:pt x="211" y="568"/>
                    <a:pt x="213" y="561"/>
                  </a:cubicBezTo>
                  <a:cubicBezTo>
                    <a:pt x="212" y="557"/>
                    <a:pt x="208" y="557"/>
                    <a:pt x="205" y="558"/>
                  </a:cubicBezTo>
                  <a:cubicBezTo>
                    <a:pt x="201" y="549"/>
                    <a:pt x="216" y="538"/>
                    <a:pt x="217" y="528"/>
                  </a:cubicBezTo>
                  <a:cubicBezTo>
                    <a:pt x="215" y="523"/>
                    <a:pt x="210" y="524"/>
                    <a:pt x="207" y="527"/>
                  </a:cubicBezTo>
                  <a:cubicBezTo>
                    <a:pt x="209" y="525"/>
                    <a:pt x="209" y="520"/>
                    <a:pt x="210" y="517"/>
                  </a:cubicBezTo>
                  <a:cubicBezTo>
                    <a:pt x="212" y="517"/>
                    <a:pt x="211" y="518"/>
                    <a:pt x="213" y="517"/>
                  </a:cubicBezTo>
                  <a:cubicBezTo>
                    <a:pt x="212" y="507"/>
                    <a:pt x="217" y="503"/>
                    <a:pt x="220" y="497"/>
                  </a:cubicBezTo>
                  <a:cubicBezTo>
                    <a:pt x="221" y="494"/>
                    <a:pt x="216" y="493"/>
                    <a:pt x="215" y="495"/>
                  </a:cubicBezTo>
                  <a:cubicBezTo>
                    <a:pt x="215" y="488"/>
                    <a:pt x="219" y="478"/>
                    <a:pt x="223" y="469"/>
                  </a:cubicBezTo>
                  <a:cubicBezTo>
                    <a:pt x="225" y="472"/>
                    <a:pt x="226" y="475"/>
                    <a:pt x="228" y="477"/>
                  </a:cubicBezTo>
                  <a:cubicBezTo>
                    <a:pt x="221" y="519"/>
                    <a:pt x="215" y="569"/>
                    <a:pt x="206" y="613"/>
                  </a:cubicBezTo>
                  <a:close/>
                  <a:moveTo>
                    <a:pt x="226" y="466"/>
                  </a:moveTo>
                  <a:cubicBezTo>
                    <a:pt x="226" y="464"/>
                    <a:pt x="228" y="463"/>
                    <a:pt x="230" y="462"/>
                  </a:cubicBezTo>
                  <a:cubicBezTo>
                    <a:pt x="229" y="466"/>
                    <a:pt x="230" y="468"/>
                    <a:pt x="226" y="466"/>
                  </a:cubicBezTo>
                  <a:close/>
                  <a:moveTo>
                    <a:pt x="227" y="439"/>
                  </a:moveTo>
                  <a:cubicBezTo>
                    <a:pt x="230" y="440"/>
                    <a:pt x="230" y="444"/>
                    <a:pt x="232" y="447"/>
                  </a:cubicBezTo>
                  <a:cubicBezTo>
                    <a:pt x="230" y="444"/>
                    <a:pt x="227" y="443"/>
                    <a:pt x="227" y="439"/>
                  </a:cubicBezTo>
                  <a:close/>
                  <a:moveTo>
                    <a:pt x="231" y="437"/>
                  </a:moveTo>
                  <a:cubicBezTo>
                    <a:pt x="231" y="435"/>
                    <a:pt x="232" y="435"/>
                    <a:pt x="232" y="434"/>
                  </a:cubicBezTo>
                  <a:cubicBezTo>
                    <a:pt x="234" y="434"/>
                    <a:pt x="234" y="436"/>
                    <a:pt x="236" y="436"/>
                  </a:cubicBezTo>
                  <a:cubicBezTo>
                    <a:pt x="234" y="436"/>
                    <a:pt x="233" y="437"/>
                    <a:pt x="231" y="437"/>
                  </a:cubicBezTo>
                  <a:close/>
                  <a:moveTo>
                    <a:pt x="235" y="423"/>
                  </a:moveTo>
                  <a:cubicBezTo>
                    <a:pt x="233" y="423"/>
                    <a:pt x="233" y="421"/>
                    <a:pt x="231" y="420"/>
                  </a:cubicBezTo>
                  <a:cubicBezTo>
                    <a:pt x="232" y="417"/>
                    <a:pt x="236" y="413"/>
                    <a:pt x="239" y="416"/>
                  </a:cubicBezTo>
                  <a:cubicBezTo>
                    <a:pt x="238" y="419"/>
                    <a:pt x="236" y="421"/>
                    <a:pt x="235" y="423"/>
                  </a:cubicBezTo>
                  <a:close/>
                  <a:moveTo>
                    <a:pt x="240" y="434"/>
                  </a:moveTo>
                  <a:cubicBezTo>
                    <a:pt x="239" y="431"/>
                    <a:pt x="240" y="429"/>
                    <a:pt x="238" y="428"/>
                  </a:cubicBezTo>
                  <a:cubicBezTo>
                    <a:pt x="238" y="425"/>
                    <a:pt x="241" y="424"/>
                    <a:pt x="242" y="422"/>
                  </a:cubicBezTo>
                  <a:cubicBezTo>
                    <a:pt x="245" y="423"/>
                    <a:pt x="246" y="426"/>
                    <a:pt x="248" y="429"/>
                  </a:cubicBezTo>
                  <a:cubicBezTo>
                    <a:pt x="244" y="430"/>
                    <a:pt x="243" y="433"/>
                    <a:pt x="240" y="434"/>
                  </a:cubicBezTo>
                  <a:close/>
                  <a:moveTo>
                    <a:pt x="246" y="415"/>
                  </a:moveTo>
                  <a:cubicBezTo>
                    <a:pt x="249" y="418"/>
                    <a:pt x="254" y="421"/>
                    <a:pt x="253" y="425"/>
                  </a:cubicBezTo>
                  <a:cubicBezTo>
                    <a:pt x="252" y="420"/>
                    <a:pt x="246" y="420"/>
                    <a:pt x="246" y="415"/>
                  </a:cubicBezTo>
                  <a:close/>
                  <a:moveTo>
                    <a:pt x="253" y="415"/>
                  </a:moveTo>
                  <a:cubicBezTo>
                    <a:pt x="255" y="415"/>
                    <a:pt x="255" y="417"/>
                    <a:pt x="255" y="418"/>
                  </a:cubicBezTo>
                  <a:cubicBezTo>
                    <a:pt x="254" y="418"/>
                    <a:pt x="254" y="417"/>
                    <a:pt x="253" y="415"/>
                  </a:cubicBezTo>
                  <a:close/>
                  <a:moveTo>
                    <a:pt x="260" y="460"/>
                  </a:moveTo>
                  <a:cubicBezTo>
                    <a:pt x="257" y="454"/>
                    <a:pt x="256" y="444"/>
                    <a:pt x="255" y="438"/>
                  </a:cubicBezTo>
                  <a:cubicBezTo>
                    <a:pt x="258" y="441"/>
                    <a:pt x="259" y="446"/>
                    <a:pt x="263" y="447"/>
                  </a:cubicBezTo>
                  <a:cubicBezTo>
                    <a:pt x="259" y="450"/>
                    <a:pt x="261" y="455"/>
                    <a:pt x="260" y="460"/>
                  </a:cubicBezTo>
                  <a:close/>
                  <a:moveTo>
                    <a:pt x="266" y="446"/>
                  </a:moveTo>
                  <a:cubicBezTo>
                    <a:pt x="265" y="443"/>
                    <a:pt x="265" y="441"/>
                    <a:pt x="263" y="437"/>
                  </a:cubicBezTo>
                  <a:cubicBezTo>
                    <a:pt x="268" y="438"/>
                    <a:pt x="268" y="442"/>
                    <a:pt x="266" y="446"/>
                  </a:cubicBezTo>
                  <a:close/>
                  <a:moveTo>
                    <a:pt x="266" y="452"/>
                  </a:moveTo>
                  <a:cubicBezTo>
                    <a:pt x="266" y="456"/>
                    <a:pt x="270" y="456"/>
                    <a:pt x="274" y="454"/>
                  </a:cubicBezTo>
                  <a:cubicBezTo>
                    <a:pt x="274" y="457"/>
                    <a:pt x="275" y="460"/>
                    <a:pt x="276" y="461"/>
                  </a:cubicBezTo>
                  <a:cubicBezTo>
                    <a:pt x="276" y="463"/>
                    <a:pt x="274" y="463"/>
                    <a:pt x="274" y="465"/>
                  </a:cubicBezTo>
                  <a:cubicBezTo>
                    <a:pt x="272" y="466"/>
                    <a:pt x="273" y="463"/>
                    <a:pt x="271" y="463"/>
                  </a:cubicBezTo>
                  <a:cubicBezTo>
                    <a:pt x="263" y="464"/>
                    <a:pt x="272" y="471"/>
                    <a:pt x="266" y="474"/>
                  </a:cubicBezTo>
                  <a:cubicBezTo>
                    <a:pt x="267" y="471"/>
                    <a:pt x="265" y="471"/>
                    <a:pt x="265" y="469"/>
                  </a:cubicBezTo>
                  <a:cubicBezTo>
                    <a:pt x="268" y="465"/>
                    <a:pt x="265" y="459"/>
                    <a:pt x="266" y="452"/>
                  </a:cubicBezTo>
                  <a:close/>
                  <a:moveTo>
                    <a:pt x="266" y="478"/>
                  </a:moveTo>
                  <a:cubicBezTo>
                    <a:pt x="267" y="480"/>
                    <a:pt x="271" y="480"/>
                    <a:pt x="272" y="481"/>
                  </a:cubicBezTo>
                  <a:cubicBezTo>
                    <a:pt x="273" y="484"/>
                    <a:pt x="270" y="483"/>
                    <a:pt x="270" y="485"/>
                  </a:cubicBezTo>
                  <a:cubicBezTo>
                    <a:pt x="270" y="492"/>
                    <a:pt x="270" y="493"/>
                    <a:pt x="273" y="498"/>
                  </a:cubicBezTo>
                  <a:cubicBezTo>
                    <a:pt x="272" y="505"/>
                    <a:pt x="281" y="510"/>
                    <a:pt x="275" y="514"/>
                  </a:cubicBezTo>
                  <a:cubicBezTo>
                    <a:pt x="274" y="512"/>
                    <a:pt x="275" y="509"/>
                    <a:pt x="274" y="507"/>
                  </a:cubicBezTo>
                  <a:cubicBezTo>
                    <a:pt x="271" y="507"/>
                    <a:pt x="271" y="509"/>
                    <a:pt x="270" y="511"/>
                  </a:cubicBezTo>
                  <a:cubicBezTo>
                    <a:pt x="268" y="501"/>
                    <a:pt x="265" y="489"/>
                    <a:pt x="266" y="478"/>
                  </a:cubicBezTo>
                  <a:close/>
                  <a:moveTo>
                    <a:pt x="272" y="518"/>
                  </a:moveTo>
                  <a:cubicBezTo>
                    <a:pt x="275" y="519"/>
                    <a:pt x="272" y="523"/>
                    <a:pt x="272" y="524"/>
                  </a:cubicBezTo>
                  <a:cubicBezTo>
                    <a:pt x="270" y="523"/>
                    <a:pt x="271" y="519"/>
                    <a:pt x="272" y="518"/>
                  </a:cubicBezTo>
                  <a:close/>
                  <a:moveTo>
                    <a:pt x="272" y="533"/>
                  </a:moveTo>
                  <a:cubicBezTo>
                    <a:pt x="274" y="533"/>
                    <a:pt x="276" y="533"/>
                    <a:pt x="278" y="533"/>
                  </a:cubicBezTo>
                  <a:cubicBezTo>
                    <a:pt x="280" y="538"/>
                    <a:pt x="284" y="546"/>
                    <a:pt x="279" y="551"/>
                  </a:cubicBezTo>
                  <a:cubicBezTo>
                    <a:pt x="275" y="549"/>
                    <a:pt x="277" y="541"/>
                    <a:pt x="276" y="537"/>
                  </a:cubicBezTo>
                  <a:cubicBezTo>
                    <a:pt x="274" y="537"/>
                    <a:pt x="274" y="538"/>
                    <a:pt x="273" y="539"/>
                  </a:cubicBezTo>
                  <a:cubicBezTo>
                    <a:pt x="272" y="538"/>
                    <a:pt x="273" y="536"/>
                    <a:pt x="272" y="533"/>
                  </a:cubicBezTo>
                  <a:close/>
                  <a:moveTo>
                    <a:pt x="274" y="554"/>
                  </a:moveTo>
                  <a:cubicBezTo>
                    <a:pt x="278" y="561"/>
                    <a:pt x="283" y="569"/>
                    <a:pt x="281" y="579"/>
                  </a:cubicBezTo>
                  <a:cubicBezTo>
                    <a:pt x="278" y="572"/>
                    <a:pt x="275" y="569"/>
                    <a:pt x="274" y="562"/>
                  </a:cubicBezTo>
                  <a:cubicBezTo>
                    <a:pt x="276" y="560"/>
                    <a:pt x="274" y="558"/>
                    <a:pt x="274" y="554"/>
                  </a:cubicBezTo>
                  <a:close/>
                  <a:moveTo>
                    <a:pt x="277" y="589"/>
                  </a:moveTo>
                  <a:cubicBezTo>
                    <a:pt x="277" y="587"/>
                    <a:pt x="280" y="586"/>
                    <a:pt x="277" y="585"/>
                  </a:cubicBezTo>
                  <a:cubicBezTo>
                    <a:pt x="280" y="584"/>
                    <a:pt x="280" y="591"/>
                    <a:pt x="282" y="592"/>
                  </a:cubicBezTo>
                  <a:cubicBezTo>
                    <a:pt x="282" y="594"/>
                    <a:pt x="281" y="594"/>
                    <a:pt x="280" y="596"/>
                  </a:cubicBezTo>
                  <a:cubicBezTo>
                    <a:pt x="275" y="596"/>
                    <a:pt x="280" y="589"/>
                    <a:pt x="277" y="589"/>
                  </a:cubicBezTo>
                  <a:close/>
                  <a:moveTo>
                    <a:pt x="280" y="613"/>
                  </a:moveTo>
                  <a:cubicBezTo>
                    <a:pt x="279" y="608"/>
                    <a:pt x="281" y="603"/>
                    <a:pt x="284" y="599"/>
                  </a:cubicBezTo>
                  <a:cubicBezTo>
                    <a:pt x="285" y="601"/>
                    <a:pt x="287" y="603"/>
                    <a:pt x="287" y="606"/>
                  </a:cubicBezTo>
                  <a:cubicBezTo>
                    <a:pt x="285" y="608"/>
                    <a:pt x="284" y="612"/>
                    <a:pt x="280" y="613"/>
                  </a:cubicBezTo>
                  <a:close/>
                  <a:moveTo>
                    <a:pt x="286" y="620"/>
                  </a:moveTo>
                  <a:cubicBezTo>
                    <a:pt x="282" y="619"/>
                    <a:pt x="285" y="616"/>
                    <a:pt x="287" y="614"/>
                  </a:cubicBezTo>
                  <a:cubicBezTo>
                    <a:pt x="288" y="615"/>
                    <a:pt x="287" y="619"/>
                    <a:pt x="286" y="620"/>
                  </a:cubicBezTo>
                  <a:close/>
                  <a:moveTo>
                    <a:pt x="283" y="648"/>
                  </a:moveTo>
                  <a:cubicBezTo>
                    <a:pt x="284" y="645"/>
                    <a:pt x="284" y="645"/>
                    <a:pt x="283" y="642"/>
                  </a:cubicBezTo>
                  <a:cubicBezTo>
                    <a:pt x="284" y="641"/>
                    <a:pt x="286" y="641"/>
                    <a:pt x="287" y="640"/>
                  </a:cubicBezTo>
                  <a:cubicBezTo>
                    <a:pt x="290" y="641"/>
                    <a:pt x="288" y="646"/>
                    <a:pt x="289" y="649"/>
                  </a:cubicBezTo>
                  <a:cubicBezTo>
                    <a:pt x="287" y="651"/>
                    <a:pt x="287" y="647"/>
                    <a:pt x="283" y="648"/>
                  </a:cubicBezTo>
                  <a:close/>
                  <a:moveTo>
                    <a:pt x="284" y="670"/>
                  </a:moveTo>
                  <a:cubicBezTo>
                    <a:pt x="286" y="670"/>
                    <a:pt x="286" y="668"/>
                    <a:pt x="287" y="669"/>
                  </a:cubicBezTo>
                  <a:cubicBezTo>
                    <a:pt x="289" y="673"/>
                    <a:pt x="288" y="677"/>
                    <a:pt x="285" y="678"/>
                  </a:cubicBezTo>
                  <a:cubicBezTo>
                    <a:pt x="285" y="676"/>
                    <a:pt x="286" y="672"/>
                    <a:pt x="284" y="670"/>
                  </a:cubicBezTo>
                  <a:close/>
                  <a:moveTo>
                    <a:pt x="286" y="696"/>
                  </a:moveTo>
                  <a:cubicBezTo>
                    <a:pt x="290" y="698"/>
                    <a:pt x="290" y="705"/>
                    <a:pt x="286" y="706"/>
                  </a:cubicBezTo>
                  <a:cubicBezTo>
                    <a:pt x="286" y="703"/>
                    <a:pt x="286" y="700"/>
                    <a:pt x="286" y="696"/>
                  </a:cubicBezTo>
                  <a:close/>
                  <a:moveTo>
                    <a:pt x="289" y="737"/>
                  </a:moveTo>
                  <a:cubicBezTo>
                    <a:pt x="295" y="740"/>
                    <a:pt x="289" y="745"/>
                    <a:pt x="287" y="747"/>
                  </a:cubicBezTo>
                  <a:cubicBezTo>
                    <a:pt x="285" y="744"/>
                    <a:pt x="289" y="741"/>
                    <a:pt x="289" y="737"/>
                  </a:cubicBezTo>
                  <a:close/>
                  <a:moveTo>
                    <a:pt x="287" y="754"/>
                  </a:moveTo>
                  <a:cubicBezTo>
                    <a:pt x="288" y="755"/>
                    <a:pt x="288" y="761"/>
                    <a:pt x="288" y="763"/>
                  </a:cubicBezTo>
                  <a:cubicBezTo>
                    <a:pt x="287" y="761"/>
                    <a:pt x="286" y="756"/>
                    <a:pt x="287" y="754"/>
                  </a:cubicBezTo>
                  <a:close/>
                  <a:moveTo>
                    <a:pt x="288" y="824"/>
                  </a:moveTo>
                  <a:cubicBezTo>
                    <a:pt x="290" y="824"/>
                    <a:pt x="288" y="830"/>
                    <a:pt x="291" y="831"/>
                  </a:cubicBezTo>
                  <a:cubicBezTo>
                    <a:pt x="289" y="834"/>
                    <a:pt x="287" y="837"/>
                    <a:pt x="285" y="840"/>
                  </a:cubicBezTo>
                  <a:cubicBezTo>
                    <a:pt x="282" y="840"/>
                    <a:pt x="283" y="836"/>
                    <a:pt x="280" y="836"/>
                  </a:cubicBezTo>
                  <a:cubicBezTo>
                    <a:pt x="282" y="831"/>
                    <a:pt x="286" y="829"/>
                    <a:pt x="288" y="824"/>
                  </a:cubicBezTo>
                  <a:close/>
                  <a:moveTo>
                    <a:pt x="291" y="857"/>
                  </a:moveTo>
                  <a:cubicBezTo>
                    <a:pt x="290" y="858"/>
                    <a:pt x="289" y="860"/>
                    <a:pt x="287" y="861"/>
                  </a:cubicBezTo>
                  <a:cubicBezTo>
                    <a:pt x="287" y="859"/>
                    <a:pt x="289" y="858"/>
                    <a:pt x="289" y="855"/>
                  </a:cubicBezTo>
                  <a:cubicBezTo>
                    <a:pt x="290" y="856"/>
                    <a:pt x="290" y="857"/>
                    <a:pt x="291" y="857"/>
                  </a:cubicBezTo>
                  <a:close/>
                  <a:moveTo>
                    <a:pt x="352" y="827"/>
                  </a:moveTo>
                  <a:cubicBezTo>
                    <a:pt x="353" y="827"/>
                    <a:pt x="354" y="827"/>
                    <a:pt x="355" y="827"/>
                  </a:cubicBezTo>
                  <a:cubicBezTo>
                    <a:pt x="356" y="832"/>
                    <a:pt x="354" y="834"/>
                    <a:pt x="353" y="836"/>
                  </a:cubicBezTo>
                  <a:cubicBezTo>
                    <a:pt x="349" y="834"/>
                    <a:pt x="350" y="831"/>
                    <a:pt x="352" y="827"/>
                  </a:cubicBezTo>
                  <a:close/>
                  <a:moveTo>
                    <a:pt x="350" y="846"/>
                  </a:moveTo>
                  <a:cubicBezTo>
                    <a:pt x="348" y="848"/>
                    <a:pt x="348" y="842"/>
                    <a:pt x="347" y="840"/>
                  </a:cubicBezTo>
                  <a:cubicBezTo>
                    <a:pt x="349" y="841"/>
                    <a:pt x="349" y="845"/>
                    <a:pt x="350" y="846"/>
                  </a:cubicBezTo>
                  <a:close/>
                  <a:moveTo>
                    <a:pt x="334" y="844"/>
                  </a:moveTo>
                  <a:cubicBezTo>
                    <a:pt x="332" y="842"/>
                    <a:pt x="335" y="839"/>
                    <a:pt x="336" y="837"/>
                  </a:cubicBezTo>
                  <a:cubicBezTo>
                    <a:pt x="339" y="840"/>
                    <a:pt x="335" y="842"/>
                    <a:pt x="334" y="844"/>
                  </a:cubicBezTo>
                  <a:close/>
                  <a:moveTo>
                    <a:pt x="336" y="850"/>
                  </a:moveTo>
                  <a:cubicBezTo>
                    <a:pt x="337" y="852"/>
                    <a:pt x="336" y="852"/>
                    <a:pt x="334" y="852"/>
                  </a:cubicBezTo>
                  <a:cubicBezTo>
                    <a:pt x="334" y="850"/>
                    <a:pt x="334" y="849"/>
                    <a:pt x="336" y="850"/>
                  </a:cubicBezTo>
                  <a:close/>
                  <a:moveTo>
                    <a:pt x="330" y="829"/>
                  </a:moveTo>
                  <a:cubicBezTo>
                    <a:pt x="332" y="829"/>
                    <a:pt x="333" y="830"/>
                    <a:pt x="334" y="832"/>
                  </a:cubicBezTo>
                  <a:cubicBezTo>
                    <a:pt x="332" y="831"/>
                    <a:pt x="332" y="832"/>
                    <a:pt x="330" y="832"/>
                  </a:cubicBezTo>
                  <a:cubicBezTo>
                    <a:pt x="330" y="831"/>
                    <a:pt x="330" y="830"/>
                    <a:pt x="330" y="829"/>
                  </a:cubicBezTo>
                  <a:close/>
                  <a:moveTo>
                    <a:pt x="330" y="865"/>
                  </a:moveTo>
                  <a:cubicBezTo>
                    <a:pt x="333" y="864"/>
                    <a:pt x="333" y="861"/>
                    <a:pt x="334" y="859"/>
                  </a:cubicBezTo>
                  <a:cubicBezTo>
                    <a:pt x="344" y="858"/>
                    <a:pt x="342" y="852"/>
                    <a:pt x="342" y="843"/>
                  </a:cubicBezTo>
                  <a:cubicBezTo>
                    <a:pt x="345" y="850"/>
                    <a:pt x="347" y="860"/>
                    <a:pt x="347" y="867"/>
                  </a:cubicBezTo>
                  <a:cubicBezTo>
                    <a:pt x="323" y="861"/>
                    <a:pt x="303" y="880"/>
                    <a:pt x="280" y="872"/>
                  </a:cubicBezTo>
                  <a:cubicBezTo>
                    <a:pt x="280" y="868"/>
                    <a:pt x="282" y="866"/>
                    <a:pt x="286" y="866"/>
                  </a:cubicBezTo>
                  <a:cubicBezTo>
                    <a:pt x="285" y="868"/>
                    <a:pt x="286" y="870"/>
                    <a:pt x="288" y="871"/>
                  </a:cubicBezTo>
                  <a:cubicBezTo>
                    <a:pt x="293" y="870"/>
                    <a:pt x="294" y="866"/>
                    <a:pt x="297" y="864"/>
                  </a:cubicBezTo>
                  <a:cubicBezTo>
                    <a:pt x="301" y="865"/>
                    <a:pt x="301" y="868"/>
                    <a:pt x="304" y="868"/>
                  </a:cubicBezTo>
                  <a:cubicBezTo>
                    <a:pt x="310" y="868"/>
                    <a:pt x="311" y="859"/>
                    <a:pt x="317" y="861"/>
                  </a:cubicBezTo>
                  <a:cubicBezTo>
                    <a:pt x="320" y="861"/>
                    <a:pt x="318" y="864"/>
                    <a:pt x="320" y="865"/>
                  </a:cubicBezTo>
                  <a:cubicBezTo>
                    <a:pt x="323" y="864"/>
                    <a:pt x="324" y="863"/>
                    <a:pt x="327" y="862"/>
                  </a:cubicBezTo>
                  <a:cubicBezTo>
                    <a:pt x="329" y="862"/>
                    <a:pt x="329" y="864"/>
                    <a:pt x="330" y="865"/>
                  </a:cubicBezTo>
                  <a:close/>
                  <a:moveTo>
                    <a:pt x="326" y="842"/>
                  </a:moveTo>
                  <a:cubicBezTo>
                    <a:pt x="327" y="842"/>
                    <a:pt x="327" y="842"/>
                    <a:pt x="327" y="843"/>
                  </a:cubicBezTo>
                  <a:cubicBezTo>
                    <a:pt x="325" y="849"/>
                    <a:pt x="321" y="851"/>
                    <a:pt x="320" y="857"/>
                  </a:cubicBezTo>
                  <a:cubicBezTo>
                    <a:pt x="319" y="857"/>
                    <a:pt x="317" y="857"/>
                    <a:pt x="316" y="857"/>
                  </a:cubicBezTo>
                  <a:cubicBezTo>
                    <a:pt x="318" y="851"/>
                    <a:pt x="324" y="849"/>
                    <a:pt x="326" y="842"/>
                  </a:cubicBezTo>
                  <a:close/>
                  <a:moveTo>
                    <a:pt x="321" y="163"/>
                  </a:moveTo>
                  <a:cubicBezTo>
                    <a:pt x="323" y="163"/>
                    <a:pt x="323" y="162"/>
                    <a:pt x="323" y="161"/>
                  </a:cubicBezTo>
                  <a:cubicBezTo>
                    <a:pt x="326" y="161"/>
                    <a:pt x="322" y="165"/>
                    <a:pt x="324" y="167"/>
                  </a:cubicBezTo>
                  <a:cubicBezTo>
                    <a:pt x="321" y="167"/>
                    <a:pt x="321" y="165"/>
                    <a:pt x="321" y="163"/>
                  </a:cubicBezTo>
                  <a:close/>
                  <a:moveTo>
                    <a:pt x="327" y="288"/>
                  </a:moveTo>
                  <a:cubicBezTo>
                    <a:pt x="323" y="286"/>
                    <a:pt x="326" y="281"/>
                    <a:pt x="324" y="276"/>
                  </a:cubicBezTo>
                  <a:cubicBezTo>
                    <a:pt x="330" y="278"/>
                    <a:pt x="326" y="282"/>
                    <a:pt x="327" y="288"/>
                  </a:cubicBezTo>
                  <a:close/>
                  <a:moveTo>
                    <a:pt x="327" y="268"/>
                  </a:moveTo>
                  <a:cubicBezTo>
                    <a:pt x="325" y="266"/>
                    <a:pt x="325" y="262"/>
                    <a:pt x="325" y="259"/>
                  </a:cubicBezTo>
                  <a:cubicBezTo>
                    <a:pt x="327" y="258"/>
                    <a:pt x="327" y="260"/>
                    <a:pt x="328" y="260"/>
                  </a:cubicBezTo>
                  <a:cubicBezTo>
                    <a:pt x="328" y="263"/>
                    <a:pt x="329" y="266"/>
                    <a:pt x="327" y="268"/>
                  </a:cubicBezTo>
                  <a:close/>
                  <a:moveTo>
                    <a:pt x="331" y="462"/>
                  </a:moveTo>
                  <a:cubicBezTo>
                    <a:pt x="327" y="449"/>
                    <a:pt x="330" y="435"/>
                    <a:pt x="331" y="418"/>
                  </a:cubicBezTo>
                  <a:cubicBezTo>
                    <a:pt x="331" y="416"/>
                    <a:pt x="328" y="419"/>
                    <a:pt x="328" y="417"/>
                  </a:cubicBezTo>
                  <a:cubicBezTo>
                    <a:pt x="328" y="389"/>
                    <a:pt x="330" y="351"/>
                    <a:pt x="334" y="323"/>
                  </a:cubicBezTo>
                  <a:cubicBezTo>
                    <a:pt x="336" y="371"/>
                    <a:pt x="333" y="418"/>
                    <a:pt x="331" y="462"/>
                  </a:cubicBezTo>
                  <a:close/>
                  <a:moveTo>
                    <a:pt x="334" y="259"/>
                  </a:moveTo>
                  <a:cubicBezTo>
                    <a:pt x="336" y="257"/>
                    <a:pt x="334" y="256"/>
                    <a:pt x="335" y="254"/>
                  </a:cubicBezTo>
                  <a:cubicBezTo>
                    <a:pt x="336" y="254"/>
                    <a:pt x="337" y="260"/>
                    <a:pt x="334" y="259"/>
                  </a:cubicBezTo>
                  <a:close/>
                  <a:moveTo>
                    <a:pt x="342" y="137"/>
                  </a:moveTo>
                  <a:cubicBezTo>
                    <a:pt x="342" y="136"/>
                    <a:pt x="342" y="135"/>
                    <a:pt x="342" y="135"/>
                  </a:cubicBezTo>
                  <a:cubicBezTo>
                    <a:pt x="345" y="137"/>
                    <a:pt x="340" y="140"/>
                    <a:pt x="342" y="142"/>
                  </a:cubicBezTo>
                  <a:cubicBezTo>
                    <a:pt x="340" y="142"/>
                    <a:pt x="342" y="145"/>
                    <a:pt x="340" y="144"/>
                  </a:cubicBezTo>
                  <a:cubicBezTo>
                    <a:pt x="340" y="142"/>
                    <a:pt x="340" y="140"/>
                    <a:pt x="340" y="137"/>
                  </a:cubicBezTo>
                  <a:cubicBezTo>
                    <a:pt x="341" y="137"/>
                    <a:pt x="342" y="137"/>
                    <a:pt x="342" y="137"/>
                  </a:cubicBezTo>
                  <a:close/>
                  <a:moveTo>
                    <a:pt x="371" y="120"/>
                  </a:moveTo>
                  <a:cubicBezTo>
                    <a:pt x="368" y="120"/>
                    <a:pt x="370" y="116"/>
                    <a:pt x="369" y="115"/>
                  </a:cubicBezTo>
                  <a:cubicBezTo>
                    <a:pt x="370" y="113"/>
                    <a:pt x="371" y="118"/>
                    <a:pt x="371" y="120"/>
                  </a:cubicBezTo>
                  <a:close/>
                  <a:moveTo>
                    <a:pt x="366" y="77"/>
                  </a:moveTo>
                  <a:cubicBezTo>
                    <a:pt x="368" y="78"/>
                    <a:pt x="369" y="82"/>
                    <a:pt x="368" y="84"/>
                  </a:cubicBezTo>
                  <a:cubicBezTo>
                    <a:pt x="367" y="83"/>
                    <a:pt x="367" y="83"/>
                    <a:pt x="366" y="83"/>
                  </a:cubicBezTo>
                  <a:cubicBezTo>
                    <a:pt x="365" y="79"/>
                    <a:pt x="367" y="80"/>
                    <a:pt x="366" y="77"/>
                  </a:cubicBezTo>
                  <a:close/>
                  <a:moveTo>
                    <a:pt x="368" y="109"/>
                  </a:moveTo>
                  <a:cubicBezTo>
                    <a:pt x="366" y="110"/>
                    <a:pt x="365" y="105"/>
                    <a:pt x="365" y="103"/>
                  </a:cubicBezTo>
                  <a:cubicBezTo>
                    <a:pt x="367" y="104"/>
                    <a:pt x="366" y="107"/>
                    <a:pt x="368" y="109"/>
                  </a:cubicBezTo>
                  <a:close/>
                  <a:moveTo>
                    <a:pt x="364" y="68"/>
                  </a:moveTo>
                  <a:cubicBezTo>
                    <a:pt x="364" y="69"/>
                    <a:pt x="364" y="71"/>
                    <a:pt x="365" y="71"/>
                  </a:cubicBezTo>
                  <a:cubicBezTo>
                    <a:pt x="365" y="72"/>
                    <a:pt x="363" y="70"/>
                    <a:pt x="361" y="70"/>
                  </a:cubicBezTo>
                  <a:cubicBezTo>
                    <a:pt x="361" y="69"/>
                    <a:pt x="362" y="68"/>
                    <a:pt x="364" y="68"/>
                  </a:cubicBezTo>
                  <a:close/>
                  <a:moveTo>
                    <a:pt x="350" y="112"/>
                  </a:moveTo>
                  <a:cubicBezTo>
                    <a:pt x="350" y="112"/>
                    <a:pt x="350" y="111"/>
                    <a:pt x="350" y="111"/>
                  </a:cubicBezTo>
                  <a:cubicBezTo>
                    <a:pt x="347" y="108"/>
                    <a:pt x="345" y="99"/>
                    <a:pt x="344" y="92"/>
                  </a:cubicBezTo>
                  <a:cubicBezTo>
                    <a:pt x="354" y="110"/>
                    <a:pt x="360" y="130"/>
                    <a:pt x="367" y="151"/>
                  </a:cubicBezTo>
                  <a:cubicBezTo>
                    <a:pt x="361" y="138"/>
                    <a:pt x="356" y="124"/>
                    <a:pt x="350" y="110"/>
                  </a:cubicBezTo>
                  <a:cubicBezTo>
                    <a:pt x="350" y="110"/>
                    <a:pt x="350" y="111"/>
                    <a:pt x="350" y="111"/>
                  </a:cubicBezTo>
                  <a:cubicBezTo>
                    <a:pt x="350" y="111"/>
                    <a:pt x="350" y="112"/>
                    <a:pt x="350" y="112"/>
                  </a:cubicBezTo>
                  <a:close/>
                  <a:moveTo>
                    <a:pt x="367" y="159"/>
                  </a:moveTo>
                  <a:cubicBezTo>
                    <a:pt x="369" y="160"/>
                    <a:pt x="369" y="163"/>
                    <a:pt x="370" y="165"/>
                  </a:cubicBezTo>
                  <a:cubicBezTo>
                    <a:pt x="368" y="165"/>
                    <a:pt x="367" y="162"/>
                    <a:pt x="367" y="159"/>
                  </a:cubicBezTo>
                  <a:close/>
                  <a:moveTo>
                    <a:pt x="372" y="124"/>
                  </a:moveTo>
                  <a:cubicBezTo>
                    <a:pt x="370" y="124"/>
                    <a:pt x="370" y="122"/>
                    <a:pt x="371" y="121"/>
                  </a:cubicBezTo>
                  <a:cubicBezTo>
                    <a:pt x="372" y="121"/>
                    <a:pt x="373" y="123"/>
                    <a:pt x="372" y="124"/>
                  </a:cubicBezTo>
                  <a:close/>
                  <a:moveTo>
                    <a:pt x="373" y="128"/>
                  </a:moveTo>
                  <a:cubicBezTo>
                    <a:pt x="375" y="129"/>
                    <a:pt x="375" y="132"/>
                    <a:pt x="376" y="134"/>
                  </a:cubicBezTo>
                  <a:cubicBezTo>
                    <a:pt x="376" y="134"/>
                    <a:pt x="375" y="133"/>
                    <a:pt x="374" y="133"/>
                  </a:cubicBezTo>
                  <a:cubicBezTo>
                    <a:pt x="375" y="131"/>
                    <a:pt x="373" y="130"/>
                    <a:pt x="373" y="128"/>
                  </a:cubicBezTo>
                  <a:close/>
                  <a:moveTo>
                    <a:pt x="375" y="178"/>
                  </a:moveTo>
                  <a:cubicBezTo>
                    <a:pt x="377" y="178"/>
                    <a:pt x="377" y="180"/>
                    <a:pt x="377" y="182"/>
                  </a:cubicBezTo>
                  <a:cubicBezTo>
                    <a:pt x="375" y="181"/>
                    <a:pt x="376" y="180"/>
                    <a:pt x="375" y="178"/>
                  </a:cubicBezTo>
                  <a:close/>
                  <a:moveTo>
                    <a:pt x="378" y="140"/>
                  </a:moveTo>
                  <a:cubicBezTo>
                    <a:pt x="380" y="141"/>
                    <a:pt x="379" y="143"/>
                    <a:pt x="380" y="144"/>
                  </a:cubicBezTo>
                  <a:cubicBezTo>
                    <a:pt x="379" y="146"/>
                    <a:pt x="378" y="142"/>
                    <a:pt x="378" y="140"/>
                  </a:cubicBezTo>
                  <a:close/>
                  <a:moveTo>
                    <a:pt x="381" y="197"/>
                  </a:moveTo>
                  <a:cubicBezTo>
                    <a:pt x="383" y="198"/>
                    <a:pt x="383" y="200"/>
                    <a:pt x="383" y="202"/>
                  </a:cubicBezTo>
                  <a:cubicBezTo>
                    <a:pt x="381" y="202"/>
                    <a:pt x="382" y="198"/>
                    <a:pt x="381" y="197"/>
                  </a:cubicBezTo>
                  <a:close/>
                  <a:moveTo>
                    <a:pt x="408" y="241"/>
                  </a:moveTo>
                  <a:cubicBezTo>
                    <a:pt x="404" y="239"/>
                    <a:pt x="402" y="235"/>
                    <a:pt x="400" y="232"/>
                  </a:cubicBezTo>
                  <a:cubicBezTo>
                    <a:pt x="403" y="228"/>
                    <a:pt x="406" y="231"/>
                    <a:pt x="410" y="231"/>
                  </a:cubicBezTo>
                  <a:cubicBezTo>
                    <a:pt x="412" y="234"/>
                    <a:pt x="411" y="239"/>
                    <a:pt x="408" y="241"/>
                  </a:cubicBezTo>
                  <a:close/>
                  <a:moveTo>
                    <a:pt x="415" y="229"/>
                  </a:moveTo>
                  <a:cubicBezTo>
                    <a:pt x="414" y="226"/>
                    <a:pt x="412" y="225"/>
                    <a:pt x="411" y="222"/>
                  </a:cubicBezTo>
                  <a:cubicBezTo>
                    <a:pt x="414" y="222"/>
                    <a:pt x="416" y="226"/>
                    <a:pt x="415" y="229"/>
                  </a:cubicBezTo>
                  <a:close/>
                  <a:moveTo>
                    <a:pt x="418" y="216"/>
                  </a:moveTo>
                  <a:cubicBezTo>
                    <a:pt x="415" y="217"/>
                    <a:pt x="417" y="214"/>
                    <a:pt x="414" y="214"/>
                  </a:cubicBezTo>
                  <a:cubicBezTo>
                    <a:pt x="415" y="213"/>
                    <a:pt x="416" y="213"/>
                    <a:pt x="416" y="211"/>
                  </a:cubicBezTo>
                  <a:cubicBezTo>
                    <a:pt x="418" y="210"/>
                    <a:pt x="418" y="210"/>
                    <a:pt x="420" y="210"/>
                  </a:cubicBezTo>
                  <a:cubicBezTo>
                    <a:pt x="419" y="206"/>
                    <a:pt x="423" y="204"/>
                    <a:pt x="425" y="201"/>
                  </a:cubicBezTo>
                  <a:cubicBezTo>
                    <a:pt x="425" y="206"/>
                    <a:pt x="421" y="212"/>
                    <a:pt x="418" y="216"/>
                  </a:cubicBezTo>
                  <a:close/>
                  <a:moveTo>
                    <a:pt x="428" y="222"/>
                  </a:moveTo>
                  <a:cubicBezTo>
                    <a:pt x="426" y="221"/>
                    <a:pt x="429" y="218"/>
                    <a:pt x="429" y="217"/>
                  </a:cubicBezTo>
                  <a:cubicBezTo>
                    <a:pt x="431" y="218"/>
                    <a:pt x="428" y="221"/>
                    <a:pt x="428" y="222"/>
                  </a:cubicBezTo>
                  <a:close/>
                  <a:moveTo>
                    <a:pt x="461" y="154"/>
                  </a:moveTo>
                  <a:cubicBezTo>
                    <a:pt x="464" y="146"/>
                    <a:pt x="466" y="139"/>
                    <a:pt x="470" y="134"/>
                  </a:cubicBezTo>
                  <a:cubicBezTo>
                    <a:pt x="469" y="139"/>
                    <a:pt x="465" y="148"/>
                    <a:pt x="461" y="154"/>
                  </a:cubicBezTo>
                  <a:close/>
                  <a:moveTo>
                    <a:pt x="490" y="105"/>
                  </a:moveTo>
                  <a:cubicBezTo>
                    <a:pt x="489" y="106"/>
                    <a:pt x="487" y="106"/>
                    <a:pt x="486" y="108"/>
                  </a:cubicBezTo>
                  <a:cubicBezTo>
                    <a:pt x="488" y="99"/>
                    <a:pt x="494" y="93"/>
                    <a:pt x="498" y="85"/>
                  </a:cubicBezTo>
                  <a:cubicBezTo>
                    <a:pt x="499" y="90"/>
                    <a:pt x="492" y="98"/>
                    <a:pt x="490" y="105"/>
                  </a:cubicBezTo>
                  <a:close/>
                  <a:moveTo>
                    <a:pt x="484" y="101"/>
                  </a:moveTo>
                  <a:cubicBezTo>
                    <a:pt x="481" y="107"/>
                    <a:pt x="480" y="112"/>
                    <a:pt x="474" y="111"/>
                  </a:cubicBezTo>
                  <a:cubicBezTo>
                    <a:pt x="478" y="110"/>
                    <a:pt x="476" y="108"/>
                    <a:pt x="477" y="106"/>
                  </a:cubicBezTo>
                  <a:cubicBezTo>
                    <a:pt x="478" y="104"/>
                    <a:pt x="483" y="102"/>
                    <a:pt x="484" y="99"/>
                  </a:cubicBezTo>
                  <a:cubicBezTo>
                    <a:pt x="484" y="98"/>
                    <a:pt x="482" y="98"/>
                    <a:pt x="484" y="97"/>
                  </a:cubicBezTo>
                  <a:cubicBezTo>
                    <a:pt x="495" y="80"/>
                    <a:pt x="505" y="61"/>
                    <a:pt x="516" y="44"/>
                  </a:cubicBezTo>
                  <a:cubicBezTo>
                    <a:pt x="508" y="62"/>
                    <a:pt x="496" y="82"/>
                    <a:pt x="484" y="101"/>
                  </a:cubicBezTo>
                  <a:close/>
                  <a:moveTo>
                    <a:pt x="528" y="21"/>
                  </a:moveTo>
                  <a:cubicBezTo>
                    <a:pt x="527" y="18"/>
                    <a:pt x="531" y="20"/>
                    <a:pt x="530" y="16"/>
                  </a:cubicBezTo>
                  <a:cubicBezTo>
                    <a:pt x="533" y="16"/>
                    <a:pt x="533" y="17"/>
                    <a:pt x="535" y="17"/>
                  </a:cubicBezTo>
                  <a:cubicBezTo>
                    <a:pt x="532" y="18"/>
                    <a:pt x="531" y="21"/>
                    <a:pt x="528" y="21"/>
                  </a:cubicBezTo>
                  <a:close/>
                  <a:moveTo>
                    <a:pt x="570" y="21"/>
                  </a:moveTo>
                  <a:cubicBezTo>
                    <a:pt x="567" y="22"/>
                    <a:pt x="567" y="20"/>
                    <a:pt x="565" y="19"/>
                  </a:cubicBezTo>
                  <a:cubicBezTo>
                    <a:pt x="567" y="18"/>
                    <a:pt x="570" y="19"/>
                    <a:pt x="570" y="21"/>
                  </a:cubicBezTo>
                  <a:close/>
                  <a:moveTo>
                    <a:pt x="564" y="13"/>
                  </a:moveTo>
                  <a:cubicBezTo>
                    <a:pt x="564" y="14"/>
                    <a:pt x="560" y="13"/>
                    <a:pt x="561" y="12"/>
                  </a:cubicBezTo>
                  <a:cubicBezTo>
                    <a:pt x="563" y="11"/>
                    <a:pt x="563" y="13"/>
                    <a:pt x="564" y="13"/>
                  </a:cubicBezTo>
                  <a:close/>
                  <a:moveTo>
                    <a:pt x="555" y="10"/>
                  </a:moveTo>
                  <a:cubicBezTo>
                    <a:pt x="552" y="10"/>
                    <a:pt x="550" y="10"/>
                    <a:pt x="549" y="11"/>
                  </a:cubicBezTo>
                  <a:cubicBezTo>
                    <a:pt x="547" y="10"/>
                    <a:pt x="554" y="6"/>
                    <a:pt x="555" y="10"/>
                  </a:cubicBezTo>
                  <a:close/>
                  <a:moveTo>
                    <a:pt x="544" y="26"/>
                  </a:moveTo>
                  <a:cubicBezTo>
                    <a:pt x="546" y="22"/>
                    <a:pt x="553" y="21"/>
                    <a:pt x="557" y="23"/>
                  </a:cubicBezTo>
                  <a:cubicBezTo>
                    <a:pt x="554" y="25"/>
                    <a:pt x="548" y="28"/>
                    <a:pt x="544" y="26"/>
                  </a:cubicBezTo>
                  <a:close/>
                  <a:moveTo>
                    <a:pt x="593" y="44"/>
                  </a:moveTo>
                  <a:cubicBezTo>
                    <a:pt x="593" y="46"/>
                    <a:pt x="592" y="49"/>
                    <a:pt x="594" y="49"/>
                  </a:cubicBezTo>
                  <a:cubicBezTo>
                    <a:pt x="581" y="48"/>
                    <a:pt x="569" y="42"/>
                    <a:pt x="558" y="36"/>
                  </a:cubicBezTo>
                  <a:cubicBezTo>
                    <a:pt x="560" y="33"/>
                    <a:pt x="565" y="33"/>
                    <a:pt x="567" y="33"/>
                  </a:cubicBezTo>
                  <a:cubicBezTo>
                    <a:pt x="566" y="34"/>
                    <a:pt x="568" y="35"/>
                    <a:pt x="568" y="36"/>
                  </a:cubicBezTo>
                  <a:cubicBezTo>
                    <a:pt x="575" y="37"/>
                    <a:pt x="582" y="34"/>
                    <a:pt x="586" y="32"/>
                  </a:cubicBezTo>
                  <a:cubicBezTo>
                    <a:pt x="587" y="34"/>
                    <a:pt x="580" y="35"/>
                    <a:pt x="579" y="38"/>
                  </a:cubicBezTo>
                  <a:cubicBezTo>
                    <a:pt x="579" y="40"/>
                    <a:pt x="580" y="39"/>
                    <a:pt x="580" y="41"/>
                  </a:cubicBezTo>
                  <a:cubicBezTo>
                    <a:pt x="589" y="42"/>
                    <a:pt x="596" y="38"/>
                    <a:pt x="601" y="38"/>
                  </a:cubicBezTo>
                  <a:cubicBezTo>
                    <a:pt x="600" y="42"/>
                    <a:pt x="596" y="43"/>
                    <a:pt x="593" y="44"/>
                  </a:cubicBezTo>
                  <a:close/>
                  <a:moveTo>
                    <a:pt x="616" y="38"/>
                  </a:moveTo>
                  <a:cubicBezTo>
                    <a:pt x="614" y="37"/>
                    <a:pt x="619" y="36"/>
                    <a:pt x="618" y="34"/>
                  </a:cubicBezTo>
                  <a:cubicBezTo>
                    <a:pt x="615" y="34"/>
                    <a:pt x="612" y="35"/>
                    <a:pt x="611" y="37"/>
                  </a:cubicBezTo>
                  <a:cubicBezTo>
                    <a:pt x="606" y="32"/>
                    <a:pt x="600" y="35"/>
                    <a:pt x="593" y="35"/>
                  </a:cubicBezTo>
                  <a:cubicBezTo>
                    <a:pt x="594" y="34"/>
                    <a:pt x="595" y="33"/>
                    <a:pt x="595" y="31"/>
                  </a:cubicBezTo>
                  <a:cubicBezTo>
                    <a:pt x="601" y="34"/>
                    <a:pt x="607" y="31"/>
                    <a:pt x="611" y="35"/>
                  </a:cubicBezTo>
                  <a:cubicBezTo>
                    <a:pt x="615" y="32"/>
                    <a:pt x="621" y="31"/>
                    <a:pt x="623" y="26"/>
                  </a:cubicBezTo>
                  <a:cubicBezTo>
                    <a:pt x="633" y="21"/>
                    <a:pt x="645" y="20"/>
                    <a:pt x="654" y="14"/>
                  </a:cubicBezTo>
                  <a:cubicBezTo>
                    <a:pt x="654" y="14"/>
                    <a:pt x="654" y="15"/>
                    <a:pt x="654" y="16"/>
                  </a:cubicBezTo>
                  <a:cubicBezTo>
                    <a:pt x="642" y="24"/>
                    <a:pt x="630" y="35"/>
                    <a:pt x="6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组合 1"/>
          <p:cNvGrpSpPr/>
          <p:nvPr/>
        </p:nvGrpSpPr>
        <p:grpSpPr>
          <a:xfrm>
            <a:off x="4384442" y="929199"/>
            <a:ext cx="6414041" cy="3992223"/>
            <a:chOff x="4617826" y="1994773"/>
            <a:chExt cx="5515407" cy="3992223"/>
          </a:xfrm>
        </p:grpSpPr>
        <p:grpSp>
          <p:nvGrpSpPr>
            <p:cNvPr id="30" name="组合 29"/>
            <p:cNvGrpSpPr/>
            <p:nvPr/>
          </p:nvGrpSpPr>
          <p:grpSpPr>
            <a:xfrm>
              <a:off x="4617826" y="1994773"/>
              <a:ext cx="5515407" cy="1452455"/>
              <a:chOff x="4617826" y="2392838"/>
              <a:chExt cx="5515407" cy="1452455"/>
            </a:xfrm>
          </p:grpSpPr>
          <p:sp>
            <p:nvSpPr>
              <p:cNvPr id="26" name="矩形 25"/>
              <p:cNvSpPr/>
              <p:nvPr/>
            </p:nvSpPr>
            <p:spPr>
              <a:xfrm>
                <a:off x="4617826" y="2392838"/>
                <a:ext cx="5515407" cy="707886"/>
              </a:xfrm>
              <a:prstGeom prst="rect">
                <a:avLst/>
              </a:prstGeom>
            </p:spPr>
            <p:txBody>
              <a:bodyPr wrap="square">
                <a:spAutoFit/>
              </a:bodyPr>
              <a:lstStyle/>
              <a:p>
                <a:r>
                  <a:rPr lang="en-US" altLang="zh-CN" sz="2000" dirty="0" smtClean="0">
                    <a:solidFill>
                      <a:srgbClr val="0070C0"/>
                    </a:solidFill>
                  </a:rPr>
                  <a:t>1</a:t>
                </a:r>
                <a:r>
                  <a:rPr lang="zh-CN" altLang="en-US" sz="2000" dirty="0" smtClean="0">
                    <a:solidFill>
                      <a:srgbClr val="0070C0"/>
                    </a:solidFill>
                  </a:rPr>
                  <a:t>、</a:t>
                </a:r>
                <a:r>
                  <a:rPr lang="en-US" altLang="zh-CN" sz="2000" dirty="0" err="1" smtClean="0">
                    <a:solidFill>
                      <a:srgbClr val="0070C0"/>
                    </a:solidFill>
                  </a:rPr>
                  <a:t>sched</a:t>
                </a:r>
                <a:r>
                  <a:rPr lang="en-US" altLang="zh-CN" sz="2000" dirty="0">
                    <a:solidFill>
                      <a:srgbClr val="0070C0"/>
                    </a:solidFill>
                  </a:rPr>
                  <a:t>()</a:t>
                </a:r>
                <a:r>
                  <a:rPr lang="zh-CN" altLang="en-US" sz="2000" dirty="0">
                    <a:solidFill>
                      <a:srgbClr val="0070C0"/>
                    </a:solidFill>
                  </a:rPr>
                  <a:t>也被称作</a:t>
                </a:r>
                <a:r>
                  <a:rPr lang="en-US" altLang="zh-CN" sz="2000" dirty="0">
                    <a:solidFill>
                      <a:srgbClr val="0070C0"/>
                    </a:solidFill>
                  </a:rPr>
                  <a:t>swapper</a:t>
                </a:r>
                <a:r>
                  <a:rPr lang="zh-CN" altLang="en-US" sz="2000" dirty="0">
                    <a:solidFill>
                      <a:srgbClr val="0070C0"/>
                    </a:solidFill>
                  </a:rPr>
                  <a:t>函数，用来寻找作为交换处理对象的进程（代码清单</a:t>
                </a:r>
                <a:r>
                  <a:rPr lang="en-US" altLang="zh-CN" sz="2000" dirty="0">
                    <a:solidFill>
                      <a:srgbClr val="0070C0"/>
                    </a:solidFill>
                  </a:rPr>
                  <a:t>4-2</a:t>
                </a:r>
                <a:r>
                  <a:rPr lang="zh-CN" altLang="en-US" sz="2000" dirty="0">
                    <a:solidFill>
                      <a:srgbClr val="0070C0"/>
                    </a:solidFill>
                  </a:rPr>
                  <a:t>），</a:t>
                </a:r>
                <a:endParaRPr lang="zh-CN" altLang="en-US" sz="2000" dirty="0">
                  <a:solidFill>
                    <a:srgbClr val="0070C0"/>
                  </a:solidFill>
                  <a:latin typeface="+mj-ea"/>
                  <a:ea typeface="+mj-ea"/>
                </a:endParaRPr>
              </a:p>
            </p:txBody>
          </p:sp>
          <p:sp>
            <p:nvSpPr>
              <p:cNvPr id="27" name="矩形 26"/>
              <p:cNvSpPr/>
              <p:nvPr/>
            </p:nvSpPr>
            <p:spPr>
              <a:xfrm>
                <a:off x="4617826" y="3014296"/>
                <a:ext cx="5486756" cy="830997"/>
              </a:xfrm>
              <a:prstGeom prst="rect">
                <a:avLst/>
              </a:prstGeom>
            </p:spPr>
            <p:txBody>
              <a:bodyPr wrap="square">
                <a:spAutoFit/>
              </a:bodyPr>
              <a:lstStyle/>
              <a:p>
                <a:r>
                  <a:rPr lang="zh-CN" altLang="en-US" sz="1600" dirty="0"/>
                  <a:t>由系统启动时生成的进程</a:t>
                </a:r>
                <a:r>
                  <a:rPr lang="en-US" altLang="zh-CN" sz="1600" dirty="0"/>
                  <a:t>proc[0]</a:t>
                </a:r>
                <a:r>
                  <a:rPr lang="zh-CN" altLang="en-US" sz="1600" dirty="0"/>
                  <a:t>定期调用。</a:t>
                </a:r>
              </a:p>
              <a:p>
                <a:r>
                  <a:rPr lang="en-US" altLang="zh-CN" sz="1600" dirty="0" err="1"/>
                  <a:t>swtch</a:t>
                </a:r>
                <a:r>
                  <a:rPr lang="en-US" altLang="zh-CN" sz="1600" dirty="0"/>
                  <a:t>()</a:t>
                </a:r>
                <a:r>
                  <a:rPr lang="zh-CN" altLang="en-US" sz="1600" dirty="0"/>
                  <a:t>也由</a:t>
                </a:r>
                <a:r>
                  <a:rPr lang="en-US" altLang="zh-CN" sz="1600" dirty="0"/>
                  <a:t>proc[0]</a:t>
                </a:r>
                <a:r>
                  <a:rPr lang="zh-CN" altLang="en-US" sz="1600" dirty="0"/>
                  <a:t>调用，因此</a:t>
                </a:r>
                <a:r>
                  <a:rPr lang="en-US" altLang="zh-CN" sz="1600" dirty="0"/>
                  <a:t>proc[0]</a:t>
                </a:r>
                <a:r>
                  <a:rPr lang="zh-CN" altLang="en-US" sz="1600" dirty="0"/>
                  <a:t>被称为调度进程或调度器</a:t>
                </a:r>
              </a:p>
            </p:txBody>
          </p:sp>
        </p:grpSp>
        <p:grpSp>
          <p:nvGrpSpPr>
            <p:cNvPr id="31" name="组合 30"/>
            <p:cNvGrpSpPr/>
            <p:nvPr/>
          </p:nvGrpSpPr>
          <p:grpSpPr>
            <a:xfrm>
              <a:off x="4617826" y="3350984"/>
              <a:ext cx="5486756" cy="1329344"/>
              <a:chOff x="4617826" y="2585267"/>
              <a:chExt cx="5486756" cy="1329344"/>
            </a:xfrm>
          </p:grpSpPr>
          <p:sp>
            <p:nvSpPr>
              <p:cNvPr id="32" name="矩形 31"/>
              <p:cNvSpPr/>
              <p:nvPr/>
            </p:nvSpPr>
            <p:spPr>
              <a:xfrm>
                <a:off x="4617827" y="2585267"/>
                <a:ext cx="5366283" cy="707886"/>
              </a:xfrm>
              <a:prstGeom prst="rect">
                <a:avLst/>
              </a:prstGeom>
            </p:spPr>
            <p:txBody>
              <a:bodyPr wrap="square">
                <a:spAutoFit/>
              </a:bodyPr>
              <a:lstStyle/>
              <a:p>
                <a:r>
                  <a:rPr lang="en-US" altLang="zh-CN" sz="2000" dirty="0" smtClean="0">
                    <a:solidFill>
                      <a:srgbClr val="0070C0"/>
                    </a:solidFill>
                  </a:rPr>
                  <a:t>2</a:t>
                </a:r>
                <a:r>
                  <a:rPr lang="zh-CN" altLang="en-US" sz="2000" dirty="0" smtClean="0">
                    <a:solidFill>
                      <a:srgbClr val="0070C0"/>
                    </a:solidFill>
                  </a:rPr>
                  <a:t>、</a:t>
                </a:r>
                <a:r>
                  <a:rPr lang="en-US" altLang="zh-CN" sz="2000" dirty="0" err="1" smtClean="0">
                    <a:solidFill>
                      <a:srgbClr val="0070C0"/>
                    </a:solidFill>
                  </a:rPr>
                  <a:t>sched</a:t>
                </a:r>
                <a:r>
                  <a:rPr lang="en-US" altLang="zh-CN" sz="2000" dirty="0">
                    <a:solidFill>
                      <a:srgbClr val="0070C0"/>
                    </a:solidFill>
                  </a:rPr>
                  <a:t>()</a:t>
                </a:r>
                <a:r>
                  <a:rPr lang="zh-CN" altLang="en-US" sz="2000" dirty="0">
                    <a:solidFill>
                      <a:srgbClr val="0070C0"/>
                    </a:solidFill>
                  </a:rPr>
                  <a:t>从</a:t>
                </a:r>
                <a:r>
                  <a:rPr lang="en-US" altLang="zh-CN" sz="2000" dirty="0">
                    <a:solidFill>
                      <a:srgbClr val="0070C0"/>
                    </a:solidFill>
                  </a:rPr>
                  <a:t>proc[]</a:t>
                </a:r>
                <a:r>
                  <a:rPr lang="zh-CN" altLang="en-US" sz="2000" dirty="0">
                    <a:solidFill>
                      <a:srgbClr val="0070C0"/>
                    </a:solidFill>
                  </a:rPr>
                  <a:t>中寻找满足下述两个条件的进程作为换入处理的对象。</a:t>
                </a:r>
              </a:p>
            </p:txBody>
          </p:sp>
          <p:sp>
            <p:nvSpPr>
              <p:cNvPr id="33" name="矩形 32"/>
              <p:cNvSpPr/>
              <p:nvPr/>
            </p:nvSpPr>
            <p:spPr>
              <a:xfrm>
                <a:off x="4617826" y="3329836"/>
                <a:ext cx="5486756" cy="584775"/>
              </a:xfrm>
              <a:prstGeom prst="rect">
                <a:avLst/>
              </a:prstGeom>
            </p:spPr>
            <p:txBody>
              <a:bodyPr wrap="square">
                <a:spAutoFit/>
              </a:bodyPr>
              <a:lstStyle/>
              <a:p>
                <a:r>
                  <a:rPr lang="zh-CN" altLang="en-US" sz="1600" dirty="0"/>
                  <a:t>位于交换空间的时间最长</a:t>
                </a:r>
              </a:p>
              <a:p>
                <a:r>
                  <a:rPr lang="zh-CN" altLang="en-US" sz="1600" dirty="0"/>
                  <a:t>处于可执行状态</a:t>
                </a:r>
              </a:p>
            </p:txBody>
          </p:sp>
        </p:grpSp>
        <p:grpSp>
          <p:nvGrpSpPr>
            <p:cNvPr id="34" name="组合 33"/>
            <p:cNvGrpSpPr/>
            <p:nvPr/>
          </p:nvGrpSpPr>
          <p:grpSpPr>
            <a:xfrm>
              <a:off x="4617826" y="4694335"/>
              <a:ext cx="5486756" cy="1292661"/>
              <a:chOff x="4617826" y="2764836"/>
              <a:chExt cx="5486756" cy="1292661"/>
            </a:xfrm>
          </p:grpSpPr>
          <p:sp>
            <p:nvSpPr>
              <p:cNvPr id="35" name="矩形 34"/>
              <p:cNvSpPr/>
              <p:nvPr/>
            </p:nvSpPr>
            <p:spPr>
              <a:xfrm>
                <a:off x="4617826" y="2764836"/>
                <a:ext cx="5162932" cy="707886"/>
              </a:xfrm>
              <a:prstGeom prst="rect">
                <a:avLst/>
              </a:prstGeom>
            </p:spPr>
            <p:txBody>
              <a:bodyPr wrap="square">
                <a:spAutoFit/>
              </a:bodyPr>
              <a:lstStyle/>
              <a:p>
                <a:r>
                  <a:rPr lang="en-US" altLang="zh-CN" sz="2000" dirty="0" smtClean="0">
                    <a:solidFill>
                      <a:srgbClr val="0070C0"/>
                    </a:solidFill>
                    <a:latin typeface="+mj-ea"/>
                    <a:ea typeface="+mj-ea"/>
                  </a:rPr>
                  <a:t>3</a:t>
                </a:r>
                <a:r>
                  <a:rPr lang="zh-CN" altLang="en-US" sz="2000" dirty="0" smtClean="0">
                    <a:solidFill>
                      <a:srgbClr val="0070C0"/>
                    </a:solidFill>
                    <a:latin typeface="+mj-ea"/>
                    <a:ea typeface="+mj-ea"/>
                  </a:rPr>
                  <a:t>、</a:t>
                </a:r>
                <a:r>
                  <a:rPr lang="zh-CN" altLang="en-US" sz="2000" dirty="0">
                    <a:solidFill>
                      <a:srgbClr val="0070C0"/>
                    </a:solidFill>
                  </a:rPr>
                  <a:t>如果在执行换入处理时内存容量不足，对满足下述条件的进程执行换出处理</a:t>
                </a:r>
                <a:endParaRPr lang="zh-CN" altLang="en-US" sz="2000" dirty="0">
                  <a:solidFill>
                    <a:srgbClr val="0070C0"/>
                  </a:solidFill>
                  <a:latin typeface="+mj-ea"/>
                  <a:ea typeface="+mj-ea"/>
                </a:endParaRPr>
              </a:p>
            </p:txBody>
          </p:sp>
          <p:sp>
            <p:nvSpPr>
              <p:cNvPr id="36" name="矩形 35"/>
              <p:cNvSpPr/>
              <p:nvPr/>
            </p:nvSpPr>
            <p:spPr>
              <a:xfrm>
                <a:off x="4617826" y="3472722"/>
                <a:ext cx="5486756" cy="584775"/>
              </a:xfrm>
              <a:prstGeom prst="rect">
                <a:avLst/>
              </a:prstGeom>
            </p:spPr>
            <p:txBody>
              <a:bodyPr wrap="square">
                <a:spAutoFit/>
              </a:bodyPr>
              <a:lstStyle/>
              <a:p>
                <a:r>
                  <a:rPr lang="zh-CN" altLang="en-US" sz="1600" dirty="0"/>
                  <a:t>位于内存中</a:t>
                </a:r>
              </a:p>
              <a:p>
                <a:r>
                  <a:rPr lang="zh-CN" altLang="en-US" sz="1600" dirty="0"/>
                  <a:t>处于</a:t>
                </a:r>
                <a:r>
                  <a:rPr lang="en-US" altLang="zh-CN" sz="1600" dirty="0"/>
                  <a:t>SWAIT</a:t>
                </a:r>
                <a:r>
                  <a:rPr lang="zh-CN" altLang="en-US" sz="1600" dirty="0"/>
                  <a:t>或</a:t>
                </a:r>
                <a:r>
                  <a:rPr lang="en-US" altLang="zh-CN" sz="1600" dirty="0"/>
                  <a:t>SSTOP</a:t>
                </a:r>
                <a:r>
                  <a:rPr lang="zh-CN" altLang="en-US" sz="1600" dirty="0"/>
                  <a:t>状态</a:t>
                </a:r>
              </a:p>
            </p:txBody>
          </p:sp>
        </p:grpSp>
      </p:grpSp>
      <p:sp>
        <p:nvSpPr>
          <p:cNvPr id="28" name="矩形 27"/>
          <p:cNvSpPr/>
          <p:nvPr/>
        </p:nvSpPr>
        <p:spPr>
          <a:xfrm>
            <a:off x="4401102" y="5096211"/>
            <a:ext cx="6004137" cy="707886"/>
          </a:xfrm>
          <a:prstGeom prst="rect">
            <a:avLst/>
          </a:prstGeom>
        </p:spPr>
        <p:txBody>
          <a:bodyPr wrap="square">
            <a:spAutoFit/>
          </a:bodyPr>
          <a:lstStyle/>
          <a:p>
            <a:r>
              <a:rPr lang="en-US" altLang="zh-CN" sz="2000" dirty="0" smtClean="0">
                <a:solidFill>
                  <a:srgbClr val="0070C0"/>
                </a:solidFill>
                <a:latin typeface="+mj-ea"/>
                <a:ea typeface="+mj-ea"/>
              </a:rPr>
              <a:t>4</a:t>
            </a:r>
            <a:r>
              <a:rPr lang="zh-CN" altLang="en-US" sz="2000" dirty="0" smtClean="0">
                <a:solidFill>
                  <a:srgbClr val="0070C0"/>
                </a:solidFill>
                <a:latin typeface="+mj-ea"/>
                <a:ea typeface="+mj-ea"/>
              </a:rPr>
              <a:t>、</a:t>
            </a:r>
            <a:r>
              <a:rPr lang="zh-CN" altLang="en-US" sz="2000" dirty="0">
                <a:solidFill>
                  <a:srgbClr val="0070C0"/>
                </a:solidFill>
              </a:rPr>
              <a:t>如果不存在满足条件的进程，则放宽条件再次寻找作为换出处理对象的进程</a:t>
            </a:r>
            <a:r>
              <a:rPr lang="zh-CN" altLang="en-US" sz="2000" dirty="0" smtClean="0">
                <a:solidFill>
                  <a:srgbClr val="0070C0"/>
                </a:solidFill>
              </a:rPr>
              <a:t>。</a:t>
            </a:r>
            <a:endParaRPr lang="zh-CN" altLang="en-US" sz="2000" dirty="0">
              <a:solidFill>
                <a:srgbClr val="0070C0"/>
              </a:solidFill>
            </a:endParaRPr>
          </a:p>
        </p:txBody>
      </p:sp>
      <p:sp>
        <p:nvSpPr>
          <p:cNvPr id="29" name="矩形 28"/>
          <p:cNvSpPr/>
          <p:nvPr/>
        </p:nvSpPr>
        <p:spPr>
          <a:xfrm>
            <a:off x="4417761" y="5978886"/>
            <a:ext cx="6380722" cy="584775"/>
          </a:xfrm>
          <a:prstGeom prst="rect">
            <a:avLst/>
          </a:prstGeom>
        </p:spPr>
        <p:txBody>
          <a:bodyPr wrap="square">
            <a:spAutoFit/>
          </a:bodyPr>
          <a:lstStyle/>
          <a:p>
            <a:r>
              <a:rPr lang="zh-CN" altLang="en-US" sz="1600" dirty="0"/>
              <a:t>滞留内存的时间最长</a:t>
            </a:r>
          </a:p>
          <a:p>
            <a:r>
              <a:rPr lang="zh-CN" altLang="en-US" sz="1600" dirty="0"/>
              <a:t>处于</a:t>
            </a:r>
            <a:r>
              <a:rPr lang="en-US" altLang="zh-CN" sz="1600" dirty="0"/>
              <a:t>SRUN</a:t>
            </a:r>
            <a:r>
              <a:rPr lang="zh-CN" altLang="en-US" sz="1600" dirty="0"/>
              <a:t>或</a:t>
            </a:r>
            <a:r>
              <a:rPr lang="en-US" altLang="zh-CN" sz="1600" dirty="0"/>
              <a:t>SSLEEP</a:t>
            </a:r>
            <a:r>
              <a:rPr lang="zh-CN" altLang="en-US" sz="1600" dirty="0"/>
              <a:t>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6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90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12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150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8255" y="817356"/>
            <a:ext cx="7262779" cy="338554"/>
          </a:xfrm>
          <a:prstGeom prst="rect">
            <a:avLst/>
          </a:prstGeom>
        </p:spPr>
        <p:txBody>
          <a:bodyPr wrap="square">
            <a:spAutoFit/>
          </a:bodyPr>
          <a:lstStyle/>
          <a:p>
            <a:r>
              <a:rPr lang="zh-CN" altLang="en-US" sz="1600" dirty="0"/>
              <a:t>上述处理将反复执行，直到不再存在作为换入或换出对象的进程（图</a:t>
            </a:r>
            <a:r>
              <a:rPr lang="en-US" altLang="zh-CN" sz="1600" dirty="0"/>
              <a:t>4-3</a:t>
            </a:r>
            <a:r>
              <a:rPr lang="zh-CN" altLang="en-US" sz="1600" dirty="0"/>
              <a:t>）</a:t>
            </a:r>
            <a:endParaRPr lang="zh-CN" altLang="en-US" sz="1600" dirty="0">
              <a:solidFill>
                <a:schemeClr val="tx1">
                  <a:lumMod val="75000"/>
                  <a:lumOff val="25000"/>
                </a:schemeClr>
              </a:solidFill>
            </a:endParaRPr>
          </a:p>
        </p:txBody>
      </p:sp>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a:solidFill>
                  <a:schemeClr val="accent1"/>
                </a:solidFill>
              </a:rPr>
              <a:t>2</a:t>
            </a:r>
            <a:r>
              <a:rPr lang="zh-CN" altLang="en-US" sz="2000" dirty="0">
                <a:solidFill>
                  <a:schemeClr val="accent1"/>
                </a:solidFill>
              </a:rPr>
              <a:t>、</a:t>
            </a:r>
            <a:r>
              <a:rPr lang="en-US" altLang="zh-CN" sz="2000" dirty="0" err="1">
                <a:solidFill>
                  <a:srgbClr val="0070C0"/>
                </a:solidFill>
              </a:rPr>
              <a:t>sched</a:t>
            </a:r>
            <a:r>
              <a:rPr lang="en-US" altLang="zh-CN" sz="2000" dirty="0">
                <a:solidFill>
                  <a:srgbClr val="0070C0"/>
                </a:solidFill>
              </a:rPr>
              <a:t>()</a:t>
            </a:r>
            <a:endParaRPr lang="en-US" altLang="zh-CN" sz="2000" dirty="0">
              <a:solidFill>
                <a:srgbClr val="0070C0"/>
              </a:solidFill>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4" name="组合 23"/>
          <p:cNvGrpSpPr/>
          <p:nvPr/>
        </p:nvGrpSpPr>
        <p:grpSpPr>
          <a:xfrm>
            <a:off x="1491942" y="2221840"/>
            <a:ext cx="1925514" cy="3228314"/>
            <a:chOff x="3159126" y="2176463"/>
            <a:chExt cx="1438275" cy="2411413"/>
          </a:xfrm>
          <a:solidFill>
            <a:schemeClr val="accent1"/>
          </a:solidFill>
        </p:grpSpPr>
        <p:sp>
          <p:nvSpPr>
            <p:cNvPr id="9" name="Freeform 6"/>
            <p:cNvSpPr>
              <a:spLocks noEditPoints="1"/>
            </p:cNvSpPr>
            <p:nvPr/>
          </p:nvSpPr>
          <p:spPr bwMode="auto">
            <a:xfrm>
              <a:off x="3502026" y="2176463"/>
              <a:ext cx="366713" cy="525463"/>
            </a:xfrm>
            <a:custGeom>
              <a:avLst/>
              <a:gdLst>
                <a:gd name="T0" fmla="*/ 26 w 170"/>
                <a:gd name="T1" fmla="*/ 193 h 244"/>
                <a:gd name="T2" fmla="*/ 143 w 170"/>
                <a:gd name="T3" fmla="*/ 117 h 244"/>
                <a:gd name="T4" fmla="*/ 56 w 170"/>
                <a:gd name="T5" fmla="*/ 45 h 244"/>
                <a:gd name="T6" fmla="*/ 119 w 170"/>
                <a:gd name="T7" fmla="*/ 164 h 244"/>
                <a:gd name="T8" fmla="*/ 37 w 170"/>
                <a:gd name="T9" fmla="*/ 123 h 244"/>
                <a:gd name="T10" fmla="*/ 54 w 170"/>
                <a:gd name="T11" fmla="*/ 120 h 244"/>
                <a:gd name="T12" fmla="*/ 54 w 170"/>
                <a:gd name="T13" fmla="*/ 90 h 244"/>
                <a:gd name="T14" fmla="*/ 68 w 170"/>
                <a:gd name="T15" fmla="*/ 63 h 244"/>
                <a:gd name="T16" fmla="*/ 92 w 170"/>
                <a:gd name="T17" fmla="*/ 89 h 244"/>
                <a:gd name="T18" fmla="*/ 89 w 170"/>
                <a:gd name="T19" fmla="*/ 113 h 244"/>
                <a:gd name="T20" fmla="*/ 98 w 170"/>
                <a:gd name="T21" fmla="*/ 142 h 244"/>
                <a:gd name="T22" fmla="*/ 102 w 170"/>
                <a:gd name="T23" fmla="*/ 153 h 244"/>
                <a:gd name="T24" fmla="*/ 94 w 170"/>
                <a:gd name="T25" fmla="*/ 102 h 244"/>
                <a:gd name="T26" fmla="*/ 94 w 170"/>
                <a:gd name="T27" fmla="*/ 78 h 244"/>
                <a:gd name="T28" fmla="*/ 76 w 170"/>
                <a:gd name="T29" fmla="*/ 121 h 244"/>
                <a:gd name="T30" fmla="*/ 71 w 170"/>
                <a:gd name="T31" fmla="*/ 102 h 244"/>
                <a:gd name="T32" fmla="*/ 70 w 170"/>
                <a:gd name="T33" fmla="*/ 145 h 244"/>
                <a:gd name="T34" fmla="*/ 82 w 170"/>
                <a:gd name="T35" fmla="*/ 148 h 244"/>
                <a:gd name="T36" fmla="*/ 89 w 170"/>
                <a:gd name="T37" fmla="*/ 148 h 244"/>
                <a:gd name="T38" fmla="*/ 111 w 170"/>
                <a:gd name="T39" fmla="*/ 151 h 244"/>
                <a:gd name="T40" fmla="*/ 117 w 170"/>
                <a:gd name="T41" fmla="*/ 103 h 244"/>
                <a:gd name="T42" fmla="*/ 111 w 170"/>
                <a:gd name="T43" fmla="*/ 85 h 244"/>
                <a:gd name="T44" fmla="*/ 115 w 170"/>
                <a:gd name="T45" fmla="*/ 136 h 244"/>
                <a:gd name="T46" fmla="*/ 126 w 170"/>
                <a:gd name="T47" fmla="*/ 123 h 244"/>
                <a:gd name="T48" fmla="*/ 140 w 170"/>
                <a:gd name="T49" fmla="*/ 100 h 244"/>
                <a:gd name="T50" fmla="*/ 124 w 170"/>
                <a:gd name="T51" fmla="*/ 72 h 244"/>
                <a:gd name="T52" fmla="*/ 114 w 170"/>
                <a:gd name="T53" fmla="*/ 38 h 244"/>
                <a:gd name="T54" fmla="*/ 102 w 170"/>
                <a:gd name="T55" fmla="*/ 49 h 244"/>
                <a:gd name="T56" fmla="*/ 89 w 170"/>
                <a:gd name="T57" fmla="*/ 44 h 244"/>
                <a:gd name="T58" fmla="*/ 75 w 170"/>
                <a:gd name="T59" fmla="*/ 64 h 244"/>
                <a:gd name="T60" fmla="*/ 63 w 170"/>
                <a:gd name="T61" fmla="*/ 75 h 244"/>
                <a:gd name="T62" fmla="*/ 44 w 170"/>
                <a:gd name="T63" fmla="*/ 66 h 244"/>
                <a:gd name="T64" fmla="*/ 39 w 170"/>
                <a:gd name="T65" fmla="*/ 76 h 244"/>
                <a:gd name="T66" fmla="*/ 28 w 170"/>
                <a:gd name="T67" fmla="*/ 106 h 244"/>
                <a:gd name="T68" fmla="*/ 20 w 170"/>
                <a:gd name="T69" fmla="*/ 102 h 244"/>
                <a:gd name="T70" fmla="*/ 32 w 170"/>
                <a:gd name="T71" fmla="*/ 127 h 244"/>
                <a:gd name="T72" fmla="*/ 39 w 170"/>
                <a:gd name="T73" fmla="*/ 146 h 244"/>
                <a:gd name="T74" fmla="*/ 45 w 170"/>
                <a:gd name="T75" fmla="*/ 148 h 244"/>
                <a:gd name="T76" fmla="*/ 57 w 170"/>
                <a:gd name="T77" fmla="*/ 126 h 244"/>
                <a:gd name="T78" fmla="*/ 66 w 170"/>
                <a:gd name="T79" fmla="*/ 153 h 244"/>
                <a:gd name="T80" fmla="*/ 77 w 170"/>
                <a:gd name="T81" fmla="*/ 185 h 244"/>
                <a:gd name="T82" fmla="*/ 98 w 170"/>
                <a:gd name="T83" fmla="*/ 197 h 244"/>
                <a:gd name="T84" fmla="*/ 113 w 170"/>
                <a:gd name="T85" fmla="*/ 147 h 244"/>
                <a:gd name="T86" fmla="*/ 119 w 170"/>
                <a:gd name="T87" fmla="*/ 193 h 244"/>
                <a:gd name="T88" fmla="*/ 130 w 170"/>
                <a:gd name="T89" fmla="*/ 153 h 244"/>
                <a:gd name="T90" fmla="*/ 134 w 170"/>
                <a:gd name="T91" fmla="*/ 119 h 244"/>
                <a:gd name="T92" fmla="*/ 140 w 170"/>
                <a:gd name="T93" fmla="*/ 151 h 244"/>
                <a:gd name="T94" fmla="*/ 129 w 170"/>
                <a:gd name="T95" fmla="*/ 49 h 244"/>
                <a:gd name="T96" fmla="*/ 109 w 170"/>
                <a:gd name="T97" fmla="*/ 21 h 244"/>
                <a:gd name="T98" fmla="*/ 90 w 170"/>
                <a:gd name="T99" fmla="*/ 28 h 244"/>
                <a:gd name="T100" fmla="*/ 76 w 170"/>
                <a:gd name="T101" fmla="*/ 28 h 244"/>
                <a:gd name="T102" fmla="*/ 51 w 170"/>
                <a:gd name="T103" fmla="*/ 37 h 244"/>
                <a:gd name="T104" fmla="*/ 39 w 170"/>
                <a:gd name="T105" fmla="*/ 47 h 244"/>
                <a:gd name="T106" fmla="*/ 27 w 170"/>
                <a:gd name="T107" fmla="*/ 57 h 244"/>
                <a:gd name="T108" fmla="*/ 19 w 170"/>
                <a:gd name="T109" fmla="*/ 131 h 244"/>
                <a:gd name="T110" fmla="*/ 43 w 170"/>
                <a:gd name="T111" fmla="*/ 193 h 244"/>
                <a:gd name="T112" fmla="*/ 67 w 170"/>
                <a:gd name="T113" fmla="*/ 211 h 244"/>
                <a:gd name="T114" fmla="*/ 93 w 170"/>
                <a:gd name="T115" fmla="*/ 227 h 244"/>
                <a:gd name="T116" fmla="*/ 149 w 170"/>
                <a:gd name="T117" fmla="*/ 15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 h="244">
                  <a:moveTo>
                    <a:pt x="149" y="59"/>
                  </a:moveTo>
                  <a:cubicBezTo>
                    <a:pt x="147" y="56"/>
                    <a:pt x="143" y="50"/>
                    <a:pt x="141" y="45"/>
                  </a:cubicBezTo>
                  <a:cubicBezTo>
                    <a:pt x="139" y="39"/>
                    <a:pt x="136" y="35"/>
                    <a:pt x="134" y="30"/>
                  </a:cubicBezTo>
                  <a:cubicBezTo>
                    <a:pt x="131" y="25"/>
                    <a:pt x="128" y="19"/>
                    <a:pt x="123" y="15"/>
                  </a:cubicBezTo>
                  <a:cubicBezTo>
                    <a:pt x="118" y="10"/>
                    <a:pt x="112" y="9"/>
                    <a:pt x="106" y="4"/>
                  </a:cubicBezTo>
                  <a:cubicBezTo>
                    <a:pt x="82" y="0"/>
                    <a:pt x="62" y="1"/>
                    <a:pt x="42" y="13"/>
                  </a:cubicBezTo>
                  <a:cubicBezTo>
                    <a:pt x="40" y="13"/>
                    <a:pt x="39" y="13"/>
                    <a:pt x="37" y="13"/>
                  </a:cubicBezTo>
                  <a:cubicBezTo>
                    <a:pt x="37" y="15"/>
                    <a:pt x="37" y="16"/>
                    <a:pt x="36" y="17"/>
                  </a:cubicBezTo>
                  <a:cubicBezTo>
                    <a:pt x="26" y="23"/>
                    <a:pt x="18" y="31"/>
                    <a:pt x="14" y="42"/>
                  </a:cubicBezTo>
                  <a:cubicBezTo>
                    <a:pt x="13" y="44"/>
                    <a:pt x="15" y="44"/>
                    <a:pt x="15" y="45"/>
                  </a:cubicBezTo>
                  <a:cubicBezTo>
                    <a:pt x="0" y="65"/>
                    <a:pt x="0" y="95"/>
                    <a:pt x="0" y="117"/>
                  </a:cubicBezTo>
                  <a:cubicBezTo>
                    <a:pt x="0" y="125"/>
                    <a:pt x="2" y="131"/>
                    <a:pt x="4" y="138"/>
                  </a:cubicBezTo>
                  <a:cubicBezTo>
                    <a:pt x="9" y="156"/>
                    <a:pt x="16" y="180"/>
                    <a:pt x="26" y="193"/>
                  </a:cubicBezTo>
                  <a:cubicBezTo>
                    <a:pt x="33" y="203"/>
                    <a:pt x="39" y="205"/>
                    <a:pt x="49" y="212"/>
                  </a:cubicBezTo>
                  <a:cubicBezTo>
                    <a:pt x="60" y="219"/>
                    <a:pt x="74" y="223"/>
                    <a:pt x="87" y="225"/>
                  </a:cubicBezTo>
                  <a:cubicBezTo>
                    <a:pt x="84" y="225"/>
                    <a:pt x="84" y="227"/>
                    <a:pt x="85" y="229"/>
                  </a:cubicBezTo>
                  <a:cubicBezTo>
                    <a:pt x="91" y="235"/>
                    <a:pt x="96" y="244"/>
                    <a:pt x="108" y="242"/>
                  </a:cubicBezTo>
                  <a:cubicBezTo>
                    <a:pt x="111" y="242"/>
                    <a:pt x="119" y="237"/>
                    <a:pt x="121" y="234"/>
                  </a:cubicBezTo>
                  <a:cubicBezTo>
                    <a:pt x="132" y="221"/>
                    <a:pt x="149" y="192"/>
                    <a:pt x="151" y="178"/>
                  </a:cubicBezTo>
                  <a:cubicBezTo>
                    <a:pt x="152" y="175"/>
                    <a:pt x="152" y="172"/>
                    <a:pt x="151" y="170"/>
                  </a:cubicBezTo>
                  <a:cubicBezTo>
                    <a:pt x="163" y="155"/>
                    <a:pt x="165" y="129"/>
                    <a:pt x="163" y="108"/>
                  </a:cubicBezTo>
                  <a:cubicBezTo>
                    <a:pt x="165" y="110"/>
                    <a:pt x="166" y="115"/>
                    <a:pt x="170" y="113"/>
                  </a:cubicBezTo>
                  <a:cubicBezTo>
                    <a:pt x="169" y="107"/>
                    <a:pt x="164" y="105"/>
                    <a:pt x="162" y="100"/>
                  </a:cubicBezTo>
                  <a:cubicBezTo>
                    <a:pt x="160" y="84"/>
                    <a:pt x="155" y="69"/>
                    <a:pt x="149" y="59"/>
                  </a:cubicBezTo>
                  <a:close/>
                  <a:moveTo>
                    <a:pt x="149" y="111"/>
                  </a:moveTo>
                  <a:cubicBezTo>
                    <a:pt x="147" y="114"/>
                    <a:pt x="145" y="115"/>
                    <a:pt x="143" y="117"/>
                  </a:cubicBezTo>
                  <a:cubicBezTo>
                    <a:pt x="141" y="116"/>
                    <a:pt x="139" y="115"/>
                    <a:pt x="138" y="112"/>
                  </a:cubicBezTo>
                  <a:cubicBezTo>
                    <a:pt x="140" y="109"/>
                    <a:pt x="142" y="108"/>
                    <a:pt x="143" y="105"/>
                  </a:cubicBezTo>
                  <a:cubicBezTo>
                    <a:pt x="146" y="106"/>
                    <a:pt x="145" y="110"/>
                    <a:pt x="149" y="111"/>
                  </a:cubicBezTo>
                  <a:close/>
                  <a:moveTo>
                    <a:pt x="58" y="63"/>
                  </a:moveTo>
                  <a:cubicBezTo>
                    <a:pt x="60" y="65"/>
                    <a:pt x="59" y="69"/>
                    <a:pt x="61" y="70"/>
                  </a:cubicBezTo>
                  <a:cubicBezTo>
                    <a:pt x="62" y="74"/>
                    <a:pt x="58" y="74"/>
                    <a:pt x="58" y="77"/>
                  </a:cubicBezTo>
                  <a:cubicBezTo>
                    <a:pt x="56" y="77"/>
                    <a:pt x="57" y="74"/>
                    <a:pt x="55" y="74"/>
                  </a:cubicBezTo>
                  <a:cubicBezTo>
                    <a:pt x="53" y="74"/>
                    <a:pt x="54" y="76"/>
                    <a:pt x="52" y="76"/>
                  </a:cubicBezTo>
                  <a:cubicBezTo>
                    <a:pt x="52" y="78"/>
                    <a:pt x="53" y="79"/>
                    <a:pt x="54" y="80"/>
                  </a:cubicBezTo>
                  <a:cubicBezTo>
                    <a:pt x="50" y="95"/>
                    <a:pt x="46" y="72"/>
                    <a:pt x="54" y="72"/>
                  </a:cubicBezTo>
                  <a:cubicBezTo>
                    <a:pt x="54" y="69"/>
                    <a:pt x="56" y="66"/>
                    <a:pt x="58" y="63"/>
                  </a:cubicBezTo>
                  <a:close/>
                  <a:moveTo>
                    <a:pt x="54" y="47"/>
                  </a:moveTo>
                  <a:cubicBezTo>
                    <a:pt x="56" y="48"/>
                    <a:pt x="57" y="47"/>
                    <a:pt x="56" y="45"/>
                  </a:cubicBezTo>
                  <a:cubicBezTo>
                    <a:pt x="59" y="48"/>
                    <a:pt x="62" y="53"/>
                    <a:pt x="57" y="55"/>
                  </a:cubicBezTo>
                  <a:cubicBezTo>
                    <a:pt x="58" y="51"/>
                    <a:pt x="55" y="51"/>
                    <a:pt x="54" y="47"/>
                  </a:cubicBezTo>
                  <a:close/>
                  <a:moveTo>
                    <a:pt x="106" y="47"/>
                  </a:moveTo>
                  <a:cubicBezTo>
                    <a:pt x="104" y="43"/>
                    <a:pt x="106" y="36"/>
                    <a:pt x="110" y="36"/>
                  </a:cubicBezTo>
                  <a:cubicBezTo>
                    <a:pt x="109" y="40"/>
                    <a:pt x="112" y="45"/>
                    <a:pt x="106" y="47"/>
                  </a:cubicBezTo>
                  <a:close/>
                  <a:moveTo>
                    <a:pt x="115" y="152"/>
                  </a:moveTo>
                  <a:cubicBezTo>
                    <a:pt x="116" y="150"/>
                    <a:pt x="117" y="148"/>
                    <a:pt x="119" y="148"/>
                  </a:cubicBezTo>
                  <a:cubicBezTo>
                    <a:pt x="118" y="150"/>
                    <a:pt x="122" y="153"/>
                    <a:pt x="124" y="155"/>
                  </a:cubicBezTo>
                  <a:cubicBezTo>
                    <a:pt x="124" y="157"/>
                    <a:pt x="122" y="158"/>
                    <a:pt x="122" y="160"/>
                  </a:cubicBezTo>
                  <a:cubicBezTo>
                    <a:pt x="119" y="158"/>
                    <a:pt x="118" y="155"/>
                    <a:pt x="115" y="152"/>
                  </a:cubicBezTo>
                  <a:close/>
                  <a:moveTo>
                    <a:pt x="119" y="164"/>
                  </a:moveTo>
                  <a:cubicBezTo>
                    <a:pt x="116" y="162"/>
                    <a:pt x="114" y="159"/>
                    <a:pt x="113" y="155"/>
                  </a:cubicBezTo>
                  <a:cubicBezTo>
                    <a:pt x="115" y="156"/>
                    <a:pt x="118" y="160"/>
                    <a:pt x="119" y="164"/>
                  </a:cubicBezTo>
                  <a:close/>
                  <a:moveTo>
                    <a:pt x="92" y="160"/>
                  </a:moveTo>
                  <a:cubicBezTo>
                    <a:pt x="94" y="161"/>
                    <a:pt x="95" y="163"/>
                    <a:pt x="97" y="165"/>
                  </a:cubicBezTo>
                  <a:cubicBezTo>
                    <a:pt x="100" y="163"/>
                    <a:pt x="94" y="161"/>
                    <a:pt x="98" y="158"/>
                  </a:cubicBezTo>
                  <a:cubicBezTo>
                    <a:pt x="101" y="159"/>
                    <a:pt x="102" y="162"/>
                    <a:pt x="104" y="164"/>
                  </a:cubicBezTo>
                  <a:cubicBezTo>
                    <a:pt x="103" y="167"/>
                    <a:pt x="100" y="167"/>
                    <a:pt x="100" y="171"/>
                  </a:cubicBezTo>
                  <a:cubicBezTo>
                    <a:pt x="98" y="170"/>
                    <a:pt x="98" y="166"/>
                    <a:pt x="94" y="166"/>
                  </a:cubicBezTo>
                  <a:cubicBezTo>
                    <a:pt x="97" y="163"/>
                    <a:pt x="91" y="163"/>
                    <a:pt x="92" y="160"/>
                  </a:cubicBezTo>
                  <a:close/>
                  <a:moveTo>
                    <a:pt x="35" y="106"/>
                  </a:moveTo>
                  <a:cubicBezTo>
                    <a:pt x="36" y="103"/>
                    <a:pt x="38" y="102"/>
                    <a:pt x="39" y="99"/>
                  </a:cubicBezTo>
                  <a:cubicBezTo>
                    <a:pt x="45" y="101"/>
                    <a:pt x="41" y="107"/>
                    <a:pt x="39" y="110"/>
                  </a:cubicBezTo>
                  <a:cubicBezTo>
                    <a:pt x="36" y="110"/>
                    <a:pt x="36" y="108"/>
                    <a:pt x="35" y="106"/>
                  </a:cubicBezTo>
                  <a:close/>
                  <a:moveTo>
                    <a:pt x="39" y="119"/>
                  </a:moveTo>
                  <a:cubicBezTo>
                    <a:pt x="39" y="121"/>
                    <a:pt x="38" y="121"/>
                    <a:pt x="37" y="123"/>
                  </a:cubicBezTo>
                  <a:cubicBezTo>
                    <a:pt x="36" y="123"/>
                    <a:pt x="36" y="120"/>
                    <a:pt x="37" y="119"/>
                  </a:cubicBezTo>
                  <a:cubicBezTo>
                    <a:pt x="38" y="119"/>
                    <a:pt x="38" y="119"/>
                    <a:pt x="39" y="119"/>
                  </a:cubicBezTo>
                  <a:close/>
                  <a:moveTo>
                    <a:pt x="34" y="98"/>
                  </a:moveTo>
                  <a:cubicBezTo>
                    <a:pt x="34" y="97"/>
                    <a:pt x="34" y="94"/>
                    <a:pt x="36" y="94"/>
                  </a:cubicBezTo>
                  <a:cubicBezTo>
                    <a:pt x="36" y="96"/>
                    <a:pt x="34" y="96"/>
                    <a:pt x="34" y="98"/>
                  </a:cubicBezTo>
                  <a:close/>
                  <a:moveTo>
                    <a:pt x="32" y="118"/>
                  </a:moveTo>
                  <a:cubicBezTo>
                    <a:pt x="31" y="116"/>
                    <a:pt x="31" y="115"/>
                    <a:pt x="32" y="112"/>
                  </a:cubicBezTo>
                  <a:cubicBezTo>
                    <a:pt x="35" y="112"/>
                    <a:pt x="36" y="118"/>
                    <a:pt x="32" y="118"/>
                  </a:cubicBezTo>
                  <a:close/>
                  <a:moveTo>
                    <a:pt x="44" y="106"/>
                  </a:moveTo>
                  <a:cubicBezTo>
                    <a:pt x="47" y="108"/>
                    <a:pt x="43" y="113"/>
                    <a:pt x="41" y="115"/>
                  </a:cubicBezTo>
                  <a:cubicBezTo>
                    <a:pt x="39" y="111"/>
                    <a:pt x="43" y="109"/>
                    <a:pt x="44" y="106"/>
                  </a:cubicBezTo>
                  <a:close/>
                  <a:moveTo>
                    <a:pt x="49" y="112"/>
                  </a:moveTo>
                  <a:cubicBezTo>
                    <a:pt x="51" y="114"/>
                    <a:pt x="52" y="118"/>
                    <a:pt x="54" y="120"/>
                  </a:cubicBezTo>
                  <a:cubicBezTo>
                    <a:pt x="53" y="123"/>
                    <a:pt x="52" y="126"/>
                    <a:pt x="49" y="127"/>
                  </a:cubicBezTo>
                  <a:cubicBezTo>
                    <a:pt x="50" y="125"/>
                    <a:pt x="46" y="122"/>
                    <a:pt x="45" y="120"/>
                  </a:cubicBezTo>
                  <a:cubicBezTo>
                    <a:pt x="45" y="117"/>
                    <a:pt x="48" y="115"/>
                    <a:pt x="49" y="112"/>
                  </a:cubicBezTo>
                  <a:close/>
                  <a:moveTo>
                    <a:pt x="47" y="101"/>
                  </a:moveTo>
                  <a:cubicBezTo>
                    <a:pt x="48" y="99"/>
                    <a:pt x="50" y="97"/>
                    <a:pt x="51" y="94"/>
                  </a:cubicBezTo>
                  <a:cubicBezTo>
                    <a:pt x="53" y="95"/>
                    <a:pt x="50" y="101"/>
                    <a:pt x="47" y="101"/>
                  </a:cubicBezTo>
                  <a:close/>
                  <a:moveTo>
                    <a:pt x="52" y="110"/>
                  </a:moveTo>
                  <a:cubicBezTo>
                    <a:pt x="53" y="108"/>
                    <a:pt x="52" y="108"/>
                    <a:pt x="51" y="107"/>
                  </a:cubicBezTo>
                  <a:cubicBezTo>
                    <a:pt x="51" y="103"/>
                    <a:pt x="55" y="103"/>
                    <a:pt x="55" y="100"/>
                  </a:cubicBezTo>
                  <a:cubicBezTo>
                    <a:pt x="59" y="105"/>
                    <a:pt x="65" y="110"/>
                    <a:pt x="56" y="114"/>
                  </a:cubicBezTo>
                  <a:cubicBezTo>
                    <a:pt x="56" y="112"/>
                    <a:pt x="54" y="110"/>
                    <a:pt x="52" y="110"/>
                  </a:cubicBezTo>
                  <a:close/>
                  <a:moveTo>
                    <a:pt x="56" y="84"/>
                  </a:moveTo>
                  <a:cubicBezTo>
                    <a:pt x="58" y="85"/>
                    <a:pt x="56" y="89"/>
                    <a:pt x="54" y="90"/>
                  </a:cubicBezTo>
                  <a:cubicBezTo>
                    <a:pt x="53" y="88"/>
                    <a:pt x="56" y="86"/>
                    <a:pt x="56" y="84"/>
                  </a:cubicBezTo>
                  <a:close/>
                  <a:moveTo>
                    <a:pt x="58" y="95"/>
                  </a:moveTo>
                  <a:cubicBezTo>
                    <a:pt x="58" y="93"/>
                    <a:pt x="60" y="91"/>
                    <a:pt x="60" y="89"/>
                  </a:cubicBezTo>
                  <a:cubicBezTo>
                    <a:pt x="63" y="92"/>
                    <a:pt x="65" y="95"/>
                    <a:pt x="67" y="98"/>
                  </a:cubicBezTo>
                  <a:cubicBezTo>
                    <a:pt x="66" y="101"/>
                    <a:pt x="64" y="102"/>
                    <a:pt x="64" y="104"/>
                  </a:cubicBezTo>
                  <a:cubicBezTo>
                    <a:pt x="62" y="101"/>
                    <a:pt x="60" y="98"/>
                    <a:pt x="58" y="95"/>
                  </a:cubicBezTo>
                  <a:close/>
                  <a:moveTo>
                    <a:pt x="67" y="78"/>
                  </a:moveTo>
                  <a:cubicBezTo>
                    <a:pt x="69" y="83"/>
                    <a:pt x="76" y="89"/>
                    <a:pt x="70" y="94"/>
                  </a:cubicBezTo>
                  <a:cubicBezTo>
                    <a:pt x="67" y="92"/>
                    <a:pt x="65" y="88"/>
                    <a:pt x="63" y="84"/>
                  </a:cubicBezTo>
                  <a:cubicBezTo>
                    <a:pt x="64" y="82"/>
                    <a:pt x="66" y="81"/>
                    <a:pt x="67" y="78"/>
                  </a:cubicBezTo>
                  <a:close/>
                  <a:moveTo>
                    <a:pt x="68" y="63"/>
                  </a:moveTo>
                  <a:cubicBezTo>
                    <a:pt x="71" y="64"/>
                    <a:pt x="67" y="67"/>
                    <a:pt x="67" y="69"/>
                  </a:cubicBezTo>
                  <a:cubicBezTo>
                    <a:pt x="64" y="68"/>
                    <a:pt x="68" y="66"/>
                    <a:pt x="68" y="63"/>
                  </a:cubicBezTo>
                  <a:close/>
                  <a:moveTo>
                    <a:pt x="79" y="79"/>
                  </a:moveTo>
                  <a:cubicBezTo>
                    <a:pt x="79" y="81"/>
                    <a:pt x="78" y="83"/>
                    <a:pt x="75" y="83"/>
                  </a:cubicBezTo>
                  <a:cubicBezTo>
                    <a:pt x="75" y="80"/>
                    <a:pt x="69" y="79"/>
                    <a:pt x="71" y="75"/>
                  </a:cubicBezTo>
                  <a:cubicBezTo>
                    <a:pt x="71" y="74"/>
                    <a:pt x="70" y="76"/>
                    <a:pt x="69" y="74"/>
                  </a:cubicBezTo>
                  <a:cubicBezTo>
                    <a:pt x="70" y="73"/>
                    <a:pt x="71" y="71"/>
                    <a:pt x="71" y="68"/>
                  </a:cubicBezTo>
                  <a:cubicBezTo>
                    <a:pt x="75" y="71"/>
                    <a:pt x="76" y="76"/>
                    <a:pt x="79" y="79"/>
                  </a:cubicBezTo>
                  <a:close/>
                  <a:moveTo>
                    <a:pt x="72" y="57"/>
                  </a:moveTo>
                  <a:cubicBezTo>
                    <a:pt x="72" y="55"/>
                    <a:pt x="74" y="55"/>
                    <a:pt x="75" y="53"/>
                  </a:cubicBezTo>
                  <a:cubicBezTo>
                    <a:pt x="75" y="53"/>
                    <a:pt x="74" y="58"/>
                    <a:pt x="72" y="57"/>
                  </a:cubicBezTo>
                  <a:close/>
                  <a:moveTo>
                    <a:pt x="96" y="81"/>
                  </a:moveTo>
                  <a:cubicBezTo>
                    <a:pt x="98" y="82"/>
                    <a:pt x="98" y="85"/>
                    <a:pt x="100" y="86"/>
                  </a:cubicBezTo>
                  <a:cubicBezTo>
                    <a:pt x="99" y="89"/>
                    <a:pt x="98" y="91"/>
                    <a:pt x="96" y="93"/>
                  </a:cubicBezTo>
                  <a:cubicBezTo>
                    <a:pt x="93" y="93"/>
                    <a:pt x="93" y="90"/>
                    <a:pt x="92" y="89"/>
                  </a:cubicBezTo>
                  <a:cubicBezTo>
                    <a:pt x="93" y="87"/>
                    <a:pt x="95" y="84"/>
                    <a:pt x="96" y="81"/>
                  </a:cubicBezTo>
                  <a:close/>
                  <a:moveTo>
                    <a:pt x="94" y="68"/>
                  </a:moveTo>
                  <a:cubicBezTo>
                    <a:pt x="95" y="60"/>
                    <a:pt x="103" y="69"/>
                    <a:pt x="96" y="73"/>
                  </a:cubicBezTo>
                  <a:cubicBezTo>
                    <a:pt x="96" y="70"/>
                    <a:pt x="93" y="70"/>
                    <a:pt x="94" y="68"/>
                  </a:cubicBezTo>
                  <a:close/>
                  <a:moveTo>
                    <a:pt x="109" y="128"/>
                  </a:moveTo>
                  <a:cubicBezTo>
                    <a:pt x="107" y="127"/>
                    <a:pt x="106" y="127"/>
                    <a:pt x="105" y="125"/>
                  </a:cubicBezTo>
                  <a:cubicBezTo>
                    <a:pt x="104" y="122"/>
                    <a:pt x="107" y="123"/>
                    <a:pt x="106" y="119"/>
                  </a:cubicBezTo>
                  <a:cubicBezTo>
                    <a:pt x="108" y="121"/>
                    <a:pt x="108" y="123"/>
                    <a:pt x="110" y="125"/>
                  </a:cubicBezTo>
                  <a:cubicBezTo>
                    <a:pt x="111" y="127"/>
                    <a:pt x="108" y="126"/>
                    <a:pt x="109" y="128"/>
                  </a:cubicBezTo>
                  <a:close/>
                  <a:moveTo>
                    <a:pt x="108" y="140"/>
                  </a:moveTo>
                  <a:cubicBezTo>
                    <a:pt x="107" y="139"/>
                    <a:pt x="106" y="138"/>
                    <a:pt x="107" y="136"/>
                  </a:cubicBezTo>
                  <a:cubicBezTo>
                    <a:pt x="110" y="136"/>
                    <a:pt x="109" y="138"/>
                    <a:pt x="108" y="140"/>
                  </a:cubicBezTo>
                  <a:close/>
                  <a:moveTo>
                    <a:pt x="89" y="113"/>
                  </a:moveTo>
                  <a:cubicBezTo>
                    <a:pt x="92" y="117"/>
                    <a:pt x="98" y="124"/>
                    <a:pt x="96" y="130"/>
                  </a:cubicBezTo>
                  <a:cubicBezTo>
                    <a:pt x="91" y="128"/>
                    <a:pt x="89" y="123"/>
                    <a:pt x="88" y="117"/>
                  </a:cubicBezTo>
                  <a:cubicBezTo>
                    <a:pt x="87" y="118"/>
                    <a:pt x="87" y="119"/>
                    <a:pt x="85" y="118"/>
                  </a:cubicBezTo>
                  <a:cubicBezTo>
                    <a:pt x="86" y="116"/>
                    <a:pt x="88" y="115"/>
                    <a:pt x="89" y="113"/>
                  </a:cubicBezTo>
                  <a:close/>
                  <a:moveTo>
                    <a:pt x="84" y="113"/>
                  </a:moveTo>
                  <a:cubicBezTo>
                    <a:pt x="83" y="112"/>
                    <a:pt x="82" y="111"/>
                    <a:pt x="81" y="111"/>
                  </a:cubicBezTo>
                  <a:cubicBezTo>
                    <a:pt x="81" y="108"/>
                    <a:pt x="83" y="107"/>
                    <a:pt x="83" y="105"/>
                  </a:cubicBezTo>
                  <a:cubicBezTo>
                    <a:pt x="87" y="105"/>
                    <a:pt x="86" y="111"/>
                    <a:pt x="84" y="113"/>
                  </a:cubicBezTo>
                  <a:close/>
                  <a:moveTo>
                    <a:pt x="87" y="95"/>
                  </a:moveTo>
                  <a:cubicBezTo>
                    <a:pt x="92" y="91"/>
                    <a:pt x="94" y="102"/>
                    <a:pt x="89" y="102"/>
                  </a:cubicBezTo>
                  <a:cubicBezTo>
                    <a:pt x="88" y="101"/>
                    <a:pt x="87" y="98"/>
                    <a:pt x="87" y="95"/>
                  </a:cubicBezTo>
                  <a:close/>
                  <a:moveTo>
                    <a:pt x="96" y="140"/>
                  </a:moveTo>
                  <a:cubicBezTo>
                    <a:pt x="95" y="142"/>
                    <a:pt x="97" y="142"/>
                    <a:pt x="98" y="142"/>
                  </a:cubicBezTo>
                  <a:cubicBezTo>
                    <a:pt x="95" y="143"/>
                    <a:pt x="98" y="147"/>
                    <a:pt x="94" y="147"/>
                  </a:cubicBezTo>
                  <a:cubicBezTo>
                    <a:pt x="95" y="144"/>
                    <a:pt x="92" y="144"/>
                    <a:pt x="92" y="141"/>
                  </a:cubicBezTo>
                  <a:cubicBezTo>
                    <a:pt x="94" y="141"/>
                    <a:pt x="94" y="140"/>
                    <a:pt x="96" y="140"/>
                  </a:cubicBezTo>
                  <a:close/>
                  <a:moveTo>
                    <a:pt x="98" y="148"/>
                  </a:moveTo>
                  <a:cubicBezTo>
                    <a:pt x="99" y="148"/>
                    <a:pt x="100" y="148"/>
                    <a:pt x="100" y="148"/>
                  </a:cubicBezTo>
                  <a:cubicBezTo>
                    <a:pt x="100" y="150"/>
                    <a:pt x="99" y="151"/>
                    <a:pt x="98" y="151"/>
                  </a:cubicBezTo>
                  <a:cubicBezTo>
                    <a:pt x="98" y="150"/>
                    <a:pt x="98" y="149"/>
                    <a:pt x="98" y="148"/>
                  </a:cubicBezTo>
                  <a:close/>
                  <a:moveTo>
                    <a:pt x="98" y="135"/>
                  </a:moveTo>
                  <a:cubicBezTo>
                    <a:pt x="98" y="133"/>
                    <a:pt x="99" y="133"/>
                    <a:pt x="99" y="132"/>
                  </a:cubicBezTo>
                  <a:cubicBezTo>
                    <a:pt x="101" y="132"/>
                    <a:pt x="102" y="134"/>
                    <a:pt x="103" y="136"/>
                  </a:cubicBezTo>
                  <a:cubicBezTo>
                    <a:pt x="102" y="136"/>
                    <a:pt x="102" y="139"/>
                    <a:pt x="101" y="138"/>
                  </a:cubicBezTo>
                  <a:cubicBezTo>
                    <a:pt x="99" y="138"/>
                    <a:pt x="99" y="136"/>
                    <a:pt x="98" y="135"/>
                  </a:cubicBezTo>
                  <a:close/>
                  <a:moveTo>
                    <a:pt x="102" y="153"/>
                  </a:moveTo>
                  <a:cubicBezTo>
                    <a:pt x="104" y="153"/>
                    <a:pt x="105" y="155"/>
                    <a:pt x="105" y="157"/>
                  </a:cubicBezTo>
                  <a:cubicBezTo>
                    <a:pt x="104" y="156"/>
                    <a:pt x="99" y="155"/>
                    <a:pt x="102" y="153"/>
                  </a:cubicBezTo>
                  <a:close/>
                  <a:moveTo>
                    <a:pt x="104" y="144"/>
                  </a:moveTo>
                  <a:cubicBezTo>
                    <a:pt x="102" y="143"/>
                    <a:pt x="104" y="141"/>
                    <a:pt x="105" y="140"/>
                  </a:cubicBezTo>
                  <a:cubicBezTo>
                    <a:pt x="106" y="140"/>
                    <a:pt x="106" y="141"/>
                    <a:pt x="106" y="143"/>
                  </a:cubicBezTo>
                  <a:cubicBezTo>
                    <a:pt x="104" y="142"/>
                    <a:pt x="106" y="145"/>
                    <a:pt x="104" y="144"/>
                  </a:cubicBezTo>
                  <a:close/>
                  <a:moveTo>
                    <a:pt x="105" y="133"/>
                  </a:moveTo>
                  <a:cubicBezTo>
                    <a:pt x="102" y="133"/>
                    <a:pt x="102" y="130"/>
                    <a:pt x="102" y="128"/>
                  </a:cubicBezTo>
                  <a:cubicBezTo>
                    <a:pt x="104" y="128"/>
                    <a:pt x="105" y="130"/>
                    <a:pt x="105" y="133"/>
                  </a:cubicBezTo>
                  <a:close/>
                  <a:moveTo>
                    <a:pt x="102" y="119"/>
                  </a:moveTo>
                  <a:cubicBezTo>
                    <a:pt x="99" y="116"/>
                    <a:pt x="92" y="111"/>
                    <a:pt x="96" y="107"/>
                  </a:cubicBezTo>
                  <a:cubicBezTo>
                    <a:pt x="94" y="107"/>
                    <a:pt x="95" y="110"/>
                    <a:pt x="92" y="110"/>
                  </a:cubicBezTo>
                  <a:cubicBezTo>
                    <a:pt x="92" y="107"/>
                    <a:pt x="94" y="106"/>
                    <a:pt x="94" y="102"/>
                  </a:cubicBezTo>
                  <a:cubicBezTo>
                    <a:pt x="99" y="105"/>
                    <a:pt x="100" y="112"/>
                    <a:pt x="104" y="115"/>
                  </a:cubicBezTo>
                  <a:cubicBezTo>
                    <a:pt x="104" y="117"/>
                    <a:pt x="103" y="118"/>
                    <a:pt x="102" y="119"/>
                  </a:cubicBezTo>
                  <a:close/>
                  <a:moveTo>
                    <a:pt x="98" y="95"/>
                  </a:moveTo>
                  <a:cubicBezTo>
                    <a:pt x="100" y="95"/>
                    <a:pt x="99" y="91"/>
                    <a:pt x="103" y="91"/>
                  </a:cubicBezTo>
                  <a:cubicBezTo>
                    <a:pt x="105" y="94"/>
                    <a:pt x="100" y="95"/>
                    <a:pt x="100" y="98"/>
                  </a:cubicBezTo>
                  <a:cubicBezTo>
                    <a:pt x="98" y="99"/>
                    <a:pt x="97" y="97"/>
                    <a:pt x="98" y="95"/>
                  </a:cubicBezTo>
                  <a:close/>
                  <a:moveTo>
                    <a:pt x="103" y="81"/>
                  </a:moveTo>
                  <a:cubicBezTo>
                    <a:pt x="101" y="80"/>
                    <a:pt x="99" y="79"/>
                    <a:pt x="99" y="77"/>
                  </a:cubicBezTo>
                  <a:cubicBezTo>
                    <a:pt x="100" y="75"/>
                    <a:pt x="101" y="73"/>
                    <a:pt x="102" y="72"/>
                  </a:cubicBezTo>
                  <a:cubicBezTo>
                    <a:pt x="105" y="74"/>
                    <a:pt x="106" y="78"/>
                    <a:pt x="103" y="81"/>
                  </a:cubicBezTo>
                  <a:close/>
                  <a:moveTo>
                    <a:pt x="89" y="85"/>
                  </a:moveTo>
                  <a:cubicBezTo>
                    <a:pt x="84" y="81"/>
                    <a:pt x="86" y="75"/>
                    <a:pt x="89" y="71"/>
                  </a:cubicBezTo>
                  <a:cubicBezTo>
                    <a:pt x="92" y="72"/>
                    <a:pt x="92" y="76"/>
                    <a:pt x="94" y="78"/>
                  </a:cubicBezTo>
                  <a:cubicBezTo>
                    <a:pt x="93" y="80"/>
                    <a:pt x="91" y="83"/>
                    <a:pt x="89" y="85"/>
                  </a:cubicBezTo>
                  <a:close/>
                  <a:moveTo>
                    <a:pt x="87" y="89"/>
                  </a:moveTo>
                  <a:cubicBezTo>
                    <a:pt x="87" y="91"/>
                    <a:pt x="84" y="92"/>
                    <a:pt x="85" y="94"/>
                  </a:cubicBezTo>
                  <a:cubicBezTo>
                    <a:pt x="80" y="93"/>
                    <a:pt x="78" y="86"/>
                    <a:pt x="82" y="83"/>
                  </a:cubicBezTo>
                  <a:cubicBezTo>
                    <a:pt x="84" y="85"/>
                    <a:pt x="85" y="87"/>
                    <a:pt x="87" y="89"/>
                  </a:cubicBezTo>
                  <a:close/>
                  <a:moveTo>
                    <a:pt x="81" y="100"/>
                  </a:moveTo>
                  <a:cubicBezTo>
                    <a:pt x="80" y="102"/>
                    <a:pt x="79" y="103"/>
                    <a:pt x="78" y="105"/>
                  </a:cubicBezTo>
                  <a:cubicBezTo>
                    <a:pt x="76" y="104"/>
                    <a:pt x="76" y="102"/>
                    <a:pt x="73" y="102"/>
                  </a:cubicBezTo>
                  <a:cubicBezTo>
                    <a:pt x="72" y="98"/>
                    <a:pt x="75" y="96"/>
                    <a:pt x="76" y="93"/>
                  </a:cubicBezTo>
                  <a:cubicBezTo>
                    <a:pt x="78" y="94"/>
                    <a:pt x="79" y="98"/>
                    <a:pt x="81" y="100"/>
                  </a:cubicBezTo>
                  <a:close/>
                  <a:moveTo>
                    <a:pt x="80" y="116"/>
                  </a:moveTo>
                  <a:cubicBezTo>
                    <a:pt x="80" y="118"/>
                    <a:pt x="78" y="119"/>
                    <a:pt x="78" y="121"/>
                  </a:cubicBezTo>
                  <a:cubicBezTo>
                    <a:pt x="77" y="122"/>
                    <a:pt x="76" y="119"/>
                    <a:pt x="76" y="121"/>
                  </a:cubicBezTo>
                  <a:cubicBezTo>
                    <a:pt x="74" y="119"/>
                    <a:pt x="78" y="117"/>
                    <a:pt x="77" y="115"/>
                  </a:cubicBezTo>
                  <a:cubicBezTo>
                    <a:pt x="79" y="114"/>
                    <a:pt x="79" y="116"/>
                    <a:pt x="80" y="116"/>
                  </a:cubicBezTo>
                  <a:close/>
                  <a:moveTo>
                    <a:pt x="77" y="149"/>
                  </a:moveTo>
                  <a:cubicBezTo>
                    <a:pt x="75" y="150"/>
                    <a:pt x="73" y="145"/>
                    <a:pt x="72" y="143"/>
                  </a:cubicBezTo>
                  <a:cubicBezTo>
                    <a:pt x="74" y="145"/>
                    <a:pt x="75" y="147"/>
                    <a:pt x="77" y="149"/>
                  </a:cubicBezTo>
                  <a:close/>
                  <a:moveTo>
                    <a:pt x="71" y="127"/>
                  </a:moveTo>
                  <a:cubicBezTo>
                    <a:pt x="70" y="125"/>
                    <a:pt x="72" y="126"/>
                    <a:pt x="72" y="125"/>
                  </a:cubicBezTo>
                  <a:cubicBezTo>
                    <a:pt x="73" y="125"/>
                    <a:pt x="73" y="126"/>
                    <a:pt x="73" y="126"/>
                  </a:cubicBezTo>
                  <a:cubicBezTo>
                    <a:pt x="73" y="127"/>
                    <a:pt x="72" y="127"/>
                    <a:pt x="71" y="127"/>
                  </a:cubicBezTo>
                  <a:close/>
                  <a:moveTo>
                    <a:pt x="72" y="115"/>
                  </a:moveTo>
                  <a:cubicBezTo>
                    <a:pt x="69" y="114"/>
                    <a:pt x="68" y="111"/>
                    <a:pt x="66" y="110"/>
                  </a:cubicBezTo>
                  <a:cubicBezTo>
                    <a:pt x="67" y="108"/>
                    <a:pt x="70" y="104"/>
                    <a:pt x="70" y="103"/>
                  </a:cubicBezTo>
                  <a:cubicBezTo>
                    <a:pt x="70" y="102"/>
                    <a:pt x="71" y="102"/>
                    <a:pt x="71" y="102"/>
                  </a:cubicBezTo>
                  <a:cubicBezTo>
                    <a:pt x="72" y="108"/>
                    <a:pt x="77" y="111"/>
                    <a:pt x="72" y="115"/>
                  </a:cubicBezTo>
                  <a:close/>
                  <a:moveTo>
                    <a:pt x="66" y="112"/>
                  </a:moveTo>
                  <a:cubicBezTo>
                    <a:pt x="66" y="112"/>
                    <a:pt x="66" y="116"/>
                    <a:pt x="69" y="119"/>
                  </a:cubicBezTo>
                  <a:cubicBezTo>
                    <a:pt x="69" y="122"/>
                    <a:pt x="67" y="124"/>
                    <a:pt x="66" y="127"/>
                  </a:cubicBezTo>
                  <a:cubicBezTo>
                    <a:pt x="64" y="126"/>
                    <a:pt x="64" y="122"/>
                    <a:pt x="62" y="122"/>
                  </a:cubicBezTo>
                  <a:cubicBezTo>
                    <a:pt x="61" y="117"/>
                    <a:pt x="63" y="114"/>
                    <a:pt x="66" y="112"/>
                  </a:cubicBezTo>
                  <a:close/>
                  <a:moveTo>
                    <a:pt x="71" y="128"/>
                  </a:moveTo>
                  <a:cubicBezTo>
                    <a:pt x="71" y="129"/>
                    <a:pt x="69" y="131"/>
                    <a:pt x="68" y="130"/>
                  </a:cubicBezTo>
                  <a:cubicBezTo>
                    <a:pt x="68" y="129"/>
                    <a:pt x="70" y="128"/>
                    <a:pt x="71" y="128"/>
                  </a:cubicBezTo>
                  <a:close/>
                  <a:moveTo>
                    <a:pt x="70" y="145"/>
                  </a:moveTo>
                  <a:cubicBezTo>
                    <a:pt x="73" y="149"/>
                    <a:pt x="76" y="152"/>
                    <a:pt x="77" y="157"/>
                  </a:cubicBezTo>
                  <a:cubicBezTo>
                    <a:pt x="74" y="155"/>
                    <a:pt x="72" y="150"/>
                    <a:pt x="68" y="151"/>
                  </a:cubicBezTo>
                  <a:cubicBezTo>
                    <a:pt x="69" y="149"/>
                    <a:pt x="69" y="147"/>
                    <a:pt x="70" y="145"/>
                  </a:cubicBezTo>
                  <a:close/>
                  <a:moveTo>
                    <a:pt x="81" y="168"/>
                  </a:moveTo>
                  <a:cubicBezTo>
                    <a:pt x="82" y="171"/>
                    <a:pt x="79" y="171"/>
                    <a:pt x="79" y="173"/>
                  </a:cubicBezTo>
                  <a:cubicBezTo>
                    <a:pt x="78" y="170"/>
                    <a:pt x="76" y="169"/>
                    <a:pt x="76" y="166"/>
                  </a:cubicBezTo>
                  <a:cubicBezTo>
                    <a:pt x="78" y="164"/>
                    <a:pt x="78" y="168"/>
                    <a:pt x="81" y="168"/>
                  </a:cubicBezTo>
                  <a:close/>
                  <a:moveTo>
                    <a:pt x="82" y="178"/>
                  </a:moveTo>
                  <a:cubicBezTo>
                    <a:pt x="83" y="180"/>
                    <a:pt x="85" y="181"/>
                    <a:pt x="85" y="183"/>
                  </a:cubicBezTo>
                  <a:cubicBezTo>
                    <a:pt x="82" y="184"/>
                    <a:pt x="83" y="181"/>
                    <a:pt x="81" y="181"/>
                  </a:cubicBezTo>
                  <a:cubicBezTo>
                    <a:pt x="81" y="180"/>
                    <a:pt x="82" y="179"/>
                    <a:pt x="82" y="178"/>
                  </a:cubicBezTo>
                  <a:close/>
                  <a:moveTo>
                    <a:pt x="82" y="148"/>
                  </a:moveTo>
                  <a:cubicBezTo>
                    <a:pt x="79" y="146"/>
                    <a:pt x="79" y="141"/>
                    <a:pt x="75" y="140"/>
                  </a:cubicBezTo>
                  <a:cubicBezTo>
                    <a:pt x="76" y="137"/>
                    <a:pt x="75" y="136"/>
                    <a:pt x="77" y="132"/>
                  </a:cubicBezTo>
                  <a:cubicBezTo>
                    <a:pt x="81" y="134"/>
                    <a:pt x="83" y="140"/>
                    <a:pt x="86" y="143"/>
                  </a:cubicBezTo>
                  <a:cubicBezTo>
                    <a:pt x="85" y="145"/>
                    <a:pt x="85" y="148"/>
                    <a:pt x="82" y="148"/>
                  </a:cubicBezTo>
                  <a:close/>
                  <a:moveTo>
                    <a:pt x="85" y="163"/>
                  </a:moveTo>
                  <a:cubicBezTo>
                    <a:pt x="83" y="162"/>
                    <a:pt x="85" y="158"/>
                    <a:pt x="82" y="159"/>
                  </a:cubicBezTo>
                  <a:cubicBezTo>
                    <a:pt x="83" y="156"/>
                    <a:pt x="87" y="161"/>
                    <a:pt x="85" y="163"/>
                  </a:cubicBezTo>
                  <a:close/>
                  <a:moveTo>
                    <a:pt x="80" y="127"/>
                  </a:moveTo>
                  <a:cubicBezTo>
                    <a:pt x="80" y="126"/>
                    <a:pt x="83" y="124"/>
                    <a:pt x="81" y="123"/>
                  </a:cubicBezTo>
                  <a:cubicBezTo>
                    <a:pt x="81" y="121"/>
                    <a:pt x="83" y="124"/>
                    <a:pt x="83" y="121"/>
                  </a:cubicBezTo>
                  <a:cubicBezTo>
                    <a:pt x="84" y="122"/>
                    <a:pt x="85" y="124"/>
                    <a:pt x="83" y="125"/>
                  </a:cubicBezTo>
                  <a:cubicBezTo>
                    <a:pt x="86" y="126"/>
                    <a:pt x="94" y="135"/>
                    <a:pt x="90" y="138"/>
                  </a:cubicBezTo>
                  <a:cubicBezTo>
                    <a:pt x="85" y="136"/>
                    <a:pt x="84" y="131"/>
                    <a:pt x="80" y="127"/>
                  </a:cubicBezTo>
                  <a:close/>
                  <a:moveTo>
                    <a:pt x="87" y="149"/>
                  </a:moveTo>
                  <a:cubicBezTo>
                    <a:pt x="88" y="151"/>
                    <a:pt x="92" y="157"/>
                    <a:pt x="87" y="157"/>
                  </a:cubicBezTo>
                  <a:cubicBezTo>
                    <a:pt x="87" y="152"/>
                    <a:pt x="85" y="153"/>
                    <a:pt x="87" y="149"/>
                  </a:cubicBezTo>
                  <a:close/>
                  <a:moveTo>
                    <a:pt x="89" y="148"/>
                  </a:moveTo>
                  <a:cubicBezTo>
                    <a:pt x="91" y="148"/>
                    <a:pt x="92" y="150"/>
                    <a:pt x="92" y="153"/>
                  </a:cubicBezTo>
                  <a:cubicBezTo>
                    <a:pt x="90" y="152"/>
                    <a:pt x="89" y="150"/>
                    <a:pt x="89" y="148"/>
                  </a:cubicBezTo>
                  <a:close/>
                  <a:moveTo>
                    <a:pt x="105" y="187"/>
                  </a:moveTo>
                  <a:cubicBezTo>
                    <a:pt x="103" y="185"/>
                    <a:pt x="100" y="183"/>
                    <a:pt x="100" y="180"/>
                  </a:cubicBezTo>
                  <a:cubicBezTo>
                    <a:pt x="102" y="182"/>
                    <a:pt x="104" y="184"/>
                    <a:pt x="105" y="187"/>
                  </a:cubicBezTo>
                  <a:close/>
                  <a:moveTo>
                    <a:pt x="104" y="176"/>
                  </a:moveTo>
                  <a:cubicBezTo>
                    <a:pt x="101" y="174"/>
                    <a:pt x="106" y="170"/>
                    <a:pt x="107" y="168"/>
                  </a:cubicBezTo>
                  <a:cubicBezTo>
                    <a:pt x="109" y="169"/>
                    <a:pt x="110" y="172"/>
                    <a:pt x="112" y="174"/>
                  </a:cubicBezTo>
                  <a:cubicBezTo>
                    <a:pt x="112" y="177"/>
                    <a:pt x="110" y="178"/>
                    <a:pt x="109" y="180"/>
                  </a:cubicBezTo>
                  <a:cubicBezTo>
                    <a:pt x="108" y="179"/>
                    <a:pt x="106" y="176"/>
                    <a:pt x="106" y="174"/>
                  </a:cubicBezTo>
                  <a:cubicBezTo>
                    <a:pt x="104" y="174"/>
                    <a:pt x="104" y="175"/>
                    <a:pt x="104" y="176"/>
                  </a:cubicBezTo>
                  <a:close/>
                  <a:moveTo>
                    <a:pt x="107" y="146"/>
                  </a:moveTo>
                  <a:cubicBezTo>
                    <a:pt x="110" y="146"/>
                    <a:pt x="111" y="148"/>
                    <a:pt x="111" y="151"/>
                  </a:cubicBezTo>
                  <a:cubicBezTo>
                    <a:pt x="108" y="151"/>
                    <a:pt x="106" y="147"/>
                    <a:pt x="107" y="146"/>
                  </a:cubicBezTo>
                  <a:close/>
                  <a:moveTo>
                    <a:pt x="108" y="110"/>
                  </a:moveTo>
                  <a:cubicBezTo>
                    <a:pt x="104" y="107"/>
                    <a:pt x="101" y="104"/>
                    <a:pt x="100" y="99"/>
                  </a:cubicBezTo>
                  <a:cubicBezTo>
                    <a:pt x="102" y="97"/>
                    <a:pt x="103" y="95"/>
                    <a:pt x="106" y="94"/>
                  </a:cubicBezTo>
                  <a:cubicBezTo>
                    <a:pt x="107" y="98"/>
                    <a:pt x="110" y="100"/>
                    <a:pt x="111" y="104"/>
                  </a:cubicBezTo>
                  <a:cubicBezTo>
                    <a:pt x="111" y="106"/>
                    <a:pt x="108" y="107"/>
                    <a:pt x="108" y="110"/>
                  </a:cubicBezTo>
                  <a:close/>
                  <a:moveTo>
                    <a:pt x="115" y="84"/>
                  </a:moveTo>
                  <a:cubicBezTo>
                    <a:pt x="116" y="80"/>
                    <a:pt x="121" y="76"/>
                    <a:pt x="124" y="81"/>
                  </a:cubicBezTo>
                  <a:cubicBezTo>
                    <a:pt x="123" y="84"/>
                    <a:pt x="120" y="86"/>
                    <a:pt x="120" y="90"/>
                  </a:cubicBezTo>
                  <a:cubicBezTo>
                    <a:pt x="118" y="89"/>
                    <a:pt x="117" y="86"/>
                    <a:pt x="115" y="84"/>
                  </a:cubicBezTo>
                  <a:close/>
                  <a:moveTo>
                    <a:pt x="123" y="105"/>
                  </a:moveTo>
                  <a:cubicBezTo>
                    <a:pt x="122" y="106"/>
                    <a:pt x="122" y="107"/>
                    <a:pt x="121" y="108"/>
                  </a:cubicBezTo>
                  <a:cubicBezTo>
                    <a:pt x="119" y="107"/>
                    <a:pt x="119" y="104"/>
                    <a:pt x="117" y="103"/>
                  </a:cubicBezTo>
                  <a:cubicBezTo>
                    <a:pt x="117" y="101"/>
                    <a:pt x="119" y="100"/>
                    <a:pt x="119" y="99"/>
                  </a:cubicBezTo>
                  <a:cubicBezTo>
                    <a:pt x="121" y="100"/>
                    <a:pt x="122" y="102"/>
                    <a:pt x="123" y="105"/>
                  </a:cubicBezTo>
                  <a:close/>
                  <a:moveTo>
                    <a:pt x="114" y="81"/>
                  </a:moveTo>
                  <a:cubicBezTo>
                    <a:pt x="108" y="78"/>
                    <a:pt x="111" y="73"/>
                    <a:pt x="115" y="69"/>
                  </a:cubicBezTo>
                  <a:cubicBezTo>
                    <a:pt x="118" y="69"/>
                    <a:pt x="117" y="74"/>
                    <a:pt x="120" y="74"/>
                  </a:cubicBezTo>
                  <a:cubicBezTo>
                    <a:pt x="119" y="78"/>
                    <a:pt x="115" y="79"/>
                    <a:pt x="114" y="81"/>
                  </a:cubicBezTo>
                  <a:close/>
                  <a:moveTo>
                    <a:pt x="113" y="98"/>
                  </a:moveTo>
                  <a:cubicBezTo>
                    <a:pt x="112" y="95"/>
                    <a:pt x="110" y="93"/>
                    <a:pt x="109" y="91"/>
                  </a:cubicBezTo>
                  <a:cubicBezTo>
                    <a:pt x="108" y="89"/>
                    <a:pt x="110" y="89"/>
                    <a:pt x="110" y="87"/>
                  </a:cubicBezTo>
                  <a:cubicBezTo>
                    <a:pt x="114" y="88"/>
                    <a:pt x="120" y="96"/>
                    <a:pt x="113" y="98"/>
                  </a:cubicBezTo>
                  <a:close/>
                  <a:moveTo>
                    <a:pt x="108" y="88"/>
                  </a:moveTo>
                  <a:cubicBezTo>
                    <a:pt x="105" y="88"/>
                    <a:pt x="105" y="84"/>
                    <a:pt x="106" y="81"/>
                  </a:cubicBezTo>
                  <a:cubicBezTo>
                    <a:pt x="109" y="81"/>
                    <a:pt x="109" y="84"/>
                    <a:pt x="111" y="85"/>
                  </a:cubicBezTo>
                  <a:cubicBezTo>
                    <a:pt x="110" y="86"/>
                    <a:pt x="108" y="86"/>
                    <a:pt x="108" y="88"/>
                  </a:cubicBezTo>
                  <a:close/>
                  <a:moveTo>
                    <a:pt x="114" y="108"/>
                  </a:moveTo>
                  <a:cubicBezTo>
                    <a:pt x="120" y="109"/>
                    <a:pt x="117" y="116"/>
                    <a:pt x="114" y="119"/>
                  </a:cubicBezTo>
                  <a:cubicBezTo>
                    <a:pt x="109" y="116"/>
                    <a:pt x="111" y="110"/>
                    <a:pt x="114" y="108"/>
                  </a:cubicBezTo>
                  <a:close/>
                  <a:moveTo>
                    <a:pt x="114" y="133"/>
                  </a:moveTo>
                  <a:cubicBezTo>
                    <a:pt x="113" y="134"/>
                    <a:pt x="111" y="132"/>
                    <a:pt x="111" y="130"/>
                  </a:cubicBezTo>
                  <a:cubicBezTo>
                    <a:pt x="112" y="130"/>
                    <a:pt x="112" y="129"/>
                    <a:pt x="113" y="129"/>
                  </a:cubicBezTo>
                  <a:cubicBezTo>
                    <a:pt x="113" y="131"/>
                    <a:pt x="114" y="131"/>
                    <a:pt x="114" y="133"/>
                  </a:cubicBezTo>
                  <a:close/>
                  <a:moveTo>
                    <a:pt x="117" y="120"/>
                  </a:moveTo>
                  <a:cubicBezTo>
                    <a:pt x="119" y="122"/>
                    <a:pt x="122" y="124"/>
                    <a:pt x="119" y="126"/>
                  </a:cubicBezTo>
                  <a:cubicBezTo>
                    <a:pt x="117" y="125"/>
                    <a:pt x="116" y="122"/>
                    <a:pt x="117" y="120"/>
                  </a:cubicBezTo>
                  <a:close/>
                  <a:moveTo>
                    <a:pt x="117" y="139"/>
                  </a:moveTo>
                  <a:cubicBezTo>
                    <a:pt x="116" y="137"/>
                    <a:pt x="116" y="137"/>
                    <a:pt x="115" y="136"/>
                  </a:cubicBezTo>
                  <a:cubicBezTo>
                    <a:pt x="116" y="133"/>
                    <a:pt x="118" y="138"/>
                    <a:pt x="118" y="136"/>
                  </a:cubicBezTo>
                  <a:cubicBezTo>
                    <a:pt x="119" y="136"/>
                    <a:pt x="119" y="140"/>
                    <a:pt x="117" y="139"/>
                  </a:cubicBezTo>
                  <a:close/>
                  <a:moveTo>
                    <a:pt x="121" y="128"/>
                  </a:moveTo>
                  <a:cubicBezTo>
                    <a:pt x="123" y="128"/>
                    <a:pt x="124" y="130"/>
                    <a:pt x="122" y="131"/>
                  </a:cubicBezTo>
                  <a:cubicBezTo>
                    <a:pt x="122" y="131"/>
                    <a:pt x="121" y="129"/>
                    <a:pt x="121" y="128"/>
                  </a:cubicBezTo>
                  <a:close/>
                  <a:moveTo>
                    <a:pt x="121" y="122"/>
                  </a:moveTo>
                  <a:cubicBezTo>
                    <a:pt x="120" y="121"/>
                    <a:pt x="121" y="119"/>
                    <a:pt x="119" y="119"/>
                  </a:cubicBezTo>
                  <a:cubicBezTo>
                    <a:pt x="118" y="117"/>
                    <a:pt x="121" y="118"/>
                    <a:pt x="121" y="116"/>
                  </a:cubicBezTo>
                  <a:cubicBezTo>
                    <a:pt x="122" y="117"/>
                    <a:pt x="123" y="119"/>
                    <a:pt x="124" y="120"/>
                  </a:cubicBezTo>
                  <a:cubicBezTo>
                    <a:pt x="124" y="121"/>
                    <a:pt x="123" y="122"/>
                    <a:pt x="121" y="122"/>
                  </a:cubicBezTo>
                  <a:close/>
                  <a:moveTo>
                    <a:pt x="126" y="123"/>
                  </a:moveTo>
                  <a:cubicBezTo>
                    <a:pt x="127" y="125"/>
                    <a:pt x="125" y="125"/>
                    <a:pt x="125" y="127"/>
                  </a:cubicBezTo>
                  <a:cubicBezTo>
                    <a:pt x="123" y="127"/>
                    <a:pt x="125" y="123"/>
                    <a:pt x="126" y="123"/>
                  </a:cubicBezTo>
                  <a:close/>
                  <a:moveTo>
                    <a:pt x="124" y="112"/>
                  </a:moveTo>
                  <a:cubicBezTo>
                    <a:pt x="124" y="110"/>
                    <a:pt x="126" y="110"/>
                    <a:pt x="125" y="108"/>
                  </a:cubicBezTo>
                  <a:cubicBezTo>
                    <a:pt x="129" y="110"/>
                    <a:pt x="126" y="112"/>
                    <a:pt x="130" y="112"/>
                  </a:cubicBezTo>
                  <a:cubicBezTo>
                    <a:pt x="130" y="114"/>
                    <a:pt x="128" y="113"/>
                    <a:pt x="128" y="115"/>
                  </a:cubicBezTo>
                  <a:cubicBezTo>
                    <a:pt x="125" y="116"/>
                    <a:pt x="125" y="113"/>
                    <a:pt x="124" y="112"/>
                  </a:cubicBezTo>
                  <a:close/>
                  <a:moveTo>
                    <a:pt x="129" y="128"/>
                  </a:moveTo>
                  <a:cubicBezTo>
                    <a:pt x="133" y="128"/>
                    <a:pt x="131" y="133"/>
                    <a:pt x="127" y="132"/>
                  </a:cubicBezTo>
                  <a:cubicBezTo>
                    <a:pt x="127" y="130"/>
                    <a:pt x="129" y="130"/>
                    <a:pt x="129" y="128"/>
                  </a:cubicBezTo>
                  <a:close/>
                  <a:moveTo>
                    <a:pt x="130" y="100"/>
                  </a:moveTo>
                  <a:cubicBezTo>
                    <a:pt x="131" y="104"/>
                    <a:pt x="134" y="105"/>
                    <a:pt x="134" y="109"/>
                  </a:cubicBezTo>
                  <a:cubicBezTo>
                    <a:pt x="131" y="107"/>
                    <a:pt x="128" y="104"/>
                    <a:pt x="130" y="100"/>
                  </a:cubicBezTo>
                  <a:close/>
                  <a:moveTo>
                    <a:pt x="134" y="95"/>
                  </a:moveTo>
                  <a:cubicBezTo>
                    <a:pt x="138" y="95"/>
                    <a:pt x="137" y="98"/>
                    <a:pt x="140" y="100"/>
                  </a:cubicBezTo>
                  <a:cubicBezTo>
                    <a:pt x="139" y="102"/>
                    <a:pt x="137" y="103"/>
                    <a:pt x="136" y="104"/>
                  </a:cubicBezTo>
                  <a:cubicBezTo>
                    <a:pt x="131" y="103"/>
                    <a:pt x="131" y="99"/>
                    <a:pt x="134" y="95"/>
                  </a:cubicBezTo>
                  <a:close/>
                  <a:moveTo>
                    <a:pt x="135" y="87"/>
                  </a:moveTo>
                  <a:cubicBezTo>
                    <a:pt x="132" y="86"/>
                    <a:pt x="132" y="83"/>
                    <a:pt x="130" y="81"/>
                  </a:cubicBezTo>
                  <a:cubicBezTo>
                    <a:pt x="130" y="78"/>
                    <a:pt x="132" y="78"/>
                    <a:pt x="132" y="76"/>
                  </a:cubicBezTo>
                  <a:cubicBezTo>
                    <a:pt x="135" y="76"/>
                    <a:pt x="134" y="81"/>
                    <a:pt x="137" y="82"/>
                  </a:cubicBezTo>
                  <a:cubicBezTo>
                    <a:pt x="136" y="83"/>
                    <a:pt x="136" y="85"/>
                    <a:pt x="135" y="87"/>
                  </a:cubicBezTo>
                  <a:close/>
                  <a:moveTo>
                    <a:pt x="132" y="91"/>
                  </a:moveTo>
                  <a:cubicBezTo>
                    <a:pt x="130" y="95"/>
                    <a:pt x="129" y="96"/>
                    <a:pt x="127" y="100"/>
                  </a:cubicBezTo>
                  <a:cubicBezTo>
                    <a:pt x="124" y="99"/>
                    <a:pt x="124" y="96"/>
                    <a:pt x="122" y="95"/>
                  </a:cubicBezTo>
                  <a:cubicBezTo>
                    <a:pt x="124" y="90"/>
                    <a:pt x="125" y="88"/>
                    <a:pt x="127" y="85"/>
                  </a:cubicBezTo>
                  <a:cubicBezTo>
                    <a:pt x="129" y="87"/>
                    <a:pt x="130" y="90"/>
                    <a:pt x="132" y="91"/>
                  </a:cubicBezTo>
                  <a:close/>
                  <a:moveTo>
                    <a:pt x="124" y="72"/>
                  </a:moveTo>
                  <a:cubicBezTo>
                    <a:pt x="121" y="70"/>
                    <a:pt x="120" y="67"/>
                    <a:pt x="118" y="64"/>
                  </a:cubicBezTo>
                  <a:cubicBezTo>
                    <a:pt x="119" y="63"/>
                    <a:pt x="120" y="61"/>
                    <a:pt x="121" y="59"/>
                  </a:cubicBezTo>
                  <a:cubicBezTo>
                    <a:pt x="124" y="61"/>
                    <a:pt x="125" y="65"/>
                    <a:pt x="128" y="68"/>
                  </a:cubicBezTo>
                  <a:cubicBezTo>
                    <a:pt x="127" y="70"/>
                    <a:pt x="125" y="70"/>
                    <a:pt x="124" y="72"/>
                  </a:cubicBezTo>
                  <a:close/>
                  <a:moveTo>
                    <a:pt x="115" y="60"/>
                  </a:moveTo>
                  <a:cubicBezTo>
                    <a:pt x="113" y="60"/>
                    <a:pt x="113" y="56"/>
                    <a:pt x="111" y="56"/>
                  </a:cubicBezTo>
                  <a:cubicBezTo>
                    <a:pt x="112" y="53"/>
                    <a:pt x="114" y="52"/>
                    <a:pt x="115" y="49"/>
                  </a:cubicBezTo>
                  <a:cubicBezTo>
                    <a:pt x="119" y="52"/>
                    <a:pt x="119" y="57"/>
                    <a:pt x="115" y="60"/>
                  </a:cubicBezTo>
                  <a:close/>
                  <a:moveTo>
                    <a:pt x="114" y="38"/>
                  </a:moveTo>
                  <a:cubicBezTo>
                    <a:pt x="113" y="36"/>
                    <a:pt x="111" y="34"/>
                    <a:pt x="111" y="31"/>
                  </a:cubicBezTo>
                  <a:cubicBezTo>
                    <a:pt x="112" y="29"/>
                    <a:pt x="114" y="27"/>
                    <a:pt x="115" y="25"/>
                  </a:cubicBezTo>
                  <a:cubicBezTo>
                    <a:pt x="117" y="26"/>
                    <a:pt x="119" y="28"/>
                    <a:pt x="122" y="29"/>
                  </a:cubicBezTo>
                  <a:cubicBezTo>
                    <a:pt x="120" y="33"/>
                    <a:pt x="118" y="37"/>
                    <a:pt x="114" y="38"/>
                  </a:cubicBezTo>
                  <a:close/>
                  <a:moveTo>
                    <a:pt x="109" y="73"/>
                  </a:moveTo>
                  <a:cubicBezTo>
                    <a:pt x="106" y="72"/>
                    <a:pt x="106" y="69"/>
                    <a:pt x="104" y="67"/>
                  </a:cubicBezTo>
                  <a:cubicBezTo>
                    <a:pt x="106" y="65"/>
                    <a:pt x="108" y="62"/>
                    <a:pt x="109" y="60"/>
                  </a:cubicBezTo>
                  <a:cubicBezTo>
                    <a:pt x="114" y="64"/>
                    <a:pt x="110" y="68"/>
                    <a:pt x="109" y="73"/>
                  </a:cubicBezTo>
                  <a:close/>
                  <a:moveTo>
                    <a:pt x="101" y="63"/>
                  </a:moveTo>
                  <a:cubicBezTo>
                    <a:pt x="101" y="61"/>
                    <a:pt x="100" y="62"/>
                    <a:pt x="100" y="61"/>
                  </a:cubicBezTo>
                  <a:cubicBezTo>
                    <a:pt x="101" y="58"/>
                    <a:pt x="103" y="56"/>
                    <a:pt x="104" y="54"/>
                  </a:cubicBezTo>
                  <a:cubicBezTo>
                    <a:pt x="109" y="56"/>
                    <a:pt x="104" y="62"/>
                    <a:pt x="101" y="63"/>
                  </a:cubicBezTo>
                  <a:close/>
                  <a:moveTo>
                    <a:pt x="102" y="49"/>
                  </a:moveTo>
                  <a:cubicBezTo>
                    <a:pt x="103" y="49"/>
                    <a:pt x="103" y="50"/>
                    <a:pt x="104" y="51"/>
                  </a:cubicBezTo>
                  <a:cubicBezTo>
                    <a:pt x="101" y="53"/>
                    <a:pt x="100" y="55"/>
                    <a:pt x="98" y="57"/>
                  </a:cubicBezTo>
                  <a:cubicBezTo>
                    <a:pt x="97" y="56"/>
                    <a:pt x="99" y="55"/>
                    <a:pt x="98" y="53"/>
                  </a:cubicBezTo>
                  <a:cubicBezTo>
                    <a:pt x="100" y="53"/>
                    <a:pt x="100" y="50"/>
                    <a:pt x="102" y="49"/>
                  </a:cubicBezTo>
                  <a:close/>
                  <a:moveTo>
                    <a:pt x="101" y="38"/>
                  </a:moveTo>
                  <a:cubicBezTo>
                    <a:pt x="101" y="36"/>
                    <a:pt x="102" y="34"/>
                    <a:pt x="104" y="33"/>
                  </a:cubicBezTo>
                  <a:cubicBezTo>
                    <a:pt x="104" y="34"/>
                    <a:pt x="103" y="38"/>
                    <a:pt x="101" y="38"/>
                  </a:cubicBezTo>
                  <a:close/>
                  <a:moveTo>
                    <a:pt x="95" y="52"/>
                  </a:moveTo>
                  <a:cubicBezTo>
                    <a:pt x="93" y="51"/>
                    <a:pt x="93" y="48"/>
                    <a:pt x="90" y="47"/>
                  </a:cubicBezTo>
                  <a:cubicBezTo>
                    <a:pt x="91" y="46"/>
                    <a:pt x="91" y="46"/>
                    <a:pt x="91" y="47"/>
                  </a:cubicBezTo>
                  <a:cubicBezTo>
                    <a:pt x="93" y="45"/>
                    <a:pt x="95" y="43"/>
                    <a:pt x="96" y="40"/>
                  </a:cubicBezTo>
                  <a:cubicBezTo>
                    <a:pt x="97" y="41"/>
                    <a:pt x="98" y="42"/>
                    <a:pt x="99" y="44"/>
                  </a:cubicBezTo>
                  <a:cubicBezTo>
                    <a:pt x="98" y="47"/>
                    <a:pt x="96" y="49"/>
                    <a:pt x="95" y="52"/>
                  </a:cubicBezTo>
                  <a:close/>
                  <a:moveTo>
                    <a:pt x="89" y="44"/>
                  </a:moveTo>
                  <a:cubicBezTo>
                    <a:pt x="87" y="39"/>
                    <a:pt x="91" y="37"/>
                    <a:pt x="92" y="33"/>
                  </a:cubicBezTo>
                  <a:cubicBezTo>
                    <a:pt x="94" y="34"/>
                    <a:pt x="95" y="36"/>
                    <a:pt x="95" y="38"/>
                  </a:cubicBezTo>
                  <a:cubicBezTo>
                    <a:pt x="93" y="40"/>
                    <a:pt x="92" y="43"/>
                    <a:pt x="89" y="44"/>
                  </a:cubicBezTo>
                  <a:close/>
                  <a:moveTo>
                    <a:pt x="90" y="61"/>
                  </a:moveTo>
                  <a:cubicBezTo>
                    <a:pt x="86" y="61"/>
                    <a:pt x="87" y="55"/>
                    <a:pt x="85" y="54"/>
                  </a:cubicBezTo>
                  <a:cubicBezTo>
                    <a:pt x="85" y="53"/>
                    <a:pt x="86" y="52"/>
                    <a:pt x="87" y="51"/>
                  </a:cubicBezTo>
                  <a:cubicBezTo>
                    <a:pt x="85" y="51"/>
                    <a:pt x="84" y="53"/>
                    <a:pt x="83" y="51"/>
                  </a:cubicBezTo>
                  <a:cubicBezTo>
                    <a:pt x="83" y="49"/>
                    <a:pt x="84" y="47"/>
                    <a:pt x="85" y="45"/>
                  </a:cubicBezTo>
                  <a:cubicBezTo>
                    <a:pt x="87" y="51"/>
                    <a:pt x="94" y="54"/>
                    <a:pt x="90" y="61"/>
                  </a:cubicBezTo>
                  <a:close/>
                  <a:moveTo>
                    <a:pt x="83" y="74"/>
                  </a:moveTo>
                  <a:cubicBezTo>
                    <a:pt x="78" y="74"/>
                    <a:pt x="79" y="68"/>
                    <a:pt x="75" y="67"/>
                  </a:cubicBezTo>
                  <a:cubicBezTo>
                    <a:pt x="76" y="64"/>
                    <a:pt x="79" y="63"/>
                    <a:pt x="80" y="59"/>
                  </a:cubicBezTo>
                  <a:cubicBezTo>
                    <a:pt x="88" y="61"/>
                    <a:pt x="87" y="70"/>
                    <a:pt x="83" y="74"/>
                  </a:cubicBezTo>
                  <a:close/>
                  <a:moveTo>
                    <a:pt x="75" y="64"/>
                  </a:moveTo>
                  <a:cubicBezTo>
                    <a:pt x="75" y="62"/>
                    <a:pt x="78" y="57"/>
                    <a:pt x="81" y="55"/>
                  </a:cubicBezTo>
                  <a:cubicBezTo>
                    <a:pt x="80" y="60"/>
                    <a:pt x="77" y="61"/>
                    <a:pt x="75" y="64"/>
                  </a:cubicBezTo>
                  <a:close/>
                  <a:moveTo>
                    <a:pt x="79" y="44"/>
                  </a:moveTo>
                  <a:cubicBezTo>
                    <a:pt x="77" y="43"/>
                    <a:pt x="77" y="39"/>
                    <a:pt x="75" y="38"/>
                  </a:cubicBezTo>
                  <a:cubicBezTo>
                    <a:pt x="76" y="36"/>
                    <a:pt x="76" y="33"/>
                    <a:pt x="79" y="33"/>
                  </a:cubicBezTo>
                  <a:cubicBezTo>
                    <a:pt x="80" y="38"/>
                    <a:pt x="82" y="39"/>
                    <a:pt x="79" y="44"/>
                  </a:cubicBezTo>
                  <a:close/>
                  <a:moveTo>
                    <a:pt x="76" y="51"/>
                  </a:moveTo>
                  <a:cubicBezTo>
                    <a:pt x="75" y="48"/>
                    <a:pt x="72" y="55"/>
                    <a:pt x="70" y="57"/>
                  </a:cubicBezTo>
                  <a:cubicBezTo>
                    <a:pt x="68" y="56"/>
                    <a:pt x="68" y="52"/>
                    <a:pt x="66" y="52"/>
                  </a:cubicBezTo>
                  <a:cubicBezTo>
                    <a:pt x="68" y="48"/>
                    <a:pt x="69" y="44"/>
                    <a:pt x="73" y="41"/>
                  </a:cubicBezTo>
                  <a:cubicBezTo>
                    <a:pt x="73" y="45"/>
                    <a:pt x="78" y="49"/>
                    <a:pt x="76" y="51"/>
                  </a:cubicBezTo>
                  <a:close/>
                  <a:moveTo>
                    <a:pt x="64" y="66"/>
                  </a:moveTo>
                  <a:cubicBezTo>
                    <a:pt x="62" y="63"/>
                    <a:pt x="60" y="59"/>
                    <a:pt x="63" y="55"/>
                  </a:cubicBezTo>
                  <a:cubicBezTo>
                    <a:pt x="66" y="58"/>
                    <a:pt x="68" y="63"/>
                    <a:pt x="64" y="66"/>
                  </a:cubicBezTo>
                  <a:close/>
                  <a:moveTo>
                    <a:pt x="63" y="75"/>
                  </a:moveTo>
                  <a:cubicBezTo>
                    <a:pt x="63" y="77"/>
                    <a:pt x="61" y="79"/>
                    <a:pt x="60" y="81"/>
                  </a:cubicBezTo>
                  <a:cubicBezTo>
                    <a:pt x="60" y="79"/>
                    <a:pt x="59" y="75"/>
                    <a:pt x="63" y="75"/>
                  </a:cubicBezTo>
                  <a:close/>
                  <a:moveTo>
                    <a:pt x="49" y="64"/>
                  </a:moveTo>
                  <a:cubicBezTo>
                    <a:pt x="50" y="62"/>
                    <a:pt x="50" y="62"/>
                    <a:pt x="47" y="62"/>
                  </a:cubicBezTo>
                  <a:cubicBezTo>
                    <a:pt x="48" y="60"/>
                    <a:pt x="50" y="58"/>
                    <a:pt x="51" y="55"/>
                  </a:cubicBezTo>
                  <a:cubicBezTo>
                    <a:pt x="52" y="55"/>
                    <a:pt x="52" y="57"/>
                    <a:pt x="54" y="58"/>
                  </a:cubicBezTo>
                  <a:cubicBezTo>
                    <a:pt x="52" y="60"/>
                    <a:pt x="52" y="64"/>
                    <a:pt x="49" y="64"/>
                  </a:cubicBezTo>
                  <a:close/>
                  <a:moveTo>
                    <a:pt x="45" y="58"/>
                  </a:moveTo>
                  <a:cubicBezTo>
                    <a:pt x="42" y="58"/>
                    <a:pt x="45" y="55"/>
                    <a:pt x="43" y="54"/>
                  </a:cubicBezTo>
                  <a:cubicBezTo>
                    <a:pt x="45" y="52"/>
                    <a:pt x="45" y="51"/>
                    <a:pt x="47" y="49"/>
                  </a:cubicBezTo>
                  <a:cubicBezTo>
                    <a:pt x="48" y="49"/>
                    <a:pt x="48" y="50"/>
                    <a:pt x="49" y="51"/>
                  </a:cubicBezTo>
                  <a:cubicBezTo>
                    <a:pt x="48" y="53"/>
                    <a:pt x="46" y="56"/>
                    <a:pt x="45" y="58"/>
                  </a:cubicBezTo>
                  <a:close/>
                  <a:moveTo>
                    <a:pt x="44" y="66"/>
                  </a:moveTo>
                  <a:cubicBezTo>
                    <a:pt x="46" y="66"/>
                    <a:pt x="45" y="68"/>
                    <a:pt x="47" y="68"/>
                  </a:cubicBezTo>
                  <a:cubicBezTo>
                    <a:pt x="47" y="71"/>
                    <a:pt x="45" y="73"/>
                    <a:pt x="43" y="74"/>
                  </a:cubicBezTo>
                  <a:cubicBezTo>
                    <a:pt x="40" y="71"/>
                    <a:pt x="44" y="69"/>
                    <a:pt x="44" y="66"/>
                  </a:cubicBezTo>
                  <a:close/>
                  <a:moveTo>
                    <a:pt x="46" y="86"/>
                  </a:moveTo>
                  <a:cubicBezTo>
                    <a:pt x="48" y="87"/>
                    <a:pt x="48" y="90"/>
                    <a:pt x="49" y="91"/>
                  </a:cubicBezTo>
                  <a:cubicBezTo>
                    <a:pt x="49" y="94"/>
                    <a:pt x="46" y="95"/>
                    <a:pt x="46" y="98"/>
                  </a:cubicBezTo>
                  <a:cubicBezTo>
                    <a:pt x="44" y="97"/>
                    <a:pt x="43" y="95"/>
                    <a:pt x="42" y="93"/>
                  </a:cubicBezTo>
                  <a:cubicBezTo>
                    <a:pt x="43" y="91"/>
                    <a:pt x="45" y="89"/>
                    <a:pt x="46" y="86"/>
                  </a:cubicBezTo>
                  <a:close/>
                  <a:moveTo>
                    <a:pt x="39" y="66"/>
                  </a:moveTo>
                  <a:cubicBezTo>
                    <a:pt x="37" y="65"/>
                    <a:pt x="40" y="63"/>
                    <a:pt x="39" y="60"/>
                  </a:cubicBezTo>
                  <a:cubicBezTo>
                    <a:pt x="42" y="59"/>
                    <a:pt x="40" y="62"/>
                    <a:pt x="42" y="61"/>
                  </a:cubicBezTo>
                  <a:cubicBezTo>
                    <a:pt x="42" y="64"/>
                    <a:pt x="40" y="64"/>
                    <a:pt x="39" y="66"/>
                  </a:cubicBezTo>
                  <a:close/>
                  <a:moveTo>
                    <a:pt x="39" y="76"/>
                  </a:moveTo>
                  <a:cubicBezTo>
                    <a:pt x="40" y="77"/>
                    <a:pt x="41" y="77"/>
                    <a:pt x="41" y="79"/>
                  </a:cubicBezTo>
                  <a:cubicBezTo>
                    <a:pt x="40" y="81"/>
                    <a:pt x="38" y="83"/>
                    <a:pt x="37" y="85"/>
                  </a:cubicBezTo>
                  <a:cubicBezTo>
                    <a:pt x="33" y="83"/>
                    <a:pt x="38" y="79"/>
                    <a:pt x="39" y="76"/>
                  </a:cubicBezTo>
                  <a:close/>
                  <a:moveTo>
                    <a:pt x="33" y="78"/>
                  </a:moveTo>
                  <a:cubicBezTo>
                    <a:pt x="31" y="75"/>
                    <a:pt x="34" y="73"/>
                    <a:pt x="35" y="70"/>
                  </a:cubicBezTo>
                  <a:cubicBezTo>
                    <a:pt x="38" y="72"/>
                    <a:pt x="33" y="75"/>
                    <a:pt x="33" y="78"/>
                  </a:cubicBezTo>
                  <a:close/>
                  <a:moveTo>
                    <a:pt x="34" y="90"/>
                  </a:moveTo>
                  <a:cubicBezTo>
                    <a:pt x="32" y="92"/>
                    <a:pt x="32" y="96"/>
                    <a:pt x="28" y="97"/>
                  </a:cubicBezTo>
                  <a:cubicBezTo>
                    <a:pt x="30" y="93"/>
                    <a:pt x="31" y="92"/>
                    <a:pt x="32" y="88"/>
                  </a:cubicBezTo>
                  <a:cubicBezTo>
                    <a:pt x="34" y="88"/>
                    <a:pt x="33" y="90"/>
                    <a:pt x="34" y="90"/>
                  </a:cubicBezTo>
                  <a:close/>
                  <a:moveTo>
                    <a:pt x="28" y="111"/>
                  </a:moveTo>
                  <a:cubicBezTo>
                    <a:pt x="27" y="110"/>
                    <a:pt x="27" y="109"/>
                    <a:pt x="26" y="110"/>
                  </a:cubicBezTo>
                  <a:cubicBezTo>
                    <a:pt x="26" y="108"/>
                    <a:pt x="28" y="108"/>
                    <a:pt x="28" y="106"/>
                  </a:cubicBezTo>
                  <a:cubicBezTo>
                    <a:pt x="31" y="107"/>
                    <a:pt x="28" y="109"/>
                    <a:pt x="28" y="111"/>
                  </a:cubicBezTo>
                  <a:close/>
                  <a:moveTo>
                    <a:pt x="26" y="91"/>
                  </a:moveTo>
                  <a:cubicBezTo>
                    <a:pt x="23" y="89"/>
                    <a:pt x="29" y="86"/>
                    <a:pt x="28" y="82"/>
                  </a:cubicBezTo>
                  <a:cubicBezTo>
                    <a:pt x="30" y="85"/>
                    <a:pt x="27" y="89"/>
                    <a:pt x="26" y="91"/>
                  </a:cubicBezTo>
                  <a:close/>
                  <a:moveTo>
                    <a:pt x="21" y="87"/>
                  </a:moveTo>
                  <a:cubicBezTo>
                    <a:pt x="22" y="83"/>
                    <a:pt x="25" y="81"/>
                    <a:pt x="26" y="78"/>
                  </a:cubicBezTo>
                  <a:cubicBezTo>
                    <a:pt x="28" y="80"/>
                    <a:pt x="24" y="85"/>
                    <a:pt x="21" y="87"/>
                  </a:cubicBezTo>
                  <a:close/>
                  <a:moveTo>
                    <a:pt x="20" y="80"/>
                  </a:moveTo>
                  <a:cubicBezTo>
                    <a:pt x="10" y="79"/>
                    <a:pt x="22" y="63"/>
                    <a:pt x="23" y="73"/>
                  </a:cubicBezTo>
                  <a:cubicBezTo>
                    <a:pt x="23" y="76"/>
                    <a:pt x="21" y="76"/>
                    <a:pt x="20" y="80"/>
                  </a:cubicBezTo>
                  <a:close/>
                  <a:moveTo>
                    <a:pt x="20" y="96"/>
                  </a:moveTo>
                  <a:cubicBezTo>
                    <a:pt x="22" y="96"/>
                    <a:pt x="22" y="98"/>
                    <a:pt x="22" y="98"/>
                  </a:cubicBezTo>
                  <a:cubicBezTo>
                    <a:pt x="23" y="101"/>
                    <a:pt x="21" y="100"/>
                    <a:pt x="20" y="102"/>
                  </a:cubicBezTo>
                  <a:cubicBezTo>
                    <a:pt x="18" y="101"/>
                    <a:pt x="20" y="98"/>
                    <a:pt x="20" y="96"/>
                  </a:cubicBezTo>
                  <a:close/>
                  <a:moveTo>
                    <a:pt x="22" y="114"/>
                  </a:moveTo>
                  <a:cubicBezTo>
                    <a:pt x="24" y="114"/>
                    <a:pt x="23" y="115"/>
                    <a:pt x="24" y="115"/>
                  </a:cubicBezTo>
                  <a:cubicBezTo>
                    <a:pt x="24" y="119"/>
                    <a:pt x="23" y="121"/>
                    <a:pt x="22" y="123"/>
                  </a:cubicBezTo>
                  <a:cubicBezTo>
                    <a:pt x="18" y="121"/>
                    <a:pt x="23" y="118"/>
                    <a:pt x="22" y="114"/>
                  </a:cubicBezTo>
                  <a:close/>
                  <a:moveTo>
                    <a:pt x="25" y="138"/>
                  </a:moveTo>
                  <a:cubicBezTo>
                    <a:pt x="28" y="138"/>
                    <a:pt x="27" y="141"/>
                    <a:pt x="26" y="142"/>
                  </a:cubicBezTo>
                  <a:cubicBezTo>
                    <a:pt x="24" y="142"/>
                    <a:pt x="23" y="139"/>
                    <a:pt x="25" y="138"/>
                  </a:cubicBezTo>
                  <a:close/>
                  <a:moveTo>
                    <a:pt x="26" y="130"/>
                  </a:moveTo>
                  <a:cubicBezTo>
                    <a:pt x="22" y="127"/>
                    <a:pt x="27" y="124"/>
                    <a:pt x="28" y="120"/>
                  </a:cubicBezTo>
                  <a:cubicBezTo>
                    <a:pt x="29" y="121"/>
                    <a:pt x="30" y="121"/>
                    <a:pt x="30" y="123"/>
                  </a:cubicBezTo>
                  <a:cubicBezTo>
                    <a:pt x="29" y="125"/>
                    <a:pt x="27" y="128"/>
                    <a:pt x="26" y="130"/>
                  </a:cubicBezTo>
                  <a:close/>
                  <a:moveTo>
                    <a:pt x="32" y="127"/>
                  </a:moveTo>
                  <a:cubicBezTo>
                    <a:pt x="33" y="126"/>
                    <a:pt x="33" y="127"/>
                    <a:pt x="34" y="127"/>
                  </a:cubicBezTo>
                  <a:cubicBezTo>
                    <a:pt x="33" y="130"/>
                    <a:pt x="32" y="133"/>
                    <a:pt x="30" y="135"/>
                  </a:cubicBezTo>
                  <a:cubicBezTo>
                    <a:pt x="30" y="135"/>
                    <a:pt x="29" y="134"/>
                    <a:pt x="28" y="134"/>
                  </a:cubicBezTo>
                  <a:cubicBezTo>
                    <a:pt x="28" y="130"/>
                    <a:pt x="32" y="130"/>
                    <a:pt x="32" y="127"/>
                  </a:cubicBezTo>
                  <a:close/>
                  <a:moveTo>
                    <a:pt x="31" y="145"/>
                  </a:moveTo>
                  <a:cubicBezTo>
                    <a:pt x="33" y="147"/>
                    <a:pt x="37" y="150"/>
                    <a:pt x="35" y="154"/>
                  </a:cubicBezTo>
                  <a:cubicBezTo>
                    <a:pt x="32" y="154"/>
                    <a:pt x="33" y="150"/>
                    <a:pt x="30" y="151"/>
                  </a:cubicBezTo>
                  <a:cubicBezTo>
                    <a:pt x="29" y="148"/>
                    <a:pt x="30" y="146"/>
                    <a:pt x="31" y="145"/>
                  </a:cubicBezTo>
                  <a:close/>
                  <a:moveTo>
                    <a:pt x="34" y="141"/>
                  </a:moveTo>
                  <a:cubicBezTo>
                    <a:pt x="35" y="138"/>
                    <a:pt x="37" y="136"/>
                    <a:pt x="38" y="133"/>
                  </a:cubicBezTo>
                  <a:cubicBezTo>
                    <a:pt x="40" y="135"/>
                    <a:pt x="43" y="136"/>
                    <a:pt x="43" y="140"/>
                  </a:cubicBezTo>
                  <a:cubicBezTo>
                    <a:pt x="42" y="140"/>
                    <a:pt x="41" y="140"/>
                    <a:pt x="40" y="140"/>
                  </a:cubicBezTo>
                  <a:cubicBezTo>
                    <a:pt x="42" y="143"/>
                    <a:pt x="40" y="144"/>
                    <a:pt x="39" y="146"/>
                  </a:cubicBezTo>
                  <a:cubicBezTo>
                    <a:pt x="37" y="145"/>
                    <a:pt x="36" y="143"/>
                    <a:pt x="34" y="141"/>
                  </a:cubicBezTo>
                  <a:close/>
                  <a:moveTo>
                    <a:pt x="38" y="160"/>
                  </a:moveTo>
                  <a:cubicBezTo>
                    <a:pt x="37" y="157"/>
                    <a:pt x="41" y="159"/>
                    <a:pt x="40" y="157"/>
                  </a:cubicBezTo>
                  <a:cubicBezTo>
                    <a:pt x="43" y="156"/>
                    <a:pt x="42" y="159"/>
                    <a:pt x="43" y="159"/>
                  </a:cubicBezTo>
                  <a:cubicBezTo>
                    <a:pt x="42" y="160"/>
                    <a:pt x="40" y="161"/>
                    <a:pt x="38" y="160"/>
                  </a:cubicBezTo>
                  <a:close/>
                  <a:moveTo>
                    <a:pt x="43" y="180"/>
                  </a:moveTo>
                  <a:cubicBezTo>
                    <a:pt x="40" y="180"/>
                    <a:pt x="39" y="177"/>
                    <a:pt x="37" y="176"/>
                  </a:cubicBezTo>
                  <a:cubicBezTo>
                    <a:pt x="38" y="175"/>
                    <a:pt x="39" y="173"/>
                    <a:pt x="39" y="171"/>
                  </a:cubicBezTo>
                  <a:cubicBezTo>
                    <a:pt x="41" y="174"/>
                    <a:pt x="44" y="176"/>
                    <a:pt x="43" y="180"/>
                  </a:cubicBezTo>
                  <a:close/>
                  <a:moveTo>
                    <a:pt x="41" y="125"/>
                  </a:moveTo>
                  <a:cubicBezTo>
                    <a:pt x="45" y="126"/>
                    <a:pt x="49" y="131"/>
                    <a:pt x="46" y="134"/>
                  </a:cubicBezTo>
                  <a:cubicBezTo>
                    <a:pt x="43" y="133"/>
                    <a:pt x="39" y="129"/>
                    <a:pt x="41" y="125"/>
                  </a:cubicBezTo>
                  <a:close/>
                  <a:moveTo>
                    <a:pt x="45" y="148"/>
                  </a:moveTo>
                  <a:cubicBezTo>
                    <a:pt x="46" y="151"/>
                    <a:pt x="50" y="154"/>
                    <a:pt x="49" y="157"/>
                  </a:cubicBezTo>
                  <a:cubicBezTo>
                    <a:pt x="46" y="156"/>
                    <a:pt x="45" y="153"/>
                    <a:pt x="43" y="151"/>
                  </a:cubicBezTo>
                  <a:cubicBezTo>
                    <a:pt x="44" y="150"/>
                    <a:pt x="45" y="150"/>
                    <a:pt x="45" y="148"/>
                  </a:cubicBezTo>
                  <a:close/>
                  <a:moveTo>
                    <a:pt x="46" y="147"/>
                  </a:moveTo>
                  <a:cubicBezTo>
                    <a:pt x="45" y="145"/>
                    <a:pt x="47" y="145"/>
                    <a:pt x="47" y="144"/>
                  </a:cubicBezTo>
                  <a:cubicBezTo>
                    <a:pt x="49" y="146"/>
                    <a:pt x="50" y="149"/>
                    <a:pt x="52" y="151"/>
                  </a:cubicBezTo>
                  <a:cubicBezTo>
                    <a:pt x="49" y="153"/>
                    <a:pt x="48" y="148"/>
                    <a:pt x="46" y="147"/>
                  </a:cubicBezTo>
                  <a:close/>
                  <a:moveTo>
                    <a:pt x="49" y="142"/>
                  </a:moveTo>
                  <a:cubicBezTo>
                    <a:pt x="49" y="140"/>
                    <a:pt x="50" y="138"/>
                    <a:pt x="51" y="137"/>
                  </a:cubicBezTo>
                  <a:cubicBezTo>
                    <a:pt x="54" y="138"/>
                    <a:pt x="58" y="145"/>
                    <a:pt x="53" y="146"/>
                  </a:cubicBezTo>
                  <a:cubicBezTo>
                    <a:pt x="53" y="144"/>
                    <a:pt x="52" y="142"/>
                    <a:pt x="49" y="142"/>
                  </a:cubicBezTo>
                  <a:close/>
                  <a:moveTo>
                    <a:pt x="54" y="132"/>
                  </a:moveTo>
                  <a:cubicBezTo>
                    <a:pt x="55" y="129"/>
                    <a:pt x="57" y="128"/>
                    <a:pt x="57" y="126"/>
                  </a:cubicBezTo>
                  <a:cubicBezTo>
                    <a:pt x="61" y="129"/>
                    <a:pt x="64" y="133"/>
                    <a:pt x="60" y="136"/>
                  </a:cubicBezTo>
                  <a:cubicBezTo>
                    <a:pt x="57" y="136"/>
                    <a:pt x="56" y="134"/>
                    <a:pt x="54" y="132"/>
                  </a:cubicBezTo>
                  <a:close/>
                  <a:moveTo>
                    <a:pt x="60" y="169"/>
                  </a:moveTo>
                  <a:cubicBezTo>
                    <a:pt x="63" y="168"/>
                    <a:pt x="58" y="166"/>
                    <a:pt x="59" y="163"/>
                  </a:cubicBezTo>
                  <a:cubicBezTo>
                    <a:pt x="64" y="163"/>
                    <a:pt x="65" y="169"/>
                    <a:pt x="68" y="172"/>
                  </a:cubicBezTo>
                  <a:cubicBezTo>
                    <a:pt x="68" y="174"/>
                    <a:pt x="66" y="174"/>
                    <a:pt x="66" y="176"/>
                  </a:cubicBezTo>
                  <a:cubicBezTo>
                    <a:pt x="61" y="175"/>
                    <a:pt x="58" y="169"/>
                    <a:pt x="56" y="167"/>
                  </a:cubicBezTo>
                  <a:cubicBezTo>
                    <a:pt x="56" y="164"/>
                    <a:pt x="58" y="169"/>
                    <a:pt x="60" y="169"/>
                  </a:cubicBezTo>
                  <a:close/>
                  <a:moveTo>
                    <a:pt x="64" y="186"/>
                  </a:moveTo>
                  <a:cubicBezTo>
                    <a:pt x="67" y="188"/>
                    <a:pt x="69" y="192"/>
                    <a:pt x="66" y="195"/>
                  </a:cubicBezTo>
                  <a:cubicBezTo>
                    <a:pt x="64" y="193"/>
                    <a:pt x="61" y="190"/>
                    <a:pt x="64" y="186"/>
                  </a:cubicBezTo>
                  <a:close/>
                  <a:moveTo>
                    <a:pt x="63" y="157"/>
                  </a:moveTo>
                  <a:cubicBezTo>
                    <a:pt x="65" y="156"/>
                    <a:pt x="66" y="156"/>
                    <a:pt x="66" y="153"/>
                  </a:cubicBezTo>
                  <a:cubicBezTo>
                    <a:pt x="69" y="155"/>
                    <a:pt x="75" y="158"/>
                    <a:pt x="73" y="163"/>
                  </a:cubicBezTo>
                  <a:cubicBezTo>
                    <a:pt x="69" y="163"/>
                    <a:pt x="70" y="157"/>
                    <a:pt x="68" y="157"/>
                  </a:cubicBezTo>
                  <a:cubicBezTo>
                    <a:pt x="65" y="161"/>
                    <a:pt x="71" y="163"/>
                    <a:pt x="71" y="167"/>
                  </a:cubicBezTo>
                  <a:cubicBezTo>
                    <a:pt x="68" y="167"/>
                    <a:pt x="65" y="160"/>
                    <a:pt x="63" y="157"/>
                  </a:cubicBezTo>
                  <a:close/>
                  <a:moveTo>
                    <a:pt x="70" y="176"/>
                  </a:moveTo>
                  <a:cubicBezTo>
                    <a:pt x="73" y="176"/>
                    <a:pt x="73" y="179"/>
                    <a:pt x="74" y="180"/>
                  </a:cubicBezTo>
                  <a:cubicBezTo>
                    <a:pt x="75" y="182"/>
                    <a:pt x="72" y="181"/>
                    <a:pt x="73" y="183"/>
                  </a:cubicBezTo>
                  <a:cubicBezTo>
                    <a:pt x="71" y="183"/>
                    <a:pt x="70" y="182"/>
                    <a:pt x="68" y="181"/>
                  </a:cubicBezTo>
                  <a:cubicBezTo>
                    <a:pt x="69" y="179"/>
                    <a:pt x="70" y="178"/>
                    <a:pt x="70" y="176"/>
                  </a:cubicBezTo>
                  <a:close/>
                  <a:moveTo>
                    <a:pt x="73" y="171"/>
                  </a:moveTo>
                  <a:cubicBezTo>
                    <a:pt x="76" y="171"/>
                    <a:pt x="78" y="174"/>
                    <a:pt x="77" y="176"/>
                  </a:cubicBezTo>
                  <a:cubicBezTo>
                    <a:pt x="76" y="174"/>
                    <a:pt x="73" y="174"/>
                    <a:pt x="73" y="171"/>
                  </a:cubicBezTo>
                  <a:close/>
                  <a:moveTo>
                    <a:pt x="77" y="185"/>
                  </a:moveTo>
                  <a:cubicBezTo>
                    <a:pt x="82" y="186"/>
                    <a:pt x="82" y="192"/>
                    <a:pt x="87" y="194"/>
                  </a:cubicBezTo>
                  <a:cubicBezTo>
                    <a:pt x="87" y="196"/>
                    <a:pt x="85" y="196"/>
                    <a:pt x="85" y="199"/>
                  </a:cubicBezTo>
                  <a:cubicBezTo>
                    <a:pt x="81" y="196"/>
                    <a:pt x="80" y="192"/>
                    <a:pt x="76" y="189"/>
                  </a:cubicBezTo>
                  <a:cubicBezTo>
                    <a:pt x="76" y="188"/>
                    <a:pt x="77" y="187"/>
                    <a:pt x="77" y="185"/>
                  </a:cubicBezTo>
                  <a:close/>
                  <a:moveTo>
                    <a:pt x="83" y="173"/>
                  </a:moveTo>
                  <a:cubicBezTo>
                    <a:pt x="87" y="176"/>
                    <a:pt x="94" y="181"/>
                    <a:pt x="91" y="187"/>
                  </a:cubicBezTo>
                  <a:cubicBezTo>
                    <a:pt x="86" y="184"/>
                    <a:pt x="82" y="178"/>
                    <a:pt x="83" y="173"/>
                  </a:cubicBezTo>
                  <a:close/>
                  <a:moveTo>
                    <a:pt x="88" y="165"/>
                  </a:moveTo>
                  <a:cubicBezTo>
                    <a:pt x="92" y="168"/>
                    <a:pt x="95" y="171"/>
                    <a:pt x="96" y="177"/>
                  </a:cubicBezTo>
                  <a:cubicBezTo>
                    <a:pt x="92" y="174"/>
                    <a:pt x="90" y="170"/>
                    <a:pt x="88" y="165"/>
                  </a:cubicBezTo>
                  <a:close/>
                  <a:moveTo>
                    <a:pt x="96" y="187"/>
                  </a:moveTo>
                  <a:cubicBezTo>
                    <a:pt x="99" y="188"/>
                    <a:pt x="99" y="192"/>
                    <a:pt x="102" y="193"/>
                  </a:cubicBezTo>
                  <a:cubicBezTo>
                    <a:pt x="101" y="195"/>
                    <a:pt x="100" y="197"/>
                    <a:pt x="98" y="197"/>
                  </a:cubicBezTo>
                  <a:cubicBezTo>
                    <a:pt x="97" y="195"/>
                    <a:pt x="95" y="193"/>
                    <a:pt x="94" y="191"/>
                  </a:cubicBezTo>
                  <a:cubicBezTo>
                    <a:pt x="94" y="189"/>
                    <a:pt x="95" y="189"/>
                    <a:pt x="96" y="187"/>
                  </a:cubicBezTo>
                  <a:close/>
                  <a:moveTo>
                    <a:pt x="102" y="207"/>
                  </a:moveTo>
                  <a:cubicBezTo>
                    <a:pt x="102" y="203"/>
                    <a:pt x="103" y="201"/>
                    <a:pt x="104" y="199"/>
                  </a:cubicBezTo>
                  <a:cubicBezTo>
                    <a:pt x="108" y="198"/>
                    <a:pt x="107" y="202"/>
                    <a:pt x="110" y="201"/>
                  </a:cubicBezTo>
                  <a:cubicBezTo>
                    <a:pt x="109" y="209"/>
                    <a:pt x="103" y="212"/>
                    <a:pt x="96" y="213"/>
                  </a:cubicBezTo>
                  <a:cubicBezTo>
                    <a:pt x="97" y="210"/>
                    <a:pt x="98" y="206"/>
                    <a:pt x="102" y="207"/>
                  </a:cubicBezTo>
                  <a:close/>
                  <a:moveTo>
                    <a:pt x="109" y="192"/>
                  </a:moveTo>
                  <a:cubicBezTo>
                    <a:pt x="111" y="192"/>
                    <a:pt x="111" y="195"/>
                    <a:pt x="113" y="195"/>
                  </a:cubicBezTo>
                  <a:cubicBezTo>
                    <a:pt x="112" y="196"/>
                    <a:pt x="112" y="196"/>
                    <a:pt x="112" y="197"/>
                  </a:cubicBezTo>
                  <a:cubicBezTo>
                    <a:pt x="111" y="196"/>
                    <a:pt x="111" y="194"/>
                    <a:pt x="109" y="192"/>
                  </a:cubicBezTo>
                  <a:close/>
                  <a:moveTo>
                    <a:pt x="111" y="142"/>
                  </a:moveTo>
                  <a:cubicBezTo>
                    <a:pt x="114" y="141"/>
                    <a:pt x="116" y="145"/>
                    <a:pt x="113" y="147"/>
                  </a:cubicBezTo>
                  <a:cubicBezTo>
                    <a:pt x="112" y="146"/>
                    <a:pt x="110" y="145"/>
                    <a:pt x="111" y="142"/>
                  </a:cubicBezTo>
                  <a:close/>
                  <a:moveTo>
                    <a:pt x="115" y="178"/>
                  </a:moveTo>
                  <a:cubicBezTo>
                    <a:pt x="116" y="178"/>
                    <a:pt x="117" y="178"/>
                    <a:pt x="117" y="180"/>
                  </a:cubicBezTo>
                  <a:cubicBezTo>
                    <a:pt x="116" y="182"/>
                    <a:pt x="114" y="183"/>
                    <a:pt x="113" y="185"/>
                  </a:cubicBezTo>
                  <a:cubicBezTo>
                    <a:pt x="112" y="183"/>
                    <a:pt x="114" y="180"/>
                    <a:pt x="115" y="178"/>
                  </a:cubicBezTo>
                  <a:close/>
                  <a:moveTo>
                    <a:pt x="117" y="181"/>
                  </a:moveTo>
                  <a:cubicBezTo>
                    <a:pt x="119" y="180"/>
                    <a:pt x="119" y="183"/>
                    <a:pt x="120" y="183"/>
                  </a:cubicBezTo>
                  <a:cubicBezTo>
                    <a:pt x="120" y="186"/>
                    <a:pt x="117" y="186"/>
                    <a:pt x="117" y="189"/>
                  </a:cubicBezTo>
                  <a:cubicBezTo>
                    <a:pt x="115" y="189"/>
                    <a:pt x="115" y="187"/>
                    <a:pt x="114" y="187"/>
                  </a:cubicBezTo>
                  <a:cubicBezTo>
                    <a:pt x="114" y="184"/>
                    <a:pt x="116" y="183"/>
                    <a:pt x="117" y="181"/>
                  </a:cubicBezTo>
                  <a:close/>
                  <a:moveTo>
                    <a:pt x="123" y="187"/>
                  </a:moveTo>
                  <a:cubicBezTo>
                    <a:pt x="126" y="190"/>
                    <a:pt x="123" y="194"/>
                    <a:pt x="120" y="195"/>
                  </a:cubicBezTo>
                  <a:cubicBezTo>
                    <a:pt x="120" y="194"/>
                    <a:pt x="120" y="193"/>
                    <a:pt x="119" y="193"/>
                  </a:cubicBezTo>
                  <a:cubicBezTo>
                    <a:pt x="120" y="191"/>
                    <a:pt x="122" y="189"/>
                    <a:pt x="123" y="187"/>
                  </a:cubicBezTo>
                  <a:close/>
                  <a:moveTo>
                    <a:pt x="123" y="165"/>
                  </a:moveTo>
                  <a:cubicBezTo>
                    <a:pt x="125" y="163"/>
                    <a:pt x="126" y="162"/>
                    <a:pt x="126" y="159"/>
                  </a:cubicBezTo>
                  <a:cubicBezTo>
                    <a:pt x="129" y="158"/>
                    <a:pt x="128" y="162"/>
                    <a:pt x="126" y="163"/>
                  </a:cubicBezTo>
                  <a:cubicBezTo>
                    <a:pt x="127" y="163"/>
                    <a:pt x="128" y="163"/>
                    <a:pt x="129" y="163"/>
                  </a:cubicBezTo>
                  <a:cubicBezTo>
                    <a:pt x="129" y="164"/>
                    <a:pt x="128" y="165"/>
                    <a:pt x="127" y="166"/>
                  </a:cubicBezTo>
                  <a:cubicBezTo>
                    <a:pt x="128" y="167"/>
                    <a:pt x="129" y="163"/>
                    <a:pt x="130" y="163"/>
                  </a:cubicBezTo>
                  <a:cubicBezTo>
                    <a:pt x="134" y="165"/>
                    <a:pt x="130" y="170"/>
                    <a:pt x="127" y="170"/>
                  </a:cubicBezTo>
                  <a:cubicBezTo>
                    <a:pt x="127" y="167"/>
                    <a:pt x="124" y="167"/>
                    <a:pt x="123" y="165"/>
                  </a:cubicBezTo>
                  <a:close/>
                  <a:moveTo>
                    <a:pt x="130" y="153"/>
                  </a:moveTo>
                  <a:cubicBezTo>
                    <a:pt x="130" y="152"/>
                    <a:pt x="132" y="153"/>
                    <a:pt x="131" y="151"/>
                  </a:cubicBezTo>
                  <a:cubicBezTo>
                    <a:pt x="133" y="151"/>
                    <a:pt x="133" y="152"/>
                    <a:pt x="133" y="153"/>
                  </a:cubicBezTo>
                  <a:cubicBezTo>
                    <a:pt x="131" y="155"/>
                    <a:pt x="131" y="155"/>
                    <a:pt x="130" y="153"/>
                  </a:cubicBezTo>
                  <a:close/>
                  <a:moveTo>
                    <a:pt x="134" y="170"/>
                  </a:moveTo>
                  <a:cubicBezTo>
                    <a:pt x="134" y="171"/>
                    <a:pt x="134" y="172"/>
                    <a:pt x="135" y="172"/>
                  </a:cubicBezTo>
                  <a:cubicBezTo>
                    <a:pt x="134" y="173"/>
                    <a:pt x="133" y="174"/>
                    <a:pt x="132" y="174"/>
                  </a:cubicBezTo>
                  <a:cubicBezTo>
                    <a:pt x="130" y="176"/>
                    <a:pt x="133" y="172"/>
                    <a:pt x="134" y="170"/>
                  </a:cubicBezTo>
                  <a:close/>
                  <a:moveTo>
                    <a:pt x="131" y="142"/>
                  </a:moveTo>
                  <a:cubicBezTo>
                    <a:pt x="133" y="138"/>
                    <a:pt x="129" y="142"/>
                    <a:pt x="130" y="140"/>
                  </a:cubicBezTo>
                  <a:cubicBezTo>
                    <a:pt x="131" y="140"/>
                    <a:pt x="131" y="139"/>
                    <a:pt x="132" y="139"/>
                  </a:cubicBezTo>
                  <a:cubicBezTo>
                    <a:pt x="132" y="137"/>
                    <a:pt x="130" y="138"/>
                    <a:pt x="130" y="136"/>
                  </a:cubicBezTo>
                  <a:cubicBezTo>
                    <a:pt x="132" y="135"/>
                    <a:pt x="131" y="133"/>
                    <a:pt x="133" y="132"/>
                  </a:cubicBezTo>
                  <a:cubicBezTo>
                    <a:pt x="134" y="133"/>
                    <a:pt x="134" y="134"/>
                    <a:pt x="136" y="134"/>
                  </a:cubicBezTo>
                  <a:cubicBezTo>
                    <a:pt x="135" y="137"/>
                    <a:pt x="134" y="140"/>
                    <a:pt x="131" y="142"/>
                  </a:cubicBezTo>
                  <a:close/>
                  <a:moveTo>
                    <a:pt x="132" y="124"/>
                  </a:moveTo>
                  <a:cubicBezTo>
                    <a:pt x="132" y="122"/>
                    <a:pt x="134" y="121"/>
                    <a:pt x="134" y="119"/>
                  </a:cubicBezTo>
                  <a:cubicBezTo>
                    <a:pt x="135" y="119"/>
                    <a:pt x="136" y="119"/>
                    <a:pt x="136" y="119"/>
                  </a:cubicBezTo>
                  <a:cubicBezTo>
                    <a:pt x="136" y="121"/>
                    <a:pt x="137" y="121"/>
                    <a:pt x="138" y="123"/>
                  </a:cubicBezTo>
                  <a:cubicBezTo>
                    <a:pt x="136" y="124"/>
                    <a:pt x="136" y="122"/>
                    <a:pt x="135" y="122"/>
                  </a:cubicBezTo>
                  <a:cubicBezTo>
                    <a:pt x="133" y="123"/>
                    <a:pt x="138" y="125"/>
                    <a:pt x="136" y="126"/>
                  </a:cubicBezTo>
                  <a:cubicBezTo>
                    <a:pt x="133" y="126"/>
                    <a:pt x="134" y="124"/>
                    <a:pt x="132" y="124"/>
                  </a:cubicBezTo>
                  <a:close/>
                  <a:moveTo>
                    <a:pt x="138" y="139"/>
                  </a:moveTo>
                  <a:cubicBezTo>
                    <a:pt x="140" y="138"/>
                    <a:pt x="139" y="141"/>
                    <a:pt x="141" y="142"/>
                  </a:cubicBezTo>
                  <a:cubicBezTo>
                    <a:pt x="140" y="144"/>
                    <a:pt x="138" y="144"/>
                    <a:pt x="138" y="148"/>
                  </a:cubicBezTo>
                  <a:cubicBezTo>
                    <a:pt x="133" y="145"/>
                    <a:pt x="137" y="144"/>
                    <a:pt x="138" y="139"/>
                  </a:cubicBezTo>
                  <a:close/>
                  <a:moveTo>
                    <a:pt x="140" y="175"/>
                  </a:moveTo>
                  <a:cubicBezTo>
                    <a:pt x="142" y="176"/>
                    <a:pt x="140" y="182"/>
                    <a:pt x="138" y="182"/>
                  </a:cubicBezTo>
                  <a:cubicBezTo>
                    <a:pt x="137" y="179"/>
                    <a:pt x="139" y="177"/>
                    <a:pt x="140" y="175"/>
                  </a:cubicBezTo>
                  <a:close/>
                  <a:moveTo>
                    <a:pt x="140" y="151"/>
                  </a:moveTo>
                  <a:cubicBezTo>
                    <a:pt x="137" y="148"/>
                    <a:pt x="142" y="147"/>
                    <a:pt x="143" y="146"/>
                  </a:cubicBezTo>
                  <a:cubicBezTo>
                    <a:pt x="144" y="147"/>
                    <a:pt x="142" y="150"/>
                    <a:pt x="140" y="151"/>
                  </a:cubicBezTo>
                  <a:close/>
                  <a:moveTo>
                    <a:pt x="142" y="131"/>
                  </a:moveTo>
                  <a:cubicBezTo>
                    <a:pt x="143" y="131"/>
                    <a:pt x="143" y="131"/>
                    <a:pt x="143" y="130"/>
                  </a:cubicBezTo>
                  <a:cubicBezTo>
                    <a:pt x="146" y="130"/>
                    <a:pt x="147" y="132"/>
                    <a:pt x="147" y="135"/>
                  </a:cubicBezTo>
                  <a:cubicBezTo>
                    <a:pt x="143" y="136"/>
                    <a:pt x="143" y="134"/>
                    <a:pt x="142" y="131"/>
                  </a:cubicBezTo>
                  <a:close/>
                  <a:moveTo>
                    <a:pt x="144" y="64"/>
                  </a:moveTo>
                  <a:cubicBezTo>
                    <a:pt x="143" y="64"/>
                    <a:pt x="141" y="61"/>
                    <a:pt x="141" y="59"/>
                  </a:cubicBezTo>
                  <a:cubicBezTo>
                    <a:pt x="142" y="60"/>
                    <a:pt x="143" y="62"/>
                    <a:pt x="144" y="64"/>
                  </a:cubicBezTo>
                  <a:close/>
                  <a:moveTo>
                    <a:pt x="141" y="93"/>
                  </a:moveTo>
                  <a:cubicBezTo>
                    <a:pt x="138" y="93"/>
                    <a:pt x="138" y="90"/>
                    <a:pt x="139" y="88"/>
                  </a:cubicBezTo>
                  <a:cubicBezTo>
                    <a:pt x="141" y="88"/>
                    <a:pt x="141" y="90"/>
                    <a:pt x="141" y="93"/>
                  </a:cubicBezTo>
                  <a:close/>
                  <a:moveTo>
                    <a:pt x="129" y="49"/>
                  </a:moveTo>
                  <a:cubicBezTo>
                    <a:pt x="129" y="52"/>
                    <a:pt x="145" y="75"/>
                    <a:pt x="139" y="76"/>
                  </a:cubicBezTo>
                  <a:cubicBezTo>
                    <a:pt x="137" y="76"/>
                    <a:pt x="137" y="72"/>
                    <a:pt x="135" y="71"/>
                  </a:cubicBezTo>
                  <a:cubicBezTo>
                    <a:pt x="138" y="67"/>
                    <a:pt x="137" y="62"/>
                    <a:pt x="132" y="66"/>
                  </a:cubicBezTo>
                  <a:cubicBezTo>
                    <a:pt x="129" y="63"/>
                    <a:pt x="127" y="59"/>
                    <a:pt x="124" y="55"/>
                  </a:cubicBezTo>
                  <a:cubicBezTo>
                    <a:pt x="125" y="52"/>
                    <a:pt x="127" y="50"/>
                    <a:pt x="129" y="49"/>
                  </a:cubicBezTo>
                  <a:close/>
                  <a:moveTo>
                    <a:pt x="122" y="50"/>
                  </a:moveTo>
                  <a:cubicBezTo>
                    <a:pt x="120" y="49"/>
                    <a:pt x="119" y="47"/>
                    <a:pt x="118" y="44"/>
                  </a:cubicBezTo>
                  <a:cubicBezTo>
                    <a:pt x="120" y="43"/>
                    <a:pt x="121" y="40"/>
                    <a:pt x="122" y="38"/>
                  </a:cubicBezTo>
                  <a:cubicBezTo>
                    <a:pt x="128" y="40"/>
                    <a:pt x="125" y="47"/>
                    <a:pt x="122" y="50"/>
                  </a:cubicBezTo>
                  <a:close/>
                  <a:moveTo>
                    <a:pt x="123" y="23"/>
                  </a:moveTo>
                  <a:cubicBezTo>
                    <a:pt x="117" y="23"/>
                    <a:pt x="112" y="15"/>
                    <a:pt x="107" y="12"/>
                  </a:cubicBezTo>
                  <a:cubicBezTo>
                    <a:pt x="112" y="13"/>
                    <a:pt x="119" y="19"/>
                    <a:pt x="123" y="23"/>
                  </a:cubicBezTo>
                  <a:close/>
                  <a:moveTo>
                    <a:pt x="109" y="21"/>
                  </a:moveTo>
                  <a:cubicBezTo>
                    <a:pt x="109" y="23"/>
                    <a:pt x="108" y="24"/>
                    <a:pt x="107" y="25"/>
                  </a:cubicBezTo>
                  <a:cubicBezTo>
                    <a:pt x="104" y="22"/>
                    <a:pt x="105" y="19"/>
                    <a:pt x="102" y="16"/>
                  </a:cubicBezTo>
                  <a:cubicBezTo>
                    <a:pt x="105" y="17"/>
                    <a:pt x="107" y="19"/>
                    <a:pt x="109" y="21"/>
                  </a:cubicBezTo>
                  <a:close/>
                  <a:moveTo>
                    <a:pt x="104" y="28"/>
                  </a:moveTo>
                  <a:cubicBezTo>
                    <a:pt x="102" y="31"/>
                    <a:pt x="101" y="33"/>
                    <a:pt x="98" y="34"/>
                  </a:cubicBezTo>
                  <a:cubicBezTo>
                    <a:pt x="98" y="32"/>
                    <a:pt x="97" y="32"/>
                    <a:pt x="96" y="30"/>
                  </a:cubicBezTo>
                  <a:cubicBezTo>
                    <a:pt x="97" y="28"/>
                    <a:pt x="100" y="27"/>
                    <a:pt x="101" y="25"/>
                  </a:cubicBezTo>
                  <a:cubicBezTo>
                    <a:pt x="103" y="25"/>
                    <a:pt x="102" y="27"/>
                    <a:pt x="104" y="28"/>
                  </a:cubicBezTo>
                  <a:close/>
                  <a:moveTo>
                    <a:pt x="98" y="18"/>
                  </a:moveTo>
                  <a:cubicBezTo>
                    <a:pt x="96" y="20"/>
                    <a:pt x="96" y="23"/>
                    <a:pt x="93" y="23"/>
                  </a:cubicBezTo>
                  <a:cubicBezTo>
                    <a:pt x="91" y="22"/>
                    <a:pt x="91" y="20"/>
                    <a:pt x="90" y="17"/>
                  </a:cubicBezTo>
                  <a:cubicBezTo>
                    <a:pt x="92" y="13"/>
                    <a:pt x="97" y="12"/>
                    <a:pt x="98" y="18"/>
                  </a:cubicBezTo>
                  <a:close/>
                  <a:moveTo>
                    <a:pt x="90" y="28"/>
                  </a:moveTo>
                  <a:cubicBezTo>
                    <a:pt x="89" y="30"/>
                    <a:pt x="87" y="31"/>
                    <a:pt x="86" y="34"/>
                  </a:cubicBezTo>
                  <a:cubicBezTo>
                    <a:pt x="83" y="33"/>
                    <a:pt x="82" y="30"/>
                    <a:pt x="82" y="27"/>
                  </a:cubicBezTo>
                  <a:cubicBezTo>
                    <a:pt x="84" y="26"/>
                    <a:pt x="85" y="24"/>
                    <a:pt x="87" y="22"/>
                  </a:cubicBezTo>
                  <a:cubicBezTo>
                    <a:pt x="88" y="24"/>
                    <a:pt x="89" y="25"/>
                    <a:pt x="90" y="28"/>
                  </a:cubicBezTo>
                  <a:close/>
                  <a:moveTo>
                    <a:pt x="82" y="11"/>
                  </a:moveTo>
                  <a:cubicBezTo>
                    <a:pt x="83" y="12"/>
                    <a:pt x="84" y="15"/>
                    <a:pt x="85" y="17"/>
                  </a:cubicBezTo>
                  <a:cubicBezTo>
                    <a:pt x="83" y="19"/>
                    <a:pt x="82" y="21"/>
                    <a:pt x="80" y="23"/>
                  </a:cubicBezTo>
                  <a:cubicBezTo>
                    <a:pt x="78" y="21"/>
                    <a:pt x="76" y="19"/>
                    <a:pt x="73" y="18"/>
                  </a:cubicBezTo>
                  <a:cubicBezTo>
                    <a:pt x="75" y="15"/>
                    <a:pt x="76" y="10"/>
                    <a:pt x="82" y="11"/>
                  </a:cubicBezTo>
                  <a:close/>
                  <a:moveTo>
                    <a:pt x="76" y="28"/>
                  </a:moveTo>
                  <a:cubicBezTo>
                    <a:pt x="76" y="29"/>
                    <a:pt x="73" y="28"/>
                    <a:pt x="74" y="31"/>
                  </a:cubicBezTo>
                  <a:cubicBezTo>
                    <a:pt x="71" y="31"/>
                    <a:pt x="71" y="29"/>
                    <a:pt x="70" y="27"/>
                  </a:cubicBezTo>
                  <a:cubicBezTo>
                    <a:pt x="73" y="26"/>
                    <a:pt x="73" y="28"/>
                    <a:pt x="76" y="28"/>
                  </a:cubicBezTo>
                  <a:close/>
                  <a:moveTo>
                    <a:pt x="64" y="45"/>
                  </a:moveTo>
                  <a:cubicBezTo>
                    <a:pt x="55" y="41"/>
                    <a:pt x="64" y="34"/>
                    <a:pt x="66" y="28"/>
                  </a:cubicBezTo>
                  <a:cubicBezTo>
                    <a:pt x="68" y="30"/>
                    <a:pt x="68" y="34"/>
                    <a:pt x="70" y="36"/>
                  </a:cubicBezTo>
                  <a:cubicBezTo>
                    <a:pt x="68" y="40"/>
                    <a:pt x="65" y="42"/>
                    <a:pt x="64" y="45"/>
                  </a:cubicBezTo>
                  <a:close/>
                  <a:moveTo>
                    <a:pt x="69" y="11"/>
                  </a:moveTo>
                  <a:cubicBezTo>
                    <a:pt x="68" y="12"/>
                    <a:pt x="67" y="13"/>
                    <a:pt x="68" y="15"/>
                  </a:cubicBezTo>
                  <a:cubicBezTo>
                    <a:pt x="65" y="15"/>
                    <a:pt x="63" y="15"/>
                    <a:pt x="63" y="12"/>
                  </a:cubicBezTo>
                  <a:cubicBezTo>
                    <a:pt x="65" y="12"/>
                    <a:pt x="66" y="11"/>
                    <a:pt x="69" y="11"/>
                  </a:cubicBezTo>
                  <a:close/>
                  <a:moveTo>
                    <a:pt x="63" y="25"/>
                  </a:moveTo>
                  <a:cubicBezTo>
                    <a:pt x="63" y="30"/>
                    <a:pt x="60" y="31"/>
                    <a:pt x="58" y="35"/>
                  </a:cubicBezTo>
                  <a:cubicBezTo>
                    <a:pt x="56" y="35"/>
                    <a:pt x="56" y="33"/>
                    <a:pt x="56" y="31"/>
                  </a:cubicBezTo>
                  <a:cubicBezTo>
                    <a:pt x="61" y="30"/>
                    <a:pt x="57" y="25"/>
                    <a:pt x="63" y="25"/>
                  </a:cubicBezTo>
                  <a:close/>
                  <a:moveTo>
                    <a:pt x="51" y="37"/>
                  </a:moveTo>
                  <a:cubicBezTo>
                    <a:pt x="51" y="37"/>
                    <a:pt x="52" y="37"/>
                    <a:pt x="53" y="37"/>
                  </a:cubicBezTo>
                  <a:cubicBezTo>
                    <a:pt x="51" y="40"/>
                    <a:pt x="52" y="39"/>
                    <a:pt x="54" y="40"/>
                  </a:cubicBezTo>
                  <a:cubicBezTo>
                    <a:pt x="55" y="42"/>
                    <a:pt x="54" y="43"/>
                    <a:pt x="52" y="44"/>
                  </a:cubicBezTo>
                  <a:cubicBezTo>
                    <a:pt x="51" y="42"/>
                    <a:pt x="49" y="39"/>
                    <a:pt x="51" y="37"/>
                  </a:cubicBezTo>
                  <a:close/>
                  <a:moveTo>
                    <a:pt x="49" y="29"/>
                  </a:moveTo>
                  <a:cubicBezTo>
                    <a:pt x="50" y="32"/>
                    <a:pt x="47" y="34"/>
                    <a:pt x="47" y="36"/>
                  </a:cubicBezTo>
                  <a:cubicBezTo>
                    <a:pt x="46" y="34"/>
                    <a:pt x="44" y="35"/>
                    <a:pt x="44" y="32"/>
                  </a:cubicBezTo>
                  <a:cubicBezTo>
                    <a:pt x="46" y="31"/>
                    <a:pt x="48" y="31"/>
                    <a:pt x="49" y="29"/>
                  </a:cubicBezTo>
                  <a:close/>
                  <a:moveTo>
                    <a:pt x="39" y="45"/>
                  </a:moveTo>
                  <a:cubicBezTo>
                    <a:pt x="41" y="44"/>
                    <a:pt x="37" y="43"/>
                    <a:pt x="38" y="42"/>
                  </a:cubicBezTo>
                  <a:cubicBezTo>
                    <a:pt x="40" y="41"/>
                    <a:pt x="40" y="39"/>
                    <a:pt x="41" y="38"/>
                  </a:cubicBezTo>
                  <a:cubicBezTo>
                    <a:pt x="42" y="39"/>
                    <a:pt x="43" y="41"/>
                    <a:pt x="43" y="42"/>
                  </a:cubicBezTo>
                  <a:cubicBezTo>
                    <a:pt x="42" y="43"/>
                    <a:pt x="40" y="44"/>
                    <a:pt x="39" y="47"/>
                  </a:cubicBezTo>
                  <a:cubicBezTo>
                    <a:pt x="37" y="47"/>
                    <a:pt x="38" y="44"/>
                    <a:pt x="37" y="44"/>
                  </a:cubicBezTo>
                  <a:cubicBezTo>
                    <a:pt x="38" y="41"/>
                    <a:pt x="38" y="45"/>
                    <a:pt x="39" y="45"/>
                  </a:cubicBezTo>
                  <a:close/>
                  <a:moveTo>
                    <a:pt x="36" y="53"/>
                  </a:moveTo>
                  <a:cubicBezTo>
                    <a:pt x="35" y="54"/>
                    <a:pt x="32" y="52"/>
                    <a:pt x="33" y="49"/>
                  </a:cubicBezTo>
                  <a:cubicBezTo>
                    <a:pt x="35" y="50"/>
                    <a:pt x="36" y="51"/>
                    <a:pt x="36" y="53"/>
                  </a:cubicBezTo>
                  <a:close/>
                  <a:moveTo>
                    <a:pt x="30" y="73"/>
                  </a:moveTo>
                  <a:cubicBezTo>
                    <a:pt x="29" y="70"/>
                    <a:pt x="32" y="69"/>
                    <a:pt x="32" y="66"/>
                  </a:cubicBezTo>
                  <a:cubicBezTo>
                    <a:pt x="34" y="67"/>
                    <a:pt x="32" y="72"/>
                    <a:pt x="30" y="73"/>
                  </a:cubicBezTo>
                  <a:close/>
                  <a:moveTo>
                    <a:pt x="31" y="45"/>
                  </a:moveTo>
                  <a:cubicBezTo>
                    <a:pt x="33" y="47"/>
                    <a:pt x="27" y="52"/>
                    <a:pt x="26" y="55"/>
                  </a:cubicBezTo>
                  <a:cubicBezTo>
                    <a:pt x="26" y="57"/>
                    <a:pt x="26" y="58"/>
                    <a:pt x="28" y="58"/>
                  </a:cubicBezTo>
                  <a:cubicBezTo>
                    <a:pt x="28" y="58"/>
                    <a:pt x="28" y="58"/>
                    <a:pt x="28" y="57"/>
                  </a:cubicBezTo>
                  <a:cubicBezTo>
                    <a:pt x="28" y="57"/>
                    <a:pt x="28" y="57"/>
                    <a:pt x="27" y="57"/>
                  </a:cubicBezTo>
                  <a:cubicBezTo>
                    <a:pt x="27" y="57"/>
                    <a:pt x="28" y="57"/>
                    <a:pt x="28" y="57"/>
                  </a:cubicBezTo>
                  <a:cubicBezTo>
                    <a:pt x="32" y="58"/>
                    <a:pt x="29" y="66"/>
                    <a:pt x="27" y="68"/>
                  </a:cubicBezTo>
                  <a:cubicBezTo>
                    <a:pt x="25" y="67"/>
                    <a:pt x="25" y="65"/>
                    <a:pt x="24" y="64"/>
                  </a:cubicBezTo>
                  <a:cubicBezTo>
                    <a:pt x="20" y="65"/>
                    <a:pt x="20" y="70"/>
                    <a:pt x="15" y="71"/>
                  </a:cubicBezTo>
                  <a:cubicBezTo>
                    <a:pt x="19" y="61"/>
                    <a:pt x="25" y="53"/>
                    <a:pt x="31" y="45"/>
                  </a:cubicBezTo>
                  <a:close/>
                  <a:moveTo>
                    <a:pt x="10" y="93"/>
                  </a:moveTo>
                  <a:cubicBezTo>
                    <a:pt x="9" y="88"/>
                    <a:pt x="11" y="85"/>
                    <a:pt x="11" y="82"/>
                  </a:cubicBezTo>
                  <a:cubicBezTo>
                    <a:pt x="15" y="82"/>
                    <a:pt x="17" y="92"/>
                    <a:pt x="10" y="93"/>
                  </a:cubicBezTo>
                  <a:close/>
                  <a:moveTo>
                    <a:pt x="15" y="104"/>
                  </a:moveTo>
                  <a:cubicBezTo>
                    <a:pt x="18" y="105"/>
                    <a:pt x="19" y="109"/>
                    <a:pt x="17" y="111"/>
                  </a:cubicBezTo>
                  <a:cubicBezTo>
                    <a:pt x="14" y="110"/>
                    <a:pt x="15" y="107"/>
                    <a:pt x="15" y="104"/>
                  </a:cubicBezTo>
                  <a:close/>
                  <a:moveTo>
                    <a:pt x="17" y="127"/>
                  </a:moveTo>
                  <a:cubicBezTo>
                    <a:pt x="19" y="126"/>
                    <a:pt x="19" y="128"/>
                    <a:pt x="19" y="131"/>
                  </a:cubicBezTo>
                  <a:cubicBezTo>
                    <a:pt x="17" y="130"/>
                    <a:pt x="16" y="128"/>
                    <a:pt x="17" y="127"/>
                  </a:cubicBezTo>
                  <a:close/>
                  <a:moveTo>
                    <a:pt x="20" y="144"/>
                  </a:moveTo>
                  <a:cubicBezTo>
                    <a:pt x="22" y="144"/>
                    <a:pt x="21" y="147"/>
                    <a:pt x="22" y="147"/>
                  </a:cubicBezTo>
                  <a:cubicBezTo>
                    <a:pt x="21" y="148"/>
                    <a:pt x="21" y="151"/>
                    <a:pt x="20" y="152"/>
                  </a:cubicBezTo>
                  <a:cubicBezTo>
                    <a:pt x="16" y="150"/>
                    <a:pt x="20" y="148"/>
                    <a:pt x="20" y="144"/>
                  </a:cubicBezTo>
                  <a:close/>
                  <a:moveTo>
                    <a:pt x="31" y="167"/>
                  </a:moveTo>
                  <a:cubicBezTo>
                    <a:pt x="27" y="165"/>
                    <a:pt x="24" y="158"/>
                    <a:pt x="22" y="156"/>
                  </a:cubicBezTo>
                  <a:cubicBezTo>
                    <a:pt x="27" y="149"/>
                    <a:pt x="30" y="158"/>
                    <a:pt x="34" y="162"/>
                  </a:cubicBezTo>
                  <a:cubicBezTo>
                    <a:pt x="33" y="164"/>
                    <a:pt x="31" y="165"/>
                    <a:pt x="31" y="167"/>
                  </a:cubicBezTo>
                  <a:close/>
                  <a:moveTo>
                    <a:pt x="39" y="188"/>
                  </a:moveTo>
                  <a:cubicBezTo>
                    <a:pt x="37" y="187"/>
                    <a:pt x="35" y="185"/>
                    <a:pt x="35" y="182"/>
                  </a:cubicBezTo>
                  <a:cubicBezTo>
                    <a:pt x="38" y="182"/>
                    <a:pt x="41" y="185"/>
                    <a:pt x="39" y="188"/>
                  </a:cubicBezTo>
                  <a:close/>
                  <a:moveTo>
                    <a:pt x="43" y="193"/>
                  </a:moveTo>
                  <a:cubicBezTo>
                    <a:pt x="48" y="190"/>
                    <a:pt x="51" y="198"/>
                    <a:pt x="54" y="201"/>
                  </a:cubicBezTo>
                  <a:cubicBezTo>
                    <a:pt x="50" y="201"/>
                    <a:pt x="44" y="198"/>
                    <a:pt x="43" y="193"/>
                  </a:cubicBezTo>
                  <a:close/>
                  <a:moveTo>
                    <a:pt x="47" y="185"/>
                  </a:moveTo>
                  <a:cubicBezTo>
                    <a:pt x="49" y="188"/>
                    <a:pt x="53" y="188"/>
                    <a:pt x="54" y="192"/>
                  </a:cubicBezTo>
                  <a:cubicBezTo>
                    <a:pt x="51" y="193"/>
                    <a:pt x="48" y="188"/>
                    <a:pt x="47" y="185"/>
                  </a:cubicBezTo>
                  <a:close/>
                  <a:moveTo>
                    <a:pt x="53" y="172"/>
                  </a:moveTo>
                  <a:cubicBezTo>
                    <a:pt x="57" y="174"/>
                    <a:pt x="58" y="178"/>
                    <a:pt x="61" y="181"/>
                  </a:cubicBezTo>
                  <a:cubicBezTo>
                    <a:pt x="60" y="183"/>
                    <a:pt x="60" y="185"/>
                    <a:pt x="58" y="187"/>
                  </a:cubicBezTo>
                  <a:cubicBezTo>
                    <a:pt x="56" y="182"/>
                    <a:pt x="51" y="178"/>
                    <a:pt x="53" y="172"/>
                  </a:cubicBezTo>
                  <a:close/>
                  <a:moveTo>
                    <a:pt x="67" y="211"/>
                  </a:moveTo>
                  <a:cubicBezTo>
                    <a:pt x="66" y="204"/>
                    <a:pt x="61" y="200"/>
                    <a:pt x="59" y="195"/>
                  </a:cubicBezTo>
                  <a:cubicBezTo>
                    <a:pt x="64" y="200"/>
                    <a:pt x="69" y="206"/>
                    <a:pt x="73" y="212"/>
                  </a:cubicBezTo>
                  <a:cubicBezTo>
                    <a:pt x="71" y="212"/>
                    <a:pt x="69" y="212"/>
                    <a:pt x="67" y="211"/>
                  </a:cubicBezTo>
                  <a:close/>
                  <a:moveTo>
                    <a:pt x="71" y="198"/>
                  </a:moveTo>
                  <a:cubicBezTo>
                    <a:pt x="75" y="200"/>
                    <a:pt x="75" y="205"/>
                    <a:pt x="79" y="206"/>
                  </a:cubicBezTo>
                  <a:cubicBezTo>
                    <a:pt x="76" y="211"/>
                    <a:pt x="70" y="202"/>
                    <a:pt x="71" y="198"/>
                  </a:cubicBezTo>
                  <a:close/>
                  <a:moveTo>
                    <a:pt x="87" y="214"/>
                  </a:moveTo>
                  <a:cubicBezTo>
                    <a:pt x="85" y="212"/>
                    <a:pt x="83" y="210"/>
                    <a:pt x="85" y="207"/>
                  </a:cubicBezTo>
                  <a:cubicBezTo>
                    <a:pt x="86" y="208"/>
                    <a:pt x="86" y="208"/>
                    <a:pt x="87" y="207"/>
                  </a:cubicBezTo>
                  <a:cubicBezTo>
                    <a:pt x="86" y="202"/>
                    <a:pt x="89" y="202"/>
                    <a:pt x="89" y="198"/>
                  </a:cubicBezTo>
                  <a:cubicBezTo>
                    <a:pt x="93" y="198"/>
                    <a:pt x="92" y="202"/>
                    <a:pt x="95" y="203"/>
                  </a:cubicBezTo>
                  <a:cubicBezTo>
                    <a:pt x="93" y="207"/>
                    <a:pt x="91" y="212"/>
                    <a:pt x="87" y="214"/>
                  </a:cubicBezTo>
                  <a:close/>
                  <a:moveTo>
                    <a:pt x="93" y="227"/>
                  </a:moveTo>
                  <a:cubicBezTo>
                    <a:pt x="97" y="227"/>
                    <a:pt x="98" y="224"/>
                    <a:pt x="103" y="225"/>
                  </a:cubicBezTo>
                  <a:cubicBezTo>
                    <a:pt x="103" y="229"/>
                    <a:pt x="99" y="229"/>
                    <a:pt x="99" y="234"/>
                  </a:cubicBezTo>
                  <a:cubicBezTo>
                    <a:pt x="95" y="233"/>
                    <a:pt x="94" y="230"/>
                    <a:pt x="93" y="227"/>
                  </a:cubicBezTo>
                  <a:close/>
                  <a:moveTo>
                    <a:pt x="140" y="195"/>
                  </a:moveTo>
                  <a:cubicBezTo>
                    <a:pt x="134" y="207"/>
                    <a:pt x="126" y="224"/>
                    <a:pt x="118" y="231"/>
                  </a:cubicBezTo>
                  <a:cubicBezTo>
                    <a:pt x="114" y="235"/>
                    <a:pt x="107" y="239"/>
                    <a:pt x="100" y="235"/>
                  </a:cubicBezTo>
                  <a:cubicBezTo>
                    <a:pt x="103" y="231"/>
                    <a:pt x="107" y="228"/>
                    <a:pt x="109" y="223"/>
                  </a:cubicBezTo>
                  <a:cubicBezTo>
                    <a:pt x="115" y="223"/>
                    <a:pt x="119" y="221"/>
                    <a:pt x="123" y="219"/>
                  </a:cubicBezTo>
                  <a:cubicBezTo>
                    <a:pt x="123" y="217"/>
                    <a:pt x="122" y="219"/>
                    <a:pt x="121" y="219"/>
                  </a:cubicBezTo>
                  <a:cubicBezTo>
                    <a:pt x="133" y="213"/>
                    <a:pt x="137" y="191"/>
                    <a:pt x="147" y="179"/>
                  </a:cubicBezTo>
                  <a:cubicBezTo>
                    <a:pt x="147" y="177"/>
                    <a:pt x="147" y="177"/>
                    <a:pt x="148" y="176"/>
                  </a:cubicBezTo>
                  <a:cubicBezTo>
                    <a:pt x="148" y="182"/>
                    <a:pt x="144" y="188"/>
                    <a:pt x="140" y="195"/>
                  </a:cubicBezTo>
                  <a:close/>
                  <a:moveTo>
                    <a:pt x="147" y="159"/>
                  </a:moveTo>
                  <a:cubicBezTo>
                    <a:pt x="144" y="160"/>
                    <a:pt x="145" y="156"/>
                    <a:pt x="143" y="156"/>
                  </a:cubicBezTo>
                  <a:cubicBezTo>
                    <a:pt x="144" y="153"/>
                    <a:pt x="145" y="152"/>
                    <a:pt x="146" y="149"/>
                  </a:cubicBezTo>
                  <a:cubicBezTo>
                    <a:pt x="148" y="149"/>
                    <a:pt x="147" y="151"/>
                    <a:pt x="149" y="150"/>
                  </a:cubicBezTo>
                  <a:cubicBezTo>
                    <a:pt x="149" y="154"/>
                    <a:pt x="147" y="155"/>
                    <a:pt x="147" y="159"/>
                  </a:cubicBezTo>
                  <a:close/>
                  <a:moveTo>
                    <a:pt x="152" y="129"/>
                  </a:moveTo>
                  <a:cubicBezTo>
                    <a:pt x="150" y="128"/>
                    <a:pt x="149" y="123"/>
                    <a:pt x="147" y="125"/>
                  </a:cubicBezTo>
                  <a:cubicBezTo>
                    <a:pt x="147" y="123"/>
                    <a:pt x="149" y="117"/>
                    <a:pt x="153" y="117"/>
                  </a:cubicBezTo>
                  <a:cubicBezTo>
                    <a:pt x="153" y="120"/>
                    <a:pt x="152" y="125"/>
                    <a:pt x="152" y="129"/>
                  </a:cubicBezTo>
                  <a:close/>
                  <a:moveTo>
                    <a:pt x="154" y="156"/>
                  </a:moveTo>
                  <a:cubicBezTo>
                    <a:pt x="154" y="150"/>
                    <a:pt x="156" y="139"/>
                    <a:pt x="158" y="131"/>
                  </a:cubicBezTo>
                  <a:cubicBezTo>
                    <a:pt x="160" y="140"/>
                    <a:pt x="156" y="148"/>
                    <a:pt x="154"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a:spLocks noEditPoints="1"/>
            </p:cNvSpPr>
            <p:nvPr/>
          </p:nvSpPr>
          <p:spPr bwMode="auto">
            <a:xfrm>
              <a:off x="3159126" y="2679701"/>
              <a:ext cx="1438275" cy="1908175"/>
            </a:xfrm>
            <a:custGeom>
              <a:avLst/>
              <a:gdLst>
                <a:gd name="T0" fmla="*/ 16 w 666"/>
                <a:gd name="T1" fmla="*/ 195 h 887"/>
                <a:gd name="T2" fmla="*/ 204 w 666"/>
                <a:gd name="T3" fmla="*/ 880 h 887"/>
                <a:gd name="T4" fmla="*/ 359 w 666"/>
                <a:gd name="T5" fmla="*/ 824 h 887"/>
                <a:gd name="T6" fmla="*/ 215 w 666"/>
                <a:gd name="T7" fmla="*/ 868 h 887"/>
                <a:gd name="T8" fmla="*/ 284 w 666"/>
                <a:gd name="T9" fmla="*/ 441 h 887"/>
                <a:gd name="T10" fmla="*/ 219 w 666"/>
                <a:gd name="T11" fmla="*/ 55 h 887"/>
                <a:gd name="T12" fmla="*/ 260 w 666"/>
                <a:gd name="T13" fmla="*/ 374 h 887"/>
                <a:gd name="T14" fmla="*/ 162 w 666"/>
                <a:gd name="T15" fmla="*/ 704 h 887"/>
                <a:gd name="T16" fmla="*/ 162 w 666"/>
                <a:gd name="T17" fmla="*/ 461 h 887"/>
                <a:gd name="T18" fmla="*/ 244 w 666"/>
                <a:gd name="T19" fmla="*/ 204 h 887"/>
                <a:gd name="T20" fmla="*/ 193 w 666"/>
                <a:gd name="T21" fmla="*/ 276 h 887"/>
                <a:gd name="T22" fmla="*/ 193 w 666"/>
                <a:gd name="T23" fmla="*/ 267 h 887"/>
                <a:gd name="T24" fmla="*/ 185 w 666"/>
                <a:gd name="T25" fmla="*/ 186 h 887"/>
                <a:gd name="T26" fmla="*/ 224 w 666"/>
                <a:gd name="T27" fmla="*/ 238 h 887"/>
                <a:gd name="T28" fmla="*/ 183 w 666"/>
                <a:gd name="T29" fmla="*/ 216 h 887"/>
                <a:gd name="T30" fmla="*/ 208 w 666"/>
                <a:gd name="T31" fmla="*/ 344 h 887"/>
                <a:gd name="T32" fmla="*/ 227 w 666"/>
                <a:gd name="T33" fmla="*/ 126 h 887"/>
                <a:gd name="T34" fmla="*/ 171 w 666"/>
                <a:gd name="T35" fmla="*/ 261 h 887"/>
                <a:gd name="T36" fmla="*/ 196 w 666"/>
                <a:gd name="T37" fmla="*/ 430 h 887"/>
                <a:gd name="T38" fmla="*/ 237 w 666"/>
                <a:gd name="T39" fmla="*/ 279 h 887"/>
                <a:gd name="T40" fmla="*/ 232 w 666"/>
                <a:gd name="T41" fmla="*/ 111 h 887"/>
                <a:gd name="T42" fmla="*/ 167 w 666"/>
                <a:gd name="T43" fmla="*/ 145 h 887"/>
                <a:gd name="T44" fmla="*/ 178 w 666"/>
                <a:gd name="T45" fmla="*/ 473 h 887"/>
                <a:gd name="T46" fmla="*/ 240 w 666"/>
                <a:gd name="T47" fmla="*/ 305 h 887"/>
                <a:gd name="T48" fmla="*/ 249 w 666"/>
                <a:gd name="T49" fmla="*/ 318 h 887"/>
                <a:gd name="T50" fmla="*/ 268 w 666"/>
                <a:gd name="T51" fmla="*/ 180 h 887"/>
                <a:gd name="T52" fmla="*/ 249 w 666"/>
                <a:gd name="T53" fmla="*/ 89 h 887"/>
                <a:gd name="T54" fmla="*/ 183 w 666"/>
                <a:gd name="T55" fmla="*/ 82 h 887"/>
                <a:gd name="T56" fmla="*/ 165 w 666"/>
                <a:gd name="T57" fmla="*/ 576 h 887"/>
                <a:gd name="T58" fmla="*/ 200 w 666"/>
                <a:gd name="T59" fmla="*/ 457 h 887"/>
                <a:gd name="T60" fmla="*/ 263 w 666"/>
                <a:gd name="T61" fmla="*/ 261 h 887"/>
                <a:gd name="T62" fmla="*/ 303 w 666"/>
                <a:gd name="T63" fmla="*/ 188 h 887"/>
                <a:gd name="T64" fmla="*/ 308 w 666"/>
                <a:gd name="T65" fmla="*/ 667 h 887"/>
                <a:gd name="T66" fmla="*/ 300 w 666"/>
                <a:gd name="T67" fmla="*/ 115 h 887"/>
                <a:gd name="T68" fmla="*/ 317 w 666"/>
                <a:gd name="T69" fmla="*/ 293 h 887"/>
                <a:gd name="T70" fmla="*/ 296 w 666"/>
                <a:gd name="T71" fmla="*/ 139 h 887"/>
                <a:gd name="T72" fmla="*/ 290 w 666"/>
                <a:gd name="T73" fmla="*/ 414 h 887"/>
                <a:gd name="T74" fmla="*/ 286 w 666"/>
                <a:gd name="T75" fmla="*/ 173 h 887"/>
                <a:gd name="T76" fmla="*/ 265 w 666"/>
                <a:gd name="T77" fmla="*/ 286 h 887"/>
                <a:gd name="T78" fmla="*/ 290 w 666"/>
                <a:gd name="T79" fmla="*/ 424 h 887"/>
                <a:gd name="T80" fmla="*/ 308 w 666"/>
                <a:gd name="T81" fmla="*/ 46 h 887"/>
                <a:gd name="T82" fmla="*/ 278 w 666"/>
                <a:gd name="T83" fmla="*/ 174 h 887"/>
                <a:gd name="T84" fmla="*/ 214 w 666"/>
                <a:gd name="T85" fmla="*/ 69 h 887"/>
                <a:gd name="T86" fmla="*/ 152 w 666"/>
                <a:gd name="T87" fmla="*/ 154 h 887"/>
                <a:gd name="T88" fmla="*/ 181 w 666"/>
                <a:gd name="T89" fmla="*/ 652 h 887"/>
                <a:gd name="T90" fmla="*/ 217 w 666"/>
                <a:gd name="T91" fmla="*/ 452 h 887"/>
                <a:gd name="T92" fmla="*/ 278 w 666"/>
                <a:gd name="T93" fmla="*/ 431 h 887"/>
                <a:gd name="T94" fmla="*/ 294 w 666"/>
                <a:gd name="T95" fmla="*/ 560 h 887"/>
                <a:gd name="T96" fmla="*/ 301 w 666"/>
                <a:gd name="T97" fmla="*/ 811 h 887"/>
                <a:gd name="T98" fmla="*/ 321 w 666"/>
                <a:gd name="T99" fmla="*/ 827 h 887"/>
                <a:gd name="T100" fmla="*/ 319 w 666"/>
                <a:gd name="T101" fmla="*/ 15 h 887"/>
                <a:gd name="T102" fmla="*/ 214 w 666"/>
                <a:gd name="T103" fmla="*/ 27 h 887"/>
                <a:gd name="T104" fmla="*/ 134 w 666"/>
                <a:gd name="T105" fmla="*/ 48 h 887"/>
                <a:gd name="T106" fmla="*/ 136 w 666"/>
                <a:gd name="T107" fmla="*/ 98 h 887"/>
                <a:gd name="T108" fmla="*/ 138 w 666"/>
                <a:gd name="T109" fmla="*/ 861 h 887"/>
                <a:gd name="T110" fmla="*/ 175 w 666"/>
                <a:gd name="T111" fmla="*/ 851 h 887"/>
                <a:gd name="T112" fmla="*/ 189 w 666"/>
                <a:gd name="T113" fmla="*/ 778 h 887"/>
                <a:gd name="T114" fmla="*/ 235 w 666"/>
                <a:gd name="T115" fmla="*/ 423 h 887"/>
                <a:gd name="T116" fmla="*/ 277 w 666"/>
                <a:gd name="T117" fmla="*/ 585 h 887"/>
                <a:gd name="T118" fmla="*/ 334 w 666"/>
                <a:gd name="T119" fmla="*/ 852 h 887"/>
                <a:gd name="T120" fmla="*/ 371 w 666"/>
                <a:gd name="T121" fmla="*/ 120 h 887"/>
                <a:gd name="T122" fmla="*/ 416 w 666"/>
                <a:gd name="T123" fmla="*/ 211 h 887"/>
                <a:gd name="T124" fmla="*/ 611 w 666"/>
                <a:gd name="T125" fmla="*/ 37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66" h="887">
                  <a:moveTo>
                    <a:pt x="649" y="14"/>
                  </a:moveTo>
                  <a:cubicBezTo>
                    <a:pt x="643" y="16"/>
                    <a:pt x="636" y="16"/>
                    <a:pt x="631" y="20"/>
                  </a:cubicBezTo>
                  <a:cubicBezTo>
                    <a:pt x="628" y="20"/>
                    <a:pt x="627" y="21"/>
                    <a:pt x="624" y="21"/>
                  </a:cubicBezTo>
                  <a:cubicBezTo>
                    <a:pt x="623" y="22"/>
                    <a:pt x="622" y="24"/>
                    <a:pt x="621" y="25"/>
                  </a:cubicBezTo>
                  <a:cubicBezTo>
                    <a:pt x="616" y="24"/>
                    <a:pt x="611" y="28"/>
                    <a:pt x="606" y="29"/>
                  </a:cubicBezTo>
                  <a:cubicBezTo>
                    <a:pt x="601" y="26"/>
                    <a:pt x="598" y="28"/>
                    <a:pt x="593" y="27"/>
                  </a:cubicBezTo>
                  <a:cubicBezTo>
                    <a:pt x="590" y="26"/>
                    <a:pt x="586" y="21"/>
                    <a:pt x="581" y="18"/>
                  </a:cubicBezTo>
                  <a:cubicBezTo>
                    <a:pt x="580" y="17"/>
                    <a:pt x="578" y="18"/>
                    <a:pt x="577" y="17"/>
                  </a:cubicBezTo>
                  <a:cubicBezTo>
                    <a:pt x="573" y="14"/>
                    <a:pt x="570" y="10"/>
                    <a:pt x="567" y="8"/>
                  </a:cubicBezTo>
                  <a:cubicBezTo>
                    <a:pt x="556" y="1"/>
                    <a:pt x="544" y="0"/>
                    <a:pt x="540" y="11"/>
                  </a:cubicBezTo>
                  <a:cubicBezTo>
                    <a:pt x="536" y="11"/>
                    <a:pt x="534" y="10"/>
                    <a:pt x="531" y="9"/>
                  </a:cubicBezTo>
                  <a:cubicBezTo>
                    <a:pt x="529" y="10"/>
                    <a:pt x="528" y="13"/>
                    <a:pt x="524" y="13"/>
                  </a:cubicBezTo>
                  <a:cubicBezTo>
                    <a:pt x="525" y="38"/>
                    <a:pt x="503" y="46"/>
                    <a:pt x="499" y="67"/>
                  </a:cubicBezTo>
                  <a:cubicBezTo>
                    <a:pt x="492" y="74"/>
                    <a:pt x="488" y="82"/>
                    <a:pt x="484" y="91"/>
                  </a:cubicBezTo>
                  <a:cubicBezTo>
                    <a:pt x="475" y="104"/>
                    <a:pt x="467" y="119"/>
                    <a:pt x="459" y="135"/>
                  </a:cubicBezTo>
                  <a:cubicBezTo>
                    <a:pt x="451" y="150"/>
                    <a:pt x="441" y="163"/>
                    <a:pt x="431" y="176"/>
                  </a:cubicBezTo>
                  <a:cubicBezTo>
                    <a:pt x="428" y="181"/>
                    <a:pt x="426" y="187"/>
                    <a:pt x="422" y="191"/>
                  </a:cubicBezTo>
                  <a:cubicBezTo>
                    <a:pt x="418" y="195"/>
                    <a:pt x="409" y="201"/>
                    <a:pt x="416" y="206"/>
                  </a:cubicBezTo>
                  <a:cubicBezTo>
                    <a:pt x="414" y="206"/>
                    <a:pt x="414" y="208"/>
                    <a:pt x="412" y="209"/>
                  </a:cubicBezTo>
                  <a:cubicBezTo>
                    <a:pt x="405" y="194"/>
                    <a:pt x="402" y="180"/>
                    <a:pt x="395" y="169"/>
                  </a:cubicBezTo>
                  <a:cubicBezTo>
                    <a:pt x="395" y="168"/>
                    <a:pt x="397" y="168"/>
                    <a:pt x="397" y="167"/>
                  </a:cubicBezTo>
                  <a:cubicBezTo>
                    <a:pt x="394" y="163"/>
                    <a:pt x="395" y="149"/>
                    <a:pt x="389" y="144"/>
                  </a:cubicBezTo>
                  <a:cubicBezTo>
                    <a:pt x="391" y="143"/>
                    <a:pt x="389" y="143"/>
                    <a:pt x="391" y="142"/>
                  </a:cubicBezTo>
                  <a:cubicBezTo>
                    <a:pt x="378" y="105"/>
                    <a:pt x="371" y="72"/>
                    <a:pt x="359" y="31"/>
                  </a:cubicBezTo>
                  <a:cubicBezTo>
                    <a:pt x="357" y="31"/>
                    <a:pt x="355" y="31"/>
                    <a:pt x="353" y="31"/>
                  </a:cubicBezTo>
                  <a:cubicBezTo>
                    <a:pt x="352" y="33"/>
                    <a:pt x="353" y="37"/>
                    <a:pt x="353" y="40"/>
                  </a:cubicBezTo>
                  <a:cubicBezTo>
                    <a:pt x="358" y="46"/>
                    <a:pt x="359" y="54"/>
                    <a:pt x="360" y="63"/>
                  </a:cubicBezTo>
                  <a:cubicBezTo>
                    <a:pt x="358" y="61"/>
                    <a:pt x="356" y="59"/>
                    <a:pt x="357" y="55"/>
                  </a:cubicBezTo>
                  <a:cubicBezTo>
                    <a:pt x="352" y="45"/>
                    <a:pt x="349" y="33"/>
                    <a:pt x="346" y="19"/>
                  </a:cubicBezTo>
                  <a:cubicBezTo>
                    <a:pt x="344" y="19"/>
                    <a:pt x="343" y="20"/>
                    <a:pt x="340" y="19"/>
                  </a:cubicBezTo>
                  <a:cubicBezTo>
                    <a:pt x="340" y="30"/>
                    <a:pt x="347" y="43"/>
                    <a:pt x="348" y="54"/>
                  </a:cubicBezTo>
                  <a:cubicBezTo>
                    <a:pt x="344" y="49"/>
                    <a:pt x="344" y="40"/>
                    <a:pt x="340" y="35"/>
                  </a:cubicBezTo>
                  <a:cubicBezTo>
                    <a:pt x="339" y="36"/>
                    <a:pt x="337" y="36"/>
                    <a:pt x="336" y="37"/>
                  </a:cubicBezTo>
                  <a:cubicBezTo>
                    <a:pt x="336" y="42"/>
                    <a:pt x="343" y="47"/>
                    <a:pt x="339" y="51"/>
                  </a:cubicBezTo>
                  <a:cubicBezTo>
                    <a:pt x="335" y="43"/>
                    <a:pt x="335" y="29"/>
                    <a:pt x="329" y="25"/>
                  </a:cubicBezTo>
                  <a:cubicBezTo>
                    <a:pt x="333" y="21"/>
                    <a:pt x="339" y="16"/>
                    <a:pt x="336" y="8"/>
                  </a:cubicBezTo>
                  <a:cubicBezTo>
                    <a:pt x="325" y="7"/>
                    <a:pt x="315" y="14"/>
                    <a:pt x="304" y="13"/>
                  </a:cubicBezTo>
                  <a:cubicBezTo>
                    <a:pt x="293" y="12"/>
                    <a:pt x="288" y="14"/>
                    <a:pt x="281" y="16"/>
                  </a:cubicBezTo>
                  <a:cubicBezTo>
                    <a:pt x="269" y="19"/>
                    <a:pt x="261" y="13"/>
                    <a:pt x="249" y="13"/>
                  </a:cubicBezTo>
                  <a:cubicBezTo>
                    <a:pt x="244" y="13"/>
                    <a:pt x="239" y="14"/>
                    <a:pt x="233" y="14"/>
                  </a:cubicBezTo>
                  <a:cubicBezTo>
                    <a:pt x="219" y="14"/>
                    <a:pt x="211" y="16"/>
                    <a:pt x="199" y="15"/>
                  </a:cubicBezTo>
                  <a:cubicBezTo>
                    <a:pt x="199" y="12"/>
                    <a:pt x="202" y="12"/>
                    <a:pt x="202" y="9"/>
                  </a:cubicBezTo>
                  <a:cubicBezTo>
                    <a:pt x="196" y="7"/>
                    <a:pt x="192" y="9"/>
                    <a:pt x="190" y="14"/>
                  </a:cubicBezTo>
                  <a:cubicBezTo>
                    <a:pt x="183" y="7"/>
                    <a:pt x="170" y="13"/>
                    <a:pt x="162" y="12"/>
                  </a:cubicBezTo>
                  <a:cubicBezTo>
                    <a:pt x="157" y="14"/>
                    <a:pt x="152" y="16"/>
                    <a:pt x="147" y="18"/>
                  </a:cubicBezTo>
                  <a:cubicBezTo>
                    <a:pt x="141" y="27"/>
                    <a:pt x="131" y="32"/>
                    <a:pt x="128" y="43"/>
                  </a:cubicBezTo>
                  <a:cubicBezTo>
                    <a:pt x="120" y="51"/>
                    <a:pt x="113" y="61"/>
                    <a:pt x="108" y="72"/>
                  </a:cubicBezTo>
                  <a:cubicBezTo>
                    <a:pt x="93" y="92"/>
                    <a:pt x="82" y="114"/>
                    <a:pt x="67" y="133"/>
                  </a:cubicBezTo>
                  <a:cubicBezTo>
                    <a:pt x="50" y="154"/>
                    <a:pt x="31" y="174"/>
                    <a:pt x="16" y="195"/>
                  </a:cubicBezTo>
                  <a:cubicBezTo>
                    <a:pt x="17" y="199"/>
                    <a:pt x="14" y="199"/>
                    <a:pt x="14" y="201"/>
                  </a:cubicBezTo>
                  <a:cubicBezTo>
                    <a:pt x="9" y="205"/>
                    <a:pt x="0" y="207"/>
                    <a:pt x="2" y="216"/>
                  </a:cubicBezTo>
                  <a:cubicBezTo>
                    <a:pt x="6" y="217"/>
                    <a:pt x="6" y="214"/>
                    <a:pt x="9" y="213"/>
                  </a:cubicBezTo>
                  <a:cubicBezTo>
                    <a:pt x="12" y="216"/>
                    <a:pt x="15" y="219"/>
                    <a:pt x="16" y="223"/>
                  </a:cubicBezTo>
                  <a:cubicBezTo>
                    <a:pt x="18" y="224"/>
                    <a:pt x="20" y="226"/>
                    <a:pt x="22" y="227"/>
                  </a:cubicBezTo>
                  <a:cubicBezTo>
                    <a:pt x="35" y="243"/>
                    <a:pt x="51" y="257"/>
                    <a:pt x="65" y="273"/>
                  </a:cubicBezTo>
                  <a:cubicBezTo>
                    <a:pt x="67" y="275"/>
                    <a:pt x="69" y="281"/>
                    <a:pt x="72" y="280"/>
                  </a:cubicBezTo>
                  <a:cubicBezTo>
                    <a:pt x="71" y="279"/>
                    <a:pt x="75" y="282"/>
                    <a:pt x="75" y="283"/>
                  </a:cubicBezTo>
                  <a:cubicBezTo>
                    <a:pt x="74" y="283"/>
                    <a:pt x="74" y="282"/>
                    <a:pt x="73" y="282"/>
                  </a:cubicBezTo>
                  <a:cubicBezTo>
                    <a:pt x="77" y="288"/>
                    <a:pt x="80" y="297"/>
                    <a:pt x="88" y="296"/>
                  </a:cubicBezTo>
                  <a:cubicBezTo>
                    <a:pt x="96" y="309"/>
                    <a:pt x="108" y="317"/>
                    <a:pt x="115" y="330"/>
                  </a:cubicBezTo>
                  <a:cubicBezTo>
                    <a:pt x="119" y="342"/>
                    <a:pt x="120" y="365"/>
                    <a:pt x="110" y="378"/>
                  </a:cubicBezTo>
                  <a:cubicBezTo>
                    <a:pt x="110" y="382"/>
                    <a:pt x="113" y="383"/>
                    <a:pt x="113" y="386"/>
                  </a:cubicBezTo>
                  <a:cubicBezTo>
                    <a:pt x="112" y="392"/>
                    <a:pt x="110" y="398"/>
                    <a:pt x="113" y="401"/>
                  </a:cubicBezTo>
                  <a:cubicBezTo>
                    <a:pt x="117" y="402"/>
                    <a:pt x="116" y="397"/>
                    <a:pt x="119" y="396"/>
                  </a:cubicBezTo>
                  <a:cubicBezTo>
                    <a:pt x="122" y="399"/>
                    <a:pt x="121" y="406"/>
                    <a:pt x="122" y="411"/>
                  </a:cubicBezTo>
                  <a:cubicBezTo>
                    <a:pt x="125" y="411"/>
                    <a:pt x="125" y="408"/>
                    <a:pt x="125" y="407"/>
                  </a:cubicBezTo>
                  <a:cubicBezTo>
                    <a:pt x="130" y="412"/>
                    <a:pt x="133" y="418"/>
                    <a:pt x="139" y="422"/>
                  </a:cubicBezTo>
                  <a:cubicBezTo>
                    <a:pt x="142" y="425"/>
                    <a:pt x="142" y="431"/>
                    <a:pt x="144" y="436"/>
                  </a:cubicBezTo>
                  <a:cubicBezTo>
                    <a:pt x="145" y="439"/>
                    <a:pt x="148" y="441"/>
                    <a:pt x="149" y="443"/>
                  </a:cubicBezTo>
                  <a:cubicBezTo>
                    <a:pt x="150" y="450"/>
                    <a:pt x="149" y="460"/>
                    <a:pt x="149" y="468"/>
                  </a:cubicBezTo>
                  <a:cubicBezTo>
                    <a:pt x="153" y="523"/>
                    <a:pt x="156" y="591"/>
                    <a:pt x="153" y="655"/>
                  </a:cubicBezTo>
                  <a:cubicBezTo>
                    <a:pt x="152" y="676"/>
                    <a:pt x="150" y="695"/>
                    <a:pt x="151" y="718"/>
                  </a:cubicBezTo>
                  <a:cubicBezTo>
                    <a:pt x="151" y="728"/>
                    <a:pt x="154" y="745"/>
                    <a:pt x="154" y="754"/>
                  </a:cubicBezTo>
                  <a:cubicBezTo>
                    <a:pt x="154" y="764"/>
                    <a:pt x="150" y="774"/>
                    <a:pt x="151" y="785"/>
                  </a:cubicBezTo>
                  <a:cubicBezTo>
                    <a:pt x="151" y="789"/>
                    <a:pt x="154" y="793"/>
                    <a:pt x="151" y="797"/>
                  </a:cubicBezTo>
                  <a:cubicBezTo>
                    <a:pt x="145" y="803"/>
                    <a:pt x="127" y="801"/>
                    <a:pt x="120" y="807"/>
                  </a:cubicBezTo>
                  <a:cubicBezTo>
                    <a:pt x="116" y="810"/>
                    <a:pt x="117" y="815"/>
                    <a:pt x="123" y="816"/>
                  </a:cubicBezTo>
                  <a:cubicBezTo>
                    <a:pt x="128" y="807"/>
                    <a:pt x="142" y="808"/>
                    <a:pt x="151" y="804"/>
                  </a:cubicBezTo>
                  <a:cubicBezTo>
                    <a:pt x="150" y="807"/>
                    <a:pt x="150" y="811"/>
                    <a:pt x="147" y="812"/>
                  </a:cubicBezTo>
                  <a:cubicBezTo>
                    <a:pt x="146" y="811"/>
                    <a:pt x="144" y="811"/>
                    <a:pt x="142" y="811"/>
                  </a:cubicBezTo>
                  <a:cubicBezTo>
                    <a:pt x="142" y="816"/>
                    <a:pt x="137" y="816"/>
                    <a:pt x="136" y="820"/>
                  </a:cubicBezTo>
                  <a:cubicBezTo>
                    <a:pt x="135" y="823"/>
                    <a:pt x="137" y="825"/>
                    <a:pt x="137" y="828"/>
                  </a:cubicBezTo>
                  <a:cubicBezTo>
                    <a:pt x="137" y="831"/>
                    <a:pt x="134" y="835"/>
                    <a:pt x="131" y="836"/>
                  </a:cubicBezTo>
                  <a:cubicBezTo>
                    <a:pt x="129" y="832"/>
                    <a:pt x="128" y="826"/>
                    <a:pt x="124" y="824"/>
                  </a:cubicBezTo>
                  <a:cubicBezTo>
                    <a:pt x="119" y="828"/>
                    <a:pt x="124" y="838"/>
                    <a:pt x="118" y="842"/>
                  </a:cubicBezTo>
                  <a:cubicBezTo>
                    <a:pt x="116" y="840"/>
                    <a:pt x="115" y="834"/>
                    <a:pt x="111" y="836"/>
                  </a:cubicBezTo>
                  <a:cubicBezTo>
                    <a:pt x="106" y="845"/>
                    <a:pt x="117" y="859"/>
                    <a:pt x="113" y="869"/>
                  </a:cubicBezTo>
                  <a:cubicBezTo>
                    <a:pt x="111" y="865"/>
                    <a:pt x="109" y="856"/>
                    <a:pt x="103" y="861"/>
                  </a:cubicBezTo>
                  <a:cubicBezTo>
                    <a:pt x="104" y="867"/>
                    <a:pt x="109" y="873"/>
                    <a:pt x="112" y="878"/>
                  </a:cubicBezTo>
                  <a:cubicBezTo>
                    <a:pt x="114" y="881"/>
                    <a:pt x="115" y="887"/>
                    <a:pt x="121" y="886"/>
                  </a:cubicBezTo>
                  <a:cubicBezTo>
                    <a:pt x="122" y="883"/>
                    <a:pt x="121" y="879"/>
                    <a:pt x="122" y="876"/>
                  </a:cubicBezTo>
                  <a:cubicBezTo>
                    <a:pt x="127" y="875"/>
                    <a:pt x="124" y="881"/>
                    <a:pt x="128" y="881"/>
                  </a:cubicBezTo>
                  <a:cubicBezTo>
                    <a:pt x="133" y="880"/>
                    <a:pt x="133" y="876"/>
                    <a:pt x="138" y="875"/>
                  </a:cubicBezTo>
                  <a:cubicBezTo>
                    <a:pt x="141" y="875"/>
                    <a:pt x="143" y="877"/>
                    <a:pt x="145" y="877"/>
                  </a:cubicBezTo>
                  <a:cubicBezTo>
                    <a:pt x="149" y="877"/>
                    <a:pt x="152" y="873"/>
                    <a:pt x="155" y="876"/>
                  </a:cubicBezTo>
                  <a:cubicBezTo>
                    <a:pt x="153" y="879"/>
                    <a:pt x="155" y="880"/>
                    <a:pt x="157" y="882"/>
                  </a:cubicBezTo>
                  <a:cubicBezTo>
                    <a:pt x="161" y="882"/>
                    <a:pt x="163" y="878"/>
                    <a:pt x="166" y="876"/>
                  </a:cubicBezTo>
                  <a:cubicBezTo>
                    <a:pt x="178" y="878"/>
                    <a:pt x="192" y="884"/>
                    <a:pt x="204" y="880"/>
                  </a:cubicBezTo>
                  <a:cubicBezTo>
                    <a:pt x="206" y="879"/>
                    <a:pt x="208" y="875"/>
                    <a:pt x="210" y="874"/>
                  </a:cubicBezTo>
                  <a:cubicBezTo>
                    <a:pt x="217" y="870"/>
                    <a:pt x="224" y="874"/>
                    <a:pt x="231" y="871"/>
                  </a:cubicBezTo>
                  <a:cubicBezTo>
                    <a:pt x="231" y="869"/>
                    <a:pt x="233" y="868"/>
                    <a:pt x="234" y="866"/>
                  </a:cubicBezTo>
                  <a:cubicBezTo>
                    <a:pt x="228" y="850"/>
                    <a:pt x="223" y="835"/>
                    <a:pt x="215" y="822"/>
                  </a:cubicBezTo>
                  <a:cubicBezTo>
                    <a:pt x="212" y="821"/>
                    <a:pt x="213" y="825"/>
                    <a:pt x="210" y="825"/>
                  </a:cubicBezTo>
                  <a:cubicBezTo>
                    <a:pt x="205" y="815"/>
                    <a:pt x="194" y="809"/>
                    <a:pt x="187" y="800"/>
                  </a:cubicBezTo>
                  <a:cubicBezTo>
                    <a:pt x="187" y="797"/>
                    <a:pt x="190" y="796"/>
                    <a:pt x="191" y="793"/>
                  </a:cubicBezTo>
                  <a:cubicBezTo>
                    <a:pt x="193" y="791"/>
                    <a:pt x="190" y="791"/>
                    <a:pt x="191" y="789"/>
                  </a:cubicBezTo>
                  <a:cubicBezTo>
                    <a:pt x="197" y="764"/>
                    <a:pt x="197" y="740"/>
                    <a:pt x="196" y="717"/>
                  </a:cubicBezTo>
                  <a:cubicBezTo>
                    <a:pt x="196" y="714"/>
                    <a:pt x="199" y="705"/>
                    <a:pt x="199" y="699"/>
                  </a:cubicBezTo>
                  <a:cubicBezTo>
                    <a:pt x="199" y="697"/>
                    <a:pt x="198" y="696"/>
                    <a:pt x="198" y="694"/>
                  </a:cubicBezTo>
                  <a:cubicBezTo>
                    <a:pt x="198" y="688"/>
                    <a:pt x="201" y="682"/>
                    <a:pt x="201" y="676"/>
                  </a:cubicBezTo>
                  <a:cubicBezTo>
                    <a:pt x="201" y="671"/>
                    <a:pt x="202" y="670"/>
                    <a:pt x="202" y="667"/>
                  </a:cubicBezTo>
                  <a:cubicBezTo>
                    <a:pt x="204" y="662"/>
                    <a:pt x="203" y="657"/>
                    <a:pt x="203" y="652"/>
                  </a:cubicBezTo>
                  <a:cubicBezTo>
                    <a:pt x="203" y="651"/>
                    <a:pt x="206" y="651"/>
                    <a:pt x="205" y="649"/>
                  </a:cubicBezTo>
                  <a:cubicBezTo>
                    <a:pt x="205" y="639"/>
                    <a:pt x="209" y="634"/>
                    <a:pt x="208" y="623"/>
                  </a:cubicBezTo>
                  <a:cubicBezTo>
                    <a:pt x="212" y="614"/>
                    <a:pt x="212" y="604"/>
                    <a:pt x="213" y="594"/>
                  </a:cubicBezTo>
                  <a:cubicBezTo>
                    <a:pt x="216" y="576"/>
                    <a:pt x="221" y="560"/>
                    <a:pt x="221" y="541"/>
                  </a:cubicBezTo>
                  <a:cubicBezTo>
                    <a:pt x="226" y="522"/>
                    <a:pt x="227" y="503"/>
                    <a:pt x="231" y="482"/>
                  </a:cubicBezTo>
                  <a:cubicBezTo>
                    <a:pt x="233" y="482"/>
                    <a:pt x="234" y="482"/>
                    <a:pt x="234" y="481"/>
                  </a:cubicBezTo>
                  <a:cubicBezTo>
                    <a:pt x="232" y="474"/>
                    <a:pt x="232" y="468"/>
                    <a:pt x="236" y="460"/>
                  </a:cubicBezTo>
                  <a:cubicBezTo>
                    <a:pt x="239" y="461"/>
                    <a:pt x="238" y="465"/>
                    <a:pt x="243" y="464"/>
                  </a:cubicBezTo>
                  <a:cubicBezTo>
                    <a:pt x="245" y="459"/>
                    <a:pt x="240" y="454"/>
                    <a:pt x="239" y="450"/>
                  </a:cubicBezTo>
                  <a:cubicBezTo>
                    <a:pt x="242" y="447"/>
                    <a:pt x="244" y="443"/>
                    <a:pt x="248" y="441"/>
                  </a:cubicBezTo>
                  <a:cubicBezTo>
                    <a:pt x="247" y="444"/>
                    <a:pt x="250" y="443"/>
                    <a:pt x="250" y="444"/>
                  </a:cubicBezTo>
                  <a:cubicBezTo>
                    <a:pt x="253" y="448"/>
                    <a:pt x="253" y="455"/>
                    <a:pt x="255" y="460"/>
                  </a:cubicBezTo>
                  <a:cubicBezTo>
                    <a:pt x="252" y="459"/>
                    <a:pt x="252" y="464"/>
                    <a:pt x="253" y="464"/>
                  </a:cubicBezTo>
                  <a:cubicBezTo>
                    <a:pt x="253" y="463"/>
                    <a:pt x="254" y="462"/>
                    <a:pt x="255" y="462"/>
                  </a:cubicBezTo>
                  <a:cubicBezTo>
                    <a:pt x="258" y="468"/>
                    <a:pt x="258" y="478"/>
                    <a:pt x="257" y="486"/>
                  </a:cubicBezTo>
                  <a:cubicBezTo>
                    <a:pt x="259" y="487"/>
                    <a:pt x="259" y="483"/>
                    <a:pt x="259" y="485"/>
                  </a:cubicBezTo>
                  <a:cubicBezTo>
                    <a:pt x="257" y="488"/>
                    <a:pt x="260" y="486"/>
                    <a:pt x="261" y="487"/>
                  </a:cubicBezTo>
                  <a:cubicBezTo>
                    <a:pt x="265" y="546"/>
                    <a:pt x="269" y="600"/>
                    <a:pt x="273" y="657"/>
                  </a:cubicBezTo>
                  <a:cubicBezTo>
                    <a:pt x="274" y="678"/>
                    <a:pt x="278" y="699"/>
                    <a:pt x="279" y="721"/>
                  </a:cubicBezTo>
                  <a:cubicBezTo>
                    <a:pt x="279" y="732"/>
                    <a:pt x="283" y="742"/>
                    <a:pt x="280" y="753"/>
                  </a:cubicBezTo>
                  <a:cubicBezTo>
                    <a:pt x="286" y="762"/>
                    <a:pt x="279" y="783"/>
                    <a:pt x="283" y="791"/>
                  </a:cubicBezTo>
                  <a:cubicBezTo>
                    <a:pt x="281" y="792"/>
                    <a:pt x="281" y="796"/>
                    <a:pt x="279" y="797"/>
                  </a:cubicBezTo>
                  <a:cubicBezTo>
                    <a:pt x="277" y="798"/>
                    <a:pt x="277" y="796"/>
                    <a:pt x="275" y="797"/>
                  </a:cubicBezTo>
                  <a:cubicBezTo>
                    <a:pt x="276" y="802"/>
                    <a:pt x="283" y="804"/>
                    <a:pt x="287" y="800"/>
                  </a:cubicBezTo>
                  <a:cubicBezTo>
                    <a:pt x="287" y="806"/>
                    <a:pt x="281" y="808"/>
                    <a:pt x="278" y="812"/>
                  </a:cubicBezTo>
                  <a:cubicBezTo>
                    <a:pt x="266" y="827"/>
                    <a:pt x="256" y="844"/>
                    <a:pt x="252" y="865"/>
                  </a:cubicBezTo>
                  <a:cubicBezTo>
                    <a:pt x="255" y="869"/>
                    <a:pt x="254" y="870"/>
                    <a:pt x="255" y="874"/>
                  </a:cubicBezTo>
                  <a:cubicBezTo>
                    <a:pt x="258" y="876"/>
                    <a:pt x="262" y="873"/>
                    <a:pt x="265" y="873"/>
                  </a:cubicBezTo>
                  <a:cubicBezTo>
                    <a:pt x="273" y="873"/>
                    <a:pt x="283" y="879"/>
                    <a:pt x="293" y="880"/>
                  </a:cubicBezTo>
                  <a:cubicBezTo>
                    <a:pt x="306" y="880"/>
                    <a:pt x="320" y="871"/>
                    <a:pt x="332" y="871"/>
                  </a:cubicBezTo>
                  <a:cubicBezTo>
                    <a:pt x="342" y="871"/>
                    <a:pt x="349" y="875"/>
                    <a:pt x="355" y="879"/>
                  </a:cubicBezTo>
                  <a:cubicBezTo>
                    <a:pt x="356" y="877"/>
                    <a:pt x="357" y="875"/>
                    <a:pt x="358" y="874"/>
                  </a:cubicBezTo>
                  <a:cubicBezTo>
                    <a:pt x="356" y="871"/>
                    <a:pt x="353" y="869"/>
                    <a:pt x="353" y="865"/>
                  </a:cubicBezTo>
                  <a:cubicBezTo>
                    <a:pt x="359" y="859"/>
                    <a:pt x="355" y="851"/>
                    <a:pt x="355" y="844"/>
                  </a:cubicBezTo>
                  <a:cubicBezTo>
                    <a:pt x="356" y="836"/>
                    <a:pt x="363" y="830"/>
                    <a:pt x="359" y="824"/>
                  </a:cubicBezTo>
                  <a:cubicBezTo>
                    <a:pt x="353" y="822"/>
                    <a:pt x="351" y="827"/>
                    <a:pt x="347" y="828"/>
                  </a:cubicBezTo>
                  <a:cubicBezTo>
                    <a:pt x="344" y="824"/>
                    <a:pt x="344" y="818"/>
                    <a:pt x="336" y="819"/>
                  </a:cubicBezTo>
                  <a:cubicBezTo>
                    <a:pt x="335" y="821"/>
                    <a:pt x="337" y="824"/>
                    <a:pt x="336" y="824"/>
                  </a:cubicBezTo>
                  <a:cubicBezTo>
                    <a:pt x="324" y="821"/>
                    <a:pt x="326" y="802"/>
                    <a:pt x="326" y="791"/>
                  </a:cubicBezTo>
                  <a:cubicBezTo>
                    <a:pt x="321" y="776"/>
                    <a:pt x="325" y="765"/>
                    <a:pt x="329" y="752"/>
                  </a:cubicBezTo>
                  <a:cubicBezTo>
                    <a:pt x="328" y="750"/>
                    <a:pt x="326" y="750"/>
                    <a:pt x="325" y="749"/>
                  </a:cubicBezTo>
                  <a:cubicBezTo>
                    <a:pt x="326" y="737"/>
                    <a:pt x="321" y="719"/>
                    <a:pt x="326" y="712"/>
                  </a:cubicBezTo>
                  <a:cubicBezTo>
                    <a:pt x="328" y="714"/>
                    <a:pt x="325" y="723"/>
                    <a:pt x="330" y="722"/>
                  </a:cubicBezTo>
                  <a:cubicBezTo>
                    <a:pt x="331" y="716"/>
                    <a:pt x="330" y="710"/>
                    <a:pt x="330" y="703"/>
                  </a:cubicBezTo>
                  <a:cubicBezTo>
                    <a:pt x="328" y="661"/>
                    <a:pt x="328" y="622"/>
                    <a:pt x="329" y="573"/>
                  </a:cubicBezTo>
                  <a:cubicBezTo>
                    <a:pt x="329" y="572"/>
                    <a:pt x="330" y="570"/>
                    <a:pt x="331" y="569"/>
                  </a:cubicBezTo>
                  <a:cubicBezTo>
                    <a:pt x="328" y="549"/>
                    <a:pt x="330" y="531"/>
                    <a:pt x="331" y="512"/>
                  </a:cubicBezTo>
                  <a:cubicBezTo>
                    <a:pt x="333" y="508"/>
                    <a:pt x="337" y="505"/>
                    <a:pt x="338" y="500"/>
                  </a:cubicBezTo>
                  <a:cubicBezTo>
                    <a:pt x="337" y="498"/>
                    <a:pt x="334" y="498"/>
                    <a:pt x="332" y="496"/>
                  </a:cubicBezTo>
                  <a:cubicBezTo>
                    <a:pt x="336" y="438"/>
                    <a:pt x="339" y="389"/>
                    <a:pt x="338" y="345"/>
                  </a:cubicBezTo>
                  <a:cubicBezTo>
                    <a:pt x="342" y="322"/>
                    <a:pt x="338" y="287"/>
                    <a:pt x="340" y="261"/>
                  </a:cubicBezTo>
                  <a:cubicBezTo>
                    <a:pt x="340" y="234"/>
                    <a:pt x="344" y="221"/>
                    <a:pt x="342" y="193"/>
                  </a:cubicBezTo>
                  <a:cubicBezTo>
                    <a:pt x="346" y="183"/>
                    <a:pt x="343" y="168"/>
                    <a:pt x="346" y="157"/>
                  </a:cubicBezTo>
                  <a:cubicBezTo>
                    <a:pt x="348" y="148"/>
                    <a:pt x="353" y="138"/>
                    <a:pt x="347" y="131"/>
                  </a:cubicBezTo>
                  <a:cubicBezTo>
                    <a:pt x="344" y="130"/>
                    <a:pt x="344" y="133"/>
                    <a:pt x="343" y="134"/>
                  </a:cubicBezTo>
                  <a:cubicBezTo>
                    <a:pt x="342" y="131"/>
                    <a:pt x="342" y="128"/>
                    <a:pt x="342" y="124"/>
                  </a:cubicBezTo>
                  <a:cubicBezTo>
                    <a:pt x="343" y="122"/>
                    <a:pt x="345" y="121"/>
                    <a:pt x="346" y="120"/>
                  </a:cubicBezTo>
                  <a:cubicBezTo>
                    <a:pt x="359" y="152"/>
                    <a:pt x="370" y="187"/>
                    <a:pt x="385" y="218"/>
                  </a:cubicBezTo>
                  <a:cubicBezTo>
                    <a:pt x="389" y="229"/>
                    <a:pt x="398" y="235"/>
                    <a:pt x="402" y="245"/>
                  </a:cubicBezTo>
                  <a:cubicBezTo>
                    <a:pt x="402" y="246"/>
                    <a:pt x="403" y="250"/>
                    <a:pt x="403" y="252"/>
                  </a:cubicBezTo>
                  <a:cubicBezTo>
                    <a:pt x="410" y="254"/>
                    <a:pt x="413" y="243"/>
                    <a:pt x="416" y="241"/>
                  </a:cubicBezTo>
                  <a:cubicBezTo>
                    <a:pt x="417" y="246"/>
                    <a:pt x="412" y="245"/>
                    <a:pt x="412" y="250"/>
                  </a:cubicBezTo>
                  <a:cubicBezTo>
                    <a:pt x="413" y="251"/>
                    <a:pt x="414" y="252"/>
                    <a:pt x="416" y="252"/>
                  </a:cubicBezTo>
                  <a:cubicBezTo>
                    <a:pt x="422" y="248"/>
                    <a:pt x="426" y="241"/>
                    <a:pt x="427" y="232"/>
                  </a:cubicBezTo>
                  <a:cubicBezTo>
                    <a:pt x="438" y="209"/>
                    <a:pt x="452" y="189"/>
                    <a:pt x="462" y="165"/>
                  </a:cubicBezTo>
                  <a:cubicBezTo>
                    <a:pt x="473" y="146"/>
                    <a:pt x="485" y="129"/>
                    <a:pt x="492" y="108"/>
                  </a:cubicBezTo>
                  <a:cubicBezTo>
                    <a:pt x="505" y="85"/>
                    <a:pt x="516" y="56"/>
                    <a:pt x="529" y="35"/>
                  </a:cubicBezTo>
                  <a:cubicBezTo>
                    <a:pt x="532" y="34"/>
                    <a:pt x="530" y="38"/>
                    <a:pt x="532" y="39"/>
                  </a:cubicBezTo>
                  <a:cubicBezTo>
                    <a:pt x="541" y="39"/>
                    <a:pt x="543" y="38"/>
                    <a:pt x="550" y="36"/>
                  </a:cubicBezTo>
                  <a:cubicBezTo>
                    <a:pt x="560" y="43"/>
                    <a:pt x="569" y="44"/>
                    <a:pt x="580" y="50"/>
                  </a:cubicBezTo>
                  <a:cubicBezTo>
                    <a:pt x="581" y="49"/>
                    <a:pt x="579" y="48"/>
                    <a:pt x="582" y="48"/>
                  </a:cubicBezTo>
                  <a:cubicBezTo>
                    <a:pt x="582" y="49"/>
                    <a:pt x="581" y="49"/>
                    <a:pt x="581" y="50"/>
                  </a:cubicBezTo>
                  <a:cubicBezTo>
                    <a:pt x="589" y="52"/>
                    <a:pt x="597" y="58"/>
                    <a:pt x="607" y="54"/>
                  </a:cubicBezTo>
                  <a:cubicBezTo>
                    <a:pt x="623" y="36"/>
                    <a:pt x="652" y="30"/>
                    <a:pt x="666" y="10"/>
                  </a:cubicBezTo>
                  <a:cubicBezTo>
                    <a:pt x="661" y="6"/>
                    <a:pt x="655" y="12"/>
                    <a:pt x="649" y="14"/>
                  </a:cubicBezTo>
                  <a:close/>
                  <a:moveTo>
                    <a:pt x="115" y="849"/>
                  </a:moveTo>
                  <a:cubicBezTo>
                    <a:pt x="116" y="850"/>
                    <a:pt x="117" y="852"/>
                    <a:pt x="117" y="854"/>
                  </a:cubicBezTo>
                  <a:cubicBezTo>
                    <a:pt x="115" y="854"/>
                    <a:pt x="116" y="851"/>
                    <a:pt x="115" y="849"/>
                  </a:cubicBezTo>
                  <a:close/>
                  <a:moveTo>
                    <a:pt x="119" y="869"/>
                  </a:moveTo>
                  <a:cubicBezTo>
                    <a:pt x="119" y="866"/>
                    <a:pt x="122" y="865"/>
                    <a:pt x="125" y="865"/>
                  </a:cubicBezTo>
                  <a:cubicBezTo>
                    <a:pt x="123" y="866"/>
                    <a:pt x="123" y="869"/>
                    <a:pt x="119" y="869"/>
                  </a:cubicBezTo>
                  <a:close/>
                  <a:moveTo>
                    <a:pt x="218" y="842"/>
                  </a:moveTo>
                  <a:cubicBezTo>
                    <a:pt x="223" y="849"/>
                    <a:pt x="225" y="858"/>
                    <a:pt x="227" y="865"/>
                  </a:cubicBezTo>
                  <a:cubicBezTo>
                    <a:pt x="224" y="867"/>
                    <a:pt x="220" y="868"/>
                    <a:pt x="215" y="868"/>
                  </a:cubicBezTo>
                  <a:cubicBezTo>
                    <a:pt x="217" y="861"/>
                    <a:pt x="219" y="851"/>
                    <a:pt x="218" y="842"/>
                  </a:cubicBezTo>
                  <a:close/>
                  <a:moveTo>
                    <a:pt x="274" y="826"/>
                  </a:moveTo>
                  <a:cubicBezTo>
                    <a:pt x="274" y="829"/>
                    <a:pt x="271" y="833"/>
                    <a:pt x="268" y="835"/>
                  </a:cubicBezTo>
                  <a:cubicBezTo>
                    <a:pt x="269" y="831"/>
                    <a:pt x="272" y="829"/>
                    <a:pt x="274" y="826"/>
                  </a:cubicBezTo>
                  <a:close/>
                  <a:moveTo>
                    <a:pt x="274" y="867"/>
                  </a:moveTo>
                  <a:cubicBezTo>
                    <a:pt x="272" y="866"/>
                    <a:pt x="272" y="867"/>
                    <a:pt x="270" y="867"/>
                  </a:cubicBezTo>
                  <a:cubicBezTo>
                    <a:pt x="271" y="863"/>
                    <a:pt x="273" y="862"/>
                    <a:pt x="275" y="859"/>
                  </a:cubicBezTo>
                  <a:cubicBezTo>
                    <a:pt x="277" y="861"/>
                    <a:pt x="274" y="864"/>
                    <a:pt x="274" y="867"/>
                  </a:cubicBezTo>
                  <a:close/>
                  <a:moveTo>
                    <a:pt x="266" y="861"/>
                  </a:moveTo>
                  <a:cubicBezTo>
                    <a:pt x="269" y="853"/>
                    <a:pt x="273" y="848"/>
                    <a:pt x="276" y="842"/>
                  </a:cubicBezTo>
                  <a:cubicBezTo>
                    <a:pt x="277" y="843"/>
                    <a:pt x="276" y="846"/>
                    <a:pt x="278" y="849"/>
                  </a:cubicBezTo>
                  <a:cubicBezTo>
                    <a:pt x="274" y="853"/>
                    <a:pt x="272" y="858"/>
                    <a:pt x="266" y="861"/>
                  </a:cubicBezTo>
                  <a:close/>
                  <a:moveTo>
                    <a:pt x="332" y="51"/>
                  </a:moveTo>
                  <a:cubicBezTo>
                    <a:pt x="334" y="52"/>
                    <a:pt x="335" y="56"/>
                    <a:pt x="332" y="55"/>
                  </a:cubicBezTo>
                  <a:cubicBezTo>
                    <a:pt x="331" y="53"/>
                    <a:pt x="332" y="52"/>
                    <a:pt x="332" y="51"/>
                  </a:cubicBezTo>
                  <a:close/>
                  <a:moveTo>
                    <a:pt x="332" y="101"/>
                  </a:moveTo>
                  <a:cubicBezTo>
                    <a:pt x="328" y="101"/>
                    <a:pt x="330" y="93"/>
                    <a:pt x="329" y="90"/>
                  </a:cubicBezTo>
                  <a:cubicBezTo>
                    <a:pt x="332" y="89"/>
                    <a:pt x="333" y="97"/>
                    <a:pt x="332" y="101"/>
                  </a:cubicBezTo>
                  <a:close/>
                  <a:moveTo>
                    <a:pt x="332" y="130"/>
                  </a:moveTo>
                  <a:cubicBezTo>
                    <a:pt x="329" y="130"/>
                    <a:pt x="329" y="125"/>
                    <a:pt x="329" y="122"/>
                  </a:cubicBezTo>
                  <a:cubicBezTo>
                    <a:pt x="332" y="122"/>
                    <a:pt x="330" y="127"/>
                    <a:pt x="332" y="130"/>
                  </a:cubicBezTo>
                  <a:close/>
                  <a:moveTo>
                    <a:pt x="330" y="201"/>
                  </a:moveTo>
                  <a:cubicBezTo>
                    <a:pt x="326" y="199"/>
                    <a:pt x="327" y="192"/>
                    <a:pt x="327" y="186"/>
                  </a:cubicBezTo>
                  <a:cubicBezTo>
                    <a:pt x="333" y="188"/>
                    <a:pt x="329" y="195"/>
                    <a:pt x="330" y="201"/>
                  </a:cubicBezTo>
                  <a:close/>
                  <a:moveTo>
                    <a:pt x="315" y="814"/>
                  </a:moveTo>
                  <a:cubicBezTo>
                    <a:pt x="318" y="815"/>
                    <a:pt x="320" y="818"/>
                    <a:pt x="321" y="821"/>
                  </a:cubicBezTo>
                  <a:cubicBezTo>
                    <a:pt x="320" y="824"/>
                    <a:pt x="318" y="826"/>
                    <a:pt x="316" y="827"/>
                  </a:cubicBezTo>
                  <a:cubicBezTo>
                    <a:pt x="318" y="822"/>
                    <a:pt x="318" y="818"/>
                    <a:pt x="315" y="814"/>
                  </a:cubicBezTo>
                  <a:close/>
                  <a:moveTo>
                    <a:pt x="288" y="780"/>
                  </a:moveTo>
                  <a:cubicBezTo>
                    <a:pt x="288" y="777"/>
                    <a:pt x="290" y="770"/>
                    <a:pt x="293" y="774"/>
                  </a:cubicBezTo>
                  <a:cubicBezTo>
                    <a:pt x="291" y="775"/>
                    <a:pt x="292" y="779"/>
                    <a:pt x="288" y="780"/>
                  </a:cubicBezTo>
                  <a:close/>
                  <a:moveTo>
                    <a:pt x="291" y="799"/>
                  </a:moveTo>
                  <a:cubicBezTo>
                    <a:pt x="290" y="799"/>
                    <a:pt x="291" y="796"/>
                    <a:pt x="291" y="795"/>
                  </a:cubicBezTo>
                  <a:cubicBezTo>
                    <a:pt x="293" y="795"/>
                    <a:pt x="293" y="798"/>
                    <a:pt x="291" y="799"/>
                  </a:cubicBezTo>
                  <a:close/>
                  <a:moveTo>
                    <a:pt x="280" y="486"/>
                  </a:moveTo>
                  <a:cubicBezTo>
                    <a:pt x="278" y="484"/>
                    <a:pt x="277" y="481"/>
                    <a:pt x="276" y="479"/>
                  </a:cubicBezTo>
                  <a:cubicBezTo>
                    <a:pt x="275" y="477"/>
                    <a:pt x="277" y="477"/>
                    <a:pt x="278" y="475"/>
                  </a:cubicBezTo>
                  <a:cubicBezTo>
                    <a:pt x="281" y="478"/>
                    <a:pt x="278" y="482"/>
                    <a:pt x="280" y="486"/>
                  </a:cubicBezTo>
                  <a:close/>
                  <a:moveTo>
                    <a:pt x="280" y="502"/>
                  </a:moveTo>
                  <a:cubicBezTo>
                    <a:pt x="281" y="503"/>
                    <a:pt x="281" y="504"/>
                    <a:pt x="281" y="505"/>
                  </a:cubicBezTo>
                  <a:cubicBezTo>
                    <a:pt x="279" y="506"/>
                    <a:pt x="280" y="504"/>
                    <a:pt x="279" y="503"/>
                  </a:cubicBezTo>
                  <a:cubicBezTo>
                    <a:pt x="279" y="503"/>
                    <a:pt x="280" y="503"/>
                    <a:pt x="280" y="502"/>
                  </a:cubicBezTo>
                  <a:close/>
                  <a:moveTo>
                    <a:pt x="282" y="522"/>
                  </a:moveTo>
                  <a:cubicBezTo>
                    <a:pt x="281" y="524"/>
                    <a:pt x="279" y="520"/>
                    <a:pt x="280" y="518"/>
                  </a:cubicBezTo>
                  <a:cubicBezTo>
                    <a:pt x="283" y="518"/>
                    <a:pt x="280" y="521"/>
                    <a:pt x="282" y="522"/>
                  </a:cubicBezTo>
                  <a:close/>
                  <a:moveTo>
                    <a:pt x="280" y="445"/>
                  </a:moveTo>
                  <a:cubicBezTo>
                    <a:pt x="278" y="445"/>
                    <a:pt x="279" y="441"/>
                    <a:pt x="276" y="442"/>
                  </a:cubicBezTo>
                  <a:cubicBezTo>
                    <a:pt x="278" y="439"/>
                    <a:pt x="279" y="433"/>
                    <a:pt x="284" y="435"/>
                  </a:cubicBezTo>
                  <a:cubicBezTo>
                    <a:pt x="283" y="438"/>
                    <a:pt x="284" y="439"/>
                    <a:pt x="284" y="441"/>
                  </a:cubicBezTo>
                  <a:cubicBezTo>
                    <a:pt x="282" y="442"/>
                    <a:pt x="280" y="442"/>
                    <a:pt x="280" y="445"/>
                  </a:cubicBezTo>
                  <a:close/>
                  <a:moveTo>
                    <a:pt x="243" y="394"/>
                  </a:moveTo>
                  <a:cubicBezTo>
                    <a:pt x="241" y="394"/>
                    <a:pt x="241" y="393"/>
                    <a:pt x="239" y="392"/>
                  </a:cubicBezTo>
                  <a:cubicBezTo>
                    <a:pt x="241" y="389"/>
                    <a:pt x="244" y="384"/>
                    <a:pt x="247" y="388"/>
                  </a:cubicBezTo>
                  <a:cubicBezTo>
                    <a:pt x="246" y="391"/>
                    <a:pt x="243" y="391"/>
                    <a:pt x="243" y="394"/>
                  </a:cubicBezTo>
                  <a:close/>
                  <a:moveTo>
                    <a:pt x="240" y="408"/>
                  </a:moveTo>
                  <a:cubicBezTo>
                    <a:pt x="247" y="411"/>
                    <a:pt x="240" y="413"/>
                    <a:pt x="240" y="408"/>
                  </a:cubicBezTo>
                  <a:close/>
                  <a:moveTo>
                    <a:pt x="203" y="482"/>
                  </a:moveTo>
                  <a:cubicBezTo>
                    <a:pt x="204" y="479"/>
                    <a:pt x="199" y="474"/>
                    <a:pt x="203" y="471"/>
                  </a:cubicBezTo>
                  <a:cubicBezTo>
                    <a:pt x="206" y="471"/>
                    <a:pt x="206" y="474"/>
                    <a:pt x="208" y="475"/>
                  </a:cubicBezTo>
                  <a:cubicBezTo>
                    <a:pt x="207" y="478"/>
                    <a:pt x="205" y="480"/>
                    <a:pt x="203" y="482"/>
                  </a:cubicBezTo>
                  <a:close/>
                  <a:moveTo>
                    <a:pt x="206" y="502"/>
                  </a:moveTo>
                  <a:cubicBezTo>
                    <a:pt x="204" y="502"/>
                    <a:pt x="200" y="497"/>
                    <a:pt x="203" y="494"/>
                  </a:cubicBezTo>
                  <a:cubicBezTo>
                    <a:pt x="205" y="495"/>
                    <a:pt x="205" y="499"/>
                    <a:pt x="206" y="502"/>
                  </a:cubicBezTo>
                  <a:close/>
                  <a:moveTo>
                    <a:pt x="197" y="555"/>
                  </a:moveTo>
                  <a:cubicBezTo>
                    <a:pt x="194" y="554"/>
                    <a:pt x="193" y="550"/>
                    <a:pt x="195" y="547"/>
                  </a:cubicBezTo>
                  <a:cubicBezTo>
                    <a:pt x="195" y="547"/>
                    <a:pt x="196" y="547"/>
                    <a:pt x="197" y="547"/>
                  </a:cubicBezTo>
                  <a:cubicBezTo>
                    <a:pt x="198" y="550"/>
                    <a:pt x="199" y="553"/>
                    <a:pt x="197" y="555"/>
                  </a:cubicBezTo>
                  <a:close/>
                  <a:moveTo>
                    <a:pt x="196" y="608"/>
                  </a:moveTo>
                  <a:cubicBezTo>
                    <a:pt x="195" y="606"/>
                    <a:pt x="195" y="602"/>
                    <a:pt x="196" y="600"/>
                  </a:cubicBezTo>
                  <a:cubicBezTo>
                    <a:pt x="198" y="602"/>
                    <a:pt x="200" y="607"/>
                    <a:pt x="196" y="608"/>
                  </a:cubicBezTo>
                  <a:close/>
                  <a:moveTo>
                    <a:pt x="153" y="366"/>
                  </a:moveTo>
                  <a:cubicBezTo>
                    <a:pt x="154" y="367"/>
                    <a:pt x="157" y="367"/>
                    <a:pt x="158" y="365"/>
                  </a:cubicBezTo>
                  <a:cubicBezTo>
                    <a:pt x="160" y="367"/>
                    <a:pt x="160" y="370"/>
                    <a:pt x="161" y="373"/>
                  </a:cubicBezTo>
                  <a:cubicBezTo>
                    <a:pt x="159" y="372"/>
                    <a:pt x="158" y="370"/>
                    <a:pt x="157" y="369"/>
                  </a:cubicBezTo>
                  <a:cubicBezTo>
                    <a:pt x="155" y="370"/>
                    <a:pt x="154" y="371"/>
                    <a:pt x="154" y="373"/>
                  </a:cubicBezTo>
                  <a:cubicBezTo>
                    <a:pt x="152" y="371"/>
                    <a:pt x="154" y="369"/>
                    <a:pt x="153" y="366"/>
                  </a:cubicBezTo>
                  <a:close/>
                  <a:moveTo>
                    <a:pt x="142" y="161"/>
                  </a:moveTo>
                  <a:cubicBezTo>
                    <a:pt x="147" y="181"/>
                    <a:pt x="148" y="211"/>
                    <a:pt x="151" y="229"/>
                  </a:cubicBezTo>
                  <a:cubicBezTo>
                    <a:pt x="149" y="232"/>
                    <a:pt x="149" y="233"/>
                    <a:pt x="147" y="236"/>
                  </a:cubicBezTo>
                  <a:cubicBezTo>
                    <a:pt x="144" y="231"/>
                    <a:pt x="146" y="225"/>
                    <a:pt x="145" y="220"/>
                  </a:cubicBezTo>
                  <a:cubicBezTo>
                    <a:pt x="144" y="199"/>
                    <a:pt x="142" y="183"/>
                    <a:pt x="142" y="161"/>
                  </a:cubicBezTo>
                  <a:close/>
                  <a:moveTo>
                    <a:pt x="146" y="144"/>
                  </a:moveTo>
                  <a:cubicBezTo>
                    <a:pt x="143" y="134"/>
                    <a:pt x="145" y="123"/>
                    <a:pt x="143" y="111"/>
                  </a:cubicBezTo>
                  <a:cubicBezTo>
                    <a:pt x="145" y="111"/>
                    <a:pt x="146" y="110"/>
                    <a:pt x="147" y="109"/>
                  </a:cubicBezTo>
                  <a:cubicBezTo>
                    <a:pt x="146" y="120"/>
                    <a:pt x="148" y="132"/>
                    <a:pt x="146" y="144"/>
                  </a:cubicBezTo>
                  <a:close/>
                  <a:moveTo>
                    <a:pt x="165" y="67"/>
                  </a:moveTo>
                  <a:cubicBezTo>
                    <a:pt x="162" y="70"/>
                    <a:pt x="160" y="73"/>
                    <a:pt x="158" y="76"/>
                  </a:cubicBezTo>
                  <a:cubicBezTo>
                    <a:pt x="156" y="75"/>
                    <a:pt x="155" y="73"/>
                    <a:pt x="155" y="71"/>
                  </a:cubicBezTo>
                  <a:cubicBezTo>
                    <a:pt x="157" y="68"/>
                    <a:pt x="160" y="66"/>
                    <a:pt x="162" y="63"/>
                  </a:cubicBezTo>
                  <a:cubicBezTo>
                    <a:pt x="163" y="64"/>
                    <a:pt x="165" y="65"/>
                    <a:pt x="165" y="67"/>
                  </a:cubicBezTo>
                  <a:close/>
                  <a:moveTo>
                    <a:pt x="163" y="55"/>
                  </a:moveTo>
                  <a:cubicBezTo>
                    <a:pt x="162" y="52"/>
                    <a:pt x="167" y="49"/>
                    <a:pt x="168" y="46"/>
                  </a:cubicBezTo>
                  <a:cubicBezTo>
                    <a:pt x="170" y="46"/>
                    <a:pt x="169" y="48"/>
                    <a:pt x="170" y="48"/>
                  </a:cubicBezTo>
                  <a:cubicBezTo>
                    <a:pt x="168" y="50"/>
                    <a:pt x="166" y="54"/>
                    <a:pt x="163" y="55"/>
                  </a:cubicBezTo>
                  <a:close/>
                  <a:moveTo>
                    <a:pt x="222" y="55"/>
                  </a:moveTo>
                  <a:cubicBezTo>
                    <a:pt x="224" y="59"/>
                    <a:pt x="218" y="60"/>
                    <a:pt x="218" y="63"/>
                  </a:cubicBezTo>
                  <a:cubicBezTo>
                    <a:pt x="217" y="63"/>
                    <a:pt x="217" y="61"/>
                    <a:pt x="215" y="61"/>
                  </a:cubicBezTo>
                  <a:cubicBezTo>
                    <a:pt x="217" y="59"/>
                    <a:pt x="220" y="59"/>
                    <a:pt x="219" y="55"/>
                  </a:cubicBezTo>
                  <a:cubicBezTo>
                    <a:pt x="220" y="55"/>
                    <a:pt x="221" y="55"/>
                    <a:pt x="222" y="55"/>
                  </a:cubicBezTo>
                  <a:close/>
                  <a:moveTo>
                    <a:pt x="220" y="33"/>
                  </a:moveTo>
                  <a:cubicBezTo>
                    <a:pt x="222" y="32"/>
                    <a:pt x="224" y="30"/>
                    <a:pt x="228" y="31"/>
                  </a:cubicBezTo>
                  <a:cubicBezTo>
                    <a:pt x="226" y="33"/>
                    <a:pt x="224" y="36"/>
                    <a:pt x="220" y="33"/>
                  </a:cubicBezTo>
                  <a:close/>
                  <a:moveTo>
                    <a:pt x="280" y="113"/>
                  </a:moveTo>
                  <a:cubicBezTo>
                    <a:pt x="281" y="115"/>
                    <a:pt x="284" y="116"/>
                    <a:pt x="283" y="119"/>
                  </a:cubicBezTo>
                  <a:cubicBezTo>
                    <a:pt x="283" y="120"/>
                    <a:pt x="282" y="120"/>
                    <a:pt x="281" y="121"/>
                  </a:cubicBezTo>
                  <a:cubicBezTo>
                    <a:pt x="279" y="120"/>
                    <a:pt x="281" y="116"/>
                    <a:pt x="280" y="113"/>
                  </a:cubicBezTo>
                  <a:close/>
                  <a:moveTo>
                    <a:pt x="289" y="53"/>
                  </a:moveTo>
                  <a:cubicBezTo>
                    <a:pt x="296" y="58"/>
                    <a:pt x="287" y="63"/>
                    <a:pt x="285" y="68"/>
                  </a:cubicBezTo>
                  <a:cubicBezTo>
                    <a:pt x="279" y="63"/>
                    <a:pt x="285" y="57"/>
                    <a:pt x="289" y="53"/>
                  </a:cubicBezTo>
                  <a:close/>
                  <a:moveTo>
                    <a:pt x="284" y="55"/>
                  </a:moveTo>
                  <a:cubicBezTo>
                    <a:pt x="284" y="52"/>
                    <a:pt x="286" y="50"/>
                    <a:pt x="289" y="50"/>
                  </a:cubicBezTo>
                  <a:cubicBezTo>
                    <a:pt x="288" y="53"/>
                    <a:pt x="287" y="54"/>
                    <a:pt x="284" y="55"/>
                  </a:cubicBezTo>
                  <a:close/>
                  <a:moveTo>
                    <a:pt x="316" y="87"/>
                  </a:moveTo>
                  <a:cubicBezTo>
                    <a:pt x="318" y="89"/>
                    <a:pt x="320" y="92"/>
                    <a:pt x="319" y="95"/>
                  </a:cubicBezTo>
                  <a:cubicBezTo>
                    <a:pt x="317" y="93"/>
                    <a:pt x="313" y="89"/>
                    <a:pt x="316" y="87"/>
                  </a:cubicBezTo>
                  <a:close/>
                  <a:moveTo>
                    <a:pt x="316" y="66"/>
                  </a:moveTo>
                  <a:cubicBezTo>
                    <a:pt x="318" y="68"/>
                    <a:pt x="319" y="71"/>
                    <a:pt x="320" y="73"/>
                  </a:cubicBezTo>
                  <a:cubicBezTo>
                    <a:pt x="320" y="75"/>
                    <a:pt x="318" y="74"/>
                    <a:pt x="317" y="76"/>
                  </a:cubicBezTo>
                  <a:cubicBezTo>
                    <a:pt x="314" y="73"/>
                    <a:pt x="316" y="70"/>
                    <a:pt x="316" y="66"/>
                  </a:cubicBezTo>
                  <a:close/>
                  <a:moveTo>
                    <a:pt x="317" y="118"/>
                  </a:moveTo>
                  <a:cubicBezTo>
                    <a:pt x="315" y="117"/>
                    <a:pt x="315" y="113"/>
                    <a:pt x="312" y="113"/>
                  </a:cubicBezTo>
                  <a:cubicBezTo>
                    <a:pt x="314" y="110"/>
                    <a:pt x="313" y="109"/>
                    <a:pt x="315" y="106"/>
                  </a:cubicBezTo>
                  <a:cubicBezTo>
                    <a:pt x="320" y="108"/>
                    <a:pt x="319" y="113"/>
                    <a:pt x="317" y="118"/>
                  </a:cubicBezTo>
                  <a:close/>
                  <a:moveTo>
                    <a:pt x="322" y="213"/>
                  </a:moveTo>
                  <a:cubicBezTo>
                    <a:pt x="321" y="213"/>
                    <a:pt x="322" y="211"/>
                    <a:pt x="320" y="211"/>
                  </a:cubicBezTo>
                  <a:cubicBezTo>
                    <a:pt x="320" y="210"/>
                    <a:pt x="322" y="210"/>
                    <a:pt x="322" y="209"/>
                  </a:cubicBezTo>
                  <a:cubicBezTo>
                    <a:pt x="323" y="209"/>
                    <a:pt x="322" y="209"/>
                    <a:pt x="322" y="209"/>
                  </a:cubicBezTo>
                  <a:cubicBezTo>
                    <a:pt x="322" y="211"/>
                    <a:pt x="323" y="212"/>
                    <a:pt x="322" y="213"/>
                  </a:cubicBezTo>
                  <a:close/>
                  <a:moveTo>
                    <a:pt x="311" y="740"/>
                  </a:moveTo>
                  <a:cubicBezTo>
                    <a:pt x="309" y="732"/>
                    <a:pt x="315" y="728"/>
                    <a:pt x="317" y="723"/>
                  </a:cubicBezTo>
                  <a:cubicBezTo>
                    <a:pt x="322" y="730"/>
                    <a:pt x="313" y="735"/>
                    <a:pt x="311" y="740"/>
                  </a:cubicBezTo>
                  <a:close/>
                  <a:moveTo>
                    <a:pt x="312" y="761"/>
                  </a:moveTo>
                  <a:cubicBezTo>
                    <a:pt x="311" y="761"/>
                    <a:pt x="311" y="758"/>
                    <a:pt x="312" y="755"/>
                  </a:cubicBezTo>
                  <a:cubicBezTo>
                    <a:pt x="314" y="756"/>
                    <a:pt x="315" y="760"/>
                    <a:pt x="312" y="761"/>
                  </a:cubicBezTo>
                  <a:close/>
                  <a:moveTo>
                    <a:pt x="309" y="821"/>
                  </a:moveTo>
                  <a:cubicBezTo>
                    <a:pt x="309" y="822"/>
                    <a:pt x="307" y="821"/>
                    <a:pt x="307" y="822"/>
                  </a:cubicBezTo>
                  <a:cubicBezTo>
                    <a:pt x="306" y="821"/>
                    <a:pt x="309" y="815"/>
                    <a:pt x="311" y="817"/>
                  </a:cubicBezTo>
                  <a:cubicBezTo>
                    <a:pt x="310" y="817"/>
                    <a:pt x="308" y="820"/>
                    <a:pt x="309" y="821"/>
                  </a:cubicBezTo>
                  <a:close/>
                  <a:moveTo>
                    <a:pt x="278" y="399"/>
                  </a:moveTo>
                  <a:cubicBezTo>
                    <a:pt x="278" y="396"/>
                    <a:pt x="282" y="398"/>
                    <a:pt x="283" y="396"/>
                  </a:cubicBezTo>
                  <a:cubicBezTo>
                    <a:pt x="285" y="398"/>
                    <a:pt x="283" y="402"/>
                    <a:pt x="283" y="404"/>
                  </a:cubicBezTo>
                  <a:cubicBezTo>
                    <a:pt x="281" y="403"/>
                    <a:pt x="280" y="401"/>
                    <a:pt x="278" y="399"/>
                  </a:cubicBezTo>
                  <a:close/>
                  <a:moveTo>
                    <a:pt x="283" y="413"/>
                  </a:moveTo>
                  <a:cubicBezTo>
                    <a:pt x="284" y="415"/>
                    <a:pt x="283" y="416"/>
                    <a:pt x="281" y="416"/>
                  </a:cubicBezTo>
                  <a:cubicBezTo>
                    <a:pt x="279" y="414"/>
                    <a:pt x="281" y="412"/>
                    <a:pt x="283" y="413"/>
                  </a:cubicBezTo>
                  <a:close/>
                  <a:moveTo>
                    <a:pt x="259" y="373"/>
                  </a:moveTo>
                  <a:cubicBezTo>
                    <a:pt x="259" y="373"/>
                    <a:pt x="259" y="374"/>
                    <a:pt x="260" y="374"/>
                  </a:cubicBezTo>
                  <a:cubicBezTo>
                    <a:pt x="259" y="372"/>
                    <a:pt x="257" y="374"/>
                    <a:pt x="257" y="371"/>
                  </a:cubicBezTo>
                  <a:cubicBezTo>
                    <a:pt x="258" y="369"/>
                    <a:pt x="259" y="366"/>
                    <a:pt x="262" y="365"/>
                  </a:cubicBezTo>
                  <a:cubicBezTo>
                    <a:pt x="262" y="368"/>
                    <a:pt x="262" y="368"/>
                    <a:pt x="263" y="372"/>
                  </a:cubicBezTo>
                  <a:cubicBezTo>
                    <a:pt x="261" y="372"/>
                    <a:pt x="259" y="377"/>
                    <a:pt x="259" y="373"/>
                  </a:cubicBezTo>
                  <a:close/>
                  <a:moveTo>
                    <a:pt x="263" y="388"/>
                  </a:moveTo>
                  <a:cubicBezTo>
                    <a:pt x="262" y="388"/>
                    <a:pt x="261" y="388"/>
                    <a:pt x="261" y="389"/>
                  </a:cubicBezTo>
                  <a:cubicBezTo>
                    <a:pt x="258" y="388"/>
                    <a:pt x="259" y="385"/>
                    <a:pt x="259" y="383"/>
                  </a:cubicBezTo>
                  <a:cubicBezTo>
                    <a:pt x="261" y="384"/>
                    <a:pt x="262" y="386"/>
                    <a:pt x="263" y="388"/>
                  </a:cubicBezTo>
                  <a:close/>
                  <a:moveTo>
                    <a:pt x="252" y="366"/>
                  </a:moveTo>
                  <a:cubicBezTo>
                    <a:pt x="249" y="362"/>
                    <a:pt x="246" y="358"/>
                    <a:pt x="242" y="354"/>
                  </a:cubicBezTo>
                  <a:cubicBezTo>
                    <a:pt x="243" y="350"/>
                    <a:pt x="246" y="349"/>
                    <a:pt x="248" y="347"/>
                  </a:cubicBezTo>
                  <a:cubicBezTo>
                    <a:pt x="252" y="350"/>
                    <a:pt x="254" y="355"/>
                    <a:pt x="258" y="360"/>
                  </a:cubicBezTo>
                  <a:cubicBezTo>
                    <a:pt x="257" y="363"/>
                    <a:pt x="255" y="365"/>
                    <a:pt x="252" y="366"/>
                  </a:cubicBezTo>
                  <a:close/>
                  <a:moveTo>
                    <a:pt x="255" y="380"/>
                  </a:moveTo>
                  <a:cubicBezTo>
                    <a:pt x="254" y="378"/>
                    <a:pt x="253" y="377"/>
                    <a:pt x="253" y="375"/>
                  </a:cubicBezTo>
                  <a:cubicBezTo>
                    <a:pt x="254" y="376"/>
                    <a:pt x="256" y="378"/>
                    <a:pt x="255" y="380"/>
                  </a:cubicBezTo>
                  <a:close/>
                  <a:moveTo>
                    <a:pt x="251" y="384"/>
                  </a:moveTo>
                  <a:cubicBezTo>
                    <a:pt x="251" y="381"/>
                    <a:pt x="249" y="382"/>
                    <a:pt x="249" y="379"/>
                  </a:cubicBezTo>
                  <a:cubicBezTo>
                    <a:pt x="252" y="378"/>
                    <a:pt x="254" y="384"/>
                    <a:pt x="251" y="384"/>
                  </a:cubicBezTo>
                  <a:close/>
                  <a:moveTo>
                    <a:pt x="221" y="413"/>
                  </a:moveTo>
                  <a:cubicBezTo>
                    <a:pt x="222" y="414"/>
                    <a:pt x="223" y="415"/>
                    <a:pt x="223" y="417"/>
                  </a:cubicBezTo>
                  <a:cubicBezTo>
                    <a:pt x="222" y="416"/>
                    <a:pt x="221" y="415"/>
                    <a:pt x="221" y="413"/>
                  </a:cubicBezTo>
                  <a:close/>
                  <a:moveTo>
                    <a:pt x="225" y="435"/>
                  </a:moveTo>
                  <a:cubicBezTo>
                    <a:pt x="224" y="435"/>
                    <a:pt x="223" y="435"/>
                    <a:pt x="222" y="435"/>
                  </a:cubicBezTo>
                  <a:cubicBezTo>
                    <a:pt x="222" y="433"/>
                    <a:pt x="221" y="432"/>
                    <a:pt x="223" y="431"/>
                  </a:cubicBezTo>
                  <a:cubicBezTo>
                    <a:pt x="224" y="431"/>
                    <a:pt x="226" y="434"/>
                    <a:pt x="225" y="435"/>
                  </a:cubicBezTo>
                  <a:close/>
                  <a:moveTo>
                    <a:pt x="220" y="405"/>
                  </a:moveTo>
                  <a:cubicBezTo>
                    <a:pt x="219" y="404"/>
                    <a:pt x="219" y="402"/>
                    <a:pt x="217" y="403"/>
                  </a:cubicBezTo>
                  <a:cubicBezTo>
                    <a:pt x="219" y="400"/>
                    <a:pt x="215" y="399"/>
                    <a:pt x="214" y="396"/>
                  </a:cubicBezTo>
                  <a:cubicBezTo>
                    <a:pt x="214" y="394"/>
                    <a:pt x="216" y="393"/>
                    <a:pt x="217" y="391"/>
                  </a:cubicBezTo>
                  <a:cubicBezTo>
                    <a:pt x="220" y="393"/>
                    <a:pt x="222" y="397"/>
                    <a:pt x="225" y="399"/>
                  </a:cubicBezTo>
                  <a:cubicBezTo>
                    <a:pt x="224" y="402"/>
                    <a:pt x="223" y="404"/>
                    <a:pt x="220" y="405"/>
                  </a:cubicBezTo>
                  <a:close/>
                  <a:moveTo>
                    <a:pt x="181" y="605"/>
                  </a:moveTo>
                  <a:cubicBezTo>
                    <a:pt x="179" y="603"/>
                    <a:pt x="183" y="601"/>
                    <a:pt x="183" y="599"/>
                  </a:cubicBezTo>
                  <a:cubicBezTo>
                    <a:pt x="185" y="601"/>
                    <a:pt x="181" y="603"/>
                    <a:pt x="181" y="605"/>
                  </a:cubicBezTo>
                  <a:close/>
                  <a:moveTo>
                    <a:pt x="183" y="626"/>
                  </a:moveTo>
                  <a:cubicBezTo>
                    <a:pt x="181" y="629"/>
                    <a:pt x="183" y="631"/>
                    <a:pt x="179" y="632"/>
                  </a:cubicBezTo>
                  <a:cubicBezTo>
                    <a:pt x="177" y="629"/>
                    <a:pt x="180" y="627"/>
                    <a:pt x="181" y="625"/>
                  </a:cubicBezTo>
                  <a:cubicBezTo>
                    <a:pt x="182" y="625"/>
                    <a:pt x="182" y="626"/>
                    <a:pt x="183" y="626"/>
                  </a:cubicBezTo>
                  <a:close/>
                  <a:moveTo>
                    <a:pt x="178" y="598"/>
                  </a:moveTo>
                  <a:cubicBezTo>
                    <a:pt x="175" y="594"/>
                    <a:pt x="180" y="592"/>
                    <a:pt x="181" y="589"/>
                  </a:cubicBezTo>
                  <a:cubicBezTo>
                    <a:pt x="184" y="592"/>
                    <a:pt x="181" y="597"/>
                    <a:pt x="178" y="598"/>
                  </a:cubicBezTo>
                  <a:close/>
                  <a:moveTo>
                    <a:pt x="162" y="682"/>
                  </a:moveTo>
                  <a:cubicBezTo>
                    <a:pt x="163" y="681"/>
                    <a:pt x="163" y="679"/>
                    <a:pt x="164" y="677"/>
                  </a:cubicBezTo>
                  <a:cubicBezTo>
                    <a:pt x="165" y="678"/>
                    <a:pt x="164" y="680"/>
                    <a:pt x="166" y="681"/>
                  </a:cubicBezTo>
                  <a:cubicBezTo>
                    <a:pt x="165" y="682"/>
                    <a:pt x="163" y="683"/>
                    <a:pt x="162" y="682"/>
                  </a:cubicBezTo>
                  <a:close/>
                  <a:moveTo>
                    <a:pt x="162" y="704"/>
                  </a:moveTo>
                  <a:cubicBezTo>
                    <a:pt x="161" y="702"/>
                    <a:pt x="163" y="698"/>
                    <a:pt x="164" y="696"/>
                  </a:cubicBezTo>
                  <a:cubicBezTo>
                    <a:pt x="168" y="698"/>
                    <a:pt x="163" y="702"/>
                    <a:pt x="162" y="704"/>
                  </a:cubicBezTo>
                  <a:close/>
                  <a:moveTo>
                    <a:pt x="164" y="589"/>
                  </a:moveTo>
                  <a:cubicBezTo>
                    <a:pt x="167" y="577"/>
                    <a:pt x="176" y="598"/>
                    <a:pt x="167" y="600"/>
                  </a:cubicBezTo>
                  <a:cubicBezTo>
                    <a:pt x="168" y="596"/>
                    <a:pt x="164" y="592"/>
                    <a:pt x="164" y="589"/>
                  </a:cubicBezTo>
                  <a:close/>
                  <a:moveTo>
                    <a:pt x="162" y="509"/>
                  </a:moveTo>
                  <a:cubicBezTo>
                    <a:pt x="166" y="512"/>
                    <a:pt x="166" y="520"/>
                    <a:pt x="167" y="525"/>
                  </a:cubicBezTo>
                  <a:cubicBezTo>
                    <a:pt x="158" y="525"/>
                    <a:pt x="170" y="539"/>
                    <a:pt x="162" y="543"/>
                  </a:cubicBezTo>
                  <a:cubicBezTo>
                    <a:pt x="162" y="537"/>
                    <a:pt x="161" y="517"/>
                    <a:pt x="162" y="509"/>
                  </a:cubicBezTo>
                  <a:close/>
                  <a:moveTo>
                    <a:pt x="151" y="171"/>
                  </a:moveTo>
                  <a:cubicBezTo>
                    <a:pt x="155" y="176"/>
                    <a:pt x="157" y="188"/>
                    <a:pt x="151" y="191"/>
                  </a:cubicBezTo>
                  <a:cubicBezTo>
                    <a:pt x="152" y="185"/>
                    <a:pt x="151" y="177"/>
                    <a:pt x="151" y="171"/>
                  </a:cubicBezTo>
                  <a:close/>
                  <a:moveTo>
                    <a:pt x="153" y="199"/>
                  </a:moveTo>
                  <a:cubicBezTo>
                    <a:pt x="156" y="199"/>
                    <a:pt x="155" y="207"/>
                    <a:pt x="155" y="211"/>
                  </a:cubicBezTo>
                  <a:cubicBezTo>
                    <a:pt x="152" y="211"/>
                    <a:pt x="153" y="201"/>
                    <a:pt x="153" y="199"/>
                  </a:cubicBezTo>
                  <a:close/>
                  <a:moveTo>
                    <a:pt x="155" y="87"/>
                  </a:moveTo>
                  <a:cubicBezTo>
                    <a:pt x="156" y="87"/>
                    <a:pt x="157" y="86"/>
                    <a:pt x="157" y="85"/>
                  </a:cubicBezTo>
                  <a:cubicBezTo>
                    <a:pt x="162" y="85"/>
                    <a:pt x="161" y="91"/>
                    <a:pt x="158" y="93"/>
                  </a:cubicBezTo>
                  <a:cubicBezTo>
                    <a:pt x="156" y="92"/>
                    <a:pt x="156" y="90"/>
                    <a:pt x="155" y="87"/>
                  </a:cubicBezTo>
                  <a:close/>
                  <a:moveTo>
                    <a:pt x="246" y="332"/>
                  </a:moveTo>
                  <a:cubicBezTo>
                    <a:pt x="246" y="331"/>
                    <a:pt x="247" y="330"/>
                    <a:pt x="248" y="329"/>
                  </a:cubicBezTo>
                  <a:cubicBezTo>
                    <a:pt x="250" y="329"/>
                    <a:pt x="251" y="332"/>
                    <a:pt x="251" y="334"/>
                  </a:cubicBezTo>
                  <a:cubicBezTo>
                    <a:pt x="250" y="335"/>
                    <a:pt x="249" y="337"/>
                    <a:pt x="248" y="338"/>
                  </a:cubicBezTo>
                  <a:cubicBezTo>
                    <a:pt x="245" y="337"/>
                    <a:pt x="248" y="333"/>
                    <a:pt x="246" y="332"/>
                  </a:cubicBezTo>
                  <a:close/>
                  <a:moveTo>
                    <a:pt x="210" y="399"/>
                  </a:moveTo>
                  <a:cubicBezTo>
                    <a:pt x="214" y="398"/>
                    <a:pt x="217" y="406"/>
                    <a:pt x="217" y="409"/>
                  </a:cubicBezTo>
                  <a:cubicBezTo>
                    <a:pt x="213" y="407"/>
                    <a:pt x="211" y="404"/>
                    <a:pt x="210" y="399"/>
                  </a:cubicBezTo>
                  <a:close/>
                  <a:moveTo>
                    <a:pt x="215" y="426"/>
                  </a:moveTo>
                  <a:cubicBezTo>
                    <a:pt x="214" y="424"/>
                    <a:pt x="213" y="421"/>
                    <a:pt x="214" y="420"/>
                  </a:cubicBezTo>
                  <a:cubicBezTo>
                    <a:pt x="217" y="420"/>
                    <a:pt x="219" y="426"/>
                    <a:pt x="215" y="426"/>
                  </a:cubicBezTo>
                  <a:close/>
                  <a:moveTo>
                    <a:pt x="173" y="662"/>
                  </a:moveTo>
                  <a:cubicBezTo>
                    <a:pt x="175" y="664"/>
                    <a:pt x="176" y="668"/>
                    <a:pt x="174" y="670"/>
                  </a:cubicBezTo>
                  <a:cubicBezTo>
                    <a:pt x="171" y="669"/>
                    <a:pt x="170" y="664"/>
                    <a:pt x="173" y="662"/>
                  </a:cubicBezTo>
                  <a:close/>
                  <a:moveTo>
                    <a:pt x="171" y="692"/>
                  </a:moveTo>
                  <a:cubicBezTo>
                    <a:pt x="168" y="690"/>
                    <a:pt x="171" y="684"/>
                    <a:pt x="172" y="683"/>
                  </a:cubicBezTo>
                  <a:cubicBezTo>
                    <a:pt x="175" y="685"/>
                    <a:pt x="173" y="690"/>
                    <a:pt x="171" y="692"/>
                  </a:cubicBezTo>
                  <a:close/>
                  <a:moveTo>
                    <a:pt x="170" y="608"/>
                  </a:moveTo>
                  <a:cubicBezTo>
                    <a:pt x="171" y="606"/>
                    <a:pt x="172" y="604"/>
                    <a:pt x="173" y="602"/>
                  </a:cubicBezTo>
                  <a:cubicBezTo>
                    <a:pt x="175" y="604"/>
                    <a:pt x="173" y="607"/>
                    <a:pt x="170" y="608"/>
                  </a:cubicBezTo>
                  <a:close/>
                  <a:moveTo>
                    <a:pt x="174" y="636"/>
                  </a:moveTo>
                  <a:cubicBezTo>
                    <a:pt x="177" y="638"/>
                    <a:pt x="174" y="641"/>
                    <a:pt x="173" y="642"/>
                  </a:cubicBezTo>
                  <a:cubicBezTo>
                    <a:pt x="171" y="641"/>
                    <a:pt x="173" y="638"/>
                    <a:pt x="174" y="636"/>
                  </a:cubicBezTo>
                  <a:close/>
                  <a:moveTo>
                    <a:pt x="173" y="616"/>
                  </a:moveTo>
                  <a:cubicBezTo>
                    <a:pt x="173" y="613"/>
                    <a:pt x="174" y="611"/>
                    <a:pt x="177" y="610"/>
                  </a:cubicBezTo>
                  <a:cubicBezTo>
                    <a:pt x="176" y="613"/>
                    <a:pt x="175" y="615"/>
                    <a:pt x="173" y="616"/>
                  </a:cubicBezTo>
                  <a:close/>
                  <a:moveTo>
                    <a:pt x="174" y="589"/>
                  </a:moveTo>
                  <a:cubicBezTo>
                    <a:pt x="173" y="585"/>
                    <a:pt x="172" y="582"/>
                    <a:pt x="172" y="580"/>
                  </a:cubicBezTo>
                  <a:cubicBezTo>
                    <a:pt x="172" y="578"/>
                    <a:pt x="175" y="577"/>
                    <a:pt x="175" y="575"/>
                  </a:cubicBezTo>
                  <a:cubicBezTo>
                    <a:pt x="181" y="577"/>
                    <a:pt x="179" y="586"/>
                    <a:pt x="174" y="589"/>
                  </a:cubicBezTo>
                  <a:close/>
                  <a:moveTo>
                    <a:pt x="161" y="442"/>
                  </a:moveTo>
                  <a:cubicBezTo>
                    <a:pt x="166" y="447"/>
                    <a:pt x="162" y="453"/>
                    <a:pt x="162" y="461"/>
                  </a:cubicBezTo>
                  <a:cubicBezTo>
                    <a:pt x="165" y="461"/>
                    <a:pt x="166" y="460"/>
                    <a:pt x="167" y="458"/>
                  </a:cubicBezTo>
                  <a:cubicBezTo>
                    <a:pt x="171" y="461"/>
                    <a:pt x="166" y="464"/>
                    <a:pt x="165" y="467"/>
                  </a:cubicBezTo>
                  <a:cubicBezTo>
                    <a:pt x="165" y="468"/>
                    <a:pt x="166" y="468"/>
                    <a:pt x="166" y="470"/>
                  </a:cubicBezTo>
                  <a:cubicBezTo>
                    <a:pt x="168" y="471"/>
                    <a:pt x="169" y="471"/>
                    <a:pt x="170" y="469"/>
                  </a:cubicBezTo>
                  <a:cubicBezTo>
                    <a:pt x="173" y="471"/>
                    <a:pt x="173" y="476"/>
                    <a:pt x="175" y="479"/>
                  </a:cubicBezTo>
                  <a:cubicBezTo>
                    <a:pt x="174" y="482"/>
                    <a:pt x="172" y="484"/>
                    <a:pt x="170" y="486"/>
                  </a:cubicBezTo>
                  <a:cubicBezTo>
                    <a:pt x="166" y="482"/>
                    <a:pt x="168" y="476"/>
                    <a:pt x="165" y="471"/>
                  </a:cubicBezTo>
                  <a:cubicBezTo>
                    <a:pt x="163" y="470"/>
                    <a:pt x="163" y="471"/>
                    <a:pt x="161" y="471"/>
                  </a:cubicBezTo>
                  <a:cubicBezTo>
                    <a:pt x="161" y="464"/>
                    <a:pt x="162" y="451"/>
                    <a:pt x="161" y="442"/>
                  </a:cubicBezTo>
                  <a:close/>
                  <a:moveTo>
                    <a:pt x="162" y="385"/>
                  </a:moveTo>
                  <a:cubicBezTo>
                    <a:pt x="168" y="390"/>
                    <a:pt x="169" y="400"/>
                    <a:pt x="172" y="407"/>
                  </a:cubicBezTo>
                  <a:cubicBezTo>
                    <a:pt x="172" y="410"/>
                    <a:pt x="169" y="413"/>
                    <a:pt x="167" y="415"/>
                  </a:cubicBezTo>
                  <a:cubicBezTo>
                    <a:pt x="165" y="418"/>
                    <a:pt x="164" y="422"/>
                    <a:pt x="162" y="421"/>
                  </a:cubicBezTo>
                  <a:cubicBezTo>
                    <a:pt x="163" y="407"/>
                    <a:pt x="165" y="398"/>
                    <a:pt x="162" y="385"/>
                  </a:cubicBezTo>
                  <a:close/>
                  <a:moveTo>
                    <a:pt x="242" y="176"/>
                  </a:moveTo>
                  <a:cubicBezTo>
                    <a:pt x="244" y="177"/>
                    <a:pt x="245" y="179"/>
                    <a:pt x="246" y="182"/>
                  </a:cubicBezTo>
                  <a:cubicBezTo>
                    <a:pt x="244" y="184"/>
                    <a:pt x="242" y="187"/>
                    <a:pt x="239" y="188"/>
                  </a:cubicBezTo>
                  <a:cubicBezTo>
                    <a:pt x="240" y="185"/>
                    <a:pt x="238" y="179"/>
                    <a:pt x="242" y="176"/>
                  </a:cubicBezTo>
                  <a:close/>
                  <a:moveTo>
                    <a:pt x="249" y="177"/>
                  </a:moveTo>
                  <a:cubicBezTo>
                    <a:pt x="246" y="176"/>
                    <a:pt x="248" y="174"/>
                    <a:pt x="246" y="173"/>
                  </a:cubicBezTo>
                  <a:cubicBezTo>
                    <a:pt x="246" y="168"/>
                    <a:pt x="251" y="168"/>
                    <a:pt x="252" y="163"/>
                  </a:cubicBezTo>
                  <a:cubicBezTo>
                    <a:pt x="255" y="164"/>
                    <a:pt x="254" y="167"/>
                    <a:pt x="256" y="168"/>
                  </a:cubicBezTo>
                  <a:cubicBezTo>
                    <a:pt x="254" y="172"/>
                    <a:pt x="251" y="174"/>
                    <a:pt x="249" y="177"/>
                  </a:cubicBezTo>
                  <a:close/>
                  <a:moveTo>
                    <a:pt x="253" y="191"/>
                  </a:moveTo>
                  <a:cubicBezTo>
                    <a:pt x="252" y="194"/>
                    <a:pt x="249" y="196"/>
                    <a:pt x="248" y="199"/>
                  </a:cubicBezTo>
                  <a:cubicBezTo>
                    <a:pt x="240" y="196"/>
                    <a:pt x="244" y="190"/>
                    <a:pt x="248" y="185"/>
                  </a:cubicBezTo>
                  <a:cubicBezTo>
                    <a:pt x="251" y="185"/>
                    <a:pt x="251" y="190"/>
                    <a:pt x="253" y="191"/>
                  </a:cubicBezTo>
                  <a:close/>
                  <a:moveTo>
                    <a:pt x="253" y="156"/>
                  </a:moveTo>
                  <a:cubicBezTo>
                    <a:pt x="250" y="155"/>
                    <a:pt x="250" y="150"/>
                    <a:pt x="248" y="148"/>
                  </a:cubicBezTo>
                  <a:cubicBezTo>
                    <a:pt x="247" y="147"/>
                    <a:pt x="249" y="147"/>
                    <a:pt x="249" y="146"/>
                  </a:cubicBezTo>
                  <a:cubicBezTo>
                    <a:pt x="252" y="147"/>
                    <a:pt x="252" y="151"/>
                    <a:pt x="255" y="154"/>
                  </a:cubicBezTo>
                  <a:cubicBezTo>
                    <a:pt x="255" y="155"/>
                    <a:pt x="253" y="154"/>
                    <a:pt x="253" y="156"/>
                  </a:cubicBezTo>
                  <a:close/>
                  <a:moveTo>
                    <a:pt x="244" y="127"/>
                  </a:moveTo>
                  <a:cubicBezTo>
                    <a:pt x="245" y="123"/>
                    <a:pt x="248" y="122"/>
                    <a:pt x="248" y="119"/>
                  </a:cubicBezTo>
                  <a:cubicBezTo>
                    <a:pt x="253" y="121"/>
                    <a:pt x="254" y="125"/>
                    <a:pt x="256" y="130"/>
                  </a:cubicBezTo>
                  <a:cubicBezTo>
                    <a:pt x="254" y="132"/>
                    <a:pt x="251" y="135"/>
                    <a:pt x="249" y="138"/>
                  </a:cubicBezTo>
                  <a:cubicBezTo>
                    <a:pt x="247" y="134"/>
                    <a:pt x="245" y="131"/>
                    <a:pt x="244" y="127"/>
                  </a:cubicBezTo>
                  <a:close/>
                  <a:moveTo>
                    <a:pt x="246" y="140"/>
                  </a:moveTo>
                  <a:cubicBezTo>
                    <a:pt x="247" y="142"/>
                    <a:pt x="244" y="142"/>
                    <a:pt x="245" y="144"/>
                  </a:cubicBezTo>
                  <a:cubicBezTo>
                    <a:pt x="242" y="142"/>
                    <a:pt x="241" y="139"/>
                    <a:pt x="242" y="135"/>
                  </a:cubicBezTo>
                  <a:cubicBezTo>
                    <a:pt x="244" y="136"/>
                    <a:pt x="244" y="139"/>
                    <a:pt x="246" y="140"/>
                  </a:cubicBezTo>
                  <a:close/>
                  <a:moveTo>
                    <a:pt x="244" y="152"/>
                  </a:moveTo>
                  <a:cubicBezTo>
                    <a:pt x="247" y="153"/>
                    <a:pt x="248" y="157"/>
                    <a:pt x="250" y="159"/>
                  </a:cubicBezTo>
                  <a:cubicBezTo>
                    <a:pt x="247" y="162"/>
                    <a:pt x="246" y="166"/>
                    <a:pt x="242" y="167"/>
                  </a:cubicBezTo>
                  <a:cubicBezTo>
                    <a:pt x="237" y="163"/>
                    <a:pt x="240" y="155"/>
                    <a:pt x="244" y="152"/>
                  </a:cubicBezTo>
                  <a:close/>
                  <a:moveTo>
                    <a:pt x="244" y="204"/>
                  </a:moveTo>
                  <a:cubicBezTo>
                    <a:pt x="243" y="205"/>
                    <a:pt x="241" y="206"/>
                    <a:pt x="240" y="208"/>
                  </a:cubicBezTo>
                  <a:cubicBezTo>
                    <a:pt x="238" y="205"/>
                    <a:pt x="239" y="200"/>
                    <a:pt x="239" y="198"/>
                  </a:cubicBezTo>
                  <a:cubicBezTo>
                    <a:pt x="241" y="199"/>
                    <a:pt x="243" y="201"/>
                    <a:pt x="244" y="204"/>
                  </a:cubicBezTo>
                  <a:close/>
                  <a:moveTo>
                    <a:pt x="240" y="267"/>
                  </a:moveTo>
                  <a:cubicBezTo>
                    <a:pt x="240" y="270"/>
                    <a:pt x="241" y="271"/>
                    <a:pt x="240" y="275"/>
                  </a:cubicBezTo>
                  <a:cubicBezTo>
                    <a:pt x="239" y="274"/>
                    <a:pt x="237" y="273"/>
                    <a:pt x="236" y="272"/>
                  </a:cubicBezTo>
                  <a:cubicBezTo>
                    <a:pt x="236" y="271"/>
                    <a:pt x="236" y="270"/>
                    <a:pt x="236" y="268"/>
                  </a:cubicBezTo>
                  <a:cubicBezTo>
                    <a:pt x="238" y="270"/>
                    <a:pt x="238" y="267"/>
                    <a:pt x="240" y="267"/>
                  </a:cubicBezTo>
                  <a:close/>
                  <a:moveTo>
                    <a:pt x="196" y="358"/>
                  </a:moveTo>
                  <a:cubicBezTo>
                    <a:pt x="193" y="357"/>
                    <a:pt x="192" y="354"/>
                    <a:pt x="189" y="352"/>
                  </a:cubicBezTo>
                  <a:cubicBezTo>
                    <a:pt x="189" y="350"/>
                    <a:pt x="192" y="351"/>
                    <a:pt x="192" y="348"/>
                  </a:cubicBezTo>
                  <a:cubicBezTo>
                    <a:pt x="196" y="350"/>
                    <a:pt x="200" y="355"/>
                    <a:pt x="196" y="358"/>
                  </a:cubicBezTo>
                  <a:close/>
                  <a:moveTo>
                    <a:pt x="195" y="382"/>
                  </a:moveTo>
                  <a:cubicBezTo>
                    <a:pt x="191" y="379"/>
                    <a:pt x="191" y="375"/>
                    <a:pt x="195" y="373"/>
                  </a:cubicBezTo>
                  <a:cubicBezTo>
                    <a:pt x="198" y="375"/>
                    <a:pt x="198" y="380"/>
                    <a:pt x="195" y="382"/>
                  </a:cubicBezTo>
                  <a:close/>
                  <a:moveTo>
                    <a:pt x="184" y="420"/>
                  </a:moveTo>
                  <a:cubicBezTo>
                    <a:pt x="182" y="419"/>
                    <a:pt x="180" y="415"/>
                    <a:pt x="181" y="412"/>
                  </a:cubicBezTo>
                  <a:cubicBezTo>
                    <a:pt x="184" y="413"/>
                    <a:pt x="185" y="415"/>
                    <a:pt x="187" y="416"/>
                  </a:cubicBezTo>
                  <a:cubicBezTo>
                    <a:pt x="186" y="419"/>
                    <a:pt x="186" y="420"/>
                    <a:pt x="184" y="420"/>
                  </a:cubicBezTo>
                  <a:close/>
                  <a:moveTo>
                    <a:pt x="189" y="422"/>
                  </a:moveTo>
                  <a:cubicBezTo>
                    <a:pt x="191" y="424"/>
                    <a:pt x="188" y="426"/>
                    <a:pt x="186" y="427"/>
                  </a:cubicBezTo>
                  <a:cubicBezTo>
                    <a:pt x="186" y="424"/>
                    <a:pt x="189" y="424"/>
                    <a:pt x="189" y="422"/>
                  </a:cubicBezTo>
                  <a:close/>
                  <a:moveTo>
                    <a:pt x="184" y="386"/>
                  </a:moveTo>
                  <a:cubicBezTo>
                    <a:pt x="185" y="385"/>
                    <a:pt x="186" y="384"/>
                    <a:pt x="187" y="382"/>
                  </a:cubicBezTo>
                  <a:cubicBezTo>
                    <a:pt x="189" y="382"/>
                    <a:pt x="190" y="384"/>
                    <a:pt x="191" y="386"/>
                  </a:cubicBezTo>
                  <a:cubicBezTo>
                    <a:pt x="189" y="387"/>
                    <a:pt x="188" y="388"/>
                    <a:pt x="188" y="389"/>
                  </a:cubicBezTo>
                  <a:cubicBezTo>
                    <a:pt x="185" y="389"/>
                    <a:pt x="186" y="386"/>
                    <a:pt x="184" y="386"/>
                  </a:cubicBezTo>
                  <a:close/>
                  <a:moveTo>
                    <a:pt x="174" y="350"/>
                  </a:moveTo>
                  <a:cubicBezTo>
                    <a:pt x="175" y="349"/>
                    <a:pt x="176" y="348"/>
                    <a:pt x="177" y="347"/>
                  </a:cubicBezTo>
                  <a:cubicBezTo>
                    <a:pt x="181" y="349"/>
                    <a:pt x="180" y="355"/>
                    <a:pt x="176" y="356"/>
                  </a:cubicBezTo>
                  <a:cubicBezTo>
                    <a:pt x="176" y="353"/>
                    <a:pt x="173" y="353"/>
                    <a:pt x="174" y="350"/>
                  </a:cubicBezTo>
                  <a:close/>
                  <a:moveTo>
                    <a:pt x="193" y="161"/>
                  </a:moveTo>
                  <a:cubicBezTo>
                    <a:pt x="190" y="162"/>
                    <a:pt x="190" y="166"/>
                    <a:pt x="187" y="166"/>
                  </a:cubicBezTo>
                  <a:cubicBezTo>
                    <a:pt x="187" y="163"/>
                    <a:pt x="184" y="163"/>
                    <a:pt x="183" y="162"/>
                  </a:cubicBezTo>
                  <a:cubicBezTo>
                    <a:pt x="185" y="159"/>
                    <a:pt x="185" y="154"/>
                    <a:pt x="191" y="154"/>
                  </a:cubicBezTo>
                  <a:cubicBezTo>
                    <a:pt x="189" y="157"/>
                    <a:pt x="192" y="158"/>
                    <a:pt x="193" y="161"/>
                  </a:cubicBezTo>
                  <a:close/>
                  <a:moveTo>
                    <a:pt x="183" y="330"/>
                  </a:moveTo>
                  <a:cubicBezTo>
                    <a:pt x="184" y="327"/>
                    <a:pt x="188" y="322"/>
                    <a:pt x="190" y="326"/>
                  </a:cubicBezTo>
                  <a:cubicBezTo>
                    <a:pt x="189" y="328"/>
                    <a:pt x="187" y="332"/>
                    <a:pt x="183" y="330"/>
                  </a:cubicBezTo>
                  <a:close/>
                  <a:moveTo>
                    <a:pt x="187" y="342"/>
                  </a:moveTo>
                  <a:cubicBezTo>
                    <a:pt x="186" y="343"/>
                    <a:pt x="186" y="345"/>
                    <a:pt x="184" y="345"/>
                  </a:cubicBezTo>
                  <a:cubicBezTo>
                    <a:pt x="182" y="345"/>
                    <a:pt x="182" y="343"/>
                    <a:pt x="181" y="342"/>
                  </a:cubicBezTo>
                  <a:cubicBezTo>
                    <a:pt x="182" y="338"/>
                    <a:pt x="187" y="338"/>
                    <a:pt x="187" y="342"/>
                  </a:cubicBezTo>
                  <a:close/>
                  <a:moveTo>
                    <a:pt x="183" y="289"/>
                  </a:moveTo>
                  <a:cubicBezTo>
                    <a:pt x="184" y="289"/>
                    <a:pt x="185" y="287"/>
                    <a:pt x="188" y="288"/>
                  </a:cubicBezTo>
                  <a:cubicBezTo>
                    <a:pt x="188" y="289"/>
                    <a:pt x="190" y="290"/>
                    <a:pt x="190" y="292"/>
                  </a:cubicBezTo>
                  <a:cubicBezTo>
                    <a:pt x="188" y="294"/>
                    <a:pt x="186" y="296"/>
                    <a:pt x="184" y="299"/>
                  </a:cubicBezTo>
                  <a:cubicBezTo>
                    <a:pt x="183" y="298"/>
                    <a:pt x="182" y="297"/>
                    <a:pt x="181" y="296"/>
                  </a:cubicBezTo>
                  <a:cubicBezTo>
                    <a:pt x="181" y="293"/>
                    <a:pt x="186" y="292"/>
                    <a:pt x="183" y="289"/>
                  </a:cubicBezTo>
                  <a:close/>
                  <a:moveTo>
                    <a:pt x="194" y="287"/>
                  </a:moveTo>
                  <a:cubicBezTo>
                    <a:pt x="190" y="286"/>
                    <a:pt x="191" y="283"/>
                    <a:pt x="189" y="282"/>
                  </a:cubicBezTo>
                  <a:cubicBezTo>
                    <a:pt x="189" y="279"/>
                    <a:pt x="192" y="278"/>
                    <a:pt x="193" y="276"/>
                  </a:cubicBezTo>
                  <a:cubicBezTo>
                    <a:pt x="196" y="277"/>
                    <a:pt x="197" y="280"/>
                    <a:pt x="198" y="283"/>
                  </a:cubicBezTo>
                  <a:cubicBezTo>
                    <a:pt x="195" y="283"/>
                    <a:pt x="195" y="286"/>
                    <a:pt x="194" y="287"/>
                  </a:cubicBezTo>
                  <a:close/>
                  <a:moveTo>
                    <a:pt x="198" y="303"/>
                  </a:moveTo>
                  <a:cubicBezTo>
                    <a:pt x="196" y="307"/>
                    <a:pt x="195" y="309"/>
                    <a:pt x="191" y="311"/>
                  </a:cubicBezTo>
                  <a:cubicBezTo>
                    <a:pt x="190" y="307"/>
                    <a:pt x="187" y="306"/>
                    <a:pt x="187" y="302"/>
                  </a:cubicBezTo>
                  <a:cubicBezTo>
                    <a:pt x="190" y="301"/>
                    <a:pt x="191" y="298"/>
                    <a:pt x="193" y="296"/>
                  </a:cubicBezTo>
                  <a:cubicBezTo>
                    <a:pt x="195" y="297"/>
                    <a:pt x="196" y="301"/>
                    <a:pt x="198" y="303"/>
                  </a:cubicBezTo>
                  <a:close/>
                  <a:moveTo>
                    <a:pt x="190" y="239"/>
                  </a:moveTo>
                  <a:cubicBezTo>
                    <a:pt x="193" y="239"/>
                    <a:pt x="192" y="243"/>
                    <a:pt x="195" y="244"/>
                  </a:cubicBezTo>
                  <a:cubicBezTo>
                    <a:pt x="194" y="246"/>
                    <a:pt x="193" y="248"/>
                    <a:pt x="191" y="248"/>
                  </a:cubicBezTo>
                  <a:cubicBezTo>
                    <a:pt x="192" y="246"/>
                    <a:pt x="188" y="245"/>
                    <a:pt x="187" y="243"/>
                  </a:cubicBezTo>
                  <a:cubicBezTo>
                    <a:pt x="188" y="241"/>
                    <a:pt x="189" y="239"/>
                    <a:pt x="190" y="239"/>
                  </a:cubicBezTo>
                  <a:close/>
                  <a:moveTo>
                    <a:pt x="186" y="226"/>
                  </a:moveTo>
                  <a:cubicBezTo>
                    <a:pt x="186" y="220"/>
                    <a:pt x="193" y="223"/>
                    <a:pt x="189" y="227"/>
                  </a:cubicBezTo>
                  <a:cubicBezTo>
                    <a:pt x="187" y="227"/>
                    <a:pt x="188" y="226"/>
                    <a:pt x="186" y="226"/>
                  </a:cubicBezTo>
                  <a:close/>
                  <a:moveTo>
                    <a:pt x="203" y="210"/>
                  </a:moveTo>
                  <a:cubicBezTo>
                    <a:pt x="202" y="209"/>
                    <a:pt x="201" y="207"/>
                    <a:pt x="200" y="207"/>
                  </a:cubicBezTo>
                  <a:cubicBezTo>
                    <a:pt x="201" y="204"/>
                    <a:pt x="204" y="203"/>
                    <a:pt x="205" y="200"/>
                  </a:cubicBezTo>
                  <a:cubicBezTo>
                    <a:pt x="208" y="200"/>
                    <a:pt x="208" y="203"/>
                    <a:pt x="209" y="204"/>
                  </a:cubicBezTo>
                  <a:cubicBezTo>
                    <a:pt x="207" y="206"/>
                    <a:pt x="206" y="209"/>
                    <a:pt x="203" y="210"/>
                  </a:cubicBezTo>
                  <a:close/>
                  <a:moveTo>
                    <a:pt x="212" y="209"/>
                  </a:moveTo>
                  <a:cubicBezTo>
                    <a:pt x="215" y="210"/>
                    <a:pt x="215" y="213"/>
                    <a:pt x="217" y="216"/>
                  </a:cubicBezTo>
                  <a:cubicBezTo>
                    <a:pt x="216" y="219"/>
                    <a:pt x="213" y="221"/>
                    <a:pt x="212" y="223"/>
                  </a:cubicBezTo>
                  <a:cubicBezTo>
                    <a:pt x="211" y="220"/>
                    <a:pt x="209" y="218"/>
                    <a:pt x="207" y="217"/>
                  </a:cubicBezTo>
                  <a:cubicBezTo>
                    <a:pt x="208" y="214"/>
                    <a:pt x="209" y="210"/>
                    <a:pt x="212" y="209"/>
                  </a:cubicBezTo>
                  <a:close/>
                  <a:moveTo>
                    <a:pt x="204" y="220"/>
                  </a:moveTo>
                  <a:cubicBezTo>
                    <a:pt x="207" y="220"/>
                    <a:pt x="208" y="224"/>
                    <a:pt x="209" y="226"/>
                  </a:cubicBezTo>
                  <a:cubicBezTo>
                    <a:pt x="208" y="229"/>
                    <a:pt x="206" y="230"/>
                    <a:pt x="204" y="232"/>
                  </a:cubicBezTo>
                  <a:cubicBezTo>
                    <a:pt x="201" y="232"/>
                    <a:pt x="202" y="228"/>
                    <a:pt x="198" y="228"/>
                  </a:cubicBezTo>
                  <a:cubicBezTo>
                    <a:pt x="200" y="225"/>
                    <a:pt x="202" y="223"/>
                    <a:pt x="204" y="220"/>
                  </a:cubicBezTo>
                  <a:close/>
                  <a:moveTo>
                    <a:pt x="202" y="236"/>
                  </a:moveTo>
                  <a:cubicBezTo>
                    <a:pt x="200" y="238"/>
                    <a:pt x="200" y="240"/>
                    <a:pt x="197" y="241"/>
                  </a:cubicBezTo>
                  <a:cubicBezTo>
                    <a:pt x="197" y="238"/>
                    <a:pt x="194" y="237"/>
                    <a:pt x="193" y="235"/>
                  </a:cubicBezTo>
                  <a:cubicBezTo>
                    <a:pt x="193" y="233"/>
                    <a:pt x="195" y="232"/>
                    <a:pt x="196" y="230"/>
                  </a:cubicBezTo>
                  <a:cubicBezTo>
                    <a:pt x="199" y="231"/>
                    <a:pt x="199" y="235"/>
                    <a:pt x="202" y="236"/>
                  </a:cubicBezTo>
                  <a:close/>
                  <a:moveTo>
                    <a:pt x="195" y="220"/>
                  </a:moveTo>
                  <a:cubicBezTo>
                    <a:pt x="193" y="220"/>
                    <a:pt x="191" y="219"/>
                    <a:pt x="191" y="217"/>
                  </a:cubicBezTo>
                  <a:cubicBezTo>
                    <a:pt x="193" y="214"/>
                    <a:pt x="196" y="214"/>
                    <a:pt x="197" y="210"/>
                  </a:cubicBezTo>
                  <a:cubicBezTo>
                    <a:pt x="199" y="210"/>
                    <a:pt x="199" y="212"/>
                    <a:pt x="200" y="213"/>
                  </a:cubicBezTo>
                  <a:cubicBezTo>
                    <a:pt x="199" y="216"/>
                    <a:pt x="196" y="218"/>
                    <a:pt x="195" y="220"/>
                  </a:cubicBezTo>
                  <a:close/>
                  <a:moveTo>
                    <a:pt x="185" y="277"/>
                  </a:moveTo>
                  <a:cubicBezTo>
                    <a:pt x="182" y="273"/>
                    <a:pt x="184" y="270"/>
                    <a:pt x="187" y="267"/>
                  </a:cubicBezTo>
                  <a:cubicBezTo>
                    <a:pt x="188" y="268"/>
                    <a:pt x="189" y="270"/>
                    <a:pt x="190" y="272"/>
                  </a:cubicBezTo>
                  <a:cubicBezTo>
                    <a:pt x="188" y="274"/>
                    <a:pt x="187" y="276"/>
                    <a:pt x="185" y="277"/>
                  </a:cubicBezTo>
                  <a:close/>
                  <a:moveTo>
                    <a:pt x="193" y="267"/>
                  </a:moveTo>
                  <a:cubicBezTo>
                    <a:pt x="190" y="267"/>
                    <a:pt x="191" y="264"/>
                    <a:pt x="190" y="262"/>
                  </a:cubicBezTo>
                  <a:cubicBezTo>
                    <a:pt x="192" y="261"/>
                    <a:pt x="193" y="260"/>
                    <a:pt x="193" y="258"/>
                  </a:cubicBezTo>
                  <a:cubicBezTo>
                    <a:pt x="195" y="259"/>
                    <a:pt x="197" y="261"/>
                    <a:pt x="197" y="264"/>
                  </a:cubicBezTo>
                  <a:cubicBezTo>
                    <a:pt x="195" y="265"/>
                    <a:pt x="194" y="266"/>
                    <a:pt x="193" y="267"/>
                  </a:cubicBezTo>
                  <a:close/>
                  <a:moveTo>
                    <a:pt x="196" y="256"/>
                  </a:moveTo>
                  <a:cubicBezTo>
                    <a:pt x="197" y="247"/>
                    <a:pt x="207" y="255"/>
                    <a:pt x="200" y="259"/>
                  </a:cubicBezTo>
                  <a:cubicBezTo>
                    <a:pt x="198" y="259"/>
                    <a:pt x="198" y="256"/>
                    <a:pt x="196" y="256"/>
                  </a:cubicBezTo>
                  <a:close/>
                  <a:moveTo>
                    <a:pt x="202" y="248"/>
                  </a:moveTo>
                  <a:cubicBezTo>
                    <a:pt x="203" y="245"/>
                    <a:pt x="204" y="243"/>
                    <a:pt x="206" y="241"/>
                  </a:cubicBezTo>
                  <a:cubicBezTo>
                    <a:pt x="208" y="242"/>
                    <a:pt x="209" y="245"/>
                    <a:pt x="210" y="246"/>
                  </a:cubicBezTo>
                  <a:cubicBezTo>
                    <a:pt x="209" y="248"/>
                    <a:pt x="207" y="249"/>
                    <a:pt x="207" y="251"/>
                  </a:cubicBezTo>
                  <a:cubicBezTo>
                    <a:pt x="204" y="251"/>
                    <a:pt x="204" y="249"/>
                    <a:pt x="202" y="248"/>
                  </a:cubicBezTo>
                  <a:close/>
                  <a:moveTo>
                    <a:pt x="209" y="239"/>
                  </a:moveTo>
                  <a:cubicBezTo>
                    <a:pt x="209" y="235"/>
                    <a:pt x="213" y="235"/>
                    <a:pt x="213" y="231"/>
                  </a:cubicBezTo>
                  <a:cubicBezTo>
                    <a:pt x="215" y="233"/>
                    <a:pt x="216" y="234"/>
                    <a:pt x="217" y="237"/>
                  </a:cubicBezTo>
                  <a:cubicBezTo>
                    <a:pt x="216" y="239"/>
                    <a:pt x="215" y="242"/>
                    <a:pt x="212" y="243"/>
                  </a:cubicBezTo>
                  <a:cubicBezTo>
                    <a:pt x="211" y="241"/>
                    <a:pt x="211" y="240"/>
                    <a:pt x="209" y="239"/>
                  </a:cubicBezTo>
                  <a:close/>
                  <a:moveTo>
                    <a:pt x="215" y="227"/>
                  </a:moveTo>
                  <a:cubicBezTo>
                    <a:pt x="217" y="225"/>
                    <a:pt x="218" y="222"/>
                    <a:pt x="220" y="220"/>
                  </a:cubicBezTo>
                  <a:cubicBezTo>
                    <a:pt x="224" y="221"/>
                    <a:pt x="222" y="226"/>
                    <a:pt x="225" y="227"/>
                  </a:cubicBezTo>
                  <a:cubicBezTo>
                    <a:pt x="225" y="230"/>
                    <a:pt x="222" y="231"/>
                    <a:pt x="221" y="233"/>
                  </a:cubicBezTo>
                  <a:cubicBezTo>
                    <a:pt x="218" y="233"/>
                    <a:pt x="218" y="228"/>
                    <a:pt x="215" y="227"/>
                  </a:cubicBezTo>
                  <a:close/>
                  <a:moveTo>
                    <a:pt x="219" y="212"/>
                  </a:moveTo>
                  <a:cubicBezTo>
                    <a:pt x="219" y="209"/>
                    <a:pt x="216" y="208"/>
                    <a:pt x="215" y="207"/>
                  </a:cubicBezTo>
                  <a:cubicBezTo>
                    <a:pt x="216" y="203"/>
                    <a:pt x="219" y="202"/>
                    <a:pt x="221" y="199"/>
                  </a:cubicBezTo>
                  <a:cubicBezTo>
                    <a:pt x="224" y="200"/>
                    <a:pt x="223" y="203"/>
                    <a:pt x="225" y="205"/>
                  </a:cubicBezTo>
                  <a:cubicBezTo>
                    <a:pt x="224" y="208"/>
                    <a:pt x="223" y="211"/>
                    <a:pt x="219" y="212"/>
                  </a:cubicBezTo>
                  <a:close/>
                  <a:moveTo>
                    <a:pt x="224" y="196"/>
                  </a:moveTo>
                  <a:cubicBezTo>
                    <a:pt x="226" y="193"/>
                    <a:pt x="229" y="191"/>
                    <a:pt x="231" y="188"/>
                  </a:cubicBezTo>
                  <a:cubicBezTo>
                    <a:pt x="234" y="188"/>
                    <a:pt x="234" y="191"/>
                    <a:pt x="236" y="193"/>
                  </a:cubicBezTo>
                  <a:cubicBezTo>
                    <a:pt x="234" y="196"/>
                    <a:pt x="232" y="199"/>
                    <a:pt x="229" y="201"/>
                  </a:cubicBezTo>
                  <a:cubicBezTo>
                    <a:pt x="226" y="201"/>
                    <a:pt x="226" y="197"/>
                    <a:pt x="224" y="196"/>
                  </a:cubicBezTo>
                  <a:close/>
                  <a:moveTo>
                    <a:pt x="221" y="191"/>
                  </a:moveTo>
                  <a:cubicBezTo>
                    <a:pt x="220" y="189"/>
                    <a:pt x="218" y="187"/>
                    <a:pt x="216" y="186"/>
                  </a:cubicBezTo>
                  <a:cubicBezTo>
                    <a:pt x="218" y="182"/>
                    <a:pt x="221" y="180"/>
                    <a:pt x="223" y="176"/>
                  </a:cubicBezTo>
                  <a:cubicBezTo>
                    <a:pt x="225" y="178"/>
                    <a:pt x="227" y="180"/>
                    <a:pt x="228" y="183"/>
                  </a:cubicBezTo>
                  <a:cubicBezTo>
                    <a:pt x="226" y="186"/>
                    <a:pt x="224" y="189"/>
                    <a:pt x="221" y="191"/>
                  </a:cubicBezTo>
                  <a:close/>
                  <a:moveTo>
                    <a:pt x="218" y="194"/>
                  </a:moveTo>
                  <a:cubicBezTo>
                    <a:pt x="217" y="197"/>
                    <a:pt x="215" y="199"/>
                    <a:pt x="213" y="201"/>
                  </a:cubicBezTo>
                  <a:cubicBezTo>
                    <a:pt x="211" y="200"/>
                    <a:pt x="210" y="198"/>
                    <a:pt x="208" y="197"/>
                  </a:cubicBezTo>
                  <a:cubicBezTo>
                    <a:pt x="209" y="192"/>
                    <a:pt x="212" y="192"/>
                    <a:pt x="213" y="188"/>
                  </a:cubicBezTo>
                  <a:cubicBezTo>
                    <a:pt x="215" y="190"/>
                    <a:pt x="217" y="192"/>
                    <a:pt x="218" y="194"/>
                  </a:cubicBezTo>
                  <a:close/>
                  <a:moveTo>
                    <a:pt x="205" y="190"/>
                  </a:moveTo>
                  <a:cubicBezTo>
                    <a:pt x="200" y="189"/>
                    <a:pt x="201" y="184"/>
                    <a:pt x="198" y="180"/>
                  </a:cubicBezTo>
                  <a:cubicBezTo>
                    <a:pt x="199" y="178"/>
                    <a:pt x="201" y="177"/>
                    <a:pt x="202" y="174"/>
                  </a:cubicBezTo>
                  <a:cubicBezTo>
                    <a:pt x="206" y="176"/>
                    <a:pt x="207" y="180"/>
                    <a:pt x="210" y="183"/>
                  </a:cubicBezTo>
                  <a:cubicBezTo>
                    <a:pt x="209" y="186"/>
                    <a:pt x="207" y="188"/>
                    <a:pt x="205" y="190"/>
                  </a:cubicBezTo>
                  <a:close/>
                  <a:moveTo>
                    <a:pt x="202" y="195"/>
                  </a:moveTo>
                  <a:cubicBezTo>
                    <a:pt x="199" y="196"/>
                    <a:pt x="199" y="199"/>
                    <a:pt x="196" y="200"/>
                  </a:cubicBezTo>
                  <a:cubicBezTo>
                    <a:pt x="193" y="198"/>
                    <a:pt x="193" y="194"/>
                    <a:pt x="189" y="192"/>
                  </a:cubicBezTo>
                  <a:cubicBezTo>
                    <a:pt x="191" y="189"/>
                    <a:pt x="192" y="185"/>
                    <a:pt x="196" y="185"/>
                  </a:cubicBezTo>
                  <a:cubicBezTo>
                    <a:pt x="197" y="189"/>
                    <a:pt x="200" y="191"/>
                    <a:pt x="202" y="195"/>
                  </a:cubicBezTo>
                  <a:close/>
                  <a:moveTo>
                    <a:pt x="185" y="186"/>
                  </a:moveTo>
                  <a:cubicBezTo>
                    <a:pt x="185" y="185"/>
                    <a:pt x="184" y="186"/>
                    <a:pt x="183" y="186"/>
                  </a:cubicBezTo>
                  <a:cubicBezTo>
                    <a:pt x="184" y="182"/>
                    <a:pt x="187" y="180"/>
                    <a:pt x="189" y="176"/>
                  </a:cubicBezTo>
                  <a:cubicBezTo>
                    <a:pt x="194" y="180"/>
                    <a:pt x="189" y="185"/>
                    <a:pt x="185" y="186"/>
                  </a:cubicBezTo>
                  <a:close/>
                  <a:moveTo>
                    <a:pt x="186" y="195"/>
                  </a:moveTo>
                  <a:cubicBezTo>
                    <a:pt x="192" y="200"/>
                    <a:pt x="195" y="206"/>
                    <a:pt x="187" y="211"/>
                  </a:cubicBezTo>
                  <a:cubicBezTo>
                    <a:pt x="183" y="210"/>
                    <a:pt x="183" y="206"/>
                    <a:pt x="180" y="205"/>
                  </a:cubicBezTo>
                  <a:cubicBezTo>
                    <a:pt x="181" y="200"/>
                    <a:pt x="184" y="198"/>
                    <a:pt x="186" y="195"/>
                  </a:cubicBezTo>
                  <a:close/>
                  <a:moveTo>
                    <a:pt x="185" y="231"/>
                  </a:moveTo>
                  <a:cubicBezTo>
                    <a:pt x="184" y="232"/>
                    <a:pt x="183" y="232"/>
                    <a:pt x="182" y="234"/>
                  </a:cubicBezTo>
                  <a:cubicBezTo>
                    <a:pt x="180" y="233"/>
                    <a:pt x="181" y="230"/>
                    <a:pt x="183" y="229"/>
                  </a:cubicBezTo>
                  <a:cubicBezTo>
                    <a:pt x="184" y="229"/>
                    <a:pt x="183" y="231"/>
                    <a:pt x="185" y="231"/>
                  </a:cubicBezTo>
                  <a:close/>
                  <a:moveTo>
                    <a:pt x="183" y="246"/>
                  </a:moveTo>
                  <a:cubicBezTo>
                    <a:pt x="186" y="246"/>
                    <a:pt x="186" y="249"/>
                    <a:pt x="189" y="249"/>
                  </a:cubicBezTo>
                  <a:cubicBezTo>
                    <a:pt x="190" y="253"/>
                    <a:pt x="187" y="254"/>
                    <a:pt x="185" y="256"/>
                  </a:cubicBezTo>
                  <a:cubicBezTo>
                    <a:pt x="182" y="256"/>
                    <a:pt x="183" y="252"/>
                    <a:pt x="179" y="252"/>
                  </a:cubicBezTo>
                  <a:cubicBezTo>
                    <a:pt x="181" y="250"/>
                    <a:pt x="182" y="248"/>
                    <a:pt x="183" y="246"/>
                  </a:cubicBezTo>
                  <a:close/>
                  <a:moveTo>
                    <a:pt x="191" y="329"/>
                  </a:moveTo>
                  <a:cubicBezTo>
                    <a:pt x="194" y="330"/>
                    <a:pt x="194" y="335"/>
                    <a:pt x="191" y="337"/>
                  </a:cubicBezTo>
                  <a:cubicBezTo>
                    <a:pt x="188" y="336"/>
                    <a:pt x="188" y="334"/>
                    <a:pt x="188" y="332"/>
                  </a:cubicBezTo>
                  <a:cubicBezTo>
                    <a:pt x="189" y="331"/>
                    <a:pt x="191" y="331"/>
                    <a:pt x="191" y="329"/>
                  </a:cubicBezTo>
                  <a:close/>
                  <a:moveTo>
                    <a:pt x="193" y="326"/>
                  </a:moveTo>
                  <a:cubicBezTo>
                    <a:pt x="196" y="326"/>
                    <a:pt x="198" y="329"/>
                    <a:pt x="196" y="331"/>
                  </a:cubicBezTo>
                  <a:cubicBezTo>
                    <a:pt x="195" y="330"/>
                    <a:pt x="193" y="329"/>
                    <a:pt x="193" y="326"/>
                  </a:cubicBezTo>
                  <a:close/>
                  <a:moveTo>
                    <a:pt x="196" y="316"/>
                  </a:moveTo>
                  <a:cubicBezTo>
                    <a:pt x="195" y="313"/>
                    <a:pt x="200" y="311"/>
                    <a:pt x="201" y="308"/>
                  </a:cubicBezTo>
                  <a:cubicBezTo>
                    <a:pt x="204" y="310"/>
                    <a:pt x="198" y="317"/>
                    <a:pt x="196" y="316"/>
                  </a:cubicBezTo>
                  <a:close/>
                  <a:moveTo>
                    <a:pt x="200" y="300"/>
                  </a:moveTo>
                  <a:cubicBezTo>
                    <a:pt x="200" y="296"/>
                    <a:pt x="197" y="295"/>
                    <a:pt x="196" y="293"/>
                  </a:cubicBezTo>
                  <a:cubicBezTo>
                    <a:pt x="201" y="279"/>
                    <a:pt x="214" y="299"/>
                    <a:pt x="200" y="300"/>
                  </a:cubicBezTo>
                  <a:close/>
                  <a:moveTo>
                    <a:pt x="204" y="270"/>
                  </a:moveTo>
                  <a:cubicBezTo>
                    <a:pt x="204" y="272"/>
                    <a:pt x="204" y="276"/>
                    <a:pt x="201" y="277"/>
                  </a:cubicBezTo>
                  <a:cubicBezTo>
                    <a:pt x="196" y="276"/>
                    <a:pt x="196" y="270"/>
                    <a:pt x="200" y="267"/>
                  </a:cubicBezTo>
                  <a:cubicBezTo>
                    <a:pt x="202" y="268"/>
                    <a:pt x="203" y="270"/>
                    <a:pt x="205" y="270"/>
                  </a:cubicBezTo>
                  <a:cubicBezTo>
                    <a:pt x="205" y="271"/>
                    <a:pt x="204" y="270"/>
                    <a:pt x="204" y="270"/>
                  </a:cubicBezTo>
                  <a:close/>
                  <a:moveTo>
                    <a:pt x="203" y="265"/>
                  </a:moveTo>
                  <a:cubicBezTo>
                    <a:pt x="203" y="262"/>
                    <a:pt x="205" y="262"/>
                    <a:pt x="206" y="260"/>
                  </a:cubicBezTo>
                  <a:cubicBezTo>
                    <a:pt x="210" y="260"/>
                    <a:pt x="213" y="267"/>
                    <a:pt x="208" y="269"/>
                  </a:cubicBezTo>
                  <a:cubicBezTo>
                    <a:pt x="205" y="269"/>
                    <a:pt x="206" y="265"/>
                    <a:pt x="203" y="265"/>
                  </a:cubicBezTo>
                  <a:close/>
                  <a:moveTo>
                    <a:pt x="210" y="257"/>
                  </a:moveTo>
                  <a:cubicBezTo>
                    <a:pt x="210" y="254"/>
                    <a:pt x="212" y="252"/>
                    <a:pt x="213" y="250"/>
                  </a:cubicBezTo>
                  <a:cubicBezTo>
                    <a:pt x="216" y="252"/>
                    <a:pt x="217" y="255"/>
                    <a:pt x="219" y="258"/>
                  </a:cubicBezTo>
                  <a:cubicBezTo>
                    <a:pt x="218" y="259"/>
                    <a:pt x="216" y="260"/>
                    <a:pt x="214" y="261"/>
                  </a:cubicBezTo>
                  <a:cubicBezTo>
                    <a:pt x="212" y="261"/>
                    <a:pt x="211" y="258"/>
                    <a:pt x="210" y="257"/>
                  </a:cubicBezTo>
                  <a:close/>
                  <a:moveTo>
                    <a:pt x="217" y="248"/>
                  </a:moveTo>
                  <a:cubicBezTo>
                    <a:pt x="217" y="245"/>
                    <a:pt x="220" y="244"/>
                    <a:pt x="220" y="241"/>
                  </a:cubicBezTo>
                  <a:cubicBezTo>
                    <a:pt x="224" y="242"/>
                    <a:pt x="224" y="246"/>
                    <a:pt x="227" y="248"/>
                  </a:cubicBezTo>
                  <a:cubicBezTo>
                    <a:pt x="227" y="251"/>
                    <a:pt x="224" y="251"/>
                    <a:pt x="223" y="254"/>
                  </a:cubicBezTo>
                  <a:cubicBezTo>
                    <a:pt x="220" y="253"/>
                    <a:pt x="219" y="250"/>
                    <a:pt x="217" y="248"/>
                  </a:cubicBezTo>
                  <a:close/>
                  <a:moveTo>
                    <a:pt x="224" y="238"/>
                  </a:moveTo>
                  <a:cubicBezTo>
                    <a:pt x="225" y="235"/>
                    <a:pt x="227" y="234"/>
                    <a:pt x="228" y="232"/>
                  </a:cubicBezTo>
                  <a:cubicBezTo>
                    <a:pt x="231" y="234"/>
                    <a:pt x="231" y="237"/>
                    <a:pt x="234" y="239"/>
                  </a:cubicBezTo>
                  <a:cubicBezTo>
                    <a:pt x="233" y="241"/>
                    <a:pt x="231" y="243"/>
                    <a:pt x="230" y="245"/>
                  </a:cubicBezTo>
                  <a:cubicBezTo>
                    <a:pt x="229" y="243"/>
                    <a:pt x="226" y="241"/>
                    <a:pt x="224" y="238"/>
                  </a:cubicBezTo>
                  <a:close/>
                  <a:moveTo>
                    <a:pt x="228" y="223"/>
                  </a:moveTo>
                  <a:cubicBezTo>
                    <a:pt x="221" y="219"/>
                    <a:pt x="224" y="215"/>
                    <a:pt x="228" y="210"/>
                  </a:cubicBezTo>
                  <a:cubicBezTo>
                    <a:pt x="231" y="211"/>
                    <a:pt x="232" y="214"/>
                    <a:pt x="234" y="217"/>
                  </a:cubicBezTo>
                  <a:cubicBezTo>
                    <a:pt x="231" y="219"/>
                    <a:pt x="231" y="222"/>
                    <a:pt x="228" y="223"/>
                  </a:cubicBezTo>
                  <a:close/>
                  <a:moveTo>
                    <a:pt x="233" y="210"/>
                  </a:moveTo>
                  <a:cubicBezTo>
                    <a:pt x="235" y="207"/>
                    <a:pt x="231" y="208"/>
                    <a:pt x="232" y="205"/>
                  </a:cubicBezTo>
                  <a:cubicBezTo>
                    <a:pt x="234" y="204"/>
                    <a:pt x="234" y="201"/>
                    <a:pt x="236" y="201"/>
                  </a:cubicBezTo>
                  <a:cubicBezTo>
                    <a:pt x="236" y="206"/>
                    <a:pt x="236" y="207"/>
                    <a:pt x="236" y="212"/>
                  </a:cubicBezTo>
                  <a:cubicBezTo>
                    <a:pt x="234" y="213"/>
                    <a:pt x="235" y="210"/>
                    <a:pt x="233" y="210"/>
                  </a:cubicBezTo>
                  <a:close/>
                  <a:moveTo>
                    <a:pt x="232" y="179"/>
                  </a:moveTo>
                  <a:cubicBezTo>
                    <a:pt x="229" y="178"/>
                    <a:pt x="229" y="175"/>
                    <a:pt x="227" y="174"/>
                  </a:cubicBezTo>
                  <a:cubicBezTo>
                    <a:pt x="227" y="170"/>
                    <a:pt x="231" y="168"/>
                    <a:pt x="233" y="165"/>
                  </a:cubicBezTo>
                  <a:cubicBezTo>
                    <a:pt x="238" y="167"/>
                    <a:pt x="236" y="178"/>
                    <a:pt x="232" y="179"/>
                  </a:cubicBezTo>
                  <a:close/>
                  <a:moveTo>
                    <a:pt x="223" y="169"/>
                  </a:moveTo>
                  <a:cubicBezTo>
                    <a:pt x="220" y="166"/>
                    <a:pt x="218" y="163"/>
                    <a:pt x="216" y="159"/>
                  </a:cubicBezTo>
                  <a:cubicBezTo>
                    <a:pt x="217" y="156"/>
                    <a:pt x="221" y="155"/>
                    <a:pt x="223" y="151"/>
                  </a:cubicBezTo>
                  <a:cubicBezTo>
                    <a:pt x="226" y="153"/>
                    <a:pt x="227" y="158"/>
                    <a:pt x="230" y="160"/>
                  </a:cubicBezTo>
                  <a:cubicBezTo>
                    <a:pt x="229" y="163"/>
                    <a:pt x="227" y="167"/>
                    <a:pt x="223" y="169"/>
                  </a:cubicBezTo>
                  <a:close/>
                  <a:moveTo>
                    <a:pt x="220" y="172"/>
                  </a:moveTo>
                  <a:cubicBezTo>
                    <a:pt x="218" y="175"/>
                    <a:pt x="216" y="178"/>
                    <a:pt x="213" y="180"/>
                  </a:cubicBezTo>
                  <a:cubicBezTo>
                    <a:pt x="210" y="177"/>
                    <a:pt x="209" y="174"/>
                    <a:pt x="206" y="171"/>
                  </a:cubicBezTo>
                  <a:cubicBezTo>
                    <a:pt x="207" y="167"/>
                    <a:pt x="211" y="166"/>
                    <a:pt x="212" y="163"/>
                  </a:cubicBezTo>
                  <a:cubicBezTo>
                    <a:pt x="216" y="165"/>
                    <a:pt x="218" y="168"/>
                    <a:pt x="220" y="172"/>
                  </a:cubicBezTo>
                  <a:close/>
                  <a:moveTo>
                    <a:pt x="203" y="167"/>
                  </a:moveTo>
                  <a:cubicBezTo>
                    <a:pt x="201" y="166"/>
                    <a:pt x="200" y="164"/>
                    <a:pt x="199" y="163"/>
                  </a:cubicBezTo>
                  <a:cubicBezTo>
                    <a:pt x="200" y="159"/>
                    <a:pt x="202" y="156"/>
                    <a:pt x="204" y="153"/>
                  </a:cubicBezTo>
                  <a:cubicBezTo>
                    <a:pt x="213" y="157"/>
                    <a:pt x="207" y="162"/>
                    <a:pt x="203" y="167"/>
                  </a:cubicBezTo>
                  <a:close/>
                  <a:moveTo>
                    <a:pt x="200" y="171"/>
                  </a:moveTo>
                  <a:cubicBezTo>
                    <a:pt x="198" y="172"/>
                    <a:pt x="196" y="173"/>
                    <a:pt x="196" y="176"/>
                  </a:cubicBezTo>
                  <a:cubicBezTo>
                    <a:pt x="194" y="176"/>
                    <a:pt x="193" y="175"/>
                    <a:pt x="192" y="174"/>
                  </a:cubicBezTo>
                  <a:cubicBezTo>
                    <a:pt x="192" y="168"/>
                    <a:pt x="199" y="163"/>
                    <a:pt x="200" y="171"/>
                  </a:cubicBezTo>
                  <a:close/>
                  <a:moveTo>
                    <a:pt x="179" y="155"/>
                  </a:moveTo>
                  <a:cubicBezTo>
                    <a:pt x="180" y="152"/>
                    <a:pt x="181" y="147"/>
                    <a:pt x="185" y="149"/>
                  </a:cubicBezTo>
                  <a:cubicBezTo>
                    <a:pt x="184" y="152"/>
                    <a:pt x="183" y="155"/>
                    <a:pt x="179" y="155"/>
                  </a:cubicBezTo>
                  <a:close/>
                  <a:moveTo>
                    <a:pt x="180" y="164"/>
                  </a:moveTo>
                  <a:cubicBezTo>
                    <a:pt x="183" y="164"/>
                    <a:pt x="183" y="168"/>
                    <a:pt x="185" y="169"/>
                  </a:cubicBezTo>
                  <a:cubicBezTo>
                    <a:pt x="185" y="173"/>
                    <a:pt x="181" y="174"/>
                    <a:pt x="179" y="177"/>
                  </a:cubicBezTo>
                  <a:cubicBezTo>
                    <a:pt x="177" y="176"/>
                    <a:pt x="177" y="174"/>
                    <a:pt x="175" y="173"/>
                  </a:cubicBezTo>
                  <a:cubicBezTo>
                    <a:pt x="176" y="169"/>
                    <a:pt x="178" y="167"/>
                    <a:pt x="180" y="164"/>
                  </a:cubicBezTo>
                  <a:close/>
                  <a:moveTo>
                    <a:pt x="181" y="188"/>
                  </a:moveTo>
                  <a:cubicBezTo>
                    <a:pt x="182" y="188"/>
                    <a:pt x="183" y="190"/>
                    <a:pt x="183" y="191"/>
                  </a:cubicBezTo>
                  <a:cubicBezTo>
                    <a:pt x="180" y="193"/>
                    <a:pt x="179" y="197"/>
                    <a:pt x="176" y="198"/>
                  </a:cubicBezTo>
                  <a:cubicBezTo>
                    <a:pt x="175" y="194"/>
                    <a:pt x="181" y="192"/>
                    <a:pt x="181" y="188"/>
                  </a:cubicBezTo>
                  <a:close/>
                  <a:moveTo>
                    <a:pt x="177" y="207"/>
                  </a:moveTo>
                  <a:cubicBezTo>
                    <a:pt x="179" y="209"/>
                    <a:pt x="182" y="212"/>
                    <a:pt x="183" y="216"/>
                  </a:cubicBezTo>
                  <a:cubicBezTo>
                    <a:pt x="183" y="216"/>
                    <a:pt x="182" y="216"/>
                    <a:pt x="182" y="217"/>
                  </a:cubicBezTo>
                  <a:cubicBezTo>
                    <a:pt x="178" y="216"/>
                    <a:pt x="174" y="211"/>
                    <a:pt x="177" y="207"/>
                  </a:cubicBezTo>
                  <a:close/>
                  <a:moveTo>
                    <a:pt x="175" y="241"/>
                  </a:moveTo>
                  <a:cubicBezTo>
                    <a:pt x="175" y="241"/>
                    <a:pt x="174" y="240"/>
                    <a:pt x="174" y="240"/>
                  </a:cubicBezTo>
                  <a:cubicBezTo>
                    <a:pt x="174" y="238"/>
                    <a:pt x="175" y="236"/>
                    <a:pt x="178" y="236"/>
                  </a:cubicBezTo>
                  <a:cubicBezTo>
                    <a:pt x="179" y="238"/>
                    <a:pt x="177" y="241"/>
                    <a:pt x="175" y="241"/>
                  </a:cubicBezTo>
                  <a:close/>
                  <a:moveTo>
                    <a:pt x="177" y="254"/>
                  </a:moveTo>
                  <a:cubicBezTo>
                    <a:pt x="179" y="255"/>
                    <a:pt x="180" y="258"/>
                    <a:pt x="182" y="260"/>
                  </a:cubicBezTo>
                  <a:cubicBezTo>
                    <a:pt x="181" y="262"/>
                    <a:pt x="180" y="263"/>
                    <a:pt x="178" y="264"/>
                  </a:cubicBezTo>
                  <a:cubicBezTo>
                    <a:pt x="176" y="262"/>
                    <a:pt x="176" y="259"/>
                    <a:pt x="174" y="258"/>
                  </a:cubicBezTo>
                  <a:cubicBezTo>
                    <a:pt x="175" y="256"/>
                    <a:pt x="176" y="255"/>
                    <a:pt x="177" y="254"/>
                  </a:cubicBezTo>
                  <a:close/>
                  <a:moveTo>
                    <a:pt x="179" y="277"/>
                  </a:moveTo>
                  <a:cubicBezTo>
                    <a:pt x="182" y="277"/>
                    <a:pt x="182" y="279"/>
                    <a:pt x="183" y="280"/>
                  </a:cubicBezTo>
                  <a:cubicBezTo>
                    <a:pt x="181" y="284"/>
                    <a:pt x="179" y="286"/>
                    <a:pt x="177" y="288"/>
                  </a:cubicBezTo>
                  <a:cubicBezTo>
                    <a:pt x="174" y="289"/>
                    <a:pt x="175" y="286"/>
                    <a:pt x="174" y="285"/>
                  </a:cubicBezTo>
                  <a:cubicBezTo>
                    <a:pt x="176" y="282"/>
                    <a:pt x="178" y="280"/>
                    <a:pt x="179" y="277"/>
                  </a:cubicBezTo>
                  <a:close/>
                  <a:moveTo>
                    <a:pt x="175" y="303"/>
                  </a:moveTo>
                  <a:cubicBezTo>
                    <a:pt x="176" y="304"/>
                    <a:pt x="176" y="306"/>
                    <a:pt x="177" y="307"/>
                  </a:cubicBezTo>
                  <a:cubicBezTo>
                    <a:pt x="175" y="308"/>
                    <a:pt x="174" y="310"/>
                    <a:pt x="173" y="311"/>
                  </a:cubicBezTo>
                  <a:cubicBezTo>
                    <a:pt x="169" y="309"/>
                    <a:pt x="174" y="305"/>
                    <a:pt x="175" y="303"/>
                  </a:cubicBezTo>
                  <a:close/>
                  <a:moveTo>
                    <a:pt x="180" y="311"/>
                  </a:moveTo>
                  <a:cubicBezTo>
                    <a:pt x="182" y="313"/>
                    <a:pt x="183" y="316"/>
                    <a:pt x="185" y="318"/>
                  </a:cubicBezTo>
                  <a:cubicBezTo>
                    <a:pt x="184" y="321"/>
                    <a:pt x="182" y="323"/>
                    <a:pt x="179" y="324"/>
                  </a:cubicBezTo>
                  <a:cubicBezTo>
                    <a:pt x="178" y="321"/>
                    <a:pt x="177" y="318"/>
                    <a:pt x="176" y="316"/>
                  </a:cubicBezTo>
                  <a:cubicBezTo>
                    <a:pt x="178" y="315"/>
                    <a:pt x="179" y="313"/>
                    <a:pt x="180" y="311"/>
                  </a:cubicBezTo>
                  <a:close/>
                  <a:moveTo>
                    <a:pt x="178" y="339"/>
                  </a:moveTo>
                  <a:cubicBezTo>
                    <a:pt x="178" y="337"/>
                    <a:pt x="177" y="337"/>
                    <a:pt x="177" y="335"/>
                  </a:cubicBezTo>
                  <a:cubicBezTo>
                    <a:pt x="178" y="334"/>
                    <a:pt x="179" y="333"/>
                    <a:pt x="179" y="332"/>
                  </a:cubicBezTo>
                  <a:cubicBezTo>
                    <a:pt x="181" y="333"/>
                    <a:pt x="181" y="334"/>
                    <a:pt x="182" y="335"/>
                  </a:cubicBezTo>
                  <a:cubicBezTo>
                    <a:pt x="181" y="337"/>
                    <a:pt x="180" y="338"/>
                    <a:pt x="178" y="339"/>
                  </a:cubicBezTo>
                  <a:close/>
                  <a:moveTo>
                    <a:pt x="184" y="358"/>
                  </a:moveTo>
                  <a:cubicBezTo>
                    <a:pt x="189" y="360"/>
                    <a:pt x="190" y="367"/>
                    <a:pt x="186" y="370"/>
                  </a:cubicBezTo>
                  <a:cubicBezTo>
                    <a:pt x="183" y="369"/>
                    <a:pt x="183" y="366"/>
                    <a:pt x="181" y="364"/>
                  </a:cubicBezTo>
                  <a:cubicBezTo>
                    <a:pt x="181" y="361"/>
                    <a:pt x="184" y="361"/>
                    <a:pt x="184" y="358"/>
                  </a:cubicBezTo>
                  <a:close/>
                  <a:moveTo>
                    <a:pt x="188" y="358"/>
                  </a:moveTo>
                  <a:cubicBezTo>
                    <a:pt x="190" y="358"/>
                    <a:pt x="190" y="360"/>
                    <a:pt x="191" y="362"/>
                  </a:cubicBezTo>
                  <a:cubicBezTo>
                    <a:pt x="191" y="362"/>
                    <a:pt x="188" y="360"/>
                    <a:pt x="188" y="358"/>
                  </a:cubicBezTo>
                  <a:close/>
                  <a:moveTo>
                    <a:pt x="196" y="344"/>
                  </a:moveTo>
                  <a:cubicBezTo>
                    <a:pt x="197" y="343"/>
                    <a:pt x="198" y="342"/>
                    <a:pt x="198" y="341"/>
                  </a:cubicBezTo>
                  <a:cubicBezTo>
                    <a:pt x="201" y="342"/>
                    <a:pt x="203" y="345"/>
                    <a:pt x="204" y="348"/>
                  </a:cubicBezTo>
                  <a:cubicBezTo>
                    <a:pt x="203" y="348"/>
                    <a:pt x="203" y="350"/>
                    <a:pt x="202" y="350"/>
                  </a:cubicBezTo>
                  <a:cubicBezTo>
                    <a:pt x="198" y="350"/>
                    <a:pt x="199" y="345"/>
                    <a:pt x="196" y="344"/>
                  </a:cubicBezTo>
                  <a:close/>
                  <a:moveTo>
                    <a:pt x="202" y="362"/>
                  </a:moveTo>
                  <a:cubicBezTo>
                    <a:pt x="206" y="362"/>
                    <a:pt x="205" y="366"/>
                    <a:pt x="208" y="367"/>
                  </a:cubicBezTo>
                  <a:cubicBezTo>
                    <a:pt x="208" y="368"/>
                    <a:pt x="207" y="369"/>
                    <a:pt x="206" y="369"/>
                  </a:cubicBezTo>
                  <a:cubicBezTo>
                    <a:pt x="202" y="369"/>
                    <a:pt x="204" y="366"/>
                    <a:pt x="201" y="365"/>
                  </a:cubicBezTo>
                  <a:cubicBezTo>
                    <a:pt x="201" y="364"/>
                    <a:pt x="202" y="364"/>
                    <a:pt x="202" y="362"/>
                  </a:cubicBezTo>
                  <a:close/>
                  <a:moveTo>
                    <a:pt x="202" y="336"/>
                  </a:moveTo>
                  <a:cubicBezTo>
                    <a:pt x="205" y="338"/>
                    <a:pt x="208" y="339"/>
                    <a:pt x="208" y="344"/>
                  </a:cubicBezTo>
                  <a:cubicBezTo>
                    <a:pt x="207" y="344"/>
                    <a:pt x="207" y="345"/>
                    <a:pt x="206" y="346"/>
                  </a:cubicBezTo>
                  <a:cubicBezTo>
                    <a:pt x="204" y="343"/>
                    <a:pt x="199" y="340"/>
                    <a:pt x="202" y="336"/>
                  </a:cubicBezTo>
                  <a:close/>
                  <a:moveTo>
                    <a:pt x="203" y="323"/>
                  </a:moveTo>
                  <a:cubicBezTo>
                    <a:pt x="201" y="322"/>
                    <a:pt x="200" y="321"/>
                    <a:pt x="199" y="319"/>
                  </a:cubicBezTo>
                  <a:cubicBezTo>
                    <a:pt x="199" y="316"/>
                    <a:pt x="203" y="316"/>
                    <a:pt x="203" y="312"/>
                  </a:cubicBezTo>
                  <a:cubicBezTo>
                    <a:pt x="210" y="315"/>
                    <a:pt x="206" y="319"/>
                    <a:pt x="203" y="323"/>
                  </a:cubicBezTo>
                  <a:close/>
                  <a:moveTo>
                    <a:pt x="206" y="305"/>
                  </a:moveTo>
                  <a:cubicBezTo>
                    <a:pt x="206" y="305"/>
                    <a:pt x="206" y="305"/>
                    <a:pt x="206" y="305"/>
                  </a:cubicBezTo>
                  <a:cubicBezTo>
                    <a:pt x="206" y="305"/>
                    <a:pt x="206" y="305"/>
                    <a:pt x="206" y="305"/>
                  </a:cubicBezTo>
                  <a:cubicBezTo>
                    <a:pt x="205" y="303"/>
                    <a:pt x="209" y="299"/>
                    <a:pt x="212" y="298"/>
                  </a:cubicBezTo>
                  <a:cubicBezTo>
                    <a:pt x="210" y="301"/>
                    <a:pt x="208" y="303"/>
                    <a:pt x="206" y="305"/>
                  </a:cubicBezTo>
                  <a:cubicBezTo>
                    <a:pt x="206" y="305"/>
                    <a:pt x="206" y="305"/>
                    <a:pt x="206" y="305"/>
                  </a:cubicBezTo>
                  <a:close/>
                  <a:moveTo>
                    <a:pt x="209" y="291"/>
                  </a:moveTo>
                  <a:cubicBezTo>
                    <a:pt x="210" y="288"/>
                    <a:pt x="205" y="286"/>
                    <a:pt x="205" y="282"/>
                  </a:cubicBezTo>
                  <a:cubicBezTo>
                    <a:pt x="206" y="281"/>
                    <a:pt x="207" y="280"/>
                    <a:pt x="208" y="278"/>
                  </a:cubicBezTo>
                  <a:cubicBezTo>
                    <a:pt x="211" y="280"/>
                    <a:pt x="213" y="283"/>
                    <a:pt x="215" y="286"/>
                  </a:cubicBezTo>
                  <a:cubicBezTo>
                    <a:pt x="214" y="288"/>
                    <a:pt x="212" y="290"/>
                    <a:pt x="209" y="291"/>
                  </a:cubicBezTo>
                  <a:close/>
                  <a:moveTo>
                    <a:pt x="212" y="276"/>
                  </a:moveTo>
                  <a:cubicBezTo>
                    <a:pt x="211" y="273"/>
                    <a:pt x="215" y="273"/>
                    <a:pt x="215" y="271"/>
                  </a:cubicBezTo>
                  <a:cubicBezTo>
                    <a:pt x="218" y="272"/>
                    <a:pt x="220" y="275"/>
                    <a:pt x="221" y="278"/>
                  </a:cubicBezTo>
                  <a:cubicBezTo>
                    <a:pt x="220" y="280"/>
                    <a:pt x="220" y="283"/>
                    <a:pt x="217" y="283"/>
                  </a:cubicBezTo>
                  <a:cubicBezTo>
                    <a:pt x="217" y="281"/>
                    <a:pt x="214" y="279"/>
                    <a:pt x="212" y="276"/>
                  </a:cubicBezTo>
                  <a:close/>
                  <a:moveTo>
                    <a:pt x="218" y="269"/>
                  </a:moveTo>
                  <a:cubicBezTo>
                    <a:pt x="220" y="260"/>
                    <a:pt x="227" y="263"/>
                    <a:pt x="229" y="269"/>
                  </a:cubicBezTo>
                  <a:cubicBezTo>
                    <a:pt x="228" y="272"/>
                    <a:pt x="227" y="273"/>
                    <a:pt x="225" y="275"/>
                  </a:cubicBezTo>
                  <a:cubicBezTo>
                    <a:pt x="222" y="274"/>
                    <a:pt x="221" y="270"/>
                    <a:pt x="218" y="269"/>
                  </a:cubicBezTo>
                  <a:close/>
                  <a:moveTo>
                    <a:pt x="227" y="258"/>
                  </a:moveTo>
                  <a:cubicBezTo>
                    <a:pt x="229" y="250"/>
                    <a:pt x="234" y="257"/>
                    <a:pt x="237" y="261"/>
                  </a:cubicBezTo>
                  <a:cubicBezTo>
                    <a:pt x="237" y="264"/>
                    <a:pt x="234" y="264"/>
                    <a:pt x="233" y="267"/>
                  </a:cubicBezTo>
                  <a:cubicBezTo>
                    <a:pt x="230" y="265"/>
                    <a:pt x="228" y="261"/>
                    <a:pt x="227" y="258"/>
                  </a:cubicBezTo>
                  <a:close/>
                  <a:moveTo>
                    <a:pt x="233" y="250"/>
                  </a:moveTo>
                  <a:cubicBezTo>
                    <a:pt x="234" y="247"/>
                    <a:pt x="236" y="247"/>
                    <a:pt x="237" y="245"/>
                  </a:cubicBezTo>
                  <a:cubicBezTo>
                    <a:pt x="238" y="249"/>
                    <a:pt x="238" y="250"/>
                    <a:pt x="239" y="256"/>
                  </a:cubicBezTo>
                  <a:cubicBezTo>
                    <a:pt x="237" y="255"/>
                    <a:pt x="236" y="252"/>
                    <a:pt x="233" y="250"/>
                  </a:cubicBezTo>
                  <a:close/>
                  <a:moveTo>
                    <a:pt x="231" y="229"/>
                  </a:moveTo>
                  <a:cubicBezTo>
                    <a:pt x="232" y="226"/>
                    <a:pt x="235" y="224"/>
                    <a:pt x="236" y="222"/>
                  </a:cubicBezTo>
                  <a:cubicBezTo>
                    <a:pt x="238" y="224"/>
                    <a:pt x="236" y="232"/>
                    <a:pt x="238" y="236"/>
                  </a:cubicBezTo>
                  <a:cubicBezTo>
                    <a:pt x="234" y="235"/>
                    <a:pt x="234" y="231"/>
                    <a:pt x="231" y="229"/>
                  </a:cubicBezTo>
                  <a:close/>
                  <a:moveTo>
                    <a:pt x="234" y="157"/>
                  </a:moveTo>
                  <a:cubicBezTo>
                    <a:pt x="231" y="154"/>
                    <a:pt x="228" y="151"/>
                    <a:pt x="227" y="148"/>
                  </a:cubicBezTo>
                  <a:cubicBezTo>
                    <a:pt x="228" y="143"/>
                    <a:pt x="232" y="141"/>
                    <a:pt x="234" y="137"/>
                  </a:cubicBezTo>
                  <a:cubicBezTo>
                    <a:pt x="240" y="139"/>
                    <a:pt x="237" y="154"/>
                    <a:pt x="234" y="157"/>
                  </a:cubicBezTo>
                  <a:close/>
                  <a:moveTo>
                    <a:pt x="236" y="129"/>
                  </a:moveTo>
                  <a:cubicBezTo>
                    <a:pt x="232" y="129"/>
                    <a:pt x="232" y="125"/>
                    <a:pt x="230" y="123"/>
                  </a:cubicBezTo>
                  <a:cubicBezTo>
                    <a:pt x="230" y="121"/>
                    <a:pt x="232" y="121"/>
                    <a:pt x="232" y="119"/>
                  </a:cubicBezTo>
                  <a:cubicBezTo>
                    <a:pt x="235" y="121"/>
                    <a:pt x="238" y="125"/>
                    <a:pt x="236" y="129"/>
                  </a:cubicBezTo>
                  <a:close/>
                  <a:moveTo>
                    <a:pt x="232" y="133"/>
                  </a:moveTo>
                  <a:cubicBezTo>
                    <a:pt x="229" y="136"/>
                    <a:pt x="225" y="138"/>
                    <a:pt x="224" y="143"/>
                  </a:cubicBezTo>
                  <a:cubicBezTo>
                    <a:pt x="213" y="139"/>
                    <a:pt x="223" y="131"/>
                    <a:pt x="227" y="126"/>
                  </a:cubicBezTo>
                  <a:cubicBezTo>
                    <a:pt x="229" y="128"/>
                    <a:pt x="230" y="130"/>
                    <a:pt x="232" y="133"/>
                  </a:cubicBezTo>
                  <a:close/>
                  <a:moveTo>
                    <a:pt x="220" y="147"/>
                  </a:moveTo>
                  <a:cubicBezTo>
                    <a:pt x="218" y="150"/>
                    <a:pt x="215" y="151"/>
                    <a:pt x="213" y="155"/>
                  </a:cubicBezTo>
                  <a:cubicBezTo>
                    <a:pt x="211" y="154"/>
                    <a:pt x="211" y="152"/>
                    <a:pt x="209" y="151"/>
                  </a:cubicBezTo>
                  <a:cubicBezTo>
                    <a:pt x="208" y="145"/>
                    <a:pt x="213" y="144"/>
                    <a:pt x="215" y="140"/>
                  </a:cubicBezTo>
                  <a:cubicBezTo>
                    <a:pt x="218" y="141"/>
                    <a:pt x="218" y="145"/>
                    <a:pt x="220" y="147"/>
                  </a:cubicBezTo>
                  <a:close/>
                  <a:moveTo>
                    <a:pt x="204" y="144"/>
                  </a:moveTo>
                  <a:cubicBezTo>
                    <a:pt x="198" y="141"/>
                    <a:pt x="204" y="134"/>
                    <a:pt x="207" y="130"/>
                  </a:cubicBezTo>
                  <a:cubicBezTo>
                    <a:pt x="209" y="131"/>
                    <a:pt x="211" y="134"/>
                    <a:pt x="212" y="137"/>
                  </a:cubicBezTo>
                  <a:cubicBezTo>
                    <a:pt x="210" y="139"/>
                    <a:pt x="208" y="143"/>
                    <a:pt x="204" y="144"/>
                  </a:cubicBezTo>
                  <a:close/>
                  <a:moveTo>
                    <a:pt x="198" y="135"/>
                  </a:moveTo>
                  <a:cubicBezTo>
                    <a:pt x="191" y="131"/>
                    <a:pt x="198" y="124"/>
                    <a:pt x="200" y="120"/>
                  </a:cubicBezTo>
                  <a:cubicBezTo>
                    <a:pt x="202" y="121"/>
                    <a:pt x="203" y="124"/>
                    <a:pt x="204" y="125"/>
                  </a:cubicBezTo>
                  <a:cubicBezTo>
                    <a:pt x="203" y="129"/>
                    <a:pt x="199" y="131"/>
                    <a:pt x="198" y="135"/>
                  </a:cubicBezTo>
                  <a:close/>
                  <a:moveTo>
                    <a:pt x="202" y="148"/>
                  </a:moveTo>
                  <a:cubicBezTo>
                    <a:pt x="200" y="152"/>
                    <a:pt x="198" y="154"/>
                    <a:pt x="196" y="156"/>
                  </a:cubicBezTo>
                  <a:cubicBezTo>
                    <a:pt x="194" y="155"/>
                    <a:pt x="193" y="154"/>
                    <a:pt x="191" y="152"/>
                  </a:cubicBezTo>
                  <a:cubicBezTo>
                    <a:pt x="192" y="146"/>
                    <a:pt x="199" y="140"/>
                    <a:pt x="202" y="148"/>
                  </a:cubicBezTo>
                  <a:close/>
                  <a:moveTo>
                    <a:pt x="189" y="146"/>
                  </a:moveTo>
                  <a:cubicBezTo>
                    <a:pt x="188" y="146"/>
                    <a:pt x="187" y="145"/>
                    <a:pt x="186" y="144"/>
                  </a:cubicBezTo>
                  <a:cubicBezTo>
                    <a:pt x="187" y="141"/>
                    <a:pt x="191" y="133"/>
                    <a:pt x="195" y="138"/>
                  </a:cubicBezTo>
                  <a:cubicBezTo>
                    <a:pt x="193" y="141"/>
                    <a:pt x="190" y="142"/>
                    <a:pt x="189" y="146"/>
                  </a:cubicBezTo>
                  <a:close/>
                  <a:moveTo>
                    <a:pt x="182" y="137"/>
                  </a:moveTo>
                  <a:cubicBezTo>
                    <a:pt x="179" y="137"/>
                    <a:pt x="180" y="133"/>
                    <a:pt x="177" y="133"/>
                  </a:cubicBezTo>
                  <a:cubicBezTo>
                    <a:pt x="178" y="129"/>
                    <a:pt x="181" y="127"/>
                    <a:pt x="183" y="124"/>
                  </a:cubicBezTo>
                  <a:cubicBezTo>
                    <a:pt x="186" y="124"/>
                    <a:pt x="186" y="127"/>
                    <a:pt x="187" y="129"/>
                  </a:cubicBezTo>
                  <a:cubicBezTo>
                    <a:pt x="186" y="132"/>
                    <a:pt x="183" y="134"/>
                    <a:pt x="182" y="137"/>
                  </a:cubicBezTo>
                  <a:close/>
                  <a:moveTo>
                    <a:pt x="174" y="146"/>
                  </a:moveTo>
                  <a:cubicBezTo>
                    <a:pt x="171" y="142"/>
                    <a:pt x="172" y="139"/>
                    <a:pt x="174" y="135"/>
                  </a:cubicBezTo>
                  <a:cubicBezTo>
                    <a:pt x="179" y="137"/>
                    <a:pt x="179" y="145"/>
                    <a:pt x="174" y="146"/>
                  </a:cubicBezTo>
                  <a:close/>
                  <a:moveTo>
                    <a:pt x="176" y="157"/>
                  </a:moveTo>
                  <a:cubicBezTo>
                    <a:pt x="179" y="159"/>
                    <a:pt x="173" y="165"/>
                    <a:pt x="171" y="167"/>
                  </a:cubicBezTo>
                  <a:cubicBezTo>
                    <a:pt x="170" y="164"/>
                    <a:pt x="175" y="161"/>
                    <a:pt x="176" y="157"/>
                  </a:cubicBezTo>
                  <a:close/>
                  <a:moveTo>
                    <a:pt x="172" y="176"/>
                  </a:moveTo>
                  <a:cubicBezTo>
                    <a:pt x="174" y="176"/>
                    <a:pt x="174" y="180"/>
                    <a:pt x="176" y="181"/>
                  </a:cubicBezTo>
                  <a:cubicBezTo>
                    <a:pt x="175" y="184"/>
                    <a:pt x="172" y="186"/>
                    <a:pt x="171" y="189"/>
                  </a:cubicBezTo>
                  <a:cubicBezTo>
                    <a:pt x="167" y="189"/>
                    <a:pt x="168" y="185"/>
                    <a:pt x="166" y="184"/>
                  </a:cubicBezTo>
                  <a:cubicBezTo>
                    <a:pt x="167" y="181"/>
                    <a:pt x="170" y="179"/>
                    <a:pt x="172" y="176"/>
                  </a:cubicBezTo>
                  <a:close/>
                  <a:moveTo>
                    <a:pt x="172" y="214"/>
                  </a:moveTo>
                  <a:cubicBezTo>
                    <a:pt x="175" y="216"/>
                    <a:pt x="180" y="222"/>
                    <a:pt x="174" y="224"/>
                  </a:cubicBezTo>
                  <a:cubicBezTo>
                    <a:pt x="172" y="222"/>
                    <a:pt x="171" y="219"/>
                    <a:pt x="170" y="216"/>
                  </a:cubicBezTo>
                  <a:cubicBezTo>
                    <a:pt x="171" y="215"/>
                    <a:pt x="171" y="215"/>
                    <a:pt x="172" y="214"/>
                  </a:cubicBezTo>
                  <a:close/>
                  <a:moveTo>
                    <a:pt x="169" y="242"/>
                  </a:moveTo>
                  <a:cubicBezTo>
                    <a:pt x="170" y="241"/>
                    <a:pt x="175" y="248"/>
                    <a:pt x="170" y="247"/>
                  </a:cubicBezTo>
                  <a:cubicBezTo>
                    <a:pt x="169" y="246"/>
                    <a:pt x="170" y="242"/>
                    <a:pt x="169" y="242"/>
                  </a:cubicBezTo>
                  <a:close/>
                  <a:moveTo>
                    <a:pt x="171" y="261"/>
                  </a:moveTo>
                  <a:cubicBezTo>
                    <a:pt x="173" y="262"/>
                    <a:pt x="173" y="267"/>
                    <a:pt x="176" y="268"/>
                  </a:cubicBezTo>
                  <a:cubicBezTo>
                    <a:pt x="173" y="271"/>
                    <a:pt x="172" y="276"/>
                    <a:pt x="168" y="277"/>
                  </a:cubicBezTo>
                  <a:cubicBezTo>
                    <a:pt x="164" y="272"/>
                    <a:pt x="165" y="265"/>
                    <a:pt x="171" y="261"/>
                  </a:cubicBezTo>
                  <a:close/>
                  <a:moveTo>
                    <a:pt x="166" y="332"/>
                  </a:moveTo>
                  <a:cubicBezTo>
                    <a:pt x="168" y="333"/>
                    <a:pt x="170" y="338"/>
                    <a:pt x="166" y="339"/>
                  </a:cubicBezTo>
                  <a:cubicBezTo>
                    <a:pt x="166" y="336"/>
                    <a:pt x="166" y="334"/>
                    <a:pt x="166" y="332"/>
                  </a:cubicBezTo>
                  <a:close/>
                  <a:moveTo>
                    <a:pt x="166" y="299"/>
                  </a:moveTo>
                  <a:cubicBezTo>
                    <a:pt x="168" y="298"/>
                    <a:pt x="166" y="296"/>
                    <a:pt x="166" y="294"/>
                  </a:cubicBezTo>
                  <a:cubicBezTo>
                    <a:pt x="169" y="292"/>
                    <a:pt x="169" y="294"/>
                    <a:pt x="170" y="296"/>
                  </a:cubicBezTo>
                  <a:cubicBezTo>
                    <a:pt x="170" y="298"/>
                    <a:pt x="169" y="299"/>
                    <a:pt x="166" y="299"/>
                  </a:cubicBezTo>
                  <a:close/>
                  <a:moveTo>
                    <a:pt x="170" y="356"/>
                  </a:moveTo>
                  <a:cubicBezTo>
                    <a:pt x="170" y="359"/>
                    <a:pt x="171" y="361"/>
                    <a:pt x="172" y="363"/>
                  </a:cubicBezTo>
                  <a:cubicBezTo>
                    <a:pt x="170" y="363"/>
                    <a:pt x="171" y="365"/>
                    <a:pt x="169" y="364"/>
                  </a:cubicBezTo>
                  <a:cubicBezTo>
                    <a:pt x="168" y="361"/>
                    <a:pt x="169" y="360"/>
                    <a:pt x="168" y="356"/>
                  </a:cubicBezTo>
                  <a:cubicBezTo>
                    <a:pt x="169" y="356"/>
                    <a:pt x="170" y="356"/>
                    <a:pt x="170" y="356"/>
                  </a:cubicBezTo>
                  <a:close/>
                  <a:moveTo>
                    <a:pt x="172" y="322"/>
                  </a:moveTo>
                  <a:cubicBezTo>
                    <a:pt x="175" y="323"/>
                    <a:pt x="178" y="330"/>
                    <a:pt x="174" y="331"/>
                  </a:cubicBezTo>
                  <a:cubicBezTo>
                    <a:pt x="172" y="332"/>
                    <a:pt x="168" y="325"/>
                    <a:pt x="172" y="322"/>
                  </a:cubicBezTo>
                  <a:close/>
                  <a:moveTo>
                    <a:pt x="174" y="345"/>
                  </a:moveTo>
                  <a:cubicBezTo>
                    <a:pt x="174" y="345"/>
                    <a:pt x="173" y="345"/>
                    <a:pt x="172" y="345"/>
                  </a:cubicBezTo>
                  <a:cubicBezTo>
                    <a:pt x="173" y="343"/>
                    <a:pt x="171" y="343"/>
                    <a:pt x="172" y="341"/>
                  </a:cubicBezTo>
                  <a:cubicBezTo>
                    <a:pt x="174" y="341"/>
                    <a:pt x="175" y="343"/>
                    <a:pt x="174" y="345"/>
                  </a:cubicBezTo>
                  <a:close/>
                  <a:moveTo>
                    <a:pt x="176" y="419"/>
                  </a:moveTo>
                  <a:cubicBezTo>
                    <a:pt x="178" y="420"/>
                    <a:pt x="178" y="424"/>
                    <a:pt x="179" y="427"/>
                  </a:cubicBezTo>
                  <a:cubicBezTo>
                    <a:pt x="180" y="429"/>
                    <a:pt x="177" y="429"/>
                    <a:pt x="177" y="431"/>
                  </a:cubicBezTo>
                  <a:cubicBezTo>
                    <a:pt x="175" y="429"/>
                    <a:pt x="173" y="423"/>
                    <a:pt x="176" y="419"/>
                  </a:cubicBezTo>
                  <a:close/>
                  <a:moveTo>
                    <a:pt x="176" y="454"/>
                  </a:moveTo>
                  <a:cubicBezTo>
                    <a:pt x="174" y="454"/>
                    <a:pt x="174" y="457"/>
                    <a:pt x="172" y="457"/>
                  </a:cubicBezTo>
                  <a:cubicBezTo>
                    <a:pt x="171" y="454"/>
                    <a:pt x="173" y="453"/>
                    <a:pt x="174" y="449"/>
                  </a:cubicBezTo>
                  <a:cubicBezTo>
                    <a:pt x="176" y="450"/>
                    <a:pt x="175" y="452"/>
                    <a:pt x="176" y="454"/>
                  </a:cubicBezTo>
                  <a:close/>
                  <a:moveTo>
                    <a:pt x="177" y="378"/>
                  </a:moveTo>
                  <a:cubicBezTo>
                    <a:pt x="176" y="375"/>
                    <a:pt x="174" y="374"/>
                    <a:pt x="174" y="371"/>
                  </a:cubicBezTo>
                  <a:cubicBezTo>
                    <a:pt x="175" y="370"/>
                    <a:pt x="176" y="369"/>
                    <a:pt x="177" y="367"/>
                  </a:cubicBezTo>
                  <a:cubicBezTo>
                    <a:pt x="180" y="368"/>
                    <a:pt x="180" y="372"/>
                    <a:pt x="182" y="374"/>
                  </a:cubicBezTo>
                  <a:cubicBezTo>
                    <a:pt x="181" y="376"/>
                    <a:pt x="180" y="378"/>
                    <a:pt x="177" y="378"/>
                  </a:cubicBezTo>
                  <a:close/>
                  <a:moveTo>
                    <a:pt x="180" y="390"/>
                  </a:moveTo>
                  <a:cubicBezTo>
                    <a:pt x="183" y="390"/>
                    <a:pt x="184" y="393"/>
                    <a:pt x="183" y="395"/>
                  </a:cubicBezTo>
                  <a:cubicBezTo>
                    <a:pt x="180" y="395"/>
                    <a:pt x="178" y="392"/>
                    <a:pt x="180" y="390"/>
                  </a:cubicBezTo>
                  <a:close/>
                  <a:moveTo>
                    <a:pt x="183" y="437"/>
                  </a:moveTo>
                  <a:cubicBezTo>
                    <a:pt x="188" y="440"/>
                    <a:pt x="185" y="446"/>
                    <a:pt x="181" y="448"/>
                  </a:cubicBezTo>
                  <a:cubicBezTo>
                    <a:pt x="178" y="444"/>
                    <a:pt x="181" y="440"/>
                    <a:pt x="183" y="437"/>
                  </a:cubicBezTo>
                  <a:close/>
                  <a:moveTo>
                    <a:pt x="188" y="451"/>
                  </a:moveTo>
                  <a:cubicBezTo>
                    <a:pt x="194" y="453"/>
                    <a:pt x="189" y="461"/>
                    <a:pt x="187" y="464"/>
                  </a:cubicBezTo>
                  <a:cubicBezTo>
                    <a:pt x="184" y="462"/>
                    <a:pt x="184" y="459"/>
                    <a:pt x="184" y="454"/>
                  </a:cubicBezTo>
                  <a:cubicBezTo>
                    <a:pt x="186" y="454"/>
                    <a:pt x="187" y="452"/>
                    <a:pt x="188" y="451"/>
                  </a:cubicBezTo>
                  <a:close/>
                  <a:moveTo>
                    <a:pt x="193" y="464"/>
                  </a:moveTo>
                  <a:cubicBezTo>
                    <a:pt x="195" y="466"/>
                    <a:pt x="191" y="469"/>
                    <a:pt x="189" y="470"/>
                  </a:cubicBezTo>
                  <a:cubicBezTo>
                    <a:pt x="189" y="466"/>
                    <a:pt x="192" y="466"/>
                    <a:pt x="193" y="464"/>
                  </a:cubicBezTo>
                  <a:close/>
                  <a:moveTo>
                    <a:pt x="190" y="437"/>
                  </a:moveTo>
                  <a:cubicBezTo>
                    <a:pt x="189" y="436"/>
                    <a:pt x="188" y="433"/>
                    <a:pt x="187" y="431"/>
                  </a:cubicBezTo>
                  <a:cubicBezTo>
                    <a:pt x="189" y="429"/>
                    <a:pt x="191" y="428"/>
                    <a:pt x="191" y="425"/>
                  </a:cubicBezTo>
                  <a:cubicBezTo>
                    <a:pt x="194" y="426"/>
                    <a:pt x="195" y="429"/>
                    <a:pt x="196" y="430"/>
                  </a:cubicBezTo>
                  <a:cubicBezTo>
                    <a:pt x="195" y="434"/>
                    <a:pt x="193" y="436"/>
                    <a:pt x="190" y="437"/>
                  </a:cubicBezTo>
                  <a:close/>
                  <a:moveTo>
                    <a:pt x="191" y="411"/>
                  </a:moveTo>
                  <a:cubicBezTo>
                    <a:pt x="189" y="410"/>
                    <a:pt x="187" y="411"/>
                    <a:pt x="185" y="409"/>
                  </a:cubicBezTo>
                  <a:cubicBezTo>
                    <a:pt x="186" y="406"/>
                    <a:pt x="188" y="404"/>
                    <a:pt x="190" y="401"/>
                  </a:cubicBezTo>
                  <a:cubicBezTo>
                    <a:pt x="193" y="402"/>
                    <a:pt x="193" y="405"/>
                    <a:pt x="195" y="406"/>
                  </a:cubicBezTo>
                  <a:cubicBezTo>
                    <a:pt x="194" y="408"/>
                    <a:pt x="192" y="409"/>
                    <a:pt x="191" y="411"/>
                  </a:cubicBezTo>
                  <a:close/>
                  <a:moveTo>
                    <a:pt x="195" y="394"/>
                  </a:moveTo>
                  <a:cubicBezTo>
                    <a:pt x="199" y="395"/>
                    <a:pt x="201" y="399"/>
                    <a:pt x="198" y="402"/>
                  </a:cubicBezTo>
                  <a:cubicBezTo>
                    <a:pt x="195" y="401"/>
                    <a:pt x="192" y="397"/>
                    <a:pt x="195" y="394"/>
                  </a:cubicBezTo>
                  <a:close/>
                  <a:moveTo>
                    <a:pt x="197" y="369"/>
                  </a:moveTo>
                  <a:cubicBezTo>
                    <a:pt x="200" y="370"/>
                    <a:pt x="202" y="373"/>
                    <a:pt x="201" y="375"/>
                  </a:cubicBezTo>
                  <a:cubicBezTo>
                    <a:pt x="198" y="375"/>
                    <a:pt x="196" y="372"/>
                    <a:pt x="197" y="369"/>
                  </a:cubicBezTo>
                  <a:close/>
                  <a:moveTo>
                    <a:pt x="202" y="385"/>
                  </a:moveTo>
                  <a:cubicBezTo>
                    <a:pt x="205" y="384"/>
                    <a:pt x="208" y="392"/>
                    <a:pt x="204" y="394"/>
                  </a:cubicBezTo>
                  <a:cubicBezTo>
                    <a:pt x="200" y="393"/>
                    <a:pt x="201" y="386"/>
                    <a:pt x="202" y="385"/>
                  </a:cubicBezTo>
                  <a:close/>
                  <a:moveTo>
                    <a:pt x="204" y="383"/>
                  </a:moveTo>
                  <a:cubicBezTo>
                    <a:pt x="208" y="373"/>
                    <a:pt x="215" y="389"/>
                    <a:pt x="207" y="386"/>
                  </a:cubicBezTo>
                  <a:cubicBezTo>
                    <a:pt x="205" y="386"/>
                    <a:pt x="207" y="383"/>
                    <a:pt x="204" y="383"/>
                  </a:cubicBezTo>
                  <a:close/>
                  <a:moveTo>
                    <a:pt x="210" y="363"/>
                  </a:moveTo>
                  <a:cubicBezTo>
                    <a:pt x="212" y="360"/>
                    <a:pt x="207" y="360"/>
                    <a:pt x="207" y="357"/>
                  </a:cubicBezTo>
                  <a:cubicBezTo>
                    <a:pt x="208" y="357"/>
                    <a:pt x="207" y="356"/>
                    <a:pt x="208" y="355"/>
                  </a:cubicBezTo>
                  <a:cubicBezTo>
                    <a:pt x="208" y="355"/>
                    <a:pt x="209" y="355"/>
                    <a:pt x="210" y="355"/>
                  </a:cubicBezTo>
                  <a:cubicBezTo>
                    <a:pt x="210" y="358"/>
                    <a:pt x="213" y="358"/>
                    <a:pt x="213" y="362"/>
                  </a:cubicBezTo>
                  <a:cubicBezTo>
                    <a:pt x="212" y="362"/>
                    <a:pt x="211" y="363"/>
                    <a:pt x="210" y="363"/>
                  </a:cubicBezTo>
                  <a:close/>
                  <a:moveTo>
                    <a:pt x="211" y="375"/>
                  </a:moveTo>
                  <a:cubicBezTo>
                    <a:pt x="214" y="375"/>
                    <a:pt x="214" y="378"/>
                    <a:pt x="215" y="380"/>
                  </a:cubicBezTo>
                  <a:cubicBezTo>
                    <a:pt x="213" y="378"/>
                    <a:pt x="210" y="377"/>
                    <a:pt x="211" y="375"/>
                  </a:cubicBezTo>
                  <a:close/>
                  <a:moveTo>
                    <a:pt x="214" y="358"/>
                  </a:moveTo>
                  <a:cubicBezTo>
                    <a:pt x="213" y="356"/>
                    <a:pt x="211" y="354"/>
                    <a:pt x="210" y="351"/>
                  </a:cubicBezTo>
                  <a:cubicBezTo>
                    <a:pt x="212" y="351"/>
                    <a:pt x="212" y="349"/>
                    <a:pt x="213" y="348"/>
                  </a:cubicBezTo>
                  <a:cubicBezTo>
                    <a:pt x="217" y="350"/>
                    <a:pt x="221" y="357"/>
                    <a:pt x="214" y="358"/>
                  </a:cubicBezTo>
                  <a:close/>
                  <a:moveTo>
                    <a:pt x="207" y="330"/>
                  </a:moveTo>
                  <a:cubicBezTo>
                    <a:pt x="208" y="327"/>
                    <a:pt x="210" y="325"/>
                    <a:pt x="212" y="324"/>
                  </a:cubicBezTo>
                  <a:cubicBezTo>
                    <a:pt x="215" y="325"/>
                    <a:pt x="216" y="329"/>
                    <a:pt x="218" y="331"/>
                  </a:cubicBezTo>
                  <a:cubicBezTo>
                    <a:pt x="214" y="339"/>
                    <a:pt x="211" y="334"/>
                    <a:pt x="207" y="330"/>
                  </a:cubicBezTo>
                  <a:close/>
                  <a:moveTo>
                    <a:pt x="212" y="311"/>
                  </a:moveTo>
                  <a:cubicBezTo>
                    <a:pt x="210" y="310"/>
                    <a:pt x="209" y="308"/>
                    <a:pt x="207" y="308"/>
                  </a:cubicBezTo>
                  <a:cubicBezTo>
                    <a:pt x="208" y="305"/>
                    <a:pt x="211" y="304"/>
                    <a:pt x="212" y="301"/>
                  </a:cubicBezTo>
                  <a:cubicBezTo>
                    <a:pt x="215" y="300"/>
                    <a:pt x="214" y="304"/>
                    <a:pt x="217" y="305"/>
                  </a:cubicBezTo>
                  <a:cubicBezTo>
                    <a:pt x="216" y="308"/>
                    <a:pt x="213" y="308"/>
                    <a:pt x="212" y="311"/>
                  </a:cubicBezTo>
                  <a:close/>
                  <a:moveTo>
                    <a:pt x="215" y="298"/>
                  </a:moveTo>
                  <a:cubicBezTo>
                    <a:pt x="215" y="294"/>
                    <a:pt x="218" y="295"/>
                    <a:pt x="219" y="292"/>
                  </a:cubicBezTo>
                  <a:cubicBezTo>
                    <a:pt x="221" y="293"/>
                    <a:pt x="222" y="295"/>
                    <a:pt x="223" y="296"/>
                  </a:cubicBezTo>
                  <a:cubicBezTo>
                    <a:pt x="222" y="298"/>
                    <a:pt x="221" y="301"/>
                    <a:pt x="219" y="302"/>
                  </a:cubicBezTo>
                  <a:cubicBezTo>
                    <a:pt x="219" y="299"/>
                    <a:pt x="217" y="299"/>
                    <a:pt x="215" y="298"/>
                  </a:cubicBezTo>
                  <a:close/>
                  <a:moveTo>
                    <a:pt x="226" y="283"/>
                  </a:moveTo>
                  <a:cubicBezTo>
                    <a:pt x="227" y="286"/>
                    <a:pt x="232" y="290"/>
                    <a:pt x="227" y="293"/>
                  </a:cubicBezTo>
                  <a:cubicBezTo>
                    <a:pt x="223" y="291"/>
                    <a:pt x="220" y="284"/>
                    <a:pt x="226" y="283"/>
                  </a:cubicBezTo>
                  <a:close/>
                  <a:moveTo>
                    <a:pt x="237" y="279"/>
                  </a:moveTo>
                  <a:cubicBezTo>
                    <a:pt x="237" y="282"/>
                    <a:pt x="235" y="283"/>
                    <a:pt x="233" y="285"/>
                  </a:cubicBezTo>
                  <a:cubicBezTo>
                    <a:pt x="220" y="282"/>
                    <a:pt x="237" y="268"/>
                    <a:pt x="237" y="279"/>
                  </a:cubicBezTo>
                  <a:close/>
                  <a:moveTo>
                    <a:pt x="240" y="284"/>
                  </a:moveTo>
                  <a:cubicBezTo>
                    <a:pt x="242" y="289"/>
                    <a:pt x="241" y="291"/>
                    <a:pt x="242" y="297"/>
                  </a:cubicBezTo>
                  <a:cubicBezTo>
                    <a:pt x="239" y="296"/>
                    <a:pt x="238" y="293"/>
                    <a:pt x="236" y="290"/>
                  </a:cubicBezTo>
                  <a:cubicBezTo>
                    <a:pt x="237" y="288"/>
                    <a:pt x="239" y="287"/>
                    <a:pt x="240" y="284"/>
                  </a:cubicBezTo>
                  <a:close/>
                  <a:moveTo>
                    <a:pt x="240" y="227"/>
                  </a:moveTo>
                  <a:cubicBezTo>
                    <a:pt x="242" y="227"/>
                    <a:pt x="241" y="229"/>
                    <a:pt x="243" y="229"/>
                  </a:cubicBezTo>
                  <a:cubicBezTo>
                    <a:pt x="243" y="230"/>
                    <a:pt x="242" y="230"/>
                    <a:pt x="242" y="231"/>
                  </a:cubicBezTo>
                  <a:cubicBezTo>
                    <a:pt x="240" y="230"/>
                    <a:pt x="240" y="228"/>
                    <a:pt x="240" y="227"/>
                  </a:cubicBezTo>
                  <a:close/>
                  <a:moveTo>
                    <a:pt x="246" y="234"/>
                  </a:moveTo>
                  <a:cubicBezTo>
                    <a:pt x="249" y="236"/>
                    <a:pt x="250" y="240"/>
                    <a:pt x="252" y="243"/>
                  </a:cubicBezTo>
                  <a:cubicBezTo>
                    <a:pt x="251" y="246"/>
                    <a:pt x="249" y="248"/>
                    <a:pt x="246" y="249"/>
                  </a:cubicBezTo>
                  <a:cubicBezTo>
                    <a:pt x="242" y="244"/>
                    <a:pt x="239" y="238"/>
                    <a:pt x="246" y="234"/>
                  </a:cubicBezTo>
                  <a:close/>
                  <a:moveTo>
                    <a:pt x="240" y="216"/>
                  </a:moveTo>
                  <a:cubicBezTo>
                    <a:pt x="243" y="214"/>
                    <a:pt x="244" y="211"/>
                    <a:pt x="246" y="208"/>
                  </a:cubicBezTo>
                  <a:cubicBezTo>
                    <a:pt x="255" y="211"/>
                    <a:pt x="253" y="222"/>
                    <a:pt x="246" y="225"/>
                  </a:cubicBezTo>
                  <a:cubicBezTo>
                    <a:pt x="242" y="224"/>
                    <a:pt x="242" y="219"/>
                    <a:pt x="240" y="216"/>
                  </a:cubicBezTo>
                  <a:close/>
                  <a:moveTo>
                    <a:pt x="250" y="204"/>
                  </a:moveTo>
                  <a:cubicBezTo>
                    <a:pt x="251" y="201"/>
                    <a:pt x="254" y="199"/>
                    <a:pt x="255" y="196"/>
                  </a:cubicBezTo>
                  <a:cubicBezTo>
                    <a:pt x="256" y="196"/>
                    <a:pt x="256" y="197"/>
                    <a:pt x="257" y="197"/>
                  </a:cubicBezTo>
                  <a:cubicBezTo>
                    <a:pt x="257" y="202"/>
                    <a:pt x="257" y="206"/>
                    <a:pt x="257" y="211"/>
                  </a:cubicBezTo>
                  <a:cubicBezTo>
                    <a:pt x="254" y="210"/>
                    <a:pt x="252" y="207"/>
                    <a:pt x="250" y="204"/>
                  </a:cubicBezTo>
                  <a:close/>
                  <a:moveTo>
                    <a:pt x="257" y="187"/>
                  </a:moveTo>
                  <a:cubicBezTo>
                    <a:pt x="250" y="186"/>
                    <a:pt x="253" y="179"/>
                    <a:pt x="256" y="176"/>
                  </a:cubicBezTo>
                  <a:cubicBezTo>
                    <a:pt x="259" y="177"/>
                    <a:pt x="257" y="185"/>
                    <a:pt x="257" y="187"/>
                  </a:cubicBezTo>
                  <a:close/>
                  <a:moveTo>
                    <a:pt x="256" y="147"/>
                  </a:moveTo>
                  <a:cubicBezTo>
                    <a:pt x="254" y="145"/>
                    <a:pt x="253" y="143"/>
                    <a:pt x="252" y="140"/>
                  </a:cubicBezTo>
                  <a:cubicBezTo>
                    <a:pt x="253" y="140"/>
                    <a:pt x="255" y="139"/>
                    <a:pt x="254" y="137"/>
                  </a:cubicBezTo>
                  <a:cubicBezTo>
                    <a:pt x="255" y="137"/>
                    <a:pt x="256" y="137"/>
                    <a:pt x="257" y="137"/>
                  </a:cubicBezTo>
                  <a:cubicBezTo>
                    <a:pt x="256" y="141"/>
                    <a:pt x="258" y="143"/>
                    <a:pt x="256" y="147"/>
                  </a:cubicBezTo>
                  <a:close/>
                  <a:moveTo>
                    <a:pt x="257" y="120"/>
                  </a:moveTo>
                  <a:cubicBezTo>
                    <a:pt x="255" y="119"/>
                    <a:pt x="255" y="117"/>
                    <a:pt x="253" y="116"/>
                  </a:cubicBezTo>
                  <a:cubicBezTo>
                    <a:pt x="253" y="114"/>
                    <a:pt x="255" y="113"/>
                    <a:pt x="255" y="112"/>
                  </a:cubicBezTo>
                  <a:cubicBezTo>
                    <a:pt x="258" y="112"/>
                    <a:pt x="256" y="117"/>
                    <a:pt x="257" y="120"/>
                  </a:cubicBezTo>
                  <a:close/>
                  <a:moveTo>
                    <a:pt x="249" y="110"/>
                  </a:moveTo>
                  <a:cubicBezTo>
                    <a:pt x="248" y="108"/>
                    <a:pt x="247" y="106"/>
                    <a:pt x="245" y="104"/>
                  </a:cubicBezTo>
                  <a:cubicBezTo>
                    <a:pt x="246" y="101"/>
                    <a:pt x="248" y="100"/>
                    <a:pt x="249" y="97"/>
                  </a:cubicBezTo>
                  <a:cubicBezTo>
                    <a:pt x="252" y="99"/>
                    <a:pt x="253" y="103"/>
                    <a:pt x="255" y="106"/>
                  </a:cubicBezTo>
                  <a:cubicBezTo>
                    <a:pt x="253" y="107"/>
                    <a:pt x="252" y="110"/>
                    <a:pt x="249" y="110"/>
                  </a:cubicBezTo>
                  <a:close/>
                  <a:moveTo>
                    <a:pt x="247" y="114"/>
                  </a:moveTo>
                  <a:cubicBezTo>
                    <a:pt x="246" y="118"/>
                    <a:pt x="242" y="119"/>
                    <a:pt x="241" y="122"/>
                  </a:cubicBezTo>
                  <a:cubicBezTo>
                    <a:pt x="237" y="121"/>
                    <a:pt x="238" y="119"/>
                    <a:pt x="236" y="116"/>
                  </a:cubicBezTo>
                  <a:cubicBezTo>
                    <a:pt x="237" y="112"/>
                    <a:pt x="240" y="111"/>
                    <a:pt x="242" y="108"/>
                  </a:cubicBezTo>
                  <a:cubicBezTo>
                    <a:pt x="244" y="109"/>
                    <a:pt x="244" y="113"/>
                    <a:pt x="247" y="114"/>
                  </a:cubicBezTo>
                  <a:close/>
                  <a:moveTo>
                    <a:pt x="232" y="111"/>
                  </a:moveTo>
                  <a:cubicBezTo>
                    <a:pt x="228" y="109"/>
                    <a:pt x="227" y="99"/>
                    <a:pt x="234" y="96"/>
                  </a:cubicBezTo>
                  <a:cubicBezTo>
                    <a:pt x="237" y="97"/>
                    <a:pt x="236" y="101"/>
                    <a:pt x="238" y="103"/>
                  </a:cubicBezTo>
                  <a:cubicBezTo>
                    <a:pt x="237" y="106"/>
                    <a:pt x="234" y="108"/>
                    <a:pt x="232" y="111"/>
                  </a:cubicBezTo>
                  <a:close/>
                  <a:moveTo>
                    <a:pt x="230" y="116"/>
                  </a:moveTo>
                  <a:cubicBezTo>
                    <a:pt x="229" y="116"/>
                    <a:pt x="227" y="116"/>
                    <a:pt x="228" y="118"/>
                  </a:cubicBezTo>
                  <a:cubicBezTo>
                    <a:pt x="223" y="116"/>
                    <a:pt x="218" y="109"/>
                    <a:pt x="227" y="108"/>
                  </a:cubicBezTo>
                  <a:cubicBezTo>
                    <a:pt x="227" y="111"/>
                    <a:pt x="230" y="112"/>
                    <a:pt x="230" y="116"/>
                  </a:cubicBezTo>
                  <a:close/>
                  <a:moveTo>
                    <a:pt x="224" y="121"/>
                  </a:moveTo>
                  <a:cubicBezTo>
                    <a:pt x="221" y="125"/>
                    <a:pt x="218" y="129"/>
                    <a:pt x="215" y="133"/>
                  </a:cubicBezTo>
                  <a:cubicBezTo>
                    <a:pt x="211" y="131"/>
                    <a:pt x="213" y="128"/>
                    <a:pt x="210" y="126"/>
                  </a:cubicBezTo>
                  <a:cubicBezTo>
                    <a:pt x="212" y="122"/>
                    <a:pt x="216" y="119"/>
                    <a:pt x="218" y="115"/>
                  </a:cubicBezTo>
                  <a:cubicBezTo>
                    <a:pt x="221" y="116"/>
                    <a:pt x="221" y="119"/>
                    <a:pt x="224" y="121"/>
                  </a:cubicBezTo>
                  <a:close/>
                  <a:moveTo>
                    <a:pt x="219" y="106"/>
                  </a:moveTo>
                  <a:cubicBezTo>
                    <a:pt x="217" y="106"/>
                    <a:pt x="216" y="104"/>
                    <a:pt x="215" y="103"/>
                  </a:cubicBezTo>
                  <a:cubicBezTo>
                    <a:pt x="216" y="92"/>
                    <a:pt x="226" y="102"/>
                    <a:pt x="219" y="106"/>
                  </a:cubicBezTo>
                  <a:close/>
                  <a:moveTo>
                    <a:pt x="216" y="111"/>
                  </a:moveTo>
                  <a:cubicBezTo>
                    <a:pt x="213" y="114"/>
                    <a:pt x="210" y="118"/>
                    <a:pt x="208" y="122"/>
                  </a:cubicBezTo>
                  <a:cubicBezTo>
                    <a:pt x="206" y="120"/>
                    <a:pt x="205" y="120"/>
                    <a:pt x="204" y="118"/>
                  </a:cubicBezTo>
                  <a:cubicBezTo>
                    <a:pt x="206" y="111"/>
                    <a:pt x="208" y="110"/>
                    <a:pt x="212" y="105"/>
                  </a:cubicBezTo>
                  <a:cubicBezTo>
                    <a:pt x="214" y="106"/>
                    <a:pt x="215" y="109"/>
                    <a:pt x="216" y="111"/>
                  </a:cubicBezTo>
                  <a:close/>
                  <a:moveTo>
                    <a:pt x="199" y="112"/>
                  </a:moveTo>
                  <a:cubicBezTo>
                    <a:pt x="200" y="109"/>
                    <a:pt x="198" y="109"/>
                    <a:pt x="196" y="108"/>
                  </a:cubicBezTo>
                  <a:cubicBezTo>
                    <a:pt x="197" y="101"/>
                    <a:pt x="203" y="100"/>
                    <a:pt x="204" y="95"/>
                  </a:cubicBezTo>
                  <a:cubicBezTo>
                    <a:pt x="206" y="96"/>
                    <a:pt x="208" y="99"/>
                    <a:pt x="209" y="101"/>
                  </a:cubicBezTo>
                  <a:cubicBezTo>
                    <a:pt x="205" y="104"/>
                    <a:pt x="204" y="110"/>
                    <a:pt x="199" y="112"/>
                  </a:cubicBezTo>
                  <a:close/>
                  <a:moveTo>
                    <a:pt x="191" y="125"/>
                  </a:moveTo>
                  <a:cubicBezTo>
                    <a:pt x="188" y="124"/>
                    <a:pt x="188" y="121"/>
                    <a:pt x="186" y="120"/>
                  </a:cubicBezTo>
                  <a:cubicBezTo>
                    <a:pt x="188" y="116"/>
                    <a:pt x="192" y="114"/>
                    <a:pt x="193" y="110"/>
                  </a:cubicBezTo>
                  <a:cubicBezTo>
                    <a:pt x="201" y="115"/>
                    <a:pt x="195" y="120"/>
                    <a:pt x="191" y="125"/>
                  </a:cubicBezTo>
                  <a:close/>
                  <a:moveTo>
                    <a:pt x="179" y="112"/>
                  </a:moveTo>
                  <a:cubicBezTo>
                    <a:pt x="180" y="106"/>
                    <a:pt x="185" y="105"/>
                    <a:pt x="186" y="100"/>
                  </a:cubicBezTo>
                  <a:cubicBezTo>
                    <a:pt x="188" y="100"/>
                    <a:pt x="187" y="102"/>
                    <a:pt x="189" y="103"/>
                  </a:cubicBezTo>
                  <a:cubicBezTo>
                    <a:pt x="185" y="105"/>
                    <a:pt x="184" y="113"/>
                    <a:pt x="179" y="112"/>
                  </a:cubicBezTo>
                  <a:close/>
                  <a:moveTo>
                    <a:pt x="178" y="107"/>
                  </a:moveTo>
                  <a:cubicBezTo>
                    <a:pt x="176" y="103"/>
                    <a:pt x="182" y="100"/>
                    <a:pt x="183" y="96"/>
                  </a:cubicBezTo>
                  <a:cubicBezTo>
                    <a:pt x="187" y="100"/>
                    <a:pt x="179" y="103"/>
                    <a:pt x="178" y="107"/>
                  </a:cubicBezTo>
                  <a:close/>
                  <a:moveTo>
                    <a:pt x="178" y="116"/>
                  </a:moveTo>
                  <a:cubicBezTo>
                    <a:pt x="178" y="119"/>
                    <a:pt x="174" y="119"/>
                    <a:pt x="174" y="123"/>
                  </a:cubicBezTo>
                  <a:cubicBezTo>
                    <a:pt x="171" y="123"/>
                    <a:pt x="172" y="122"/>
                    <a:pt x="170" y="122"/>
                  </a:cubicBezTo>
                  <a:cubicBezTo>
                    <a:pt x="173" y="120"/>
                    <a:pt x="174" y="116"/>
                    <a:pt x="176" y="114"/>
                  </a:cubicBezTo>
                  <a:cubicBezTo>
                    <a:pt x="178" y="114"/>
                    <a:pt x="177" y="116"/>
                    <a:pt x="178" y="116"/>
                  </a:cubicBezTo>
                  <a:close/>
                  <a:moveTo>
                    <a:pt x="170" y="118"/>
                  </a:moveTo>
                  <a:cubicBezTo>
                    <a:pt x="168" y="115"/>
                    <a:pt x="173" y="114"/>
                    <a:pt x="173" y="110"/>
                  </a:cubicBezTo>
                  <a:cubicBezTo>
                    <a:pt x="176" y="113"/>
                    <a:pt x="170" y="116"/>
                    <a:pt x="170" y="118"/>
                  </a:cubicBezTo>
                  <a:close/>
                  <a:moveTo>
                    <a:pt x="170" y="127"/>
                  </a:moveTo>
                  <a:cubicBezTo>
                    <a:pt x="169" y="128"/>
                    <a:pt x="169" y="129"/>
                    <a:pt x="167" y="129"/>
                  </a:cubicBezTo>
                  <a:cubicBezTo>
                    <a:pt x="167" y="127"/>
                    <a:pt x="167" y="127"/>
                    <a:pt x="168" y="126"/>
                  </a:cubicBezTo>
                  <a:cubicBezTo>
                    <a:pt x="169" y="126"/>
                    <a:pt x="169" y="127"/>
                    <a:pt x="170" y="127"/>
                  </a:cubicBezTo>
                  <a:close/>
                  <a:moveTo>
                    <a:pt x="172" y="150"/>
                  </a:moveTo>
                  <a:cubicBezTo>
                    <a:pt x="170" y="153"/>
                    <a:pt x="169" y="157"/>
                    <a:pt x="166" y="159"/>
                  </a:cubicBezTo>
                  <a:cubicBezTo>
                    <a:pt x="164" y="158"/>
                    <a:pt x="163" y="156"/>
                    <a:pt x="162" y="154"/>
                  </a:cubicBezTo>
                  <a:cubicBezTo>
                    <a:pt x="163" y="150"/>
                    <a:pt x="166" y="149"/>
                    <a:pt x="167" y="145"/>
                  </a:cubicBezTo>
                  <a:cubicBezTo>
                    <a:pt x="170" y="145"/>
                    <a:pt x="170" y="148"/>
                    <a:pt x="172" y="150"/>
                  </a:cubicBezTo>
                  <a:close/>
                  <a:moveTo>
                    <a:pt x="168" y="170"/>
                  </a:moveTo>
                  <a:cubicBezTo>
                    <a:pt x="168" y="173"/>
                    <a:pt x="164" y="177"/>
                    <a:pt x="161" y="179"/>
                  </a:cubicBezTo>
                  <a:cubicBezTo>
                    <a:pt x="160" y="176"/>
                    <a:pt x="166" y="173"/>
                    <a:pt x="168" y="170"/>
                  </a:cubicBezTo>
                  <a:close/>
                  <a:moveTo>
                    <a:pt x="162" y="188"/>
                  </a:moveTo>
                  <a:cubicBezTo>
                    <a:pt x="166" y="189"/>
                    <a:pt x="170" y="197"/>
                    <a:pt x="163" y="195"/>
                  </a:cubicBezTo>
                  <a:cubicBezTo>
                    <a:pt x="161" y="197"/>
                    <a:pt x="162" y="199"/>
                    <a:pt x="161" y="201"/>
                  </a:cubicBezTo>
                  <a:cubicBezTo>
                    <a:pt x="160" y="201"/>
                    <a:pt x="160" y="200"/>
                    <a:pt x="159" y="200"/>
                  </a:cubicBezTo>
                  <a:cubicBezTo>
                    <a:pt x="160" y="195"/>
                    <a:pt x="159" y="191"/>
                    <a:pt x="162" y="188"/>
                  </a:cubicBezTo>
                  <a:close/>
                  <a:moveTo>
                    <a:pt x="166" y="220"/>
                  </a:moveTo>
                  <a:cubicBezTo>
                    <a:pt x="168" y="223"/>
                    <a:pt x="171" y="225"/>
                    <a:pt x="172" y="229"/>
                  </a:cubicBezTo>
                  <a:cubicBezTo>
                    <a:pt x="169" y="229"/>
                    <a:pt x="169" y="225"/>
                    <a:pt x="166" y="225"/>
                  </a:cubicBezTo>
                  <a:cubicBezTo>
                    <a:pt x="166" y="225"/>
                    <a:pt x="165" y="226"/>
                    <a:pt x="164" y="225"/>
                  </a:cubicBezTo>
                  <a:cubicBezTo>
                    <a:pt x="167" y="236"/>
                    <a:pt x="166" y="242"/>
                    <a:pt x="167" y="251"/>
                  </a:cubicBezTo>
                  <a:cubicBezTo>
                    <a:pt x="167" y="254"/>
                    <a:pt x="164" y="254"/>
                    <a:pt x="164" y="257"/>
                  </a:cubicBezTo>
                  <a:cubicBezTo>
                    <a:pt x="163" y="243"/>
                    <a:pt x="157" y="231"/>
                    <a:pt x="166" y="220"/>
                  </a:cubicBezTo>
                  <a:close/>
                  <a:moveTo>
                    <a:pt x="165" y="427"/>
                  </a:moveTo>
                  <a:cubicBezTo>
                    <a:pt x="167" y="427"/>
                    <a:pt x="168" y="426"/>
                    <a:pt x="170" y="426"/>
                  </a:cubicBezTo>
                  <a:cubicBezTo>
                    <a:pt x="170" y="433"/>
                    <a:pt x="175" y="440"/>
                    <a:pt x="168" y="443"/>
                  </a:cubicBezTo>
                  <a:cubicBezTo>
                    <a:pt x="165" y="437"/>
                    <a:pt x="163" y="431"/>
                    <a:pt x="162" y="423"/>
                  </a:cubicBezTo>
                  <a:cubicBezTo>
                    <a:pt x="164" y="423"/>
                    <a:pt x="163" y="427"/>
                    <a:pt x="165" y="427"/>
                  </a:cubicBezTo>
                  <a:close/>
                  <a:moveTo>
                    <a:pt x="172" y="538"/>
                  </a:moveTo>
                  <a:cubicBezTo>
                    <a:pt x="174" y="538"/>
                    <a:pt x="175" y="542"/>
                    <a:pt x="174" y="544"/>
                  </a:cubicBezTo>
                  <a:cubicBezTo>
                    <a:pt x="171" y="543"/>
                    <a:pt x="170" y="539"/>
                    <a:pt x="172" y="538"/>
                  </a:cubicBezTo>
                  <a:close/>
                  <a:moveTo>
                    <a:pt x="168" y="503"/>
                  </a:moveTo>
                  <a:cubicBezTo>
                    <a:pt x="171" y="504"/>
                    <a:pt x="172" y="510"/>
                    <a:pt x="170" y="513"/>
                  </a:cubicBezTo>
                  <a:cubicBezTo>
                    <a:pt x="168" y="511"/>
                    <a:pt x="167" y="506"/>
                    <a:pt x="168" y="503"/>
                  </a:cubicBezTo>
                  <a:close/>
                  <a:moveTo>
                    <a:pt x="171" y="556"/>
                  </a:moveTo>
                  <a:cubicBezTo>
                    <a:pt x="171" y="560"/>
                    <a:pt x="169" y="562"/>
                    <a:pt x="166" y="562"/>
                  </a:cubicBezTo>
                  <a:cubicBezTo>
                    <a:pt x="166" y="558"/>
                    <a:pt x="168" y="555"/>
                    <a:pt x="171" y="556"/>
                  </a:cubicBezTo>
                  <a:close/>
                  <a:moveTo>
                    <a:pt x="173" y="564"/>
                  </a:moveTo>
                  <a:cubicBezTo>
                    <a:pt x="176" y="567"/>
                    <a:pt x="175" y="573"/>
                    <a:pt x="170" y="573"/>
                  </a:cubicBezTo>
                  <a:cubicBezTo>
                    <a:pt x="168" y="569"/>
                    <a:pt x="171" y="567"/>
                    <a:pt x="173" y="564"/>
                  </a:cubicBezTo>
                  <a:close/>
                  <a:moveTo>
                    <a:pt x="174" y="552"/>
                  </a:moveTo>
                  <a:cubicBezTo>
                    <a:pt x="174" y="550"/>
                    <a:pt x="174" y="549"/>
                    <a:pt x="175" y="549"/>
                  </a:cubicBezTo>
                  <a:cubicBezTo>
                    <a:pt x="176" y="548"/>
                    <a:pt x="176" y="549"/>
                    <a:pt x="177" y="549"/>
                  </a:cubicBezTo>
                  <a:cubicBezTo>
                    <a:pt x="176" y="550"/>
                    <a:pt x="176" y="552"/>
                    <a:pt x="174" y="552"/>
                  </a:cubicBezTo>
                  <a:close/>
                  <a:moveTo>
                    <a:pt x="177" y="529"/>
                  </a:moveTo>
                  <a:cubicBezTo>
                    <a:pt x="178" y="531"/>
                    <a:pt x="182" y="537"/>
                    <a:pt x="178" y="538"/>
                  </a:cubicBezTo>
                  <a:cubicBezTo>
                    <a:pt x="176" y="535"/>
                    <a:pt x="175" y="532"/>
                    <a:pt x="177" y="529"/>
                  </a:cubicBezTo>
                  <a:close/>
                  <a:moveTo>
                    <a:pt x="174" y="502"/>
                  </a:moveTo>
                  <a:cubicBezTo>
                    <a:pt x="175" y="499"/>
                    <a:pt x="173" y="499"/>
                    <a:pt x="173" y="497"/>
                  </a:cubicBezTo>
                  <a:cubicBezTo>
                    <a:pt x="175" y="496"/>
                    <a:pt x="176" y="493"/>
                    <a:pt x="178" y="491"/>
                  </a:cubicBezTo>
                  <a:cubicBezTo>
                    <a:pt x="181" y="494"/>
                    <a:pt x="177" y="500"/>
                    <a:pt x="174" y="502"/>
                  </a:cubicBezTo>
                  <a:close/>
                  <a:moveTo>
                    <a:pt x="178" y="473"/>
                  </a:moveTo>
                  <a:cubicBezTo>
                    <a:pt x="177" y="471"/>
                    <a:pt x="177" y="468"/>
                    <a:pt x="175" y="467"/>
                  </a:cubicBezTo>
                  <a:cubicBezTo>
                    <a:pt x="176" y="465"/>
                    <a:pt x="176" y="462"/>
                    <a:pt x="179" y="462"/>
                  </a:cubicBezTo>
                  <a:cubicBezTo>
                    <a:pt x="180" y="465"/>
                    <a:pt x="181" y="468"/>
                    <a:pt x="182" y="469"/>
                  </a:cubicBezTo>
                  <a:cubicBezTo>
                    <a:pt x="181" y="471"/>
                    <a:pt x="181" y="473"/>
                    <a:pt x="178" y="473"/>
                  </a:cubicBezTo>
                  <a:close/>
                  <a:moveTo>
                    <a:pt x="185" y="481"/>
                  </a:moveTo>
                  <a:cubicBezTo>
                    <a:pt x="187" y="480"/>
                    <a:pt x="186" y="482"/>
                    <a:pt x="187" y="482"/>
                  </a:cubicBezTo>
                  <a:cubicBezTo>
                    <a:pt x="188" y="486"/>
                    <a:pt x="185" y="486"/>
                    <a:pt x="184" y="488"/>
                  </a:cubicBezTo>
                  <a:cubicBezTo>
                    <a:pt x="183" y="488"/>
                    <a:pt x="182" y="486"/>
                    <a:pt x="182" y="485"/>
                  </a:cubicBezTo>
                  <a:cubicBezTo>
                    <a:pt x="184" y="484"/>
                    <a:pt x="185" y="482"/>
                    <a:pt x="185" y="481"/>
                  </a:cubicBezTo>
                  <a:close/>
                  <a:moveTo>
                    <a:pt x="191" y="490"/>
                  </a:moveTo>
                  <a:cubicBezTo>
                    <a:pt x="192" y="495"/>
                    <a:pt x="192" y="499"/>
                    <a:pt x="187" y="500"/>
                  </a:cubicBezTo>
                  <a:cubicBezTo>
                    <a:pt x="185" y="496"/>
                    <a:pt x="186" y="491"/>
                    <a:pt x="191" y="490"/>
                  </a:cubicBezTo>
                  <a:close/>
                  <a:moveTo>
                    <a:pt x="191" y="477"/>
                  </a:moveTo>
                  <a:cubicBezTo>
                    <a:pt x="190" y="473"/>
                    <a:pt x="194" y="474"/>
                    <a:pt x="194" y="470"/>
                  </a:cubicBezTo>
                  <a:cubicBezTo>
                    <a:pt x="195" y="470"/>
                    <a:pt x="195" y="470"/>
                    <a:pt x="196" y="470"/>
                  </a:cubicBezTo>
                  <a:cubicBezTo>
                    <a:pt x="196" y="474"/>
                    <a:pt x="193" y="477"/>
                    <a:pt x="191" y="477"/>
                  </a:cubicBezTo>
                  <a:close/>
                  <a:moveTo>
                    <a:pt x="200" y="436"/>
                  </a:moveTo>
                  <a:cubicBezTo>
                    <a:pt x="202" y="437"/>
                    <a:pt x="203" y="439"/>
                    <a:pt x="204" y="441"/>
                  </a:cubicBezTo>
                  <a:cubicBezTo>
                    <a:pt x="201" y="444"/>
                    <a:pt x="199" y="446"/>
                    <a:pt x="197" y="450"/>
                  </a:cubicBezTo>
                  <a:cubicBezTo>
                    <a:pt x="191" y="445"/>
                    <a:pt x="197" y="440"/>
                    <a:pt x="200" y="436"/>
                  </a:cubicBezTo>
                  <a:close/>
                  <a:moveTo>
                    <a:pt x="200" y="427"/>
                  </a:moveTo>
                  <a:cubicBezTo>
                    <a:pt x="198" y="425"/>
                    <a:pt x="197" y="423"/>
                    <a:pt x="195" y="421"/>
                  </a:cubicBezTo>
                  <a:cubicBezTo>
                    <a:pt x="196" y="418"/>
                    <a:pt x="199" y="417"/>
                    <a:pt x="200" y="414"/>
                  </a:cubicBezTo>
                  <a:cubicBezTo>
                    <a:pt x="203" y="415"/>
                    <a:pt x="204" y="419"/>
                    <a:pt x="206" y="420"/>
                  </a:cubicBezTo>
                  <a:cubicBezTo>
                    <a:pt x="205" y="423"/>
                    <a:pt x="203" y="426"/>
                    <a:pt x="200" y="427"/>
                  </a:cubicBezTo>
                  <a:close/>
                  <a:moveTo>
                    <a:pt x="204" y="407"/>
                  </a:moveTo>
                  <a:cubicBezTo>
                    <a:pt x="205" y="407"/>
                    <a:pt x="206" y="407"/>
                    <a:pt x="207" y="407"/>
                  </a:cubicBezTo>
                  <a:cubicBezTo>
                    <a:pt x="207" y="411"/>
                    <a:pt x="212" y="411"/>
                    <a:pt x="212" y="416"/>
                  </a:cubicBezTo>
                  <a:cubicBezTo>
                    <a:pt x="207" y="417"/>
                    <a:pt x="203" y="411"/>
                    <a:pt x="204" y="407"/>
                  </a:cubicBezTo>
                  <a:close/>
                  <a:moveTo>
                    <a:pt x="212" y="392"/>
                  </a:moveTo>
                  <a:cubicBezTo>
                    <a:pt x="212" y="391"/>
                    <a:pt x="214" y="391"/>
                    <a:pt x="214" y="389"/>
                  </a:cubicBezTo>
                  <a:cubicBezTo>
                    <a:pt x="215" y="389"/>
                    <a:pt x="215" y="389"/>
                    <a:pt x="216" y="389"/>
                  </a:cubicBezTo>
                  <a:cubicBezTo>
                    <a:pt x="214" y="390"/>
                    <a:pt x="215" y="392"/>
                    <a:pt x="212" y="392"/>
                  </a:cubicBezTo>
                  <a:close/>
                  <a:moveTo>
                    <a:pt x="215" y="369"/>
                  </a:moveTo>
                  <a:cubicBezTo>
                    <a:pt x="215" y="367"/>
                    <a:pt x="217" y="368"/>
                    <a:pt x="217" y="366"/>
                  </a:cubicBezTo>
                  <a:cubicBezTo>
                    <a:pt x="219" y="367"/>
                    <a:pt x="220" y="369"/>
                    <a:pt x="221" y="372"/>
                  </a:cubicBezTo>
                  <a:cubicBezTo>
                    <a:pt x="218" y="374"/>
                    <a:pt x="218" y="369"/>
                    <a:pt x="215" y="369"/>
                  </a:cubicBezTo>
                  <a:close/>
                  <a:moveTo>
                    <a:pt x="222" y="337"/>
                  </a:moveTo>
                  <a:cubicBezTo>
                    <a:pt x="225" y="338"/>
                    <a:pt x="225" y="341"/>
                    <a:pt x="227" y="343"/>
                  </a:cubicBezTo>
                  <a:cubicBezTo>
                    <a:pt x="228" y="346"/>
                    <a:pt x="225" y="347"/>
                    <a:pt x="224" y="349"/>
                  </a:cubicBezTo>
                  <a:cubicBezTo>
                    <a:pt x="218" y="347"/>
                    <a:pt x="218" y="341"/>
                    <a:pt x="222" y="337"/>
                  </a:cubicBezTo>
                  <a:close/>
                  <a:moveTo>
                    <a:pt x="221" y="326"/>
                  </a:moveTo>
                  <a:cubicBezTo>
                    <a:pt x="220" y="323"/>
                    <a:pt x="218" y="321"/>
                    <a:pt x="216" y="319"/>
                  </a:cubicBezTo>
                  <a:cubicBezTo>
                    <a:pt x="217" y="315"/>
                    <a:pt x="219" y="314"/>
                    <a:pt x="221" y="311"/>
                  </a:cubicBezTo>
                  <a:cubicBezTo>
                    <a:pt x="224" y="313"/>
                    <a:pt x="225" y="316"/>
                    <a:pt x="227" y="319"/>
                  </a:cubicBezTo>
                  <a:cubicBezTo>
                    <a:pt x="226" y="322"/>
                    <a:pt x="224" y="324"/>
                    <a:pt x="221" y="326"/>
                  </a:cubicBezTo>
                  <a:close/>
                  <a:moveTo>
                    <a:pt x="223" y="305"/>
                  </a:moveTo>
                  <a:cubicBezTo>
                    <a:pt x="225" y="304"/>
                    <a:pt x="226" y="303"/>
                    <a:pt x="227" y="301"/>
                  </a:cubicBezTo>
                  <a:cubicBezTo>
                    <a:pt x="230" y="303"/>
                    <a:pt x="231" y="307"/>
                    <a:pt x="234" y="310"/>
                  </a:cubicBezTo>
                  <a:cubicBezTo>
                    <a:pt x="234" y="312"/>
                    <a:pt x="232" y="313"/>
                    <a:pt x="231" y="315"/>
                  </a:cubicBezTo>
                  <a:cubicBezTo>
                    <a:pt x="228" y="313"/>
                    <a:pt x="224" y="310"/>
                    <a:pt x="223" y="305"/>
                  </a:cubicBezTo>
                  <a:close/>
                  <a:moveTo>
                    <a:pt x="230" y="297"/>
                  </a:moveTo>
                  <a:cubicBezTo>
                    <a:pt x="233" y="290"/>
                    <a:pt x="238" y="301"/>
                    <a:pt x="240" y="305"/>
                  </a:cubicBezTo>
                  <a:cubicBezTo>
                    <a:pt x="239" y="305"/>
                    <a:pt x="238" y="305"/>
                    <a:pt x="238" y="306"/>
                  </a:cubicBezTo>
                  <a:cubicBezTo>
                    <a:pt x="233" y="305"/>
                    <a:pt x="234" y="299"/>
                    <a:pt x="230" y="297"/>
                  </a:cubicBezTo>
                  <a:close/>
                  <a:moveTo>
                    <a:pt x="238" y="317"/>
                  </a:moveTo>
                  <a:cubicBezTo>
                    <a:pt x="242" y="319"/>
                    <a:pt x="246" y="326"/>
                    <a:pt x="240" y="328"/>
                  </a:cubicBezTo>
                  <a:cubicBezTo>
                    <a:pt x="238" y="327"/>
                    <a:pt x="237" y="324"/>
                    <a:pt x="235" y="322"/>
                  </a:cubicBezTo>
                  <a:cubicBezTo>
                    <a:pt x="236" y="320"/>
                    <a:pt x="237" y="319"/>
                    <a:pt x="238" y="317"/>
                  </a:cubicBezTo>
                  <a:close/>
                  <a:moveTo>
                    <a:pt x="239" y="348"/>
                  </a:moveTo>
                  <a:cubicBezTo>
                    <a:pt x="237" y="348"/>
                    <a:pt x="236" y="346"/>
                    <a:pt x="235" y="344"/>
                  </a:cubicBezTo>
                  <a:cubicBezTo>
                    <a:pt x="237" y="341"/>
                    <a:pt x="239" y="340"/>
                    <a:pt x="240" y="337"/>
                  </a:cubicBezTo>
                  <a:cubicBezTo>
                    <a:pt x="247" y="339"/>
                    <a:pt x="243" y="346"/>
                    <a:pt x="239" y="348"/>
                  </a:cubicBezTo>
                  <a:close/>
                  <a:moveTo>
                    <a:pt x="244" y="260"/>
                  </a:moveTo>
                  <a:cubicBezTo>
                    <a:pt x="246" y="261"/>
                    <a:pt x="245" y="260"/>
                    <a:pt x="246" y="258"/>
                  </a:cubicBezTo>
                  <a:cubicBezTo>
                    <a:pt x="249" y="258"/>
                    <a:pt x="249" y="261"/>
                    <a:pt x="251" y="263"/>
                  </a:cubicBezTo>
                  <a:cubicBezTo>
                    <a:pt x="251" y="264"/>
                    <a:pt x="250" y="264"/>
                    <a:pt x="250" y="265"/>
                  </a:cubicBezTo>
                  <a:cubicBezTo>
                    <a:pt x="248" y="265"/>
                    <a:pt x="248" y="262"/>
                    <a:pt x="246" y="262"/>
                  </a:cubicBezTo>
                  <a:cubicBezTo>
                    <a:pt x="247" y="263"/>
                    <a:pt x="247" y="265"/>
                    <a:pt x="249" y="265"/>
                  </a:cubicBezTo>
                  <a:cubicBezTo>
                    <a:pt x="249" y="266"/>
                    <a:pt x="248" y="267"/>
                    <a:pt x="248" y="268"/>
                  </a:cubicBezTo>
                  <a:cubicBezTo>
                    <a:pt x="246" y="265"/>
                    <a:pt x="242" y="264"/>
                    <a:pt x="244" y="260"/>
                  </a:cubicBezTo>
                  <a:close/>
                  <a:moveTo>
                    <a:pt x="258" y="282"/>
                  </a:moveTo>
                  <a:cubicBezTo>
                    <a:pt x="256" y="282"/>
                    <a:pt x="257" y="279"/>
                    <a:pt x="254" y="279"/>
                  </a:cubicBezTo>
                  <a:cubicBezTo>
                    <a:pt x="257" y="275"/>
                    <a:pt x="246" y="273"/>
                    <a:pt x="252" y="271"/>
                  </a:cubicBezTo>
                  <a:cubicBezTo>
                    <a:pt x="252" y="276"/>
                    <a:pt x="259" y="278"/>
                    <a:pt x="258" y="282"/>
                  </a:cubicBezTo>
                  <a:close/>
                  <a:moveTo>
                    <a:pt x="253" y="270"/>
                  </a:moveTo>
                  <a:cubicBezTo>
                    <a:pt x="253" y="269"/>
                    <a:pt x="254" y="269"/>
                    <a:pt x="253" y="267"/>
                  </a:cubicBezTo>
                  <a:cubicBezTo>
                    <a:pt x="257" y="270"/>
                    <a:pt x="259" y="274"/>
                    <a:pt x="260" y="278"/>
                  </a:cubicBezTo>
                  <a:cubicBezTo>
                    <a:pt x="256" y="277"/>
                    <a:pt x="255" y="273"/>
                    <a:pt x="253" y="270"/>
                  </a:cubicBezTo>
                  <a:close/>
                  <a:moveTo>
                    <a:pt x="253" y="312"/>
                  </a:moveTo>
                  <a:cubicBezTo>
                    <a:pt x="251" y="310"/>
                    <a:pt x="249" y="307"/>
                    <a:pt x="247" y="305"/>
                  </a:cubicBezTo>
                  <a:cubicBezTo>
                    <a:pt x="247" y="301"/>
                    <a:pt x="250" y="301"/>
                    <a:pt x="250" y="297"/>
                  </a:cubicBezTo>
                  <a:cubicBezTo>
                    <a:pt x="254" y="299"/>
                    <a:pt x="255" y="304"/>
                    <a:pt x="258" y="307"/>
                  </a:cubicBezTo>
                  <a:cubicBezTo>
                    <a:pt x="257" y="309"/>
                    <a:pt x="255" y="312"/>
                    <a:pt x="253" y="312"/>
                  </a:cubicBezTo>
                  <a:close/>
                  <a:moveTo>
                    <a:pt x="256" y="329"/>
                  </a:moveTo>
                  <a:cubicBezTo>
                    <a:pt x="252" y="329"/>
                    <a:pt x="253" y="326"/>
                    <a:pt x="251" y="325"/>
                  </a:cubicBezTo>
                  <a:cubicBezTo>
                    <a:pt x="251" y="324"/>
                    <a:pt x="252" y="323"/>
                    <a:pt x="253" y="322"/>
                  </a:cubicBezTo>
                  <a:cubicBezTo>
                    <a:pt x="254" y="324"/>
                    <a:pt x="257" y="326"/>
                    <a:pt x="256" y="329"/>
                  </a:cubicBezTo>
                  <a:close/>
                  <a:moveTo>
                    <a:pt x="244" y="281"/>
                  </a:moveTo>
                  <a:cubicBezTo>
                    <a:pt x="244" y="278"/>
                    <a:pt x="247" y="279"/>
                    <a:pt x="247" y="275"/>
                  </a:cubicBezTo>
                  <a:cubicBezTo>
                    <a:pt x="251" y="277"/>
                    <a:pt x="251" y="283"/>
                    <a:pt x="255" y="285"/>
                  </a:cubicBezTo>
                  <a:cubicBezTo>
                    <a:pt x="254" y="287"/>
                    <a:pt x="253" y="288"/>
                    <a:pt x="251" y="290"/>
                  </a:cubicBezTo>
                  <a:cubicBezTo>
                    <a:pt x="249" y="287"/>
                    <a:pt x="246" y="284"/>
                    <a:pt x="244" y="281"/>
                  </a:cubicBezTo>
                  <a:close/>
                  <a:moveTo>
                    <a:pt x="257" y="290"/>
                  </a:moveTo>
                  <a:cubicBezTo>
                    <a:pt x="259" y="291"/>
                    <a:pt x="255" y="295"/>
                    <a:pt x="253" y="295"/>
                  </a:cubicBezTo>
                  <a:cubicBezTo>
                    <a:pt x="254" y="293"/>
                    <a:pt x="257" y="293"/>
                    <a:pt x="257" y="290"/>
                  </a:cubicBezTo>
                  <a:close/>
                  <a:moveTo>
                    <a:pt x="244" y="288"/>
                  </a:moveTo>
                  <a:cubicBezTo>
                    <a:pt x="246" y="289"/>
                    <a:pt x="247" y="291"/>
                    <a:pt x="248" y="292"/>
                  </a:cubicBezTo>
                  <a:cubicBezTo>
                    <a:pt x="248" y="295"/>
                    <a:pt x="246" y="295"/>
                    <a:pt x="246" y="297"/>
                  </a:cubicBezTo>
                  <a:cubicBezTo>
                    <a:pt x="244" y="293"/>
                    <a:pt x="243" y="292"/>
                    <a:pt x="244" y="288"/>
                  </a:cubicBezTo>
                  <a:close/>
                  <a:moveTo>
                    <a:pt x="246" y="312"/>
                  </a:moveTo>
                  <a:cubicBezTo>
                    <a:pt x="248" y="314"/>
                    <a:pt x="249" y="316"/>
                    <a:pt x="249" y="318"/>
                  </a:cubicBezTo>
                  <a:cubicBezTo>
                    <a:pt x="249" y="319"/>
                    <a:pt x="248" y="319"/>
                    <a:pt x="248" y="320"/>
                  </a:cubicBezTo>
                  <a:cubicBezTo>
                    <a:pt x="246" y="319"/>
                    <a:pt x="245" y="314"/>
                    <a:pt x="246" y="312"/>
                  </a:cubicBezTo>
                  <a:close/>
                  <a:moveTo>
                    <a:pt x="262" y="356"/>
                  </a:moveTo>
                  <a:cubicBezTo>
                    <a:pt x="257" y="353"/>
                    <a:pt x="255" y="346"/>
                    <a:pt x="251" y="343"/>
                  </a:cubicBezTo>
                  <a:cubicBezTo>
                    <a:pt x="256" y="332"/>
                    <a:pt x="265" y="349"/>
                    <a:pt x="262" y="356"/>
                  </a:cubicBezTo>
                  <a:close/>
                  <a:moveTo>
                    <a:pt x="258" y="334"/>
                  </a:moveTo>
                  <a:cubicBezTo>
                    <a:pt x="259" y="333"/>
                    <a:pt x="259" y="332"/>
                    <a:pt x="261" y="332"/>
                  </a:cubicBezTo>
                  <a:cubicBezTo>
                    <a:pt x="261" y="333"/>
                    <a:pt x="261" y="336"/>
                    <a:pt x="262" y="337"/>
                  </a:cubicBezTo>
                  <a:cubicBezTo>
                    <a:pt x="259" y="337"/>
                    <a:pt x="259" y="335"/>
                    <a:pt x="258" y="334"/>
                  </a:cubicBezTo>
                  <a:close/>
                  <a:moveTo>
                    <a:pt x="261" y="322"/>
                  </a:moveTo>
                  <a:cubicBezTo>
                    <a:pt x="258" y="322"/>
                    <a:pt x="259" y="319"/>
                    <a:pt x="256" y="318"/>
                  </a:cubicBezTo>
                  <a:cubicBezTo>
                    <a:pt x="257" y="315"/>
                    <a:pt x="259" y="314"/>
                    <a:pt x="260" y="311"/>
                  </a:cubicBezTo>
                  <a:cubicBezTo>
                    <a:pt x="261" y="315"/>
                    <a:pt x="261" y="318"/>
                    <a:pt x="261" y="322"/>
                  </a:cubicBezTo>
                  <a:close/>
                  <a:moveTo>
                    <a:pt x="256" y="295"/>
                  </a:moveTo>
                  <a:cubicBezTo>
                    <a:pt x="258" y="295"/>
                    <a:pt x="258" y="293"/>
                    <a:pt x="260" y="293"/>
                  </a:cubicBezTo>
                  <a:cubicBezTo>
                    <a:pt x="260" y="296"/>
                    <a:pt x="260" y="297"/>
                    <a:pt x="261" y="300"/>
                  </a:cubicBezTo>
                  <a:cubicBezTo>
                    <a:pt x="258" y="302"/>
                    <a:pt x="257" y="297"/>
                    <a:pt x="256" y="295"/>
                  </a:cubicBezTo>
                  <a:close/>
                  <a:moveTo>
                    <a:pt x="261" y="176"/>
                  </a:moveTo>
                  <a:cubicBezTo>
                    <a:pt x="262" y="177"/>
                    <a:pt x="263" y="179"/>
                    <a:pt x="261" y="180"/>
                  </a:cubicBezTo>
                  <a:cubicBezTo>
                    <a:pt x="260" y="180"/>
                    <a:pt x="261" y="178"/>
                    <a:pt x="261" y="176"/>
                  </a:cubicBezTo>
                  <a:close/>
                  <a:moveTo>
                    <a:pt x="269" y="114"/>
                  </a:moveTo>
                  <a:cubicBezTo>
                    <a:pt x="265" y="112"/>
                    <a:pt x="263" y="108"/>
                    <a:pt x="261" y="104"/>
                  </a:cubicBezTo>
                  <a:cubicBezTo>
                    <a:pt x="264" y="102"/>
                    <a:pt x="266" y="99"/>
                    <a:pt x="268" y="96"/>
                  </a:cubicBezTo>
                  <a:cubicBezTo>
                    <a:pt x="276" y="99"/>
                    <a:pt x="276" y="109"/>
                    <a:pt x="269" y="114"/>
                  </a:cubicBezTo>
                  <a:close/>
                  <a:moveTo>
                    <a:pt x="276" y="114"/>
                  </a:moveTo>
                  <a:cubicBezTo>
                    <a:pt x="276" y="117"/>
                    <a:pt x="277" y="122"/>
                    <a:pt x="276" y="124"/>
                  </a:cubicBezTo>
                  <a:cubicBezTo>
                    <a:pt x="275" y="122"/>
                    <a:pt x="273" y="120"/>
                    <a:pt x="272" y="118"/>
                  </a:cubicBezTo>
                  <a:cubicBezTo>
                    <a:pt x="273" y="116"/>
                    <a:pt x="274" y="114"/>
                    <a:pt x="276" y="114"/>
                  </a:cubicBezTo>
                  <a:close/>
                  <a:moveTo>
                    <a:pt x="274" y="130"/>
                  </a:moveTo>
                  <a:cubicBezTo>
                    <a:pt x="273" y="133"/>
                    <a:pt x="270" y="134"/>
                    <a:pt x="269" y="137"/>
                  </a:cubicBezTo>
                  <a:cubicBezTo>
                    <a:pt x="266" y="135"/>
                    <a:pt x="265" y="132"/>
                    <a:pt x="263" y="129"/>
                  </a:cubicBezTo>
                  <a:cubicBezTo>
                    <a:pt x="265" y="122"/>
                    <a:pt x="272" y="122"/>
                    <a:pt x="274" y="130"/>
                  </a:cubicBezTo>
                  <a:close/>
                  <a:moveTo>
                    <a:pt x="271" y="150"/>
                  </a:moveTo>
                  <a:cubicBezTo>
                    <a:pt x="269" y="153"/>
                    <a:pt x="267" y="157"/>
                    <a:pt x="263" y="158"/>
                  </a:cubicBezTo>
                  <a:cubicBezTo>
                    <a:pt x="263" y="157"/>
                    <a:pt x="261" y="157"/>
                    <a:pt x="261" y="156"/>
                  </a:cubicBezTo>
                  <a:cubicBezTo>
                    <a:pt x="263" y="151"/>
                    <a:pt x="268" y="141"/>
                    <a:pt x="271" y="150"/>
                  </a:cubicBezTo>
                  <a:close/>
                  <a:moveTo>
                    <a:pt x="267" y="174"/>
                  </a:moveTo>
                  <a:cubicBezTo>
                    <a:pt x="264" y="175"/>
                    <a:pt x="265" y="171"/>
                    <a:pt x="261" y="171"/>
                  </a:cubicBezTo>
                  <a:cubicBezTo>
                    <a:pt x="263" y="165"/>
                    <a:pt x="267" y="171"/>
                    <a:pt x="267" y="174"/>
                  </a:cubicBezTo>
                  <a:close/>
                  <a:moveTo>
                    <a:pt x="266" y="184"/>
                  </a:moveTo>
                  <a:cubicBezTo>
                    <a:pt x="268" y="187"/>
                    <a:pt x="270" y="189"/>
                    <a:pt x="271" y="192"/>
                  </a:cubicBezTo>
                  <a:cubicBezTo>
                    <a:pt x="270" y="196"/>
                    <a:pt x="267" y="196"/>
                    <a:pt x="266" y="200"/>
                  </a:cubicBezTo>
                  <a:cubicBezTo>
                    <a:pt x="259" y="198"/>
                    <a:pt x="259" y="185"/>
                    <a:pt x="266" y="184"/>
                  </a:cubicBezTo>
                  <a:close/>
                  <a:moveTo>
                    <a:pt x="273" y="197"/>
                  </a:moveTo>
                  <a:cubicBezTo>
                    <a:pt x="279" y="199"/>
                    <a:pt x="280" y="211"/>
                    <a:pt x="275" y="215"/>
                  </a:cubicBezTo>
                  <a:cubicBezTo>
                    <a:pt x="273" y="212"/>
                    <a:pt x="271" y="208"/>
                    <a:pt x="268" y="205"/>
                  </a:cubicBezTo>
                  <a:cubicBezTo>
                    <a:pt x="269" y="202"/>
                    <a:pt x="272" y="200"/>
                    <a:pt x="273" y="197"/>
                  </a:cubicBezTo>
                  <a:close/>
                  <a:moveTo>
                    <a:pt x="275" y="188"/>
                  </a:moveTo>
                  <a:cubicBezTo>
                    <a:pt x="271" y="187"/>
                    <a:pt x="271" y="181"/>
                    <a:pt x="268" y="180"/>
                  </a:cubicBezTo>
                  <a:cubicBezTo>
                    <a:pt x="268" y="179"/>
                    <a:pt x="270" y="179"/>
                    <a:pt x="270" y="178"/>
                  </a:cubicBezTo>
                  <a:cubicBezTo>
                    <a:pt x="272" y="180"/>
                    <a:pt x="277" y="184"/>
                    <a:pt x="275" y="188"/>
                  </a:cubicBezTo>
                  <a:close/>
                  <a:moveTo>
                    <a:pt x="271" y="169"/>
                  </a:moveTo>
                  <a:cubicBezTo>
                    <a:pt x="263" y="165"/>
                    <a:pt x="271" y="158"/>
                    <a:pt x="274" y="154"/>
                  </a:cubicBezTo>
                  <a:cubicBezTo>
                    <a:pt x="281" y="159"/>
                    <a:pt x="274" y="165"/>
                    <a:pt x="271" y="169"/>
                  </a:cubicBezTo>
                  <a:close/>
                  <a:moveTo>
                    <a:pt x="276" y="145"/>
                  </a:moveTo>
                  <a:cubicBezTo>
                    <a:pt x="274" y="147"/>
                    <a:pt x="273" y="142"/>
                    <a:pt x="272" y="140"/>
                  </a:cubicBezTo>
                  <a:cubicBezTo>
                    <a:pt x="273" y="138"/>
                    <a:pt x="275" y="137"/>
                    <a:pt x="276" y="135"/>
                  </a:cubicBezTo>
                  <a:cubicBezTo>
                    <a:pt x="278" y="138"/>
                    <a:pt x="276" y="143"/>
                    <a:pt x="276" y="145"/>
                  </a:cubicBezTo>
                  <a:close/>
                  <a:moveTo>
                    <a:pt x="276" y="99"/>
                  </a:moveTo>
                  <a:cubicBezTo>
                    <a:pt x="275" y="96"/>
                    <a:pt x="273" y="95"/>
                    <a:pt x="272" y="92"/>
                  </a:cubicBezTo>
                  <a:cubicBezTo>
                    <a:pt x="273" y="90"/>
                    <a:pt x="273" y="88"/>
                    <a:pt x="276" y="89"/>
                  </a:cubicBezTo>
                  <a:cubicBezTo>
                    <a:pt x="276" y="93"/>
                    <a:pt x="277" y="97"/>
                    <a:pt x="276" y="99"/>
                  </a:cubicBezTo>
                  <a:close/>
                  <a:moveTo>
                    <a:pt x="269" y="87"/>
                  </a:moveTo>
                  <a:cubicBezTo>
                    <a:pt x="265" y="84"/>
                    <a:pt x="263" y="79"/>
                    <a:pt x="267" y="74"/>
                  </a:cubicBezTo>
                  <a:cubicBezTo>
                    <a:pt x="270" y="76"/>
                    <a:pt x="270" y="81"/>
                    <a:pt x="273" y="83"/>
                  </a:cubicBezTo>
                  <a:cubicBezTo>
                    <a:pt x="272" y="84"/>
                    <a:pt x="270" y="86"/>
                    <a:pt x="269" y="87"/>
                  </a:cubicBezTo>
                  <a:close/>
                  <a:moveTo>
                    <a:pt x="266" y="90"/>
                  </a:moveTo>
                  <a:cubicBezTo>
                    <a:pt x="265" y="93"/>
                    <a:pt x="263" y="94"/>
                    <a:pt x="261" y="97"/>
                  </a:cubicBezTo>
                  <a:cubicBezTo>
                    <a:pt x="260" y="95"/>
                    <a:pt x="261" y="90"/>
                    <a:pt x="263" y="87"/>
                  </a:cubicBezTo>
                  <a:cubicBezTo>
                    <a:pt x="264" y="87"/>
                    <a:pt x="265" y="89"/>
                    <a:pt x="266" y="90"/>
                  </a:cubicBezTo>
                  <a:close/>
                  <a:moveTo>
                    <a:pt x="265" y="118"/>
                  </a:moveTo>
                  <a:cubicBezTo>
                    <a:pt x="264" y="120"/>
                    <a:pt x="262" y="122"/>
                    <a:pt x="261" y="123"/>
                  </a:cubicBezTo>
                  <a:cubicBezTo>
                    <a:pt x="259" y="121"/>
                    <a:pt x="260" y="116"/>
                    <a:pt x="260" y="113"/>
                  </a:cubicBezTo>
                  <a:cubicBezTo>
                    <a:pt x="262" y="112"/>
                    <a:pt x="263" y="116"/>
                    <a:pt x="265" y="118"/>
                  </a:cubicBezTo>
                  <a:close/>
                  <a:moveTo>
                    <a:pt x="265" y="140"/>
                  </a:moveTo>
                  <a:cubicBezTo>
                    <a:pt x="265" y="143"/>
                    <a:pt x="262" y="144"/>
                    <a:pt x="261" y="146"/>
                  </a:cubicBezTo>
                  <a:cubicBezTo>
                    <a:pt x="258" y="144"/>
                    <a:pt x="261" y="140"/>
                    <a:pt x="259" y="135"/>
                  </a:cubicBezTo>
                  <a:cubicBezTo>
                    <a:pt x="263" y="135"/>
                    <a:pt x="263" y="139"/>
                    <a:pt x="265" y="140"/>
                  </a:cubicBezTo>
                  <a:close/>
                  <a:moveTo>
                    <a:pt x="259" y="267"/>
                  </a:moveTo>
                  <a:cubicBezTo>
                    <a:pt x="258" y="266"/>
                    <a:pt x="257" y="265"/>
                    <a:pt x="257" y="263"/>
                  </a:cubicBezTo>
                  <a:cubicBezTo>
                    <a:pt x="258" y="263"/>
                    <a:pt x="258" y="262"/>
                    <a:pt x="259" y="261"/>
                  </a:cubicBezTo>
                  <a:cubicBezTo>
                    <a:pt x="261" y="263"/>
                    <a:pt x="259" y="265"/>
                    <a:pt x="259" y="267"/>
                  </a:cubicBezTo>
                  <a:close/>
                  <a:moveTo>
                    <a:pt x="253" y="260"/>
                  </a:moveTo>
                  <a:cubicBezTo>
                    <a:pt x="253" y="256"/>
                    <a:pt x="250" y="257"/>
                    <a:pt x="250" y="254"/>
                  </a:cubicBezTo>
                  <a:cubicBezTo>
                    <a:pt x="251" y="251"/>
                    <a:pt x="253" y="251"/>
                    <a:pt x="254" y="248"/>
                  </a:cubicBezTo>
                  <a:cubicBezTo>
                    <a:pt x="257" y="248"/>
                    <a:pt x="256" y="251"/>
                    <a:pt x="259" y="250"/>
                  </a:cubicBezTo>
                  <a:cubicBezTo>
                    <a:pt x="259" y="254"/>
                    <a:pt x="256" y="258"/>
                    <a:pt x="253" y="260"/>
                  </a:cubicBezTo>
                  <a:close/>
                  <a:moveTo>
                    <a:pt x="255" y="239"/>
                  </a:moveTo>
                  <a:cubicBezTo>
                    <a:pt x="253" y="237"/>
                    <a:pt x="251" y="234"/>
                    <a:pt x="249" y="229"/>
                  </a:cubicBezTo>
                  <a:cubicBezTo>
                    <a:pt x="251" y="226"/>
                    <a:pt x="254" y="224"/>
                    <a:pt x="256" y="220"/>
                  </a:cubicBezTo>
                  <a:cubicBezTo>
                    <a:pt x="259" y="225"/>
                    <a:pt x="260" y="236"/>
                    <a:pt x="255" y="239"/>
                  </a:cubicBezTo>
                  <a:close/>
                  <a:moveTo>
                    <a:pt x="257" y="99"/>
                  </a:moveTo>
                  <a:cubicBezTo>
                    <a:pt x="255" y="98"/>
                    <a:pt x="254" y="97"/>
                    <a:pt x="253" y="96"/>
                  </a:cubicBezTo>
                  <a:cubicBezTo>
                    <a:pt x="252" y="91"/>
                    <a:pt x="256" y="90"/>
                    <a:pt x="257" y="86"/>
                  </a:cubicBezTo>
                  <a:cubicBezTo>
                    <a:pt x="259" y="90"/>
                    <a:pt x="257" y="95"/>
                    <a:pt x="257" y="99"/>
                  </a:cubicBezTo>
                  <a:close/>
                  <a:moveTo>
                    <a:pt x="249" y="89"/>
                  </a:moveTo>
                  <a:cubicBezTo>
                    <a:pt x="238" y="84"/>
                    <a:pt x="255" y="63"/>
                    <a:pt x="258" y="78"/>
                  </a:cubicBezTo>
                  <a:cubicBezTo>
                    <a:pt x="255" y="82"/>
                    <a:pt x="253" y="86"/>
                    <a:pt x="249" y="89"/>
                  </a:cubicBezTo>
                  <a:close/>
                  <a:moveTo>
                    <a:pt x="246" y="93"/>
                  </a:moveTo>
                  <a:cubicBezTo>
                    <a:pt x="246" y="96"/>
                    <a:pt x="243" y="98"/>
                    <a:pt x="241" y="99"/>
                  </a:cubicBezTo>
                  <a:cubicBezTo>
                    <a:pt x="237" y="97"/>
                    <a:pt x="236" y="89"/>
                    <a:pt x="241" y="86"/>
                  </a:cubicBezTo>
                  <a:cubicBezTo>
                    <a:pt x="244" y="87"/>
                    <a:pt x="245" y="91"/>
                    <a:pt x="246" y="93"/>
                  </a:cubicBezTo>
                  <a:close/>
                  <a:moveTo>
                    <a:pt x="234" y="87"/>
                  </a:moveTo>
                  <a:cubicBezTo>
                    <a:pt x="228" y="86"/>
                    <a:pt x="230" y="78"/>
                    <a:pt x="234" y="75"/>
                  </a:cubicBezTo>
                  <a:cubicBezTo>
                    <a:pt x="236" y="76"/>
                    <a:pt x="237" y="79"/>
                    <a:pt x="238" y="82"/>
                  </a:cubicBezTo>
                  <a:cubicBezTo>
                    <a:pt x="238" y="84"/>
                    <a:pt x="235" y="85"/>
                    <a:pt x="234" y="87"/>
                  </a:cubicBezTo>
                  <a:close/>
                  <a:moveTo>
                    <a:pt x="230" y="91"/>
                  </a:moveTo>
                  <a:cubicBezTo>
                    <a:pt x="229" y="94"/>
                    <a:pt x="228" y="97"/>
                    <a:pt x="224" y="98"/>
                  </a:cubicBezTo>
                  <a:cubicBezTo>
                    <a:pt x="223" y="96"/>
                    <a:pt x="222" y="94"/>
                    <a:pt x="221" y="92"/>
                  </a:cubicBezTo>
                  <a:cubicBezTo>
                    <a:pt x="223" y="90"/>
                    <a:pt x="225" y="88"/>
                    <a:pt x="227" y="86"/>
                  </a:cubicBezTo>
                  <a:cubicBezTo>
                    <a:pt x="228" y="87"/>
                    <a:pt x="230" y="89"/>
                    <a:pt x="230" y="91"/>
                  </a:cubicBezTo>
                  <a:close/>
                  <a:moveTo>
                    <a:pt x="218" y="89"/>
                  </a:moveTo>
                  <a:cubicBezTo>
                    <a:pt x="217" y="86"/>
                    <a:pt x="216" y="84"/>
                    <a:pt x="214" y="82"/>
                  </a:cubicBezTo>
                  <a:cubicBezTo>
                    <a:pt x="220" y="70"/>
                    <a:pt x="228" y="84"/>
                    <a:pt x="218" y="89"/>
                  </a:cubicBezTo>
                  <a:close/>
                  <a:moveTo>
                    <a:pt x="213" y="80"/>
                  </a:moveTo>
                  <a:cubicBezTo>
                    <a:pt x="213" y="78"/>
                    <a:pt x="215" y="73"/>
                    <a:pt x="219" y="72"/>
                  </a:cubicBezTo>
                  <a:cubicBezTo>
                    <a:pt x="218" y="76"/>
                    <a:pt x="214" y="77"/>
                    <a:pt x="213" y="80"/>
                  </a:cubicBezTo>
                  <a:close/>
                  <a:moveTo>
                    <a:pt x="215" y="91"/>
                  </a:moveTo>
                  <a:cubicBezTo>
                    <a:pt x="215" y="94"/>
                    <a:pt x="213" y="95"/>
                    <a:pt x="212" y="97"/>
                  </a:cubicBezTo>
                  <a:cubicBezTo>
                    <a:pt x="209" y="95"/>
                    <a:pt x="208" y="92"/>
                    <a:pt x="207" y="91"/>
                  </a:cubicBezTo>
                  <a:cubicBezTo>
                    <a:pt x="208" y="89"/>
                    <a:pt x="209" y="87"/>
                    <a:pt x="213" y="87"/>
                  </a:cubicBezTo>
                  <a:cubicBezTo>
                    <a:pt x="213" y="89"/>
                    <a:pt x="214" y="91"/>
                    <a:pt x="215" y="91"/>
                  </a:cubicBezTo>
                  <a:close/>
                  <a:moveTo>
                    <a:pt x="203" y="84"/>
                  </a:moveTo>
                  <a:cubicBezTo>
                    <a:pt x="201" y="84"/>
                    <a:pt x="201" y="82"/>
                    <a:pt x="200" y="81"/>
                  </a:cubicBezTo>
                  <a:cubicBezTo>
                    <a:pt x="200" y="78"/>
                    <a:pt x="203" y="77"/>
                    <a:pt x="204" y="75"/>
                  </a:cubicBezTo>
                  <a:cubicBezTo>
                    <a:pt x="206" y="75"/>
                    <a:pt x="205" y="78"/>
                    <a:pt x="207" y="78"/>
                  </a:cubicBezTo>
                  <a:cubicBezTo>
                    <a:pt x="206" y="81"/>
                    <a:pt x="204" y="82"/>
                    <a:pt x="203" y="84"/>
                  </a:cubicBezTo>
                  <a:close/>
                  <a:moveTo>
                    <a:pt x="197" y="78"/>
                  </a:moveTo>
                  <a:cubicBezTo>
                    <a:pt x="197" y="75"/>
                    <a:pt x="200" y="74"/>
                    <a:pt x="201" y="71"/>
                  </a:cubicBezTo>
                  <a:cubicBezTo>
                    <a:pt x="202" y="71"/>
                    <a:pt x="202" y="72"/>
                    <a:pt x="203" y="72"/>
                  </a:cubicBezTo>
                  <a:cubicBezTo>
                    <a:pt x="201" y="74"/>
                    <a:pt x="201" y="78"/>
                    <a:pt x="197" y="78"/>
                  </a:cubicBezTo>
                  <a:close/>
                  <a:moveTo>
                    <a:pt x="200" y="87"/>
                  </a:moveTo>
                  <a:cubicBezTo>
                    <a:pt x="197" y="91"/>
                    <a:pt x="195" y="96"/>
                    <a:pt x="191" y="99"/>
                  </a:cubicBezTo>
                  <a:cubicBezTo>
                    <a:pt x="188" y="93"/>
                    <a:pt x="195" y="90"/>
                    <a:pt x="196" y="85"/>
                  </a:cubicBezTo>
                  <a:cubicBezTo>
                    <a:pt x="199" y="85"/>
                    <a:pt x="198" y="87"/>
                    <a:pt x="200" y="87"/>
                  </a:cubicBezTo>
                  <a:close/>
                  <a:moveTo>
                    <a:pt x="187" y="93"/>
                  </a:moveTo>
                  <a:cubicBezTo>
                    <a:pt x="188" y="88"/>
                    <a:pt x="192" y="85"/>
                    <a:pt x="194" y="81"/>
                  </a:cubicBezTo>
                  <a:cubicBezTo>
                    <a:pt x="195" y="81"/>
                    <a:pt x="195" y="81"/>
                    <a:pt x="195" y="82"/>
                  </a:cubicBezTo>
                  <a:cubicBezTo>
                    <a:pt x="194" y="87"/>
                    <a:pt x="190" y="90"/>
                    <a:pt x="187" y="93"/>
                  </a:cubicBezTo>
                  <a:close/>
                  <a:moveTo>
                    <a:pt x="183" y="87"/>
                  </a:moveTo>
                  <a:cubicBezTo>
                    <a:pt x="183" y="83"/>
                    <a:pt x="188" y="79"/>
                    <a:pt x="190" y="76"/>
                  </a:cubicBezTo>
                  <a:cubicBezTo>
                    <a:pt x="191" y="80"/>
                    <a:pt x="185" y="83"/>
                    <a:pt x="183" y="87"/>
                  </a:cubicBezTo>
                  <a:close/>
                  <a:moveTo>
                    <a:pt x="183" y="82"/>
                  </a:moveTo>
                  <a:cubicBezTo>
                    <a:pt x="183" y="83"/>
                    <a:pt x="181" y="82"/>
                    <a:pt x="181" y="84"/>
                  </a:cubicBezTo>
                  <a:cubicBezTo>
                    <a:pt x="174" y="79"/>
                    <a:pt x="185" y="75"/>
                    <a:pt x="185" y="69"/>
                  </a:cubicBezTo>
                  <a:cubicBezTo>
                    <a:pt x="187" y="70"/>
                    <a:pt x="188" y="72"/>
                    <a:pt x="189" y="73"/>
                  </a:cubicBezTo>
                  <a:cubicBezTo>
                    <a:pt x="187" y="76"/>
                    <a:pt x="182" y="79"/>
                    <a:pt x="183" y="82"/>
                  </a:cubicBezTo>
                  <a:close/>
                  <a:moveTo>
                    <a:pt x="179" y="90"/>
                  </a:moveTo>
                  <a:cubicBezTo>
                    <a:pt x="182" y="94"/>
                    <a:pt x="175" y="99"/>
                    <a:pt x="173" y="101"/>
                  </a:cubicBezTo>
                  <a:cubicBezTo>
                    <a:pt x="171" y="97"/>
                    <a:pt x="177" y="95"/>
                    <a:pt x="179" y="90"/>
                  </a:cubicBezTo>
                  <a:close/>
                  <a:moveTo>
                    <a:pt x="169" y="97"/>
                  </a:moveTo>
                  <a:cubicBezTo>
                    <a:pt x="167" y="91"/>
                    <a:pt x="174" y="89"/>
                    <a:pt x="176" y="84"/>
                  </a:cubicBezTo>
                  <a:cubicBezTo>
                    <a:pt x="177" y="84"/>
                    <a:pt x="177" y="86"/>
                    <a:pt x="178" y="87"/>
                  </a:cubicBezTo>
                  <a:cubicBezTo>
                    <a:pt x="175" y="91"/>
                    <a:pt x="173" y="95"/>
                    <a:pt x="169" y="97"/>
                  </a:cubicBezTo>
                  <a:close/>
                  <a:moveTo>
                    <a:pt x="164" y="113"/>
                  </a:moveTo>
                  <a:cubicBezTo>
                    <a:pt x="164" y="108"/>
                    <a:pt x="167" y="106"/>
                    <a:pt x="169" y="103"/>
                  </a:cubicBezTo>
                  <a:cubicBezTo>
                    <a:pt x="173" y="106"/>
                    <a:pt x="167" y="111"/>
                    <a:pt x="164" y="113"/>
                  </a:cubicBezTo>
                  <a:close/>
                  <a:moveTo>
                    <a:pt x="161" y="106"/>
                  </a:moveTo>
                  <a:cubicBezTo>
                    <a:pt x="162" y="102"/>
                    <a:pt x="164" y="101"/>
                    <a:pt x="166" y="98"/>
                  </a:cubicBezTo>
                  <a:cubicBezTo>
                    <a:pt x="169" y="100"/>
                    <a:pt x="164" y="105"/>
                    <a:pt x="161" y="106"/>
                  </a:cubicBezTo>
                  <a:close/>
                  <a:moveTo>
                    <a:pt x="157" y="123"/>
                  </a:moveTo>
                  <a:cubicBezTo>
                    <a:pt x="158" y="119"/>
                    <a:pt x="158" y="116"/>
                    <a:pt x="161" y="114"/>
                  </a:cubicBezTo>
                  <a:cubicBezTo>
                    <a:pt x="165" y="116"/>
                    <a:pt x="160" y="122"/>
                    <a:pt x="157" y="123"/>
                  </a:cubicBezTo>
                  <a:close/>
                  <a:moveTo>
                    <a:pt x="161" y="134"/>
                  </a:moveTo>
                  <a:cubicBezTo>
                    <a:pt x="162" y="134"/>
                    <a:pt x="162" y="135"/>
                    <a:pt x="163" y="135"/>
                  </a:cubicBezTo>
                  <a:cubicBezTo>
                    <a:pt x="163" y="140"/>
                    <a:pt x="160" y="141"/>
                    <a:pt x="158" y="144"/>
                  </a:cubicBezTo>
                  <a:cubicBezTo>
                    <a:pt x="155" y="142"/>
                    <a:pt x="160" y="137"/>
                    <a:pt x="161" y="134"/>
                  </a:cubicBezTo>
                  <a:close/>
                  <a:moveTo>
                    <a:pt x="159" y="158"/>
                  </a:moveTo>
                  <a:cubicBezTo>
                    <a:pt x="161" y="160"/>
                    <a:pt x="162" y="161"/>
                    <a:pt x="163" y="164"/>
                  </a:cubicBezTo>
                  <a:cubicBezTo>
                    <a:pt x="162" y="165"/>
                    <a:pt x="160" y="167"/>
                    <a:pt x="160" y="169"/>
                  </a:cubicBezTo>
                  <a:cubicBezTo>
                    <a:pt x="156" y="167"/>
                    <a:pt x="157" y="163"/>
                    <a:pt x="159" y="158"/>
                  </a:cubicBezTo>
                  <a:close/>
                  <a:moveTo>
                    <a:pt x="160" y="322"/>
                  </a:moveTo>
                  <a:cubicBezTo>
                    <a:pt x="161" y="322"/>
                    <a:pt x="161" y="322"/>
                    <a:pt x="161" y="323"/>
                  </a:cubicBezTo>
                  <a:cubicBezTo>
                    <a:pt x="160" y="328"/>
                    <a:pt x="158" y="332"/>
                    <a:pt x="153" y="333"/>
                  </a:cubicBezTo>
                  <a:cubicBezTo>
                    <a:pt x="155" y="329"/>
                    <a:pt x="157" y="326"/>
                    <a:pt x="160" y="322"/>
                  </a:cubicBezTo>
                  <a:close/>
                  <a:moveTo>
                    <a:pt x="161" y="337"/>
                  </a:moveTo>
                  <a:cubicBezTo>
                    <a:pt x="163" y="344"/>
                    <a:pt x="158" y="350"/>
                    <a:pt x="155" y="354"/>
                  </a:cubicBezTo>
                  <a:cubicBezTo>
                    <a:pt x="153" y="348"/>
                    <a:pt x="156" y="340"/>
                    <a:pt x="161" y="337"/>
                  </a:cubicBezTo>
                  <a:close/>
                  <a:moveTo>
                    <a:pt x="162" y="356"/>
                  </a:moveTo>
                  <a:cubicBezTo>
                    <a:pt x="161" y="358"/>
                    <a:pt x="159" y="359"/>
                    <a:pt x="157" y="360"/>
                  </a:cubicBezTo>
                  <a:cubicBezTo>
                    <a:pt x="158" y="358"/>
                    <a:pt x="160" y="354"/>
                    <a:pt x="162" y="356"/>
                  </a:cubicBezTo>
                  <a:close/>
                  <a:moveTo>
                    <a:pt x="161" y="407"/>
                  </a:moveTo>
                  <a:cubicBezTo>
                    <a:pt x="160" y="404"/>
                    <a:pt x="161" y="403"/>
                    <a:pt x="162" y="401"/>
                  </a:cubicBezTo>
                  <a:cubicBezTo>
                    <a:pt x="162" y="401"/>
                    <a:pt x="163" y="406"/>
                    <a:pt x="161" y="407"/>
                  </a:cubicBezTo>
                  <a:close/>
                  <a:moveTo>
                    <a:pt x="159" y="618"/>
                  </a:moveTo>
                  <a:cubicBezTo>
                    <a:pt x="156" y="608"/>
                    <a:pt x="158" y="593"/>
                    <a:pt x="158" y="585"/>
                  </a:cubicBezTo>
                  <a:cubicBezTo>
                    <a:pt x="159" y="586"/>
                    <a:pt x="160" y="587"/>
                    <a:pt x="161" y="588"/>
                  </a:cubicBezTo>
                  <a:cubicBezTo>
                    <a:pt x="159" y="597"/>
                    <a:pt x="164" y="611"/>
                    <a:pt x="159" y="618"/>
                  </a:cubicBezTo>
                  <a:close/>
                  <a:moveTo>
                    <a:pt x="161" y="498"/>
                  </a:moveTo>
                  <a:cubicBezTo>
                    <a:pt x="162" y="493"/>
                    <a:pt x="162" y="487"/>
                    <a:pt x="161" y="479"/>
                  </a:cubicBezTo>
                  <a:cubicBezTo>
                    <a:pt x="164" y="482"/>
                    <a:pt x="164" y="489"/>
                    <a:pt x="166" y="492"/>
                  </a:cubicBezTo>
                  <a:cubicBezTo>
                    <a:pt x="164" y="494"/>
                    <a:pt x="164" y="498"/>
                    <a:pt x="161" y="498"/>
                  </a:cubicBezTo>
                  <a:close/>
                  <a:moveTo>
                    <a:pt x="166" y="545"/>
                  </a:moveTo>
                  <a:cubicBezTo>
                    <a:pt x="171" y="548"/>
                    <a:pt x="166" y="554"/>
                    <a:pt x="163" y="555"/>
                  </a:cubicBezTo>
                  <a:cubicBezTo>
                    <a:pt x="164" y="551"/>
                    <a:pt x="165" y="549"/>
                    <a:pt x="166" y="545"/>
                  </a:cubicBezTo>
                  <a:close/>
                  <a:moveTo>
                    <a:pt x="165" y="576"/>
                  </a:moveTo>
                  <a:cubicBezTo>
                    <a:pt x="168" y="577"/>
                    <a:pt x="166" y="581"/>
                    <a:pt x="164" y="581"/>
                  </a:cubicBezTo>
                  <a:cubicBezTo>
                    <a:pt x="163" y="580"/>
                    <a:pt x="165" y="578"/>
                    <a:pt x="165" y="576"/>
                  </a:cubicBezTo>
                  <a:close/>
                  <a:moveTo>
                    <a:pt x="168" y="620"/>
                  </a:moveTo>
                  <a:cubicBezTo>
                    <a:pt x="169" y="620"/>
                    <a:pt x="169" y="621"/>
                    <a:pt x="170" y="621"/>
                  </a:cubicBezTo>
                  <a:cubicBezTo>
                    <a:pt x="170" y="623"/>
                    <a:pt x="168" y="624"/>
                    <a:pt x="166" y="624"/>
                  </a:cubicBezTo>
                  <a:cubicBezTo>
                    <a:pt x="166" y="622"/>
                    <a:pt x="167" y="621"/>
                    <a:pt x="168" y="620"/>
                  </a:cubicBezTo>
                  <a:close/>
                  <a:moveTo>
                    <a:pt x="171" y="753"/>
                  </a:moveTo>
                  <a:cubicBezTo>
                    <a:pt x="174" y="754"/>
                    <a:pt x="171" y="760"/>
                    <a:pt x="169" y="760"/>
                  </a:cubicBezTo>
                  <a:cubicBezTo>
                    <a:pt x="167" y="758"/>
                    <a:pt x="170" y="755"/>
                    <a:pt x="171" y="753"/>
                  </a:cubicBezTo>
                  <a:close/>
                  <a:moveTo>
                    <a:pt x="173" y="717"/>
                  </a:moveTo>
                  <a:cubicBezTo>
                    <a:pt x="174" y="717"/>
                    <a:pt x="174" y="717"/>
                    <a:pt x="175" y="717"/>
                  </a:cubicBezTo>
                  <a:cubicBezTo>
                    <a:pt x="175" y="720"/>
                    <a:pt x="174" y="721"/>
                    <a:pt x="173" y="722"/>
                  </a:cubicBezTo>
                  <a:cubicBezTo>
                    <a:pt x="172" y="721"/>
                    <a:pt x="172" y="717"/>
                    <a:pt x="173" y="717"/>
                  </a:cubicBezTo>
                  <a:close/>
                  <a:moveTo>
                    <a:pt x="173" y="698"/>
                  </a:moveTo>
                  <a:cubicBezTo>
                    <a:pt x="173" y="697"/>
                    <a:pt x="173" y="693"/>
                    <a:pt x="176" y="693"/>
                  </a:cubicBezTo>
                  <a:cubicBezTo>
                    <a:pt x="175" y="695"/>
                    <a:pt x="175" y="698"/>
                    <a:pt x="173" y="698"/>
                  </a:cubicBezTo>
                  <a:close/>
                  <a:moveTo>
                    <a:pt x="178" y="674"/>
                  </a:moveTo>
                  <a:cubicBezTo>
                    <a:pt x="181" y="673"/>
                    <a:pt x="180" y="680"/>
                    <a:pt x="177" y="679"/>
                  </a:cubicBezTo>
                  <a:cubicBezTo>
                    <a:pt x="175" y="677"/>
                    <a:pt x="177" y="675"/>
                    <a:pt x="178" y="674"/>
                  </a:cubicBezTo>
                  <a:close/>
                  <a:moveTo>
                    <a:pt x="174" y="648"/>
                  </a:moveTo>
                  <a:cubicBezTo>
                    <a:pt x="175" y="646"/>
                    <a:pt x="177" y="646"/>
                    <a:pt x="177" y="643"/>
                  </a:cubicBezTo>
                  <a:cubicBezTo>
                    <a:pt x="180" y="644"/>
                    <a:pt x="177" y="648"/>
                    <a:pt x="174" y="648"/>
                  </a:cubicBezTo>
                  <a:close/>
                  <a:moveTo>
                    <a:pt x="178" y="563"/>
                  </a:moveTo>
                  <a:cubicBezTo>
                    <a:pt x="177" y="560"/>
                    <a:pt x="177" y="558"/>
                    <a:pt x="179" y="556"/>
                  </a:cubicBezTo>
                  <a:cubicBezTo>
                    <a:pt x="180" y="557"/>
                    <a:pt x="182" y="563"/>
                    <a:pt x="178" y="563"/>
                  </a:cubicBezTo>
                  <a:close/>
                  <a:moveTo>
                    <a:pt x="178" y="511"/>
                  </a:moveTo>
                  <a:cubicBezTo>
                    <a:pt x="176" y="507"/>
                    <a:pt x="180" y="505"/>
                    <a:pt x="181" y="502"/>
                  </a:cubicBezTo>
                  <a:cubicBezTo>
                    <a:pt x="186" y="505"/>
                    <a:pt x="181" y="511"/>
                    <a:pt x="178" y="511"/>
                  </a:cubicBezTo>
                  <a:close/>
                  <a:moveTo>
                    <a:pt x="186" y="515"/>
                  </a:moveTo>
                  <a:cubicBezTo>
                    <a:pt x="190" y="518"/>
                    <a:pt x="190" y="527"/>
                    <a:pt x="185" y="530"/>
                  </a:cubicBezTo>
                  <a:cubicBezTo>
                    <a:pt x="182" y="529"/>
                    <a:pt x="183" y="525"/>
                    <a:pt x="181" y="524"/>
                  </a:cubicBezTo>
                  <a:cubicBezTo>
                    <a:pt x="182" y="521"/>
                    <a:pt x="185" y="519"/>
                    <a:pt x="186" y="515"/>
                  </a:cubicBezTo>
                  <a:close/>
                  <a:moveTo>
                    <a:pt x="189" y="567"/>
                  </a:moveTo>
                  <a:cubicBezTo>
                    <a:pt x="187" y="565"/>
                    <a:pt x="185" y="561"/>
                    <a:pt x="187" y="558"/>
                  </a:cubicBezTo>
                  <a:cubicBezTo>
                    <a:pt x="190" y="559"/>
                    <a:pt x="190" y="564"/>
                    <a:pt x="189" y="567"/>
                  </a:cubicBezTo>
                  <a:close/>
                  <a:moveTo>
                    <a:pt x="195" y="534"/>
                  </a:moveTo>
                  <a:cubicBezTo>
                    <a:pt x="195" y="537"/>
                    <a:pt x="196" y="543"/>
                    <a:pt x="192" y="546"/>
                  </a:cubicBezTo>
                  <a:cubicBezTo>
                    <a:pt x="186" y="542"/>
                    <a:pt x="193" y="538"/>
                    <a:pt x="195" y="534"/>
                  </a:cubicBezTo>
                  <a:close/>
                  <a:moveTo>
                    <a:pt x="194" y="505"/>
                  </a:moveTo>
                  <a:cubicBezTo>
                    <a:pt x="196" y="507"/>
                    <a:pt x="196" y="511"/>
                    <a:pt x="197" y="513"/>
                  </a:cubicBezTo>
                  <a:cubicBezTo>
                    <a:pt x="198" y="515"/>
                    <a:pt x="195" y="515"/>
                    <a:pt x="196" y="517"/>
                  </a:cubicBezTo>
                  <a:cubicBezTo>
                    <a:pt x="194" y="514"/>
                    <a:pt x="189" y="508"/>
                    <a:pt x="194" y="505"/>
                  </a:cubicBezTo>
                  <a:close/>
                  <a:moveTo>
                    <a:pt x="198" y="478"/>
                  </a:moveTo>
                  <a:cubicBezTo>
                    <a:pt x="201" y="480"/>
                    <a:pt x="202" y="486"/>
                    <a:pt x="198" y="488"/>
                  </a:cubicBezTo>
                  <a:cubicBezTo>
                    <a:pt x="193" y="487"/>
                    <a:pt x="194" y="480"/>
                    <a:pt x="198" y="478"/>
                  </a:cubicBezTo>
                  <a:close/>
                  <a:moveTo>
                    <a:pt x="200" y="457"/>
                  </a:moveTo>
                  <a:cubicBezTo>
                    <a:pt x="197" y="453"/>
                    <a:pt x="205" y="450"/>
                    <a:pt x="206" y="446"/>
                  </a:cubicBezTo>
                  <a:cubicBezTo>
                    <a:pt x="207" y="446"/>
                    <a:pt x="207" y="447"/>
                    <a:pt x="208" y="447"/>
                  </a:cubicBezTo>
                  <a:cubicBezTo>
                    <a:pt x="205" y="450"/>
                    <a:pt x="202" y="453"/>
                    <a:pt x="200" y="457"/>
                  </a:cubicBezTo>
                  <a:close/>
                  <a:moveTo>
                    <a:pt x="209" y="450"/>
                  </a:moveTo>
                  <a:cubicBezTo>
                    <a:pt x="213" y="452"/>
                    <a:pt x="205" y="460"/>
                    <a:pt x="202" y="460"/>
                  </a:cubicBezTo>
                  <a:cubicBezTo>
                    <a:pt x="204" y="456"/>
                    <a:pt x="206" y="454"/>
                    <a:pt x="209" y="450"/>
                  </a:cubicBezTo>
                  <a:close/>
                  <a:moveTo>
                    <a:pt x="207" y="436"/>
                  </a:moveTo>
                  <a:cubicBezTo>
                    <a:pt x="205" y="436"/>
                    <a:pt x="205" y="434"/>
                    <a:pt x="204" y="434"/>
                  </a:cubicBezTo>
                  <a:cubicBezTo>
                    <a:pt x="205" y="430"/>
                    <a:pt x="208" y="429"/>
                    <a:pt x="210" y="426"/>
                  </a:cubicBezTo>
                  <a:cubicBezTo>
                    <a:pt x="211" y="426"/>
                    <a:pt x="211" y="428"/>
                    <a:pt x="212" y="429"/>
                  </a:cubicBezTo>
                  <a:cubicBezTo>
                    <a:pt x="211" y="432"/>
                    <a:pt x="209" y="434"/>
                    <a:pt x="207" y="436"/>
                  </a:cubicBezTo>
                  <a:close/>
                  <a:moveTo>
                    <a:pt x="217" y="435"/>
                  </a:moveTo>
                  <a:cubicBezTo>
                    <a:pt x="214" y="437"/>
                    <a:pt x="213" y="440"/>
                    <a:pt x="210" y="442"/>
                  </a:cubicBezTo>
                  <a:cubicBezTo>
                    <a:pt x="211" y="439"/>
                    <a:pt x="214" y="434"/>
                    <a:pt x="217" y="435"/>
                  </a:cubicBezTo>
                  <a:close/>
                  <a:moveTo>
                    <a:pt x="217" y="437"/>
                  </a:moveTo>
                  <a:cubicBezTo>
                    <a:pt x="219" y="437"/>
                    <a:pt x="219" y="439"/>
                    <a:pt x="220" y="439"/>
                  </a:cubicBezTo>
                  <a:cubicBezTo>
                    <a:pt x="218" y="442"/>
                    <a:pt x="216" y="447"/>
                    <a:pt x="213" y="447"/>
                  </a:cubicBezTo>
                  <a:cubicBezTo>
                    <a:pt x="213" y="442"/>
                    <a:pt x="217" y="441"/>
                    <a:pt x="217" y="437"/>
                  </a:cubicBezTo>
                  <a:close/>
                  <a:moveTo>
                    <a:pt x="222" y="369"/>
                  </a:moveTo>
                  <a:cubicBezTo>
                    <a:pt x="218" y="367"/>
                    <a:pt x="219" y="363"/>
                    <a:pt x="222" y="360"/>
                  </a:cubicBezTo>
                  <a:cubicBezTo>
                    <a:pt x="225" y="361"/>
                    <a:pt x="225" y="363"/>
                    <a:pt x="227" y="365"/>
                  </a:cubicBezTo>
                  <a:cubicBezTo>
                    <a:pt x="226" y="367"/>
                    <a:pt x="224" y="368"/>
                    <a:pt x="222" y="369"/>
                  </a:cubicBezTo>
                  <a:close/>
                  <a:moveTo>
                    <a:pt x="226" y="379"/>
                  </a:moveTo>
                  <a:cubicBezTo>
                    <a:pt x="230" y="382"/>
                    <a:pt x="232" y="384"/>
                    <a:pt x="234" y="390"/>
                  </a:cubicBezTo>
                  <a:cubicBezTo>
                    <a:pt x="230" y="389"/>
                    <a:pt x="231" y="385"/>
                    <a:pt x="227" y="385"/>
                  </a:cubicBezTo>
                  <a:cubicBezTo>
                    <a:pt x="228" y="382"/>
                    <a:pt x="224" y="381"/>
                    <a:pt x="226" y="379"/>
                  </a:cubicBezTo>
                  <a:close/>
                  <a:moveTo>
                    <a:pt x="229" y="369"/>
                  </a:moveTo>
                  <a:cubicBezTo>
                    <a:pt x="232" y="370"/>
                    <a:pt x="228" y="375"/>
                    <a:pt x="226" y="375"/>
                  </a:cubicBezTo>
                  <a:cubicBezTo>
                    <a:pt x="226" y="372"/>
                    <a:pt x="229" y="372"/>
                    <a:pt x="229" y="369"/>
                  </a:cubicBezTo>
                  <a:close/>
                  <a:moveTo>
                    <a:pt x="227" y="354"/>
                  </a:moveTo>
                  <a:cubicBezTo>
                    <a:pt x="229" y="344"/>
                    <a:pt x="239" y="354"/>
                    <a:pt x="231" y="358"/>
                  </a:cubicBezTo>
                  <a:cubicBezTo>
                    <a:pt x="229" y="357"/>
                    <a:pt x="229" y="356"/>
                    <a:pt x="227" y="354"/>
                  </a:cubicBezTo>
                  <a:close/>
                  <a:moveTo>
                    <a:pt x="232" y="339"/>
                  </a:moveTo>
                  <a:cubicBezTo>
                    <a:pt x="229" y="338"/>
                    <a:pt x="228" y="335"/>
                    <a:pt x="227" y="333"/>
                  </a:cubicBezTo>
                  <a:cubicBezTo>
                    <a:pt x="228" y="330"/>
                    <a:pt x="230" y="328"/>
                    <a:pt x="231" y="325"/>
                  </a:cubicBezTo>
                  <a:cubicBezTo>
                    <a:pt x="233" y="327"/>
                    <a:pt x="235" y="329"/>
                    <a:pt x="237" y="332"/>
                  </a:cubicBezTo>
                  <a:cubicBezTo>
                    <a:pt x="236" y="335"/>
                    <a:pt x="233" y="336"/>
                    <a:pt x="232" y="339"/>
                  </a:cubicBezTo>
                  <a:close/>
                  <a:moveTo>
                    <a:pt x="238" y="358"/>
                  </a:moveTo>
                  <a:cubicBezTo>
                    <a:pt x="242" y="362"/>
                    <a:pt x="243" y="369"/>
                    <a:pt x="247" y="374"/>
                  </a:cubicBezTo>
                  <a:cubicBezTo>
                    <a:pt x="246" y="374"/>
                    <a:pt x="246" y="375"/>
                    <a:pt x="246" y="376"/>
                  </a:cubicBezTo>
                  <a:cubicBezTo>
                    <a:pt x="241" y="373"/>
                    <a:pt x="239" y="367"/>
                    <a:pt x="234" y="364"/>
                  </a:cubicBezTo>
                  <a:cubicBezTo>
                    <a:pt x="235" y="361"/>
                    <a:pt x="236" y="359"/>
                    <a:pt x="238" y="358"/>
                  </a:cubicBezTo>
                  <a:close/>
                  <a:moveTo>
                    <a:pt x="261" y="215"/>
                  </a:moveTo>
                  <a:cubicBezTo>
                    <a:pt x="262" y="213"/>
                    <a:pt x="263" y="210"/>
                    <a:pt x="265" y="209"/>
                  </a:cubicBezTo>
                  <a:cubicBezTo>
                    <a:pt x="269" y="210"/>
                    <a:pt x="269" y="215"/>
                    <a:pt x="272" y="218"/>
                  </a:cubicBezTo>
                  <a:cubicBezTo>
                    <a:pt x="271" y="221"/>
                    <a:pt x="268" y="222"/>
                    <a:pt x="267" y="225"/>
                  </a:cubicBezTo>
                  <a:cubicBezTo>
                    <a:pt x="263" y="223"/>
                    <a:pt x="262" y="219"/>
                    <a:pt x="261" y="215"/>
                  </a:cubicBezTo>
                  <a:close/>
                  <a:moveTo>
                    <a:pt x="266" y="233"/>
                  </a:moveTo>
                  <a:cubicBezTo>
                    <a:pt x="269" y="235"/>
                    <a:pt x="270" y="237"/>
                    <a:pt x="270" y="239"/>
                  </a:cubicBezTo>
                  <a:cubicBezTo>
                    <a:pt x="268" y="242"/>
                    <a:pt x="266" y="246"/>
                    <a:pt x="263" y="248"/>
                  </a:cubicBezTo>
                  <a:cubicBezTo>
                    <a:pt x="263" y="242"/>
                    <a:pt x="261" y="237"/>
                    <a:pt x="266" y="233"/>
                  </a:cubicBezTo>
                  <a:close/>
                  <a:moveTo>
                    <a:pt x="263" y="261"/>
                  </a:moveTo>
                  <a:cubicBezTo>
                    <a:pt x="265" y="263"/>
                    <a:pt x="267" y="266"/>
                    <a:pt x="268" y="269"/>
                  </a:cubicBezTo>
                  <a:cubicBezTo>
                    <a:pt x="267" y="271"/>
                    <a:pt x="267" y="274"/>
                    <a:pt x="264" y="274"/>
                  </a:cubicBezTo>
                  <a:cubicBezTo>
                    <a:pt x="263" y="271"/>
                    <a:pt x="262" y="263"/>
                    <a:pt x="263" y="261"/>
                  </a:cubicBezTo>
                  <a:close/>
                  <a:moveTo>
                    <a:pt x="280" y="270"/>
                  </a:moveTo>
                  <a:cubicBezTo>
                    <a:pt x="281" y="273"/>
                    <a:pt x="280" y="275"/>
                    <a:pt x="280" y="278"/>
                  </a:cubicBezTo>
                  <a:cubicBezTo>
                    <a:pt x="277" y="277"/>
                    <a:pt x="276" y="273"/>
                    <a:pt x="274" y="269"/>
                  </a:cubicBezTo>
                  <a:cubicBezTo>
                    <a:pt x="276" y="268"/>
                    <a:pt x="277" y="266"/>
                    <a:pt x="279" y="263"/>
                  </a:cubicBezTo>
                  <a:cubicBezTo>
                    <a:pt x="283" y="266"/>
                    <a:pt x="276" y="269"/>
                    <a:pt x="276" y="272"/>
                  </a:cubicBezTo>
                  <a:cubicBezTo>
                    <a:pt x="278" y="272"/>
                    <a:pt x="278" y="270"/>
                    <a:pt x="280" y="270"/>
                  </a:cubicBezTo>
                  <a:close/>
                  <a:moveTo>
                    <a:pt x="287" y="105"/>
                  </a:moveTo>
                  <a:cubicBezTo>
                    <a:pt x="290" y="108"/>
                    <a:pt x="291" y="109"/>
                    <a:pt x="289" y="113"/>
                  </a:cubicBezTo>
                  <a:cubicBezTo>
                    <a:pt x="285" y="114"/>
                    <a:pt x="286" y="110"/>
                    <a:pt x="283" y="110"/>
                  </a:cubicBezTo>
                  <a:cubicBezTo>
                    <a:pt x="284" y="108"/>
                    <a:pt x="285" y="106"/>
                    <a:pt x="287" y="105"/>
                  </a:cubicBezTo>
                  <a:close/>
                  <a:moveTo>
                    <a:pt x="286" y="103"/>
                  </a:moveTo>
                  <a:cubicBezTo>
                    <a:pt x="285" y="104"/>
                    <a:pt x="283" y="105"/>
                    <a:pt x="283" y="106"/>
                  </a:cubicBezTo>
                  <a:cubicBezTo>
                    <a:pt x="280" y="106"/>
                    <a:pt x="284" y="100"/>
                    <a:pt x="286" y="103"/>
                  </a:cubicBezTo>
                  <a:close/>
                  <a:moveTo>
                    <a:pt x="311" y="161"/>
                  </a:moveTo>
                  <a:cubicBezTo>
                    <a:pt x="312" y="159"/>
                    <a:pt x="313" y="163"/>
                    <a:pt x="314" y="164"/>
                  </a:cubicBezTo>
                  <a:cubicBezTo>
                    <a:pt x="314" y="166"/>
                    <a:pt x="313" y="168"/>
                    <a:pt x="311" y="167"/>
                  </a:cubicBezTo>
                  <a:cubicBezTo>
                    <a:pt x="311" y="164"/>
                    <a:pt x="312" y="163"/>
                    <a:pt x="311" y="161"/>
                  </a:cubicBezTo>
                  <a:close/>
                  <a:moveTo>
                    <a:pt x="316" y="303"/>
                  </a:moveTo>
                  <a:cubicBezTo>
                    <a:pt x="319" y="303"/>
                    <a:pt x="319" y="306"/>
                    <a:pt x="320" y="307"/>
                  </a:cubicBezTo>
                  <a:cubicBezTo>
                    <a:pt x="320" y="309"/>
                    <a:pt x="317" y="311"/>
                    <a:pt x="316" y="310"/>
                  </a:cubicBezTo>
                  <a:cubicBezTo>
                    <a:pt x="317" y="307"/>
                    <a:pt x="317" y="307"/>
                    <a:pt x="316" y="303"/>
                  </a:cubicBezTo>
                  <a:close/>
                  <a:moveTo>
                    <a:pt x="306" y="741"/>
                  </a:moveTo>
                  <a:cubicBezTo>
                    <a:pt x="307" y="742"/>
                    <a:pt x="307" y="746"/>
                    <a:pt x="306" y="747"/>
                  </a:cubicBezTo>
                  <a:cubicBezTo>
                    <a:pt x="304" y="746"/>
                    <a:pt x="307" y="743"/>
                    <a:pt x="306" y="741"/>
                  </a:cubicBezTo>
                  <a:close/>
                  <a:moveTo>
                    <a:pt x="295" y="274"/>
                  </a:moveTo>
                  <a:cubicBezTo>
                    <a:pt x="297" y="274"/>
                    <a:pt x="297" y="277"/>
                    <a:pt x="298" y="279"/>
                  </a:cubicBezTo>
                  <a:cubicBezTo>
                    <a:pt x="297" y="280"/>
                    <a:pt x="295" y="281"/>
                    <a:pt x="295" y="282"/>
                  </a:cubicBezTo>
                  <a:cubicBezTo>
                    <a:pt x="294" y="279"/>
                    <a:pt x="296" y="277"/>
                    <a:pt x="295" y="274"/>
                  </a:cubicBezTo>
                  <a:close/>
                  <a:moveTo>
                    <a:pt x="295" y="255"/>
                  </a:moveTo>
                  <a:cubicBezTo>
                    <a:pt x="297" y="255"/>
                    <a:pt x="297" y="257"/>
                    <a:pt x="298" y="258"/>
                  </a:cubicBezTo>
                  <a:cubicBezTo>
                    <a:pt x="298" y="260"/>
                    <a:pt x="296" y="260"/>
                    <a:pt x="296" y="261"/>
                  </a:cubicBezTo>
                  <a:cubicBezTo>
                    <a:pt x="295" y="260"/>
                    <a:pt x="294" y="258"/>
                    <a:pt x="295" y="255"/>
                  </a:cubicBezTo>
                  <a:close/>
                  <a:moveTo>
                    <a:pt x="297" y="248"/>
                  </a:moveTo>
                  <a:cubicBezTo>
                    <a:pt x="293" y="245"/>
                    <a:pt x="296" y="240"/>
                    <a:pt x="299" y="237"/>
                  </a:cubicBezTo>
                  <a:cubicBezTo>
                    <a:pt x="301" y="239"/>
                    <a:pt x="302" y="242"/>
                    <a:pt x="303" y="244"/>
                  </a:cubicBezTo>
                  <a:cubicBezTo>
                    <a:pt x="301" y="245"/>
                    <a:pt x="301" y="248"/>
                    <a:pt x="297" y="248"/>
                  </a:cubicBezTo>
                  <a:close/>
                  <a:moveTo>
                    <a:pt x="300" y="229"/>
                  </a:moveTo>
                  <a:cubicBezTo>
                    <a:pt x="297" y="226"/>
                    <a:pt x="292" y="221"/>
                    <a:pt x="295" y="217"/>
                  </a:cubicBezTo>
                  <a:cubicBezTo>
                    <a:pt x="299" y="218"/>
                    <a:pt x="301" y="222"/>
                    <a:pt x="302" y="225"/>
                  </a:cubicBezTo>
                  <a:cubicBezTo>
                    <a:pt x="302" y="227"/>
                    <a:pt x="300" y="227"/>
                    <a:pt x="300" y="229"/>
                  </a:cubicBezTo>
                  <a:close/>
                  <a:moveTo>
                    <a:pt x="299" y="206"/>
                  </a:moveTo>
                  <a:cubicBezTo>
                    <a:pt x="296" y="204"/>
                    <a:pt x="298" y="206"/>
                    <a:pt x="297" y="208"/>
                  </a:cubicBezTo>
                  <a:cubicBezTo>
                    <a:pt x="296" y="207"/>
                    <a:pt x="295" y="207"/>
                    <a:pt x="295" y="205"/>
                  </a:cubicBezTo>
                  <a:cubicBezTo>
                    <a:pt x="298" y="204"/>
                    <a:pt x="302" y="199"/>
                    <a:pt x="305" y="199"/>
                  </a:cubicBezTo>
                  <a:cubicBezTo>
                    <a:pt x="303" y="201"/>
                    <a:pt x="300" y="203"/>
                    <a:pt x="299" y="206"/>
                  </a:cubicBezTo>
                  <a:close/>
                  <a:moveTo>
                    <a:pt x="303" y="188"/>
                  </a:moveTo>
                  <a:cubicBezTo>
                    <a:pt x="303" y="185"/>
                    <a:pt x="306" y="186"/>
                    <a:pt x="306" y="184"/>
                  </a:cubicBezTo>
                  <a:cubicBezTo>
                    <a:pt x="308" y="184"/>
                    <a:pt x="306" y="189"/>
                    <a:pt x="306" y="191"/>
                  </a:cubicBezTo>
                  <a:cubicBezTo>
                    <a:pt x="305" y="190"/>
                    <a:pt x="303" y="190"/>
                    <a:pt x="303" y="188"/>
                  </a:cubicBezTo>
                  <a:close/>
                  <a:moveTo>
                    <a:pt x="315" y="575"/>
                  </a:moveTo>
                  <a:cubicBezTo>
                    <a:pt x="311" y="578"/>
                    <a:pt x="309" y="569"/>
                    <a:pt x="307" y="566"/>
                  </a:cubicBezTo>
                  <a:cubicBezTo>
                    <a:pt x="309" y="566"/>
                    <a:pt x="307" y="561"/>
                    <a:pt x="308" y="560"/>
                  </a:cubicBezTo>
                  <a:cubicBezTo>
                    <a:pt x="311" y="562"/>
                    <a:pt x="311" y="570"/>
                    <a:pt x="314" y="570"/>
                  </a:cubicBezTo>
                  <a:cubicBezTo>
                    <a:pt x="315" y="570"/>
                    <a:pt x="313" y="573"/>
                    <a:pt x="315" y="575"/>
                  </a:cubicBezTo>
                  <a:close/>
                  <a:moveTo>
                    <a:pt x="316" y="360"/>
                  </a:moveTo>
                  <a:cubicBezTo>
                    <a:pt x="315" y="359"/>
                    <a:pt x="317" y="356"/>
                    <a:pt x="316" y="353"/>
                  </a:cubicBezTo>
                  <a:cubicBezTo>
                    <a:pt x="318" y="353"/>
                    <a:pt x="318" y="352"/>
                    <a:pt x="319" y="351"/>
                  </a:cubicBezTo>
                  <a:cubicBezTo>
                    <a:pt x="320" y="352"/>
                    <a:pt x="320" y="359"/>
                    <a:pt x="316" y="360"/>
                  </a:cubicBezTo>
                  <a:close/>
                  <a:moveTo>
                    <a:pt x="320" y="399"/>
                  </a:moveTo>
                  <a:cubicBezTo>
                    <a:pt x="317" y="400"/>
                    <a:pt x="320" y="394"/>
                    <a:pt x="317" y="395"/>
                  </a:cubicBezTo>
                  <a:cubicBezTo>
                    <a:pt x="317" y="393"/>
                    <a:pt x="320" y="394"/>
                    <a:pt x="319" y="392"/>
                  </a:cubicBezTo>
                  <a:cubicBezTo>
                    <a:pt x="321" y="393"/>
                    <a:pt x="320" y="397"/>
                    <a:pt x="320" y="399"/>
                  </a:cubicBezTo>
                  <a:close/>
                  <a:moveTo>
                    <a:pt x="316" y="545"/>
                  </a:moveTo>
                  <a:cubicBezTo>
                    <a:pt x="315" y="545"/>
                    <a:pt x="316" y="542"/>
                    <a:pt x="316" y="541"/>
                  </a:cubicBezTo>
                  <a:cubicBezTo>
                    <a:pt x="318" y="540"/>
                    <a:pt x="317" y="545"/>
                    <a:pt x="316" y="545"/>
                  </a:cubicBezTo>
                  <a:close/>
                  <a:moveTo>
                    <a:pt x="317" y="596"/>
                  </a:moveTo>
                  <a:cubicBezTo>
                    <a:pt x="316" y="594"/>
                    <a:pt x="317" y="591"/>
                    <a:pt x="315" y="590"/>
                  </a:cubicBezTo>
                  <a:cubicBezTo>
                    <a:pt x="317" y="589"/>
                    <a:pt x="323" y="595"/>
                    <a:pt x="317" y="596"/>
                  </a:cubicBezTo>
                  <a:close/>
                  <a:moveTo>
                    <a:pt x="316" y="502"/>
                  </a:moveTo>
                  <a:cubicBezTo>
                    <a:pt x="314" y="502"/>
                    <a:pt x="315" y="499"/>
                    <a:pt x="316" y="498"/>
                  </a:cubicBezTo>
                  <a:cubicBezTo>
                    <a:pt x="317" y="498"/>
                    <a:pt x="316" y="501"/>
                    <a:pt x="316" y="502"/>
                  </a:cubicBezTo>
                  <a:close/>
                  <a:moveTo>
                    <a:pt x="314" y="623"/>
                  </a:moveTo>
                  <a:cubicBezTo>
                    <a:pt x="314" y="625"/>
                    <a:pt x="315" y="625"/>
                    <a:pt x="315" y="627"/>
                  </a:cubicBezTo>
                  <a:cubicBezTo>
                    <a:pt x="313" y="628"/>
                    <a:pt x="311" y="626"/>
                    <a:pt x="311" y="624"/>
                  </a:cubicBezTo>
                  <a:cubicBezTo>
                    <a:pt x="312" y="624"/>
                    <a:pt x="312" y="622"/>
                    <a:pt x="314" y="623"/>
                  </a:cubicBezTo>
                  <a:close/>
                  <a:moveTo>
                    <a:pt x="312" y="608"/>
                  </a:moveTo>
                  <a:cubicBezTo>
                    <a:pt x="313" y="608"/>
                    <a:pt x="315" y="608"/>
                    <a:pt x="314" y="610"/>
                  </a:cubicBezTo>
                  <a:cubicBezTo>
                    <a:pt x="313" y="609"/>
                    <a:pt x="311" y="610"/>
                    <a:pt x="312" y="608"/>
                  </a:cubicBezTo>
                  <a:close/>
                  <a:moveTo>
                    <a:pt x="312" y="595"/>
                  </a:moveTo>
                  <a:cubicBezTo>
                    <a:pt x="314" y="595"/>
                    <a:pt x="314" y="597"/>
                    <a:pt x="315" y="599"/>
                  </a:cubicBezTo>
                  <a:cubicBezTo>
                    <a:pt x="313" y="599"/>
                    <a:pt x="312" y="598"/>
                    <a:pt x="312" y="595"/>
                  </a:cubicBezTo>
                  <a:close/>
                  <a:moveTo>
                    <a:pt x="317" y="685"/>
                  </a:moveTo>
                  <a:cubicBezTo>
                    <a:pt x="314" y="684"/>
                    <a:pt x="313" y="680"/>
                    <a:pt x="310" y="677"/>
                  </a:cubicBezTo>
                  <a:cubicBezTo>
                    <a:pt x="310" y="675"/>
                    <a:pt x="312" y="676"/>
                    <a:pt x="312" y="674"/>
                  </a:cubicBezTo>
                  <a:cubicBezTo>
                    <a:pt x="314" y="677"/>
                    <a:pt x="316" y="682"/>
                    <a:pt x="317" y="685"/>
                  </a:cubicBezTo>
                  <a:close/>
                  <a:moveTo>
                    <a:pt x="316" y="668"/>
                  </a:moveTo>
                  <a:cubicBezTo>
                    <a:pt x="319" y="668"/>
                    <a:pt x="319" y="674"/>
                    <a:pt x="318" y="676"/>
                  </a:cubicBezTo>
                  <a:cubicBezTo>
                    <a:pt x="317" y="674"/>
                    <a:pt x="314" y="671"/>
                    <a:pt x="316" y="668"/>
                  </a:cubicBezTo>
                  <a:close/>
                  <a:moveTo>
                    <a:pt x="312" y="693"/>
                  </a:moveTo>
                  <a:cubicBezTo>
                    <a:pt x="310" y="694"/>
                    <a:pt x="309" y="694"/>
                    <a:pt x="306" y="695"/>
                  </a:cubicBezTo>
                  <a:cubicBezTo>
                    <a:pt x="306" y="690"/>
                    <a:pt x="307" y="690"/>
                    <a:pt x="307" y="685"/>
                  </a:cubicBezTo>
                  <a:cubicBezTo>
                    <a:pt x="310" y="686"/>
                    <a:pt x="309" y="691"/>
                    <a:pt x="312" y="693"/>
                  </a:cubicBezTo>
                  <a:close/>
                  <a:moveTo>
                    <a:pt x="308" y="661"/>
                  </a:moveTo>
                  <a:cubicBezTo>
                    <a:pt x="309" y="661"/>
                    <a:pt x="309" y="663"/>
                    <a:pt x="310" y="664"/>
                  </a:cubicBezTo>
                  <a:cubicBezTo>
                    <a:pt x="310" y="666"/>
                    <a:pt x="308" y="665"/>
                    <a:pt x="308" y="667"/>
                  </a:cubicBezTo>
                  <a:cubicBezTo>
                    <a:pt x="307" y="665"/>
                    <a:pt x="308" y="663"/>
                    <a:pt x="308" y="661"/>
                  </a:cubicBezTo>
                  <a:close/>
                  <a:moveTo>
                    <a:pt x="308" y="619"/>
                  </a:moveTo>
                  <a:cubicBezTo>
                    <a:pt x="308" y="616"/>
                    <a:pt x="308" y="613"/>
                    <a:pt x="308" y="611"/>
                  </a:cubicBezTo>
                  <a:cubicBezTo>
                    <a:pt x="312" y="611"/>
                    <a:pt x="311" y="618"/>
                    <a:pt x="308" y="619"/>
                  </a:cubicBezTo>
                  <a:close/>
                  <a:moveTo>
                    <a:pt x="308" y="512"/>
                  </a:moveTo>
                  <a:cubicBezTo>
                    <a:pt x="312" y="513"/>
                    <a:pt x="309" y="519"/>
                    <a:pt x="309" y="522"/>
                  </a:cubicBezTo>
                  <a:cubicBezTo>
                    <a:pt x="307" y="519"/>
                    <a:pt x="309" y="514"/>
                    <a:pt x="308" y="512"/>
                  </a:cubicBezTo>
                  <a:close/>
                  <a:moveTo>
                    <a:pt x="308" y="144"/>
                  </a:moveTo>
                  <a:cubicBezTo>
                    <a:pt x="305" y="144"/>
                    <a:pt x="305" y="140"/>
                    <a:pt x="303" y="139"/>
                  </a:cubicBezTo>
                  <a:cubicBezTo>
                    <a:pt x="303" y="137"/>
                    <a:pt x="305" y="136"/>
                    <a:pt x="306" y="134"/>
                  </a:cubicBezTo>
                  <a:cubicBezTo>
                    <a:pt x="310" y="136"/>
                    <a:pt x="306" y="141"/>
                    <a:pt x="308" y="144"/>
                  </a:cubicBezTo>
                  <a:close/>
                  <a:moveTo>
                    <a:pt x="306" y="154"/>
                  </a:moveTo>
                  <a:cubicBezTo>
                    <a:pt x="308" y="158"/>
                    <a:pt x="308" y="167"/>
                    <a:pt x="305" y="170"/>
                  </a:cubicBezTo>
                  <a:cubicBezTo>
                    <a:pt x="306" y="168"/>
                    <a:pt x="303" y="164"/>
                    <a:pt x="301" y="161"/>
                  </a:cubicBezTo>
                  <a:cubicBezTo>
                    <a:pt x="302" y="157"/>
                    <a:pt x="305" y="156"/>
                    <a:pt x="306" y="154"/>
                  </a:cubicBezTo>
                  <a:close/>
                  <a:moveTo>
                    <a:pt x="308" y="234"/>
                  </a:moveTo>
                  <a:cubicBezTo>
                    <a:pt x="309" y="235"/>
                    <a:pt x="311" y="237"/>
                    <a:pt x="309" y="239"/>
                  </a:cubicBezTo>
                  <a:cubicBezTo>
                    <a:pt x="307" y="239"/>
                    <a:pt x="307" y="235"/>
                    <a:pt x="308" y="234"/>
                  </a:cubicBezTo>
                  <a:close/>
                  <a:moveTo>
                    <a:pt x="312" y="240"/>
                  </a:moveTo>
                  <a:cubicBezTo>
                    <a:pt x="312" y="242"/>
                    <a:pt x="311" y="243"/>
                    <a:pt x="310" y="244"/>
                  </a:cubicBezTo>
                  <a:cubicBezTo>
                    <a:pt x="307" y="244"/>
                    <a:pt x="309" y="239"/>
                    <a:pt x="312" y="240"/>
                  </a:cubicBezTo>
                  <a:close/>
                  <a:moveTo>
                    <a:pt x="309" y="254"/>
                  </a:moveTo>
                  <a:cubicBezTo>
                    <a:pt x="313" y="256"/>
                    <a:pt x="313" y="262"/>
                    <a:pt x="307" y="262"/>
                  </a:cubicBezTo>
                  <a:cubicBezTo>
                    <a:pt x="306" y="258"/>
                    <a:pt x="306" y="256"/>
                    <a:pt x="309" y="254"/>
                  </a:cubicBezTo>
                  <a:close/>
                  <a:moveTo>
                    <a:pt x="308" y="274"/>
                  </a:moveTo>
                  <a:cubicBezTo>
                    <a:pt x="313" y="276"/>
                    <a:pt x="313" y="283"/>
                    <a:pt x="312" y="287"/>
                  </a:cubicBezTo>
                  <a:cubicBezTo>
                    <a:pt x="308" y="285"/>
                    <a:pt x="304" y="278"/>
                    <a:pt x="308" y="274"/>
                  </a:cubicBezTo>
                  <a:close/>
                  <a:moveTo>
                    <a:pt x="313" y="330"/>
                  </a:moveTo>
                  <a:cubicBezTo>
                    <a:pt x="313" y="331"/>
                    <a:pt x="310" y="331"/>
                    <a:pt x="311" y="333"/>
                  </a:cubicBezTo>
                  <a:cubicBezTo>
                    <a:pt x="310" y="332"/>
                    <a:pt x="308" y="331"/>
                    <a:pt x="308" y="329"/>
                  </a:cubicBezTo>
                  <a:cubicBezTo>
                    <a:pt x="311" y="327"/>
                    <a:pt x="310" y="330"/>
                    <a:pt x="313" y="330"/>
                  </a:cubicBezTo>
                  <a:close/>
                  <a:moveTo>
                    <a:pt x="312" y="230"/>
                  </a:moveTo>
                  <a:cubicBezTo>
                    <a:pt x="310" y="229"/>
                    <a:pt x="309" y="227"/>
                    <a:pt x="308" y="225"/>
                  </a:cubicBezTo>
                  <a:cubicBezTo>
                    <a:pt x="310" y="224"/>
                    <a:pt x="310" y="222"/>
                    <a:pt x="312" y="221"/>
                  </a:cubicBezTo>
                  <a:cubicBezTo>
                    <a:pt x="315" y="222"/>
                    <a:pt x="312" y="228"/>
                    <a:pt x="312" y="230"/>
                  </a:cubicBezTo>
                  <a:close/>
                  <a:moveTo>
                    <a:pt x="308" y="217"/>
                  </a:moveTo>
                  <a:cubicBezTo>
                    <a:pt x="310" y="215"/>
                    <a:pt x="306" y="212"/>
                    <a:pt x="312" y="212"/>
                  </a:cubicBezTo>
                  <a:cubicBezTo>
                    <a:pt x="311" y="211"/>
                    <a:pt x="312" y="211"/>
                    <a:pt x="313" y="211"/>
                  </a:cubicBezTo>
                  <a:cubicBezTo>
                    <a:pt x="311" y="213"/>
                    <a:pt x="311" y="216"/>
                    <a:pt x="308" y="217"/>
                  </a:cubicBezTo>
                  <a:close/>
                  <a:moveTo>
                    <a:pt x="308" y="209"/>
                  </a:moveTo>
                  <a:cubicBezTo>
                    <a:pt x="309" y="208"/>
                    <a:pt x="309" y="207"/>
                    <a:pt x="310" y="207"/>
                  </a:cubicBezTo>
                  <a:cubicBezTo>
                    <a:pt x="312" y="207"/>
                    <a:pt x="310" y="211"/>
                    <a:pt x="308" y="209"/>
                  </a:cubicBezTo>
                  <a:close/>
                  <a:moveTo>
                    <a:pt x="308" y="126"/>
                  </a:moveTo>
                  <a:cubicBezTo>
                    <a:pt x="306" y="125"/>
                    <a:pt x="306" y="121"/>
                    <a:pt x="302" y="122"/>
                  </a:cubicBezTo>
                  <a:cubicBezTo>
                    <a:pt x="302" y="119"/>
                    <a:pt x="304" y="117"/>
                    <a:pt x="306" y="115"/>
                  </a:cubicBezTo>
                  <a:cubicBezTo>
                    <a:pt x="308" y="118"/>
                    <a:pt x="310" y="121"/>
                    <a:pt x="308" y="126"/>
                  </a:cubicBezTo>
                  <a:close/>
                  <a:moveTo>
                    <a:pt x="300" y="115"/>
                  </a:moveTo>
                  <a:cubicBezTo>
                    <a:pt x="292" y="112"/>
                    <a:pt x="301" y="101"/>
                    <a:pt x="304" y="110"/>
                  </a:cubicBezTo>
                  <a:cubicBezTo>
                    <a:pt x="303" y="112"/>
                    <a:pt x="301" y="113"/>
                    <a:pt x="300" y="115"/>
                  </a:cubicBezTo>
                  <a:close/>
                  <a:moveTo>
                    <a:pt x="299" y="123"/>
                  </a:moveTo>
                  <a:cubicBezTo>
                    <a:pt x="302" y="124"/>
                    <a:pt x="303" y="127"/>
                    <a:pt x="304" y="131"/>
                  </a:cubicBezTo>
                  <a:cubicBezTo>
                    <a:pt x="303" y="131"/>
                    <a:pt x="301" y="132"/>
                    <a:pt x="301" y="131"/>
                  </a:cubicBezTo>
                  <a:cubicBezTo>
                    <a:pt x="300" y="131"/>
                    <a:pt x="303" y="133"/>
                    <a:pt x="301" y="134"/>
                  </a:cubicBezTo>
                  <a:cubicBezTo>
                    <a:pt x="298" y="133"/>
                    <a:pt x="297" y="130"/>
                    <a:pt x="296" y="127"/>
                  </a:cubicBezTo>
                  <a:cubicBezTo>
                    <a:pt x="295" y="125"/>
                    <a:pt x="299" y="126"/>
                    <a:pt x="299" y="123"/>
                  </a:cubicBezTo>
                  <a:close/>
                  <a:moveTo>
                    <a:pt x="299" y="142"/>
                  </a:moveTo>
                  <a:cubicBezTo>
                    <a:pt x="302" y="143"/>
                    <a:pt x="302" y="146"/>
                    <a:pt x="304" y="149"/>
                  </a:cubicBezTo>
                  <a:cubicBezTo>
                    <a:pt x="302" y="152"/>
                    <a:pt x="300" y="154"/>
                    <a:pt x="299" y="156"/>
                  </a:cubicBezTo>
                  <a:cubicBezTo>
                    <a:pt x="293" y="153"/>
                    <a:pt x="295" y="145"/>
                    <a:pt x="299" y="142"/>
                  </a:cubicBezTo>
                  <a:close/>
                  <a:moveTo>
                    <a:pt x="297" y="165"/>
                  </a:moveTo>
                  <a:cubicBezTo>
                    <a:pt x="302" y="167"/>
                    <a:pt x="302" y="173"/>
                    <a:pt x="306" y="176"/>
                  </a:cubicBezTo>
                  <a:cubicBezTo>
                    <a:pt x="304" y="179"/>
                    <a:pt x="302" y="180"/>
                    <a:pt x="300" y="183"/>
                  </a:cubicBezTo>
                  <a:cubicBezTo>
                    <a:pt x="295" y="179"/>
                    <a:pt x="291" y="171"/>
                    <a:pt x="297" y="165"/>
                  </a:cubicBezTo>
                  <a:close/>
                  <a:moveTo>
                    <a:pt x="310" y="294"/>
                  </a:moveTo>
                  <a:cubicBezTo>
                    <a:pt x="308" y="295"/>
                    <a:pt x="308" y="297"/>
                    <a:pt x="306" y="297"/>
                  </a:cubicBezTo>
                  <a:cubicBezTo>
                    <a:pt x="306" y="297"/>
                    <a:pt x="306" y="296"/>
                    <a:pt x="305" y="296"/>
                  </a:cubicBezTo>
                  <a:cubicBezTo>
                    <a:pt x="306" y="295"/>
                    <a:pt x="307" y="294"/>
                    <a:pt x="310" y="294"/>
                  </a:cubicBezTo>
                  <a:close/>
                  <a:moveTo>
                    <a:pt x="311" y="300"/>
                  </a:moveTo>
                  <a:cubicBezTo>
                    <a:pt x="313" y="302"/>
                    <a:pt x="313" y="314"/>
                    <a:pt x="308" y="316"/>
                  </a:cubicBezTo>
                  <a:cubicBezTo>
                    <a:pt x="301" y="313"/>
                    <a:pt x="307" y="302"/>
                    <a:pt x="311" y="300"/>
                  </a:cubicBezTo>
                  <a:close/>
                  <a:moveTo>
                    <a:pt x="312" y="344"/>
                  </a:moveTo>
                  <a:cubicBezTo>
                    <a:pt x="309" y="345"/>
                    <a:pt x="310" y="349"/>
                    <a:pt x="310" y="353"/>
                  </a:cubicBezTo>
                  <a:cubicBezTo>
                    <a:pt x="308" y="352"/>
                    <a:pt x="307" y="350"/>
                    <a:pt x="306" y="348"/>
                  </a:cubicBezTo>
                  <a:cubicBezTo>
                    <a:pt x="307" y="346"/>
                    <a:pt x="308" y="344"/>
                    <a:pt x="312" y="344"/>
                  </a:cubicBezTo>
                  <a:close/>
                  <a:moveTo>
                    <a:pt x="306" y="709"/>
                  </a:moveTo>
                  <a:cubicBezTo>
                    <a:pt x="308" y="711"/>
                    <a:pt x="313" y="716"/>
                    <a:pt x="310" y="719"/>
                  </a:cubicBezTo>
                  <a:cubicBezTo>
                    <a:pt x="308" y="716"/>
                    <a:pt x="307" y="713"/>
                    <a:pt x="306" y="709"/>
                  </a:cubicBezTo>
                  <a:close/>
                  <a:moveTo>
                    <a:pt x="310" y="703"/>
                  </a:moveTo>
                  <a:cubicBezTo>
                    <a:pt x="311" y="702"/>
                    <a:pt x="312" y="700"/>
                    <a:pt x="313" y="698"/>
                  </a:cubicBezTo>
                  <a:cubicBezTo>
                    <a:pt x="314" y="702"/>
                    <a:pt x="319" y="707"/>
                    <a:pt x="316" y="712"/>
                  </a:cubicBezTo>
                  <a:cubicBezTo>
                    <a:pt x="312" y="710"/>
                    <a:pt x="312" y="706"/>
                    <a:pt x="310" y="703"/>
                  </a:cubicBezTo>
                  <a:close/>
                  <a:moveTo>
                    <a:pt x="314" y="693"/>
                  </a:moveTo>
                  <a:cubicBezTo>
                    <a:pt x="316" y="694"/>
                    <a:pt x="319" y="695"/>
                    <a:pt x="319" y="700"/>
                  </a:cubicBezTo>
                  <a:cubicBezTo>
                    <a:pt x="315" y="699"/>
                    <a:pt x="317" y="695"/>
                    <a:pt x="314" y="693"/>
                  </a:cubicBezTo>
                  <a:close/>
                  <a:moveTo>
                    <a:pt x="314" y="644"/>
                  </a:moveTo>
                  <a:cubicBezTo>
                    <a:pt x="312" y="651"/>
                    <a:pt x="320" y="654"/>
                    <a:pt x="319" y="662"/>
                  </a:cubicBezTo>
                  <a:cubicBezTo>
                    <a:pt x="316" y="658"/>
                    <a:pt x="305" y="648"/>
                    <a:pt x="314" y="644"/>
                  </a:cubicBezTo>
                  <a:close/>
                  <a:moveTo>
                    <a:pt x="318" y="647"/>
                  </a:moveTo>
                  <a:cubicBezTo>
                    <a:pt x="317" y="645"/>
                    <a:pt x="313" y="641"/>
                    <a:pt x="316" y="639"/>
                  </a:cubicBezTo>
                  <a:cubicBezTo>
                    <a:pt x="318" y="639"/>
                    <a:pt x="317" y="641"/>
                    <a:pt x="319" y="641"/>
                  </a:cubicBezTo>
                  <a:cubicBezTo>
                    <a:pt x="318" y="644"/>
                    <a:pt x="319" y="645"/>
                    <a:pt x="318" y="647"/>
                  </a:cubicBezTo>
                  <a:close/>
                  <a:moveTo>
                    <a:pt x="319" y="613"/>
                  </a:moveTo>
                  <a:cubicBezTo>
                    <a:pt x="320" y="615"/>
                    <a:pt x="319" y="620"/>
                    <a:pt x="319" y="622"/>
                  </a:cubicBezTo>
                  <a:cubicBezTo>
                    <a:pt x="315" y="620"/>
                    <a:pt x="317" y="616"/>
                    <a:pt x="319" y="613"/>
                  </a:cubicBezTo>
                  <a:close/>
                  <a:moveTo>
                    <a:pt x="319" y="407"/>
                  </a:moveTo>
                  <a:cubicBezTo>
                    <a:pt x="318" y="405"/>
                    <a:pt x="318" y="404"/>
                    <a:pt x="319" y="401"/>
                  </a:cubicBezTo>
                  <a:cubicBezTo>
                    <a:pt x="321" y="402"/>
                    <a:pt x="321" y="406"/>
                    <a:pt x="319" y="407"/>
                  </a:cubicBezTo>
                  <a:close/>
                  <a:moveTo>
                    <a:pt x="317" y="293"/>
                  </a:moveTo>
                  <a:cubicBezTo>
                    <a:pt x="318" y="292"/>
                    <a:pt x="319" y="291"/>
                    <a:pt x="319" y="290"/>
                  </a:cubicBezTo>
                  <a:cubicBezTo>
                    <a:pt x="321" y="291"/>
                    <a:pt x="321" y="295"/>
                    <a:pt x="321" y="298"/>
                  </a:cubicBezTo>
                  <a:cubicBezTo>
                    <a:pt x="318" y="298"/>
                    <a:pt x="318" y="295"/>
                    <a:pt x="317" y="293"/>
                  </a:cubicBezTo>
                  <a:close/>
                  <a:moveTo>
                    <a:pt x="319" y="318"/>
                  </a:moveTo>
                  <a:cubicBezTo>
                    <a:pt x="322" y="327"/>
                    <a:pt x="319" y="336"/>
                    <a:pt x="320" y="343"/>
                  </a:cubicBezTo>
                  <a:cubicBezTo>
                    <a:pt x="319" y="344"/>
                    <a:pt x="317" y="344"/>
                    <a:pt x="317" y="345"/>
                  </a:cubicBezTo>
                  <a:cubicBezTo>
                    <a:pt x="317" y="336"/>
                    <a:pt x="314" y="324"/>
                    <a:pt x="319" y="318"/>
                  </a:cubicBezTo>
                  <a:close/>
                  <a:moveTo>
                    <a:pt x="314" y="486"/>
                  </a:moveTo>
                  <a:cubicBezTo>
                    <a:pt x="314" y="480"/>
                    <a:pt x="313" y="475"/>
                    <a:pt x="315" y="469"/>
                  </a:cubicBezTo>
                  <a:cubicBezTo>
                    <a:pt x="315" y="475"/>
                    <a:pt x="319" y="482"/>
                    <a:pt x="314" y="486"/>
                  </a:cubicBezTo>
                  <a:close/>
                  <a:moveTo>
                    <a:pt x="312" y="177"/>
                  </a:moveTo>
                  <a:cubicBezTo>
                    <a:pt x="312" y="175"/>
                    <a:pt x="314" y="175"/>
                    <a:pt x="314" y="173"/>
                  </a:cubicBezTo>
                  <a:cubicBezTo>
                    <a:pt x="315" y="174"/>
                    <a:pt x="315" y="178"/>
                    <a:pt x="312" y="177"/>
                  </a:cubicBezTo>
                  <a:close/>
                  <a:moveTo>
                    <a:pt x="316" y="455"/>
                  </a:moveTo>
                  <a:cubicBezTo>
                    <a:pt x="314" y="454"/>
                    <a:pt x="314" y="451"/>
                    <a:pt x="315" y="449"/>
                  </a:cubicBezTo>
                  <a:cubicBezTo>
                    <a:pt x="316" y="450"/>
                    <a:pt x="315" y="453"/>
                    <a:pt x="316" y="455"/>
                  </a:cubicBezTo>
                  <a:close/>
                  <a:moveTo>
                    <a:pt x="313" y="129"/>
                  </a:moveTo>
                  <a:cubicBezTo>
                    <a:pt x="314" y="130"/>
                    <a:pt x="315" y="132"/>
                    <a:pt x="316" y="133"/>
                  </a:cubicBezTo>
                  <a:cubicBezTo>
                    <a:pt x="316" y="135"/>
                    <a:pt x="315" y="136"/>
                    <a:pt x="313" y="137"/>
                  </a:cubicBezTo>
                  <a:cubicBezTo>
                    <a:pt x="314" y="132"/>
                    <a:pt x="310" y="131"/>
                    <a:pt x="313" y="129"/>
                  </a:cubicBezTo>
                  <a:close/>
                  <a:moveTo>
                    <a:pt x="313" y="144"/>
                  </a:moveTo>
                  <a:cubicBezTo>
                    <a:pt x="317" y="144"/>
                    <a:pt x="315" y="149"/>
                    <a:pt x="316" y="153"/>
                  </a:cubicBezTo>
                  <a:cubicBezTo>
                    <a:pt x="315" y="153"/>
                    <a:pt x="314" y="152"/>
                    <a:pt x="314" y="151"/>
                  </a:cubicBezTo>
                  <a:cubicBezTo>
                    <a:pt x="312" y="152"/>
                    <a:pt x="315" y="153"/>
                    <a:pt x="315" y="155"/>
                  </a:cubicBezTo>
                  <a:cubicBezTo>
                    <a:pt x="310" y="152"/>
                    <a:pt x="314" y="149"/>
                    <a:pt x="311" y="148"/>
                  </a:cubicBezTo>
                  <a:cubicBezTo>
                    <a:pt x="311" y="147"/>
                    <a:pt x="313" y="146"/>
                    <a:pt x="313" y="144"/>
                  </a:cubicBezTo>
                  <a:close/>
                  <a:moveTo>
                    <a:pt x="314" y="189"/>
                  </a:moveTo>
                  <a:cubicBezTo>
                    <a:pt x="313" y="190"/>
                    <a:pt x="311" y="190"/>
                    <a:pt x="311" y="191"/>
                  </a:cubicBezTo>
                  <a:cubicBezTo>
                    <a:pt x="310" y="190"/>
                    <a:pt x="309" y="186"/>
                    <a:pt x="310" y="185"/>
                  </a:cubicBezTo>
                  <a:cubicBezTo>
                    <a:pt x="312" y="185"/>
                    <a:pt x="313" y="187"/>
                    <a:pt x="314" y="189"/>
                  </a:cubicBezTo>
                  <a:close/>
                  <a:moveTo>
                    <a:pt x="309" y="106"/>
                  </a:moveTo>
                  <a:cubicBezTo>
                    <a:pt x="306" y="105"/>
                    <a:pt x="305" y="103"/>
                    <a:pt x="304" y="101"/>
                  </a:cubicBezTo>
                  <a:cubicBezTo>
                    <a:pt x="305" y="98"/>
                    <a:pt x="308" y="97"/>
                    <a:pt x="309" y="95"/>
                  </a:cubicBezTo>
                  <a:cubicBezTo>
                    <a:pt x="311" y="97"/>
                    <a:pt x="310" y="102"/>
                    <a:pt x="309" y="106"/>
                  </a:cubicBezTo>
                  <a:close/>
                  <a:moveTo>
                    <a:pt x="300" y="96"/>
                  </a:moveTo>
                  <a:cubicBezTo>
                    <a:pt x="298" y="94"/>
                    <a:pt x="305" y="90"/>
                    <a:pt x="308" y="88"/>
                  </a:cubicBezTo>
                  <a:cubicBezTo>
                    <a:pt x="305" y="91"/>
                    <a:pt x="302" y="98"/>
                    <a:pt x="300" y="96"/>
                  </a:cubicBezTo>
                  <a:close/>
                  <a:moveTo>
                    <a:pt x="298" y="93"/>
                  </a:moveTo>
                  <a:cubicBezTo>
                    <a:pt x="297" y="92"/>
                    <a:pt x="296" y="90"/>
                    <a:pt x="295" y="89"/>
                  </a:cubicBezTo>
                  <a:cubicBezTo>
                    <a:pt x="297" y="85"/>
                    <a:pt x="300" y="83"/>
                    <a:pt x="302" y="80"/>
                  </a:cubicBezTo>
                  <a:cubicBezTo>
                    <a:pt x="304" y="80"/>
                    <a:pt x="304" y="83"/>
                    <a:pt x="306" y="85"/>
                  </a:cubicBezTo>
                  <a:cubicBezTo>
                    <a:pt x="304" y="89"/>
                    <a:pt x="300" y="90"/>
                    <a:pt x="298" y="93"/>
                  </a:cubicBezTo>
                  <a:close/>
                  <a:moveTo>
                    <a:pt x="297" y="101"/>
                  </a:moveTo>
                  <a:cubicBezTo>
                    <a:pt x="297" y="102"/>
                    <a:pt x="297" y="104"/>
                    <a:pt x="295" y="103"/>
                  </a:cubicBezTo>
                  <a:cubicBezTo>
                    <a:pt x="295" y="101"/>
                    <a:pt x="293" y="100"/>
                    <a:pt x="295" y="99"/>
                  </a:cubicBezTo>
                  <a:cubicBezTo>
                    <a:pt x="297" y="98"/>
                    <a:pt x="295" y="102"/>
                    <a:pt x="297" y="101"/>
                  </a:cubicBezTo>
                  <a:close/>
                  <a:moveTo>
                    <a:pt x="296" y="139"/>
                  </a:moveTo>
                  <a:cubicBezTo>
                    <a:pt x="294" y="138"/>
                    <a:pt x="295" y="136"/>
                    <a:pt x="294" y="134"/>
                  </a:cubicBezTo>
                  <a:cubicBezTo>
                    <a:pt x="295" y="136"/>
                    <a:pt x="299" y="137"/>
                    <a:pt x="296" y="139"/>
                  </a:cubicBezTo>
                  <a:close/>
                  <a:moveTo>
                    <a:pt x="296" y="189"/>
                  </a:moveTo>
                  <a:cubicBezTo>
                    <a:pt x="292" y="189"/>
                    <a:pt x="296" y="187"/>
                    <a:pt x="294" y="186"/>
                  </a:cubicBezTo>
                  <a:cubicBezTo>
                    <a:pt x="295" y="184"/>
                    <a:pt x="296" y="187"/>
                    <a:pt x="296" y="189"/>
                  </a:cubicBezTo>
                  <a:close/>
                  <a:moveTo>
                    <a:pt x="302" y="196"/>
                  </a:moveTo>
                  <a:cubicBezTo>
                    <a:pt x="300" y="199"/>
                    <a:pt x="297" y="203"/>
                    <a:pt x="294" y="203"/>
                  </a:cubicBezTo>
                  <a:cubicBezTo>
                    <a:pt x="294" y="199"/>
                    <a:pt x="298" y="188"/>
                    <a:pt x="302" y="196"/>
                  </a:cubicBezTo>
                  <a:close/>
                  <a:moveTo>
                    <a:pt x="302" y="282"/>
                  </a:moveTo>
                  <a:cubicBezTo>
                    <a:pt x="303" y="291"/>
                    <a:pt x="302" y="298"/>
                    <a:pt x="295" y="299"/>
                  </a:cubicBezTo>
                  <a:cubicBezTo>
                    <a:pt x="294" y="297"/>
                    <a:pt x="295" y="293"/>
                    <a:pt x="294" y="290"/>
                  </a:cubicBezTo>
                  <a:cubicBezTo>
                    <a:pt x="297" y="288"/>
                    <a:pt x="298" y="284"/>
                    <a:pt x="302" y="282"/>
                  </a:cubicBezTo>
                  <a:close/>
                  <a:moveTo>
                    <a:pt x="295" y="381"/>
                  </a:moveTo>
                  <a:cubicBezTo>
                    <a:pt x="299" y="381"/>
                    <a:pt x="299" y="384"/>
                    <a:pt x="300" y="385"/>
                  </a:cubicBezTo>
                  <a:cubicBezTo>
                    <a:pt x="301" y="387"/>
                    <a:pt x="299" y="387"/>
                    <a:pt x="299" y="388"/>
                  </a:cubicBezTo>
                  <a:cubicBezTo>
                    <a:pt x="296" y="387"/>
                    <a:pt x="293" y="384"/>
                    <a:pt x="295" y="381"/>
                  </a:cubicBezTo>
                  <a:close/>
                  <a:moveTo>
                    <a:pt x="299" y="398"/>
                  </a:moveTo>
                  <a:cubicBezTo>
                    <a:pt x="299" y="400"/>
                    <a:pt x="297" y="399"/>
                    <a:pt x="297" y="401"/>
                  </a:cubicBezTo>
                  <a:cubicBezTo>
                    <a:pt x="295" y="401"/>
                    <a:pt x="295" y="399"/>
                    <a:pt x="296" y="397"/>
                  </a:cubicBezTo>
                  <a:cubicBezTo>
                    <a:pt x="298" y="396"/>
                    <a:pt x="297" y="398"/>
                    <a:pt x="299" y="398"/>
                  </a:cubicBezTo>
                  <a:close/>
                  <a:moveTo>
                    <a:pt x="301" y="403"/>
                  </a:moveTo>
                  <a:cubicBezTo>
                    <a:pt x="303" y="404"/>
                    <a:pt x="300" y="405"/>
                    <a:pt x="300" y="406"/>
                  </a:cubicBezTo>
                  <a:cubicBezTo>
                    <a:pt x="298" y="405"/>
                    <a:pt x="301" y="403"/>
                    <a:pt x="301" y="403"/>
                  </a:cubicBezTo>
                  <a:close/>
                  <a:moveTo>
                    <a:pt x="298" y="373"/>
                  </a:moveTo>
                  <a:cubicBezTo>
                    <a:pt x="299" y="372"/>
                    <a:pt x="299" y="370"/>
                    <a:pt x="302" y="371"/>
                  </a:cubicBezTo>
                  <a:cubicBezTo>
                    <a:pt x="302" y="374"/>
                    <a:pt x="299" y="375"/>
                    <a:pt x="298" y="373"/>
                  </a:cubicBezTo>
                  <a:close/>
                  <a:moveTo>
                    <a:pt x="298" y="327"/>
                  </a:moveTo>
                  <a:cubicBezTo>
                    <a:pt x="300" y="327"/>
                    <a:pt x="300" y="329"/>
                    <a:pt x="300" y="330"/>
                  </a:cubicBezTo>
                  <a:cubicBezTo>
                    <a:pt x="299" y="332"/>
                    <a:pt x="297" y="334"/>
                    <a:pt x="296" y="335"/>
                  </a:cubicBezTo>
                  <a:cubicBezTo>
                    <a:pt x="293" y="332"/>
                    <a:pt x="295" y="330"/>
                    <a:pt x="298" y="327"/>
                  </a:cubicBezTo>
                  <a:close/>
                  <a:moveTo>
                    <a:pt x="297" y="317"/>
                  </a:moveTo>
                  <a:cubicBezTo>
                    <a:pt x="297" y="315"/>
                    <a:pt x="299" y="315"/>
                    <a:pt x="299" y="314"/>
                  </a:cubicBezTo>
                  <a:cubicBezTo>
                    <a:pt x="301" y="315"/>
                    <a:pt x="301" y="317"/>
                    <a:pt x="300" y="320"/>
                  </a:cubicBezTo>
                  <a:cubicBezTo>
                    <a:pt x="299" y="320"/>
                    <a:pt x="298" y="318"/>
                    <a:pt x="297" y="317"/>
                  </a:cubicBezTo>
                  <a:close/>
                  <a:moveTo>
                    <a:pt x="299" y="305"/>
                  </a:moveTo>
                  <a:cubicBezTo>
                    <a:pt x="298" y="304"/>
                    <a:pt x="298" y="304"/>
                    <a:pt x="297" y="303"/>
                  </a:cubicBezTo>
                  <a:cubicBezTo>
                    <a:pt x="298" y="300"/>
                    <a:pt x="299" y="299"/>
                    <a:pt x="302" y="299"/>
                  </a:cubicBezTo>
                  <a:cubicBezTo>
                    <a:pt x="301" y="301"/>
                    <a:pt x="302" y="305"/>
                    <a:pt x="299" y="305"/>
                  </a:cubicBezTo>
                  <a:close/>
                  <a:moveTo>
                    <a:pt x="297" y="325"/>
                  </a:moveTo>
                  <a:cubicBezTo>
                    <a:pt x="295" y="325"/>
                    <a:pt x="296" y="327"/>
                    <a:pt x="294" y="326"/>
                  </a:cubicBezTo>
                  <a:cubicBezTo>
                    <a:pt x="294" y="325"/>
                    <a:pt x="294" y="323"/>
                    <a:pt x="294" y="322"/>
                  </a:cubicBezTo>
                  <a:cubicBezTo>
                    <a:pt x="295" y="322"/>
                    <a:pt x="297" y="323"/>
                    <a:pt x="297" y="325"/>
                  </a:cubicBezTo>
                  <a:close/>
                  <a:moveTo>
                    <a:pt x="295" y="344"/>
                  </a:moveTo>
                  <a:cubicBezTo>
                    <a:pt x="298" y="343"/>
                    <a:pt x="297" y="348"/>
                    <a:pt x="294" y="347"/>
                  </a:cubicBezTo>
                  <a:cubicBezTo>
                    <a:pt x="293" y="345"/>
                    <a:pt x="295" y="345"/>
                    <a:pt x="295" y="344"/>
                  </a:cubicBezTo>
                  <a:close/>
                  <a:moveTo>
                    <a:pt x="295" y="359"/>
                  </a:moveTo>
                  <a:cubicBezTo>
                    <a:pt x="298" y="359"/>
                    <a:pt x="298" y="362"/>
                    <a:pt x="300" y="364"/>
                  </a:cubicBezTo>
                  <a:cubicBezTo>
                    <a:pt x="299" y="366"/>
                    <a:pt x="297" y="368"/>
                    <a:pt x="295" y="369"/>
                  </a:cubicBezTo>
                  <a:cubicBezTo>
                    <a:pt x="294" y="365"/>
                    <a:pt x="293" y="363"/>
                    <a:pt x="295" y="359"/>
                  </a:cubicBezTo>
                  <a:close/>
                  <a:moveTo>
                    <a:pt x="296" y="411"/>
                  </a:moveTo>
                  <a:cubicBezTo>
                    <a:pt x="294" y="412"/>
                    <a:pt x="292" y="415"/>
                    <a:pt x="290" y="414"/>
                  </a:cubicBezTo>
                  <a:cubicBezTo>
                    <a:pt x="290" y="411"/>
                    <a:pt x="293" y="410"/>
                    <a:pt x="296" y="411"/>
                  </a:cubicBezTo>
                  <a:close/>
                  <a:moveTo>
                    <a:pt x="292" y="82"/>
                  </a:moveTo>
                  <a:cubicBezTo>
                    <a:pt x="290" y="81"/>
                    <a:pt x="290" y="79"/>
                    <a:pt x="289" y="76"/>
                  </a:cubicBezTo>
                  <a:cubicBezTo>
                    <a:pt x="289" y="75"/>
                    <a:pt x="290" y="75"/>
                    <a:pt x="292" y="75"/>
                  </a:cubicBezTo>
                  <a:cubicBezTo>
                    <a:pt x="291" y="78"/>
                    <a:pt x="292" y="79"/>
                    <a:pt x="292" y="82"/>
                  </a:cubicBezTo>
                  <a:close/>
                  <a:moveTo>
                    <a:pt x="274" y="313"/>
                  </a:moveTo>
                  <a:cubicBezTo>
                    <a:pt x="278" y="317"/>
                    <a:pt x="283" y="321"/>
                    <a:pt x="281" y="329"/>
                  </a:cubicBezTo>
                  <a:cubicBezTo>
                    <a:pt x="277" y="326"/>
                    <a:pt x="275" y="321"/>
                    <a:pt x="272" y="317"/>
                  </a:cubicBezTo>
                  <a:cubicBezTo>
                    <a:pt x="272" y="315"/>
                    <a:pt x="273" y="315"/>
                    <a:pt x="274" y="313"/>
                  </a:cubicBezTo>
                  <a:close/>
                  <a:moveTo>
                    <a:pt x="272" y="299"/>
                  </a:moveTo>
                  <a:cubicBezTo>
                    <a:pt x="272" y="297"/>
                    <a:pt x="274" y="298"/>
                    <a:pt x="274" y="296"/>
                  </a:cubicBezTo>
                  <a:cubicBezTo>
                    <a:pt x="276" y="296"/>
                    <a:pt x="278" y="300"/>
                    <a:pt x="277" y="303"/>
                  </a:cubicBezTo>
                  <a:cubicBezTo>
                    <a:pt x="274" y="303"/>
                    <a:pt x="274" y="300"/>
                    <a:pt x="272" y="299"/>
                  </a:cubicBezTo>
                  <a:close/>
                  <a:moveTo>
                    <a:pt x="281" y="296"/>
                  </a:moveTo>
                  <a:cubicBezTo>
                    <a:pt x="279" y="296"/>
                    <a:pt x="279" y="293"/>
                    <a:pt x="278" y="292"/>
                  </a:cubicBezTo>
                  <a:cubicBezTo>
                    <a:pt x="277" y="290"/>
                    <a:pt x="279" y="291"/>
                    <a:pt x="279" y="289"/>
                  </a:cubicBezTo>
                  <a:cubicBezTo>
                    <a:pt x="280" y="289"/>
                    <a:pt x="280" y="290"/>
                    <a:pt x="281" y="290"/>
                  </a:cubicBezTo>
                  <a:cubicBezTo>
                    <a:pt x="280" y="292"/>
                    <a:pt x="282" y="294"/>
                    <a:pt x="281" y="296"/>
                  </a:cubicBezTo>
                  <a:close/>
                  <a:moveTo>
                    <a:pt x="282" y="143"/>
                  </a:moveTo>
                  <a:cubicBezTo>
                    <a:pt x="289" y="145"/>
                    <a:pt x="286" y="154"/>
                    <a:pt x="281" y="156"/>
                  </a:cubicBezTo>
                  <a:cubicBezTo>
                    <a:pt x="282" y="151"/>
                    <a:pt x="280" y="147"/>
                    <a:pt x="282" y="143"/>
                  </a:cubicBezTo>
                  <a:close/>
                  <a:moveTo>
                    <a:pt x="289" y="154"/>
                  </a:moveTo>
                  <a:cubicBezTo>
                    <a:pt x="291" y="156"/>
                    <a:pt x="291" y="164"/>
                    <a:pt x="289" y="168"/>
                  </a:cubicBezTo>
                  <a:cubicBezTo>
                    <a:pt x="287" y="166"/>
                    <a:pt x="286" y="163"/>
                    <a:pt x="284" y="161"/>
                  </a:cubicBezTo>
                  <a:cubicBezTo>
                    <a:pt x="285" y="158"/>
                    <a:pt x="288" y="156"/>
                    <a:pt x="289" y="154"/>
                  </a:cubicBezTo>
                  <a:close/>
                  <a:moveTo>
                    <a:pt x="290" y="134"/>
                  </a:moveTo>
                  <a:cubicBezTo>
                    <a:pt x="291" y="138"/>
                    <a:pt x="290" y="140"/>
                    <a:pt x="290" y="144"/>
                  </a:cubicBezTo>
                  <a:cubicBezTo>
                    <a:pt x="286" y="140"/>
                    <a:pt x="286" y="137"/>
                    <a:pt x="290" y="134"/>
                  </a:cubicBezTo>
                  <a:close/>
                  <a:moveTo>
                    <a:pt x="288" y="197"/>
                  </a:moveTo>
                  <a:cubicBezTo>
                    <a:pt x="288" y="193"/>
                    <a:pt x="285" y="191"/>
                    <a:pt x="283" y="188"/>
                  </a:cubicBezTo>
                  <a:cubicBezTo>
                    <a:pt x="283" y="187"/>
                    <a:pt x="285" y="190"/>
                    <a:pt x="286" y="190"/>
                  </a:cubicBezTo>
                  <a:cubicBezTo>
                    <a:pt x="287" y="189"/>
                    <a:pt x="285" y="186"/>
                    <a:pt x="284" y="184"/>
                  </a:cubicBezTo>
                  <a:cubicBezTo>
                    <a:pt x="285" y="181"/>
                    <a:pt x="287" y="179"/>
                    <a:pt x="289" y="176"/>
                  </a:cubicBezTo>
                  <a:cubicBezTo>
                    <a:pt x="292" y="182"/>
                    <a:pt x="291" y="193"/>
                    <a:pt x="288" y="197"/>
                  </a:cubicBezTo>
                  <a:close/>
                  <a:moveTo>
                    <a:pt x="290" y="212"/>
                  </a:moveTo>
                  <a:cubicBezTo>
                    <a:pt x="288" y="212"/>
                    <a:pt x="287" y="210"/>
                    <a:pt x="287" y="207"/>
                  </a:cubicBezTo>
                  <a:cubicBezTo>
                    <a:pt x="288" y="207"/>
                    <a:pt x="288" y="206"/>
                    <a:pt x="288" y="205"/>
                  </a:cubicBezTo>
                  <a:cubicBezTo>
                    <a:pt x="291" y="206"/>
                    <a:pt x="290" y="210"/>
                    <a:pt x="290" y="212"/>
                  </a:cubicBezTo>
                  <a:close/>
                  <a:moveTo>
                    <a:pt x="283" y="213"/>
                  </a:moveTo>
                  <a:cubicBezTo>
                    <a:pt x="287" y="216"/>
                    <a:pt x="287" y="221"/>
                    <a:pt x="283" y="224"/>
                  </a:cubicBezTo>
                  <a:cubicBezTo>
                    <a:pt x="282" y="221"/>
                    <a:pt x="283" y="215"/>
                    <a:pt x="283" y="213"/>
                  </a:cubicBezTo>
                  <a:close/>
                  <a:moveTo>
                    <a:pt x="283" y="363"/>
                  </a:moveTo>
                  <a:cubicBezTo>
                    <a:pt x="283" y="365"/>
                    <a:pt x="283" y="366"/>
                    <a:pt x="281" y="365"/>
                  </a:cubicBezTo>
                  <a:cubicBezTo>
                    <a:pt x="280" y="364"/>
                    <a:pt x="281" y="363"/>
                    <a:pt x="283" y="363"/>
                  </a:cubicBezTo>
                  <a:close/>
                  <a:moveTo>
                    <a:pt x="281" y="197"/>
                  </a:moveTo>
                  <a:cubicBezTo>
                    <a:pt x="283" y="196"/>
                    <a:pt x="286" y="199"/>
                    <a:pt x="285" y="202"/>
                  </a:cubicBezTo>
                  <a:cubicBezTo>
                    <a:pt x="284" y="202"/>
                    <a:pt x="284" y="204"/>
                    <a:pt x="282" y="203"/>
                  </a:cubicBezTo>
                  <a:cubicBezTo>
                    <a:pt x="282" y="202"/>
                    <a:pt x="283" y="198"/>
                    <a:pt x="281" y="197"/>
                  </a:cubicBezTo>
                  <a:close/>
                  <a:moveTo>
                    <a:pt x="286" y="173"/>
                  </a:moveTo>
                  <a:cubicBezTo>
                    <a:pt x="285" y="175"/>
                    <a:pt x="284" y="176"/>
                    <a:pt x="281" y="177"/>
                  </a:cubicBezTo>
                  <a:cubicBezTo>
                    <a:pt x="281" y="174"/>
                    <a:pt x="282" y="171"/>
                    <a:pt x="281" y="166"/>
                  </a:cubicBezTo>
                  <a:cubicBezTo>
                    <a:pt x="284" y="167"/>
                    <a:pt x="285" y="170"/>
                    <a:pt x="286" y="173"/>
                  </a:cubicBezTo>
                  <a:close/>
                  <a:moveTo>
                    <a:pt x="281" y="307"/>
                  </a:moveTo>
                  <a:cubicBezTo>
                    <a:pt x="281" y="308"/>
                    <a:pt x="281" y="309"/>
                    <a:pt x="281" y="311"/>
                  </a:cubicBezTo>
                  <a:cubicBezTo>
                    <a:pt x="279" y="310"/>
                    <a:pt x="277" y="307"/>
                    <a:pt x="281" y="307"/>
                  </a:cubicBezTo>
                  <a:close/>
                  <a:moveTo>
                    <a:pt x="280" y="342"/>
                  </a:moveTo>
                  <a:cubicBezTo>
                    <a:pt x="284" y="343"/>
                    <a:pt x="283" y="350"/>
                    <a:pt x="281" y="352"/>
                  </a:cubicBezTo>
                  <a:cubicBezTo>
                    <a:pt x="276" y="350"/>
                    <a:pt x="277" y="345"/>
                    <a:pt x="280" y="342"/>
                  </a:cubicBezTo>
                  <a:close/>
                  <a:moveTo>
                    <a:pt x="278" y="369"/>
                  </a:moveTo>
                  <a:cubicBezTo>
                    <a:pt x="277" y="371"/>
                    <a:pt x="275" y="374"/>
                    <a:pt x="274" y="373"/>
                  </a:cubicBezTo>
                  <a:cubicBezTo>
                    <a:pt x="273" y="370"/>
                    <a:pt x="276" y="368"/>
                    <a:pt x="278" y="369"/>
                  </a:cubicBezTo>
                  <a:close/>
                  <a:moveTo>
                    <a:pt x="280" y="390"/>
                  </a:moveTo>
                  <a:cubicBezTo>
                    <a:pt x="281" y="391"/>
                    <a:pt x="281" y="391"/>
                    <a:pt x="282" y="392"/>
                  </a:cubicBezTo>
                  <a:cubicBezTo>
                    <a:pt x="280" y="393"/>
                    <a:pt x="279" y="395"/>
                    <a:pt x="276" y="396"/>
                  </a:cubicBezTo>
                  <a:cubicBezTo>
                    <a:pt x="277" y="393"/>
                    <a:pt x="280" y="393"/>
                    <a:pt x="280" y="390"/>
                  </a:cubicBezTo>
                  <a:close/>
                  <a:moveTo>
                    <a:pt x="278" y="377"/>
                  </a:moveTo>
                  <a:cubicBezTo>
                    <a:pt x="279" y="377"/>
                    <a:pt x="280" y="376"/>
                    <a:pt x="280" y="375"/>
                  </a:cubicBezTo>
                  <a:cubicBezTo>
                    <a:pt x="284" y="375"/>
                    <a:pt x="284" y="380"/>
                    <a:pt x="283" y="383"/>
                  </a:cubicBezTo>
                  <a:cubicBezTo>
                    <a:pt x="280" y="382"/>
                    <a:pt x="279" y="379"/>
                    <a:pt x="278" y="377"/>
                  </a:cubicBezTo>
                  <a:close/>
                  <a:moveTo>
                    <a:pt x="283" y="236"/>
                  </a:moveTo>
                  <a:cubicBezTo>
                    <a:pt x="285" y="237"/>
                    <a:pt x="286" y="241"/>
                    <a:pt x="288" y="243"/>
                  </a:cubicBezTo>
                  <a:cubicBezTo>
                    <a:pt x="287" y="246"/>
                    <a:pt x="285" y="248"/>
                    <a:pt x="283" y="249"/>
                  </a:cubicBezTo>
                  <a:cubicBezTo>
                    <a:pt x="284" y="244"/>
                    <a:pt x="283" y="242"/>
                    <a:pt x="283" y="236"/>
                  </a:cubicBezTo>
                  <a:close/>
                  <a:moveTo>
                    <a:pt x="289" y="249"/>
                  </a:moveTo>
                  <a:cubicBezTo>
                    <a:pt x="292" y="250"/>
                    <a:pt x="291" y="256"/>
                    <a:pt x="289" y="257"/>
                  </a:cubicBezTo>
                  <a:cubicBezTo>
                    <a:pt x="288" y="256"/>
                    <a:pt x="287" y="255"/>
                    <a:pt x="286" y="255"/>
                  </a:cubicBezTo>
                  <a:cubicBezTo>
                    <a:pt x="286" y="252"/>
                    <a:pt x="289" y="252"/>
                    <a:pt x="289" y="249"/>
                  </a:cubicBezTo>
                  <a:close/>
                  <a:moveTo>
                    <a:pt x="291" y="237"/>
                  </a:moveTo>
                  <a:cubicBezTo>
                    <a:pt x="289" y="235"/>
                    <a:pt x="287" y="233"/>
                    <a:pt x="285" y="230"/>
                  </a:cubicBezTo>
                  <a:cubicBezTo>
                    <a:pt x="286" y="226"/>
                    <a:pt x="289" y="226"/>
                    <a:pt x="290" y="223"/>
                  </a:cubicBezTo>
                  <a:cubicBezTo>
                    <a:pt x="292" y="227"/>
                    <a:pt x="290" y="233"/>
                    <a:pt x="291" y="237"/>
                  </a:cubicBezTo>
                  <a:close/>
                  <a:moveTo>
                    <a:pt x="289" y="95"/>
                  </a:moveTo>
                  <a:cubicBezTo>
                    <a:pt x="292" y="95"/>
                    <a:pt x="291" y="100"/>
                    <a:pt x="289" y="99"/>
                  </a:cubicBezTo>
                  <a:cubicBezTo>
                    <a:pt x="288" y="97"/>
                    <a:pt x="289" y="97"/>
                    <a:pt x="289" y="95"/>
                  </a:cubicBezTo>
                  <a:close/>
                  <a:moveTo>
                    <a:pt x="286" y="122"/>
                  </a:moveTo>
                  <a:cubicBezTo>
                    <a:pt x="287" y="123"/>
                    <a:pt x="289" y="125"/>
                    <a:pt x="289" y="127"/>
                  </a:cubicBezTo>
                  <a:cubicBezTo>
                    <a:pt x="288" y="130"/>
                    <a:pt x="286" y="132"/>
                    <a:pt x="284" y="134"/>
                  </a:cubicBezTo>
                  <a:cubicBezTo>
                    <a:pt x="282" y="133"/>
                    <a:pt x="281" y="132"/>
                    <a:pt x="280" y="130"/>
                  </a:cubicBezTo>
                  <a:cubicBezTo>
                    <a:pt x="282" y="128"/>
                    <a:pt x="284" y="125"/>
                    <a:pt x="286" y="122"/>
                  </a:cubicBezTo>
                  <a:close/>
                  <a:moveTo>
                    <a:pt x="278" y="284"/>
                  </a:moveTo>
                  <a:cubicBezTo>
                    <a:pt x="276" y="284"/>
                    <a:pt x="277" y="287"/>
                    <a:pt x="275" y="287"/>
                  </a:cubicBezTo>
                  <a:cubicBezTo>
                    <a:pt x="273" y="286"/>
                    <a:pt x="271" y="284"/>
                    <a:pt x="270" y="282"/>
                  </a:cubicBezTo>
                  <a:cubicBezTo>
                    <a:pt x="270" y="279"/>
                    <a:pt x="272" y="279"/>
                    <a:pt x="272" y="277"/>
                  </a:cubicBezTo>
                  <a:cubicBezTo>
                    <a:pt x="275" y="278"/>
                    <a:pt x="277" y="281"/>
                    <a:pt x="278" y="284"/>
                  </a:cubicBezTo>
                  <a:close/>
                  <a:moveTo>
                    <a:pt x="268" y="312"/>
                  </a:moveTo>
                  <a:cubicBezTo>
                    <a:pt x="267" y="311"/>
                    <a:pt x="266" y="309"/>
                    <a:pt x="265" y="308"/>
                  </a:cubicBezTo>
                  <a:cubicBezTo>
                    <a:pt x="266" y="299"/>
                    <a:pt x="275" y="310"/>
                    <a:pt x="268" y="312"/>
                  </a:cubicBezTo>
                  <a:close/>
                  <a:moveTo>
                    <a:pt x="265" y="286"/>
                  </a:moveTo>
                  <a:cubicBezTo>
                    <a:pt x="268" y="284"/>
                    <a:pt x="272" y="290"/>
                    <a:pt x="270" y="293"/>
                  </a:cubicBezTo>
                  <a:cubicBezTo>
                    <a:pt x="266" y="293"/>
                    <a:pt x="266" y="288"/>
                    <a:pt x="265" y="286"/>
                  </a:cubicBezTo>
                  <a:close/>
                  <a:moveTo>
                    <a:pt x="268" y="279"/>
                  </a:moveTo>
                  <a:cubicBezTo>
                    <a:pt x="268" y="276"/>
                    <a:pt x="270" y="275"/>
                    <a:pt x="272" y="274"/>
                  </a:cubicBezTo>
                  <a:cubicBezTo>
                    <a:pt x="272" y="277"/>
                    <a:pt x="270" y="278"/>
                    <a:pt x="268" y="279"/>
                  </a:cubicBezTo>
                  <a:close/>
                  <a:moveTo>
                    <a:pt x="268" y="321"/>
                  </a:moveTo>
                  <a:cubicBezTo>
                    <a:pt x="271" y="325"/>
                    <a:pt x="273" y="330"/>
                    <a:pt x="277" y="333"/>
                  </a:cubicBezTo>
                  <a:cubicBezTo>
                    <a:pt x="277" y="337"/>
                    <a:pt x="274" y="338"/>
                    <a:pt x="273" y="341"/>
                  </a:cubicBezTo>
                  <a:cubicBezTo>
                    <a:pt x="268" y="337"/>
                    <a:pt x="264" y="331"/>
                    <a:pt x="265" y="324"/>
                  </a:cubicBezTo>
                  <a:cubicBezTo>
                    <a:pt x="267" y="324"/>
                    <a:pt x="267" y="322"/>
                    <a:pt x="268" y="321"/>
                  </a:cubicBezTo>
                  <a:close/>
                  <a:moveTo>
                    <a:pt x="272" y="351"/>
                  </a:moveTo>
                  <a:cubicBezTo>
                    <a:pt x="275" y="352"/>
                    <a:pt x="276" y="354"/>
                    <a:pt x="276" y="356"/>
                  </a:cubicBezTo>
                  <a:cubicBezTo>
                    <a:pt x="274" y="358"/>
                    <a:pt x="271" y="353"/>
                    <a:pt x="272" y="351"/>
                  </a:cubicBezTo>
                  <a:close/>
                  <a:moveTo>
                    <a:pt x="274" y="382"/>
                  </a:moveTo>
                  <a:cubicBezTo>
                    <a:pt x="279" y="385"/>
                    <a:pt x="278" y="389"/>
                    <a:pt x="274" y="392"/>
                  </a:cubicBezTo>
                  <a:cubicBezTo>
                    <a:pt x="272" y="391"/>
                    <a:pt x="271" y="389"/>
                    <a:pt x="270" y="388"/>
                  </a:cubicBezTo>
                  <a:cubicBezTo>
                    <a:pt x="270" y="385"/>
                    <a:pt x="273" y="384"/>
                    <a:pt x="274" y="382"/>
                  </a:cubicBezTo>
                  <a:close/>
                  <a:moveTo>
                    <a:pt x="279" y="409"/>
                  </a:moveTo>
                  <a:cubicBezTo>
                    <a:pt x="278" y="410"/>
                    <a:pt x="278" y="410"/>
                    <a:pt x="277" y="411"/>
                  </a:cubicBezTo>
                  <a:cubicBezTo>
                    <a:pt x="267" y="407"/>
                    <a:pt x="278" y="399"/>
                    <a:pt x="279" y="409"/>
                  </a:cubicBezTo>
                  <a:close/>
                  <a:moveTo>
                    <a:pt x="291" y="267"/>
                  </a:moveTo>
                  <a:cubicBezTo>
                    <a:pt x="289" y="271"/>
                    <a:pt x="287" y="273"/>
                    <a:pt x="284" y="275"/>
                  </a:cubicBezTo>
                  <a:cubicBezTo>
                    <a:pt x="281" y="267"/>
                    <a:pt x="287" y="258"/>
                    <a:pt x="291" y="267"/>
                  </a:cubicBezTo>
                  <a:close/>
                  <a:moveTo>
                    <a:pt x="288" y="290"/>
                  </a:moveTo>
                  <a:cubicBezTo>
                    <a:pt x="283" y="290"/>
                    <a:pt x="286" y="278"/>
                    <a:pt x="290" y="277"/>
                  </a:cubicBezTo>
                  <a:cubicBezTo>
                    <a:pt x="291" y="280"/>
                    <a:pt x="292" y="289"/>
                    <a:pt x="288" y="290"/>
                  </a:cubicBezTo>
                  <a:close/>
                  <a:moveTo>
                    <a:pt x="289" y="298"/>
                  </a:moveTo>
                  <a:cubicBezTo>
                    <a:pt x="288" y="301"/>
                    <a:pt x="291" y="301"/>
                    <a:pt x="291" y="304"/>
                  </a:cubicBezTo>
                  <a:cubicBezTo>
                    <a:pt x="290" y="305"/>
                    <a:pt x="289" y="304"/>
                    <a:pt x="289" y="305"/>
                  </a:cubicBezTo>
                  <a:cubicBezTo>
                    <a:pt x="286" y="305"/>
                    <a:pt x="286" y="302"/>
                    <a:pt x="285" y="300"/>
                  </a:cubicBezTo>
                  <a:cubicBezTo>
                    <a:pt x="286" y="299"/>
                    <a:pt x="286" y="298"/>
                    <a:pt x="289" y="298"/>
                  </a:cubicBezTo>
                  <a:close/>
                  <a:moveTo>
                    <a:pt x="285" y="311"/>
                  </a:moveTo>
                  <a:cubicBezTo>
                    <a:pt x="290" y="312"/>
                    <a:pt x="291" y="318"/>
                    <a:pt x="287" y="321"/>
                  </a:cubicBezTo>
                  <a:cubicBezTo>
                    <a:pt x="284" y="318"/>
                    <a:pt x="285" y="315"/>
                    <a:pt x="285" y="311"/>
                  </a:cubicBezTo>
                  <a:close/>
                  <a:moveTo>
                    <a:pt x="289" y="335"/>
                  </a:moveTo>
                  <a:cubicBezTo>
                    <a:pt x="290" y="336"/>
                    <a:pt x="291" y="340"/>
                    <a:pt x="290" y="341"/>
                  </a:cubicBezTo>
                  <a:cubicBezTo>
                    <a:pt x="289" y="340"/>
                    <a:pt x="287" y="339"/>
                    <a:pt x="287" y="337"/>
                  </a:cubicBezTo>
                  <a:cubicBezTo>
                    <a:pt x="288" y="336"/>
                    <a:pt x="288" y="336"/>
                    <a:pt x="289" y="335"/>
                  </a:cubicBezTo>
                  <a:close/>
                  <a:moveTo>
                    <a:pt x="291" y="388"/>
                  </a:moveTo>
                  <a:cubicBezTo>
                    <a:pt x="292" y="389"/>
                    <a:pt x="289" y="392"/>
                    <a:pt x="291" y="394"/>
                  </a:cubicBezTo>
                  <a:cubicBezTo>
                    <a:pt x="290" y="395"/>
                    <a:pt x="288" y="391"/>
                    <a:pt x="288" y="388"/>
                  </a:cubicBezTo>
                  <a:cubicBezTo>
                    <a:pt x="289" y="388"/>
                    <a:pt x="290" y="388"/>
                    <a:pt x="291" y="388"/>
                  </a:cubicBezTo>
                  <a:close/>
                  <a:moveTo>
                    <a:pt x="290" y="403"/>
                  </a:moveTo>
                  <a:cubicBezTo>
                    <a:pt x="293" y="405"/>
                    <a:pt x="291" y="408"/>
                    <a:pt x="288" y="409"/>
                  </a:cubicBezTo>
                  <a:cubicBezTo>
                    <a:pt x="288" y="406"/>
                    <a:pt x="289" y="405"/>
                    <a:pt x="290" y="403"/>
                  </a:cubicBezTo>
                  <a:close/>
                  <a:moveTo>
                    <a:pt x="290" y="424"/>
                  </a:moveTo>
                  <a:cubicBezTo>
                    <a:pt x="293" y="425"/>
                    <a:pt x="295" y="427"/>
                    <a:pt x="295" y="430"/>
                  </a:cubicBezTo>
                  <a:cubicBezTo>
                    <a:pt x="295" y="431"/>
                    <a:pt x="293" y="433"/>
                    <a:pt x="291" y="433"/>
                  </a:cubicBezTo>
                  <a:cubicBezTo>
                    <a:pt x="293" y="429"/>
                    <a:pt x="287" y="427"/>
                    <a:pt x="290" y="424"/>
                  </a:cubicBezTo>
                  <a:close/>
                  <a:moveTo>
                    <a:pt x="295" y="419"/>
                  </a:moveTo>
                  <a:cubicBezTo>
                    <a:pt x="295" y="417"/>
                    <a:pt x="297" y="417"/>
                    <a:pt x="298" y="415"/>
                  </a:cubicBezTo>
                  <a:cubicBezTo>
                    <a:pt x="301" y="415"/>
                    <a:pt x="301" y="419"/>
                    <a:pt x="303" y="420"/>
                  </a:cubicBezTo>
                  <a:cubicBezTo>
                    <a:pt x="303" y="423"/>
                    <a:pt x="301" y="423"/>
                    <a:pt x="300" y="426"/>
                  </a:cubicBezTo>
                  <a:cubicBezTo>
                    <a:pt x="298" y="424"/>
                    <a:pt x="297" y="421"/>
                    <a:pt x="295" y="419"/>
                  </a:cubicBezTo>
                  <a:close/>
                  <a:moveTo>
                    <a:pt x="302" y="274"/>
                  </a:moveTo>
                  <a:cubicBezTo>
                    <a:pt x="299" y="274"/>
                    <a:pt x="299" y="270"/>
                    <a:pt x="297" y="269"/>
                  </a:cubicBezTo>
                  <a:cubicBezTo>
                    <a:pt x="299" y="267"/>
                    <a:pt x="299" y="263"/>
                    <a:pt x="303" y="263"/>
                  </a:cubicBezTo>
                  <a:cubicBezTo>
                    <a:pt x="302" y="267"/>
                    <a:pt x="304" y="271"/>
                    <a:pt x="302" y="274"/>
                  </a:cubicBezTo>
                  <a:close/>
                  <a:moveTo>
                    <a:pt x="299" y="252"/>
                  </a:moveTo>
                  <a:cubicBezTo>
                    <a:pt x="299" y="249"/>
                    <a:pt x="302" y="249"/>
                    <a:pt x="302" y="246"/>
                  </a:cubicBezTo>
                  <a:cubicBezTo>
                    <a:pt x="305" y="248"/>
                    <a:pt x="303" y="251"/>
                    <a:pt x="303" y="254"/>
                  </a:cubicBezTo>
                  <a:cubicBezTo>
                    <a:pt x="300" y="255"/>
                    <a:pt x="302" y="251"/>
                    <a:pt x="299" y="252"/>
                  </a:cubicBezTo>
                  <a:close/>
                  <a:moveTo>
                    <a:pt x="303" y="231"/>
                  </a:moveTo>
                  <a:cubicBezTo>
                    <a:pt x="304" y="232"/>
                    <a:pt x="305" y="233"/>
                    <a:pt x="304" y="235"/>
                  </a:cubicBezTo>
                  <a:cubicBezTo>
                    <a:pt x="302" y="236"/>
                    <a:pt x="302" y="232"/>
                    <a:pt x="303" y="231"/>
                  </a:cubicBezTo>
                  <a:close/>
                  <a:moveTo>
                    <a:pt x="300" y="212"/>
                  </a:moveTo>
                  <a:cubicBezTo>
                    <a:pt x="301" y="209"/>
                    <a:pt x="304" y="209"/>
                    <a:pt x="305" y="206"/>
                  </a:cubicBezTo>
                  <a:cubicBezTo>
                    <a:pt x="305" y="209"/>
                    <a:pt x="305" y="217"/>
                    <a:pt x="304" y="220"/>
                  </a:cubicBezTo>
                  <a:cubicBezTo>
                    <a:pt x="302" y="218"/>
                    <a:pt x="301" y="215"/>
                    <a:pt x="300" y="212"/>
                  </a:cubicBezTo>
                  <a:close/>
                  <a:moveTo>
                    <a:pt x="305" y="337"/>
                  </a:moveTo>
                  <a:cubicBezTo>
                    <a:pt x="307" y="337"/>
                    <a:pt x="307" y="339"/>
                    <a:pt x="306" y="340"/>
                  </a:cubicBezTo>
                  <a:cubicBezTo>
                    <a:pt x="304" y="340"/>
                    <a:pt x="304" y="338"/>
                    <a:pt x="305" y="337"/>
                  </a:cubicBezTo>
                  <a:close/>
                  <a:moveTo>
                    <a:pt x="306" y="763"/>
                  </a:moveTo>
                  <a:cubicBezTo>
                    <a:pt x="309" y="764"/>
                    <a:pt x="306" y="767"/>
                    <a:pt x="308" y="768"/>
                  </a:cubicBezTo>
                  <a:cubicBezTo>
                    <a:pt x="304" y="769"/>
                    <a:pt x="305" y="765"/>
                    <a:pt x="306" y="763"/>
                  </a:cubicBezTo>
                  <a:close/>
                  <a:moveTo>
                    <a:pt x="318" y="744"/>
                  </a:moveTo>
                  <a:cubicBezTo>
                    <a:pt x="320" y="747"/>
                    <a:pt x="320" y="755"/>
                    <a:pt x="316" y="756"/>
                  </a:cubicBezTo>
                  <a:cubicBezTo>
                    <a:pt x="317" y="753"/>
                    <a:pt x="314" y="754"/>
                    <a:pt x="314" y="751"/>
                  </a:cubicBezTo>
                  <a:cubicBezTo>
                    <a:pt x="315" y="749"/>
                    <a:pt x="317" y="747"/>
                    <a:pt x="318" y="744"/>
                  </a:cubicBezTo>
                  <a:close/>
                  <a:moveTo>
                    <a:pt x="315" y="789"/>
                  </a:moveTo>
                  <a:cubicBezTo>
                    <a:pt x="316" y="786"/>
                    <a:pt x="317" y="784"/>
                    <a:pt x="318" y="782"/>
                  </a:cubicBezTo>
                  <a:cubicBezTo>
                    <a:pt x="321" y="784"/>
                    <a:pt x="318" y="789"/>
                    <a:pt x="315" y="789"/>
                  </a:cubicBezTo>
                  <a:close/>
                  <a:moveTo>
                    <a:pt x="321" y="810"/>
                  </a:moveTo>
                  <a:cubicBezTo>
                    <a:pt x="320" y="811"/>
                    <a:pt x="318" y="809"/>
                    <a:pt x="317" y="808"/>
                  </a:cubicBezTo>
                  <a:cubicBezTo>
                    <a:pt x="318" y="806"/>
                    <a:pt x="322" y="808"/>
                    <a:pt x="321" y="810"/>
                  </a:cubicBezTo>
                  <a:close/>
                  <a:moveTo>
                    <a:pt x="319" y="267"/>
                  </a:moveTo>
                  <a:cubicBezTo>
                    <a:pt x="322" y="269"/>
                    <a:pt x="321" y="275"/>
                    <a:pt x="321" y="280"/>
                  </a:cubicBezTo>
                  <a:cubicBezTo>
                    <a:pt x="316" y="280"/>
                    <a:pt x="318" y="272"/>
                    <a:pt x="319" y="267"/>
                  </a:cubicBezTo>
                  <a:close/>
                  <a:moveTo>
                    <a:pt x="317" y="231"/>
                  </a:moveTo>
                  <a:cubicBezTo>
                    <a:pt x="315" y="226"/>
                    <a:pt x="316" y="221"/>
                    <a:pt x="316" y="216"/>
                  </a:cubicBezTo>
                  <a:cubicBezTo>
                    <a:pt x="319" y="219"/>
                    <a:pt x="321" y="221"/>
                    <a:pt x="322" y="225"/>
                  </a:cubicBezTo>
                  <a:cubicBezTo>
                    <a:pt x="320" y="227"/>
                    <a:pt x="319" y="229"/>
                    <a:pt x="317" y="231"/>
                  </a:cubicBezTo>
                  <a:close/>
                  <a:moveTo>
                    <a:pt x="317" y="204"/>
                  </a:moveTo>
                  <a:cubicBezTo>
                    <a:pt x="316" y="200"/>
                    <a:pt x="316" y="198"/>
                    <a:pt x="317" y="195"/>
                  </a:cubicBezTo>
                  <a:cubicBezTo>
                    <a:pt x="320" y="196"/>
                    <a:pt x="322" y="199"/>
                    <a:pt x="322" y="203"/>
                  </a:cubicBezTo>
                  <a:cubicBezTo>
                    <a:pt x="320" y="203"/>
                    <a:pt x="318" y="204"/>
                    <a:pt x="317" y="204"/>
                  </a:cubicBezTo>
                  <a:close/>
                  <a:moveTo>
                    <a:pt x="308" y="57"/>
                  </a:moveTo>
                  <a:cubicBezTo>
                    <a:pt x="307" y="53"/>
                    <a:pt x="306" y="48"/>
                    <a:pt x="308" y="46"/>
                  </a:cubicBezTo>
                  <a:cubicBezTo>
                    <a:pt x="310" y="48"/>
                    <a:pt x="310" y="51"/>
                    <a:pt x="312" y="54"/>
                  </a:cubicBezTo>
                  <a:cubicBezTo>
                    <a:pt x="311" y="55"/>
                    <a:pt x="311" y="57"/>
                    <a:pt x="308" y="57"/>
                  </a:cubicBezTo>
                  <a:close/>
                  <a:moveTo>
                    <a:pt x="308" y="72"/>
                  </a:moveTo>
                  <a:cubicBezTo>
                    <a:pt x="312" y="72"/>
                    <a:pt x="311" y="78"/>
                    <a:pt x="310" y="81"/>
                  </a:cubicBezTo>
                  <a:cubicBezTo>
                    <a:pt x="308" y="79"/>
                    <a:pt x="307" y="77"/>
                    <a:pt x="306" y="74"/>
                  </a:cubicBezTo>
                  <a:cubicBezTo>
                    <a:pt x="307" y="73"/>
                    <a:pt x="309" y="74"/>
                    <a:pt x="308" y="72"/>
                  </a:cubicBezTo>
                  <a:close/>
                  <a:moveTo>
                    <a:pt x="303" y="70"/>
                  </a:moveTo>
                  <a:cubicBezTo>
                    <a:pt x="303" y="68"/>
                    <a:pt x="301" y="68"/>
                    <a:pt x="302" y="66"/>
                  </a:cubicBezTo>
                  <a:cubicBezTo>
                    <a:pt x="303" y="65"/>
                    <a:pt x="305" y="66"/>
                    <a:pt x="304" y="63"/>
                  </a:cubicBezTo>
                  <a:cubicBezTo>
                    <a:pt x="305" y="63"/>
                    <a:pt x="306" y="64"/>
                    <a:pt x="306" y="64"/>
                  </a:cubicBezTo>
                  <a:cubicBezTo>
                    <a:pt x="307" y="67"/>
                    <a:pt x="306" y="69"/>
                    <a:pt x="303" y="70"/>
                  </a:cubicBezTo>
                  <a:close/>
                  <a:moveTo>
                    <a:pt x="300" y="63"/>
                  </a:moveTo>
                  <a:cubicBezTo>
                    <a:pt x="299" y="62"/>
                    <a:pt x="299" y="62"/>
                    <a:pt x="298" y="61"/>
                  </a:cubicBezTo>
                  <a:cubicBezTo>
                    <a:pt x="297" y="57"/>
                    <a:pt x="300" y="57"/>
                    <a:pt x="301" y="55"/>
                  </a:cubicBezTo>
                  <a:cubicBezTo>
                    <a:pt x="304" y="55"/>
                    <a:pt x="303" y="59"/>
                    <a:pt x="304" y="60"/>
                  </a:cubicBezTo>
                  <a:cubicBezTo>
                    <a:pt x="303" y="61"/>
                    <a:pt x="302" y="63"/>
                    <a:pt x="300" y="63"/>
                  </a:cubicBezTo>
                  <a:close/>
                  <a:moveTo>
                    <a:pt x="297" y="79"/>
                  </a:moveTo>
                  <a:cubicBezTo>
                    <a:pt x="294" y="77"/>
                    <a:pt x="295" y="74"/>
                    <a:pt x="296" y="70"/>
                  </a:cubicBezTo>
                  <a:cubicBezTo>
                    <a:pt x="301" y="71"/>
                    <a:pt x="300" y="77"/>
                    <a:pt x="297" y="79"/>
                  </a:cubicBezTo>
                  <a:close/>
                  <a:moveTo>
                    <a:pt x="292" y="47"/>
                  </a:moveTo>
                  <a:cubicBezTo>
                    <a:pt x="293" y="46"/>
                    <a:pt x="293" y="44"/>
                    <a:pt x="295" y="44"/>
                  </a:cubicBezTo>
                  <a:cubicBezTo>
                    <a:pt x="295" y="46"/>
                    <a:pt x="294" y="47"/>
                    <a:pt x="292" y="47"/>
                  </a:cubicBezTo>
                  <a:close/>
                  <a:moveTo>
                    <a:pt x="293" y="67"/>
                  </a:moveTo>
                  <a:cubicBezTo>
                    <a:pt x="293" y="71"/>
                    <a:pt x="290" y="73"/>
                    <a:pt x="287" y="74"/>
                  </a:cubicBezTo>
                  <a:cubicBezTo>
                    <a:pt x="285" y="71"/>
                    <a:pt x="290" y="70"/>
                    <a:pt x="291" y="67"/>
                  </a:cubicBezTo>
                  <a:cubicBezTo>
                    <a:pt x="291" y="67"/>
                    <a:pt x="292" y="67"/>
                    <a:pt x="293" y="67"/>
                  </a:cubicBezTo>
                  <a:close/>
                  <a:moveTo>
                    <a:pt x="284" y="81"/>
                  </a:moveTo>
                  <a:cubicBezTo>
                    <a:pt x="287" y="82"/>
                    <a:pt x="287" y="86"/>
                    <a:pt x="289" y="88"/>
                  </a:cubicBezTo>
                  <a:cubicBezTo>
                    <a:pt x="289" y="91"/>
                    <a:pt x="286" y="90"/>
                    <a:pt x="286" y="93"/>
                  </a:cubicBezTo>
                  <a:cubicBezTo>
                    <a:pt x="283" y="92"/>
                    <a:pt x="282" y="88"/>
                    <a:pt x="280" y="87"/>
                  </a:cubicBezTo>
                  <a:cubicBezTo>
                    <a:pt x="280" y="84"/>
                    <a:pt x="283" y="83"/>
                    <a:pt x="284" y="81"/>
                  </a:cubicBezTo>
                  <a:close/>
                  <a:moveTo>
                    <a:pt x="280" y="253"/>
                  </a:moveTo>
                  <a:cubicBezTo>
                    <a:pt x="279" y="258"/>
                    <a:pt x="274" y="261"/>
                    <a:pt x="272" y="265"/>
                  </a:cubicBezTo>
                  <a:cubicBezTo>
                    <a:pt x="267" y="262"/>
                    <a:pt x="267" y="258"/>
                    <a:pt x="265" y="254"/>
                  </a:cubicBezTo>
                  <a:cubicBezTo>
                    <a:pt x="268" y="250"/>
                    <a:pt x="270" y="247"/>
                    <a:pt x="273" y="243"/>
                  </a:cubicBezTo>
                  <a:cubicBezTo>
                    <a:pt x="277" y="245"/>
                    <a:pt x="278" y="250"/>
                    <a:pt x="280" y="253"/>
                  </a:cubicBezTo>
                  <a:close/>
                  <a:moveTo>
                    <a:pt x="280" y="243"/>
                  </a:moveTo>
                  <a:cubicBezTo>
                    <a:pt x="278" y="242"/>
                    <a:pt x="275" y="240"/>
                    <a:pt x="278" y="237"/>
                  </a:cubicBezTo>
                  <a:cubicBezTo>
                    <a:pt x="281" y="237"/>
                    <a:pt x="279" y="241"/>
                    <a:pt x="280" y="243"/>
                  </a:cubicBezTo>
                  <a:close/>
                  <a:moveTo>
                    <a:pt x="273" y="235"/>
                  </a:moveTo>
                  <a:cubicBezTo>
                    <a:pt x="269" y="231"/>
                    <a:pt x="271" y="226"/>
                    <a:pt x="274" y="223"/>
                  </a:cubicBezTo>
                  <a:cubicBezTo>
                    <a:pt x="276" y="224"/>
                    <a:pt x="278" y="227"/>
                    <a:pt x="279" y="229"/>
                  </a:cubicBezTo>
                  <a:cubicBezTo>
                    <a:pt x="277" y="231"/>
                    <a:pt x="276" y="234"/>
                    <a:pt x="273" y="235"/>
                  </a:cubicBezTo>
                  <a:close/>
                  <a:moveTo>
                    <a:pt x="278" y="174"/>
                  </a:moveTo>
                  <a:cubicBezTo>
                    <a:pt x="276" y="174"/>
                    <a:pt x="277" y="172"/>
                    <a:pt x="276" y="173"/>
                  </a:cubicBezTo>
                  <a:cubicBezTo>
                    <a:pt x="274" y="175"/>
                    <a:pt x="280" y="177"/>
                    <a:pt x="278" y="180"/>
                  </a:cubicBezTo>
                  <a:cubicBezTo>
                    <a:pt x="276" y="178"/>
                    <a:pt x="276" y="175"/>
                    <a:pt x="274" y="174"/>
                  </a:cubicBezTo>
                  <a:cubicBezTo>
                    <a:pt x="274" y="171"/>
                    <a:pt x="276" y="171"/>
                    <a:pt x="277" y="169"/>
                  </a:cubicBezTo>
                  <a:cubicBezTo>
                    <a:pt x="279" y="170"/>
                    <a:pt x="278" y="172"/>
                    <a:pt x="278" y="174"/>
                  </a:cubicBezTo>
                  <a:close/>
                  <a:moveTo>
                    <a:pt x="276" y="78"/>
                  </a:moveTo>
                  <a:cubicBezTo>
                    <a:pt x="274" y="77"/>
                    <a:pt x="274" y="74"/>
                    <a:pt x="272" y="72"/>
                  </a:cubicBezTo>
                  <a:cubicBezTo>
                    <a:pt x="272" y="69"/>
                    <a:pt x="275" y="68"/>
                    <a:pt x="276" y="66"/>
                  </a:cubicBezTo>
                  <a:cubicBezTo>
                    <a:pt x="279" y="68"/>
                    <a:pt x="276" y="75"/>
                    <a:pt x="276" y="78"/>
                  </a:cubicBezTo>
                  <a:close/>
                  <a:moveTo>
                    <a:pt x="268" y="65"/>
                  </a:moveTo>
                  <a:cubicBezTo>
                    <a:pt x="266" y="64"/>
                    <a:pt x="266" y="60"/>
                    <a:pt x="264" y="58"/>
                  </a:cubicBezTo>
                  <a:cubicBezTo>
                    <a:pt x="265" y="54"/>
                    <a:pt x="269" y="53"/>
                    <a:pt x="269" y="49"/>
                  </a:cubicBezTo>
                  <a:cubicBezTo>
                    <a:pt x="270" y="49"/>
                    <a:pt x="270" y="49"/>
                    <a:pt x="271" y="49"/>
                  </a:cubicBezTo>
                  <a:cubicBezTo>
                    <a:pt x="274" y="55"/>
                    <a:pt x="274" y="62"/>
                    <a:pt x="268" y="65"/>
                  </a:cubicBezTo>
                  <a:close/>
                  <a:moveTo>
                    <a:pt x="262" y="52"/>
                  </a:moveTo>
                  <a:cubicBezTo>
                    <a:pt x="255" y="43"/>
                    <a:pt x="270" y="37"/>
                    <a:pt x="276" y="33"/>
                  </a:cubicBezTo>
                  <a:cubicBezTo>
                    <a:pt x="274" y="39"/>
                    <a:pt x="267" y="46"/>
                    <a:pt x="262" y="52"/>
                  </a:cubicBezTo>
                  <a:close/>
                  <a:moveTo>
                    <a:pt x="261" y="62"/>
                  </a:moveTo>
                  <a:cubicBezTo>
                    <a:pt x="263" y="64"/>
                    <a:pt x="263" y="67"/>
                    <a:pt x="265" y="70"/>
                  </a:cubicBezTo>
                  <a:cubicBezTo>
                    <a:pt x="263" y="71"/>
                    <a:pt x="263" y="73"/>
                    <a:pt x="261" y="74"/>
                  </a:cubicBezTo>
                  <a:cubicBezTo>
                    <a:pt x="256" y="71"/>
                    <a:pt x="255" y="65"/>
                    <a:pt x="261" y="62"/>
                  </a:cubicBezTo>
                  <a:close/>
                  <a:moveTo>
                    <a:pt x="254" y="63"/>
                  </a:moveTo>
                  <a:cubicBezTo>
                    <a:pt x="252" y="61"/>
                    <a:pt x="250" y="58"/>
                    <a:pt x="249" y="55"/>
                  </a:cubicBezTo>
                  <a:cubicBezTo>
                    <a:pt x="252" y="54"/>
                    <a:pt x="252" y="51"/>
                    <a:pt x="254" y="50"/>
                  </a:cubicBezTo>
                  <a:cubicBezTo>
                    <a:pt x="257" y="51"/>
                    <a:pt x="256" y="55"/>
                    <a:pt x="259" y="57"/>
                  </a:cubicBezTo>
                  <a:cubicBezTo>
                    <a:pt x="257" y="59"/>
                    <a:pt x="255" y="60"/>
                    <a:pt x="254" y="63"/>
                  </a:cubicBezTo>
                  <a:close/>
                  <a:moveTo>
                    <a:pt x="250" y="67"/>
                  </a:moveTo>
                  <a:cubicBezTo>
                    <a:pt x="248" y="71"/>
                    <a:pt x="244" y="74"/>
                    <a:pt x="242" y="78"/>
                  </a:cubicBezTo>
                  <a:cubicBezTo>
                    <a:pt x="240" y="78"/>
                    <a:pt x="241" y="75"/>
                    <a:pt x="238" y="76"/>
                  </a:cubicBezTo>
                  <a:cubicBezTo>
                    <a:pt x="239" y="73"/>
                    <a:pt x="239" y="73"/>
                    <a:pt x="237" y="72"/>
                  </a:cubicBezTo>
                  <a:cubicBezTo>
                    <a:pt x="240" y="67"/>
                    <a:pt x="243" y="64"/>
                    <a:pt x="246" y="59"/>
                  </a:cubicBezTo>
                  <a:cubicBezTo>
                    <a:pt x="247" y="62"/>
                    <a:pt x="250" y="64"/>
                    <a:pt x="250" y="67"/>
                  </a:cubicBezTo>
                  <a:close/>
                  <a:moveTo>
                    <a:pt x="234" y="67"/>
                  </a:moveTo>
                  <a:cubicBezTo>
                    <a:pt x="233" y="66"/>
                    <a:pt x="232" y="64"/>
                    <a:pt x="232" y="63"/>
                  </a:cubicBezTo>
                  <a:cubicBezTo>
                    <a:pt x="235" y="60"/>
                    <a:pt x="239" y="58"/>
                    <a:pt x="241" y="53"/>
                  </a:cubicBezTo>
                  <a:cubicBezTo>
                    <a:pt x="242" y="53"/>
                    <a:pt x="242" y="54"/>
                    <a:pt x="244" y="54"/>
                  </a:cubicBezTo>
                  <a:cubicBezTo>
                    <a:pt x="241" y="59"/>
                    <a:pt x="238" y="63"/>
                    <a:pt x="234" y="67"/>
                  </a:cubicBezTo>
                  <a:close/>
                  <a:moveTo>
                    <a:pt x="230" y="61"/>
                  </a:moveTo>
                  <a:cubicBezTo>
                    <a:pt x="225" y="55"/>
                    <a:pt x="236" y="50"/>
                    <a:pt x="238" y="45"/>
                  </a:cubicBezTo>
                  <a:cubicBezTo>
                    <a:pt x="240" y="46"/>
                    <a:pt x="239" y="50"/>
                    <a:pt x="240" y="52"/>
                  </a:cubicBezTo>
                  <a:cubicBezTo>
                    <a:pt x="237" y="54"/>
                    <a:pt x="233" y="57"/>
                    <a:pt x="230" y="61"/>
                  </a:cubicBezTo>
                  <a:close/>
                  <a:moveTo>
                    <a:pt x="231" y="70"/>
                  </a:moveTo>
                  <a:cubicBezTo>
                    <a:pt x="230" y="73"/>
                    <a:pt x="228" y="75"/>
                    <a:pt x="227" y="78"/>
                  </a:cubicBezTo>
                  <a:cubicBezTo>
                    <a:pt x="226" y="76"/>
                    <a:pt x="224" y="75"/>
                    <a:pt x="223" y="72"/>
                  </a:cubicBezTo>
                  <a:cubicBezTo>
                    <a:pt x="224" y="70"/>
                    <a:pt x="227" y="69"/>
                    <a:pt x="228" y="67"/>
                  </a:cubicBezTo>
                  <a:cubicBezTo>
                    <a:pt x="230" y="67"/>
                    <a:pt x="230" y="69"/>
                    <a:pt x="231" y="70"/>
                  </a:cubicBezTo>
                  <a:close/>
                  <a:moveTo>
                    <a:pt x="221" y="69"/>
                  </a:moveTo>
                  <a:cubicBezTo>
                    <a:pt x="221" y="65"/>
                    <a:pt x="223" y="64"/>
                    <a:pt x="225" y="61"/>
                  </a:cubicBezTo>
                  <a:cubicBezTo>
                    <a:pt x="226" y="62"/>
                    <a:pt x="226" y="63"/>
                    <a:pt x="227" y="65"/>
                  </a:cubicBezTo>
                  <a:cubicBezTo>
                    <a:pt x="224" y="66"/>
                    <a:pt x="223" y="71"/>
                    <a:pt x="221" y="69"/>
                  </a:cubicBezTo>
                  <a:close/>
                  <a:moveTo>
                    <a:pt x="213" y="59"/>
                  </a:moveTo>
                  <a:cubicBezTo>
                    <a:pt x="212" y="55"/>
                    <a:pt x="216" y="51"/>
                    <a:pt x="219" y="50"/>
                  </a:cubicBezTo>
                  <a:cubicBezTo>
                    <a:pt x="220" y="56"/>
                    <a:pt x="216" y="57"/>
                    <a:pt x="213" y="59"/>
                  </a:cubicBezTo>
                  <a:close/>
                  <a:moveTo>
                    <a:pt x="214" y="69"/>
                  </a:moveTo>
                  <a:cubicBezTo>
                    <a:pt x="211" y="70"/>
                    <a:pt x="212" y="74"/>
                    <a:pt x="209" y="74"/>
                  </a:cubicBezTo>
                  <a:cubicBezTo>
                    <a:pt x="209" y="73"/>
                    <a:pt x="208" y="72"/>
                    <a:pt x="208" y="71"/>
                  </a:cubicBezTo>
                  <a:cubicBezTo>
                    <a:pt x="208" y="68"/>
                    <a:pt x="211" y="67"/>
                    <a:pt x="212" y="65"/>
                  </a:cubicBezTo>
                  <a:cubicBezTo>
                    <a:pt x="215" y="65"/>
                    <a:pt x="214" y="66"/>
                    <a:pt x="214" y="69"/>
                  </a:cubicBezTo>
                  <a:close/>
                  <a:moveTo>
                    <a:pt x="206" y="69"/>
                  </a:moveTo>
                  <a:cubicBezTo>
                    <a:pt x="203" y="65"/>
                    <a:pt x="208" y="63"/>
                    <a:pt x="209" y="60"/>
                  </a:cubicBezTo>
                  <a:cubicBezTo>
                    <a:pt x="209" y="60"/>
                    <a:pt x="210" y="61"/>
                    <a:pt x="211" y="61"/>
                  </a:cubicBezTo>
                  <a:cubicBezTo>
                    <a:pt x="211" y="65"/>
                    <a:pt x="208" y="66"/>
                    <a:pt x="206" y="69"/>
                  </a:cubicBezTo>
                  <a:close/>
                  <a:moveTo>
                    <a:pt x="203" y="38"/>
                  </a:moveTo>
                  <a:cubicBezTo>
                    <a:pt x="201" y="37"/>
                    <a:pt x="200" y="36"/>
                    <a:pt x="200" y="33"/>
                  </a:cubicBezTo>
                  <a:cubicBezTo>
                    <a:pt x="202" y="31"/>
                    <a:pt x="205" y="33"/>
                    <a:pt x="207" y="35"/>
                  </a:cubicBezTo>
                  <a:cubicBezTo>
                    <a:pt x="206" y="36"/>
                    <a:pt x="205" y="38"/>
                    <a:pt x="203" y="38"/>
                  </a:cubicBezTo>
                  <a:close/>
                  <a:moveTo>
                    <a:pt x="205" y="53"/>
                  </a:moveTo>
                  <a:cubicBezTo>
                    <a:pt x="204" y="56"/>
                    <a:pt x="202" y="58"/>
                    <a:pt x="200" y="59"/>
                  </a:cubicBezTo>
                  <a:cubicBezTo>
                    <a:pt x="197" y="59"/>
                    <a:pt x="199" y="56"/>
                    <a:pt x="197" y="55"/>
                  </a:cubicBezTo>
                  <a:cubicBezTo>
                    <a:pt x="198" y="50"/>
                    <a:pt x="204" y="47"/>
                    <a:pt x="205" y="53"/>
                  </a:cubicBezTo>
                  <a:close/>
                  <a:moveTo>
                    <a:pt x="198" y="66"/>
                  </a:moveTo>
                  <a:cubicBezTo>
                    <a:pt x="198" y="66"/>
                    <a:pt x="199" y="67"/>
                    <a:pt x="199" y="67"/>
                  </a:cubicBezTo>
                  <a:cubicBezTo>
                    <a:pt x="198" y="68"/>
                    <a:pt x="197" y="70"/>
                    <a:pt x="195" y="70"/>
                  </a:cubicBezTo>
                  <a:cubicBezTo>
                    <a:pt x="195" y="67"/>
                    <a:pt x="198" y="69"/>
                    <a:pt x="197" y="66"/>
                  </a:cubicBezTo>
                  <a:cubicBezTo>
                    <a:pt x="198" y="66"/>
                    <a:pt x="198" y="66"/>
                    <a:pt x="198" y="66"/>
                  </a:cubicBezTo>
                  <a:close/>
                  <a:moveTo>
                    <a:pt x="191" y="69"/>
                  </a:moveTo>
                  <a:cubicBezTo>
                    <a:pt x="191" y="67"/>
                    <a:pt x="189" y="67"/>
                    <a:pt x="188" y="67"/>
                  </a:cubicBezTo>
                  <a:cubicBezTo>
                    <a:pt x="190" y="63"/>
                    <a:pt x="192" y="61"/>
                    <a:pt x="194" y="58"/>
                  </a:cubicBezTo>
                  <a:cubicBezTo>
                    <a:pt x="196" y="59"/>
                    <a:pt x="196" y="62"/>
                    <a:pt x="197" y="63"/>
                  </a:cubicBezTo>
                  <a:cubicBezTo>
                    <a:pt x="195" y="65"/>
                    <a:pt x="194" y="68"/>
                    <a:pt x="191" y="69"/>
                  </a:cubicBezTo>
                  <a:close/>
                  <a:moveTo>
                    <a:pt x="185" y="60"/>
                  </a:moveTo>
                  <a:cubicBezTo>
                    <a:pt x="184" y="59"/>
                    <a:pt x="183" y="58"/>
                    <a:pt x="181" y="57"/>
                  </a:cubicBezTo>
                  <a:cubicBezTo>
                    <a:pt x="181" y="51"/>
                    <a:pt x="186" y="51"/>
                    <a:pt x="187" y="48"/>
                  </a:cubicBezTo>
                  <a:cubicBezTo>
                    <a:pt x="193" y="51"/>
                    <a:pt x="189" y="57"/>
                    <a:pt x="185" y="60"/>
                  </a:cubicBezTo>
                  <a:close/>
                  <a:moveTo>
                    <a:pt x="179" y="50"/>
                  </a:moveTo>
                  <a:cubicBezTo>
                    <a:pt x="177" y="51"/>
                    <a:pt x="177" y="49"/>
                    <a:pt x="176" y="49"/>
                  </a:cubicBezTo>
                  <a:cubicBezTo>
                    <a:pt x="178" y="46"/>
                    <a:pt x="181" y="44"/>
                    <a:pt x="184" y="42"/>
                  </a:cubicBezTo>
                  <a:cubicBezTo>
                    <a:pt x="186" y="44"/>
                    <a:pt x="180" y="48"/>
                    <a:pt x="179" y="50"/>
                  </a:cubicBezTo>
                  <a:close/>
                  <a:moveTo>
                    <a:pt x="182" y="65"/>
                  </a:moveTo>
                  <a:cubicBezTo>
                    <a:pt x="181" y="68"/>
                    <a:pt x="177" y="70"/>
                    <a:pt x="175" y="73"/>
                  </a:cubicBezTo>
                  <a:cubicBezTo>
                    <a:pt x="164" y="71"/>
                    <a:pt x="180" y="50"/>
                    <a:pt x="182" y="65"/>
                  </a:cubicBezTo>
                  <a:close/>
                  <a:moveTo>
                    <a:pt x="172" y="77"/>
                  </a:moveTo>
                  <a:cubicBezTo>
                    <a:pt x="170" y="81"/>
                    <a:pt x="167" y="84"/>
                    <a:pt x="164" y="86"/>
                  </a:cubicBezTo>
                  <a:cubicBezTo>
                    <a:pt x="162" y="86"/>
                    <a:pt x="161" y="83"/>
                    <a:pt x="160" y="82"/>
                  </a:cubicBezTo>
                  <a:cubicBezTo>
                    <a:pt x="161" y="78"/>
                    <a:pt x="165" y="75"/>
                    <a:pt x="168" y="71"/>
                  </a:cubicBezTo>
                  <a:cubicBezTo>
                    <a:pt x="170" y="73"/>
                    <a:pt x="169" y="76"/>
                    <a:pt x="172" y="77"/>
                  </a:cubicBezTo>
                  <a:close/>
                  <a:moveTo>
                    <a:pt x="153" y="59"/>
                  </a:moveTo>
                  <a:cubicBezTo>
                    <a:pt x="150" y="56"/>
                    <a:pt x="153" y="48"/>
                    <a:pt x="157" y="49"/>
                  </a:cubicBezTo>
                  <a:cubicBezTo>
                    <a:pt x="158" y="54"/>
                    <a:pt x="155" y="56"/>
                    <a:pt x="153" y="59"/>
                  </a:cubicBezTo>
                  <a:close/>
                  <a:moveTo>
                    <a:pt x="152" y="154"/>
                  </a:moveTo>
                  <a:cubicBezTo>
                    <a:pt x="149" y="154"/>
                    <a:pt x="151" y="151"/>
                    <a:pt x="148" y="152"/>
                  </a:cubicBezTo>
                  <a:cubicBezTo>
                    <a:pt x="148" y="148"/>
                    <a:pt x="151" y="151"/>
                    <a:pt x="151" y="148"/>
                  </a:cubicBezTo>
                  <a:cubicBezTo>
                    <a:pt x="154" y="149"/>
                    <a:pt x="152" y="152"/>
                    <a:pt x="152" y="154"/>
                  </a:cubicBezTo>
                  <a:close/>
                  <a:moveTo>
                    <a:pt x="146" y="242"/>
                  </a:moveTo>
                  <a:cubicBezTo>
                    <a:pt x="148" y="241"/>
                    <a:pt x="149" y="240"/>
                    <a:pt x="151" y="240"/>
                  </a:cubicBezTo>
                  <a:cubicBezTo>
                    <a:pt x="149" y="251"/>
                    <a:pt x="158" y="276"/>
                    <a:pt x="156" y="292"/>
                  </a:cubicBezTo>
                  <a:cubicBezTo>
                    <a:pt x="155" y="297"/>
                    <a:pt x="149" y="304"/>
                    <a:pt x="158" y="304"/>
                  </a:cubicBezTo>
                  <a:cubicBezTo>
                    <a:pt x="155" y="311"/>
                    <a:pt x="157" y="316"/>
                    <a:pt x="152" y="320"/>
                  </a:cubicBezTo>
                  <a:cubicBezTo>
                    <a:pt x="152" y="291"/>
                    <a:pt x="148" y="276"/>
                    <a:pt x="146" y="242"/>
                  </a:cubicBezTo>
                  <a:close/>
                  <a:moveTo>
                    <a:pt x="147" y="303"/>
                  </a:moveTo>
                  <a:cubicBezTo>
                    <a:pt x="145" y="302"/>
                    <a:pt x="146" y="298"/>
                    <a:pt x="145" y="294"/>
                  </a:cubicBezTo>
                  <a:cubicBezTo>
                    <a:pt x="148" y="297"/>
                    <a:pt x="146" y="299"/>
                    <a:pt x="147" y="303"/>
                  </a:cubicBezTo>
                  <a:close/>
                  <a:moveTo>
                    <a:pt x="158" y="581"/>
                  </a:moveTo>
                  <a:cubicBezTo>
                    <a:pt x="157" y="577"/>
                    <a:pt x="156" y="571"/>
                    <a:pt x="157" y="566"/>
                  </a:cubicBezTo>
                  <a:cubicBezTo>
                    <a:pt x="158" y="566"/>
                    <a:pt x="159" y="566"/>
                    <a:pt x="159" y="566"/>
                  </a:cubicBezTo>
                  <a:cubicBezTo>
                    <a:pt x="160" y="573"/>
                    <a:pt x="160" y="575"/>
                    <a:pt x="158" y="581"/>
                  </a:cubicBezTo>
                  <a:close/>
                  <a:moveTo>
                    <a:pt x="158" y="619"/>
                  </a:moveTo>
                  <a:cubicBezTo>
                    <a:pt x="165" y="625"/>
                    <a:pt x="162" y="636"/>
                    <a:pt x="159" y="642"/>
                  </a:cubicBezTo>
                  <a:cubicBezTo>
                    <a:pt x="159" y="643"/>
                    <a:pt x="161" y="644"/>
                    <a:pt x="163" y="643"/>
                  </a:cubicBezTo>
                  <a:cubicBezTo>
                    <a:pt x="164" y="652"/>
                    <a:pt x="156" y="659"/>
                    <a:pt x="161" y="664"/>
                  </a:cubicBezTo>
                  <a:cubicBezTo>
                    <a:pt x="162" y="665"/>
                    <a:pt x="163" y="662"/>
                    <a:pt x="164" y="664"/>
                  </a:cubicBezTo>
                  <a:cubicBezTo>
                    <a:pt x="162" y="670"/>
                    <a:pt x="160" y="676"/>
                    <a:pt x="156" y="681"/>
                  </a:cubicBezTo>
                  <a:cubicBezTo>
                    <a:pt x="157" y="663"/>
                    <a:pt x="158" y="639"/>
                    <a:pt x="158" y="619"/>
                  </a:cubicBezTo>
                  <a:close/>
                  <a:moveTo>
                    <a:pt x="157" y="698"/>
                  </a:moveTo>
                  <a:cubicBezTo>
                    <a:pt x="157" y="699"/>
                    <a:pt x="156" y="699"/>
                    <a:pt x="157" y="700"/>
                  </a:cubicBezTo>
                  <a:cubicBezTo>
                    <a:pt x="155" y="700"/>
                    <a:pt x="156" y="697"/>
                    <a:pt x="155" y="698"/>
                  </a:cubicBezTo>
                  <a:cubicBezTo>
                    <a:pt x="155" y="696"/>
                    <a:pt x="157" y="698"/>
                    <a:pt x="157" y="698"/>
                  </a:cubicBezTo>
                  <a:close/>
                  <a:moveTo>
                    <a:pt x="162" y="712"/>
                  </a:moveTo>
                  <a:cubicBezTo>
                    <a:pt x="166" y="718"/>
                    <a:pt x="158" y="723"/>
                    <a:pt x="157" y="729"/>
                  </a:cubicBezTo>
                  <a:cubicBezTo>
                    <a:pt x="154" y="726"/>
                    <a:pt x="158" y="720"/>
                    <a:pt x="155" y="717"/>
                  </a:cubicBezTo>
                  <a:cubicBezTo>
                    <a:pt x="157" y="715"/>
                    <a:pt x="161" y="714"/>
                    <a:pt x="162" y="712"/>
                  </a:cubicBezTo>
                  <a:close/>
                  <a:moveTo>
                    <a:pt x="163" y="770"/>
                  </a:moveTo>
                  <a:cubicBezTo>
                    <a:pt x="163" y="773"/>
                    <a:pt x="160" y="774"/>
                    <a:pt x="160" y="776"/>
                  </a:cubicBezTo>
                  <a:cubicBezTo>
                    <a:pt x="158" y="774"/>
                    <a:pt x="162" y="772"/>
                    <a:pt x="161" y="769"/>
                  </a:cubicBezTo>
                  <a:cubicBezTo>
                    <a:pt x="162" y="769"/>
                    <a:pt x="162" y="770"/>
                    <a:pt x="163" y="770"/>
                  </a:cubicBezTo>
                  <a:close/>
                  <a:moveTo>
                    <a:pt x="165" y="773"/>
                  </a:moveTo>
                  <a:cubicBezTo>
                    <a:pt x="168" y="774"/>
                    <a:pt x="167" y="770"/>
                    <a:pt x="170" y="771"/>
                  </a:cubicBezTo>
                  <a:cubicBezTo>
                    <a:pt x="167" y="779"/>
                    <a:pt x="163" y="784"/>
                    <a:pt x="159" y="791"/>
                  </a:cubicBezTo>
                  <a:cubicBezTo>
                    <a:pt x="157" y="790"/>
                    <a:pt x="159" y="787"/>
                    <a:pt x="157" y="787"/>
                  </a:cubicBezTo>
                  <a:cubicBezTo>
                    <a:pt x="160" y="783"/>
                    <a:pt x="165" y="779"/>
                    <a:pt x="165" y="773"/>
                  </a:cubicBezTo>
                  <a:close/>
                  <a:moveTo>
                    <a:pt x="166" y="794"/>
                  </a:moveTo>
                  <a:cubicBezTo>
                    <a:pt x="167" y="791"/>
                    <a:pt x="169" y="790"/>
                    <a:pt x="170" y="787"/>
                  </a:cubicBezTo>
                  <a:cubicBezTo>
                    <a:pt x="171" y="790"/>
                    <a:pt x="171" y="794"/>
                    <a:pt x="166" y="794"/>
                  </a:cubicBezTo>
                  <a:close/>
                  <a:moveTo>
                    <a:pt x="173" y="809"/>
                  </a:moveTo>
                  <a:cubicBezTo>
                    <a:pt x="173" y="806"/>
                    <a:pt x="172" y="805"/>
                    <a:pt x="173" y="803"/>
                  </a:cubicBezTo>
                  <a:cubicBezTo>
                    <a:pt x="178" y="804"/>
                    <a:pt x="180" y="804"/>
                    <a:pt x="184" y="806"/>
                  </a:cubicBezTo>
                  <a:cubicBezTo>
                    <a:pt x="177" y="814"/>
                    <a:pt x="171" y="825"/>
                    <a:pt x="163" y="833"/>
                  </a:cubicBezTo>
                  <a:cubicBezTo>
                    <a:pt x="162" y="830"/>
                    <a:pt x="161" y="827"/>
                    <a:pt x="160" y="823"/>
                  </a:cubicBezTo>
                  <a:cubicBezTo>
                    <a:pt x="168" y="821"/>
                    <a:pt x="168" y="813"/>
                    <a:pt x="173" y="809"/>
                  </a:cubicBezTo>
                  <a:close/>
                  <a:moveTo>
                    <a:pt x="179" y="661"/>
                  </a:moveTo>
                  <a:cubicBezTo>
                    <a:pt x="177" y="660"/>
                    <a:pt x="178" y="655"/>
                    <a:pt x="177" y="653"/>
                  </a:cubicBezTo>
                  <a:cubicBezTo>
                    <a:pt x="178" y="652"/>
                    <a:pt x="179" y="652"/>
                    <a:pt x="181" y="652"/>
                  </a:cubicBezTo>
                  <a:cubicBezTo>
                    <a:pt x="180" y="653"/>
                    <a:pt x="182" y="653"/>
                    <a:pt x="183" y="653"/>
                  </a:cubicBezTo>
                  <a:cubicBezTo>
                    <a:pt x="183" y="655"/>
                    <a:pt x="181" y="659"/>
                    <a:pt x="179" y="661"/>
                  </a:cubicBezTo>
                  <a:close/>
                  <a:moveTo>
                    <a:pt x="183" y="744"/>
                  </a:moveTo>
                  <a:cubicBezTo>
                    <a:pt x="181" y="744"/>
                    <a:pt x="179" y="740"/>
                    <a:pt x="181" y="738"/>
                  </a:cubicBezTo>
                  <a:cubicBezTo>
                    <a:pt x="183" y="739"/>
                    <a:pt x="183" y="742"/>
                    <a:pt x="183" y="744"/>
                  </a:cubicBezTo>
                  <a:close/>
                  <a:moveTo>
                    <a:pt x="182" y="638"/>
                  </a:moveTo>
                  <a:cubicBezTo>
                    <a:pt x="180" y="637"/>
                    <a:pt x="183" y="635"/>
                    <a:pt x="183" y="634"/>
                  </a:cubicBezTo>
                  <a:cubicBezTo>
                    <a:pt x="185" y="635"/>
                    <a:pt x="182" y="637"/>
                    <a:pt x="182" y="638"/>
                  </a:cubicBezTo>
                  <a:close/>
                  <a:moveTo>
                    <a:pt x="183" y="575"/>
                  </a:moveTo>
                  <a:cubicBezTo>
                    <a:pt x="182" y="574"/>
                    <a:pt x="179" y="569"/>
                    <a:pt x="181" y="566"/>
                  </a:cubicBezTo>
                  <a:cubicBezTo>
                    <a:pt x="184" y="567"/>
                    <a:pt x="186" y="573"/>
                    <a:pt x="183" y="575"/>
                  </a:cubicBezTo>
                  <a:close/>
                  <a:moveTo>
                    <a:pt x="184" y="555"/>
                  </a:moveTo>
                  <a:cubicBezTo>
                    <a:pt x="183" y="553"/>
                    <a:pt x="182" y="550"/>
                    <a:pt x="184" y="548"/>
                  </a:cubicBezTo>
                  <a:cubicBezTo>
                    <a:pt x="186" y="548"/>
                    <a:pt x="186" y="552"/>
                    <a:pt x="187" y="551"/>
                  </a:cubicBezTo>
                  <a:cubicBezTo>
                    <a:pt x="188" y="552"/>
                    <a:pt x="186" y="555"/>
                    <a:pt x="184" y="555"/>
                  </a:cubicBezTo>
                  <a:close/>
                  <a:moveTo>
                    <a:pt x="187" y="579"/>
                  </a:moveTo>
                  <a:cubicBezTo>
                    <a:pt x="189" y="579"/>
                    <a:pt x="189" y="581"/>
                    <a:pt x="190" y="583"/>
                  </a:cubicBezTo>
                  <a:cubicBezTo>
                    <a:pt x="189" y="584"/>
                    <a:pt x="187" y="585"/>
                    <a:pt x="187" y="587"/>
                  </a:cubicBezTo>
                  <a:cubicBezTo>
                    <a:pt x="185" y="585"/>
                    <a:pt x="185" y="580"/>
                    <a:pt x="187" y="579"/>
                  </a:cubicBezTo>
                  <a:close/>
                  <a:moveTo>
                    <a:pt x="188" y="613"/>
                  </a:moveTo>
                  <a:cubicBezTo>
                    <a:pt x="190" y="615"/>
                    <a:pt x="189" y="617"/>
                    <a:pt x="188" y="621"/>
                  </a:cubicBezTo>
                  <a:cubicBezTo>
                    <a:pt x="186" y="620"/>
                    <a:pt x="186" y="619"/>
                    <a:pt x="185" y="617"/>
                  </a:cubicBezTo>
                  <a:cubicBezTo>
                    <a:pt x="185" y="615"/>
                    <a:pt x="188" y="615"/>
                    <a:pt x="188" y="613"/>
                  </a:cubicBezTo>
                  <a:close/>
                  <a:moveTo>
                    <a:pt x="189" y="592"/>
                  </a:moveTo>
                  <a:cubicBezTo>
                    <a:pt x="188" y="591"/>
                    <a:pt x="191" y="590"/>
                    <a:pt x="189" y="589"/>
                  </a:cubicBezTo>
                  <a:cubicBezTo>
                    <a:pt x="189" y="588"/>
                    <a:pt x="191" y="588"/>
                    <a:pt x="191" y="586"/>
                  </a:cubicBezTo>
                  <a:cubicBezTo>
                    <a:pt x="194" y="587"/>
                    <a:pt x="191" y="592"/>
                    <a:pt x="189" y="592"/>
                  </a:cubicBezTo>
                  <a:close/>
                  <a:moveTo>
                    <a:pt x="191" y="572"/>
                  </a:moveTo>
                  <a:cubicBezTo>
                    <a:pt x="192" y="572"/>
                    <a:pt x="192" y="571"/>
                    <a:pt x="193" y="571"/>
                  </a:cubicBezTo>
                  <a:cubicBezTo>
                    <a:pt x="196" y="571"/>
                    <a:pt x="195" y="574"/>
                    <a:pt x="194" y="575"/>
                  </a:cubicBezTo>
                  <a:cubicBezTo>
                    <a:pt x="192" y="575"/>
                    <a:pt x="191" y="574"/>
                    <a:pt x="191" y="572"/>
                  </a:cubicBezTo>
                  <a:close/>
                  <a:moveTo>
                    <a:pt x="197" y="530"/>
                  </a:moveTo>
                  <a:cubicBezTo>
                    <a:pt x="198" y="532"/>
                    <a:pt x="201" y="535"/>
                    <a:pt x="199" y="537"/>
                  </a:cubicBezTo>
                  <a:cubicBezTo>
                    <a:pt x="196" y="536"/>
                    <a:pt x="195" y="533"/>
                    <a:pt x="197" y="530"/>
                  </a:cubicBezTo>
                  <a:close/>
                  <a:moveTo>
                    <a:pt x="198" y="511"/>
                  </a:moveTo>
                  <a:cubicBezTo>
                    <a:pt x="200" y="506"/>
                    <a:pt x="196" y="506"/>
                    <a:pt x="197" y="500"/>
                  </a:cubicBezTo>
                  <a:cubicBezTo>
                    <a:pt x="201" y="502"/>
                    <a:pt x="205" y="510"/>
                    <a:pt x="198" y="511"/>
                  </a:cubicBezTo>
                  <a:close/>
                  <a:moveTo>
                    <a:pt x="202" y="571"/>
                  </a:moveTo>
                  <a:cubicBezTo>
                    <a:pt x="202" y="573"/>
                    <a:pt x="201" y="574"/>
                    <a:pt x="200" y="575"/>
                  </a:cubicBezTo>
                  <a:cubicBezTo>
                    <a:pt x="200" y="576"/>
                    <a:pt x="200" y="570"/>
                    <a:pt x="202" y="571"/>
                  </a:cubicBezTo>
                  <a:close/>
                  <a:moveTo>
                    <a:pt x="212" y="482"/>
                  </a:moveTo>
                  <a:cubicBezTo>
                    <a:pt x="216" y="484"/>
                    <a:pt x="209" y="492"/>
                    <a:pt x="210" y="495"/>
                  </a:cubicBezTo>
                  <a:cubicBezTo>
                    <a:pt x="204" y="492"/>
                    <a:pt x="209" y="485"/>
                    <a:pt x="212" y="482"/>
                  </a:cubicBezTo>
                  <a:close/>
                  <a:moveTo>
                    <a:pt x="211" y="472"/>
                  </a:moveTo>
                  <a:cubicBezTo>
                    <a:pt x="210" y="472"/>
                    <a:pt x="210" y="470"/>
                    <a:pt x="208" y="471"/>
                  </a:cubicBezTo>
                  <a:cubicBezTo>
                    <a:pt x="206" y="464"/>
                    <a:pt x="211" y="461"/>
                    <a:pt x="213" y="456"/>
                  </a:cubicBezTo>
                  <a:cubicBezTo>
                    <a:pt x="216" y="457"/>
                    <a:pt x="216" y="461"/>
                    <a:pt x="218" y="462"/>
                  </a:cubicBezTo>
                  <a:cubicBezTo>
                    <a:pt x="216" y="466"/>
                    <a:pt x="214" y="469"/>
                    <a:pt x="211" y="472"/>
                  </a:cubicBezTo>
                  <a:close/>
                  <a:moveTo>
                    <a:pt x="217" y="452"/>
                  </a:moveTo>
                  <a:cubicBezTo>
                    <a:pt x="219" y="449"/>
                    <a:pt x="222" y="448"/>
                    <a:pt x="223" y="445"/>
                  </a:cubicBezTo>
                  <a:cubicBezTo>
                    <a:pt x="226" y="445"/>
                    <a:pt x="226" y="449"/>
                    <a:pt x="229" y="451"/>
                  </a:cubicBezTo>
                  <a:cubicBezTo>
                    <a:pt x="225" y="455"/>
                    <a:pt x="219" y="461"/>
                    <a:pt x="217" y="452"/>
                  </a:cubicBezTo>
                  <a:close/>
                  <a:moveTo>
                    <a:pt x="224" y="411"/>
                  </a:moveTo>
                  <a:cubicBezTo>
                    <a:pt x="224" y="409"/>
                    <a:pt x="225" y="409"/>
                    <a:pt x="225" y="407"/>
                  </a:cubicBezTo>
                  <a:cubicBezTo>
                    <a:pt x="227" y="408"/>
                    <a:pt x="227" y="406"/>
                    <a:pt x="228" y="405"/>
                  </a:cubicBezTo>
                  <a:cubicBezTo>
                    <a:pt x="230" y="404"/>
                    <a:pt x="230" y="407"/>
                    <a:pt x="231" y="407"/>
                  </a:cubicBezTo>
                  <a:cubicBezTo>
                    <a:pt x="229" y="409"/>
                    <a:pt x="229" y="412"/>
                    <a:pt x="226" y="413"/>
                  </a:cubicBezTo>
                  <a:cubicBezTo>
                    <a:pt x="226" y="412"/>
                    <a:pt x="226" y="412"/>
                    <a:pt x="227" y="412"/>
                  </a:cubicBezTo>
                  <a:cubicBezTo>
                    <a:pt x="226" y="411"/>
                    <a:pt x="225" y="412"/>
                    <a:pt x="224" y="411"/>
                  </a:cubicBezTo>
                  <a:close/>
                  <a:moveTo>
                    <a:pt x="235" y="413"/>
                  </a:moveTo>
                  <a:cubicBezTo>
                    <a:pt x="233" y="414"/>
                    <a:pt x="232" y="417"/>
                    <a:pt x="229" y="418"/>
                  </a:cubicBezTo>
                  <a:cubicBezTo>
                    <a:pt x="231" y="416"/>
                    <a:pt x="231" y="413"/>
                    <a:pt x="235" y="413"/>
                  </a:cubicBezTo>
                  <a:close/>
                  <a:moveTo>
                    <a:pt x="228" y="377"/>
                  </a:moveTo>
                  <a:cubicBezTo>
                    <a:pt x="229" y="375"/>
                    <a:pt x="230" y="373"/>
                    <a:pt x="232" y="371"/>
                  </a:cubicBezTo>
                  <a:cubicBezTo>
                    <a:pt x="236" y="374"/>
                    <a:pt x="236" y="378"/>
                    <a:pt x="240" y="381"/>
                  </a:cubicBezTo>
                  <a:cubicBezTo>
                    <a:pt x="240" y="384"/>
                    <a:pt x="238" y="385"/>
                    <a:pt x="236" y="386"/>
                  </a:cubicBezTo>
                  <a:cubicBezTo>
                    <a:pt x="232" y="385"/>
                    <a:pt x="231" y="380"/>
                    <a:pt x="228" y="377"/>
                  </a:cubicBezTo>
                  <a:close/>
                  <a:moveTo>
                    <a:pt x="238" y="394"/>
                  </a:moveTo>
                  <a:cubicBezTo>
                    <a:pt x="238" y="395"/>
                    <a:pt x="241" y="396"/>
                    <a:pt x="240" y="398"/>
                  </a:cubicBezTo>
                  <a:cubicBezTo>
                    <a:pt x="238" y="397"/>
                    <a:pt x="236" y="397"/>
                    <a:pt x="236" y="394"/>
                  </a:cubicBezTo>
                  <a:cubicBezTo>
                    <a:pt x="237" y="394"/>
                    <a:pt x="238" y="394"/>
                    <a:pt x="238" y="394"/>
                  </a:cubicBezTo>
                  <a:close/>
                  <a:moveTo>
                    <a:pt x="249" y="393"/>
                  </a:moveTo>
                  <a:cubicBezTo>
                    <a:pt x="252" y="395"/>
                    <a:pt x="246" y="397"/>
                    <a:pt x="246" y="399"/>
                  </a:cubicBezTo>
                  <a:cubicBezTo>
                    <a:pt x="244" y="397"/>
                    <a:pt x="249" y="396"/>
                    <a:pt x="249" y="393"/>
                  </a:cubicBezTo>
                  <a:close/>
                  <a:moveTo>
                    <a:pt x="253" y="398"/>
                  </a:moveTo>
                  <a:cubicBezTo>
                    <a:pt x="253" y="401"/>
                    <a:pt x="250" y="401"/>
                    <a:pt x="249" y="404"/>
                  </a:cubicBezTo>
                  <a:cubicBezTo>
                    <a:pt x="247" y="404"/>
                    <a:pt x="248" y="401"/>
                    <a:pt x="246" y="401"/>
                  </a:cubicBezTo>
                  <a:cubicBezTo>
                    <a:pt x="248" y="399"/>
                    <a:pt x="252" y="393"/>
                    <a:pt x="253" y="398"/>
                  </a:cubicBezTo>
                  <a:close/>
                  <a:moveTo>
                    <a:pt x="257" y="403"/>
                  </a:moveTo>
                  <a:cubicBezTo>
                    <a:pt x="263" y="407"/>
                    <a:pt x="267" y="415"/>
                    <a:pt x="265" y="424"/>
                  </a:cubicBezTo>
                  <a:cubicBezTo>
                    <a:pt x="258" y="421"/>
                    <a:pt x="257" y="413"/>
                    <a:pt x="251" y="409"/>
                  </a:cubicBezTo>
                  <a:cubicBezTo>
                    <a:pt x="253" y="407"/>
                    <a:pt x="255" y="405"/>
                    <a:pt x="257" y="403"/>
                  </a:cubicBezTo>
                  <a:close/>
                  <a:moveTo>
                    <a:pt x="265" y="341"/>
                  </a:moveTo>
                  <a:cubicBezTo>
                    <a:pt x="268" y="341"/>
                    <a:pt x="270" y="345"/>
                    <a:pt x="268" y="347"/>
                  </a:cubicBezTo>
                  <a:cubicBezTo>
                    <a:pt x="266" y="346"/>
                    <a:pt x="265" y="344"/>
                    <a:pt x="265" y="341"/>
                  </a:cubicBezTo>
                  <a:close/>
                  <a:moveTo>
                    <a:pt x="267" y="356"/>
                  </a:moveTo>
                  <a:cubicBezTo>
                    <a:pt x="270" y="356"/>
                    <a:pt x="270" y="360"/>
                    <a:pt x="272" y="361"/>
                  </a:cubicBezTo>
                  <a:cubicBezTo>
                    <a:pt x="272" y="363"/>
                    <a:pt x="270" y="363"/>
                    <a:pt x="269" y="365"/>
                  </a:cubicBezTo>
                  <a:cubicBezTo>
                    <a:pt x="266" y="364"/>
                    <a:pt x="265" y="358"/>
                    <a:pt x="267" y="356"/>
                  </a:cubicBezTo>
                  <a:close/>
                  <a:moveTo>
                    <a:pt x="269" y="375"/>
                  </a:moveTo>
                  <a:cubicBezTo>
                    <a:pt x="270" y="376"/>
                    <a:pt x="270" y="376"/>
                    <a:pt x="271" y="377"/>
                  </a:cubicBezTo>
                  <a:cubicBezTo>
                    <a:pt x="271" y="379"/>
                    <a:pt x="269" y="379"/>
                    <a:pt x="268" y="381"/>
                  </a:cubicBezTo>
                  <a:cubicBezTo>
                    <a:pt x="267" y="379"/>
                    <a:pt x="268" y="377"/>
                    <a:pt x="269" y="375"/>
                  </a:cubicBezTo>
                  <a:close/>
                  <a:moveTo>
                    <a:pt x="274" y="424"/>
                  </a:moveTo>
                  <a:cubicBezTo>
                    <a:pt x="272" y="424"/>
                    <a:pt x="272" y="426"/>
                    <a:pt x="270" y="426"/>
                  </a:cubicBezTo>
                  <a:cubicBezTo>
                    <a:pt x="271" y="425"/>
                    <a:pt x="272" y="422"/>
                    <a:pt x="274" y="424"/>
                  </a:cubicBezTo>
                  <a:close/>
                  <a:moveTo>
                    <a:pt x="276" y="428"/>
                  </a:moveTo>
                  <a:cubicBezTo>
                    <a:pt x="277" y="429"/>
                    <a:pt x="278" y="429"/>
                    <a:pt x="278" y="431"/>
                  </a:cubicBezTo>
                  <a:cubicBezTo>
                    <a:pt x="277" y="431"/>
                    <a:pt x="276" y="431"/>
                    <a:pt x="276" y="432"/>
                  </a:cubicBezTo>
                  <a:cubicBezTo>
                    <a:pt x="274" y="433"/>
                    <a:pt x="275" y="430"/>
                    <a:pt x="273" y="431"/>
                  </a:cubicBezTo>
                  <a:cubicBezTo>
                    <a:pt x="273" y="429"/>
                    <a:pt x="274" y="428"/>
                    <a:pt x="276" y="428"/>
                  </a:cubicBezTo>
                  <a:close/>
                  <a:moveTo>
                    <a:pt x="287" y="559"/>
                  </a:moveTo>
                  <a:cubicBezTo>
                    <a:pt x="287" y="563"/>
                    <a:pt x="286" y="564"/>
                    <a:pt x="285" y="566"/>
                  </a:cubicBezTo>
                  <a:cubicBezTo>
                    <a:pt x="281" y="564"/>
                    <a:pt x="282" y="558"/>
                    <a:pt x="287" y="559"/>
                  </a:cubicBezTo>
                  <a:close/>
                  <a:moveTo>
                    <a:pt x="286" y="354"/>
                  </a:moveTo>
                  <a:cubicBezTo>
                    <a:pt x="287" y="353"/>
                    <a:pt x="287" y="350"/>
                    <a:pt x="290" y="350"/>
                  </a:cubicBezTo>
                  <a:cubicBezTo>
                    <a:pt x="291" y="353"/>
                    <a:pt x="288" y="354"/>
                    <a:pt x="286" y="354"/>
                  </a:cubicBezTo>
                  <a:close/>
                  <a:moveTo>
                    <a:pt x="290" y="356"/>
                  </a:moveTo>
                  <a:cubicBezTo>
                    <a:pt x="290" y="358"/>
                    <a:pt x="288" y="358"/>
                    <a:pt x="288" y="359"/>
                  </a:cubicBezTo>
                  <a:cubicBezTo>
                    <a:pt x="286" y="358"/>
                    <a:pt x="289" y="354"/>
                    <a:pt x="290" y="356"/>
                  </a:cubicBezTo>
                  <a:close/>
                  <a:moveTo>
                    <a:pt x="289" y="375"/>
                  </a:moveTo>
                  <a:cubicBezTo>
                    <a:pt x="286" y="376"/>
                    <a:pt x="288" y="372"/>
                    <a:pt x="287" y="370"/>
                  </a:cubicBezTo>
                  <a:cubicBezTo>
                    <a:pt x="289" y="370"/>
                    <a:pt x="291" y="373"/>
                    <a:pt x="289" y="375"/>
                  </a:cubicBezTo>
                  <a:close/>
                  <a:moveTo>
                    <a:pt x="288" y="441"/>
                  </a:moveTo>
                  <a:cubicBezTo>
                    <a:pt x="290" y="442"/>
                    <a:pt x="290" y="441"/>
                    <a:pt x="291" y="440"/>
                  </a:cubicBezTo>
                  <a:cubicBezTo>
                    <a:pt x="292" y="442"/>
                    <a:pt x="289" y="444"/>
                    <a:pt x="288" y="445"/>
                  </a:cubicBezTo>
                  <a:cubicBezTo>
                    <a:pt x="287" y="445"/>
                    <a:pt x="289" y="443"/>
                    <a:pt x="288" y="441"/>
                  </a:cubicBezTo>
                  <a:close/>
                  <a:moveTo>
                    <a:pt x="300" y="437"/>
                  </a:moveTo>
                  <a:cubicBezTo>
                    <a:pt x="304" y="437"/>
                    <a:pt x="304" y="441"/>
                    <a:pt x="304" y="445"/>
                  </a:cubicBezTo>
                  <a:cubicBezTo>
                    <a:pt x="299" y="449"/>
                    <a:pt x="295" y="453"/>
                    <a:pt x="291" y="458"/>
                  </a:cubicBezTo>
                  <a:cubicBezTo>
                    <a:pt x="290" y="456"/>
                    <a:pt x="288" y="455"/>
                    <a:pt x="288" y="452"/>
                  </a:cubicBezTo>
                  <a:cubicBezTo>
                    <a:pt x="293" y="448"/>
                    <a:pt x="297" y="443"/>
                    <a:pt x="300" y="437"/>
                  </a:cubicBezTo>
                  <a:close/>
                  <a:moveTo>
                    <a:pt x="294" y="465"/>
                  </a:moveTo>
                  <a:cubicBezTo>
                    <a:pt x="290" y="459"/>
                    <a:pt x="299" y="455"/>
                    <a:pt x="303" y="451"/>
                  </a:cubicBezTo>
                  <a:cubicBezTo>
                    <a:pt x="302" y="455"/>
                    <a:pt x="298" y="462"/>
                    <a:pt x="294" y="465"/>
                  </a:cubicBezTo>
                  <a:close/>
                  <a:moveTo>
                    <a:pt x="302" y="473"/>
                  </a:moveTo>
                  <a:cubicBezTo>
                    <a:pt x="300" y="473"/>
                    <a:pt x="299" y="471"/>
                    <a:pt x="299" y="470"/>
                  </a:cubicBezTo>
                  <a:cubicBezTo>
                    <a:pt x="298" y="467"/>
                    <a:pt x="301" y="466"/>
                    <a:pt x="302" y="464"/>
                  </a:cubicBezTo>
                  <a:cubicBezTo>
                    <a:pt x="302" y="466"/>
                    <a:pt x="303" y="469"/>
                    <a:pt x="302" y="473"/>
                  </a:cubicBezTo>
                  <a:close/>
                  <a:moveTo>
                    <a:pt x="299" y="489"/>
                  </a:moveTo>
                  <a:cubicBezTo>
                    <a:pt x="305" y="493"/>
                    <a:pt x="304" y="504"/>
                    <a:pt x="297" y="505"/>
                  </a:cubicBezTo>
                  <a:cubicBezTo>
                    <a:pt x="292" y="500"/>
                    <a:pt x="295" y="493"/>
                    <a:pt x="299" y="489"/>
                  </a:cubicBezTo>
                  <a:close/>
                  <a:moveTo>
                    <a:pt x="299" y="671"/>
                  </a:moveTo>
                  <a:cubicBezTo>
                    <a:pt x="300" y="669"/>
                    <a:pt x="303" y="674"/>
                    <a:pt x="301" y="675"/>
                  </a:cubicBezTo>
                  <a:cubicBezTo>
                    <a:pt x="298" y="676"/>
                    <a:pt x="300" y="671"/>
                    <a:pt x="299" y="671"/>
                  </a:cubicBezTo>
                  <a:close/>
                  <a:moveTo>
                    <a:pt x="295" y="541"/>
                  </a:moveTo>
                  <a:cubicBezTo>
                    <a:pt x="294" y="539"/>
                    <a:pt x="292" y="539"/>
                    <a:pt x="291" y="538"/>
                  </a:cubicBezTo>
                  <a:cubicBezTo>
                    <a:pt x="292" y="535"/>
                    <a:pt x="294" y="534"/>
                    <a:pt x="295" y="532"/>
                  </a:cubicBezTo>
                  <a:cubicBezTo>
                    <a:pt x="296" y="533"/>
                    <a:pt x="296" y="536"/>
                    <a:pt x="298" y="538"/>
                  </a:cubicBezTo>
                  <a:cubicBezTo>
                    <a:pt x="297" y="539"/>
                    <a:pt x="296" y="539"/>
                    <a:pt x="295" y="541"/>
                  </a:cubicBezTo>
                  <a:close/>
                  <a:moveTo>
                    <a:pt x="300" y="542"/>
                  </a:moveTo>
                  <a:cubicBezTo>
                    <a:pt x="300" y="544"/>
                    <a:pt x="298" y="545"/>
                    <a:pt x="298" y="546"/>
                  </a:cubicBezTo>
                  <a:cubicBezTo>
                    <a:pt x="296" y="545"/>
                    <a:pt x="297" y="542"/>
                    <a:pt x="300" y="542"/>
                  </a:cubicBezTo>
                  <a:close/>
                  <a:moveTo>
                    <a:pt x="296" y="558"/>
                  </a:moveTo>
                  <a:cubicBezTo>
                    <a:pt x="298" y="559"/>
                    <a:pt x="298" y="561"/>
                    <a:pt x="299" y="564"/>
                  </a:cubicBezTo>
                  <a:cubicBezTo>
                    <a:pt x="298" y="564"/>
                    <a:pt x="298" y="566"/>
                    <a:pt x="296" y="566"/>
                  </a:cubicBezTo>
                  <a:cubicBezTo>
                    <a:pt x="294" y="564"/>
                    <a:pt x="295" y="562"/>
                    <a:pt x="294" y="560"/>
                  </a:cubicBezTo>
                  <a:cubicBezTo>
                    <a:pt x="294" y="559"/>
                    <a:pt x="296" y="559"/>
                    <a:pt x="296" y="558"/>
                  </a:cubicBezTo>
                  <a:close/>
                  <a:moveTo>
                    <a:pt x="296" y="579"/>
                  </a:moveTo>
                  <a:cubicBezTo>
                    <a:pt x="301" y="581"/>
                    <a:pt x="301" y="592"/>
                    <a:pt x="297" y="595"/>
                  </a:cubicBezTo>
                  <a:cubicBezTo>
                    <a:pt x="292" y="592"/>
                    <a:pt x="292" y="583"/>
                    <a:pt x="296" y="579"/>
                  </a:cubicBezTo>
                  <a:close/>
                  <a:moveTo>
                    <a:pt x="296" y="631"/>
                  </a:moveTo>
                  <a:cubicBezTo>
                    <a:pt x="297" y="629"/>
                    <a:pt x="298" y="633"/>
                    <a:pt x="298" y="635"/>
                  </a:cubicBezTo>
                  <a:cubicBezTo>
                    <a:pt x="294" y="635"/>
                    <a:pt x="298" y="632"/>
                    <a:pt x="296" y="631"/>
                  </a:cubicBezTo>
                  <a:close/>
                  <a:moveTo>
                    <a:pt x="297" y="612"/>
                  </a:moveTo>
                  <a:cubicBezTo>
                    <a:pt x="299" y="613"/>
                    <a:pt x="300" y="616"/>
                    <a:pt x="299" y="619"/>
                  </a:cubicBezTo>
                  <a:cubicBezTo>
                    <a:pt x="296" y="618"/>
                    <a:pt x="295" y="614"/>
                    <a:pt x="297" y="612"/>
                  </a:cubicBezTo>
                  <a:close/>
                  <a:moveTo>
                    <a:pt x="297" y="699"/>
                  </a:moveTo>
                  <a:cubicBezTo>
                    <a:pt x="298" y="700"/>
                    <a:pt x="298" y="704"/>
                    <a:pt x="298" y="707"/>
                  </a:cubicBezTo>
                  <a:cubicBezTo>
                    <a:pt x="296" y="707"/>
                    <a:pt x="296" y="704"/>
                    <a:pt x="295" y="702"/>
                  </a:cubicBezTo>
                  <a:cubicBezTo>
                    <a:pt x="295" y="700"/>
                    <a:pt x="297" y="701"/>
                    <a:pt x="297" y="699"/>
                  </a:cubicBezTo>
                  <a:close/>
                  <a:moveTo>
                    <a:pt x="300" y="640"/>
                  </a:moveTo>
                  <a:cubicBezTo>
                    <a:pt x="301" y="640"/>
                    <a:pt x="302" y="640"/>
                    <a:pt x="302" y="641"/>
                  </a:cubicBezTo>
                  <a:cubicBezTo>
                    <a:pt x="302" y="645"/>
                    <a:pt x="299" y="645"/>
                    <a:pt x="298" y="647"/>
                  </a:cubicBezTo>
                  <a:cubicBezTo>
                    <a:pt x="296" y="645"/>
                    <a:pt x="300" y="642"/>
                    <a:pt x="300" y="640"/>
                  </a:cubicBezTo>
                  <a:close/>
                  <a:moveTo>
                    <a:pt x="301" y="532"/>
                  </a:moveTo>
                  <a:cubicBezTo>
                    <a:pt x="299" y="529"/>
                    <a:pt x="297" y="526"/>
                    <a:pt x="300" y="522"/>
                  </a:cubicBezTo>
                  <a:cubicBezTo>
                    <a:pt x="303" y="523"/>
                    <a:pt x="302" y="530"/>
                    <a:pt x="301" y="532"/>
                  </a:cubicBezTo>
                  <a:close/>
                  <a:moveTo>
                    <a:pt x="295" y="514"/>
                  </a:moveTo>
                  <a:cubicBezTo>
                    <a:pt x="300" y="514"/>
                    <a:pt x="297" y="519"/>
                    <a:pt x="295" y="521"/>
                  </a:cubicBezTo>
                  <a:cubicBezTo>
                    <a:pt x="294" y="521"/>
                    <a:pt x="295" y="519"/>
                    <a:pt x="293" y="519"/>
                  </a:cubicBezTo>
                  <a:cubicBezTo>
                    <a:pt x="293" y="516"/>
                    <a:pt x="295" y="516"/>
                    <a:pt x="295" y="514"/>
                  </a:cubicBezTo>
                  <a:close/>
                  <a:moveTo>
                    <a:pt x="291" y="513"/>
                  </a:moveTo>
                  <a:cubicBezTo>
                    <a:pt x="290" y="509"/>
                    <a:pt x="289" y="507"/>
                    <a:pt x="290" y="503"/>
                  </a:cubicBezTo>
                  <a:cubicBezTo>
                    <a:pt x="292" y="505"/>
                    <a:pt x="293" y="508"/>
                    <a:pt x="295" y="510"/>
                  </a:cubicBezTo>
                  <a:cubicBezTo>
                    <a:pt x="294" y="511"/>
                    <a:pt x="293" y="513"/>
                    <a:pt x="291" y="513"/>
                  </a:cubicBezTo>
                  <a:close/>
                  <a:moveTo>
                    <a:pt x="292" y="550"/>
                  </a:moveTo>
                  <a:cubicBezTo>
                    <a:pt x="293" y="550"/>
                    <a:pt x="293" y="551"/>
                    <a:pt x="294" y="551"/>
                  </a:cubicBezTo>
                  <a:cubicBezTo>
                    <a:pt x="294" y="552"/>
                    <a:pt x="293" y="554"/>
                    <a:pt x="291" y="554"/>
                  </a:cubicBezTo>
                  <a:cubicBezTo>
                    <a:pt x="290" y="553"/>
                    <a:pt x="291" y="551"/>
                    <a:pt x="292" y="550"/>
                  </a:cubicBezTo>
                  <a:close/>
                  <a:moveTo>
                    <a:pt x="293" y="660"/>
                  </a:moveTo>
                  <a:cubicBezTo>
                    <a:pt x="296" y="659"/>
                    <a:pt x="294" y="663"/>
                    <a:pt x="295" y="664"/>
                  </a:cubicBezTo>
                  <a:cubicBezTo>
                    <a:pt x="292" y="664"/>
                    <a:pt x="293" y="661"/>
                    <a:pt x="293" y="660"/>
                  </a:cubicBezTo>
                  <a:close/>
                  <a:moveTo>
                    <a:pt x="294" y="689"/>
                  </a:moveTo>
                  <a:cubicBezTo>
                    <a:pt x="296" y="690"/>
                    <a:pt x="295" y="693"/>
                    <a:pt x="294" y="694"/>
                  </a:cubicBezTo>
                  <a:cubicBezTo>
                    <a:pt x="293" y="693"/>
                    <a:pt x="293" y="690"/>
                    <a:pt x="294" y="689"/>
                  </a:cubicBezTo>
                  <a:close/>
                  <a:moveTo>
                    <a:pt x="297" y="723"/>
                  </a:moveTo>
                  <a:cubicBezTo>
                    <a:pt x="300" y="725"/>
                    <a:pt x="301" y="733"/>
                    <a:pt x="298" y="734"/>
                  </a:cubicBezTo>
                  <a:cubicBezTo>
                    <a:pt x="294" y="732"/>
                    <a:pt x="294" y="726"/>
                    <a:pt x="297" y="723"/>
                  </a:cubicBezTo>
                  <a:close/>
                  <a:moveTo>
                    <a:pt x="299" y="763"/>
                  </a:moveTo>
                  <a:cubicBezTo>
                    <a:pt x="301" y="763"/>
                    <a:pt x="299" y="766"/>
                    <a:pt x="297" y="766"/>
                  </a:cubicBezTo>
                  <a:cubicBezTo>
                    <a:pt x="297" y="763"/>
                    <a:pt x="299" y="764"/>
                    <a:pt x="299" y="763"/>
                  </a:cubicBezTo>
                  <a:close/>
                  <a:moveTo>
                    <a:pt x="299" y="787"/>
                  </a:moveTo>
                  <a:cubicBezTo>
                    <a:pt x="300" y="789"/>
                    <a:pt x="298" y="791"/>
                    <a:pt x="296" y="791"/>
                  </a:cubicBezTo>
                  <a:cubicBezTo>
                    <a:pt x="295" y="790"/>
                    <a:pt x="295" y="787"/>
                    <a:pt x="299" y="787"/>
                  </a:cubicBezTo>
                  <a:close/>
                  <a:moveTo>
                    <a:pt x="301" y="811"/>
                  </a:moveTo>
                  <a:cubicBezTo>
                    <a:pt x="303" y="815"/>
                    <a:pt x="300" y="819"/>
                    <a:pt x="297" y="819"/>
                  </a:cubicBezTo>
                  <a:cubicBezTo>
                    <a:pt x="298" y="816"/>
                    <a:pt x="300" y="814"/>
                    <a:pt x="301" y="811"/>
                  </a:cubicBezTo>
                  <a:close/>
                  <a:moveTo>
                    <a:pt x="300" y="655"/>
                  </a:moveTo>
                  <a:cubicBezTo>
                    <a:pt x="297" y="653"/>
                    <a:pt x="302" y="650"/>
                    <a:pt x="302" y="649"/>
                  </a:cubicBezTo>
                  <a:cubicBezTo>
                    <a:pt x="304" y="651"/>
                    <a:pt x="301" y="653"/>
                    <a:pt x="300" y="655"/>
                  </a:cubicBezTo>
                  <a:close/>
                  <a:moveTo>
                    <a:pt x="300" y="511"/>
                  </a:moveTo>
                  <a:cubicBezTo>
                    <a:pt x="300" y="508"/>
                    <a:pt x="301" y="506"/>
                    <a:pt x="303" y="506"/>
                  </a:cubicBezTo>
                  <a:cubicBezTo>
                    <a:pt x="303" y="508"/>
                    <a:pt x="304" y="512"/>
                    <a:pt x="300" y="511"/>
                  </a:cubicBezTo>
                  <a:close/>
                  <a:moveTo>
                    <a:pt x="289" y="466"/>
                  </a:moveTo>
                  <a:cubicBezTo>
                    <a:pt x="291" y="466"/>
                    <a:pt x="291" y="469"/>
                    <a:pt x="291" y="470"/>
                  </a:cubicBezTo>
                  <a:cubicBezTo>
                    <a:pt x="292" y="472"/>
                    <a:pt x="290" y="472"/>
                    <a:pt x="289" y="473"/>
                  </a:cubicBezTo>
                  <a:cubicBezTo>
                    <a:pt x="288" y="472"/>
                    <a:pt x="288" y="468"/>
                    <a:pt x="289" y="466"/>
                  </a:cubicBezTo>
                  <a:close/>
                  <a:moveTo>
                    <a:pt x="295" y="474"/>
                  </a:moveTo>
                  <a:cubicBezTo>
                    <a:pt x="299" y="479"/>
                    <a:pt x="293" y="484"/>
                    <a:pt x="289" y="486"/>
                  </a:cubicBezTo>
                  <a:cubicBezTo>
                    <a:pt x="288" y="481"/>
                    <a:pt x="293" y="478"/>
                    <a:pt x="295" y="474"/>
                  </a:cubicBezTo>
                  <a:close/>
                  <a:moveTo>
                    <a:pt x="289" y="688"/>
                  </a:moveTo>
                  <a:cubicBezTo>
                    <a:pt x="288" y="687"/>
                    <a:pt x="288" y="685"/>
                    <a:pt x="289" y="683"/>
                  </a:cubicBezTo>
                  <a:cubicBezTo>
                    <a:pt x="291" y="683"/>
                    <a:pt x="290" y="687"/>
                    <a:pt x="289" y="688"/>
                  </a:cubicBezTo>
                  <a:close/>
                  <a:moveTo>
                    <a:pt x="290" y="710"/>
                  </a:moveTo>
                  <a:cubicBezTo>
                    <a:pt x="292" y="711"/>
                    <a:pt x="290" y="714"/>
                    <a:pt x="293" y="713"/>
                  </a:cubicBezTo>
                  <a:cubicBezTo>
                    <a:pt x="293" y="716"/>
                    <a:pt x="291" y="716"/>
                    <a:pt x="291" y="718"/>
                  </a:cubicBezTo>
                  <a:cubicBezTo>
                    <a:pt x="288" y="716"/>
                    <a:pt x="288" y="712"/>
                    <a:pt x="290" y="710"/>
                  </a:cubicBezTo>
                  <a:close/>
                  <a:moveTo>
                    <a:pt x="292" y="754"/>
                  </a:moveTo>
                  <a:cubicBezTo>
                    <a:pt x="291" y="753"/>
                    <a:pt x="290" y="753"/>
                    <a:pt x="288" y="753"/>
                  </a:cubicBezTo>
                  <a:cubicBezTo>
                    <a:pt x="289" y="751"/>
                    <a:pt x="292" y="749"/>
                    <a:pt x="293" y="747"/>
                  </a:cubicBezTo>
                  <a:cubicBezTo>
                    <a:pt x="296" y="749"/>
                    <a:pt x="293" y="752"/>
                    <a:pt x="292" y="754"/>
                  </a:cubicBezTo>
                  <a:close/>
                  <a:moveTo>
                    <a:pt x="297" y="779"/>
                  </a:moveTo>
                  <a:cubicBezTo>
                    <a:pt x="298" y="783"/>
                    <a:pt x="294" y="783"/>
                    <a:pt x="293" y="785"/>
                  </a:cubicBezTo>
                  <a:cubicBezTo>
                    <a:pt x="292" y="784"/>
                    <a:pt x="294" y="778"/>
                    <a:pt x="297" y="779"/>
                  </a:cubicBezTo>
                  <a:close/>
                  <a:moveTo>
                    <a:pt x="310" y="823"/>
                  </a:moveTo>
                  <a:cubicBezTo>
                    <a:pt x="306" y="831"/>
                    <a:pt x="300" y="843"/>
                    <a:pt x="294" y="851"/>
                  </a:cubicBezTo>
                  <a:cubicBezTo>
                    <a:pt x="296" y="841"/>
                    <a:pt x="304" y="831"/>
                    <a:pt x="310" y="823"/>
                  </a:cubicBezTo>
                  <a:close/>
                  <a:moveTo>
                    <a:pt x="306" y="842"/>
                  </a:moveTo>
                  <a:cubicBezTo>
                    <a:pt x="308" y="837"/>
                    <a:pt x="311" y="834"/>
                    <a:pt x="313" y="831"/>
                  </a:cubicBezTo>
                  <a:cubicBezTo>
                    <a:pt x="314" y="835"/>
                    <a:pt x="309" y="838"/>
                    <a:pt x="306" y="842"/>
                  </a:cubicBezTo>
                  <a:close/>
                  <a:moveTo>
                    <a:pt x="304" y="859"/>
                  </a:moveTo>
                  <a:cubicBezTo>
                    <a:pt x="302" y="859"/>
                    <a:pt x="301" y="859"/>
                    <a:pt x="300" y="859"/>
                  </a:cubicBezTo>
                  <a:cubicBezTo>
                    <a:pt x="302" y="855"/>
                    <a:pt x="304" y="852"/>
                    <a:pt x="307" y="849"/>
                  </a:cubicBezTo>
                  <a:cubicBezTo>
                    <a:pt x="309" y="853"/>
                    <a:pt x="304" y="855"/>
                    <a:pt x="304" y="859"/>
                  </a:cubicBezTo>
                  <a:close/>
                  <a:moveTo>
                    <a:pt x="314" y="838"/>
                  </a:moveTo>
                  <a:cubicBezTo>
                    <a:pt x="317" y="842"/>
                    <a:pt x="312" y="847"/>
                    <a:pt x="308" y="847"/>
                  </a:cubicBezTo>
                  <a:cubicBezTo>
                    <a:pt x="309" y="843"/>
                    <a:pt x="312" y="841"/>
                    <a:pt x="314" y="838"/>
                  </a:cubicBezTo>
                  <a:close/>
                  <a:moveTo>
                    <a:pt x="314" y="764"/>
                  </a:moveTo>
                  <a:cubicBezTo>
                    <a:pt x="315" y="761"/>
                    <a:pt x="319" y="765"/>
                    <a:pt x="317" y="767"/>
                  </a:cubicBezTo>
                  <a:cubicBezTo>
                    <a:pt x="315" y="767"/>
                    <a:pt x="315" y="765"/>
                    <a:pt x="314" y="764"/>
                  </a:cubicBezTo>
                  <a:close/>
                  <a:moveTo>
                    <a:pt x="321" y="827"/>
                  </a:moveTo>
                  <a:cubicBezTo>
                    <a:pt x="322" y="826"/>
                    <a:pt x="323" y="827"/>
                    <a:pt x="323" y="827"/>
                  </a:cubicBezTo>
                  <a:cubicBezTo>
                    <a:pt x="322" y="832"/>
                    <a:pt x="319" y="836"/>
                    <a:pt x="317" y="839"/>
                  </a:cubicBezTo>
                  <a:cubicBezTo>
                    <a:pt x="314" y="834"/>
                    <a:pt x="321" y="831"/>
                    <a:pt x="321" y="827"/>
                  </a:cubicBezTo>
                  <a:close/>
                  <a:moveTo>
                    <a:pt x="318" y="184"/>
                  </a:moveTo>
                  <a:cubicBezTo>
                    <a:pt x="316" y="178"/>
                    <a:pt x="318" y="176"/>
                    <a:pt x="318" y="170"/>
                  </a:cubicBezTo>
                  <a:cubicBezTo>
                    <a:pt x="321" y="174"/>
                    <a:pt x="324" y="177"/>
                    <a:pt x="323" y="182"/>
                  </a:cubicBezTo>
                  <a:cubicBezTo>
                    <a:pt x="322" y="183"/>
                    <a:pt x="321" y="184"/>
                    <a:pt x="318" y="184"/>
                  </a:cubicBezTo>
                  <a:close/>
                  <a:moveTo>
                    <a:pt x="319" y="159"/>
                  </a:moveTo>
                  <a:cubicBezTo>
                    <a:pt x="318" y="157"/>
                    <a:pt x="319" y="156"/>
                    <a:pt x="318" y="154"/>
                  </a:cubicBezTo>
                  <a:cubicBezTo>
                    <a:pt x="321" y="153"/>
                    <a:pt x="321" y="158"/>
                    <a:pt x="319" y="159"/>
                  </a:cubicBezTo>
                  <a:close/>
                  <a:moveTo>
                    <a:pt x="319" y="142"/>
                  </a:moveTo>
                  <a:cubicBezTo>
                    <a:pt x="321" y="144"/>
                    <a:pt x="322" y="147"/>
                    <a:pt x="324" y="150"/>
                  </a:cubicBezTo>
                  <a:cubicBezTo>
                    <a:pt x="322" y="149"/>
                    <a:pt x="319" y="145"/>
                    <a:pt x="319" y="142"/>
                  </a:cubicBezTo>
                  <a:close/>
                  <a:moveTo>
                    <a:pt x="322" y="111"/>
                  </a:moveTo>
                  <a:cubicBezTo>
                    <a:pt x="325" y="111"/>
                    <a:pt x="323" y="114"/>
                    <a:pt x="325" y="115"/>
                  </a:cubicBezTo>
                  <a:cubicBezTo>
                    <a:pt x="324" y="117"/>
                    <a:pt x="322" y="113"/>
                    <a:pt x="322" y="111"/>
                  </a:cubicBezTo>
                  <a:close/>
                  <a:moveTo>
                    <a:pt x="325" y="129"/>
                  </a:moveTo>
                  <a:cubicBezTo>
                    <a:pt x="323" y="126"/>
                    <a:pt x="321" y="125"/>
                    <a:pt x="321" y="121"/>
                  </a:cubicBezTo>
                  <a:cubicBezTo>
                    <a:pt x="324" y="121"/>
                    <a:pt x="324" y="125"/>
                    <a:pt x="325" y="129"/>
                  </a:cubicBezTo>
                  <a:close/>
                  <a:moveTo>
                    <a:pt x="323" y="65"/>
                  </a:moveTo>
                  <a:cubicBezTo>
                    <a:pt x="320" y="63"/>
                    <a:pt x="319" y="57"/>
                    <a:pt x="322" y="54"/>
                  </a:cubicBezTo>
                  <a:cubicBezTo>
                    <a:pt x="324" y="56"/>
                    <a:pt x="324" y="62"/>
                    <a:pt x="323" y="65"/>
                  </a:cubicBezTo>
                  <a:close/>
                  <a:moveTo>
                    <a:pt x="321" y="80"/>
                  </a:moveTo>
                  <a:cubicBezTo>
                    <a:pt x="323" y="81"/>
                    <a:pt x="321" y="82"/>
                    <a:pt x="321" y="84"/>
                  </a:cubicBezTo>
                  <a:cubicBezTo>
                    <a:pt x="319" y="83"/>
                    <a:pt x="320" y="81"/>
                    <a:pt x="321" y="80"/>
                  </a:cubicBezTo>
                  <a:close/>
                  <a:moveTo>
                    <a:pt x="323" y="137"/>
                  </a:moveTo>
                  <a:cubicBezTo>
                    <a:pt x="326" y="137"/>
                    <a:pt x="324" y="141"/>
                    <a:pt x="324" y="142"/>
                  </a:cubicBezTo>
                  <a:cubicBezTo>
                    <a:pt x="323" y="141"/>
                    <a:pt x="320" y="139"/>
                    <a:pt x="323" y="137"/>
                  </a:cubicBezTo>
                  <a:close/>
                  <a:moveTo>
                    <a:pt x="323" y="33"/>
                  </a:moveTo>
                  <a:cubicBezTo>
                    <a:pt x="317" y="36"/>
                    <a:pt x="320" y="42"/>
                    <a:pt x="321" y="48"/>
                  </a:cubicBezTo>
                  <a:cubicBezTo>
                    <a:pt x="319" y="49"/>
                    <a:pt x="318" y="48"/>
                    <a:pt x="316" y="50"/>
                  </a:cubicBezTo>
                  <a:cubicBezTo>
                    <a:pt x="309" y="41"/>
                    <a:pt x="319" y="36"/>
                    <a:pt x="323" y="30"/>
                  </a:cubicBezTo>
                  <a:cubicBezTo>
                    <a:pt x="326" y="32"/>
                    <a:pt x="330" y="39"/>
                    <a:pt x="326" y="42"/>
                  </a:cubicBezTo>
                  <a:cubicBezTo>
                    <a:pt x="327" y="37"/>
                    <a:pt x="323" y="37"/>
                    <a:pt x="323" y="33"/>
                  </a:cubicBezTo>
                  <a:close/>
                  <a:moveTo>
                    <a:pt x="325" y="209"/>
                  </a:moveTo>
                  <a:cubicBezTo>
                    <a:pt x="326" y="209"/>
                    <a:pt x="326" y="208"/>
                    <a:pt x="326" y="208"/>
                  </a:cubicBezTo>
                  <a:cubicBezTo>
                    <a:pt x="328" y="208"/>
                    <a:pt x="329" y="208"/>
                    <a:pt x="330" y="209"/>
                  </a:cubicBezTo>
                  <a:cubicBezTo>
                    <a:pt x="329" y="215"/>
                    <a:pt x="330" y="217"/>
                    <a:pt x="329" y="222"/>
                  </a:cubicBezTo>
                  <a:cubicBezTo>
                    <a:pt x="323" y="218"/>
                    <a:pt x="328" y="213"/>
                    <a:pt x="325" y="209"/>
                  </a:cubicBezTo>
                  <a:close/>
                  <a:moveTo>
                    <a:pt x="328" y="250"/>
                  </a:moveTo>
                  <a:cubicBezTo>
                    <a:pt x="325" y="243"/>
                    <a:pt x="323" y="236"/>
                    <a:pt x="329" y="230"/>
                  </a:cubicBezTo>
                  <a:cubicBezTo>
                    <a:pt x="330" y="237"/>
                    <a:pt x="329" y="244"/>
                    <a:pt x="328" y="250"/>
                  </a:cubicBezTo>
                  <a:close/>
                  <a:moveTo>
                    <a:pt x="330" y="176"/>
                  </a:moveTo>
                  <a:cubicBezTo>
                    <a:pt x="327" y="175"/>
                    <a:pt x="327" y="168"/>
                    <a:pt x="329" y="166"/>
                  </a:cubicBezTo>
                  <a:cubicBezTo>
                    <a:pt x="329" y="166"/>
                    <a:pt x="330" y="167"/>
                    <a:pt x="331" y="167"/>
                  </a:cubicBezTo>
                  <a:cubicBezTo>
                    <a:pt x="331" y="170"/>
                    <a:pt x="330" y="172"/>
                    <a:pt x="330" y="176"/>
                  </a:cubicBezTo>
                  <a:close/>
                  <a:moveTo>
                    <a:pt x="329" y="148"/>
                  </a:moveTo>
                  <a:cubicBezTo>
                    <a:pt x="329" y="147"/>
                    <a:pt x="329" y="145"/>
                    <a:pt x="329" y="144"/>
                  </a:cubicBezTo>
                  <a:cubicBezTo>
                    <a:pt x="331" y="144"/>
                    <a:pt x="332" y="148"/>
                    <a:pt x="329" y="148"/>
                  </a:cubicBezTo>
                  <a:close/>
                  <a:moveTo>
                    <a:pt x="333" y="18"/>
                  </a:moveTo>
                  <a:cubicBezTo>
                    <a:pt x="331" y="16"/>
                    <a:pt x="328" y="18"/>
                    <a:pt x="327" y="19"/>
                  </a:cubicBezTo>
                  <a:cubicBezTo>
                    <a:pt x="323" y="19"/>
                    <a:pt x="321" y="17"/>
                    <a:pt x="319" y="15"/>
                  </a:cubicBezTo>
                  <a:cubicBezTo>
                    <a:pt x="326" y="16"/>
                    <a:pt x="330" y="12"/>
                    <a:pt x="333" y="18"/>
                  </a:cubicBezTo>
                  <a:close/>
                  <a:moveTo>
                    <a:pt x="306" y="25"/>
                  </a:moveTo>
                  <a:cubicBezTo>
                    <a:pt x="309" y="21"/>
                    <a:pt x="320" y="21"/>
                    <a:pt x="320" y="25"/>
                  </a:cubicBezTo>
                  <a:cubicBezTo>
                    <a:pt x="320" y="29"/>
                    <a:pt x="311" y="29"/>
                    <a:pt x="310" y="34"/>
                  </a:cubicBezTo>
                  <a:cubicBezTo>
                    <a:pt x="308" y="29"/>
                    <a:pt x="305" y="27"/>
                    <a:pt x="306" y="25"/>
                  </a:cubicBezTo>
                  <a:close/>
                  <a:moveTo>
                    <a:pt x="307" y="40"/>
                  </a:moveTo>
                  <a:cubicBezTo>
                    <a:pt x="306" y="41"/>
                    <a:pt x="305" y="42"/>
                    <a:pt x="304" y="44"/>
                  </a:cubicBezTo>
                  <a:cubicBezTo>
                    <a:pt x="301" y="43"/>
                    <a:pt x="305" y="38"/>
                    <a:pt x="307" y="40"/>
                  </a:cubicBezTo>
                  <a:close/>
                  <a:moveTo>
                    <a:pt x="299" y="18"/>
                  </a:moveTo>
                  <a:cubicBezTo>
                    <a:pt x="299" y="20"/>
                    <a:pt x="294" y="20"/>
                    <a:pt x="292" y="19"/>
                  </a:cubicBezTo>
                  <a:cubicBezTo>
                    <a:pt x="294" y="18"/>
                    <a:pt x="297" y="18"/>
                    <a:pt x="299" y="18"/>
                  </a:cubicBezTo>
                  <a:close/>
                  <a:moveTo>
                    <a:pt x="283" y="33"/>
                  </a:moveTo>
                  <a:cubicBezTo>
                    <a:pt x="283" y="33"/>
                    <a:pt x="283" y="32"/>
                    <a:pt x="283" y="31"/>
                  </a:cubicBezTo>
                  <a:cubicBezTo>
                    <a:pt x="289" y="32"/>
                    <a:pt x="295" y="27"/>
                    <a:pt x="300" y="26"/>
                  </a:cubicBezTo>
                  <a:cubicBezTo>
                    <a:pt x="303" y="27"/>
                    <a:pt x="302" y="30"/>
                    <a:pt x="303" y="33"/>
                  </a:cubicBezTo>
                  <a:cubicBezTo>
                    <a:pt x="299" y="37"/>
                    <a:pt x="295" y="38"/>
                    <a:pt x="289" y="40"/>
                  </a:cubicBezTo>
                  <a:cubicBezTo>
                    <a:pt x="288" y="38"/>
                    <a:pt x="288" y="35"/>
                    <a:pt x="287" y="33"/>
                  </a:cubicBezTo>
                  <a:cubicBezTo>
                    <a:pt x="287" y="33"/>
                    <a:pt x="285" y="33"/>
                    <a:pt x="283" y="33"/>
                  </a:cubicBezTo>
                  <a:cubicBezTo>
                    <a:pt x="284" y="36"/>
                    <a:pt x="284" y="40"/>
                    <a:pt x="285" y="44"/>
                  </a:cubicBezTo>
                  <a:cubicBezTo>
                    <a:pt x="284" y="48"/>
                    <a:pt x="280" y="50"/>
                    <a:pt x="278" y="52"/>
                  </a:cubicBezTo>
                  <a:cubicBezTo>
                    <a:pt x="277" y="49"/>
                    <a:pt x="274" y="47"/>
                    <a:pt x="274" y="44"/>
                  </a:cubicBezTo>
                  <a:cubicBezTo>
                    <a:pt x="277" y="41"/>
                    <a:pt x="280" y="36"/>
                    <a:pt x="283" y="33"/>
                  </a:cubicBezTo>
                  <a:close/>
                  <a:moveTo>
                    <a:pt x="281" y="24"/>
                  </a:moveTo>
                  <a:cubicBezTo>
                    <a:pt x="278" y="29"/>
                    <a:pt x="270" y="23"/>
                    <a:pt x="267" y="29"/>
                  </a:cubicBezTo>
                  <a:cubicBezTo>
                    <a:pt x="263" y="26"/>
                    <a:pt x="255" y="29"/>
                    <a:pt x="252" y="24"/>
                  </a:cubicBezTo>
                  <a:cubicBezTo>
                    <a:pt x="261" y="21"/>
                    <a:pt x="271" y="23"/>
                    <a:pt x="281" y="24"/>
                  </a:cubicBezTo>
                  <a:close/>
                  <a:moveTo>
                    <a:pt x="251" y="31"/>
                  </a:moveTo>
                  <a:cubicBezTo>
                    <a:pt x="255" y="31"/>
                    <a:pt x="259" y="33"/>
                    <a:pt x="261" y="33"/>
                  </a:cubicBezTo>
                  <a:cubicBezTo>
                    <a:pt x="257" y="39"/>
                    <a:pt x="250" y="41"/>
                    <a:pt x="246" y="48"/>
                  </a:cubicBezTo>
                  <a:cubicBezTo>
                    <a:pt x="242" y="47"/>
                    <a:pt x="243" y="43"/>
                    <a:pt x="242" y="41"/>
                  </a:cubicBezTo>
                  <a:cubicBezTo>
                    <a:pt x="246" y="38"/>
                    <a:pt x="248" y="34"/>
                    <a:pt x="251" y="31"/>
                  </a:cubicBezTo>
                  <a:close/>
                  <a:moveTo>
                    <a:pt x="238" y="29"/>
                  </a:moveTo>
                  <a:cubicBezTo>
                    <a:pt x="241" y="30"/>
                    <a:pt x="242" y="31"/>
                    <a:pt x="244" y="31"/>
                  </a:cubicBezTo>
                  <a:cubicBezTo>
                    <a:pt x="241" y="34"/>
                    <a:pt x="236" y="39"/>
                    <a:pt x="231" y="36"/>
                  </a:cubicBezTo>
                  <a:cubicBezTo>
                    <a:pt x="232" y="33"/>
                    <a:pt x="236" y="33"/>
                    <a:pt x="238" y="29"/>
                  </a:cubicBezTo>
                  <a:close/>
                  <a:moveTo>
                    <a:pt x="223" y="49"/>
                  </a:moveTo>
                  <a:cubicBezTo>
                    <a:pt x="223" y="48"/>
                    <a:pt x="222" y="47"/>
                    <a:pt x="222" y="46"/>
                  </a:cubicBezTo>
                  <a:cubicBezTo>
                    <a:pt x="222" y="43"/>
                    <a:pt x="225" y="43"/>
                    <a:pt x="226" y="40"/>
                  </a:cubicBezTo>
                  <a:cubicBezTo>
                    <a:pt x="227" y="41"/>
                    <a:pt x="230" y="41"/>
                    <a:pt x="230" y="42"/>
                  </a:cubicBezTo>
                  <a:cubicBezTo>
                    <a:pt x="229" y="45"/>
                    <a:pt x="226" y="47"/>
                    <a:pt x="223" y="49"/>
                  </a:cubicBezTo>
                  <a:close/>
                  <a:moveTo>
                    <a:pt x="229" y="20"/>
                  </a:moveTo>
                  <a:cubicBezTo>
                    <a:pt x="227" y="23"/>
                    <a:pt x="220" y="22"/>
                    <a:pt x="217" y="21"/>
                  </a:cubicBezTo>
                  <a:cubicBezTo>
                    <a:pt x="218" y="19"/>
                    <a:pt x="225" y="21"/>
                    <a:pt x="229" y="20"/>
                  </a:cubicBezTo>
                  <a:close/>
                  <a:moveTo>
                    <a:pt x="209" y="50"/>
                  </a:moveTo>
                  <a:cubicBezTo>
                    <a:pt x="201" y="45"/>
                    <a:pt x="212" y="34"/>
                    <a:pt x="215" y="44"/>
                  </a:cubicBezTo>
                  <a:cubicBezTo>
                    <a:pt x="211" y="45"/>
                    <a:pt x="212" y="48"/>
                    <a:pt x="209" y="50"/>
                  </a:cubicBezTo>
                  <a:close/>
                  <a:moveTo>
                    <a:pt x="214" y="27"/>
                  </a:moveTo>
                  <a:cubicBezTo>
                    <a:pt x="211" y="31"/>
                    <a:pt x="203" y="25"/>
                    <a:pt x="198" y="23"/>
                  </a:cubicBezTo>
                  <a:cubicBezTo>
                    <a:pt x="204" y="22"/>
                    <a:pt x="210" y="24"/>
                    <a:pt x="214" y="27"/>
                  </a:cubicBezTo>
                  <a:close/>
                  <a:moveTo>
                    <a:pt x="194" y="48"/>
                  </a:moveTo>
                  <a:cubicBezTo>
                    <a:pt x="193" y="47"/>
                    <a:pt x="192" y="45"/>
                    <a:pt x="191" y="44"/>
                  </a:cubicBezTo>
                  <a:cubicBezTo>
                    <a:pt x="192" y="42"/>
                    <a:pt x="194" y="40"/>
                    <a:pt x="196" y="39"/>
                  </a:cubicBezTo>
                  <a:cubicBezTo>
                    <a:pt x="200" y="42"/>
                    <a:pt x="198" y="47"/>
                    <a:pt x="194" y="48"/>
                  </a:cubicBezTo>
                  <a:close/>
                  <a:moveTo>
                    <a:pt x="195" y="31"/>
                  </a:moveTo>
                  <a:cubicBezTo>
                    <a:pt x="192" y="32"/>
                    <a:pt x="189" y="34"/>
                    <a:pt x="186" y="35"/>
                  </a:cubicBezTo>
                  <a:cubicBezTo>
                    <a:pt x="180" y="30"/>
                    <a:pt x="189" y="28"/>
                    <a:pt x="195" y="31"/>
                  </a:cubicBezTo>
                  <a:close/>
                  <a:moveTo>
                    <a:pt x="181" y="39"/>
                  </a:moveTo>
                  <a:cubicBezTo>
                    <a:pt x="179" y="40"/>
                    <a:pt x="177" y="42"/>
                    <a:pt x="176" y="44"/>
                  </a:cubicBezTo>
                  <a:cubicBezTo>
                    <a:pt x="175" y="42"/>
                    <a:pt x="174" y="41"/>
                    <a:pt x="174" y="40"/>
                  </a:cubicBezTo>
                  <a:cubicBezTo>
                    <a:pt x="176" y="38"/>
                    <a:pt x="181" y="32"/>
                    <a:pt x="181" y="39"/>
                  </a:cubicBezTo>
                  <a:close/>
                  <a:moveTo>
                    <a:pt x="175" y="54"/>
                  </a:moveTo>
                  <a:cubicBezTo>
                    <a:pt x="173" y="58"/>
                    <a:pt x="171" y="61"/>
                    <a:pt x="167" y="63"/>
                  </a:cubicBezTo>
                  <a:cubicBezTo>
                    <a:pt x="163" y="58"/>
                    <a:pt x="170" y="55"/>
                    <a:pt x="172" y="52"/>
                  </a:cubicBezTo>
                  <a:cubicBezTo>
                    <a:pt x="174" y="52"/>
                    <a:pt x="174" y="53"/>
                    <a:pt x="175" y="54"/>
                  </a:cubicBezTo>
                  <a:close/>
                  <a:moveTo>
                    <a:pt x="172" y="29"/>
                  </a:moveTo>
                  <a:cubicBezTo>
                    <a:pt x="171" y="31"/>
                    <a:pt x="169" y="33"/>
                    <a:pt x="167" y="32"/>
                  </a:cubicBezTo>
                  <a:cubicBezTo>
                    <a:pt x="167" y="30"/>
                    <a:pt x="169" y="29"/>
                    <a:pt x="172" y="29"/>
                  </a:cubicBezTo>
                  <a:close/>
                  <a:moveTo>
                    <a:pt x="166" y="40"/>
                  </a:moveTo>
                  <a:cubicBezTo>
                    <a:pt x="167" y="42"/>
                    <a:pt x="163" y="47"/>
                    <a:pt x="161" y="46"/>
                  </a:cubicBezTo>
                  <a:cubicBezTo>
                    <a:pt x="161" y="43"/>
                    <a:pt x="164" y="41"/>
                    <a:pt x="166" y="40"/>
                  </a:cubicBezTo>
                  <a:close/>
                  <a:moveTo>
                    <a:pt x="164" y="36"/>
                  </a:moveTo>
                  <a:cubicBezTo>
                    <a:pt x="162" y="39"/>
                    <a:pt x="158" y="41"/>
                    <a:pt x="155" y="44"/>
                  </a:cubicBezTo>
                  <a:cubicBezTo>
                    <a:pt x="154" y="43"/>
                    <a:pt x="159" y="37"/>
                    <a:pt x="161" y="35"/>
                  </a:cubicBezTo>
                  <a:cubicBezTo>
                    <a:pt x="163" y="34"/>
                    <a:pt x="162" y="36"/>
                    <a:pt x="164" y="36"/>
                  </a:cubicBezTo>
                  <a:close/>
                  <a:moveTo>
                    <a:pt x="162" y="23"/>
                  </a:moveTo>
                  <a:cubicBezTo>
                    <a:pt x="163" y="30"/>
                    <a:pt x="157" y="25"/>
                    <a:pt x="153" y="28"/>
                  </a:cubicBezTo>
                  <a:cubicBezTo>
                    <a:pt x="152" y="25"/>
                    <a:pt x="157" y="23"/>
                    <a:pt x="162" y="23"/>
                  </a:cubicBezTo>
                  <a:close/>
                  <a:moveTo>
                    <a:pt x="153" y="35"/>
                  </a:moveTo>
                  <a:cubicBezTo>
                    <a:pt x="154" y="38"/>
                    <a:pt x="149" y="46"/>
                    <a:pt x="143" y="46"/>
                  </a:cubicBezTo>
                  <a:cubicBezTo>
                    <a:pt x="147" y="43"/>
                    <a:pt x="150" y="38"/>
                    <a:pt x="153" y="35"/>
                  </a:cubicBezTo>
                  <a:close/>
                  <a:moveTo>
                    <a:pt x="142" y="82"/>
                  </a:moveTo>
                  <a:cubicBezTo>
                    <a:pt x="144" y="79"/>
                    <a:pt x="146" y="82"/>
                    <a:pt x="147" y="80"/>
                  </a:cubicBezTo>
                  <a:cubicBezTo>
                    <a:pt x="151" y="83"/>
                    <a:pt x="146" y="93"/>
                    <a:pt x="143" y="97"/>
                  </a:cubicBezTo>
                  <a:cubicBezTo>
                    <a:pt x="141" y="93"/>
                    <a:pt x="142" y="86"/>
                    <a:pt x="142" y="82"/>
                  </a:cubicBezTo>
                  <a:close/>
                  <a:moveTo>
                    <a:pt x="137" y="51"/>
                  </a:moveTo>
                  <a:cubicBezTo>
                    <a:pt x="138" y="54"/>
                    <a:pt x="133" y="56"/>
                    <a:pt x="132" y="60"/>
                  </a:cubicBezTo>
                  <a:cubicBezTo>
                    <a:pt x="134" y="60"/>
                    <a:pt x="135" y="58"/>
                    <a:pt x="136" y="57"/>
                  </a:cubicBezTo>
                  <a:cubicBezTo>
                    <a:pt x="136" y="61"/>
                    <a:pt x="131" y="65"/>
                    <a:pt x="127" y="67"/>
                  </a:cubicBezTo>
                  <a:cubicBezTo>
                    <a:pt x="128" y="61"/>
                    <a:pt x="133" y="57"/>
                    <a:pt x="137" y="51"/>
                  </a:cubicBezTo>
                  <a:close/>
                  <a:moveTo>
                    <a:pt x="136" y="84"/>
                  </a:moveTo>
                  <a:cubicBezTo>
                    <a:pt x="132" y="93"/>
                    <a:pt x="124" y="98"/>
                    <a:pt x="119" y="106"/>
                  </a:cubicBezTo>
                  <a:cubicBezTo>
                    <a:pt x="116" y="104"/>
                    <a:pt x="119" y="104"/>
                    <a:pt x="121" y="103"/>
                  </a:cubicBezTo>
                  <a:cubicBezTo>
                    <a:pt x="122" y="99"/>
                    <a:pt x="124" y="96"/>
                    <a:pt x="127" y="94"/>
                  </a:cubicBezTo>
                  <a:cubicBezTo>
                    <a:pt x="127" y="93"/>
                    <a:pt x="127" y="92"/>
                    <a:pt x="127" y="91"/>
                  </a:cubicBezTo>
                  <a:cubicBezTo>
                    <a:pt x="132" y="90"/>
                    <a:pt x="131" y="86"/>
                    <a:pt x="135" y="83"/>
                  </a:cubicBezTo>
                  <a:cubicBezTo>
                    <a:pt x="136" y="83"/>
                    <a:pt x="135" y="84"/>
                    <a:pt x="136" y="84"/>
                  </a:cubicBezTo>
                  <a:close/>
                  <a:moveTo>
                    <a:pt x="128" y="49"/>
                  </a:moveTo>
                  <a:cubicBezTo>
                    <a:pt x="130" y="48"/>
                    <a:pt x="131" y="50"/>
                    <a:pt x="134" y="48"/>
                  </a:cubicBezTo>
                  <a:cubicBezTo>
                    <a:pt x="119" y="67"/>
                    <a:pt x="106" y="88"/>
                    <a:pt x="91" y="107"/>
                  </a:cubicBezTo>
                  <a:cubicBezTo>
                    <a:pt x="101" y="89"/>
                    <a:pt x="115" y="68"/>
                    <a:pt x="128" y="49"/>
                  </a:cubicBezTo>
                  <a:close/>
                  <a:moveTo>
                    <a:pt x="113" y="110"/>
                  </a:moveTo>
                  <a:cubicBezTo>
                    <a:pt x="114" y="109"/>
                    <a:pt x="116" y="108"/>
                    <a:pt x="117" y="106"/>
                  </a:cubicBezTo>
                  <a:cubicBezTo>
                    <a:pt x="118" y="107"/>
                    <a:pt x="116" y="111"/>
                    <a:pt x="113" y="110"/>
                  </a:cubicBezTo>
                  <a:close/>
                  <a:moveTo>
                    <a:pt x="113" y="111"/>
                  </a:moveTo>
                  <a:cubicBezTo>
                    <a:pt x="113" y="114"/>
                    <a:pt x="111" y="114"/>
                    <a:pt x="110" y="116"/>
                  </a:cubicBezTo>
                  <a:cubicBezTo>
                    <a:pt x="109" y="115"/>
                    <a:pt x="112" y="112"/>
                    <a:pt x="113" y="111"/>
                  </a:cubicBezTo>
                  <a:close/>
                  <a:moveTo>
                    <a:pt x="107" y="96"/>
                  </a:moveTo>
                  <a:cubicBezTo>
                    <a:pt x="105" y="96"/>
                    <a:pt x="104" y="98"/>
                    <a:pt x="102" y="99"/>
                  </a:cubicBezTo>
                  <a:cubicBezTo>
                    <a:pt x="104" y="97"/>
                    <a:pt x="105" y="93"/>
                    <a:pt x="108" y="92"/>
                  </a:cubicBezTo>
                  <a:cubicBezTo>
                    <a:pt x="108" y="95"/>
                    <a:pt x="106" y="93"/>
                    <a:pt x="107" y="96"/>
                  </a:cubicBezTo>
                  <a:close/>
                  <a:moveTo>
                    <a:pt x="91" y="114"/>
                  </a:moveTo>
                  <a:cubicBezTo>
                    <a:pt x="97" y="112"/>
                    <a:pt x="96" y="109"/>
                    <a:pt x="100" y="105"/>
                  </a:cubicBezTo>
                  <a:cubicBezTo>
                    <a:pt x="101" y="109"/>
                    <a:pt x="93" y="115"/>
                    <a:pt x="92" y="120"/>
                  </a:cubicBezTo>
                  <a:cubicBezTo>
                    <a:pt x="86" y="123"/>
                    <a:pt x="83" y="133"/>
                    <a:pt x="77" y="137"/>
                  </a:cubicBezTo>
                  <a:cubicBezTo>
                    <a:pt x="79" y="129"/>
                    <a:pt x="89" y="121"/>
                    <a:pt x="91" y="114"/>
                  </a:cubicBezTo>
                  <a:close/>
                  <a:moveTo>
                    <a:pt x="14" y="209"/>
                  </a:moveTo>
                  <a:cubicBezTo>
                    <a:pt x="20" y="195"/>
                    <a:pt x="29" y="185"/>
                    <a:pt x="38" y="174"/>
                  </a:cubicBezTo>
                  <a:cubicBezTo>
                    <a:pt x="40" y="185"/>
                    <a:pt x="25" y="192"/>
                    <a:pt x="21" y="203"/>
                  </a:cubicBezTo>
                  <a:cubicBezTo>
                    <a:pt x="22" y="207"/>
                    <a:pt x="19" y="209"/>
                    <a:pt x="18" y="211"/>
                  </a:cubicBezTo>
                  <a:cubicBezTo>
                    <a:pt x="17" y="210"/>
                    <a:pt x="15" y="210"/>
                    <a:pt x="14" y="209"/>
                  </a:cubicBezTo>
                  <a:close/>
                  <a:moveTo>
                    <a:pt x="24" y="220"/>
                  </a:moveTo>
                  <a:cubicBezTo>
                    <a:pt x="23" y="221"/>
                    <a:pt x="20" y="219"/>
                    <a:pt x="21" y="217"/>
                  </a:cubicBezTo>
                  <a:cubicBezTo>
                    <a:pt x="22" y="215"/>
                    <a:pt x="22" y="218"/>
                    <a:pt x="24" y="218"/>
                  </a:cubicBezTo>
                  <a:cubicBezTo>
                    <a:pt x="24" y="219"/>
                    <a:pt x="23" y="219"/>
                    <a:pt x="24" y="220"/>
                  </a:cubicBezTo>
                  <a:close/>
                  <a:moveTo>
                    <a:pt x="24" y="214"/>
                  </a:moveTo>
                  <a:cubicBezTo>
                    <a:pt x="29" y="209"/>
                    <a:pt x="33" y="204"/>
                    <a:pt x="35" y="197"/>
                  </a:cubicBezTo>
                  <a:cubicBezTo>
                    <a:pt x="38" y="197"/>
                    <a:pt x="37" y="200"/>
                    <a:pt x="39" y="200"/>
                  </a:cubicBezTo>
                  <a:cubicBezTo>
                    <a:pt x="45" y="195"/>
                    <a:pt x="49" y="188"/>
                    <a:pt x="53" y="180"/>
                  </a:cubicBezTo>
                  <a:cubicBezTo>
                    <a:pt x="68" y="169"/>
                    <a:pt x="79" y="153"/>
                    <a:pt x="92" y="140"/>
                  </a:cubicBezTo>
                  <a:cubicBezTo>
                    <a:pt x="85" y="154"/>
                    <a:pt x="71" y="165"/>
                    <a:pt x="63" y="179"/>
                  </a:cubicBezTo>
                  <a:cubicBezTo>
                    <a:pt x="54" y="188"/>
                    <a:pt x="45" y="200"/>
                    <a:pt x="35" y="209"/>
                  </a:cubicBezTo>
                  <a:cubicBezTo>
                    <a:pt x="33" y="211"/>
                    <a:pt x="29" y="219"/>
                    <a:pt x="24" y="214"/>
                  </a:cubicBezTo>
                  <a:close/>
                  <a:moveTo>
                    <a:pt x="87" y="286"/>
                  </a:moveTo>
                  <a:cubicBezTo>
                    <a:pt x="74" y="272"/>
                    <a:pt x="60" y="255"/>
                    <a:pt x="45" y="241"/>
                  </a:cubicBezTo>
                  <a:cubicBezTo>
                    <a:pt x="46" y="239"/>
                    <a:pt x="44" y="240"/>
                    <a:pt x="45" y="238"/>
                  </a:cubicBezTo>
                  <a:cubicBezTo>
                    <a:pt x="62" y="254"/>
                    <a:pt x="78" y="272"/>
                    <a:pt x="92" y="290"/>
                  </a:cubicBezTo>
                  <a:cubicBezTo>
                    <a:pt x="90" y="290"/>
                    <a:pt x="88" y="288"/>
                    <a:pt x="87" y="286"/>
                  </a:cubicBezTo>
                  <a:close/>
                  <a:moveTo>
                    <a:pt x="98" y="290"/>
                  </a:moveTo>
                  <a:cubicBezTo>
                    <a:pt x="94" y="280"/>
                    <a:pt x="87" y="274"/>
                    <a:pt x="80" y="267"/>
                  </a:cubicBezTo>
                  <a:cubicBezTo>
                    <a:pt x="76" y="260"/>
                    <a:pt x="71" y="253"/>
                    <a:pt x="64" y="248"/>
                  </a:cubicBezTo>
                  <a:cubicBezTo>
                    <a:pt x="62" y="241"/>
                    <a:pt x="58" y="234"/>
                    <a:pt x="52" y="231"/>
                  </a:cubicBezTo>
                  <a:cubicBezTo>
                    <a:pt x="50" y="223"/>
                    <a:pt x="44" y="219"/>
                    <a:pt x="40" y="214"/>
                  </a:cubicBezTo>
                  <a:cubicBezTo>
                    <a:pt x="41" y="210"/>
                    <a:pt x="46" y="209"/>
                    <a:pt x="48" y="207"/>
                  </a:cubicBezTo>
                  <a:cubicBezTo>
                    <a:pt x="48" y="205"/>
                    <a:pt x="48" y="203"/>
                    <a:pt x="49" y="202"/>
                  </a:cubicBezTo>
                  <a:cubicBezTo>
                    <a:pt x="62" y="184"/>
                    <a:pt x="78" y="167"/>
                    <a:pt x="92" y="150"/>
                  </a:cubicBezTo>
                  <a:cubicBezTo>
                    <a:pt x="106" y="132"/>
                    <a:pt x="118" y="113"/>
                    <a:pt x="135" y="97"/>
                  </a:cubicBezTo>
                  <a:cubicBezTo>
                    <a:pt x="136" y="97"/>
                    <a:pt x="136" y="98"/>
                    <a:pt x="136" y="98"/>
                  </a:cubicBezTo>
                  <a:cubicBezTo>
                    <a:pt x="137" y="158"/>
                    <a:pt x="145" y="231"/>
                    <a:pt x="142" y="285"/>
                  </a:cubicBezTo>
                  <a:cubicBezTo>
                    <a:pt x="143" y="302"/>
                    <a:pt x="145" y="317"/>
                    <a:pt x="145" y="336"/>
                  </a:cubicBezTo>
                  <a:cubicBezTo>
                    <a:pt x="129" y="322"/>
                    <a:pt x="113" y="306"/>
                    <a:pt x="98" y="290"/>
                  </a:cubicBezTo>
                  <a:close/>
                  <a:moveTo>
                    <a:pt x="144" y="345"/>
                  </a:moveTo>
                  <a:cubicBezTo>
                    <a:pt x="142" y="346"/>
                    <a:pt x="144" y="343"/>
                    <a:pt x="142" y="344"/>
                  </a:cubicBezTo>
                  <a:cubicBezTo>
                    <a:pt x="142" y="343"/>
                    <a:pt x="142" y="343"/>
                    <a:pt x="142" y="342"/>
                  </a:cubicBezTo>
                  <a:cubicBezTo>
                    <a:pt x="144" y="342"/>
                    <a:pt x="144" y="343"/>
                    <a:pt x="144" y="345"/>
                  </a:cubicBezTo>
                  <a:close/>
                  <a:moveTo>
                    <a:pt x="134" y="344"/>
                  </a:moveTo>
                  <a:cubicBezTo>
                    <a:pt x="133" y="342"/>
                    <a:pt x="133" y="339"/>
                    <a:pt x="132" y="337"/>
                  </a:cubicBezTo>
                  <a:cubicBezTo>
                    <a:pt x="134" y="339"/>
                    <a:pt x="137" y="341"/>
                    <a:pt x="134" y="344"/>
                  </a:cubicBezTo>
                  <a:close/>
                  <a:moveTo>
                    <a:pt x="129" y="362"/>
                  </a:moveTo>
                  <a:cubicBezTo>
                    <a:pt x="125" y="357"/>
                    <a:pt x="127" y="349"/>
                    <a:pt x="128" y="344"/>
                  </a:cubicBezTo>
                  <a:cubicBezTo>
                    <a:pt x="130" y="349"/>
                    <a:pt x="132" y="356"/>
                    <a:pt x="129" y="362"/>
                  </a:cubicBezTo>
                  <a:close/>
                  <a:moveTo>
                    <a:pt x="125" y="386"/>
                  </a:moveTo>
                  <a:cubicBezTo>
                    <a:pt x="123" y="378"/>
                    <a:pt x="123" y="372"/>
                    <a:pt x="124" y="363"/>
                  </a:cubicBezTo>
                  <a:cubicBezTo>
                    <a:pt x="130" y="367"/>
                    <a:pt x="128" y="381"/>
                    <a:pt x="125" y="386"/>
                  </a:cubicBezTo>
                  <a:close/>
                  <a:moveTo>
                    <a:pt x="128" y="392"/>
                  </a:moveTo>
                  <a:cubicBezTo>
                    <a:pt x="129" y="389"/>
                    <a:pt x="130" y="387"/>
                    <a:pt x="131" y="384"/>
                  </a:cubicBezTo>
                  <a:cubicBezTo>
                    <a:pt x="133" y="393"/>
                    <a:pt x="137" y="400"/>
                    <a:pt x="139" y="407"/>
                  </a:cubicBezTo>
                  <a:cubicBezTo>
                    <a:pt x="134" y="407"/>
                    <a:pt x="135" y="393"/>
                    <a:pt x="128" y="392"/>
                  </a:cubicBezTo>
                  <a:close/>
                  <a:moveTo>
                    <a:pt x="149" y="415"/>
                  </a:moveTo>
                  <a:cubicBezTo>
                    <a:pt x="143" y="407"/>
                    <a:pt x="140" y="392"/>
                    <a:pt x="137" y="382"/>
                  </a:cubicBezTo>
                  <a:cubicBezTo>
                    <a:pt x="136" y="381"/>
                    <a:pt x="133" y="382"/>
                    <a:pt x="132" y="381"/>
                  </a:cubicBezTo>
                  <a:cubicBezTo>
                    <a:pt x="136" y="375"/>
                    <a:pt x="136" y="362"/>
                    <a:pt x="139" y="354"/>
                  </a:cubicBezTo>
                  <a:cubicBezTo>
                    <a:pt x="142" y="354"/>
                    <a:pt x="145" y="350"/>
                    <a:pt x="143" y="348"/>
                  </a:cubicBezTo>
                  <a:cubicBezTo>
                    <a:pt x="145" y="347"/>
                    <a:pt x="148" y="350"/>
                    <a:pt x="150" y="350"/>
                  </a:cubicBezTo>
                  <a:cubicBezTo>
                    <a:pt x="148" y="370"/>
                    <a:pt x="149" y="397"/>
                    <a:pt x="149" y="415"/>
                  </a:cubicBezTo>
                  <a:close/>
                  <a:moveTo>
                    <a:pt x="150" y="341"/>
                  </a:moveTo>
                  <a:cubicBezTo>
                    <a:pt x="148" y="341"/>
                    <a:pt x="148" y="338"/>
                    <a:pt x="146" y="337"/>
                  </a:cubicBezTo>
                  <a:cubicBezTo>
                    <a:pt x="147" y="335"/>
                    <a:pt x="149" y="338"/>
                    <a:pt x="151" y="337"/>
                  </a:cubicBezTo>
                  <a:cubicBezTo>
                    <a:pt x="151" y="339"/>
                    <a:pt x="151" y="340"/>
                    <a:pt x="150" y="341"/>
                  </a:cubicBezTo>
                  <a:close/>
                  <a:moveTo>
                    <a:pt x="151" y="405"/>
                  </a:moveTo>
                  <a:cubicBezTo>
                    <a:pt x="153" y="395"/>
                    <a:pt x="151" y="387"/>
                    <a:pt x="153" y="373"/>
                  </a:cubicBezTo>
                  <a:cubicBezTo>
                    <a:pt x="155" y="375"/>
                    <a:pt x="157" y="377"/>
                    <a:pt x="158" y="379"/>
                  </a:cubicBezTo>
                  <a:cubicBezTo>
                    <a:pt x="157" y="380"/>
                    <a:pt x="155" y="380"/>
                    <a:pt x="155" y="382"/>
                  </a:cubicBezTo>
                  <a:cubicBezTo>
                    <a:pt x="155" y="403"/>
                    <a:pt x="157" y="414"/>
                    <a:pt x="157" y="432"/>
                  </a:cubicBezTo>
                  <a:cubicBezTo>
                    <a:pt x="149" y="423"/>
                    <a:pt x="154" y="414"/>
                    <a:pt x="151" y="405"/>
                  </a:cubicBezTo>
                  <a:close/>
                  <a:moveTo>
                    <a:pt x="153" y="481"/>
                  </a:moveTo>
                  <a:cubicBezTo>
                    <a:pt x="153" y="468"/>
                    <a:pt x="154" y="454"/>
                    <a:pt x="153" y="445"/>
                  </a:cubicBezTo>
                  <a:cubicBezTo>
                    <a:pt x="154" y="444"/>
                    <a:pt x="156" y="444"/>
                    <a:pt x="155" y="441"/>
                  </a:cubicBezTo>
                  <a:cubicBezTo>
                    <a:pt x="156" y="441"/>
                    <a:pt x="156" y="441"/>
                    <a:pt x="157" y="442"/>
                  </a:cubicBezTo>
                  <a:cubicBezTo>
                    <a:pt x="157" y="478"/>
                    <a:pt x="159" y="516"/>
                    <a:pt x="157" y="555"/>
                  </a:cubicBezTo>
                  <a:cubicBezTo>
                    <a:pt x="155" y="535"/>
                    <a:pt x="155" y="506"/>
                    <a:pt x="153" y="481"/>
                  </a:cubicBezTo>
                  <a:close/>
                  <a:moveTo>
                    <a:pt x="162" y="806"/>
                  </a:moveTo>
                  <a:cubicBezTo>
                    <a:pt x="164" y="809"/>
                    <a:pt x="158" y="815"/>
                    <a:pt x="158" y="820"/>
                  </a:cubicBezTo>
                  <a:cubicBezTo>
                    <a:pt x="155" y="818"/>
                    <a:pt x="153" y="821"/>
                    <a:pt x="151" y="821"/>
                  </a:cubicBezTo>
                  <a:cubicBezTo>
                    <a:pt x="154" y="815"/>
                    <a:pt x="158" y="811"/>
                    <a:pt x="162" y="806"/>
                  </a:cubicBezTo>
                  <a:close/>
                  <a:moveTo>
                    <a:pt x="136" y="866"/>
                  </a:moveTo>
                  <a:cubicBezTo>
                    <a:pt x="136" y="863"/>
                    <a:pt x="134" y="862"/>
                    <a:pt x="138" y="861"/>
                  </a:cubicBezTo>
                  <a:cubicBezTo>
                    <a:pt x="137" y="862"/>
                    <a:pt x="138" y="863"/>
                    <a:pt x="139" y="863"/>
                  </a:cubicBezTo>
                  <a:cubicBezTo>
                    <a:pt x="139" y="864"/>
                    <a:pt x="138" y="866"/>
                    <a:pt x="136" y="866"/>
                  </a:cubicBezTo>
                  <a:close/>
                  <a:moveTo>
                    <a:pt x="140" y="841"/>
                  </a:moveTo>
                  <a:cubicBezTo>
                    <a:pt x="141" y="841"/>
                    <a:pt x="141" y="842"/>
                    <a:pt x="142" y="842"/>
                  </a:cubicBezTo>
                  <a:cubicBezTo>
                    <a:pt x="142" y="844"/>
                    <a:pt x="140" y="845"/>
                    <a:pt x="140" y="846"/>
                  </a:cubicBezTo>
                  <a:cubicBezTo>
                    <a:pt x="137" y="844"/>
                    <a:pt x="141" y="843"/>
                    <a:pt x="140" y="841"/>
                  </a:cubicBezTo>
                  <a:close/>
                  <a:moveTo>
                    <a:pt x="140" y="869"/>
                  </a:moveTo>
                  <a:cubicBezTo>
                    <a:pt x="140" y="868"/>
                    <a:pt x="140" y="867"/>
                    <a:pt x="140" y="867"/>
                  </a:cubicBezTo>
                  <a:cubicBezTo>
                    <a:pt x="141" y="867"/>
                    <a:pt x="142" y="867"/>
                    <a:pt x="142" y="867"/>
                  </a:cubicBezTo>
                  <a:cubicBezTo>
                    <a:pt x="142" y="868"/>
                    <a:pt x="142" y="869"/>
                    <a:pt x="140" y="869"/>
                  </a:cubicBezTo>
                  <a:close/>
                  <a:moveTo>
                    <a:pt x="143" y="858"/>
                  </a:moveTo>
                  <a:cubicBezTo>
                    <a:pt x="138" y="856"/>
                    <a:pt x="141" y="852"/>
                    <a:pt x="143" y="850"/>
                  </a:cubicBezTo>
                  <a:cubicBezTo>
                    <a:pt x="147" y="850"/>
                    <a:pt x="146" y="857"/>
                    <a:pt x="143" y="858"/>
                  </a:cubicBezTo>
                  <a:close/>
                  <a:moveTo>
                    <a:pt x="146" y="833"/>
                  </a:moveTo>
                  <a:cubicBezTo>
                    <a:pt x="144" y="829"/>
                    <a:pt x="146" y="826"/>
                    <a:pt x="149" y="823"/>
                  </a:cubicBezTo>
                  <a:cubicBezTo>
                    <a:pt x="150" y="824"/>
                    <a:pt x="150" y="826"/>
                    <a:pt x="151" y="827"/>
                  </a:cubicBezTo>
                  <a:cubicBezTo>
                    <a:pt x="150" y="829"/>
                    <a:pt x="150" y="833"/>
                    <a:pt x="146" y="833"/>
                  </a:cubicBezTo>
                  <a:close/>
                  <a:moveTo>
                    <a:pt x="153" y="834"/>
                  </a:moveTo>
                  <a:cubicBezTo>
                    <a:pt x="157" y="838"/>
                    <a:pt x="158" y="843"/>
                    <a:pt x="153" y="846"/>
                  </a:cubicBezTo>
                  <a:cubicBezTo>
                    <a:pt x="151" y="845"/>
                    <a:pt x="152" y="841"/>
                    <a:pt x="149" y="840"/>
                  </a:cubicBezTo>
                  <a:cubicBezTo>
                    <a:pt x="151" y="838"/>
                    <a:pt x="152" y="836"/>
                    <a:pt x="153" y="834"/>
                  </a:cubicBezTo>
                  <a:close/>
                  <a:moveTo>
                    <a:pt x="151" y="866"/>
                  </a:moveTo>
                  <a:cubicBezTo>
                    <a:pt x="150" y="863"/>
                    <a:pt x="151" y="860"/>
                    <a:pt x="153" y="859"/>
                  </a:cubicBezTo>
                  <a:cubicBezTo>
                    <a:pt x="155" y="858"/>
                    <a:pt x="154" y="861"/>
                    <a:pt x="155" y="862"/>
                  </a:cubicBezTo>
                  <a:cubicBezTo>
                    <a:pt x="154" y="864"/>
                    <a:pt x="153" y="866"/>
                    <a:pt x="151" y="866"/>
                  </a:cubicBezTo>
                  <a:close/>
                  <a:moveTo>
                    <a:pt x="154" y="870"/>
                  </a:moveTo>
                  <a:cubicBezTo>
                    <a:pt x="155" y="869"/>
                    <a:pt x="156" y="867"/>
                    <a:pt x="158" y="867"/>
                  </a:cubicBezTo>
                  <a:cubicBezTo>
                    <a:pt x="156" y="868"/>
                    <a:pt x="156" y="872"/>
                    <a:pt x="154" y="870"/>
                  </a:cubicBezTo>
                  <a:close/>
                  <a:moveTo>
                    <a:pt x="159" y="857"/>
                  </a:moveTo>
                  <a:cubicBezTo>
                    <a:pt x="158" y="855"/>
                    <a:pt x="157" y="854"/>
                    <a:pt x="156" y="853"/>
                  </a:cubicBezTo>
                  <a:cubicBezTo>
                    <a:pt x="156" y="852"/>
                    <a:pt x="158" y="851"/>
                    <a:pt x="158" y="849"/>
                  </a:cubicBezTo>
                  <a:cubicBezTo>
                    <a:pt x="160" y="850"/>
                    <a:pt x="163" y="857"/>
                    <a:pt x="159" y="857"/>
                  </a:cubicBezTo>
                  <a:close/>
                  <a:moveTo>
                    <a:pt x="164" y="850"/>
                  </a:moveTo>
                  <a:cubicBezTo>
                    <a:pt x="164" y="848"/>
                    <a:pt x="163" y="846"/>
                    <a:pt x="162" y="845"/>
                  </a:cubicBezTo>
                  <a:cubicBezTo>
                    <a:pt x="164" y="843"/>
                    <a:pt x="163" y="849"/>
                    <a:pt x="166" y="848"/>
                  </a:cubicBezTo>
                  <a:cubicBezTo>
                    <a:pt x="165" y="849"/>
                    <a:pt x="166" y="851"/>
                    <a:pt x="164" y="850"/>
                  </a:cubicBezTo>
                  <a:close/>
                  <a:moveTo>
                    <a:pt x="168" y="835"/>
                  </a:moveTo>
                  <a:cubicBezTo>
                    <a:pt x="171" y="836"/>
                    <a:pt x="170" y="840"/>
                    <a:pt x="173" y="841"/>
                  </a:cubicBezTo>
                  <a:cubicBezTo>
                    <a:pt x="173" y="843"/>
                    <a:pt x="171" y="844"/>
                    <a:pt x="169" y="844"/>
                  </a:cubicBezTo>
                  <a:cubicBezTo>
                    <a:pt x="168" y="842"/>
                    <a:pt x="167" y="841"/>
                    <a:pt x="166" y="838"/>
                  </a:cubicBezTo>
                  <a:cubicBezTo>
                    <a:pt x="167" y="837"/>
                    <a:pt x="168" y="837"/>
                    <a:pt x="168" y="835"/>
                  </a:cubicBezTo>
                  <a:close/>
                  <a:moveTo>
                    <a:pt x="170" y="857"/>
                  </a:moveTo>
                  <a:cubicBezTo>
                    <a:pt x="176" y="860"/>
                    <a:pt x="173" y="864"/>
                    <a:pt x="168" y="866"/>
                  </a:cubicBezTo>
                  <a:cubicBezTo>
                    <a:pt x="168" y="862"/>
                    <a:pt x="169" y="859"/>
                    <a:pt x="170" y="857"/>
                  </a:cubicBezTo>
                  <a:close/>
                  <a:moveTo>
                    <a:pt x="174" y="872"/>
                  </a:moveTo>
                  <a:cubicBezTo>
                    <a:pt x="173" y="872"/>
                    <a:pt x="171" y="872"/>
                    <a:pt x="169" y="872"/>
                  </a:cubicBezTo>
                  <a:cubicBezTo>
                    <a:pt x="173" y="869"/>
                    <a:pt x="174" y="863"/>
                    <a:pt x="180" y="863"/>
                  </a:cubicBezTo>
                  <a:cubicBezTo>
                    <a:pt x="178" y="866"/>
                    <a:pt x="176" y="869"/>
                    <a:pt x="174" y="872"/>
                  </a:cubicBezTo>
                  <a:close/>
                  <a:moveTo>
                    <a:pt x="175" y="851"/>
                  </a:moveTo>
                  <a:cubicBezTo>
                    <a:pt x="177" y="851"/>
                    <a:pt x="176" y="853"/>
                    <a:pt x="177" y="853"/>
                  </a:cubicBezTo>
                  <a:cubicBezTo>
                    <a:pt x="176" y="855"/>
                    <a:pt x="173" y="852"/>
                    <a:pt x="175" y="851"/>
                  </a:cubicBezTo>
                  <a:close/>
                  <a:moveTo>
                    <a:pt x="181" y="842"/>
                  </a:moveTo>
                  <a:cubicBezTo>
                    <a:pt x="183" y="840"/>
                    <a:pt x="185" y="838"/>
                    <a:pt x="186" y="836"/>
                  </a:cubicBezTo>
                  <a:cubicBezTo>
                    <a:pt x="190" y="838"/>
                    <a:pt x="190" y="844"/>
                    <a:pt x="186" y="847"/>
                  </a:cubicBezTo>
                  <a:cubicBezTo>
                    <a:pt x="183" y="846"/>
                    <a:pt x="182" y="844"/>
                    <a:pt x="181" y="842"/>
                  </a:cubicBezTo>
                  <a:close/>
                  <a:moveTo>
                    <a:pt x="190" y="846"/>
                  </a:moveTo>
                  <a:cubicBezTo>
                    <a:pt x="191" y="846"/>
                    <a:pt x="192" y="847"/>
                    <a:pt x="193" y="847"/>
                  </a:cubicBezTo>
                  <a:cubicBezTo>
                    <a:pt x="191" y="849"/>
                    <a:pt x="191" y="852"/>
                    <a:pt x="187" y="852"/>
                  </a:cubicBezTo>
                  <a:cubicBezTo>
                    <a:pt x="188" y="848"/>
                    <a:pt x="189" y="850"/>
                    <a:pt x="190" y="846"/>
                  </a:cubicBezTo>
                  <a:close/>
                  <a:moveTo>
                    <a:pt x="193" y="874"/>
                  </a:moveTo>
                  <a:cubicBezTo>
                    <a:pt x="190" y="874"/>
                    <a:pt x="186" y="875"/>
                    <a:pt x="184" y="873"/>
                  </a:cubicBezTo>
                  <a:cubicBezTo>
                    <a:pt x="187" y="871"/>
                    <a:pt x="190" y="864"/>
                    <a:pt x="195" y="868"/>
                  </a:cubicBezTo>
                  <a:cubicBezTo>
                    <a:pt x="195" y="871"/>
                    <a:pt x="193" y="872"/>
                    <a:pt x="193" y="874"/>
                  </a:cubicBezTo>
                  <a:close/>
                  <a:moveTo>
                    <a:pt x="193" y="858"/>
                  </a:moveTo>
                  <a:cubicBezTo>
                    <a:pt x="191" y="857"/>
                    <a:pt x="194" y="855"/>
                    <a:pt x="194" y="853"/>
                  </a:cubicBezTo>
                  <a:cubicBezTo>
                    <a:pt x="195" y="854"/>
                    <a:pt x="195" y="854"/>
                    <a:pt x="195" y="855"/>
                  </a:cubicBezTo>
                  <a:cubicBezTo>
                    <a:pt x="193" y="855"/>
                    <a:pt x="193" y="857"/>
                    <a:pt x="193" y="858"/>
                  </a:cubicBezTo>
                  <a:close/>
                  <a:moveTo>
                    <a:pt x="200" y="872"/>
                  </a:moveTo>
                  <a:cubicBezTo>
                    <a:pt x="200" y="869"/>
                    <a:pt x="201" y="867"/>
                    <a:pt x="202" y="865"/>
                  </a:cubicBezTo>
                  <a:cubicBezTo>
                    <a:pt x="204" y="865"/>
                    <a:pt x="205" y="867"/>
                    <a:pt x="207" y="867"/>
                  </a:cubicBezTo>
                  <a:cubicBezTo>
                    <a:pt x="206" y="870"/>
                    <a:pt x="203" y="871"/>
                    <a:pt x="200" y="872"/>
                  </a:cubicBezTo>
                  <a:close/>
                  <a:moveTo>
                    <a:pt x="204" y="850"/>
                  </a:moveTo>
                  <a:cubicBezTo>
                    <a:pt x="206" y="851"/>
                    <a:pt x="202" y="852"/>
                    <a:pt x="202" y="853"/>
                  </a:cubicBezTo>
                  <a:cubicBezTo>
                    <a:pt x="200" y="852"/>
                    <a:pt x="203" y="850"/>
                    <a:pt x="204" y="850"/>
                  </a:cubicBezTo>
                  <a:close/>
                  <a:moveTo>
                    <a:pt x="210" y="863"/>
                  </a:moveTo>
                  <a:cubicBezTo>
                    <a:pt x="208" y="863"/>
                    <a:pt x="207" y="861"/>
                    <a:pt x="206" y="859"/>
                  </a:cubicBezTo>
                  <a:cubicBezTo>
                    <a:pt x="207" y="853"/>
                    <a:pt x="211" y="850"/>
                    <a:pt x="213" y="844"/>
                  </a:cubicBezTo>
                  <a:cubicBezTo>
                    <a:pt x="214" y="851"/>
                    <a:pt x="213" y="858"/>
                    <a:pt x="210" y="863"/>
                  </a:cubicBezTo>
                  <a:close/>
                  <a:moveTo>
                    <a:pt x="213" y="836"/>
                  </a:moveTo>
                  <a:cubicBezTo>
                    <a:pt x="213" y="838"/>
                    <a:pt x="214" y="839"/>
                    <a:pt x="213" y="841"/>
                  </a:cubicBezTo>
                  <a:cubicBezTo>
                    <a:pt x="212" y="842"/>
                    <a:pt x="211" y="839"/>
                    <a:pt x="208" y="840"/>
                  </a:cubicBezTo>
                  <a:cubicBezTo>
                    <a:pt x="204" y="841"/>
                    <a:pt x="203" y="846"/>
                    <a:pt x="200" y="848"/>
                  </a:cubicBezTo>
                  <a:cubicBezTo>
                    <a:pt x="198" y="844"/>
                    <a:pt x="205" y="839"/>
                    <a:pt x="206" y="834"/>
                  </a:cubicBezTo>
                  <a:cubicBezTo>
                    <a:pt x="208" y="836"/>
                    <a:pt x="209" y="838"/>
                    <a:pt x="213" y="836"/>
                  </a:cubicBezTo>
                  <a:close/>
                  <a:moveTo>
                    <a:pt x="207" y="831"/>
                  </a:moveTo>
                  <a:cubicBezTo>
                    <a:pt x="202" y="830"/>
                    <a:pt x="197" y="832"/>
                    <a:pt x="194" y="835"/>
                  </a:cubicBezTo>
                  <a:cubicBezTo>
                    <a:pt x="189" y="828"/>
                    <a:pt x="195" y="826"/>
                    <a:pt x="198" y="819"/>
                  </a:cubicBezTo>
                  <a:cubicBezTo>
                    <a:pt x="201" y="823"/>
                    <a:pt x="204" y="826"/>
                    <a:pt x="207" y="831"/>
                  </a:cubicBezTo>
                  <a:close/>
                  <a:moveTo>
                    <a:pt x="188" y="810"/>
                  </a:moveTo>
                  <a:cubicBezTo>
                    <a:pt x="193" y="811"/>
                    <a:pt x="195" y="815"/>
                    <a:pt x="197" y="818"/>
                  </a:cubicBezTo>
                  <a:cubicBezTo>
                    <a:pt x="188" y="817"/>
                    <a:pt x="183" y="829"/>
                    <a:pt x="178" y="835"/>
                  </a:cubicBezTo>
                  <a:cubicBezTo>
                    <a:pt x="175" y="834"/>
                    <a:pt x="175" y="830"/>
                    <a:pt x="173" y="829"/>
                  </a:cubicBezTo>
                  <a:cubicBezTo>
                    <a:pt x="176" y="822"/>
                    <a:pt x="183" y="818"/>
                    <a:pt x="188" y="810"/>
                  </a:cubicBezTo>
                  <a:close/>
                  <a:moveTo>
                    <a:pt x="184" y="791"/>
                  </a:moveTo>
                  <a:cubicBezTo>
                    <a:pt x="179" y="790"/>
                    <a:pt x="185" y="786"/>
                    <a:pt x="181" y="783"/>
                  </a:cubicBezTo>
                  <a:cubicBezTo>
                    <a:pt x="182" y="781"/>
                    <a:pt x="183" y="786"/>
                    <a:pt x="187" y="784"/>
                  </a:cubicBezTo>
                  <a:cubicBezTo>
                    <a:pt x="185" y="786"/>
                    <a:pt x="184" y="788"/>
                    <a:pt x="184" y="791"/>
                  </a:cubicBezTo>
                  <a:close/>
                  <a:moveTo>
                    <a:pt x="189" y="778"/>
                  </a:moveTo>
                  <a:cubicBezTo>
                    <a:pt x="179" y="769"/>
                    <a:pt x="193" y="751"/>
                    <a:pt x="187" y="740"/>
                  </a:cubicBezTo>
                  <a:cubicBezTo>
                    <a:pt x="187" y="738"/>
                    <a:pt x="190" y="739"/>
                    <a:pt x="191" y="738"/>
                  </a:cubicBezTo>
                  <a:cubicBezTo>
                    <a:pt x="192" y="730"/>
                    <a:pt x="187" y="724"/>
                    <a:pt x="190" y="717"/>
                  </a:cubicBezTo>
                  <a:cubicBezTo>
                    <a:pt x="191" y="717"/>
                    <a:pt x="191" y="717"/>
                    <a:pt x="192" y="717"/>
                  </a:cubicBezTo>
                  <a:cubicBezTo>
                    <a:pt x="193" y="735"/>
                    <a:pt x="192" y="757"/>
                    <a:pt x="189" y="778"/>
                  </a:cubicBezTo>
                  <a:close/>
                  <a:moveTo>
                    <a:pt x="194" y="703"/>
                  </a:moveTo>
                  <a:cubicBezTo>
                    <a:pt x="186" y="700"/>
                    <a:pt x="198" y="688"/>
                    <a:pt x="190" y="685"/>
                  </a:cubicBezTo>
                  <a:cubicBezTo>
                    <a:pt x="197" y="683"/>
                    <a:pt x="190" y="674"/>
                    <a:pt x="192" y="669"/>
                  </a:cubicBezTo>
                  <a:cubicBezTo>
                    <a:pt x="189" y="666"/>
                    <a:pt x="187" y="662"/>
                    <a:pt x="187" y="659"/>
                  </a:cubicBezTo>
                  <a:cubicBezTo>
                    <a:pt x="190" y="659"/>
                    <a:pt x="189" y="662"/>
                    <a:pt x="192" y="661"/>
                  </a:cubicBezTo>
                  <a:cubicBezTo>
                    <a:pt x="196" y="660"/>
                    <a:pt x="194" y="653"/>
                    <a:pt x="193" y="650"/>
                  </a:cubicBezTo>
                  <a:cubicBezTo>
                    <a:pt x="195" y="647"/>
                    <a:pt x="197" y="644"/>
                    <a:pt x="198" y="641"/>
                  </a:cubicBezTo>
                  <a:cubicBezTo>
                    <a:pt x="198" y="639"/>
                    <a:pt x="196" y="639"/>
                    <a:pt x="195" y="638"/>
                  </a:cubicBezTo>
                  <a:cubicBezTo>
                    <a:pt x="192" y="638"/>
                    <a:pt x="192" y="643"/>
                    <a:pt x="190" y="641"/>
                  </a:cubicBezTo>
                  <a:cubicBezTo>
                    <a:pt x="189" y="638"/>
                    <a:pt x="189" y="637"/>
                    <a:pt x="191" y="635"/>
                  </a:cubicBezTo>
                  <a:cubicBezTo>
                    <a:pt x="192" y="634"/>
                    <a:pt x="192" y="636"/>
                    <a:pt x="194" y="636"/>
                  </a:cubicBezTo>
                  <a:cubicBezTo>
                    <a:pt x="197" y="631"/>
                    <a:pt x="194" y="624"/>
                    <a:pt x="198" y="621"/>
                  </a:cubicBezTo>
                  <a:cubicBezTo>
                    <a:pt x="200" y="622"/>
                    <a:pt x="202" y="624"/>
                    <a:pt x="204" y="625"/>
                  </a:cubicBezTo>
                  <a:cubicBezTo>
                    <a:pt x="200" y="652"/>
                    <a:pt x="195" y="676"/>
                    <a:pt x="194" y="703"/>
                  </a:cubicBezTo>
                  <a:close/>
                  <a:moveTo>
                    <a:pt x="206" y="613"/>
                  </a:moveTo>
                  <a:cubicBezTo>
                    <a:pt x="205" y="607"/>
                    <a:pt x="201" y="604"/>
                    <a:pt x="199" y="596"/>
                  </a:cubicBezTo>
                  <a:cubicBezTo>
                    <a:pt x="200" y="596"/>
                    <a:pt x="201" y="596"/>
                    <a:pt x="202" y="596"/>
                  </a:cubicBezTo>
                  <a:cubicBezTo>
                    <a:pt x="201" y="589"/>
                    <a:pt x="209" y="587"/>
                    <a:pt x="210" y="579"/>
                  </a:cubicBezTo>
                  <a:cubicBezTo>
                    <a:pt x="209" y="578"/>
                    <a:pt x="207" y="578"/>
                    <a:pt x="205" y="578"/>
                  </a:cubicBezTo>
                  <a:cubicBezTo>
                    <a:pt x="206" y="571"/>
                    <a:pt x="211" y="568"/>
                    <a:pt x="213" y="561"/>
                  </a:cubicBezTo>
                  <a:cubicBezTo>
                    <a:pt x="212" y="557"/>
                    <a:pt x="208" y="557"/>
                    <a:pt x="205" y="558"/>
                  </a:cubicBezTo>
                  <a:cubicBezTo>
                    <a:pt x="201" y="549"/>
                    <a:pt x="216" y="538"/>
                    <a:pt x="217" y="528"/>
                  </a:cubicBezTo>
                  <a:cubicBezTo>
                    <a:pt x="215" y="523"/>
                    <a:pt x="210" y="524"/>
                    <a:pt x="207" y="527"/>
                  </a:cubicBezTo>
                  <a:cubicBezTo>
                    <a:pt x="209" y="525"/>
                    <a:pt x="209" y="520"/>
                    <a:pt x="210" y="517"/>
                  </a:cubicBezTo>
                  <a:cubicBezTo>
                    <a:pt x="212" y="517"/>
                    <a:pt x="211" y="518"/>
                    <a:pt x="213" y="517"/>
                  </a:cubicBezTo>
                  <a:cubicBezTo>
                    <a:pt x="212" y="507"/>
                    <a:pt x="217" y="503"/>
                    <a:pt x="220" y="497"/>
                  </a:cubicBezTo>
                  <a:cubicBezTo>
                    <a:pt x="221" y="494"/>
                    <a:pt x="216" y="493"/>
                    <a:pt x="215" y="495"/>
                  </a:cubicBezTo>
                  <a:cubicBezTo>
                    <a:pt x="215" y="488"/>
                    <a:pt x="219" y="478"/>
                    <a:pt x="223" y="469"/>
                  </a:cubicBezTo>
                  <a:cubicBezTo>
                    <a:pt x="225" y="472"/>
                    <a:pt x="226" y="475"/>
                    <a:pt x="228" y="477"/>
                  </a:cubicBezTo>
                  <a:cubicBezTo>
                    <a:pt x="221" y="519"/>
                    <a:pt x="215" y="569"/>
                    <a:pt x="206" y="613"/>
                  </a:cubicBezTo>
                  <a:close/>
                  <a:moveTo>
                    <a:pt x="226" y="466"/>
                  </a:moveTo>
                  <a:cubicBezTo>
                    <a:pt x="226" y="464"/>
                    <a:pt x="228" y="463"/>
                    <a:pt x="230" y="462"/>
                  </a:cubicBezTo>
                  <a:cubicBezTo>
                    <a:pt x="229" y="466"/>
                    <a:pt x="230" y="468"/>
                    <a:pt x="226" y="466"/>
                  </a:cubicBezTo>
                  <a:close/>
                  <a:moveTo>
                    <a:pt x="227" y="439"/>
                  </a:moveTo>
                  <a:cubicBezTo>
                    <a:pt x="230" y="440"/>
                    <a:pt x="230" y="444"/>
                    <a:pt x="232" y="447"/>
                  </a:cubicBezTo>
                  <a:cubicBezTo>
                    <a:pt x="230" y="444"/>
                    <a:pt x="227" y="443"/>
                    <a:pt x="227" y="439"/>
                  </a:cubicBezTo>
                  <a:close/>
                  <a:moveTo>
                    <a:pt x="231" y="437"/>
                  </a:moveTo>
                  <a:cubicBezTo>
                    <a:pt x="231" y="435"/>
                    <a:pt x="232" y="435"/>
                    <a:pt x="232" y="434"/>
                  </a:cubicBezTo>
                  <a:cubicBezTo>
                    <a:pt x="234" y="434"/>
                    <a:pt x="234" y="436"/>
                    <a:pt x="236" y="436"/>
                  </a:cubicBezTo>
                  <a:cubicBezTo>
                    <a:pt x="234" y="436"/>
                    <a:pt x="233" y="437"/>
                    <a:pt x="231" y="437"/>
                  </a:cubicBezTo>
                  <a:close/>
                  <a:moveTo>
                    <a:pt x="235" y="423"/>
                  </a:moveTo>
                  <a:cubicBezTo>
                    <a:pt x="233" y="423"/>
                    <a:pt x="233" y="421"/>
                    <a:pt x="231" y="420"/>
                  </a:cubicBezTo>
                  <a:cubicBezTo>
                    <a:pt x="232" y="417"/>
                    <a:pt x="236" y="413"/>
                    <a:pt x="239" y="416"/>
                  </a:cubicBezTo>
                  <a:cubicBezTo>
                    <a:pt x="238" y="419"/>
                    <a:pt x="236" y="421"/>
                    <a:pt x="235" y="423"/>
                  </a:cubicBezTo>
                  <a:close/>
                  <a:moveTo>
                    <a:pt x="240" y="434"/>
                  </a:moveTo>
                  <a:cubicBezTo>
                    <a:pt x="239" y="431"/>
                    <a:pt x="240" y="429"/>
                    <a:pt x="238" y="428"/>
                  </a:cubicBezTo>
                  <a:cubicBezTo>
                    <a:pt x="238" y="425"/>
                    <a:pt x="241" y="424"/>
                    <a:pt x="242" y="422"/>
                  </a:cubicBezTo>
                  <a:cubicBezTo>
                    <a:pt x="245" y="423"/>
                    <a:pt x="246" y="426"/>
                    <a:pt x="248" y="429"/>
                  </a:cubicBezTo>
                  <a:cubicBezTo>
                    <a:pt x="244" y="430"/>
                    <a:pt x="243" y="433"/>
                    <a:pt x="240" y="434"/>
                  </a:cubicBezTo>
                  <a:close/>
                  <a:moveTo>
                    <a:pt x="246" y="415"/>
                  </a:moveTo>
                  <a:cubicBezTo>
                    <a:pt x="249" y="418"/>
                    <a:pt x="254" y="421"/>
                    <a:pt x="253" y="425"/>
                  </a:cubicBezTo>
                  <a:cubicBezTo>
                    <a:pt x="252" y="420"/>
                    <a:pt x="246" y="420"/>
                    <a:pt x="246" y="415"/>
                  </a:cubicBezTo>
                  <a:close/>
                  <a:moveTo>
                    <a:pt x="253" y="415"/>
                  </a:moveTo>
                  <a:cubicBezTo>
                    <a:pt x="255" y="415"/>
                    <a:pt x="255" y="417"/>
                    <a:pt x="255" y="418"/>
                  </a:cubicBezTo>
                  <a:cubicBezTo>
                    <a:pt x="254" y="418"/>
                    <a:pt x="254" y="417"/>
                    <a:pt x="253" y="415"/>
                  </a:cubicBezTo>
                  <a:close/>
                  <a:moveTo>
                    <a:pt x="260" y="460"/>
                  </a:moveTo>
                  <a:cubicBezTo>
                    <a:pt x="257" y="454"/>
                    <a:pt x="256" y="444"/>
                    <a:pt x="255" y="438"/>
                  </a:cubicBezTo>
                  <a:cubicBezTo>
                    <a:pt x="258" y="441"/>
                    <a:pt x="259" y="446"/>
                    <a:pt x="263" y="447"/>
                  </a:cubicBezTo>
                  <a:cubicBezTo>
                    <a:pt x="259" y="450"/>
                    <a:pt x="261" y="455"/>
                    <a:pt x="260" y="460"/>
                  </a:cubicBezTo>
                  <a:close/>
                  <a:moveTo>
                    <a:pt x="266" y="446"/>
                  </a:moveTo>
                  <a:cubicBezTo>
                    <a:pt x="265" y="443"/>
                    <a:pt x="265" y="441"/>
                    <a:pt x="263" y="437"/>
                  </a:cubicBezTo>
                  <a:cubicBezTo>
                    <a:pt x="268" y="438"/>
                    <a:pt x="268" y="442"/>
                    <a:pt x="266" y="446"/>
                  </a:cubicBezTo>
                  <a:close/>
                  <a:moveTo>
                    <a:pt x="266" y="452"/>
                  </a:moveTo>
                  <a:cubicBezTo>
                    <a:pt x="266" y="456"/>
                    <a:pt x="270" y="456"/>
                    <a:pt x="274" y="454"/>
                  </a:cubicBezTo>
                  <a:cubicBezTo>
                    <a:pt x="274" y="457"/>
                    <a:pt x="275" y="460"/>
                    <a:pt x="276" y="461"/>
                  </a:cubicBezTo>
                  <a:cubicBezTo>
                    <a:pt x="276" y="463"/>
                    <a:pt x="274" y="463"/>
                    <a:pt x="274" y="465"/>
                  </a:cubicBezTo>
                  <a:cubicBezTo>
                    <a:pt x="272" y="466"/>
                    <a:pt x="273" y="463"/>
                    <a:pt x="271" y="463"/>
                  </a:cubicBezTo>
                  <a:cubicBezTo>
                    <a:pt x="263" y="464"/>
                    <a:pt x="272" y="471"/>
                    <a:pt x="266" y="474"/>
                  </a:cubicBezTo>
                  <a:cubicBezTo>
                    <a:pt x="267" y="471"/>
                    <a:pt x="265" y="471"/>
                    <a:pt x="265" y="469"/>
                  </a:cubicBezTo>
                  <a:cubicBezTo>
                    <a:pt x="268" y="465"/>
                    <a:pt x="265" y="459"/>
                    <a:pt x="266" y="452"/>
                  </a:cubicBezTo>
                  <a:close/>
                  <a:moveTo>
                    <a:pt x="266" y="478"/>
                  </a:moveTo>
                  <a:cubicBezTo>
                    <a:pt x="267" y="480"/>
                    <a:pt x="271" y="480"/>
                    <a:pt x="272" y="481"/>
                  </a:cubicBezTo>
                  <a:cubicBezTo>
                    <a:pt x="273" y="484"/>
                    <a:pt x="270" y="483"/>
                    <a:pt x="270" y="485"/>
                  </a:cubicBezTo>
                  <a:cubicBezTo>
                    <a:pt x="270" y="492"/>
                    <a:pt x="270" y="493"/>
                    <a:pt x="273" y="498"/>
                  </a:cubicBezTo>
                  <a:cubicBezTo>
                    <a:pt x="272" y="505"/>
                    <a:pt x="281" y="510"/>
                    <a:pt x="275" y="514"/>
                  </a:cubicBezTo>
                  <a:cubicBezTo>
                    <a:pt x="274" y="512"/>
                    <a:pt x="275" y="509"/>
                    <a:pt x="274" y="507"/>
                  </a:cubicBezTo>
                  <a:cubicBezTo>
                    <a:pt x="271" y="507"/>
                    <a:pt x="271" y="509"/>
                    <a:pt x="270" y="511"/>
                  </a:cubicBezTo>
                  <a:cubicBezTo>
                    <a:pt x="268" y="501"/>
                    <a:pt x="265" y="489"/>
                    <a:pt x="266" y="478"/>
                  </a:cubicBezTo>
                  <a:close/>
                  <a:moveTo>
                    <a:pt x="272" y="518"/>
                  </a:moveTo>
                  <a:cubicBezTo>
                    <a:pt x="275" y="519"/>
                    <a:pt x="272" y="523"/>
                    <a:pt x="272" y="524"/>
                  </a:cubicBezTo>
                  <a:cubicBezTo>
                    <a:pt x="270" y="523"/>
                    <a:pt x="271" y="519"/>
                    <a:pt x="272" y="518"/>
                  </a:cubicBezTo>
                  <a:close/>
                  <a:moveTo>
                    <a:pt x="272" y="533"/>
                  </a:moveTo>
                  <a:cubicBezTo>
                    <a:pt x="274" y="533"/>
                    <a:pt x="276" y="533"/>
                    <a:pt x="278" y="533"/>
                  </a:cubicBezTo>
                  <a:cubicBezTo>
                    <a:pt x="280" y="538"/>
                    <a:pt x="284" y="546"/>
                    <a:pt x="279" y="551"/>
                  </a:cubicBezTo>
                  <a:cubicBezTo>
                    <a:pt x="275" y="549"/>
                    <a:pt x="277" y="541"/>
                    <a:pt x="276" y="537"/>
                  </a:cubicBezTo>
                  <a:cubicBezTo>
                    <a:pt x="274" y="537"/>
                    <a:pt x="274" y="538"/>
                    <a:pt x="273" y="539"/>
                  </a:cubicBezTo>
                  <a:cubicBezTo>
                    <a:pt x="272" y="538"/>
                    <a:pt x="273" y="536"/>
                    <a:pt x="272" y="533"/>
                  </a:cubicBezTo>
                  <a:close/>
                  <a:moveTo>
                    <a:pt x="274" y="554"/>
                  </a:moveTo>
                  <a:cubicBezTo>
                    <a:pt x="278" y="561"/>
                    <a:pt x="283" y="569"/>
                    <a:pt x="281" y="579"/>
                  </a:cubicBezTo>
                  <a:cubicBezTo>
                    <a:pt x="278" y="572"/>
                    <a:pt x="275" y="569"/>
                    <a:pt x="274" y="562"/>
                  </a:cubicBezTo>
                  <a:cubicBezTo>
                    <a:pt x="276" y="560"/>
                    <a:pt x="274" y="558"/>
                    <a:pt x="274" y="554"/>
                  </a:cubicBezTo>
                  <a:close/>
                  <a:moveTo>
                    <a:pt x="277" y="589"/>
                  </a:moveTo>
                  <a:cubicBezTo>
                    <a:pt x="277" y="587"/>
                    <a:pt x="280" y="586"/>
                    <a:pt x="277" y="585"/>
                  </a:cubicBezTo>
                  <a:cubicBezTo>
                    <a:pt x="280" y="584"/>
                    <a:pt x="280" y="591"/>
                    <a:pt x="282" y="592"/>
                  </a:cubicBezTo>
                  <a:cubicBezTo>
                    <a:pt x="282" y="594"/>
                    <a:pt x="281" y="594"/>
                    <a:pt x="280" y="596"/>
                  </a:cubicBezTo>
                  <a:cubicBezTo>
                    <a:pt x="275" y="596"/>
                    <a:pt x="280" y="589"/>
                    <a:pt x="277" y="589"/>
                  </a:cubicBezTo>
                  <a:close/>
                  <a:moveTo>
                    <a:pt x="280" y="613"/>
                  </a:moveTo>
                  <a:cubicBezTo>
                    <a:pt x="279" y="608"/>
                    <a:pt x="281" y="603"/>
                    <a:pt x="284" y="599"/>
                  </a:cubicBezTo>
                  <a:cubicBezTo>
                    <a:pt x="285" y="601"/>
                    <a:pt x="287" y="603"/>
                    <a:pt x="287" y="606"/>
                  </a:cubicBezTo>
                  <a:cubicBezTo>
                    <a:pt x="285" y="608"/>
                    <a:pt x="284" y="612"/>
                    <a:pt x="280" y="613"/>
                  </a:cubicBezTo>
                  <a:close/>
                  <a:moveTo>
                    <a:pt x="286" y="620"/>
                  </a:moveTo>
                  <a:cubicBezTo>
                    <a:pt x="282" y="619"/>
                    <a:pt x="285" y="616"/>
                    <a:pt x="287" y="614"/>
                  </a:cubicBezTo>
                  <a:cubicBezTo>
                    <a:pt x="288" y="615"/>
                    <a:pt x="287" y="619"/>
                    <a:pt x="286" y="620"/>
                  </a:cubicBezTo>
                  <a:close/>
                  <a:moveTo>
                    <a:pt x="283" y="648"/>
                  </a:moveTo>
                  <a:cubicBezTo>
                    <a:pt x="284" y="645"/>
                    <a:pt x="284" y="645"/>
                    <a:pt x="283" y="642"/>
                  </a:cubicBezTo>
                  <a:cubicBezTo>
                    <a:pt x="284" y="641"/>
                    <a:pt x="286" y="641"/>
                    <a:pt x="287" y="640"/>
                  </a:cubicBezTo>
                  <a:cubicBezTo>
                    <a:pt x="290" y="641"/>
                    <a:pt x="288" y="646"/>
                    <a:pt x="289" y="649"/>
                  </a:cubicBezTo>
                  <a:cubicBezTo>
                    <a:pt x="287" y="651"/>
                    <a:pt x="287" y="647"/>
                    <a:pt x="283" y="648"/>
                  </a:cubicBezTo>
                  <a:close/>
                  <a:moveTo>
                    <a:pt x="284" y="670"/>
                  </a:moveTo>
                  <a:cubicBezTo>
                    <a:pt x="286" y="670"/>
                    <a:pt x="286" y="668"/>
                    <a:pt x="287" y="669"/>
                  </a:cubicBezTo>
                  <a:cubicBezTo>
                    <a:pt x="289" y="673"/>
                    <a:pt x="288" y="677"/>
                    <a:pt x="285" y="678"/>
                  </a:cubicBezTo>
                  <a:cubicBezTo>
                    <a:pt x="285" y="676"/>
                    <a:pt x="286" y="672"/>
                    <a:pt x="284" y="670"/>
                  </a:cubicBezTo>
                  <a:close/>
                  <a:moveTo>
                    <a:pt x="286" y="696"/>
                  </a:moveTo>
                  <a:cubicBezTo>
                    <a:pt x="290" y="698"/>
                    <a:pt x="290" y="705"/>
                    <a:pt x="286" y="706"/>
                  </a:cubicBezTo>
                  <a:cubicBezTo>
                    <a:pt x="286" y="703"/>
                    <a:pt x="286" y="700"/>
                    <a:pt x="286" y="696"/>
                  </a:cubicBezTo>
                  <a:close/>
                  <a:moveTo>
                    <a:pt x="289" y="737"/>
                  </a:moveTo>
                  <a:cubicBezTo>
                    <a:pt x="295" y="740"/>
                    <a:pt x="289" y="745"/>
                    <a:pt x="287" y="747"/>
                  </a:cubicBezTo>
                  <a:cubicBezTo>
                    <a:pt x="285" y="744"/>
                    <a:pt x="289" y="741"/>
                    <a:pt x="289" y="737"/>
                  </a:cubicBezTo>
                  <a:close/>
                  <a:moveTo>
                    <a:pt x="287" y="754"/>
                  </a:moveTo>
                  <a:cubicBezTo>
                    <a:pt x="288" y="755"/>
                    <a:pt x="288" y="761"/>
                    <a:pt x="288" y="763"/>
                  </a:cubicBezTo>
                  <a:cubicBezTo>
                    <a:pt x="287" y="761"/>
                    <a:pt x="286" y="756"/>
                    <a:pt x="287" y="754"/>
                  </a:cubicBezTo>
                  <a:close/>
                  <a:moveTo>
                    <a:pt x="288" y="824"/>
                  </a:moveTo>
                  <a:cubicBezTo>
                    <a:pt x="290" y="824"/>
                    <a:pt x="288" y="830"/>
                    <a:pt x="291" y="831"/>
                  </a:cubicBezTo>
                  <a:cubicBezTo>
                    <a:pt x="289" y="834"/>
                    <a:pt x="287" y="837"/>
                    <a:pt x="285" y="840"/>
                  </a:cubicBezTo>
                  <a:cubicBezTo>
                    <a:pt x="282" y="840"/>
                    <a:pt x="283" y="836"/>
                    <a:pt x="280" y="836"/>
                  </a:cubicBezTo>
                  <a:cubicBezTo>
                    <a:pt x="282" y="831"/>
                    <a:pt x="286" y="829"/>
                    <a:pt x="288" y="824"/>
                  </a:cubicBezTo>
                  <a:close/>
                  <a:moveTo>
                    <a:pt x="291" y="857"/>
                  </a:moveTo>
                  <a:cubicBezTo>
                    <a:pt x="290" y="858"/>
                    <a:pt x="289" y="860"/>
                    <a:pt x="287" y="861"/>
                  </a:cubicBezTo>
                  <a:cubicBezTo>
                    <a:pt x="287" y="859"/>
                    <a:pt x="289" y="858"/>
                    <a:pt x="289" y="855"/>
                  </a:cubicBezTo>
                  <a:cubicBezTo>
                    <a:pt x="290" y="856"/>
                    <a:pt x="290" y="857"/>
                    <a:pt x="291" y="857"/>
                  </a:cubicBezTo>
                  <a:close/>
                  <a:moveTo>
                    <a:pt x="352" y="827"/>
                  </a:moveTo>
                  <a:cubicBezTo>
                    <a:pt x="353" y="827"/>
                    <a:pt x="354" y="827"/>
                    <a:pt x="355" y="827"/>
                  </a:cubicBezTo>
                  <a:cubicBezTo>
                    <a:pt x="356" y="832"/>
                    <a:pt x="354" y="834"/>
                    <a:pt x="353" y="836"/>
                  </a:cubicBezTo>
                  <a:cubicBezTo>
                    <a:pt x="349" y="834"/>
                    <a:pt x="350" y="831"/>
                    <a:pt x="352" y="827"/>
                  </a:cubicBezTo>
                  <a:close/>
                  <a:moveTo>
                    <a:pt x="350" y="846"/>
                  </a:moveTo>
                  <a:cubicBezTo>
                    <a:pt x="348" y="848"/>
                    <a:pt x="348" y="842"/>
                    <a:pt x="347" y="840"/>
                  </a:cubicBezTo>
                  <a:cubicBezTo>
                    <a:pt x="349" y="841"/>
                    <a:pt x="349" y="845"/>
                    <a:pt x="350" y="846"/>
                  </a:cubicBezTo>
                  <a:close/>
                  <a:moveTo>
                    <a:pt x="334" y="844"/>
                  </a:moveTo>
                  <a:cubicBezTo>
                    <a:pt x="332" y="842"/>
                    <a:pt x="335" y="839"/>
                    <a:pt x="336" y="837"/>
                  </a:cubicBezTo>
                  <a:cubicBezTo>
                    <a:pt x="339" y="840"/>
                    <a:pt x="335" y="842"/>
                    <a:pt x="334" y="844"/>
                  </a:cubicBezTo>
                  <a:close/>
                  <a:moveTo>
                    <a:pt x="336" y="850"/>
                  </a:moveTo>
                  <a:cubicBezTo>
                    <a:pt x="337" y="852"/>
                    <a:pt x="336" y="852"/>
                    <a:pt x="334" y="852"/>
                  </a:cubicBezTo>
                  <a:cubicBezTo>
                    <a:pt x="334" y="850"/>
                    <a:pt x="334" y="849"/>
                    <a:pt x="336" y="850"/>
                  </a:cubicBezTo>
                  <a:close/>
                  <a:moveTo>
                    <a:pt x="330" y="829"/>
                  </a:moveTo>
                  <a:cubicBezTo>
                    <a:pt x="332" y="829"/>
                    <a:pt x="333" y="830"/>
                    <a:pt x="334" y="832"/>
                  </a:cubicBezTo>
                  <a:cubicBezTo>
                    <a:pt x="332" y="831"/>
                    <a:pt x="332" y="832"/>
                    <a:pt x="330" y="832"/>
                  </a:cubicBezTo>
                  <a:cubicBezTo>
                    <a:pt x="330" y="831"/>
                    <a:pt x="330" y="830"/>
                    <a:pt x="330" y="829"/>
                  </a:cubicBezTo>
                  <a:close/>
                  <a:moveTo>
                    <a:pt x="330" y="865"/>
                  </a:moveTo>
                  <a:cubicBezTo>
                    <a:pt x="333" y="864"/>
                    <a:pt x="333" y="861"/>
                    <a:pt x="334" y="859"/>
                  </a:cubicBezTo>
                  <a:cubicBezTo>
                    <a:pt x="344" y="858"/>
                    <a:pt x="342" y="852"/>
                    <a:pt x="342" y="843"/>
                  </a:cubicBezTo>
                  <a:cubicBezTo>
                    <a:pt x="345" y="850"/>
                    <a:pt x="347" y="860"/>
                    <a:pt x="347" y="867"/>
                  </a:cubicBezTo>
                  <a:cubicBezTo>
                    <a:pt x="323" y="861"/>
                    <a:pt x="303" y="880"/>
                    <a:pt x="280" y="872"/>
                  </a:cubicBezTo>
                  <a:cubicBezTo>
                    <a:pt x="280" y="868"/>
                    <a:pt x="282" y="866"/>
                    <a:pt x="286" y="866"/>
                  </a:cubicBezTo>
                  <a:cubicBezTo>
                    <a:pt x="285" y="868"/>
                    <a:pt x="286" y="870"/>
                    <a:pt x="288" y="871"/>
                  </a:cubicBezTo>
                  <a:cubicBezTo>
                    <a:pt x="293" y="870"/>
                    <a:pt x="294" y="866"/>
                    <a:pt x="297" y="864"/>
                  </a:cubicBezTo>
                  <a:cubicBezTo>
                    <a:pt x="301" y="865"/>
                    <a:pt x="301" y="868"/>
                    <a:pt x="304" y="868"/>
                  </a:cubicBezTo>
                  <a:cubicBezTo>
                    <a:pt x="310" y="868"/>
                    <a:pt x="311" y="859"/>
                    <a:pt x="317" y="861"/>
                  </a:cubicBezTo>
                  <a:cubicBezTo>
                    <a:pt x="320" y="861"/>
                    <a:pt x="318" y="864"/>
                    <a:pt x="320" y="865"/>
                  </a:cubicBezTo>
                  <a:cubicBezTo>
                    <a:pt x="323" y="864"/>
                    <a:pt x="324" y="863"/>
                    <a:pt x="327" y="862"/>
                  </a:cubicBezTo>
                  <a:cubicBezTo>
                    <a:pt x="329" y="862"/>
                    <a:pt x="329" y="864"/>
                    <a:pt x="330" y="865"/>
                  </a:cubicBezTo>
                  <a:close/>
                  <a:moveTo>
                    <a:pt x="326" y="842"/>
                  </a:moveTo>
                  <a:cubicBezTo>
                    <a:pt x="327" y="842"/>
                    <a:pt x="327" y="842"/>
                    <a:pt x="327" y="843"/>
                  </a:cubicBezTo>
                  <a:cubicBezTo>
                    <a:pt x="325" y="849"/>
                    <a:pt x="321" y="851"/>
                    <a:pt x="320" y="857"/>
                  </a:cubicBezTo>
                  <a:cubicBezTo>
                    <a:pt x="319" y="857"/>
                    <a:pt x="317" y="857"/>
                    <a:pt x="316" y="857"/>
                  </a:cubicBezTo>
                  <a:cubicBezTo>
                    <a:pt x="318" y="851"/>
                    <a:pt x="324" y="849"/>
                    <a:pt x="326" y="842"/>
                  </a:cubicBezTo>
                  <a:close/>
                  <a:moveTo>
                    <a:pt x="321" y="163"/>
                  </a:moveTo>
                  <a:cubicBezTo>
                    <a:pt x="323" y="163"/>
                    <a:pt x="323" y="162"/>
                    <a:pt x="323" y="161"/>
                  </a:cubicBezTo>
                  <a:cubicBezTo>
                    <a:pt x="326" y="161"/>
                    <a:pt x="322" y="165"/>
                    <a:pt x="324" y="167"/>
                  </a:cubicBezTo>
                  <a:cubicBezTo>
                    <a:pt x="321" y="167"/>
                    <a:pt x="321" y="165"/>
                    <a:pt x="321" y="163"/>
                  </a:cubicBezTo>
                  <a:close/>
                  <a:moveTo>
                    <a:pt x="327" y="288"/>
                  </a:moveTo>
                  <a:cubicBezTo>
                    <a:pt x="323" y="286"/>
                    <a:pt x="326" y="281"/>
                    <a:pt x="324" y="276"/>
                  </a:cubicBezTo>
                  <a:cubicBezTo>
                    <a:pt x="330" y="278"/>
                    <a:pt x="326" y="282"/>
                    <a:pt x="327" y="288"/>
                  </a:cubicBezTo>
                  <a:close/>
                  <a:moveTo>
                    <a:pt x="327" y="268"/>
                  </a:moveTo>
                  <a:cubicBezTo>
                    <a:pt x="325" y="266"/>
                    <a:pt x="325" y="262"/>
                    <a:pt x="325" y="259"/>
                  </a:cubicBezTo>
                  <a:cubicBezTo>
                    <a:pt x="327" y="258"/>
                    <a:pt x="327" y="260"/>
                    <a:pt x="328" y="260"/>
                  </a:cubicBezTo>
                  <a:cubicBezTo>
                    <a:pt x="328" y="263"/>
                    <a:pt x="329" y="266"/>
                    <a:pt x="327" y="268"/>
                  </a:cubicBezTo>
                  <a:close/>
                  <a:moveTo>
                    <a:pt x="331" y="462"/>
                  </a:moveTo>
                  <a:cubicBezTo>
                    <a:pt x="327" y="449"/>
                    <a:pt x="330" y="435"/>
                    <a:pt x="331" y="418"/>
                  </a:cubicBezTo>
                  <a:cubicBezTo>
                    <a:pt x="331" y="416"/>
                    <a:pt x="328" y="419"/>
                    <a:pt x="328" y="417"/>
                  </a:cubicBezTo>
                  <a:cubicBezTo>
                    <a:pt x="328" y="389"/>
                    <a:pt x="330" y="351"/>
                    <a:pt x="334" y="323"/>
                  </a:cubicBezTo>
                  <a:cubicBezTo>
                    <a:pt x="336" y="371"/>
                    <a:pt x="333" y="418"/>
                    <a:pt x="331" y="462"/>
                  </a:cubicBezTo>
                  <a:close/>
                  <a:moveTo>
                    <a:pt x="334" y="259"/>
                  </a:moveTo>
                  <a:cubicBezTo>
                    <a:pt x="336" y="257"/>
                    <a:pt x="334" y="256"/>
                    <a:pt x="335" y="254"/>
                  </a:cubicBezTo>
                  <a:cubicBezTo>
                    <a:pt x="336" y="254"/>
                    <a:pt x="337" y="260"/>
                    <a:pt x="334" y="259"/>
                  </a:cubicBezTo>
                  <a:close/>
                  <a:moveTo>
                    <a:pt x="342" y="137"/>
                  </a:moveTo>
                  <a:cubicBezTo>
                    <a:pt x="342" y="136"/>
                    <a:pt x="342" y="135"/>
                    <a:pt x="342" y="135"/>
                  </a:cubicBezTo>
                  <a:cubicBezTo>
                    <a:pt x="345" y="137"/>
                    <a:pt x="340" y="140"/>
                    <a:pt x="342" y="142"/>
                  </a:cubicBezTo>
                  <a:cubicBezTo>
                    <a:pt x="340" y="142"/>
                    <a:pt x="342" y="145"/>
                    <a:pt x="340" y="144"/>
                  </a:cubicBezTo>
                  <a:cubicBezTo>
                    <a:pt x="340" y="142"/>
                    <a:pt x="340" y="140"/>
                    <a:pt x="340" y="137"/>
                  </a:cubicBezTo>
                  <a:cubicBezTo>
                    <a:pt x="341" y="137"/>
                    <a:pt x="342" y="137"/>
                    <a:pt x="342" y="137"/>
                  </a:cubicBezTo>
                  <a:close/>
                  <a:moveTo>
                    <a:pt x="371" y="120"/>
                  </a:moveTo>
                  <a:cubicBezTo>
                    <a:pt x="368" y="120"/>
                    <a:pt x="370" y="116"/>
                    <a:pt x="369" y="115"/>
                  </a:cubicBezTo>
                  <a:cubicBezTo>
                    <a:pt x="370" y="113"/>
                    <a:pt x="371" y="118"/>
                    <a:pt x="371" y="120"/>
                  </a:cubicBezTo>
                  <a:close/>
                  <a:moveTo>
                    <a:pt x="366" y="77"/>
                  </a:moveTo>
                  <a:cubicBezTo>
                    <a:pt x="368" y="78"/>
                    <a:pt x="369" y="82"/>
                    <a:pt x="368" y="84"/>
                  </a:cubicBezTo>
                  <a:cubicBezTo>
                    <a:pt x="367" y="83"/>
                    <a:pt x="367" y="83"/>
                    <a:pt x="366" y="83"/>
                  </a:cubicBezTo>
                  <a:cubicBezTo>
                    <a:pt x="365" y="79"/>
                    <a:pt x="367" y="80"/>
                    <a:pt x="366" y="77"/>
                  </a:cubicBezTo>
                  <a:close/>
                  <a:moveTo>
                    <a:pt x="368" y="109"/>
                  </a:moveTo>
                  <a:cubicBezTo>
                    <a:pt x="366" y="110"/>
                    <a:pt x="365" y="105"/>
                    <a:pt x="365" y="103"/>
                  </a:cubicBezTo>
                  <a:cubicBezTo>
                    <a:pt x="367" y="104"/>
                    <a:pt x="366" y="107"/>
                    <a:pt x="368" y="109"/>
                  </a:cubicBezTo>
                  <a:close/>
                  <a:moveTo>
                    <a:pt x="364" y="68"/>
                  </a:moveTo>
                  <a:cubicBezTo>
                    <a:pt x="364" y="69"/>
                    <a:pt x="364" y="71"/>
                    <a:pt x="365" y="71"/>
                  </a:cubicBezTo>
                  <a:cubicBezTo>
                    <a:pt x="365" y="72"/>
                    <a:pt x="363" y="70"/>
                    <a:pt x="361" y="70"/>
                  </a:cubicBezTo>
                  <a:cubicBezTo>
                    <a:pt x="361" y="69"/>
                    <a:pt x="362" y="68"/>
                    <a:pt x="364" y="68"/>
                  </a:cubicBezTo>
                  <a:close/>
                  <a:moveTo>
                    <a:pt x="350" y="112"/>
                  </a:moveTo>
                  <a:cubicBezTo>
                    <a:pt x="350" y="112"/>
                    <a:pt x="350" y="111"/>
                    <a:pt x="350" y="111"/>
                  </a:cubicBezTo>
                  <a:cubicBezTo>
                    <a:pt x="347" y="108"/>
                    <a:pt x="345" y="99"/>
                    <a:pt x="344" y="92"/>
                  </a:cubicBezTo>
                  <a:cubicBezTo>
                    <a:pt x="354" y="110"/>
                    <a:pt x="360" y="130"/>
                    <a:pt x="367" y="151"/>
                  </a:cubicBezTo>
                  <a:cubicBezTo>
                    <a:pt x="361" y="138"/>
                    <a:pt x="356" y="124"/>
                    <a:pt x="350" y="110"/>
                  </a:cubicBezTo>
                  <a:cubicBezTo>
                    <a:pt x="350" y="110"/>
                    <a:pt x="350" y="111"/>
                    <a:pt x="350" y="111"/>
                  </a:cubicBezTo>
                  <a:cubicBezTo>
                    <a:pt x="350" y="111"/>
                    <a:pt x="350" y="112"/>
                    <a:pt x="350" y="112"/>
                  </a:cubicBezTo>
                  <a:close/>
                  <a:moveTo>
                    <a:pt x="367" y="159"/>
                  </a:moveTo>
                  <a:cubicBezTo>
                    <a:pt x="369" y="160"/>
                    <a:pt x="369" y="163"/>
                    <a:pt x="370" y="165"/>
                  </a:cubicBezTo>
                  <a:cubicBezTo>
                    <a:pt x="368" y="165"/>
                    <a:pt x="367" y="162"/>
                    <a:pt x="367" y="159"/>
                  </a:cubicBezTo>
                  <a:close/>
                  <a:moveTo>
                    <a:pt x="372" y="124"/>
                  </a:moveTo>
                  <a:cubicBezTo>
                    <a:pt x="370" y="124"/>
                    <a:pt x="370" y="122"/>
                    <a:pt x="371" y="121"/>
                  </a:cubicBezTo>
                  <a:cubicBezTo>
                    <a:pt x="372" y="121"/>
                    <a:pt x="373" y="123"/>
                    <a:pt x="372" y="124"/>
                  </a:cubicBezTo>
                  <a:close/>
                  <a:moveTo>
                    <a:pt x="373" y="128"/>
                  </a:moveTo>
                  <a:cubicBezTo>
                    <a:pt x="375" y="129"/>
                    <a:pt x="375" y="132"/>
                    <a:pt x="376" y="134"/>
                  </a:cubicBezTo>
                  <a:cubicBezTo>
                    <a:pt x="376" y="134"/>
                    <a:pt x="375" y="133"/>
                    <a:pt x="374" y="133"/>
                  </a:cubicBezTo>
                  <a:cubicBezTo>
                    <a:pt x="375" y="131"/>
                    <a:pt x="373" y="130"/>
                    <a:pt x="373" y="128"/>
                  </a:cubicBezTo>
                  <a:close/>
                  <a:moveTo>
                    <a:pt x="375" y="178"/>
                  </a:moveTo>
                  <a:cubicBezTo>
                    <a:pt x="377" y="178"/>
                    <a:pt x="377" y="180"/>
                    <a:pt x="377" y="182"/>
                  </a:cubicBezTo>
                  <a:cubicBezTo>
                    <a:pt x="375" y="181"/>
                    <a:pt x="376" y="180"/>
                    <a:pt x="375" y="178"/>
                  </a:cubicBezTo>
                  <a:close/>
                  <a:moveTo>
                    <a:pt x="378" y="140"/>
                  </a:moveTo>
                  <a:cubicBezTo>
                    <a:pt x="380" y="141"/>
                    <a:pt x="379" y="143"/>
                    <a:pt x="380" y="144"/>
                  </a:cubicBezTo>
                  <a:cubicBezTo>
                    <a:pt x="379" y="146"/>
                    <a:pt x="378" y="142"/>
                    <a:pt x="378" y="140"/>
                  </a:cubicBezTo>
                  <a:close/>
                  <a:moveTo>
                    <a:pt x="381" y="197"/>
                  </a:moveTo>
                  <a:cubicBezTo>
                    <a:pt x="383" y="198"/>
                    <a:pt x="383" y="200"/>
                    <a:pt x="383" y="202"/>
                  </a:cubicBezTo>
                  <a:cubicBezTo>
                    <a:pt x="381" y="202"/>
                    <a:pt x="382" y="198"/>
                    <a:pt x="381" y="197"/>
                  </a:cubicBezTo>
                  <a:close/>
                  <a:moveTo>
                    <a:pt x="408" y="241"/>
                  </a:moveTo>
                  <a:cubicBezTo>
                    <a:pt x="404" y="239"/>
                    <a:pt x="402" y="235"/>
                    <a:pt x="400" y="232"/>
                  </a:cubicBezTo>
                  <a:cubicBezTo>
                    <a:pt x="403" y="228"/>
                    <a:pt x="406" y="231"/>
                    <a:pt x="410" y="231"/>
                  </a:cubicBezTo>
                  <a:cubicBezTo>
                    <a:pt x="412" y="234"/>
                    <a:pt x="411" y="239"/>
                    <a:pt x="408" y="241"/>
                  </a:cubicBezTo>
                  <a:close/>
                  <a:moveTo>
                    <a:pt x="415" y="229"/>
                  </a:moveTo>
                  <a:cubicBezTo>
                    <a:pt x="414" y="226"/>
                    <a:pt x="412" y="225"/>
                    <a:pt x="411" y="222"/>
                  </a:cubicBezTo>
                  <a:cubicBezTo>
                    <a:pt x="414" y="222"/>
                    <a:pt x="416" y="226"/>
                    <a:pt x="415" y="229"/>
                  </a:cubicBezTo>
                  <a:close/>
                  <a:moveTo>
                    <a:pt x="418" y="216"/>
                  </a:moveTo>
                  <a:cubicBezTo>
                    <a:pt x="415" y="217"/>
                    <a:pt x="417" y="214"/>
                    <a:pt x="414" y="214"/>
                  </a:cubicBezTo>
                  <a:cubicBezTo>
                    <a:pt x="415" y="213"/>
                    <a:pt x="416" y="213"/>
                    <a:pt x="416" y="211"/>
                  </a:cubicBezTo>
                  <a:cubicBezTo>
                    <a:pt x="418" y="210"/>
                    <a:pt x="418" y="210"/>
                    <a:pt x="420" y="210"/>
                  </a:cubicBezTo>
                  <a:cubicBezTo>
                    <a:pt x="419" y="206"/>
                    <a:pt x="423" y="204"/>
                    <a:pt x="425" y="201"/>
                  </a:cubicBezTo>
                  <a:cubicBezTo>
                    <a:pt x="425" y="206"/>
                    <a:pt x="421" y="212"/>
                    <a:pt x="418" y="216"/>
                  </a:cubicBezTo>
                  <a:close/>
                  <a:moveTo>
                    <a:pt x="428" y="222"/>
                  </a:moveTo>
                  <a:cubicBezTo>
                    <a:pt x="426" y="221"/>
                    <a:pt x="429" y="218"/>
                    <a:pt x="429" y="217"/>
                  </a:cubicBezTo>
                  <a:cubicBezTo>
                    <a:pt x="431" y="218"/>
                    <a:pt x="428" y="221"/>
                    <a:pt x="428" y="222"/>
                  </a:cubicBezTo>
                  <a:close/>
                  <a:moveTo>
                    <a:pt x="461" y="154"/>
                  </a:moveTo>
                  <a:cubicBezTo>
                    <a:pt x="464" y="146"/>
                    <a:pt x="466" y="139"/>
                    <a:pt x="470" y="134"/>
                  </a:cubicBezTo>
                  <a:cubicBezTo>
                    <a:pt x="469" y="139"/>
                    <a:pt x="465" y="148"/>
                    <a:pt x="461" y="154"/>
                  </a:cubicBezTo>
                  <a:close/>
                  <a:moveTo>
                    <a:pt x="490" y="105"/>
                  </a:moveTo>
                  <a:cubicBezTo>
                    <a:pt x="489" y="106"/>
                    <a:pt x="487" y="106"/>
                    <a:pt x="486" y="108"/>
                  </a:cubicBezTo>
                  <a:cubicBezTo>
                    <a:pt x="488" y="99"/>
                    <a:pt x="494" y="93"/>
                    <a:pt x="498" y="85"/>
                  </a:cubicBezTo>
                  <a:cubicBezTo>
                    <a:pt x="499" y="90"/>
                    <a:pt x="492" y="98"/>
                    <a:pt x="490" y="105"/>
                  </a:cubicBezTo>
                  <a:close/>
                  <a:moveTo>
                    <a:pt x="484" y="101"/>
                  </a:moveTo>
                  <a:cubicBezTo>
                    <a:pt x="481" y="107"/>
                    <a:pt x="480" y="112"/>
                    <a:pt x="474" y="111"/>
                  </a:cubicBezTo>
                  <a:cubicBezTo>
                    <a:pt x="478" y="110"/>
                    <a:pt x="476" y="108"/>
                    <a:pt x="477" y="106"/>
                  </a:cubicBezTo>
                  <a:cubicBezTo>
                    <a:pt x="478" y="104"/>
                    <a:pt x="483" y="102"/>
                    <a:pt x="484" y="99"/>
                  </a:cubicBezTo>
                  <a:cubicBezTo>
                    <a:pt x="484" y="98"/>
                    <a:pt x="482" y="98"/>
                    <a:pt x="484" y="97"/>
                  </a:cubicBezTo>
                  <a:cubicBezTo>
                    <a:pt x="495" y="80"/>
                    <a:pt x="505" y="61"/>
                    <a:pt x="516" y="44"/>
                  </a:cubicBezTo>
                  <a:cubicBezTo>
                    <a:pt x="508" y="62"/>
                    <a:pt x="496" y="82"/>
                    <a:pt x="484" y="101"/>
                  </a:cubicBezTo>
                  <a:close/>
                  <a:moveTo>
                    <a:pt x="528" y="21"/>
                  </a:moveTo>
                  <a:cubicBezTo>
                    <a:pt x="527" y="18"/>
                    <a:pt x="531" y="20"/>
                    <a:pt x="530" y="16"/>
                  </a:cubicBezTo>
                  <a:cubicBezTo>
                    <a:pt x="533" y="16"/>
                    <a:pt x="533" y="17"/>
                    <a:pt x="535" y="17"/>
                  </a:cubicBezTo>
                  <a:cubicBezTo>
                    <a:pt x="532" y="18"/>
                    <a:pt x="531" y="21"/>
                    <a:pt x="528" y="21"/>
                  </a:cubicBezTo>
                  <a:close/>
                  <a:moveTo>
                    <a:pt x="570" y="21"/>
                  </a:moveTo>
                  <a:cubicBezTo>
                    <a:pt x="567" y="22"/>
                    <a:pt x="567" y="20"/>
                    <a:pt x="565" y="19"/>
                  </a:cubicBezTo>
                  <a:cubicBezTo>
                    <a:pt x="567" y="18"/>
                    <a:pt x="570" y="19"/>
                    <a:pt x="570" y="21"/>
                  </a:cubicBezTo>
                  <a:close/>
                  <a:moveTo>
                    <a:pt x="564" y="13"/>
                  </a:moveTo>
                  <a:cubicBezTo>
                    <a:pt x="564" y="14"/>
                    <a:pt x="560" y="13"/>
                    <a:pt x="561" y="12"/>
                  </a:cubicBezTo>
                  <a:cubicBezTo>
                    <a:pt x="563" y="11"/>
                    <a:pt x="563" y="13"/>
                    <a:pt x="564" y="13"/>
                  </a:cubicBezTo>
                  <a:close/>
                  <a:moveTo>
                    <a:pt x="555" y="10"/>
                  </a:moveTo>
                  <a:cubicBezTo>
                    <a:pt x="552" y="10"/>
                    <a:pt x="550" y="10"/>
                    <a:pt x="549" y="11"/>
                  </a:cubicBezTo>
                  <a:cubicBezTo>
                    <a:pt x="547" y="10"/>
                    <a:pt x="554" y="6"/>
                    <a:pt x="555" y="10"/>
                  </a:cubicBezTo>
                  <a:close/>
                  <a:moveTo>
                    <a:pt x="544" y="26"/>
                  </a:moveTo>
                  <a:cubicBezTo>
                    <a:pt x="546" y="22"/>
                    <a:pt x="553" y="21"/>
                    <a:pt x="557" y="23"/>
                  </a:cubicBezTo>
                  <a:cubicBezTo>
                    <a:pt x="554" y="25"/>
                    <a:pt x="548" y="28"/>
                    <a:pt x="544" y="26"/>
                  </a:cubicBezTo>
                  <a:close/>
                  <a:moveTo>
                    <a:pt x="593" y="44"/>
                  </a:moveTo>
                  <a:cubicBezTo>
                    <a:pt x="593" y="46"/>
                    <a:pt x="592" y="49"/>
                    <a:pt x="594" y="49"/>
                  </a:cubicBezTo>
                  <a:cubicBezTo>
                    <a:pt x="581" y="48"/>
                    <a:pt x="569" y="42"/>
                    <a:pt x="558" y="36"/>
                  </a:cubicBezTo>
                  <a:cubicBezTo>
                    <a:pt x="560" y="33"/>
                    <a:pt x="565" y="33"/>
                    <a:pt x="567" y="33"/>
                  </a:cubicBezTo>
                  <a:cubicBezTo>
                    <a:pt x="566" y="34"/>
                    <a:pt x="568" y="35"/>
                    <a:pt x="568" y="36"/>
                  </a:cubicBezTo>
                  <a:cubicBezTo>
                    <a:pt x="575" y="37"/>
                    <a:pt x="582" y="34"/>
                    <a:pt x="586" y="32"/>
                  </a:cubicBezTo>
                  <a:cubicBezTo>
                    <a:pt x="587" y="34"/>
                    <a:pt x="580" y="35"/>
                    <a:pt x="579" y="38"/>
                  </a:cubicBezTo>
                  <a:cubicBezTo>
                    <a:pt x="579" y="40"/>
                    <a:pt x="580" y="39"/>
                    <a:pt x="580" y="41"/>
                  </a:cubicBezTo>
                  <a:cubicBezTo>
                    <a:pt x="589" y="42"/>
                    <a:pt x="596" y="38"/>
                    <a:pt x="601" y="38"/>
                  </a:cubicBezTo>
                  <a:cubicBezTo>
                    <a:pt x="600" y="42"/>
                    <a:pt x="596" y="43"/>
                    <a:pt x="593" y="44"/>
                  </a:cubicBezTo>
                  <a:close/>
                  <a:moveTo>
                    <a:pt x="616" y="38"/>
                  </a:moveTo>
                  <a:cubicBezTo>
                    <a:pt x="614" y="37"/>
                    <a:pt x="619" y="36"/>
                    <a:pt x="618" y="34"/>
                  </a:cubicBezTo>
                  <a:cubicBezTo>
                    <a:pt x="615" y="34"/>
                    <a:pt x="612" y="35"/>
                    <a:pt x="611" y="37"/>
                  </a:cubicBezTo>
                  <a:cubicBezTo>
                    <a:pt x="606" y="32"/>
                    <a:pt x="600" y="35"/>
                    <a:pt x="593" y="35"/>
                  </a:cubicBezTo>
                  <a:cubicBezTo>
                    <a:pt x="594" y="34"/>
                    <a:pt x="595" y="33"/>
                    <a:pt x="595" y="31"/>
                  </a:cubicBezTo>
                  <a:cubicBezTo>
                    <a:pt x="601" y="34"/>
                    <a:pt x="607" y="31"/>
                    <a:pt x="611" y="35"/>
                  </a:cubicBezTo>
                  <a:cubicBezTo>
                    <a:pt x="615" y="32"/>
                    <a:pt x="621" y="31"/>
                    <a:pt x="623" y="26"/>
                  </a:cubicBezTo>
                  <a:cubicBezTo>
                    <a:pt x="633" y="21"/>
                    <a:pt x="645" y="20"/>
                    <a:pt x="654" y="14"/>
                  </a:cubicBezTo>
                  <a:cubicBezTo>
                    <a:pt x="654" y="14"/>
                    <a:pt x="654" y="15"/>
                    <a:pt x="654" y="16"/>
                  </a:cubicBezTo>
                  <a:cubicBezTo>
                    <a:pt x="642" y="24"/>
                    <a:pt x="630" y="35"/>
                    <a:pt x="61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矩形 26"/>
          <p:cNvSpPr/>
          <p:nvPr/>
        </p:nvSpPr>
        <p:spPr>
          <a:xfrm>
            <a:off x="6800127" y="2576776"/>
            <a:ext cx="4030783" cy="1754326"/>
          </a:xfrm>
          <a:prstGeom prst="rect">
            <a:avLst/>
          </a:prstGeom>
        </p:spPr>
        <p:txBody>
          <a:bodyPr wrap="square">
            <a:spAutoFit/>
          </a:bodyPr>
          <a:lstStyle/>
          <a:p>
            <a:pPr marL="342900" indent="-342900">
              <a:buFont typeface="+mj-lt"/>
              <a:buAutoNum type="arabicPeriod"/>
            </a:pPr>
            <a:r>
              <a:rPr lang="zh-CN" altLang="en-US" dirty="0"/>
              <a:t>如果处理结束时不再存在可作为换入对象的进程，</a:t>
            </a:r>
            <a:r>
              <a:rPr lang="en-US" altLang="zh-CN" dirty="0"/>
              <a:t>runout</a:t>
            </a:r>
            <a:r>
              <a:rPr lang="zh-CN" altLang="en-US" dirty="0"/>
              <a:t>标志变量会被设置为大于</a:t>
            </a:r>
            <a:r>
              <a:rPr lang="en-US" altLang="zh-CN" dirty="0"/>
              <a:t>0</a:t>
            </a:r>
            <a:r>
              <a:rPr lang="zh-CN" altLang="en-US" dirty="0"/>
              <a:t>的值。</a:t>
            </a:r>
          </a:p>
          <a:p>
            <a:pPr marL="342900" indent="-342900">
              <a:buFont typeface="+mj-lt"/>
              <a:buAutoNum type="arabicPeriod"/>
            </a:pPr>
            <a:r>
              <a:rPr lang="zh-CN" altLang="en-US" dirty="0"/>
              <a:t>如果不再存在可作为换出对象的进程，</a:t>
            </a:r>
            <a:r>
              <a:rPr lang="en-US" altLang="zh-CN" dirty="0" err="1"/>
              <a:t>runin</a:t>
            </a:r>
            <a:r>
              <a:rPr lang="zh-CN" altLang="en-US" dirty="0"/>
              <a:t>标志变量会被设置为大于</a:t>
            </a:r>
            <a:r>
              <a:rPr lang="en-US" altLang="zh-CN" dirty="0"/>
              <a:t>0</a:t>
            </a:r>
            <a:r>
              <a:rPr lang="zh-CN" altLang="en-US" dirty="0"/>
              <a:t>的值（代码清单</a:t>
            </a:r>
            <a:r>
              <a:rPr lang="en-US" altLang="zh-CN" dirty="0"/>
              <a:t>4-1</a:t>
            </a:r>
            <a:r>
              <a:rPr lang="zh-CN" altLang="en-US" dirty="0"/>
              <a:t>，表</a:t>
            </a:r>
            <a:r>
              <a:rPr lang="en-US" altLang="zh-CN" dirty="0"/>
              <a:t>4-1</a:t>
            </a:r>
            <a:r>
              <a:rPr lang="zh-CN" altLang="en-US" dirty="0"/>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928" y="1569825"/>
            <a:ext cx="6039693" cy="4601217"/>
          </a:xfrm>
          <a:prstGeom prst="rect">
            <a:avLst/>
          </a:prstGeom>
        </p:spPr>
      </p:pic>
    </p:spTree>
    <p:extLst>
      <p:ext uri="{BB962C8B-B14F-4D97-AF65-F5344CB8AC3E}">
        <p14:creationId xmlns:p14="http://schemas.microsoft.com/office/powerpoint/2010/main" val="206546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9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2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8255" y="817356"/>
            <a:ext cx="7594132" cy="338554"/>
          </a:xfrm>
          <a:prstGeom prst="rect">
            <a:avLst/>
          </a:prstGeom>
        </p:spPr>
        <p:txBody>
          <a:bodyPr wrap="square">
            <a:spAutoFit/>
          </a:bodyPr>
          <a:lstStyle/>
          <a:p>
            <a:r>
              <a:rPr lang="en-US" altLang="zh-CN" sz="1600" dirty="0" err="1"/>
              <a:t>xswap</a:t>
            </a:r>
            <a:r>
              <a:rPr lang="en-US" altLang="zh-CN" sz="1600" dirty="0"/>
              <a:t>()</a:t>
            </a:r>
            <a:r>
              <a:rPr lang="zh-CN" altLang="en-US" sz="1600" dirty="0"/>
              <a:t>是用来对进程的数据段进行换出处理的函数（表</a:t>
            </a:r>
            <a:r>
              <a:rPr lang="en-US" altLang="zh-CN" sz="1600" dirty="0"/>
              <a:t>4-2</a:t>
            </a:r>
            <a:r>
              <a:rPr lang="zh-CN" altLang="en-US" sz="1600" dirty="0"/>
              <a:t>，代码清单</a:t>
            </a:r>
            <a:r>
              <a:rPr lang="en-US" altLang="zh-CN" sz="1600" dirty="0"/>
              <a:t>4-3</a:t>
            </a:r>
            <a:r>
              <a:rPr lang="zh-CN" altLang="en-US" sz="1600" dirty="0"/>
              <a:t>）。</a:t>
            </a:r>
          </a:p>
        </p:txBody>
      </p:sp>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2992849" cy="400110"/>
          </a:xfrm>
          <a:prstGeom prst="rect">
            <a:avLst/>
          </a:prstGeom>
        </p:spPr>
        <p:txBody>
          <a:bodyPr wrap="square">
            <a:spAutoFit/>
          </a:bodyPr>
          <a:lstStyle/>
          <a:p>
            <a:r>
              <a:rPr lang="en-US" altLang="zh-CN" sz="2000" dirty="0" smtClean="0">
                <a:solidFill>
                  <a:schemeClr val="accent1"/>
                </a:solidFill>
                <a:latin typeface="+mj-lt"/>
              </a:rPr>
              <a:t>3</a:t>
            </a:r>
            <a:r>
              <a:rPr lang="zh-CN" altLang="en-US" sz="2000" dirty="0" smtClean="0">
                <a:solidFill>
                  <a:schemeClr val="accent1"/>
                </a:solidFill>
                <a:latin typeface="+mj-lt"/>
              </a:rPr>
              <a:t>、</a:t>
            </a:r>
            <a:r>
              <a:rPr lang="en-US" altLang="zh-CN" sz="2000" dirty="0">
                <a:solidFill>
                  <a:srgbClr val="0070C0"/>
                </a:solidFill>
              </a:rPr>
              <a:t> </a:t>
            </a:r>
            <a:r>
              <a:rPr lang="en-US" altLang="zh-CN" sz="2000" dirty="0" err="1" smtClean="0">
                <a:solidFill>
                  <a:srgbClr val="0070C0"/>
                </a:solidFill>
              </a:rPr>
              <a:t>xswap</a:t>
            </a:r>
            <a:r>
              <a:rPr lang="en-US" altLang="zh-CN" sz="2000" dirty="0" smtClean="0">
                <a:solidFill>
                  <a:srgbClr val="0070C0"/>
                </a:solidFill>
              </a:rPr>
              <a:t>()</a:t>
            </a:r>
            <a:endParaRPr lang="zh-CN" altLang="en-US" sz="2000" dirty="0">
              <a:solidFill>
                <a:schemeClr val="accent1"/>
              </a:solidFill>
              <a:latin typeface="+mj-lt"/>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5" name="组合 54"/>
          <p:cNvGrpSpPr/>
          <p:nvPr/>
        </p:nvGrpSpPr>
        <p:grpSpPr>
          <a:xfrm>
            <a:off x="4588532" y="3312030"/>
            <a:ext cx="1596863" cy="525560"/>
            <a:chOff x="6240463" y="3905250"/>
            <a:chExt cx="1833563" cy="1616075"/>
          </a:xfrm>
        </p:grpSpPr>
        <p:sp>
          <p:nvSpPr>
            <p:cNvPr id="56" name="Freeform 173"/>
            <p:cNvSpPr/>
            <p:nvPr/>
          </p:nvSpPr>
          <p:spPr bwMode="auto">
            <a:xfrm>
              <a:off x="6630988" y="4635500"/>
              <a:ext cx="146050" cy="388938"/>
            </a:xfrm>
            <a:custGeom>
              <a:avLst/>
              <a:gdLst>
                <a:gd name="T0" fmla="*/ 68 w 68"/>
                <a:gd name="T1" fmla="*/ 67 h 181"/>
                <a:gd name="T2" fmla="*/ 66 w 68"/>
                <a:gd name="T3" fmla="*/ 37 h 181"/>
                <a:gd name="T4" fmla="*/ 32 w 68"/>
                <a:gd name="T5" fmla="*/ 2 h 181"/>
                <a:gd name="T6" fmla="*/ 18 w 68"/>
                <a:gd name="T7" fmla="*/ 2 h 181"/>
                <a:gd name="T8" fmla="*/ 10 w 68"/>
                <a:gd name="T9" fmla="*/ 11 h 181"/>
                <a:gd name="T10" fmla="*/ 0 w 68"/>
                <a:gd name="T11" fmla="*/ 63 h 181"/>
                <a:gd name="T12" fmla="*/ 6 w 68"/>
                <a:gd name="T13" fmla="*/ 135 h 181"/>
                <a:gd name="T14" fmla="*/ 15 w 68"/>
                <a:gd name="T15" fmla="*/ 166 h 181"/>
                <a:gd name="T16" fmla="*/ 43 w 68"/>
                <a:gd name="T17" fmla="*/ 179 h 181"/>
                <a:gd name="T18" fmla="*/ 62 w 68"/>
                <a:gd name="T19" fmla="*/ 160 h 181"/>
                <a:gd name="T20" fmla="*/ 66 w 68"/>
                <a:gd name="T21" fmla="*/ 133 h 181"/>
                <a:gd name="T22" fmla="*/ 68 w 68"/>
                <a:gd name="T23" fmla="*/ 6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181">
                  <a:moveTo>
                    <a:pt x="68" y="67"/>
                  </a:moveTo>
                  <a:cubicBezTo>
                    <a:pt x="68" y="57"/>
                    <a:pt x="68" y="47"/>
                    <a:pt x="66" y="37"/>
                  </a:cubicBezTo>
                  <a:cubicBezTo>
                    <a:pt x="61" y="21"/>
                    <a:pt x="48" y="7"/>
                    <a:pt x="32" y="2"/>
                  </a:cubicBezTo>
                  <a:cubicBezTo>
                    <a:pt x="27" y="1"/>
                    <a:pt x="22" y="0"/>
                    <a:pt x="18" y="2"/>
                  </a:cubicBezTo>
                  <a:cubicBezTo>
                    <a:pt x="15" y="4"/>
                    <a:pt x="12" y="7"/>
                    <a:pt x="10" y="11"/>
                  </a:cubicBezTo>
                  <a:cubicBezTo>
                    <a:pt x="1" y="26"/>
                    <a:pt x="0" y="45"/>
                    <a:pt x="0" y="63"/>
                  </a:cubicBezTo>
                  <a:cubicBezTo>
                    <a:pt x="0" y="87"/>
                    <a:pt x="2" y="111"/>
                    <a:pt x="6" y="135"/>
                  </a:cubicBezTo>
                  <a:cubicBezTo>
                    <a:pt x="7" y="146"/>
                    <a:pt x="9" y="157"/>
                    <a:pt x="15" y="166"/>
                  </a:cubicBezTo>
                  <a:cubicBezTo>
                    <a:pt x="21" y="175"/>
                    <a:pt x="32" y="181"/>
                    <a:pt x="43" y="179"/>
                  </a:cubicBezTo>
                  <a:cubicBezTo>
                    <a:pt x="52" y="177"/>
                    <a:pt x="59" y="169"/>
                    <a:pt x="62" y="160"/>
                  </a:cubicBezTo>
                  <a:cubicBezTo>
                    <a:pt x="66" y="151"/>
                    <a:pt x="66" y="142"/>
                    <a:pt x="66" y="133"/>
                  </a:cubicBezTo>
                  <a:cubicBezTo>
                    <a:pt x="67" y="111"/>
                    <a:pt x="67" y="89"/>
                    <a:pt x="68" y="67"/>
                  </a:cubicBezTo>
                  <a:close/>
                </a:path>
              </a:pathLst>
            </a:custGeom>
            <a:noFill/>
            <a:ln w="25400"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Freeform 174"/>
            <p:cNvSpPr/>
            <p:nvPr/>
          </p:nvSpPr>
          <p:spPr bwMode="auto">
            <a:xfrm>
              <a:off x="6818313" y="4356100"/>
              <a:ext cx="26988" cy="673100"/>
            </a:xfrm>
            <a:custGeom>
              <a:avLst/>
              <a:gdLst>
                <a:gd name="T0" fmla="*/ 0 w 13"/>
                <a:gd name="T1" fmla="*/ 0 h 313"/>
                <a:gd name="T2" fmla="*/ 5 w 13"/>
                <a:gd name="T3" fmla="*/ 313 h 313"/>
              </a:gdLst>
              <a:ahLst/>
              <a:cxnLst>
                <a:cxn ang="0">
                  <a:pos x="T0" y="T1"/>
                </a:cxn>
                <a:cxn ang="0">
                  <a:pos x="T2" y="T3"/>
                </a:cxn>
              </a:cxnLst>
              <a:rect l="0" t="0" r="r" b="b"/>
              <a:pathLst>
                <a:path w="13" h="313">
                  <a:moveTo>
                    <a:pt x="0" y="0"/>
                  </a:moveTo>
                  <a:cubicBezTo>
                    <a:pt x="11" y="104"/>
                    <a:pt x="13" y="209"/>
                    <a:pt x="5" y="313"/>
                  </a:cubicBezTo>
                </a:path>
              </a:pathLst>
            </a:custGeom>
            <a:noFill/>
            <a:ln w="25400"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Freeform 175"/>
            <p:cNvSpPr/>
            <p:nvPr/>
          </p:nvSpPr>
          <p:spPr bwMode="auto">
            <a:xfrm>
              <a:off x="6908800" y="4398963"/>
              <a:ext cx="12700" cy="631825"/>
            </a:xfrm>
            <a:custGeom>
              <a:avLst/>
              <a:gdLst>
                <a:gd name="T0" fmla="*/ 0 w 6"/>
                <a:gd name="T1" fmla="*/ 0 h 294"/>
                <a:gd name="T2" fmla="*/ 1 w 6"/>
                <a:gd name="T3" fmla="*/ 294 h 294"/>
              </a:gdLst>
              <a:ahLst/>
              <a:cxnLst>
                <a:cxn ang="0">
                  <a:pos x="T0" y="T1"/>
                </a:cxn>
                <a:cxn ang="0">
                  <a:pos x="T2" y="T3"/>
                </a:cxn>
              </a:cxnLst>
              <a:rect l="0" t="0" r="r" b="b"/>
              <a:pathLst>
                <a:path w="6" h="294">
                  <a:moveTo>
                    <a:pt x="0" y="0"/>
                  </a:moveTo>
                  <a:cubicBezTo>
                    <a:pt x="6" y="98"/>
                    <a:pt x="6" y="196"/>
                    <a:pt x="1" y="294"/>
                  </a:cubicBezTo>
                </a:path>
              </a:pathLst>
            </a:custGeom>
            <a:noFill/>
            <a:ln w="25400"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Freeform 176"/>
            <p:cNvSpPr/>
            <p:nvPr/>
          </p:nvSpPr>
          <p:spPr bwMode="auto">
            <a:xfrm>
              <a:off x="6948488" y="4627563"/>
              <a:ext cx="153988" cy="379413"/>
            </a:xfrm>
            <a:custGeom>
              <a:avLst/>
              <a:gdLst>
                <a:gd name="T0" fmla="*/ 5 w 71"/>
                <a:gd name="T1" fmla="*/ 32 h 177"/>
                <a:gd name="T2" fmla="*/ 11 w 71"/>
                <a:gd name="T3" fmla="*/ 141 h 177"/>
                <a:gd name="T4" fmla="*/ 40 w 71"/>
                <a:gd name="T5" fmla="*/ 176 h 177"/>
                <a:gd name="T6" fmla="*/ 61 w 71"/>
                <a:gd name="T7" fmla="*/ 162 h 177"/>
                <a:gd name="T8" fmla="*/ 67 w 71"/>
                <a:gd name="T9" fmla="*/ 138 h 177"/>
                <a:gd name="T10" fmla="*/ 54 w 71"/>
                <a:gd name="T11" fmla="*/ 30 h 177"/>
                <a:gd name="T12" fmla="*/ 43 w 71"/>
                <a:gd name="T13" fmla="*/ 9 h 177"/>
                <a:gd name="T14" fmla="*/ 22 w 71"/>
                <a:gd name="T15" fmla="*/ 2 h 177"/>
                <a:gd name="T16" fmla="*/ 5 w 71"/>
                <a:gd name="T17" fmla="*/ 32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77">
                  <a:moveTo>
                    <a:pt x="5" y="32"/>
                  </a:moveTo>
                  <a:cubicBezTo>
                    <a:pt x="0" y="69"/>
                    <a:pt x="2" y="106"/>
                    <a:pt x="11" y="141"/>
                  </a:cubicBezTo>
                  <a:cubicBezTo>
                    <a:pt x="14" y="158"/>
                    <a:pt x="24" y="177"/>
                    <a:pt x="40" y="176"/>
                  </a:cubicBezTo>
                  <a:cubicBezTo>
                    <a:pt x="49" y="176"/>
                    <a:pt x="56" y="170"/>
                    <a:pt x="61" y="162"/>
                  </a:cubicBezTo>
                  <a:cubicBezTo>
                    <a:pt x="65" y="155"/>
                    <a:pt x="66" y="146"/>
                    <a:pt x="67" y="138"/>
                  </a:cubicBezTo>
                  <a:cubicBezTo>
                    <a:pt x="71" y="101"/>
                    <a:pt x="66" y="64"/>
                    <a:pt x="54" y="30"/>
                  </a:cubicBezTo>
                  <a:cubicBezTo>
                    <a:pt x="51" y="22"/>
                    <a:pt x="48" y="15"/>
                    <a:pt x="43" y="9"/>
                  </a:cubicBezTo>
                  <a:cubicBezTo>
                    <a:pt x="38" y="4"/>
                    <a:pt x="30" y="0"/>
                    <a:pt x="22" y="2"/>
                  </a:cubicBezTo>
                  <a:cubicBezTo>
                    <a:pt x="10" y="5"/>
                    <a:pt x="6" y="20"/>
                    <a:pt x="5" y="32"/>
                  </a:cubicBezTo>
                  <a:close/>
                </a:path>
              </a:pathLst>
            </a:custGeom>
            <a:noFill/>
            <a:ln w="25400"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Freeform 177"/>
            <p:cNvSpPr/>
            <p:nvPr/>
          </p:nvSpPr>
          <p:spPr bwMode="auto">
            <a:xfrm>
              <a:off x="7135813" y="4719638"/>
              <a:ext cx="334963" cy="300038"/>
            </a:xfrm>
            <a:custGeom>
              <a:avLst/>
              <a:gdLst>
                <a:gd name="T0" fmla="*/ 0 w 155"/>
                <a:gd name="T1" fmla="*/ 0 h 140"/>
                <a:gd name="T2" fmla="*/ 48 w 155"/>
                <a:gd name="T3" fmla="*/ 137 h 140"/>
                <a:gd name="T4" fmla="*/ 62 w 155"/>
                <a:gd name="T5" fmla="*/ 56 h 140"/>
                <a:gd name="T6" fmla="*/ 109 w 155"/>
                <a:gd name="T7" fmla="*/ 140 h 140"/>
                <a:gd name="T8" fmla="*/ 155 w 155"/>
                <a:gd name="T9" fmla="*/ 3 h 140"/>
              </a:gdLst>
              <a:ahLst/>
              <a:cxnLst>
                <a:cxn ang="0">
                  <a:pos x="T0" y="T1"/>
                </a:cxn>
                <a:cxn ang="0">
                  <a:pos x="T2" y="T3"/>
                </a:cxn>
                <a:cxn ang="0">
                  <a:pos x="T4" y="T5"/>
                </a:cxn>
                <a:cxn ang="0">
                  <a:pos x="T6" y="T7"/>
                </a:cxn>
                <a:cxn ang="0">
                  <a:pos x="T8" y="T9"/>
                </a:cxn>
              </a:cxnLst>
              <a:rect l="0" t="0" r="r" b="b"/>
              <a:pathLst>
                <a:path w="155" h="140">
                  <a:moveTo>
                    <a:pt x="0" y="0"/>
                  </a:moveTo>
                  <a:cubicBezTo>
                    <a:pt x="16" y="45"/>
                    <a:pt x="32" y="91"/>
                    <a:pt x="48" y="137"/>
                  </a:cubicBezTo>
                  <a:cubicBezTo>
                    <a:pt x="50" y="110"/>
                    <a:pt x="55" y="82"/>
                    <a:pt x="62" y="56"/>
                  </a:cubicBezTo>
                  <a:cubicBezTo>
                    <a:pt x="75" y="86"/>
                    <a:pt x="91" y="114"/>
                    <a:pt x="109" y="140"/>
                  </a:cubicBezTo>
                  <a:cubicBezTo>
                    <a:pt x="122" y="93"/>
                    <a:pt x="134" y="46"/>
                    <a:pt x="155" y="3"/>
                  </a:cubicBezTo>
                </a:path>
              </a:pathLst>
            </a:custGeom>
            <a:noFill/>
            <a:ln w="25400"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178"/>
            <p:cNvSpPr/>
            <p:nvPr/>
          </p:nvSpPr>
          <p:spPr bwMode="auto">
            <a:xfrm>
              <a:off x="6475413" y="4318000"/>
              <a:ext cx="187325" cy="730250"/>
            </a:xfrm>
            <a:custGeom>
              <a:avLst/>
              <a:gdLst>
                <a:gd name="T0" fmla="*/ 85 w 87"/>
                <a:gd name="T1" fmla="*/ 51 h 340"/>
                <a:gd name="T2" fmla="*/ 38 w 87"/>
                <a:gd name="T3" fmla="*/ 2 h 340"/>
                <a:gd name="T4" fmla="*/ 18 w 87"/>
                <a:gd name="T5" fmla="*/ 8 h 340"/>
                <a:gd name="T6" fmla="*/ 5 w 87"/>
                <a:gd name="T7" fmla="*/ 44 h 340"/>
                <a:gd name="T8" fmla="*/ 6 w 87"/>
                <a:gd name="T9" fmla="*/ 200 h 340"/>
                <a:gd name="T10" fmla="*/ 13 w 87"/>
                <a:gd name="T11" fmla="*/ 340 h 340"/>
                <a:gd name="T12" fmla="*/ 10 w 87"/>
                <a:gd name="T13" fmla="*/ 328 h 340"/>
              </a:gdLst>
              <a:ahLst/>
              <a:cxnLst>
                <a:cxn ang="0">
                  <a:pos x="T0" y="T1"/>
                </a:cxn>
                <a:cxn ang="0">
                  <a:pos x="T2" y="T3"/>
                </a:cxn>
                <a:cxn ang="0">
                  <a:pos x="T4" y="T5"/>
                </a:cxn>
                <a:cxn ang="0">
                  <a:pos x="T6" y="T7"/>
                </a:cxn>
                <a:cxn ang="0">
                  <a:pos x="T8" y="T9"/>
                </a:cxn>
                <a:cxn ang="0">
                  <a:pos x="T10" y="T11"/>
                </a:cxn>
                <a:cxn ang="0">
                  <a:pos x="T12" y="T13"/>
                </a:cxn>
              </a:cxnLst>
              <a:rect l="0" t="0" r="r" b="b"/>
              <a:pathLst>
                <a:path w="87" h="340">
                  <a:moveTo>
                    <a:pt x="85" y="51"/>
                  </a:moveTo>
                  <a:cubicBezTo>
                    <a:pt x="87" y="25"/>
                    <a:pt x="64" y="0"/>
                    <a:pt x="38" y="2"/>
                  </a:cubicBezTo>
                  <a:cubicBezTo>
                    <a:pt x="31" y="2"/>
                    <a:pt x="24" y="4"/>
                    <a:pt x="18" y="8"/>
                  </a:cubicBezTo>
                  <a:cubicBezTo>
                    <a:pt x="8" y="17"/>
                    <a:pt x="6" y="31"/>
                    <a:pt x="5" y="44"/>
                  </a:cubicBezTo>
                  <a:cubicBezTo>
                    <a:pt x="0" y="96"/>
                    <a:pt x="3" y="148"/>
                    <a:pt x="6" y="200"/>
                  </a:cubicBezTo>
                  <a:cubicBezTo>
                    <a:pt x="8" y="247"/>
                    <a:pt x="10" y="293"/>
                    <a:pt x="13" y="340"/>
                  </a:cubicBezTo>
                  <a:cubicBezTo>
                    <a:pt x="12" y="336"/>
                    <a:pt x="11" y="332"/>
                    <a:pt x="10" y="328"/>
                  </a:cubicBezTo>
                </a:path>
              </a:pathLst>
            </a:custGeom>
            <a:noFill/>
            <a:ln w="25400"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Freeform 179"/>
            <p:cNvSpPr/>
            <p:nvPr/>
          </p:nvSpPr>
          <p:spPr bwMode="auto">
            <a:xfrm>
              <a:off x="6435725" y="4648200"/>
              <a:ext cx="122238" cy="17463"/>
            </a:xfrm>
            <a:custGeom>
              <a:avLst/>
              <a:gdLst>
                <a:gd name="T0" fmla="*/ 0 w 57"/>
                <a:gd name="T1" fmla="*/ 0 h 8"/>
                <a:gd name="T2" fmla="*/ 57 w 57"/>
                <a:gd name="T3" fmla="*/ 6 h 8"/>
              </a:gdLst>
              <a:ahLst/>
              <a:cxnLst>
                <a:cxn ang="0">
                  <a:pos x="T0" y="T1"/>
                </a:cxn>
                <a:cxn ang="0">
                  <a:pos x="T2" y="T3"/>
                </a:cxn>
              </a:cxnLst>
              <a:rect l="0" t="0" r="r" b="b"/>
              <a:pathLst>
                <a:path w="57" h="8">
                  <a:moveTo>
                    <a:pt x="0" y="0"/>
                  </a:moveTo>
                  <a:cubicBezTo>
                    <a:pt x="18" y="6"/>
                    <a:pt x="38" y="8"/>
                    <a:pt x="57" y="6"/>
                  </a:cubicBezTo>
                </a:path>
              </a:pathLst>
            </a:custGeom>
            <a:noFill/>
            <a:ln w="25400"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Freeform 180"/>
            <p:cNvSpPr/>
            <p:nvPr/>
          </p:nvSpPr>
          <p:spPr bwMode="auto">
            <a:xfrm>
              <a:off x="6240463" y="3905250"/>
              <a:ext cx="1833563" cy="1616075"/>
            </a:xfrm>
            <a:custGeom>
              <a:avLst/>
              <a:gdLst>
                <a:gd name="T0" fmla="*/ 12 w 852"/>
                <a:gd name="T1" fmla="*/ 135 h 752"/>
                <a:gd name="T2" fmla="*/ 548 w 852"/>
                <a:gd name="T3" fmla="*/ 134 h 752"/>
                <a:gd name="T4" fmla="*/ 561 w 852"/>
                <a:gd name="T5" fmla="*/ 0 h 752"/>
                <a:gd name="T6" fmla="*/ 852 w 852"/>
                <a:gd name="T7" fmla="*/ 351 h 752"/>
                <a:gd name="T8" fmla="*/ 568 w 852"/>
                <a:gd name="T9" fmla="*/ 752 h 752"/>
                <a:gd name="T10" fmla="*/ 544 w 852"/>
                <a:gd name="T11" fmla="*/ 579 h 752"/>
                <a:gd name="T12" fmla="*/ 41 w 852"/>
                <a:gd name="T13" fmla="*/ 625 h 752"/>
                <a:gd name="T14" fmla="*/ 12 w 852"/>
                <a:gd name="T15" fmla="*/ 135 h 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2" h="752">
                  <a:moveTo>
                    <a:pt x="12" y="135"/>
                  </a:moveTo>
                  <a:cubicBezTo>
                    <a:pt x="190" y="130"/>
                    <a:pt x="369" y="130"/>
                    <a:pt x="548" y="134"/>
                  </a:cubicBezTo>
                  <a:cubicBezTo>
                    <a:pt x="552" y="89"/>
                    <a:pt x="557" y="45"/>
                    <a:pt x="561" y="0"/>
                  </a:cubicBezTo>
                  <a:cubicBezTo>
                    <a:pt x="666" y="111"/>
                    <a:pt x="763" y="228"/>
                    <a:pt x="852" y="351"/>
                  </a:cubicBezTo>
                  <a:cubicBezTo>
                    <a:pt x="748" y="478"/>
                    <a:pt x="653" y="612"/>
                    <a:pt x="568" y="752"/>
                  </a:cubicBezTo>
                  <a:cubicBezTo>
                    <a:pt x="563" y="700"/>
                    <a:pt x="547" y="633"/>
                    <a:pt x="544" y="579"/>
                  </a:cubicBezTo>
                  <a:cubicBezTo>
                    <a:pt x="401" y="587"/>
                    <a:pt x="41" y="625"/>
                    <a:pt x="41" y="625"/>
                  </a:cubicBezTo>
                  <a:cubicBezTo>
                    <a:pt x="41" y="625"/>
                    <a:pt x="0" y="281"/>
                    <a:pt x="12" y="135"/>
                  </a:cubicBezTo>
                  <a:close/>
                </a:path>
              </a:pathLst>
            </a:custGeom>
            <a:noFill/>
            <a:ln w="17463" cap="rnd">
              <a:solidFill>
                <a:schemeClr val="accent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nvGrpSpPr>
          <p:cNvPr id="41" name="组合 40"/>
          <p:cNvGrpSpPr/>
          <p:nvPr/>
        </p:nvGrpSpPr>
        <p:grpSpPr>
          <a:xfrm>
            <a:off x="6461562" y="3190393"/>
            <a:ext cx="4122292" cy="2661858"/>
            <a:chOff x="4617826" y="2414541"/>
            <a:chExt cx="4122292" cy="2661858"/>
          </a:xfrm>
        </p:grpSpPr>
        <p:sp>
          <p:nvSpPr>
            <p:cNvPr id="42" name="矩形 41"/>
            <p:cNvSpPr/>
            <p:nvPr/>
          </p:nvSpPr>
          <p:spPr>
            <a:xfrm>
              <a:off x="4617826" y="2414541"/>
              <a:ext cx="2540825" cy="523220"/>
            </a:xfrm>
            <a:prstGeom prst="rect">
              <a:avLst/>
            </a:prstGeom>
          </p:spPr>
          <p:txBody>
            <a:bodyPr wrap="none">
              <a:spAutoFit/>
            </a:bodyPr>
            <a:lstStyle/>
            <a:p>
              <a:r>
                <a:rPr lang="en-US" altLang="zh-CN" sz="2800" dirty="0">
                  <a:solidFill>
                    <a:schemeClr val="accent1"/>
                  </a:solidFill>
                  <a:latin typeface="+mj-ea"/>
                  <a:ea typeface="+mj-ea"/>
                </a:rPr>
                <a:t>Lorem Ipsum </a:t>
              </a:r>
              <a:endParaRPr lang="zh-CN" altLang="en-US" sz="2800" dirty="0">
                <a:solidFill>
                  <a:schemeClr val="accent1"/>
                </a:solidFill>
                <a:latin typeface="+mj-ea"/>
                <a:ea typeface="+mj-ea"/>
              </a:endParaRPr>
            </a:p>
          </p:txBody>
        </p:sp>
        <p:sp>
          <p:nvSpPr>
            <p:cNvPr id="43" name="矩形 42"/>
            <p:cNvSpPr/>
            <p:nvPr/>
          </p:nvSpPr>
          <p:spPr>
            <a:xfrm>
              <a:off x="4617826" y="3014296"/>
              <a:ext cx="4122292" cy="2062103"/>
            </a:xfrm>
            <a:prstGeom prst="rect">
              <a:avLst/>
            </a:prstGeom>
          </p:spPr>
          <p:txBody>
            <a:bodyPr wrap="square">
              <a:spAutoFit/>
            </a:bodyPr>
            <a:lstStyle/>
            <a:p>
              <a:pPr marL="342900" indent="-342900">
                <a:buFont typeface="+mj-lt"/>
                <a:buAutoNum type="arabicPeriod"/>
              </a:pPr>
              <a:r>
                <a:rPr lang="zh-CN" altLang="en-US" sz="1600" dirty="0"/>
                <a:t>通过参数可以指定被换出的数据段是否需要从内存中释放。 </a:t>
              </a:r>
            </a:p>
            <a:p>
              <a:pPr marL="342900" indent="-342900">
                <a:buFont typeface="+mj-lt"/>
                <a:buAutoNum type="arabicPeriod"/>
              </a:pPr>
              <a:r>
                <a:rPr lang="zh-CN" altLang="en-US" sz="1600" dirty="0"/>
                <a:t>如果需要释放，则将被换出的数据段从内存移动至交换空间。 </a:t>
              </a:r>
            </a:p>
            <a:p>
              <a:pPr marL="342900" indent="-342900">
                <a:buFont typeface="+mj-lt"/>
                <a:buAutoNum type="arabicPeriod"/>
              </a:pPr>
              <a:r>
                <a:rPr lang="zh-CN" altLang="en-US" sz="1600" dirty="0"/>
                <a:t>如果不需要释放，则将其从内存复制到交换空间。</a:t>
              </a:r>
            </a:p>
            <a:p>
              <a:pPr marL="342900" indent="-342900">
                <a:buFont typeface="+mj-lt"/>
                <a:buAutoNum type="arabicPeriod"/>
              </a:pPr>
              <a:r>
                <a:rPr lang="en-US" altLang="zh-CN" sz="1600" dirty="0" err="1"/>
                <a:t>newproc</a:t>
              </a:r>
              <a:r>
                <a:rPr lang="en-US" altLang="zh-CN" sz="1600" dirty="0"/>
                <a:t>()</a:t>
              </a:r>
              <a:r>
                <a:rPr lang="zh-CN" altLang="en-US" sz="1600" dirty="0"/>
                <a:t>使用</a:t>
              </a:r>
              <a:r>
                <a:rPr lang="en-US" altLang="zh-CN" sz="1600" dirty="0" err="1"/>
                <a:t>xswap</a:t>
              </a:r>
              <a:r>
                <a:rPr lang="en-US" altLang="zh-CN" sz="1600" dirty="0"/>
                <a:t>()</a:t>
              </a:r>
              <a:r>
                <a:rPr lang="zh-CN" altLang="en-US" sz="1600" dirty="0"/>
                <a:t>的从内存复制到交换空间的功能（图</a:t>
              </a:r>
              <a:r>
                <a:rPr lang="en-US" altLang="zh-CN" sz="1600" dirty="0"/>
                <a:t>4-4</a:t>
              </a:r>
              <a:r>
                <a:rPr lang="zh-CN" altLang="en-US" sz="1600" dirty="0"/>
                <a:t>）。</a:t>
              </a:r>
            </a:p>
          </p:txBody>
        </p:sp>
      </p:grpSp>
      <p:cxnSp>
        <p:nvCxnSpPr>
          <p:cNvPr id="5" name="直接连接符 4"/>
          <p:cNvCxnSpPr/>
          <p:nvPr/>
        </p:nvCxnSpPr>
        <p:spPr>
          <a:xfrm>
            <a:off x="6526901" y="3768980"/>
            <a:ext cx="398408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526901" y="3746121"/>
            <a:ext cx="112738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34" y="2345883"/>
            <a:ext cx="4115374" cy="293410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963" y="1504983"/>
            <a:ext cx="6563641" cy="1362265"/>
          </a:xfrm>
          <a:prstGeom prst="rect">
            <a:avLst/>
          </a:prstGeom>
        </p:spPr>
      </p:pic>
    </p:spTree>
    <p:extLst>
      <p:ext uri="{BB962C8B-B14F-4D97-AF65-F5344CB8AC3E}">
        <p14:creationId xmlns:p14="http://schemas.microsoft.com/office/powerpoint/2010/main" val="380649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9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50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500"/>
                                        <p:tgtEl>
                                          <p:spTgt spid="55"/>
                                        </p:tgtEl>
                                      </p:cBhvr>
                                    </p:animEffect>
                                  </p:childTnLst>
                                </p:cTn>
                              </p:par>
                              <p:par>
                                <p:cTn id="20" presetID="10" presetClass="entr" presetSubtype="0" fill="hold" nodeType="withEffect">
                                  <p:stCondLst>
                                    <p:cond delay="180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par>
                                <p:cTn id="23" presetID="10" presetClass="entr" presetSubtype="0" fill="hold" nodeType="withEffect">
                                  <p:stCondLst>
                                    <p:cond delay="27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300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8" name="Freeform 1518"/>
          <p:cNvSpPr>
            <a:spLocks noEditPoints="1"/>
          </p:cNvSpPr>
          <p:nvPr/>
        </p:nvSpPr>
        <p:spPr bwMode="auto">
          <a:xfrm>
            <a:off x="5428527" y="2277038"/>
            <a:ext cx="1172900" cy="1396950"/>
          </a:xfrm>
          <a:custGeom>
            <a:avLst/>
            <a:gdLst>
              <a:gd name="T0" fmla="*/ 430 w 704"/>
              <a:gd name="T1" fmla="*/ 588 h 842"/>
              <a:gd name="T2" fmla="*/ 414 w 704"/>
              <a:gd name="T3" fmla="*/ 341 h 842"/>
              <a:gd name="T4" fmla="*/ 263 w 704"/>
              <a:gd name="T5" fmla="*/ 145 h 842"/>
              <a:gd name="T6" fmla="*/ 115 w 704"/>
              <a:gd name="T7" fmla="*/ 0 h 842"/>
              <a:gd name="T8" fmla="*/ 23 w 704"/>
              <a:gd name="T9" fmla="*/ 206 h 842"/>
              <a:gd name="T10" fmla="*/ 126 w 704"/>
              <a:gd name="T11" fmla="*/ 416 h 842"/>
              <a:gd name="T12" fmla="*/ 337 w 704"/>
              <a:gd name="T13" fmla="*/ 802 h 842"/>
              <a:gd name="T14" fmla="*/ 401 w 704"/>
              <a:gd name="T15" fmla="*/ 808 h 842"/>
              <a:gd name="T16" fmla="*/ 635 w 704"/>
              <a:gd name="T17" fmla="*/ 799 h 842"/>
              <a:gd name="T18" fmla="*/ 685 w 704"/>
              <a:gd name="T19" fmla="*/ 753 h 842"/>
              <a:gd name="T20" fmla="*/ 577 w 704"/>
              <a:gd name="T21" fmla="*/ 719 h 842"/>
              <a:gd name="T22" fmla="*/ 562 w 704"/>
              <a:gd name="T23" fmla="*/ 714 h 842"/>
              <a:gd name="T24" fmla="*/ 517 w 704"/>
              <a:gd name="T25" fmla="*/ 684 h 842"/>
              <a:gd name="T26" fmla="*/ 527 w 704"/>
              <a:gd name="T27" fmla="*/ 680 h 842"/>
              <a:gd name="T28" fmla="*/ 509 w 704"/>
              <a:gd name="T29" fmla="*/ 668 h 842"/>
              <a:gd name="T30" fmla="*/ 502 w 704"/>
              <a:gd name="T31" fmla="*/ 684 h 842"/>
              <a:gd name="T32" fmla="*/ 457 w 704"/>
              <a:gd name="T33" fmla="*/ 629 h 842"/>
              <a:gd name="T34" fmla="*/ 347 w 704"/>
              <a:gd name="T35" fmla="*/ 563 h 842"/>
              <a:gd name="T36" fmla="*/ 355 w 704"/>
              <a:gd name="T37" fmla="*/ 576 h 842"/>
              <a:gd name="T38" fmla="*/ 364 w 704"/>
              <a:gd name="T39" fmla="*/ 557 h 842"/>
              <a:gd name="T40" fmla="*/ 309 w 704"/>
              <a:gd name="T41" fmla="*/ 521 h 842"/>
              <a:gd name="T42" fmla="*/ 344 w 704"/>
              <a:gd name="T43" fmla="*/ 524 h 842"/>
              <a:gd name="T44" fmla="*/ 340 w 704"/>
              <a:gd name="T45" fmla="*/ 510 h 842"/>
              <a:gd name="T46" fmla="*/ 305 w 704"/>
              <a:gd name="T47" fmla="*/ 490 h 842"/>
              <a:gd name="T48" fmla="*/ 319 w 704"/>
              <a:gd name="T49" fmla="*/ 468 h 842"/>
              <a:gd name="T50" fmla="*/ 311 w 704"/>
              <a:gd name="T51" fmla="*/ 450 h 842"/>
              <a:gd name="T52" fmla="*/ 254 w 704"/>
              <a:gd name="T53" fmla="*/ 373 h 842"/>
              <a:gd name="T54" fmla="*/ 242 w 704"/>
              <a:gd name="T55" fmla="*/ 395 h 842"/>
              <a:gd name="T56" fmla="*/ 202 w 704"/>
              <a:gd name="T57" fmla="*/ 330 h 842"/>
              <a:gd name="T58" fmla="*/ 271 w 704"/>
              <a:gd name="T59" fmla="*/ 320 h 842"/>
              <a:gd name="T60" fmla="*/ 368 w 704"/>
              <a:gd name="T61" fmla="*/ 342 h 842"/>
              <a:gd name="T62" fmla="*/ 373 w 704"/>
              <a:gd name="T63" fmla="*/ 337 h 842"/>
              <a:gd name="T64" fmla="*/ 311 w 704"/>
              <a:gd name="T65" fmla="*/ 261 h 842"/>
              <a:gd name="T66" fmla="*/ 404 w 704"/>
              <a:gd name="T67" fmla="*/ 311 h 842"/>
              <a:gd name="T68" fmla="*/ 393 w 704"/>
              <a:gd name="T69" fmla="*/ 298 h 842"/>
              <a:gd name="T70" fmla="*/ 344 w 704"/>
              <a:gd name="T71" fmla="*/ 254 h 842"/>
              <a:gd name="T72" fmla="*/ 228 w 704"/>
              <a:gd name="T73" fmla="*/ 184 h 842"/>
              <a:gd name="T74" fmla="*/ 282 w 704"/>
              <a:gd name="T75" fmla="*/ 185 h 842"/>
              <a:gd name="T76" fmla="*/ 229 w 704"/>
              <a:gd name="T77" fmla="*/ 159 h 842"/>
              <a:gd name="T78" fmla="*/ 261 w 704"/>
              <a:gd name="T79" fmla="*/ 160 h 842"/>
              <a:gd name="T80" fmla="*/ 145 w 704"/>
              <a:gd name="T81" fmla="*/ 71 h 842"/>
              <a:gd name="T82" fmla="*/ 230 w 704"/>
              <a:gd name="T83" fmla="*/ 119 h 842"/>
              <a:gd name="T84" fmla="*/ 154 w 704"/>
              <a:gd name="T85" fmla="*/ 44 h 842"/>
              <a:gd name="T86" fmla="*/ 129 w 704"/>
              <a:gd name="T87" fmla="*/ 29 h 842"/>
              <a:gd name="T88" fmla="*/ 179 w 704"/>
              <a:gd name="T89" fmla="*/ 87 h 842"/>
              <a:gd name="T90" fmla="*/ 141 w 704"/>
              <a:gd name="T91" fmla="*/ 46 h 842"/>
              <a:gd name="T92" fmla="*/ 64 w 704"/>
              <a:gd name="T93" fmla="*/ 376 h 842"/>
              <a:gd name="T94" fmla="*/ 65 w 704"/>
              <a:gd name="T95" fmla="*/ 367 h 842"/>
              <a:gd name="T96" fmla="*/ 153 w 704"/>
              <a:gd name="T97" fmla="*/ 492 h 842"/>
              <a:gd name="T98" fmla="*/ 111 w 704"/>
              <a:gd name="T99" fmla="*/ 350 h 842"/>
              <a:gd name="T100" fmla="*/ 61 w 704"/>
              <a:gd name="T101" fmla="*/ 105 h 842"/>
              <a:gd name="T102" fmla="*/ 210 w 704"/>
              <a:gd name="T103" fmla="*/ 394 h 842"/>
              <a:gd name="T104" fmla="*/ 447 w 704"/>
              <a:gd name="T105" fmla="*/ 752 h 842"/>
              <a:gd name="T106" fmla="*/ 364 w 704"/>
              <a:gd name="T107" fmla="*/ 781 h 842"/>
              <a:gd name="T108" fmla="*/ 461 w 704"/>
              <a:gd name="T109" fmla="*/ 778 h 842"/>
              <a:gd name="T110" fmla="*/ 470 w 704"/>
              <a:gd name="T111" fmla="*/ 755 h 842"/>
              <a:gd name="T112" fmla="*/ 605 w 704"/>
              <a:gd name="T113" fmla="*/ 789 h 842"/>
              <a:gd name="T114" fmla="*/ 542 w 704"/>
              <a:gd name="T115" fmla="*/ 756 h 842"/>
              <a:gd name="T116" fmla="*/ 591 w 704"/>
              <a:gd name="T117" fmla="*/ 748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04" h="842">
                <a:moveTo>
                  <a:pt x="685" y="753"/>
                </a:moveTo>
                <a:cubicBezTo>
                  <a:pt x="662" y="746"/>
                  <a:pt x="646" y="736"/>
                  <a:pt x="627" y="726"/>
                </a:cubicBezTo>
                <a:cubicBezTo>
                  <a:pt x="614" y="720"/>
                  <a:pt x="601" y="716"/>
                  <a:pt x="588" y="708"/>
                </a:cubicBezTo>
                <a:cubicBezTo>
                  <a:pt x="568" y="697"/>
                  <a:pt x="552" y="684"/>
                  <a:pt x="533" y="676"/>
                </a:cubicBezTo>
                <a:cubicBezTo>
                  <a:pt x="525" y="672"/>
                  <a:pt x="521" y="664"/>
                  <a:pt x="513" y="658"/>
                </a:cubicBezTo>
                <a:cubicBezTo>
                  <a:pt x="485" y="637"/>
                  <a:pt x="451" y="614"/>
                  <a:pt x="430" y="593"/>
                </a:cubicBezTo>
                <a:cubicBezTo>
                  <a:pt x="428" y="591"/>
                  <a:pt x="432" y="589"/>
                  <a:pt x="430" y="588"/>
                </a:cubicBezTo>
                <a:cubicBezTo>
                  <a:pt x="428" y="589"/>
                  <a:pt x="424" y="587"/>
                  <a:pt x="421" y="584"/>
                </a:cubicBezTo>
                <a:cubicBezTo>
                  <a:pt x="388" y="549"/>
                  <a:pt x="371" y="522"/>
                  <a:pt x="343" y="488"/>
                </a:cubicBezTo>
                <a:cubicBezTo>
                  <a:pt x="328" y="461"/>
                  <a:pt x="315" y="436"/>
                  <a:pt x="301" y="408"/>
                </a:cubicBezTo>
                <a:cubicBezTo>
                  <a:pt x="305" y="401"/>
                  <a:pt x="299" y="396"/>
                  <a:pt x="299" y="390"/>
                </a:cubicBezTo>
                <a:cubicBezTo>
                  <a:pt x="301" y="389"/>
                  <a:pt x="304" y="386"/>
                  <a:pt x="304" y="383"/>
                </a:cubicBezTo>
                <a:cubicBezTo>
                  <a:pt x="304" y="380"/>
                  <a:pt x="295" y="378"/>
                  <a:pt x="296" y="374"/>
                </a:cubicBezTo>
                <a:cubicBezTo>
                  <a:pt x="335" y="361"/>
                  <a:pt x="375" y="350"/>
                  <a:pt x="414" y="341"/>
                </a:cubicBezTo>
                <a:cubicBezTo>
                  <a:pt x="416" y="339"/>
                  <a:pt x="418" y="336"/>
                  <a:pt x="420" y="333"/>
                </a:cubicBezTo>
                <a:cubicBezTo>
                  <a:pt x="426" y="337"/>
                  <a:pt x="430" y="330"/>
                  <a:pt x="435" y="327"/>
                </a:cubicBezTo>
                <a:cubicBezTo>
                  <a:pt x="433" y="325"/>
                  <a:pt x="431" y="322"/>
                  <a:pt x="432" y="319"/>
                </a:cubicBezTo>
                <a:cubicBezTo>
                  <a:pt x="394" y="292"/>
                  <a:pt x="365" y="259"/>
                  <a:pt x="324" y="222"/>
                </a:cubicBezTo>
                <a:cubicBezTo>
                  <a:pt x="327" y="220"/>
                  <a:pt x="324" y="218"/>
                  <a:pt x="325" y="216"/>
                </a:cubicBezTo>
                <a:cubicBezTo>
                  <a:pt x="314" y="210"/>
                  <a:pt x="307" y="200"/>
                  <a:pt x="298" y="197"/>
                </a:cubicBezTo>
                <a:cubicBezTo>
                  <a:pt x="291" y="173"/>
                  <a:pt x="270" y="166"/>
                  <a:pt x="263" y="145"/>
                </a:cubicBezTo>
                <a:cubicBezTo>
                  <a:pt x="252" y="140"/>
                  <a:pt x="251" y="119"/>
                  <a:pt x="239" y="115"/>
                </a:cubicBezTo>
                <a:cubicBezTo>
                  <a:pt x="239" y="109"/>
                  <a:pt x="238" y="103"/>
                  <a:pt x="231" y="99"/>
                </a:cubicBezTo>
                <a:cubicBezTo>
                  <a:pt x="242" y="92"/>
                  <a:pt x="217" y="85"/>
                  <a:pt x="220" y="76"/>
                </a:cubicBezTo>
                <a:cubicBezTo>
                  <a:pt x="223" y="72"/>
                  <a:pt x="227" y="74"/>
                  <a:pt x="229" y="68"/>
                </a:cubicBezTo>
                <a:cubicBezTo>
                  <a:pt x="226" y="67"/>
                  <a:pt x="223" y="65"/>
                  <a:pt x="227" y="62"/>
                </a:cubicBezTo>
                <a:cubicBezTo>
                  <a:pt x="192" y="47"/>
                  <a:pt x="150" y="29"/>
                  <a:pt x="118" y="9"/>
                </a:cubicBezTo>
                <a:cubicBezTo>
                  <a:pt x="116" y="6"/>
                  <a:pt x="119" y="2"/>
                  <a:pt x="115" y="0"/>
                </a:cubicBezTo>
                <a:cubicBezTo>
                  <a:pt x="98" y="6"/>
                  <a:pt x="98" y="30"/>
                  <a:pt x="86" y="44"/>
                </a:cubicBezTo>
                <a:cubicBezTo>
                  <a:pt x="84" y="46"/>
                  <a:pt x="80" y="46"/>
                  <a:pt x="79" y="49"/>
                </a:cubicBezTo>
                <a:cubicBezTo>
                  <a:pt x="72" y="59"/>
                  <a:pt x="71" y="71"/>
                  <a:pt x="67" y="80"/>
                </a:cubicBezTo>
                <a:cubicBezTo>
                  <a:pt x="62" y="89"/>
                  <a:pt x="53" y="96"/>
                  <a:pt x="49" y="106"/>
                </a:cubicBezTo>
                <a:cubicBezTo>
                  <a:pt x="44" y="119"/>
                  <a:pt x="42" y="138"/>
                  <a:pt x="40" y="148"/>
                </a:cubicBezTo>
                <a:cubicBezTo>
                  <a:pt x="37" y="161"/>
                  <a:pt x="29" y="170"/>
                  <a:pt x="25" y="182"/>
                </a:cubicBezTo>
                <a:cubicBezTo>
                  <a:pt x="23" y="189"/>
                  <a:pt x="25" y="199"/>
                  <a:pt x="23" y="206"/>
                </a:cubicBezTo>
                <a:cubicBezTo>
                  <a:pt x="20" y="222"/>
                  <a:pt x="13" y="236"/>
                  <a:pt x="13" y="251"/>
                </a:cubicBezTo>
                <a:cubicBezTo>
                  <a:pt x="2" y="284"/>
                  <a:pt x="7" y="315"/>
                  <a:pt x="0" y="347"/>
                </a:cubicBezTo>
                <a:cubicBezTo>
                  <a:pt x="4" y="351"/>
                  <a:pt x="1" y="360"/>
                  <a:pt x="3" y="367"/>
                </a:cubicBezTo>
                <a:cubicBezTo>
                  <a:pt x="1" y="369"/>
                  <a:pt x="0" y="371"/>
                  <a:pt x="0" y="373"/>
                </a:cubicBezTo>
                <a:cubicBezTo>
                  <a:pt x="6" y="378"/>
                  <a:pt x="10" y="377"/>
                  <a:pt x="11" y="382"/>
                </a:cubicBezTo>
                <a:cubicBezTo>
                  <a:pt x="37" y="384"/>
                  <a:pt x="83" y="410"/>
                  <a:pt x="104" y="424"/>
                </a:cubicBezTo>
                <a:cubicBezTo>
                  <a:pt x="111" y="422"/>
                  <a:pt x="118" y="416"/>
                  <a:pt x="126" y="416"/>
                </a:cubicBezTo>
                <a:cubicBezTo>
                  <a:pt x="133" y="449"/>
                  <a:pt x="140" y="477"/>
                  <a:pt x="154" y="510"/>
                </a:cubicBezTo>
                <a:cubicBezTo>
                  <a:pt x="163" y="564"/>
                  <a:pt x="184" y="616"/>
                  <a:pt x="218" y="666"/>
                </a:cubicBezTo>
                <a:cubicBezTo>
                  <a:pt x="218" y="670"/>
                  <a:pt x="222" y="673"/>
                  <a:pt x="222" y="677"/>
                </a:cubicBezTo>
                <a:cubicBezTo>
                  <a:pt x="244" y="701"/>
                  <a:pt x="261" y="735"/>
                  <a:pt x="283" y="759"/>
                </a:cubicBezTo>
                <a:cubicBezTo>
                  <a:pt x="290" y="767"/>
                  <a:pt x="299" y="772"/>
                  <a:pt x="305" y="780"/>
                </a:cubicBezTo>
                <a:cubicBezTo>
                  <a:pt x="309" y="785"/>
                  <a:pt x="308" y="789"/>
                  <a:pt x="313" y="793"/>
                </a:cubicBezTo>
                <a:cubicBezTo>
                  <a:pt x="320" y="798"/>
                  <a:pt x="330" y="798"/>
                  <a:pt x="337" y="802"/>
                </a:cubicBezTo>
                <a:cubicBezTo>
                  <a:pt x="348" y="807"/>
                  <a:pt x="358" y="814"/>
                  <a:pt x="369" y="818"/>
                </a:cubicBezTo>
                <a:cubicBezTo>
                  <a:pt x="372" y="819"/>
                  <a:pt x="375" y="818"/>
                  <a:pt x="378" y="819"/>
                </a:cubicBezTo>
                <a:cubicBezTo>
                  <a:pt x="395" y="826"/>
                  <a:pt x="410" y="842"/>
                  <a:pt x="429" y="837"/>
                </a:cubicBezTo>
                <a:cubicBezTo>
                  <a:pt x="426" y="831"/>
                  <a:pt x="423" y="831"/>
                  <a:pt x="420" y="825"/>
                </a:cubicBezTo>
                <a:cubicBezTo>
                  <a:pt x="406" y="831"/>
                  <a:pt x="394" y="817"/>
                  <a:pt x="378" y="810"/>
                </a:cubicBezTo>
                <a:cubicBezTo>
                  <a:pt x="361" y="803"/>
                  <a:pt x="335" y="801"/>
                  <a:pt x="328" y="784"/>
                </a:cubicBezTo>
                <a:cubicBezTo>
                  <a:pt x="350" y="774"/>
                  <a:pt x="375" y="799"/>
                  <a:pt x="401" y="808"/>
                </a:cubicBezTo>
                <a:cubicBezTo>
                  <a:pt x="414" y="813"/>
                  <a:pt x="428" y="814"/>
                  <a:pt x="438" y="823"/>
                </a:cubicBezTo>
                <a:cubicBezTo>
                  <a:pt x="436" y="827"/>
                  <a:pt x="429" y="825"/>
                  <a:pt x="430" y="831"/>
                </a:cubicBezTo>
                <a:cubicBezTo>
                  <a:pt x="445" y="838"/>
                  <a:pt x="465" y="825"/>
                  <a:pt x="483" y="828"/>
                </a:cubicBezTo>
                <a:cubicBezTo>
                  <a:pt x="503" y="822"/>
                  <a:pt x="524" y="817"/>
                  <a:pt x="544" y="814"/>
                </a:cubicBezTo>
                <a:cubicBezTo>
                  <a:pt x="549" y="819"/>
                  <a:pt x="552" y="816"/>
                  <a:pt x="556" y="817"/>
                </a:cubicBezTo>
                <a:cubicBezTo>
                  <a:pt x="578" y="805"/>
                  <a:pt x="601" y="805"/>
                  <a:pt x="623" y="795"/>
                </a:cubicBezTo>
                <a:cubicBezTo>
                  <a:pt x="627" y="799"/>
                  <a:pt x="631" y="797"/>
                  <a:pt x="635" y="799"/>
                </a:cubicBezTo>
                <a:cubicBezTo>
                  <a:pt x="636" y="796"/>
                  <a:pt x="638" y="793"/>
                  <a:pt x="640" y="791"/>
                </a:cubicBezTo>
                <a:cubicBezTo>
                  <a:pt x="654" y="793"/>
                  <a:pt x="666" y="790"/>
                  <a:pt x="678" y="784"/>
                </a:cubicBezTo>
                <a:cubicBezTo>
                  <a:pt x="681" y="779"/>
                  <a:pt x="672" y="777"/>
                  <a:pt x="675" y="773"/>
                </a:cubicBezTo>
                <a:cubicBezTo>
                  <a:pt x="679" y="772"/>
                  <a:pt x="683" y="775"/>
                  <a:pt x="686" y="770"/>
                </a:cubicBezTo>
                <a:cubicBezTo>
                  <a:pt x="688" y="768"/>
                  <a:pt x="682" y="766"/>
                  <a:pt x="686" y="763"/>
                </a:cubicBezTo>
                <a:cubicBezTo>
                  <a:pt x="692" y="764"/>
                  <a:pt x="702" y="764"/>
                  <a:pt x="704" y="761"/>
                </a:cubicBezTo>
                <a:cubicBezTo>
                  <a:pt x="703" y="752"/>
                  <a:pt x="690" y="754"/>
                  <a:pt x="685" y="753"/>
                </a:cubicBezTo>
                <a:close/>
                <a:moveTo>
                  <a:pt x="585" y="715"/>
                </a:moveTo>
                <a:cubicBezTo>
                  <a:pt x="608" y="731"/>
                  <a:pt x="621" y="733"/>
                  <a:pt x="641" y="747"/>
                </a:cubicBezTo>
                <a:cubicBezTo>
                  <a:pt x="627" y="746"/>
                  <a:pt x="617" y="740"/>
                  <a:pt x="609" y="734"/>
                </a:cubicBezTo>
                <a:cubicBezTo>
                  <a:pt x="608" y="734"/>
                  <a:pt x="606" y="735"/>
                  <a:pt x="604" y="736"/>
                </a:cubicBezTo>
                <a:cubicBezTo>
                  <a:pt x="602" y="728"/>
                  <a:pt x="585" y="728"/>
                  <a:pt x="576" y="722"/>
                </a:cubicBezTo>
                <a:cubicBezTo>
                  <a:pt x="580" y="716"/>
                  <a:pt x="584" y="723"/>
                  <a:pt x="585" y="715"/>
                </a:cubicBezTo>
                <a:close/>
                <a:moveTo>
                  <a:pt x="577" y="719"/>
                </a:moveTo>
                <a:cubicBezTo>
                  <a:pt x="574" y="721"/>
                  <a:pt x="571" y="720"/>
                  <a:pt x="568" y="718"/>
                </a:cubicBezTo>
                <a:cubicBezTo>
                  <a:pt x="569" y="717"/>
                  <a:pt x="569" y="715"/>
                  <a:pt x="570" y="714"/>
                </a:cubicBezTo>
                <a:cubicBezTo>
                  <a:pt x="573" y="717"/>
                  <a:pt x="576" y="715"/>
                  <a:pt x="577" y="719"/>
                </a:cubicBezTo>
                <a:close/>
                <a:moveTo>
                  <a:pt x="570" y="707"/>
                </a:moveTo>
                <a:cubicBezTo>
                  <a:pt x="559" y="711"/>
                  <a:pt x="549" y="699"/>
                  <a:pt x="540" y="690"/>
                </a:cubicBezTo>
                <a:cubicBezTo>
                  <a:pt x="545" y="689"/>
                  <a:pt x="561" y="704"/>
                  <a:pt x="570" y="707"/>
                </a:cubicBezTo>
                <a:close/>
                <a:moveTo>
                  <a:pt x="562" y="714"/>
                </a:moveTo>
                <a:cubicBezTo>
                  <a:pt x="558" y="714"/>
                  <a:pt x="551" y="711"/>
                  <a:pt x="548" y="707"/>
                </a:cubicBezTo>
                <a:cubicBezTo>
                  <a:pt x="553" y="706"/>
                  <a:pt x="560" y="711"/>
                  <a:pt x="562" y="714"/>
                </a:cubicBezTo>
                <a:close/>
                <a:moveTo>
                  <a:pt x="544" y="706"/>
                </a:moveTo>
                <a:cubicBezTo>
                  <a:pt x="541" y="708"/>
                  <a:pt x="537" y="706"/>
                  <a:pt x="532" y="703"/>
                </a:cubicBezTo>
                <a:cubicBezTo>
                  <a:pt x="535" y="698"/>
                  <a:pt x="540" y="703"/>
                  <a:pt x="544" y="706"/>
                </a:cubicBezTo>
                <a:close/>
                <a:moveTo>
                  <a:pt x="514" y="688"/>
                </a:moveTo>
                <a:cubicBezTo>
                  <a:pt x="515" y="686"/>
                  <a:pt x="516" y="685"/>
                  <a:pt x="517" y="684"/>
                </a:cubicBezTo>
                <a:cubicBezTo>
                  <a:pt x="519" y="685"/>
                  <a:pt x="522" y="691"/>
                  <a:pt x="524" y="686"/>
                </a:cubicBezTo>
                <a:cubicBezTo>
                  <a:pt x="528" y="693"/>
                  <a:pt x="538" y="691"/>
                  <a:pt x="541" y="697"/>
                </a:cubicBezTo>
                <a:cubicBezTo>
                  <a:pt x="529" y="695"/>
                  <a:pt x="524" y="692"/>
                  <a:pt x="514" y="688"/>
                </a:cubicBezTo>
                <a:close/>
                <a:moveTo>
                  <a:pt x="527" y="680"/>
                </a:moveTo>
                <a:cubicBezTo>
                  <a:pt x="532" y="684"/>
                  <a:pt x="536" y="683"/>
                  <a:pt x="538" y="688"/>
                </a:cubicBezTo>
                <a:cubicBezTo>
                  <a:pt x="532" y="690"/>
                  <a:pt x="530" y="685"/>
                  <a:pt x="524" y="683"/>
                </a:cubicBezTo>
                <a:cubicBezTo>
                  <a:pt x="525" y="682"/>
                  <a:pt x="526" y="681"/>
                  <a:pt x="527" y="680"/>
                </a:cubicBezTo>
                <a:close/>
                <a:moveTo>
                  <a:pt x="518" y="678"/>
                </a:moveTo>
                <a:cubicBezTo>
                  <a:pt x="519" y="674"/>
                  <a:pt x="513" y="678"/>
                  <a:pt x="514" y="674"/>
                </a:cubicBezTo>
                <a:cubicBezTo>
                  <a:pt x="518" y="673"/>
                  <a:pt x="529" y="678"/>
                  <a:pt x="522" y="684"/>
                </a:cubicBezTo>
                <a:cubicBezTo>
                  <a:pt x="521" y="681"/>
                  <a:pt x="513" y="679"/>
                  <a:pt x="510" y="679"/>
                </a:cubicBezTo>
                <a:cubicBezTo>
                  <a:pt x="508" y="675"/>
                  <a:pt x="516" y="678"/>
                  <a:pt x="518" y="678"/>
                </a:cubicBezTo>
                <a:close/>
                <a:moveTo>
                  <a:pt x="460" y="630"/>
                </a:moveTo>
                <a:cubicBezTo>
                  <a:pt x="473" y="641"/>
                  <a:pt x="494" y="654"/>
                  <a:pt x="509" y="668"/>
                </a:cubicBezTo>
                <a:cubicBezTo>
                  <a:pt x="485" y="664"/>
                  <a:pt x="460" y="654"/>
                  <a:pt x="439" y="640"/>
                </a:cubicBezTo>
                <a:cubicBezTo>
                  <a:pt x="440" y="645"/>
                  <a:pt x="429" y="641"/>
                  <a:pt x="431" y="634"/>
                </a:cubicBezTo>
                <a:cubicBezTo>
                  <a:pt x="426" y="638"/>
                  <a:pt x="421" y="631"/>
                  <a:pt x="418" y="626"/>
                </a:cubicBezTo>
                <a:cubicBezTo>
                  <a:pt x="436" y="631"/>
                  <a:pt x="456" y="643"/>
                  <a:pt x="475" y="647"/>
                </a:cubicBezTo>
                <a:cubicBezTo>
                  <a:pt x="472" y="641"/>
                  <a:pt x="457" y="641"/>
                  <a:pt x="460" y="630"/>
                </a:cubicBezTo>
                <a:close/>
                <a:moveTo>
                  <a:pt x="509" y="682"/>
                </a:moveTo>
                <a:cubicBezTo>
                  <a:pt x="511" y="687"/>
                  <a:pt x="504" y="688"/>
                  <a:pt x="502" y="684"/>
                </a:cubicBezTo>
                <a:cubicBezTo>
                  <a:pt x="503" y="679"/>
                  <a:pt x="507" y="685"/>
                  <a:pt x="509" y="682"/>
                </a:cubicBezTo>
                <a:close/>
                <a:moveTo>
                  <a:pt x="483" y="677"/>
                </a:moveTo>
                <a:cubicBezTo>
                  <a:pt x="477" y="676"/>
                  <a:pt x="477" y="670"/>
                  <a:pt x="472" y="672"/>
                </a:cubicBezTo>
                <a:cubicBezTo>
                  <a:pt x="470" y="669"/>
                  <a:pt x="488" y="670"/>
                  <a:pt x="483" y="677"/>
                </a:cubicBezTo>
                <a:close/>
                <a:moveTo>
                  <a:pt x="457" y="629"/>
                </a:moveTo>
                <a:cubicBezTo>
                  <a:pt x="434" y="627"/>
                  <a:pt x="416" y="617"/>
                  <a:pt x="394" y="600"/>
                </a:cubicBezTo>
                <a:cubicBezTo>
                  <a:pt x="415" y="609"/>
                  <a:pt x="442" y="605"/>
                  <a:pt x="457" y="629"/>
                </a:cubicBezTo>
                <a:close/>
                <a:moveTo>
                  <a:pt x="432" y="604"/>
                </a:moveTo>
                <a:cubicBezTo>
                  <a:pt x="426" y="607"/>
                  <a:pt x="414" y="601"/>
                  <a:pt x="411" y="598"/>
                </a:cubicBezTo>
                <a:cubicBezTo>
                  <a:pt x="405" y="599"/>
                  <a:pt x="391" y="594"/>
                  <a:pt x="390" y="589"/>
                </a:cubicBezTo>
                <a:cubicBezTo>
                  <a:pt x="387" y="592"/>
                  <a:pt x="390" y="593"/>
                  <a:pt x="386" y="594"/>
                </a:cubicBezTo>
                <a:cubicBezTo>
                  <a:pt x="383" y="588"/>
                  <a:pt x="377" y="583"/>
                  <a:pt x="370" y="578"/>
                </a:cubicBezTo>
                <a:cubicBezTo>
                  <a:pt x="390" y="580"/>
                  <a:pt x="414" y="589"/>
                  <a:pt x="432" y="604"/>
                </a:cubicBezTo>
                <a:close/>
                <a:moveTo>
                  <a:pt x="347" y="563"/>
                </a:moveTo>
                <a:cubicBezTo>
                  <a:pt x="342" y="562"/>
                  <a:pt x="348" y="558"/>
                  <a:pt x="345" y="557"/>
                </a:cubicBezTo>
                <a:cubicBezTo>
                  <a:pt x="356" y="554"/>
                  <a:pt x="365" y="565"/>
                  <a:pt x="379" y="569"/>
                </a:cubicBezTo>
                <a:cubicBezTo>
                  <a:pt x="374" y="576"/>
                  <a:pt x="363" y="568"/>
                  <a:pt x="364" y="565"/>
                </a:cubicBezTo>
                <a:cubicBezTo>
                  <a:pt x="356" y="566"/>
                  <a:pt x="354" y="560"/>
                  <a:pt x="347" y="563"/>
                </a:cubicBezTo>
                <a:close/>
                <a:moveTo>
                  <a:pt x="355" y="576"/>
                </a:moveTo>
                <a:cubicBezTo>
                  <a:pt x="352" y="574"/>
                  <a:pt x="348" y="572"/>
                  <a:pt x="348" y="569"/>
                </a:cubicBezTo>
                <a:cubicBezTo>
                  <a:pt x="351" y="569"/>
                  <a:pt x="359" y="571"/>
                  <a:pt x="355" y="576"/>
                </a:cubicBezTo>
                <a:close/>
                <a:moveTo>
                  <a:pt x="405" y="576"/>
                </a:moveTo>
                <a:cubicBezTo>
                  <a:pt x="404" y="577"/>
                  <a:pt x="405" y="578"/>
                  <a:pt x="406" y="579"/>
                </a:cubicBezTo>
                <a:cubicBezTo>
                  <a:pt x="399" y="585"/>
                  <a:pt x="384" y="574"/>
                  <a:pt x="379" y="571"/>
                </a:cubicBezTo>
                <a:cubicBezTo>
                  <a:pt x="388" y="569"/>
                  <a:pt x="395" y="579"/>
                  <a:pt x="405" y="576"/>
                </a:cubicBezTo>
                <a:close/>
                <a:moveTo>
                  <a:pt x="380" y="551"/>
                </a:moveTo>
                <a:cubicBezTo>
                  <a:pt x="384" y="557"/>
                  <a:pt x="391" y="562"/>
                  <a:pt x="394" y="568"/>
                </a:cubicBezTo>
                <a:cubicBezTo>
                  <a:pt x="384" y="570"/>
                  <a:pt x="374" y="557"/>
                  <a:pt x="364" y="557"/>
                </a:cubicBezTo>
                <a:cubicBezTo>
                  <a:pt x="354" y="548"/>
                  <a:pt x="337" y="546"/>
                  <a:pt x="326" y="535"/>
                </a:cubicBezTo>
                <a:cubicBezTo>
                  <a:pt x="344" y="540"/>
                  <a:pt x="354" y="545"/>
                  <a:pt x="375" y="555"/>
                </a:cubicBezTo>
                <a:cubicBezTo>
                  <a:pt x="377" y="555"/>
                  <a:pt x="378" y="553"/>
                  <a:pt x="380" y="551"/>
                </a:cubicBezTo>
                <a:close/>
                <a:moveTo>
                  <a:pt x="361" y="527"/>
                </a:moveTo>
                <a:cubicBezTo>
                  <a:pt x="368" y="532"/>
                  <a:pt x="370" y="538"/>
                  <a:pt x="375" y="543"/>
                </a:cubicBezTo>
                <a:cubicBezTo>
                  <a:pt x="367" y="549"/>
                  <a:pt x="354" y="539"/>
                  <a:pt x="346" y="534"/>
                </a:cubicBezTo>
                <a:cubicBezTo>
                  <a:pt x="334" y="535"/>
                  <a:pt x="323" y="522"/>
                  <a:pt x="309" y="521"/>
                </a:cubicBezTo>
                <a:cubicBezTo>
                  <a:pt x="305" y="519"/>
                  <a:pt x="309" y="515"/>
                  <a:pt x="304" y="513"/>
                </a:cubicBezTo>
                <a:cubicBezTo>
                  <a:pt x="313" y="508"/>
                  <a:pt x="324" y="524"/>
                  <a:pt x="332" y="520"/>
                </a:cubicBezTo>
                <a:cubicBezTo>
                  <a:pt x="335" y="525"/>
                  <a:pt x="353" y="533"/>
                  <a:pt x="362" y="533"/>
                </a:cubicBezTo>
                <a:cubicBezTo>
                  <a:pt x="363" y="531"/>
                  <a:pt x="357" y="532"/>
                  <a:pt x="361" y="527"/>
                </a:cubicBezTo>
                <a:close/>
                <a:moveTo>
                  <a:pt x="359" y="524"/>
                </a:moveTo>
                <a:cubicBezTo>
                  <a:pt x="353" y="528"/>
                  <a:pt x="352" y="523"/>
                  <a:pt x="348" y="521"/>
                </a:cubicBezTo>
                <a:cubicBezTo>
                  <a:pt x="345" y="520"/>
                  <a:pt x="348" y="524"/>
                  <a:pt x="344" y="524"/>
                </a:cubicBezTo>
                <a:cubicBezTo>
                  <a:pt x="342" y="522"/>
                  <a:pt x="340" y="520"/>
                  <a:pt x="341" y="518"/>
                </a:cubicBezTo>
                <a:cubicBezTo>
                  <a:pt x="324" y="517"/>
                  <a:pt x="316" y="505"/>
                  <a:pt x="298" y="502"/>
                </a:cubicBezTo>
                <a:cubicBezTo>
                  <a:pt x="297" y="498"/>
                  <a:pt x="288" y="484"/>
                  <a:pt x="282" y="492"/>
                </a:cubicBezTo>
                <a:cubicBezTo>
                  <a:pt x="274" y="478"/>
                  <a:pt x="262" y="465"/>
                  <a:pt x="258" y="451"/>
                </a:cubicBezTo>
                <a:cubicBezTo>
                  <a:pt x="266" y="460"/>
                  <a:pt x="266" y="463"/>
                  <a:pt x="277" y="468"/>
                </a:cubicBezTo>
                <a:cubicBezTo>
                  <a:pt x="268" y="473"/>
                  <a:pt x="281" y="478"/>
                  <a:pt x="277" y="477"/>
                </a:cubicBezTo>
                <a:cubicBezTo>
                  <a:pt x="290" y="494"/>
                  <a:pt x="319" y="500"/>
                  <a:pt x="340" y="510"/>
                </a:cubicBezTo>
                <a:cubicBezTo>
                  <a:pt x="342" y="509"/>
                  <a:pt x="343" y="507"/>
                  <a:pt x="344" y="505"/>
                </a:cubicBezTo>
                <a:cubicBezTo>
                  <a:pt x="350" y="512"/>
                  <a:pt x="356" y="519"/>
                  <a:pt x="359" y="524"/>
                </a:cubicBezTo>
                <a:close/>
                <a:moveTo>
                  <a:pt x="298" y="512"/>
                </a:moveTo>
                <a:cubicBezTo>
                  <a:pt x="293" y="510"/>
                  <a:pt x="294" y="506"/>
                  <a:pt x="290" y="504"/>
                </a:cubicBezTo>
                <a:cubicBezTo>
                  <a:pt x="294" y="505"/>
                  <a:pt x="304" y="507"/>
                  <a:pt x="298" y="512"/>
                </a:cubicBezTo>
                <a:close/>
                <a:moveTo>
                  <a:pt x="343" y="502"/>
                </a:moveTo>
                <a:cubicBezTo>
                  <a:pt x="331" y="512"/>
                  <a:pt x="321" y="491"/>
                  <a:pt x="305" y="490"/>
                </a:cubicBezTo>
                <a:cubicBezTo>
                  <a:pt x="305" y="484"/>
                  <a:pt x="294" y="484"/>
                  <a:pt x="289" y="482"/>
                </a:cubicBezTo>
                <a:cubicBezTo>
                  <a:pt x="293" y="478"/>
                  <a:pt x="281" y="476"/>
                  <a:pt x="282" y="472"/>
                </a:cubicBezTo>
                <a:cubicBezTo>
                  <a:pt x="301" y="474"/>
                  <a:pt x="318" y="493"/>
                  <a:pt x="335" y="491"/>
                </a:cubicBezTo>
                <a:cubicBezTo>
                  <a:pt x="338" y="495"/>
                  <a:pt x="341" y="498"/>
                  <a:pt x="343" y="502"/>
                </a:cubicBezTo>
                <a:close/>
                <a:moveTo>
                  <a:pt x="330" y="482"/>
                </a:moveTo>
                <a:cubicBezTo>
                  <a:pt x="328" y="485"/>
                  <a:pt x="326" y="482"/>
                  <a:pt x="324" y="485"/>
                </a:cubicBezTo>
                <a:cubicBezTo>
                  <a:pt x="315" y="481"/>
                  <a:pt x="317" y="474"/>
                  <a:pt x="319" y="468"/>
                </a:cubicBezTo>
                <a:cubicBezTo>
                  <a:pt x="305" y="473"/>
                  <a:pt x="292" y="450"/>
                  <a:pt x="277" y="455"/>
                </a:cubicBezTo>
                <a:cubicBezTo>
                  <a:pt x="278" y="445"/>
                  <a:pt x="264" y="452"/>
                  <a:pt x="262" y="444"/>
                </a:cubicBezTo>
                <a:cubicBezTo>
                  <a:pt x="275" y="445"/>
                  <a:pt x="295" y="454"/>
                  <a:pt x="306" y="460"/>
                </a:cubicBezTo>
                <a:cubicBezTo>
                  <a:pt x="309" y="462"/>
                  <a:pt x="311" y="459"/>
                  <a:pt x="313" y="456"/>
                </a:cubicBezTo>
                <a:cubicBezTo>
                  <a:pt x="320" y="467"/>
                  <a:pt x="324" y="472"/>
                  <a:pt x="330" y="482"/>
                </a:cubicBezTo>
                <a:close/>
                <a:moveTo>
                  <a:pt x="252" y="428"/>
                </a:moveTo>
                <a:cubicBezTo>
                  <a:pt x="270" y="432"/>
                  <a:pt x="297" y="437"/>
                  <a:pt x="311" y="450"/>
                </a:cubicBezTo>
                <a:cubicBezTo>
                  <a:pt x="293" y="446"/>
                  <a:pt x="274" y="438"/>
                  <a:pt x="252" y="428"/>
                </a:cubicBezTo>
                <a:close/>
                <a:moveTo>
                  <a:pt x="297" y="423"/>
                </a:moveTo>
                <a:cubicBezTo>
                  <a:pt x="303" y="425"/>
                  <a:pt x="298" y="429"/>
                  <a:pt x="303" y="432"/>
                </a:cubicBezTo>
                <a:cubicBezTo>
                  <a:pt x="282" y="431"/>
                  <a:pt x="257" y="423"/>
                  <a:pt x="238" y="406"/>
                </a:cubicBezTo>
                <a:cubicBezTo>
                  <a:pt x="259" y="407"/>
                  <a:pt x="278" y="420"/>
                  <a:pt x="297" y="423"/>
                </a:cubicBezTo>
                <a:close/>
                <a:moveTo>
                  <a:pt x="247" y="374"/>
                </a:moveTo>
                <a:cubicBezTo>
                  <a:pt x="249" y="372"/>
                  <a:pt x="251" y="371"/>
                  <a:pt x="254" y="373"/>
                </a:cubicBezTo>
                <a:cubicBezTo>
                  <a:pt x="255" y="377"/>
                  <a:pt x="250" y="377"/>
                  <a:pt x="247" y="374"/>
                </a:cubicBezTo>
                <a:close/>
                <a:moveTo>
                  <a:pt x="290" y="397"/>
                </a:moveTo>
                <a:cubicBezTo>
                  <a:pt x="276" y="402"/>
                  <a:pt x="261" y="388"/>
                  <a:pt x="249" y="390"/>
                </a:cubicBezTo>
                <a:cubicBezTo>
                  <a:pt x="248" y="389"/>
                  <a:pt x="249" y="388"/>
                  <a:pt x="250" y="387"/>
                </a:cubicBezTo>
                <a:cubicBezTo>
                  <a:pt x="262" y="384"/>
                  <a:pt x="280" y="389"/>
                  <a:pt x="290" y="397"/>
                </a:cubicBezTo>
                <a:close/>
                <a:moveTo>
                  <a:pt x="291" y="412"/>
                </a:moveTo>
                <a:cubicBezTo>
                  <a:pt x="274" y="408"/>
                  <a:pt x="255" y="405"/>
                  <a:pt x="242" y="395"/>
                </a:cubicBezTo>
                <a:cubicBezTo>
                  <a:pt x="257" y="397"/>
                  <a:pt x="278" y="403"/>
                  <a:pt x="291" y="412"/>
                </a:cubicBezTo>
                <a:close/>
                <a:moveTo>
                  <a:pt x="234" y="370"/>
                </a:moveTo>
                <a:cubicBezTo>
                  <a:pt x="238" y="369"/>
                  <a:pt x="245" y="369"/>
                  <a:pt x="246" y="372"/>
                </a:cubicBezTo>
                <a:cubicBezTo>
                  <a:pt x="242" y="376"/>
                  <a:pt x="240" y="371"/>
                  <a:pt x="234" y="370"/>
                </a:cubicBezTo>
                <a:close/>
                <a:moveTo>
                  <a:pt x="202" y="330"/>
                </a:moveTo>
                <a:cubicBezTo>
                  <a:pt x="238" y="315"/>
                  <a:pt x="271" y="349"/>
                  <a:pt x="311" y="359"/>
                </a:cubicBezTo>
                <a:cubicBezTo>
                  <a:pt x="274" y="364"/>
                  <a:pt x="241" y="347"/>
                  <a:pt x="202" y="330"/>
                </a:cubicBezTo>
                <a:close/>
                <a:moveTo>
                  <a:pt x="220" y="374"/>
                </a:moveTo>
                <a:cubicBezTo>
                  <a:pt x="218" y="374"/>
                  <a:pt x="217" y="375"/>
                  <a:pt x="216" y="376"/>
                </a:cubicBezTo>
                <a:cubicBezTo>
                  <a:pt x="214" y="374"/>
                  <a:pt x="211" y="371"/>
                  <a:pt x="214" y="368"/>
                </a:cubicBezTo>
                <a:cubicBezTo>
                  <a:pt x="217" y="372"/>
                  <a:pt x="218" y="371"/>
                  <a:pt x="220" y="374"/>
                </a:cubicBezTo>
                <a:close/>
                <a:moveTo>
                  <a:pt x="319" y="357"/>
                </a:moveTo>
                <a:cubicBezTo>
                  <a:pt x="293" y="344"/>
                  <a:pt x="265" y="335"/>
                  <a:pt x="242" y="319"/>
                </a:cubicBezTo>
                <a:cubicBezTo>
                  <a:pt x="250" y="312"/>
                  <a:pt x="260" y="315"/>
                  <a:pt x="271" y="320"/>
                </a:cubicBezTo>
                <a:cubicBezTo>
                  <a:pt x="292" y="329"/>
                  <a:pt x="323" y="342"/>
                  <a:pt x="341" y="353"/>
                </a:cubicBezTo>
                <a:cubicBezTo>
                  <a:pt x="334" y="355"/>
                  <a:pt x="326" y="355"/>
                  <a:pt x="319" y="357"/>
                </a:cubicBezTo>
                <a:close/>
                <a:moveTo>
                  <a:pt x="290" y="322"/>
                </a:moveTo>
                <a:cubicBezTo>
                  <a:pt x="281" y="322"/>
                  <a:pt x="275" y="315"/>
                  <a:pt x="268" y="314"/>
                </a:cubicBezTo>
                <a:cubicBezTo>
                  <a:pt x="270" y="312"/>
                  <a:pt x="268" y="311"/>
                  <a:pt x="266" y="309"/>
                </a:cubicBezTo>
                <a:cubicBezTo>
                  <a:pt x="271" y="305"/>
                  <a:pt x="277" y="312"/>
                  <a:pt x="281" y="307"/>
                </a:cubicBezTo>
                <a:cubicBezTo>
                  <a:pt x="310" y="324"/>
                  <a:pt x="342" y="325"/>
                  <a:pt x="368" y="342"/>
                </a:cubicBezTo>
                <a:cubicBezTo>
                  <a:pt x="346" y="356"/>
                  <a:pt x="312" y="330"/>
                  <a:pt x="290" y="322"/>
                </a:cubicBezTo>
                <a:close/>
                <a:moveTo>
                  <a:pt x="373" y="337"/>
                </a:moveTo>
                <a:cubicBezTo>
                  <a:pt x="348" y="318"/>
                  <a:pt x="310" y="325"/>
                  <a:pt x="293" y="300"/>
                </a:cubicBezTo>
                <a:cubicBezTo>
                  <a:pt x="296" y="294"/>
                  <a:pt x="300" y="298"/>
                  <a:pt x="304" y="295"/>
                </a:cubicBezTo>
                <a:cubicBezTo>
                  <a:pt x="331" y="311"/>
                  <a:pt x="360" y="320"/>
                  <a:pt x="386" y="331"/>
                </a:cubicBezTo>
                <a:cubicBezTo>
                  <a:pt x="391" y="330"/>
                  <a:pt x="395" y="324"/>
                  <a:pt x="402" y="330"/>
                </a:cubicBezTo>
                <a:cubicBezTo>
                  <a:pt x="393" y="339"/>
                  <a:pt x="383" y="337"/>
                  <a:pt x="373" y="337"/>
                </a:cubicBezTo>
                <a:close/>
                <a:moveTo>
                  <a:pt x="302" y="265"/>
                </a:moveTo>
                <a:cubicBezTo>
                  <a:pt x="299" y="268"/>
                  <a:pt x="296" y="264"/>
                  <a:pt x="293" y="262"/>
                </a:cubicBezTo>
                <a:cubicBezTo>
                  <a:pt x="295" y="259"/>
                  <a:pt x="299" y="263"/>
                  <a:pt x="302" y="265"/>
                </a:cubicBezTo>
                <a:close/>
                <a:moveTo>
                  <a:pt x="284" y="249"/>
                </a:moveTo>
                <a:cubicBezTo>
                  <a:pt x="292" y="248"/>
                  <a:pt x="301" y="253"/>
                  <a:pt x="309" y="259"/>
                </a:cubicBezTo>
                <a:cubicBezTo>
                  <a:pt x="302" y="262"/>
                  <a:pt x="292" y="251"/>
                  <a:pt x="284" y="249"/>
                </a:cubicBezTo>
                <a:close/>
                <a:moveTo>
                  <a:pt x="311" y="261"/>
                </a:moveTo>
                <a:cubicBezTo>
                  <a:pt x="313" y="258"/>
                  <a:pt x="317" y="260"/>
                  <a:pt x="320" y="263"/>
                </a:cubicBezTo>
                <a:cubicBezTo>
                  <a:pt x="318" y="267"/>
                  <a:pt x="314" y="264"/>
                  <a:pt x="311" y="261"/>
                </a:cubicBezTo>
                <a:close/>
                <a:moveTo>
                  <a:pt x="364" y="305"/>
                </a:moveTo>
                <a:cubicBezTo>
                  <a:pt x="348" y="303"/>
                  <a:pt x="336" y="293"/>
                  <a:pt x="319" y="286"/>
                </a:cubicBezTo>
                <a:cubicBezTo>
                  <a:pt x="332" y="279"/>
                  <a:pt x="347" y="296"/>
                  <a:pt x="364" y="305"/>
                </a:cubicBezTo>
                <a:close/>
                <a:moveTo>
                  <a:pt x="400" y="319"/>
                </a:moveTo>
                <a:cubicBezTo>
                  <a:pt x="401" y="314"/>
                  <a:pt x="404" y="314"/>
                  <a:pt x="404" y="311"/>
                </a:cubicBezTo>
                <a:cubicBezTo>
                  <a:pt x="409" y="310"/>
                  <a:pt x="411" y="319"/>
                  <a:pt x="417" y="321"/>
                </a:cubicBezTo>
                <a:cubicBezTo>
                  <a:pt x="413" y="326"/>
                  <a:pt x="409" y="329"/>
                  <a:pt x="405" y="333"/>
                </a:cubicBezTo>
                <a:cubicBezTo>
                  <a:pt x="405" y="330"/>
                  <a:pt x="406" y="327"/>
                  <a:pt x="408" y="324"/>
                </a:cubicBezTo>
                <a:cubicBezTo>
                  <a:pt x="402" y="319"/>
                  <a:pt x="395" y="326"/>
                  <a:pt x="392" y="318"/>
                </a:cubicBezTo>
                <a:cubicBezTo>
                  <a:pt x="394" y="315"/>
                  <a:pt x="397" y="319"/>
                  <a:pt x="400" y="319"/>
                </a:cubicBezTo>
                <a:close/>
                <a:moveTo>
                  <a:pt x="376" y="281"/>
                </a:moveTo>
                <a:cubicBezTo>
                  <a:pt x="381" y="286"/>
                  <a:pt x="383" y="293"/>
                  <a:pt x="393" y="298"/>
                </a:cubicBezTo>
                <a:cubicBezTo>
                  <a:pt x="380" y="302"/>
                  <a:pt x="366" y="284"/>
                  <a:pt x="349" y="282"/>
                </a:cubicBezTo>
                <a:cubicBezTo>
                  <a:pt x="351" y="277"/>
                  <a:pt x="341" y="280"/>
                  <a:pt x="339" y="273"/>
                </a:cubicBezTo>
                <a:cubicBezTo>
                  <a:pt x="333" y="273"/>
                  <a:pt x="327" y="273"/>
                  <a:pt x="326" y="267"/>
                </a:cubicBezTo>
                <a:cubicBezTo>
                  <a:pt x="345" y="264"/>
                  <a:pt x="360" y="287"/>
                  <a:pt x="376" y="281"/>
                </a:cubicBezTo>
                <a:close/>
                <a:moveTo>
                  <a:pt x="361" y="273"/>
                </a:moveTo>
                <a:cubicBezTo>
                  <a:pt x="320" y="253"/>
                  <a:pt x="255" y="233"/>
                  <a:pt x="226" y="205"/>
                </a:cubicBezTo>
                <a:cubicBezTo>
                  <a:pt x="264" y="218"/>
                  <a:pt x="305" y="240"/>
                  <a:pt x="344" y="254"/>
                </a:cubicBezTo>
                <a:cubicBezTo>
                  <a:pt x="352" y="263"/>
                  <a:pt x="363" y="262"/>
                  <a:pt x="361" y="273"/>
                </a:cubicBezTo>
                <a:close/>
                <a:moveTo>
                  <a:pt x="329" y="239"/>
                </a:moveTo>
                <a:cubicBezTo>
                  <a:pt x="322" y="238"/>
                  <a:pt x="313" y="238"/>
                  <a:pt x="308" y="230"/>
                </a:cubicBezTo>
                <a:cubicBezTo>
                  <a:pt x="282" y="224"/>
                  <a:pt x="245" y="205"/>
                  <a:pt x="217" y="192"/>
                </a:cubicBezTo>
                <a:cubicBezTo>
                  <a:pt x="214" y="183"/>
                  <a:pt x="204" y="181"/>
                  <a:pt x="198" y="173"/>
                </a:cubicBezTo>
                <a:cubicBezTo>
                  <a:pt x="206" y="171"/>
                  <a:pt x="214" y="182"/>
                  <a:pt x="225" y="188"/>
                </a:cubicBezTo>
                <a:cubicBezTo>
                  <a:pt x="227" y="188"/>
                  <a:pt x="226" y="186"/>
                  <a:pt x="228" y="184"/>
                </a:cubicBezTo>
                <a:cubicBezTo>
                  <a:pt x="269" y="205"/>
                  <a:pt x="303" y="204"/>
                  <a:pt x="329" y="239"/>
                </a:cubicBezTo>
                <a:close/>
                <a:moveTo>
                  <a:pt x="297" y="205"/>
                </a:moveTo>
                <a:cubicBezTo>
                  <a:pt x="278" y="198"/>
                  <a:pt x="251" y="188"/>
                  <a:pt x="231" y="180"/>
                </a:cubicBezTo>
                <a:cubicBezTo>
                  <a:pt x="232" y="180"/>
                  <a:pt x="233" y="179"/>
                  <a:pt x="234" y="178"/>
                </a:cubicBezTo>
                <a:cubicBezTo>
                  <a:pt x="221" y="176"/>
                  <a:pt x="203" y="155"/>
                  <a:pt x="186" y="156"/>
                </a:cubicBezTo>
                <a:cubicBezTo>
                  <a:pt x="186" y="152"/>
                  <a:pt x="183" y="149"/>
                  <a:pt x="182" y="146"/>
                </a:cubicBezTo>
                <a:cubicBezTo>
                  <a:pt x="215" y="157"/>
                  <a:pt x="253" y="177"/>
                  <a:pt x="282" y="185"/>
                </a:cubicBezTo>
                <a:cubicBezTo>
                  <a:pt x="284" y="192"/>
                  <a:pt x="294" y="198"/>
                  <a:pt x="297" y="205"/>
                </a:cubicBezTo>
                <a:close/>
                <a:moveTo>
                  <a:pt x="184" y="140"/>
                </a:moveTo>
                <a:cubicBezTo>
                  <a:pt x="197" y="137"/>
                  <a:pt x="213" y="149"/>
                  <a:pt x="224" y="156"/>
                </a:cubicBezTo>
                <a:cubicBezTo>
                  <a:pt x="209" y="153"/>
                  <a:pt x="198" y="144"/>
                  <a:pt x="184" y="140"/>
                </a:cubicBezTo>
                <a:close/>
                <a:moveTo>
                  <a:pt x="229" y="159"/>
                </a:moveTo>
                <a:cubicBezTo>
                  <a:pt x="231" y="156"/>
                  <a:pt x="237" y="157"/>
                  <a:pt x="238" y="161"/>
                </a:cubicBezTo>
                <a:cubicBezTo>
                  <a:pt x="233" y="163"/>
                  <a:pt x="233" y="161"/>
                  <a:pt x="229" y="159"/>
                </a:cubicBezTo>
                <a:close/>
                <a:moveTo>
                  <a:pt x="265" y="171"/>
                </a:moveTo>
                <a:cubicBezTo>
                  <a:pt x="259" y="176"/>
                  <a:pt x="252" y="168"/>
                  <a:pt x="246" y="166"/>
                </a:cubicBezTo>
                <a:cubicBezTo>
                  <a:pt x="251" y="163"/>
                  <a:pt x="262" y="166"/>
                  <a:pt x="265" y="171"/>
                </a:cubicBezTo>
                <a:close/>
                <a:moveTo>
                  <a:pt x="261" y="160"/>
                </a:moveTo>
                <a:cubicBezTo>
                  <a:pt x="253" y="161"/>
                  <a:pt x="239" y="156"/>
                  <a:pt x="238" y="151"/>
                </a:cubicBezTo>
                <a:cubicBezTo>
                  <a:pt x="217" y="146"/>
                  <a:pt x="191" y="136"/>
                  <a:pt x="168" y="117"/>
                </a:cubicBezTo>
                <a:cubicBezTo>
                  <a:pt x="192" y="125"/>
                  <a:pt x="237" y="145"/>
                  <a:pt x="261" y="160"/>
                </a:cubicBezTo>
                <a:close/>
                <a:moveTo>
                  <a:pt x="247" y="143"/>
                </a:moveTo>
                <a:cubicBezTo>
                  <a:pt x="220" y="135"/>
                  <a:pt x="192" y="121"/>
                  <a:pt x="161" y="103"/>
                </a:cubicBezTo>
                <a:cubicBezTo>
                  <a:pt x="160" y="100"/>
                  <a:pt x="159" y="96"/>
                  <a:pt x="156" y="93"/>
                </a:cubicBezTo>
                <a:cubicBezTo>
                  <a:pt x="157" y="92"/>
                  <a:pt x="158" y="91"/>
                  <a:pt x="159" y="92"/>
                </a:cubicBezTo>
                <a:cubicBezTo>
                  <a:pt x="168" y="93"/>
                  <a:pt x="174" y="99"/>
                  <a:pt x="183" y="104"/>
                </a:cubicBezTo>
                <a:cubicBezTo>
                  <a:pt x="207" y="116"/>
                  <a:pt x="239" y="121"/>
                  <a:pt x="247" y="143"/>
                </a:cubicBezTo>
                <a:close/>
                <a:moveTo>
                  <a:pt x="145" y="71"/>
                </a:moveTo>
                <a:cubicBezTo>
                  <a:pt x="153" y="73"/>
                  <a:pt x="175" y="88"/>
                  <a:pt x="185" y="95"/>
                </a:cubicBezTo>
                <a:cubicBezTo>
                  <a:pt x="168" y="93"/>
                  <a:pt x="154" y="81"/>
                  <a:pt x="145" y="71"/>
                </a:cubicBezTo>
                <a:close/>
                <a:moveTo>
                  <a:pt x="156" y="89"/>
                </a:moveTo>
                <a:cubicBezTo>
                  <a:pt x="155" y="91"/>
                  <a:pt x="154" y="92"/>
                  <a:pt x="152" y="94"/>
                </a:cubicBezTo>
                <a:cubicBezTo>
                  <a:pt x="150" y="92"/>
                  <a:pt x="150" y="89"/>
                  <a:pt x="148" y="87"/>
                </a:cubicBezTo>
                <a:cubicBezTo>
                  <a:pt x="150" y="83"/>
                  <a:pt x="153" y="88"/>
                  <a:pt x="156" y="89"/>
                </a:cubicBezTo>
                <a:close/>
                <a:moveTo>
                  <a:pt x="230" y="119"/>
                </a:moveTo>
                <a:cubicBezTo>
                  <a:pt x="217" y="109"/>
                  <a:pt x="200" y="109"/>
                  <a:pt x="185" y="96"/>
                </a:cubicBezTo>
                <a:cubicBezTo>
                  <a:pt x="198" y="102"/>
                  <a:pt x="223" y="103"/>
                  <a:pt x="230" y="119"/>
                </a:cubicBezTo>
                <a:close/>
                <a:moveTo>
                  <a:pt x="200" y="63"/>
                </a:moveTo>
                <a:cubicBezTo>
                  <a:pt x="194" y="66"/>
                  <a:pt x="186" y="57"/>
                  <a:pt x="179" y="57"/>
                </a:cubicBezTo>
                <a:cubicBezTo>
                  <a:pt x="187" y="53"/>
                  <a:pt x="195" y="58"/>
                  <a:pt x="200" y="63"/>
                </a:cubicBezTo>
                <a:close/>
                <a:moveTo>
                  <a:pt x="166" y="47"/>
                </a:moveTo>
                <a:cubicBezTo>
                  <a:pt x="163" y="49"/>
                  <a:pt x="155" y="45"/>
                  <a:pt x="154" y="44"/>
                </a:cubicBezTo>
                <a:cubicBezTo>
                  <a:pt x="157" y="39"/>
                  <a:pt x="162" y="44"/>
                  <a:pt x="166" y="47"/>
                </a:cubicBezTo>
                <a:close/>
                <a:moveTo>
                  <a:pt x="146" y="34"/>
                </a:moveTo>
                <a:cubicBezTo>
                  <a:pt x="149" y="39"/>
                  <a:pt x="152" y="38"/>
                  <a:pt x="154" y="42"/>
                </a:cubicBezTo>
                <a:cubicBezTo>
                  <a:pt x="151" y="43"/>
                  <a:pt x="141" y="39"/>
                  <a:pt x="146" y="34"/>
                </a:cubicBezTo>
                <a:close/>
                <a:moveTo>
                  <a:pt x="133" y="26"/>
                </a:moveTo>
                <a:cubicBezTo>
                  <a:pt x="135" y="31"/>
                  <a:pt x="139" y="30"/>
                  <a:pt x="144" y="34"/>
                </a:cubicBezTo>
                <a:cubicBezTo>
                  <a:pt x="138" y="38"/>
                  <a:pt x="132" y="32"/>
                  <a:pt x="129" y="29"/>
                </a:cubicBezTo>
                <a:cubicBezTo>
                  <a:pt x="130" y="28"/>
                  <a:pt x="132" y="28"/>
                  <a:pt x="133" y="26"/>
                </a:cubicBezTo>
                <a:close/>
                <a:moveTo>
                  <a:pt x="180" y="62"/>
                </a:moveTo>
                <a:cubicBezTo>
                  <a:pt x="193" y="68"/>
                  <a:pt x="211" y="68"/>
                  <a:pt x="214" y="85"/>
                </a:cubicBezTo>
                <a:cubicBezTo>
                  <a:pt x="205" y="88"/>
                  <a:pt x="194" y="74"/>
                  <a:pt x="186" y="80"/>
                </a:cubicBezTo>
                <a:cubicBezTo>
                  <a:pt x="191" y="85"/>
                  <a:pt x="222" y="89"/>
                  <a:pt x="220" y="103"/>
                </a:cubicBezTo>
                <a:cubicBezTo>
                  <a:pt x="202" y="95"/>
                  <a:pt x="195" y="97"/>
                  <a:pt x="184" y="86"/>
                </a:cubicBezTo>
                <a:cubicBezTo>
                  <a:pt x="182" y="86"/>
                  <a:pt x="183" y="88"/>
                  <a:pt x="179" y="87"/>
                </a:cubicBezTo>
                <a:cubicBezTo>
                  <a:pt x="176" y="86"/>
                  <a:pt x="178" y="84"/>
                  <a:pt x="175" y="82"/>
                </a:cubicBezTo>
                <a:cubicBezTo>
                  <a:pt x="176" y="82"/>
                  <a:pt x="177" y="81"/>
                  <a:pt x="178" y="80"/>
                </a:cubicBezTo>
                <a:cubicBezTo>
                  <a:pt x="173" y="77"/>
                  <a:pt x="168" y="77"/>
                  <a:pt x="164" y="76"/>
                </a:cubicBezTo>
                <a:cubicBezTo>
                  <a:pt x="164" y="75"/>
                  <a:pt x="165" y="74"/>
                  <a:pt x="166" y="73"/>
                </a:cubicBezTo>
                <a:cubicBezTo>
                  <a:pt x="152" y="69"/>
                  <a:pt x="143" y="59"/>
                  <a:pt x="132" y="51"/>
                </a:cubicBezTo>
                <a:cubicBezTo>
                  <a:pt x="152" y="52"/>
                  <a:pt x="172" y="75"/>
                  <a:pt x="190" y="78"/>
                </a:cubicBezTo>
                <a:cubicBezTo>
                  <a:pt x="176" y="64"/>
                  <a:pt x="157" y="60"/>
                  <a:pt x="141" y="46"/>
                </a:cubicBezTo>
                <a:cubicBezTo>
                  <a:pt x="138" y="45"/>
                  <a:pt x="137" y="50"/>
                  <a:pt x="134" y="46"/>
                </a:cubicBezTo>
                <a:cubicBezTo>
                  <a:pt x="141" y="41"/>
                  <a:pt x="125" y="41"/>
                  <a:pt x="126" y="35"/>
                </a:cubicBezTo>
                <a:cubicBezTo>
                  <a:pt x="145" y="39"/>
                  <a:pt x="164" y="55"/>
                  <a:pt x="180" y="62"/>
                </a:cubicBezTo>
                <a:close/>
                <a:moveTo>
                  <a:pt x="107" y="413"/>
                </a:moveTo>
                <a:cubicBezTo>
                  <a:pt x="103" y="411"/>
                  <a:pt x="104" y="408"/>
                  <a:pt x="102" y="406"/>
                </a:cubicBezTo>
                <a:cubicBezTo>
                  <a:pt x="77" y="403"/>
                  <a:pt x="57" y="390"/>
                  <a:pt x="33" y="378"/>
                </a:cubicBezTo>
                <a:cubicBezTo>
                  <a:pt x="42" y="368"/>
                  <a:pt x="53" y="370"/>
                  <a:pt x="64" y="376"/>
                </a:cubicBezTo>
                <a:cubicBezTo>
                  <a:pt x="81" y="386"/>
                  <a:pt x="109" y="392"/>
                  <a:pt x="124" y="402"/>
                </a:cubicBezTo>
                <a:cubicBezTo>
                  <a:pt x="122" y="410"/>
                  <a:pt x="113" y="408"/>
                  <a:pt x="107" y="413"/>
                </a:cubicBezTo>
                <a:close/>
                <a:moveTo>
                  <a:pt x="65" y="367"/>
                </a:moveTo>
                <a:cubicBezTo>
                  <a:pt x="69" y="361"/>
                  <a:pt x="74" y="363"/>
                  <a:pt x="78" y="361"/>
                </a:cubicBezTo>
                <a:cubicBezTo>
                  <a:pt x="88" y="369"/>
                  <a:pt x="105" y="374"/>
                  <a:pt x="122" y="383"/>
                </a:cubicBezTo>
                <a:cubicBezTo>
                  <a:pt x="122" y="386"/>
                  <a:pt x="120" y="388"/>
                  <a:pt x="118" y="391"/>
                </a:cubicBezTo>
                <a:cubicBezTo>
                  <a:pt x="95" y="383"/>
                  <a:pt x="83" y="380"/>
                  <a:pt x="65" y="367"/>
                </a:cubicBezTo>
                <a:close/>
                <a:moveTo>
                  <a:pt x="333" y="768"/>
                </a:moveTo>
                <a:cubicBezTo>
                  <a:pt x="328" y="776"/>
                  <a:pt x="320" y="771"/>
                  <a:pt x="312" y="777"/>
                </a:cubicBezTo>
                <a:cubicBezTo>
                  <a:pt x="311" y="776"/>
                  <a:pt x="313" y="774"/>
                  <a:pt x="314" y="773"/>
                </a:cubicBezTo>
                <a:cubicBezTo>
                  <a:pt x="312" y="772"/>
                  <a:pt x="311" y="774"/>
                  <a:pt x="310" y="775"/>
                </a:cubicBezTo>
                <a:cubicBezTo>
                  <a:pt x="270" y="734"/>
                  <a:pt x="237" y="683"/>
                  <a:pt x="206" y="637"/>
                </a:cubicBezTo>
                <a:cubicBezTo>
                  <a:pt x="191" y="604"/>
                  <a:pt x="180" y="568"/>
                  <a:pt x="165" y="537"/>
                </a:cubicBezTo>
                <a:cubicBezTo>
                  <a:pt x="169" y="520"/>
                  <a:pt x="158" y="507"/>
                  <a:pt x="153" y="492"/>
                </a:cubicBezTo>
                <a:cubicBezTo>
                  <a:pt x="142" y="458"/>
                  <a:pt x="135" y="422"/>
                  <a:pt x="129" y="387"/>
                </a:cubicBezTo>
                <a:cubicBezTo>
                  <a:pt x="131" y="383"/>
                  <a:pt x="135" y="387"/>
                  <a:pt x="137" y="383"/>
                </a:cubicBezTo>
                <a:cubicBezTo>
                  <a:pt x="122" y="369"/>
                  <a:pt x="118" y="342"/>
                  <a:pt x="130" y="317"/>
                </a:cubicBezTo>
                <a:cubicBezTo>
                  <a:pt x="130" y="315"/>
                  <a:pt x="126" y="313"/>
                  <a:pt x="125" y="310"/>
                </a:cubicBezTo>
                <a:cubicBezTo>
                  <a:pt x="102" y="320"/>
                  <a:pt x="116" y="353"/>
                  <a:pt x="119" y="371"/>
                </a:cubicBezTo>
                <a:cubicBezTo>
                  <a:pt x="107" y="376"/>
                  <a:pt x="105" y="362"/>
                  <a:pt x="92" y="358"/>
                </a:cubicBezTo>
                <a:cubicBezTo>
                  <a:pt x="98" y="354"/>
                  <a:pt x="105" y="356"/>
                  <a:pt x="111" y="350"/>
                </a:cubicBezTo>
                <a:cubicBezTo>
                  <a:pt x="111" y="347"/>
                  <a:pt x="107" y="341"/>
                  <a:pt x="104" y="342"/>
                </a:cubicBezTo>
                <a:cubicBezTo>
                  <a:pt x="74" y="345"/>
                  <a:pt x="48" y="365"/>
                  <a:pt x="18" y="367"/>
                </a:cubicBezTo>
                <a:cubicBezTo>
                  <a:pt x="7" y="353"/>
                  <a:pt x="20" y="335"/>
                  <a:pt x="11" y="321"/>
                </a:cubicBezTo>
                <a:cubicBezTo>
                  <a:pt x="14" y="312"/>
                  <a:pt x="16" y="304"/>
                  <a:pt x="13" y="296"/>
                </a:cubicBezTo>
                <a:cubicBezTo>
                  <a:pt x="20" y="272"/>
                  <a:pt x="27" y="247"/>
                  <a:pt x="26" y="224"/>
                </a:cubicBezTo>
                <a:cubicBezTo>
                  <a:pt x="37" y="206"/>
                  <a:pt x="33" y="180"/>
                  <a:pt x="47" y="163"/>
                </a:cubicBezTo>
                <a:cubicBezTo>
                  <a:pt x="50" y="145"/>
                  <a:pt x="52" y="124"/>
                  <a:pt x="61" y="105"/>
                </a:cubicBezTo>
                <a:cubicBezTo>
                  <a:pt x="64" y="98"/>
                  <a:pt x="71" y="92"/>
                  <a:pt x="75" y="85"/>
                </a:cubicBezTo>
                <a:cubicBezTo>
                  <a:pt x="78" y="78"/>
                  <a:pt x="78" y="71"/>
                  <a:pt x="80" y="66"/>
                </a:cubicBezTo>
                <a:cubicBezTo>
                  <a:pt x="85" y="54"/>
                  <a:pt x="101" y="46"/>
                  <a:pt x="109" y="26"/>
                </a:cubicBezTo>
                <a:cubicBezTo>
                  <a:pt x="147" y="116"/>
                  <a:pt x="192" y="204"/>
                  <a:pt x="294" y="283"/>
                </a:cubicBezTo>
                <a:cubicBezTo>
                  <a:pt x="286" y="288"/>
                  <a:pt x="279" y="291"/>
                  <a:pt x="271" y="291"/>
                </a:cubicBezTo>
                <a:cubicBezTo>
                  <a:pt x="249" y="310"/>
                  <a:pt x="216" y="311"/>
                  <a:pt x="190" y="322"/>
                </a:cubicBezTo>
                <a:cubicBezTo>
                  <a:pt x="185" y="345"/>
                  <a:pt x="207" y="369"/>
                  <a:pt x="210" y="394"/>
                </a:cubicBezTo>
                <a:cubicBezTo>
                  <a:pt x="213" y="397"/>
                  <a:pt x="215" y="395"/>
                  <a:pt x="217" y="398"/>
                </a:cubicBezTo>
                <a:cubicBezTo>
                  <a:pt x="248" y="457"/>
                  <a:pt x="279" y="514"/>
                  <a:pt x="334" y="562"/>
                </a:cubicBezTo>
                <a:cubicBezTo>
                  <a:pt x="339" y="578"/>
                  <a:pt x="357" y="588"/>
                  <a:pt x="372" y="600"/>
                </a:cubicBezTo>
                <a:cubicBezTo>
                  <a:pt x="401" y="625"/>
                  <a:pt x="434" y="654"/>
                  <a:pt x="465" y="678"/>
                </a:cubicBezTo>
                <a:cubicBezTo>
                  <a:pt x="492" y="699"/>
                  <a:pt x="524" y="708"/>
                  <a:pt x="548" y="724"/>
                </a:cubicBezTo>
                <a:cubicBezTo>
                  <a:pt x="538" y="738"/>
                  <a:pt x="525" y="729"/>
                  <a:pt x="516" y="740"/>
                </a:cubicBezTo>
                <a:cubicBezTo>
                  <a:pt x="492" y="736"/>
                  <a:pt x="470" y="747"/>
                  <a:pt x="447" y="752"/>
                </a:cubicBezTo>
                <a:cubicBezTo>
                  <a:pt x="427" y="757"/>
                  <a:pt x="405" y="755"/>
                  <a:pt x="385" y="764"/>
                </a:cubicBezTo>
                <a:cubicBezTo>
                  <a:pt x="382" y="763"/>
                  <a:pt x="380" y="763"/>
                  <a:pt x="376" y="760"/>
                </a:cubicBezTo>
                <a:cubicBezTo>
                  <a:pt x="369" y="772"/>
                  <a:pt x="350" y="775"/>
                  <a:pt x="333" y="768"/>
                </a:cubicBezTo>
                <a:close/>
                <a:moveTo>
                  <a:pt x="441" y="815"/>
                </a:moveTo>
                <a:cubicBezTo>
                  <a:pt x="435" y="813"/>
                  <a:pt x="434" y="810"/>
                  <a:pt x="432" y="808"/>
                </a:cubicBezTo>
                <a:cubicBezTo>
                  <a:pt x="424" y="802"/>
                  <a:pt x="404" y="801"/>
                  <a:pt x="390" y="795"/>
                </a:cubicBezTo>
                <a:cubicBezTo>
                  <a:pt x="380" y="791"/>
                  <a:pt x="376" y="784"/>
                  <a:pt x="364" y="781"/>
                </a:cubicBezTo>
                <a:cubicBezTo>
                  <a:pt x="367" y="776"/>
                  <a:pt x="380" y="777"/>
                  <a:pt x="387" y="776"/>
                </a:cubicBezTo>
                <a:cubicBezTo>
                  <a:pt x="422" y="787"/>
                  <a:pt x="448" y="800"/>
                  <a:pt x="485" y="818"/>
                </a:cubicBezTo>
                <a:cubicBezTo>
                  <a:pt x="470" y="822"/>
                  <a:pt x="460" y="819"/>
                  <a:pt x="441" y="815"/>
                </a:cubicBezTo>
                <a:close/>
                <a:moveTo>
                  <a:pt x="478" y="807"/>
                </a:moveTo>
                <a:cubicBezTo>
                  <a:pt x="461" y="791"/>
                  <a:pt x="430" y="791"/>
                  <a:pt x="418" y="776"/>
                </a:cubicBezTo>
                <a:cubicBezTo>
                  <a:pt x="410" y="777"/>
                  <a:pt x="414" y="774"/>
                  <a:pt x="405" y="770"/>
                </a:cubicBezTo>
                <a:cubicBezTo>
                  <a:pt x="421" y="756"/>
                  <a:pt x="443" y="778"/>
                  <a:pt x="461" y="778"/>
                </a:cubicBezTo>
                <a:cubicBezTo>
                  <a:pt x="478" y="793"/>
                  <a:pt x="508" y="800"/>
                  <a:pt x="524" y="808"/>
                </a:cubicBezTo>
                <a:cubicBezTo>
                  <a:pt x="510" y="816"/>
                  <a:pt x="492" y="803"/>
                  <a:pt x="478" y="807"/>
                </a:cubicBezTo>
                <a:close/>
                <a:moveTo>
                  <a:pt x="548" y="807"/>
                </a:moveTo>
                <a:cubicBezTo>
                  <a:pt x="531" y="798"/>
                  <a:pt x="520" y="798"/>
                  <a:pt x="501" y="788"/>
                </a:cubicBezTo>
                <a:cubicBezTo>
                  <a:pt x="495" y="785"/>
                  <a:pt x="492" y="786"/>
                  <a:pt x="484" y="781"/>
                </a:cubicBezTo>
                <a:cubicBezTo>
                  <a:pt x="473" y="774"/>
                  <a:pt x="457" y="772"/>
                  <a:pt x="444" y="764"/>
                </a:cubicBezTo>
                <a:cubicBezTo>
                  <a:pt x="453" y="760"/>
                  <a:pt x="462" y="759"/>
                  <a:pt x="470" y="755"/>
                </a:cubicBezTo>
                <a:cubicBezTo>
                  <a:pt x="502" y="768"/>
                  <a:pt x="539" y="782"/>
                  <a:pt x="570" y="800"/>
                </a:cubicBezTo>
                <a:cubicBezTo>
                  <a:pt x="563" y="805"/>
                  <a:pt x="555" y="804"/>
                  <a:pt x="548" y="807"/>
                </a:cubicBezTo>
                <a:close/>
                <a:moveTo>
                  <a:pt x="597" y="796"/>
                </a:moveTo>
                <a:cubicBezTo>
                  <a:pt x="591" y="790"/>
                  <a:pt x="587" y="794"/>
                  <a:pt x="582" y="795"/>
                </a:cubicBezTo>
                <a:cubicBezTo>
                  <a:pt x="551" y="780"/>
                  <a:pt x="522" y="771"/>
                  <a:pt x="492" y="754"/>
                </a:cubicBezTo>
                <a:cubicBezTo>
                  <a:pt x="494" y="748"/>
                  <a:pt x="506" y="750"/>
                  <a:pt x="512" y="748"/>
                </a:cubicBezTo>
                <a:cubicBezTo>
                  <a:pt x="540" y="764"/>
                  <a:pt x="574" y="774"/>
                  <a:pt x="605" y="789"/>
                </a:cubicBezTo>
                <a:cubicBezTo>
                  <a:pt x="601" y="794"/>
                  <a:pt x="600" y="793"/>
                  <a:pt x="597" y="796"/>
                </a:cubicBezTo>
                <a:close/>
                <a:moveTo>
                  <a:pt x="612" y="787"/>
                </a:moveTo>
                <a:cubicBezTo>
                  <a:pt x="613" y="780"/>
                  <a:pt x="604" y="786"/>
                  <a:pt x="606" y="779"/>
                </a:cubicBezTo>
                <a:cubicBezTo>
                  <a:pt x="604" y="778"/>
                  <a:pt x="603" y="782"/>
                  <a:pt x="601" y="781"/>
                </a:cubicBezTo>
                <a:cubicBezTo>
                  <a:pt x="599" y="780"/>
                  <a:pt x="599" y="779"/>
                  <a:pt x="600" y="777"/>
                </a:cubicBezTo>
                <a:cubicBezTo>
                  <a:pt x="582" y="770"/>
                  <a:pt x="564" y="764"/>
                  <a:pt x="546" y="753"/>
                </a:cubicBezTo>
                <a:cubicBezTo>
                  <a:pt x="544" y="752"/>
                  <a:pt x="543" y="755"/>
                  <a:pt x="542" y="756"/>
                </a:cubicBezTo>
                <a:cubicBezTo>
                  <a:pt x="540" y="751"/>
                  <a:pt x="534" y="749"/>
                  <a:pt x="530" y="747"/>
                </a:cubicBezTo>
                <a:cubicBezTo>
                  <a:pt x="562" y="734"/>
                  <a:pt x="606" y="767"/>
                  <a:pt x="645" y="779"/>
                </a:cubicBezTo>
                <a:cubicBezTo>
                  <a:pt x="639" y="788"/>
                  <a:pt x="622" y="781"/>
                  <a:pt x="612" y="787"/>
                </a:cubicBezTo>
                <a:close/>
                <a:moveTo>
                  <a:pt x="591" y="748"/>
                </a:moveTo>
                <a:cubicBezTo>
                  <a:pt x="583" y="750"/>
                  <a:pt x="577" y="744"/>
                  <a:pt x="569" y="737"/>
                </a:cubicBezTo>
                <a:cubicBezTo>
                  <a:pt x="601" y="737"/>
                  <a:pt x="634" y="758"/>
                  <a:pt x="672" y="773"/>
                </a:cubicBezTo>
                <a:cubicBezTo>
                  <a:pt x="643" y="779"/>
                  <a:pt x="612" y="758"/>
                  <a:pt x="591" y="748"/>
                </a:cubicBezTo>
                <a:close/>
              </a:path>
            </a:pathLst>
          </a:custGeom>
          <a:solidFill>
            <a:srgbClr val="43362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8" name="任意多边形 1517"/>
          <p:cNvSpPr/>
          <p:nvPr/>
        </p:nvSpPr>
        <p:spPr bwMode="auto">
          <a:xfrm>
            <a:off x="3398521" y="2213159"/>
            <a:ext cx="5603302" cy="3350124"/>
          </a:xfrm>
          <a:custGeom>
            <a:avLst/>
            <a:gdLst>
              <a:gd name="connsiteX0" fmla="*/ 288927 w 3600448"/>
              <a:gd name="connsiteY0" fmla="*/ 2149475 h 2152650"/>
              <a:gd name="connsiteX1" fmla="*/ 288927 w 3600448"/>
              <a:gd name="connsiteY1" fmla="*/ 2152650 h 2152650"/>
              <a:gd name="connsiteX2" fmla="*/ 277816 w 3600448"/>
              <a:gd name="connsiteY2" fmla="*/ 2152650 h 2152650"/>
              <a:gd name="connsiteX3" fmla="*/ 200426 w 3600448"/>
              <a:gd name="connsiteY3" fmla="*/ 2103834 h 2152650"/>
              <a:gd name="connsiteX4" fmla="*/ 214317 w 3600448"/>
              <a:gd name="connsiteY4" fmla="*/ 2105025 h 2152650"/>
              <a:gd name="connsiteX5" fmla="*/ 192091 w 3600448"/>
              <a:gd name="connsiteY5" fmla="*/ 2105025 h 2152650"/>
              <a:gd name="connsiteX6" fmla="*/ 200426 w 3600448"/>
              <a:gd name="connsiteY6" fmla="*/ 2103834 h 2152650"/>
              <a:gd name="connsiteX7" fmla="*/ 453607 w 3600448"/>
              <a:gd name="connsiteY7" fmla="*/ 2085975 h 2152650"/>
              <a:gd name="connsiteX8" fmla="*/ 494618 w 3600448"/>
              <a:gd name="connsiteY8" fmla="*/ 2085975 h 2152650"/>
              <a:gd name="connsiteX9" fmla="*/ 487160 w 3600448"/>
              <a:gd name="connsiteY9" fmla="*/ 2097286 h 2152650"/>
              <a:gd name="connsiteX10" fmla="*/ 520715 w 3600448"/>
              <a:gd name="connsiteY10" fmla="*/ 2093516 h 2152650"/>
              <a:gd name="connsiteX11" fmla="*/ 431238 w 3600448"/>
              <a:gd name="connsiteY11" fmla="*/ 2116138 h 2152650"/>
              <a:gd name="connsiteX12" fmla="*/ 434966 w 3600448"/>
              <a:gd name="connsiteY12" fmla="*/ 2119908 h 2152650"/>
              <a:gd name="connsiteX13" fmla="*/ 345489 w 3600448"/>
              <a:gd name="connsiteY13" fmla="*/ 2134989 h 2152650"/>
              <a:gd name="connsiteX14" fmla="*/ 341761 w 3600448"/>
              <a:gd name="connsiteY14" fmla="*/ 2146300 h 2152650"/>
              <a:gd name="connsiteX15" fmla="*/ 274638 w 3600448"/>
              <a:gd name="connsiteY15" fmla="*/ 2138760 h 2152650"/>
              <a:gd name="connsiteX16" fmla="*/ 282094 w 3600448"/>
              <a:gd name="connsiteY16" fmla="*/ 2131219 h 2152650"/>
              <a:gd name="connsiteX17" fmla="*/ 319391 w 3600448"/>
              <a:gd name="connsiteY17" fmla="*/ 2127449 h 2152650"/>
              <a:gd name="connsiteX18" fmla="*/ 300751 w 3600448"/>
              <a:gd name="connsiteY18" fmla="*/ 2119908 h 2152650"/>
              <a:gd name="connsiteX19" fmla="*/ 315663 w 3600448"/>
              <a:gd name="connsiteY19" fmla="*/ 2116138 h 2152650"/>
              <a:gd name="connsiteX20" fmla="*/ 330576 w 3600448"/>
              <a:gd name="connsiteY20" fmla="*/ 2131219 h 2152650"/>
              <a:gd name="connsiteX21" fmla="*/ 341761 w 3600448"/>
              <a:gd name="connsiteY21" fmla="*/ 2127449 h 2152650"/>
              <a:gd name="connsiteX22" fmla="*/ 326847 w 3600448"/>
              <a:gd name="connsiteY22" fmla="*/ 2119908 h 2152650"/>
              <a:gd name="connsiteX23" fmla="*/ 371585 w 3600448"/>
              <a:gd name="connsiteY23" fmla="*/ 2116138 h 2152650"/>
              <a:gd name="connsiteX24" fmla="*/ 352945 w 3600448"/>
              <a:gd name="connsiteY24" fmla="*/ 2104827 h 2152650"/>
              <a:gd name="connsiteX25" fmla="*/ 367858 w 3600448"/>
              <a:gd name="connsiteY25" fmla="*/ 2104827 h 2152650"/>
              <a:gd name="connsiteX26" fmla="*/ 390227 w 3600448"/>
              <a:gd name="connsiteY26" fmla="*/ 2108597 h 2152650"/>
              <a:gd name="connsiteX27" fmla="*/ 386500 w 3600448"/>
              <a:gd name="connsiteY27" fmla="*/ 2104827 h 2152650"/>
              <a:gd name="connsiteX28" fmla="*/ 397684 w 3600448"/>
              <a:gd name="connsiteY28" fmla="*/ 2104827 h 2152650"/>
              <a:gd name="connsiteX29" fmla="*/ 397684 w 3600448"/>
              <a:gd name="connsiteY29" fmla="*/ 2101056 h 2152650"/>
              <a:gd name="connsiteX30" fmla="*/ 434966 w 3600448"/>
              <a:gd name="connsiteY30" fmla="*/ 2101056 h 2152650"/>
              <a:gd name="connsiteX31" fmla="*/ 431238 w 3600448"/>
              <a:gd name="connsiteY31" fmla="*/ 2093516 h 2152650"/>
              <a:gd name="connsiteX32" fmla="*/ 453607 w 3600448"/>
              <a:gd name="connsiteY32" fmla="*/ 2085975 h 2152650"/>
              <a:gd name="connsiteX33" fmla="*/ 227709 w 3600448"/>
              <a:gd name="connsiteY33" fmla="*/ 2084767 h 2152650"/>
              <a:gd name="connsiteX34" fmla="*/ 241030 w 3600448"/>
              <a:gd name="connsiteY34" fmla="*/ 2085798 h 2152650"/>
              <a:gd name="connsiteX35" fmla="*/ 233584 w 3600448"/>
              <a:gd name="connsiteY35" fmla="*/ 2089679 h 2152650"/>
              <a:gd name="connsiteX36" fmla="*/ 267086 w 3600448"/>
              <a:gd name="connsiteY36" fmla="*/ 2097440 h 2152650"/>
              <a:gd name="connsiteX37" fmla="*/ 270808 w 3600448"/>
              <a:gd name="connsiteY37" fmla="*/ 2089679 h 2152650"/>
              <a:gd name="connsiteX38" fmla="*/ 296877 w 3600448"/>
              <a:gd name="connsiteY38" fmla="*/ 2089679 h 2152650"/>
              <a:gd name="connsiteX39" fmla="*/ 192639 w 3600448"/>
              <a:gd name="connsiteY39" fmla="*/ 2097440 h 2152650"/>
              <a:gd name="connsiteX40" fmla="*/ 192639 w 3600448"/>
              <a:gd name="connsiteY40" fmla="*/ 2089679 h 2152650"/>
              <a:gd name="connsiteX41" fmla="*/ 227709 w 3600448"/>
              <a:gd name="connsiteY41" fmla="*/ 2084767 h 2152650"/>
              <a:gd name="connsiteX42" fmla="*/ 111252 w 3600448"/>
              <a:gd name="connsiteY42" fmla="*/ 2073505 h 2152650"/>
              <a:gd name="connsiteX43" fmla="*/ 117555 w 3600448"/>
              <a:gd name="connsiteY43" fmla="*/ 2074277 h 2152650"/>
              <a:gd name="connsiteX44" fmla="*/ 118087 w 3600448"/>
              <a:gd name="connsiteY44" fmla="*/ 2075259 h 2152650"/>
              <a:gd name="connsiteX45" fmla="*/ 68874 w 3600448"/>
              <a:gd name="connsiteY45" fmla="*/ 2068620 h 2152650"/>
              <a:gd name="connsiteX46" fmla="*/ 73150 w 3600448"/>
              <a:gd name="connsiteY46" fmla="*/ 2071489 h 2152650"/>
              <a:gd name="connsiteX47" fmla="*/ 94214 w 3600448"/>
              <a:gd name="connsiteY47" fmla="*/ 2069133 h 2152650"/>
              <a:gd name="connsiteX48" fmla="*/ 111252 w 3600448"/>
              <a:gd name="connsiteY48" fmla="*/ 2073505 h 2152650"/>
              <a:gd name="connsiteX49" fmla="*/ 108259 w 3600448"/>
              <a:gd name="connsiteY49" fmla="*/ 2073139 h 2152650"/>
              <a:gd name="connsiteX50" fmla="*/ 61914 w 3600448"/>
              <a:gd name="connsiteY50" fmla="*/ 2075259 h 2152650"/>
              <a:gd name="connsiteX51" fmla="*/ 68936 w 3600448"/>
              <a:gd name="connsiteY51" fmla="*/ 2069604 h 2152650"/>
              <a:gd name="connsiteX52" fmla="*/ 44453 w 3600448"/>
              <a:gd name="connsiteY52" fmla="*/ 2066925 h 2152650"/>
              <a:gd name="connsiteX53" fmla="*/ 51861 w 3600448"/>
              <a:gd name="connsiteY53" fmla="*/ 2070629 h 2152650"/>
              <a:gd name="connsiteX54" fmla="*/ 25931 w 3600448"/>
              <a:gd name="connsiteY54" fmla="*/ 2078037 h 2152650"/>
              <a:gd name="connsiteX55" fmla="*/ 25931 w 3600448"/>
              <a:gd name="connsiteY55" fmla="*/ 2074333 h 2152650"/>
              <a:gd name="connsiteX56" fmla="*/ 44453 w 3600448"/>
              <a:gd name="connsiteY56" fmla="*/ 2066925 h 2152650"/>
              <a:gd name="connsiteX57" fmla="*/ 61914 w 3600448"/>
              <a:gd name="connsiteY57" fmla="*/ 2063948 h 2152650"/>
              <a:gd name="connsiteX58" fmla="*/ 68760 w 3600448"/>
              <a:gd name="connsiteY58" fmla="*/ 2066776 h 2152650"/>
              <a:gd name="connsiteX59" fmla="*/ 68874 w 3600448"/>
              <a:gd name="connsiteY59" fmla="*/ 2068620 h 2152650"/>
              <a:gd name="connsiteX60" fmla="*/ 63319 w 3600448"/>
              <a:gd name="connsiteY60" fmla="*/ 2064891 h 2152650"/>
              <a:gd name="connsiteX61" fmla="*/ 61914 w 3600448"/>
              <a:gd name="connsiteY61" fmla="*/ 2063948 h 2152650"/>
              <a:gd name="connsiteX62" fmla="*/ 639778 w 3600448"/>
              <a:gd name="connsiteY62" fmla="*/ 2060575 h 2152650"/>
              <a:gd name="connsiteX63" fmla="*/ 569084 w 3600448"/>
              <a:gd name="connsiteY63" fmla="*/ 2075180 h 2152650"/>
              <a:gd name="connsiteX64" fmla="*/ 572805 w 3600448"/>
              <a:gd name="connsiteY64" fmla="*/ 2078832 h 2152650"/>
              <a:gd name="connsiteX65" fmla="*/ 543038 w 3600448"/>
              <a:gd name="connsiteY65" fmla="*/ 2097088 h 2152650"/>
              <a:gd name="connsiteX66" fmla="*/ 539318 w 3600448"/>
              <a:gd name="connsiteY66" fmla="*/ 2078832 h 2152650"/>
              <a:gd name="connsiteX67" fmla="*/ 639778 w 3600448"/>
              <a:gd name="connsiteY67" fmla="*/ 2060575 h 2152650"/>
              <a:gd name="connsiteX68" fmla="*/ 423349 w 3600448"/>
              <a:gd name="connsiteY68" fmla="*/ 2059583 h 2152650"/>
              <a:gd name="connsiteX69" fmla="*/ 449277 w 3600448"/>
              <a:gd name="connsiteY69" fmla="*/ 2063353 h 2152650"/>
              <a:gd name="connsiteX70" fmla="*/ 393714 w 3600448"/>
              <a:gd name="connsiteY70" fmla="*/ 2078434 h 2152650"/>
              <a:gd name="connsiteX71" fmla="*/ 378897 w 3600448"/>
              <a:gd name="connsiteY71" fmla="*/ 2078434 h 2152650"/>
              <a:gd name="connsiteX72" fmla="*/ 390011 w 3600448"/>
              <a:gd name="connsiteY72" fmla="*/ 2074664 h 2152650"/>
              <a:gd name="connsiteX73" fmla="*/ 386307 w 3600448"/>
              <a:gd name="connsiteY73" fmla="*/ 2067123 h 2152650"/>
              <a:gd name="connsiteX74" fmla="*/ 423349 w 3600448"/>
              <a:gd name="connsiteY74" fmla="*/ 2059583 h 2152650"/>
              <a:gd name="connsiteX75" fmla="*/ 192984 w 3600448"/>
              <a:gd name="connsiteY75" fmla="*/ 2058764 h 2152650"/>
              <a:gd name="connsiteX76" fmla="*/ 207966 w 3600448"/>
              <a:gd name="connsiteY76" fmla="*/ 2060178 h 2152650"/>
              <a:gd name="connsiteX77" fmla="*/ 196729 w 3600448"/>
              <a:gd name="connsiteY77" fmla="*/ 2071489 h 2152650"/>
              <a:gd name="connsiteX78" fmla="*/ 125576 w 3600448"/>
              <a:gd name="connsiteY78" fmla="*/ 2071489 h 2152650"/>
              <a:gd name="connsiteX79" fmla="*/ 125576 w 3600448"/>
              <a:gd name="connsiteY79" fmla="*/ 2075259 h 2152650"/>
              <a:gd name="connsiteX80" fmla="*/ 117555 w 3600448"/>
              <a:gd name="connsiteY80" fmla="*/ 2074277 h 2152650"/>
              <a:gd name="connsiteX81" fmla="*/ 115280 w 3600448"/>
              <a:gd name="connsiteY81" fmla="*/ 2070075 h 2152650"/>
              <a:gd name="connsiteX82" fmla="*/ 106854 w 3600448"/>
              <a:gd name="connsiteY82" fmla="*/ 2067719 h 2152650"/>
              <a:gd name="connsiteX83" fmla="*/ 129322 w 3600448"/>
              <a:gd name="connsiteY83" fmla="*/ 2067719 h 2152650"/>
              <a:gd name="connsiteX84" fmla="*/ 121832 w 3600448"/>
              <a:gd name="connsiteY84" fmla="*/ 2060178 h 2152650"/>
              <a:gd name="connsiteX85" fmla="*/ 136813 w 3600448"/>
              <a:gd name="connsiteY85" fmla="*/ 2063948 h 2152650"/>
              <a:gd name="connsiteX86" fmla="*/ 136813 w 3600448"/>
              <a:gd name="connsiteY86" fmla="*/ 2060178 h 2152650"/>
              <a:gd name="connsiteX87" fmla="*/ 178007 w 3600448"/>
              <a:gd name="connsiteY87" fmla="*/ 2063948 h 2152650"/>
              <a:gd name="connsiteX88" fmla="*/ 178007 w 3600448"/>
              <a:gd name="connsiteY88" fmla="*/ 2060178 h 2152650"/>
              <a:gd name="connsiteX89" fmla="*/ 192984 w 3600448"/>
              <a:gd name="connsiteY89" fmla="*/ 2058764 h 2152650"/>
              <a:gd name="connsiteX90" fmla="*/ 245186 w 3600448"/>
              <a:gd name="connsiteY90" fmla="*/ 2055415 h 2152650"/>
              <a:gd name="connsiteX91" fmla="*/ 266701 w 3600448"/>
              <a:gd name="connsiteY91" fmla="*/ 2060046 h 2152650"/>
              <a:gd name="connsiteX92" fmla="*/ 214317 w 3600448"/>
              <a:gd name="connsiteY92" fmla="*/ 2063750 h 2152650"/>
              <a:gd name="connsiteX93" fmla="*/ 229281 w 3600448"/>
              <a:gd name="connsiteY93" fmla="*/ 2060046 h 2152650"/>
              <a:gd name="connsiteX94" fmla="*/ 218056 w 3600448"/>
              <a:gd name="connsiteY94" fmla="*/ 2056341 h 2152650"/>
              <a:gd name="connsiteX95" fmla="*/ 245186 w 3600448"/>
              <a:gd name="connsiteY95" fmla="*/ 2055415 h 2152650"/>
              <a:gd name="connsiteX96" fmla="*/ 333919 w 3600448"/>
              <a:gd name="connsiteY96" fmla="*/ 2052637 h 2152650"/>
              <a:gd name="connsiteX97" fmla="*/ 341327 w 3600448"/>
              <a:gd name="connsiteY97" fmla="*/ 2063353 h 2152650"/>
              <a:gd name="connsiteX98" fmla="*/ 333919 w 3600448"/>
              <a:gd name="connsiteY98" fmla="*/ 2052637 h 2152650"/>
              <a:gd name="connsiteX99" fmla="*/ 731851 w 3600448"/>
              <a:gd name="connsiteY99" fmla="*/ 2052240 h 2152650"/>
              <a:gd name="connsiteX100" fmla="*/ 742963 w 3600448"/>
              <a:gd name="connsiteY100" fmla="*/ 2055812 h 2152650"/>
              <a:gd name="connsiteX101" fmla="*/ 720738 w 3600448"/>
              <a:gd name="connsiteY101" fmla="*/ 2055812 h 2152650"/>
              <a:gd name="connsiteX102" fmla="*/ 731851 w 3600448"/>
              <a:gd name="connsiteY102" fmla="*/ 2052240 h 2152650"/>
              <a:gd name="connsiteX103" fmla="*/ 538439 w 3600448"/>
              <a:gd name="connsiteY103" fmla="*/ 2039427 h 2152650"/>
              <a:gd name="connsiteX104" fmla="*/ 538277 w 3600448"/>
              <a:gd name="connsiteY104" fmla="*/ 2040056 h 2152650"/>
              <a:gd name="connsiteX105" fmla="*/ 531191 w 3600448"/>
              <a:gd name="connsiteY105" fmla="*/ 2041842 h 2152650"/>
              <a:gd name="connsiteX106" fmla="*/ 519763 w 3600448"/>
              <a:gd name="connsiteY106" fmla="*/ 2034222 h 2152650"/>
              <a:gd name="connsiteX107" fmla="*/ 531191 w 3600448"/>
              <a:gd name="connsiteY107" fmla="*/ 2041842 h 2152650"/>
              <a:gd name="connsiteX108" fmla="*/ 554053 w 3600448"/>
              <a:gd name="connsiteY108" fmla="*/ 2041842 h 2152650"/>
              <a:gd name="connsiteX109" fmla="*/ 515952 w 3600448"/>
              <a:gd name="connsiteY109" fmla="*/ 2049462 h 2152650"/>
              <a:gd name="connsiteX110" fmla="*/ 527382 w 3600448"/>
              <a:gd name="connsiteY110" fmla="*/ 2045652 h 2152650"/>
              <a:gd name="connsiteX111" fmla="*/ 538812 w 3600448"/>
              <a:gd name="connsiteY111" fmla="*/ 2030412 h 2152650"/>
              <a:gd name="connsiteX112" fmla="*/ 542622 w 3600448"/>
              <a:gd name="connsiteY112" fmla="*/ 2038032 h 2152650"/>
              <a:gd name="connsiteX113" fmla="*/ 541193 w 3600448"/>
              <a:gd name="connsiteY113" fmla="*/ 2038508 h 2152650"/>
              <a:gd name="connsiteX114" fmla="*/ 538439 w 3600448"/>
              <a:gd name="connsiteY114" fmla="*/ 2039427 h 2152650"/>
              <a:gd name="connsiteX115" fmla="*/ 539288 w 3600448"/>
              <a:gd name="connsiteY115" fmla="*/ 2036127 h 2152650"/>
              <a:gd name="connsiteX116" fmla="*/ 538812 w 3600448"/>
              <a:gd name="connsiteY116" fmla="*/ 2030412 h 2152650"/>
              <a:gd name="connsiteX117" fmla="*/ 601876 w 3600448"/>
              <a:gd name="connsiteY117" fmla="*/ 2008620 h 2152650"/>
              <a:gd name="connsiteX118" fmla="*/ 609417 w 3600448"/>
              <a:gd name="connsiteY118" fmla="*/ 2019444 h 2152650"/>
              <a:gd name="connsiteX119" fmla="*/ 583024 w 3600448"/>
              <a:gd name="connsiteY119" fmla="*/ 2037484 h 2152650"/>
              <a:gd name="connsiteX120" fmla="*/ 586795 w 3600448"/>
              <a:gd name="connsiteY120" fmla="*/ 2041092 h 2152650"/>
              <a:gd name="connsiteX121" fmla="*/ 571714 w 3600448"/>
              <a:gd name="connsiteY121" fmla="*/ 2044700 h 2152650"/>
              <a:gd name="connsiteX122" fmla="*/ 560403 w 3600448"/>
              <a:gd name="connsiteY122" fmla="*/ 2037484 h 2152650"/>
              <a:gd name="connsiteX123" fmla="*/ 583024 w 3600448"/>
              <a:gd name="connsiteY123" fmla="*/ 2030268 h 2152650"/>
              <a:gd name="connsiteX124" fmla="*/ 575484 w 3600448"/>
              <a:gd name="connsiteY124" fmla="*/ 2030268 h 2152650"/>
              <a:gd name="connsiteX125" fmla="*/ 590565 w 3600448"/>
              <a:gd name="connsiteY125" fmla="*/ 2012228 h 2152650"/>
              <a:gd name="connsiteX126" fmla="*/ 601876 w 3600448"/>
              <a:gd name="connsiteY126" fmla="*/ 2012228 h 2152650"/>
              <a:gd name="connsiteX127" fmla="*/ 601876 w 3600448"/>
              <a:gd name="connsiteY127" fmla="*/ 2008620 h 2152650"/>
              <a:gd name="connsiteX128" fmla="*/ 85201 w 3600448"/>
              <a:gd name="connsiteY128" fmla="*/ 2005012 h 2152650"/>
              <a:gd name="connsiteX129" fmla="*/ 92607 w 3600448"/>
              <a:gd name="connsiteY129" fmla="*/ 2012156 h 2152650"/>
              <a:gd name="connsiteX130" fmla="*/ 44453 w 3600448"/>
              <a:gd name="connsiteY130" fmla="*/ 2012156 h 2152650"/>
              <a:gd name="connsiteX131" fmla="*/ 85201 w 3600448"/>
              <a:gd name="connsiteY131" fmla="*/ 2005012 h 2152650"/>
              <a:gd name="connsiteX132" fmla="*/ 122771 w 3600448"/>
              <a:gd name="connsiteY132" fmla="*/ 2000250 h 2152650"/>
              <a:gd name="connsiteX133" fmla="*/ 141290 w 3600448"/>
              <a:gd name="connsiteY133" fmla="*/ 2008187 h 2152650"/>
              <a:gd name="connsiteX134" fmla="*/ 119064 w 3600448"/>
              <a:gd name="connsiteY134" fmla="*/ 2004219 h 2152650"/>
              <a:gd name="connsiteX135" fmla="*/ 122771 w 3600448"/>
              <a:gd name="connsiteY135" fmla="*/ 2000250 h 2152650"/>
              <a:gd name="connsiteX136" fmla="*/ 25799 w 3600448"/>
              <a:gd name="connsiteY136" fmla="*/ 1997075 h 2152650"/>
              <a:gd name="connsiteX137" fmla="*/ 29374 w 3600448"/>
              <a:gd name="connsiteY137" fmla="*/ 2005012 h 2152650"/>
              <a:gd name="connsiteX138" fmla="*/ 22227 w 3600448"/>
              <a:gd name="connsiteY138" fmla="*/ 2005012 h 2152650"/>
              <a:gd name="connsiteX139" fmla="*/ 25799 w 3600448"/>
              <a:gd name="connsiteY139" fmla="*/ 1997075 h 2152650"/>
              <a:gd name="connsiteX140" fmla="*/ 92077 w 3600448"/>
              <a:gd name="connsiteY140" fmla="*/ 1989137 h 2152650"/>
              <a:gd name="connsiteX141" fmla="*/ 95252 w 3600448"/>
              <a:gd name="connsiteY141" fmla="*/ 1997074 h 2152650"/>
              <a:gd name="connsiteX142" fmla="*/ 88904 w 3600448"/>
              <a:gd name="connsiteY142" fmla="*/ 1993899 h 2152650"/>
              <a:gd name="connsiteX143" fmla="*/ 140837 w 3600448"/>
              <a:gd name="connsiteY143" fmla="*/ 1986280 h 2152650"/>
              <a:gd name="connsiteX144" fmla="*/ 151722 w 3600448"/>
              <a:gd name="connsiteY144" fmla="*/ 1986280 h 2152650"/>
              <a:gd name="connsiteX145" fmla="*/ 144466 w 3600448"/>
              <a:gd name="connsiteY145" fmla="*/ 1993264 h 2152650"/>
              <a:gd name="connsiteX146" fmla="*/ 122693 w 3600448"/>
              <a:gd name="connsiteY146" fmla="*/ 1993264 h 2152650"/>
              <a:gd name="connsiteX147" fmla="*/ 140837 w 3600448"/>
              <a:gd name="connsiteY147" fmla="*/ 1989772 h 2152650"/>
              <a:gd name="connsiteX148" fmla="*/ 140837 w 3600448"/>
              <a:gd name="connsiteY148" fmla="*/ 1986280 h 2152650"/>
              <a:gd name="connsiteX149" fmla="*/ 904045 w 3600448"/>
              <a:gd name="connsiteY149" fmla="*/ 1973403 h 2152650"/>
              <a:gd name="connsiteX150" fmla="*/ 906476 w 3600448"/>
              <a:gd name="connsiteY150" fmla="*/ 1978554 h 2152650"/>
              <a:gd name="connsiteX151" fmla="*/ 884251 w 3600448"/>
              <a:gd name="connsiteY151" fmla="*/ 1982258 h 2152650"/>
              <a:gd name="connsiteX152" fmla="*/ 904045 w 3600448"/>
              <a:gd name="connsiteY152" fmla="*/ 1973403 h 2152650"/>
              <a:gd name="connsiteX153" fmla="*/ 811095 w 3600448"/>
              <a:gd name="connsiteY153" fmla="*/ 1966912 h 2152650"/>
              <a:gd name="connsiteX154" fmla="*/ 822340 w 3600448"/>
              <a:gd name="connsiteY154" fmla="*/ 1966912 h 2152650"/>
              <a:gd name="connsiteX155" fmla="*/ 811095 w 3600448"/>
              <a:gd name="connsiteY155" fmla="*/ 1966912 h 2152650"/>
              <a:gd name="connsiteX156" fmla="*/ 792354 w 3600448"/>
              <a:gd name="connsiteY156" fmla="*/ 1966912 h 2152650"/>
              <a:gd name="connsiteX157" fmla="*/ 810158 w 3600448"/>
              <a:gd name="connsiteY157" fmla="*/ 1966912 h 2152650"/>
              <a:gd name="connsiteX158" fmla="*/ 811095 w 3600448"/>
              <a:gd name="connsiteY158" fmla="*/ 1966912 h 2152650"/>
              <a:gd name="connsiteX159" fmla="*/ 807347 w 3600448"/>
              <a:gd name="connsiteY159" fmla="*/ 1970664 h 2152650"/>
              <a:gd name="connsiteX160" fmla="*/ 702395 w 3600448"/>
              <a:gd name="connsiteY160" fmla="*/ 2008187 h 2152650"/>
              <a:gd name="connsiteX161" fmla="*/ 694899 w 3600448"/>
              <a:gd name="connsiteY161" fmla="*/ 2000683 h 2152650"/>
              <a:gd name="connsiteX162" fmla="*/ 698647 w 3600448"/>
              <a:gd name="connsiteY162" fmla="*/ 2000683 h 2152650"/>
              <a:gd name="connsiteX163" fmla="*/ 784857 w 3600448"/>
              <a:gd name="connsiteY163" fmla="*/ 1974417 h 2152650"/>
              <a:gd name="connsiteX164" fmla="*/ 766116 w 3600448"/>
              <a:gd name="connsiteY164" fmla="*/ 1974417 h 2152650"/>
              <a:gd name="connsiteX165" fmla="*/ 803598 w 3600448"/>
              <a:gd name="connsiteY165" fmla="*/ 1970664 h 2152650"/>
              <a:gd name="connsiteX166" fmla="*/ 792354 w 3600448"/>
              <a:gd name="connsiteY166" fmla="*/ 1966912 h 2152650"/>
              <a:gd name="connsiteX167" fmla="*/ 709627 w 3600448"/>
              <a:gd name="connsiteY167" fmla="*/ 1964266 h 2152650"/>
              <a:gd name="connsiteX168" fmla="*/ 690577 w 3600448"/>
              <a:gd name="connsiteY168" fmla="*/ 1967971 h 2152650"/>
              <a:gd name="connsiteX169" fmla="*/ 709627 w 3600448"/>
              <a:gd name="connsiteY169" fmla="*/ 1964266 h 2152650"/>
              <a:gd name="connsiteX170" fmla="*/ 364545 w 3600448"/>
              <a:gd name="connsiteY170" fmla="*/ 1955800 h 2152650"/>
              <a:gd name="connsiteX171" fmla="*/ 338152 w 3600448"/>
              <a:gd name="connsiteY171" fmla="*/ 1963738 h 2152650"/>
              <a:gd name="connsiteX172" fmla="*/ 364545 w 3600448"/>
              <a:gd name="connsiteY172" fmla="*/ 1955800 h 2152650"/>
              <a:gd name="connsiteX173" fmla="*/ 387464 w 3600448"/>
              <a:gd name="connsiteY173" fmla="*/ 1955602 h 2152650"/>
              <a:gd name="connsiteX174" fmla="*/ 390143 w 3600448"/>
              <a:gd name="connsiteY174" fmla="*/ 1960563 h 2152650"/>
              <a:gd name="connsiteX175" fmla="*/ 379429 w 3600448"/>
              <a:gd name="connsiteY175" fmla="*/ 1956594 h 2152650"/>
              <a:gd name="connsiteX176" fmla="*/ 387464 w 3600448"/>
              <a:gd name="connsiteY176" fmla="*/ 1955602 h 2152650"/>
              <a:gd name="connsiteX177" fmla="*/ 211743 w 3600448"/>
              <a:gd name="connsiteY177" fmla="*/ 1954667 h 2152650"/>
              <a:gd name="connsiteX178" fmla="*/ 214588 w 3600448"/>
              <a:gd name="connsiteY178" fmla="*/ 1955800 h 2152650"/>
              <a:gd name="connsiteX179" fmla="*/ 212262 w 3600448"/>
              <a:gd name="connsiteY179" fmla="*/ 1954874 h 2152650"/>
              <a:gd name="connsiteX180" fmla="*/ 169865 w 3600448"/>
              <a:gd name="connsiteY180" fmla="*/ 1944687 h 2152650"/>
              <a:gd name="connsiteX181" fmla="*/ 192091 w 3600448"/>
              <a:gd name="connsiteY181" fmla="*/ 1956117 h 2152650"/>
              <a:gd name="connsiteX182" fmla="*/ 177273 w 3600448"/>
              <a:gd name="connsiteY182" fmla="*/ 1963737 h 2152650"/>
              <a:gd name="connsiteX183" fmla="*/ 169865 w 3600448"/>
              <a:gd name="connsiteY183" fmla="*/ 1944687 h 2152650"/>
              <a:gd name="connsiteX184" fmla="*/ 152404 w 3600448"/>
              <a:gd name="connsiteY184" fmla="*/ 1941512 h 2152650"/>
              <a:gd name="connsiteX185" fmla="*/ 163515 w 3600448"/>
              <a:gd name="connsiteY185" fmla="*/ 1941512 h 2152650"/>
              <a:gd name="connsiteX186" fmla="*/ 155577 w 3600448"/>
              <a:gd name="connsiteY186" fmla="*/ 1944687 h 2152650"/>
              <a:gd name="connsiteX187" fmla="*/ 531310 w 3600448"/>
              <a:gd name="connsiteY187" fmla="*/ 1937703 h 2152650"/>
              <a:gd name="connsiteX188" fmla="*/ 540623 w 3600448"/>
              <a:gd name="connsiteY188" fmla="*/ 1938159 h 2152650"/>
              <a:gd name="connsiteX189" fmla="*/ 541480 w 3600448"/>
              <a:gd name="connsiteY189" fmla="*/ 1938453 h 2152650"/>
              <a:gd name="connsiteX190" fmla="*/ 401653 w 3600448"/>
              <a:gd name="connsiteY190" fmla="*/ 1936750 h 2152650"/>
              <a:gd name="connsiteX191" fmla="*/ 404828 w 3600448"/>
              <a:gd name="connsiteY191" fmla="*/ 1941513 h 2152650"/>
              <a:gd name="connsiteX192" fmla="*/ 401653 w 3600448"/>
              <a:gd name="connsiteY192" fmla="*/ 1944688 h 2152650"/>
              <a:gd name="connsiteX193" fmla="*/ 650890 w 3600448"/>
              <a:gd name="connsiteY193" fmla="*/ 1933575 h 2152650"/>
              <a:gd name="connsiteX194" fmla="*/ 657241 w 3600448"/>
              <a:gd name="connsiteY194" fmla="*/ 1936750 h 2152650"/>
              <a:gd name="connsiteX195" fmla="*/ 646128 w 3600448"/>
              <a:gd name="connsiteY195" fmla="*/ 1936750 h 2152650"/>
              <a:gd name="connsiteX196" fmla="*/ 494052 w 3600448"/>
              <a:gd name="connsiteY196" fmla="*/ 1930400 h 2152650"/>
              <a:gd name="connsiteX197" fmla="*/ 486599 w 3600448"/>
              <a:gd name="connsiteY197" fmla="*/ 1948657 h 2152650"/>
              <a:gd name="connsiteX198" fmla="*/ 516405 w 3600448"/>
              <a:gd name="connsiteY198" fmla="*/ 1952308 h 2152650"/>
              <a:gd name="connsiteX199" fmla="*/ 512679 w 3600448"/>
              <a:gd name="connsiteY199" fmla="*/ 1941354 h 2152650"/>
              <a:gd name="connsiteX200" fmla="*/ 549938 w 3600448"/>
              <a:gd name="connsiteY200" fmla="*/ 1941354 h 2152650"/>
              <a:gd name="connsiteX201" fmla="*/ 541480 w 3600448"/>
              <a:gd name="connsiteY201" fmla="*/ 1938453 h 2152650"/>
              <a:gd name="connsiteX202" fmla="*/ 574622 w 3600448"/>
              <a:gd name="connsiteY202" fmla="*/ 1940898 h 2152650"/>
              <a:gd name="connsiteX203" fmla="*/ 620729 w 3600448"/>
              <a:gd name="connsiteY203" fmla="*/ 1941354 h 2152650"/>
              <a:gd name="connsiteX204" fmla="*/ 583471 w 3600448"/>
              <a:gd name="connsiteY204" fmla="*/ 1955959 h 2152650"/>
              <a:gd name="connsiteX205" fmla="*/ 587197 w 3600448"/>
              <a:gd name="connsiteY205" fmla="*/ 1948657 h 2152650"/>
              <a:gd name="connsiteX206" fmla="*/ 568568 w 3600448"/>
              <a:gd name="connsiteY206" fmla="*/ 1948657 h 2152650"/>
              <a:gd name="connsiteX207" fmla="*/ 523857 w 3600448"/>
              <a:gd name="connsiteY207" fmla="*/ 1966913 h 2152650"/>
              <a:gd name="connsiteX208" fmla="*/ 523857 w 3600448"/>
              <a:gd name="connsiteY208" fmla="*/ 1955959 h 2152650"/>
              <a:gd name="connsiteX209" fmla="*/ 512679 w 3600448"/>
              <a:gd name="connsiteY209" fmla="*/ 1963262 h 2152650"/>
              <a:gd name="connsiteX210" fmla="*/ 456794 w 3600448"/>
              <a:gd name="connsiteY210" fmla="*/ 1955959 h 2152650"/>
              <a:gd name="connsiteX211" fmla="*/ 467971 w 3600448"/>
              <a:gd name="connsiteY211" fmla="*/ 1952308 h 2152650"/>
              <a:gd name="connsiteX212" fmla="*/ 441891 w 3600448"/>
              <a:gd name="connsiteY212" fmla="*/ 1948657 h 2152650"/>
              <a:gd name="connsiteX213" fmla="*/ 464244 w 3600448"/>
              <a:gd name="connsiteY213" fmla="*/ 1937703 h 2152650"/>
              <a:gd name="connsiteX214" fmla="*/ 475422 w 3600448"/>
              <a:gd name="connsiteY214" fmla="*/ 1941354 h 2152650"/>
              <a:gd name="connsiteX215" fmla="*/ 494052 w 3600448"/>
              <a:gd name="connsiteY215" fmla="*/ 1930400 h 2152650"/>
              <a:gd name="connsiteX216" fmla="*/ 59236 w 3600448"/>
              <a:gd name="connsiteY216" fmla="*/ 1922780 h 2152650"/>
              <a:gd name="connsiteX217" fmla="*/ 84936 w 3600448"/>
              <a:gd name="connsiteY217" fmla="*/ 1922780 h 2152650"/>
              <a:gd name="connsiteX218" fmla="*/ 114303 w 3600448"/>
              <a:gd name="connsiteY218" fmla="*/ 1926272 h 2152650"/>
              <a:gd name="connsiteX219" fmla="*/ 81263 w 3600448"/>
              <a:gd name="connsiteY219" fmla="*/ 1926272 h 2152650"/>
              <a:gd name="connsiteX220" fmla="*/ 81263 w 3600448"/>
              <a:gd name="connsiteY220" fmla="*/ 1933257 h 2152650"/>
              <a:gd name="connsiteX221" fmla="*/ 77592 w 3600448"/>
              <a:gd name="connsiteY221" fmla="*/ 1929764 h 2152650"/>
              <a:gd name="connsiteX222" fmla="*/ 55564 w 3600448"/>
              <a:gd name="connsiteY222" fmla="*/ 1936749 h 2152650"/>
              <a:gd name="connsiteX223" fmla="*/ 66582 w 3600448"/>
              <a:gd name="connsiteY223" fmla="*/ 1929764 h 2152650"/>
              <a:gd name="connsiteX224" fmla="*/ 55564 w 3600448"/>
              <a:gd name="connsiteY224" fmla="*/ 1929764 h 2152650"/>
              <a:gd name="connsiteX225" fmla="*/ 572815 w 3600448"/>
              <a:gd name="connsiteY225" fmla="*/ 1919287 h 2152650"/>
              <a:gd name="connsiteX226" fmla="*/ 587824 w 3600448"/>
              <a:gd name="connsiteY226" fmla="*/ 1922859 h 2152650"/>
              <a:gd name="connsiteX227" fmla="*/ 584072 w 3600448"/>
              <a:gd name="connsiteY227" fmla="*/ 1933575 h 2152650"/>
              <a:gd name="connsiteX228" fmla="*/ 565310 w 3600448"/>
              <a:gd name="connsiteY228" fmla="*/ 1933575 h 2152650"/>
              <a:gd name="connsiteX229" fmla="*/ 572815 w 3600448"/>
              <a:gd name="connsiteY229" fmla="*/ 1926431 h 2152650"/>
              <a:gd name="connsiteX230" fmla="*/ 572815 w 3600448"/>
              <a:gd name="connsiteY230" fmla="*/ 1919287 h 2152650"/>
              <a:gd name="connsiteX231" fmla="*/ 210867 w 3600448"/>
              <a:gd name="connsiteY231" fmla="*/ 1915054 h 2152650"/>
              <a:gd name="connsiteX232" fmla="*/ 210867 w 3600448"/>
              <a:gd name="connsiteY232" fmla="*/ 1922463 h 2152650"/>
              <a:gd name="connsiteX233" fmla="*/ 192254 w 3600448"/>
              <a:gd name="connsiteY233" fmla="*/ 1918758 h 2152650"/>
              <a:gd name="connsiteX234" fmla="*/ 199699 w 3600448"/>
              <a:gd name="connsiteY234" fmla="*/ 1929871 h 2152650"/>
              <a:gd name="connsiteX235" fmla="*/ 218310 w 3600448"/>
              <a:gd name="connsiteY235" fmla="*/ 1926167 h 2152650"/>
              <a:gd name="connsiteX236" fmla="*/ 218310 w 3600448"/>
              <a:gd name="connsiteY236" fmla="*/ 1933575 h 2152650"/>
              <a:gd name="connsiteX237" fmla="*/ 251815 w 3600448"/>
              <a:gd name="connsiteY237" fmla="*/ 1940983 h 2152650"/>
              <a:gd name="connsiteX238" fmla="*/ 244368 w 3600448"/>
              <a:gd name="connsiteY238" fmla="*/ 1944688 h 2152650"/>
              <a:gd name="connsiteX239" fmla="*/ 266701 w 3600448"/>
              <a:gd name="connsiteY239" fmla="*/ 1940983 h 2152650"/>
              <a:gd name="connsiteX240" fmla="*/ 210867 w 3600448"/>
              <a:gd name="connsiteY240" fmla="*/ 1952096 h 2152650"/>
              <a:gd name="connsiteX241" fmla="*/ 209938 w 3600448"/>
              <a:gd name="connsiteY241" fmla="*/ 1953948 h 2152650"/>
              <a:gd name="connsiteX242" fmla="*/ 195977 w 3600448"/>
              <a:gd name="connsiteY242" fmla="*/ 1948392 h 2152650"/>
              <a:gd name="connsiteX243" fmla="*/ 214588 w 3600448"/>
              <a:gd name="connsiteY243" fmla="*/ 1948392 h 2152650"/>
              <a:gd name="connsiteX244" fmla="*/ 195977 w 3600448"/>
              <a:gd name="connsiteY244" fmla="*/ 1937279 h 2152650"/>
              <a:gd name="connsiteX245" fmla="*/ 188532 w 3600448"/>
              <a:gd name="connsiteY245" fmla="*/ 1944688 h 2152650"/>
              <a:gd name="connsiteX246" fmla="*/ 181089 w 3600448"/>
              <a:gd name="connsiteY246" fmla="*/ 1929871 h 2152650"/>
              <a:gd name="connsiteX247" fmla="*/ 181089 w 3600448"/>
              <a:gd name="connsiteY247" fmla="*/ 1926630 h 2152650"/>
              <a:gd name="connsiteX248" fmla="*/ 169920 w 3600448"/>
              <a:gd name="connsiteY248" fmla="*/ 1922463 h 2152650"/>
              <a:gd name="connsiteX249" fmla="*/ 169920 w 3600448"/>
              <a:gd name="connsiteY249" fmla="*/ 1926167 h 2152650"/>
              <a:gd name="connsiteX250" fmla="*/ 158755 w 3600448"/>
              <a:gd name="connsiteY250" fmla="*/ 1926167 h 2152650"/>
              <a:gd name="connsiteX251" fmla="*/ 210867 w 3600448"/>
              <a:gd name="connsiteY251" fmla="*/ 1915054 h 2152650"/>
              <a:gd name="connsiteX252" fmla="*/ 165836 w 3600448"/>
              <a:gd name="connsiteY252" fmla="*/ 1909671 h 2152650"/>
              <a:gd name="connsiteX253" fmla="*/ 166614 w 3600448"/>
              <a:gd name="connsiteY253" fmla="*/ 1910820 h 2152650"/>
              <a:gd name="connsiteX254" fmla="*/ 165674 w 3600448"/>
              <a:gd name="connsiteY254" fmla="*/ 1909894 h 2152650"/>
              <a:gd name="connsiteX255" fmla="*/ 266701 w 3600448"/>
              <a:gd name="connsiteY255" fmla="*/ 1907976 h 2152650"/>
              <a:gd name="connsiteX256" fmla="*/ 270906 w 3600448"/>
              <a:gd name="connsiteY256" fmla="*/ 1911519 h 2152650"/>
              <a:gd name="connsiteX257" fmla="*/ 270454 w 3600448"/>
              <a:gd name="connsiteY257" fmla="*/ 1911747 h 2152650"/>
              <a:gd name="connsiteX258" fmla="*/ 266701 w 3600448"/>
              <a:gd name="connsiteY258" fmla="*/ 1907976 h 2152650"/>
              <a:gd name="connsiteX259" fmla="*/ 413336 w 3600448"/>
              <a:gd name="connsiteY259" fmla="*/ 1895705 h 2152650"/>
              <a:gd name="connsiteX260" fmla="*/ 412086 w 3600448"/>
              <a:gd name="connsiteY260" fmla="*/ 1896428 h 2152650"/>
              <a:gd name="connsiteX261" fmla="*/ 411778 w 3600448"/>
              <a:gd name="connsiteY261" fmla="*/ 1895838 h 2152650"/>
              <a:gd name="connsiteX262" fmla="*/ 676291 w 3600448"/>
              <a:gd name="connsiteY262" fmla="*/ 1889125 h 2152650"/>
              <a:gd name="connsiteX263" fmla="*/ 639249 w 3600448"/>
              <a:gd name="connsiteY263" fmla="*/ 1908175 h 2152650"/>
              <a:gd name="connsiteX264" fmla="*/ 620728 w 3600448"/>
              <a:gd name="connsiteY264" fmla="*/ 1900555 h 2152650"/>
              <a:gd name="connsiteX265" fmla="*/ 639249 w 3600448"/>
              <a:gd name="connsiteY265" fmla="*/ 1892935 h 2152650"/>
              <a:gd name="connsiteX266" fmla="*/ 639249 w 3600448"/>
              <a:gd name="connsiteY266" fmla="*/ 1900555 h 2152650"/>
              <a:gd name="connsiteX267" fmla="*/ 676291 w 3600448"/>
              <a:gd name="connsiteY267" fmla="*/ 1889125 h 2152650"/>
              <a:gd name="connsiteX268" fmla="*/ 292968 w 3600448"/>
              <a:gd name="connsiteY268" fmla="*/ 1889125 h 2152650"/>
              <a:gd name="connsiteX269" fmla="*/ 296733 w 3600448"/>
              <a:gd name="connsiteY269" fmla="*/ 1891764 h 2152650"/>
              <a:gd name="connsiteX270" fmla="*/ 296733 w 3600448"/>
              <a:gd name="connsiteY270" fmla="*/ 1892895 h 2152650"/>
              <a:gd name="connsiteX271" fmla="*/ 297671 w 3600448"/>
              <a:gd name="connsiteY271" fmla="*/ 1892424 h 2152650"/>
              <a:gd name="connsiteX272" fmla="*/ 296733 w 3600448"/>
              <a:gd name="connsiteY272" fmla="*/ 1891764 h 2152650"/>
              <a:gd name="connsiteX273" fmla="*/ 296733 w 3600448"/>
              <a:gd name="connsiteY273" fmla="*/ 1889125 h 2152650"/>
              <a:gd name="connsiteX274" fmla="*/ 300485 w 3600448"/>
              <a:gd name="connsiteY274" fmla="*/ 1896666 h 2152650"/>
              <a:gd name="connsiteX275" fmla="*/ 349266 w 3600448"/>
              <a:gd name="connsiteY275" fmla="*/ 1896666 h 2152650"/>
              <a:gd name="connsiteX276" fmla="*/ 296733 w 3600448"/>
              <a:gd name="connsiteY276" fmla="*/ 1907976 h 2152650"/>
              <a:gd name="connsiteX277" fmla="*/ 300485 w 3600448"/>
              <a:gd name="connsiteY277" fmla="*/ 1915517 h 2152650"/>
              <a:gd name="connsiteX278" fmla="*/ 272505 w 3600448"/>
              <a:gd name="connsiteY278" fmla="*/ 1912866 h 2152650"/>
              <a:gd name="connsiteX279" fmla="*/ 270906 w 3600448"/>
              <a:gd name="connsiteY279" fmla="*/ 1911519 h 2152650"/>
              <a:gd name="connsiteX280" fmla="*/ 272333 w 3600448"/>
              <a:gd name="connsiteY280" fmla="*/ 1910804 h 2152650"/>
              <a:gd name="connsiteX281" fmla="*/ 285464 w 3600448"/>
              <a:gd name="connsiteY281" fmla="*/ 1904206 h 2152650"/>
              <a:gd name="connsiteX282" fmla="*/ 277957 w 3600448"/>
              <a:gd name="connsiteY282" fmla="*/ 1900436 h 2152650"/>
              <a:gd name="connsiteX283" fmla="*/ 289216 w 3600448"/>
              <a:gd name="connsiteY283" fmla="*/ 1904206 h 2152650"/>
              <a:gd name="connsiteX284" fmla="*/ 292968 w 3600448"/>
              <a:gd name="connsiteY284" fmla="*/ 1889125 h 2152650"/>
              <a:gd name="connsiteX285" fmla="*/ 430227 w 3600448"/>
              <a:gd name="connsiteY285" fmla="*/ 1885950 h 2152650"/>
              <a:gd name="connsiteX286" fmla="*/ 420250 w 3600448"/>
              <a:gd name="connsiteY286" fmla="*/ 1895118 h 2152650"/>
              <a:gd name="connsiteX287" fmla="*/ 413336 w 3600448"/>
              <a:gd name="connsiteY287" fmla="*/ 1895705 h 2152650"/>
              <a:gd name="connsiteX288" fmla="*/ 408455 w 3600448"/>
              <a:gd name="connsiteY288" fmla="*/ 1885950 h 2152650"/>
              <a:gd name="connsiteX289" fmla="*/ 415713 w 3600448"/>
              <a:gd name="connsiteY289" fmla="*/ 1889443 h 2152650"/>
              <a:gd name="connsiteX290" fmla="*/ 408455 w 3600448"/>
              <a:gd name="connsiteY290" fmla="*/ 1889443 h 2152650"/>
              <a:gd name="connsiteX291" fmla="*/ 408910 w 3600448"/>
              <a:gd name="connsiteY291" fmla="*/ 1890316 h 2152650"/>
              <a:gd name="connsiteX292" fmla="*/ 411778 w 3600448"/>
              <a:gd name="connsiteY292" fmla="*/ 1895838 h 2152650"/>
              <a:gd name="connsiteX293" fmla="*/ 404828 w 3600448"/>
              <a:gd name="connsiteY293" fmla="*/ 1896428 h 2152650"/>
              <a:gd name="connsiteX294" fmla="*/ 404828 w 3600448"/>
              <a:gd name="connsiteY294" fmla="*/ 1903413 h 2152650"/>
              <a:gd name="connsiteX295" fmla="*/ 379429 w 3600448"/>
              <a:gd name="connsiteY295" fmla="*/ 1892935 h 2152650"/>
              <a:gd name="connsiteX296" fmla="*/ 393941 w 3600448"/>
              <a:gd name="connsiteY296" fmla="*/ 1892935 h 2152650"/>
              <a:gd name="connsiteX297" fmla="*/ 408455 w 3600448"/>
              <a:gd name="connsiteY297" fmla="*/ 1885950 h 2152650"/>
              <a:gd name="connsiteX298" fmla="*/ 259446 w 3600448"/>
              <a:gd name="connsiteY298" fmla="*/ 1885156 h 2152650"/>
              <a:gd name="connsiteX299" fmla="*/ 261923 w 3600448"/>
              <a:gd name="connsiteY299" fmla="*/ 1885921 h 2152650"/>
              <a:gd name="connsiteX300" fmla="*/ 258481 w 3600448"/>
              <a:gd name="connsiteY300" fmla="*/ 1887834 h 2152650"/>
              <a:gd name="connsiteX301" fmla="*/ 259446 w 3600448"/>
              <a:gd name="connsiteY301" fmla="*/ 1885156 h 2152650"/>
              <a:gd name="connsiteX302" fmla="*/ 739789 w 3600448"/>
              <a:gd name="connsiteY302" fmla="*/ 1881187 h 2152650"/>
              <a:gd name="connsiteX303" fmla="*/ 741575 w 3600448"/>
              <a:gd name="connsiteY303" fmla="*/ 1881187 h 2152650"/>
              <a:gd name="connsiteX304" fmla="*/ 750506 w 3600448"/>
              <a:gd name="connsiteY304" fmla="*/ 1881187 h 2152650"/>
              <a:gd name="connsiteX305" fmla="*/ 739789 w 3600448"/>
              <a:gd name="connsiteY305" fmla="*/ 1881187 h 2152650"/>
              <a:gd name="connsiteX306" fmla="*/ 234217 w 3600448"/>
              <a:gd name="connsiteY306" fmla="*/ 1881187 h 2152650"/>
              <a:gd name="connsiteX307" fmla="*/ 249239 w 3600448"/>
              <a:gd name="connsiteY307" fmla="*/ 1884891 h 2152650"/>
              <a:gd name="connsiteX308" fmla="*/ 226705 w 3600448"/>
              <a:gd name="connsiteY308" fmla="*/ 1899708 h 2152650"/>
              <a:gd name="connsiteX309" fmla="*/ 226705 w 3600448"/>
              <a:gd name="connsiteY309" fmla="*/ 1892299 h 2152650"/>
              <a:gd name="connsiteX310" fmla="*/ 211682 w 3600448"/>
              <a:gd name="connsiteY310" fmla="*/ 1896004 h 2152650"/>
              <a:gd name="connsiteX311" fmla="*/ 204172 w 3600448"/>
              <a:gd name="connsiteY311" fmla="*/ 1892299 h 2152650"/>
              <a:gd name="connsiteX312" fmla="*/ 177881 w 3600448"/>
              <a:gd name="connsiteY312" fmla="*/ 1907116 h 2152650"/>
              <a:gd name="connsiteX313" fmla="*/ 170371 w 3600448"/>
              <a:gd name="connsiteY313" fmla="*/ 1903412 h 2152650"/>
              <a:gd name="connsiteX314" fmla="*/ 165836 w 3600448"/>
              <a:gd name="connsiteY314" fmla="*/ 1909671 h 2152650"/>
              <a:gd name="connsiteX315" fmla="*/ 161921 w 3600448"/>
              <a:gd name="connsiteY315" fmla="*/ 1903875 h 2152650"/>
              <a:gd name="connsiteX316" fmla="*/ 151589 w 3600448"/>
              <a:gd name="connsiteY316" fmla="*/ 1899708 h 2152650"/>
              <a:gd name="connsiteX317" fmla="*/ 151589 w 3600448"/>
              <a:gd name="connsiteY317" fmla="*/ 1907116 h 2152650"/>
              <a:gd name="connsiteX318" fmla="*/ 106522 w 3600448"/>
              <a:gd name="connsiteY318" fmla="*/ 1903412 h 2152650"/>
              <a:gd name="connsiteX319" fmla="*/ 106522 w 3600448"/>
              <a:gd name="connsiteY319" fmla="*/ 1907116 h 2152650"/>
              <a:gd name="connsiteX320" fmla="*/ 95252 w 3600448"/>
              <a:gd name="connsiteY320" fmla="*/ 1899708 h 2152650"/>
              <a:gd name="connsiteX321" fmla="*/ 106522 w 3600448"/>
              <a:gd name="connsiteY321" fmla="*/ 1896004 h 2152650"/>
              <a:gd name="connsiteX322" fmla="*/ 117789 w 3600448"/>
              <a:gd name="connsiteY322" fmla="*/ 1896004 h 2152650"/>
              <a:gd name="connsiteX323" fmla="*/ 117789 w 3600448"/>
              <a:gd name="connsiteY323" fmla="*/ 1892299 h 2152650"/>
              <a:gd name="connsiteX324" fmla="*/ 155347 w 3600448"/>
              <a:gd name="connsiteY324" fmla="*/ 1896004 h 2152650"/>
              <a:gd name="connsiteX325" fmla="*/ 192905 w 3600448"/>
              <a:gd name="connsiteY325" fmla="*/ 1892299 h 2152650"/>
              <a:gd name="connsiteX326" fmla="*/ 226705 w 3600448"/>
              <a:gd name="connsiteY326" fmla="*/ 1888595 h 2152650"/>
              <a:gd name="connsiteX327" fmla="*/ 234217 w 3600448"/>
              <a:gd name="connsiteY327" fmla="*/ 1881187 h 2152650"/>
              <a:gd name="connsiteX328" fmla="*/ 263300 w 3600448"/>
              <a:gd name="connsiteY328" fmla="*/ 1878012 h 2152650"/>
              <a:gd name="connsiteX329" fmla="*/ 271013 w 3600448"/>
              <a:gd name="connsiteY329" fmla="*/ 1888727 h 2152650"/>
              <a:gd name="connsiteX330" fmla="*/ 269565 w 3600448"/>
              <a:gd name="connsiteY330" fmla="*/ 1888281 h 2152650"/>
              <a:gd name="connsiteX331" fmla="*/ 261923 w 3600448"/>
              <a:gd name="connsiteY331" fmla="*/ 1885921 h 2152650"/>
              <a:gd name="connsiteX332" fmla="*/ 263300 w 3600448"/>
              <a:gd name="connsiteY332" fmla="*/ 1885156 h 2152650"/>
              <a:gd name="connsiteX333" fmla="*/ 263300 w 3600448"/>
              <a:gd name="connsiteY333" fmla="*/ 1878012 h 2152650"/>
              <a:gd name="connsiteX334" fmla="*/ 472747 w 3600448"/>
              <a:gd name="connsiteY334" fmla="*/ 1872283 h 2152650"/>
              <a:gd name="connsiteX335" fmla="*/ 482981 w 3600448"/>
              <a:gd name="connsiteY335" fmla="*/ 1874308 h 2152650"/>
              <a:gd name="connsiteX336" fmla="*/ 475410 w 3600448"/>
              <a:gd name="connsiteY336" fmla="*/ 1885421 h 2152650"/>
              <a:gd name="connsiteX337" fmla="*/ 490553 w 3600448"/>
              <a:gd name="connsiteY337" fmla="*/ 1885421 h 2152650"/>
              <a:gd name="connsiteX338" fmla="*/ 490553 w 3600448"/>
              <a:gd name="connsiteY338" fmla="*/ 1889125 h 2152650"/>
              <a:gd name="connsiteX339" fmla="*/ 441339 w 3600448"/>
              <a:gd name="connsiteY339" fmla="*/ 1878013 h 2152650"/>
              <a:gd name="connsiteX340" fmla="*/ 472747 w 3600448"/>
              <a:gd name="connsiteY340" fmla="*/ 1872283 h 2152650"/>
              <a:gd name="connsiteX341" fmla="*/ 1067885 w 3600448"/>
              <a:gd name="connsiteY341" fmla="*/ 1869678 h 2152650"/>
              <a:gd name="connsiteX342" fmla="*/ 1077926 w 3600448"/>
              <a:gd name="connsiteY342" fmla="*/ 1870604 h 2152650"/>
              <a:gd name="connsiteX343" fmla="*/ 1060463 w 3600448"/>
              <a:gd name="connsiteY343" fmla="*/ 1874309 h 2152650"/>
              <a:gd name="connsiteX344" fmla="*/ 1067885 w 3600448"/>
              <a:gd name="connsiteY344" fmla="*/ 1869678 h 2152650"/>
              <a:gd name="connsiteX345" fmla="*/ 337932 w 3600448"/>
              <a:gd name="connsiteY345" fmla="*/ 1858962 h 2152650"/>
              <a:gd name="connsiteX346" fmla="*/ 360423 w 3600448"/>
              <a:gd name="connsiteY346" fmla="*/ 1870074 h 2152650"/>
              <a:gd name="connsiteX347" fmla="*/ 371667 w 3600448"/>
              <a:gd name="connsiteY347" fmla="*/ 1862666 h 2152650"/>
              <a:gd name="connsiteX348" fmla="*/ 390408 w 3600448"/>
              <a:gd name="connsiteY348" fmla="*/ 1866370 h 2152650"/>
              <a:gd name="connsiteX349" fmla="*/ 386662 w 3600448"/>
              <a:gd name="connsiteY349" fmla="*/ 1858962 h 2152650"/>
              <a:gd name="connsiteX350" fmla="*/ 401653 w 3600448"/>
              <a:gd name="connsiteY350" fmla="*/ 1862666 h 2152650"/>
              <a:gd name="connsiteX351" fmla="*/ 390408 w 3600448"/>
              <a:gd name="connsiteY351" fmla="*/ 1862666 h 2152650"/>
              <a:gd name="connsiteX352" fmla="*/ 401653 w 3600448"/>
              <a:gd name="connsiteY352" fmla="*/ 1866370 h 2152650"/>
              <a:gd name="connsiteX353" fmla="*/ 401653 w 3600448"/>
              <a:gd name="connsiteY353" fmla="*/ 1873779 h 2152650"/>
              <a:gd name="connsiteX354" fmla="*/ 382912 w 3600448"/>
              <a:gd name="connsiteY354" fmla="*/ 1866370 h 2152650"/>
              <a:gd name="connsiteX355" fmla="*/ 367919 w 3600448"/>
              <a:gd name="connsiteY355" fmla="*/ 1877483 h 2152650"/>
              <a:gd name="connsiteX356" fmla="*/ 304198 w 3600448"/>
              <a:gd name="connsiteY356" fmla="*/ 1884891 h 2152650"/>
              <a:gd name="connsiteX357" fmla="*/ 298458 w 3600448"/>
              <a:gd name="connsiteY357" fmla="*/ 1884891 h 2152650"/>
              <a:gd name="connsiteX358" fmla="*/ 289192 w 3600448"/>
              <a:gd name="connsiteY358" fmla="*/ 1884891 h 2152650"/>
              <a:gd name="connsiteX359" fmla="*/ 304198 w 3600448"/>
              <a:gd name="connsiteY359" fmla="*/ 1870074 h 2152650"/>
              <a:gd name="connsiteX360" fmla="*/ 337932 w 3600448"/>
              <a:gd name="connsiteY360" fmla="*/ 1858962 h 2152650"/>
              <a:gd name="connsiteX361" fmla="*/ 427052 w 3600448"/>
              <a:gd name="connsiteY361" fmla="*/ 1856184 h 2152650"/>
              <a:gd name="connsiteX362" fmla="*/ 415940 w 3600448"/>
              <a:gd name="connsiteY362" fmla="*/ 1859756 h 2152650"/>
              <a:gd name="connsiteX363" fmla="*/ 415940 w 3600448"/>
              <a:gd name="connsiteY363" fmla="*/ 1863328 h 2152650"/>
              <a:gd name="connsiteX364" fmla="*/ 404828 w 3600448"/>
              <a:gd name="connsiteY364" fmla="*/ 1863328 h 2152650"/>
              <a:gd name="connsiteX365" fmla="*/ 427052 w 3600448"/>
              <a:gd name="connsiteY365" fmla="*/ 1856184 h 2152650"/>
              <a:gd name="connsiteX366" fmla="*/ 411706 w 3600448"/>
              <a:gd name="connsiteY366" fmla="*/ 1830387 h 2152650"/>
              <a:gd name="connsiteX367" fmla="*/ 419114 w 3600448"/>
              <a:gd name="connsiteY367" fmla="*/ 1833880 h 2152650"/>
              <a:gd name="connsiteX368" fmla="*/ 422819 w 3600448"/>
              <a:gd name="connsiteY368" fmla="*/ 1830387 h 2152650"/>
              <a:gd name="connsiteX369" fmla="*/ 426524 w 3600448"/>
              <a:gd name="connsiteY369" fmla="*/ 1840865 h 2152650"/>
              <a:gd name="connsiteX370" fmla="*/ 411706 w 3600448"/>
              <a:gd name="connsiteY370" fmla="*/ 1837372 h 2152650"/>
              <a:gd name="connsiteX371" fmla="*/ 411706 w 3600448"/>
              <a:gd name="connsiteY371" fmla="*/ 1830387 h 2152650"/>
              <a:gd name="connsiteX372" fmla="*/ 311959 w 3600448"/>
              <a:gd name="connsiteY372" fmla="*/ 1828641 h 2152650"/>
              <a:gd name="connsiteX373" fmla="*/ 319104 w 3600448"/>
              <a:gd name="connsiteY373" fmla="*/ 1830070 h 2152650"/>
              <a:gd name="connsiteX374" fmla="*/ 304815 w 3600448"/>
              <a:gd name="connsiteY374" fmla="*/ 1830070 h 2152650"/>
              <a:gd name="connsiteX375" fmla="*/ 311959 w 3600448"/>
              <a:gd name="connsiteY375" fmla="*/ 1828641 h 2152650"/>
              <a:gd name="connsiteX376" fmla="*/ 378377 w 3600448"/>
              <a:gd name="connsiteY376" fmla="*/ 1827970 h 2152650"/>
              <a:gd name="connsiteX377" fmla="*/ 383283 w 3600448"/>
              <a:gd name="connsiteY377" fmla="*/ 1831380 h 2152650"/>
              <a:gd name="connsiteX378" fmla="*/ 382830 w 3600448"/>
              <a:gd name="connsiteY378" fmla="*/ 1836737 h 2152650"/>
              <a:gd name="connsiteX379" fmla="*/ 368315 w 3600448"/>
              <a:gd name="connsiteY379" fmla="*/ 1833165 h 2152650"/>
              <a:gd name="connsiteX380" fmla="*/ 379201 w 3600448"/>
              <a:gd name="connsiteY380" fmla="*/ 1829594 h 2152650"/>
              <a:gd name="connsiteX381" fmla="*/ 375572 w 3600448"/>
              <a:gd name="connsiteY381" fmla="*/ 1826022 h 2152650"/>
              <a:gd name="connsiteX382" fmla="*/ 377750 w 3600448"/>
              <a:gd name="connsiteY382" fmla="*/ 1826736 h 2152650"/>
              <a:gd name="connsiteX383" fmla="*/ 378377 w 3600448"/>
              <a:gd name="connsiteY383" fmla="*/ 1827970 h 2152650"/>
              <a:gd name="connsiteX384" fmla="*/ 375572 w 3600448"/>
              <a:gd name="connsiteY384" fmla="*/ 1822450 h 2152650"/>
              <a:gd name="connsiteX385" fmla="*/ 386458 w 3600448"/>
              <a:gd name="connsiteY385" fmla="*/ 1829594 h 2152650"/>
              <a:gd name="connsiteX386" fmla="*/ 377750 w 3600448"/>
              <a:gd name="connsiteY386" fmla="*/ 1826736 h 2152650"/>
              <a:gd name="connsiteX387" fmla="*/ 274807 w 3600448"/>
              <a:gd name="connsiteY387" fmla="*/ 1811337 h 2152650"/>
              <a:gd name="connsiteX388" fmla="*/ 296879 w 3600448"/>
              <a:gd name="connsiteY388" fmla="*/ 1826154 h 2152650"/>
              <a:gd name="connsiteX389" fmla="*/ 227015 w 3600448"/>
              <a:gd name="connsiteY389" fmla="*/ 1833562 h 2152650"/>
              <a:gd name="connsiteX390" fmla="*/ 230692 w 3600448"/>
              <a:gd name="connsiteY390" fmla="*/ 1829858 h 2152650"/>
              <a:gd name="connsiteX391" fmla="*/ 230692 w 3600448"/>
              <a:gd name="connsiteY391" fmla="*/ 1826154 h 2152650"/>
              <a:gd name="connsiteX392" fmla="*/ 249073 w 3600448"/>
              <a:gd name="connsiteY392" fmla="*/ 1829858 h 2152650"/>
              <a:gd name="connsiteX393" fmla="*/ 256428 w 3600448"/>
              <a:gd name="connsiteY393" fmla="*/ 1822450 h 2152650"/>
              <a:gd name="connsiteX394" fmla="*/ 249073 w 3600448"/>
              <a:gd name="connsiteY394" fmla="*/ 1818745 h 2152650"/>
              <a:gd name="connsiteX395" fmla="*/ 278486 w 3600448"/>
              <a:gd name="connsiteY395" fmla="*/ 1818745 h 2152650"/>
              <a:gd name="connsiteX396" fmla="*/ 274807 w 3600448"/>
              <a:gd name="connsiteY396" fmla="*/ 1811337 h 2152650"/>
              <a:gd name="connsiteX397" fmla="*/ 736219 w 3600448"/>
              <a:gd name="connsiteY397" fmla="*/ 1803202 h 2152650"/>
              <a:gd name="connsiteX398" fmla="*/ 736219 w 3600448"/>
              <a:gd name="connsiteY398" fmla="*/ 1808163 h 2152650"/>
              <a:gd name="connsiteX399" fmla="*/ 725503 w 3600448"/>
              <a:gd name="connsiteY399" fmla="*/ 1804194 h 2152650"/>
              <a:gd name="connsiteX400" fmla="*/ 736219 w 3600448"/>
              <a:gd name="connsiteY400" fmla="*/ 1803202 h 2152650"/>
              <a:gd name="connsiteX401" fmla="*/ 488965 w 3600448"/>
              <a:gd name="connsiteY401" fmla="*/ 1801714 h 2152650"/>
              <a:gd name="connsiteX402" fmla="*/ 501664 w 3600448"/>
              <a:gd name="connsiteY402" fmla="*/ 1804194 h 2152650"/>
              <a:gd name="connsiteX403" fmla="*/ 476264 w 3600448"/>
              <a:gd name="connsiteY403" fmla="*/ 1808163 h 2152650"/>
              <a:gd name="connsiteX404" fmla="*/ 488965 w 3600448"/>
              <a:gd name="connsiteY404" fmla="*/ 1801714 h 2152650"/>
              <a:gd name="connsiteX405" fmla="*/ 772839 w 3600448"/>
              <a:gd name="connsiteY405" fmla="*/ 1788121 h 2152650"/>
              <a:gd name="connsiteX406" fmla="*/ 832875 w 3600448"/>
              <a:gd name="connsiteY406" fmla="*/ 1791891 h 2152650"/>
              <a:gd name="connsiteX407" fmla="*/ 836628 w 3600448"/>
              <a:gd name="connsiteY407" fmla="*/ 1799432 h 2152650"/>
              <a:gd name="connsiteX408" fmla="*/ 844131 w 3600448"/>
              <a:gd name="connsiteY408" fmla="*/ 1788121 h 2152650"/>
              <a:gd name="connsiteX409" fmla="*/ 877901 w 3600448"/>
              <a:gd name="connsiteY409" fmla="*/ 1791891 h 2152650"/>
              <a:gd name="connsiteX410" fmla="*/ 825371 w 3600448"/>
              <a:gd name="connsiteY410" fmla="*/ 1806972 h 2152650"/>
              <a:gd name="connsiteX411" fmla="*/ 814114 w 3600448"/>
              <a:gd name="connsiteY411" fmla="*/ 1799432 h 2152650"/>
              <a:gd name="connsiteX412" fmla="*/ 802857 w 3600448"/>
              <a:gd name="connsiteY412" fmla="*/ 1810743 h 2152650"/>
              <a:gd name="connsiteX413" fmla="*/ 761582 w 3600448"/>
              <a:gd name="connsiteY413" fmla="*/ 1810743 h 2152650"/>
              <a:gd name="connsiteX414" fmla="*/ 757830 w 3600448"/>
              <a:gd name="connsiteY414" fmla="*/ 1803202 h 2152650"/>
              <a:gd name="connsiteX415" fmla="*/ 769087 w 3600448"/>
              <a:gd name="connsiteY415" fmla="*/ 1799432 h 2152650"/>
              <a:gd name="connsiteX416" fmla="*/ 772839 w 3600448"/>
              <a:gd name="connsiteY416" fmla="*/ 1788121 h 2152650"/>
              <a:gd name="connsiteX417" fmla="*/ 715439 w 3600448"/>
              <a:gd name="connsiteY417" fmla="*/ 1785543 h 2152650"/>
              <a:gd name="connsiteX418" fmla="*/ 713652 w 3600448"/>
              <a:gd name="connsiteY418" fmla="*/ 1787773 h 2152650"/>
              <a:gd name="connsiteX419" fmla="*/ 710334 w 3600448"/>
              <a:gd name="connsiteY419" fmla="*/ 1796257 h 2152650"/>
              <a:gd name="connsiteX420" fmla="*/ 661033 w 3600448"/>
              <a:gd name="connsiteY420" fmla="*/ 1800027 h 2152650"/>
              <a:gd name="connsiteX421" fmla="*/ 664825 w 3600448"/>
              <a:gd name="connsiteY421" fmla="*/ 1788716 h 2152650"/>
              <a:gd name="connsiteX422" fmla="*/ 693742 w 3600448"/>
              <a:gd name="connsiteY422" fmla="*/ 1786831 h 2152650"/>
              <a:gd name="connsiteX423" fmla="*/ 716200 w 3600448"/>
              <a:gd name="connsiteY423" fmla="*/ 1784592 h 2152650"/>
              <a:gd name="connsiteX424" fmla="*/ 725504 w 3600448"/>
              <a:gd name="connsiteY424" fmla="*/ 1784946 h 2152650"/>
              <a:gd name="connsiteX425" fmla="*/ 715439 w 3600448"/>
              <a:gd name="connsiteY425" fmla="*/ 1785543 h 2152650"/>
              <a:gd name="connsiteX426" fmla="*/ 736615 w 3600448"/>
              <a:gd name="connsiteY426" fmla="*/ 1784350 h 2152650"/>
              <a:gd name="connsiteX427" fmla="*/ 742965 w 3600448"/>
              <a:gd name="connsiteY427" fmla="*/ 1792288 h 2152650"/>
              <a:gd name="connsiteX428" fmla="*/ 736615 w 3600448"/>
              <a:gd name="connsiteY428" fmla="*/ 1792288 h 2152650"/>
              <a:gd name="connsiteX429" fmla="*/ 1312340 w 3600448"/>
              <a:gd name="connsiteY429" fmla="*/ 1781704 h 2152650"/>
              <a:gd name="connsiteX430" fmla="*/ 1293820 w 3600448"/>
              <a:gd name="connsiteY430" fmla="*/ 1789112 h 2152650"/>
              <a:gd name="connsiteX431" fmla="*/ 1312340 w 3600448"/>
              <a:gd name="connsiteY431" fmla="*/ 1781704 h 2152650"/>
              <a:gd name="connsiteX432" fmla="*/ 222780 w 3600448"/>
              <a:gd name="connsiteY432" fmla="*/ 1762919 h 2152650"/>
              <a:gd name="connsiteX433" fmla="*/ 225348 w 3600448"/>
              <a:gd name="connsiteY433" fmla="*/ 1770337 h 2152650"/>
              <a:gd name="connsiteX434" fmla="*/ 222320 w 3600448"/>
              <a:gd name="connsiteY434" fmla="*/ 1768277 h 2152650"/>
              <a:gd name="connsiteX435" fmla="*/ 222780 w 3600448"/>
              <a:gd name="connsiteY435" fmla="*/ 1762919 h 2152650"/>
              <a:gd name="connsiteX436" fmla="*/ 687404 w 3600448"/>
              <a:gd name="connsiteY436" fmla="*/ 1755775 h 2152650"/>
              <a:gd name="connsiteX437" fmla="*/ 695342 w 3600448"/>
              <a:gd name="connsiteY437" fmla="*/ 1762125 h 2152650"/>
              <a:gd name="connsiteX438" fmla="*/ 684229 w 3600448"/>
              <a:gd name="connsiteY438" fmla="*/ 1758950 h 2152650"/>
              <a:gd name="connsiteX439" fmla="*/ 241302 w 3600448"/>
              <a:gd name="connsiteY439" fmla="*/ 1755775 h 2152650"/>
              <a:gd name="connsiteX440" fmla="*/ 252414 w 3600448"/>
              <a:gd name="connsiteY440" fmla="*/ 1766491 h 2152650"/>
              <a:gd name="connsiteX441" fmla="*/ 230192 w 3600448"/>
              <a:gd name="connsiteY441" fmla="*/ 1784350 h 2152650"/>
              <a:gd name="connsiteX442" fmla="*/ 225348 w 3600448"/>
              <a:gd name="connsiteY442" fmla="*/ 1770337 h 2152650"/>
              <a:gd name="connsiteX443" fmla="*/ 230192 w 3600448"/>
              <a:gd name="connsiteY443" fmla="*/ 1773635 h 2152650"/>
              <a:gd name="connsiteX444" fmla="*/ 230192 w 3600448"/>
              <a:gd name="connsiteY444" fmla="*/ 1766491 h 2152650"/>
              <a:gd name="connsiteX445" fmla="*/ 241302 w 3600448"/>
              <a:gd name="connsiteY445" fmla="*/ 1755775 h 2152650"/>
              <a:gd name="connsiteX446" fmla="*/ 656184 w 3600448"/>
              <a:gd name="connsiteY446" fmla="*/ 1755514 h 2152650"/>
              <a:gd name="connsiteX447" fmla="*/ 657855 w 3600448"/>
              <a:gd name="connsiteY447" fmla="*/ 1755577 h 2152650"/>
              <a:gd name="connsiteX448" fmla="*/ 660040 w 3600448"/>
              <a:gd name="connsiteY448" fmla="*/ 1756036 h 2152650"/>
              <a:gd name="connsiteX449" fmla="*/ 657210 w 3600448"/>
              <a:gd name="connsiteY449" fmla="*/ 1756559 h 2152650"/>
              <a:gd name="connsiteX450" fmla="*/ 601679 w 3600448"/>
              <a:gd name="connsiteY450" fmla="*/ 1751647 h 2152650"/>
              <a:gd name="connsiteX451" fmla="*/ 623904 w 3600448"/>
              <a:gd name="connsiteY451" fmla="*/ 1759267 h 2152650"/>
              <a:gd name="connsiteX452" fmla="*/ 601679 w 3600448"/>
              <a:gd name="connsiteY452" fmla="*/ 1755457 h 2152650"/>
              <a:gd name="connsiteX453" fmla="*/ 601679 w 3600448"/>
              <a:gd name="connsiteY453" fmla="*/ 1751647 h 2152650"/>
              <a:gd name="connsiteX454" fmla="*/ 651699 w 3600448"/>
              <a:gd name="connsiteY454" fmla="*/ 1750228 h 2152650"/>
              <a:gd name="connsiteX455" fmla="*/ 654103 w 3600448"/>
              <a:gd name="connsiteY455" fmla="*/ 1753394 h 2152650"/>
              <a:gd name="connsiteX456" fmla="*/ 656184 w 3600448"/>
              <a:gd name="connsiteY456" fmla="*/ 1755514 h 2152650"/>
              <a:gd name="connsiteX457" fmla="*/ 646129 w 3600448"/>
              <a:gd name="connsiteY457" fmla="*/ 1755140 h 2152650"/>
              <a:gd name="connsiteX458" fmla="*/ 646129 w 3600448"/>
              <a:gd name="connsiteY458" fmla="*/ 1751647 h 2152650"/>
              <a:gd name="connsiteX459" fmla="*/ 651699 w 3600448"/>
              <a:gd name="connsiteY459" fmla="*/ 1750228 h 2152650"/>
              <a:gd name="connsiteX460" fmla="*/ 1204605 w 3600448"/>
              <a:gd name="connsiteY460" fmla="*/ 1744662 h 2152650"/>
              <a:gd name="connsiteX461" fmla="*/ 1208097 w 3600448"/>
              <a:gd name="connsiteY461" fmla="*/ 1751012 h 2152650"/>
              <a:gd name="connsiteX462" fmla="*/ 1206788 w 3600448"/>
              <a:gd name="connsiteY462" fmla="*/ 1751012 h 2152650"/>
              <a:gd name="connsiteX463" fmla="*/ 1198929 w 3600448"/>
              <a:gd name="connsiteY463" fmla="*/ 1751012 h 2152650"/>
              <a:gd name="connsiteX464" fmla="*/ 1197620 w 3600448"/>
              <a:gd name="connsiteY464" fmla="*/ 1751012 h 2152650"/>
              <a:gd name="connsiteX465" fmla="*/ 1204605 w 3600448"/>
              <a:gd name="connsiteY465" fmla="*/ 1744662 h 2152650"/>
              <a:gd name="connsiteX466" fmla="*/ 679900 w 3600448"/>
              <a:gd name="connsiteY466" fmla="*/ 1744662 h 2152650"/>
              <a:gd name="connsiteX467" fmla="*/ 672395 w 3600448"/>
              <a:gd name="connsiteY467" fmla="*/ 1758633 h 2152650"/>
              <a:gd name="connsiteX468" fmla="*/ 660040 w 3600448"/>
              <a:gd name="connsiteY468" fmla="*/ 1756036 h 2152650"/>
              <a:gd name="connsiteX469" fmla="*/ 664890 w 3600448"/>
              <a:gd name="connsiteY469" fmla="*/ 1755140 h 2152650"/>
              <a:gd name="connsiteX470" fmla="*/ 664890 w 3600448"/>
              <a:gd name="connsiteY470" fmla="*/ 1754267 h 2152650"/>
              <a:gd name="connsiteX471" fmla="*/ 664890 w 3600448"/>
              <a:gd name="connsiteY471" fmla="*/ 1751647 h 2152650"/>
              <a:gd name="connsiteX472" fmla="*/ 679900 w 3600448"/>
              <a:gd name="connsiteY472" fmla="*/ 1744662 h 2152650"/>
              <a:gd name="connsiteX473" fmla="*/ 516349 w 3600448"/>
              <a:gd name="connsiteY473" fmla="*/ 1739900 h 2152650"/>
              <a:gd name="connsiteX474" fmla="*/ 523891 w 3600448"/>
              <a:gd name="connsiteY474" fmla="*/ 1747520 h 2152650"/>
              <a:gd name="connsiteX475" fmla="*/ 493728 w 3600448"/>
              <a:gd name="connsiteY475" fmla="*/ 1743710 h 2152650"/>
              <a:gd name="connsiteX476" fmla="*/ 516349 w 3600448"/>
              <a:gd name="connsiteY476" fmla="*/ 1739900 h 2152650"/>
              <a:gd name="connsiteX477" fmla="*/ 1132816 w 3600448"/>
              <a:gd name="connsiteY477" fmla="*/ 1738996 h 2152650"/>
              <a:gd name="connsiteX478" fmla="*/ 1132434 w 3600448"/>
              <a:gd name="connsiteY478" fmla="*/ 1739362 h 2152650"/>
              <a:gd name="connsiteX479" fmla="*/ 1122373 w 3600448"/>
              <a:gd name="connsiteY479" fmla="*/ 1740808 h 2152650"/>
              <a:gd name="connsiteX480" fmla="*/ 706454 w 3600448"/>
              <a:gd name="connsiteY480" fmla="*/ 1736725 h 2152650"/>
              <a:gd name="connsiteX481" fmla="*/ 720742 w 3600448"/>
              <a:gd name="connsiteY481" fmla="*/ 1736725 h 2152650"/>
              <a:gd name="connsiteX482" fmla="*/ 706454 w 3600448"/>
              <a:gd name="connsiteY482" fmla="*/ 1736725 h 2152650"/>
              <a:gd name="connsiteX483" fmla="*/ 545774 w 3600448"/>
              <a:gd name="connsiteY483" fmla="*/ 1733550 h 2152650"/>
              <a:gd name="connsiteX484" fmla="*/ 549516 w 3600448"/>
              <a:gd name="connsiteY484" fmla="*/ 1740535 h 2152650"/>
              <a:gd name="connsiteX485" fmla="*/ 579455 w 3600448"/>
              <a:gd name="connsiteY485" fmla="*/ 1740535 h 2152650"/>
              <a:gd name="connsiteX486" fmla="*/ 553259 w 3600448"/>
              <a:gd name="connsiteY486" fmla="*/ 1751013 h 2152650"/>
              <a:gd name="connsiteX487" fmla="*/ 527066 w 3600448"/>
              <a:gd name="connsiteY487" fmla="*/ 1747521 h 2152650"/>
              <a:gd name="connsiteX488" fmla="*/ 538290 w 3600448"/>
              <a:gd name="connsiteY488" fmla="*/ 1740535 h 2152650"/>
              <a:gd name="connsiteX489" fmla="*/ 527066 w 3600448"/>
              <a:gd name="connsiteY489" fmla="*/ 1737043 h 2152650"/>
              <a:gd name="connsiteX490" fmla="*/ 545774 w 3600448"/>
              <a:gd name="connsiteY490" fmla="*/ 1733550 h 2152650"/>
              <a:gd name="connsiteX491" fmla="*/ 937591 w 3600448"/>
              <a:gd name="connsiteY491" fmla="*/ 1732491 h 2152650"/>
              <a:gd name="connsiteX492" fmla="*/ 926161 w 3600448"/>
              <a:gd name="connsiteY492" fmla="*/ 1739900 h 2152650"/>
              <a:gd name="connsiteX493" fmla="*/ 937591 w 3600448"/>
              <a:gd name="connsiteY493" fmla="*/ 1732491 h 2152650"/>
              <a:gd name="connsiteX494" fmla="*/ 963541 w 3600448"/>
              <a:gd name="connsiteY494" fmla="*/ 1728264 h 2152650"/>
              <a:gd name="connsiteX495" fmla="*/ 964023 w 3600448"/>
              <a:gd name="connsiteY495" fmla="*/ 1728342 h 2152650"/>
              <a:gd name="connsiteX496" fmla="*/ 966801 w 3600448"/>
              <a:gd name="connsiteY496" fmla="*/ 1728788 h 2152650"/>
              <a:gd name="connsiteX497" fmla="*/ 963097 w 3600448"/>
              <a:gd name="connsiteY497" fmla="*/ 1728788 h 2152650"/>
              <a:gd name="connsiteX498" fmla="*/ 560405 w 3600448"/>
              <a:gd name="connsiteY498" fmla="*/ 1722437 h 2152650"/>
              <a:gd name="connsiteX499" fmla="*/ 568343 w 3600448"/>
              <a:gd name="connsiteY499" fmla="*/ 1722437 h 2152650"/>
              <a:gd name="connsiteX500" fmla="*/ 560405 w 3600448"/>
              <a:gd name="connsiteY500" fmla="*/ 1725612 h 2152650"/>
              <a:gd name="connsiteX501" fmla="*/ 1149043 w 3600448"/>
              <a:gd name="connsiteY501" fmla="*/ 1717675 h 2152650"/>
              <a:gd name="connsiteX502" fmla="*/ 1160473 w 3600448"/>
              <a:gd name="connsiteY502" fmla="*/ 1729241 h 2152650"/>
              <a:gd name="connsiteX503" fmla="*/ 1152853 w 3600448"/>
              <a:gd name="connsiteY503" fmla="*/ 1740808 h 2152650"/>
              <a:gd name="connsiteX504" fmla="*/ 1139042 w 3600448"/>
              <a:gd name="connsiteY504" fmla="*/ 1737916 h 2152650"/>
              <a:gd name="connsiteX505" fmla="*/ 1132816 w 3600448"/>
              <a:gd name="connsiteY505" fmla="*/ 1738996 h 2152650"/>
              <a:gd name="connsiteX506" fmla="*/ 1139994 w 3600448"/>
              <a:gd name="connsiteY506" fmla="*/ 1732133 h 2152650"/>
              <a:gd name="connsiteX507" fmla="*/ 1149043 w 3600448"/>
              <a:gd name="connsiteY507" fmla="*/ 1717675 h 2152650"/>
              <a:gd name="connsiteX508" fmla="*/ 627608 w 3600448"/>
              <a:gd name="connsiteY508" fmla="*/ 1717675 h 2152650"/>
              <a:gd name="connsiteX509" fmla="*/ 623904 w 3600448"/>
              <a:gd name="connsiteY509" fmla="*/ 1729105 h 2152650"/>
              <a:gd name="connsiteX510" fmla="*/ 657242 w 3600448"/>
              <a:gd name="connsiteY510" fmla="*/ 1736725 h 2152650"/>
              <a:gd name="connsiteX511" fmla="*/ 631312 w 3600448"/>
              <a:gd name="connsiteY511" fmla="*/ 1748155 h 2152650"/>
              <a:gd name="connsiteX512" fmla="*/ 638721 w 3600448"/>
              <a:gd name="connsiteY512" fmla="*/ 1748155 h 2152650"/>
              <a:gd name="connsiteX513" fmla="*/ 635017 w 3600448"/>
              <a:gd name="connsiteY513" fmla="*/ 1755775 h 2152650"/>
              <a:gd name="connsiteX514" fmla="*/ 631312 w 3600448"/>
              <a:gd name="connsiteY514" fmla="*/ 1740535 h 2152650"/>
              <a:gd name="connsiteX515" fmla="*/ 601679 w 3600448"/>
              <a:gd name="connsiteY515" fmla="*/ 1740535 h 2152650"/>
              <a:gd name="connsiteX516" fmla="*/ 605383 w 3600448"/>
              <a:gd name="connsiteY516" fmla="*/ 1740535 h 2152650"/>
              <a:gd name="connsiteX517" fmla="*/ 597975 w 3600448"/>
              <a:gd name="connsiteY517" fmla="*/ 1744345 h 2152650"/>
              <a:gd name="connsiteX518" fmla="*/ 605383 w 3600448"/>
              <a:gd name="connsiteY518" fmla="*/ 1729105 h 2152650"/>
              <a:gd name="connsiteX519" fmla="*/ 616496 w 3600448"/>
              <a:gd name="connsiteY519" fmla="*/ 1729105 h 2152650"/>
              <a:gd name="connsiteX520" fmla="*/ 627608 w 3600448"/>
              <a:gd name="connsiteY520" fmla="*/ 1717675 h 2152650"/>
              <a:gd name="connsiteX521" fmla="*/ 963097 w 3600448"/>
              <a:gd name="connsiteY521" fmla="*/ 1714500 h 2152650"/>
              <a:gd name="connsiteX522" fmla="*/ 971431 w 3600448"/>
              <a:gd name="connsiteY522" fmla="*/ 1718965 h 2152650"/>
              <a:gd name="connsiteX523" fmla="*/ 963541 w 3600448"/>
              <a:gd name="connsiteY523" fmla="*/ 1728264 h 2152650"/>
              <a:gd name="connsiteX524" fmla="*/ 944576 w 3600448"/>
              <a:gd name="connsiteY524" fmla="*/ 1725216 h 2152650"/>
              <a:gd name="connsiteX525" fmla="*/ 963097 w 3600448"/>
              <a:gd name="connsiteY525" fmla="*/ 1721644 h 2152650"/>
              <a:gd name="connsiteX526" fmla="*/ 963097 w 3600448"/>
              <a:gd name="connsiteY526" fmla="*/ 1714500 h 2152650"/>
              <a:gd name="connsiteX527" fmla="*/ 944576 w 3600448"/>
              <a:gd name="connsiteY527" fmla="*/ 1711325 h 2152650"/>
              <a:gd name="connsiteX528" fmla="*/ 955689 w 3600448"/>
              <a:gd name="connsiteY528" fmla="*/ 1714500 h 2152650"/>
              <a:gd name="connsiteX529" fmla="*/ 947751 w 3600448"/>
              <a:gd name="connsiteY529" fmla="*/ 1714500 h 2152650"/>
              <a:gd name="connsiteX530" fmla="*/ 512778 w 3600448"/>
              <a:gd name="connsiteY530" fmla="*/ 1706562 h 2152650"/>
              <a:gd name="connsiteX531" fmla="*/ 520716 w 3600448"/>
              <a:gd name="connsiteY531" fmla="*/ 1711324 h 2152650"/>
              <a:gd name="connsiteX532" fmla="*/ 512778 w 3600448"/>
              <a:gd name="connsiteY532" fmla="*/ 1714499 h 2152650"/>
              <a:gd name="connsiteX533" fmla="*/ 919971 w 3600448"/>
              <a:gd name="connsiteY533" fmla="*/ 1706232 h 2152650"/>
              <a:gd name="connsiteX534" fmla="*/ 921822 w 3600448"/>
              <a:gd name="connsiteY534" fmla="*/ 1707621 h 2152650"/>
              <a:gd name="connsiteX535" fmla="*/ 918118 w 3600448"/>
              <a:gd name="connsiteY535" fmla="*/ 1707621 h 2152650"/>
              <a:gd name="connsiteX536" fmla="*/ 919971 w 3600448"/>
              <a:gd name="connsiteY536" fmla="*/ 1706232 h 2152650"/>
              <a:gd name="connsiteX537" fmla="*/ 1249901 w 3600448"/>
              <a:gd name="connsiteY537" fmla="*/ 1703387 h 2152650"/>
              <a:gd name="connsiteX538" fmla="*/ 1257309 w 3600448"/>
              <a:gd name="connsiteY538" fmla="*/ 1707356 h 2152650"/>
              <a:gd name="connsiteX539" fmla="*/ 1246197 w 3600448"/>
              <a:gd name="connsiteY539" fmla="*/ 1711324 h 2152650"/>
              <a:gd name="connsiteX540" fmla="*/ 1249901 w 3600448"/>
              <a:gd name="connsiteY540" fmla="*/ 1703387 h 2152650"/>
              <a:gd name="connsiteX541" fmla="*/ 1223972 w 3600448"/>
              <a:gd name="connsiteY541" fmla="*/ 1700212 h 2152650"/>
              <a:gd name="connsiteX542" fmla="*/ 1242492 w 3600448"/>
              <a:gd name="connsiteY542" fmla="*/ 1707620 h 2152650"/>
              <a:gd name="connsiteX543" fmla="*/ 1235084 w 3600448"/>
              <a:gd name="connsiteY543" fmla="*/ 1718733 h 2152650"/>
              <a:gd name="connsiteX544" fmla="*/ 1242492 w 3600448"/>
              <a:gd name="connsiteY544" fmla="*/ 1718733 h 2152650"/>
              <a:gd name="connsiteX545" fmla="*/ 1231380 w 3600448"/>
              <a:gd name="connsiteY545" fmla="*/ 1726141 h 2152650"/>
              <a:gd name="connsiteX546" fmla="*/ 1235084 w 3600448"/>
              <a:gd name="connsiteY546" fmla="*/ 1726141 h 2152650"/>
              <a:gd name="connsiteX547" fmla="*/ 1216563 w 3600448"/>
              <a:gd name="connsiteY547" fmla="*/ 1722437 h 2152650"/>
              <a:gd name="connsiteX548" fmla="*/ 1190634 w 3600448"/>
              <a:gd name="connsiteY548" fmla="*/ 1726141 h 2152650"/>
              <a:gd name="connsiteX549" fmla="*/ 1216563 w 3600448"/>
              <a:gd name="connsiteY549" fmla="*/ 1718733 h 2152650"/>
              <a:gd name="connsiteX550" fmla="*/ 1209155 w 3600448"/>
              <a:gd name="connsiteY550" fmla="*/ 1707620 h 2152650"/>
              <a:gd name="connsiteX551" fmla="*/ 1223972 w 3600448"/>
              <a:gd name="connsiteY551" fmla="*/ 1711324 h 2152650"/>
              <a:gd name="connsiteX552" fmla="*/ 1223972 w 3600448"/>
              <a:gd name="connsiteY552" fmla="*/ 1700212 h 2152650"/>
              <a:gd name="connsiteX553" fmla="*/ 914414 w 3600448"/>
              <a:gd name="connsiteY553" fmla="*/ 1700212 h 2152650"/>
              <a:gd name="connsiteX554" fmla="*/ 936639 w 3600448"/>
              <a:gd name="connsiteY554" fmla="*/ 1707621 h 2152650"/>
              <a:gd name="connsiteX555" fmla="*/ 925989 w 3600448"/>
              <a:gd name="connsiteY555" fmla="*/ 1707621 h 2152650"/>
              <a:gd name="connsiteX556" fmla="*/ 921823 w 3600448"/>
              <a:gd name="connsiteY556" fmla="*/ 1707621 h 2152650"/>
              <a:gd name="connsiteX557" fmla="*/ 921822 w 3600448"/>
              <a:gd name="connsiteY557" fmla="*/ 1707621 h 2152650"/>
              <a:gd name="connsiteX558" fmla="*/ 884632 w 3600448"/>
              <a:gd name="connsiteY558" fmla="*/ 1696984 h 2152650"/>
              <a:gd name="connsiteX559" fmla="*/ 885707 w 3600448"/>
              <a:gd name="connsiteY559" fmla="*/ 1698611 h 2152650"/>
              <a:gd name="connsiteX560" fmla="*/ 884781 w 3600448"/>
              <a:gd name="connsiteY560" fmla="*/ 1699079 h 2152650"/>
              <a:gd name="connsiteX561" fmla="*/ 1093799 w 3600448"/>
              <a:gd name="connsiteY561" fmla="*/ 1695450 h 2152650"/>
              <a:gd name="connsiteX562" fmla="*/ 1090094 w 3600448"/>
              <a:gd name="connsiteY562" fmla="*/ 1699419 h 2152650"/>
              <a:gd name="connsiteX563" fmla="*/ 1082689 w 3600448"/>
              <a:gd name="connsiteY563" fmla="*/ 1703388 h 2152650"/>
              <a:gd name="connsiteX564" fmla="*/ 1093799 w 3600448"/>
              <a:gd name="connsiteY564" fmla="*/ 1695450 h 2152650"/>
              <a:gd name="connsiteX565" fmla="*/ 881076 w 3600448"/>
              <a:gd name="connsiteY565" fmla="*/ 1691595 h 2152650"/>
              <a:gd name="connsiteX566" fmla="*/ 884318 w 3600448"/>
              <a:gd name="connsiteY566" fmla="*/ 1692531 h 2152650"/>
              <a:gd name="connsiteX567" fmla="*/ 884632 w 3600448"/>
              <a:gd name="connsiteY567" fmla="*/ 1696984 h 2152650"/>
              <a:gd name="connsiteX568" fmla="*/ 351581 w 3600448"/>
              <a:gd name="connsiteY568" fmla="*/ 1687314 h 2152650"/>
              <a:gd name="connsiteX569" fmla="*/ 356674 w 3600448"/>
              <a:gd name="connsiteY569" fmla="*/ 1692275 h 2152650"/>
              <a:gd name="connsiteX570" fmla="*/ 349266 w 3600448"/>
              <a:gd name="connsiteY570" fmla="*/ 1700212 h 2152650"/>
              <a:gd name="connsiteX571" fmla="*/ 341859 w 3600448"/>
              <a:gd name="connsiteY571" fmla="*/ 1696243 h 2152650"/>
              <a:gd name="connsiteX572" fmla="*/ 330746 w 3600448"/>
              <a:gd name="connsiteY572" fmla="*/ 1700212 h 2152650"/>
              <a:gd name="connsiteX573" fmla="*/ 315929 w 3600448"/>
              <a:gd name="connsiteY573" fmla="*/ 1696243 h 2152650"/>
              <a:gd name="connsiteX574" fmla="*/ 338153 w 3600448"/>
              <a:gd name="connsiteY574" fmla="*/ 1688306 h 2152650"/>
              <a:gd name="connsiteX575" fmla="*/ 351581 w 3600448"/>
              <a:gd name="connsiteY575" fmla="*/ 1687314 h 2152650"/>
              <a:gd name="connsiteX576" fmla="*/ 1303635 w 3600448"/>
              <a:gd name="connsiteY576" fmla="*/ 1685755 h 2152650"/>
              <a:gd name="connsiteX577" fmla="*/ 1323983 w 3600448"/>
              <a:gd name="connsiteY577" fmla="*/ 1692502 h 2152650"/>
              <a:gd name="connsiteX578" fmla="*/ 1274771 w 3600448"/>
              <a:gd name="connsiteY578" fmla="*/ 1696357 h 2152650"/>
              <a:gd name="connsiteX579" fmla="*/ 1303635 w 3600448"/>
              <a:gd name="connsiteY579" fmla="*/ 1685755 h 2152650"/>
              <a:gd name="connsiteX580" fmla="*/ 517012 w 3600448"/>
              <a:gd name="connsiteY580" fmla="*/ 1681162 h 2152650"/>
              <a:gd name="connsiteX581" fmla="*/ 554053 w 3600448"/>
              <a:gd name="connsiteY581" fmla="*/ 1699683 h 2152650"/>
              <a:gd name="connsiteX582" fmla="*/ 531829 w 3600448"/>
              <a:gd name="connsiteY582" fmla="*/ 1699683 h 2152650"/>
              <a:gd name="connsiteX583" fmla="*/ 524420 w 3600448"/>
              <a:gd name="connsiteY583" fmla="*/ 1684866 h 2152650"/>
              <a:gd name="connsiteX584" fmla="*/ 517012 w 3600448"/>
              <a:gd name="connsiteY584" fmla="*/ 1688570 h 2152650"/>
              <a:gd name="connsiteX585" fmla="*/ 382921 w 3600448"/>
              <a:gd name="connsiteY585" fmla="*/ 1681162 h 2152650"/>
              <a:gd name="connsiteX586" fmla="*/ 389907 w 3600448"/>
              <a:gd name="connsiteY586" fmla="*/ 1692274 h 2152650"/>
              <a:gd name="connsiteX587" fmla="*/ 379429 w 3600448"/>
              <a:gd name="connsiteY587" fmla="*/ 1688570 h 2152650"/>
              <a:gd name="connsiteX588" fmla="*/ 386414 w 3600448"/>
              <a:gd name="connsiteY588" fmla="*/ 1688570 h 2152650"/>
              <a:gd name="connsiteX589" fmla="*/ 382921 w 3600448"/>
              <a:gd name="connsiteY589" fmla="*/ 1681162 h 2152650"/>
              <a:gd name="connsiteX590" fmla="*/ 862026 w 3600448"/>
              <a:gd name="connsiteY590" fmla="*/ 1677987 h 2152650"/>
              <a:gd name="connsiteX591" fmla="*/ 873140 w 3600448"/>
              <a:gd name="connsiteY591" fmla="*/ 1681162 h 2152650"/>
              <a:gd name="connsiteX592" fmla="*/ 862026 w 3600448"/>
              <a:gd name="connsiteY592" fmla="*/ 1681162 h 2152650"/>
              <a:gd name="connsiteX593" fmla="*/ 1063638 w 3600448"/>
              <a:gd name="connsiteY593" fmla="*/ 1677353 h 2152650"/>
              <a:gd name="connsiteX594" fmla="*/ 1069640 w 3600448"/>
              <a:gd name="connsiteY594" fmla="*/ 1677638 h 2152650"/>
              <a:gd name="connsiteX595" fmla="*/ 1068269 w 3600448"/>
              <a:gd name="connsiteY595" fmla="*/ 1678226 h 2152650"/>
              <a:gd name="connsiteX596" fmla="*/ 1063638 w 3600448"/>
              <a:gd name="connsiteY596" fmla="*/ 1677353 h 2152650"/>
              <a:gd name="connsiteX597" fmla="*/ 1070690 w 3600448"/>
              <a:gd name="connsiteY597" fmla="*/ 1677188 h 2152650"/>
              <a:gd name="connsiteX598" fmla="*/ 1070526 w 3600448"/>
              <a:gd name="connsiteY598" fmla="*/ 1677680 h 2152650"/>
              <a:gd name="connsiteX599" fmla="*/ 1069640 w 3600448"/>
              <a:gd name="connsiteY599" fmla="*/ 1677638 h 2152650"/>
              <a:gd name="connsiteX600" fmla="*/ 981088 w 3600448"/>
              <a:gd name="connsiteY600" fmla="*/ 1677081 h 2152650"/>
              <a:gd name="connsiteX601" fmla="*/ 959317 w 3600448"/>
              <a:gd name="connsiteY601" fmla="*/ 1680936 h 2152650"/>
              <a:gd name="connsiteX602" fmla="*/ 981088 w 3600448"/>
              <a:gd name="connsiteY602" fmla="*/ 1677081 h 2152650"/>
              <a:gd name="connsiteX603" fmla="*/ 1290645 w 3600448"/>
              <a:gd name="connsiteY603" fmla="*/ 1673225 h 2152650"/>
              <a:gd name="connsiteX604" fmla="*/ 1271596 w 3600448"/>
              <a:gd name="connsiteY604" fmla="*/ 1681162 h 2152650"/>
              <a:gd name="connsiteX605" fmla="*/ 1271596 w 3600448"/>
              <a:gd name="connsiteY605" fmla="*/ 1677987 h 2152650"/>
              <a:gd name="connsiteX606" fmla="*/ 661476 w 3600448"/>
              <a:gd name="connsiteY606" fmla="*/ 1673225 h 2152650"/>
              <a:gd name="connsiteX607" fmla="*/ 661476 w 3600448"/>
              <a:gd name="connsiteY607" fmla="*/ 1681163 h 2152650"/>
              <a:gd name="connsiteX608" fmla="*/ 657771 w 3600448"/>
              <a:gd name="connsiteY608" fmla="*/ 1677194 h 2152650"/>
              <a:gd name="connsiteX609" fmla="*/ 642955 w 3600448"/>
              <a:gd name="connsiteY609" fmla="*/ 1681163 h 2152650"/>
              <a:gd name="connsiteX610" fmla="*/ 661476 w 3600448"/>
              <a:gd name="connsiteY610" fmla="*/ 1673225 h 2152650"/>
              <a:gd name="connsiteX611" fmla="*/ 1071047 w 3600448"/>
              <a:gd name="connsiteY611" fmla="*/ 1666875 h 2152650"/>
              <a:gd name="connsiteX612" fmla="*/ 1085861 w 3600448"/>
              <a:gd name="connsiteY612" fmla="*/ 1666875 h 2152650"/>
              <a:gd name="connsiteX613" fmla="*/ 1078455 w 3600448"/>
              <a:gd name="connsiteY613" fmla="*/ 1673860 h 2152650"/>
              <a:gd name="connsiteX614" fmla="*/ 1070690 w 3600448"/>
              <a:gd name="connsiteY614" fmla="*/ 1677188 h 2152650"/>
              <a:gd name="connsiteX615" fmla="*/ 1071510 w 3600448"/>
              <a:gd name="connsiteY615" fmla="*/ 1674733 h 2152650"/>
              <a:gd name="connsiteX616" fmla="*/ 1071047 w 3600448"/>
              <a:gd name="connsiteY616" fmla="*/ 1666875 h 2152650"/>
              <a:gd name="connsiteX617" fmla="*/ 1044860 w 3600448"/>
              <a:gd name="connsiteY617" fmla="*/ 1666875 h 2152650"/>
              <a:gd name="connsiteX618" fmla="*/ 1067176 w 3600448"/>
              <a:gd name="connsiteY618" fmla="*/ 1688856 h 2152650"/>
              <a:gd name="connsiteX619" fmla="*/ 1078334 w 3600448"/>
              <a:gd name="connsiteY619" fmla="*/ 1681529 h 2152650"/>
              <a:gd name="connsiteX620" fmla="*/ 1082053 w 3600448"/>
              <a:gd name="connsiteY620" fmla="*/ 1685192 h 2152650"/>
              <a:gd name="connsiteX621" fmla="*/ 1104367 w 3600448"/>
              <a:gd name="connsiteY621" fmla="*/ 1677866 h 2152650"/>
              <a:gd name="connsiteX622" fmla="*/ 1085771 w 3600448"/>
              <a:gd name="connsiteY622" fmla="*/ 1692519 h 2152650"/>
              <a:gd name="connsiteX623" fmla="*/ 1075545 w 3600448"/>
              <a:gd name="connsiteY623" fmla="*/ 1692519 h 2152650"/>
              <a:gd name="connsiteX624" fmla="*/ 1067176 w 3600448"/>
              <a:gd name="connsiteY624" fmla="*/ 1692519 h 2152650"/>
              <a:gd name="connsiteX625" fmla="*/ 1037422 w 3600448"/>
              <a:gd name="connsiteY625" fmla="*/ 1710837 h 2152650"/>
              <a:gd name="connsiteX626" fmla="*/ 977913 w 3600448"/>
              <a:gd name="connsiteY626" fmla="*/ 1714500 h 2152650"/>
              <a:gd name="connsiteX627" fmla="*/ 989071 w 3600448"/>
              <a:gd name="connsiteY627" fmla="*/ 1703510 h 2152650"/>
              <a:gd name="connsiteX628" fmla="*/ 981633 w 3600448"/>
              <a:gd name="connsiteY628" fmla="*/ 1703510 h 2152650"/>
              <a:gd name="connsiteX629" fmla="*/ 1007668 w 3600448"/>
              <a:gd name="connsiteY629" fmla="*/ 1696183 h 2152650"/>
              <a:gd name="connsiteX630" fmla="*/ 1044860 w 3600448"/>
              <a:gd name="connsiteY630" fmla="*/ 1666875 h 2152650"/>
              <a:gd name="connsiteX631" fmla="*/ 934728 w 3600448"/>
              <a:gd name="connsiteY631" fmla="*/ 1659730 h 2152650"/>
              <a:gd name="connsiteX632" fmla="*/ 940343 w 3600448"/>
              <a:gd name="connsiteY632" fmla="*/ 1661659 h 2152650"/>
              <a:gd name="connsiteX633" fmla="*/ 933469 w 3600448"/>
              <a:gd name="connsiteY633" fmla="*/ 1660434 h 2152650"/>
              <a:gd name="connsiteX634" fmla="*/ 962567 w 3600448"/>
              <a:gd name="connsiteY634" fmla="*/ 1657917 h 2152650"/>
              <a:gd name="connsiteX635" fmla="*/ 955159 w 3600448"/>
              <a:gd name="connsiteY635" fmla="*/ 1669143 h 2152650"/>
              <a:gd name="connsiteX636" fmla="*/ 936638 w 3600448"/>
              <a:gd name="connsiteY636" fmla="*/ 1676627 h 2152650"/>
              <a:gd name="connsiteX637" fmla="*/ 951455 w 3600448"/>
              <a:gd name="connsiteY637" fmla="*/ 1687853 h 2152650"/>
              <a:gd name="connsiteX638" fmla="*/ 932934 w 3600448"/>
              <a:gd name="connsiteY638" fmla="*/ 1687853 h 2152650"/>
              <a:gd name="connsiteX639" fmla="*/ 936638 w 3600448"/>
              <a:gd name="connsiteY639" fmla="*/ 1684111 h 2152650"/>
              <a:gd name="connsiteX640" fmla="*/ 914414 w 3600448"/>
              <a:gd name="connsiteY640" fmla="*/ 1691595 h 2152650"/>
              <a:gd name="connsiteX641" fmla="*/ 921822 w 3600448"/>
              <a:gd name="connsiteY641" fmla="*/ 1695337 h 2152650"/>
              <a:gd name="connsiteX642" fmla="*/ 888485 w 3600448"/>
              <a:gd name="connsiteY642" fmla="*/ 1706563 h 2152650"/>
              <a:gd name="connsiteX643" fmla="*/ 884781 w 3600448"/>
              <a:gd name="connsiteY643" fmla="*/ 1702821 h 2152650"/>
              <a:gd name="connsiteX644" fmla="*/ 888485 w 3600448"/>
              <a:gd name="connsiteY644" fmla="*/ 1702821 h 2152650"/>
              <a:gd name="connsiteX645" fmla="*/ 887559 w 3600448"/>
              <a:gd name="connsiteY645" fmla="*/ 1701418 h 2152650"/>
              <a:gd name="connsiteX646" fmla="*/ 885707 w 3600448"/>
              <a:gd name="connsiteY646" fmla="*/ 1698611 h 2152650"/>
              <a:gd name="connsiteX647" fmla="*/ 888485 w 3600448"/>
              <a:gd name="connsiteY647" fmla="*/ 1697208 h 2152650"/>
              <a:gd name="connsiteX648" fmla="*/ 914414 w 3600448"/>
              <a:gd name="connsiteY648" fmla="*/ 1684111 h 2152650"/>
              <a:gd name="connsiteX649" fmla="*/ 910710 w 3600448"/>
              <a:gd name="connsiteY649" fmla="*/ 1680369 h 2152650"/>
              <a:gd name="connsiteX650" fmla="*/ 929230 w 3600448"/>
              <a:gd name="connsiteY650" fmla="*/ 1676627 h 2152650"/>
              <a:gd name="connsiteX651" fmla="*/ 907005 w 3600448"/>
              <a:gd name="connsiteY651" fmla="*/ 1676627 h 2152650"/>
              <a:gd name="connsiteX652" fmla="*/ 914414 w 3600448"/>
              <a:gd name="connsiteY652" fmla="*/ 1669143 h 2152650"/>
              <a:gd name="connsiteX653" fmla="*/ 921822 w 3600448"/>
              <a:gd name="connsiteY653" fmla="*/ 1661659 h 2152650"/>
              <a:gd name="connsiteX654" fmla="*/ 932471 w 3600448"/>
              <a:gd name="connsiteY654" fmla="*/ 1660256 h 2152650"/>
              <a:gd name="connsiteX655" fmla="*/ 933469 w 3600448"/>
              <a:gd name="connsiteY655" fmla="*/ 1660434 h 2152650"/>
              <a:gd name="connsiteX656" fmla="*/ 928767 w 3600448"/>
              <a:gd name="connsiteY656" fmla="*/ 1663062 h 2152650"/>
              <a:gd name="connsiteX657" fmla="*/ 914414 w 3600448"/>
              <a:gd name="connsiteY657" fmla="*/ 1672885 h 2152650"/>
              <a:gd name="connsiteX658" fmla="*/ 929230 w 3600448"/>
              <a:gd name="connsiteY658" fmla="*/ 1669143 h 2152650"/>
              <a:gd name="connsiteX659" fmla="*/ 925526 w 3600448"/>
              <a:gd name="connsiteY659" fmla="*/ 1669143 h 2152650"/>
              <a:gd name="connsiteX660" fmla="*/ 962567 w 3600448"/>
              <a:gd name="connsiteY660" fmla="*/ 1657917 h 2152650"/>
              <a:gd name="connsiteX661" fmla="*/ 465648 w 3600448"/>
              <a:gd name="connsiteY661" fmla="*/ 1657777 h 2152650"/>
              <a:gd name="connsiteX662" fmla="*/ 468329 w 3600448"/>
              <a:gd name="connsiteY662" fmla="*/ 1658302 h 2152650"/>
              <a:gd name="connsiteX663" fmla="*/ 464625 w 3600448"/>
              <a:gd name="connsiteY663" fmla="*/ 1658302 h 2152650"/>
              <a:gd name="connsiteX664" fmla="*/ 977913 w 3600448"/>
              <a:gd name="connsiteY664" fmla="*/ 1651000 h 2152650"/>
              <a:gd name="connsiteX665" fmla="*/ 969976 w 3600448"/>
              <a:gd name="connsiteY665" fmla="*/ 1658938 h 2152650"/>
              <a:gd name="connsiteX666" fmla="*/ 966801 w 3600448"/>
              <a:gd name="connsiteY666" fmla="*/ 1654175 h 2152650"/>
              <a:gd name="connsiteX667" fmla="*/ 457216 w 3600448"/>
              <a:gd name="connsiteY667" fmla="*/ 1646872 h 2152650"/>
              <a:gd name="connsiteX668" fmla="*/ 472033 w 3600448"/>
              <a:gd name="connsiteY668" fmla="*/ 1654492 h 2152650"/>
              <a:gd name="connsiteX669" fmla="*/ 471106 w 3600448"/>
              <a:gd name="connsiteY669" fmla="*/ 1654968 h 2152650"/>
              <a:gd name="connsiteX670" fmla="*/ 465648 w 3600448"/>
              <a:gd name="connsiteY670" fmla="*/ 1657777 h 2152650"/>
              <a:gd name="connsiteX671" fmla="*/ 458605 w 3600448"/>
              <a:gd name="connsiteY671" fmla="*/ 1656397 h 2152650"/>
              <a:gd name="connsiteX672" fmla="*/ 446104 w 3600448"/>
              <a:gd name="connsiteY672" fmla="*/ 1654492 h 2152650"/>
              <a:gd name="connsiteX673" fmla="*/ 457216 w 3600448"/>
              <a:gd name="connsiteY673" fmla="*/ 1646872 h 2152650"/>
              <a:gd name="connsiteX674" fmla="*/ 760628 w 3600448"/>
              <a:gd name="connsiteY674" fmla="*/ 1643261 h 2152650"/>
              <a:gd name="connsiteX675" fmla="*/ 765192 w 3600448"/>
              <a:gd name="connsiteY675" fmla="*/ 1650683 h 2152650"/>
              <a:gd name="connsiteX676" fmla="*/ 728679 w 3600448"/>
              <a:gd name="connsiteY676" fmla="*/ 1654175 h 2152650"/>
              <a:gd name="connsiteX677" fmla="*/ 750587 w 3600448"/>
              <a:gd name="connsiteY677" fmla="*/ 1643697 h 2152650"/>
              <a:gd name="connsiteX678" fmla="*/ 760628 w 3600448"/>
              <a:gd name="connsiteY678" fmla="*/ 1643261 h 2152650"/>
              <a:gd name="connsiteX679" fmla="*/ 981088 w 3600448"/>
              <a:gd name="connsiteY679" fmla="*/ 1639887 h 2152650"/>
              <a:gd name="connsiteX680" fmla="*/ 1003313 w 3600448"/>
              <a:gd name="connsiteY680" fmla="*/ 1639887 h 2152650"/>
              <a:gd name="connsiteX681" fmla="*/ 992201 w 3600448"/>
              <a:gd name="connsiteY681" fmla="*/ 1647825 h 2152650"/>
              <a:gd name="connsiteX682" fmla="*/ 981088 w 3600448"/>
              <a:gd name="connsiteY682" fmla="*/ 1639887 h 2152650"/>
              <a:gd name="connsiteX683" fmla="*/ 665180 w 3600448"/>
              <a:gd name="connsiteY683" fmla="*/ 1636712 h 2152650"/>
              <a:gd name="connsiteX684" fmla="*/ 687405 w 3600448"/>
              <a:gd name="connsiteY684" fmla="*/ 1639887 h 2152650"/>
              <a:gd name="connsiteX685" fmla="*/ 665180 w 3600448"/>
              <a:gd name="connsiteY685" fmla="*/ 1643062 h 2152650"/>
              <a:gd name="connsiteX686" fmla="*/ 658195 w 3600448"/>
              <a:gd name="connsiteY686" fmla="*/ 1634265 h 2152650"/>
              <a:gd name="connsiteX687" fmla="*/ 662005 w 3600448"/>
              <a:gd name="connsiteY687" fmla="*/ 1635654 h 2152650"/>
              <a:gd name="connsiteX688" fmla="*/ 650575 w 3600448"/>
              <a:gd name="connsiteY688" fmla="*/ 1646767 h 2152650"/>
              <a:gd name="connsiteX689" fmla="*/ 623905 w 3600448"/>
              <a:gd name="connsiteY689" fmla="*/ 1646767 h 2152650"/>
              <a:gd name="connsiteX690" fmla="*/ 631525 w 3600448"/>
              <a:gd name="connsiteY690" fmla="*/ 1635654 h 2152650"/>
              <a:gd name="connsiteX691" fmla="*/ 635335 w 3600448"/>
              <a:gd name="connsiteY691" fmla="*/ 1639358 h 2152650"/>
              <a:gd name="connsiteX692" fmla="*/ 658195 w 3600448"/>
              <a:gd name="connsiteY692" fmla="*/ 1635654 h 2152650"/>
              <a:gd name="connsiteX693" fmla="*/ 654385 w 3600448"/>
              <a:gd name="connsiteY693" fmla="*/ 1635654 h 2152650"/>
              <a:gd name="connsiteX694" fmla="*/ 658195 w 3600448"/>
              <a:gd name="connsiteY694" fmla="*/ 1634265 h 2152650"/>
              <a:gd name="connsiteX695" fmla="*/ 1483406 w 3600448"/>
              <a:gd name="connsiteY695" fmla="*/ 1631950 h 2152650"/>
              <a:gd name="connsiteX696" fmla="*/ 1487037 w 3600448"/>
              <a:gd name="connsiteY696" fmla="*/ 1643062 h 2152650"/>
              <a:gd name="connsiteX697" fmla="*/ 1465263 w 3600448"/>
              <a:gd name="connsiteY697" fmla="*/ 1643062 h 2152650"/>
              <a:gd name="connsiteX698" fmla="*/ 1483406 w 3600448"/>
              <a:gd name="connsiteY698" fmla="*/ 1631950 h 2152650"/>
              <a:gd name="connsiteX699" fmla="*/ 877584 w 3600448"/>
              <a:gd name="connsiteY699" fmla="*/ 1631950 h 2152650"/>
              <a:gd name="connsiteX700" fmla="*/ 889014 w 3600448"/>
              <a:gd name="connsiteY700" fmla="*/ 1635919 h 2152650"/>
              <a:gd name="connsiteX701" fmla="*/ 873774 w 3600448"/>
              <a:gd name="connsiteY701" fmla="*/ 1639888 h 2152650"/>
              <a:gd name="connsiteX702" fmla="*/ 877584 w 3600448"/>
              <a:gd name="connsiteY702" fmla="*/ 1631950 h 2152650"/>
              <a:gd name="connsiteX703" fmla="*/ 754079 w 3600448"/>
              <a:gd name="connsiteY703" fmla="*/ 1631950 h 2152650"/>
              <a:gd name="connsiteX704" fmla="*/ 754079 w 3600448"/>
              <a:gd name="connsiteY704" fmla="*/ 1639888 h 2152650"/>
              <a:gd name="connsiteX705" fmla="*/ 742966 w 3600448"/>
              <a:gd name="connsiteY705" fmla="*/ 1636713 h 2152650"/>
              <a:gd name="connsiteX706" fmla="*/ 1404939 w 3600448"/>
              <a:gd name="connsiteY706" fmla="*/ 1629172 h 2152650"/>
              <a:gd name="connsiteX707" fmla="*/ 1379936 w 3600448"/>
              <a:gd name="connsiteY707" fmla="*/ 1639887 h 2152650"/>
              <a:gd name="connsiteX708" fmla="*/ 1404939 w 3600448"/>
              <a:gd name="connsiteY708" fmla="*/ 1629172 h 2152650"/>
              <a:gd name="connsiteX709" fmla="*/ 249866 w 3600448"/>
              <a:gd name="connsiteY709" fmla="*/ 1627336 h 2152650"/>
              <a:gd name="connsiteX710" fmla="*/ 260352 w 3600448"/>
              <a:gd name="connsiteY710" fmla="*/ 1629304 h 2152650"/>
              <a:gd name="connsiteX711" fmla="*/ 260352 w 3600448"/>
              <a:gd name="connsiteY711" fmla="*/ 1633008 h 2152650"/>
              <a:gd name="connsiteX712" fmla="*/ 200028 w 3600448"/>
              <a:gd name="connsiteY712" fmla="*/ 1636712 h 2152650"/>
              <a:gd name="connsiteX713" fmla="*/ 249866 w 3600448"/>
              <a:gd name="connsiteY713" fmla="*/ 1627336 h 2152650"/>
              <a:gd name="connsiteX714" fmla="*/ 1301757 w 3600448"/>
              <a:gd name="connsiteY714" fmla="*/ 1624541 h 2152650"/>
              <a:gd name="connsiteX715" fmla="*/ 1305461 w 3600448"/>
              <a:gd name="connsiteY715" fmla="*/ 1631949 h 2152650"/>
              <a:gd name="connsiteX716" fmla="*/ 441421 w 3600448"/>
              <a:gd name="connsiteY716" fmla="*/ 1622424 h 2152650"/>
              <a:gd name="connsiteX717" fmla="*/ 438563 w 3600448"/>
              <a:gd name="connsiteY717" fmla="*/ 1625599 h 2152650"/>
              <a:gd name="connsiteX718" fmla="*/ 434991 w 3600448"/>
              <a:gd name="connsiteY718" fmla="*/ 1625599 h 2152650"/>
              <a:gd name="connsiteX719" fmla="*/ 683700 w 3600448"/>
              <a:gd name="connsiteY719" fmla="*/ 1621064 h 2152650"/>
              <a:gd name="connsiteX720" fmla="*/ 698517 w 3600448"/>
              <a:gd name="connsiteY720" fmla="*/ 1624693 h 2152650"/>
              <a:gd name="connsiteX721" fmla="*/ 702221 w 3600448"/>
              <a:gd name="connsiteY721" fmla="*/ 1631950 h 2152650"/>
              <a:gd name="connsiteX722" fmla="*/ 694813 w 3600448"/>
              <a:gd name="connsiteY722" fmla="*/ 1624693 h 2152650"/>
              <a:gd name="connsiteX723" fmla="*/ 687404 w 3600448"/>
              <a:gd name="connsiteY723" fmla="*/ 1631950 h 2152650"/>
              <a:gd name="connsiteX724" fmla="*/ 683700 w 3600448"/>
              <a:gd name="connsiteY724" fmla="*/ 1621064 h 2152650"/>
              <a:gd name="connsiteX725" fmla="*/ 746935 w 3600448"/>
              <a:gd name="connsiteY725" fmla="*/ 1620837 h 2152650"/>
              <a:gd name="connsiteX726" fmla="*/ 758841 w 3600448"/>
              <a:gd name="connsiteY726" fmla="*/ 1628775 h 2152650"/>
              <a:gd name="connsiteX727" fmla="*/ 746935 w 3600448"/>
              <a:gd name="connsiteY727" fmla="*/ 1620837 h 2152650"/>
              <a:gd name="connsiteX728" fmla="*/ 1562629 w 3600448"/>
              <a:gd name="connsiteY728" fmla="*/ 1617662 h 2152650"/>
              <a:gd name="connsiteX729" fmla="*/ 1581152 w 3600448"/>
              <a:gd name="connsiteY729" fmla="*/ 1617662 h 2152650"/>
              <a:gd name="connsiteX730" fmla="*/ 1577449 w 3600448"/>
              <a:gd name="connsiteY730" fmla="*/ 1625070 h 2152650"/>
              <a:gd name="connsiteX731" fmla="*/ 1558926 w 3600448"/>
              <a:gd name="connsiteY731" fmla="*/ 1628774 h 2152650"/>
              <a:gd name="connsiteX732" fmla="*/ 1562629 w 3600448"/>
              <a:gd name="connsiteY732" fmla="*/ 1617662 h 2152650"/>
              <a:gd name="connsiteX733" fmla="*/ 1286337 w 3600448"/>
              <a:gd name="connsiteY733" fmla="*/ 1617662 h 2152650"/>
              <a:gd name="connsiteX734" fmla="*/ 1282595 w 3600448"/>
              <a:gd name="connsiteY734" fmla="*/ 1632176 h 2152650"/>
              <a:gd name="connsiteX735" fmla="*/ 1245176 w 3600448"/>
              <a:gd name="connsiteY735" fmla="*/ 1643062 h 2152650"/>
              <a:gd name="connsiteX736" fmla="*/ 1286337 w 3600448"/>
              <a:gd name="connsiteY736" fmla="*/ 1617662 h 2152650"/>
              <a:gd name="connsiteX737" fmla="*/ 445707 w 3600448"/>
              <a:gd name="connsiteY737" fmla="*/ 1617662 h 2152650"/>
              <a:gd name="connsiteX738" fmla="*/ 443027 w 3600448"/>
              <a:gd name="connsiteY738" fmla="*/ 1621631 h 2152650"/>
              <a:gd name="connsiteX739" fmla="*/ 441421 w 3600448"/>
              <a:gd name="connsiteY739" fmla="*/ 1622424 h 2152650"/>
              <a:gd name="connsiteX740" fmla="*/ 444814 w 3600448"/>
              <a:gd name="connsiteY740" fmla="*/ 1618654 h 2152650"/>
              <a:gd name="connsiteX741" fmla="*/ 445707 w 3600448"/>
              <a:gd name="connsiteY741" fmla="*/ 1617662 h 2152650"/>
              <a:gd name="connsiteX742" fmla="*/ 1369700 w 3600448"/>
              <a:gd name="connsiteY742" fmla="*/ 1617231 h 2152650"/>
              <a:gd name="connsiteX743" fmla="*/ 1369617 w 3600448"/>
              <a:gd name="connsiteY743" fmla="*/ 1619580 h 2152650"/>
              <a:gd name="connsiteX744" fmla="*/ 1368652 w 3600448"/>
              <a:gd name="connsiteY744" fmla="*/ 1621895 h 2152650"/>
              <a:gd name="connsiteX745" fmla="*/ 1368652 w 3600448"/>
              <a:gd name="connsiteY745" fmla="*/ 1618191 h 2152650"/>
              <a:gd name="connsiteX746" fmla="*/ 1349375 w 3600448"/>
              <a:gd name="connsiteY746" fmla="*/ 1625599 h 2152650"/>
              <a:gd name="connsiteX747" fmla="*/ 704247 w 3600448"/>
              <a:gd name="connsiteY747" fmla="*/ 1615508 h 2152650"/>
              <a:gd name="connsiteX748" fmla="*/ 731855 w 3600448"/>
              <a:gd name="connsiteY748" fmla="*/ 1624693 h 2152650"/>
              <a:gd name="connsiteX749" fmla="*/ 698517 w 3600448"/>
              <a:gd name="connsiteY749" fmla="*/ 1624693 h 2152650"/>
              <a:gd name="connsiteX750" fmla="*/ 694813 w 3600448"/>
              <a:gd name="connsiteY750" fmla="*/ 1621064 h 2152650"/>
              <a:gd name="connsiteX751" fmla="*/ 704247 w 3600448"/>
              <a:gd name="connsiteY751" fmla="*/ 1615508 h 2152650"/>
              <a:gd name="connsiteX752" fmla="*/ 1376365 w 3600448"/>
              <a:gd name="connsiteY752" fmla="*/ 1614487 h 2152650"/>
              <a:gd name="connsiteX753" fmla="*/ 1369700 w 3600448"/>
              <a:gd name="connsiteY753" fmla="*/ 1617231 h 2152650"/>
              <a:gd name="connsiteX754" fmla="*/ 1369738 w 3600448"/>
              <a:gd name="connsiteY754" fmla="*/ 1616165 h 2152650"/>
              <a:gd name="connsiteX755" fmla="*/ 1376365 w 3600448"/>
              <a:gd name="connsiteY755" fmla="*/ 1614487 h 2152650"/>
              <a:gd name="connsiteX756" fmla="*/ 386573 w 3600448"/>
              <a:gd name="connsiteY756" fmla="*/ 1613032 h 2152650"/>
              <a:gd name="connsiteX757" fmla="*/ 393717 w 3600448"/>
              <a:gd name="connsiteY757" fmla="*/ 1617662 h 2152650"/>
              <a:gd name="connsiteX758" fmla="*/ 379429 w 3600448"/>
              <a:gd name="connsiteY758" fmla="*/ 1613958 h 2152650"/>
              <a:gd name="connsiteX759" fmla="*/ 386573 w 3600448"/>
              <a:gd name="connsiteY759" fmla="*/ 1613032 h 2152650"/>
              <a:gd name="connsiteX760" fmla="*/ 1540163 w 3600448"/>
              <a:gd name="connsiteY760" fmla="*/ 1610405 h 2152650"/>
              <a:gd name="connsiteX761" fmla="*/ 1551423 w 3600448"/>
              <a:gd name="connsiteY761" fmla="*/ 1610405 h 2152650"/>
              <a:gd name="connsiteX762" fmla="*/ 1536411 w 3600448"/>
              <a:gd name="connsiteY762" fmla="*/ 1617662 h 2152650"/>
              <a:gd name="connsiteX763" fmla="*/ 1521404 w 3600448"/>
              <a:gd name="connsiteY763" fmla="*/ 1614034 h 2152650"/>
              <a:gd name="connsiteX764" fmla="*/ 1540163 w 3600448"/>
              <a:gd name="connsiteY764" fmla="*/ 1610405 h 2152650"/>
              <a:gd name="connsiteX765" fmla="*/ 1598613 w 3600448"/>
              <a:gd name="connsiteY765" fmla="*/ 1609725 h 2152650"/>
              <a:gd name="connsiteX766" fmla="*/ 1584325 w 3600448"/>
              <a:gd name="connsiteY766" fmla="*/ 1617662 h 2152650"/>
              <a:gd name="connsiteX767" fmla="*/ 1587500 w 3600448"/>
              <a:gd name="connsiteY767" fmla="*/ 1614487 h 2152650"/>
              <a:gd name="connsiteX768" fmla="*/ 1137671 w 3600448"/>
              <a:gd name="connsiteY768" fmla="*/ 1609725 h 2152650"/>
              <a:gd name="connsiteX769" fmla="*/ 1155711 w 3600448"/>
              <a:gd name="connsiteY769" fmla="*/ 1620838 h 2152650"/>
              <a:gd name="connsiteX770" fmla="*/ 1152103 w 3600448"/>
              <a:gd name="connsiteY770" fmla="*/ 1631950 h 2152650"/>
              <a:gd name="connsiteX771" fmla="*/ 1116023 w 3600448"/>
              <a:gd name="connsiteY771" fmla="*/ 1624542 h 2152650"/>
              <a:gd name="connsiteX772" fmla="*/ 1137671 w 3600448"/>
              <a:gd name="connsiteY772" fmla="*/ 1617133 h 2152650"/>
              <a:gd name="connsiteX773" fmla="*/ 1137671 w 3600448"/>
              <a:gd name="connsiteY773" fmla="*/ 1609725 h 2152650"/>
              <a:gd name="connsiteX774" fmla="*/ 742967 w 3600448"/>
              <a:gd name="connsiteY774" fmla="*/ 1606550 h 2152650"/>
              <a:gd name="connsiteX775" fmla="*/ 746671 w 3600448"/>
              <a:gd name="connsiteY775" fmla="*/ 1613694 h 2152650"/>
              <a:gd name="connsiteX776" fmla="*/ 754079 w 3600448"/>
              <a:gd name="connsiteY776" fmla="*/ 1610122 h 2152650"/>
              <a:gd name="connsiteX777" fmla="*/ 750375 w 3600448"/>
              <a:gd name="connsiteY777" fmla="*/ 1613694 h 2152650"/>
              <a:gd name="connsiteX778" fmla="*/ 731854 w 3600448"/>
              <a:gd name="connsiteY778" fmla="*/ 1610122 h 2152650"/>
              <a:gd name="connsiteX779" fmla="*/ 742967 w 3600448"/>
              <a:gd name="connsiteY779" fmla="*/ 1606550 h 2152650"/>
              <a:gd name="connsiteX780" fmla="*/ 55564 w 3600448"/>
              <a:gd name="connsiteY780" fmla="*/ 1606550 h 2152650"/>
              <a:gd name="connsiteX781" fmla="*/ 69537 w 3600448"/>
              <a:gd name="connsiteY781" fmla="*/ 1609725 h 2152650"/>
              <a:gd name="connsiteX782" fmla="*/ 1555349 w 3600448"/>
              <a:gd name="connsiteY782" fmla="*/ 1601617 h 2152650"/>
              <a:gd name="connsiteX783" fmla="*/ 1558926 w 3600448"/>
              <a:gd name="connsiteY783" fmla="*/ 1606776 h 2152650"/>
              <a:gd name="connsiteX784" fmla="*/ 1540163 w 3600448"/>
              <a:gd name="connsiteY784" fmla="*/ 1610405 h 2152650"/>
              <a:gd name="connsiteX785" fmla="*/ 1532659 w 3600448"/>
              <a:gd name="connsiteY785" fmla="*/ 1603148 h 2152650"/>
              <a:gd name="connsiteX786" fmla="*/ 1555349 w 3600448"/>
              <a:gd name="connsiteY786" fmla="*/ 1601617 h 2152650"/>
              <a:gd name="connsiteX787" fmla="*/ 1185994 w 3600448"/>
              <a:gd name="connsiteY787" fmla="*/ 1600349 h 2152650"/>
              <a:gd name="connsiteX788" fmla="*/ 1196984 w 3600448"/>
              <a:gd name="connsiteY788" fmla="*/ 1602581 h 2152650"/>
              <a:gd name="connsiteX789" fmla="*/ 1178667 w 3600448"/>
              <a:gd name="connsiteY789" fmla="*/ 1606153 h 2152650"/>
              <a:gd name="connsiteX790" fmla="*/ 1149361 w 3600448"/>
              <a:gd name="connsiteY790" fmla="*/ 1602581 h 2152650"/>
              <a:gd name="connsiteX791" fmla="*/ 1175005 w 3600448"/>
              <a:gd name="connsiteY791" fmla="*/ 1606153 h 2152650"/>
              <a:gd name="connsiteX792" fmla="*/ 1185994 w 3600448"/>
              <a:gd name="connsiteY792" fmla="*/ 1600349 h 2152650"/>
              <a:gd name="connsiteX793" fmla="*/ 1603374 w 3600448"/>
              <a:gd name="connsiteY793" fmla="*/ 1598612 h 2152650"/>
              <a:gd name="connsiteX794" fmla="*/ 1576707 w 3600448"/>
              <a:gd name="connsiteY794" fmla="*/ 1614487 h 2152650"/>
              <a:gd name="connsiteX795" fmla="*/ 1572895 w 3600448"/>
              <a:gd name="connsiteY795" fmla="*/ 1606550 h 2152650"/>
              <a:gd name="connsiteX796" fmla="*/ 1565277 w 3600448"/>
              <a:gd name="connsiteY796" fmla="*/ 1606550 h 2152650"/>
              <a:gd name="connsiteX797" fmla="*/ 1603374 w 3600448"/>
              <a:gd name="connsiteY797" fmla="*/ 1598612 h 2152650"/>
              <a:gd name="connsiteX798" fmla="*/ 44453 w 3600448"/>
              <a:gd name="connsiteY798" fmla="*/ 1598612 h 2152650"/>
              <a:gd name="connsiteX799" fmla="*/ 66678 w 3600448"/>
              <a:gd name="connsiteY799" fmla="*/ 1598612 h 2152650"/>
              <a:gd name="connsiteX800" fmla="*/ 48156 w 3600448"/>
              <a:gd name="connsiteY800" fmla="*/ 1606549 h 2152650"/>
              <a:gd name="connsiteX801" fmla="*/ 44453 w 3600448"/>
              <a:gd name="connsiteY801" fmla="*/ 1598612 h 2152650"/>
              <a:gd name="connsiteX802" fmla="*/ 102753 w 3600448"/>
              <a:gd name="connsiteY802" fmla="*/ 1595718 h 2152650"/>
              <a:gd name="connsiteX803" fmla="*/ 110196 w 3600448"/>
              <a:gd name="connsiteY803" fmla="*/ 1596185 h 2152650"/>
              <a:gd name="connsiteX804" fmla="*/ 114315 w 3600448"/>
              <a:gd name="connsiteY804" fmla="*/ 1597993 h 2152650"/>
              <a:gd name="connsiteX805" fmla="*/ 304383 w 3600448"/>
              <a:gd name="connsiteY805" fmla="*/ 1592262 h 2152650"/>
              <a:gd name="connsiteX806" fmla="*/ 326898 w 3600448"/>
              <a:gd name="connsiteY806" fmla="*/ 1595966 h 2152650"/>
              <a:gd name="connsiteX807" fmla="*/ 323146 w 3600448"/>
              <a:gd name="connsiteY807" fmla="*/ 1592262 h 2152650"/>
              <a:gd name="connsiteX808" fmla="*/ 338153 w 3600448"/>
              <a:gd name="connsiteY808" fmla="*/ 1595966 h 2152650"/>
              <a:gd name="connsiteX809" fmla="*/ 330651 w 3600448"/>
              <a:gd name="connsiteY809" fmla="*/ 1603374 h 2152650"/>
              <a:gd name="connsiteX810" fmla="*/ 330651 w 3600448"/>
              <a:gd name="connsiteY810" fmla="*/ 1595966 h 2152650"/>
              <a:gd name="connsiteX811" fmla="*/ 319393 w 3600448"/>
              <a:gd name="connsiteY811" fmla="*/ 1599670 h 2152650"/>
              <a:gd name="connsiteX812" fmla="*/ 304383 w 3600448"/>
              <a:gd name="connsiteY812" fmla="*/ 1592262 h 2152650"/>
              <a:gd name="connsiteX813" fmla="*/ 91717 w 3600448"/>
              <a:gd name="connsiteY813" fmla="*/ 1592044 h 2152650"/>
              <a:gd name="connsiteX814" fmla="*/ 93399 w 3600448"/>
              <a:gd name="connsiteY814" fmla="*/ 1594218 h 2152650"/>
              <a:gd name="connsiteX815" fmla="*/ 92429 w 3600448"/>
              <a:gd name="connsiteY815" fmla="*/ 1603374 h 2152650"/>
              <a:gd name="connsiteX816" fmla="*/ 80792 w 3600448"/>
              <a:gd name="connsiteY816" fmla="*/ 1595664 h 2152650"/>
              <a:gd name="connsiteX817" fmla="*/ 82246 w 3600448"/>
              <a:gd name="connsiteY817" fmla="*/ 1595182 h 2152650"/>
              <a:gd name="connsiteX818" fmla="*/ 909705 w 3600448"/>
              <a:gd name="connsiteY818" fmla="*/ 1589891 h 2152650"/>
              <a:gd name="connsiteX819" fmla="*/ 909496 w 3600448"/>
              <a:gd name="connsiteY819" fmla="*/ 1591023 h 2152650"/>
              <a:gd name="connsiteX820" fmla="*/ 903301 w 3600448"/>
              <a:gd name="connsiteY820" fmla="*/ 1592263 h 2152650"/>
              <a:gd name="connsiteX821" fmla="*/ 966404 w 3600448"/>
              <a:gd name="connsiteY821" fmla="*/ 1587500 h 2152650"/>
              <a:gd name="connsiteX822" fmla="*/ 955689 w 3600448"/>
              <a:gd name="connsiteY822" fmla="*/ 1598613 h 2152650"/>
              <a:gd name="connsiteX823" fmla="*/ 966404 w 3600448"/>
              <a:gd name="connsiteY823" fmla="*/ 1587500 h 2152650"/>
              <a:gd name="connsiteX824" fmla="*/ 89671 w 3600448"/>
              <a:gd name="connsiteY824" fmla="*/ 1586326 h 2152650"/>
              <a:gd name="connsiteX825" fmla="*/ 91945 w 3600448"/>
              <a:gd name="connsiteY825" fmla="*/ 1590845 h 2152650"/>
              <a:gd name="connsiteX826" fmla="*/ 92429 w 3600448"/>
              <a:gd name="connsiteY826" fmla="*/ 1591808 h 2152650"/>
              <a:gd name="connsiteX827" fmla="*/ 91717 w 3600448"/>
              <a:gd name="connsiteY827" fmla="*/ 1592044 h 2152650"/>
              <a:gd name="connsiteX828" fmla="*/ 88549 w 3600448"/>
              <a:gd name="connsiteY828" fmla="*/ 1587953 h 2152650"/>
              <a:gd name="connsiteX829" fmla="*/ 954696 w 3600448"/>
              <a:gd name="connsiteY829" fmla="*/ 1584391 h 2152650"/>
              <a:gd name="connsiteX830" fmla="*/ 963625 w 3600448"/>
              <a:gd name="connsiteY830" fmla="*/ 1584854 h 2152650"/>
              <a:gd name="connsiteX831" fmla="*/ 951720 w 3600448"/>
              <a:gd name="connsiteY831" fmla="*/ 1592263 h 2152650"/>
              <a:gd name="connsiteX832" fmla="*/ 954696 w 3600448"/>
              <a:gd name="connsiteY832" fmla="*/ 1584391 h 2152650"/>
              <a:gd name="connsiteX833" fmla="*/ 914017 w 3600448"/>
              <a:gd name="connsiteY833" fmla="*/ 1584325 h 2152650"/>
              <a:gd name="connsiteX834" fmla="*/ 909999 w 3600448"/>
              <a:gd name="connsiteY834" fmla="*/ 1589783 h 2152650"/>
              <a:gd name="connsiteX835" fmla="*/ 909705 w 3600448"/>
              <a:gd name="connsiteY835" fmla="*/ 1589891 h 2152650"/>
              <a:gd name="connsiteX836" fmla="*/ 909999 w 3600448"/>
              <a:gd name="connsiteY836" fmla="*/ 1588294 h 2152650"/>
              <a:gd name="connsiteX837" fmla="*/ 914017 w 3600448"/>
              <a:gd name="connsiteY837" fmla="*/ 1584325 h 2152650"/>
              <a:gd name="connsiteX838" fmla="*/ 178629 w 3600448"/>
              <a:gd name="connsiteY838" fmla="*/ 1582977 h 2152650"/>
              <a:gd name="connsiteX839" fmla="*/ 179063 w 3600448"/>
              <a:gd name="connsiteY839" fmla="*/ 1583111 h 2152650"/>
              <a:gd name="connsiteX840" fmla="*/ 183484 w 3600448"/>
              <a:gd name="connsiteY840" fmla="*/ 1584872 h 2152650"/>
              <a:gd name="connsiteX841" fmla="*/ 180923 w 3600448"/>
              <a:gd name="connsiteY841" fmla="*/ 1584512 h 2152650"/>
              <a:gd name="connsiteX842" fmla="*/ 86612 w 3600448"/>
              <a:gd name="connsiteY842" fmla="*/ 1581688 h 2152650"/>
              <a:gd name="connsiteX843" fmla="*/ 107953 w 3600448"/>
              <a:gd name="connsiteY843" fmla="*/ 1584098 h 2152650"/>
              <a:gd name="connsiteX844" fmla="*/ 91582 w 3600448"/>
              <a:gd name="connsiteY844" fmla="*/ 1583556 h 2152650"/>
              <a:gd name="connsiteX845" fmla="*/ 89671 w 3600448"/>
              <a:gd name="connsiteY845" fmla="*/ 1586326 h 2152650"/>
              <a:gd name="connsiteX846" fmla="*/ 88549 w 3600448"/>
              <a:gd name="connsiteY846" fmla="*/ 1584098 h 2152650"/>
              <a:gd name="connsiteX847" fmla="*/ 76908 w 3600448"/>
              <a:gd name="connsiteY847" fmla="*/ 1587953 h 2152650"/>
              <a:gd name="connsiteX848" fmla="*/ 86612 w 3600448"/>
              <a:gd name="connsiteY848" fmla="*/ 1581688 h 2152650"/>
              <a:gd name="connsiteX849" fmla="*/ 40327 w 3600448"/>
              <a:gd name="connsiteY849" fmla="*/ 1581150 h 2152650"/>
              <a:gd name="connsiteX850" fmla="*/ 43977 w 3600448"/>
              <a:gd name="connsiteY850" fmla="*/ 1595967 h 2152650"/>
              <a:gd name="connsiteX851" fmla="*/ 33023 w 3600448"/>
              <a:gd name="connsiteY851" fmla="*/ 1595967 h 2152650"/>
              <a:gd name="connsiteX852" fmla="*/ 40327 w 3600448"/>
              <a:gd name="connsiteY852" fmla="*/ 1610783 h 2152650"/>
              <a:gd name="connsiteX853" fmla="*/ 22069 w 3600448"/>
              <a:gd name="connsiteY853" fmla="*/ 1614487 h 2152650"/>
              <a:gd name="connsiteX854" fmla="*/ 33023 w 3600448"/>
              <a:gd name="connsiteY854" fmla="*/ 1607079 h 2152650"/>
              <a:gd name="connsiteX855" fmla="*/ 11116 w 3600448"/>
              <a:gd name="connsiteY855" fmla="*/ 1595967 h 2152650"/>
              <a:gd name="connsiteX856" fmla="*/ 14766 w 3600448"/>
              <a:gd name="connsiteY856" fmla="*/ 1584854 h 2152650"/>
              <a:gd name="connsiteX857" fmla="*/ 33023 w 3600448"/>
              <a:gd name="connsiteY857" fmla="*/ 1588558 h 2152650"/>
              <a:gd name="connsiteX858" fmla="*/ 40327 w 3600448"/>
              <a:gd name="connsiteY858" fmla="*/ 1581150 h 2152650"/>
              <a:gd name="connsiteX859" fmla="*/ 192091 w 3600448"/>
              <a:gd name="connsiteY859" fmla="*/ 1580777 h 2152650"/>
              <a:gd name="connsiteX860" fmla="*/ 221869 w 3600448"/>
              <a:gd name="connsiteY860" fmla="*/ 1595718 h 2152650"/>
              <a:gd name="connsiteX861" fmla="*/ 296333 w 3600448"/>
              <a:gd name="connsiteY861" fmla="*/ 1603188 h 2152650"/>
              <a:gd name="connsiteX862" fmla="*/ 288872 w 3600448"/>
              <a:gd name="connsiteY862" fmla="*/ 1606924 h 2152650"/>
              <a:gd name="connsiteX863" fmla="*/ 300054 w 3600448"/>
              <a:gd name="connsiteY863" fmla="*/ 1610659 h 2152650"/>
              <a:gd name="connsiteX864" fmla="*/ 281429 w 3600448"/>
              <a:gd name="connsiteY864" fmla="*/ 1618130 h 2152650"/>
              <a:gd name="connsiteX865" fmla="*/ 273983 w 3600448"/>
              <a:gd name="connsiteY865" fmla="*/ 1610659 h 2152650"/>
              <a:gd name="connsiteX866" fmla="*/ 244204 w 3600448"/>
              <a:gd name="connsiteY866" fmla="*/ 1610659 h 2152650"/>
              <a:gd name="connsiteX867" fmla="*/ 244204 w 3600448"/>
              <a:gd name="connsiteY867" fmla="*/ 1614394 h 2152650"/>
              <a:gd name="connsiteX868" fmla="*/ 180923 w 3600448"/>
              <a:gd name="connsiteY868" fmla="*/ 1618130 h 2152650"/>
              <a:gd name="connsiteX869" fmla="*/ 151143 w 3600448"/>
              <a:gd name="connsiteY869" fmla="*/ 1606924 h 2152650"/>
              <a:gd name="connsiteX870" fmla="*/ 102753 w 3600448"/>
              <a:gd name="connsiteY870" fmla="*/ 1606924 h 2152650"/>
              <a:gd name="connsiteX871" fmla="*/ 99031 w 3600448"/>
              <a:gd name="connsiteY871" fmla="*/ 1610659 h 2152650"/>
              <a:gd name="connsiteX872" fmla="*/ 84140 w 3600448"/>
              <a:gd name="connsiteY872" fmla="*/ 1606924 h 2152650"/>
              <a:gd name="connsiteX873" fmla="*/ 117644 w 3600448"/>
              <a:gd name="connsiteY873" fmla="*/ 1599453 h 2152650"/>
              <a:gd name="connsiteX874" fmla="*/ 114315 w 3600448"/>
              <a:gd name="connsiteY874" fmla="*/ 1597993 h 2152650"/>
              <a:gd name="connsiteX875" fmla="*/ 126486 w 3600448"/>
              <a:gd name="connsiteY875" fmla="*/ 1600387 h 2152650"/>
              <a:gd name="connsiteX876" fmla="*/ 147422 w 3600448"/>
              <a:gd name="connsiteY876" fmla="*/ 1599453 h 2152650"/>
              <a:gd name="connsiteX877" fmla="*/ 173478 w 3600448"/>
              <a:gd name="connsiteY877" fmla="*/ 1599453 h 2152650"/>
              <a:gd name="connsiteX878" fmla="*/ 169756 w 3600448"/>
              <a:gd name="connsiteY878" fmla="*/ 1591982 h 2152650"/>
              <a:gd name="connsiteX879" fmla="*/ 188369 w 3600448"/>
              <a:gd name="connsiteY879" fmla="*/ 1599453 h 2152650"/>
              <a:gd name="connsiteX880" fmla="*/ 188369 w 3600448"/>
              <a:gd name="connsiteY880" fmla="*/ 1595718 h 2152650"/>
              <a:gd name="connsiteX881" fmla="*/ 199535 w 3600448"/>
              <a:gd name="connsiteY881" fmla="*/ 1599453 h 2152650"/>
              <a:gd name="connsiteX882" fmla="*/ 195812 w 3600448"/>
              <a:gd name="connsiteY882" fmla="*/ 1591982 h 2152650"/>
              <a:gd name="connsiteX883" fmla="*/ 210704 w 3600448"/>
              <a:gd name="connsiteY883" fmla="*/ 1595718 h 2152650"/>
              <a:gd name="connsiteX884" fmla="*/ 183484 w 3600448"/>
              <a:gd name="connsiteY884" fmla="*/ 1584872 h 2152650"/>
              <a:gd name="connsiteX885" fmla="*/ 187555 w 3600448"/>
              <a:gd name="connsiteY885" fmla="*/ 1585446 h 2152650"/>
              <a:gd name="connsiteX886" fmla="*/ 192091 w 3600448"/>
              <a:gd name="connsiteY886" fmla="*/ 1580777 h 2152650"/>
              <a:gd name="connsiteX887" fmla="*/ 263528 w 3600448"/>
              <a:gd name="connsiteY887" fmla="*/ 1579364 h 2152650"/>
              <a:gd name="connsiteX888" fmla="*/ 274639 w 3600448"/>
              <a:gd name="connsiteY888" fmla="*/ 1580356 h 2152650"/>
              <a:gd name="connsiteX889" fmla="*/ 267231 w 3600448"/>
              <a:gd name="connsiteY889" fmla="*/ 1580356 h 2152650"/>
              <a:gd name="connsiteX890" fmla="*/ 263528 w 3600448"/>
              <a:gd name="connsiteY890" fmla="*/ 1592262 h 2152650"/>
              <a:gd name="connsiteX891" fmla="*/ 267231 w 3600448"/>
              <a:gd name="connsiteY891" fmla="*/ 1584325 h 2152650"/>
              <a:gd name="connsiteX892" fmla="*/ 252414 w 3600448"/>
              <a:gd name="connsiteY892" fmla="*/ 1584325 h 2152650"/>
              <a:gd name="connsiteX893" fmla="*/ 263528 w 3600448"/>
              <a:gd name="connsiteY893" fmla="*/ 1579364 h 2152650"/>
              <a:gd name="connsiteX894" fmla="*/ 524288 w 3600448"/>
              <a:gd name="connsiteY894" fmla="*/ 1576387 h 2152650"/>
              <a:gd name="connsiteX895" fmla="*/ 535004 w 3600448"/>
              <a:gd name="connsiteY895" fmla="*/ 1576387 h 2152650"/>
              <a:gd name="connsiteX896" fmla="*/ 531431 w 3600448"/>
              <a:gd name="connsiteY896" fmla="*/ 1587499 h 2152650"/>
              <a:gd name="connsiteX897" fmla="*/ 524288 w 3600448"/>
              <a:gd name="connsiteY897" fmla="*/ 1576387 h 2152650"/>
              <a:gd name="connsiteX898" fmla="*/ 1341048 w 3600448"/>
              <a:gd name="connsiteY898" fmla="*/ 1572931 h 2152650"/>
              <a:gd name="connsiteX899" fmla="*/ 1342364 w 3600448"/>
              <a:gd name="connsiteY899" fmla="*/ 1573059 h 2152650"/>
              <a:gd name="connsiteX900" fmla="*/ 1341974 w 3600448"/>
              <a:gd name="connsiteY900" fmla="*/ 1573741 h 2152650"/>
              <a:gd name="connsiteX901" fmla="*/ 1339827 w 3600448"/>
              <a:gd name="connsiteY901" fmla="*/ 1573728 h 2152650"/>
              <a:gd name="connsiteX902" fmla="*/ 122083 w 3600448"/>
              <a:gd name="connsiteY902" fmla="*/ 1570037 h 2152650"/>
              <a:gd name="connsiteX903" fmla="*/ 147639 w 3600448"/>
              <a:gd name="connsiteY903" fmla="*/ 1577181 h 2152650"/>
              <a:gd name="connsiteX904" fmla="*/ 129383 w 3600448"/>
              <a:gd name="connsiteY904" fmla="*/ 1580752 h 2152650"/>
              <a:gd name="connsiteX905" fmla="*/ 125733 w 3600448"/>
              <a:gd name="connsiteY905" fmla="*/ 1584324 h 2152650"/>
              <a:gd name="connsiteX906" fmla="*/ 114779 w 3600448"/>
              <a:gd name="connsiteY906" fmla="*/ 1580752 h 2152650"/>
              <a:gd name="connsiteX907" fmla="*/ 125733 w 3600448"/>
              <a:gd name="connsiteY907" fmla="*/ 1573609 h 2152650"/>
              <a:gd name="connsiteX908" fmla="*/ 122083 w 3600448"/>
              <a:gd name="connsiteY908" fmla="*/ 1570037 h 2152650"/>
              <a:gd name="connsiteX909" fmla="*/ 1323742 w 3600448"/>
              <a:gd name="connsiteY909" fmla="*/ 1568012 h 2152650"/>
              <a:gd name="connsiteX910" fmla="*/ 1332656 w 3600448"/>
              <a:gd name="connsiteY910" fmla="*/ 1573684 h 2152650"/>
              <a:gd name="connsiteX911" fmla="*/ 1339827 w 3600448"/>
              <a:gd name="connsiteY911" fmla="*/ 1573728 h 2152650"/>
              <a:gd name="connsiteX912" fmla="*/ 1332714 w 3600448"/>
              <a:gd name="connsiteY912" fmla="*/ 1578372 h 2152650"/>
              <a:gd name="connsiteX913" fmla="*/ 1316045 w 3600448"/>
              <a:gd name="connsiteY913" fmla="*/ 1588558 h 2152650"/>
              <a:gd name="connsiteX914" fmla="*/ 1312340 w 3600448"/>
              <a:gd name="connsiteY914" fmla="*/ 1570037 h 2152650"/>
              <a:gd name="connsiteX915" fmla="*/ 1323742 w 3600448"/>
              <a:gd name="connsiteY915" fmla="*/ 1568012 h 2152650"/>
              <a:gd name="connsiteX916" fmla="*/ 162313 w 3600448"/>
              <a:gd name="connsiteY916" fmla="*/ 1562100 h 2152650"/>
              <a:gd name="connsiteX917" fmla="*/ 162313 w 3600448"/>
              <a:gd name="connsiteY917" fmla="*/ 1569571 h 2152650"/>
              <a:gd name="connsiteX918" fmla="*/ 177201 w 3600448"/>
              <a:gd name="connsiteY918" fmla="*/ 1573306 h 2152650"/>
              <a:gd name="connsiteX919" fmla="*/ 169756 w 3600448"/>
              <a:gd name="connsiteY919" fmla="*/ 1577041 h 2152650"/>
              <a:gd name="connsiteX920" fmla="*/ 178629 w 3600448"/>
              <a:gd name="connsiteY920" fmla="*/ 1582977 h 2152650"/>
              <a:gd name="connsiteX921" fmla="*/ 147422 w 3600448"/>
              <a:gd name="connsiteY921" fmla="*/ 1573306 h 2152650"/>
              <a:gd name="connsiteX922" fmla="*/ 162313 w 3600448"/>
              <a:gd name="connsiteY922" fmla="*/ 1562100 h 2152650"/>
              <a:gd name="connsiteX923" fmla="*/ 281435 w 3600448"/>
              <a:gd name="connsiteY923" fmla="*/ 1554692 h 2152650"/>
              <a:gd name="connsiteX924" fmla="*/ 281906 w 3600448"/>
              <a:gd name="connsiteY924" fmla="*/ 1554886 h 2152650"/>
              <a:gd name="connsiteX925" fmla="*/ 281791 w 3600448"/>
              <a:gd name="connsiteY925" fmla="*/ 1555772 h 2152650"/>
              <a:gd name="connsiteX926" fmla="*/ 906476 w 3600448"/>
              <a:gd name="connsiteY926" fmla="*/ 1554672 h 2152650"/>
              <a:gd name="connsiteX927" fmla="*/ 902772 w 3600448"/>
              <a:gd name="connsiteY927" fmla="*/ 1569414 h 2152650"/>
              <a:gd name="connsiteX928" fmla="*/ 913885 w 3600448"/>
              <a:gd name="connsiteY928" fmla="*/ 1565728 h 2152650"/>
              <a:gd name="connsiteX929" fmla="*/ 902772 w 3600448"/>
              <a:gd name="connsiteY929" fmla="*/ 1576784 h 2152650"/>
              <a:gd name="connsiteX930" fmla="*/ 895364 w 3600448"/>
              <a:gd name="connsiteY930" fmla="*/ 1576784 h 2152650"/>
              <a:gd name="connsiteX931" fmla="*/ 899068 w 3600448"/>
              <a:gd name="connsiteY931" fmla="*/ 1580469 h 2152650"/>
              <a:gd name="connsiteX932" fmla="*/ 884252 w 3600448"/>
              <a:gd name="connsiteY932" fmla="*/ 1580469 h 2152650"/>
              <a:gd name="connsiteX933" fmla="*/ 865731 w 3600448"/>
              <a:gd name="connsiteY933" fmla="*/ 1598896 h 2152650"/>
              <a:gd name="connsiteX934" fmla="*/ 858322 w 3600448"/>
              <a:gd name="connsiteY934" fmla="*/ 1595211 h 2152650"/>
              <a:gd name="connsiteX935" fmla="*/ 873139 w 3600448"/>
              <a:gd name="connsiteY935" fmla="*/ 1606266 h 2152650"/>
              <a:gd name="connsiteX936" fmla="*/ 924997 w 3600448"/>
              <a:gd name="connsiteY936" fmla="*/ 1595211 h 2152650"/>
              <a:gd name="connsiteX937" fmla="*/ 917589 w 3600448"/>
              <a:gd name="connsiteY937" fmla="*/ 1602581 h 2152650"/>
              <a:gd name="connsiteX938" fmla="*/ 921293 w 3600448"/>
              <a:gd name="connsiteY938" fmla="*/ 1598896 h 2152650"/>
              <a:gd name="connsiteX939" fmla="*/ 887956 w 3600448"/>
              <a:gd name="connsiteY939" fmla="*/ 1602581 h 2152650"/>
              <a:gd name="connsiteX940" fmla="*/ 865731 w 3600448"/>
              <a:gd name="connsiteY940" fmla="*/ 1617322 h 2152650"/>
              <a:gd name="connsiteX941" fmla="*/ 869435 w 3600448"/>
              <a:gd name="connsiteY941" fmla="*/ 1632063 h 2152650"/>
              <a:gd name="connsiteX942" fmla="*/ 858322 w 3600448"/>
              <a:gd name="connsiteY942" fmla="*/ 1639434 h 2152650"/>
              <a:gd name="connsiteX943" fmla="*/ 832396 w 3600448"/>
              <a:gd name="connsiteY943" fmla="*/ 1628378 h 2152650"/>
              <a:gd name="connsiteX944" fmla="*/ 795354 w 3600448"/>
              <a:gd name="connsiteY944" fmla="*/ 1643119 h 2152650"/>
              <a:gd name="connsiteX945" fmla="*/ 769425 w 3600448"/>
              <a:gd name="connsiteY945" fmla="*/ 1643119 h 2152650"/>
              <a:gd name="connsiteX946" fmla="*/ 773129 w 3600448"/>
              <a:gd name="connsiteY946" fmla="*/ 1632063 h 2152650"/>
              <a:gd name="connsiteX947" fmla="*/ 799058 w 3600448"/>
              <a:gd name="connsiteY947" fmla="*/ 1635749 h 2152650"/>
              <a:gd name="connsiteX948" fmla="*/ 795354 w 3600448"/>
              <a:gd name="connsiteY948" fmla="*/ 1632063 h 2152650"/>
              <a:gd name="connsiteX949" fmla="*/ 784242 w 3600448"/>
              <a:gd name="connsiteY949" fmla="*/ 1628378 h 2152650"/>
              <a:gd name="connsiteX950" fmla="*/ 791650 w 3600448"/>
              <a:gd name="connsiteY950" fmla="*/ 1624693 h 2152650"/>
              <a:gd name="connsiteX951" fmla="*/ 784242 w 3600448"/>
              <a:gd name="connsiteY951" fmla="*/ 1621008 h 2152650"/>
              <a:gd name="connsiteX952" fmla="*/ 780537 w 3600448"/>
              <a:gd name="connsiteY952" fmla="*/ 1628378 h 2152650"/>
              <a:gd name="connsiteX953" fmla="*/ 758312 w 3600448"/>
              <a:gd name="connsiteY953" fmla="*/ 1613637 h 2152650"/>
              <a:gd name="connsiteX954" fmla="*/ 765721 w 3600448"/>
              <a:gd name="connsiteY954" fmla="*/ 1609952 h 2152650"/>
              <a:gd name="connsiteX955" fmla="*/ 750904 w 3600448"/>
              <a:gd name="connsiteY955" fmla="*/ 1602581 h 2152650"/>
              <a:gd name="connsiteX956" fmla="*/ 799058 w 3600448"/>
              <a:gd name="connsiteY956" fmla="*/ 1609952 h 2152650"/>
              <a:gd name="connsiteX957" fmla="*/ 791650 w 3600448"/>
              <a:gd name="connsiteY957" fmla="*/ 1602581 h 2152650"/>
              <a:gd name="connsiteX958" fmla="*/ 806467 w 3600448"/>
              <a:gd name="connsiteY958" fmla="*/ 1602581 h 2152650"/>
              <a:gd name="connsiteX959" fmla="*/ 780537 w 3600448"/>
              <a:gd name="connsiteY959" fmla="*/ 1598896 h 2152650"/>
              <a:gd name="connsiteX960" fmla="*/ 780537 w 3600448"/>
              <a:gd name="connsiteY960" fmla="*/ 1602581 h 2152650"/>
              <a:gd name="connsiteX961" fmla="*/ 773129 w 3600448"/>
              <a:gd name="connsiteY961" fmla="*/ 1598896 h 2152650"/>
              <a:gd name="connsiteX962" fmla="*/ 802762 w 3600448"/>
              <a:gd name="connsiteY962" fmla="*/ 1595211 h 2152650"/>
              <a:gd name="connsiteX963" fmla="*/ 854618 w 3600448"/>
              <a:gd name="connsiteY963" fmla="*/ 1573099 h 2152650"/>
              <a:gd name="connsiteX964" fmla="*/ 843506 w 3600448"/>
              <a:gd name="connsiteY964" fmla="*/ 1562043 h 2152650"/>
              <a:gd name="connsiteX965" fmla="*/ 869435 w 3600448"/>
              <a:gd name="connsiteY965" fmla="*/ 1565728 h 2152650"/>
              <a:gd name="connsiteX966" fmla="*/ 865731 w 3600448"/>
              <a:gd name="connsiteY966" fmla="*/ 1558358 h 2152650"/>
              <a:gd name="connsiteX967" fmla="*/ 906476 w 3600448"/>
              <a:gd name="connsiteY967" fmla="*/ 1554672 h 2152650"/>
              <a:gd name="connsiteX968" fmla="*/ 1747838 w 3600448"/>
              <a:gd name="connsiteY968" fmla="*/ 1554162 h 2152650"/>
              <a:gd name="connsiteX969" fmla="*/ 1755775 w 3600448"/>
              <a:gd name="connsiteY969" fmla="*/ 1554162 h 2152650"/>
              <a:gd name="connsiteX970" fmla="*/ 1744661 w 3600448"/>
              <a:gd name="connsiteY970" fmla="*/ 1562099 h 2152650"/>
              <a:gd name="connsiteX971" fmla="*/ 390542 w 3600448"/>
              <a:gd name="connsiteY971" fmla="*/ 1554162 h 2152650"/>
              <a:gd name="connsiteX972" fmla="*/ 393717 w 3600448"/>
              <a:gd name="connsiteY972" fmla="*/ 1554162 h 2152650"/>
              <a:gd name="connsiteX973" fmla="*/ 385779 w 3600448"/>
              <a:gd name="connsiteY973" fmla="*/ 1558924 h 2152650"/>
              <a:gd name="connsiteX974" fmla="*/ 532230 w 3600448"/>
              <a:gd name="connsiteY974" fmla="*/ 1551053 h 2152650"/>
              <a:gd name="connsiteX975" fmla="*/ 534686 w 3600448"/>
              <a:gd name="connsiteY975" fmla="*/ 1555220 h 2152650"/>
              <a:gd name="connsiteX976" fmla="*/ 524208 w 3600448"/>
              <a:gd name="connsiteY976" fmla="*/ 1558924 h 2152650"/>
              <a:gd name="connsiteX977" fmla="*/ 527701 w 3600448"/>
              <a:gd name="connsiteY977" fmla="*/ 1551516 h 2152650"/>
              <a:gd name="connsiteX978" fmla="*/ 532230 w 3600448"/>
              <a:gd name="connsiteY978" fmla="*/ 1551053 h 2152650"/>
              <a:gd name="connsiteX979" fmla="*/ 1409701 w 3600448"/>
              <a:gd name="connsiteY979" fmla="*/ 1550987 h 2152650"/>
              <a:gd name="connsiteX980" fmla="*/ 1398272 w 3600448"/>
              <a:gd name="connsiteY980" fmla="*/ 1562099 h 2152650"/>
              <a:gd name="connsiteX981" fmla="*/ 1394461 w 3600448"/>
              <a:gd name="connsiteY981" fmla="*/ 1554691 h 2152650"/>
              <a:gd name="connsiteX982" fmla="*/ 1409701 w 3600448"/>
              <a:gd name="connsiteY982" fmla="*/ 1550987 h 2152650"/>
              <a:gd name="connsiteX983" fmla="*/ 262792 w 3600448"/>
              <a:gd name="connsiteY983" fmla="*/ 1550912 h 2152650"/>
              <a:gd name="connsiteX984" fmla="*/ 281435 w 3600448"/>
              <a:gd name="connsiteY984" fmla="*/ 1558472 h 2152650"/>
              <a:gd name="connsiteX985" fmla="*/ 281791 w 3600448"/>
              <a:gd name="connsiteY985" fmla="*/ 1555772 h 2152650"/>
              <a:gd name="connsiteX986" fmla="*/ 281899 w 3600448"/>
              <a:gd name="connsiteY986" fmla="*/ 1556109 h 2152650"/>
              <a:gd name="connsiteX987" fmla="*/ 285162 w 3600448"/>
              <a:gd name="connsiteY987" fmla="*/ 1566031 h 2152650"/>
              <a:gd name="connsiteX988" fmla="*/ 225502 w 3600448"/>
              <a:gd name="connsiteY988" fmla="*/ 1566031 h 2152650"/>
              <a:gd name="connsiteX989" fmla="*/ 218044 w 3600448"/>
              <a:gd name="connsiteY989" fmla="*/ 1581150 h 2152650"/>
              <a:gd name="connsiteX990" fmla="*/ 214317 w 3600448"/>
              <a:gd name="connsiteY990" fmla="*/ 1569811 h 2152650"/>
              <a:gd name="connsiteX991" fmla="*/ 262792 w 3600448"/>
              <a:gd name="connsiteY991" fmla="*/ 1550912 h 2152650"/>
              <a:gd name="connsiteX992" fmla="*/ 1695449 w 3600448"/>
              <a:gd name="connsiteY992" fmla="*/ 1547812 h 2152650"/>
              <a:gd name="connsiteX993" fmla="*/ 1689099 w 3600448"/>
              <a:gd name="connsiteY993" fmla="*/ 1550987 h 2152650"/>
              <a:gd name="connsiteX994" fmla="*/ 1684338 w 3600448"/>
              <a:gd name="connsiteY994" fmla="*/ 1550987 h 2152650"/>
              <a:gd name="connsiteX995" fmla="*/ 996963 w 3600448"/>
              <a:gd name="connsiteY995" fmla="*/ 1547812 h 2152650"/>
              <a:gd name="connsiteX996" fmla="*/ 989026 w 3600448"/>
              <a:gd name="connsiteY996" fmla="*/ 1550987 h 2152650"/>
              <a:gd name="connsiteX997" fmla="*/ 977913 w 3600448"/>
              <a:gd name="connsiteY997" fmla="*/ 1550987 h 2152650"/>
              <a:gd name="connsiteX998" fmla="*/ 186537 w 3600448"/>
              <a:gd name="connsiteY998" fmla="*/ 1547233 h 2152650"/>
              <a:gd name="connsiteX999" fmla="*/ 186856 w 3600448"/>
              <a:gd name="connsiteY999" fmla="*/ 1547253 h 2152650"/>
              <a:gd name="connsiteX1000" fmla="*/ 187001 w 3600448"/>
              <a:gd name="connsiteY1000" fmla="*/ 1547696 h 2152650"/>
              <a:gd name="connsiteX1001" fmla="*/ 180842 w 3600448"/>
              <a:gd name="connsiteY1001" fmla="*/ 1551516 h 2152650"/>
              <a:gd name="connsiteX1002" fmla="*/ 186537 w 3600448"/>
              <a:gd name="connsiteY1002" fmla="*/ 1547233 h 2152650"/>
              <a:gd name="connsiteX1003" fmla="*/ 1199646 w 3600448"/>
              <a:gd name="connsiteY1003" fmla="*/ 1545828 h 2152650"/>
              <a:gd name="connsiteX1004" fmla="*/ 1200688 w 3600448"/>
              <a:gd name="connsiteY1004" fmla="*/ 1554163 h 2152650"/>
              <a:gd name="connsiteX1005" fmla="*/ 1193280 w 3600448"/>
              <a:gd name="connsiteY1005" fmla="*/ 1546754 h 2152650"/>
              <a:gd name="connsiteX1006" fmla="*/ 1199646 w 3600448"/>
              <a:gd name="connsiteY1006" fmla="*/ 1545828 h 2152650"/>
              <a:gd name="connsiteX1007" fmla="*/ 785876 w 3600448"/>
              <a:gd name="connsiteY1007" fmla="*/ 1544224 h 2152650"/>
              <a:gd name="connsiteX1008" fmla="*/ 792179 w 3600448"/>
              <a:gd name="connsiteY1008" fmla="*/ 1547813 h 2152650"/>
              <a:gd name="connsiteX1009" fmla="*/ 784639 w 3600448"/>
              <a:gd name="connsiteY1009" fmla="*/ 1558925 h 2152650"/>
              <a:gd name="connsiteX1010" fmla="*/ 765787 w 3600448"/>
              <a:gd name="connsiteY1010" fmla="*/ 1555221 h 2152650"/>
              <a:gd name="connsiteX1011" fmla="*/ 762017 w 3600448"/>
              <a:gd name="connsiteY1011" fmla="*/ 1551517 h 2152650"/>
              <a:gd name="connsiteX1012" fmla="*/ 785876 w 3600448"/>
              <a:gd name="connsiteY1012" fmla="*/ 1544224 h 2152650"/>
              <a:gd name="connsiteX1013" fmla="*/ 64471 w 3600448"/>
              <a:gd name="connsiteY1013" fmla="*/ 1544009 h 2152650"/>
              <a:gd name="connsiteX1014" fmla="*/ 72486 w 3600448"/>
              <a:gd name="connsiteY1014" fmla="*/ 1545894 h 2152650"/>
              <a:gd name="connsiteX1015" fmla="*/ 73893 w 3600448"/>
              <a:gd name="connsiteY1015" fmla="*/ 1550987 h 2152650"/>
              <a:gd name="connsiteX1016" fmla="*/ 72018 w 3600448"/>
              <a:gd name="connsiteY1016" fmla="*/ 1549598 h 2152650"/>
              <a:gd name="connsiteX1017" fmla="*/ 1381789 w 3600448"/>
              <a:gd name="connsiteY1017" fmla="*/ 1543182 h 2152650"/>
              <a:gd name="connsiteX1018" fmla="*/ 1393827 w 3600448"/>
              <a:gd name="connsiteY1018" fmla="*/ 1544108 h 2152650"/>
              <a:gd name="connsiteX1019" fmla="*/ 1386420 w 3600448"/>
              <a:gd name="connsiteY1019" fmla="*/ 1551517 h 2152650"/>
              <a:gd name="connsiteX1020" fmla="*/ 1360490 w 3600448"/>
              <a:gd name="connsiteY1020" fmla="*/ 1555221 h 2152650"/>
              <a:gd name="connsiteX1021" fmla="*/ 1371602 w 3600448"/>
              <a:gd name="connsiteY1021" fmla="*/ 1558925 h 2152650"/>
              <a:gd name="connsiteX1022" fmla="*/ 1349375 w 3600448"/>
              <a:gd name="connsiteY1022" fmla="*/ 1573741 h 2152650"/>
              <a:gd name="connsiteX1023" fmla="*/ 1342364 w 3600448"/>
              <a:gd name="connsiteY1023" fmla="*/ 1573059 h 2152650"/>
              <a:gd name="connsiteX1024" fmla="*/ 1345672 w 3600448"/>
              <a:gd name="connsiteY1024" fmla="*/ 1567259 h 2152650"/>
              <a:gd name="connsiteX1025" fmla="*/ 1338270 w 3600448"/>
              <a:gd name="connsiteY1025" fmla="*/ 1566333 h 2152650"/>
              <a:gd name="connsiteX1026" fmla="*/ 1360490 w 3600448"/>
              <a:gd name="connsiteY1026" fmla="*/ 1558925 h 2152650"/>
              <a:gd name="connsiteX1027" fmla="*/ 1353084 w 3600448"/>
              <a:gd name="connsiteY1027" fmla="*/ 1555221 h 2152650"/>
              <a:gd name="connsiteX1028" fmla="*/ 1364194 w 3600448"/>
              <a:gd name="connsiteY1028" fmla="*/ 1547813 h 2152650"/>
              <a:gd name="connsiteX1029" fmla="*/ 1381789 w 3600448"/>
              <a:gd name="connsiteY1029" fmla="*/ 1543182 h 2152650"/>
              <a:gd name="connsiteX1030" fmla="*/ 63174 w 3600448"/>
              <a:gd name="connsiteY1030" fmla="*/ 1543049 h 2152650"/>
              <a:gd name="connsiteX1031" fmla="*/ 64471 w 3600448"/>
              <a:gd name="connsiteY1031" fmla="*/ 1544009 h 2152650"/>
              <a:gd name="connsiteX1032" fmla="*/ 62637 w 3600448"/>
              <a:gd name="connsiteY1032" fmla="*/ 1543579 h 2152650"/>
              <a:gd name="connsiteX1033" fmla="*/ 227116 w 3600448"/>
              <a:gd name="connsiteY1033" fmla="*/ 1538303 h 2152650"/>
              <a:gd name="connsiteX1034" fmla="*/ 229794 w 3600448"/>
              <a:gd name="connsiteY1034" fmla="*/ 1543049 h 2152650"/>
              <a:gd name="connsiteX1035" fmla="*/ 219077 w 3600448"/>
              <a:gd name="connsiteY1035" fmla="*/ 1539345 h 2152650"/>
              <a:gd name="connsiteX1036" fmla="*/ 227116 w 3600448"/>
              <a:gd name="connsiteY1036" fmla="*/ 1538303 h 2152650"/>
              <a:gd name="connsiteX1037" fmla="*/ 1301757 w 3600448"/>
              <a:gd name="connsiteY1037" fmla="*/ 1536700 h 2152650"/>
              <a:gd name="connsiteX1038" fmla="*/ 1285883 w 3600448"/>
              <a:gd name="connsiteY1038" fmla="*/ 1547813 h 2152650"/>
              <a:gd name="connsiteX1039" fmla="*/ 1301757 w 3600448"/>
              <a:gd name="connsiteY1039" fmla="*/ 1536700 h 2152650"/>
              <a:gd name="connsiteX1040" fmla="*/ 1197301 w 3600448"/>
              <a:gd name="connsiteY1040" fmla="*/ 1536700 h 2152650"/>
              <a:gd name="connsiteX1041" fmla="*/ 1204921 w 3600448"/>
              <a:gd name="connsiteY1041" fmla="*/ 1539875 h 2152650"/>
              <a:gd name="connsiteX1042" fmla="*/ 1185871 w 3600448"/>
              <a:gd name="connsiteY1042" fmla="*/ 1543050 h 2152650"/>
              <a:gd name="connsiteX1043" fmla="*/ 1197301 w 3600448"/>
              <a:gd name="connsiteY1043" fmla="*/ 1536700 h 2152650"/>
              <a:gd name="connsiteX1044" fmla="*/ 348568 w 3600448"/>
              <a:gd name="connsiteY1044" fmla="*/ 1535793 h 2152650"/>
              <a:gd name="connsiteX1045" fmla="*/ 345850 w 3600448"/>
              <a:gd name="connsiteY1045" fmla="*/ 1539925 h 2152650"/>
              <a:gd name="connsiteX1046" fmla="*/ 344839 w 3600448"/>
              <a:gd name="connsiteY1046" fmla="*/ 1539573 h 2152650"/>
              <a:gd name="connsiteX1047" fmla="*/ 348568 w 3600448"/>
              <a:gd name="connsiteY1047" fmla="*/ 1535793 h 2152650"/>
              <a:gd name="connsiteX1048" fmla="*/ 997445 w 3600448"/>
              <a:gd name="connsiteY1048" fmla="*/ 1535192 h 2152650"/>
              <a:gd name="connsiteX1049" fmla="*/ 996916 w 3600448"/>
              <a:gd name="connsiteY1049" fmla="*/ 1536180 h 2152650"/>
              <a:gd name="connsiteX1050" fmla="*/ 992767 w 3600448"/>
              <a:gd name="connsiteY1050" fmla="*/ 1536065 h 2152650"/>
              <a:gd name="connsiteX1051" fmla="*/ 997445 w 3600448"/>
              <a:gd name="connsiteY1051" fmla="*/ 1535192 h 2152650"/>
              <a:gd name="connsiteX1052" fmla="*/ 62637 w 3600448"/>
              <a:gd name="connsiteY1052" fmla="*/ 1534781 h 2152650"/>
              <a:gd name="connsiteX1053" fmla="*/ 70141 w 3600448"/>
              <a:gd name="connsiteY1053" fmla="*/ 1536170 h 2152650"/>
              <a:gd name="connsiteX1054" fmla="*/ 69205 w 3600448"/>
              <a:gd name="connsiteY1054" fmla="*/ 1537096 h 2152650"/>
              <a:gd name="connsiteX1055" fmla="*/ 63174 w 3600448"/>
              <a:gd name="connsiteY1055" fmla="*/ 1543049 h 2152650"/>
              <a:gd name="connsiteX1056" fmla="*/ 58886 w 3600448"/>
              <a:gd name="connsiteY1056" fmla="*/ 1539874 h 2152650"/>
              <a:gd name="connsiteX1057" fmla="*/ 85149 w 3600448"/>
              <a:gd name="connsiteY1057" fmla="*/ 1558395 h 2152650"/>
              <a:gd name="connsiteX1058" fmla="*/ 73893 w 3600448"/>
              <a:gd name="connsiteY1058" fmla="*/ 1562099 h 2152650"/>
              <a:gd name="connsiteX1059" fmla="*/ 58886 w 3600448"/>
              <a:gd name="connsiteY1059" fmla="*/ 1554691 h 2152650"/>
              <a:gd name="connsiteX1060" fmla="*/ 55134 w 3600448"/>
              <a:gd name="connsiteY1060" fmla="*/ 1536170 h 2152650"/>
              <a:gd name="connsiteX1061" fmla="*/ 62637 w 3600448"/>
              <a:gd name="connsiteY1061" fmla="*/ 1534781 h 2152650"/>
              <a:gd name="connsiteX1062" fmla="*/ 1026972 w 3600448"/>
              <a:gd name="connsiteY1062" fmla="*/ 1534100 h 2152650"/>
              <a:gd name="connsiteX1063" fmla="*/ 1022703 w 3600448"/>
              <a:gd name="connsiteY1063" fmla="*/ 1539558 h 2152650"/>
              <a:gd name="connsiteX1064" fmla="*/ 989025 w 3600448"/>
              <a:gd name="connsiteY1064" fmla="*/ 1543050 h 2152650"/>
              <a:gd name="connsiteX1065" fmla="*/ 996509 w 3600448"/>
              <a:gd name="connsiteY1065" fmla="*/ 1536938 h 2152650"/>
              <a:gd name="connsiteX1066" fmla="*/ 996916 w 3600448"/>
              <a:gd name="connsiteY1066" fmla="*/ 1536180 h 2152650"/>
              <a:gd name="connsiteX1067" fmla="*/ 1010461 w 3600448"/>
              <a:gd name="connsiteY1067" fmla="*/ 1536556 h 2152650"/>
              <a:gd name="connsiteX1068" fmla="*/ 1026972 w 3600448"/>
              <a:gd name="connsiteY1068" fmla="*/ 1534100 h 2152650"/>
              <a:gd name="connsiteX1069" fmla="*/ 24874 w 3600448"/>
              <a:gd name="connsiteY1069" fmla="*/ 1531937 h 2152650"/>
              <a:gd name="connsiteX1070" fmla="*/ 47100 w 3600448"/>
              <a:gd name="connsiteY1070" fmla="*/ 1535641 h 2152650"/>
              <a:gd name="connsiteX1071" fmla="*/ 47100 w 3600448"/>
              <a:gd name="connsiteY1071" fmla="*/ 1546754 h 2152650"/>
              <a:gd name="connsiteX1072" fmla="*/ 39690 w 3600448"/>
              <a:gd name="connsiteY1072" fmla="*/ 1539345 h 2152650"/>
              <a:gd name="connsiteX1073" fmla="*/ 17467 w 3600448"/>
              <a:gd name="connsiteY1073" fmla="*/ 1550458 h 2152650"/>
              <a:gd name="connsiteX1074" fmla="*/ 6352 w 3600448"/>
              <a:gd name="connsiteY1074" fmla="*/ 1539345 h 2152650"/>
              <a:gd name="connsiteX1075" fmla="*/ 24874 w 3600448"/>
              <a:gd name="connsiteY1075" fmla="*/ 1539345 h 2152650"/>
              <a:gd name="connsiteX1076" fmla="*/ 24874 w 3600448"/>
              <a:gd name="connsiteY1076" fmla="*/ 1531937 h 2152650"/>
              <a:gd name="connsiteX1077" fmla="*/ 62988 w 3600448"/>
              <a:gd name="connsiteY1077" fmla="*/ 1527175 h 2152650"/>
              <a:gd name="connsiteX1078" fmla="*/ 73029 w 3600448"/>
              <a:gd name="connsiteY1078" fmla="*/ 1531937 h 2152650"/>
              <a:gd name="connsiteX1079" fmla="*/ 55564 w 3600448"/>
              <a:gd name="connsiteY1079" fmla="*/ 1531937 h 2152650"/>
              <a:gd name="connsiteX1080" fmla="*/ 62988 w 3600448"/>
              <a:gd name="connsiteY1080" fmla="*/ 1527175 h 2152650"/>
              <a:gd name="connsiteX1081" fmla="*/ 132494 w 3600448"/>
              <a:gd name="connsiteY1081" fmla="*/ 1525587 h 2152650"/>
              <a:gd name="connsiteX1082" fmla="*/ 158525 w 3600448"/>
              <a:gd name="connsiteY1082" fmla="*/ 1529291 h 2152650"/>
              <a:gd name="connsiteX1083" fmla="*/ 154806 w 3600448"/>
              <a:gd name="connsiteY1083" fmla="*/ 1529291 h 2152650"/>
              <a:gd name="connsiteX1084" fmla="*/ 177122 w 3600448"/>
              <a:gd name="connsiteY1084" fmla="*/ 1532995 h 2152650"/>
              <a:gd name="connsiteX1085" fmla="*/ 184563 w 3600448"/>
              <a:gd name="connsiteY1085" fmla="*/ 1525587 h 2152650"/>
              <a:gd name="connsiteX1086" fmla="*/ 199437 w 3600448"/>
              <a:gd name="connsiteY1086" fmla="*/ 1536699 h 2152650"/>
              <a:gd name="connsiteX1087" fmla="*/ 199437 w 3600448"/>
              <a:gd name="connsiteY1087" fmla="*/ 1529291 h 2152650"/>
              <a:gd name="connsiteX1088" fmla="*/ 188281 w 3600448"/>
              <a:gd name="connsiteY1088" fmla="*/ 1529291 h 2152650"/>
              <a:gd name="connsiteX1089" fmla="*/ 210596 w 3600448"/>
              <a:gd name="connsiteY1089" fmla="*/ 1525587 h 2152650"/>
              <a:gd name="connsiteX1090" fmla="*/ 195722 w 3600448"/>
              <a:gd name="connsiteY1090" fmla="*/ 1540404 h 2152650"/>
              <a:gd name="connsiteX1091" fmla="*/ 210596 w 3600448"/>
              <a:gd name="connsiteY1091" fmla="*/ 1544108 h 2152650"/>
              <a:gd name="connsiteX1092" fmla="*/ 195722 w 3600448"/>
              <a:gd name="connsiteY1092" fmla="*/ 1547812 h 2152650"/>
              <a:gd name="connsiteX1093" fmla="*/ 186856 w 3600448"/>
              <a:gd name="connsiteY1093" fmla="*/ 1547253 h 2152650"/>
              <a:gd name="connsiteX1094" fmla="*/ 185492 w 3600448"/>
              <a:gd name="connsiteY1094" fmla="*/ 1543182 h 2152650"/>
              <a:gd name="connsiteX1095" fmla="*/ 173405 w 3600448"/>
              <a:gd name="connsiteY1095" fmla="*/ 1540404 h 2152650"/>
              <a:gd name="connsiteX1096" fmla="*/ 177122 w 3600448"/>
              <a:gd name="connsiteY1096" fmla="*/ 1547812 h 2152650"/>
              <a:gd name="connsiteX1097" fmla="*/ 165964 w 3600448"/>
              <a:gd name="connsiteY1097" fmla="*/ 1544108 h 2152650"/>
              <a:gd name="connsiteX1098" fmla="*/ 169684 w 3600448"/>
              <a:gd name="connsiteY1098" fmla="*/ 1551516 h 2152650"/>
              <a:gd name="connsiteX1099" fmla="*/ 128772 w 3600448"/>
              <a:gd name="connsiteY1099" fmla="*/ 1558924 h 2152650"/>
              <a:gd name="connsiteX1100" fmla="*/ 84140 w 3600448"/>
              <a:gd name="connsiteY1100" fmla="*/ 1555220 h 2152650"/>
              <a:gd name="connsiteX1101" fmla="*/ 102740 w 3600448"/>
              <a:gd name="connsiteY1101" fmla="*/ 1547812 h 2152650"/>
              <a:gd name="connsiteX1102" fmla="*/ 95298 w 3600448"/>
              <a:gd name="connsiteY1102" fmla="*/ 1544108 h 2152650"/>
              <a:gd name="connsiteX1103" fmla="*/ 95298 w 3600448"/>
              <a:gd name="connsiteY1103" fmla="*/ 1547812 h 2152650"/>
              <a:gd name="connsiteX1104" fmla="*/ 91582 w 3600448"/>
              <a:gd name="connsiteY1104" fmla="*/ 1540404 h 2152650"/>
              <a:gd name="connsiteX1105" fmla="*/ 110174 w 3600448"/>
              <a:gd name="connsiteY1105" fmla="*/ 1540404 h 2152650"/>
              <a:gd name="connsiteX1106" fmla="*/ 102740 w 3600448"/>
              <a:gd name="connsiteY1106" fmla="*/ 1536699 h 2152650"/>
              <a:gd name="connsiteX1107" fmla="*/ 132494 w 3600448"/>
              <a:gd name="connsiteY1107" fmla="*/ 1532995 h 2152650"/>
              <a:gd name="connsiteX1108" fmla="*/ 132494 w 3600448"/>
              <a:gd name="connsiteY1108" fmla="*/ 1525587 h 2152650"/>
              <a:gd name="connsiteX1109" fmla="*/ 913252 w 3600448"/>
              <a:gd name="connsiteY1109" fmla="*/ 1524120 h 2152650"/>
              <a:gd name="connsiteX1110" fmla="*/ 913243 w 3600448"/>
              <a:gd name="connsiteY1110" fmla="*/ 1524669 h 2152650"/>
              <a:gd name="connsiteX1111" fmla="*/ 907111 w 3600448"/>
              <a:gd name="connsiteY1111" fmla="*/ 1524793 h 2152650"/>
              <a:gd name="connsiteX1112" fmla="*/ 795751 w 3600448"/>
              <a:gd name="connsiteY1112" fmla="*/ 1521354 h 2152650"/>
              <a:gd name="connsiteX1113" fmla="*/ 806467 w 3600448"/>
              <a:gd name="connsiteY1113" fmla="*/ 1528763 h 2152650"/>
              <a:gd name="connsiteX1114" fmla="*/ 792179 w 3600448"/>
              <a:gd name="connsiteY1114" fmla="*/ 1528763 h 2152650"/>
              <a:gd name="connsiteX1115" fmla="*/ 795751 w 3600448"/>
              <a:gd name="connsiteY1115" fmla="*/ 1521354 h 2152650"/>
              <a:gd name="connsiteX1116" fmla="*/ 1140894 w 3600448"/>
              <a:gd name="connsiteY1116" fmla="*/ 1520825 h 2152650"/>
              <a:gd name="connsiteX1117" fmla="*/ 1144598 w 3600448"/>
              <a:gd name="connsiteY1117" fmla="*/ 1528536 h 2152650"/>
              <a:gd name="connsiteX1118" fmla="*/ 1155711 w 3600448"/>
              <a:gd name="connsiteY1118" fmla="*/ 1524681 h 2152650"/>
              <a:gd name="connsiteX1119" fmla="*/ 1133486 w 3600448"/>
              <a:gd name="connsiteY1119" fmla="*/ 1536247 h 2152650"/>
              <a:gd name="connsiteX1120" fmla="*/ 1137190 w 3600448"/>
              <a:gd name="connsiteY1120" fmla="*/ 1540102 h 2152650"/>
              <a:gd name="connsiteX1121" fmla="*/ 1118669 w 3600448"/>
              <a:gd name="connsiteY1121" fmla="*/ 1532391 h 2152650"/>
              <a:gd name="connsiteX1122" fmla="*/ 1100148 w 3600448"/>
              <a:gd name="connsiteY1122" fmla="*/ 1540102 h 2152650"/>
              <a:gd name="connsiteX1123" fmla="*/ 1114965 w 3600448"/>
              <a:gd name="connsiteY1123" fmla="*/ 1524681 h 2152650"/>
              <a:gd name="connsiteX1124" fmla="*/ 1140894 w 3600448"/>
              <a:gd name="connsiteY1124" fmla="*/ 1520825 h 2152650"/>
              <a:gd name="connsiteX1125" fmla="*/ 385779 w 3600448"/>
              <a:gd name="connsiteY1125" fmla="*/ 1520825 h 2152650"/>
              <a:gd name="connsiteX1126" fmla="*/ 385779 w 3600448"/>
              <a:gd name="connsiteY1126" fmla="*/ 1528233 h 2152650"/>
              <a:gd name="connsiteX1127" fmla="*/ 396890 w 3600448"/>
              <a:gd name="connsiteY1127" fmla="*/ 1520825 h 2152650"/>
              <a:gd name="connsiteX1128" fmla="*/ 404300 w 3600448"/>
              <a:gd name="connsiteY1128" fmla="*/ 1543050 h 2152650"/>
              <a:gd name="connsiteX1129" fmla="*/ 400596 w 3600448"/>
              <a:gd name="connsiteY1129" fmla="*/ 1535642 h 2152650"/>
              <a:gd name="connsiteX1130" fmla="*/ 385779 w 3600448"/>
              <a:gd name="connsiteY1130" fmla="*/ 1543050 h 2152650"/>
              <a:gd name="connsiteX1131" fmla="*/ 378371 w 3600448"/>
              <a:gd name="connsiteY1131" fmla="*/ 1524529 h 2152650"/>
              <a:gd name="connsiteX1132" fmla="*/ 922351 w 3600448"/>
              <a:gd name="connsiteY1132" fmla="*/ 1516856 h 2152650"/>
              <a:gd name="connsiteX1133" fmla="*/ 916160 w 3600448"/>
              <a:gd name="connsiteY1133" fmla="*/ 1523801 h 2152650"/>
              <a:gd name="connsiteX1134" fmla="*/ 913252 w 3600448"/>
              <a:gd name="connsiteY1134" fmla="*/ 1524120 h 2152650"/>
              <a:gd name="connsiteX1135" fmla="*/ 913303 w 3600448"/>
              <a:gd name="connsiteY1135" fmla="*/ 1520825 h 2152650"/>
              <a:gd name="connsiteX1136" fmla="*/ 922351 w 3600448"/>
              <a:gd name="connsiteY1136" fmla="*/ 1516856 h 2152650"/>
              <a:gd name="connsiteX1137" fmla="*/ 1279325 w 3600448"/>
              <a:gd name="connsiteY1137" fmla="*/ 1513742 h 2152650"/>
              <a:gd name="connsiteX1138" fmla="*/ 1286778 w 3600448"/>
              <a:gd name="connsiteY1138" fmla="*/ 1528396 h 2152650"/>
              <a:gd name="connsiteX1139" fmla="*/ 1238327 w 3600448"/>
              <a:gd name="connsiteY1139" fmla="*/ 1539387 h 2152650"/>
              <a:gd name="connsiteX1140" fmla="*/ 1227146 w 3600448"/>
              <a:gd name="connsiteY1140" fmla="*/ 1528396 h 2152650"/>
              <a:gd name="connsiteX1141" fmla="*/ 1256962 w 3600448"/>
              <a:gd name="connsiteY1141" fmla="*/ 1528396 h 2152650"/>
              <a:gd name="connsiteX1142" fmla="*/ 1245782 w 3600448"/>
              <a:gd name="connsiteY1142" fmla="*/ 1524733 h 2152650"/>
              <a:gd name="connsiteX1143" fmla="*/ 1283052 w 3600448"/>
              <a:gd name="connsiteY1143" fmla="*/ 1521069 h 2152650"/>
              <a:gd name="connsiteX1144" fmla="*/ 1279325 w 3600448"/>
              <a:gd name="connsiteY1144" fmla="*/ 1513742 h 2152650"/>
              <a:gd name="connsiteX1145" fmla="*/ 255331 w 3600448"/>
              <a:gd name="connsiteY1145" fmla="*/ 1513232 h 2152650"/>
              <a:gd name="connsiteX1146" fmla="*/ 266519 w 3600448"/>
              <a:gd name="connsiteY1146" fmla="*/ 1516894 h 2152650"/>
              <a:gd name="connsiteX1147" fmla="*/ 272267 w 3600448"/>
              <a:gd name="connsiteY1147" fmla="*/ 1514654 h 2152650"/>
              <a:gd name="connsiteX1148" fmla="*/ 272577 w 3600448"/>
              <a:gd name="connsiteY1148" fmla="*/ 1515477 h 2152650"/>
              <a:gd name="connsiteX1149" fmla="*/ 266519 w 3600448"/>
              <a:gd name="connsiteY1149" fmla="*/ 1524454 h 2152650"/>
              <a:gd name="connsiteX1150" fmla="*/ 303822 w 3600448"/>
              <a:gd name="connsiteY1150" fmla="*/ 1547132 h 2152650"/>
              <a:gd name="connsiteX1151" fmla="*/ 303822 w 3600448"/>
              <a:gd name="connsiteY1151" fmla="*/ 1543353 h 2152650"/>
              <a:gd name="connsiteX1152" fmla="*/ 341109 w 3600448"/>
              <a:gd name="connsiteY1152" fmla="*/ 1547132 h 2152650"/>
              <a:gd name="connsiteX1153" fmla="*/ 342042 w 3600448"/>
              <a:gd name="connsiteY1153" fmla="*/ 1545715 h 2152650"/>
              <a:gd name="connsiteX1154" fmla="*/ 345850 w 3600448"/>
              <a:gd name="connsiteY1154" fmla="*/ 1539925 h 2152650"/>
              <a:gd name="connsiteX1155" fmla="*/ 359751 w 3600448"/>
              <a:gd name="connsiteY1155" fmla="*/ 1544770 h 2152650"/>
              <a:gd name="connsiteX1156" fmla="*/ 374666 w 3600448"/>
              <a:gd name="connsiteY1156" fmla="*/ 1547132 h 2152650"/>
              <a:gd name="connsiteX1157" fmla="*/ 370937 w 3600448"/>
              <a:gd name="connsiteY1157" fmla="*/ 1550912 h 2152650"/>
              <a:gd name="connsiteX1158" fmla="*/ 352298 w 3600448"/>
              <a:gd name="connsiteY1158" fmla="*/ 1554692 h 2152650"/>
              <a:gd name="connsiteX1159" fmla="*/ 356025 w 3600448"/>
              <a:gd name="connsiteY1159" fmla="*/ 1562251 h 2152650"/>
              <a:gd name="connsiteX1160" fmla="*/ 341109 w 3600448"/>
              <a:gd name="connsiteY1160" fmla="*/ 1550912 h 2152650"/>
              <a:gd name="connsiteX1161" fmla="*/ 341109 w 3600448"/>
              <a:gd name="connsiteY1161" fmla="*/ 1554692 h 2152650"/>
              <a:gd name="connsiteX1162" fmla="*/ 326193 w 3600448"/>
              <a:gd name="connsiteY1162" fmla="*/ 1554692 h 2152650"/>
              <a:gd name="connsiteX1163" fmla="*/ 326193 w 3600448"/>
              <a:gd name="connsiteY1163" fmla="*/ 1543353 h 2152650"/>
              <a:gd name="connsiteX1164" fmla="*/ 315009 w 3600448"/>
              <a:gd name="connsiteY1164" fmla="*/ 1554692 h 2152650"/>
              <a:gd name="connsiteX1165" fmla="*/ 303822 w 3600448"/>
              <a:gd name="connsiteY1165" fmla="*/ 1550912 h 2152650"/>
              <a:gd name="connsiteX1166" fmla="*/ 307551 w 3600448"/>
              <a:gd name="connsiteY1166" fmla="*/ 1558472 h 2152650"/>
              <a:gd name="connsiteX1167" fmla="*/ 344839 w 3600448"/>
              <a:gd name="connsiteY1167" fmla="*/ 1562251 h 2152650"/>
              <a:gd name="connsiteX1168" fmla="*/ 326193 w 3600448"/>
              <a:gd name="connsiteY1168" fmla="*/ 1562251 h 2152650"/>
              <a:gd name="connsiteX1169" fmla="*/ 329921 w 3600448"/>
              <a:gd name="connsiteY1169" fmla="*/ 1566031 h 2152650"/>
              <a:gd name="connsiteX1170" fmla="*/ 318734 w 3600448"/>
              <a:gd name="connsiteY1170" fmla="*/ 1566031 h 2152650"/>
              <a:gd name="connsiteX1171" fmla="*/ 322463 w 3600448"/>
              <a:gd name="connsiteY1171" fmla="*/ 1569811 h 2152650"/>
              <a:gd name="connsiteX1172" fmla="*/ 307551 w 3600448"/>
              <a:gd name="connsiteY1172" fmla="*/ 1581150 h 2152650"/>
              <a:gd name="connsiteX1173" fmla="*/ 307551 w 3600448"/>
              <a:gd name="connsiteY1173" fmla="*/ 1577370 h 2152650"/>
              <a:gd name="connsiteX1174" fmla="*/ 296363 w 3600448"/>
              <a:gd name="connsiteY1174" fmla="*/ 1581150 h 2152650"/>
              <a:gd name="connsiteX1175" fmla="*/ 285162 w 3600448"/>
              <a:gd name="connsiteY1175" fmla="*/ 1569811 h 2152650"/>
              <a:gd name="connsiteX1176" fmla="*/ 300092 w 3600448"/>
              <a:gd name="connsiteY1176" fmla="*/ 1569811 h 2152650"/>
              <a:gd name="connsiteX1177" fmla="*/ 296363 w 3600448"/>
              <a:gd name="connsiteY1177" fmla="*/ 1560834 h 2152650"/>
              <a:gd name="connsiteX1178" fmla="*/ 281906 w 3600448"/>
              <a:gd name="connsiteY1178" fmla="*/ 1554886 h 2152650"/>
              <a:gd name="connsiteX1179" fmla="*/ 282365 w 3600448"/>
              <a:gd name="connsiteY1179" fmla="*/ 1551385 h 2152650"/>
              <a:gd name="connsiteX1180" fmla="*/ 288891 w 3600448"/>
              <a:gd name="connsiteY1180" fmla="*/ 1547132 h 2152650"/>
              <a:gd name="connsiteX1181" fmla="*/ 266519 w 3600448"/>
              <a:gd name="connsiteY1181" fmla="*/ 1535793 h 2152650"/>
              <a:gd name="connsiteX1182" fmla="*/ 266519 w 3600448"/>
              <a:gd name="connsiteY1182" fmla="*/ 1543353 h 2152650"/>
              <a:gd name="connsiteX1183" fmla="*/ 262792 w 3600448"/>
              <a:gd name="connsiteY1183" fmla="*/ 1528233 h 2152650"/>
              <a:gd name="connsiteX1184" fmla="*/ 247876 w 3600448"/>
              <a:gd name="connsiteY1184" fmla="*/ 1524454 h 2152650"/>
              <a:gd name="connsiteX1185" fmla="*/ 221773 w 3600448"/>
              <a:gd name="connsiteY1185" fmla="*/ 1528233 h 2152650"/>
              <a:gd name="connsiteX1186" fmla="*/ 221773 w 3600448"/>
              <a:gd name="connsiteY1186" fmla="*/ 1520674 h 2152650"/>
              <a:gd name="connsiteX1187" fmla="*/ 255331 w 3600448"/>
              <a:gd name="connsiteY1187" fmla="*/ 1513232 h 2152650"/>
              <a:gd name="connsiteX1188" fmla="*/ 270247 w 3600448"/>
              <a:gd name="connsiteY1188" fmla="*/ 1509335 h 2152650"/>
              <a:gd name="connsiteX1189" fmla="*/ 272577 w 3600448"/>
              <a:gd name="connsiteY1189" fmla="*/ 1514532 h 2152650"/>
              <a:gd name="connsiteX1190" fmla="*/ 272267 w 3600448"/>
              <a:gd name="connsiteY1190" fmla="*/ 1514654 h 2152650"/>
              <a:gd name="connsiteX1191" fmla="*/ 1331919 w 3600448"/>
              <a:gd name="connsiteY1191" fmla="*/ 1501775 h 2152650"/>
              <a:gd name="connsiteX1192" fmla="*/ 1343032 w 3600448"/>
              <a:gd name="connsiteY1192" fmla="*/ 1506538 h 2152650"/>
              <a:gd name="connsiteX1193" fmla="*/ 1335094 w 3600448"/>
              <a:gd name="connsiteY1193" fmla="*/ 1509713 h 2152650"/>
              <a:gd name="connsiteX1194" fmla="*/ 687604 w 3600448"/>
              <a:gd name="connsiteY1194" fmla="*/ 1501775 h 2152650"/>
              <a:gd name="connsiteX1195" fmla="*/ 706456 w 3600448"/>
              <a:gd name="connsiteY1195" fmla="*/ 1509712 h 2152650"/>
              <a:gd name="connsiteX1196" fmla="*/ 676293 w 3600448"/>
              <a:gd name="connsiteY1196" fmla="*/ 1525587 h 2152650"/>
              <a:gd name="connsiteX1197" fmla="*/ 687604 w 3600448"/>
              <a:gd name="connsiteY1197" fmla="*/ 1501775 h 2152650"/>
              <a:gd name="connsiteX1198" fmla="*/ 25401 w 3600448"/>
              <a:gd name="connsiteY1198" fmla="*/ 1499129 h 2152650"/>
              <a:gd name="connsiteX1199" fmla="*/ 6352 w 3600448"/>
              <a:gd name="connsiteY1199" fmla="*/ 1502833 h 2152650"/>
              <a:gd name="connsiteX1200" fmla="*/ 270410 w 3600448"/>
              <a:gd name="connsiteY1200" fmla="*/ 1498600 h 2152650"/>
              <a:gd name="connsiteX1201" fmla="*/ 288927 w 3600448"/>
              <a:gd name="connsiteY1201" fmla="*/ 1517650 h 2152650"/>
              <a:gd name="connsiteX1202" fmla="*/ 266701 w 3600448"/>
              <a:gd name="connsiteY1202" fmla="*/ 1502410 h 2152650"/>
              <a:gd name="connsiteX1203" fmla="*/ 141290 w 3600448"/>
              <a:gd name="connsiteY1203" fmla="*/ 1498600 h 2152650"/>
              <a:gd name="connsiteX1204" fmla="*/ 159499 w 3600448"/>
              <a:gd name="connsiteY1204" fmla="*/ 1502172 h 2152650"/>
              <a:gd name="connsiteX1205" fmla="*/ 159499 w 3600448"/>
              <a:gd name="connsiteY1205" fmla="*/ 1498600 h 2152650"/>
              <a:gd name="connsiteX1206" fmla="*/ 188635 w 3600448"/>
              <a:gd name="connsiteY1206" fmla="*/ 1505744 h 2152650"/>
              <a:gd name="connsiteX1207" fmla="*/ 192278 w 3600448"/>
              <a:gd name="connsiteY1207" fmla="*/ 1498600 h 2152650"/>
              <a:gd name="connsiteX1208" fmla="*/ 203207 w 3600448"/>
              <a:gd name="connsiteY1208" fmla="*/ 1502172 h 2152650"/>
              <a:gd name="connsiteX1209" fmla="*/ 203207 w 3600448"/>
              <a:gd name="connsiteY1209" fmla="*/ 1509315 h 2152650"/>
              <a:gd name="connsiteX1210" fmla="*/ 195921 w 3600448"/>
              <a:gd name="connsiteY1210" fmla="*/ 1509315 h 2152650"/>
              <a:gd name="connsiteX1211" fmla="*/ 141290 w 3600448"/>
              <a:gd name="connsiteY1211" fmla="*/ 1498600 h 2152650"/>
              <a:gd name="connsiteX1212" fmla="*/ 122240 w 3600448"/>
              <a:gd name="connsiteY1212" fmla="*/ 1498600 h 2152650"/>
              <a:gd name="connsiteX1213" fmla="*/ 141290 w 3600448"/>
              <a:gd name="connsiteY1213" fmla="*/ 1506537 h 2152650"/>
              <a:gd name="connsiteX1214" fmla="*/ 114303 w 3600448"/>
              <a:gd name="connsiteY1214" fmla="*/ 1501775 h 2152650"/>
              <a:gd name="connsiteX1215" fmla="*/ 1309141 w 3600448"/>
              <a:gd name="connsiteY1215" fmla="*/ 1495425 h 2152650"/>
              <a:gd name="connsiteX1216" fmla="*/ 1312869 w 3600448"/>
              <a:gd name="connsiteY1216" fmla="*/ 1506416 h 2152650"/>
              <a:gd name="connsiteX1217" fmla="*/ 1279325 w 3600448"/>
              <a:gd name="connsiteY1217" fmla="*/ 1513742 h 2152650"/>
              <a:gd name="connsiteX1218" fmla="*/ 1298426 w 3600448"/>
              <a:gd name="connsiteY1218" fmla="*/ 1507331 h 2152650"/>
              <a:gd name="connsiteX1219" fmla="*/ 1299868 w 3600448"/>
              <a:gd name="connsiteY1219" fmla="*/ 1505729 h 2152650"/>
              <a:gd name="connsiteX1220" fmla="*/ 1290644 w 3600448"/>
              <a:gd name="connsiteY1220" fmla="*/ 1501775 h 2152650"/>
              <a:gd name="connsiteX1221" fmla="*/ 1298581 w 3600448"/>
              <a:gd name="connsiteY1221" fmla="*/ 1501775 h 2152650"/>
              <a:gd name="connsiteX1222" fmla="*/ 1300643 w 3600448"/>
              <a:gd name="connsiteY1222" fmla="*/ 1504868 h 2152650"/>
              <a:gd name="connsiteX1223" fmla="*/ 728681 w 3600448"/>
              <a:gd name="connsiteY1223" fmla="*/ 1495425 h 2152650"/>
              <a:gd name="connsiteX1224" fmla="*/ 714393 w 3600448"/>
              <a:gd name="connsiteY1224" fmla="*/ 1501775 h 2152650"/>
              <a:gd name="connsiteX1225" fmla="*/ 709631 w 3600448"/>
              <a:gd name="connsiteY1225" fmla="*/ 1498600 h 2152650"/>
              <a:gd name="connsiteX1226" fmla="*/ 1219209 w 3600448"/>
              <a:gd name="connsiteY1226" fmla="*/ 1486959 h 2152650"/>
              <a:gd name="connsiteX1227" fmla="*/ 1227335 w 3600448"/>
              <a:gd name="connsiteY1227" fmla="*/ 1486959 h 2152650"/>
              <a:gd name="connsiteX1228" fmla="*/ 1227364 w 3600448"/>
              <a:gd name="connsiteY1228" fmla="*/ 1487885 h 2152650"/>
              <a:gd name="connsiteX1229" fmla="*/ 1219209 w 3600448"/>
              <a:gd name="connsiteY1229" fmla="*/ 1486959 h 2152650"/>
              <a:gd name="connsiteX1230" fmla="*/ 674451 w 3600448"/>
              <a:gd name="connsiteY1230" fmla="*/ 1483262 h 2152650"/>
              <a:gd name="connsiteX1231" fmla="*/ 675861 w 3600448"/>
              <a:gd name="connsiteY1231" fmla="*/ 1487487 h 2152650"/>
              <a:gd name="connsiteX1232" fmla="*/ 654213 w 3600448"/>
              <a:gd name="connsiteY1232" fmla="*/ 1498600 h 2152650"/>
              <a:gd name="connsiteX1233" fmla="*/ 661429 w 3600448"/>
              <a:gd name="connsiteY1233" fmla="*/ 1509712 h 2152650"/>
              <a:gd name="connsiteX1234" fmla="*/ 639781 w 3600448"/>
              <a:gd name="connsiteY1234" fmla="*/ 1487487 h 2152650"/>
              <a:gd name="connsiteX1235" fmla="*/ 654213 w 3600448"/>
              <a:gd name="connsiteY1235" fmla="*/ 1487487 h 2152650"/>
              <a:gd name="connsiteX1236" fmla="*/ 650605 w 3600448"/>
              <a:gd name="connsiteY1236" fmla="*/ 1483783 h 2152650"/>
              <a:gd name="connsiteX1237" fmla="*/ 674451 w 3600448"/>
              <a:gd name="connsiteY1237" fmla="*/ 1483262 h 2152650"/>
              <a:gd name="connsiteX1238" fmla="*/ 1226829 w 3600448"/>
              <a:gd name="connsiteY1238" fmla="*/ 1479550 h 2152650"/>
              <a:gd name="connsiteX1239" fmla="*/ 1230639 w 3600448"/>
              <a:gd name="connsiteY1239" fmla="*/ 1486959 h 2152650"/>
              <a:gd name="connsiteX1240" fmla="*/ 1229210 w 3600448"/>
              <a:gd name="connsiteY1240" fmla="*/ 1486959 h 2152650"/>
              <a:gd name="connsiteX1241" fmla="*/ 1227335 w 3600448"/>
              <a:gd name="connsiteY1241" fmla="*/ 1486959 h 2152650"/>
              <a:gd name="connsiteX1242" fmla="*/ 1227305 w 3600448"/>
              <a:gd name="connsiteY1242" fmla="*/ 1486033 h 2152650"/>
              <a:gd name="connsiteX1243" fmla="*/ 1226829 w 3600448"/>
              <a:gd name="connsiteY1243" fmla="*/ 1479550 h 2152650"/>
              <a:gd name="connsiteX1244" fmla="*/ 900126 w 3600448"/>
              <a:gd name="connsiteY1244" fmla="*/ 1479550 h 2152650"/>
              <a:gd name="connsiteX1245" fmla="*/ 884252 w 3600448"/>
              <a:gd name="connsiteY1245" fmla="*/ 1486959 h 2152650"/>
              <a:gd name="connsiteX1246" fmla="*/ 900126 w 3600448"/>
              <a:gd name="connsiteY1246" fmla="*/ 1479550 h 2152650"/>
              <a:gd name="connsiteX1247" fmla="*/ 792180 w 3600448"/>
              <a:gd name="connsiteY1247" fmla="*/ 1476375 h 2152650"/>
              <a:gd name="connsiteX1248" fmla="*/ 777363 w 3600448"/>
              <a:gd name="connsiteY1248" fmla="*/ 1491192 h 2152650"/>
              <a:gd name="connsiteX1249" fmla="*/ 781067 w 3600448"/>
              <a:gd name="connsiteY1249" fmla="*/ 1494896 h 2152650"/>
              <a:gd name="connsiteX1250" fmla="*/ 740321 w 3600448"/>
              <a:gd name="connsiteY1250" fmla="*/ 1491192 h 2152650"/>
              <a:gd name="connsiteX1251" fmla="*/ 740321 w 3600448"/>
              <a:gd name="connsiteY1251" fmla="*/ 1480079 h 2152650"/>
              <a:gd name="connsiteX1252" fmla="*/ 769955 w 3600448"/>
              <a:gd name="connsiteY1252" fmla="*/ 1487488 h 2152650"/>
              <a:gd name="connsiteX1253" fmla="*/ 792180 w 3600448"/>
              <a:gd name="connsiteY1253" fmla="*/ 1476375 h 2152650"/>
              <a:gd name="connsiteX1254" fmla="*/ 631814 w 3600448"/>
              <a:gd name="connsiteY1254" fmla="*/ 1468595 h 2152650"/>
              <a:gd name="connsiteX1255" fmla="*/ 635905 w 3600448"/>
              <a:gd name="connsiteY1255" fmla="*/ 1472670 h 2152650"/>
              <a:gd name="connsiteX1256" fmla="*/ 630674 w 3600448"/>
              <a:gd name="connsiteY1256" fmla="*/ 1469892 h 2152650"/>
              <a:gd name="connsiteX1257" fmla="*/ 1472803 w 3600448"/>
              <a:gd name="connsiteY1257" fmla="*/ 1468437 h 2152650"/>
              <a:gd name="connsiteX1258" fmla="*/ 1469232 w 3600448"/>
              <a:gd name="connsiteY1258" fmla="*/ 1479549 h 2152650"/>
              <a:gd name="connsiteX1259" fmla="*/ 1462087 w 3600448"/>
              <a:gd name="connsiteY1259" fmla="*/ 1475845 h 2152650"/>
              <a:gd name="connsiteX1260" fmla="*/ 1472803 w 3600448"/>
              <a:gd name="connsiteY1260" fmla="*/ 1468437 h 2152650"/>
              <a:gd name="connsiteX1261" fmla="*/ 1235084 w 3600448"/>
              <a:gd name="connsiteY1261" fmla="*/ 1465262 h 2152650"/>
              <a:gd name="connsiteX1262" fmla="*/ 1235084 w 3600448"/>
              <a:gd name="connsiteY1262" fmla="*/ 1468437 h 2152650"/>
              <a:gd name="connsiteX1263" fmla="*/ 1227146 w 3600448"/>
              <a:gd name="connsiteY1263" fmla="*/ 1473200 h 2152650"/>
              <a:gd name="connsiteX1264" fmla="*/ 300054 w 3600448"/>
              <a:gd name="connsiteY1264" fmla="*/ 1457325 h 2152650"/>
              <a:gd name="connsiteX1265" fmla="*/ 292632 w 3600448"/>
              <a:gd name="connsiteY1265" fmla="*/ 1461294 h 2152650"/>
              <a:gd name="connsiteX1266" fmla="*/ 300054 w 3600448"/>
              <a:gd name="connsiteY1266" fmla="*/ 1457325 h 2152650"/>
              <a:gd name="connsiteX1267" fmla="*/ 1040619 w 3600448"/>
              <a:gd name="connsiteY1267" fmla="*/ 1456134 h 2152650"/>
              <a:gd name="connsiteX1268" fmla="*/ 1047763 w 3600448"/>
              <a:gd name="connsiteY1268" fmla="*/ 1457325 h 2152650"/>
              <a:gd name="connsiteX1269" fmla="*/ 1033475 w 3600448"/>
              <a:gd name="connsiteY1269" fmla="*/ 1457325 h 2152650"/>
              <a:gd name="connsiteX1270" fmla="*/ 1040619 w 3600448"/>
              <a:gd name="connsiteY1270" fmla="*/ 1456134 h 2152650"/>
              <a:gd name="connsiteX1271" fmla="*/ 892189 w 3600448"/>
              <a:gd name="connsiteY1271" fmla="*/ 1454150 h 2152650"/>
              <a:gd name="connsiteX1272" fmla="*/ 858852 w 3600448"/>
              <a:gd name="connsiteY1272" fmla="*/ 1468438 h 2152650"/>
              <a:gd name="connsiteX1273" fmla="*/ 862556 w 3600448"/>
              <a:gd name="connsiteY1273" fmla="*/ 1464866 h 2152650"/>
              <a:gd name="connsiteX1274" fmla="*/ 892189 w 3600448"/>
              <a:gd name="connsiteY1274" fmla="*/ 1454150 h 2152650"/>
              <a:gd name="connsiteX1275" fmla="*/ 1851489 w 3600448"/>
              <a:gd name="connsiteY1275" fmla="*/ 1454101 h 2152650"/>
              <a:gd name="connsiteX1276" fmla="*/ 1874835 w 3600448"/>
              <a:gd name="connsiteY1276" fmla="*/ 1458119 h 2152650"/>
              <a:gd name="connsiteX1277" fmla="*/ 1856159 w 3600448"/>
              <a:gd name="connsiteY1277" fmla="*/ 1472406 h 2152650"/>
              <a:gd name="connsiteX1278" fmla="*/ 1841217 w 3600448"/>
              <a:gd name="connsiteY1278" fmla="*/ 1468835 h 2152650"/>
              <a:gd name="connsiteX1279" fmla="*/ 1833747 w 3600448"/>
              <a:gd name="connsiteY1279" fmla="*/ 1458119 h 2152650"/>
              <a:gd name="connsiteX1280" fmla="*/ 1830012 w 3600448"/>
              <a:gd name="connsiteY1280" fmla="*/ 1465263 h 2152650"/>
              <a:gd name="connsiteX1281" fmla="*/ 1815070 w 3600448"/>
              <a:gd name="connsiteY1281" fmla="*/ 1468835 h 2152650"/>
              <a:gd name="connsiteX1282" fmla="*/ 1822541 w 3600448"/>
              <a:gd name="connsiteY1282" fmla="*/ 1458119 h 2152650"/>
              <a:gd name="connsiteX1283" fmla="*/ 1851489 w 3600448"/>
              <a:gd name="connsiteY1283" fmla="*/ 1454101 h 2152650"/>
              <a:gd name="connsiteX1284" fmla="*/ 1092346 w 3600448"/>
              <a:gd name="connsiteY1284" fmla="*/ 1453757 h 2152650"/>
              <a:gd name="connsiteX1285" fmla="*/ 1089583 w 3600448"/>
              <a:gd name="connsiteY1285" fmla="*/ 1456007 h 2152650"/>
              <a:gd name="connsiteX1286" fmla="*/ 1074249 w 3600448"/>
              <a:gd name="connsiteY1286" fmla="*/ 1462088 h 2152650"/>
              <a:gd name="connsiteX1287" fmla="*/ 1085401 w 3600448"/>
              <a:gd name="connsiteY1287" fmla="*/ 1454604 h 2152650"/>
              <a:gd name="connsiteX1288" fmla="*/ 284616 w 3600448"/>
              <a:gd name="connsiteY1288" fmla="*/ 1453403 h 2152650"/>
              <a:gd name="connsiteX1289" fmla="*/ 286106 w 3600448"/>
              <a:gd name="connsiteY1289" fmla="*/ 1454149 h 2152650"/>
              <a:gd name="connsiteX1290" fmla="*/ 282384 w 3600448"/>
              <a:gd name="connsiteY1290" fmla="*/ 1454149 h 2152650"/>
              <a:gd name="connsiteX1291" fmla="*/ 1093540 w 3600448"/>
              <a:gd name="connsiteY1291" fmla="*/ 1452784 h 2152650"/>
              <a:gd name="connsiteX1292" fmla="*/ 1093069 w 3600448"/>
              <a:gd name="connsiteY1292" fmla="*/ 1453669 h 2152650"/>
              <a:gd name="connsiteX1293" fmla="*/ 1092346 w 3600448"/>
              <a:gd name="connsiteY1293" fmla="*/ 1453757 h 2152650"/>
              <a:gd name="connsiteX1294" fmla="*/ 1547812 w 3600448"/>
              <a:gd name="connsiteY1294" fmla="*/ 1450975 h 2152650"/>
              <a:gd name="connsiteX1295" fmla="*/ 1540272 w 3600448"/>
              <a:gd name="connsiteY1295" fmla="*/ 1465580 h 2152650"/>
              <a:gd name="connsiteX1296" fmla="*/ 1547812 w 3600448"/>
              <a:gd name="connsiteY1296" fmla="*/ 1461929 h 2152650"/>
              <a:gd name="connsiteX1297" fmla="*/ 1487489 w 3600448"/>
              <a:gd name="connsiteY1297" fmla="*/ 1483836 h 2152650"/>
              <a:gd name="connsiteX1298" fmla="*/ 1491259 w 3600448"/>
              <a:gd name="connsiteY1298" fmla="*/ 1480185 h 2152650"/>
              <a:gd name="connsiteX1299" fmla="*/ 1487489 w 3600448"/>
              <a:gd name="connsiteY1299" fmla="*/ 1476534 h 2152650"/>
              <a:gd name="connsiteX1300" fmla="*/ 1502569 w 3600448"/>
              <a:gd name="connsiteY1300" fmla="*/ 1472882 h 2152650"/>
              <a:gd name="connsiteX1301" fmla="*/ 1513883 w 3600448"/>
              <a:gd name="connsiteY1301" fmla="*/ 1461929 h 2152650"/>
              <a:gd name="connsiteX1302" fmla="*/ 1502569 w 3600448"/>
              <a:gd name="connsiteY1302" fmla="*/ 1469231 h 2152650"/>
              <a:gd name="connsiteX1303" fmla="*/ 1513883 w 3600448"/>
              <a:gd name="connsiteY1303" fmla="*/ 1472882 h 2152650"/>
              <a:gd name="connsiteX1304" fmla="*/ 1521422 w 3600448"/>
              <a:gd name="connsiteY1304" fmla="*/ 1465580 h 2152650"/>
              <a:gd name="connsiteX1305" fmla="*/ 1517652 w 3600448"/>
              <a:gd name="connsiteY1305" fmla="*/ 1465580 h 2152650"/>
              <a:gd name="connsiteX1306" fmla="*/ 1547812 w 3600448"/>
              <a:gd name="connsiteY1306" fmla="*/ 1450975 h 2152650"/>
              <a:gd name="connsiteX1307" fmla="*/ 903831 w 3600448"/>
              <a:gd name="connsiteY1307" fmla="*/ 1450975 h 2152650"/>
              <a:gd name="connsiteX1308" fmla="*/ 907535 w 3600448"/>
              <a:gd name="connsiteY1308" fmla="*/ 1454150 h 2152650"/>
              <a:gd name="connsiteX1309" fmla="*/ 903831 w 3600448"/>
              <a:gd name="connsiteY1309" fmla="*/ 1454150 h 2152650"/>
              <a:gd name="connsiteX1310" fmla="*/ 903831 w 3600448"/>
              <a:gd name="connsiteY1310" fmla="*/ 1450975 h 2152650"/>
              <a:gd name="connsiteX1311" fmla="*/ 1122983 w 3600448"/>
              <a:gd name="connsiteY1311" fmla="*/ 1450135 h 2152650"/>
              <a:gd name="connsiteX1312" fmla="*/ 1123976 w 3600448"/>
              <a:gd name="connsiteY1312" fmla="*/ 1450862 h 2152650"/>
              <a:gd name="connsiteX1313" fmla="*/ 1126299 w 3600448"/>
              <a:gd name="connsiteY1313" fmla="*/ 1454604 h 2152650"/>
              <a:gd name="connsiteX1314" fmla="*/ 1122446 w 3600448"/>
              <a:gd name="connsiteY1314" fmla="*/ 1449743 h 2152650"/>
              <a:gd name="connsiteX1315" fmla="*/ 1122697 w 3600448"/>
              <a:gd name="connsiteY1315" fmla="*/ 1449751 h 2152650"/>
              <a:gd name="connsiteX1316" fmla="*/ 1122983 w 3600448"/>
              <a:gd name="connsiteY1316" fmla="*/ 1450135 h 2152650"/>
              <a:gd name="connsiteX1317" fmla="*/ 1096555 w 3600448"/>
              <a:gd name="connsiteY1317" fmla="*/ 1447120 h 2152650"/>
              <a:gd name="connsiteX1318" fmla="*/ 1095683 w 3600448"/>
              <a:gd name="connsiteY1318" fmla="*/ 1451038 h 2152650"/>
              <a:gd name="connsiteX1319" fmla="*/ 1093540 w 3600448"/>
              <a:gd name="connsiteY1319" fmla="*/ 1452784 h 2152650"/>
              <a:gd name="connsiteX1320" fmla="*/ 1336055 w 3600448"/>
              <a:gd name="connsiteY1320" fmla="*/ 1446873 h 2152650"/>
              <a:gd name="connsiteX1321" fmla="*/ 1334238 w 3600448"/>
              <a:gd name="connsiteY1321" fmla="*/ 1447959 h 2152650"/>
              <a:gd name="connsiteX1322" fmla="*/ 1316342 w 3600448"/>
              <a:gd name="connsiteY1322" fmla="*/ 1454150 h 2152650"/>
              <a:gd name="connsiteX1323" fmla="*/ 1312670 w 3600448"/>
              <a:gd name="connsiteY1323" fmla="*/ 1461770 h 2152650"/>
              <a:gd name="connsiteX1324" fmla="*/ 1331026 w 3600448"/>
              <a:gd name="connsiteY1324" fmla="*/ 1461770 h 2152650"/>
              <a:gd name="connsiteX1325" fmla="*/ 1308999 w 3600448"/>
              <a:gd name="connsiteY1325" fmla="*/ 1473200 h 2152650"/>
              <a:gd name="connsiteX1326" fmla="*/ 1290644 w 3600448"/>
              <a:gd name="connsiteY1326" fmla="*/ 1465580 h 2152650"/>
              <a:gd name="connsiteX1327" fmla="*/ 1316342 w 3600448"/>
              <a:gd name="connsiteY1327" fmla="*/ 1450340 h 2152650"/>
              <a:gd name="connsiteX1328" fmla="*/ 1312670 w 3600448"/>
              <a:gd name="connsiteY1328" fmla="*/ 1450340 h 2152650"/>
              <a:gd name="connsiteX1329" fmla="*/ 1055701 w 3600448"/>
              <a:gd name="connsiteY1329" fmla="*/ 1446212 h 2152650"/>
              <a:gd name="connsiteX1330" fmla="*/ 1063638 w 3600448"/>
              <a:gd name="connsiteY1330" fmla="*/ 1454150 h 2152650"/>
              <a:gd name="connsiteX1331" fmla="*/ 1052525 w 3600448"/>
              <a:gd name="connsiteY1331" fmla="*/ 1450975 h 2152650"/>
              <a:gd name="connsiteX1332" fmla="*/ 1338438 w 3600448"/>
              <a:gd name="connsiteY1332" fmla="*/ 1445450 h 2152650"/>
              <a:gd name="connsiteX1333" fmla="*/ 1338368 w 3600448"/>
              <a:gd name="connsiteY1333" fmla="*/ 1446530 h 2152650"/>
              <a:gd name="connsiteX1334" fmla="*/ 1336055 w 3600448"/>
              <a:gd name="connsiteY1334" fmla="*/ 1446873 h 2152650"/>
              <a:gd name="connsiteX1335" fmla="*/ 776834 w 3600448"/>
              <a:gd name="connsiteY1335" fmla="*/ 1443037 h 2152650"/>
              <a:gd name="connsiteX1336" fmla="*/ 791650 w 3600448"/>
              <a:gd name="connsiteY1336" fmla="*/ 1450975 h 2152650"/>
              <a:gd name="connsiteX1337" fmla="*/ 776834 w 3600448"/>
              <a:gd name="connsiteY1337" fmla="*/ 1443037 h 2152650"/>
              <a:gd name="connsiteX1338" fmla="*/ 320236 w 3600448"/>
              <a:gd name="connsiteY1338" fmla="*/ 1442743 h 2152650"/>
              <a:gd name="connsiteX1339" fmla="*/ 323338 w 3600448"/>
              <a:gd name="connsiteY1339" fmla="*/ 1442951 h 2152650"/>
              <a:gd name="connsiteX1340" fmla="*/ 319620 w 3600448"/>
              <a:gd name="connsiteY1340" fmla="*/ 1442951 h 2152650"/>
              <a:gd name="connsiteX1341" fmla="*/ 855696 w 3600448"/>
              <a:gd name="connsiteY1341" fmla="*/ 1441741 h 2152650"/>
              <a:gd name="connsiteX1342" fmla="*/ 862318 w 3600448"/>
              <a:gd name="connsiteY1342" fmla="*/ 1443378 h 2152650"/>
              <a:gd name="connsiteX1343" fmla="*/ 858136 w 3600448"/>
              <a:gd name="connsiteY1343" fmla="*/ 1442911 h 2152650"/>
              <a:gd name="connsiteX1344" fmla="*/ 855663 w 3600448"/>
              <a:gd name="connsiteY1344" fmla="*/ 1441749 h 2152650"/>
              <a:gd name="connsiteX1345" fmla="*/ 349531 w 3600448"/>
              <a:gd name="connsiteY1345" fmla="*/ 1439862 h 2152650"/>
              <a:gd name="connsiteX1346" fmla="*/ 357204 w 3600448"/>
              <a:gd name="connsiteY1346" fmla="*/ 1446847 h 2152650"/>
              <a:gd name="connsiteX1347" fmla="*/ 334184 w 3600448"/>
              <a:gd name="connsiteY1347" fmla="*/ 1450339 h 2152650"/>
              <a:gd name="connsiteX1348" fmla="*/ 338021 w 3600448"/>
              <a:gd name="connsiteY1348" fmla="*/ 1457324 h 2152650"/>
              <a:gd name="connsiteX1349" fmla="*/ 349531 w 3600448"/>
              <a:gd name="connsiteY1349" fmla="*/ 1439862 h 2152650"/>
              <a:gd name="connsiteX1350" fmla="*/ 1342039 w 3600448"/>
              <a:gd name="connsiteY1350" fmla="*/ 1435100 h 2152650"/>
              <a:gd name="connsiteX1351" fmla="*/ 1349375 w 3600448"/>
              <a:gd name="connsiteY1351" fmla="*/ 1438910 h 2152650"/>
              <a:gd name="connsiteX1352" fmla="*/ 1338438 w 3600448"/>
              <a:gd name="connsiteY1352" fmla="*/ 1445450 h 2152650"/>
              <a:gd name="connsiteX1353" fmla="*/ 1338827 w 3600448"/>
              <a:gd name="connsiteY1353" fmla="*/ 1439386 h 2152650"/>
              <a:gd name="connsiteX1354" fmla="*/ 1342039 w 3600448"/>
              <a:gd name="connsiteY1354" fmla="*/ 1435100 h 2152650"/>
              <a:gd name="connsiteX1355" fmla="*/ 645231 w 3600448"/>
              <a:gd name="connsiteY1355" fmla="*/ 1431130 h 2152650"/>
              <a:gd name="connsiteX1356" fmla="*/ 646448 w 3600448"/>
              <a:gd name="connsiteY1356" fmla="*/ 1431924 h 2152650"/>
              <a:gd name="connsiteX1357" fmla="*/ 642797 w 3600448"/>
              <a:gd name="connsiteY1357" fmla="*/ 1431924 h 2152650"/>
              <a:gd name="connsiteX1358" fmla="*/ 692486 w 3600448"/>
              <a:gd name="connsiteY1358" fmla="*/ 1427943 h 2152650"/>
              <a:gd name="connsiteX1359" fmla="*/ 695417 w 3600448"/>
              <a:gd name="connsiteY1359" fmla="*/ 1431924 h 2152650"/>
              <a:gd name="connsiteX1360" fmla="*/ 691698 w 3600448"/>
              <a:gd name="connsiteY1360" fmla="*/ 1428220 h 2152650"/>
              <a:gd name="connsiteX1361" fmla="*/ 292262 w 3600448"/>
              <a:gd name="connsiteY1361" fmla="*/ 1424287 h 2152650"/>
              <a:gd name="connsiteX1362" fmla="*/ 293548 w 3600448"/>
              <a:gd name="connsiteY1362" fmla="*/ 1424287 h 2152650"/>
              <a:gd name="connsiteX1363" fmla="*/ 292328 w 3600448"/>
              <a:gd name="connsiteY1363" fmla="*/ 1425745 h 2152650"/>
              <a:gd name="connsiteX1364" fmla="*/ 1649689 w 3600448"/>
              <a:gd name="connsiteY1364" fmla="*/ 1424004 h 2152650"/>
              <a:gd name="connsiteX1365" fmla="*/ 1670050 w 3600448"/>
              <a:gd name="connsiteY1365" fmla="*/ 1425045 h 2152650"/>
              <a:gd name="connsiteX1366" fmla="*/ 1654808 w 3600448"/>
              <a:gd name="connsiteY1366" fmla="*/ 1439862 h 2152650"/>
              <a:gd name="connsiteX1367" fmla="*/ 1635761 w 3600448"/>
              <a:gd name="connsiteY1367" fmla="*/ 1439862 h 2152650"/>
              <a:gd name="connsiteX1368" fmla="*/ 1639568 w 3600448"/>
              <a:gd name="connsiteY1368" fmla="*/ 1428750 h 2152650"/>
              <a:gd name="connsiteX1369" fmla="*/ 1649689 w 3600448"/>
              <a:gd name="connsiteY1369" fmla="*/ 1424004 h 2152650"/>
              <a:gd name="connsiteX1370" fmla="*/ 1039528 w 3600448"/>
              <a:gd name="connsiteY1370" fmla="*/ 1423996 h 2152650"/>
              <a:gd name="connsiteX1371" fmla="*/ 1040958 w 3600448"/>
              <a:gd name="connsiteY1371" fmla="*/ 1424430 h 2152650"/>
              <a:gd name="connsiteX1372" fmla="*/ 1025538 w 3600448"/>
              <a:gd name="connsiteY1372" fmla="*/ 1431925 h 2152650"/>
              <a:gd name="connsiteX1373" fmla="*/ 1039528 w 3600448"/>
              <a:gd name="connsiteY1373" fmla="*/ 1423996 h 2152650"/>
              <a:gd name="connsiteX1374" fmla="*/ 1331919 w 3600448"/>
              <a:gd name="connsiteY1374" fmla="*/ 1423987 h 2152650"/>
              <a:gd name="connsiteX1375" fmla="*/ 1343032 w 3600448"/>
              <a:gd name="connsiteY1375" fmla="*/ 1423987 h 2152650"/>
              <a:gd name="connsiteX1376" fmla="*/ 1335623 w 3600448"/>
              <a:gd name="connsiteY1376" fmla="*/ 1435100 h 2152650"/>
              <a:gd name="connsiteX1377" fmla="*/ 1331919 w 3600448"/>
              <a:gd name="connsiteY1377" fmla="*/ 1423987 h 2152650"/>
              <a:gd name="connsiteX1378" fmla="*/ 349266 w 3600448"/>
              <a:gd name="connsiteY1378" fmla="*/ 1423987 h 2152650"/>
              <a:gd name="connsiteX1379" fmla="*/ 360380 w 3600448"/>
              <a:gd name="connsiteY1379" fmla="*/ 1423987 h 2152650"/>
              <a:gd name="connsiteX1380" fmla="*/ 352972 w 3600448"/>
              <a:gd name="connsiteY1380" fmla="*/ 1428749 h 2152650"/>
              <a:gd name="connsiteX1381" fmla="*/ 349266 w 3600448"/>
              <a:gd name="connsiteY1381" fmla="*/ 1423987 h 2152650"/>
              <a:gd name="connsiteX1382" fmla="*/ 334184 w 3600448"/>
              <a:gd name="connsiteY1382" fmla="*/ 1423987 h 2152650"/>
              <a:gd name="connsiteX1383" fmla="*/ 338153 w 3600448"/>
              <a:gd name="connsiteY1383" fmla="*/ 1435099 h 2152650"/>
              <a:gd name="connsiteX1384" fmla="*/ 330217 w 3600448"/>
              <a:gd name="connsiteY1384" fmla="*/ 1431395 h 2152650"/>
              <a:gd name="connsiteX1385" fmla="*/ 2120897 w 3600448"/>
              <a:gd name="connsiteY1385" fmla="*/ 1420812 h 2152650"/>
              <a:gd name="connsiteX1386" fmla="*/ 2105022 w 3600448"/>
              <a:gd name="connsiteY1386" fmla="*/ 1424781 h 2152650"/>
              <a:gd name="connsiteX1387" fmla="*/ 2120897 w 3600448"/>
              <a:gd name="connsiteY1387" fmla="*/ 1420812 h 2152650"/>
              <a:gd name="connsiteX1388" fmla="*/ 1057685 w 3600448"/>
              <a:gd name="connsiteY1388" fmla="*/ 1419945 h 2152650"/>
              <a:gd name="connsiteX1389" fmla="*/ 1063638 w 3600448"/>
              <a:gd name="connsiteY1389" fmla="*/ 1424517 h 2152650"/>
              <a:gd name="connsiteX1390" fmla="*/ 1048875 w 3600448"/>
              <a:gd name="connsiteY1390" fmla="*/ 1426832 h 2152650"/>
              <a:gd name="connsiteX1391" fmla="*/ 1040958 w 3600448"/>
              <a:gd name="connsiteY1391" fmla="*/ 1424430 h 2152650"/>
              <a:gd name="connsiteX1392" fmla="*/ 1047446 w 3600448"/>
              <a:gd name="connsiteY1392" fmla="*/ 1421276 h 2152650"/>
              <a:gd name="connsiteX1393" fmla="*/ 1057685 w 3600448"/>
              <a:gd name="connsiteY1393" fmla="*/ 1419945 h 2152650"/>
              <a:gd name="connsiteX1394" fmla="*/ 657402 w 3600448"/>
              <a:gd name="connsiteY1394" fmla="*/ 1417637 h 2152650"/>
              <a:gd name="connsiteX1395" fmla="*/ 668356 w 3600448"/>
              <a:gd name="connsiteY1395" fmla="*/ 1421209 h 2152650"/>
              <a:gd name="connsiteX1396" fmla="*/ 650100 w 3600448"/>
              <a:gd name="connsiteY1396" fmla="*/ 1428352 h 2152650"/>
              <a:gd name="connsiteX1397" fmla="*/ 653751 w 3600448"/>
              <a:gd name="connsiteY1397" fmla="*/ 1428352 h 2152650"/>
              <a:gd name="connsiteX1398" fmla="*/ 652382 w 3600448"/>
              <a:gd name="connsiteY1398" fmla="*/ 1428799 h 2152650"/>
              <a:gd name="connsiteX1399" fmla="*/ 645231 w 3600448"/>
              <a:gd name="connsiteY1399" fmla="*/ 1431130 h 2152650"/>
              <a:gd name="connsiteX1400" fmla="*/ 643025 w 3600448"/>
              <a:gd name="connsiteY1400" fmla="*/ 1429692 h 2152650"/>
              <a:gd name="connsiteX1401" fmla="*/ 657402 w 3600448"/>
              <a:gd name="connsiteY1401" fmla="*/ 1417637 h 2152650"/>
              <a:gd name="connsiteX1402" fmla="*/ 1126299 w 3600448"/>
              <a:gd name="connsiteY1402" fmla="*/ 1417184 h 2152650"/>
              <a:gd name="connsiteX1403" fmla="*/ 1137454 w 3600448"/>
              <a:gd name="connsiteY1403" fmla="*/ 1428410 h 2152650"/>
              <a:gd name="connsiteX1404" fmla="*/ 1122581 w 3600448"/>
              <a:gd name="connsiteY1404" fmla="*/ 1432152 h 2152650"/>
              <a:gd name="connsiteX1405" fmla="*/ 1126299 w 3600448"/>
              <a:gd name="connsiteY1405" fmla="*/ 1439636 h 2152650"/>
              <a:gd name="connsiteX1406" fmla="*/ 1118863 w 3600448"/>
              <a:gd name="connsiteY1406" fmla="*/ 1447120 h 2152650"/>
              <a:gd name="connsiteX1407" fmla="*/ 1122446 w 3600448"/>
              <a:gd name="connsiteY1407" fmla="*/ 1449743 h 2152650"/>
              <a:gd name="connsiteX1408" fmla="*/ 1114216 w 3600448"/>
              <a:gd name="connsiteY1408" fmla="*/ 1449459 h 2152650"/>
              <a:gd name="connsiteX1409" fmla="*/ 1096555 w 3600448"/>
              <a:gd name="connsiteY1409" fmla="*/ 1447120 h 2152650"/>
              <a:gd name="connsiteX1410" fmla="*/ 1074249 w 3600448"/>
              <a:gd name="connsiteY1410" fmla="*/ 1454604 h 2152650"/>
              <a:gd name="connsiteX1411" fmla="*/ 1063094 w 3600448"/>
              <a:gd name="connsiteY1411" fmla="*/ 1447120 h 2152650"/>
              <a:gd name="connsiteX1412" fmla="*/ 1077967 w 3600448"/>
              <a:gd name="connsiteY1412" fmla="*/ 1443378 h 2152650"/>
              <a:gd name="connsiteX1413" fmla="*/ 1085401 w 3600448"/>
              <a:gd name="connsiteY1413" fmla="*/ 1428410 h 2152650"/>
              <a:gd name="connsiteX1414" fmla="*/ 1126299 w 3600448"/>
              <a:gd name="connsiteY1414" fmla="*/ 1417184 h 2152650"/>
              <a:gd name="connsiteX1415" fmla="*/ 981296 w 3600448"/>
              <a:gd name="connsiteY1415" fmla="*/ 1417184 h 2152650"/>
              <a:gd name="connsiteX1416" fmla="*/ 988732 w 3600448"/>
              <a:gd name="connsiteY1416" fmla="*/ 1420926 h 2152650"/>
              <a:gd name="connsiteX1417" fmla="*/ 973860 w 3600448"/>
              <a:gd name="connsiteY1417" fmla="*/ 1424668 h 2152650"/>
              <a:gd name="connsiteX1418" fmla="*/ 981296 w 3600448"/>
              <a:gd name="connsiteY1418" fmla="*/ 1417184 h 2152650"/>
              <a:gd name="connsiteX1419" fmla="*/ 1446741 w 3600448"/>
              <a:gd name="connsiteY1419" fmla="*/ 1413329 h 2152650"/>
              <a:gd name="connsiteX1420" fmla="*/ 1446741 w 3600448"/>
              <a:gd name="connsiteY1420" fmla="*/ 1427843 h 2152650"/>
              <a:gd name="connsiteX1421" fmla="*/ 1454150 w 3600448"/>
              <a:gd name="connsiteY1421" fmla="*/ 1420586 h 2152650"/>
              <a:gd name="connsiteX1422" fmla="*/ 1476374 w 3600448"/>
              <a:gd name="connsiteY1422" fmla="*/ 1431472 h 2152650"/>
              <a:gd name="connsiteX1423" fmla="*/ 1461560 w 3600448"/>
              <a:gd name="connsiteY1423" fmla="*/ 1427843 h 2152650"/>
              <a:gd name="connsiteX1424" fmla="*/ 1457856 w 3600448"/>
              <a:gd name="connsiteY1424" fmla="*/ 1431472 h 2152650"/>
              <a:gd name="connsiteX1425" fmla="*/ 1439798 w 3600448"/>
              <a:gd name="connsiteY1425" fmla="*/ 1431472 h 2152650"/>
              <a:gd name="connsiteX1426" fmla="*/ 1431927 w 3600448"/>
              <a:gd name="connsiteY1426" fmla="*/ 1431472 h 2152650"/>
              <a:gd name="connsiteX1427" fmla="*/ 1428220 w 3600448"/>
              <a:gd name="connsiteY1427" fmla="*/ 1420586 h 2152650"/>
              <a:gd name="connsiteX1428" fmla="*/ 1409701 w 3600448"/>
              <a:gd name="connsiteY1428" fmla="*/ 1431472 h 2152650"/>
              <a:gd name="connsiteX1429" fmla="*/ 1446741 w 3600448"/>
              <a:gd name="connsiteY1429" fmla="*/ 1413329 h 2152650"/>
              <a:gd name="connsiteX1430" fmla="*/ 1412875 w 3600448"/>
              <a:gd name="connsiteY1430" fmla="*/ 1413289 h 2152650"/>
              <a:gd name="connsiteX1431" fmla="*/ 1416583 w 3600448"/>
              <a:gd name="connsiteY1431" fmla="*/ 1417016 h 2152650"/>
              <a:gd name="connsiteX1432" fmla="*/ 1412362 w 3600448"/>
              <a:gd name="connsiteY1432" fmla="*/ 1413564 h 2152650"/>
              <a:gd name="connsiteX1433" fmla="*/ 1390071 w 3600448"/>
              <a:gd name="connsiteY1433" fmla="*/ 1411542 h 2152650"/>
              <a:gd name="connsiteX1434" fmla="*/ 1392005 w 3600448"/>
              <a:gd name="connsiteY1434" fmla="*/ 1411719 h 2152650"/>
              <a:gd name="connsiteX1435" fmla="*/ 1390654 w 3600448"/>
              <a:gd name="connsiteY1435" fmla="*/ 1413289 h 2152650"/>
              <a:gd name="connsiteX1436" fmla="*/ 1324378 w 3600448"/>
              <a:gd name="connsiteY1436" fmla="*/ 1409700 h 2152650"/>
              <a:gd name="connsiteX1437" fmla="*/ 1335095 w 3600448"/>
              <a:gd name="connsiteY1437" fmla="*/ 1409700 h 2152650"/>
              <a:gd name="connsiteX1438" fmla="*/ 1324378 w 3600448"/>
              <a:gd name="connsiteY1438" fmla="*/ 1412875 h 2152650"/>
              <a:gd name="connsiteX1439" fmla="*/ 1324378 w 3600448"/>
              <a:gd name="connsiteY1439" fmla="*/ 1409700 h 2152650"/>
              <a:gd name="connsiteX1440" fmla="*/ 1100942 w 3600448"/>
              <a:gd name="connsiteY1440" fmla="*/ 1409700 h 2152650"/>
              <a:gd name="connsiteX1441" fmla="*/ 1104911 w 3600448"/>
              <a:gd name="connsiteY1441" fmla="*/ 1413669 h 2152650"/>
              <a:gd name="connsiteX1442" fmla="*/ 1096973 w 3600448"/>
              <a:gd name="connsiteY1442" fmla="*/ 1413669 h 2152650"/>
              <a:gd name="connsiteX1443" fmla="*/ 1100942 w 3600448"/>
              <a:gd name="connsiteY1443" fmla="*/ 1409700 h 2152650"/>
              <a:gd name="connsiteX1444" fmla="*/ 1966910 w 3600448"/>
              <a:gd name="connsiteY1444" fmla="*/ 1406525 h 2152650"/>
              <a:gd name="connsiteX1445" fmla="*/ 1966910 w 3600448"/>
              <a:gd name="connsiteY1445" fmla="*/ 1409700 h 2152650"/>
              <a:gd name="connsiteX1446" fmla="*/ 1949447 w 3600448"/>
              <a:gd name="connsiteY1446" fmla="*/ 1417637 h 2152650"/>
              <a:gd name="connsiteX1447" fmla="*/ 1590332 w 3600448"/>
              <a:gd name="connsiteY1447" fmla="*/ 1406346 h 2152650"/>
              <a:gd name="connsiteX1448" fmla="*/ 1609725 w 3600448"/>
              <a:gd name="connsiteY1448" fmla="*/ 1409541 h 2152650"/>
              <a:gd name="connsiteX1449" fmla="*/ 1609725 w 3600448"/>
              <a:gd name="connsiteY1449" fmla="*/ 1416843 h 2152650"/>
              <a:gd name="connsiteX1450" fmla="*/ 1591685 w 3600448"/>
              <a:gd name="connsiteY1450" fmla="*/ 1427797 h 2152650"/>
              <a:gd name="connsiteX1451" fmla="*/ 1595296 w 3600448"/>
              <a:gd name="connsiteY1451" fmla="*/ 1431448 h 2152650"/>
              <a:gd name="connsiteX1452" fmla="*/ 1573645 w 3600448"/>
              <a:gd name="connsiteY1452" fmla="*/ 1435099 h 2152650"/>
              <a:gd name="connsiteX1453" fmla="*/ 1577256 w 3600448"/>
              <a:gd name="connsiteY1453" fmla="*/ 1424146 h 2152650"/>
              <a:gd name="connsiteX1454" fmla="*/ 1591685 w 3600448"/>
              <a:gd name="connsiteY1454" fmla="*/ 1424146 h 2152650"/>
              <a:gd name="connsiteX1455" fmla="*/ 1584470 w 3600448"/>
              <a:gd name="connsiteY1455" fmla="*/ 1413192 h 2152650"/>
              <a:gd name="connsiteX1456" fmla="*/ 1573645 w 3600448"/>
              <a:gd name="connsiteY1456" fmla="*/ 1416843 h 2152650"/>
              <a:gd name="connsiteX1457" fmla="*/ 1590332 w 3600448"/>
              <a:gd name="connsiteY1457" fmla="*/ 1406346 h 2152650"/>
              <a:gd name="connsiteX1458" fmla="*/ 263775 w 3600448"/>
              <a:gd name="connsiteY1458" fmla="*/ 1405623 h 2152650"/>
              <a:gd name="connsiteX1459" fmla="*/ 274939 w 3600448"/>
              <a:gd name="connsiteY1459" fmla="*/ 1409356 h 2152650"/>
              <a:gd name="connsiteX1460" fmla="*/ 267497 w 3600448"/>
              <a:gd name="connsiteY1460" fmla="*/ 1416822 h 2152650"/>
              <a:gd name="connsiteX1461" fmla="*/ 263775 w 3600448"/>
              <a:gd name="connsiteY1461" fmla="*/ 1405623 h 2152650"/>
              <a:gd name="connsiteX1462" fmla="*/ 2019297 w 3600448"/>
              <a:gd name="connsiteY1462" fmla="*/ 1405572 h 2152650"/>
              <a:gd name="connsiteX1463" fmla="*/ 2038347 w 3600448"/>
              <a:gd name="connsiteY1463" fmla="*/ 1405572 h 2152650"/>
              <a:gd name="connsiteX1464" fmla="*/ 2038347 w 3600448"/>
              <a:gd name="connsiteY1464" fmla="*/ 1417002 h 2152650"/>
              <a:gd name="connsiteX1465" fmla="*/ 2034537 w 3600448"/>
              <a:gd name="connsiteY1465" fmla="*/ 1409382 h 2152650"/>
              <a:gd name="connsiteX1466" fmla="*/ 1625798 w 3600448"/>
              <a:gd name="connsiteY1466" fmla="*/ 1403680 h 2152650"/>
              <a:gd name="connsiteX1467" fmla="*/ 1624808 w 3600448"/>
              <a:gd name="connsiteY1467" fmla="*/ 1409699 h 2152650"/>
              <a:gd name="connsiteX1468" fmla="*/ 1620839 w 3600448"/>
              <a:gd name="connsiteY1468" fmla="*/ 1405995 h 2152650"/>
              <a:gd name="connsiteX1469" fmla="*/ 1625798 w 3600448"/>
              <a:gd name="connsiteY1469" fmla="*/ 1403680 h 2152650"/>
              <a:gd name="connsiteX1470" fmla="*/ 1837415 w 3600448"/>
              <a:gd name="connsiteY1470" fmla="*/ 1401762 h 2152650"/>
              <a:gd name="connsiteX1471" fmla="*/ 1826529 w 3600448"/>
              <a:gd name="connsiteY1471" fmla="*/ 1412874 h 2152650"/>
              <a:gd name="connsiteX1472" fmla="*/ 1819272 w 3600448"/>
              <a:gd name="connsiteY1472" fmla="*/ 1409170 h 2152650"/>
              <a:gd name="connsiteX1473" fmla="*/ 1837415 w 3600448"/>
              <a:gd name="connsiteY1473" fmla="*/ 1401762 h 2152650"/>
              <a:gd name="connsiteX1474" fmla="*/ 819099 w 3600448"/>
              <a:gd name="connsiteY1474" fmla="*/ 1401281 h 2152650"/>
              <a:gd name="connsiteX1475" fmla="*/ 819563 w 3600448"/>
              <a:gd name="connsiteY1475" fmla="*/ 1402217 h 2152650"/>
              <a:gd name="connsiteX1476" fmla="*/ 816310 w 3600448"/>
              <a:gd name="connsiteY1476" fmla="*/ 1402217 h 2152650"/>
              <a:gd name="connsiteX1477" fmla="*/ 813986 w 3600448"/>
              <a:gd name="connsiteY1477" fmla="*/ 1402217 h 2152650"/>
              <a:gd name="connsiteX1478" fmla="*/ 819099 w 3600448"/>
              <a:gd name="connsiteY1478" fmla="*/ 1401281 h 2152650"/>
              <a:gd name="connsiteX1479" fmla="*/ 346090 w 3600448"/>
              <a:gd name="connsiteY1479" fmla="*/ 1398587 h 2152650"/>
              <a:gd name="connsiteX1480" fmla="*/ 357204 w 3600448"/>
              <a:gd name="connsiteY1480" fmla="*/ 1401762 h 2152650"/>
              <a:gd name="connsiteX1481" fmla="*/ 349266 w 3600448"/>
              <a:gd name="connsiteY1481" fmla="*/ 1401762 h 2152650"/>
              <a:gd name="connsiteX1482" fmla="*/ 192091 w 3600448"/>
              <a:gd name="connsiteY1482" fmla="*/ 1398587 h 2152650"/>
              <a:gd name="connsiteX1483" fmla="*/ 203207 w 3600448"/>
              <a:gd name="connsiteY1483" fmla="*/ 1402556 h 2152650"/>
              <a:gd name="connsiteX1484" fmla="*/ 192091 w 3600448"/>
              <a:gd name="connsiteY1484" fmla="*/ 1398587 h 2152650"/>
              <a:gd name="connsiteX1485" fmla="*/ 1366112 w 3600448"/>
              <a:gd name="connsiteY1485" fmla="*/ 1392790 h 2152650"/>
              <a:gd name="connsiteX1486" fmla="*/ 1383243 w 3600448"/>
              <a:gd name="connsiteY1486" fmla="*/ 1394653 h 2152650"/>
              <a:gd name="connsiteX1487" fmla="*/ 1357317 w 3600448"/>
              <a:gd name="connsiteY1487" fmla="*/ 1398381 h 2152650"/>
              <a:gd name="connsiteX1488" fmla="*/ 1386946 w 3600448"/>
              <a:gd name="connsiteY1488" fmla="*/ 1402108 h 2152650"/>
              <a:gd name="connsiteX1489" fmla="*/ 1387409 w 3600448"/>
              <a:gd name="connsiteY1489" fmla="*/ 1403505 h 2152650"/>
              <a:gd name="connsiteX1490" fmla="*/ 1390071 w 3600448"/>
              <a:gd name="connsiteY1490" fmla="*/ 1411542 h 2152650"/>
              <a:gd name="connsiteX1491" fmla="*/ 1388798 w 3600448"/>
              <a:gd name="connsiteY1491" fmla="*/ 1411426 h 2152650"/>
              <a:gd name="connsiteX1492" fmla="*/ 1368428 w 3600448"/>
              <a:gd name="connsiteY1492" fmla="*/ 1420744 h 2152650"/>
              <a:gd name="connsiteX1493" fmla="*/ 1364721 w 3600448"/>
              <a:gd name="connsiteY1493" fmla="*/ 1431925 h 2152650"/>
              <a:gd name="connsiteX1494" fmla="*/ 1349905 w 3600448"/>
              <a:gd name="connsiteY1494" fmla="*/ 1428198 h 2152650"/>
              <a:gd name="connsiteX1495" fmla="*/ 1364721 w 3600448"/>
              <a:gd name="connsiteY1495" fmla="*/ 1405835 h 2152650"/>
              <a:gd name="connsiteX1496" fmla="*/ 1346202 w 3600448"/>
              <a:gd name="connsiteY1496" fmla="*/ 1402108 h 2152650"/>
              <a:gd name="connsiteX1497" fmla="*/ 1366112 w 3600448"/>
              <a:gd name="connsiteY1497" fmla="*/ 1392790 h 2152650"/>
              <a:gd name="connsiteX1498" fmla="*/ 2005010 w 3600448"/>
              <a:gd name="connsiteY1498" fmla="*/ 1390650 h 2152650"/>
              <a:gd name="connsiteX1499" fmla="*/ 1985733 w 3600448"/>
              <a:gd name="connsiteY1499" fmla="*/ 1406525 h 2152650"/>
              <a:gd name="connsiteX1500" fmla="*/ 1981877 w 3600448"/>
              <a:gd name="connsiteY1500" fmla="*/ 1402556 h 2152650"/>
              <a:gd name="connsiteX1501" fmla="*/ 2005010 w 3600448"/>
              <a:gd name="connsiteY1501" fmla="*/ 1390650 h 2152650"/>
              <a:gd name="connsiteX1502" fmla="*/ 103338 w 3600448"/>
              <a:gd name="connsiteY1502" fmla="*/ 1390483 h 2152650"/>
              <a:gd name="connsiteX1503" fmla="*/ 103682 w 3600448"/>
              <a:gd name="connsiteY1503" fmla="*/ 1390498 h 2152650"/>
              <a:gd name="connsiteX1504" fmla="*/ 103531 w 3600448"/>
              <a:gd name="connsiteY1504" fmla="*/ 1390650 h 2152650"/>
              <a:gd name="connsiteX1505" fmla="*/ 34961 w 3600448"/>
              <a:gd name="connsiteY1505" fmla="*/ 1390088 h 2152650"/>
              <a:gd name="connsiteX1506" fmla="*/ 43861 w 3600448"/>
              <a:gd name="connsiteY1506" fmla="*/ 1391708 h 2152650"/>
              <a:gd name="connsiteX1507" fmla="*/ 36317 w 3600448"/>
              <a:gd name="connsiteY1507" fmla="*/ 1406525 h 2152650"/>
              <a:gd name="connsiteX1508" fmla="*/ 36317 w 3600448"/>
              <a:gd name="connsiteY1508" fmla="*/ 1402821 h 2152650"/>
              <a:gd name="connsiteX1509" fmla="*/ 27625 w 3600448"/>
              <a:gd name="connsiteY1509" fmla="*/ 1395990 h 2152650"/>
              <a:gd name="connsiteX1510" fmla="*/ 23939 w 3600448"/>
              <a:gd name="connsiteY1510" fmla="*/ 1394313 h 2152650"/>
              <a:gd name="connsiteX1511" fmla="*/ 25936 w 3600448"/>
              <a:gd name="connsiteY1511" fmla="*/ 1394883 h 2152650"/>
              <a:gd name="connsiteX1512" fmla="*/ 26720 w 3600448"/>
              <a:gd name="connsiteY1512" fmla="*/ 1395276 h 2152650"/>
              <a:gd name="connsiteX1513" fmla="*/ 24695 w 3600448"/>
              <a:gd name="connsiteY1513" fmla="*/ 1393687 h 2152650"/>
              <a:gd name="connsiteX1514" fmla="*/ 29247 w 3600448"/>
              <a:gd name="connsiteY1514" fmla="*/ 1392634 h 2152650"/>
              <a:gd name="connsiteX1515" fmla="*/ 34961 w 3600448"/>
              <a:gd name="connsiteY1515" fmla="*/ 1390088 h 2152650"/>
              <a:gd name="connsiteX1516" fmla="*/ 17467 w 3600448"/>
              <a:gd name="connsiteY1516" fmla="*/ 1388004 h 2152650"/>
              <a:gd name="connsiteX1517" fmla="*/ 24695 w 3600448"/>
              <a:gd name="connsiteY1517" fmla="*/ 1393687 h 2152650"/>
              <a:gd name="connsiteX1518" fmla="*/ 24241 w 3600448"/>
              <a:gd name="connsiteY1518" fmla="*/ 1393792 h 2152650"/>
              <a:gd name="connsiteX1519" fmla="*/ 17467 w 3600448"/>
              <a:gd name="connsiteY1519" fmla="*/ 1388004 h 2152650"/>
              <a:gd name="connsiteX1520" fmla="*/ 464200 w 3600448"/>
              <a:gd name="connsiteY1520" fmla="*/ 1387475 h 2152650"/>
              <a:gd name="connsiteX1521" fmla="*/ 479440 w 3600448"/>
              <a:gd name="connsiteY1521" fmla="*/ 1391047 h 2152650"/>
              <a:gd name="connsiteX1522" fmla="*/ 475632 w 3600448"/>
              <a:gd name="connsiteY1522" fmla="*/ 1398190 h 2152650"/>
              <a:gd name="connsiteX1523" fmla="*/ 464200 w 3600448"/>
              <a:gd name="connsiteY1523" fmla="*/ 1394619 h 2152650"/>
              <a:gd name="connsiteX1524" fmla="*/ 468011 w 3600448"/>
              <a:gd name="connsiteY1524" fmla="*/ 1401762 h 2152650"/>
              <a:gd name="connsiteX1525" fmla="*/ 460390 w 3600448"/>
              <a:gd name="connsiteY1525" fmla="*/ 1394619 h 2152650"/>
              <a:gd name="connsiteX1526" fmla="*/ 464200 w 3600448"/>
              <a:gd name="connsiteY1526" fmla="*/ 1387475 h 2152650"/>
              <a:gd name="connsiteX1527" fmla="*/ 163061 w 3600448"/>
              <a:gd name="connsiteY1527" fmla="*/ 1387475 h 2152650"/>
              <a:gd name="connsiteX1528" fmla="*/ 163061 w 3600448"/>
              <a:gd name="connsiteY1528" fmla="*/ 1394883 h 2152650"/>
              <a:gd name="connsiteX1529" fmla="*/ 152176 w 3600448"/>
              <a:gd name="connsiteY1529" fmla="*/ 1391179 h 2152650"/>
              <a:gd name="connsiteX1530" fmla="*/ 155806 w 3600448"/>
              <a:gd name="connsiteY1530" fmla="*/ 1398587 h 2152650"/>
              <a:gd name="connsiteX1531" fmla="*/ 148549 w 3600448"/>
              <a:gd name="connsiteY1531" fmla="*/ 1391179 h 2152650"/>
              <a:gd name="connsiteX1532" fmla="*/ 163061 w 3600448"/>
              <a:gd name="connsiteY1532" fmla="*/ 1387475 h 2152650"/>
              <a:gd name="connsiteX1533" fmla="*/ 0 w 3600448"/>
              <a:gd name="connsiteY1533" fmla="*/ 1387475 h 2152650"/>
              <a:gd name="connsiteX1534" fmla="*/ 18059 w 3600448"/>
              <a:gd name="connsiteY1534" fmla="*/ 1391642 h 2152650"/>
              <a:gd name="connsiteX1535" fmla="*/ 23939 w 3600448"/>
              <a:gd name="connsiteY1535" fmla="*/ 1394313 h 2152650"/>
              <a:gd name="connsiteX1536" fmla="*/ 1569246 w 3600448"/>
              <a:gd name="connsiteY1536" fmla="*/ 1384300 h 2152650"/>
              <a:gd name="connsiteX1537" fmla="*/ 1581152 w 3600448"/>
              <a:gd name="connsiteY1537" fmla="*/ 1384300 h 2152650"/>
              <a:gd name="connsiteX1538" fmla="*/ 1573214 w 3600448"/>
              <a:gd name="connsiteY1538" fmla="*/ 1390650 h 2152650"/>
              <a:gd name="connsiteX1539" fmla="*/ 1569246 w 3600448"/>
              <a:gd name="connsiteY1539" fmla="*/ 1384300 h 2152650"/>
              <a:gd name="connsiteX1540" fmla="*/ 527066 w 3600448"/>
              <a:gd name="connsiteY1540" fmla="*/ 1384300 h 2152650"/>
              <a:gd name="connsiteX1541" fmla="*/ 513097 w 3600448"/>
              <a:gd name="connsiteY1541" fmla="*/ 1395412 h 2152650"/>
              <a:gd name="connsiteX1542" fmla="*/ 527066 w 3600448"/>
              <a:gd name="connsiteY1542" fmla="*/ 1384300 h 2152650"/>
              <a:gd name="connsiteX1543" fmla="*/ 493728 w 3600448"/>
              <a:gd name="connsiteY1543" fmla="*/ 1384300 h 2152650"/>
              <a:gd name="connsiteX1544" fmla="*/ 509604 w 3600448"/>
              <a:gd name="connsiteY1544" fmla="*/ 1391708 h 2152650"/>
              <a:gd name="connsiteX1545" fmla="*/ 497698 w 3600448"/>
              <a:gd name="connsiteY1545" fmla="*/ 1395412 h 2152650"/>
              <a:gd name="connsiteX1546" fmla="*/ 493728 w 3600448"/>
              <a:gd name="connsiteY1546" fmla="*/ 1388004 h 2152650"/>
              <a:gd name="connsiteX1547" fmla="*/ 1370508 w 3600448"/>
              <a:gd name="connsiteY1547" fmla="*/ 1377738 h 2152650"/>
              <a:gd name="connsiteX1548" fmla="*/ 1368054 w 3600448"/>
              <a:gd name="connsiteY1548" fmla="*/ 1380067 h 2152650"/>
              <a:gd name="connsiteX1549" fmla="*/ 1365086 w 3600448"/>
              <a:gd name="connsiteY1549" fmla="*/ 1378336 h 2152650"/>
              <a:gd name="connsiteX1550" fmla="*/ 1368814 w 3600448"/>
              <a:gd name="connsiteY1550" fmla="*/ 1377925 h 2152650"/>
              <a:gd name="connsiteX1551" fmla="*/ 554053 w 3600448"/>
              <a:gd name="connsiteY1551" fmla="*/ 1376362 h 2152650"/>
              <a:gd name="connsiteX1552" fmla="*/ 554053 w 3600448"/>
              <a:gd name="connsiteY1552" fmla="*/ 1384299 h 2152650"/>
              <a:gd name="connsiteX1553" fmla="*/ 550084 w 3600448"/>
              <a:gd name="connsiteY1553" fmla="*/ 1380331 h 2152650"/>
              <a:gd name="connsiteX1554" fmla="*/ 554053 w 3600448"/>
              <a:gd name="connsiteY1554" fmla="*/ 1376362 h 2152650"/>
              <a:gd name="connsiteX1555" fmla="*/ 1811335 w 3600448"/>
              <a:gd name="connsiteY1555" fmla="*/ 1375569 h 2152650"/>
              <a:gd name="connsiteX1556" fmla="*/ 1815039 w 3600448"/>
              <a:gd name="connsiteY1556" fmla="*/ 1383506 h 2152650"/>
              <a:gd name="connsiteX1557" fmla="*/ 1811335 w 3600448"/>
              <a:gd name="connsiteY1557" fmla="*/ 1375569 h 2152650"/>
              <a:gd name="connsiteX1558" fmla="*/ 1360116 w 3600448"/>
              <a:gd name="connsiteY1558" fmla="*/ 1375437 h 2152650"/>
              <a:gd name="connsiteX1559" fmla="*/ 1365086 w 3600448"/>
              <a:gd name="connsiteY1559" fmla="*/ 1378336 h 2152650"/>
              <a:gd name="connsiteX1560" fmla="*/ 1349375 w 3600448"/>
              <a:gd name="connsiteY1560" fmla="*/ 1380067 h 2152650"/>
              <a:gd name="connsiteX1561" fmla="*/ 1349375 w 3600448"/>
              <a:gd name="connsiteY1561" fmla="*/ 1376363 h 2152650"/>
              <a:gd name="connsiteX1562" fmla="*/ 1360116 w 3600448"/>
              <a:gd name="connsiteY1562" fmla="*/ 1375437 h 2152650"/>
              <a:gd name="connsiteX1563" fmla="*/ 1915252 w 3600448"/>
              <a:gd name="connsiteY1563" fmla="*/ 1373745 h 2152650"/>
              <a:gd name="connsiteX1564" fmla="*/ 1914126 w 3600448"/>
              <a:gd name="connsiteY1564" fmla="*/ 1375072 h 2152650"/>
              <a:gd name="connsiteX1565" fmla="*/ 1900235 w 3600448"/>
              <a:gd name="connsiteY1565" fmla="*/ 1379537 h 2152650"/>
              <a:gd name="connsiteX1566" fmla="*/ 1902550 w 3600448"/>
              <a:gd name="connsiteY1566" fmla="*/ 1378644 h 2152650"/>
              <a:gd name="connsiteX1567" fmla="*/ 1501774 w 3600448"/>
              <a:gd name="connsiteY1567" fmla="*/ 1372290 h 2152650"/>
              <a:gd name="connsiteX1568" fmla="*/ 1492978 w 3600448"/>
              <a:gd name="connsiteY1568" fmla="*/ 1376483 h 2152650"/>
              <a:gd name="connsiteX1569" fmla="*/ 1491351 w 3600448"/>
              <a:gd name="connsiteY1569" fmla="*/ 1375350 h 2152650"/>
              <a:gd name="connsiteX1570" fmla="*/ 1486959 w 3600448"/>
              <a:gd name="connsiteY1570" fmla="*/ 1372290 h 2152650"/>
              <a:gd name="connsiteX1571" fmla="*/ 1491351 w 3600448"/>
              <a:gd name="connsiteY1571" fmla="*/ 1375350 h 2152650"/>
              <a:gd name="connsiteX1572" fmla="*/ 1490662 w 3600448"/>
              <a:gd name="connsiteY1572" fmla="*/ 1375552 h 2152650"/>
              <a:gd name="connsiteX1573" fmla="*/ 1481302 w 3600448"/>
              <a:gd name="connsiteY1573" fmla="*/ 1375944 h 2152650"/>
              <a:gd name="connsiteX1574" fmla="*/ 96046 w 3600448"/>
              <a:gd name="connsiteY1574" fmla="*/ 1371600 h 2152650"/>
              <a:gd name="connsiteX1575" fmla="*/ 94176 w 3600448"/>
              <a:gd name="connsiteY1575" fmla="*/ 1382554 h 2152650"/>
              <a:gd name="connsiteX1576" fmla="*/ 103338 w 3600448"/>
              <a:gd name="connsiteY1576" fmla="*/ 1390483 h 2152650"/>
              <a:gd name="connsiteX1577" fmla="*/ 17467 w 3600448"/>
              <a:gd name="connsiteY1577" fmla="*/ 1386840 h 2152650"/>
              <a:gd name="connsiteX1578" fmla="*/ 39917 w 3600448"/>
              <a:gd name="connsiteY1578" fmla="*/ 1383030 h 2152650"/>
              <a:gd name="connsiteX1579" fmla="*/ 43662 w 3600448"/>
              <a:gd name="connsiteY1579" fmla="*/ 1375410 h 2152650"/>
              <a:gd name="connsiteX1580" fmla="*/ 96046 w 3600448"/>
              <a:gd name="connsiteY1580" fmla="*/ 1371600 h 2152650"/>
              <a:gd name="connsiteX1581" fmla="*/ 1917083 w 3600448"/>
              <a:gd name="connsiteY1581" fmla="*/ 1371587 h 2152650"/>
              <a:gd name="connsiteX1582" fmla="*/ 1918756 w 3600448"/>
              <a:gd name="connsiteY1582" fmla="*/ 1372394 h 2152650"/>
              <a:gd name="connsiteX1583" fmla="*/ 1915252 w 3600448"/>
              <a:gd name="connsiteY1583" fmla="*/ 1373745 h 2152650"/>
              <a:gd name="connsiteX1584" fmla="*/ 580991 w 3600448"/>
              <a:gd name="connsiteY1584" fmla="*/ 1369358 h 2152650"/>
              <a:gd name="connsiteX1585" fmla="*/ 572114 w 3600448"/>
              <a:gd name="connsiteY1585" fmla="*/ 1371600 h 2152650"/>
              <a:gd name="connsiteX1586" fmla="*/ 574529 w 3600448"/>
              <a:gd name="connsiteY1586" fmla="*/ 1369814 h 2152650"/>
              <a:gd name="connsiteX1587" fmla="*/ 582954 w 3600448"/>
              <a:gd name="connsiteY1587" fmla="*/ 1369219 h 2152650"/>
              <a:gd name="connsiteX1588" fmla="*/ 590965 w 3600448"/>
              <a:gd name="connsiteY1588" fmla="*/ 1371600 h 2152650"/>
              <a:gd name="connsiteX1589" fmla="*/ 581849 w 3600448"/>
              <a:gd name="connsiteY1589" fmla="*/ 1369297 h 2152650"/>
              <a:gd name="connsiteX1590" fmla="*/ 581540 w 3600448"/>
              <a:gd name="connsiteY1590" fmla="*/ 1369219 h 2152650"/>
              <a:gd name="connsiteX1591" fmla="*/ 581849 w 3600448"/>
              <a:gd name="connsiteY1591" fmla="*/ 1369297 h 2152650"/>
              <a:gd name="connsiteX1592" fmla="*/ 580991 w 3600448"/>
              <a:gd name="connsiteY1592" fmla="*/ 1369358 h 2152650"/>
              <a:gd name="connsiteX1593" fmla="*/ 1642269 w 3600448"/>
              <a:gd name="connsiteY1593" fmla="*/ 1367631 h 2152650"/>
              <a:gd name="connsiteX1594" fmla="*/ 1647825 w 3600448"/>
              <a:gd name="connsiteY1594" fmla="*/ 1368425 h 2152650"/>
              <a:gd name="connsiteX1595" fmla="*/ 1636714 w 3600448"/>
              <a:gd name="connsiteY1595" fmla="*/ 1371600 h 2152650"/>
              <a:gd name="connsiteX1596" fmla="*/ 1642269 w 3600448"/>
              <a:gd name="connsiteY1596" fmla="*/ 1367631 h 2152650"/>
              <a:gd name="connsiteX1597" fmla="*/ 1922460 w 3600448"/>
              <a:gd name="connsiteY1597" fmla="*/ 1365250 h 2152650"/>
              <a:gd name="connsiteX1598" fmla="*/ 1917083 w 3600448"/>
              <a:gd name="connsiteY1598" fmla="*/ 1371587 h 2152650"/>
              <a:gd name="connsiteX1599" fmla="*/ 1912274 w 3600448"/>
              <a:gd name="connsiteY1599" fmla="*/ 1369268 h 2152650"/>
              <a:gd name="connsiteX1600" fmla="*/ 1911348 w 3600448"/>
              <a:gd name="connsiteY1600" fmla="*/ 1368822 h 2152650"/>
              <a:gd name="connsiteX1601" fmla="*/ 1922460 w 3600448"/>
              <a:gd name="connsiteY1601" fmla="*/ 1365250 h 2152650"/>
              <a:gd name="connsiteX1602" fmla="*/ 1587896 w 3600448"/>
              <a:gd name="connsiteY1602" fmla="*/ 1365250 h 2152650"/>
              <a:gd name="connsiteX1603" fmla="*/ 1591468 w 3600448"/>
              <a:gd name="connsiteY1603" fmla="*/ 1372658 h 2152650"/>
              <a:gd name="connsiteX1604" fmla="*/ 1495427 w 3600448"/>
              <a:gd name="connsiteY1604" fmla="*/ 1365250 h 2152650"/>
              <a:gd name="connsiteX1605" fmla="*/ 1498600 w 3600448"/>
              <a:gd name="connsiteY1605" fmla="*/ 1365250 h 2152650"/>
              <a:gd name="connsiteX1606" fmla="*/ 1495427 w 3600448"/>
              <a:gd name="connsiteY1606" fmla="*/ 1371600 h 2152650"/>
              <a:gd name="connsiteX1607" fmla="*/ 1397934 w 3600448"/>
              <a:gd name="connsiteY1607" fmla="*/ 1365250 h 2152650"/>
              <a:gd name="connsiteX1608" fmla="*/ 1412875 w 3600448"/>
              <a:gd name="connsiteY1608" fmla="*/ 1376363 h 2152650"/>
              <a:gd name="connsiteX1609" fmla="*/ 1405407 w 3600448"/>
              <a:gd name="connsiteY1609" fmla="*/ 1387475 h 2152650"/>
              <a:gd name="connsiteX1610" fmla="*/ 1394200 w 3600448"/>
              <a:gd name="connsiteY1610" fmla="*/ 1387475 h 2152650"/>
              <a:gd name="connsiteX1611" fmla="*/ 1401669 w 3600448"/>
              <a:gd name="connsiteY1611" fmla="*/ 1380067 h 2152650"/>
              <a:gd name="connsiteX1612" fmla="*/ 1386728 w 3600448"/>
              <a:gd name="connsiteY1612" fmla="*/ 1383771 h 2152650"/>
              <a:gd name="connsiteX1613" fmla="*/ 1397934 w 3600448"/>
              <a:gd name="connsiteY1613" fmla="*/ 1372658 h 2152650"/>
              <a:gd name="connsiteX1614" fmla="*/ 1379260 w 3600448"/>
              <a:gd name="connsiteY1614" fmla="*/ 1372658 h 2152650"/>
              <a:gd name="connsiteX1615" fmla="*/ 1382994 w 3600448"/>
              <a:gd name="connsiteY1615" fmla="*/ 1376363 h 2152650"/>
              <a:gd name="connsiteX1616" fmla="*/ 1378791 w 3600448"/>
              <a:gd name="connsiteY1616" fmla="*/ 1376826 h 2152650"/>
              <a:gd name="connsiteX1617" fmla="*/ 1370508 w 3600448"/>
              <a:gd name="connsiteY1617" fmla="*/ 1377738 h 2152650"/>
              <a:gd name="connsiteX1618" fmla="*/ 1378791 w 3600448"/>
              <a:gd name="connsiteY1618" fmla="*/ 1369880 h 2152650"/>
              <a:gd name="connsiteX1619" fmla="*/ 1397934 w 3600448"/>
              <a:gd name="connsiteY1619" fmla="*/ 1365250 h 2152650"/>
              <a:gd name="connsiteX1620" fmla="*/ 360556 w 3600448"/>
              <a:gd name="connsiteY1620" fmla="*/ 1364563 h 2152650"/>
              <a:gd name="connsiteX1621" fmla="*/ 360462 w 3600448"/>
              <a:gd name="connsiteY1621" fmla="*/ 1364937 h 2152650"/>
              <a:gd name="connsiteX1622" fmla="*/ 359879 w 3600448"/>
              <a:gd name="connsiteY1622" fmla="*/ 1364718 h 2152650"/>
              <a:gd name="connsiteX1623" fmla="*/ 1610254 w 3600448"/>
              <a:gd name="connsiteY1623" fmla="*/ 1361122 h 2152650"/>
              <a:gd name="connsiteX1624" fmla="*/ 1606551 w 3600448"/>
              <a:gd name="connsiteY1624" fmla="*/ 1368742 h 2152650"/>
              <a:gd name="connsiteX1625" fmla="*/ 1628776 w 3600448"/>
              <a:gd name="connsiteY1625" fmla="*/ 1361122 h 2152650"/>
              <a:gd name="connsiteX1626" fmla="*/ 1632480 w 3600448"/>
              <a:gd name="connsiteY1626" fmla="*/ 1368742 h 2152650"/>
              <a:gd name="connsiteX1627" fmla="*/ 1610254 w 3600448"/>
              <a:gd name="connsiteY1627" fmla="*/ 1376362 h 2152650"/>
              <a:gd name="connsiteX1628" fmla="*/ 1595440 w 3600448"/>
              <a:gd name="connsiteY1628" fmla="*/ 1368742 h 2152650"/>
              <a:gd name="connsiteX1629" fmla="*/ 1610254 w 3600448"/>
              <a:gd name="connsiteY1629" fmla="*/ 1361122 h 2152650"/>
              <a:gd name="connsiteX1630" fmla="*/ 577238 w 3600448"/>
              <a:gd name="connsiteY1630" fmla="*/ 1360872 h 2152650"/>
              <a:gd name="connsiteX1631" fmla="*/ 571743 w 3600448"/>
              <a:gd name="connsiteY1631" fmla="*/ 1363397 h 2152650"/>
              <a:gd name="connsiteX1632" fmla="*/ 565234 w 3600448"/>
              <a:gd name="connsiteY1632" fmla="*/ 1368954 h 2152650"/>
              <a:gd name="connsiteX1633" fmla="*/ 568954 w 3600448"/>
              <a:gd name="connsiteY1633" fmla="*/ 1368954 h 2152650"/>
              <a:gd name="connsiteX1634" fmla="*/ 557795 w 3600448"/>
              <a:gd name="connsiteY1634" fmla="*/ 1376362 h 2152650"/>
              <a:gd name="connsiteX1635" fmla="*/ 561514 w 3600448"/>
              <a:gd name="connsiteY1635" fmla="*/ 1365249 h 2152650"/>
              <a:gd name="connsiteX1636" fmla="*/ 574068 w 3600448"/>
              <a:gd name="connsiteY1636" fmla="*/ 1361082 h 2152650"/>
              <a:gd name="connsiteX1637" fmla="*/ 1550989 w 3600448"/>
              <a:gd name="connsiteY1637" fmla="*/ 1360487 h 2152650"/>
              <a:gd name="connsiteX1638" fmla="*/ 1547134 w 3600448"/>
              <a:gd name="connsiteY1638" fmla="*/ 1376362 h 2152650"/>
              <a:gd name="connsiteX1639" fmla="*/ 1523999 w 3600448"/>
              <a:gd name="connsiteY1639" fmla="*/ 1376362 h 2152650"/>
              <a:gd name="connsiteX1640" fmla="*/ 1550989 w 3600448"/>
              <a:gd name="connsiteY1640" fmla="*/ 1360487 h 2152650"/>
              <a:gd name="connsiteX1641" fmla="*/ 582550 w 3600448"/>
              <a:gd name="connsiteY1641" fmla="*/ 1358430 h 2152650"/>
              <a:gd name="connsiteX1642" fmla="*/ 581914 w 3600448"/>
              <a:gd name="connsiteY1642" fmla="*/ 1360561 h 2152650"/>
              <a:gd name="connsiteX1643" fmla="*/ 577238 w 3600448"/>
              <a:gd name="connsiteY1643" fmla="*/ 1360872 h 2152650"/>
              <a:gd name="connsiteX1644" fmla="*/ 349391 w 3600448"/>
              <a:gd name="connsiteY1644" fmla="*/ 1349632 h 2152650"/>
              <a:gd name="connsiteX1645" fmla="*/ 349742 w 3600448"/>
              <a:gd name="connsiteY1645" fmla="*/ 1354473 h 2152650"/>
              <a:gd name="connsiteX1646" fmla="*/ 349391 w 3600448"/>
              <a:gd name="connsiteY1646" fmla="*/ 1354505 h 2152650"/>
              <a:gd name="connsiteX1647" fmla="*/ 349391 w 3600448"/>
              <a:gd name="connsiteY1647" fmla="*/ 1351032 h 2152650"/>
              <a:gd name="connsiteX1648" fmla="*/ 349391 w 3600448"/>
              <a:gd name="connsiteY1648" fmla="*/ 1349632 h 2152650"/>
              <a:gd name="connsiteX1649" fmla="*/ 1799696 w 3600448"/>
              <a:gd name="connsiteY1649" fmla="*/ 1349375 h 2152650"/>
              <a:gd name="connsiteX1650" fmla="*/ 1803398 w 3600448"/>
              <a:gd name="connsiteY1650" fmla="*/ 1356783 h 2152650"/>
              <a:gd name="connsiteX1651" fmla="*/ 1792286 w 3600448"/>
              <a:gd name="connsiteY1651" fmla="*/ 1360487 h 2152650"/>
              <a:gd name="connsiteX1652" fmla="*/ 1643856 w 3600448"/>
              <a:gd name="connsiteY1652" fmla="*/ 1349375 h 2152650"/>
              <a:gd name="connsiteX1653" fmla="*/ 1650999 w 3600448"/>
              <a:gd name="connsiteY1653" fmla="*/ 1356783 h 2152650"/>
              <a:gd name="connsiteX1654" fmla="*/ 1636714 w 3600448"/>
              <a:gd name="connsiteY1654" fmla="*/ 1356783 h 2152650"/>
              <a:gd name="connsiteX1655" fmla="*/ 1643856 w 3600448"/>
              <a:gd name="connsiteY1655" fmla="*/ 1349375 h 2152650"/>
              <a:gd name="connsiteX1656" fmla="*/ 370975 w 3600448"/>
              <a:gd name="connsiteY1656" fmla="*/ 1348133 h 2152650"/>
              <a:gd name="connsiteX1657" fmla="*/ 373878 w 3600448"/>
              <a:gd name="connsiteY1657" fmla="*/ 1348821 h 2152650"/>
              <a:gd name="connsiteX1658" fmla="*/ 371725 w 3600448"/>
              <a:gd name="connsiteY1658" fmla="*/ 1349632 h 2152650"/>
              <a:gd name="connsiteX1659" fmla="*/ 1616671 w 3600448"/>
              <a:gd name="connsiteY1659" fmla="*/ 1347655 h 2152650"/>
              <a:gd name="connsiteX1660" fmla="*/ 1617807 w 3600448"/>
              <a:gd name="connsiteY1660" fmla="*/ 1348413 h 2152650"/>
              <a:gd name="connsiteX1661" fmla="*/ 1611576 w 3600448"/>
              <a:gd name="connsiteY1661" fmla="*/ 1349970 h 2152650"/>
              <a:gd name="connsiteX1662" fmla="*/ 1609724 w 3600448"/>
              <a:gd name="connsiteY1662" fmla="*/ 1350433 h 2152650"/>
              <a:gd name="connsiteX1663" fmla="*/ 1616671 w 3600448"/>
              <a:gd name="connsiteY1663" fmla="*/ 1347655 h 2152650"/>
              <a:gd name="connsiteX1664" fmla="*/ 1624542 w 3600448"/>
              <a:gd name="connsiteY1664" fmla="*/ 1346729 h 2152650"/>
              <a:gd name="connsiteX1665" fmla="*/ 1624542 w 3600448"/>
              <a:gd name="connsiteY1665" fmla="*/ 1350433 h 2152650"/>
              <a:gd name="connsiteX1666" fmla="*/ 1620839 w 3600448"/>
              <a:gd name="connsiteY1666" fmla="*/ 1350433 h 2152650"/>
              <a:gd name="connsiteX1667" fmla="*/ 1617807 w 3600448"/>
              <a:gd name="connsiteY1667" fmla="*/ 1348413 h 2152650"/>
              <a:gd name="connsiteX1668" fmla="*/ 1841497 w 3600448"/>
              <a:gd name="connsiteY1668" fmla="*/ 1346200 h 2152650"/>
              <a:gd name="connsiteX1669" fmla="*/ 1847847 w 3600448"/>
              <a:gd name="connsiteY1669" fmla="*/ 1346200 h 2152650"/>
              <a:gd name="connsiteX1670" fmla="*/ 1841497 w 3600448"/>
              <a:gd name="connsiteY1670" fmla="*/ 1349375 h 2152650"/>
              <a:gd name="connsiteX1671" fmla="*/ 1536020 w 3600448"/>
              <a:gd name="connsiteY1671" fmla="*/ 1346200 h 2152650"/>
              <a:gd name="connsiteX1672" fmla="*/ 1539878 w 3600448"/>
              <a:gd name="connsiteY1672" fmla="*/ 1356915 h 2152650"/>
              <a:gd name="connsiteX1673" fmla="*/ 1524456 w 3600448"/>
              <a:gd name="connsiteY1673" fmla="*/ 1360487 h 2152650"/>
              <a:gd name="connsiteX1674" fmla="*/ 1536020 w 3600448"/>
              <a:gd name="connsiteY1674" fmla="*/ 1346200 h 2152650"/>
              <a:gd name="connsiteX1675" fmla="*/ 1479552 w 3600448"/>
              <a:gd name="connsiteY1675" fmla="*/ 1346200 h 2152650"/>
              <a:gd name="connsiteX1676" fmla="*/ 1498600 w 3600448"/>
              <a:gd name="connsiteY1676" fmla="*/ 1346200 h 2152650"/>
              <a:gd name="connsiteX1677" fmla="*/ 1487489 w 3600448"/>
              <a:gd name="connsiteY1677" fmla="*/ 1354137 h 2152650"/>
              <a:gd name="connsiteX1678" fmla="*/ 1442508 w 3600448"/>
              <a:gd name="connsiteY1678" fmla="*/ 1346200 h 2152650"/>
              <a:gd name="connsiteX1679" fmla="*/ 1472145 w 3600448"/>
              <a:gd name="connsiteY1679" fmla="*/ 1361109 h 2152650"/>
              <a:gd name="connsiteX1680" fmla="*/ 1486959 w 3600448"/>
              <a:gd name="connsiteY1680" fmla="*/ 1361109 h 2152650"/>
              <a:gd name="connsiteX1681" fmla="*/ 1486959 w 3600448"/>
              <a:gd name="connsiteY1681" fmla="*/ 1364836 h 2152650"/>
              <a:gd name="connsiteX1682" fmla="*/ 1472145 w 3600448"/>
              <a:gd name="connsiteY1682" fmla="*/ 1368563 h 2152650"/>
              <a:gd name="connsiteX1683" fmla="*/ 1479552 w 3600448"/>
              <a:gd name="connsiteY1683" fmla="*/ 1376018 h 2152650"/>
              <a:gd name="connsiteX1684" fmla="*/ 1481302 w 3600448"/>
              <a:gd name="connsiteY1684" fmla="*/ 1375944 h 2152650"/>
              <a:gd name="connsiteX1685" fmla="*/ 1478394 w 3600448"/>
              <a:gd name="connsiteY1685" fmla="*/ 1377823 h 2152650"/>
              <a:gd name="connsiteX1686" fmla="*/ 1472145 w 3600448"/>
              <a:gd name="connsiteY1686" fmla="*/ 1390926 h 2152650"/>
              <a:gd name="connsiteX1687" fmla="*/ 1490662 w 3600448"/>
              <a:gd name="connsiteY1687" fmla="*/ 1398381 h 2152650"/>
              <a:gd name="connsiteX1688" fmla="*/ 1457326 w 3600448"/>
              <a:gd name="connsiteY1688" fmla="*/ 1402108 h 2152650"/>
              <a:gd name="connsiteX1689" fmla="*/ 1461029 w 3600448"/>
              <a:gd name="connsiteY1689" fmla="*/ 1402108 h 2152650"/>
              <a:gd name="connsiteX1690" fmla="*/ 1438805 w 3600448"/>
              <a:gd name="connsiteY1690" fmla="*/ 1405835 h 2152650"/>
              <a:gd name="connsiteX1691" fmla="*/ 1446212 w 3600448"/>
              <a:gd name="connsiteY1691" fmla="*/ 1398381 h 2152650"/>
              <a:gd name="connsiteX1692" fmla="*/ 1420283 w 3600448"/>
              <a:gd name="connsiteY1692" fmla="*/ 1394653 h 2152650"/>
              <a:gd name="connsiteX1693" fmla="*/ 1427693 w 3600448"/>
              <a:gd name="connsiteY1693" fmla="*/ 1398381 h 2152650"/>
              <a:gd name="connsiteX1694" fmla="*/ 1412875 w 3600448"/>
              <a:gd name="connsiteY1694" fmla="*/ 1394653 h 2152650"/>
              <a:gd name="connsiteX1695" fmla="*/ 1409750 w 3600448"/>
              <a:gd name="connsiteY1695" fmla="*/ 1411426 h 2152650"/>
              <a:gd name="connsiteX1696" fmla="*/ 1412362 w 3600448"/>
              <a:gd name="connsiteY1696" fmla="*/ 1413564 h 2152650"/>
              <a:gd name="connsiteX1697" fmla="*/ 1405931 w 3600448"/>
              <a:gd name="connsiteY1697" fmla="*/ 1417016 h 2152650"/>
              <a:gd name="connsiteX1698" fmla="*/ 1412875 w 3600448"/>
              <a:gd name="connsiteY1698" fmla="*/ 1420744 h 2152650"/>
              <a:gd name="connsiteX1699" fmla="*/ 1401764 w 3600448"/>
              <a:gd name="connsiteY1699" fmla="*/ 1420744 h 2152650"/>
              <a:gd name="connsiteX1700" fmla="*/ 1409171 w 3600448"/>
              <a:gd name="connsiteY1700" fmla="*/ 1413289 h 2152650"/>
              <a:gd name="connsiteX1701" fmla="*/ 1392005 w 3600448"/>
              <a:gd name="connsiteY1701" fmla="*/ 1411719 h 2152650"/>
              <a:gd name="connsiteX1702" fmla="*/ 1396670 w 3600448"/>
              <a:gd name="connsiteY1702" fmla="*/ 1406301 h 2152650"/>
              <a:gd name="connsiteX1703" fmla="*/ 1405467 w 3600448"/>
              <a:gd name="connsiteY1703" fmla="*/ 1402108 h 2152650"/>
              <a:gd name="connsiteX1704" fmla="*/ 1401764 w 3600448"/>
              <a:gd name="connsiteY1704" fmla="*/ 1390926 h 2152650"/>
              <a:gd name="connsiteX1705" fmla="*/ 1420283 w 3600448"/>
              <a:gd name="connsiteY1705" fmla="*/ 1383472 h 2152650"/>
              <a:gd name="connsiteX1706" fmla="*/ 1416583 w 3600448"/>
              <a:gd name="connsiteY1706" fmla="*/ 1379745 h 2152650"/>
              <a:gd name="connsiteX1707" fmla="*/ 1449919 w 3600448"/>
              <a:gd name="connsiteY1707" fmla="*/ 1353654 h 2152650"/>
              <a:gd name="connsiteX1708" fmla="*/ 1442508 w 3600448"/>
              <a:gd name="connsiteY1708" fmla="*/ 1346200 h 2152650"/>
              <a:gd name="connsiteX1709" fmla="*/ 731856 w 3600448"/>
              <a:gd name="connsiteY1709" fmla="*/ 1343025 h 2152650"/>
              <a:gd name="connsiteX1710" fmla="*/ 725505 w 3600448"/>
              <a:gd name="connsiteY1710" fmla="*/ 1349375 h 2152650"/>
              <a:gd name="connsiteX1711" fmla="*/ 720743 w 3600448"/>
              <a:gd name="connsiteY1711" fmla="*/ 1346200 h 2152650"/>
              <a:gd name="connsiteX1712" fmla="*/ 330748 w 3600448"/>
              <a:gd name="connsiteY1712" fmla="*/ 1343025 h 2152650"/>
              <a:gd name="connsiteX1713" fmla="*/ 338153 w 3600448"/>
              <a:gd name="connsiteY1713" fmla="*/ 1343025 h 2152650"/>
              <a:gd name="connsiteX1714" fmla="*/ 334449 w 3600448"/>
              <a:gd name="connsiteY1714" fmla="*/ 1354137 h 2152650"/>
              <a:gd name="connsiteX1715" fmla="*/ 330748 w 3600448"/>
              <a:gd name="connsiteY1715" fmla="*/ 1343025 h 2152650"/>
              <a:gd name="connsiteX1716" fmla="*/ 2108014 w 3600448"/>
              <a:gd name="connsiteY1716" fmla="*/ 1340804 h 2152650"/>
              <a:gd name="connsiteX1717" fmla="*/ 2106759 w 3600448"/>
              <a:gd name="connsiteY1717" fmla="*/ 1342073 h 2152650"/>
              <a:gd name="connsiteX1718" fmla="*/ 2105817 w 3600448"/>
              <a:gd name="connsiteY1718" fmla="*/ 1343025 h 2152650"/>
              <a:gd name="connsiteX1719" fmla="*/ 717735 w 3600448"/>
              <a:gd name="connsiteY1719" fmla="*/ 1339320 h 2152650"/>
              <a:gd name="connsiteX1720" fmla="*/ 699137 w 3600448"/>
              <a:gd name="connsiteY1720" fmla="*/ 1343025 h 2152650"/>
              <a:gd name="connsiteX1721" fmla="*/ 717735 w 3600448"/>
              <a:gd name="connsiteY1721" fmla="*/ 1339320 h 2152650"/>
              <a:gd name="connsiteX1722" fmla="*/ 286106 w 3600448"/>
              <a:gd name="connsiteY1722" fmla="*/ 1338434 h 2152650"/>
              <a:gd name="connsiteX1723" fmla="*/ 319620 w 3600448"/>
              <a:gd name="connsiteY1723" fmla="*/ 1349632 h 2152650"/>
              <a:gd name="connsiteX1724" fmla="*/ 319620 w 3600448"/>
              <a:gd name="connsiteY1724" fmla="*/ 1345899 h 2152650"/>
              <a:gd name="connsiteX1725" fmla="*/ 325668 w 3600448"/>
              <a:gd name="connsiteY1725" fmla="*/ 1353365 h 2152650"/>
              <a:gd name="connsiteX1726" fmla="*/ 333331 w 3600448"/>
              <a:gd name="connsiteY1726" fmla="*/ 1359841 h 2152650"/>
              <a:gd name="connsiteX1727" fmla="*/ 333109 w 3600448"/>
              <a:gd name="connsiteY1727" fmla="*/ 1360364 h 2152650"/>
              <a:gd name="connsiteX1728" fmla="*/ 334504 w 3600448"/>
              <a:gd name="connsiteY1728" fmla="*/ 1360830 h 2152650"/>
              <a:gd name="connsiteX1729" fmla="*/ 333331 w 3600448"/>
              <a:gd name="connsiteY1729" fmla="*/ 1359841 h 2152650"/>
              <a:gd name="connsiteX1730" fmla="*/ 334504 w 3600448"/>
              <a:gd name="connsiteY1730" fmla="*/ 1357097 h 2152650"/>
              <a:gd name="connsiteX1731" fmla="*/ 345673 w 3600448"/>
              <a:gd name="connsiteY1731" fmla="*/ 1360830 h 2152650"/>
              <a:gd name="connsiteX1732" fmla="*/ 338228 w 3600448"/>
              <a:gd name="connsiteY1732" fmla="*/ 1357097 h 2152650"/>
              <a:gd name="connsiteX1733" fmla="*/ 346604 w 3600448"/>
              <a:gd name="connsiteY1733" fmla="*/ 1354764 h 2152650"/>
              <a:gd name="connsiteX1734" fmla="*/ 349391 w 3600448"/>
              <a:gd name="connsiteY1734" fmla="*/ 1354505 h 2152650"/>
              <a:gd name="connsiteX1735" fmla="*/ 349391 w 3600448"/>
              <a:gd name="connsiteY1735" fmla="*/ 1360830 h 2152650"/>
              <a:gd name="connsiteX1736" fmla="*/ 359879 w 3600448"/>
              <a:gd name="connsiteY1736" fmla="*/ 1364718 h 2152650"/>
              <a:gd name="connsiteX1737" fmla="*/ 350321 w 3600448"/>
              <a:gd name="connsiteY1737" fmla="*/ 1366896 h 2152650"/>
              <a:gd name="connsiteX1738" fmla="*/ 345673 w 3600448"/>
              <a:gd name="connsiteY1738" fmla="*/ 1372028 h 2152650"/>
              <a:gd name="connsiteX1739" fmla="*/ 323338 w 3600448"/>
              <a:gd name="connsiteY1739" fmla="*/ 1368296 h 2152650"/>
              <a:gd name="connsiteX1740" fmla="*/ 324737 w 3600448"/>
              <a:gd name="connsiteY1740" fmla="*/ 1369229 h 2152650"/>
              <a:gd name="connsiteX1741" fmla="*/ 331542 w 3600448"/>
              <a:gd name="connsiteY1741" fmla="*/ 1373778 h 2152650"/>
              <a:gd name="connsiteX1742" fmla="*/ 324737 w 3600448"/>
              <a:gd name="connsiteY1742" fmla="*/ 1376694 h 2152650"/>
              <a:gd name="connsiteX1743" fmla="*/ 312176 w 3600448"/>
              <a:gd name="connsiteY1743" fmla="*/ 1383227 h 2152650"/>
              <a:gd name="connsiteX1744" fmla="*/ 330785 w 3600448"/>
              <a:gd name="connsiteY1744" fmla="*/ 1383227 h 2152650"/>
              <a:gd name="connsiteX1745" fmla="*/ 330785 w 3600448"/>
              <a:gd name="connsiteY1745" fmla="*/ 1390692 h 2152650"/>
              <a:gd name="connsiteX1746" fmla="*/ 315894 w 3600448"/>
              <a:gd name="connsiteY1746" fmla="*/ 1394425 h 2152650"/>
              <a:gd name="connsiteX1747" fmla="*/ 315894 w 3600448"/>
              <a:gd name="connsiteY1747" fmla="*/ 1390692 h 2152650"/>
              <a:gd name="connsiteX1748" fmla="*/ 289826 w 3600448"/>
              <a:gd name="connsiteY1748" fmla="*/ 1398158 h 2152650"/>
              <a:gd name="connsiteX1749" fmla="*/ 282384 w 3600448"/>
              <a:gd name="connsiteY1749" fmla="*/ 1379494 h 2152650"/>
              <a:gd name="connsiteX1750" fmla="*/ 263775 w 3600448"/>
              <a:gd name="connsiteY1750" fmla="*/ 1394425 h 2152650"/>
              <a:gd name="connsiteX1751" fmla="*/ 265634 w 3600448"/>
              <a:gd name="connsiteY1751" fmla="*/ 1395358 h 2152650"/>
              <a:gd name="connsiteX1752" fmla="*/ 271218 w 3600448"/>
              <a:gd name="connsiteY1752" fmla="*/ 1398158 h 2152650"/>
              <a:gd name="connsiteX1753" fmla="*/ 271218 w 3600448"/>
              <a:gd name="connsiteY1753" fmla="*/ 1401891 h 2152650"/>
              <a:gd name="connsiteX1754" fmla="*/ 260054 w 3600448"/>
              <a:gd name="connsiteY1754" fmla="*/ 1401891 h 2152650"/>
              <a:gd name="connsiteX1755" fmla="*/ 252611 w 3600448"/>
              <a:gd name="connsiteY1755" fmla="*/ 1409356 h 2152650"/>
              <a:gd name="connsiteX1756" fmla="*/ 256332 w 3600448"/>
              <a:gd name="connsiteY1756" fmla="*/ 1409356 h 2152650"/>
              <a:gd name="connsiteX1757" fmla="*/ 252611 w 3600448"/>
              <a:gd name="connsiteY1757" fmla="*/ 1420554 h 2152650"/>
              <a:gd name="connsiteX1758" fmla="*/ 267497 w 3600448"/>
              <a:gd name="connsiteY1758" fmla="*/ 1416822 h 2152650"/>
              <a:gd name="connsiteX1759" fmla="*/ 282384 w 3600448"/>
              <a:gd name="connsiteY1759" fmla="*/ 1416822 h 2152650"/>
              <a:gd name="connsiteX1760" fmla="*/ 292154 w 3600448"/>
              <a:gd name="connsiteY1760" fmla="*/ 1421954 h 2152650"/>
              <a:gd name="connsiteX1761" fmla="*/ 292262 w 3600448"/>
              <a:gd name="connsiteY1761" fmla="*/ 1424287 h 2152650"/>
              <a:gd name="connsiteX1762" fmla="*/ 282384 w 3600448"/>
              <a:gd name="connsiteY1762" fmla="*/ 1424287 h 2152650"/>
              <a:gd name="connsiteX1763" fmla="*/ 278661 w 3600448"/>
              <a:gd name="connsiteY1763" fmla="*/ 1431753 h 2152650"/>
              <a:gd name="connsiteX1764" fmla="*/ 301007 w 3600448"/>
              <a:gd name="connsiteY1764" fmla="*/ 1431753 h 2152650"/>
              <a:gd name="connsiteX1765" fmla="*/ 330785 w 3600448"/>
              <a:gd name="connsiteY1765" fmla="*/ 1439218 h 2152650"/>
              <a:gd name="connsiteX1766" fmla="*/ 329386 w 3600448"/>
              <a:gd name="connsiteY1766" fmla="*/ 1439685 h 2152650"/>
              <a:gd name="connsiteX1767" fmla="*/ 320236 w 3600448"/>
              <a:gd name="connsiteY1767" fmla="*/ 1442743 h 2152650"/>
              <a:gd name="connsiteX1768" fmla="*/ 309380 w 3600448"/>
              <a:gd name="connsiteY1768" fmla="*/ 1442018 h 2152650"/>
              <a:gd name="connsiteX1769" fmla="*/ 301007 w 3600448"/>
              <a:gd name="connsiteY1769" fmla="*/ 1435485 h 2152650"/>
              <a:gd name="connsiteX1770" fmla="*/ 286106 w 3600448"/>
              <a:gd name="connsiteY1770" fmla="*/ 1446684 h 2152650"/>
              <a:gd name="connsiteX1771" fmla="*/ 293548 w 3600448"/>
              <a:gd name="connsiteY1771" fmla="*/ 1450416 h 2152650"/>
              <a:gd name="connsiteX1772" fmla="*/ 292154 w 3600448"/>
              <a:gd name="connsiteY1772" fmla="*/ 1450883 h 2152650"/>
              <a:gd name="connsiteX1773" fmla="*/ 284616 w 3600448"/>
              <a:gd name="connsiteY1773" fmla="*/ 1453403 h 2152650"/>
              <a:gd name="connsiteX1774" fmla="*/ 278661 w 3600448"/>
              <a:gd name="connsiteY1774" fmla="*/ 1450416 h 2152650"/>
              <a:gd name="connsiteX1775" fmla="*/ 282384 w 3600448"/>
              <a:gd name="connsiteY1775" fmla="*/ 1442951 h 2152650"/>
              <a:gd name="connsiteX1776" fmla="*/ 252611 w 3600448"/>
              <a:gd name="connsiteY1776" fmla="*/ 1442951 h 2152650"/>
              <a:gd name="connsiteX1777" fmla="*/ 252611 w 3600448"/>
              <a:gd name="connsiteY1777" fmla="*/ 1435485 h 2152650"/>
              <a:gd name="connsiteX1778" fmla="*/ 226556 w 3600448"/>
              <a:gd name="connsiteY1778" fmla="*/ 1439218 h 2152650"/>
              <a:gd name="connsiteX1779" fmla="*/ 230279 w 3600448"/>
              <a:gd name="connsiteY1779" fmla="*/ 1428020 h 2152650"/>
              <a:gd name="connsiteX1780" fmla="*/ 226556 w 3600448"/>
              <a:gd name="connsiteY1780" fmla="*/ 1431753 h 2152650"/>
              <a:gd name="connsiteX1781" fmla="*/ 211669 w 3600448"/>
              <a:gd name="connsiteY1781" fmla="*/ 1409356 h 2152650"/>
              <a:gd name="connsiteX1782" fmla="*/ 230279 w 3600448"/>
              <a:gd name="connsiteY1782" fmla="*/ 1405623 h 2152650"/>
              <a:gd name="connsiteX1783" fmla="*/ 230279 w 3600448"/>
              <a:gd name="connsiteY1783" fmla="*/ 1401891 h 2152650"/>
              <a:gd name="connsiteX1784" fmla="*/ 241446 w 3600448"/>
              <a:gd name="connsiteY1784" fmla="*/ 1401891 h 2152650"/>
              <a:gd name="connsiteX1785" fmla="*/ 215391 w 3600448"/>
              <a:gd name="connsiteY1785" fmla="*/ 1401891 h 2152650"/>
              <a:gd name="connsiteX1786" fmla="*/ 196783 w 3600448"/>
              <a:gd name="connsiteY1786" fmla="*/ 1379494 h 2152650"/>
              <a:gd name="connsiteX1787" fmla="*/ 207947 w 3600448"/>
              <a:gd name="connsiteY1787" fmla="*/ 1375761 h 2152650"/>
              <a:gd name="connsiteX1788" fmla="*/ 159564 w 3600448"/>
              <a:gd name="connsiteY1788" fmla="*/ 1379494 h 2152650"/>
              <a:gd name="connsiteX1789" fmla="*/ 152120 w 3600448"/>
              <a:gd name="connsiteY1789" fmla="*/ 1368296 h 2152650"/>
              <a:gd name="connsiteX1790" fmla="*/ 114902 w 3600448"/>
              <a:gd name="connsiteY1790" fmla="*/ 1375761 h 2152650"/>
              <a:gd name="connsiteX1791" fmla="*/ 114902 w 3600448"/>
              <a:gd name="connsiteY1791" fmla="*/ 1379390 h 2152650"/>
              <a:gd name="connsiteX1792" fmla="*/ 118030 w 3600448"/>
              <a:gd name="connsiteY1792" fmla="*/ 1383030 h 2152650"/>
              <a:gd name="connsiteX1793" fmla="*/ 118497 w 3600448"/>
              <a:gd name="connsiteY1793" fmla="*/ 1386840 h 2152650"/>
              <a:gd name="connsiteX1794" fmla="*/ 107272 w 3600448"/>
              <a:gd name="connsiteY1794" fmla="*/ 1390650 h 2152650"/>
              <a:gd name="connsiteX1795" fmla="*/ 103682 w 3600448"/>
              <a:gd name="connsiteY1795" fmla="*/ 1390498 h 2152650"/>
              <a:gd name="connsiteX1796" fmla="*/ 104936 w 3600448"/>
              <a:gd name="connsiteY1796" fmla="*/ 1389221 h 2152650"/>
              <a:gd name="connsiteX1797" fmla="*/ 114595 w 3600448"/>
              <a:gd name="connsiteY1797" fmla="*/ 1379384 h 2152650"/>
              <a:gd name="connsiteX1798" fmla="*/ 101878 w 3600448"/>
              <a:gd name="connsiteY1798" fmla="*/ 1374828 h 2152650"/>
              <a:gd name="connsiteX1799" fmla="*/ 100015 w 3600448"/>
              <a:gd name="connsiteY1799" fmla="*/ 1364563 h 2152650"/>
              <a:gd name="connsiteX1800" fmla="*/ 111180 w 3600448"/>
              <a:gd name="connsiteY1800" fmla="*/ 1368296 h 2152650"/>
              <a:gd name="connsiteX1801" fmla="*/ 100015 w 3600448"/>
              <a:gd name="connsiteY1801" fmla="*/ 1353365 h 2152650"/>
              <a:gd name="connsiteX1802" fmla="*/ 126070 w 3600448"/>
              <a:gd name="connsiteY1802" fmla="*/ 1368296 h 2152650"/>
              <a:gd name="connsiteX1803" fmla="*/ 178173 w 3600448"/>
              <a:gd name="connsiteY1803" fmla="*/ 1357097 h 2152650"/>
              <a:gd name="connsiteX1804" fmla="*/ 196783 w 3600448"/>
              <a:gd name="connsiteY1804" fmla="*/ 1364563 h 2152650"/>
              <a:gd name="connsiteX1805" fmla="*/ 286106 w 3600448"/>
              <a:gd name="connsiteY1805" fmla="*/ 1338434 h 2152650"/>
              <a:gd name="connsiteX1806" fmla="*/ 1025538 w 3600448"/>
              <a:gd name="connsiteY1806" fmla="*/ 1338262 h 2152650"/>
              <a:gd name="connsiteX1807" fmla="*/ 1036651 w 3600448"/>
              <a:gd name="connsiteY1807" fmla="*/ 1343025 h 2152650"/>
              <a:gd name="connsiteX1808" fmla="*/ 1030301 w 3600448"/>
              <a:gd name="connsiteY1808" fmla="*/ 1346200 h 2152650"/>
              <a:gd name="connsiteX1809" fmla="*/ 21698 w 3600448"/>
              <a:gd name="connsiteY1809" fmla="*/ 1338262 h 2152650"/>
              <a:gd name="connsiteX1810" fmla="*/ 36515 w 3600448"/>
              <a:gd name="connsiteY1810" fmla="*/ 1360884 h 2152650"/>
              <a:gd name="connsiteX1811" fmla="*/ 29108 w 3600448"/>
              <a:gd name="connsiteY1811" fmla="*/ 1364654 h 2152650"/>
              <a:gd name="connsiteX1812" fmla="*/ 6882 w 3600448"/>
              <a:gd name="connsiteY1812" fmla="*/ 1349573 h 2152650"/>
              <a:gd name="connsiteX1813" fmla="*/ 162060 w 3600448"/>
              <a:gd name="connsiteY1813" fmla="*/ 1338233 h 2152650"/>
              <a:gd name="connsiteX1814" fmla="*/ 163328 w 3600448"/>
              <a:gd name="connsiteY1814" fmla="*/ 1338897 h 2152650"/>
              <a:gd name="connsiteX1815" fmla="*/ 152404 w 3600448"/>
              <a:gd name="connsiteY1815" fmla="*/ 1338897 h 2152650"/>
              <a:gd name="connsiteX1816" fmla="*/ 93030 w 3600448"/>
              <a:gd name="connsiteY1816" fmla="*/ 1334798 h 2152650"/>
              <a:gd name="connsiteX1817" fmla="*/ 104224 w 3600448"/>
              <a:gd name="connsiteY1817" fmla="*/ 1349808 h 2152650"/>
              <a:gd name="connsiteX1818" fmla="*/ 85569 w 3600448"/>
              <a:gd name="connsiteY1818" fmla="*/ 1346055 h 2152650"/>
              <a:gd name="connsiteX1819" fmla="*/ 85569 w 3600448"/>
              <a:gd name="connsiteY1819" fmla="*/ 1342303 h 2152650"/>
              <a:gd name="connsiteX1820" fmla="*/ 96763 w 3600448"/>
              <a:gd name="connsiteY1820" fmla="*/ 1342303 h 2152650"/>
              <a:gd name="connsiteX1821" fmla="*/ 93030 w 3600448"/>
              <a:gd name="connsiteY1821" fmla="*/ 1334798 h 2152650"/>
              <a:gd name="connsiteX1822" fmla="*/ 364281 w 3600448"/>
              <a:gd name="connsiteY1822" fmla="*/ 1334701 h 2152650"/>
              <a:gd name="connsiteX1823" fmla="*/ 367999 w 3600448"/>
              <a:gd name="connsiteY1823" fmla="*/ 1342166 h 2152650"/>
              <a:gd name="connsiteX1824" fmla="*/ 370975 w 3600448"/>
              <a:gd name="connsiteY1824" fmla="*/ 1348133 h 2152650"/>
              <a:gd name="connsiteX1825" fmla="*/ 368932 w 3600448"/>
              <a:gd name="connsiteY1825" fmla="*/ 1347649 h 2152650"/>
              <a:gd name="connsiteX1826" fmla="*/ 360556 w 3600448"/>
              <a:gd name="connsiteY1826" fmla="*/ 1353365 h 2152650"/>
              <a:gd name="connsiteX1827" fmla="*/ 356833 w 3600448"/>
              <a:gd name="connsiteY1827" fmla="*/ 1338434 h 2152650"/>
              <a:gd name="connsiteX1828" fmla="*/ 364281 w 3600448"/>
              <a:gd name="connsiteY1828" fmla="*/ 1334701 h 2152650"/>
              <a:gd name="connsiteX1829" fmla="*/ 1021382 w 3600448"/>
              <a:gd name="connsiteY1829" fmla="*/ 1332814 h 2152650"/>
              <a:gd name="connsiteX1830" fmla="*/ 1025913 w 3600448"/>
              <a:gd name="connsiteY1830" fmla="*/ 1334861 h 2152650"/>
              <a:gd name="connsiteX1831" fmla="*/ 1019780 w 3600448"/>
              <a:gd name="connsiteY1831" fmla="*/ 1333865 h 2152650"/>
              <a:gd name="connsiteX1832" fmla="*/ 896270 w 3600448"/>
              <a:gd name="connsiteY1832" fmla="*/ 1331912 h 2152650"/>
              <a:gd name="connsiteX1833" fmla="*/ 902834 w 3600448"/>
              <a:gd name="connsiteY1833" fmla="*/ 1335180 h 2152650"/>
              <a:gd name="connsiteX1834" fmla="*/ 902314 w 3600448"/>
              <a:gd name="connsiteY1834" fmla="*/ 1335153 h 2152650"/>
              <a:gd name="connsiteX1835" fmla="*/ 896270 w 3600448"/>
              <a:gd name="connsiteY1835" fmla="*/ 1331912 h 2152650"/>
              <a:gd name="connsiteX1836" fmla="*/ 739793 w 3600448"/>
              <a:gd name="connsiteY1836" fmla="*/ 1331912 h 2152650"/>
              <a:gd name="connsiteX1837" fmla="*/ 754081 w 3600448"/>
              <a:gd name="connsiteY1837" fmla="*/ 1331912 h 2152650"/>
              <a:gd name="connsiteX1838" fmla="*/ 743365 w 3600448"/>
              <a:gd name="connsiteY1838" fmla="*/ 1338262 h 2152650"/>
              <a:gd name="connsiteX1839" fmla="*/ 739793 w 3600448"/>
              <a:gd name="connsiteY1839" fmla="*/ 1331912 h 2152650"/>
              <a:gd name="connsiteX1840" fmla="*/ 624746 w 3600448"/>
              <a:gd name="connsiteY1840" fmla="*/ 1331912 h 2152650"/>
              <a:gd name="connsiteX1841" fmla="*/ 630791 w 3600448"/>
              <a:gd name="connsiteY1841" fmla="*/ 1336542 h 2152650"/>
              <a:gd name="connsiteX1842" fmla="*/ 631587 w 3600448"/>
              <a:gd name="connsiteY1842" fmla="*/ 1337461 h 2152650"/>
              <a:gd name="connsiteX1843" fmla="*/ 631372 w 3600448"/>
              <a:gd name="connsiteY1843" fmla="*/ 1337410 h 2152650"/>
              <a:gd name="connsiteX1844" fmla="*/ 624746 w 3600448"/>
              <a:gd name="connsiteY1844" fmla="*/ 1331912 h 2152650"/>
              <a:gd name="connsiteX1845" fmla="*/ 44531 w 3600448"/>
              <a:gd name="connsiteY1845" fmla="*/ 1331046 h 2152650"/>
              <a:gd name="connsiteX1846" fmla="*/ 55725 w 3600448"/>
              <a:gd name="connsiteY1846" fmla="*/ 1346055 h 2152650"/>
              <a:gd name="connsiteX1847" fmla="*/ 33342 w 3600448"/>
              <a:gd name="connsiteY1847" fmla="*/ 1338551 h 2152650"/>
              <a:gd name="connsiteX1848" fmla="*/ 44531 w 3600448"/>
              <a:gd name="connsiteY1848" fmla="*/ 1331046 h 2152650"/>
              <a:gd name="connsiteX1849" fmla="*/ 183701 w 3600448"/>
              <a:gd name="connsiteY1849" fmla="*/ 1330265 h 2152650"/>
              <a:gd name="connsiteX1850" fmla="*/ 192465 w 3600448"/>
              <a:gd name="connsiteY1850" fmla="*/ 1338897 h 2152650"/>
              <a:gd name="connsiteX1851" fmla="*/ 199747 w 3600448"/>
              <a:gd name="connsiteY1851" fmla="*/ 1335087 h 2152650"/>
              <a:gd name="connsiteX1852" fmla="*/ 210674 w 3600448"/>
              <a:gd name="connsiteY1852" fmla="*/ 1342707 h 2152650"/>
              <a:gd name="connsiteX1853" fmla="*/ 199747 w 3600448"/>
              <a:gd name="connsiteY1853" fmla="*/ 1338897 h 2152650"/>
              <a:gd name="connsiteX1854" fmla="*/ 196108 w 3600448"/>
              <a:gd name="connsiteY1854" fmla="*/ 1350327 h 2152650"/>
              <a:gd name="connsiteX1855" fmla="*/ 165377 w 3600448"/>
              <a:gd name="connsiteY1855" fmla="*/ 1338004 h 2152650"/>
              <a:gd name="connsiteX1856" fmla="*/ 162060 w 3600448"/>
              <a:gd name="connsiteY1856" fmla="*/ 1338233 h 2152650"/>
              <a:gd name="connsiteX1857" fmla="*/ 156042 w 3600448"/>
              <a:gd name="connsiteY1857" fmla="*/ 1335087 h 2152650"/>
              <a:gd name="connsiteX1858" fmla="*/ 183701 w 3600448"/>
              <a:gd name="connsiteY1858" fmla="*/ 1330265 h 2152650"/>
              <a:gd name="connsiteX1859" fmla="*/ 1836675 w 3600448"/>
              <a:gd name="connsiteY1859" fmla="*/ 1329653 h 2152650"/>
              <a:gd name="connsiteX1860" fmla="*/ 1835906 w 3600448"/>
              <a:gd name="connsiteY1860" fmla="*/ 1332443 h 2152650"/>
              <a:gd name="connsiteX1861" fmla="*/ 1837302 w 3600448"/>
              <a:gd name="connsiteY1861" fmla="*/ 1334747 h 2152650"/>
              <a:gd name="connsiteX1862" fmla="*/ 1834975 w 3600448"/>
              <a:gd name="connsiteY1862" fmla="*/ 1331983 h 2152650"/>
              <a:gd name="connsiteX1863" fmla="*/ 781068 w 3600448"/>
              <a:gd name="connsiteY1863" fmla="*/ 1327679 h 2152650"/>
              <a:gd name="connsiteX1864" fmla="*/ 795356 w 3600448"/>
              <a:gd name="connsiteY1864" fmla="*/ 1327679 h 2152650"/>
              <a:gd name="connsiteX1865" fmla="*/ 791784 w 3600448"/>
              <a:gd name="connsiteY1865" fmla="*/ 1331383 h 2152650"/>
              <a:gd name="connsiteX1866" fmla="*/ 781068 w 3600448"/>
              <a:gd name="connsiteY1866" fmla="*/ 1327679 h 2152650"/>
              <a:gd name="connsiteX1867" fmla="*/ 1837302 w 3600448"/>
              <a:gd name="connsiteY1867" fmla="*/ 1327376 h 2152650"/>
              <a:gd name="connsiteX1868" fmla="*/ 1838062 w 3600448"/>
              <a:gd name="connsiteY1868" fmla="*/ 1327752 h 2152650"/>
              <a:gd name="connsiteX1869" fmla="*/ 1836675 w 3600448"/>
              <a:gd name="connsiteY1869" fmla="*/ 1329653 h 2152650"/>
              <a:gd name="connsiteX1870" fmla="*/ 1774010 w 3600448"/>
              <a:gd name="connsiteY1870" fmla="*/ 1327376 h 2152650"/>
              <a:gd name="connsiteX1871" fmla="*/ 1762844 w 3600448"/>
              <a:gd name="connsiteY1871" fmla="*/ 1338432 h 2152650"/>
              <a:gd name="connsiteX1872" fmla="*/ 1747949 w 3600448"/>
              <a:gd name="connsiteY1872" fmla="*/ 1338432 h 2152650"/>
              <a:gd name="connsiteX1873" fmla="*/ 1774010 w 3600448"/>
              <a:gd name="connsiteY1873" fmla="*/ 1327376 h 2152650"/>
              <a:gd name="connsiteX1874" fmla="*/ 2301872 w 3600448"/>
              <a:gd name="connsiteY1874" fmla="*/ 1327150 h 2152650"/>
              <a:gd name="connsiteX1875" fmla="*/ 2324097 w 3600448"/>
              <a:gd name="connsiteY1875" fmla="*/ 1327150 h 2152650"/>
              <a:gd name="connsiteX1876" fmla="*/ 2320393 w 3600448"/>
              <a:gd name="connsiteY1876" fmla="*/ 1331119 h 2152650"/>
              <a:gd name="connsiteX1877" fmla="*/ 2301872 w 3600448"/>
              <a:gd name="connsiteY1877" fmla="*/ 1327150 h 2152650"/>
              <a:gd name="connsiteX1878" fmla="*/ 2110058 w 3600448"/>
              <a:gd name="connsiteY1878" fmla="*/ 1325404 h 2152650"/>
              <a:gd name="connsiteX1879" fmla="*/ 2120898 w 3600448"/>
              <a:gd name="connsiteY1879" fmla="*/ 1327785 h 2152650"/>
              <a:gd name="connsiteX1880" fmla="*/ 2113357 w 3600448"/>
              <a:gd name="connsiteY1880" fmla="*/ 1335405 h 2152650"/>
              <a:gd name="connsiteX1881" fmla="*/ 2111943 w 3600448"/>
              <a:gd name="connsiteY1881" fmla="*/ 1334929 h 2152650"/>
              <a:gd name="connsiteX1882" fmla="*/ 2102046 w 3600448"/>
              <a:gd name="connsiteY1882" fmla="*/ 1331595 h 2152650"/>
              <a:gd name="connsiteX1883" fmla="*/ 2102046 w 3600448"/>
              <a:gd name="connsiteY1883" fmla="*/ 1335405 h 2152650"/>
              <a:gd name="connsiteX1884" fmla="*/ 2090735 w 3600448"/>
              <a:gd name="connsiteY1884" fmla="*/ 1331595 h 2152650"/>
              <a:gd name="connsiteX1885" fmla="*/ 2110058 w 3600448"/>
              <a:gd name="connsiteY1885" fmla="*/ 1325404 h 2152650"/>
              <a:gd name="connsiteX1886" fmla="*/ 2023328 w 3600448"/>
              <a:gd name="connsiteY1886" fmla="*/ 1323975 h 2152650"/>
              <a:gd name="connsiteX1887" fmla="*/ 2060573 w 3600448"/>
              <a:gd name="connsiteY1887" fmla="*/ 1331232 h 2152650"/>
              <a:gd name="connsiteX1888" fmla="*/ 2045675 w 3600448"/>
              <a:gd name="connsiteY1888" fmla="*/ 1338489 h 2152650"/>
              <a:gd name="connsiteX1889" fmla="*/ 2053124 w 3600448"/>
              <a:gd name="connsiteY1889" fmla="*/ 1338489 h 2152650"/>
              <a:gd name="connsiteX1890" fmla="*/ 2038226 w 3600448"/>
              <a:gd name="connsiteY1890" fmla="*/ 1345747 h 2152650"/>
              <a:gd name="connsiteX1891" fmla="*/ 1993531 w 3600448"/>
              <a:gd name="connsiteY1891" fmla="*/ 1334861 h 2152650"/>
              <a:gd name="connsiteX1892" fmla="*/ 1997256 w 3600448"/>
              <a:gd name="connsiteY1892" fmla="*/ 1334861 h 2152650"/>
              <a:gd name="connsiteX1893" fmla="*/ 1963735 w 3600448"/>
              <a:gd name="connsiteY1893" fmla="*/ 1345747 h 2152650"/>
              <a:gd name="connsiteX1894" fmla="*/ 2023328 w 3600448"/>
              <a:gd name="connsiteY1894" fmla="*/ 1327604 h 2152650"/>
              <a:gd name="connsiteX1895" fmla="*/ 2023328 w 3600448"/>
              <a:gd name="connsiteY1895" fmla="*/ 1323975 h 2152650"/>
              <a:gd name="connsiteX1896" fmla="*/ 1424979 w 3600448"/>
              <a:gd name="connsiteY1896" fmla="*/ 1323975 h 2152650"/>
              <a:gd name="connsiteX1897" fmla="*/ 1428750 w 3600448"/>
              <a:gd name="connsiteY1897" fmla="*/ 1335232 h 2152650"/>
              <a:gd name="connsiteX1898" fmla="*/ 1398587 w 3600448"/>
              <a:gd name="connsiteY1898" fmla="*/ 1346489 h 2152650"/>
              <a:gd name="connsiteX1899" fmla="*/ 1402361 w 3600448"/>
              <a:gd name="connsiteY1899" fmla="*/ 1353993 h 2152650"/>
              <a:gd name="connsiteX1900" fmla="*/ 1375967 w 3600448"/>
              <a:gd name="connsiteY1900" fmla="*/ 1365250 h 2152650"/>
              <a:gd name="connsiteX1901" fmla="*/ 1372197 w 3600448"/>
              <a:gd name="connsiteY1901" fmla="*/ 1357746 h 2152650"/>
              <a:gd name="connsiteX1902" fmla="*/ 1387277 w 3600448"/>
              <a:gd name="connsiteY1902" fmla="*/ 1346489 h 2152650"/>
              <a:gd name="connsiteX1903" fmla="*/ 1372197 w 3600448"/>
              <a:gd name="connsiteY1903" fmla="*/ 1342736 h 2152650"/>
              <a:gd name="connsiteX1904" fmla="*/ 1402361 w 3600448"/>
              <a:gd name="connsiteY1904" fmla="*/ 1335232 h 2152650"/>
              <a:gd name="connsiteX1905" fmla="*/ 1394818 w 3600448"/>
              <a:gd name="connsiteY1905" fmla="*/ 1338984 h 2152650"/>
              <a:gd name="connsiteX1906" fmla="*/ 1424979 w 3600448"/>
              <a:gd name="connsiteY1906" fmla="*/ 1323975 h 2152650"/>
              <a:gd name="connsiteX1907" fmla="*/ 1409701 w 3600448"/>
              <a:gd name="connsiteY1907" fmla="*/ 1323975 h 2152650"/>
              <a:gd name="connsiteX1908" fmla="*/ 1387476 w 3600448"/>
              <a:gd name="connsiteY1908" fmla="*/ 1331119 h 2152650"/>
              <a:gd name="connsiteX1909" fmla="*/ 1409701 w 3600448"/>
              <a:gd name="connsiteY1909" fmla="*/ 1323975 h 2152650"/>
              <a:gd name="connsiteX1910" fmla="*/ 349391 w 3600448"/>
              <a:gd name="connsiteY1910" fmla="*/ 1323503 h 2152650"/>
              <a:gd name="connsiteX1911" fmla="*/ 356833 w 3600448"/>
              <a:gd name="connsiteY1911" fmla="*/ 1323503 h 2152650"/>
              <a:gd name="connsiteX1912" fmla="*/ 356833 w 3600448"/>
              <a:gd name="connsiteY1912" fmla="*/ 1338434 h 2152650"/>
              <a:gd name="connsiteX1913" fmla="*/ 330785 w 3600448"/>
              <a:gd name="connsiteY1913" fmla="*/ 1330968 h 2152650"/>
              <a:gd name="connsiteX1914" fmla="*/ 353114 w 3600448"/>
              <a:gd name="connsiteY1914" fmla="*/ 1327235 h 2152650"/>
              <a:gd name="connsiteX1915" fmla="*/ 349391 w 3600448"/>
              <a:gd name="connsiteY1915" fmla="*/ 1323503 h 2152650"/>
              <a:gd name="connsiteX1916" fmla="*/ 2286474 w 3600448"/>
              <a:gd name="connsiteY1916" fmla="*/ 1323126 h 2152650"/>
              <a:gd name="connsiteX1917" fmla="*/ 2283502 w 3600448"/>
              <a:gd name="connsiteY1917" fmla="*/ 1327149 h 2152650"/>
              <a:gd name="connsiteX1918" fmla="*/ 2279647 w 3600448"/>
              <a:gd name="connsiteY1918" fmla="*/ 1323577 h 2152650"/>
              <a:gd name="connsiteX1919" fmla="*/ 735778 w 3600448"/>
              <a:gd name="connsiteY1919" fmla="*/ 1322848 h 2152650"/>
              <a:gd name="connsiteX1920" fmla="*/ 736332 w 3600448"/>
              <a:gd name="connsiteY1920" fmla="*/ 1324504 h 2152650"/>
              <a:gd name="connsiteX1921" fmla="*/ 733600 w 3600448"/>
              <a:gd name="connsiteY1921" fmla="*/ 1323502 h 2152650"/>
              <a:gd name="connsiteX1922" fmla="*/ 1699815 w 3600448"/>
              <a:gd name="connsiteY1922" fmla="*/ 1320800 h 2152650"/>
              <a:gd name="connsiteX1923" fmla="*/ 1696045 w 3600448"/>
              <a:gd name="connsiteY1923" fmla="*/ 1328057 h 2152650"/>
              <a:gd name="connsiteX1924" fmla="*/ 1722439 w 3600448"/>
              <a:gd name="connsiteY1924" fmla="*/ 1331686 h 2152650"/>
              <a:gd name="connsiteX1925" fmla="*/ 1707354 w 3600448"/>
              <a:gd name="connsiteY1925" fmla="*/ 1338943 h 2152650"/>
              <a:gd name="connsiteX1926" fmla="*/ 1703585 w 3600448"/>
              <a:gd name="connsiteY1926" fmla="*/ 1331686 h 2152650"/>
              <a:gd name="connsiteX1927" fmla="*/ 1662113 w 3600448"/>
              <a:gd name="connsiteY1927" fmla="*/ 1346200 h 2152650"/>
              <a:gd name="connsiteX1928" fmla="*/ 1692276 w 3600448"/>
              <a:gd name="connsiteY1928" fmla="*/ 1328057 h 2152650"/>
              <a:gd name="connsiteX1929" fmla="*/ 1684736 w 3600448"/>
              <a:gd name="connsiteY1929" fmla="*/ 1328057 h 2152650"/>
              <a:gd name="connsiteX1930" fmla="*/ 1699815 w 3600448"/>
              <a:gd name="connsiteY1930" fmla="*/ 1320800 h 2152650"/>
              <a:gd name="connsiteX1931" fmla="*/ 858853 w 3600448"/>
              <a:gd name="connsiteY1931" fmla="*/ 1320800 h 2152650"/>
              <a:gd name="connsiteX1932" fmla="*/ 865996 w 3600448"/>
              <a:gd name="connsiteY1932" fmla="*/ 1323975 h 2152650"/>
              <a:gd name="connsiteX1933" fmla="*/ 858853 w 3600448"/>
              <a:gd name="connsiteY1933" fmla="*/ 1320800 h 2152650"/>
              <a:gd name="connsiteX1934" fmla="*/ 910440 w 3600448"/>
              <a:gd name="connsiteY1934" fmla="*/ 1319918 h 2152650"/>
              <a:gd name="connsiteX1935" fmla="*/ 911148 w 3600448"/>
              <a:gd name="connsiteY1935" fmla="*/ 1320800 h 2152650"/>
              <a:gd name="connsiteX1936" fmla="*/ 909754 w 3600448"/>
              <a:gd name="connsiteY1936" fmla="*/ 1321064 h 2152650"/>
              <a:gd name="connsiteX1937" fmla="*/ 910218 w 3600448"/>
              <a:gd name="connsiteY1937" fmla="*/ 1320800 h 2152650"/>
              <a:gd name="connsiteX1938" fmla="*/ 427550 w 3600448"/>
              <a:gd name="connsiteY1938" fmla="*/ 1319770 h 2152650"/>
              <a:gd name="connsiteX1939" fmla="*/ 431275 w 3600448"/>
              <a:gd name="connsiteY1939" fmla="*/ 1327235 h 2152650"/>
              <a:gd name="connsiteX1940" fmla="*/ 420107 w 3600448"/>
              <a:gd name="connsiteY1940" fmla="*/ 1323503 h 2152650"/>
              <a:gd name="connsiteX1941" fmla="*/ 405222 w 3600448"/>
              <a:gd name="connsiteY1941" fmla="*/ 1334701 h 2152650"/>
              <a:gd name="connsiteX1942" fmla="*/ 434992 w 3600448"/>
              <a:gd name="connsiteY1942" fmla="*/ 1334701 h 2152650"/>
              <a:gd name="connsiteX1943" fmla="*/ 427550 w 3600448"/>
              <a:gd name="connsiteY1943" fmla="*/ 1342166 h 2152650"/>
              <a:gd name="connsiteX1944" fmla="*/ 405222 w 3600448"/>
              <a:gd name="connsiteY1944" fmla="*/ 1368296 h 2152650"/>
              <a:gd name="connsiteX1945" fmla="*/ 356833 w 3600448"/>
              <a:gd name="connsiteY1945" fmla="*/ 1368296 h 2152650"/>
              <a:gd name="connsiteX1946" fmla="*/ 360094 w 3600448"/>
              <a:gd name="connsiteY1946" fmla="*/ 1366429 h 2152650"/>
              <a:gd name="connsiteX1947" fmla="*/ 360462 w 3600448"/>
              <a:gd name="connsiteY1947" fmla="*/ 1364937 h 2152650"/>
              <a:gd name="connsiteX1948" fmla="*/ 360556 w 3600448"/>
              <a:gd name="connsiteY1948" fmla="*/ 1364971 h 2152650"/>
              <a:gd name="connsiteX1949" fmla="*/ 394053 w 3600448"/>
              <a:gd name="connsiteY1949" fmla="*/ 1357097 h 2152650"/>
              <a:gd name="connsiteX1950" fmla="*/ 377304 w 3600448"/>
              <a:gd name="connsiteY1950" fmla="*/ 1349632 h 2152650"/>
              <a:gd name="connsiteX1951" fmla="*/ 373878 w 3600448"/>
              <a:gd name="connsiteY1951" fmla="*/ 1348821 h 2152650"/>
              <a:gd name="connsiteX1952" fmla="*/ 386611 w 3600448"/>
              <a:gd name="connsiteY1952" fmla="*/ 1344033 h 2152650"/>
              <a:gd name="connsiteX1953" fmla="*/ 401495 w 3600448"/>
              <a:gd name="connsiteY1953" fmla="*/ 1338434 h 2152650"/>
              <a:gd name="connsiteX1954" fmla="*/ 386611 w 3600448"/>
              <a:gd name="connsiteY1954" fmla="*/ 1330968 h 2152650"/>
              <a:gd name="connsiteX1955" fmla="*/ 427550 w 3600448"/>
              <a:gd name="connsiteY1955" fmla="*/ 1319770 h 2152650"/>
              <a:gd name="connsiteX1956" fmla="*/ 2052277 w 3600448"/>
              <a:gd name="connsiteY1956" fmla="*/ 1319270 h 2152650"/>
              <a:gd name="connsiteX1957" fmla="*/ 2052635 w 3600448"/>
              <a:gd name="connsiteY1957" fmla="*/ 1320800 h 2152650"/>
              <a:gd name="connsiteX1958" fmla="*/ 2048931 w 3600448"/>
              <a:gd name="connsiteY1958" fmla="*/ 1320800 h 2152650"/>
              <a:gd name="connsiteX1959" fmla="*/ 754930 w 3600448"/>
              <a:gd name="connsiteY1959" fmla="*/ 1317095 h 2152650"/>
              <a:gd name="connsiteX1960" fmla="*/ 744062 w 3600448"/>
              <a:gd name="connsiteY1960" fmla="*/ 1320684 h 2152650"/>
              <a:gd name="connsiteX1961" fmla="*/ 743754 w 3600448"/>
              <a:gd name="connsiteY1961" fmla="*/ 1320452 h 2152650"/>
              <a:gd name="connsiteX1962" fmla="*/ 695417 w 3600448"/>
              <a:gd name="connsiteY1962" fmla="*/ 1317095 h 2152650"/>
              <a:gd name="connsiteX1963" fmla="*/ 718665 w 3600448"/>
              <a:gd name="connsiteY1963" fmla="*/ 1318022 h 2152650"/>
              <a:gd name="connsiteX1964" fmla="*/ 733600 w 3600448"/>
              <a:gd name="connsiteY1964" fmla="*/ 1323502 h 2152650"/>
              <a:gd name="connsiteX1965" fmla="*/ 725639 w 3600448"/>
              <a:gd name="connsiteY1965" fmla="*/ 1325893 h 2152650"/>
              <a:gd name="connsiteX1966" fmla="*/ 699137 w 3600448"/>
              <a:gd name="connsiteY1966" fmla="*/ 1343025 h 2152650"/>
              <a:gd name="connsiteX1967" fmla="*/ 714015 w 3600448"/>
              <a:gd name="connsiteY1967" fmla="*/ 1361545 h 2152650"/>
              <a:gd name="connsiteX1968" fmla="*/ 699137 w 3600448"/>
              <a:gd name="connsiteY1968" fmla="*/ 1372658 h 2152650"/>
              <a:gd name="connsiteX1969" fmla="*/ 676820 w 3600448"/>
              <a:gd name="connsiteY1969" fmla="*/ 1368954 h 2152650"/>
              <a:gd name="connsiteX1970" fmla="*/ 717735 w 3600448"/>
              <a:gd name="connsiteY1970" fmla="*/ 1376362 h 2152650"/>
              <a:gd name="connsiteX1971" fmla="*/ 732613 w 3600448"/>
              <a:gd name="connsiteY1971" fmla="*/ 1372658 h 2152650"/>
              <a:gd name="connsiteX1972" fmla="*/ 732613 w 3600448"/>
              <a:gd name="connsiteY1972" fmla="*/ 1365249 h 2152650"/>
              <a:gd name="connsiteX1973" fmla="*/ 766089 w 3600448"/>
              <a:gd name="connsiteY1973" fmla="*/ 1357841 h 2152650"/>
              <a:gd name="connsiteX1974" fmla="*/ 766089 w 3600448"/>
              <a:gd name="connsiteY1974" fmla="*/ 1361545 h 2152650"/>
              <a:gd name="connsiteX1975" fmla="*/ 773528 w 3600448"/>
              <a:gd name="connsiteY1975" fmla="*/ 1350433 h 2152650"/>
              <a:gd name="connsiteX1976" fmla="*/ 810723 w 3600448"/>
              <a:gd name="connsiteY1976" fmla="*/ 1335616 h 2152650"/>
              <a:gd name="connsiteX1977" fmla="*/ 807004 w 3600448"/>
              <a:gd name="connsiteY1977" fmla="*/ 1331912 h 2152650"/>
              <a:gd name="connsiteX1978" fmla="*/ 844197 w 3600448"/>
              <a:gd name="connsiteY1978" fmla="*/ 1335616 h 2152650"/>
              <a:gd name="connsiteX1979" fmla="*/ 847916 w 3600448"/>
              <a:gd name="connsiteY1979" fmla="*/ 1328208 h 2152650"/>
              <a:gd name="connsiteX1980" fmla="*/ 829321 w 3600448"/>
              <a:gd name="connsiteY1980" fmla="*/ 1339320 h 2152650"/>
              <a:gd name="connsiteX1981" fmla="*/ 855355 w 3600448"/>
              <a:gd name="connsiteY1981" fmla="*/ 1343025 h 2152650"/>
              <a:gd name="connsiteX1982" fmla="*/ 862794 w 3600448"/>
              <a:gd name="connsiteY1982" fmla="*/ 1354137 h 2152650"/>
              <a:gd name="connsiteX1983" fmla="*/ 877672 w 3600448"/>
              <a:gd name="connsiteY1983" fmla="*/ 1339320 h 2152650"/>
              <a:gd name="connsiteX1984" fmla="*/ 862794 w 3600448"/>
              <a:gd name="connsiteY1984" fmla="*/ 1335616 h 2152650"/>
              <a:gd name="connsiteX1985" fmla="*/ 885111 w 3600448"/>
              <a:gd name="connsiteY1985" fmla="*/ 1320800 h 2152650"/>
              <a:gd name="connsiteX1986" fmla="*/ 902895 w 3600448"/>
              <a:gd name="connsiteY1986" fmla="*/ 1322362 h 2152650"/>
              <a:gd name="connsiteX1987" fmla="*/ 909754 w 3600448"/>
              <a:gd name="connsiteY1987" fmla="*/ 1321064 h 2152650"/>
              <a:gd name="connsiteX1988" fmla="*/ 903709 w 3600448"/>
              <a:gd name="connsiteY1988" fmla="*/ 1324504 h 2152650"/>
              <a:gd name="connsiteX1989" fmla="*/ 873953 w 3600448"/>
              <a:gd name="connsiteY1989" fmla="*/ 1331912 h 2152650"/>
              <a:gd name="connsiteX1990" fmla="*/ 903709 w 3600448"/>
              <a:gd name="connsiteY1990" fmla="*/ 1335616 h 2152650"/>
              <a:gd name="connsiteX1991" fmla="*/ 902834 w 3600448"/>
              <a:gd name="connsiteY1991" fmla="*/ 1335180 h 2152650"/>
              <a:gd name="connsiteX1992" fmla="*/ 911148 w 3600448"/>
              <a:gd name="connsiteY1992" fmla="*/ 1335616 h 2152650"/>
              <a:gd name="connsiteX1993" fmla="*/ 911148 w 3600448"/>
              <a:gd name="connsiteY1993" fmla="*/ 1328208 h 2152650"/>
              <a:gd name="connsiteX1994" fmla="*/ 933465 w 3600448"/>
              <a:gd name="connsiteY1994" fmla="*/ 1324504 h 2152650"/>
              <a:gd name="connsiteX1995" fmla="*/ 922307 w 3600448"/>
              <a:gd name="connsiteY1995" fmla="*/ 1331912 h 2152650"/>
              <a:gd name="connsiteX1996" fmla="*/ 929745 w 3600448"/>
              <a:gd name="connsiteY1996" fmla="*/ 1335616 h 2152650"/>
              <a:gd name="connsiteX1997" fmla="*/ 914867 w 3600448"/>
              <a:gd name="connsiteY1997" fmla="*/ 1343025 h 2152650"/>
              <a:gd name="connsiteX1998" fmla="*/ 918587 w 3600448"/>
              <a:gd name="connsiteY1998" fmla="*/ 1335616 h 2152650"/>
              <a:gd name="connsiteX1999" fmla="*/ 903709 w 3600448"/>
              <a:gd name="connsiteY1999" fmla="*/ 1343025 h 2152650"/>
              <a:gd name="connsiteX2000" fmla="*/ 911148 w 3600448"/>
              <a:gd name="connsiteY2000" fmla="*/ 1350433 h 2152650"/>
              <a:gd name="connsiteX2001" fmla="*/ 851636 w 3600448"/>
              <a:gd name="connsiteY2001" fmla="*/ 1361545 h 2152650"/>
              <a:gd name="connsiteX2002" fmla="*/ 855355 w 3600448"/>
              <a:gd name="connsiteY2002" fmla="*/ 1361545 h 2152650"/>
              <a:gd name="connsiteX2003" fmla="*/ 833041 w 3600448"/>
              <a:gd name="connsiteY2003" fmla="*/ 1365249 h 2152650"/>
              <a:gd name="connsiteX2004" fmla="*/ 810723 w 3600448"/>
              <a:gd name="connsiteY2004" fmla="*/ 1383770 h 2152650"/>
              <a:gd name="connsiteX2005" fmla="*/ 788406 w 3600448"/>
              <a:gd name="connsiteY2005" fmla="*/ 1383770 h 2152650"/>
              <a:gd name="connsiteX2006" fmla="*/ 780967 w 3600448"/>
              <a:gd name="connsiteY2006" fmla="*/ 1394883 h 2152650"/>
              <a:gd name="connsiteX2007" fmla="*/ 747491 w 3600448"/>
              <a:gd name="connsiteY2007" fmla="*/ 1409699 h 2152650"/>
              <a:gd name="connsiteX2008" fmla="*/ 717735 w 3600448"/>
              <a:gd name="connsiteY2008" fmla="*/ 1417108 h 2152650"/>
              <a:gd name="connsiteX2009" fmla="*/ 707506 w 3600448"/>
              <a:gd name="connsiteY2009" fmla="*/ 1422664 h 2152650"/>
              <a:gd name="connsiteX2010" fmla="*/ 692486 w 3600448"/>
              <a:gd name="connsiteY2010" fmla="*/ 1427943 h 2152650"/>
              <a:gd name="connsiteX2011" fmla="*/ 690303 w 3600448"/>
              <a:gd name="connsiteY2011" fmla="*/ 1424979 h 2152650"/>
              <a:gd name="connsiteX2012" fmla="*/ 687978 w 3600448"/>
              <a:gd name="connsiteY2012" fmla="*/ 1420812 h 2152650"/>
              <a:gd name="connsiteX2013" fmla="*/ 669381 w 3600448"/>
              <a:gd name="connsiteY2013" fmla="*/ 1431924 h 2152650"/>
              <a:gd name="connsiteX2014" fmla="*/ 676820 w 3600448"/>
              <a:gd name="connsiteY2014" fmla="*/ 1417108 h 2152650"/>
              <a:gd name="connsiteX2015" fmla="*/ 650783 w 3600448"/>
              <a:gd name="connsiteY2015" fmla="*/ 1409699 h 2152650"/>
              <a:gd name="connsiteX2016" fmla="*/ 661942 w 3600448"/>
              <a:gd name="connsiteY2016" fmla="*/ 1394883 h 2152650"/>
              <a:gd name="connsiteX2017" fmla="*/ 643344 w 3600448"/>
              <a:gd name="connsiteY2017" fmla="*/ 1391179 h 2152650"/>
              <a:gd name="connsiteX2018" fmla="*/ 647064 w 3600448"/>
              <a:gd name="connsiteY2018" fmla="*/ 1402291 h 2152650"/>
              <a:gd name="connsiteX2019" fmla="*/ 621027 w 3600448"/>
              <a:gd name="connsiteY2019" fmla="*/ 1398587 h 2152650"/>
              <a:gd name="connsiteX2020" fmla="*/ 635905 w 3600448"/>
              <a:gd name="connsiteY2020" fmla="*/ 1402291 h 2152650"/>
              <a:gd name="connsiteX2021" fmla="*/ 639625 w 3600448"/>
              <a:gd name="connsiteY2021" fmla="*/ 1409699 h 2152650"/>
              <a:gd name="connsiteX2022" fmla="*/ 613588 w 3600448"/>
              <a:gd name="connsiteY2022" fmla="*/ 1413404 h 2152650"/>
              <a:gd name="connsiteX2023" fmla="*/ 624746 w 3600448"/>
              <a:gd name="connsiteY2023" fmla="*/ 1420812 h 2152650"/>
              <a:gd name="connsiteX2024" fmla="*/ 621027 w 3600448"/>
              <a:gd name="connsiteY2024" fmla="*/ 1428220 h 2152650"/>
              <a:gd name="connsiteX2025" fmla="*/ 632186 w 3600448"/>
              <a:gd name="connsiteY2025" fmla="*/ 1431924 h 2152650"/>
              <a:gd name="connsiteX2026" fmla="*/ 602429 w 3600448"/>
              <a:gd name="connsiteY2026" fmla="*/ 1457853 h 2152650"/>
              <a:gd name="connsiteX2027" fmla="*/ 632186 w 3600448"/>
              <a:gd name="connsiteY2027" fmla="*/ 1454149 h 2152650"/>
              <a:gd name="connsiteX2028" fmla="*/ 621027 w 3600448"/>
              <a:gd name="connsiteY2028" fmla="*/ 1461558 h 2152650"/>
              <a:gd name="connsiteX2029" fmla="*/ 635905 w 3600448"/>
              <a:gd name="connsiteY2029" fmla="*/ 1461558 h 2152650"/>
              <a:gd name="connsiteX2030" fmla="*/ 633115 w 3600448"/>
              <a:gd name="connsiteY2030" fmla="*/ 1467114 h 2152650"/>
              <a:gd name="connsiteX2031" fmla="*/ 631814 w 3600448"/>
              <a:gd name="connsiteY2031" fmla="*/ 1468595 h 2152650"/>
              <a:gd name="connsiteX2032" fmla="*/ 628466 w 3600448"/>
              <a:gd name="connsiteY2032" fmla="*/ 1465262 h 2152650"/>
              <a:gd name="connsiteX2033" fmla="*/ 613588 w 3600448"/>
              <a:gd name="connsiteY2033" fmla="*/ 1468966 h 2152650"/>
              <a:gd name="connsiteX2034" fmla="*/ 617307 w 3600448"/>
              <a:gd name="connsiteY2034" fmla="*/ 1461558 h 2152650"/>
              <a:gd name="connsiteX2035" fmla="*/ 557795 w 3600448"/>
              <a:gd name="connsiteY2035" fmla="*/ 1487487 h 2152650"/>
              <a:gd name="connsiteX2036" fmla="*/ 542913 w 3600448"/>
              <a:gd name="connsiteY2036" fmla="*/ 1483783 h 2152650"/>
              <a:gd name="connsiteX2037" fmla="*/ 542913 w 3600448"/>
              <a:gd name="connsiteY2037" fmla="*/ 1487487 h 2152650"/>
              <a:gd name="connsiteX2038" fmla="*/ 528037 w 3600448"/>
              <a:gd name="connsiteY2038" fmla="*/ 1476374 h 2152650"/>
              <a:gd name="connsiteX2039" fmla="*/ 502002 w 3600448"/>
              <a:gd name="connsiteY2039" fmla="*/ 1483783 h 2152650"/>
              <a:gd name="connsiteX2040" fmla="*/ 505718 w 3600448"/>
              <a:gd name="connsiteY2040" fmla="*/ 1491191 h 2152650"/>
              <a:gd name="connsiteX2041" fmla="*/ 475964 w 3600448"/>
              <a:gd name="connsiteY2041" fmla="*/ 1494895 h 2152650"/>
              <a:gd name="connsiteX2042" fmla="*/ 483403 w 3600448"/>
              <a:gd name="connsiteY2042" fmla="*/ 1494895 h 2152650"/>
              <a:gd name="connsiteX2043" fmla="*/ 420168 w 3600448"/>
              <a:gd name="connsiteY2043" fmla="*/ 1502303 h 2152650"/>
              <a:gd name="connsiteX2044" fmla="*/ 412730 w 3600448"/>
              <a:gd name="connsiteY2044" fmla="*/ 1494895 h 2152650"/>
              <a:gd name="connsiteX2045" fmla="*/ 401573 w 3600448"/>
              <a:gd name="connsiteY2045" fmla="*/ 1498599 h 2152650"/>
              <a:gd name="connsiteX2046" fmla="*/ 409011 w 3600448"/>
              <a:gd name="connsiteY2046" fmla="*/ 1506008 h 2152650"/>
              <a:gd name="connsiteX2047" fmla="*/ 356938 w 3600448"/>
              <a:gd name="connsiteY2047" fmla="*/ 1509712 h 2152650"/>
              <a:gd name="connsiteX2048" fmla="*/ 360655 w 3600448"/>
              <a:gd name="connsiteY2048" fmla="*/ 1506008 h 2152650"/>
              <a:gd name="connsiteX2049" fmla="*/ 334620 w 3600448"/>
              <a:gd name="connsiteY2049" fmla="*/ 1498599 h 2152650"/>
              <a:gd name="connsiteX2050" fmla="*/ 334620 w 3600448"/>
              <a:gd name="connsiteY2050" fmla="*/ 1506008 h 2152650"/>
              <a:gd name="connsiteX2051" fmla="*/ 345777 w 3600448"/>
              <a:gd name="connsiteY2051" fmla="*/ 1506008 h 2152650"/>
              <a:gd name="connsiteX2052" fmla="*/ 342060 w 3600448"/>
              <a:gd name="connsiteY2052" fmla="*/ 1513416 h 2152650"/>
              <a:gd name="connsiteX2053" fmla="*/ 319742 w 3600448"/>
              <a:gd name="connsiteY2053" fmla="*/ 1509712 h 2152650"/>
              <a:gd name="connsiteX2054" fmla="*/ 319742 w 3600448"/>
              <a:gd name="connsiteY2054" fmla="*/ 1513416 h 2152650"/>
              <a:gd name="connsiteX2055" fmla="*/ 293691 w 3600448"/>
              <a:gd name="connsiteY2055" fmla="*/ 1509712 h 2152650"/>
              <a:gd name="connsiteX2056" fmla="*/ 330898 w 3600448"/>
              <a:gd name="connsiteY2056" fmla="*/ 1491191 h 2152650"/>
              <a:gd name="connsiteX2057" fmla="*/ 316023 w 3600448"/>
              <a:gd name="connsiteY2057" fmla="*/ 1487487 h 2152650"/>
              <a:gd name="connsiteX2058" fmla="*/ 316023 w 3600448"/>
              <a:gd name="connsiteY2058" fmla="*/ 1480078 h 2152650"/>
              <a:gd name="connsiteX2059" fmla="*/ 334620 w 3600448"/>
              <a:gd name="connsiteY2059" fmla="*/ 1483783 h 2152650"/>
              <a:gd name="connsiteX2060" fmla="*/ 330898 w 3600448"/>
              <a:gd name="connsiteY2060" fmla="*/ 1476374 h 2152650"/>
              <a:gd name="connsiteX2061" fmla="*/ 353216 w 3600448"/>
              <a:gd name="connsiteY2061" fmla="*/ 1472670 h 2152650"/>
              <a:gd name="connsiteX2062" fmla="*/ 401573 w 3600448"/>
              <a:gd name="connsiteY2062" fmla="*/ 1472670 h 2152650"/>
              <a:gd name="connsiteX2063" fmla="*/ 390414 w 3600448"/>
              <a:gd name="connsiteY2063" fmla="*/ 1472670 h 2152650"/>
              <a:gd name="connsiteX2064" fmla="*/ 416451 w 3600448"/>
              <a:gd name="connsiteY2064" fmla="*/ 1457853 h 2152650"/>
              <a:gd name="connsiteX2065" fmla="*/ 435048 w 3600448"/>
              <a:gd name="connsiteY2065" fmla="*/ 1468966 h 2152650"/>
              <a:gd name="connsiteX2066" fmla="*/ 442489 w 3600448"/>
              <a:gd name="connsiteY2066" fmla="*/ 1461558 h 2152650"/>
              <a:gd name="connsiteX2067" fmla="*/ 438766 w 3600448"/>
              <a:gd name="connsiteY2067" fmla="*/ 1457853 h 2152650"/>
              <a:gd name="connsiteX2068" fmla="*/ 442489 w 3600448"/>
              <a:gd name="connsiteY2068" fmla="*/ 1428220 h 2152650"/>
              <a:gd name="connsiteX2069" fmla="*/ 431794 w 3600448"/>
              <a:gd name="connsiteY2069" fmla="*/ 1434702 h 2152650"/>
              <a:gd name="connsiteX2070" fmla="*/ 430579 w 3600448"/>
              <a:gd name="connsiteY2070" fmla="*/ 1436181 h 2152650"/>
              <a:gd name="connsiteX2071" fmla="*/ 436465 w 3600448"/>
              <a:gd name="connsiteY2071" fmla="*/ 1437878 h 2152650"/>
              <a:gd name="connsiteX2072" fmla="*/ 446104 w 3600448"/>
              <a:gd name="connsiteY2072" fmla="*/ 1435100 h 2152650"/>
              <a:gd name="connsiteX2073" fmla="*/ 438392 w 3600448"/>
              <a:gd name="connsiteY2073" fmla="*/ 1446212 h 2152650"/>
              <a:gd name="connsiteX2074" fmla="*/ 430683 w 3600448"/>
              <a:gd name="connsiteY2074" fmla="*/ 1442508 h 2152650"/>
              <a:gd name="connsiteX2075" fmla="*/ 427310 w 3600448"/>
              <a:gd name="connsiteY2075" fmla="*/ 1438804 h 2152650"/>
              <a:gd name="connsiteX2076" fmla="*/ 427041 w 3600448"/>
              <a:gd name="connsiteY2076" fmla="*/ 1436752 h 2152650"/>
              <a:gd name="connsiteX2077" fmla="*/ 423890 w 3600448"/>
              <a:gd name="connsiteY2077" fmla="*/ 1435628 h 2152650"/>
              <a:gd name="connsiteX2078" fmla="*/ 427608 w 3600448"/>
              <a:gd name="connsiteY2078" fmla="*/ 1428220 h 2152650"/>
              <a:gd name="connsiteX2079" fmla="*/ 371813 w 3600448"/>
              <a:gd name="connsiteY2079" fmla="*/ 1435628 h 2152650"/>
              <a:gd name="connsiteX2080" fmla="*/ 375536 w 3600448"/>
              <a:gd name="connsiteY2080" fmla="*/ 1435628 h 2152650"/>
              <a:gd name="connsiteX2081" fmla="*/ 364376 w 3600448"/>
              <a:gd name="connsiteY2081" fmla="*/ 1431924 h 2152650"/>
              <a:gd name="connsiteX2082" fmla="*/ 379253 w 3600448"/>
              <a:gd name="connsiteY2082" fmla="*/ 1420812 h 2152650"/>
              <a:gd name="connsiteX2083" fmla="*/ 368098 w 3600448"/>
              <a:gd name="connsiteY2083" fmla="*/ 1413404 h 2152650"/>
              <a:gd name="connsiteX2084" fmla="*/ 360655 w 3600448"/>
              <a:gd name="connsiteY2084" fmla="*/ 1417108 h 2152650"/>
              <a:gd name="connsiteX2085" fmla="*/ 371813 w 3600448"/>
              <a:gd name="connsiteY2085" fmla="*/ 1409699 h 2152650"/>
              <a:gd name="connsiteX2086" fmla="*/ 375536 w 3600448"/>
              <a:gd name="connsiteY2086" fmla="*/ 1413404 h 2152650"/>
              <a:gd name="connsiteX2087" fmla="*/ 386692 w 3600448"/>
              <a:gd name="connsiteY2087" fmla="*/ 1420812 h 2152650"/>
              <a:gd name="connsiteX2088" fmla="*/ 386692 w 3600448"/>
              <a:gd name="connsiteY2088" fmla="*/ 1413404 h 2152650"/>
              <a:gd name="connsiteX2089" fmla="*/ 390414 w 3600448"/>
              <a:gd name="connsiteY2089" fmla="*/ 1417108 h 2152650"/>
              <a:gd name="connsiteX2090" fmla="*/ 401573 w 3600448"/>
              <a:gd name="connsiteY2090" fmla="*/ 1409699 h 2152650"/>
              <a:gd name="connsiteX2091" fmla="*/ 397851 w 3600448"/>
              <a:gd name="connsiteY2091" fmla="*/ 1417108 h 2152650"/>
              <a:gd name="connsiteX2092" fmla="*/ 420168 w 3600448"/>
              <a:gd name="connsiteY2092" fmla="*/ 1413404 h 2152650"/>
              <a:gd name="connsiteX2093" fmla="*/ 416451 w 3600448"/>
              <a:gd name="connsiteY2093" fmla="*/ 1409699 h 2152650"/>
              <a:gd name="connsiteX2094" fmla="*/ 457364 w 3600448"/>
              <a:gd name="connsiteY2094" fmla="*/ 1413404 h 2152650"/>
              <a:gd name="connsiteX2095" fmla="*/ 464803 w 3600448"/>
              <a:gd name="connsiteY2095" fmla="*/ 1405995 h 2152650"/>
              <a:gd name="connsiteX2096" fmla="*/ 464803 w 3600448"/>
              <a:gd name="connsiteY2096" fmla="*/ 1413404 h 2152650"/>
              <a:gd name="connsiteX2097" fmla="*/ 475964 w 3600448"/>
              <a:gd name="connsiteY2097" fmla="*/ 1409699 h 2152650"/>
              <a:gd name="connsiteX2098" fmla="*/ 472242 w 3600448"/>
              <a:gd name="connsiteY2098" fmla="*/ 1402291 h 2152650"/>
              <a:gd name="connsiteX2099" fmla="*/ 483403 w 3600448"/>
              <a:gd name="connsiteY2099" fmla="*/ 1409699 h 2152650"/>
              <a:gd name="connsiteX2100" fmla="*/ 498280 w 3600448"/>
              <a:gd name="connsiteY2100" fmla="*/ 1409699 h 2152650"/>
              <a:gd name="connsiteX2101" fmla="*/ 498280 w 3600448"/>
              <a:gd name="connsiteY2101" fmla="*/ 1413404 h 2152650"/>
              <a:gd name="connsiteX2102" fmla="*/ 509440 w 3600448"/>
              <a:gd name="connsiteY2102" fmla="*/ 1398587 h 2152650"/>
              <a:gd name="connsiteX2103" fmla="*/ 528037 w 3600448"/>
              <a:gd name="connsiteY2103" fmla="*/ 1402291 h 2152650"/>
              <a:gd name="connsiteX2104" fmla="*/ 524316 w 3600448"/>
              <a:gd name="connsiteY2104" fmla="*/ 1398587 h 2152650"/>
              <a:gd name="connsiteX2105" fmla="*/ 539193 w 3600448"/>
              <a:gd name="connsiteY2105" fmla="*/ 1394883 h 2152650"/>
              <a:gd name="connsiteX2106" fmla="*/ 528037 w 3600448"/>
              <a:gd name="connsiteY2106" fmla="*/ 1391179 h 2152650"/>
              <a:gd name="connsiteX2107" fmla="*/ 535474 w 3600448"/>
              <a:gd name="connsiteY2107" fmla="*/ 1380066 h 2152650"/>
              <a:gd name="connsiteX2108" fmla="*/ 580112 w 3600448"/>
              <a:gd name="connsiteY2108" fmla="*/ 1387474 h 2152650"/>
              <a:gd name="connsiteX2109" fmla="*/ 572673 w 3600448"/>
              <a:gd name="connsiteY2109" fmla="*/ 1380066 h 2152650"/>
              <a:gd name="connsiteX2110" fmla="*/ 583831 w 3600448"/>
              <a:gd name="connsiteY2110" fmla="*/ 1383770 h 2152650"/>
              <a:gd name="connsiteX2111" fmla="*/ 576393 w 3600448"/>
              <a:gd name="connsiteY2111" fmla="*/ 1376362 h 2152650"/>
              <a:gd name="connsiteX2112" fmla="*/ 606149 w 3600448"/>
              <a:gd name="connsiteY2112" fmla="*/ 1376362 h 2152650"/>
              <a:gd name="connsiteX2113" fmla="*/ 583831 w 3600448"/>
              <a:gd name="connsiteY2113" fmla="*/ 1357841 h 2152650"/>
              <a:gd name="connsiteX2114" fmla="*/ 582550 w 3600448"/>
              <a:gd name="connsiteY2114" fmla="*/ 1358430 h 2152650"/>
              <a:gd name="connsiteX2115" fmla="*/ 583831 w 3600448"/>
              <a:gd name="connsiteY2115" fmla="*/ 1354137 h 2152650"/>
              <a:gd name="connsiteX2116" fmla="*/ 591270 w 3600448"/>
              <a:gd name="connsiteY2116" fmla="*/ 1361545 h 2152650"/>
              <a:gd name="connsiteX2117" fmla="*/ 621027 w 3600448"/>
              <a:gd name="connsiteY2117" fmla="*/ 1354137 h 2152650"/>
              <a:gd name="connsiteX2118" fmla="*/ 621027 w 3600448"/>
              <a:gd name="connsiteY2118" fmla="*/ 1350433 h 2152650"/>
              <a:gd name="connsiteX2119" fmla="*/ 639625 w 3600448"/>
              <a:gd name="connsiteY2119" fmla="*/ 1346729 h 2152650"/>
              <a:gd name="connsiteX2120" fmla="*/ 631587 w 3600448"/>
              <a:gd name="connsiteY2120" fmla="*/ 1337461 h 2152650"/>
              <a:gd name="connsiteX2121" fmla="*/ 641484 w 3600448"/>
              <a:gd name="connsiteY2121" fmla="*/ 1339783 h 2152650"/>
              <a:gd name="connsiteX2122" fmla="*/ 647064 w 3600448"/>
              <a:gd name="connsiteY2122" fmla="*/ 1350433 h 2152650"/>
              <a:gd name="connsiteX2123" fmla="*/ 658222 w 3600448"/>
              <a:gd name="connsiteY2123" fmla="*/ 1350433 h 2152650"/>
              <a:gd name="connsiteX2124" fmla="*/ 658222 w 3600448"/>
              <a:gd name="connsiteY2124" fmla="*/ 1339320 h 2152650"/>
              <a:gd name="connsiteX2125" fmla="*/ 710296 w 3600448"/>
              <a:gd name="connsiteY2125" fmla="*/ 1328208 h 2152650"/>
              <a:gd name="connsiteX2126" fmla="*/ 695417 w 3600448"/>
              <a:gd name="connsiteY2126" fmla="*/ 1317095 h 2152650"/>
              <a:gd name="connsiteX2127" fmla="*/ 2074860 w 3600448"/>
              <a:gd name="connsiteY2127" fmla="*/ 1316037 h 2152650"/>
              <a:gd name="connsiteX2128" fmla="*/ 2060572 w 3600448"/>
              <a:gd name="connsiteY2128" fmla="*/ 1323445 h 2152650"/>
              <a:gd name="connsiteX2129" fmla="*/ 2074860 w 3600448"/>
              <a:gd name="connsiteY2129" fmla="*/ 1316037 h 2152650"/>
              <a:gd name="connsiteX2130" fmla="*/ 1040778 w 3600448"/>
              <a:gd name="connsiteY2130" fmla="*/ 1316037 h 2152650"/>
              <a:gd name="connsiteX2131" fmla="*/ 1029348 w 3600448"/>
              <a:gd name="connsiteY2131" fmla="*/ 1327150 h 2152650"/>
              <a:gd name="connsiteX2132" fmla="*/ 1040778 w 3600448"/>
              <a:gd name="connsiteY2132" fmla="*/ 1316037 h 2152650"/>
              <a:gd name="connsiteX2133" fmla="*/ 89299 w 3600448"/>
              <a:gd name="connsiteY2133" fmla="*/ 1316037 h 2152650"/>
              <a:gd name="connsiteX2134" fmla="*/ 96763 w 3600448"/>
              <a:gd name="connsiteY2134" fmla="*/ 1327294 h 2152650"/>
              <a:gd name="connsiteX2135" fmla="*/ 74380 w 3600448"/>
              <a:gd name="connsiteY2135" fmla="*/ 1338551 h 2152650"/>
              <a:gd name="connsiteX2136" fmla="*/ 85569 w 3600448"/>
              <a:gd name="connsiteY2136" fmla="*/ 1349808 h 2152650"/>
              <a:gd name="connsiteX2137" fmla="*/ 85569 w 3600448"/>
              <a:gd name="connsiteY2137" fmla="*/ 1348870 h 2152650"/>
              <a:gd name="connsiteX2138" fmla="*/ 85569 w 3600448"/>
              <a:gd name="connsiteY2138" fmla="*/ 1346055 h 2152650"/>
              <a:gd name="connsiteX2139" fmla="*/ 89299 w 3600448"/>
              <a:gd name="connsiteY2139" fmla="*/ 1353560 h 2152650"/>
              <a:gd name="connsiteX2140" fmla="*/ 70647 w 3600448"/>
              <a:gd name="connsiteY2140" fmla="*/ 1357312 h 2152650"/>
              <a:gd name="connsiteX2141" fmla="*/ 78109 w 3600448"/>
              <a:gd name="connsiteY2141" fmla="*/ 1346055 h 2152650"/>
              <a:gd name="connsiteX2142" fmla="*/ 66916 w 3600448"/>
              <a:gd name="connsiteY2142" fmla="*/ 1349808 h 2152650"/>
              <a:gd name="connsiteX2143" fmla="*/ 59454 w 3600448"/>
              <a:gd name="connsiteY2143" fmla="*/ 1342303 h 2152650"/>
              <a:gd name="connsiteX2144" fmla="*/ 66916 w 3600448"/>
              <a:gd name="connsiteY2144" fmla="*/ 1342303 h 2152650"/>
              <a:gd name="connsiteX2145" fmla="*/ 66916 w 3600448"/>
              <a:gd name="connsiteY2145" fmla="*/ 1331046 h 2152650"/>
              <a:gd name="connsiteX2146" fmla="*/ 51994 w 3600448"/>
              <a:gd name="connsiteY2146" fmla="*/ 1334798 h 2152650"/>
              <a:gd name="connsiteX2147" fmla="*/ 51994 w 3600448"/>
              <a:gd name="connsiteY2147" fmla="*/ 1327294 h 2152650"/>
              <a:gd name="connsiteX2148" fmla="*/ 44531 w 3600448"/>
              <a:gd name="connsiteY2148" fmla="*/ 1331046 h 2152650"/>
              <a:gd name="connsiteX2149" fmla="*/ 40803 w 3600448"/>
              <a:gd name="connsiteY2149" fmla="*/ 1327294 h 2152650"/>
              <a:gd name="connsiteX2150" fmla="*/ 70647 w 3600448"/>
              <a:gd name="connsiteY2150" fmla="*/ 1319789 h 2152650"/>
              <a:gd name="connsiteX2151" fmla="*/ 85569 w 3600448"/>
              <a:gd name="connsiteY2151" fmla="*/ 1323542 h 2152650"/>
              <a:gd name="connsiteX2152" fmla="*/ 89299 w 3600448"/>
              <a:gd name="connsiteY2152" fmla="*/ 1316037 h 2152650"/>
              <a:gd name="connsiteX2153" fmla="*/ 728893 w 3600448"/>
              <a:gd name="connsiteY2153" fmla="*/ 1313391 h 2152650"/>
              <a:gd name="connsiteX2154" fmla="*/ 740517 w 3600448"/>
              <a:gd name="connsiteY2154" fmla="*/ 1318021 h 2152650"/>
              <a:gd name="connsiteX2155" fmla="*/ 743754 w 3600448"/>
              <a:gd name="connsiteY2155" fmla="*/ 1320452 h 2152650"/>
              <a:gd name="connsiteX2156" fmla="*/ 735778 w 3600448"/>
              <a:gd name="connsiteY2156" fmla="*/ 1322848 h 2152650"/>
              <a:gd name="connsiteX2157" fmla="*/ 734008 w 3600448"/>
              <a:gd name="connsiteY2157" fmla="*/ 1317559 h 2152650"/>
              <a:gd name="connsiteX2158" fmla="*/ 728893 w 3600448"/>
              <a:gd name="connsiteY2158" fmla="*/ 1313391 h 2152650"/>
              <a:gd name="connsiteX2159" fmla="*/ 832926 w 3600448"/>
              <a:gd name="connsiteY2159" fmla="*/ 1313180 h 2152650"/>
              <a:gd name="connsiteX2160" fmla="*/ 832926 w 3600448"/>
              <a:gd name="connsiteY2160" fmla="*/ 1320164 h 2152650"/>
              <a:gd name="connsiteX2161" fmla="*/ 821814 w 3600448"/>
              <a:gd name="connsiteY2161" fmla="*/ 1320164 h 2152650"/>
              <a:gd name="connsiteX2162" fmla="*/ 825518 w 3600448"/>
              <a:gd name="connsiteY2162" fmla="*/ 1327149 h 2152650"/>
              <a:gd name="connsiteX2163" fmla="*/ 814405 w 3600448"/>
              <a:gd name="connsiteY2163" fmla="*/ 1323657 h 2152650"/>
              <a:gd name="connsiteX2164" fmla="*/ 832926 w 3600448"/>
              <a:gd name="connsiteY2164" fmla="*/ 1313180 h 2152650"/>
              <a:gd name="connsiteX2165" fmla="*/ 906034 w 3600448"/>
              <a:gd name="connsiteY2165" fmla="*/ 1312928 h 2152650"/>
              <a:gd name="connsiteX2166" fmla="*/ 911148 w 3600448"/>
              <a:gd name="connsiteY2166" fmla="*/ 1317095 h 2152650"/>
              <a:gd name="connsiteX2167" fmla="*/ 910440 w 3600448"/>
              <a:gd name="connsiteY2167" fmla="*/ 1319918 h 2152650"/>
              <a:gd name="connsiteX2168" fmla="*/ 907428 w 3600448"/>
              <a:gd name="connsiteY2168" fmla="*/ 1316169 h 2152650"/>
              <a:gd name="connsiteX2169" fmla="*/ 903709 w 3600448"/>
              <a:gd name="connsiteY2169" fmla="*/ 1317095 h 2152650"/>
              <a:gd name="connsiteX2170" fmla="*/ 906034 w 3600448"/>
              <a:gd name="connsiteY2170" fmla="*/ 1312928 h 2152650"/>
              <a:gd name="connsiteX2171" fmla="*/ 2287358 w 3600448"/>
              <a:gd name="connsiteY2171" fmla="*/ 1312862 h 2152650"/>
              <a:gd name="connsiteX2172" fmla="*/ 2306635 w 3600448"/>
              <a:gd name="connsiteY2172" fmla="*/ 1316434 h 2152650"/>
              <a:gd name="connsiteX2173" fmla="*/ 2293141 w 3600448"/>
              <a:gd name="connsiteY2173" fmla="*/ 1322684 h 2152650"/>
              <a:gd name="connsiteX2174" fmla="*/ 2286474 w 3600448"/>
              <a:gd name="connsiteY2174" fmla="*/ 1323126 h 2152650"/>
              <a:gd name="connsiteX2175" fmla="*/ 2289768 w 3600448"/>
              <a:gd name="connsiteY2175" fmla="*/ 1318666 h 2152650"/>
              <a:gd name="connsiteX2176" fmla="*/ 2287358 w 3600448"/>
              <a:gd name="connsiteY2176" fmla="*/ 1312862 h 2152650"/>
              <a:gd name="connsiteX2177" fmla="*/ 145022 w 3600448"/>
              <a:gd name="connsiteY2177" fmla="*/ 1311572 h 2152650"/>
              <a:gd name="connsiteX2178" fmla="*/ 143968 w 3600448"/>
              <a:gd name="connsiteY2178" fmla="*/ 1312068 h 2152650"/>
              <a:gd name="connsiteX2179" fmla="*/ 144466 w 3600448"/>
              <a:gd name="connsiteY2179" fmla="*/ 1316037 h 2152650"/>
              <a:gd name="connsiteX2180" fmla="*/ 136529 w 3600448"/>
              <a:gd name="connsiteY2180" fmla="*/ 1316037 h 2152650"/>
              <a:gd name="connsiteX2181" fmla="*/ 140498 w 3600448"/>
              <a:gd name="connsiteY2181" fmla="*/ 1312862 h 2152650"/>
              <a:gd name="connsiteX2182" fmla="*/ 145022 w 3600448"/>
              <a:gd name="connsiteY2182" fmla="*/ 1311572 h 2152650"/>
              <a:gd name="connsiteX2183" fmla="*/ 1271767 w 3600448"/>
              <a:gd name="connsiteY2183" fmla="*/ 1310363 h 2152650"/>
              <a:gd name="connsiteX2184" fmla="*/ 1282456 w 3600448"/>
              <a:gd name="connsiteY2184" fmla="*/ 1312409 h 2152650"/>
              <a:gd name="connsiteX2185" fmla="*/ 1271302 w 3600448"/>
              <a:gd name="connsiteY2185" fmla="*/ 1319893 h 2152650"/>
              <a:gd name="connsiteX2186" fmla="*/ 1275020 w 3600448"/>
              <a:gd name="connsiteY2186" fmla="*/ 1319893 h 2152650"/>
              <a:gd name="connsiteX2187" fmla="*/ 1230404 w 3600448"/>
              <a:gd name="connsiteY2187" fmla="*/ 1331119 h 2152650"/>
              <a:gd name="connsiteX2188" fmla="*/ 1230404 w 3600448"/>
              <a:gd name="connsiteY2188" fmla="*/ 1338603 h 2152650"/>
              <a:gd name="connsiteX2189" fmla="*/ 1211814 w 3600448"/>
              <a:gd name="connsiteY2189" fmla="*/ 1338603 h 2152650"/>
              <a:gd name="connsiteX2190" fmla="*/ 1215531 w 3600448"/>
              <a:gd name="connsiteY2190" fmla="*/ 1342345 h 2152650"/>
              <a:gd name="connsiteX2191" fmla="*/ 1204378 w 3600448"/>
              <a:gd name="connsiteY2191" fmla="*/ 1342345 h 2152650"/>
              <a:gd name="connsiteX2192" fmla="*/ 1215531 w 3600448"/>
              <a:gd name="connsiteY2192" fmla="*/ 1349829 h 2152650"/>
              <a:gd name="connsiteX2193" fmla="*/ 1196941 w 3600448"/>
              <a:gd name="connsiteY2193" fmla="*/ 1368539 h 2152650"/>
              <a:gd name="connsiteX2194" fmla="*/ 1211814 w 3600448"/>
              <a:gd name="connsiteY2194" fmla="*/ 1372281 h 2152650"/>
              <a:gd name="connsiteX2195" fmla="*/ 1200660 w 3600448"/>
              <a:gd name="connsiteY2195" fmla="*/ 1387249 h 2152650"/>
              <a:gd name="connsiteX2196" fmla="*/ 1222968 w 3600448"/>
              <a:gd name="connsiteY2196" fmla="*/ 1398475 h 2152650"/>
              <a:gd name="connsiteX2197" fmla="*/ 1286174 w 3600448"/>
              <a:gd name="connsiteY2197" fmla="*/ 1368539 h 2152650"/>
              <a:gd name="connsiteX2198" fmla="*/ 1289891 w 3600448"/>
              <a:gd name="connsiteY2198" fmla="*/ 1361055 h 2152650"/>
              <a:gd name="connsiteX2199" fmla="*/ 1293609 w 3600448"/>
              <a:gd name="connsiteY2199" fmla="*/ 1368539 h 2152650"/>
              <a:gd name="connsiteX2200" fmla="*/ 1345659 w 3600448"/>
              <a:gd name="connsiteY2200" fmla="*/ 1368539 h 2152650"/>
              <a:gd name="connsiteX2201" fmla="*/ 1330790 w 3600448"/>
              <a:gd name="connsiteY2201" fmla="*/ 1376023 h 2152650"/>
              <a:gd name="connsiteX2202" fmla="*/ 1327072 w 3600448"/>
              <a:gd name="connsiteY2202" fmla="*/ 1387249 h 2152650"/>
              <a:gd name="connsiteX2203" fmla="*/ 1341944 w 3600448"/>
              <a:gd name="connsiteY2203" fmla="*/ 1383507 h 2152650"/>
              <a:gd name="connsiteX2204" fmla="*/ 1341944 w 3600448"/>
              <a:gd name="connsiteY2204" fmla="*/ 1390991 h 2152650"/>
              <a:gd name="connsiteX2205" fmla="*/ 1319636 w 3600448"/>
              <a:gd name="connsiteY2205" fmla="*/ 1387249 h 2152650"/>
              <a:gd name="connsiteX2206" fmla="*/ 1327072 w 3600448"/>
              <a:gd name="connsiteY2206" fmla="*/ 1398475 h 2152650"/>
              <a:gd name="connsiteX2207" fmla="*/ 1312200 w 3600448"/>
              <a:gd name="connsiteY2207" fmla="*/ 1398475 h 2152650"/>
              <a:gd name="connsiteX2208" fmla="*/ 1282456 w 3600448"/>
              <a:gd name="connsiteY2208" fmla="*/ 1413442 h 2152650"/>
              <a:gd name="connsiteX2209" fmla="*/ 1271302 w 3600448"/>
              <a:gd name="connsiteY2209" fmla="*/ 1413442 h 2152650"/>
              <a:gd name="connsiteX2210" fmla="*/ 1267584 w 3600448"/>
              <a:gd name="connsiteY2210" fmla="*/ 1420926 h 2152650"/>
              <a:gd name="connsiteX2211" fmla="*/ 1245276 w 3600448"/>
              <a:gd name="connsiteY2211" fmla="*/ 1417184 h 2152650"/>
              <a:gd name="connsiteX2212" fmla="*/ 1260148 w 3600448"/>
              <a:gd name="connsiteY2212" fmla="*/ 1417184 h 2152650"/>
              <a:gd name="connsiteX2213" fmla="*/ 1226686 w 3600448"/>
              <a:gd name="connsiteY2213" fmla="*/ 1420926 h 2152650"/>
              <a:gd name="connsiteX2214" fmla="*/ 1204378 w 3600448"/>
              <a:gd name="connsiteY2214" fmla="*/ 1432152 h 2152650"/>
              <a:gd name="connsiteX2215" fmla="*/ 1208096 w 3600448"/>
              <a:gd name="connsiteY2215" fmla="*/ 1435894 h 2152650"/>
              <a:gd name="connsiteX2216" fmla="*/ 1185787 w 3600448"/>
              <a:gd name="connsiteY2216" fmla="*/ 1439636 h 2152650"/>
              <a:gd name="connsiteX2217" fmla="*/ 1196941 w 3600448"/>
              <a:gd name="connsiteY2217" fmla="*/ 1428410 h 2152650"/>
              <a:gd name="connsiteX2218" fmla="*/ 1170916 w 3600448"/>
              <a:gd name="connsiteY2218" fmla="*/ 1439636 h 2152650"/>
              <a:gd name="connsiteX2219" fmla="*/ 1170916 w 3600448"/>
              <a:gd name="connsiteY2219" fmla="*/ 1447120 h 2152650"/>
              <a:gd name="connsiteX2220" fmla="*/ 1152326 w 3600448"/>
              <a:gd name="connsiteY2220" fmla="*/ 1454604 h 2152650"/>
              <a:gd name="connsiteX2221" fmla="*/ 1144890 w 3600448"/>
              <a:gd name="connsiteY2221" fmla="*/ 1439636 h 2152650"/>
              <a:gd name="connsiteX2222" fmla="*/ 1167198 w 3600448"/>
              <a:gd name="connsiteY2222" fmla="*/ 1439636 h 2152650"/>
              <a:gd name="connsiteX2223" fmla="*/ 1163480 w 3600448"/>
              <a:gd name="connsiteY2223" fmla="*/ 1417184 h 2152650"/>
              <a:gd name="connsiteX2224" fmla="*/ 1196941 w 3600448"/>
              <a:gd name="connsiteY2224" fmla="*/ 1420926 h 2152650"/>
              <a:gd name="connsiteX2225" fmla="*/ 1193224 w 3600448"/>
              <a:gd name="connsiteY2225" fmla="*/ 1417184 h 2152650"/>
              <a:gd name="connsiteX2226" fmla="*/ 1208096 w 3600448"/>
              <a:gd name="connsiteY2226" fmla="*/ 1409700 h 2152650"/>
              <a:gd name="connsiteX2227" fmla="*/ 1163480 w 3600448"/>
              <a:gd name="connsiteY2227" fmla="*/ 1413442 h 2152650"/>
              <a:gd name="connsiteX2228" fmla="*/ 1167198 w 3600448"/>
              <a:gd name="connsiteY2228" fmla="*/ 1409700 h 2152650"/>
              <a:gd name="connsiteX2229" fmla="*/ 1156044 w 3600448"/>
              <a:gd name="connsiteY2229" fmla="*/ 1420926 h 2152650"/>
              <a:gd name="connsiteX2230" fmla="*/ 1126299 w 3600448"/>
              <a:gd name="connsiteY2230" fmla="*/ 1417184 h 2152650"/>
              <a:gd name="connsiteX2231" fmla="*/ 1152326 w 3600448"/>
              <a:gd name="connsiteY2231" fmla="*/ 1398475 h 2152650"/>
              <a:gd name="connsiteX2232" fmla="*/ 1137454 w 3600448"/>
              <a:gd name="connsiteY2232" fmla="*/ 1402217 h 2152650"/>
              <a:gd name="connsiteX2233" fmla="*/ 1141172 w 3600448"/>
              <a:gd name="connsiteY2233" fmla="*/ 1390991 h 2152650"/>
              <a:gd name="connsiteX2234" fmla="*/ 1103991 w 3600448"/>
              <a:gd name="connsiteY2234" fmla="*/ 1390991 h 2152650"/>
              <a:gd name="connsiteX2235" fmla="*/ 1115145 w 3600448"/>
              <a:gd name="connsiteY2235" fmla="*/ 1398475 h 2152650"/>
              <a:gd name="connsiteX2236" fmla="*/ 1096555 w 3600448"/>
              <a:gd name="connsiteY2236" fmla="*/ 1398475 h 2152650"/>
              <a:gd name="connsiteX2237" fmla="*/ 1092837 w 3600448"/>
              <a:gd name="connsiteY2237" fmla="*/ 1409700 h 2152650"/>
              <a:gd name="connsiteX2238" fmla="*/ 1074249 w 3600448"/>
              <a:gd name="connsiteY2238" fmla="*/ 1420926 h 2152650"/>
              <a:gd name="connsiteX2239" fmla="*/ 1074249 w 3600448"/>
              <a:gd name="connsiteY2239" fmla="*/ 1409700 h 2152650"/>
              <a:gd name="connsiteX2240" fmla="*/ 1029631 w 3600448"/>
              <a:gd name="connsiteY2240" fmla="*/ 1413442 h 2152650"/>
              <a:gd name="connsiteX2241" fmla="*/ 1033350 w 3600448"/>
              <a:gd name="connsiteY2241" fmla="*/ 1417184 h 2152650"/>
              <a:gd name="connsiteX2242" fmla="*/ 1007323 w 3600448"/>
              <a:gd name="connsiteY2242" fmla="*/ 1420926 h 2152650"/>
              <a:gd name="connsiteX2243" fmla="*/ 1007323 w 3600448"/>
              <a:gd name="connsiteY2243" fmla="*/ 1409700 h 2152650"/>
              <a:gd name="connsiteX2244" fmla="*/ 981296 w 3600448"/>
              <a:gd name="connsiteY2244" fmla="*/ 1417184 h 2152650"/>
              <a:gd name="connsiteX2245" fmla="*/ 906935 w 3600448"/>
              <a:gd name="connsiteY2245" fmla="*/ 1435894 h 2152650"/>
              <a:gd name="connsiteX2246" fmla="*/ 899499 w 3600448"/>
              <a:gd name="connsiteY2246" fmla="*/ 1432152 h 2152650"/>
              <a:gd name="connsiteX2247" fmla="*/ 936679 w 3600448"/>
              <a:gd name="connsiteY2247" fmla="*/ 1420926 h 2152650"/>
              <a:gd name="connsiteX2248" fmla="*/ 925525 w 3600448"/>
              <a:gd name="connsiteY2248" fmla="*/ 1413442 h 2152650"/>
              <a:gd name="connsiteX2249" fmla="*/ 929243 w 3600448"/>
              <a:gd name="connsiteY2249" fmla="*/ 1420926 h 2152650"/>
              <a:gd name="connsiteX2250" fmla="*/ 914371 w 3600448"/>
              <a:gd name="connsiteY2250" fmla="*/ 1417184 h 2152650"/>
              <a:gd name="connsiteX2251" fmla="*/ 914371 w 3600448"/>
              <a:gd name="connsiteY2251" fmla="*/ 1428410 h 2152650"/>
              <a:gd name="connsiteX2252" fmla="*/ 895781 w 3600448"/>
              <a:gd name="connsiteY2252" fmla="*/ 1420926 h 2152650"/>
              <a:gd name="connsiteX2253" fmla="*/ 892063 w 3600448"/>
              <a:gd name="connsiteY2253" fmla="*/ 1432152 h 2152650"/>
              <a:gd name="connsiteX2254" fmla="*/ 888345 w 3600448"/>
              <a:gd name="connsiteY2254" fmla="*/ 1424668 h 2152650"/>
              <a:gd name="connsiteX2255" fmla="*/ 873473 w 3600448"/>
              <a:gd name="connsiteY2255" fmla="*/ 1428410 h 2152650"/>
              <a:gd name="connsiteX2256" fmla="*/ 888345 w 3600448"/>
              <a:gd name="connsiteY2256" fmla="*/ 1439636 h 2152650"/>
              <a:gd name="connsiteX2257" fmla="*/ 877191 w 3600448"/>
              <a:gd name="connsiteY2257" fmla="*/ 1443378 h 2152650"/>
              <a:gd name="connsiteX2258" fmla="*/ 884627 w 3600448"/>
              <a:gd name="connsiteY2258" fmla="*/ 1439636 h 2152650"/>
              <a:gd name="connsiteX2259" fmla="*/ 873473 w 3600448"/>
              <a:gd name="connsiteY2259" fmla="*/ 1435894 h 2152650"/>
              <a:gd name="connsiteX2260" fmla="*/ 851164 w 3600448"/>
              <a:gd name="connsiteY2260" fmla="*/ 1439636 h 2152650"/>
              <a:gd name="connsiteX2261" fmla="*/ 855663 w 3600448"/>
              <a:gd name="connsiteY2261" fmla="*/ 1441749 h 2152650"/>
              <a:gd name="connsiteX2262" fmla="*/ 845587 w 3600448"/>
              <a:gd name="connsiteY2262" fmla="*/ 1444314 h 2152650"/>
              <a:gd name="connsiteX2263" fmla="*/ 840013 w 3600448"/>
              <a:gd name="connsiteY2263" fmla="*/ 1439636 h 2152650"/>
              <a:gd name="connsiteX2264" fmla="*/ 817704 w 3600448"/>
              <a:gd name="connsiteY2264" fmla="*/ 1447120 h 2152650"/>
              <a:gd name="connsiteX2265" fmla="*/ 836295 w 3600448"/>
              <a:gd name="connsiteY2265" fmla="*/ 1435894 h 2152650"/>
              <a:gd name="connsiteX2266" fmla="*/ 799114 w 3600448"/>
              <a:gd name="connsiteY2266" fmla="*/ 1443378 h 2152650"/>
              <a:gd name="connsiteX2267" fmla="*/ 784242 w 3600448"/>
              <a:gd name="connsiteY2267" fmla="*/ 1435894 h 2152650"/>
              <a:gd name="connsiteX2268" fmla="*/ 799114 w 3600448"/>
              <a:gd name="connsiteY2268" fmla="*/ 1432152 h 2152650"/>
              <a:gd name="connsiteX2269" fmla="*/ 795396 w 3600448"/>
              <a:gd name="connsiteY2269" fmla="*/ 1428410 h 2152650"/>
              <a:gd name="connsiteX2270" fmla="*/ 810268 w 3600448"/>
              <a:gd name="connsiteY2270" fmla="*/ 1420926 h 2152650"/>
              <a:gd name="connsiteX2271" fmla="*/ 802832 w 3600448"/>
              <a:gd name="connsiteY2271" fmla="*/ 1417184 h 2152650"/>
              <a:gd name="connsiteX2272" fmla="*/ 810268 w 3600448"/>
              <a:gd name="connsiteY2272" fmla="*/ 1417184 h 2152650"/>
              <a:gd name="connsiteX2273" fmla="*/ 806550 w 3600448"/>
              <a:gd name="connsiteY2273" fmla="*/ 1409700 h 2152650"/>
              <a:gd name="connsiteX2274" fmla="*/ 821422 w 3600448"/>
              <a:gd name="connsiteY2274" fmla="*/ 1405958 h 2152650"/>
              <a:gd name="connsiteX2275" fmla="*/ 819563 w 3600448"/>
              <a:gd name="connsiteY2275" fmla="*/ 1402217 h 2152650"/>
              <a:gd name="connsiteX2276" fmla="*/ 832577 w 3600448"/>
              <a:gd name="connsiteY2276" fmla="*/ 1402217 h 2152650"/>
              <a:gd name="connsiteX2277" fmla="*/ 832577 w 3600448"/>
              <a:gd name="connsiteY2277" fmla="*/ 1390991 h 2152650"/>
              <a:gd name="connsiteX2278" fmla="*/ 825141 w 3600448"/>
              <a:gd name="connsiteY2278" fmla="*/ 1394733 h 2152650"/>
              <a:gd name="connsiteX2279" fmla="*/ 828859 w 3600448"/>
              <a:gd name="connsiteY2279" fmla="*/ 1387249 h 2152650"/>
              <a:gd name="connsiteX2280" fmla="*/ 888345 w 3600448"/>
              <a:gd name="connsiteY2280" fmla="*/ 1372281 h 2152650"/>
              <a:gd name="connsiteX2281" fmla="*/ 914371 w 3600448"/>
              <a:gd name="connsiteY2281" fmla="*/ 1353571 h 2152650"/>
              <a:gd name="connsiteX2282" fmla="*/ 947834 w 3600448"/>
              <a:gd name="connsiteY2282" fmla="*/ 1353571 h 2152650"/>
              <a:gd name="connsiteX2283" fmla="*/ 936679 w 3600448"/>
              <a:gd name="connsiteY2283" fmla="*/ 1342345 h 2152650"/>
              <a:gd name="connsiteX2284" fmla="*/ 962706 w 3600448"/>
              <a:gd name="connsiteY2284" fmla="*/ 1346087 h 2152650"/>
              <a:gd name="connsiteX2285" fmla="*/ 955270 w 3600448"/>
              <a:gd name="connsiteY2285" fmla="*/ 1346087 h 2152650"/>
              <a:gd name="connsiteX2286" fmla="*/ 955270 w 3600448"/>
              <a:gd name="connsiteY2286" fmla="*/ 1357313 h 2152650"/>
              <a:gd name="connsiteX2287" fmla="*/ 977578 w 3600448"/>
              <a:gd name="connsiteY2287" fmla="*/ 1334861 h 2152650"/>
              <a:gd name="connsiteX2288" fmla="*/ 988732 w 3600448"/>
              <a:gd name="connsiteY2288" fmla="*/ 1346087 h 2152650"/>
              <a:gd name="connsiteX2289" fmla="*/ 992451 w 3600448"/>
              <a:gd name="connsiteY2289" fmla="*/ 1338603 h 2152650"/>
              <a:gd name="connsiteX2290" fmla="*/ 992451 w 3600448"/>
              <a:gd name="connsiteY2290" fmla="*/ 1349829 h 2152650"/>
              <a:gd name="connsiteX2291" fmla="*/ 1003605 w 3600448"/>
              <a:gd name="connsiteY2291" fmla="*/ 1349829 h 2152650"/>
              <a:gd name="connsiteX2292" fmla="*/ 999887 w 3600448"/>
              <a:gd name="connsiteY2292" fmla="*/ 1338603 h 2152650"/>
              <a:gd name="connsiteX2293" fmla="*/ 1011506 w 3600448"/>
              <a:gd name="connsiteY2293" fmla="*/ 1332522 h 2152650"/>
              <a:gd name="connsiteX2294" fmla="*/ 1019780 w 3600448"/>
              <a:gd name="connsiteY2294" fmla="*/ 1333865 h 2152650"/>
              <a:gd name="connsiteX2295" fmla="*/ 1017548 w 3600448"/>
              <a:gd name="connsiteY2295" fmla="*/ 1335329 h 2152650"/>
              <a:gd name="connsiteX2296" fmla="*/ 1003605 w 3600448"/>
              <a:gd name="connsiteY2296" fmla="*/ 1338603 h 2152650"/>
              <a:gd name="connsiteX2297" fmla="*/ 1011041 w 3600448"/>
              <a:gd name="connsiteY2297" fmla="*/ 1346087 h 2152650"/>
              <a:gd name="connsiteX2298" fmla="*/ 999887 w 3600448"/>
              <a:gd name="connsiteY2298" fmla="*/ 1353571 h 2152650"/>
              <a:gd name="connsiteX2299" fmla="*/ 1044504 w 3600448"/>
              <a:gd name="connsiteY2299" fmla="*/ 1357313 h 2152650"/>
              <a:gd name="connsiteX2300" fmla="*/ 1040786 w 3600448"/>
              <a:gd name="connsiteY2300" fmla="*/ 1346087 h 2152650"/>
              <a:gd name="connsiteX2301" fmla="*/ 1051940 w 3600448"/>
              <a:gd name="connsiteY2301" fmla="*/ 1353571 h 2152650"/>
              <a:gd name="connsiteX2302" fmla="*/ 1085401 w 3600448"/>
              <a:gd name="connsiteY2302" fmla="*/ 1346087 h 2152650"/>
              <a:gd name="connsiteX2303" fmla="*/ 1081685 w 3600448"/>
              <a:gd name="connsiteY2303" fmla="*/ 1353571 h 2152650"/>
              <a:gd name="connsiteX2304" fmla="*/ 1092837 w 3600448"/>
              <a:gd name="connsiteY2304" fmla="*/ 1353571 h 2152650"/>
              <a:gd name="connsiteX2305" fmla="*/ 1096555 w 3600448"/>
              <a:gd name="connsiteY2305" fmla="*/ 1342345 h 2152650"/>
              <a:gd name="connsiteX2306" fmla="*/ 1107709 w 3600448"/>
              <a:gd name="connsiteY2306" fmla="*/ 1342345 h 2152650"/>
              <a:gd name="connsiteX2307" fmla="*/ 1100273 w 3600448"/>
              <a:gd name="connsiteY2307" fmla="*/ 1334861 h 2152650"/>
              <a:gd name="connsiteX2308" fmla="*/ 1107709 w 3600448"/>
              <a:gd name="connsiteY2308" fmla="*/ 1346087 h 2152650"/>
              <a:gd name="connsiteX2309" fmla="*/ 1130017 w 3600448"/>
              <a:gd name="connsiteY2309" fmla="*/ 1349829 h 2152650"/>
              <a:gd name="connsiteX2310" fmla="*/ 1144890 w 3600448"/>
              <a:gd name="connsiteY2310" fmla="*/ 1342345 h 2152650"/>
              <a:gd name="connsiteX2311" fmla="*/ 1144890 w 3600448"/>
              <a:gd name="connsiteY2311" fmla="*/ 1338603 h 2152650"/>
              <a:gd name="connsiteX2312" fmla="*/ 1167198 w 3600448"/>
              <a:gd name="connsiteY2312" fmla="*/ 1338603 h 2152650"/>
              <a:gd name="connsiteX2313" fmla="*/ 1163480 w 3600448"/>
              <a:gd name="connsiteY2313" fmla="*/ 1349829 h 2152650"/>
              <a:gd name="connsiteX2314" fmla="*/ 1182069 w 3600448"/>
              <a:gd name="connsiteY2314" fmla="*/ 1334861 h 2152650"/>
              <a:gd name="connsiteX2315" fmla="*/ 1185787 w 3600448"/>
              <a:gd name="connsiteY2315" fmla="*/ 1342345 h 2152650"/>
              <a:gd name="connsiteX2316" fmla="*/ 1241558 w 3600448"/>
              <a:gd name="connsiteY2316" fmla="*/ 1323635 h 2152650"/>
              <a:gd name="connsiteX2317" fmla="*/ 1234122 w 3600448"/>
              <a:gd name="connsiteY2317" fmla="*/ 1316151 h 2152650"/>
              <a:gd name="connsiteX2318" fmla="*/ 1271767 w 3600448"/>
              <a:gd name="connsiteY2318" fmla="*/ 1310363 h 2152650"/>
              <a:gd name="connsiteX2319" fmla="*/ 338280 w 3600448"/>
              <a:gd name="connsiteY2319" fmla="*/ 1309573 h 2152650"/>
              <a:gd name="connsiteX2320" fmla="*/ 341764 w 3600448"/>
              <a:gd name="connsiteY2320" fmla="*/ 1313392 h 2152650"/>
              <a:gd name="connsiteX2321" fmla="*/ 338012 w 3600448"/>
              <a:gd name="connsiteY2321" fmla="*/ 1309688 h 2152650"/>
              <a:gd name="connsiteX2322" fmla="*/ 906476 w 3600448"/>
              <a:gd name="connsiteY2322" fmla="*/ 1305322 h 2152650"/>
              <a:gd name="connsiteX2323" fmla="*/ 914414 w 3600448"/>
              <a:gd name="connsiteY2323" fmla="*/ 1312466 h 2152650"/>
              <a:gd name="connsiteX2324" fmla="*/ 2060043 w 3600448"/>
              <a:gd name="connsiteY2324" fmla="*/ 1301750 h 2152650"/>
              <a:gd name="connsiteX2325" fmla="*/ 2071156 w 3600448"/>
              <a:gd name="connsiteY2325" fmla="*/ 1313180 h 2152650"/>
              <a:gd name="connsiteX2326" fmla="*/ 2057265 w 3600448"/>
              <a:gd name="connsiteY2326" fmla="*/ 1316990 h 2152650"/>
              <a:gd name="connsiteX2327" fmla="*/ 2052277 w 3600448"/>
              <a:gd name="connsiteY2327" fmla="*/ 1319270 h 2152650"/>
              <a:gd name="connsiteX2328" fmla="*/ 2051188 w 3600448"/>
              <a:gd name="connsiteY2328" fmla="*/ 1314609 h 2152650"/>
              <a:gd name="connsiteX2329" fmla="*/ 2060043 w 3600448"/>
              <a:gd name="connsiteY2329" fmla="*/ 1301750 h 2152650"/>
              <a:gd name="connsiteX2330" fmla="*/ 1684338 w 3600448"/>
              <a:gd name="connsiteY2330" fmla="*/ 1301750 h 2152650"/>
              <a:gd name="connsiteX2331" fmla="*/ 1659080 w 3600448"/>
              <a:gd name="connsiteY2331" fmla="*/ 1327150 h 2152650"/>
              <a:gd name="connsiteX2332" fmla="*/ 1651865 w 3600448"/>
              <a:gd name="connsiteY2332" fmla="*/ 1316264 h 2152650"/>
              <a:gd name="connsiteX2333" fmla="*/ 1644651 w 3600448"/>
              <a:gd name="connsiteY2333" fmla="*/ 1319893 h 2152650"/>
              <a:gd name="connsiteX2334" fmla="*/ 1684338 w 3600448"/>
              <a:gd name="connsiteY2334" fmla="*/ 1301750 h 2152650"/>
              <a:gd name="connsiteX2335" fmla="*/ 1774823 w 3600448"/>
              <a:gd name="connsiteY2335" fmla="*/ 1298575 h 2152650"/>
              <a:gd name="connsiteX2336" fmla="*/ 1762916 w 3600448"/>
              <a:gd name="connsiteY2336" fmla="*/ 1312862 h 2152650"/>
              <a:gd name="connsiteX2337" fmla="*/ 1762916 w 3600448"/>
              <a:gd name="connsiteY2337" fmla="*/ 1309290 h 2152650"/>
              <a:gd name="connsiteX2338" fmla="*/ 1766885 w 3600448"/>
              <a:gd name="connsiteY2338" fmla="*/ 1309290 h 2152650"/>
              <a:gd name="connsiteX2339" fmla="*/ 1758948 w 3600448"/>
              <a:gd name="connsiteY2339" fmla="*/ 1305719 h 2152650"/>
              <a:gd name="connsiteX2340" fmla="*/ 1774823 w 3600448"/>
              <a:gd name="connsiteY2340" fmla="*/ 1298575 h 2152650"/>
              <a:gd name="connsiteX2341" fmla="*/ 1628776 w 3600448"/>
              <a:gd name="connsiteY2341" fmla="*/ 1298575 h 2152650"/>
              <a:gd name="connsiteX2342" fmla="*/ 1598758 w 3600448"/>
              <a:gd name="connsiteY2342" fmla="*/ 1320347 h 2152650"/>
              <a:gd name="connsiteX2343" fmla="*/ 1606261 w 3600448"/>
              <a:gd name="connsiteY2343" fmla="*/ 1323975 h 2152650"/>
              <a:gd name="connsiteX2344" fmla="*/ 1602509 w 3600448"/>
              <a:gd name="connsiteY2344" fmla="*/ 1323975 h 2152650"/>
              <a:gd name="connsiteX2345" fmla="*/ 1598758 w 3600448"/>
              <a:gd name="connsiteY2345" fmla="*/ 1313089 h 2152650"/>
              <a:gd name="connsiteX2346" fmla="*/ 1628776 w 3600448"/>
              <a:gd name="connsiteY2346" fmla="*/ 1298575 h 2152650"/>
              <a:gd name="connsiteX2347" fmla="*/ 911239 w 3600448"/>
              <a:gd name="connsiteY2347" fmla="*/ 1298575 h 2152650"/>
              <a:gd name="connsiteX2348" fmla="*/ 900126 w 3600448"/>
              <a:gd name="connsiteY2348" fmla="*/ 1301750 h 2152650"/>
              <a:gd name="connsiteX2349" fmla="*/ 911239 w 3600448"/>
              <a:gd name="connsiteY2349" fmla="*/ 1298575 h 2152650"/>
              <a:gd name="connsiteX2350" fmla="*/ 870494 w 3600448"/>
              <a:gd name="connsiteY2350" fmla="*/ 1298575 h 2152650"/>
              <a:gd name="connsiteX2351" fmla="*/ 877902 w 3600448"/>
              <a:gd name="connsiteY2351" fmla="*/ 1302068 h 2152650"/>
              <a:gd name="connsiteX2352" fmla="*/ 866790 w 3600448"/>
              <a:gd name="connsiteY2352" fmla="*/ 1305560 h 2152650"/>
              <a:gd name="connsiteX2353" fmla="*/ 870494 w 3600448"/>
              <a:gd name="connsiteY2353" fmla="*/ 1309052 h 2152650"/>
              <a:gd name="connsiteX2354" fmla="*/ 840861 w 3600448"/>
              <a:gd name="connsiteY2354" fmla="*/ 1316037 h 2152650"/>
              <a:gd name="connsiteX2355" fmla="*/ 848269 w 3600448"/>
              <a:gd name="connsiteY2355" fmla="*/ 1305560 h 2152650"/>
              <a:gd name="connsiteX2356" fmla="*/ 859382 w 3600448"/>
              <a:gd name="connsiteY2356" fmla="*/ 1305560 h 2152650"/>
              <a:gd name="connsiteX2357" fmla="*/ 855678 w 3600448"/>
              <a:gd name="connsiteY2357" fmla="*/ 1302068 h 2152650"/>
              <a:gd name="connsiteX2358" fmla="*/ 870494 w 3600448"/>
              <a:gd name="connsiteY2358" fmla="*/ 1302068 h 2152650"/>
              <a:gd name="connsiteX2359" fmla="*/ 870494 w 3600448"/>
              <a:gd name="connsiteY2359" fmla="*/ 1298575 h 2152650"/>
              <a:gd name="connsiteX2360" fmla="*/ 676611 w 3600448"/>
              <a:gd name="connsiteY2360" fmla="*/ 1298575 h 2152650"/>
              <a:gd name="connsiteX2361" fmla="*/ 698519 w 3600448"/>
              <a:gd name="connsiteY2361" fmla="*/ 1309687 h 2152650"/>
              <a:gd name="connsiteX2362" fmla="*/ 691216 w 3600448"/>
              <a:gd name="connsiteY2362" fmla="*/ 1309687 h 2152650"/>
              <a:gd name="connsiteX2363" fmla="*/ 694867 w 3600448"/>
              <a:gd name="connsiteY2363" fmla="*/ 1328208 h 2152650"/>
              <a:gd name="connsiteX2364" fmla="*/ 672960 w 3600448"/>
              <a:gd name="connsiteY2364" fmla="*/ 1324504 h 2152650"/>
              <a:gd name="connsiteX2365" fmla="*/ 683914 w 3600448"/>
              <a:gd name="connsiteY2365" fmla="*/ 1317096 h 2152650"/>
              <a:gd name="connsiteX2366" fmla="*/ 662006 w 3600448"/>
              <a:gd name="connsiteY2366" fmla="*/ 1313392 h 2152650"/>
              <a:gd name="connsiteX2367" fmla="*/ 676611 w 3600448"/>
              <a:gd name="connsiteY2367" fmla="*/ 1298575 h 2152650"/>
              <a:gd name="connsiteX2368" fmla="*/ 756933 w 3600448"/>
              <a:gd name="connsiteY2368" fmla="*/ 1294630 h 2152650"/>
              <a:gd name="connsiteX2369" fmla="*/ 762019 w 3600448"/>
              <a:gd name="connsiteY2369" fmla="*/ 1301749 h 2152650"/>
              <a:gd name="connsiteX2370" fmla="*/ 747731 w 3600448"/>
              <a:gd name="connsiteY2370" fmla="*/ 1298574 h 2152650"/>
              <a:gd name="connsiteX2371" fmla="*/ 951289 w 3600448"/>
              <a:gd name="connsiteY2371" fmla="*/ 1293812 h 2152650"/>
              <a:gd name="connsiteX2372" fmla="*/ 953043 w 3600448"/>
              <a:gd name="connsiteY2372" fmla="*/ 1297265 h 2152650"/>
              <a:gd name="connsiteX2373" fmla="*/ 936230 w 3600448"/>
              <a:gd name="connsiteY2373" fmla="*/ 1301221 h 2152650"/>
              <a:gd name="connsiteX2374" fmla="*/ 951289 w 3600448"/>
              <a:gd name="connsiteY2374" fmla="*/ 1293812 h 2152650"/>
              <a:gd name="connsiteX2375" fmla="*/ 623906 w 3600448"/>
              <a:gd name="connsiteY2375" fmla="*/ 1293812 h 2152650"/>
              <a:gd name="connsiteX2376" fmla="*/ 639781 w 3600448"/>
              <a:gd name="connsiteY2376" fmla="*/ 1293812 h 2152650"/>
              <a:gd name="connsiteX2377" fmla="*/ 631844 w 3600448"/>
              <a:gd name="connsiteY2377" fmla="*/ 1298574 h 2152650"/>
              <a:gd name="connsiteX2378" fmla="*/ 903302 w 3600448"/>
              <a:gd name="connsiteY2378" fmla="*/ 1291034 h 2152650"/>
              <a:gd name="connsiteX2379" fmla="*/ 899333 w 3600448"/>
              <a:gd name="connsiteY2379" fmla="*/ 1295052 h 2152650"/>
              <a:gd name="connsiteX2380" fmla="*/ 895370 w 3600448"/>
              <a:gd name="connsiteY2380" fmla="*/ 1294169 h 2152650"/>
              <a:gd name="connsiteX2381" fmla="*/ 895591 w 3600448"/>
              <a:gd name="connsiteY2381" fmla="*/ 1294159 h 2152650"/>
              <a:gd name="connsiteX2382" fmla="*/ 903302 w 3600448"/>
              <a:gd name="connsiteY2382" fmla="*/ 1291034 h 2152650"/>
              <a:gd name="connsiteX2383" fmla="*/ 877902 w 3600448"/>
              <a:gd name="connsiteY2383" fmla="*/ 1291034 h 2152650"/>
              <a:gd name="connsiteX2384" fmla="*/ 893324 w 3600448"/>
              <a:gd name="connsiteY2384" fmla="*/ 1293713 h 2152650"/>
              <a:gd name="connsiteX2385" fmla="*/ 895370 w 3600448"/>
              <a:gd name="connsiteY2385" fmla="*/ 1294169 h 2152650"/>
              <a:gd name="connsiteX2386" fmla="*/ 885159 w 3600448"/>
              <a:gd name="connsiteY2386" fmla="*/ 1294606 h 2152650"/>
              <a:gd name="connsiteX2387" fmla="*/ 885159 w 3600448"/>
              <a:gd name="connsiteY2387" fmla="*/ 1301749 h 2152650"/>
              <a:gd name="connsiteX2388" fmla="*/ 1986225 w 3600448"/>
              <a:gd name="connsiteY2388" fmla="*/ 1290892 h 2152650"/>
              <a:gd name="connsiteX2389" fmla="*/ 1987156 w 3600448"/>
              <a:gd name="connsiteY2389" fmla="*/ 1290984 h 2152650"/>
              <a:gd name="connsiteX2390" fmla="*/ 1986225 w 3600448"/>
              <a:gd name="connsiteY2390" fmla="*/ 1294209 h 2152650"/>
              <a:gd name="connsiteX2391" fmla="*/ 2320469 w 3600448"/>
              <a:gd name="connsiteY2391" fmla="*/ 1290637 h 2152650"/>
              <a:gd name="connsiteX2392" fmla="*/ 2331695 w 3600448"/>
              <a:gd name="connsiteY2392" fmla="*/ 1290637 h 2152650"/>
              <a:gd name="connsiteX2393" fmla="*/ 2335437 w 3600448"/>
              <a:gd name="connsiteY2393" fmla="*/ 1309158 h 2152650"/>
              <a:gd name="connsiteX2394" fmla="*/ 2365373 w 3600448"/>
              <a:gd name="connsiteY2394" fmla="*/ 1309158 h 2152650"/>
              <a:gd name="connsiteX2395" fmla="*/ 2339179 w 3600448"/>
              <a:gd name="connsiteY2395" fmla="*/ 1309158 h 2152650"/>
              <a:gd name="connsiteX2396" fmla="*/ 2335437 w 3600448"/>
              <a:gd name="connsiteY2396" fmla="*/ 1320270 h 2152650"/>
              <a:gd name="connsiteX2397" fmla="*/ 2312985 w 3600448"/>
              <a:gd name="connsiteY2397" fmla="*/ 1320270 h 2152650"/>
              <a:gd name="connsiteX2398" fmla="*/ 2327953 w 3600448"/>
              <a:gd name="connsiteY2398" fmla="*/ 1309158 h 2152650"/>
              <a:gd name="connsiteX2399" fmla="*/ 2320469 w 3600448"/>
              <a:gd name="connsiteY2399" fmla="*/ 1290637 h 2152650"/>
              <a:gd name="connsiteX2400" fmla="*/ 828920 w 3600448"/>
              <a:gd name="connsiteY2400" fmla="*/ 1290637 h 2152650"/>
              <a:gd name="connsiteX2401" fmla="*/ 828920 w 3600448"/>
              <a:gd name="connsiteY2401" fmla="*/ 1301749 h 2152650"/>
              <a:gd name="connsiteX2402" fmla="*/ 827559 w 3600448"/>
              <a:gd name="connsiteY2402" fmla="*/ 1301286 h 2152650"/>
              <a:gd name="connsiteX2403" fmla="*/ 818034 w 3600448"/>
              <a:gd name="connsiteY2403" fmla="*/ 1298045 h 2152650"/>
              <a:gd name="connsiteX2404" fmla="*/ 814405 w 3600448"/>
              <a:gd name="connsiteY2404" fmla="*/ 1294341 h 2152650"/>
              <a:gd name="connsiteX2405" fmla="*/ 828920 w 3600448"/>
              <a:gd name="connsiteY2405" fmla="*/ 1290637 h 2152650"/>
              <a:gd name="connsiteX2406" fmla="*/ 754081 w 3600448"/>
              <a:gd name="connsiteY2406" fmla="*/ 1290637 h 2152650"/>
              <a:gd name="connsiteX2407" fmla="*/ 758843 w 3600448"/>
              <a:gd name="connsiteY2407" fmla="*/ 1293812 h 2152650"/>
              <a:gd name="connsiteX2408" fmla="*/ 756933 w 3600448"/>
              <a:gd name="connsiteY2408" fmla="*/ 1294630 h 2152650"/>
              <a:gd name="connsiteX2409" fmla="*/ 92077 w 3600448"/>
              <a:gd name="connsiteY2409" fmla="*/ 1290637 h 2152650"/>
              <a:gd name="connsiteX2410" fmla="*/ 95252 w 3600448"/>
              <a:gd name="connsiteY2410" fmla="*/ 1290637 h 2152650"/>
              <a:gd name="connsiteX2411" fmla="*/ 103189 w 3600448"/>
              <a:gd name="connsiteY2411" fmla="*/ 1293812 h 2152650"/>
              <a:gd name="connsiteX2412" fmla="*/ 386674 w 3600448"/>
              <a:gd name="connsiteY2412" fmla="*/ 1289483 h 2152650"/>
              <a:gd name="connsiteX2413" fmla="*/ 383975 w 3600448"/>
              <a:gd name="connsiteY2413" fmla="*/ 1293482 h 2152650"/>
              <a:gd name="connsiteX2414" fmla="*/ 383041 w 3600448"/>
              <a:gd name="connsiteY2414" fmla="*/ 1294871 h 2152650"/>
              <a:gd name="connsiteX2415" fmla="*/ 383041 w 3600448"/>
              <a:gd name="connsiteY2415" fmla="*/ 1291385 h 2152650"/>
              <a:gd name="connsiteX2416" fmla="*/ 2150001 w 3600448"/>
              <a:gd name="connsiteY2416" fmla="*/ 1285994 h 2152650"/>
              <a:gd name="connsiteX2417" fmla="*/ 2150001 w 3600448"/>
              <a:gd name="connsiteY2417" fmla="*/ 1290637 h 2152650"/>
              <a:gd name="connsiteX2418" fmla="*/ 2146297 w 3600448"/>
              <a:gd name="connsiteY2418" fmla="*/ 1290637 h 2152650"/>
              <a:gd name="connsiteX2419" fmla="*/ 390540 w 3600448"/>
              <a:gd name="connsiteY2419" fmla="*/ 1283758 h 2152650"/>
              <a:gd name="connsiteX2420" fmla="*/ 390540 w 3600448"/>
              <a:gd name="connsiteY2420" fmla="*/ 1287463 h 2152650"/>
              <a:gd name="connsiteX2421" fmla="*/ 386674 w 3600448"/>
              <a:gd name="connsiteY2421" fmla="*/ 1289483 h 2152650"/>
              <a:gd name="connsiteX2422" fmla="*/ 334259 w 3600448"/>
              <a:gd name="connsiteY2422" fmla="*/ 1283758 h 2152650"/>
              <a:gd name="connsiteX2423" fmla="*/ 326752 w 3600448"/>
              <a:gd name="connsiteY2423" fmla="*/ 1294871 h 2152650"/>
              <a:gd name="connsiteX2424" fmla="*/ 349266 w 3600448"/>
              <a:gd name="connsiteY2424" fmla="*/ 1291167 h 2152650"/>
              <a:gd name="connsiteX2425" fmla="*/ 353018 w 3600448"/>
              <a:gd name="connsiteY2425" fmla="*/ 1283758 h 2152650"/>
              <a:gd name="connsiteX2426" fmla="*/ 360523 w 3600448"/>
              <a:gd name="connsiteY2426" fmla="*/ 1291167 h 2152650"/>
              <a:gd name="connsiteX2427" fmla="*/ 383041 w 3600448"/>
              <a:gd name="connsiteY2427" fmla="*/ 1283758 h 2152650"/>
              <a:gd name="connsiteX2428" fmla="*/ 383041 w 3600448"/>
              <a:gd name="connsiteY2428" fmla="*/ 1291385 h 2152650"/>
              <a:gd name="connsiteX2429" fmla="*/ 382567 w 3600448"/>
              <a:gd name="connsiteY2429" fmla="*/ 1291630 h 2152650"/>
              <a:gd name="connsiteX2430" fmla="*/ 371783 w 3600448"/>
              <a:gd name="connsiteY2430" fmla="*/ 1287463 h 2152650"/>
              <a:gd name="connsiteX2431" fmla="*/ 375536 w 3600448"/>
              <a:gd name="connsiteY2431" fmla="*/ 1298575 h 2152650"/>
              <a:gd name="connsiteX2432" fmla="*/ 341764 w 3600448"/>
              <a:gd name="connsiteY2432" fmla="*/ 1302279 h 2152650"/>
              <a:gd name="connsiteX2433" fmla="*/ 341764 w 3600448"/>
              <a:gd name="connsiteY2433" fmla="*/ 1309688 h 2152650"/>
              <a:gd name="connsiteX2434" fmla="*/ 341291 w 3600448"/>
              <a:gd name="connsiteY2434" fmla="*/ 1308299 h 2152650"/>
              <a:gd name="connsiteX2435" fmla="*/ 338280 w 3600448"/>
              <a:gd name="connsiteY2435" fmla="*/ 1309573 h 2152650"/>
              <a:gd name="connsiteX2436" fmla="*/ 337539 w 3600448"/>
              <a:gd name="connsiteY2436" fmla="*/ 1308762 h 2152650"/>
              <a:gd name="connsiteX2437" fmla="*/ 330507 w 3600448"/>
              <a:gd name="connsiteY2437" fmla="*/ 1309688 h 2152650"/>
              <a:gd name="connsiteX2438" fmla="*/ 326752 w 3600448"/>
              <a:gd name="connsiteY2438" fmla="*/ 1317096 h 2152650"/>
              <a:gd name="connsiteX2439" fmla="*/ 307990 w 3600448"/>
              <a:gd name="connsiteY2439" fmla="*/ 1313392 h 2152650"/>
              <a:gd name="connsiteX2440" fmla="*/ 315494 w 3600448"/>
              <a:gd name="connsiteY2440" fmla="*/ 1320800 h 2152650"/>
              <a:gd name="connsiteX2441" fmla="*/ 270454 w 3600448"/>
              <a:gd name="connsiteY2441" fmla="*/ 1317096 h 2152650"/>
              <a:gd name="connsiteX2442" fmla="*/ 285464 w 3600448"/>
              <a:gd name="connsiteY2442" fmla="*/ 1309688 h 2152650"/>
              <a:gd name="connsiteX2443" fmla="*/ 274210 w 3600448"/>
              <a:gd name="connsiteY2443" fmla="*/ 1305983 h 2152650"/>
              <a:gd name="connsiteX2444" fmla="*/ 274210 w 3600448"/>
              <a:gd name="connsiteY2444" fmla="*/ 1313392 h 2152650"/>
              <a:gd name="connsiteX2445" fmla="*/ 266701 w 3600448"/>
              <a:gd name="connsiteY2445" fmla="*/ 1309688 h 2152650"/>
              <a:gd name="connsiteX2446" fmla="*/ 296737 w 3600448"/>
              <a:gd name="connsiteY2446" fmla="*/ 1291167 h 2152650"/>
              <a:gd name="connsiteX2447" fmla="*/ 319247 w 3600448"/>
              <a:gd name="connsiteY2447" fmla="*/ 1287463 h 2152650"/>
              <a:gd name="connsiteX2448" fmla="*/ 319247 w 3600448"/>
              <a:gd name="connsiteY2448" fmla="*/ 1294871 h 2152650"/>
              <a:gd name="connsiteX2449" fmla="*/ 334259 w 3600448"/>
              <a:gd name="connsiteY2449" fmla="*/ 1283758 h 2152650"/>
              <a:gd name="connsiteX2450" fmla="*/ 518712 w 3600448"/>
              <a:gd name="connsiteY2450" fmla="*/ 1283546 h 2152650"/>
              <a:gd name="connsiteX2451" fmla="*/ 546023 w 3600448"/>
              <a:gd name="connsiteY2451" fmla="*/ 1290439 h 2152650"/>
              <a:gd name="connsiteX2452" fmla="*/ 538552 w 3600448"/>
              <a:gd name="connsiteY2452" fmla="*/ 1301750 h 2152650"/>
              <a:gd name="connsiteX2453" fmla="*/ 620731 w 3600448"/>
              <a:gd name="connsiteY2453" fmla="*/ 1297979 h 2152650"/>
              <a:gd name="connsiteX2454" fmla="*/ 575908 w 3600448"/>
              <a:gd name="connsiteY2454" fmla="*/ 1313061 h 2152650"/>
              <a:gd name="connsiteX2455" fmla="*/ 542287 w 3600448"/>
              <a:gd name="connsiteY2455" fmla="*/ 1305520 h 2152650"/>
              <a:gd name="connsiteX2456" fmla="*/ 516141 w 3600448"/>
              <a:gd name="connsiteY2456" fmla="*/ 1313061 h 2152650"/>
              <a:gd name="connsiteX2457" fmla="*/ 519879 w 3600448"/>
              <a:gd name="connsiteY2457" fmla="*/ 1324372 h 2152650"/>
              <a:gd name="connsiteX2458" fmla="*/ 489996 w 3600448"/>
              <a:gd name="connsiteY2458" fmla="*/ 1320601 h 2152650"/>
              <a:gd name="connsiteX2459" fmla="*/ 493728 w 3600448"/>
              <a:gd name="connsiteY2459" fmla="*/ 1331912 h 2152650"/>
              <a:gd name="connsiteX2460" fmla="*/ 456378 w 3600448"/>
              <a:gd name="connsiteY2460" fmla="*/ 1331912 h 2152650"/>
              <a:gd name="connsiteX2461" fmla="*/ 475055 w 3600448"/>
              <a:gd name="connsiteY2461" fmla="*/ 1316831 h 2152650"/>
              <a:gd name="connsiteX2462" fmla="*/ 437702 w 3600448"/>
              <a:gd name="connsiteY2462" fmla="*/ 1320601 h 2152650"/>
              <a:gd name="connsiteX2463" fmla="*/ 437702 w 3600448"/>
              <a:gd name="connsiteY2463" fmla="*/ 1313061 h 2152650"/>
              <a:gd name="connsiteX2464" fmla="*/ 441437 w 3600448"/>
              <a:gd name="connsiteY2464" fmla="*/ 1316831 h 2152650"/>
              <a:gd name="connsiteX2465" fmla="*/ 467581 w 3600448"/>
              <a:gd name="connsiteY2465" fmla="*/ 1305520 h 2152650"/>
              <a:gd name="connsiteX2466" fmla="*/ 471320 w 3600448"/>
              <a:gd name="connsiteY2466" fmla="*/ 1297979 h 2152650"/>
              <a:gd name="connsiteX2467" fmla="*/ 508670 w 3600448"/>
              <a:gd name="connsiteY2467" fmla="*/ 1290439 h 2152650"/>
              <a:gd name="connsiteX2468" fmla="*/ 518712 w 3600448"/>
              <a:gd name="connsiteY2468" fmla="*/ 1283546 h 2152650"/>
              <a:gd name="connsiteX2469" fmla="*/ 1509796 w 3600448"/>
              <a:gd name="connsiteY2469" fmla="*/ 1283017 h 2152650"/>
              <a:gd name="connsiteX2470" fmla="*/ 1506036 w 3600448"/>
              <a:gd name="connsiteY2470" fmla="*/ 1297623 h 2152650"/>
              <a:gd name="connsiteX2471" fmla="*/ 1498516 w 3600448"/>
              <a:gd name="connsiteY2471" fmla="*/ 1293971 h 2152650"/>
              <a:gd name="connsiteX2472" fmla="*/ 1468437 w 3600448"/>
              <a:gd name="connsiteY2472" fmla="*/ 1304925 h 2152650"/>
              <a:gd name="connsiteX2473" fmla="*/ 1483008 w 3600448"/>
              <a:gd name="connsiteY2473" fmla="*/ 1295340 h 2152650"/>
              <a:gd name="connsiteX2474" fmla="*/ 1494298 w 3600448"/>
              <a:gd name="connsiteY2474" fmla="*/ 1283498 h 2152650"/>
              <a:gd name="connsiteX2475" fmla="*/ 1500397 w 3600448"/>
              <a:gd name="connsiteY2475" fmla="*/ 1284387 h 2152650"/>
              <a:gd name="connsiteX2476" fmla="*/ 1509796 w 3600448"/>
              <a:gd name="connsiteY2476" fmla="*/ 1283017 h 2152650"/>
              <a:gd name="connsiteX2477" fmla="*/ 1490996 w 3600448"/>
              <a:gd name="connsiteY2477" fmla="*/ 1283017 h 2152650"/>
              <a:gd name="connsiteX2478" fmla="*/ 1494757 w 3600448"/>
              <a:gd name="connsiteY2478" fmla="*/ 1283017 h 2152650"/>
              <a:gd name="connsiteX2479" fmla="*/ 1494298 w 3600448"/>
              <a:gd name="connsiteY2479" fmla="*/ 1283498 h 2152650"/>
              <a:gd name="connsiteX2480" fmla="*/ 66678 w 3600448"/>
              <a:gd name="connsiteY2480" fmla="*/ 1279525 h 2152650"/>
              <a:gd name="connsiteX2481" fmla="*/ 73029 w 3600448"/>
              <a:gd name="connsiteY2481" fmla="*/ 1283494 h 2152650"/>
              <a:gd name="connsiteX2482" fmla="*/ 66678 w 3600448"/>
              <a:gd name="connsiteY2482" fmla="*/ 1287462 h 2152650"/>
              <a:gd name="connsiteX2483" fmla="*/ 66678 w 3600448"/>
              <a:gd name="connsiteY2483" fmla="*/ 1279525 h 2152650"/>
              <a:gd name="connsiteX2484" fmla="*/ 2016010 w 3600448"/>
              <a:gd name="connsiteY2484" fmla="*/ 1279468 h 2152650"/>
              <a:gd name="connsiteX2485" fmla="*/ 2023456 w 3600448"/>
              <a:gd name="connsiteY2485" fmla="*/ 1297894 h 2152650"/>
              <a:gd name="connsiteX2486" fmla="*/ 2038348 w 3600448"/>
              <a:gd name="connsiteY2486" fmla="*/ 1294209 h 2152650"/>
              <a:gd name="connsiteX2487" fmla="*/ 2023456 w 3600448"/>
              <a:gd name="connsiteY2487" fmla="*/ 1305265 h 2152650"/>
              <a:gd name="connsiteX2488" fmla="*/ 2012287 w 3600448"/>
              <a:gd name="connsiteY2488" fmla="*/ 1294209 h 2152650"/>
              <a:gd name="connsiteX2489" fmla="*/ 2002979 w 3600448"/>
              <a:gd name="connsiteY2489" fmla="*/ 1294209 h 2152650"/>
              <a:gd name="connsiteX2490" fmla="*/ 2001117 w 3600448"/>
              <a:gd name="connsiteY2490" fmla="*/ 1294209 h 2152650"/>
              <a:gd name="connsiteX2491" fmla="*/ 2016010 w 3600448"/>
              <a:gd name="connsiteY2491" fmla="*/ 1279468 h 2152650"/>
              <a:gd name="connsiteX2492" fmla="*/ 2424904 w 3600448"/>
              <a:gd name="connsiteY2492" fmla="*/ 1276350 h 2152650"/>
              <a:gd name="connsiteX2493" fmla="*/ 2417760 w 3600448"/>
              <a:gd name="connsiteY2493" fmla="*/ 1282700 h 2152650"/>
              <a:gd name="connsiteX2494" fmla="*/ 2424904 w 3600448"/>
              <a:gd name="connsiteY2494" fmla="*/ 1276350 h 2152650"/>
              <a:gd name="connsiteX2495" fmla="*/ 2150001 w 3600448"/>
              <a:gd name="connsiteY2495" fmla="*/ 1276350 h 2152650"/>
              <a:gd name="connsiteX2496" fmla="*/ 2150928 w 3600448"/>
              <a:gd name="connsiteY2496" fmla="*/ 1284833 h 2152650"/>
              <a:gd name="connsiteX2497" fmla="*/ 2150001 w 3600448"/>
              <a:gd name="connsiteY2497" fmla="*/ 1285994 h 2152650"/>
              <a:gd name="connsiteX2498" fmla="*/ 1684338 w 3600448"/>
              <a:gd name="connsiteY2498" fmla="*/ 1276350 h 2152650"/>
              <a:gd name="connsiteX2499" fmla="*/ 1650999 w 3600448"/>
              <a:gd name="connsiteY2499" fmla="*/ 1293812 h 2152650"/>
              <a:gd name="connsiteX2500" fmla="*/ 1684338 w 3600448"/>
              <a:gd name="connsiteY2500" fmla="*/ 1276350 h 2152650"/>
              <a:gd name="connsiteX2501" fmla="*/ 1292232 w 3600448"/>
              <a:gd name="connsiteY2501" fmla="*/ 1273076 h 2152650"/>
              <a:gd name="connsiteX2502" fmla="*/ 1298582 w 3600448"/>
              <a:gd name="connsiteY2502" fmla="*/ 1275556 h 2152650"/>
              <a:gd name="connsiteX2503" fmla="*/ 1285883 w 3600448"/>
              <a:gd name="connsiteY2503" fmla="*/ 1279525 h 2152650"/>
              <a:gd name="connsiteX2504" fmla="*/ 1292232 w 3600448"/>
              <a:gd name="connsiteY2504" fmla="*/ 1273076 h 2152650"/>
              <a:gd name="connsiteX2505" fmla="*/ 1534511 w 3600448"/>
              <a:gd name="connsiteY2505" fmla="*/ 1272731 h 2152650"/>
              <a:gd name="connsiteX2506" fmla="*/ 1532828 w 3600448"/>
              <a:gd name="connsiteY2506" fmla="*/ 1273433 h 2152650"/>
              <a:gd name="connsiteX2507" fmla="*/ 1509796 w 3600448"/>
              <a:gd name="connsiteY2507" fmla="*/ 1283017 h 2152650"/>
              <a:gd name="connsiteX2508" fmla="*/ 1506036 w 3600448"/>
              <a:gd name="connsiteY2508" fmla="*/ 1279366 h 2152650"/>
              <a:gd name="connsiteX2509" fmla="*/ 1521546 w 3600448"/>
              <a:gd name="connsiteY2509" fmla="*/ 1274346 h 2152650"/>
              <a:gd name="connsiteX2510" fmla="*/ 1547496 w 3600448"/>
              <a:gd name="connsiteY2510" fmla="*/ 1272645 h 2152650"/>
              <a:gd name="connsiteX2511" fmla="*/ 1551109 w 3600448"/>
              <a:gd name="connsiteY2511" fmla="*/ 1272645 h 2152650"/>
              <a:gd name="connsiteX2512" fmla="*/ 1550771 w 3600448"/>
              <a:gd name="connsiteY2512" fmla="*/ 1273571 h 2152650"/>
              <a:gd name="connsiteX2513" fmla="*/ 1555114 w 3600448"/>
              <a:gd name="connsiteY2513" fmla="*/ 1276349 h 2152650"/>
              <a:gd name="connsiteX2514" fmla="*/ 1547496 w 3600448"/>
              <a:gd name="connsiteY2514" fmla="*/ 1272645 h 2152650"/>
              <a:gd name="connsiteX2515" fmla="*/ 1551127 w 3600448"/>
              <a:gd name="connsiteY2515" fmla="*/ 1272588 h 2152650"/>
              <a:gd name="connsiteX2516" fmla="*/ 1551308 w 3600448"/>
              <a:gd name="connsiteY2516" fmla="*/ 1272645 h 2152650"/>
              <a:gd name="connsiteX2517" fmla="*/ 1551109 w 3600448"/>
              <a:gd name="connsiteY2517" fmla="*/ 1272645 h 2152650"/>
              <a:gd name="connsiteX2518" fmla="*/ 2008564 w 3600448"/>
              <a:gd name="connsiteY2518" fmla="*/ 1272097 h 2152650"/>
              <a:gd name="connsiteX2519" fmla="*/ 2008564 w 3600448"/>
              <a:gd name="connsiteY2519" fmla="*/ 1279468 h 2152650"/>
              <a:gd name="connsiteX2520" fmla="*/ 1993671 w 3600448"/>
              <a:gd name="connsiteY2520" fmla="*/ 1286838 h 2152650"/>
              <a:gd name="connsiteX2521" fmla="*/ 2001117 w 3600448"/>
              <a:gd name="connsiteY2521" fmla="*/ 1294209 h 2152650"/>
              <a:gd name="connsiteX2522" fmla="*/ 1993671 w 3600448"/>
              <a:gd name="connsiteY2522" fmla="*/ 1294209 h 2152650"/>
              <a:gd name="connsiteX2523" fmla="*/ 1989948 w 3600448"/>
              <a:gd name="connsiteY2523" fmla="*/ 1308950 h 2152650"/>
              <a:gd name="connsiteX2524" fmla="*/ 2001117 w 3600448"/>
              <a:gd name="connsiteY2524" fmla="*/ 1308950 h 2152650"/>
              <a:gd name="connsiteX2525" fmla="*/ 1993671 w 3600448"/>
              <a:gd name="connsiteY2525" fmla="*/ 1316320 h 2152650"/>
              <a:gd name="connsiteX2526" fmla="*/ 1971333 w 3600448"/>
              <a:gd name="connsiteY2526" fmla="*/ 1331061 h 2152650"/>
              <a:gd name="connsiteX2527" fmla="*/ 1963887 w 3600448"/>
              <a:gd name="connsiteY2527" fmla="*/ 1320006 h 2152650"/>
              <a:gd name="connsiteX2528" fmla="*/ 1960164 w 3600448"/>
              <a:gd name="connsiteY2528" fmla="*/ 1327376 h 2152650"/>
              <a:gd name="connsiteX2529" fmla="*/ 1941548 w 3600448"/>
              <a:gd name="connsiteY2529" fmla="*/ 1323691 h 2152650"/>
              <a:gd name="connsiteX2530" fmla="*/ 1922933 w 3600448"/>
              <a:gd name="connsiteY2530" fmla="*/ 1334747 h 2152650"/>
              <a:gd name="connsiteX2531" fmla="*/ 1941548 w 3600448"/>
              <a:gd name="connsiteY2531" fmla="*/ 1334747 h 2152650"/>
              <a:gd name="connsiteX2532" fmla="*/ 1915487 w 3600448"/>
              <a:gd name="connsiteY2532" fmla="*/ 1353173 h 2152650"/>
              <a:gd name="connsiteX2533" fmla="*/ 1913625 w 3600448"/>
              <a:gd name="connsiteY2533" fmla="*/ 1353173 h 2152650"/>
              <a:gd name="connsiteX2534" fmla="*/ 1908041 w 3600448"/>
              <a:gd name="connsiteY2534" fmla="*/ 1353173 h 2152650"/>
              <a:gd name="connsiteX2535" fmla="*/ 1900594 w 3600448"/>
              <a:gd name="connsiteY2535" fmla="*/ 1334747 h 2152650"/>
              <a:gd name="connsiteX2536" fmla="*/ 1885702 w 3600448"/>
              <a:gd name="connsiteY2536" fmla="*/ 1345802 h 2152650"/>
              <a:gd name="connsiteX2537" fmla="*/ 1889425 w 3600448"/>
              <a:gd name="connsiteY2537" fmla="*/ 1367914 h 2152650"/>
              <a:gd name="connsiteX2538" fmla="*/ 1863364 w 3600448"/>
              <a:gd name="connsiteY2538" fmla="*/ 1371599 h 2152650"/>
              <a:gd name="connsiteX2539" fmla="*/ 1889425 w 3600448"/>
              <a:gd name="connsiteY2539" fmla="*/ 1353173 h 2152650"/>
              <a:gd name="connsiteX2540" fmla="*/ 1881979 w 3600448"/>
              <a:gd name="connsiteY2540" fmla="*/ 1327376 h 2152650"/>
              <a:gd name="connsiteX2541" fmla="*/ 1852194 w 3600448"/>
              <a:gd name="connsiteY2541" fmla="*/ 1331061 h 2152650"/>
              <a:gd name="connsiteX2542" fmla="*/ 1852194 w 3600448"/>
              <a:gd name="connsiteY2542" fmla="*/ 1334747 h 2152650"/>
              <a:gd name="connsiteX2543" fmla="*/ 1850333 w 3600448"/>
              <a:gd name="connsiteY2543" fmla="*/ 1333825 h 2152650"/>
              <a:gd name="connsiteX2544" fmla="*/ 1838062 w 3600448"/>
              <a:gd name="connsiteY2544" fmla="*/ 1327752 h 2152650"/>
              <a:gd name="connsiteX2545" fmla="*/ 1841025 w 3600448"/>
              <a:gd name="connsiteY2545" fmla="*/ 1323691 h 2152650"/>
              <a:gd name="connsiteX2546" fmla="*/ 1807518 w 3600448"/>
              <a:gd name="connsiteY2546" fmla="*/ 1334747 h 2152650"/>
              <a:gd name="connsiteX2547" fmla="*/ 1811241 w 3600448"/>
              <a:gd name="connsiteY2547" fmla="*/ 1334747 h 2152650"/>
              <a:gd name="connsiteX2548" fmla="*/ 1800072 w 3600448"/>
              <a:gd name="connsiteY2548" fmla="*/ 1338432 h 2152650"/>
              <a:gd name="connsiteX2549" fmla="*/ 1766566 w 3600448"/>
              <a:gd name="connsiteY2549" fmla="*/ 1353173 h 2152650"/>
              <a:gd name="connsiteX2550" fmla="*/ 1785180 w 3600448"/>
              <a:gd name="connsiteY2550" fmla="*/ 1360543 h 2152650"/>
              <a:gd name="connsiteX2551" fmla="*/ 1759118 w 3600448"/>
              <a:gd name="connsiteY2551" fmla="*/ 1371599 h 2152650"/>
              <a:gd name="connsiteX2552" fmla="*/ 1762844 w 3600448"/>
              <a:gd name="connsiteY2552" fmla="*/ 1367914 h 2152650"/>
              <a:gd name="connsiteX2553" fmla="*/ 1733057 w 3600448"/>
              <a:gd name="connsiteY2553" fmla="*/ 1367914 h 2152650"/>
              <a:gd name="connsiteX2554" fmla="*/ 1736782 w 3600448"/>
              <a:gd name="connsiteY2554" fmla="*/ 1364229 h 2152650"/>
              <a:gd name="connsiteX2555" fmla="*/ 1725612 w 3600448"/>
              <a:gd name="connsiteY2555" fmla="*/ 1360543 h 2152650"/>
              <a:gd name="connsiteX2556" fmla="*/ 1762844 w 3600448"/>
              <a:gd name="connsiteY2556" fmla="*/ 1338432 h 2152650"/>
              <a:gd name="connsiteX2557" fmla="*/ 1800072 w 3600448"/>
              <a:gd name="connsiteY2557" fmla="*/ 1312635 h 2152650"/>
              <a:gd name="connsiteX2558" fmla="*/ 1833579 w 3600448"/>
              <a:gd name="connsiteY2558" fmla="*/ 1305265 h 2152650"/>
              <a:gd name="connsiteX2559" fmla="*/ 1829856 w 3600448"/>
              <a:gd name="connsiteY2559" fmla="*/ 1305265 h 2152650"/>
              <a:gd name="connsiteX2560" fmla="*/ 1855918 w 3600448"/>
              <a:gd name="connsiteY2560" fmla="*/ 1294209 h 2152650"/>
              <a:gd name="connsiteX2561" fmla="*/ 1855918 w 3600448"/>
              <a:gd name="connsiteY2561" fmla="*/ 1286838 h 2152650"/>
              <a:gd name="connsiteX2562" fmla="*/ 1863364 w 3600448"/>
              <a:gd name="connsiteY2562" fmla="*/ 1283153 h 2152650"/>
              <a:gd name="connsiteX2563" fmla="*/ 1863364 w 3600448"/>
              <a:gd name="connsiteY2563" fmla="*/ 1294209 h 2152650"/>
              <a:gd name="connsiteX2564" fmla="*/ 1911764 w 3600448"/>
              <a:gd name="connsiteY2564" fmla="*/ 1275783 h 2152650"/>
              <a:gd name="connsiteX2565" fmla="*/ 1934102 w 3600448"/>
              <a:gd name="connsiteY2565" fmla="*/ 1294209 h 2152650"/>
              <a:gd name="connsiteX2566" fmla="*/ 1941548 w 3600448"/>
              <a:gd name="connsiteY2566" fmla="*/ 1283153 h 2152650"/>
              <a:gd name="connsiteX2567" fmla="*/ 1982502 w 3600448"/>
              <a:gd name="connsiteY2567" fmla="*/ 1301579 h 2152650"/>
              <a:gd name="connsiteX2568" fmla="*/ 1993671 w 3600448"/>
              <a:gd name="connsiteY2568" fmla="*/ 1290524 h 2152650"/>
              <a:gd name="connsiteX2569" fmla="*/ 1986225 w 3600448"/>
              <a:gd name="connsiteY2569" fmla="*/ 1290524 h 2152650"/>
              <a:gd name="connsiteX2570" fmla="*/ 1986225 w 3600448"/>
              <a:gd name="connsiteY2570" fmla="*/ 1290892 h 2152650"/>
              <a:gd name="connsiteX2571" fmla="*/ 1982502 w 3600448"/>
              <a:gd name="connsiteY2571" fmla="*/ 1290524 h 2152650"/>
              <a:gd name="connsiteX2572" fmla="*/ 1978779 w 3600448"/>
              <a:gd name="connsiteY2572" fmla="*/ 1286838 h 2152650"/>
              <a:gd name="connsiteX2573" fmla="*/ 1986225 w 3600448"/>
              <a:gd name="connsiteY2573" fmla="*/ 1286838 h 2152650"/>
              <a:gd name="connsiteX2574" fmla="*/ 2008564 w 3600448"/>
              <a:gd name="connsiteY2574" fmla="*/ 1272097 h 2152650"/>
              <a:gd name="connsiteX2575" fmla="*/ 1539874 w 3600448"/>
              <a:gd name="connsiteY2575" fmla="*/ 1272063 h 2152650"/>
              <a:gd name="connsiteX2576" fmla="*/ 1536115 w 3600448"/>
              <a:gd name="connsiteY2576" fmla="*/ 1279366 h 2152650"/>
              <a:gd name="connsiteX2577" fmla="*/ 1536115 w 3600448"/>
              <a:gd name="connsiteY2577" fmla="*/ 1278453 h 2152650"/>
              <a:gd name="connsiteX2578" fmla="*/ 1536115 w 3600448"/>
              <a:gd name="connsiteY2578" fmla="*/ 1272532 h 2152650"/>
              <a:gd name="connsiteX2579" fmla="*/ 1536115 w 3600448"/>
              <a:gd name="connsiteY2579" fmla="*/ 1272063 h 2152650"/>
              <a:gd name="connsiteX2580" fmla="*/ 1536115 w 3600448"/>
              <a:gd name="connsiteY2580" fmla="*/ 1272532 h 2152650"/>
              <a:gd name="connsiteX2581" fmla="*/ 1534511 w 3600448"/>
              <a:gd name="connsiteY2581" fmla="*/ 1272731 h 2152650"/>
              <a:gd name="connsiteX2582" fmla="*/ 787418 w 3600448"/>
              <a:gd name="connsiteY2582" fmla="*/ 1271984 h 2152650"/>
              <a:gd name="connsiteX2583" fmla="*/ 806820 w 3600448"/>
              <a:gd name="connsiteY2583" fmla="*/ 1279127 h 2152650"/>
              <a:gd name="connsiteX2584" fmla="*/ 818462 w 3600448"/>
              <a:gd name="connsiteY2584" fmla="*/ 1275556 h 2152650"/>
              <a:gd name="connsiteX2585" fmla="*/ 822343 w 3600448"/>
              <a:gd name="connsiteY2585" fmla="*/ 1282699 h 2152650"/>
              <a:gd name="connsiteX2586" fmla="*/ 802940 w 3600448"/>
              <a:gd name="connsiteY2586" fmla="*/ 1279127 h 2152650"/>
              <a:gd name="connsiteX2587" fmla="*/ 787418 w 3600448"/>
              <a:gd name="connsiteY2587" fmla="*/ 1271984 h 2152650"/>
              <a:gd name="connsiteX2588" fmla="*/ 1056699 w 3600448"/>
              <a:gd name="connsiteY2588" fmla="*/ 1271587 h 2152650"/>
              <a:gd name="connsiteX2589" fmla="*/ 1060463 w 3600448"/>
              <a:gd name="connsiteY2589" fmla="*/ 1278996 h 2152650"/>
              <a:gd name="connsiteX2590" fmla="*/ 1045405 w 3600448"/>
              <a:gd name="connsiteY2590" fmla="*/ 1282700 h 2152650"/>
              <a:gd name="connsiteX2591" fmla="*/ 1045405 w 3600448"/>
              <a:gd name="connsiteY2591" fmla="*/ 1290108 h 2152650"/>
              <a:gd name="connsiteX2592" fmla="*/ 1026581 w 3600448"/>
              <a:gd name="connsiteY2592" fmla="*/ 1293812 h 2152650"/>
              <a:gd name="connsiteX2593" fmla="*/ 1045405 w 3600448"/>
              <a:gd name="connsiteY2593" fmla="*/ 1297517 h 2152650"/>
              <a:gd name="connsiteX2594" fmla="*/ 1026581 w 3600448"/>
              <a:gd name="connsiteY2594" fmla="*/ 1301221 h 2152650"/>
              <a:gd name="connsiteX2595" fmla="*/ 1030346 w 3600448"/>
              <a:gd name="connsiteY2595" fmla="*/ 1297517 h 2152650"/>
              <a:gd name="connsiteX2596" fmla="*/ 1003993 w 3600448"/>
              <a:gd name="connsiteY2596" fmla="*/ 1304925 h 2152650"/>
              <a:gd name="connsiteX2597" fmla="*/ 1007758 w 3600448"/>
              <a:gd name="connsiteY2597" fmla="*/ 1297517 h 2152650"/>
              <a:gd name="connsiteX2598" fmla="*/ 996464 w 3600448"/>
              <a:gd name="connsiteY2598" fmla="*/ 1312333 h 2152650"/>
              <a:gd name="connsiteX2599" fmla="*/ 992700 w 3600448"/>
              <a:gd name="connsiteY2599" fmla="*/ 1301221 h 2152650"/>
              <a:gd name="connsiteX2600" fmla="*/ 977641 w 3600448"/>
              <a:gd name="connsiteY2600" fmla="*/ 1308629 h 2152650"/>
              <a:gd name="connsiteX2601" fmla="*/ 985170 w 3600448"/>
              <a:gd name="connsiteY2601" fmla="*/ 1308629 h 2152650"/>
              <a:gd name="connsiteX2602" fmla="*/ 943759 w 3600448"/>
              <a:gd name="connsiteY2602" fmla="*/ 1327150 h 2152650"/>
              <a:gd name="connsiteX2603" fmla="*/ 943759 w 3600448"/>
              <a:gd name="connsiteY2603" fmla="*/ 1308629 h 2152650"/>
              <a:gd name="connsiteX2604" fmla="*/ 928701 w 3600448"/>
              <a:gd name="connsiteY2604" fmla="*/ 1312333 h 2152650"/>
              <a:gd name="connsiteX2605" fmla="*/ 936230 w 3600448"/>
              <a:gd name="connsiteY2605" fmla="*/ 1308629 h 2152650"/>
              <a:gd name="connsiteX2606" fmla="*/ 936230 w 3600448"/>
              <a:gd name="connsiteY2606" fmla="*/ 1304925 h 2152650"/>
              <a:gd name="connsiteX2607" fmla="*/ 955053 w 3600448"/>
              <a:gd name="connsiteY2607" fmla="*/ 1301221 h 2152650"/>
              <a:gd name="connsiteX2608" fmla="*/ 953043 w 3600448"/>
              <a:gd name="connsiteY2608" fmla="*/ 1297265 h 2152650"/>
              <a:gd name="connsiteX2609" fmla="*/ 979523 w 3600448"/>
              <a:gd name="connsiteY2609" fmla="*/ 1291034 h 2152650"/>
              <a:gd name="connsiteX2610" fmla="*/ 1011523 w 3600448"/>
              <a:gd name="connsiteY2610" fmla="*/ 1286404 h 2152650"/>
              <a:gd name="connsiteX2611" fmla="*/ 1026581 w 3600448"/>
              <a:gd name="connsiteY2611" fmla="*/ 1290108 h 2152650"/>
              <a:gd name="connsiteX2612" fmla="*/ 1052934 w 3600448"/>
              <a:gd name="connsiteY2612" fmla="*/ 1275291 h 2152650"/>
              <a:gd name="connsiteX2613" fmla="*/ 1041640 w 3600448"/>
              <a:gd name="connsiteY2613" fmla="*/ 1275291 h 2152650"/>
              <a:gd name="connsiteX2614" fmla="*/ 1056699 w 3600448"/>
              <a:gd name="connsiteY2614" fmla="*/ 1271587 h 2152650"/>
              <a:gd name="connsiteX2615" fmla="*/ 765193 w 3600448"/>
              <a:gd name="connsiteY2615" fmla="*/ 1271587 h 2152650"/>
              <a:gd name="connsiteX2616" fmla="*/ 776306 w 3600448"/>
              <a:gd name="connsiteY2616" fmla="*/ 1271587 h 2152650"/>
              <a:gd name="connsiteX2617" fmla="*/ 765193 w 3600448"/>
              <a:gd name="connsiteY2617" fmla="*/ 1276349 h 2152650"/>
              <a:gd name="connsiteX2618" fmla="*/ 348812 w 3600448"/>
              <a:gd name="connsiteY2618" fmla="*/ 1268412 h 2152650"/>
              <a:gd name="connsiteX2619" fmla="*/ 360380 w 3600448"/>
              <a:gd name="connsiteY2619" fmla="*/ 1275820 h 2152650"/>
              <a:gd name="connsiteX2620" fmla="*/ 348812 w 3600448"/>
              <a:gd name="connsiteY2620" fmla="*/ 1279524 h 2152650"/>
              <a:gd name="connsiteX2621" fmla="*/ 348812 w 3600448"/>
              <a:gd name="connsiteY2621" fmla="*/ 1268412 h 2152650"/>
              <a:gd name="connsiteX2622" fmla="*/ 404645 w 3600448"/>
              <a:gd name="connsiteY2622" fmla="*/ 1267767 h 2152650"/>
              <a:gd name="connsiteX2623" fmla="*/ 430664 w 3600448"/>
              <a:gd name="connsiteY2623" fmla="*/ 1275209 h 2152650"/>
              <a:gd name="connsiteX2624" fmla="*/ 430664 w 3600448"/>
              <a:gd name="connsiteY2624" fmla="*/ 1286371 h 2152650"/>
              <a:gd name="connsiteX2625" fmla="*/ 408361 w 3600448"/>
              <a:gd name="connsiteY2625" fmla="*/ 1290091 h 2152650"/>
              <a:gd name="connsiteX2626" fmla="*/ 404645 w 3600448"/>
              <a:gd name="connsiteY2626" fmla="*/ 1267767 h 2152650"/>
              <a:gd name="connsiteX2627" fmla="*/ 1551308 w 3600448"/>
              <a:gd name="connsiteY2627" fmla="*/ 1265237 h 2152650"/>
              <a:gd name="connsiteX2628" fmla="*/ 1551781 w 3600448"/>
              <a:gd name="connsiteY2628" fmla="*/ 1270793 h 2152650"/>
              <a:gd name="connsiteX2629" fmla="*/ 1551127 w 3600448"/>
              <a:gd name="connsiteY2629" fmla="*/ 1272588 h 2152650"/>
              <a:gd name="connsiteX2630" fmla="*/ 1539874 w 3600448"/>
              <a:gd name="connsiteY2630" fmla="*/ 1268941 h 2152650"/>
              <a:gd name="connsiteX2631" fmla="*/ 1551308 w 3600448"/>
              <a:gd name="connsiteY2631" fmla="*/ 1265237 h 2152650"/>
              <a:gd name="connsiteX2632" fmla="*/ 2139262 w 3600448"/>
              <a:gd name="connsiteY2632" fmla="*/ 1263679 h 2152650"/>
              <a:gd name="connsiteX2633" fmla="*/ 2141275 w 3600448"/>
              <a:gd name="connsiteY2633" fmla="*/ 1264571 h 2152650"/>
              <a:gd name="connsiteX2634" fmla="*/ 2140107 w 3600448"/>
              <a:gd name="connsiteY2634" fmla="*/ 1264862 h 2152650"/>
              <a:gd name="connsiteX2635" fmla="*/ 891093 w 3600448"/>
              <a:gd name="connsiteY2635" fmla="*/ 1261149 h 2152650"/>
              <a:gd name="connsiteX2636" fmla="*/ 903302 w 3600448"/>
              <a:gd name="connsiteY2636" fmla="*/ 1264179 h 2152650"/>
              <a:gd name="connsiteX2637" fmla="*/ 880919 w 3600448"/>
              <a:gd name="connsiteY2637" fmla="*/ 1282700 h 2152650"/>
              <a:gd name="connsiteX2638" fmla="*/ 865996 w 3600448"/>
              <a:gd name="connsiteY2638" fmla="*/ 1278996 h 2152650"/>
              <a:gd name="connsiteX2639" fmla="*/ 843612 w 3600448"/>
              <a:gd name="connsiteY2639" fmla="*/ 1293812 h 2152650"/>
              <a:gd name="connsiteX2640" fmla="*/ 836154 w 3600448"/>
              <a:gd name="connsiteY2640" fmla="*/ 1282700 h 2152650"/>
              <a:gd name="connsiteX2641" fmla="*/ 854804 w 3600448"/>
              <a:gd name="connsiteY2641" fmla="*/ 1286404 h 2152650"/>
              <a:gd name="connsiteX2642" fmla="*/ 854804 w 3600448"/>
              <a:gd name="connsiteY2642" fmla="*/ 1275292 h 2152650"/>
              <a:gd name="connsiteX2643" fmla="*/ 884649 w 3600448"/>
              <a:gd name="connsiteY2643" fmla="*/ 1275292 h 2152650"/>
              <a:gd name="connsiteX2644" fmla="*/ 873457 w 3600448"/>
              <a:gd name="connsiteY2644" fmla="*/ 1264179 h 2152650"/>
              <a:gd name="connsiteX2645" fmla="*/ 880919 w 3600448"/>
              <a:gd name="connsiteY2645" fmla="*/ 1267883 h 2152650"/>
              <a:gd name="connsiteX2646" fmla="*/ 882317 w 3600448"/>
              <a:gd name="connsiteY2646" fmla="*/ 1266957 h 2152650"/>
              <a:gd name="connsiteX2647" fmla="*/ 1592758 w 3600448"/>
              <a:gd name="connsiteY2647" fmla="*/ 1260607 h 2152650"/>
              <a:gd name="connsiteX2648" fmla="*/ 1595440 w 3600448"/>
              <a:gd name="connsiteY2648" fmla="*/ 1265237 h 2152650"/>
              <a:gd name="connsiteX2649" fmla="*/ 1581152 w 3600448"/>
              <a:gd name="connsiteY2649" fmla="*/ 1265237 h 2152650"/>
              <a:gd name="connsiteX2650" fmla="*/ 1584722 w 3600448"/>
              <a:gd name="connsiteY2650" fmla="*/ 1261533 h 2152650"/>
              <a:gd name="connsiteX2651" fmla="*/ 1592758 w 3600448"/>
              <a:gd name="connsiteY2651" fmla="*/ 1260607 h 2152650"/>
              <a:gd name="connsiteX2652" fmla="*/ 888380 w 3600448"/>
              <a:gd name="connsiteY2652" fmla="*/ 1260475 h 2152650"/>
              <a:gd name="connsiteX2653" fmla="*/ 892110 w 3600448"/>
              <a:gd name="connsiteY2653" fmla="*/ 1260475 h 2152650"/>
              <a:gd name="connsiteX2654" fmla="*/ 891093 w 3600448"/>
              <a:gd name="connsiteY2654" fmla="*/ 1261149 h 2152650"/>
              <a:gd name="connsiteX2655" fmla="*/ 890245 w 3600448"/>
              <a:gd name="connsiteY2655" fmla="*/ 1260938 h 2152650"/>
              <a:gd name="connsiteX2656" fmla="*/ 888380 w 3600448"/>
              <a:gd name="connsiteY2656" fmla="*/ 1260475 h 2152650"/>
              <a:gd name="connsiteX2657" fmla="*/ 595331 w 3600448"/>
              <a:gd name="connsiteY2657" fmla="*/ 1260475 h 2152650"/>
              <a:gd name="connsiteX2658" fmla="*/ 606443 w 3600448"/>
              <a:gd name="connsiteY2658" fmla="*/ 1260475 h 2152650"/>
              <a:gd name="connsiteX2659" fmla="*/ 590568 w 3600448"/>
              <a:gd name="connsiteY2659" fmla="*/ 1265237 h 2152650"/>
              <a:gd name="connsiteX2660" fmla="*/ 493728 w 3600448"/>
              <a:gd name="connsiteY2660" fmla="*/ 1260475 h 2152650"/>
              <a:gd name="connsiteX2661" fmla="*/ 497698 w 3600448"/>
              <a:gd name="connsiteY2661" fmla="*/ 1268412 h 2152650"/>
              <a:gd name="connsiteX2662" fmla="*/ 493728 w 3600448"/>
              <a:gd name="connsiteY2662" fmla="*/ 1268412 h 2152650"/>
              <a:gd name="connsiteX2663" fmla="*/ 493728 w 3600448"/>
              <a:gd name="connsiteY2663" fmla="*/ 1260475 h 2152650"/>
              <a:gd name="connsiteX2664" fmla="*/ 2559047 w 3600448"/>
              <a:gd name="connsiteY2664" fmla="*/ 1257300 h 2152650"/>
              <a:gd name="connsiteX2665" fmla="*/ 2562222 w 3600448"/>
              <a:gd name="connsiteY2665" fmla="*/ 1265237 h 2152650"/>
              <a:gd name="connsiteX2666" fmla="*/ 2555872 w 3600448"/>
              <a:gd name="connsiteY2666" fmla="*/ 1265237 h 2152650"/>
              <a:gd name="connsiteX2667" fmla="*/ 1558528 w 3600448"/>
              <a:gd name="connsiteY2667" fmla="*/ 1257300 h 2152650"/>
              <a:gd name="connsiteX2668" fmla="*/ 1577382 w 3600448"/>
              <a:gd name="connsiteY2668" fmla="*/ 1257300 h 2152650"/>
              <a:gd name="connsiteX2669" fmla="*/ 1562298 w 3600448"/>
              <a:gd name="connsiteY2669" fmla="*/ 1268412 h 2152650"/>
              <a:gd name="connsiteX2670" fmla="*/ 1558528 w 3600448"/>
              <a:gd name="connsiteY2670" fmla="*/ 1257300 h 2152650"/>
              <a:gd name="connsiteX2671" fmla="*/ 650893 w 3600448"/>
              <a:gd name="connsiteY2671" fmla="*/ 1257300 h 2152650"/>
              <a:gd name="connsiteX2672" fmla="*/ 657243 w 3600448"/>
              <a:gd name="connsiteY2672" fmla="*/ 1257300 h 2152650"/>
              <a:gd name="connsiteX2673" fmla="*/ 657243 w 3600448"/>
              <a:gd name="connsiteY2673" fmla="*/ 1265237 h 2152650"/>
              <a:gd name="connsiteX2674" fmla="*/ 650893 w 3600448"/>
              <a:gd name="connsiteY2674" fmla="*/ 1265237 h 2152650"/>
              <a:gd name="connsiteX2675" fmla="*/ 654068 w 3600448"/>
              <a:gd name="connsiteY2675" fmla="*/ 1261269 h 2152650"/>
              <a:gd name="connsiteX2676" fmla="*/ 1356783 w 3600448"/>
              <a:gd name="connsiteY2676" fmla="*/ 1254125 h 2152650"/>
              <a:gd name="connsiteX2677" fmla="*/ 1360490 w 3600448"/>
              <a:gd name="connsiteY2677" fmla="*/ 1264841 h 2152650"/>
              <a:gd name="connsiteX2678" fmla="*/ 1312339 w 3600448"/>
              <a:gd name="connsiteY2678" fmla="*/ 1271985 h 2152650"/>
              <a:gd name="connsiteX2679" fmla="*/ 1312339 w 3600448"/>
              <a:gd name="connsiteY2679" fmla="*/ 1279128 h 2152650"/>
              <a:gd name="connsiteX2680" fmla="*/ 1301227 w 3600448"/>
              <a:gd name="connsiteY2680" fmla="*/ 1257697 h 2152650"/>
              <a:gd name="connsiteX2681" fmla="*/ 1316044 w 3600448"/>
              <a:gd name="connsiteY2681" fmla="*/ 1257697 h 2152650"/>
              <a:gd name="connsiteX2682" fmla="*/ 1356783 w 3600448"/>
              <a:gd name="connsiteY2682" fmla="*/ 1254125 h 2152650"/>
              <a:gd name="connsiteX2683" fmla="*/ 809643 w 3600448"/>
              <a:gd name="connsiteY2683" fmla="*/ 1254125 h 2152650"/>
              <a:gd name="connsiteX2684" fmla="*/ 817581 w 3600448"/>
              <a:gd name="connsiteY2684" fmla="*/ 1254125 h 2152650"/>
              <a:gd name="connsiteX2685" fmla="*/ 809643 w 3600448"/>
              <a:gd name="connsiteY2685" fmla="*/ 1257300 h 2152650"/>
              <a:gd name="connsiteX2686" fmla="*/ 657243 w 3600448"/>
              <a:gd name="connsiteY2686" fmla="*/ 1254125 h 2152650"/>
              <a:gd name="connsiteX2687" fmla="*/ 665181 w 3600448"/>
              <a:gd name="connsiteY2687" fmla="*/ 1254125 h 2152650"/>
              <a:gd name="connsiteX2688" fmla="*/ 668356 w 3600448"/>
              <a:gd name="connsiteY2688" fmla="*/ 1257300 h 2152650"/>
              <a:gd name="connsiteX2689" fmla="*/ 2168523 w 3600448"/>
              <a:gd name="connsiteY2689" fmla="*/ 1253728 h 2152650"/>
              <a:gd name="connsiteX2690" fmla="*/ 2142329 w 3600448"/>
              <a:gd name="connsiteY2690" fmla="*/ 1265038 h 2152650"/>
              <a:gd name="connsiteX2691" fmla="*/ 2141275 w 3600448"/>
              <a:gd name="connsiteY2691" fmla="*/ 1264571 h 2152650"/>
              <a:gd name="connsiteX2692" fmla="*/ 2148878 w 3600448"/>
              <a:gd name="connsiteY2692" fmla="*/ 1262682 h 2152650"/>
              <a:gd name="connsiteX2693" fmla="*/ 2168523 w 3600448"/>
              <a:gd name="connsiteY2693" fmla="*/ 1253728 h 2152650"/>
              <a:gd name="connsiteX2694" fmla="*/ 2138587 w 3600448"/>
              <a:gd name="connsiteY2694" fmla="*/ 1246187 h 2152650"/>
              <a:gd name="connsiteX2695" fmla="*/ 2146071 w 3600448"/>
              <a:gd name="connsiteY2695" fmla="*/ 1253728 h 2152650"/>
              <a:gd name="connsiteX2696" fmla="*/ 2134845 w 3600448"/>
              <a:gd name="connsiteY2696" fmla="*/ 1257498 h 2152650"/>
              <a:gd name="connsiteX2697" fmla="*/ 2139262 w 3600448"/>
              <a:gd name="connsiteY2697" fmla="*/ 1263679 h 2152650"/>
              <a:gd name="connsiteX2698" fmla="*/ 2130635 w 3600448"/>
              <a:gd name="connsiteY2698" fmla="*/ 1259854 h 2152650"/>
              <a:gd name="connsiteX2699" fmla="*/ 2138587 w 3600448"/>
              <a:gd name="connsiteY2699" fmla="*/ 1246187 h 2152650"/>
              <a:gd name="connsiteX2700" fmla="*/ 993260 w 3600448"/>
              <a:gd name="connsiteY2700" fmla="*/ 1246187 h 2152650"/>
              <a:gd name="connsiteX2701" fmla="*/ 989555 w 3600448"/>
              <a:gd name="connsiteY2701" fmla="*/ 1268412 h 2152650"/>
              <a:gd name="connsiteX2702" fmla="*/ 978443 w 3600448"/>
              <a:gd name="connsiteY2702" fmla="*/ 1253595 h 2152650"/>
              <a:gd name="connsiteX2703" fmla="*/ 993260 w 3600448"/>
              <a:gd name="connsiteY2703" fmla="*/ 1246187 h 2152650"/>
              <a:gd name="connsiteX2704" fmla="*/ 1696957 w 3600448"/>
              <a:gd name="connsiteY2704" fmla="*/ 1245393 h 2152650"/>
              <a:gd name="connsiteX2705" fmla="*/ 1703387 w 3600448"/>
              <a:gd name="connsiteY2705" fmla="*/ 1246187 h 2152650"/>
              <a:gd name="connsiteX2706" fmla="*/ 1696244 w 3600448"/>
              <a:gd name="connsiteY2706" fmla="*/ 1246187 h 2152650"/>
              <a:gd name="connsiteX2707" fmla="*/ 2622548 w 3600448"/>
              <a:gd name="connsiteY2707" fmla="*/ 1243012 h 2152650"/>
              <a:gd name="connsiteX2708" fmla="*/ 2611435 w 3600448"/>
              <a:gd name="connsiteY2708" fmla="*/ 1249362 h 2152650"/>
              <a:gd name="connsiteX2709" fmla="*/ 2622548 w 3600448"/>
              <a:gd name="connsiteY2709" fmla="*/ 1243012 h 2152650"/>
              <a:gd name="connsiteX2710" fmla="*/ 1235084 w 3600448"/>
              <a:gd name="connsiteY2710" fmla="*/ 1243012 h 2152650"/>
              <a:gd name="connsiteX2711" fmla="*/ 1246197 w 3600448"/>
              <a:gd name="connsiteY2711" fmla="*/ 1243012 h 2152650"/>
              <a:gd name="connsiteX2712" fmla="*/ 1246197 w 3600448"/>
              <a:gd name="connsiteY2712" fmla="*/ 1246187 h 2152650"/>
              <a:gd name="connsiteX2713" fmla="*/ 445136 w 3600448"/>
              <a:gd name="connsiteY2713" fmla="*/ 1239831 h 2152650"/>
              <a:gd name="connsiteX2714" fmla="*/ 449255 w 3600448"/>
              <a:gd name="connsiteY2714" fmla="*/ 1241722 h 2152650"/>
              <a:gd name="connsiteX2715" fmla="*/ 445072 w 3600448"/>
              <a:gd name="connsiteY2715" fmla="*/ 1239862 h 2152650"/>
              <a:gd name="connsiteX2716" fmla="*/ 2626176 w 3600448"/>
              <a:gd name="connsiteY2716" fmla="*/ 1239043 h 2152650"/>
              <a:gd name="connsiteX2717" fmla="*/ 2626629 w 3600448"/>
              <a:gd name="connsiteY2717" fmla="*/ 1242516 h 2152650"/>
              <a:gd name="connsiteX2718" fmla="*/ 2626629 w 3600448"/>
              <a:gd name="connsiteY2718" fmla="*/ 1242516 h 2152650"/>
              <a:gd name="connsiteX2719" fmla="*/ 2626176 w 3600448"/>
              <a:gd name="connsiteY2719" fmla="*/ 1243012 h 2152650"/>
              <a:gd name="connsiteX2720" fmla="*/ 2626176 w 3600448"/>
              <a:gd name="connsiteY2720" fmla="*/ 1239043 h 2152650"/>
              <a:gd name="connsiteX2721" fmla="*/ 1989532 w 3600448"/>
              <a:gd name="connsiteY2721" fmla="*/ 1238250 h 2152650"/>
              <a:gd name="connsiteX2722" fmla="*/ 1985762 w 3600448"/>
              <a:gd name="connsiteY2722" fmla="*/ 1253067 h 2152650"/>
              <a:gd name="connsiteX2723" fmla="*/ 1993303 w 3600448"/>
              <a:gd name="connsiteY2723" fmla="*/ 1253067 h 2152650"/>
              <a:gd name="connsiteX2724" fmla="*/ 1974451 w 3600448"/>
              <a:gd name="connsiteY2724" fmla="*/ 1260475 h 2152650"/>
              <a:gd name="connsiteX2725" fmla="*/ 1966910 w 3600448"/>
              <a:gd name="connsiteY2725" fmla="*/ 1249363 h 2152650"/>
              <a:gd name="connsiteX2726" fmla="*/ 1989532 w 3600448"/>
              <a:gd name="connsiteY2726" fmla="*/ 1238250 h 2152650"/>
              <a:gd name="connsiteX2727" fmla="*/ 1692674 w 3600448"/>
              <a:gd name="connsiteY2727" fmla="*/ 1238250 h 2152650"/>
              <a:gd name="connsiteX2728" fmla="*/ 1703387 w 3600448"/>
              <a:gd name="connsiteY2728" fmla="*/ 1238250 h 2152650"/>
              <a:gd name="connsiteX2729" fmla="*/ 1702493 w 3600448"/>
              <a:gd name="connsiteY2729" fmla="*/ 1239242 h 2152650"/>
              <a:gd name="connsiteX2730" fmla="*/ 1696957 w 3600448"/>
              <a:gd name="connsiteY2730" fmla="*/ 1245393 h 2152650"/>
              <a:gd name="connsiteX2731" fmla="*/ 1695352 w 3600448"/>
              <a:gd name="connsiteY2731" fmla="*/ 1245195 h 2152650"/>
              <a:gd name="connsiteX2732" fmla="*/ 1692674 w 3600448"/>
              <a:gd name="connsiteY2732" fmla="*/ 1238250 h 2152650"/>
              <a:gd name="connsiteX2733" fmla="*/ 2398420 w 3600448"/>
              <a:gd name="connsiteY2733" fmla="*/ 1237947 h 2152650"/>
              <a:gd name="connsiteX2734" fmla="*/ 2387597 w 3600448"/>
              <a:gd name="connsiteY2734" fmla="*/ 1245195 h 2152650"/>
              <a:gd name="connsiteX2735" fmla="*/ 2365372 w 3600448"/>
              <a:gd name="connsiteY2735" fmla="*/ 1254124 h 2152650"/>
              <a:gd name="connsiteX2736" fmla="*/ 2369076 w 3600448"/>
              <a:gd name="connsiteY2736" fmla="*/ 1238249 h 2152650"/>
              <a:gd name="connsiteX2737" fmla="*/ 2390838 w 3600448"/>
              <a:gd name="connsiteY2737" fmla="*/ 1238746 h 2152650"/>
              <a:gd name="connsiteX2738" fmla="*/ 1726704 w 3600448"/>
              <a:gd name="connsiteY2738" fmla="*/ 1237881 h 2152650"/>
              <a:gd name="connsiteX2739" fmla="*/ 1726474 w 3600448"/>
              <a:gd name="connsiteY2739" fmla="*/ 1238250 h 2152650"/>
              <a:gd name="connsiteX2740" fmla="*/ 1721378 w 3600448"/>
              <a:gd name="connsiteY2740" fmla="*/ 1241954 h 2152650"/>
              <a:gd name="connsiteX2741" fmla="*/ 1719520 w 3600448"/>
              <a:gd name="connsiteY2741" fmla="*/ 1240405 h 2152650"/>
              <a:gd name="connsiteX2742" fmla="*/ 1715823 w 3600448"/>
              <a:gd name="connsiteY2742" fmla="*/ 1237324 h 2152650"/>
              <a:gd name="connsiteX2743" fmla="*/ 1719520 w 3600448"/>
              <a:gd name="connsiteY2743" fmla="*/ 1240405 h 2152650"/>
              <a:gd name="connsiteX2744" fmla="*/ 1719063 w 3600448"/>
              <a:gd name="connsiteY2744" fmla="*/ 1240565 h 2152650"/>
              <a:gd name="connsiteX2745" fmla="*/ 1710268 w 3600448"/>
              <a:gd name="connsiteY2745" fmla="*/ 1238250 h 2152650"/>
              <a:gd name="connsiteX2746" fmla="*/ 1715823 w 3600448"/>
              <a:gd name="connsiteY2746" fmla="*/ 1237324 h 2152650"/>
              <a:gd name="connsiteX2747" fmla="*/ 1019188 w 3600448"/>
              <a:gd name="connsiteY2747" fmla="*/ 1235075 h 2152650"/>
              <a:gd name="connsiteX2748" fmla="*/ 1033476 w 3600448"/>
              <a:gd name="connsiteY2748" fmla="*/ 1239044 h 2152650"/>
              <a:gd name="connsiteX2749" fmla="*/ 1019188 w 3600448"/>
              <a:gd name="connsiteY2749" fmla="*/ 1243013 h 2152650"/>
              <a:gd name="connsiteX2750" fmla="*/ 1019188 w 3600448"/>
              <a:gd name="connsiteY2750" fmla="*/ 1235075 h 2152650"/>
              <a:gd name="connsiteX2751" fmla="*/ 2409822 w 3600448"/>
              <a:gd name="connsiteY2751" fmla="*/ 1230312 h 2152650"/>
              <a:gd name="connsiteX2752" fmla="*/ 2400851 w 3600448"/>
              <a:gd name="connsiteY2752" fmla="*/ 1237691 h 2152650"/>
              <a:gd name="connsiteX2753" fmla="*/ 2398420 w 3600448"/>
              <a:gd name="connsiteY2753" fmla="*/ 1237947 h 2152650"/>
              <a:gd name="connsiteX2754" fmla="*/ 2008185 w 3600448"/>
              <a:gd name="connsiteY2754" fmla="*/ 1230312 h 2152650"/>
              <a:gd name="connsiteX2755" fmla="*/ 2005010 w 3600448"/>
              <a:gd name="connsiteY2755" fmla="*/ 1238249 h 2152650"/>
              <a:gd name="connsiteX2756" fmla="*/ 2001835 w 3600448"/>
              <a:gd name="connsiteY2756" fmla="*/ 1235074 h 2152650"/>
              <a:gd name="connsiteX2757" fmla="*/ 1721378 w 3600448"/>
              <a:gd name="connsiteY2757" fmla="*/ 1227137 h 2152650"/>
              <a:gd name="connsiteX2758" fmla="*/ 1739900 w 3600448"/>
              <a:gd name="connsiteY2758" fmla="*/ 1230841 h 2152650"/>
              <a:gd name="connsiteX2759" fmla="*/ 1736197 w 3600448"/>
              <a:gd name="connsiteY2759" fmla="*/ 1234545 h 2152650"/>
              <a:gd name="connsiteX2760" fmla="*/ 1726704 w 3600448"/>
              <a:gd name="connsiteY2760" fmla="*/ 1237881 h 2152650"/>
              <a:gd name="connsiteX2761" fmla="*/ 1728787 w 3600448"/>
              <a:gd name="connsiteY2761" fmla="*/ 1234545 h 2152650"/>
              <a:gd name="connsiteX2762" fmla="*/ 1721378 w 3600448"/>
              <a:gd name="connsiteY2762" fmla="*/ 1234545 h 2152650"/>
              <a:gd name="connsiteX2763" fmla="*/ 1721378 w 3600448"/>
              <a:gd name="connsiteY2763" fmla="*/ 1227137 h 2152650"/>
              <a:gd name="connsiteX2764" fmla="*/ 1257308 w 3600448"/>
              <a:gd name="connsiteY2764" fmla="*/ 1227137 h 2152650"/>
              <a:gd name="connsiteX2765" fmla="*/ 1268421 w 3600448"/>
              <a:gd name="connsiteY2765" fmla="*/ 1227137 h 2152650"/>
              <a:gd name="connsiteX2766" fmla="*/ 1257308 w 3600448"/>
              <a:gd name="connsiteY2766" fmla="*/ 1231106 h 2152650"/>
              <a:gd name="connsiteX2767" fmla="*/ 1257308 w 3600448"/>
              <a:gd name="connsiteY2767" fmla="*/ 1227137 h 2152650"/>
              <a:gd name="connsiteX2768" fmla="*/ 776623 w 3600448"/>
              <a:gd name="connsiteY2768" fmla="*/ 1227137 h 2152650"/>
              <a:gd name="connsiteX2769" fmla="*/ 784243 w 3600448"/>
              <a:gd name="connsiteY2769" fmla="*/ 1238249 h 2152650"/>
              <a:gd name="connsiteX2770" fmla="*/ 769003 w 3600448"/>
              <a:gd name="connsiteY2770" fmla="*/ 1238249 h 2152650"/>
              <a:gd name="connsiteX2771" fmla="*/ 765193 w 3600448"/>
              <a:gd name="connsiteY2771" fmla="*/ 1230841 h 2152650"/>
              <a:gd name="connsiteX2772" fmla="*/ 776623 w 3600448"/>
              <a:gd name="connsiteY2772" fmla="*/ 1227137 h 2152650"/>
              <a:gd name="connsiteX2773" fmla="*/ 1351058 w 3600448"/>
              <a:gd name="connsiteY2773" fmla="*/ 1224273 h 2152650"/>
              <a:gd name="connsiteX2774" fmla="*/ 1357317 w 3600448"/>
              <a:gd name="connsiteY2774" fmla="*/ 1227336 h 2152650"/>
              <a:gd name="connsiteX2775" fmla="*/ 1304932 w 3600448"/>
              <a:gd name="connsiteY2775" fmla="*/ 1242418 h 2152650"/>
              <a:gd name="connsiteX2776" fmla="*/ 1319900 w 3600448"/>
              <a:gd name="connsiteY2776" fmla="*/ 1231107 h 2152650"/>
              <a:gd name="connsiteX2777" fmla="*/ 1327384 w 3600448"/>
              <a:gd name="connsiteY2777" fmla="*/ 1234877 h 2152650"/>
              <a:gd name="connsiteX2778" fmla="*/ 1351058 w 3600448"/>
              <a:gd name="connsiteY2778" fmla="*/ 1224273 h 2152650"/>
              <a:gd name="connsiteX2779" fmla="*/ 2647947 w 3600448"/>
              <a:gd name="connsiteY2779" fmla="*/ 1219200 h 2152650"/>
              <a:gd name="connsiteX2780" fmla="*/ 2644318 w 3600448"/>
              <a:gd name="connsiteY2780" fmla="*/ 1223169 h 2152650"/>
              <a:gd name="connsiteX2781" fmla="*/ 2629804 w 3600448"/>
              <a:gd name="connsiteY2781" fmla="*/ 1243012 h 2152650"/>
              <a:gd name="connsiteX2782" fmla="*/ 2626629 w 3600448"/>
              <a:gd name="connsiteY2782" fmla="*/ 1242516 h 2152650"/>
              <a:gd name="connsiteX2783" fmla="*/ 2629804 w 3600448"/>
              <a:gd name="connsiteY2783" fmla="*/ 1239043 h 2152650"/>
              <a:gd name="connsiteX2784" fmla="*/ 2622547 w 3600448"/>
              <a:gd name="connsiteY2784" fmla="*/ 1231106 h 2152650"/>
              <a:gd name="connsiteX2785" fmla="*/ 2647947 w 3600448"/>
              <a:gd name="connsiteY2785" fmla="*/ 1219200 h 2152650"/>
              <a:gd name="connsiteX2786" fmla="*/ 762018 w 3600448"/>
              <a:gd name="connsiteY2786" fmla="*/ 1219200 h 2152650"/>
              <a:gd name="connsiteX2787" fmla="*/ 769956 w 3600448"/>
              <a:gd name="connsiteY2787" fmla="*/ 1223962 h 2152650"/>
              <a:gd name="connsiteX2788" fmla="*/ 758843 w 3600448"/>
              <a:gd name="connsiteY2788" fmla="*/ 1223962 h 2152650"/>
              <a:gd name="connsiteX2789" fmla="*/ 773131 w 3600448"/>
              <a:gd name="connsiteY2789" fmla="*/ 1216554 h 2152650"/>
              <a:gd name="connsiteX2790" fmla="*/ 783499 w 3600448"/>
              <a:gd name="connsiteY2790" fmla="*/ 1219332 h 2152650"/>
              <a:gd name="connsiteX2791" fmla="*/ 785113 w 3600448"/>
              <a:gd name="connsiteY2791" fmla="*/ 1219433 h 2152650"/>
              <a:gd name="connsiteX2792" fmla="*/ 784442 w 3600448"/>
              <a:gd name="connsiteY2792" fmla="*/ 1220258 h 2152650"/>
              <a:gd name="connsiteX2793" fmla="*/ 773131 w 3600448"/>
              <a:gd name="connsiteY2793" fmla="*/ 1216554 h 2152650"/>
              <a:gd name="connsiteX2794" fmla="*/ 1584011 w 3600448"/>
              <a:gd name="connsiteY2794" fmla="*/ 1216422 h 2152650"/>
              <a:gd name="connsiteX2795" fmla="*/ 1587503 w 3600448"/>
              <a:gd name="connsiteY2795" fmla="*/ 1219994 h 2152650"/>
              <a:gd name="connsiteX2796" fmla="*/ 1570038 w 3600448"/>
              <a:gd name="connsiteY2796" fmla="*/ 1223565 h 2152650"/>
              <a:gd name="connsiteX2797" fmla="*/ 1584011 w 3600448"/>
              <a:gd name="connsiteY2797" fmla="*/ 1216422 h 2152650"/>
              <a:gd name="connsiteX2798" fmla="*/ 2262185 w 3600448"/>
              <a:gd name="connsiteY2798" fmla="*/ 1216025 h 2152650"/>
              <a:gd name="connsiteX2799" fmla="*/ 2258433 w 3600448"/>
              <a:gd name="connsiteY2799" fmla="*/ 1227138 h 2152650"/>
              <a:gd name="connsiteX2800" fmla="*/ 2247176 w 3600448"/>
              <a:gd name="connsiteY2800" fmla="*/ 1230842 h 2152650"/>
              <a:gd name="connsiteX2801" fmla="*/ 2254681 w 3600448"/>
              <a:gd name="connsiteY2801" fmla="*/ 1234546 h 2152650"/>
              <a:gd name="connsiteX2802" fmla="*/ 2220910 w 3600448"/>
              <a:gd name="connsiteY2802" fmla="*/ 1238250 h 2152650"/>
              <a:gd name="connsiteX2803" fmla="*/ 2224662 w 3600448"/>
              <a:gd name="connsiteY2803" fmla="*/ 1227138 h 2152650"/>
              <a:gd name="connsiteX2804" fmla="*/ 2262185 w 3600448"/>
              <a:gd name="connsiteY2804" fmla="*/ 1216025 h 2152650"/>
              <a:gd name="connsiteX2805" fmla="*/ 3179 w 3600448"/>
              <a:gd name="connsiteY2805" fmla="*/ 1216025 h 2152650"/>
              <a:gd name="connsiteX2806" fmla="*/ 14289 w 3600448"/>
              <a:gd name="connsiteY2806" fmla="*/ 1219597 h 2152650"/>
              <a:gd name="connsiteX2807" fmla="*/ 25401 w 3600448"/>
              <a:gd name="connsiteY2807" fmla="*/ 1230312 h 2152650"/>
              <a:gd name="connsiteX2808" fmla="*/ 3179 w 3600448"/>
              <a:gd name="connsiteY2808" fmla="*/ 1216025 h 2152650"/>
              <a:gd name="connsiteX2809" fmla="*/ 2198685 w 3600448"/>
              <a:gd name="connsiteY2809" fmla="*/ 1212850 h 2152650"/>
              <a:gd name="connsiteX2810" fmla="*/ 2193922 w 3600448"/>
              <a:gd name="connsiteY2810" fmla="*/ 1216025 h 2152650"/>
              <a:gd name="connsiteX2811" fmla="*/ 2187572 w 3600448"/>
              <a:gd name="connsiteY2811" fmla="*/ 1219200 h 2152650"/>
              <a:gd name="connsiteX2812" fmla="*/ 788212 w 3600448"/>
              <a:gd name="connsiteY2812" fmla="*/ 1212850 h 2152650"/>
              <a:gd name="connsiteX2813" fmla="*/ 799523 w 3600448"/>
              <a:gd name="connsiteY2813" fmla="*/ 1216554 h 2152650"/>
              <a:gd name="connsiteX2814" fmla="*/ 789037 w 3600448"/>
              <a:gd name="connsiteY2814" fmla="*/ 1219679 h 2152650"/>
              <a:gd name="connsiteX2815" fmla="*/ 785113 w 3600448"/>
              <a:gd name="connsiteY2815" fmla="*/ 1219433 h 2152650"/>
              <a:gd name="connsiteX2816" fmla="*/ 786327 w 3600448"/>
              <a:gd name="connsiteY2816" fmla="*/ 1217943 h 2152650"/>
              <a:gd name="connsiteX2817" fmla="*/ 788212 w 3600448"/>
              <a:gd name="connsiteY2817" fmla="*/ 1212850 h 2152650"/>
              <a:gd name="connsiteX2818" fmla="*/ 2535037 w 3600448"/>
              <a:gd name="connsiteY2818" fmla="*/ 1210151 h 2152650"/>
              <a:gd name="connsiteX2819" fmla="*/ 2544760 w 3600448"/>
              <a:gd name="connsiteY2819" fmla="*/ 1212532 h 2152650"/>
              <a:gd name="connsiteX2820" fmla="*/ 2522535 w 3600448"/>
              <a:gd name="connsiteY2820" fmla="*/ 1216342 h 2152650"/>
              <a:gd name="connsiteX2821" fmla="*/ 2535037 w 3600448"/>
              <a:gd name="connsiteY2821" fmla="*/ 1210151 h 2152650"/>
              <a:gd name="connsiteX2822" fmla="*/ 1955797 w 3600448"/>
              <a:gd name="connsiteY2822" fmla="*/ 1208087 h 2152650"/>
              <a:gd name="connsiteX2823" fmla="*/ 1966910 w 3600448"/>
              <a:gd name="connsiteY2823" fmla="*/ 1208087 h 2152650"/>
              <a:gd name="connsiteX2824" fmla="*/ 1955797 w 3600448"/>
              <a:gd name="connsiteY2824" fmla="*/ 1212849 h 2152650"/>
              <a:gd name="connsiteX2825" fmla="*/ 2391566 w 3600448"/>
              <a:gd name="connsiteY2825" fmla="*/ 1199290 h 2152650"/>
              <a:gd name="connsiteX2826" fmla="*/ 2403472 w 3600448"/>
              <a:gd name="connsiteY2826" fmla="*/ 1200679 h 2152650"/>
              <a:gd name="connsiteX2827" fmla="*/ 2388232 w 3600448"/>
              <a:gd name="connsiteY2827" fmla="*/ 1208088 h 2152650"/>
              <a:gd name="connsiteX2828" fmla="*/ 2392042 w 3600448"/>
              <a:gd name="connsiteY2828" fmla="*/ 1211792 h 2152650"/>
              <a:gd name="connsiteX2829" fmla="*/ 2392042 w 3600448"/>
              <a:gd name="connsiteY2829" fmla="*/ 1200679 h 2152650"/>
              <a:gd name="connsiteX2830" fmla="*/ 2384422 w 3600448"/>
              <a:gd name="connsiteY2830" fmla="*/ 1200679 h 2152650"/>
              <a:gd name="connsiteX2831" fmla="*/ 2388232 w 3600448"/>
              <a:gd name="connsiteY2831" fmla="*/ 1215496 h 2152650"/>
              <a:gd name="connsiteX2832" fmla="*/ 2372992 w 3600448"/>
              <a:gd name="connsiteY2832" fmla="*/ 1219200 h 2152650"/>
              <a:gd name="connsiteX2833" fmla="*/ 2376802 w 3600448"/>
              <a:gd name="connsiteY2833" fmla="*/ 1200679 h 2152650"/>
              <a:gd name="connsiteX2834" fmla="*/ 2391566 w 3600448"/>
              <a:gd name="connsiteY2834" fmla="*/ 1199290 h 2152650"/>
              <a:gd name="connsiteX2835" fmla="*/ 1728787 w 3600448"/>
              <a:gd name="connsiteY2835" fmla="*/ 1193800 h 2152650"/>
              <a:gd name="connsiteX2836" fmla="*/ 1736724 w 3600448"/>
              <a:gd name="connsiteY2836" fmla="*/ 1193800 h 2152650"/>
              <a:gd name="connsiteX2837" fmla="*/ 1728787 w 3600448"/>
              <a:gd name="connsiteY2837" fmla="*/ 1196975 h 2152650"/>
              <a:gd name="connsiteX2838" fmla="*/ 1673223 w 3600448"/>
              <a:gd name="connsiteY2838" fmla="*/ 1190625 h 2152650"/>
              <a:gd name="connsiteX2839" fmla="*/ 1684338 w 3600448"/>
              <a:gd name="connsiteY2839" fmla="*/ 1190625 h 2152650"/>
              <a:gd name="connsiteX2840" fmla="*/ 1681162 w 3600448"/>
              <a:gd name="connsiteY2840" fmla="*/ 1193800 h 2152650"/>
              <a:gd name="connsiteX2841" fmla="*/ 1235084 w 3600448"/>
              <a:gd name="connsiteY2841" fmla="*/ 1190625 h 2152650"/>
              <a:gd name="connsiteX2842" fmla="*/ 1236989 w 3600448"/>
              <a:gd name="connsiteY2842" fmla="*/ 1190625 h 2152650"/>
              <a:gd name="connsiteX2843" fmla="*/ 1238259 w 3600448"/>
              <a:gd name="connsiteY2843" fmla="*/ 1193800 h 2152650"/>
              <a:gd name="connsiteX2844" fmla="*/ 973611 w 3600448"/>
              <a:gd name="connsiteY2844" fmla="*/ 1189672 h 2152650"/>
              <a:gd name="connsiteX2845" fmla="*/ 984765 w 3600448"/>
              <a:gd name="connsiteY2845" fmla="*/ 1201102 h 2152650"/>
              <a:gd name="connsiteX2846" fmla="*/ 981047 w 3600448"/>
              <a:gd name="connsiteY2846" fmla="*/ 1220152 h 2152650"/>
              <a:gd name="connsiteX2847" fmla="*/ 962457 w 3600448"/>
              <a:gd name="connsiteY2847" fmla="*/ 1212532 h 2152650"/>
              <a:gd name="connsiteX2848" fmla="*/ 928994 w 3600448"/>
              <a:gd name="connsiteY2848" fmla="*/ 1231582 h 2152650"/>
              <a:gd name="connsiteX2849" fmla="*/ 914122 w 3600448"/>
              <a:gd name="connsiteY2849" fmla="*/ 1223962 h 2152650"/>
              <a:gd name="connsiteX2850" fmla="*/ 865787 w 3600448"/>
              <a:gd name="connsiteY2850" fmla="*/ 1227772 h 2152650"/>
              <a:gd name="connsiteX2851" fmla="*/ 873223 w 3600448"/>
              <a:gd name="connsiteY2851" fmla="*/ 1231582 h 2152650"/>
              <a:gd name="connsiteX2852" fmla="*/ 854633 w 3600448"/>
              <a:gd name="connsiteY2852" fmla="*/ 1227772 h 2152650"/>
              <a:gd name="connsiteX2853" fmla="*/ 862069 w 3600448"/>
              <a:gd name="connsiteY2853" fmla="*/ 1223962 h 2152650"/>
              <a:gd name="connsiteX2854" fmla="*/ 869505 w 3600448"/>
              <a:gd name="connsiteY2854" fmla="*/ 1212532 h 2152650"/>
              <a:gd name="connsiteX2855" fmla="*/ 869505 w 3600448"/>
              <a:gd name="connsiteY2855" fmla="*/ 1220152 h 2152650"/>
              <a:gd name="connsiteX2856" fmla="*/ 876941 w 3600448"/>
              <a:gd name="connsiteY2856" fmla="*/ 1208722 h 2152650"/>
              <a:gd name="connsiteX2857" fmla="*/ 902968 w 3600448"/>
              <a:gd name="connsiteY2857" fmla="*/ 1216342 h 2152650"/>
              <a:gd name="connsiteX2858" fmla="*/ 899250 w 3600448"/>
              <a:gd name="connsiteY2858" fmla="*/ 1208722 h 2152650"/>
              <a:gd name="connsiteX2859" fmla="*/ 932712 w 3600448"/>
              <a:gd name="connsiteY2859" fmla="*/ 1208722 h 2152650"/>
              <a:gd name="connsiteX2860" fmla="*/ 951303 w 3600448"/>
              <a:gd name="connsiteY2860" fmla="*/ 1193482 h 2152650"/>
              <a:gd name="connsiteX2861" fmla="*/ 973611 w 3600448"/>
              <a:gd name="connsiteY2861" fmla="*/ 1189672 h 2152650"/>
              <a:gd name="connsiteX2862" fmla="*/ 1063320 w 3600448"/>
              <a:gd name="connsiteY2862" fmla="*/ 1189180 h 2152650"/>
              <a:gd name="connsiteX2863" fmla="*/ 1063320 w 3600448"/>
              <a:gd name="connsiteY2863" fmla="*/ 1190625 h 2152650"/>
              <a:gd name="connsiteX2864" fmla="*/ 1059510 w 3600448"/>
              <a:gd name="connsiteY2864" fmla="*/ 1190625 h 2152650"/>
              <a:gd name="connsiteX2865" fmla="*/ 2236138 w 3600448"/>
              <a:gd name="connsiteY2865" fmla="*/ 1186866 h 2152650"/>
              <a:gd name="connsiteX2866" fmla="*/ 2243135 w 3600448"/>
              <a:gd name="connsiteY2866" fmla="*/ 1190426 h 2152650"/>
              <a:gd name="connsiteX2867" fmla="*/ 2220910 w 3600448"/>
              <a:gd name="connsiteY2867" fmla="*/ 1194197 h 2152650"/>
              <a:gd name="connsiteX2868" fmla="*/ 2235727 w 3600448"/>
              <a:gd name="connsiteY2868" fmla="*/ 1190426 h 2152650"/>
              <a:gd name="connsiteX2869" fmla="*/ 2236245 w 3600448"/>
              <a:gd name="connsiteY2869" fmla="*/ 1185940 h 2152650"/>
              <a:gd name="connsiteX2870" fmla="*/ 2236138 w 3600448"/>
              <a:gd name="connsiteY2870" fmla="*/ 1186866 h 2152650"/>
              <a:gd name="connsiteX2871" fmla="*/ 2235727 w 3600448"/>
              <a:gd name="connsiteY2871" fmla="*/ 1186656 h 2152650"/>
              <a:gd name="connsiteX2872" fmla="*/ 1063320 w 3600448"/>
              <a:gd name="connsiteY2872" fmla="*/ 1185920 h 2152650"/>
              <a:gd name="connsiteX2873" fmla="*/ 1065463 w 3600448"/>
              <a:gd name="connsiteY2873" fmla="*/ 1188368 h 2152650"/>
              <a:gd name="connsiteX2874" fmla="*/ 1063320 w 3600448"/>
              <a:gd name="connsiteY2874" fmla="*/ 1189180 h 2152650"/>
              <a:gd name="connsiteX2875" fmla="*/ 1235084 w 3600448"/>
              <a:gd name="connsiteY2875" fmla="*/ 1185862 h 2152650"/>
              <a:gd name="connsiteX2876" fmla="*/ 1246197 w 3600448"/>
              <a:gd name="connsiteY2876" fmla="*/ 1190625 h 2152650"/>
              <a:gd name="connsiteX2877" fmla="*/ 1236989 w 3600448"/>
              <a:gd name="connsiteY2877" fmla="*/ 1190625 h 2152650"/>
              <a:gd name="connsiteX2878" fmla="*/ 2444218 w 3600448"/>
              <a:gd name="connsiteY2878" fmla="*/ 1182687 h 2152650"/>
              <a:gd name="connsiteX2879" fmla="*/ 2425697 w 3600448"/>
              <a:gd name="connsiteY2879" fmla="*/ 1201737 h 2152650"/>
              <a:gd name="connsiteX2880" fmla="*/ 2403472 w 3600448"/>
              <a:gd name="connsiteY2880" fmla="*/ 1194117 h 2152650"/>
              <a:gd name="connsiteX2881" fmla="*/ 2444218 w 3600448"/>
              <a:gd name="connsiteY2881" fmla="*/ 1182687 h 2152650"/>
              <a:gd name="connsiteX2882" fmla="*/ 2324675 w 3600448"/>
              <a:gd name="connsiteY2882" fmla="*/ 1182687 h 2152650"/>
              <a:gd name="connsiteX2883" fmla="*/ 2346323 w 3600448"/>
              <a:gd name="connsiteY2883" fmla="*/ 1193800 h 2152650"/>
              <a:gd name="connsiteX2884" fmla="*/ 2310243 w 3600448"/>
              <a:gd name="connsiteY2884" fmla="*/ 1204912 h 2152650"/>
              <a:gd name="connsiteX2885" fmla="*/ 2306635 w 3600448"/>
              <a:gd name="connsiteY2885" fmla="*/ 1197504 h 2152650"/>
              <a:gd name="connsiteX2886" fmla="*/ 2328283 w 3600448"/>
              <a:gd name="connsiteY2886" fmla="*/ 1190095 h 2152650"/>
              <a:gd name="connsiteX2887" fmla="*/ 2324675 w 3600448"/>
              <a:gd name="connsiteY2887" fmla="*/ 1182687 h 2152650"/>
              <a:gd name="connsiteX2888" fmla="*/ 1838654 w 3600448"/>
              <a:gd name="connsiteY2888" fmla="*/ 1181232 h 2152650"/>
              <a:gd name="connsiteX2889" fmla="*/ 1844673 w 3600448"/>
              <a:gd name="connsiteY2889" fmla="*/ 1185863 h 2152650"/>
              <a:gd name="connsiteX2890" fmla="*/ 1822448 w 3600448"/>
              <a:gd name="connsiteY2890" fmla="*/ 1196975 h 2152650"/>
              <a:gd name="connsiteX2891" fmla="*/ 1811335 w 3600448"/>
              <a:gd name="connsiteY2891" fmla="*/ 1193271 h 2152650"/>
              <a:gd name="connsiteX2892" fmla="*/ 1829856 w 3600448"/>
              <a:gd name="connsiteY2892" fmla="*/ 1189567 h 2152650"/>
              <a:gd name="connsiteX2893" fmla="*/ 1829856 w 3600448"/>
              <a:gd name="connsiteY2893" fmla="*/ 1182158 h 2152650"/>
              <a:gd name="connsiteX2894" fmla="*/ 1838654 w 3600448"/>
              <a:gd name="connsiteY2894" fmla="*/ 1181232 h 2152650"/>
              <a:gd name="connsiteX2895" fmla="*/ 2279647 w 3600448"/>
              <a:gd name="connsiteY2895" fmla="*/ 1179512 h 2152650"/>
              <a:gd name="connsiteX2896" fmla="*/ 2261504 w 3600448"/>
              <a:gd name="connsiteY2896" fmla="*/ 1193799 h 2152650"/>
              <a:gd name="connsiteX2897" fmla="*/ 2279647 w 3600448"/>
              <a:gd name="connsiteY2897" fmla="*/ 1179512 h 2152650"/>
              <a:gd name="connsiteX2898" fmla="*/ 1063320 w 3600448"/>
              <a:gd name="connsiteY2898" fmla="*/ 1179512 h 2152650"/>
              <a:gd name="connsiteX2899" fmla="*/ 1063320 w 3600448"/>
              <a:gd name="connsiteY2899" fmla="*/ 1185920 h 2152650"/>
              <a:gd name="connsiteX2900" fmla="*/ 1062785 w 3600448"/>
              <a:gd name="connsiteY2900" fmla="*/ 1185307 h 2152650"/>
              <a:gd name="connsiteX2901" fmla="*/ 1063320 w 3600448"/>
              <a:gd name="connsiteY2901" fmla="*/ 1179512 h 2152650"/>
              <a:gd name="connsiteX2902" fmla="*/ 2042650 w 3600448"/>
              <a:gd name="connsiteY2902" fmla="*/ 1178142 h 2152650"/>
              <a:gd name="connsiteX2903" fmla="*/ 2038744 w 3600448"/>
              <a:gd name="connsiteY2903" fmla="*/ 1182687 h 2152650"/>
              <a:gd name="connsiteX2904" fmla="*/ 2035172 w 3600448"/>
              <a:gd name="connsiteY2904" fmla="*/ 1178877 h 2152650"/>
              <a:gd name="connsiteX2905" fmla="*/ 2043664 w 3600448"/>
              <a:gd name="connsiteY2905" fmla="*/ 1177612 h 2152650"/>
              <a:gd name="connsiteX2906" fmla="*/ 2043041 w 3600448"/>
              <a:gd name="connsiteY2906" fmla="*/ 1178103 h 2152650"/>
              <a:gd name="connsiteX2907" fmla="*/ 2042650 w 3600448"/>
              <a:gd name="connsiteY2907" fmla="*/ 1178142 h 2152650"/>
              <a:gd name="connsiteX2908" fmla="*/ 2043041 w 3600448"/>
              <a:gd name="connsiteY2908" fmla="*/ 1177687 h 2152650"/>
              <a:gd name="connsiteX2909" fmla="*/ 1637029 w 3600448"/>
              <a:gd name="connsiteY2909" fmla="*/ 1175239 h 2152650"/>
              <a:gd name="connsiteX2910" fmla="*/ 1663144 w 3600448"/>
              <a:gd name="connsiteY2910" fmla="*/ 1189892 h 2152650"/>
              <a:gd name="connsiteX2911" fmla="*/ 1666877 w 3600448"/>
              <a:gd name="connsiteY2911" fmla="*/ 1193556 h 2152650"/>
              <a:gd name="connsiteX2912" fmla="*/ 1644490 w 3600448"/>
              <a:gd name="connsiteY2912" fmla="*/ 1204546 h 2152650"/>
              <a:gd name="connsiteX2913" fmla="*/ 1651951 w 3600448"/>
              <a:gd name="connsiteY2913" fmla="*/ 1204546 h 2152650"/>
              <a:gd name="connsiteX2914" fmla="*/ 1651021 w 3600448"/>
              <a:gd name="connsiteY2914" fmla="*/ 1205462 h 2152650"/>
              <a:gd name="connsiteX2915" fmla="*/ 1648222 w 3600448"/>
              <a:gd name="connsiteY2915" fmla="*/ 1208210 h 2152650"/>
              <a:gd name="connsiteX2916" fmla="*/ 1635399 w 3600448"/>
              <a:gd name="connsiteY2916" fmla="*/ 1204775 h 2152650"/>
              <a:gd name="connsiteX2917" fmla="*/ 1599723 w 3600448"/>
              <a:gd name="connsiteY2917" fmla="*/ 1219200 h 2152650"/>
              <a:gd name="connsiteX2918" fmla="*/ 1607184 w 3600448"/>
              <a:gd name="connsiteY2918" fmla="*/ 1208210 h 2152650"/>
              <a:gd name="connsiteX2919" fmla="*/ 1599723 w 3600448"/>
              <a:gd name="connsiteY2919" fmla="*/ 1204546 h 2152650"/>
              <a:gd name="connsiteX2920" fmla="*/ 1607184 w 3600448"/>
              <a:gd name="connsiteY2920" fmla="*/ 1204546 h 2152650"/>
              <a:gd name="connsiteX2921" fmla="*/ 1637029 w 3600448"/>
              <a:gd name="connsiteY2921" fmla="*/ 1175239 h 2152650"/>
              <a:gd name="connsiteX2922" fmla="*/ 2190748 w 3600448"/>
              <a:gd name="connsiteY2922" fmla="*/ 1172131 h 2152650"/>
              <a:gd name="connsiteX2923" fmla="*/ 2205564 w 3600448"/>
              <a:gd name="connsiteY2923" fmla="*/ 1172131 h 2152650"/>
              <a:gd name="connsiteX2924" fmla="*/ 2205564 w 3600448"/>
              <a:gd name="connsiteY2924" fmla="*/ 1190784 h 2152650"/>
              <a:gd name="connsiteX2925" fmla="*/ 2212973 w 3600448"/>
              <a:gd name="connsiteY2925" fmla="*/ 1190784 h 2152650"/>
              <a:gd name="connsiteX2926" fmla="*/ 2209268 w 3600448"/>
              <a:gd name="connsiteY2926" fmla="*/ 1198245 h 2152650"/>
              <a:gd name="connsiteX2927" fmla="*/ 2224085 w 3600448"/>
              <a:gd name="connsiteY2927" fmla="*/ 1209437 h 2152650"/>
              <a:gd name="connsiteX2928" fmla="*/ 2190748 w 3600448"/>
              <a:gd name="connsiteY2928" fmla="*/ 1209437 h 2152650"/>
              <a:gd name="connsiteX2929" fmla="*/ 2201860 w 3600448"/>
              <a:gd name="connsiteY2929" fmla="*/ 1190784 h 2152650"/>
              <a:gd name="connsiteX2930" fmla="*/ 2164818 w 3600448"/>
              <a:gd name="connsiteY2930" fmla="*/ 1209437 h 2152650"/>
              <a:gd name="connsiteX2931" fmla="*/ 2183339 w 3600448"/>
              <a:gd name="connsiteY2931" fmla="*/ 1209437 h 2152650"/>
              <a:gd name="connsiteX2932" fmla="*/ 2179635 w 3600448"/>
              <a:gd name="connsiteY2932" fmla="*/ 1220629 h 2152650"/>
              <a:gd name="connsiteX2933" fmla="*/ 2116664 w 3600448"/>
              <a:gd name="connsiteY2933" fmla="*/ 1239282 h 2152650"/>
              <a:gd name="connsiteX2934" fmla="*/ 2161114 w 3600448"/>
              <a:gd name="connsiteY2934" fmla="*/ 1216898 h 2152650"/>
              <a:gd name="connsiteX2935" fmla="*/ 2101848 w 3600448"/>
              <a:gd name="connsiteY2935" fmla="*/ 1216898 h 2152650"/>
              <a:gd name="connsiteX2936" fmla="*/ 2101848 w 3600448"/>
              <a:gd name="connsiteY2936" fmla="*/ 1209437 h 2152650"/>
              <a:gd name="connsiteX2937" fmla="*/ 2120368 w 3600448"/>
              <a:gd name="connsiteY2937" fmla="*/ 1213167 h 2152650"/>
              <a:gd name="connsiteX2938" fmla="*/ 2131481 w 3600448"/>
              <a:gd name="connsiteY2938" fmla="*/ 1201976 h 2152650"/>
              <a:gd name="connsiteX2939" fmla="*/ 2190748 w 3600448"/>
              <a:gd name="connsiteY2939" fmla="*/ 1172131 h 2152650"/>
              <a:gd name="connsiteX2940" fmla="*/ 2243135 w 3600448"/>
              <a:gd name="connsiteY2940" fmla="*/ 1171575 h 2152650"/>
              <a:gd name="connsiteX2941" fmla="*/ 2242209 w 3600448"/>
              <a:gd name="connsiteY2941" fmla="*/ 1177702 h 2152650"/>
              <a:gd name="connsiteX2942" fmla="*/ 2236245 w 3600448"/>
              <a:gd name="connsiteY2942" fmla="*/ 1185940 h 2152650"/>
              <a:gd name="connsiteX2943" fmla="*/ 2236653 w 3600448"/>
              <a:gd name="connsiteY2943" fmla="*/ 1182415 h 2152650"/>
              <a:gd name="connsiteX2944" fmla="*/ 2243135 w 3600448"/>
              <a:gd name="connsiteY2944" fmla="*/ 1171575 h 2152650"/>
              <a:gd name="connsiteX2945" fmla="*/ 2481260 w 3600448"/>
              <a:gd name="connsiteY2945" fmla="*/ 1168400 h 2152650"/>
              <a:gd name="connsiteX2946" fmla="*/ 2458127 w 3600448"/>
              <a:gd name="connsiteY2946" fmla="*/ 1174750 h 2152650"/>
              <a:gd name="connsiteX2947" fmla="*/ 2454272 w 3600448"/>
              <a:gd name="connsiteY2947" fmla="*/ 1171575 h 2152650"/>
              <a:gd name="connsiteX2948" fmla="*/ 2481260 w 3600448"/>
              <a:gd name="connsiteY2948" fmla="*/ 1168400 h 2152650"/>
              <a:gd name="connsiteX2949" fmla="*/ 1238705 w 3600448"/>
              <a:gd name="connsiteY2949" fmla="*/ 1164040 h 2152650"/>
              <a:gd name="connsiteX2950" fmla="*/ 1241434 w 3600448"/>
              <a:gd name="connsiteY2950" fmla="*/ 1168003 h 2152650"/>
              <a:gd name="connsiteX2951" fmla="*/ 1223971 w 3600448"/>
              <a:gd name="connsiteY2951" fmla="*/ 1171575 h 2152650"/>
              <a:gd name="connsiteX2952" fmla="*/ 1238705 w 3600448"/>
              <a:gd name="connsiteY2952" fmla="*/ 1164040 h 2152650"/>
              <a:gd name="connsiteX2953" fmla="*/ 2056603 w 3600448"/>
              <a:gd name="connsiteY2953" fmla="*/ 1163637 h 2152650"/>
              <a:gd name="connsiteX2954" fmla="*/ 2056603 w 3600448"/>
              <a:gd name="connsiteY2954" fmla="*/ 1171257 h 2152650"/>
              <a:gd name="connsiteX2955" fmla="*/ 2049013 w 3600448"/>
              <a:gd name="connsiteY2955" fmla="*/ 1176972 h 2152650"/>
              <a:gd name="connsiteX2956" fmla="*/ 2043664 w 3600448"/>
              <a:gd name="connsiteY2956" fmla="*/ 1177612 h 2152650"/>
              <a:gd name="connsiteX2957" fmla="*/ 2049906 w 3600448"/>
              <a:gd name="connsiteY2957" fmla="*/ 1172686 h 2152650"/>
              <a:gd name="connsiteX2958" fmla="*/ 2056603 w 3600448"/>
              <a:gd name="connsiteY2958" fmla="*/ 1163637 h 2152650"/>
              <a:gd name="connsiteX2959" fmla="*/ 1978023 w 3600448"/>
              <a:gd name="connsiteY2959" fmla="*/ 1163637 h 2152650"/>
              <a:gd name="connsiteX2960" fmla="*/ 1963735 w 3600448"/>
              <a:gd name="connsiteY2960" fmla="*/ 1167606 h 2152650"/>
              <a:gd name="connsiteX2961" fmla="*/ 1978023 w 3600448"/>
              <a:gd name="connsiteY2961" fmla="*/ 1163637 h 2152650"/>
              <a:gd name="connsiteX2962" fmla="*/ 1689099 w 3600448"/>
              <a:gd name="connsiteY2962" fmla="*/ 1163637 h 2152650"/>
              <a:gd name="connsiteX2963" fmla="*/ 1673677 w 3600448"/>
              <a:gd name="connsiteY2963" fmla="*/ 1185862 h 2152650"/>
              <a:gd name="connsiteX2964" fmla="*/ 1669823 w 3600448"/>
              <a:gd name="connsiteY2964" fmla="*/ 1182158 h 2152650"/>
              <a:gd name="connsiteX2965" fmla="*/ 1662113 w 3600448"/>
              <a:gd name="connsiteY2965" fmla="*/ 1171045 h 2152650"/>
              <a:gd name="connsiteX2966" fmla="*/ 1689099 w 3600448"/>
              <a:gd name="connsiteY2966" fmla="*/ 1163637 h 2152650"/>
              <a:gd name="connsiteX2967" fmla="*/ 2222327 w 3600448"/>
              <a:gd name="connsiteY2967" fmla="*/ 1162663 h 2152650"/>
              <a:gd name="connsiteX2968" fmla="*/ 2227940 w 3600448"/>
              <a:gd name="connsiteY2968" fmla="*/ 1182687 h 2152650"/>
              <a:gd name="connsiteX2969" fmla="*/ 2220683 w 3600448"/>
              <a:gd name="connsiteY2969" fmla="*/ 1182687 h 2152650"/>
              <a:gd name="connsiteX2970" fmla="*/ 2224311 w 3600448"/>
              <a:gd name="connsiteY2970" fmla="*/ 1171734 h 2152650"/>
              <a:gd name="connsiteX2971" fmla="*/ 2209797 w 3600448"/>
              <a:gd name="connsiteY2971" fmla="*/ 1171734 h 2152650"/>
              <a:gd name="connsiteX2972" fmla="*/ 2222327 w 3600448"/>
              <a:gd name="connsiteY2972" fmla="*/ 1162663 h 2152650"/>
              <a:gd name="connsiteX2973" fmla="*/ 2659682 w 3600448"/>
              <a:gd name="connsiteY2973" fmla="*/ 1162088 h 2152650"/>
              <a:gd name="connsiteX2974" fmla="*/ 2655795 w 3600448"/>
              <a:gd name="connsiteY2974" fmla="*/ 1168400 h 2152650"/>
              <a:gd name="connsiteX2975" fmla="*/ 2658589 w 3600448"/>
              <a:gd name="connsiteY2975" fmla="*/ 1162816 h 2152650"/>
              <a:gd name="connsiteX2976" fmla="*/ 1309694 w 3600448"/>
              <a:gd name="connsiteY2976" fmla="*/ 1160991 h 2152650"/>
              <a:gd name="connsiteX2977" fmla="*/ 1305813 w 3600448"/>
              <a:gd name="connsiteY2977" fmla="*/ 1164695 h 2152650"/>
              <a:gd name="connsiteX2978" fmla="*/ 1274770 w 3600448"/>
              <a:gd name="connsiteY2978" fmla="*/ 1175808 h 2152650"/>
              <a:gd name="connsiteX2979" fmla="*/ 1309694 w 3600448"/>
              <a:gd name="connsiteY2979" fmla="*/ 1160991 h 2152650"/>
              <a:gd name="connsiteX2980" fmla="*/ 1647824 w 3600448"/>
              <a:gd name="connsiteY2980" fmla="*/ 1160462 h 2152650"/>
              <a:gd name="connsiteX2981" fmla="*/ 1640206 w 3600448"/>
              <a:gd name="connsiteY2981" fmla="*/ 1171574 h 2152650"/>
              <a:gd name="connsiteX2982" fmla="*/ 1647824 w 3600448"/>
              <a:gd name="connsiteY2982" fmla="*/ 1160462 h 2152650"/>
              <a:gd name="connsiteX2983" fmla="*/ 2075177 w 3600448"/>
              <a:gd name="connsiteY2983" fmla="*/ 1157287 h 2152650"/>
              <a:gd name="connsiteX2984" fmla="*/ 2071367 w 3600448"/>
              <a:gd name="connsiteY2984" fmla="*/ 1163637 h 2152650"/>
              <a:gd name="connsiteX2985" fmla="*/ 2063747 w 3600448"/>
              <a:gd name="connsiteY2985" fmla="*/ 1160462 h 2152650"/>
              <a:gd name="connsiteX2986" fmla="*/ 2075177 w 3600448"/>
              <a:gd name="connsiteY2986" fmla="*/ 1157287 h 2152650"/>
              <a:gd name="connsiteX2987" fmla="*/ 290778 w 3600448"/>
              <a:gd name="connsiteY2987" fmla="*/ 1153356 h 2152650"/>
              <a:gd name="connsiteX2988" fmla="*/ 297075 w 3600448"/>
              <a:gd name="connsiteY2988" fmla="*/ 1154656 h 2152650"/>
              <a:gd name="connsiteX2989" fmla="*/ 296837 w 3600448"/>
              <a:gd name="connsiteY2989" fmla="*/ 1156146 h 2152650"/>
              <a:gd name="connsiteX2990" fmla="*/ 290778 w 3600448"/>
              <a:gd name="connsiteY2990" fmla="*/ 1153356 h 2152650"/>
              <a:gd name="connsiteX2991" fmla="*/ 2528885 w 3600448"/>
              <a:gd name="connsiteY2991" fmla="*/ 1152525 h 2152650"/>
              <a:gd name="connsiteX2992" fmla="*/ 2539998 w 3600448"/>
              <a:gd name="connsiteY2992" fmla="*/ 1152525 h 2152650"/>
              <a:gd name="connsiteX2993" fmla="*/ 2525710 w 3600448"/>
              <a:gd name="connsiteY2993" fmla="*/ 1160462 h 2152650"/>
              <a:gd name="connsiteX2994" fmla="*/ 2611435 w 3600448"/>
              <a:gd name="connsiteY2994" fmla="*/ 1149668 h 2152650"/>
              <a:gd name="connsiteX2995" fmla="*/ 2581272 w 3600448"/>
              <a:gd name="connsiteY2995" fmla="*/ 1163637 h 2152650"/>
              <a:gd name="connsiteX2996" fmla="*/ 2611435 w 3600448"/>
              <a:gd name="connsiteY2996" fmla="*/ 1149668 h 2152650"/>
              <a:gd name="connsiteX2997" fmla="*/ 1636714 w 3600448"/>
              <a:gd name="connsiteY2997" fmla="*/ 1149350 h 2152650"/>
              <a:gd name="connsiteX2998" fmla="*/ 1647825 w 3600448"/>
              <a:gd name="connsiteY2998" fmla="*/ 1152525 h 2152650"/>
              <a:gd name="connsiteX2999" fmla="*/ 1636714 w 3600448"/>
              <a:gd name="connsiteY2999" fmla="*/ 1152525 h 2152650"/>
              <a:gd name="connsiteX3000" fmla="*/ 1615917 w 3600448"/>
              <a:gd name="connsiteY3000" fmla="*/ 1149211 h 2152650"/>
              <a:gd name="connsiteX3001" fmla="*/ 1628776 w 3600448"/>
              <a:gd name="connsiteY3001" fmla="*/ 1160462 h 2152650"/>
              <a:gd name="connsiteX3002" fmla="*/ 1617347 w 3600448"/>
              <a:gd name="connsiteY3002" fmla="*/ 1156652 h 2152650"/>
              <a:gd name="connsiteX3003" fmla="*/ 1609724 w 3600448"/>
              <a:gd name="connsiteY3003" fmla="*/ 1152842 h 2152650"/>
              <a:gd name="connsiteX3004" fmla="*/ 1615917 w 3600448"/>
              <a:gd name="connsiteY3004" fmla="*/ 1149211 h 2152650"/>
              <a:gd name="connsiteX3005" fmla="*/ 2331837 w 3600448"/>
              <a:gd name="connsiteY3005" fmla="*/ 1146175 h 2152650"/>
              <a:gd name="connsiteX3006" fmla="*/ 2343148 w 3600448"/>
              <a:gd name="connsiteY3006" fmla="*/ 1153583 h 2152650"/>
              <a:gd name="connsiteX3007" fmla="*/ 2328067 w 3600448"/>
              <a:gd name="connsiteY3007" fmla="*/ 1157288 h 2152650"/>
              <a:gd name="connsiteX3008" fmla="*/ 2324296 w 3600448"/>
              <a:gd name="connsiteY3008" fmla="*/ 1168400 h 2152650"/>
              <a:gd name="connsiteX3009" fmla="*/ 2312985 w 3600448"/>
              <a:gd name="connsiteY3009" fmla="*/ 1160992 h 2152650"/>
              <a:gd name="connsiteX3010" fmla="*/ 2320526 w 3600448"/>
              <a:gd name="connsiteY3010" fmla="*/ 1149879 h 2152650"/>
              <a:gd name="connsiteX3011" fmla="*/ 2331837 w 3600448"/>
              <a:gd name="connsiteY3011" fmla="*/ 1146175 h 2152650"/>
              <a:gd name="connsiteX3012" fmla="*/ 348878 w 3600448"/>
              <a:gd name="connsiteY3012" fmla="*/ 1144984 h 2152650"/>
              <a:gd name="connsiteX3013" fmla="*/ 347486 w 3600448"/>
              <a:gd name="connsiteY3013" fmla="*/ 1150100 h 2152650"/>
              <a:gd name="connsiteX3014" fmla="*/ 346998 w 3600448"/>
              <a:gd name="connsiteY3014" fmla="*/ 1150216 h 2152650"/>
              <a:gd name="connsiteX3015" fmla="*/ 346788 w 3600448"/>
              <a:gd name="connsiteY3015" fmla="*/ 1149867 h 2152650"/>
              <a:gd name="connsiteX3016" fmla="*/ 348878 w 3600448"/>
              <a:gd name="connsiteY3016" fmla="*/ 1144984 h 2152650"/>
              <a:gd name="connsiteX3017" fmla="*/ 2190748 w 3600448"/>
              <a:gd name="connsiteY3017" fmla="*/ 1141412 h 2152650"/>
              <a:gd name="connsiteX3018" fmla="*/ 2187176 w 3600448"/>
              <a:gd name="connsiteY3018" fmla="*/ 1149349 h 2152650"/>
              <a:gd name="connsiteX3019" fmla="*/ 2176460 w 3600448"/>
              <a:gd name="connsiteY3019" fmla="*/ 1149349 h 2152650"/>
              <a:gd name="connsiteX3020" fmla="*/ 2190748 w 3600448"/>
              <a:gd name="connsiteY3020" fmla="*/ 1141412 h 2152650"/>
              <a:gd name="connsiteX3021" fmla="*/ 1636714 w 3600448"/>
              <a:gd name="connsiteY3021" fmla="*/ 1141412 h 2152650"/>
              <a:gd name="connsiteX3022" fmla="*/ 1639887 w 3600448"/>
              <a:gd name="connsiteY3022" fmla="*/ 1146174 h 2152650"/>
              <a:gd name="connsiteX3023" fmla="*/ 1631949 w 3600448"/>
              <a:gd name="connsiteY3023" fmla="*/ 1146174 h 2152650"/>
              <a:gd name="connsiteX3024" fmla="*/ 905462 w 3600448"/>
              <a:gd name="connsiteY3024" fmla="*/ 1141360 h 2152650"/>
              <a:gd name="connsiteX3025" fmla="*/ 912496 w 3600448"/>
              <a:gd name="connsiteY3025" fmla="*/ 1141759 h 2152650"/>
              <a:gd name="connsiteX3026" fmla="*/ 924998 w 3600448"/>
              <a:gd name="connsiteY3026" fmla="*/ 1145777 h 2152650"/>
              <a:gd name="connsiteX3027" fmla="*/ 921294 w 3600448"/>
              <a:gd name="connsiteY3027" fmla="*/ 1142206 h 2152650"/>
              <a:gd name="connsiteX3028" fmla="*/ 906940 w 3600448"/>
              <a:gd name="connsiteY3028" fmla="*/ 1141759 h 2152650"/>
              <a:gd name="connsiteX3029" fmla="*/ 1163649 w 3600448"/>
              <a:gd name="connsiteY3029" fmla="*/ 1141214 h 2152650"/>
              <a:gd name="connsiteX3030" fmla="*/ 1171586 w 3600448"/>
              <a:gd name="connsiteY3030" fmla="*/ 1142206 h 2152650"/>
              <a:gd name="connsiteX3031" fmla="*/ 1163649 w 3600448"/>
              <a:gd name="connsiteY3031" fmla="*/ 1142206 h 2152650"/>
              <a:gd name="connsiteX3032" fmla="*/ 1155711 w 3600448"/>
              <a:gd name="connsiteY3032" fmla="*/ 1146175 h 2152650"/>
              <a:gd name="connsiteX3033" fmla="*/ 1163649 w 3600448"/>
              <a:gd name="connsiteY3033" fmla="*/ 1141214 h 2152650"/>
              <a:gd name="connsiteX3034" fmla="*/ 903584 w 3600448"/>
              <a:gd name="connsiteY3034" fmla="*/ 1140853 h 2152650"/>
              <a:gd name="connsiteX3035" fmla="*/ 905462 w 3600448"/>
              <a:gd name="connsiteY3035" fmla="*/ 1141360 h 2152650"/>
              <a:gd name="connsiteX3036" fmla="*/ 903641 w 3600448"/>
              <a:gd name="connsiteY3036" fmla="*/ 1141257 h 2152650"/>
              <a:gd name="connsiteX3037" fmla="*/ 2086766 w 3600448"/>
              <a:gd name="connsiteY3037" fmla="*/ 1138237 h 2152650"/>
              <a:gd name="connsiteX3038" fmla="*/ 2074860 w 3600448"/>
              <a:gd name="connsiteY3038" fmla="*/ 1149349 h 2152650"/>
              <a:gd name="connsiteX3039" fmla="*/ 2078333 w 3600448"/>
              <a:gd name="connsiteY3039" fmla="*/ 1143793 h 2152650"/>
              <a:gd name="connsiteX3040" fmla="*/ 2078602 w 3600448"/>
              <a:gd name="connsiteY3040" fmla="*/ 1140777 h 2152650"/>
              <a:gd name="connsiteX3041" fmla="*/ 2078829 w 3600448"/>
              <a:gd name="connsiteY3041" fmla="*/ 1138237 h 2152650"/>
              <a:gd name="connsiteX3042" fmla="*/ 2078602 w 3600448"/>
              <a:gd name="connsiteY3042" fmla="*/ 1140777 h 2152650"/>
              <a:gd name="connsiteX3043" fmla="*/ 2076348 w 3600448"/>
              <a:gd name="connsiteY3043" fmla="*/ 1141478 h 2152650"/>
              <a:gd name="connsiteX3044" fmla="*/ 2074860 w 3600448"/>
              <a:gd name="connsiteY3044" fmla="*/ 1141941 h 2152650"/>
              <a:gd name="connsiteX3045" fmla="*/ 2078829 w 3600448"/>
              <a:gd name="connsiteY3045" fmla="*/ 1138237 h 2152650"/>
              <a:gd name="connsiteX3046" fmla="*/ 323860 w 3600448"/>
              <a:gd name="connsiteY3046" fmla="*/ 1136541 h 2152650"/>
              <a:gd name="connsiteX3047" fmla="*/ 324776 w 3600448"/>
              <a:gd name="connsiteY3047" fmla="*/ 1138822 h 2152650"/>
              <a:gd name="connsiteX3048" fmla="*/ 319143 w 3600448"/>
              <a:gd name="connsiteY3048" fmla="*/ 1141263 h 2152650"/>
              <a:gd name="connsiteX3049" fmla="*/ 302025 w 3600448"/>
              <a:gd name="connsiteY3049" fmla="*/ 1135203 h 2152650"/>
              <a:gd name="connsiteX3050" fmla="*/ 299853 w 3600448"/>
              <a:gd name="connsiteY3050" fmla="*/ 1140145 h 2152650"/>
              <a:gd name="connsiteX3051" fmla="*/ 298227 w 3600448"/>
              <a:gd name="connsiteY3051" fmla="*/ 1137543 h 2152650"/>
              <a:gd name="connsiteX3052" fmla="*/ 902773 w 3600448"/>
              <a:gd name="connsiteY3052" fmla="*/ 1135062 h 2152650"/>
              <a:gd name="connsiteX3053" fmla="*/ 903584 w 3600448"/>
              <a:gd name="connsiteY3053" fmla="*/ 1140853 h 2152650"/>
              <a:gd name="connsiteX3054" fmla="*/ 895364 w 3600448"/>
              <a:gd name="connsiteY3054" fmla="*/ 1138634 h 2152650"/>
              <a:gd name="connsiteX3055" fmla="*/ 902773 w 3600448"/>
              <a:gd name="connsiteY3055" fmla="*/ 1135062 h 2152650"/>
              <a:gd name="connsiteX3056" fmla="*/ 2754562 w 3600448"/>
              <a:gd name="connsiteY3056" fmla="*/ 1133217 h 2152650"/>
              <a:gd name="connsiteX3057" fmla="*/ 2752640 w 3600448"/>
              <a:gd name="connsiteY3057" fmla="*/ 1134898 h 2152650"/>
              <a:gd name="connsiteX3058" fmla="*/ 2751929 w 3600448"/>
              <a:gd name="connsiteY3058" fmla="*/ 1134387 h 2152650"/>
              <a:gd name="connsiteX3059" fmla="*/ 2753396 w 3600448"/>
              <a:gd name="connsiteY3059" fmla="*/ 1133735 h 2152650"/>
              <a:gd name="connsiteX3060" fmla="*/ 1367861 w 3600448"/>
              <a:gd name="connsiteY3060" fmla="*/ 1129080 h 2152650"/>
              <a:gd name="connsiteX3061" fmla="*/ 1371600 w 3600448"/>
              <a:gd name="connsiteY3061" fmla="*/ 1130935 h 2152650"/>
              <a:gd name="connsiteX3062" fmla="*/ 1360884 w 3600448"/>
              <a:gd name="connsiteY3062" fmla="*/ 1141413 h 2152650"/>
              <a:gd name="connsiteX3063" fmla="*/ 1357312 w 3600448"/>
              <a:gd name="connsiteY3063" fmla="*/ 1137921 h 2152650"/>
              <a:gd name="connsiteX3064" fmla="*/ 1367861 w 3600448"/>
              <a:gd name="connsiteY3064" fmla="*/ 1129080 h 2152650"/>
              <a:gd name="connsiteX3065" fmla="*/ 1660635 w 3600448"/>
              <a:gd name="connsiteY3065" fmla="*/ 1128425 h 2152650"/>
              <a:gd name="connsiteX3066" fmla="*/ 1661558 w 3600448"/>
              <a:gd name="connsiteY3066" fmla="*/ 1128735 h 2152650"/>
              <a:gd name="connsiteX3067" fmla="*/ 1661235 w 3600448"/>
              <a:gd name="connsiteY3067" fmla="*/ 1128783 h 2152650"/>
              <a:gd name="connsiteX3068" fmla="*/ 2767539 w 3600448"/>
              <a:gd name="connsiteY3068" fmla="*/ 1127454 h 2152650"/>
              <a:gd name="connsiteX3069" fmla="*/ 2763348 w 3600448"/>
              <a:gd name="connsiteY3069" fmla="*/ 1129315 h 2152650"/>
              <a:gd name="connsiteX3070" fmla="*/ 2754562 w 3600448"/>
              <a:gd name="connsiteY3070" fmla="*/ 1133217 h 2152650"/>
              <a:gd name="connsiteX3071" fmla="*/ 2760089 w 3600448"/>
              <a:gd name="connsiteY3071" fmla="*/ 1128384 h 2152650"/>
              <a:gd name="connsiteX3072" fmla="*/ 2767539 w 3600448"/>
              <a:gd name="connsiteY3072" fmla="*/ 1127454 h 2152650"/>
              <a:gd name="connsiteX3073" fmla="*/ 1671389 w 3600448"/>
              <a:gd name="connsiteY3073" fmla="*/ 1127283 h 2152650"/>
              <a:gd name="connsiteX3074" fmla="*/ 1665888 w 3600448"/>
              <a:gd name="connsiteY3074" fmla="*/ 1130186 h 2152650"/>
              <a:gd name="connsiteX3075" fmla="*/ 1661558 w 3600448"/>
              <a:gd name="connsiteY3075" fmla="*/ 1128735 h 2152650"/>
              <a:gd name="connsiteX3076" fmla="*/ 2315560 w 3600448"/>
              <a:gd name="connsiteY3076" fmla="*/ 1126348 h 2152650"/>
              <a:gd name="connsiteX3077" fmla="*/ 2323310 w 3600448"/>
              <a:gd name="connsiteY3077" fmla="*/ 1126397 h 2152650"/>
              <a:gd name="connsiteX3078" fmla="*/ 2316374 w 3600448"/>
              <a:gd name="connsiteY3078" fmla="*/ 1127919 h 2152650"/>
              <a:gd name="connsiteX3079" fmla="*/ 2311611 w 3600448"/>
              <a:gd name="connsiteY3079" fmla="*/ 1129438 h 2152650"/>
              <a:gd name="connsiteX3080" fmla="*/ 1656117 w 3600448"/>
              <a:gd name="connsiteY3080" fmla="*/ 1125743 h 2152650"/>
              <a:gd name="connsiteX3081" fmla="*/ 1660635 w 3600448"/>
              <a:gd name="connsiteY3081" fmla="*/ 1128425 h 2152650"/>
              <a:gd name="connsiteX3082" fmla="*/ 1656117 w 3600448"/>
              <a:gd name="connsiteY3082" fmla="*/ 1126912 h 2152650"/>
              <a:gd name="connsiteX3083" fmla="*/ 1654724 w 3600448"/>
              <a:gd name="connsiteY3083" fmla="*/ 1126444 h 2152650"/>
              <a:gd name="connsiteX3084" fmla="*/ 2771772 w 3600448"/>
              <a:gd name="connsiteY3084" fmla="*/ 1123950 h 2152650"/>
              <a:gd name="connsiteX3085" fmla="*/ 2778122 w 3600448"/>
              <a:gd name="connsiteY3085" fmla="*/ 1127125 h 2152650"/>
              <a:gd name="connsiteX3086" fmla="*/ 2771772 w 3600448"/>
              <a:gd name="connsiteY3086" fmla="*/ 1127125 h 2152650"/>
              <a:gd name="connsiteX3087" fmla="*/ 2771772 w 3600448"/>
              <a:gd name="connsiteY3087" fmla="*/ 1123950 h 2152650"/>
              <a:gd name="connsiteX3088" fmla="*/ 2005010 w 3600448"/>
              <a:gd name="connsiteY3088" fmla="*/ 1123950 h 2152650"/>
              <a:gd name="connsiteX3089" fmla="*/ 2019298 w 3600448"/>
              <a:gd name="connsiteY3089" fmla="*/ 1123950 h 2152650"/>
              <a:gd name="connsiteX3090" fmla="*/ 2005010 w 3600448"/>
              <a:gd name="connsiteY3090" fmla="*/ 1130300 h 2152650"/>
              <a:gd name="connsiteX3091" fmla="*/ 1071575 w 3600448"/>
              <a:gd name="connsiteY3091" fmla="*/ 1123950 h 2152650"/>
              <a:gd name="connsiteX3092" fmla="*/ 1063638 w 3600448"/>
              <a:gd name="connsiteY3092" fmla="*/ 1135063 h 2152650"/>
              <a:gd name="connsiteX3093" fmla="*/ 1059669 w 3600448"/>
              <a:gd name="connsiteY3093" fmla="*/ 1131359 h 2152650"/>
              <a:gd name="connsiteX3094" fmla="*/ 1071575 w 3600448"/>
              <a:gd name="connsiteY3094" fmla="*/ 1123950 h 2152650"/>
              <a:gd name="connsiteX3095" fmla="*/ 2361185 w 3600448"/>
              <a:gd name="connsiteY3095" fmla="*/ 1123808 h 2152650"/>
              <a:gd name="connsiteX3096" fmla="*/ 2365262 w 3600448"/>
              <a:gd name="connsiteY3096" fmla="*/ 1127454 h 2152650"/>
              <a:gd name="connsiteX3097" fmla="*/ 2346638 w 3600448"/>
              <a:gd name="connsiteY3097" fmla="*/ 1131176 h 2152650"/>
              <a:gd name="connsiteX3098" fmla="*/ 2365262 w 3600448"/>
              <a:gd name="connsiteY3098" fmla="*/ 1134898 h 2152650"/>
              <a:gd name="connsiteX3099" fmla="*/ 2368987 w 3600448"/>
              <a:gd name="connsiteY3099" fmla="*/ 1138621 h 2152650"/>
              <a:gd name="connsiteX3100" fmla="*/ 2350363 w 3600448"/>
              <a:gd name="connsiteY3100" fmla="*/ 1138621 h 2152650"/>
              <a:gd name="connsiteX3101" fmla="*/ 2354088 w 3600448"/>
              <a:gd name="connsiteY3101" fmla="*/ 1142343 h 2152650"/>
              <a:gd name="connsiteX3102" fmla="*/ 2342913 w 3600448"/>
              <a:gd name="connsiteY3102" fmla="*/ 1131176 h 2152650"/>
              <a:gd name="connsiteX3103" fmla="*/ 2350829 w 3600448"/>
              <a:gd name="connsiteY3103" fmla="*/ 1126058 h 2152650"/>
              <a:gd name="connsiteX3104" fmla="*/ 2335464 w 3600448"/>
              <a:gd name="connsiteY3104" fmla="*/ 1123731 h 2152650"/>
              <a:gd name="connsiteX3105" fmla="*/ 2325905 w 3600448"/>
              <a:gd name="connsiteY3105" fmla="*/ 1126414 h 2152650"/>
              <a:gd name="connsiteX3106" fmla="*/ 2323310 w 3600448"/>
              <a:gd name="connsiteY3106" fmla="*/ 1126397 h 2152650"/>
              <a:gd name="connsiteX3107" fmla="*/ 2841226 w 3600448"/>
              <a:gd name="connsiteY3107" fmla="*/ 1122957 h 2152650"/>
              <a:gd name="connsiteX3108" fmla="*/ 2849560 w 3600448"/>
              <a:gd name="connsiteY3108" fmla="*/ 1130829 h 2152650"/>
              <a:gd name="connsiteX3109" fmla="*/ 2823631 w 3600448"/>
              <a:gd name="connsiteY3109" fmla="*/ 1141941 h 2152650"/>
              <a:gd name="connsiteX3110" fmla="*/ 2816223 w 3600448"/>
              <a:gd name="connsiteY3110" fmla="*/ 1130829 h 2152650"/>
              <a:gd name="connsiteX3111" fmla="*/ 2834743 w 3600448"/>
              <a:gd name="connsiteY3111" fmla="*/ 1127124 h 2152650"/>
              <a:gd name="connsiteX3112" fmla="*/ 2827335 w 3600448"/>
              <a:gd name="connsiteY3112" fmla="*/ 1123420 h 2152650"/>
              <a:gd name="connsiteX3113" fmla="*/ 2841226 w 3600448"/>
              <a:gd name="connsiteY3113" fmla="*/ 1122957 h 2152650"/>
              <a:gd name="connsiteX3114" fmla="*/ 1886747 w 3600448"/>
              <a:gd name="connsiteY3114" fmla="*/ 1119119 h 2152650"/>
              <a:gd name="connsiteX3115" fmla="*/ 1888548 w 3600448"/>
              <a:gd name="connsiteY3115" fmla="*/ 1119119 h 2152650"/>
              <a:gd name="connsiteX3116" fmla="*/ 1889944 w 3600448"/>
              <a:gd name="connsiteY3116" fmla="*/ 1119119 h 2152650"/>
              <a:gd name="connsiteX3117" fmla="*/ 1882499 w 3600448"/>
              <a:gd name="connsiteY3117" fmla="*/ 1122846 h 2152650"/>
              <a:gd name="connsiteX3118" fmla="*/ 2357388 w 3600448"/>
              <a:gd name="connsiteY3118" fmla="*/ 1117511 h 2152650"/>
              <a:gd name="connsiteX3119" fmla="*/ 2360606 w 3600448"/>
              <a:gd name="connsiteY3119" fmla="*/ 1122335 h 2152650"/>
              <a:gd name="connsiteX3120" fmla="*/ 2361537 w 3600448"/>
              <a:gd name="connsiteY3120" fmla="*/ 1123731 h 2152650"/>
              <a:gd name="connsiteX3121" fmla="*/ 2361185 w 3600448"/>
              <a:gd name="connsiteY3121" fmla="*/ 1123808 h 2152650"/>
              <a:gd name="connsiteX3122" fmla="*/ 2356416 w 3600448"/>
              <a:gd name="connsiteY3122" fmla="*/ 1119543 h 2152650"/>
              <a:gd name="connsiteX3123" fmla="*/ 1663561 w 3600448"/>
              <a:gd name="connsiteY3123" fmla="*/ 1116914 h 2152650"/>
              <a:gd name="connsiteX3124" fmla="*/ 1669610 w 3600448"/>
              <a:gd name="connsiteY3124" fmla="*/ 1118961 h 2152650"/>
              <a:gd name="connsiteX3125" fmla="*/ 1667752 w 3600448"/>
              <a:gd name="connsiteY3125" fmla="*/ 1119896 h 2152650"/>
              <a:gd name="connsiteX3126" fmla="*/ 1656117 w 3600448"/>
              <a:gd name="connsiteY3126" fmla="*/ 1125743 h 2152650"/>
              <a:gd name="connsiteX3127" fmla="*/ 1650999 w 3600448"/>
              <a:gd name="connsiteY3127" fmla="*/ 1122702 h 2152650"/>
              <a:gd name="connsiteX3128" fmla="*/ 1663561 w 3600448"/>
              <a:gd name="connsiteY3128" fmla="*/ 1116914 h 2152650"/>
              <a:gd name="connsiteX3129" fmla="*/ 2547935 w 3600448"/>
              <a:gd name="connsiteY3129" fmla="*/ 1116409 h 2152650"/>
              <a:gd name="connsiteX3130" fmla="*/ 2533647 w 3600448"/>
              <a:gd name="connsiteY3130" fmla="*/ 1127124 h 2152650"/>
              <a:gd name="connsiteX3131" fmla="*/ 2547935 w 3600448"/>
              <a:gd name="connsiteY3131" fmla="*/ 1116409 h 2152650"/>
              <a:gd name="connsiteX3132" fmla="*/ 1454150 w 3600448"/>
              <a:gd name="connsiteY3132" fmla="*/ 1116012 h 2152650"/>
              <a:gd name="connsiteX3133" fmla="*/ 1446741 w 3600448"/>
              <a:gd name="connsiteY3133" fmla="*/ 1123950 h 2152650"/>
              <a:gd name="connsiteX3134" fmla="*/ 1454150 w 3600448"/>
              <a:gd name="connsiteY3134" fmla="*/ 1116012 h 2152650"/>
              <a:gd name="connsiteX3135" fmla="*/ 210610 w 3600448"/>
              <a:gd name="connsiteY3135" fmla="*/ 1116012 h 2152650"/>
              <a:gd name="connsiteX3136" fmla="*/ 214317 w 3600448"/>
              <a:gd name="connsiteY3136" fmla="*/ 1119187 h 2152650"/>
              <a:gd name="connsiteX3137" fmla="*/ 203202 w 3600448"/>
              <a:gd name="connsiteY3137" fmla="*/ 1119187 h 2152650"/>
              <a:gd name="connsiteX3138" fmla="*/ 210610 w 3600448"/>
              <a:gd name="connsiteY3138" fmla="*/ 1116012 h 2152650"/>
              <a:gd name="connsiteX3139" fmla="*/ 1096974 w 3600448"/>
              <a:gd name="connsiteY3139" fmla="*/ 1112837 h 2152650"/>
              <a:gd name="connsiteX3140" fmla="*/ 1096974 w 3600448"/>
              <a:gd name="connsiteY3140" fmla="*/ 1116012 h 2152650"/>
              <a:gd name="connsiteX3141" fmla="*/ 1089565 w 3600448"/>
              <a:gd name="connsiteY3141" fmla="*/ 1119187 h 2152650"/>
              <a:gd name="connsiteX3142" fmla="*/ 1096974 w 3600448"/>
              <a:gd name="connsiteY3142" fmla="*/ 1112837 h 2152650"/>
              <a:gd name="connsiteX3143" fmla="*/ 270671 w 3600448"/>
              <a:gd name="connsiteY3143" fmla="*/ 1112837 h 2152650"/>
              <a:gd name="connsiteX3144" fmla="*/ 274639 w 3600448"/>
              <a:gd name="connsiteY3144" fmla="*/ 1119187 h 2152650"/>
              <a:gd name="connsiteX3145" fmla="*/ 266701 w 3600448"/>
              <a:gd name="connsiteY3145" fmla="*/ 1116012 h 2152650"/>
              <a:gd name="connsiteX3146" fmla="*/ 270671 w 3600448"/>
              <a:gd name="connsiteY3146" fmla="*/ 1112837 h 2152650"/>
              <a:gd name="connsiteX3147" fmla="*/ 2746035 w 3600448"/>
              <a:gd name="connsiteY3147" fmla="*/ 1111541 h 2152650"/>
              <a:gd name="connsiteX3148" fmla="*/ 2756215 w 3600448"/>
              <a:gd name="connsiteY3148" fmla="*/ 1112044 h 2152650"/>
              <a:gd name="connsiteX3149" fmla="*/ 2744785 w 3600448"/>
              <a:gd name="connsiteY3149" fmla="*/ 1115615 h 2152650"/>
              <a:gd name="connsiteX3150" fmla="*/ 2746035 w 3600448"/>
              <a:gd name="connsiteY3150" fmla="*/ 1111541 h 2152650"/>
              <a:gd name="connsiteX3151" fmla="*/ 295671 w 3600448"/>
              <a:gd name="connsiteY3151" fmla="*/ 1111091 h 2152650"/>
              <a:gd name="connsiteX3152" fmla="*/ 300550 w 3600448"/>
              <a:gd name="connsiteY3152" fmla="*/ 1111498 h 2152650"/>
              <a:gd name="connsiteX3153" fmla="*/ 307990 w 3600448"/>
              <a:gd name="connsiteY3153" fmla="*/ 1122660 h 2152650"/>
              <a:gd name="connsiteX3154" fmla="*/ 304268 w 3600448"/>
              <a:gd name="connsiteY3154" fmla="*/ 1126380 h 2152650"/>
              <a:gd name="connsiteX3155" fmla="*/ 311703 w 3600448"/>
              <a:gd name="connsiteY3155" fmla="*/ 1130101 h 2152650"/>
              <a:gd name="connsiteX3156" fmla="*/ 311703 w 3600448"/>
              <a:gd name="connsiteY3156" fmla="*/ 1137543 h 2152650"/>
              <a:gd name="connsiteX3157" fmla="*/ 304268 w 3600448"/>
              <a:gd name="connsiteY3157" fmla="*/ 1133822 h 2152650"/>
              <a:gd name="connsiteX3158" fmla="*/ 302025 w 3600448"/>
              <a:gd name="connsiteY3158" fmla="*/ 1135203 h 2152650"/>
              <a:gd name="connsiteX3159" fmla="*/ 304268 w 3600448"/>
              <a:gd name="connsiteY3159" fmla="*/ 1130101 h 2152650"/>
              <a:gd name="connsiteX3160" fmla="*/ 289384 w 3600448"/>
              <a:gd name="connsiteY3160" fmla="*/ 1118939 h 2152650"/>
              <a:gd name="connsiteX3161" fmla="*/ 295671 w 3600448"/>
              <a:gd name="connsiteY3161" fmla="*/ 1111091 h 2152650"/>
              <a:gd name="connsiteX3162" fmla="*/ 1067449 w 3600448"/>
              <a:gd name="connsiteY3162" fmla="*/ 1108710 h 2152650"/>
              <a:gd name="connsiteX3163" fmla="*/ 1077926 w 3600448"/>
              <a:gd name="connsiteY3163" fmla="*/ 1112520 h 2152650"/>
              <a:gd name="connsiteX3164" fmla="*/ 1063956 w 3600448"/>
              <a:gd name="connsiteY3164" fmla="*/ 1123950 h 2152650"/>
              <a:gd name="connsiteX3165" fmla="*/ 1067449 w 3600448"/>
              <a:gd name="connsiteY3165" fmla="*/ 1108710 h 2152650"/>
              <a:gd name="connsiteX3166" fmla="*/ 1294597 w 3600448"/>
              <a:gd name="connsiteY3166" fmla="*/ 1108382 h 2152650"/>
              <a:gd name="connsiteX3167" fmla="*/ 1297853 w 3600448"/>
              <a:gd name="connsiteY3167" fmla="*/ 1108846 h 2152650"/>
              <a:gd name="connsiteX3168" fmla="*/ 1296023 w 3600448"/>
              <a:gd name="connsiteY3168" fmla="*/ 1109344 h 2152650"/>
              <a:gd name="connsiteX3169" fmla="*/ 1294132 w 3600448"/>
              <a:gd name="connsiteY3169" fmla="*/ 1108846 h 2152650"/>
              <a:gd name="connsiteX3170" fmla="*/ 1833560 w 3600448"/>
              <a:gd name="connsiteY3170" fmla="*/ 1108075 h 2152650"/>
              <a:gd name="connsiteX3171" fmla="*/ 1833560 w 3600448"/>
              <a:gd name="connsiteY3171" fmla="*/ 1116012 h 2152650"/>
              <a:gd name="connsiteX3172" fmla="*/ 1822447 w 3600448"/>
              <a:gd name="connsiteY3172" fmla="*/ 1112837 h 2152650"/>
              <a:gd name="connsiteX3173" fmla="*/ 1492984 w 3600448"/>
              <a:gd name="connsiteY3173" fmla="*/ 1106377 h 2152650"/>
              <a:gd name="connsiteX3174" fmla="*/ 1495228 w 3600448"/>
              <a:gd name="connsiteY3174" fmla="*/ 1106957 h 2152650"/>
              <a:gd name="connsiteX3175" fmla="*/ 1494160 w 3600448"/>
              <a:gd name="connsiteY3175" fmla="*/ 1107280 h 2152650"/>
              <a:gd name="connsiteX3176" fmla="*/ 1818526 w 3600448"/>
              <a:gd name="connsiteY3176" fmla="*/ 1104900 h 2152650"/>
              <a:gd name="connsiteX3177" fmla="*/ 1822256 w 3600448"/>
              <a:gd name="connsiteY3177" fmla="*/ 1108619 h 2152650"/>
              <a:gd name="connsiteX3178" fmla="*/ 1818526 w 3600448"/>
              <a:gd name="connsiteY3178" fmla="*/ 1104900 h 2152650"/>
              <a:gd name="connsiteX3179" fmla="*/ 1807337 w 3600448"/>
              <a:gd name="connsiteY3179" fmla="*/ 1104900 h 2152650"/>
              <a:gd name="connsiteX3180" fmla="*/ 1822256 w 3600448"/>
              <a:gd name="connsiteY3180" fmla="*/ 1108619 h 2152650"/>
              <a:gd name="connsiteX3181" fmla="*/ 1811067 w 3600448"/>
              <a:gd name="connsiteY3181" fmla="*/ 1112339 h 2152650"/>
              <a:gd name="connsiteX3182" fmla="*/ 1840904 w 3600448"/>
              <a:gd name="connsiteY3182" fmla="*/ 1130935 h 2152650"/>
              <a:gd name="connsiteX3183" fmla="*/ 1825986 w 3600448"/>
              <a:gd name="connsiteY3183" fmla="*/ 1138374 h 2152650"/>
              <a:gd name="connsiteX3184" fmla="*/ 1870742 w 3600448"/>
              <a:gd name="connsiteY3184" fmla="*/ 1130935 h 2152650"/>
              <a:gd name="connsiteX3185" fmla="*/ 1859553 w 3600448"/>
              <a:gd name="connsiteY3185" fmla="*/ 1149532 h 2152650"/>
              <a:gd name="connsiteX3186" fmla="*/ 1911768 w 3600448"/>
              <a:gd name="connsiteY3186" fmla="*/ 1145812 h 2152650"/>
              <a:gd name="connsiteX3187" fmla="*/ 1937876 w 3600448"/>
              <a:gd name="connsiteY3187" fmla="*/ 1134654 h 2152650"/>
              <a:gd name="connsiteX3188" fmla="*/ 1949065 w 3600448"/>
              <a:gd name="connsiteY3188" fmla="*/ 1134654 h 2152650"/>
              <a:gd name="connsiteX3189" fmla="*/ 1941606 w 3600448"/>
              <a:gd name="connsiteY3189" fmla="*/ 1130935 h 2152650"/>
              <a:gd name="connsiteX3190" fmla="*/ 1963984 w 3600448"/>
              <a:gd name="connsiteY3190" fmla="*/ 1130935 h 2152650"/>
              <a:gd name="connsiteX3191" fmla="*/ 2005010 w 3600448"/>
              <a:gd name="connsiteY3191" fmla="*/ 1119777 h 2152650"/>
              <a:gd name="connsiteX3192" fmla="*/ 1956524 w 3600448"/>
              <a:gd name="connsiteY3192" fmla="*/ 1145812 h 2152650"/>
              <a:gd name="connsiteX3193" fmla="*/ 1967713 w 3600448"/>
              <a:gd name="connsiteY3193" fmla="*/ 1145812 h 2152650"/>
              <a:gd name="connsiteX3194" fmla="*/ 1956524 w 3600448"/>
              <a:gd name="connsiteY3194" fmla="*/ 1164409 h 2152650"/>
              <a:gd name="connsiteX3195" fmla="*/ 1930417 w 3600448"/>
              <a:gd name="connsiteY3195" fmla="*/ 1168128 h 2152650"/>
              <a:gd name="connsiteX3196" fmla="*/ 1926687 w 3600448"/>
              <a:gd name="connsiteY3196" fmla="*/ 1164409 h 2152650"/>
              <a:gd name="connsiteX3197" fmla="*/ 1949065 w 3600448"/>
              <a:gd name="connsiteY3197" fmla="*/ 1153251 h 2152650"/>
              <a:gd name="connsiteX3198" fmla="*/ 1922957 w 3600448"/>
              <a:gd name="connsiteY3198" fmla="*/ 1156970 h 2152650"/>
              <a:gd name="connsiteX3199" fmla="*/ 1922957 w 3600448"/>
              <a:gd name="connsiteY3199" fmla="*/ 1160689 h 2152650"/>
              <a:gd name="connsiteX3200" fmla="*/ 1885660 w 3600448"/>
              <a:gd name="connsiteY3200" fmla="*/ 1168128 h 2152650"/>
              <a:gd name="connsiteX3201" fmla="*/ 1893120 w 3600448"/>
              <a:gd name="connsiteY3201" fmla="*/ 1171847 h 2152650"/>
              <a:gd name="connsiteX3202" fmla="*/ 1881931 w 3600448"/>
              <a:gd name="connsiteY3202" fmla="*/ 1179286 h 2152650"/>
              <a:gd name="connsiteX3203" fmla="*/ 1881931 w 3600448"/>
              <a:gd name="connsiteY3203" fmla="*/ 1171847 h 2152650"/>
              <a:gd name="connsiteX3204" fmla="*/ 1848364 w 3600448"/>
              <a:gd name="connsiteY3204" fmla="*/ 1179286 h 2152650"/>
              <a:gd name="connsiteX3205" fmla="*/ 1859553 w 3600448"/>
              <a:gd name="connsiteY3205" fmla="*/ 1171847 h 2152650"/>
              <a:gd name="connsiteX3206" fmla="*/ 1852093 w 3600448"/>
              <a:gd name="connsiteY3206" fmla="*/ 1149532 h 2152650"/>
              <a:gd name="connsiteX3207" fmla="*/ 1796150 w 3600448"/>
              <a:gd name="connsiteY3207" fmla="*/ 1179286 h 2152650"/>
              <a:gd name="connsiteX3208" fmla="*/ 1796150 w 3600448"/>
              <a:gd name="connsiteY3208" fmla="*/ 1171847 h 2152650"/>
              <a:gd name="connsiteX3209" fmla="*/ 1770041 w 3600448"/>
              <a:gd name="connsiteY3209" fmla="*/ 1186724 h 2152650"/>
              <a:gd name="connsiteX3210" fmla="*/ 1766312 w 3600448"/>
              <a:gd name="connsiteY3210" fmla="*/ 1179286 h 2152650"/>
              <a:gd name="connsiteX3211" fmla="*/ 1758852 w 3600448"/>
              <a:gd name="connsiteY3211" fmla="*/ 1190444 h 2152650"/>
              <a:gd name="connsiteX3212" fmla="*/ 1755124 w 3600448"/>
              <a:gd name="connsiteY3212" fmla="*/ 1186724 h 2152650"/>
              <a:gd name="connsiteX3213" fmla="*/ 1762581 w 3600448"/>
              <a:gd name="connsiteY3213" fmla="*/ 1209040 h 2152650"/>
              <a:gd name="connsiteX3214" fmla="*/ 1777501 w 3600448"/>
              <a:gd name="connsiteY3214" fmla="*/ 1201602 h 2152650"/>
              <a:gd name="connsiteX3215" fmla="*/ 1770041 w 3600448"/>
              <a:gd name="connsiteY3215" fmla="*/ 1212759 h 2152650"/>
              <a:gd name="connsiteX3216" fmla="*/ 1796150 w 3600448"/>
              <a:gd name="connsiteY3216" fmla="*/ 1197882 h 2152650"/>
              <a:gd name="connsiteX3217" fmla="*/ 1811067 w 3600448"/>
              <a:gd name="connsiteY3217" fmla="*/ 1205321 h 2152650"/>
              <a:gd name="connsiteX3218" fmla="*/ 1777501 w 3600448"/>
              <a:gd name="connsiteY3218" fmla="*/ 1220198 h 2152650"/>
              <a:gd name="connsiteX3219" fmla="*/ 1743935 w 3600448"/>
              <a:gd name="connsiteY3219" fmla="*/ 1223917 h 2152650"/>
              <a:gd name="connsiteX3220" fmla="*/ 1747663 w 3600448"/>
              <a:gd name="connsiteY3220" fmla="*/ 1220198 h 2152650"/>
              <a:gd name="connsiteX3221" fmla="*/ 1729016 w 3600448"/>
              <a:gd name="connsiteY3221" fmla="*/ 1212759 h 2152650"/>
              <a:gd name="connsiteX3222" fmla="*/ 1714098 w 3600448"/>
              <a:gd name="connsiteY3222" fmla="*/ 1223917 h 2152650"/>
              <a:gd name="connsiteX3223" fmla="*/ 1721559 w 3600448"/>
              <a:gd name="connsiteY3223" fmla="*/ 1220198 h 2152650"/>
              <a:gd name="connsiteX3224" fmla="*/ 1706638 w 3600448"/>
              <a:gd name="connsiteY3224" fmla="*/ 1212759 h 2152650"/>
              <a:gd name="connsiteX3225" fmla="*/ 1702909 w 3600448"/>
              <a:gd name="connsiteY3225" fmla="*/ 1205321 h 2152650"/>
              <a:gd name="connsiteX3226" fmla="*/ 1729016 w 3600448"/>
              <a:gd name="connsiteY3226" fmla="*/ 1205321 h 2152650"/>
              <a:gd name="connsiteX3227" fmla="*/ 1773773 w 3600448"/>
              <a:gd name="connsiteY3227" fmla="*/ 1164409 h 2152650"/>
              <a:gd name="connsiteX3228" fmla="*/ 1770041 w 3600448"/>
              <a:gd name="connsiteY3228" fmla="*/ 1164409 h 2152650"/>
              <a:gd name="connsiteX3229" fmla="*/ 1788689 w 3600448"/>
              <a:gd name="connsiteY3229" fmla="*/ 1160689 h 2152650"/>
              <a:gd name="connsiteX3230" fmla="*/ 1766312 w 3600448"/>
              <a:gd name="connsiteY3230" fmla="*/ 1160689 h 2152650"/>
              <a:gd name="connsiteX3231" fmla="*/ 1732747 w 3600448"/>
              <a:gd name="connsiteY3231" fmla="*/ 1175567 h 2152650"/>
              <a:gd name="connsiteX3232" fmla="*/ 1695448 w 3600448"/>
              <a:gd name="connsiteY3232" fmla="*/ 1175567 h 2152650"/>
              <a:gd name="connsiteX3233" fmla="*/ 1717826 w 3600448"/>
              <a:gd name="connsiteY3233" fmla="*/ 1160689 h 2152650"/>
              <a:gd name="connsiteX3234" fmla="*/ 1729016 w 3600448"/>
              <a:gd name="connsiteY3234" fmla="*/ 1164409 h 2152650"/>
              <a:gd name="connsiteX3235" fmla="*/ 1725286 w 3600448"/>
              <a:gd name="connsiteY3235" fmla="*/ 1160689 h 2152650"/>
              <a:gd name="connsiteX3236" fmla="*/ 1740204 w 3600448"/>
              <a:gd name="connsiteY3236" fmla="*/ 1149532 h 2152650"/>
              <a:gd name="connsiteX3237" fmla="*/ 1702909 w 3600448"/>
              <a:gd name="connsiteY3237" fmla="*/ 1160689 h 2152650"/>
              <a:gd name="connsiteX3238" fmla="*/ 1706638 w 3600448"/>
              <a:gd name="connsiteY3238" fmla="*/ 1153251 h 2152650"/>
              <a:gd name="connsiteX3239" fmla="*/ 1732747 w 3600448"/>
              <a:gd name="connsiteY3239" fmla="*/ 1142093 h 2152650"/>
              <a:gd name="connsiteX3240" fmla="*/ 1725286 w 3600448"/>
              <a:gd name="connsiteY3240" fmla="*/ 1149532 h 2152650"/>
              <a:gd name="connsiteX3241" fmla="*/ 1740204 w 3600448"/>
              <a:gd name="connsiteY3241" fmla="*/ 1145812 h 2152650"/>
              <a:gd name="connsiteX3242" fmla="*/ 1740204 w 3600448"/>
              <a:gd name="connsiteY3242" fmla="*/ 1138374 h 2152650"/>
              <a:gd name="connsiteX3243" fmla="*/ 1770041 w 3600448"/>
              <a:gd name="connsiteY3243" fmla="*/ 1130935 h 2152650"/>
              <a:gd name="connsiteX3244" fmla="*/ 1773773 w 3600448"/>
              <a:gd name="connsiteY3244" fmla="*/ 1119777 h 2152650"/>
              <a:gd name="connsiteX3245" fmla="*/ 1807337 w 3600448"/>
              <a:gd name="connsiteY3245" fmla="*/ 1104900 h 2152650"/>
              <a:gd name="connsiteX3246" fmla="*/ 1375412 w 3600448"/>
              <a:gd name="connsiteY3246" fmla="*/ 1104900 h 2152650"/>
              <a:gd name="connsiteX3247" fmla="*/ 1383030 w 3600448"/>
              <a:gd name="connsiteY3247" fmla="*/ 1108075 h 2152650"/>
              <a:gd name="connsiteX3248" fmla="*/ 1375412 w 3600448"/>
              <a:gd name="connsiteY3248" fmla="*/ 1104900 h 2152650"/>
              <a:gd name="connsiteX3249" fmla="*/ 434991 w 3600448"/>
              <a:gd name="connsiteY3249" fmla="*/ 1104900 h 2152650"/>
              <a:gd name="connsiteX3250" fmla="*/ 457215 w 3600448"/>
              <a:gd name="connsiteY3250" fmla="*/ 1112308 h 2152650"/>
              <a:gd name="connsiteX3251" fmla="*/ 453511 w 3600448"/>
              <a:gd name="connsiteY3251" fmla="*/ 1116013 h 2152650"/>
              <a:gd name="connsiteX3252" fmla="*/ 434991 w 3600448"/>
              <a:gd name="connsiteY3252" fmla="*/ 1104900 h 2152650"/>
              <a:gd name="connsiteX3253" fmla="*/ 326511 w 3600448"/>
              <a:gd name="connsiteY3253" fmla="*/ 1104900 h 2152650"/>
              <a:gd name="connsiteX3254" fmla="*/ 341328 w 3600448"/>
              <a:gd name="connsiteY3254" fmla="*/ 1108869 h 2152650"/>
              <a:gd name="connsiteX3255" fmla="*/ 326511 w 3600448"/>
              <a:gd name="connsiteY3255" fmla="*/ 1108869 h 2152650"/>
              <a:gd name="connsiteX3256" fmla="*/ 326511 w 3600448"/>
              <a:gd name="connsiteY3256" fmla="*/ 1112837 h 2152650"/>
              <a:gd name="connsiteX3257" fmla="*/ 319104 w 3600448"/>
              <a:gd name="connsiteY3257" fmla="*/ 1112837 h 2152650"/>
              <a:gd name="connsiteX3258" fmla="*/ 326511 w 3600448"/>
              <a:gd name="connsiteY3258" fmla="*/ 1104900 h 2152650"/>
              <a:gd name="connsiteX3259" fmla="*/ 1503925 w 3600448"/>
              <a:gd name="connsiteY3259" fmla="*/ 1104612 h 2152650"/>
              <a:gd name="connsiteX3260" fmla="*/ 1502531 w 3600448"/>
              <a:gd name="connsiteY3260" fmla="*/ 1108846 h 2152650"/>
              <a:gd name="connsiteX3261" fmla="*/ 1495228 w 3600448"/>
              <a:gd name="connsiteY3261" fmla="*/ 1106957 h 2152650"/>
              <a:gd name="connsiteX3262" fmla="*/ 1499739 w 3600448"/>
              <a:gd name="connsiteY3262" fmla="*/ 1105598 h 2152650"/>
              <a:gd name="connsiteX3263" fmla="*/ 1503925 w 3600448"/>
              <a:gd name="connsiteY3263" fmla="*/ 1104612 h 2152650"/>
              <a:gd name="connsiteX3264" fmla="*/ 255916 w 3600448"/>
              <a:gd name="connsiteY3264" fmla="*/ 1102989 h 2152650"/>
              <a:gd name="connsiteX3265" fmla="*/ 252943 w 3600448"/>
              <a:gd name="connsiteY3265" fmla="*/ 1105239 h 2152650"/>
              <a:gd name="connsiteX3266" fmla="*/ 254391 w 3600448"/>
              <a:gd name="connsiteY3266" fmla="*/ 1103135 h 2152650"/>
              <a:gd name="connsiteX3267" fmla="*/ 483409 w 3600448"/>
              <a:gd name="connsiteY3267" fmla="*/ 1102419 h 2152650"/>
              <a:gd name="connsiteX3268" fmla="*/ 487379 w 3600448"/>
              <a:gd name="connsiteY3268" fmla="*/ 1108868 h 2152650"/>
              <a:gd name="connsiteX3269" fmla="*/ 479440 w 3600448"/>
              <a:gd name="connsiteY3269" fmla="*/ 1104900 h 2152650"/>
              <a:gd name="connsiteX3270" fmla="*/ 483409 w 3600448"/>
              <a:gd name="connsiteY3270" fmla="*/ 1102419 h 2152650"/>
              <a:gd name="connsiteX3271" fmla="*/ 1085861 w 3600448"/>
              <a:gd name="connsiteY3271" fmla="*/ 1101725 h 2152650"/>
              <a:gd name="connsiteX3272" fmla="*/ 1096974 w 3600448"/>
              <a:gd name="connsiteY3272" fmla="*/ 1108075 h 2152650"/>
              <a:gd name="connsiteX3273" fmla="*/ 1082689 w 3600448"/>
              <a:gd name="connsiteY3273" fmla="*/ 1104900 h 2152650"/>
              <a:gd name="connsiteX3274" fmla="*/ 877902 w 3600448"/>
              <a:gd name="connsiteY3274" fmla="*/ 1101725 h 2152650"/>
              <a:gd name="connsiteX3275" fmla="*/ 892190 w 3600448"/>
              <a:gd name="connsiteY3275" fmla="*/ 1101725 h 2152650"/>
              <a:gd name="connsiteX3276" fmla="*/ 884253 w 3600448"/>
              <a:gd name="connsiteY3276" fmla="*/ 1108075 h 2152650"/>
              <a:gd name="connsiteX3277" fmla="*/ 222254 w 3600448"/>
              <a:gd name="connsiteY3277" fmla="*/ 1101725 h 2152650"/>
              <a:gd name="connsiteX3278" fmla="*/ 227015 w 3600448"/>
              <a:gd name="connsiteY3278" fmla="*/ 1101725 h 2152650"/>
              <a:gd name="connsiteX3279" fmla="*/ 219077 w 3600448"/>
              <a:gd name="connsiteY3279" fmla="*/ 1104900 h 2152650"/>
              <a:gd name="connsiteX3280" fmla="*/ 1290410 w 3600448"/>
              <a:gd name="connsiteY3280" fmla="*/ 1101422 h 2152650"/>
              <a:gd name="connsiteX3281" fmla="*/ 1297853 w 3600448"/>
              <a:gd name="connsiteY3281" fmla="*/ 1105134 h 2152650"/>
              <a:gd name="connsiteX3282" fmla="*/ 1294597 w 3600448"/>
              <a:gd name="connsiteY3282" fmla="*/ 1108382 h 2152650"/>
              <a:gd name="connsiteX3283" fmla="*/ 1291340 w 3600448"/>
              <a:gd name="connsiteY3283" fmla="*/ 1107918 h 2152650"/>
              <a:gd name="connsiteX3284" fmla="*/ 1290410 w 3600448"/>
              <a:gd name="connsiteY3284" fmla="*/ 1101422 h 2152650"/>
              <a:gd name="connsiteX3285" fmla="*/ 2514253 w 3600448"/>
              <a:gd name="connsiteY3285" fmla="*/ 1101397 h 2152650"/>
              <a:gd name="connsiteX3286" fmla="*/ 2514253 w 3600448"/>
              <a:gd name="connsiteY3286" fmla="*/ 1120009 h 2152650"/>
              <a:gd name="connsiteX3287" fmla="*/ 2491905 w 3600448"/>
              <a:gd name="connsiteY3287" fmla="*/ 1105119 h 2152650"/>
              <a:gd name="connsiteX3288" fmla="*/ 2514253 w 3600448"/>
              <a:gd name="connsiteY3288" fmla="*/ 1101397 h 2152650"/>
              <a:gd name="connsiteX3289" fmla="*/ 2391336 w 3600448"/>
              <a:gd name="connsiteY3289" fmla="*/ 1101397 h 2152650"/>
              <a:gd name="connsiteX3290" fmla="*/ 2380161 w 3600448"/>
              <a:gd name="connsiteY3290" fmla="*/ 1105119 h 2152650"/>
              <a:gd name="connsiteX3291" fmla="*/ 2380627 w 3600448"/>
              <a:gd name="connsiteY3291" fmla="*/ 1103069 h 2152650"/>
              <a:gd name="connsiteX3292" fmla="*/ 2778023 w 3600448"/>
              <a:gd name="connsiteY3292" fmla="*/ 1101214 h 2152650"/>
              <a:gd name="connsiteX3293" fmla="*/ 2786060 w 3600448"/>
              <a:gd name="connsiteY3293" fmla="*/ 1111930 h 2152650"/>
              <a:gd name="connsiteX3294" fmla="*/ 2786060 w 3600448"/>
              <a:gd name="connsiteY3294" fmla="*/ 1119187 h 2152650"/>
              <a:gd name="connsiteX3295" fmla="*/ 2771772 w 3600448"/>
              <a:gd name="connsiteY3295" fmla="*/ 1104673 h 2152650"/>
              <a:gd name="connsiteX3296" fmla="*/ 2778023 w 3600448"/>
              <a:gd name="connsiteY3296" fmla="*/ 1101214 h 2152650"/>
              <a:gd name="connsiteX3297" fmla="*/ 2510608 w 3600448"/>
              <a:gd name="connsiteY3297" fmla="*/ 1100529 h 2152650"/>
              <a:gd name="connsiteX3298" fmla="*/ 2511406 w 3600448"/>
              <a:gd name="connsiteY3298" fmla="*/ 1100719 h 2152650"/>
              <a:gd name="connsiteX3299" fmla="*/ 2510529 w 3600448"/>
              <a:gd name="connsiteY3299" fmla="*/ 1101397 h 2152650"/>
              <a:gd name="connsiteX3300" fmla="*/ 2503079 w 3600448"/>
              <a:gd name="connsiteY3300" fmla="*/ 1093952 h 2152650"/>
              <a:gd name="connsiteX3301" fmla="*/ 2514253 w 3600448"/>
              <a:gd name="connsiteY3301" fmla="*/ 1093952 h 2152650"/>
              <a:gd name="connsiteX3302" fmla="*/ 2510994 w 3600448"/>
              <a:gd name="connsiteY3302" fmla="*/ 1096278 h 2152650"/>
              <a:gd name="connsiteX3303" fmla="*/ 2510608 w 3600448"/>
              <a:gd name="connsiteY3303" fmla="*/ 1100529 h 2152650"/>
              <a:gd name="connsiteX3304" fmla="*/ 2504476 w 3600448"/>
              <a:gd name="connsiteY3304" fmla="*/ 1099070 h 2152650"/>
              <a:gd name="connsiteX3305" fmla="*/ 2503079 w 3600448"/>
              <a:gd name="connsiteY3305" fmla="*/ 1093952 h 2152650"/>
              <a:gd name="connsiteX3306" fmla="*/ 742968 w 3600448"/>
              <a:gd name="connsiteY3306" fmla="*/ 1093788 h 2152650"/>
              <a:gd name="connsiteX3307" fmla="*/ 744895 w 3600448"/>
              <a:gd name="connsiteY3307" fmla="*/ 1093788 h 2152650"/>
              <a:gd name="connsiteX3308" fmla="*/ 757172 w 3600448"/>
              <a:gd name="connsiteY3308" fmla="*/ 1093788 h 2152650"/>
              <a:gd name="connsiteX3309" fmla="*/ 750679 w 3600448"/>
              <a:gd name="connsiteY3309" fmla="*/ 1101725 h 2152650"/>
              <a:gd name="connsiteX3310" fmla="*/ 758294 w 3600448"/>
              <a:gd name="connsiteY3310" fmla="*/ 1092416 h 2152650"/>
              <a:gd name="connsiteX3311" fmla="*/ 758389 w 3600448"/>
              <a:gd name="connsiteY3311" fmla="*/ 1093788 h 2152650"/>
              <a:gd name="connsiteX3312" fmla="*/ 757172 w 3600448"/>
              <a:gd name="connsiteY3312" fmla="*/ 1093788 h 2152650"/>
              <a:gd name="connsiteX3313" fmla="*/ 1100942 w 3600448"/>
              <a:gd name="connsiteY3313" fmla="*/ 1092002 h 2152650"/>
              <a:gd name="connsiteX3314" fmla="*/ 1108086 w 3600448"/>
              <a:gd name="connsiteY3314" fmla="*/ 1092994 h 2152650"/>
              <a:gd name="connsiteX3315" fmla="*/ 1093798 w 3600448"/>
              <a:gd name="connsiteY3315" fmla="*/ 1096963 h 2152650"/>
              <a:gd name="connsiteX3316" fmla="*/ 1100942 w 3600448"/>
              <a:gd name="connsiteY3316" fmla="*/ 1092002 h 2152650"/>
              <a:gd name="connsiteX3317" fmla="*/ 483887 w 3600448"/>
              <a:gd name="connsiteY3317" fmla="*/ 1090480 h 2152650"/>
              <a:gd name="connsiteX3318" fmla="*/ 490553 w 3600448"/>
              <a:gd name="connsiteY3318" fmla="*/ 1093258 h 2152650"/>
              <a:gd name="connsiteX3319" fmla="*/ 471503 w 3600448"/>
              <a:gd name="connsiteY3319" fmla="*/ 1096962 h 2152650"/>
              <a:gd name="connsiteX3320" fmla="*/ 471503 w 3600448"/>
              <a:gd name="connsiteY3320" fmla="*/ 1093258 h 2152650"/>
              <a:gd name="connsiteX3321" fmla="*/ 483887 w 3600448"/>
              <a:gd name="connsiteY3321" fmla="*/ 1090480 h 2152650"/>
              <a:gd name="connsiteX3322" fmla="*/ 2859739 w 3600448"/>
              <a:gd name="connsiteY3322" fmla="*/ 1089678 h 2152650"/>
              <a:gd name="connsiteX3323" fmla="*/ 2874960 w 3600448"/>
              <a:gd name="connsiteY3323" fmla="*/ 1097492 h 2152650"/>
              <a:gd name="connsiteX3324" fmla="*/ 2849704 w 3600448"/>
              <a:gd name="connsiteY3324" fmla="*/ 1108604 h 2152650"/>
              <a:gd name="connsiteX3325" fmla="*/ 2849704 w 3600448"/>
              <a:gd name="connsiteY3325" fmla="*/ 1116012 h 2152650"/>
              <a:gd name="connsiteX3326" fmla="*/ 2835272 w 3600448"/>
              <a:gd name="connsiteY3326" fmla="*/ 1104900 h 2152650"/>
              <a:gd name="connsiteX3327" fmla="*/ 2853312 w 3600448"/>
              <a:gd name="connsiteY3327" fmla="*/ 1097492 h 2152650"/>
              <a:gd name="connsiteX3328" fmla="*/ 2849704 w 3600448"/>
              <a:gd name="connsiteY3328" fmla="*/ 1093787 h 2152650"/>
              <a:gd name="connsiteX3329" fmla="*/ 2859739 w 3600448"/>
              <a:gd name="connsiteY3329" fmla="*/ 1089678 h 2152650"/>
              <a:gd name="connsiteX3330" fmla="*/ 2120580 w 3600448"/>
              <a:gd name="connsiteY3330" fmla="*/ 1089025 h 2152650"/>
              <a:gd name="connsiteX3331" fmla="*/ 2124390 w 3600448"/>
              <a:gd name="connsiteY3331" fmla="*/ 1096962 h 2152650"/>
              <a:gd name="connsiteX3332" fmla="*/ 2120580 w 3600448"/>
              <a:gd name="connsiteY3332" fmla="*/ 1089025 h 2152650"/>
              <a:gd name="connsiteX3333" fmla="*/ 1740335 w 3600448"/>
              <a:gd name="connsiteY3333" fmla="*/ 1089025 h 2152650"/>
              <a:gd name="connsiteX3334" fmla="*/ 1744058 w 3600448"/>
              <a:gd name="connsiteY3334" fmla="*/ 1100251 h 2152650"/>
              <a:gd name="connsiteX3335" fmla="*/ 1729170 w 3600448"/>
              <a:gd name="connsiteY3335" fmla="*/ 1133928 h 2152650"/>
              <a:gd name="connsiteX3336" fmla="*/ 1703114 w 3600448"/>
              <a:gd name="connsiteY3336" fmla="*/ 1130186 h 2152650"/>
              <a:gd name="connsiteX3337" fmla="*/ 1703114 w 3600448"/>
              <a:gd name="connsiteY3337" fmla="*/ 1118961 h 2152650"/>
              <a:gd name="connsiteX3338" fmla="*/ 1695667 w 3600448"/>
              <a:gd name="connsiteY3338" fmla="*/ 1122702 h 2152650"/>
              <a:gd name="connsiteX3339" fmla="*/ 1695667 w 3600448"/>
              <a:gd name="connsiteY3339" fmla="*/ 1137670 h 2152650"/>
              <a:gd name="connsiteX3340" fmla="*/ 1680780 w 3600448"/>
              <a:gd name="connsiteY3340" fmla="*/ 1137670 h 2152650"/>
              <a:gd name="connsiteX3341" fmla="*/ 1688222 w 3600448"/>
              <a:gd name="connsiteY3341" fmla="*/ 1130186 h 2152650"/>
              <a:gd name="connsiteX3342" fmla="*/ 1677055 w 3600448"/>
              <a:gd name="connsiteY3342" fmla="*/ 1126444 h 2152650"/>
              <a:gd name="connsiteX3343" fmla="*/ 1671389 w 3600448"/>
              <a:gd name="connsiteY3343" fmla="*/ 1127283 h 2152650"/>
              <a:gd name="connsiteX3344" fmla="*/ 1693343 w 3600448"/>
              <a:gd name="connsiteY3344" fmla="*/ 1115686 h 2152650"/>
              <a:gd name="connsiteX3345" fmla="*/ 1718002 w 3600448"/>
              <a:gd name="connsiteY3345" fmla="*/ 1092767 h 2152650"/>
              <a:gd name="connsiteX3346" fmla="*/ 1740335 w 3600448"/>
              <a:gd name="connsiteY3346" fmla="*/ 1089025 h 2152650"/>
              <a:gd name="connsiteX3347" fmla="*/ 757915 w 3600448"/>
              <a:gd name="connsiteY3347" fmla="*/ 1086951 h 2152650"/>
              <a:gd name="connsiteX3348" fmla="*/ 760438 w 3600448"/>
              <a:gd name="connsiteY3348" fmla="*/ 1087772 h 2152650"/>
              <a:gd name="connsiteX3349" fmla="*/ 758389 w 3600448"/>
              <a:gd name="connsiteY3349" fmla="*/ 1092299 h 2152650"/>
              <a:gd name="connsiteX3350" fmla="*/ 758294 w 3600448"/>
              <a:gd name="connsiteY3350" fmla="*/ 1092416 h 2152650"/>
              <a:gd name="connsiteX3351" fmla="*/ 516749 w 3600448"/>
              <a:gd name="connsiteY3351" fmla="*/ 1086644 h 2152650"/>
              <a:gd name="connsiteX3352" fmla="*/ 520716 w 3600448"/>
              <a:gd name="connsiteY3352" fmla="*/ 1089025 h 2152650"/>
              <a:gd name="connsiteX3353" fmla="*/ 512778 w 3600448"/>
              <a:gd name="connsiteY3353" fmla="*/ 1089025 h 2152650"/>
              <a:gd name="connsiteX3354" fmla="*/ 516749 w 3600448"/>
              <a:gd name="connsiteY3354" fmla="*/ 1086644 h 2152650"/>
              <a:gd name="connsiteX3355" fmla="*/ 365976 w 3600448"/>
              <a:gd name="connsiteY3355" fmla="*/ 1086114 h 2152650"/>
              <a:gd name="connsiteX3356" fmla="*/ 370812 w 3600448"/>
              <a:gd name="connsiteY3356" fmla="*/ 1087041 h 2152650"/>
              <a:gd name="connsiteX3357" fmla="*/ 385779 w 3600448"/>
              <a:gd name="connsiteY3357" fmla="*/ 1089025 h 2152650"/>
              <a:gd name="connsiteX3358" fmla="*/ 367640 w 3600448"/>
              <a:gd name="connsiteY3358" fmla="*/ 1089025 h 2152650"/>
              <a:gd name="connsiteX3359" fmla="*/ 1778001 w 3600448"/>
              <a:gd name="connsiteY3359" fmla="*/ 1085850 h 2152650"/>
              <a:gd name="connsiteX3360" fmla="*/ 1763713 w 3600448"/>
              <a:gd name="connsiteY3360" fmla="*/ 1093258 h 2152650"/>
              <a:gd name="connsiteX3361" fmla="*/ 1778001 w 3600448"/>
              <a:gd name="connsiteY3361" fmla="*/ 1085850 h 2152650"/>
              <a:gd name="connsiteX3362" fmla="*/ 1755244 w 3600448"/>
              <a:gd name="connsiteY3362" fmla="*/ 1085850 h 2152650"/>
              <a:gd name="connsiteX3363" fmla="*/ 1755244 w 3600448"/>
              <a:gd name="connsiteY3363" fmla="*/ 1096962 h 2152650"/>
              <a:gd name="connsiteX3364" fmla="*/ 1747838 w 3600448"/>
              <a:gd name="connsiteY3364" fmla="*/ 1096962 h 2152650"/>
              <a:gd name="connsiteX3365" fmla="*/ 1755244 w 3600448"/>
              <a:gd name="connsiteY3365" fmla="*/ 1085850 h 2152650"/>
              <a:gd name="connsiteX3366" fmla="*/ 754534 w 3600448"/>
              <a:gd name="connsiteY3366" fmla="*/ 1085850 h 2152650"/>
              <a:gd name="connsiteX3367" fmla="*/ 757908 w 3600448"/>
              <a:gd name="connsiteY3367" fmla="*/ 1086842 h 2152650"/>
              <a:gd name="connsiteX3368" fmla="*/ 757915 w 3600448"/>
              <a:gd name="connsiteY3368" fmla="*/ 1086951 h 2152650"/>
              <a:gd name="connsiteX3369" fmla="*/ 554053 w 3600448"/>
              <a:gd name="connsiteY3369" fmla="*/ 1085850 h 2152650"/>
              <a:gd name="connsiteX3370" fmla="*/ 557232 w 3600448"/>
              <a:gd name="connsiteY3370" fmla="*/ 1089025 h 2152650"/>
              <a:gd name="connsiteX3371" fmla="*/ 549290 w 3600448"/>
              <a:gd name="connsiteY3371" fmla="*/ 1093787 h 2152650"/>
              <a:gd name="connsiteX3372" fmla="*/ 1310420 w 3600448"/>
              <a:gd name="connsiteY3372" fmla="*/ 1085149 h 2152650"/>
              <a:gd name="connsiteX3373" fmla="*/ 1312552 w 3600448"/>
              <a:gd name="connsiteY3373" fmla="*/ 1089025 h 2152650"/>
              <a:gd name="connsiteX3374" fmla="*/ 1308186 w 3600448"/>
              <a:gd name="connsiteY3374" fmla="*/ 1087041 h 2152650"/>
              <a:gd name="connsiteX3375" fmla="*/ 2301941 w 3600448"/>
              <a:gd name="connsiteY3375" fmla="*/ 1082785 h 2152650"/>
              <a:gd name="connsiteX3376" fmla="*/ 2305666 w 3600448"/>
              <a:gd name="connsiteY3376" fmla="*/ 1082785 h 2152650"/>
              <a:gd name="connsiteX3377" fmla="*/ 2305300 w 3600448"/>
              <a:gd name="connsiteY3377" fmla="*/ 1083053 h 2152650"/>
              <a:gd name="connsiteX3378" fmla="*/ 2198562 w 3600448"/>
              <a:gd name="connsiteY3378" fmla="*/ 1082675 h 2152650"/>
              <a:gd name="connsiteX3379" fmla="*/ 2213216 w 3600448"/>
              <a:gd name="connsiteY3379" fmla="*/ 1094105 h 2152650"/>
              <a:gd name="connsiteX3380" fmla="*/ 2220543 w 3600448"/>
              <a:gd name="connsiteY3380" fmla="*/ 1082675 h 2152650"/>
              <a:gd name="connsiteX3381" fmla="*/ 2235197 w 3600448"/>
              <a:gd name="connsiteY3381" fmla="*/ 1086485 h 2152650"/>
              <a:gd name="connsiteX3382" fmla="*/ 2198562 w 3600448"/>
              <a:gd name="connsiteY3382" fmla="*/ 1090295 h 2152650"/>
              <a:gd name="connsiteX3383" fmla="*/ 2187572 w 3600448"/>
              <a:gd name="connsiteY3383" fmla="*/ 1097915 h 2152650"/>
              <a:gd name="connsiteX3384" fmla="*/ 2187572 w 3600448"/>
              <a:gd name="connsiteY3384" fmla="*/ 1090295 h 2152650"/>
              <a:gd name="connsiteX3385" fmla="*/ 2198562 w 3600448"/>
              <a:gd name="connsiteY3385" fmla="*/ 1082675 h 2152650"/>
              <a:gd name="connsiteX3386" fmla="*/ 1681162 w 3600448"/>
              <a:gd name="connsiteY3386" fmla="*/ 1082675 h 2152650"/>
              <a:gd name="connsiteX3387" fmla="*/ 1684736 w 3600448"/>
              <a:gd name="connsiteY3387" fmla="*/ 1089025 h 2152650"/>
              <a:gd name="connsiteX3388" fmla="*/ 1309059 w 3600448"/>
              <a:gd name="connsiteY3388" fmla="*/ 1082675 h 2152650"/>
              <a:gd name="connsiteX3389" fmla="*/ 1310587 w 3600448"/>
              <a:gd name="connsiteY3389" fmla="*/ 1085007 h 2152650"/>
              <a:gd name="connsiteX3390" fmla="*/ 1310420 w 3600448"/>
              <a:gd name="connsiteY3390" fmla="*/ 1085149 h 2152650"/>
              <a:gd name="connsiteX3391" fmla="*/ 490553 w 3600448"/>
              <a:gd name="connsiteY3391" fmla="*/ 1082675 h 2152650"/>
              <a:gd name="connsiteX3392" fmla="*/ 505562 w 3600448"/>
              <a:gd name="connsiteY3392" fmla="*/ 1082675 h 2152650"/>
              <a:gd name="connsiteX3393" fmla="*/ 505562 w 3600448"/>
              <a:gd name="connsiteY3393" fmla="*/ 1097492 h 2152650"/>
              <a:gd name="connsiteX3394" fmla="*/ 528076 w 3600448"/>
              <a:gd name="connsiteY3394" fmla="*/ 1097492 h 2152650"/>
              <a:gd name="connsiteX3395" fmla="*/ 524324 w 3600448"/>
              <a:gd name="connsiteY3395" fmla="*/ 1093788 h 2152650"/>
              <a:gd name="connsiteX3396" fmla="*/ 531829 w 3600448"/>
              <a:gd name="connsiteY3396" fmla="*/ 1101196 h 2152650"/>
              <a:gd name="connsiteX3397" fmla="*/ 505562 w 3600448"/>
              <a:gd name="connsiteY3397" fmla="*/ 1104900 h 2152650"/>
              <a:gd name="connsiteX3398" fmla="*/ 490553 w 3600448"/>
              <a:gd name="connsiteY3398" fmla="*/ 1082675 h 2152650"/>
              <a:gd name="connsiteX3399" fmla="*/ 364010 w 3600448"/>
              <a:gd name="connsiteY3399" fmla="*/ 1082675 h 2152650"/>
              <a:gd name="connsiteX3400" fmla="*/ 364463 w 3600448"/>
              <a:gd name="connsiteY3400" fmla="*/ 1083469 h 2152650"/>
              <a:gd name="connsiteX3401" fmla="*/ 365976 w 3600448"/>
              <a:gd name="connsiteY3401" fmla="*/ 1086114 h 2152650"/>
              <a:gd name="connsiteX3402" fmla="*/ 364858 w 3600448"/>
              <a:gd name="connsiteY3402" fmla="*/ 1085900 h 2152650"/>
              <a:gd name="connsiteX3403" fmla="*/ 364010 w 3600448"/>
              <a:gd name="connsiteY3403" fmla="*/ 1082675 h 2152650"/>
              <a:gd name="connsiteX3404" fmla="*/ 327042 w 3600448"/>
              <a:gd name="connsiteY3404" fmla="*/ 1082675 h 2152650"/>
              <a:gd name="connsiteX3405" fmla="*/ 327042 w 3600448"/>
              <a:gd name="connsiteY3405" fmla="*/ 1089025 h 2152650"/>
              <a:gd name="connsiteX3406" fmla="*/ 322279 w 3600448"/>
              <a:gd name="connsiteY3406" fmla="*/ 1089025 h 2152650"/>
              <a:gd name="connsiteX3407" fmla="*/ 2317747 w 3600448"/>
              <a:gd name="connsiteY3407" fmla="*/ 1077912 h 2152650"/>
              <a:gd name="connsiteX3408" fmla="*/ 2328860 w 3600448"/>
              <a:gd name="connsiteY3408" fmla="*/ 1082674 h 2152650"/>
              <a:gd name="connsiteX3409" fmla="*/ 2321451 w 3600448"/>
              <a:gd name="connsiteY3409" fmla="*/ 1082674 h 2152650"/>
              <a:gd name="connsiteX3410" fmla="*/ 2317747 w 3600448"/>
              <a:gd name="connsiteY3410" fmla="*/ 1077912 h 2152650"/>
              <a:gd name="connsiteX3411" fmla="*/ 914415 w 3600448"/>
              <a:gd name="connsiteY3411" fmla="*/ 1077912 h 2152650"/>
              <a:gd name="connsiteX3412" fmla="*/ 922352 w 3600448"/>
              <a:gd name="connsiteY3412" fmla="*/ 1077912 h 2152650"/>
              <a:gd name="connsiteX3413" fmla="*/ 914415 w 3600448"/>
              <a:gd name="connsiteY3413" fmla="*/ 1089024 h 2152650"/>
              <a:gd name="connsiteX3414" fmla="*/ 906477 w 3600448"/>
              <a:gd name="connsiteY3414" fmla="*/ 1082674 h 2152650"/>
              <a:gd name="connsiteX3415" fmla="*/ 914415 w 3600448"/>
              <a:gd name="connsiteY3415" fmla="*/ 1085849 h 2152650"/>
              <a:gd name="connsiteX3416" fmla="*/ 299781 w 3600448"/>
              <a:gd name="connsiteY3416" fmla="*/ 1077000 h 2152650"/>
              <a:gd name="connsiteX3417" fmla="*/ 315929 w 3600448"/>
              <a:gd name="connsiteY3417" fmla="*/ 1082788 h 2152650"/>
              <a:gd name="connsiteX3418" fmla="*/ 308525 w 3600448"/>
              <a:gd name="connsiteY3418" fmla="*/ 1082788 h 2152650"/>
              <a:gd name="connsiteX3419" fmla="*/ 308525 w 3600448"/>
              <a:gd name="connsiteY3419" fmla="*/ 1094014 h 2152650"/>
              <a:gd name="connsiteX3420" fmla="*/ 293691 w 3600448"/>
              <a:gd name="connsiteY3420" fmla="*/ 1090272 h 2152650"/>
              <a:gd name="connsiteX3421" fmla="*/ 304816 w 3600448"/>
              <a:gd name="connsiteY3421" fmla="*/ 1097756 h 2152650"/>
              <a:gd name="connsiteX3422" fmla="*/ 286281 w 3600448"/>
              <a:gd name="connsiteY3422" fmla="*/ 1105239 h 2152650"/>
              <a:gd name="connsiteX3423" fmla="*/ 293691 w 3600448"/>
              <a:gd name="connsiteY3423" fmla="*/ 1108981 h 2152650"/>
              <a:gd name="connsiteX3424" fmla="*/ 282577 w 3600448"/>
              <a:gd name="connsiteY3424" fmla="*/ 1105239 h 2152650"/>
              <a:gd name="connsiteX3425" fmla="*/ 282577 w 3600448"/>
              <a:gd name="connsiteY3425" fmla="*/ 1123949 h 2152650"/>
              <a:gd name="connsiteX3426" fmla="*/ 278872 w 3600448"/>
              <a:gd name="connsiteY3426" fmla="*/ 1105239 h 2152650"/>
              <a:gd name="connsiteX3427" fmla="*/ 261742 w 3600448"/>
              <a:gd name="connsiteY3427" fmla="*/ 1102433 h 2152650"/>
              <a:gd name="connsiteX3428" fmla="*/ 255916 w 3600448"/>
              <a:gd name="connsiteY3428" fmla="*/ 1102989 h 2152650"/>
              <a:gd name="connsiteX3429" fmla="*/ 260352 w 3600448"/>
              <a:gd name="connsiteY3429" fmla="*/ 1099627 h 2152650"/>
              <a:gd name="connsiteX3430" fmla="*/ 256647 w 3600448"/>
              <a:gd name="connsiteY3430" fmla="*/ 1094014 h 2152650"/>
              <a:gd name="connsiteX3431" fmla="*/ 264058 w 3600448"/>
              <a:gd name="connsiteY3431" fmla="*/ 1097756 h 2152650"/>
              <a:gd name="connsiteX3432" fmla="*/ 260352 w 3600448"/>
              <a:gd name="connsiteY3432" fmla="*/ 1090272 h 2152650"/>
              <a:gd name="connsiteX3433" fmla="*/ 264058 w 3600448"/>
              <a:gd name="connsiteY3433" fmla="*/ 1086530 h 2152650"/>
              <a:gd name="connsiteX3434" fmla="*/ 275169 w 3600448"/>
              <a:gd name="connsiteY3434" fmla="*/ 1090272 h 2152650"/>
              <a:gd name="connsiteX3435" fmla="*/ 278872 w 3600448"/>
              <a:gd name="connsiteY3435" fmla="*/ 1082788 h 2152650"/>
              <a:gd name="connsiteX3436" fmla="*/ 282577 w 3600448"/>
              <a:gd name="connsiteY3436" fmla="*/ 1090272 h 2152650"/>
              <a:gd name="connsiteX3437" fmla="*/ 297413 w 3600448"/>
              <a:gd name="connsiteY3437" fmla="*/ 1082788 h 2152650"/>
              <a:gd name="connsiteX3438" fmla="*/ 289988 w 3600448"/>
              <a:gd name="connsiteY3438" fmla="*/ 1079046 h 2152650"/>
              <a:gd name="connsiteX3439" fmla="*/ 299781 w 3600448"/>
              <a:gd name="connsiteY3439" fmla="*/ 1077000 h 2152650"/>
              <a:gd name="connsiteX3440" fmla="*/ 1881555 w 3600448"/>
              <a:gd name="connsiteY3440" fmla="*/ 1075950 h 2152650"/>
              <a:gd name="connsiteX3441" fmla="*/ 1881510 w 3600448"/>
              <a:gd name="connsiteY3441" fmla="*/ 1076314 h 2152650"/>
              <a:gd name="connsiteX3442" fmla="*/ 1875054 w 3600448"/>
              <a:gd name="connsiteY3442" fmla="*/ 1078120 h 2152650"/>
              <a:gd name="connsiteX3443" fmla="*/ 1795989 w 3600448"/>
              <a:gd name="connsiteY3443" fmla="*/ 1074737 h 2152650"/>
              <a:gd name="connsiteX3444" fmla="*/ 1814510 w 3600448"/>
              <a:gd name="connsiteY3444" fmla="*/ 1074737 h 2152650"/>
              <a:gd name="connsiteX3445" fmla="*/ 1807102 w 3600448"/>
              <a:gd name="connsiteY3445" fmla="*/ 1090158 h 2152650"/>
              <a:gd name="connsiteX3446" fmla="*/ 1781174 w 3600448"/>
              <a:gd name="connsiteY3446" fmla="*/ 1094014 h 2152650"/>
              <a:gd name="connsiteX3447" fmla="*/ 1784877 w 3600448"/>
              <a:gd name="connsiteY3447" fmla="*/ 1078592 h 2152650"/>
              <a:gd name="connsiteX3448" fmla="*/ 1792285 w 3600448"/>
              <a:gd name="connsiteY3448" fmla="*/ 1086303 h 2152650"/>
              <a:gd name="connsiteX3449" fmla="*/ 1799696 w 3600448"/>
              <a:gd name="connsiteY3449" fmla="*/ 1078592 h 2152650"/>
              <a:gd name="connsiteX3450" fmla="*/ 1795989 w 3600448"/>
              <a:gd name="connsiteY3450" fmla="*/ 1074737 h 2152650"/>
              <a:gd name="connsiteX3451" fmla="*/ 1886221 w 3600448"/>
              <a:gd name="connsiteY3451" fmla="*/ 1074393 h 2152650"/>
              <a:gd name="connsiteX3452" fmla="*/ 1889944 w 3600448"/>
              <a:gd name="connsiteY3452" fmla="*/ 1089301 h 2152650"/>
              <a:gd name="connsiteX3453" fmla="*/ 1863887 w 3600448"/>
              <a:gd name="connsiteY3453" fmla="*/ 1104210 h 2152650"/>
              <a:gd name="connsiteX3454" fmla="*/ 1886221 w 3600448"/>
              <a:gd name="connsiteY3454" fmla="*/ 1100483 h 2152650"/>
              <a:gd name="connsiteX3455" fmla="*/ 1889944 w 3600448"/>
              <a:gd name="connsiteY3455" fmla="*/ 1104210 h 2152650"/>
              <a:gd name="connsiteX3456" fmla="*/ 1904833 w 3600448"/>
              <a:gd name="connsiteY3456" fmla="*/ 1085574 h 2152650"/>
              <a:gd name="connsiteX3457" fmla="*/ 1916001 w 3600448"/>
              <a:gd name="connsiteY3457" fmla="*/ 1096756 h 2152650"/>
              <a:gd name="connsiteX3458" fmla="*/ 1938335 w 3600448"/>
              <a:gd name="connsiteY3458" fmla="*/ 1085574 h 2152650"/>
              <a:gd name="connsiteX3459" fmla="*/ 1893317 w 3600448"/>
              <a:gd name="connsiteY3459" fmla="*/ 1113353 h 2152650"/>
              <a:gd name="connsiteX3460" fmla="*/ 1886747 w 3600448"/>
              <a:gd name="connsiteY3460" fmla="*/ 1119119 h 2152650"/>
              <a:gd name="connsiteX3461" fmla="*/ 1878776 w 3600448"/>
              <a:gd name="connsiteY3461" fmla="*/ 1119119 h 2152650"/>
              <a:gd name="connsiteX3462" fmla="*/ 1886221 w 3600448"/>
              <a:gd name="connsiteY3462" fmla="*/ 1115391 h 2152650"/>
              <a:gd name="connsiteX3463" fmla="*/ 1852720 w 3600448"/>
              <a:gd name="connsiteY3463" fmla="*/ 1119119 h 2152650"/>
              <a:gd name="connsiteX3464" fmla="*/ 1863887 w 3600448"/>
              <a:gd name="connsiteY3464" fmla="*/ 1111664 h 2152650"/>
              <a:gd name="connsiteX3465" fmla="*/ 1863887 w 3600448"/>
              <a:gd name="connsiteY3465" fmla="*/ 1096756 h 2152650"/>
              <a:gd name="connsiteX3466" fmla="*/ 1886221 w 3600448"/>
              <a:gd name="connsiteY3466" fmla="*/ 1074393 h 2152650"/>
              <a:gd name="connsiteX3467" fmla="*/ 1952623 w 3600448"/>
              <a:gd name="connsiteY3467" fmla="*/ 1071562 h 2152650"/>
              <a:gd name="connsiteX3468" fmla="*/ 1949051 w 3600448"/>
              <a:gd name="connsiteY3468" fmla="*/ 1082674 h 2152650"/>
              <a:gd name="connsiteX3469" fmla="*/ 1938335 w 3600448"/>
              <a:gd name="connsiteY3469" fmla="*/ 1078970 h 2152650"/>
              <a:gd name="connsiteX3470" fmla="*/ 1952623 w 3600448"/>
              <a:gd name="connsiteY3470" fmla="*/ 1071562 h 2152650"/>
              <a:gd name="connsiteX3471" fmla="*/ 1491657 w 3600448"/>
              <a:gd name="connsiteY3471" fmla="*/ 1071562 h 2152650"/>
              <a:gd name="connsiteX3472" fmla="*/ 1491657 w 3600448"/>
              <a:gd name="connsiteY3472" fmla="*/ 1082278 h 2152650"/>
              <a:gd name="connsiteX3473" fmla="*/ 1465263 w 3600448"/>
              <a:gd name="connsiteY3473" fmla="*/ 1082278 h 2152650"/>
              <a:gd name="connsiteX3474" fmla="*/ 1491657 w 3600448"/>
              <a:gd name="connsiteY3474" fmla="*/ 1071562 h 2152650"/>
              <a:gd name="connsiteX3475" fmla="*/ 1327157 w 3600448"/>
              <a:gd name="connsiteY3475" fmla="*/ 1071562 h 2152650"/>
              <a:gd name="connsiteX3476" fmla="*/ 1323982 w 3600448"/>
              <a:gd name="connsiteY3476" fmla="*/ 1082675 h 2152650"/>
              <a:gd name="connsiteX3477" fmla="*/ 1320807 w 3600448"/>
              <a:gd name="connsiteY3477" fmla="*/ 1077912 h 2152650"/>
              <a:gd name="connsiteX3478" fmla="*/ 1323982 w 3600448"/>
              <a:gd name="connsiteY3478" fmla="*/ 1077912 h 2152650"/>
              <a:gd name="connsiteX3479" fmla="*/ 1340898 w 3600448"/>
              <a:gd name="connsiteY3479" fmla="*/ 1069281 h 2152650"/>
              <a:gd name="connsiteX3480" fmla="*/ 1349375 w 3600448"/>
              <a:gd name="connsiteY3480" fmla="*/ 1070769 h 2152650"/>
              <a:gd name="connsiteX3481" fmla="*/ 1342238 w 3600448"/>
              <a:gd name="connsiteY3481" fmla="*/ 1074738 h 2152650"/>
              <a:gd name="connsiteX3482" fmla="*/ 1342238 w 3600448"/>
              <a:gd name="connsiteY3482" fmla="*/ 1070769 h 2152650"/>
              <a:gd name="connsiteX3483" fmla="*/ 1335094 w 3600448"/>
              <a:gd name="connsiteY3483" fmla="*/ 1070769 h 2152650"/>
              <a:gd name="connsiteX3484" fmla="*/ 1340898 w 3600448"/>
              <a:gd name="connsiteY3484" fmla="*/ 1069281 h 2152650"/>
              <a:gd name="connsiteX3485" fmla="*/ 2232023 w 3600448"/>
              <a:gd name="connsiteY3485" fmla="*/ 1066800 h 2152650"/>
              <a:gd name="connsiteX3486" fmla="*/ 2228319 w 3600448"/>
              <a:gd name="connsiteY3486" fmla="*/ 1077912 h 2152650"/>
              <a:gd name="connsiteX3487" fmla="*/ 2220910 w 3600448"/>
              <a:gd name="connsiteY3487" fmla="*/ 1077912 h 2152650"/>
              <a:gd name="connsiteX3488" fmla="*/ 2232023 w 3600448"/>
              <a:gd name="connsiteY3488" fmla="*/ 1066800 h 2152650"/>
              <a:gd name="connsiteX3489" fmla="*/ 1186507 w 3600448"/>
              <a:gd name="connsiteY3489" fmla="*/ 1066800 h 2152650"/>
              <a:gd name="connsiteX3490" fmla="*/ 1196984 w 3600448"/>
              <a:gd name="connsiteY3490" fmla="*/ 1078230 h 2152650"/>
              <a:gd name="connsiteX3491" fmla="*/ 1179521 w 3600448"/>
              <a:gd name="connsiteY3491" fmla="*/ 1074420 h 2152650"/>
              <a:gd name="connsiteX3492" fmla="*/ 1186507 w 3600448"/>
              <a:gd name="connsiteY3492" fmla="*/ 1066800 h 2152650"/>
              <a:gd name="connsiteX3493" fmla="*/ 914414 w 3600448"/>
              <a:gd name="connsiteY3493" fmla="*/ 1066800 h 2152650"/>
              <a:gd name="connsiteX3494" fmla="*/ 921558 w 3600448"/>
              <a:gd name="connsiteY3494" fmla="*/ 1071562 h 2152650"/>
              <a:gd name="connsiteX3495" fmla="*/ 352441 w 3600448"/>
              <a:gd name="connsiteY3495" fmla="*/ 1066800 h 2152650"/>
              <a:gd name="connsiteX3496" fmla="*/ 357204 w 3600448"/>
              <a:gd name="connsiteY3496" fmla="*/ 1066800 h 2152650"/>
              <a:gd name="connsiteX3497" fmla="*/ 349266 w 3600448"/>
              <a:gd name="connsiteY3497" fmla="*/ 1071562 h 2152650"/>
              <a:gd name="connsiteX3498" fmla="*/ 2144886 w 3600448"/>
              <a:gd name="connsiteY3498" fmla="*/ 1065833 h 2152650"/>
              <a:gd name="connsiteX3499" fmla="*/ 2149472 w 3600448"/>
              <a:gd name="connsiteY3499" fmla="*/ 1067858 h 2152650"/>
              <a:gd name="connsiteX3500" fmla="*/ 2097456 w 3600448"/>
              <a:gd name="connsiteY3500" fmla="*/ 1093788 h 2152650"/>
              <a:gd name="connsiteX3501" fmla="*/ 2108602 w 3600448"/>
              <a:gd name="connsiteY3501" fmla="*/ 1101196 h 2152650"/>
              <a:gd name="connsiteX3502" fmla="*/ 2104887 w 3600448"/>
              <a:gd name="connsiteY3502" fmla="*/ 1112308 h 2152650"/>
              <a:gd name="connsiteX3503" fmla="*/ 2041725 w 3600448"/>
              <a:gd name="connsiteY3503" fmla="*/ 1134533 h 2152650"/>
              <a:gd name="connsiteX3504" fmla="*/ 2056586 w 3600448"/>
              <a:gd name="connsiteY3504" fmla="*/ 1149350 h 2152650"/>
              <a:gd name="connsiteX3505" fmla="*/ 2038009 w 3600448"/>
              <a:gd name="connsiteY3505" fmla="*/ 1153054 h 2152650"/>
              <a:gd name="connsiteX3506" fmla="*/ 2052871 w 3600448"/>
              <a:gd name="connsiteY3506" fmla="*/ 1145646 h 2152650"/>
              <a:gd name="connsiteX3507" fmla="*/ 2012001 w 3600448"/>
              <a:gd name="connsiteY3507" fmla="*/ 1149350 h 2152650"/>
              <a:gd name="connsiteX3508" fmla="*/ 2015717 w 3600448"/>
              <a:gd name="connsiteY3508" fmla="*/ 1156758 h 2152650"/>
              <a:gd name="connsiteX3509" fmla="*/ 1985993 w 3600448"/>
              <a:gd name="connsiteY3509" fmla="*/ 1149350 h 2152650"/>
              <a:gd name="connsiteX3510" fmla="*/ 2026863 w 3600448"/>
              <a:gd name="connsiteY3510" fmla="*/ 1123421 h 2152650"/>
              <a:gd name="connsiteX3511" fmla="*/ 2045440 w 3600448"/>
              <a:gd name="connsiteY3511" fmla="*/ 1127125 h 2152650"/>
              <a:gd name="connsiteX3512" fmla="*/ 2045440 w 3600448"/>
              <a:gd name="connsiteY3512" fmla="*/ 1108604 h 2152650"/>
              <a:gd name="connsiteX3513" fmla="*/ 2067733 w 3600448"/>
              <a:gd name="connsiteY3513" fmla="*/ 1101196 h 2152650"/>
              <a:gd name="connsiteX3514" fmla="*/ 2090025 w 3600448"/>
              <a:gd name="connsiteY3514" fmla="*/ 1090083 h 2152650"/>
              <a:gd name="connsiteX3515" fmla="*/ 2090025 w 3600448"/>
              <a:gd name="connsiteY3515" fmla="*/ 1097492 h 2152650"/>
              <a:gd name="connsiteX3516" fmla="*/ 2123464 w 3600448"/>
              <a:gd name="connsiteY3516" fmla="*/ 1071563 h 2152650"/>
              <a:gd name="connsiteX3517" fmla="*/ 2144886 w 3600448"/>
              <a:gd name="connsiteY3517" fmla="*/ 1065833 h 2152650"/>
              <a:gd name="connsiteX3518" fmla="*/ 439073 w 3600448"/>
              <a:gd name="connsiteY3518" fmla="*/ 1064088 h 2152650"/>
              <a:gd name="connsiteX3519" fmla="*/ 440474 w 3600448"/>
              <a:gd name="connsiteY3519" fmla="*/ 1065082 h 2152650"/>
              <a:gd name="connsiteX3520" fmla="*/ 452455 w 3600448"/>
              <a:gd name="connsiteY3520" fmla="*/ 1067594 h 2152650"/>
              <a:gd name="connsiteX3521" fmla="*/ 430228 w 3600448"/>
              <a:gd name="connsiteY3521" fmla="*/ 1071165 h 2152650"/>
              <a:gd name="connsiteX3522" fmla="*/ 441341 w 3600448"/>
              <a:gd name="connsiteY3522" fmla="*/ 1067594 h 2152650"/>
              <a:gd name="connsiteX3523" fmla="*/ 2239052 w 3600448"/>
              <a:gd name="connsiteY3523" fmla="*/ 1060450 h 2152650"/>
              <a:gd name="connsiteX3524" fmla="*/ 2262185 w 3600448"/>
              <a:gd name="connsiteY3524" fmla="*/ 1064154 h 2152650"/>
              <a:gd name="connsiteX3525" fmla="*/ 2246763 w 3600448"/>
              <a:gd name="connsiteY3525" fmla="*/ 1067858 h 2152650"/>
              <a:gd name="connsiteX3526" fmla="*/ 2246763 w 3600448"/>
              <a:gd name="connsiteY3526" fmla="*/ 1071562 h 2152650"/>
              <a:gd name="connsiteX3527" fmla="*/ 2239052 w 3600448"/>
              <a:gd name="connsiteY3527" fmla="*/ 1060450 h 2152650"/>
              <a:gd name="connsiteX3528" fmla="*/ 579457 w 3600448"/>
              <a:gd name="connsiteY3528" fmla="*/ 1060450 h 2152650"/>
              <a:gd name="connsiteX3529" fmla="*/ 587394 w 3600448"/>
              <a:gd name="connsiteY3529" fmla="*/ 1066800 h 2152650"/>
              <a:gd name="connsiteX3530" fmla="*/ 579457 w 3600448"/>
              <a:gd name="connsiteY3530" fmla="*/ 1060450 h 2152650"/>
              <a:gd name="connsiteX3531" fmla="*/ 501666 w 3600448"/>
              <a:gd name="connsiteY3531" fmla="*/ 1060450 h 2152650"/>
              <a:gd name="connsiteX3532" fmla="*/ 504841 w 3600448"/>
              <a:gd name="connsiteY3532" fmla="*/ 1060450 h 2152650"/>
              <a:gd name="connsiteX3533" fmla="*/ 501666 w 3600448"/>
              <a:gd name="connsiteY3533" fmla="*/ 1063625 h 2152650"/>
              <a:gd name="connsiteX3534" fmla="*/ 433937 w 3600448"/>
              <a:gd name="connsiteY3534" fmla="*/ 1060450 h 2152650"/>
              <a:gd name="connsiteX3535" fmla="*/ 439027 w 3600448"/>
              <a:gd name="connsiteY3535" fmla="*/ 1064022 h 2152650"/>
              <a:gd name="connsiteX3536" fmla="*/ 439073 w 3600448"/>
              <a:gd name="connsiteY3536" fmla="*/ 1064088 h 2152650"/>
              <a:gd name="connsiteX3537" fmla="*/ 382604 w 3600448"/>
              <a:gd name="connsiteY3537" fmla="*/ 1060450 h 2152650"/>
              <a:gd name="connsiteX3538" fmla="*/ 427053 w 3600448"/>
              <a:gd name="connsiteY3538" fmla="*/ 1089660 h 2152650"/>
              <a:gd name="connsiteX3539" fmla="*/ 401124 w 3600448"/>
              <a:gd name="connsiteY3539" fmla="*/ 1096962 h 2152650"/>
              <a:gd name="connsiteX3540" fmla="*/ 404828 w 3600448"/>
              <a:gd name="connsiteY3540" fmla="*/ 1086009 h 2152650"/>
              <a:gd name="connsiteX3541" fmla="*/ 401124 w 3600448"/>
              <a:gd name="connsiteY3541" fmla="*/ 1078706 h 2152650"/>
              <a:gd name="connsiteX3542" fmla="*/ 390012 w 3600448"/>
              <a:gd name="connsiteY3542" fmla="*/ 1086009 h 2152650"/>
              <a:gd name="connsiteX3543" fmla="*/ 378900 w 3600448"/>
              <a:gd name="connsiteY3543" fmla="*/ 1078706 h 2152650"/>
              <a:gd name="connsiteX3544" fmla="*/ 382604 w 3600448"/>
              <a:gd name="connsiteY3544" fmla="*/ 1078706 h 2152650"/>
              <a:gd name="connsiteX3545" fmla="*/ 360380 w 3600448"/>
              <a:gd name="connsiteY3545" fmla="*/ 1064101 h 2152650"/>
              <a:gd name="connsiteX3546" fmla="*/ 386314 w 3600448"/>
              <a:gd name="connsiteY3546" fmla="*/ 1064101 h 2152650"/>
              <a:gd name="connsiteX3547" fmla="*/ 382604 w 3600448"/>
              <a:gd name="connsiteY3547" fmla="*/ 1060450 h 2152650"/>
              <a:gd name="connsiteX3548" fmla="*/ 568344 w 3600448"/>
              <a:gd name="connsiteY3548" fmla="*/ 1059457 h 2152650"/>
              <a:gd name="connsiteX3549" fmla="*/ 568344 w 3600448"/>
              <a:gd name="connsiteY3549" fmla="*/ 1070768 h 2152650"/>
              <a:gd name="connsiteX3550" fmla="*/ 553400 w 3600448"/>
              <a:gd name="connsiteY3550" fmla="*/ 1074538 h 2152650"/>
              <a:gd name="connsiteX3551" fmla="*/ 557138 w 3600448"/>
              <a:gd name="connsiteY3551" fmla="*/ 1085849 h 2152650"/>
              <a:gd name="connsiteX3552" fmla="*/ 534723 w 3600448"/>
              <a:gd name="connsiteY3552" fmla="*/ 1070768 h 2152650"/>
              <a:gd name="connsiteX3553" fmla="*/ 519784 w 3600448"/>
              <a:gd name="connsiteY3553" fmla="*/ 1082079 h 2152650"/>
              <a:gd name="connsiteX3554" fmla="*/ 519784 w 3600448"/>
              <a:gd name="connsiteY3554" fmla="*/ 1066998 h 2152650"/>
              <a:gd name="connsiteX3555" fmla="*/ 568344 w 3600448"/>
              <a:gd name="connsiteY3555" fmla="*/ 1059457 h 2152650"/>
              <a:gd name="connsiteX3556" fmla="*/ 213861 w 3600448"/>
              <a:gd name="connsiteY3556" fmla="*/ 1057682 h 2152650"/>
              <a:gd name="connsiteX3557" fmla="*/ 214879 w 3600448"/>
              <a:gd name="connsiteY3557" fmla="*/ 1058230 h 2152650"/>
              <a:gd name="connsiteX3558" fmla="*/ 214359 w 3600448"/>
              <a:gd name="connsiteY3558" fmla="*/ 1058512 h 2152650"/>
              <a:gd name="connsiteX3559" fmla="*/ 1610453 w 3600448"/>
              <a:gd name="connsiteY3559" fmla="*/ 1056878 h 2152650"/>
              <a:gd name="connsiteX3560" fmla="*/ 1612317 w 3600448"/>
              <a:gd name="connsiteY3560" fmla="*/ 1057342 h 2152650"/>
              <a:gd name="connsiteX3561" fmla="*/ 1612425 w 3600448"/>
              <a:gd name="connsiteY3561" fmla="*/ 1057533 h 2152650"/>
              <a:gd name="connsiteX3562" fmla="*/ 2511422 w 3600448"/>
              <a:gd name="connsiteY3562" fmla="*/ 1055687 h 2152650"/>
              <a:gd name="connsiteX3563" fmla="*/ 2514597 w 3600448"/>
              <a:gd name="connsiteY3563" fmla="*/ 1055687 h 2152650"/>
              <a:gd name="connsiteX3564" fmla="*/ 2511422 w 3600448"/>
              <a:gd name="connsiteY3564" fmla="*/ 1063624 h 2152650"/>
              <a:gd name="connsiteX3565" fmla="*/ 746652 w 3600448"/>
              <a:gd name="connsiteY3565" fmla="*/ 1055687 h 2152650"/>
              <a:gd name="connsiteX3566" fmla="*/ 761522 w 3600448"/>
              <a:gd name="connsiteY3566" fmla="*/ 1066849 h 2152650"/>
              <a:gd name="connsiteX3567" fmla="*/ 742934 w 3600448"/>
              <a:gd name="connsiteY3567" fmla="*/ 1074291 h 2152650"/>
              <a:gd name="connsiteX3568" fmla="*/ 750369 w 3600448"/>
              <a:gd name="connsiteY3568" fmla="*/ 1081732 h 2152650"/>
              <a:gd name="connsiteX3569" fmla="*/ 739217 w 3600448"/>
              <a:gd name="connsiteY3569" fmla="*/ 1081732 h 2152650"/>
              <a:gd name="connsiteX3570" fmla="*/ 731782 w 3600448"/>
              <a:gd name="connsiteY3570" fmla="*/ 1096615 h 2152650"/>
              <a:gd name="connsiteX3571" fmla="*/ 750369 w 3600448"/>
              <a:gd name="connsiteY3571" fmla="*/ 1107777 h 2152650"/>
              <a:gd name="connsiteX3572" fmla="*/ 772674 w 3600448"/>
              <a:gd name="connsiteY3572" fmla="*/ 1085453 h 2152650"/>
              <a:gd name="connsiteX3573" fmla="*/ 761522 w 3600448"/>
              <a:gd name="connsiteY3573" fmla="*/ 1085453 h 2152650"/>
              <a:gd name="connsiteX3574" fmla="*/ 798697 w 3600448"/>
              <a:gd name="connsiteY3574" fmla="*/ 1074291 h 2152650"/>
              <a:gd name="connsiteX3575" fmla="*/ 802414 w 3600448"/>
              <a:gd name="connsiteY3575" fmla="*/ 1085453 h 2152650"/>
              <a:gd name="connsiteX3576" fmla="*/ 809849 w 3600448"/>
              <a:gd name="connsiteY3576" fmla="*/ 1078011 h 2152650"/>
              <a:gd name="connsiteX3577" fmla="*/ 843304 w 3600448"/>
              <a:gd name="connsiteY3577" fmla="*/ 1078011 h 2152650"/>
              <a:gd name="connsiteX3578" fmla="*/ 839589 w 3600448"/>
              <a:gd name="connsiteY3578" fmla="*/ 1074291 h 2152650"/>
              <a:gd name="connsiteX3579" fmla="*/ 854456 w 3600448"/>
              <a:gd name="connsiteY3579" fmla="*/ 1066849 h 2152650"/>
              <a:gd name="connsiteX3580" fmla="*/ 865608 w 3600448"/>
              <a:gd name="connsiteY3580" fmla="*/ 1074291 h 2152650"/>
              <a:gd name="connsiteX3581" fmla="*/ 910218 w 3600448"/>
              <a:gd name="connsiteY3581" fmla="*/ 1074291 h 2152650"/>
              <a:gd name="connsiteX3582" fmla="*/ 891631 w 3600448"/>
              <a:gd name="connsiteY3582" fmla="*/ 1081732 h 2152650"/>
              <a:gd name="connsiteX3583" fmla="*/ 850738 w 3600448"/>
              <a:gd name="connsiteY3583" fmla="*/ 1089173 h 2152650"/>
              <a:gd name="connsiteX3584" fmla="*/ 835872 w 3600448"/>
              <a:gd name="connsiteY3584" fmla="*/ 1107777 h 2152650"/>
              <a:gd name="connsiteX3585" fmla="*/ 813567 w 3600448"/>
              <a:gd name="connsiteY3585" fmla="*/ 1100336 h 2152650"/>
              <a:gd name="connsiteX3586" fmla="*/ 809849 w 3600448"/>
              <a:gd name="connsiteY3586" fmla="*/ 1107777 h 2152650"/>
              <a:gd name="connsiteX3587" fmla="*/ 776392 w 3600448"/>
              <a:gd name="connsiteY3587" fmla="*/ 1111498 h 2152650"/>
              <a:gd name="connsiteX3588" fmla="*/ 780109 w 3600448"/>
              <a:gd name="connsiteY3588" fmla="*/ 1115218 h 2152650"/>
              <a:gd name="connsiteX3589" fmla="*/ 750369 w 3600448"/>
              <a:gd name="connsiteY3589" fmla="*/ 1111498 h 2152650"/>
              <a:gd name="connsiteX3590" fmla="*/ 761522 w 3600448"/>
              <a:gd name="connsiteY3590" fmla="*/ 1118939 h 2152650"/>
              <a:gd name="connsiteX3591" fmla="*/ 839589 w 3600448"/>
              <a:gd name="connsiteY3591" fmla="*/ 1115218 h 2152650"/>
              <a:gd name="connsiteX3592" fmla="*/ 858174 w 3600448"/>
              <a:gd name="connsiteY3592" fmla="*/ 1126380 h 2152650"/>
              <a:gd name="connsiteX3593" fmla="*/ 873043 w 3600448"/>
              <a:gd name="connsiteY3593" fmla="*/ 1122660 h 2152650"/>
              <a:gd name="connsiteX3594" fmla="*/ 850738 w 3600448"/>
              <a:gd name="connsiteY3594" fmla="*/ 1115218 h 2152650"/>
              <a:gd name="connsiteX3595" fmla="*/ 869326 w 3600448"/>
              <a:gd name="connsiteY3595" fmla="*/ 1107777 h 2152650"/>
              <a:gd name="connsiteX3596" fmla="*/ 887913 w 3600448"/>
              <a:gd name="connsiteY3596" fmla="*/ 1122660 h 2152650"/>
              <a:gd name="connsiteX3597" fmla="*/ 832154 w 3600448"/>
              <a:gd name="connsiteY3597" fmla="*/ 1137543 h 2152650"/>
              <a:gd name="connsiteX3598" fmla="*/ 832154 w 3600448"/>
              <a:gd name="connsiteY3598" fmla="*/ 1152425 h 2152650"/>
              <a:gd name="connsiteX3599" fmla="*/ 873043 w 3600448"/>
              <a:gd name="connsiteY3599" fmla="*/ 1148705 h 2152650"/>
              <a:gd name="connsiteX3600" fmla="*/ 876761 w 3600448"/>
              <a:gd name="connsiteY3600" fmla="*/ 1141263 h 2152650"/>
              <a:gd name="connsiteX3601" fmla="*/ 891631 w 3600448"/>
              <a:gd name="connsiteY3601" fmla="*/ 1148705 h 2152650"/>
              <a:gd name="connsiteX3602" fmla="*/ 891631 w 3600448"/>
              <a:gd name="connsiteY3602" fmla="*/ 1141263 h 2152650"/>
              <a:gd name="connsiteX3603" fmla="*/ 910218 w 3600448"/>
              <a:gd name="connsiteY3603" fmla="*/ 1152425 h 2152650"/>
              <a:gd name="connsiteX3604" fmla="*/ 910218 w 3600448"/>
              <a:gd name="connsiteY3604" fmla="*/ 1159867 h 2152650"/>
              <a:gd name="connsiteX3605" fmla="*/ 873043 w 3600448"/>
              <a:gd name="connsiteY3605" fmla="*/ 1182191 h 2152650"/>
              <a:gd name="connsiteX3606" fmla="*/ 887913 w 3600448"/>
              <a:gd name="connsiteY3606" fmla="*/ 1193353 h 2152650"/>
              <a:gd name="connsiteX3607" fmla="*/ 902783 w 3600448"/>
              <a:gd name="connsiteY3607" fmla="*/ 1171029 h 2152650"/>
              <a:gd name="connsiteX3608" fmla="*/ 936240 w 3600448"/>
              <a:gd name="connsiteY3608" fmla="*/ 1159867 h 2152650"/>
              <a:gd name="connsiteX3609" fmla="*/ 943675 w 3600448"/>
              <a:gd name="connsiteY3609" fmla="*/ 1148705 h 2152650"/>
              <a:gd name="connsiteX3610" fmla="*/ 999437 w 3600448"/>
              <a:gd name="connsiteY3610" fmla="*/ 1133822 h 2152650"/>
              <a:gd name="connsiteX3611" fmla="*/ 988285 w 3600448"/>
              <a:gd name="connsiteY3611" fmla="*/ 1137543 h 2152650"/>
              <a:gd name="connsiteX3612" fmla="*/ 1018024 w 3600448"/>
              <a:gd name="connsiteY3612" fmla="*/ 1144984 h 2152650"/>
              <a:gd name="connsiteX3613" fmla="*/ 1036612 w 3600448"/>
              <a:gd name="connsiteY3613" fmla="*/ 1126380 h 2152650"/>
              <a:gd name="connsiteX3614" fmla="*/ 1047764 w 3600448"/>
              <a:gd name="connsiteY3614" fmla="*/ 1130101 h 2152650"/>
              <a:gd name="connsiteX3615" fmla="*/ 1040329 w 3600448"/>
              <a:gd name="connsiteY3615" fmla="*/ 1144984 h 2152650"/>
              <a:gd name="connsiteX3616" fmla="*/ 1018024 w 3600448"/>
              <a:gd name="connsiteY3616" fmla="*/ 1148705 h 2152650"/>
              <a:gd name="connsiteX3617" fmla="*/ 1018024 w 3600448"/>
              <a:gd name="connsiteY3617" fmla="*/ 1174750 h 2152650"/>
              <a:gd name="connsiteX3618" fmla="*/ 1006872 w 3600448"/>
              <a:gd name="connsiteY3618" fmla="*/ 1174750 h 2152650"/>
              <a:gd name="connsiteX3619" fmla="*/ 1010589 w 3600448"/>
              <a:gd name="connsiteY3619" fmla="*/ 1159867 h 2152650"/>
              <a:gd name="connsiteX3620" fmla="*/ 965980 w 3600448"/>
              <a:gd name="connsiteY3620" fmla="*/ 1178470 h 2152650"/>
              <a:gd name="connsiteX3621" fmla="*/ 954827 w 3600448"/>
              <a:gd name="connsiteY3621" fmla="*/ 1174750 h 2152650"/>
              <a:gd name="connsiteX3622" fmla="*/ 925088 w 3600448"/>
              <a:gd name="connsiteY3622" fmla="*/ 1185912 h 2152650"/>
              <a:gd name="connsiteX3623" fmla="*/ 917653 w 3600448"/>
              <a:gd name="connsiteY3623" fmla="*/ 1185912 h 2152650"/>
              <a:gd name="connsiteX3624" fmla="*/ 932523 w 3600448"/>
              <a:gd name="connsiteY3624" fmla="*/ 1197074 h 2152650"/>
              <a:gd name="connsiteX3625" fmla="*/ 899065 w 3600448"/>
              <a:gd name="connsiteY3625" fmla="*/ 1197074 h 2152650"/>
              <a:gd name="connsiteX3626" fmla="*/ 899065 w 3600448"/>
              <a:gd name="connsiteY3626" fmla="*/ 1204515 h 2152650"/>
              <a:gd name="connsiteX3627" fmla="*/ 869326 w 3600448"/>
              <a:gd name="connsiteY3627" fmla="*/ 1204515 h 2152650"/>
              <a:gd name="connsiteX3628" fmla="*/ 869326 w 3600448"/>
              <a:gd name="connsiteY3628" fmla="*/ 1197074 h 2152650"/>
              <a:gd name="connsiteX3629" fmla="*/ 839589 w 3600448"/>
              <a:gd name="connsiteY3629" fmla="*/ 1219398 h 2152650"/>
              <a:gd name="connsiteX3630" fmla="*/ 832154 w 3600448"/>
              <a:gd name="connsiteY3630" fmla="*/ 1215677 h 2152650"/>
              <a:gd name="connsiteX3631" fmla="*/ 824719 w 3600448"/>
              <a:gd name="connsiteY3631" fmla="*/ 1223119 h 2152650"/>
              <a:gd name="connsiteX3632" fmla="*/ 813567 w 3600448"/>
              <a:gd name="connsiteY3632" fmla="*/ 1219398 h 2152650"/>
              <a:gd name="connsiteX3633" fmla="*/ 835872 w 3600448"/>
              <a:gd name="connsiteY3633" fmla="*/ 1208236 h 2152650"/>
              <a:gd name="connsiteX3634" fmla="*/ 765239 w 3600448"/>
              <a:gd name="connsiteY3634" fmla="*/ 1215677 h 2152650"/>
              <a:gd name="connsiteX3635" fmla="*/ 750369 w 3600448"/>
              <a:gd name="connsiteY3635" fmla="*/ 1226839 h 2152650"/>
              <a:gd name="connsiteX3636" fmla="*/ 720629 w 3600448"/>
              <a:gd name="connsiteY3636" fmla="*/ 1226839 h 2152650"/>
              <a:gd name="connsiteX3637" fmla="*/ 716912 w 3600448"/>
              <a:gd name="connsiteY3637" fmla="*/ 1230560 h 2152650"/>
              <a:gd name="connsiteX3638" fmla="*/ 735499 w 3600448"/>
              <a:gd name="connsiteY3638" fmla="*/ 1234281 h 2152650"/>
              <a:gd name="connsiteX3639" fmla="*/ 702042 w 3600448"/>
              <a:gd name="connsiteY3639" fmla="*/ 1249164 h 2152650"/>
              <a:gd name="connsiteX3640" fmla="*/ 702042 w 3600448"/>
              <a:gd name="connsiteY3640" fmla="*/ 1249245 h 2152650"/>
              <a:gd name="connsiteX3641" fmla="*/ 700474 w 3600448"/>
              <a:gd name="connsiteY3641" fmla="*/ 1249280 h 2152650"/>
              <a:gd name="connsiteX3642" fmla="*/ 702042 w 3600448"/>
              <a:gd name="connsiteY3642" fmla="*/ 1252061 h 2152650"/>
              <a:gd name="connsiteX3643" fmla="*/ 702042 w 3600448"/>
              <a:gd name="connsiteY3643" fmla="*/ 1256605 h 2152650"/>
              <a:gd name="connsiteX3644" fmla="*/ 702506 w 3600448"/>
              <a:gd name="connsiteY3644" fmla="*/ 1252884 h 2152650"/>
              <a:gd name="connsiteX3645" fmla="*/ 702042 w 3600448"/>
              <a:gd name="connsiteY3645" fmla="*/ 1252061 h 2152650"/>
              <a:gd name="connsiteX3646" fmla="*/ 702042 w 3600448"/>
              <a:gd name="connsiteY3646" fmla="*/ 1250094 h 2152650"/>
              <a:gd name="connsiteX3647" fmla="*/ 702042 w 3600448"/>
              <a:gd name="connsiteY3647" fmla="*/ 1249245 h 2152650"/>
              <a:gd name="connsiteX3648" fmla="*/ 705759 w 3600448"/>
              <a:gd name="connsiteY3648" fmla="*/ 1249164 h 2152650"/>
              <a:gd name="connsiteX3649" fmla="*/ 728064 w 3600448"/>
              <a:gd name="connsiteY3649" fmla="*/ 1249164 h 2152650"/>
              <a:gd name="connsiteX3650" fmla="*/ 713194 w 3600448"/>
              <a:gd name="connsiteY3650" fmla="*/ 1252884 h 2152650"/>
              <a:gd name="connsiteX3651" fmla="*/ 713194 w 3600448"/>
              <a:gd name="connsiteY3651" fmla="*/ 1264047 h 2152650"/>
              <a:gd name="connsiteX3652" fmla="*/ 724347 w 3600448"/>
              <a:gd name="connsiteY3652" fmla="*/ 1267767 h 2152650"/>
              <a:gd name="connsiteX3653" fmla="*/ 720629 w 3600448"/>
              <a:gd name="connsiteY3653" fmla="*/ 1275209 h 2152650"/>
              <a:gd name="connsiteX3654" fmla="*/ 698324 w 3600448"/>
              <a:gd name="connsiteY3654" fmla="*/ 1260326 h 2152650"/>
              <a:gd name="connsiteX3655" fmla="*/ 679737 w 3600448"/>
              <a:gd name="connsiteY3655" fmla="*/ 1264047 h 2152650"/>
              <a:gd name="connsiteX3656" fmla="*/ 679737 w 3600448"/>
              <a:gd name="connsiteY3656" fmla="*/ 1252884 h 2152650"/>
              <a:gd name="connsiteX3657" fmla="*/ 694607 w 3600448"/>
              <a:gd name="connsiteY3657" fmla="*/ 1260326 h 2152650"/>
              <a:gd name="connsiteX3658" fmla="*/ 698324 w 3600448"/>
              <a:gd name="connsiteY3658" fmla="*/ 1256605 h 2152650"/>
              <a:gd name="connsiteX3659" fmla="*/ 683454 w 3600448"/>
              <a:gd name="connsiteY3659" fmla="*/ 1245443 h 2152650"/>
              <a:gd name="connsiteX3660" fmla="*/ 694607 w 3600448"/>
              <a:gd name="connsiteY3660" fmla="*/ 1245443 h 2152650"/>
              <a:gd name="connsiteX3661" fmla="*/ 687172 w 3600448"/>
              <a:gd name="connsiteY3661" fmla="*/ 1238002 h 2152650"/>
              <a:gd name="connsiteX3662" fmla="*/ 638845 w 3600448"/>
              <a:gd name="connsiteY3662" fmla="*/ 1249164 h 2152650"/>
              <a:gd name="connsiteX3663" fmla="*/ 627693 w 3600448"/>
              <a:gd name="connsiteY3663" fmla="*/ 1234281 h 2152650"/>
              <a:gd name="connsiteX3664" fmla="*/ 609105 w 3600448"/>
              <a:gd name="connsiteY3664" fmla="*/ 1245443 h 2152650"/>
              <a:gd name="connsiteX3665" fmla="*/ 612823 w 3600448"/>
              <a:gd name="connsiteY3665" fmla="*/ 1238002 h 2152650"/>
              <a:gd name="connsiteX3666" fmla="*/ 586800 w 3600448"/>
              <a:gd name="connsiteY3666" fmla="*/ 1238002 h 2152650"/>
              <a:gd name="connsiteX3667" fmla="*/ 579366 w 3600448"/>
              <a:gd name="connsiteY3667" fmla="*/ 1245443 h 2152650"/>
              <a:gd name="connsiteX3668" fmla="*/ 564496 w 3600448"/>
              <a:gd name="connsiteY3668" fmla="*/ 1230560 h 2152650"/>
              <a:gd name="connsiteX3669" fmla="*/ 557061 w 3600448"/>
              <a:gd name="connsiteY3669" fmla="*/ 1234281 h 2152650"/>
              <a:gd name="connsiteX3670" fmla="*/ 560778 w 3600448"/>
              <a:gd name="connsiteY3670" fmla="*/ 1226839 h 2152650"/>
              <a:gd name="connsiteX3671" fmla="*/ 538470 w 3600448"/>
              <a:gd name="connsiteY3671" fmla="*/ 1234281 h 2152650"/>
              <a:gd name="connsiteX3672" fmla="*/ 534753 w 3600448"/>
              <a:gd name="connsiteY3672" fmla="*/ 1219398 h 2152650"/>
              <a:gd name="connsiteX3673" fmla="*/ 519882 w 3600448"/>
              <a:gd name="connsiteY3673" fmla="*/ 1215677 h 2152650"/>
              <a:gd name="connsiteX3674" fmla="*/ 519882 w 3600448"/>
              <a:gd name="connsiteY3674" fmla="*/ 1223119 h 2152650"/>
              <a:gd name="connsiteX3675" fmla="*/ 512447 w 3600448"/>
              <a:gd name="connsiteY3675" fmla="*/ 1211957 h 2152650"/>
              <a:gd name="connsiteX3676" fmla="*/ 497578 w 3600448"/>
              <a:gd name="connsiteY3676" fmla="*/ 1211957 h 2152650"/>
              <a:gd name="connsiteX3677" fmla="*/ 490144 w 3600448"/>
              <a:gd name="connsiteY3677" fmla="*/ 1226839 h 2152650"/>
              <a:gd name="connsiteX3678" fmla="*/ 441818 w 3600448"/>
              <a:gd name="connsiteY3678" fmla="*/ 1215677 h 2152650"/>
              <a:gd name="connsiteX3679" fmla="*/ 486425 w 3600448"/>
              <a:gd name="connsiteY3679" fmla="*/ 1238002 h 2152650"/>
              <a:gd name="connsiteX3680" fmla="*/ 485964 w 3600448"/>
              <a:gd name="connsiteY3680" fmla="*/ 1237071 h 2152650"/>
              <a:gd name="connsiteX3681" fmla="*/ 482999 w 3600448"/>
              <a:gd name="connsiteY3681" fmla="*/ 1231142 h 2152650"/>
              <a:gd name="connsiteX3682" fmla="*/ 490612 w 3600448"/>
              <a:gd name="connsiteY3682" fmla="*/ 1229630 h 2152650"/>
              <a:gd name="connsiteX3683" fmla="*/ 501294 w 3600448"/>
              <a:gd name="connsiteY3683" fmla="*/ 1234281 h 2152650"/>
              <a:gd name="connsiteX3684" fmla="*/ 490144 w 3600448"/>
              <a:gd name="connsiteY3684" fmla="*/ 1241722 h 2152650"/>
              <a:gd name="connsiteX3685" fmla="*/ 475273 w 3600448"/>
              <a:gd name="connsiteY3685" fmla="*/ 1238002 h 2152650"/>
              <a:gd name="connsiteX3686" fmla="*/ 467837 w 3600448"/>
              <a:gd name="connsiteY3686" fmla="*/ 1256605 h 2152650"/>
              <a:gd name="connsiteX3687" fmla="*/ 430664 w 3600448"/>
              <a:gd name="connsiteY3687" fmla="*/ 1275209 h 2152650"/>
              <a:gd name="connsiteX3688" fmla="*/ 438102 w 3600448"/>
              <a:gd name="connsiteY3688" fmla="*/ 1252884 h 2152650"/>
              <a:gd name="connsiteX3689" fmla="*/ 460408 w 3600448"/>
              <a:gd name="connsiteY3689" fmla="*/ 1245443 h 2152650"/>
              <a:gd name="connsiteX3690" fmla="*/ 449255 w 3600448"/>
              <a:gd name="connsiteY3690" fmla="*/ 1238002 h 2152650"/>
              <a:gd name="connsiteX3691" fmla="*/ 445136 w 3600448"/>
              <a:gd name="connsiteY3691" fmla="*/ 1239831 h 2152650"/>
              <a:gd name="connsiteX3692" fmla="*/ 441409 w 3600448"/>
              <a:gd name="connsiteY3692" fmla="*/ 1238118 h 2152650"/>
              <a:gd name="connsiteX3693" fmla="*/ 415798 w 3600448"/>
              <a:gd name="connsiteY3693" fmla="*/ 1245443 h 2152650"/>
              <a:gd name="connsiteX3694" fmla="*/ 408361 w 3600448"/>
              <a:gd name="connsiteY3694" fmla="*/ 1238002 h 2152650"/>
              <a:gd name="connsiteX3695" fmla="*/ 438102 w 3600448"/>
              <a:gd name="connsiteY3695" fmla="*/ 1238002 h 2152650"/>
              <a:gd name="connsiteX3696" fmla="*/ 449255 w 3600448"/>
              <a:gd name="connsiteY3696" fmla="*/ 1230560 h 2152650"/>
              <a:gd name="connsiteX3697" fmla="*/ 415798 w 3600448"/>
              <a:gd name="connsiteY3697" fmla="*/ 1215677 h 2152650"/>
              <a:gd name="connsiteX3698" fmla="*/ 419512 w 3600448"/>
              <a:gd name="connsiteY3698" fmla="*/ 1226839 h 2152650"/>
              <a:gd name="connsiteX3699" fmla="*/ 378618 w 3600448"/>
              <a:gd name="connsiteY3699" fmla="*/ 1245443 h 2152650"/>
              <a:gd name="connsiteX3700" fmla="*/ 386055 w 3600448"/>
              <a:gd name="connsiteY3700" fmla="*/ 1234281 h 2152650"/>
              <a:gd name="connsiteX3701" fmla="*/ 360035 w 3600448"/>
              <a:gd name="connsiteY3701" fmla="*/ 1245443 h 2152650"/>
              <a:gd name="connsiteX3702" fmla="*/ 367466 w 3600448"/>
              <a:gd name="connsiteY3702" fmla="*/ 1252884 h 2152650"/>
              <a:gd name="connsiteX3703" fmla="*/ 363751 w 3600448"/>
              <a:gd name="connsiteY3703" fmla="*/ 1249164 h 2152650"/>
              <a:gd name="connsiteX3704" fmla="*/ 363751 w 3600448"/>
              <a:gd name="connsiteY3704" fmla="*/ 1260326 h 2152650"/>
              <a:gd name="connsiteX3705" fmla="*/ 352598 w 3600448"/>
              <a:gd name="connsiteY3705" fmla="*/ 1260326 h 2152650"/>
              <a:gd name="connsiteX3706" fmla="*/ 356313 w 3600448"/>
              <a:gd name="connsiteY3706" fmla="*/ 1256605 h 2152650"/>
              <a:gd name="connsiteX3707" fmla="*/ 334009 w 3600448"/>
              <a:gd name="connsiteY3707" fmla="*/ 1252884 h 2152650"/>
              <a:gd name="connsiteX3708" fmla="*/ 326573 w 3600448"/>
              <a:gd name="connsiteY3708" fmla="*/ 1245443 h 2152650"/>
              <a:gd name="connsiteX3709" fmla="*/ 326573 w 3600448"/>
              <a:gd name="connsiteY3709" fmla="*/ 1260326 h 2152650"/>
              <a:gd name="connsiteX3710" fmla="*/ 311703 w 3600448"/>
              <a:gd name="connsiteY3710" fmla="*/ 1256605 h 2152650"/>
              <a:gd name="connsiteX3711" fmla="*/ 315421 w 3600448"/>
              <a:gd name="connsiteY3711" fmla="*/ 1264047 h 2152650"/>
              <a:gd name="connsiteX3712" fmla="*/ 311703 w 3600448"/>
              <a:gd name="connsiteY3712" fmla="*/ 1260326 h 2152650"/>
              <a:gd name="connsiteX3713" fmla="*/ 300550 w 3600448"/>
              <a:gd name="connsiteY3713" fmla="*/ 1271488 h 2152650"/>
              <a:gd name="connsiteX3714" fmla="*/ 278232 w 3600448"/>
              <a:gd name="connsiteY3714" fmla="*/ 1267767 h 2152650"/>
              <a:gd name="connsiteX3715" fmla="*/ 278232 w 3600448"/>
              <a:gd name="connsiteY3715" fmla="*/ 1275209 h 2152650"/>
              <a:gd name="connsiteX3716" fmla="*/ 252209 w 3600448"/>
              <a:gd name="connsiteY3716" fmla="*/ 1271488 h 2152650"/>
              <a:gd name="connsiteX3717" fmla="*/ 248492 w 3600448"/>
              <a:gd name="connsiteY3717" fmla="*/ 1264047 h 2152650"/>
              <a:gd name="connsiteX3718" fmla="*/ 218752 w 3600448"/>
              <a:gd name="connsiteY3718" fmla="*/ 1267767 h 2152650"/>
              <a:gd name="connsiteX3719" fmla="*/ 218752 w 3600448"/>
              <a:gd name="connsiteY3719" fmla="*/ 1275209 h 2152650"/>
              <a:gd name="connsiteX3720" fmla="*/ 229904 w 3600448"/>
              <a:gd name="connsiteY3720" fmla="*/ 1271488 h 2152650"/>
              <a:gd name="connsiteX3721" fmla="*/ 229904 w 3600448"/>
              <a:gd name="connsiteY3721" fmla="*/ 1275209 h 2152650"/>
              <a:gd name="connsiteX3722" fmla="*/ 211319 w 3600448"/>
              <a:gd name="connsiteY3722" fmla="*/ 1275209 h 2152650"/>
              <a:gd name="connsiteX3723" fmla="*/ 211319 w 3600448"/>
              <a:gd name="connsiteY3723" fmla="*/ 1278929 h 2152650"/>
              <a:gd name="connsiteX3724" fmla="*/ 189015 w 3600448"/>
              <a:gd name="connsiteY3724" fmla="*/ 1275209 h 2152650"/>
              <a:gd name="connsiteX3725" fmla="*/ 189015 w 3600448"/>
              <a:gd name="connsiteY3725" fmla="*/ 1278929 h 2152650"/>
              <a:gd name="connsiteX3726" fmla="*/ 179720 w 3600448"/>
              <a:gd name="connsiteY3726" fmla="*/ 1278929 h 2152650"/>
              <a:gd name="connsiteX3727" fmla="*/ 162990 w 3600448"/>
              <a:gd name="connsiteY3727" fmla="*/ 1278929 h 2152650"/>
              <a:gd name="connsiteX3728" fmla="*/ 136969 w 3600448"/>
              <a:gd name="connsiteY3728" fmla="*/ 1282650 h 2152650"/>
              <a:gd name="connsiteX3729" fmla="*/ 144402 w 3600448"/>
              <a:gd name="connsiteY3729" fmla="*/ 1286371 h 2152650"/>
              <a:gd name="connsiteX3730" fmla="*/ 99791 w 3600448"/>
              <a:gd name="connsiteY3730" fmla="*/ 1278929 h 2152650"/>
              <a:gd name="connsiteX3731" fmla="*/ 125817 w 3600448"/>
              <a:gd name="connsiteY3731" fmla="*/ 1278929 h 2152650"/>
              <a:gd name="connsiteX3732" fmla="*/ 136969 w 3600448"/>
              <a:gd name="connsiteY3732" fmla="*/ 1267767 h 2152650"/>
              <a:gd name="connsiteX3733" fmla="*/ 174142 w 3600448"/>
              <a:gd name="connsiteY3733" fmla="*/ 1271488 h 2152650"/>
              <a:gd name="connsiteX3734" fmla="*/ 174142 w 3600448"/>
              <a:gd name="connsiteY3734" fmla="*/ 1260326 h 2152650"/>
              <a:gd name="connsiteX3735" fmla="*/ 185294 w 3600448"/>
              <a:gd name="connsiteY3735" fmla="*/ 1264047 h 2152650"/>
              <a:gd name="connsiteX3736" fmla="*/ 185294 w 3600448"/>
              <a:gd name="connsiteY3736" fmla="*/ 1256605 h 2152650"/>
              <a:gd name="connsiteX3737" fmla="*/ 196448 w 3600448"/>
              <a:gd name="connsiteY3737" fmla="*/ 1260326 h 2152650"/>
              <a:gd name="connsiteX3738" fmla="*/ 185294 w 3600448"/>
              <a:gd name="connsiteY3738" fmla="*/ 1245443 h 2152650"/>
              <a:gd name="connsiteX3739" fmla="*/ 155558 w 3600448"/>
              <a:gd name="connsiteY3739" fmla="*/ 1234281 h 2152650"/>
              <a:gd name="connsiteX3740" fmla="*/ 159273 w 3600448"/>
              <a:gd name="connsiteY3740" fmla="*/ 1245443 h 2152650"/>
              <a:gd name="connsiteX3741" fmla="*/ 136969 w 3600448"/>
              <a:gd name="connsiteY3741" fmla="*/ 1256605 h 2152650"/>
              <a:gd name="connsiteX3742" fmla="*/ 129532 w 3600448"/>
              <a:gd name="connsiteY3742" fmla="*/ 1249164 h 2152650"/>
              <a:gd name="connsiteX3743" fmla="*/ 110946 w 3600448"/>
              <a:gd name="connsiteY3743" fmla="*/ 1252884 h 2152650"/>
              <a:gd name="connsiteX3744" fmla="*/ 110946 w 3600448"/>
              <a:gd name="connsiteY3744" fmla="*/ 1256605 h 2152650"/>
              <a:gd name="connsiteX3745" fmla="*/ 96076 w 3600448"/>
              <a:gd name="connsiteY3745" fmla="*/ 1256605 h 2152650"/>
              <a:gd name="connsiteX3746" fmla="*/ 103513 w 3600448"/>
              <a:gd name="connsiteY3746" fmla="*/ 1249164 h 2152650"/>
              <a:gd name="connsiteX3747" fmla="*/ 84924 w 3600448"/>
              <a:gd name="connsiteY3747" fmla="*/ 1252884 h 2152650"/>
              <a:gd name="connsiteX3748" fmla="*/ 81208 w 3600448"/>
              <a:gd name="connsiteY3748" fmla="*/ 1267767 h 2152650"/>
              <a:gd name="connsiteX3749" fmla="*/ 96076 w 3600448"/>
              <a:gd name="connsiteY3749" fmla="*/ 1271488 h 2152650"/>
              <a:gd name="connsiteX3750" fmla="*/ 84924 w 3600448"/>
              <a:gd name="connsiteY3750" fmla="*/ 1267767 h 2152650"/>
              <a:gd name="connsiteX3751" fmla="*/ 84924 w 3600448"/>
              <a:gd name="connsiteY3751" fmla="*/ 1275209 h 2152650"/>
              <a:gd name="connsiteX3752" fmla="*/ 73771 w 3600448"/>
              <a:gd name="connsiteY3752" fmla="*/ 1260326 h 2152650"/>
              <a:gd name="connsiteX3753" fmla="*/ 40315 w 3600448"/>
              <a:gd name="connsiteY3753" fmla="*/ 1260326 h 2152650"/>
              <a:gd name="connsiteX3754" fmla="*/ 44030 w 3600448"/>
              <a:gd name="connsiteY3754" fmla="*/ 1264047 h 2152650"/>
              <a:gd name="connsiteX3755" fmla="*/ 36594 w 3600448"/>
              <a:gd name="connsiteY3755" fmla="*/ 1256605 h 2152650"/>
              <a:gd name="connsiteX3756" fmla="*/ 25442 w 3600448"/>
              <a:gd name="connsiteY3756" fmla="*/ 1256605 h 2152650"/>
              <a:gd name="connsiteX3757" fmla="*/ 44030 w 3600448"/>
              <a:gd name="connsiteY3757" fmla="*/ 1249164 h 2152650"/>
              <a:gd name="connsiteX3758" fmla="*/ 58900 w 3600448"/>
              <a:gd name="connsiteY3758" fmla="*/ 1234281 h 2152650"/>
              <a:gd name="connsiteX3759" fmla="*/ 32878 w 3600448"/>
              <a:gd name="connsiteY3759" fmla="*/ 1226839 h 2152650"/>
              <a:gd name="connsiteX3760" fmla="*/ 47748 w 3600448"/>
              <a:gd name="connsiteY3760" fmla="*/ 1223119 h 2152650"/>
              <a:gd name="connsiteX3761" fmla="*/ 36594 w 3600448"/>
              <a:gd name="connsiteY3761" fmla="*/ 1215677 h 2152650"/>
              <a:gd name="connsiteX3762" fmla="*/ 14289 w 3600448"/>
              <a:gd name="connsiteY3762" fmla="*/ 1219398 h 2152650"/>
              <a:gd name="connsiteX3763" fmla="*/ 192730 w 3600448"/>
              <a:gd name="connsiteY3763" fmla="*/ 1089173 h 2152650"/>
              <a:gd name="connsiteX3764" fmla="*/ 200167 w 3600448"/>
              <a:gd name="connsiteY3764" fmla="*/ 1074291 h 2152650"/>
              <a:gd name="connsiteX3765" fmla="*/ 211319 w 3600448"/>
              <a:gd name="connsiteY3765" fmla="*/ 1078011 h 2152650"/>
              <a:gd name="connsiteX3766" fmla="*/ 226187 w 3600448"/>
              <a:gd name="connsiteY3766" fmla="*/ 1066849 h 2152650"/>
              <a:gd name="connsiteX3767" fmla="*/ 229904 w 3600448"/>
              <a:gd name="connsiteY3767" fmla="*/ 1085453 h 2152650"/>
              <a:gd name="connsiteX3768" fmla="*/ 207600 w 3600448"/>
              <a:gd name="connsiteY3768" fmla="*/ 1081732 h 2152650"/>
              <a:gd name="connsiteX3769" fmla="*/ 218752 w 3600448"/>
              <a:gd name="connsiteY3769" fmla="*/ 1092894 h 2152650"/>
              <a:gd name="connsiteX3770" fmla="*/ 211319 w 3600448"/>
              <a:gd name="connsiteY3770" fmla="*/ 1107777 h 2152650"/>
              <a:gd name="connsiteX3771" fmla="*/ 185294 w 3600448"/>
              <a:gd name="connsiteY3771" fmla="*/ 1107777 h 2152650"/>
              <a:gd name="connsiteX3772" fmla="*/ 177862 w 3600448"/>
              <a:gd name="connsiteY3772" fmla="*/ 1115218 h 2152650"/>
              <a:gd name="connsiteX3773" fmla="*/ 189015 w 3600448"/>
              <a:gd name="connsiteY3773" fmla="*/ 1115218 h 2152650"/>
              <a:gd name="connsiteX3774" fmla="*/ 181578 w 3600448"/>
              <a:gd name="connsiteY3774" fmla="*/ 1118939 h 2152650"/>
              <a:gd name="connsiteX3775" fmla="*/ 203882 w 3600448"/>
              <a:gd name="connsiteY3775" fmla="*/ 1126380 h 2152650"/>
              <a:gd name="connsiteX3776" fmla="*/ 181578 w 3600448"/>
              <a:gd name="connsiteY3776" fmla="*/ 1126380 h 2152650"/>
              <a:gd name="connsiteX3777" fmla="*/ 185294 w 3600448"/>
              <a:gd name="connsiteY3777" fmla="*/ 1130101 h 2152650"/>
              <a:gd name="connsiteX3778" fmla="*/ 174142 w 3600448"/>
              <a:gd name="connsiteY3778" fmla="*/ 1126380 h 2152650"/>
              <a:gd name="connsiteX3779" fmla="*/ 166710 w 3600448"/>
              <a:gd name="connsiteY3779" fmla="*/ 1130101 h 2152650"/>
              <a:gd name="connsiteX3780" fmla="*/ 200167 w 3600448"/>
              <a:gd name="connsiteY3780" fmla="*/ 1137543 h 2152650"/>
              <a:gd name="connsiteX3781" fmla="*/ 200167 w 3600448"/>
              <a:gd name="connsiteY3781" fmla="*/ 1133822 h 2152650"/>
              <a:gd name="connsiteX3782" fmla="*/ 215034 w 3600448"/>
              <a:gd name="connsiteY3782" fmla="*/ 1130101 h 2152650"/>
              <a:gd name="connsiteX3783" fmla="*/ 226187 w 3600448"/>
              <a:gd name="connsiteY3783" fmla="*/ 1137543 h 2152650"/>
              <a:gd name="connsiteX3784" fmla="*/ 244776 w 3600448"/>
              <a:gd name="connsiteY3784" fmla="*/ 1133822 h 2152650"/>
              <a:gd name="connsiteX3785" fmla="*/ 244776 w 3600448"/>
              <a:gd name="connsiteY3785" fmla="*/ 1126380 h 2152650"/>
              <a:gd name="connsiteX3786" fmla="*/ 245705 w 3600448"/>
              <a:gd name="connsiteY3786" fmla="*/ 1127311 h 2152650"/>
              <a:gd name="connsiteX3787" fmla="*/ 248492 w 3600448"/>
              <a:gd name="connsiteY3787" fmla="*/ 1130101 h 2152650"/>
              <a:gd name="connsiteX3788" fmla="*/ 255928 w 3600448"/>
              <a:gd name="connsiteY3788" fmla="*/ 1141263 h 2152650"/>
              <a:gd name="connsiteX3789" fmla="*/ 267080 w 3600448"/>
              <a:gd name="connsiteY3789" fmla="*/ 1141263 h 2152650"/>
              <a:gd name="connsiteX3790" fmla="*/ 267080 w 3600448"/>
              <a:gd name="connsiteY3790" fmla="*/ 1144984 h 2152650"/>
              <a:gd name="connsiteX3791" fmla="*/ 281950 w 3600448"/>
              <a:gd name="connsiteY3791" fmla="*/ 1144984 h 2152650"/>
              <a:gd name="connsiteX3792" fmla="*/ 289384 w 3600448"/>
              <a:gd name="connsiteY3792" fmla="*/ 1159867 h 2152650"/>
              <a:gd name="connsiteX3793" fmla="*/ 281950 w 3600448"/>
              <a:gd name="connsiteY3793" fmla="*/ 1163588 h 2152650"/>
              <a:gd name="connsiteX3794" fmla="*/ 289384 w 3600448"/>
              <a:gd name="connsiteY3794" fmla="*/ 1171029 h 2152650"/>
              <a:gd name="connsiteX3795" fmla="*/ 270796 w 3600448"/>
              <a:gd name="connsiteY3795" fmla="*/ 1171029 h 2152650"/>
              <a:gd name="connsiteX3796" fmla="*/ 270796 w 3600448"/>
              <a:gd name="connsiteY3796" fmla="*/ 1178470 h 2152650"/>
              <a:gd name="connsiteX3797" fmla="*/ 281950 w 3600448"/>
              <a:gd name="connsiteY3797" fmla="*/ 1174750 h 2152650"/>
              <a:gd name="connsiteX3798" fmla="*/ 300550 w 3600448"/>
              <a:gd name="connsiteY3798" fmla="*/ 1185912 h 2152650"/>
              <a:gd name="connsiteX3799" fmla="*/ 281950 w 3600448"/>
              <a:gd name="connsiteY3799" fmla="*/ 1185912 h 2152650"/>
              <a:gd name="connsiteX3800" fmla="*/ 304268 w 3600448"/>
              <a:gd name="connsiteY3800" fmla="*/ 1204515 h 2152650"/>
              <a:gd name="connsiteX3801" fmla="*/ 315421 w 3600448"/>
              <a:gd name="connsiteY3801" fmla="*/ 1200795 h 2152650"/>
              <a:gd name="connsiteX3802" fmla="*/ 307990 w 3600448"/>
              <a:gd name="connsiteY3802" fmla="*/ 1200795 h 2152650"/>
              <a:gd name="connsiteX3803" fmla="*/ 319143 w 3600448"/>
              <a:gd name="connsiteY3803" fmla="*/ 1197074 h 2152650"/>
              <a:gd name="connsiteX3804" fmla="*/ 315421 w 3600448"/>
              <a:gd name="connsiteY3804" fmla="*/ 1189632 h 2152650"/>
              <a:gd name="connsiteX3805" fmla="*/ 345160 w 3600448"/>
              <a:gd name="connsiteY3805" fmla="*/ 1189632 h 2152650"/>
              <a:gd name="connsiteX3806" fmla="*/ 341447 w 3600448"/>
              <a:gd name="connsiteY3806" fmla="*/ 1178470 h 2152650"/>
              <a:gd name="connsiteX3807" fmla="*/ 326573 w 3600448"/>
              <a:gd name="connsiteY3807" fmla="*/ 1178470 h 2152650"/>
              <a:gd name="connsiteX3808" fmla="*/ 319143 w 3600448"/>
              <a:gd name="connsiteY3808" fmla="*/ 1182191 h 2152650"/>
              <a:gd name="connsiteX3809" fmla="*/ 307990 w 3600448"/>
              <a:gd name="connsiteY3809" fmla="*/ 1178470 h 2152650"/>
              <a:gd name="connsiteX3810" fmla="*/ 311703 w 3600448"/>
              <a:gd name="connsiteY3810" fmla="*/ 1163588 h 2152650"/>
              <a:gd name="connsiteX3811" fmla="*/ 304268 w 3600448"/>
              <a:gd name="connsiteY3811" fmla="*/ 1163588 h 2152650"/>
              <a:gd name="connsiteX3812" fmla="*/ 311703 w 3600448"/>
              <a:gd name="connsiteY3812" fmla="*/ 1156146 h 2152650"/>
              <a:gd name="connsiteX3813" fmla="*/ 300550 w 3600448"/>
              <a:gd name="connsiteY3813" fmla="*/ 1152425 h 2152650"/>
              <a:gd name="connsiteX3814" fmla="*/ 304268 w 3600448"/>
              <a:gd name="connsiteY3814" fmla="*/ 1156146 h 2152650"/>
              <a:gd name="connsiteX3815" fmla="*/ 297075 w 3600448"/>
              <a:gd name="connsiteY3815" fmla="*/ 1154656 h 2152650"/>
              <a:gd name="connsiteX3816" fmla="*/ 299160 w 3600448"/>
              <a:gd name="connsiteY3816" fmla="*/ 1141728 h 2152650"/>
              <a:gd name="connsiteX3817" fmla="*/ 299853 w 3600448"/>
              <a:gd name="connsiteY3817" fmla="*/ 1140145 h 2152650"/>
              <a:gd name="connsiteX3818" fmla="*/ 300550 w 3600448"/>
              <a:gd name="connsiteY3818" fmla="*/ 1141263 h 2152650"/>
              <a:gd name="connsiteX3819" fmla="*/ 326573 w 3600448"/>
              <a:gd name="connsiteY3819" fmla="*/ 1144984 h 2152650"/>
              <a:gd name="connsiteX3820" fmla="*/ 326573 w 3600448"/>
              <a:gd name="connsiteY3820" fmla="*/ 1133822 h 2152650"/>
              <a:gd name="connsiteX3821" fmla="*/ 325647 w 3600448"/>
              <a:gd name="connsiteY3821" fmla="*/ 1134752 h 2152650"/>
              <a:gd name="connsiteX3822" fmla="*/ 323860 w 3600448"/>
              <a:gd name="connsiteY3822" fmla="*/ 1136541 h 2152650"/>
              <a:gd name="connsiteX3823" fmla="*/ 322395 w 3600448"/>
              <a:gd name="connsiteY3823" fmla="*/ 1132892 h 2152650"/>
              <a:gd name="connsiteX3824" fmla="*/ 311703 w 3600448"/>
              <a:gd name="connsiteY3824" fmla="*/ 1118939 h 2152650"/>
              <a:gd name="connsiteX3825" fmla="*/ 404645 w 3600448"/>
              <a:gd name="connsiteY3825" fmla="*/ 1111498 h 2152650"/>
              <a:gd name="connsiteX3826" fmla="*/ 374904 w 3600448"/>
              <a:gd name="connsiteY3826" fmla="*/ 1118939 h 2152650"/>
              <a:gd name="connsiteX3827" fmla="*/ 382341 w 3600448"/>
              <a:gd name="connsiteY3827" fmla="*/ 1126380 h 2152650"/>
              <a:gd name="connsiteX3828" fmla="*/ 371188 w 3600448"/>
              <a:gd name="connsiteY3828" fmla="*/ 1126380 h 2152650"/>
              <a:gd name="connsiteX3829" fmla="*/ 382341 w 3600448"/>
              <a:gd name="connsiteY3829" fmla="*/ 1130101 h 2152650"/>
              <a:gd name="connsiteX3830" fmla="*/ 363751 w 3600448"/>
              <a:gd name="connsiteY3830" fmla="*/ 1133822 h 2152650"/>
              <a:gd name="connsiteX3831" fmla="*/ 348878 w 3600448"/>
              <a:gd name="connsiteY3831" fmla="*/ 1133822 h 2152650"/>
              <a:gd name="connsiteX3832" fmla="*/ 345160 w 3600448"/>
              <a:gd name="connsiteY3832" fmla="*/ 1141263 h 2152650"/>
              <a:gd name="connsiteX3833" fmla="*/ 337725 w 3600448"/>
              <a:gd name="connsiteY3833" fmla="*/ 1133822 h 2152650"/>
              <a:gd name="connsiteX3834" fmla="*/ 337725 w 3600448"/>
              <a:gd name="connsiteY3834" fmla="*/ 1152425 h 2152650"/>
              <a:gd name="connsiteX3835" fmla="*/ 346998 w 3600448"/>
              <a:gd name="connsiteY3835" fmla="*/ 1150216 h 2152650"/>
              <a:gd name="connsiteX3836" fmla="*/ 348882 w 3600448"/>
              <a:gd name="connsiteY3836" fmla="*/ 1153356 h 2152650"/>
              <a:gd name="connsiteX3837" fmla="*/ 348878 w 3600448"/>
              <a:gd name="connsiteY3837" fmla="*/ 1156146 h 2152650"/>
              <a:gd name="connsiteX3838" fmla="*/ 363751 w 3600448"/>
              <a:gd name="connsiteY3838" fmla="*/ 1167308 h 2152650"/>
              <a:gd name="connsiteX3839" fmla="*/ 382341 w 3600448"/>
              <a:gd name="connsiteY3839" fmla="*/ 1159867 h 2152650"/>
              <a:gd name="connsiteX3840" fmla="*/ 376296 w 3600448"/>
              <a:gd name="connsiteY3840" fmla="*/ 1151960 h 2152650"/>
              <a:gd name="connsiteX3841" fmla="*/ 378204 w 3600448"/>
              <a:gd name="connsiteY3841" fmla="*/ 1143166 h 2152650"/>
              <a:gd name="connsiteX3842" fmla="*/ 371094 w 3600448"/>
              <a:gd name="connsiteY3842" fmla="*/ 1149667 h 2152650"/>
              <a:gd name="connsiteX3843" fmla="*/ 368316 w 3600448"/>
              <a:gd name="connsiteY3843" fmla="*/ 1157287 h 2152650"/>
              <a:gd name="connsiteX3844" fmla="*/ 357204 w 3600448"/>
              <a:gd name="connsiteY3844" fmla="*/ 1153477 h 2152650"/>
              <a:gd name="connsiteX3845" fmla="*/ 368316 w 3600448"/>
              <a:gd name="connsiteY3845" fmla="*/ 1138237 h 2152650"/>
              <a:gd name="connsiteX3846" fmla="*/ 369705 w 3600448"/>
              <a:gd name="connsiteY3846" fmla="*/ 1143000 h 2152650"/>
              <a:gd name="connsiteX3847" fmla="*/ 378430 w 3600448"/>
              <a:gd name="connsiteY3847" fmla="*/ 1142145 h 2152650"/>
              <a:gd name="connsiteX3848" fmla="*/ 378618 w 3600448"/>
              <a:gd name="connsiteY3848" fmla="*/ 1141263 h 2152650"/>
              <a:gd name="connsiteX3849" fmla="*/ 389770 w 3600448"/>
              <a:gd name="connsiteY3849" fmla="*/ 1148705 h 2152650"/>
              <a:gd name="connsiteX3850" fmla="*/ 434379 w 3600448"/>
              <a:gd name="connsiteY3850" fmla="*/ 1137543 h 2152650"/>
              <a:gd name="connsiteX3851" fmla="*/ 389770 w 3600448"/>
              <a:gd name="connsiteY3851" fmla="*/ 1133822 h 2152650"/>
              <a:gd name="connsiteX3852" fmla="*/ 386055 w 3600448"/>
              <a:gd name="connsiteY3852" fmla="*/ 1122660 h 2152650"/>
              <a:gd name="connsiteX3853" fmla="*/ 397207 w 3600448"/>
              <a:gd name="connsiteY3853" fmla="*/ 1115218 h 2152650"/>
              <a:gd name="connsiteX3854" fmla="*/ 412076 w 3600448"/>
              <a:gd name="connsiteY3854" fmla="*/ 1122660 h 2152650"/>
              <a:gd name="connsiteX3855" fmla="*/ 419512 w 3600448"/>
              <a:gd name="connsiteY3855" fmla="*/ 1115218 h 2152650"/>
              <a:gd name="connsiteX3856" fmla="*/ 423227 w 3600448"/>
              <a:gd name="connsiteY3856" fmla="*/ 1126380 h 2152650"/>
              <a:gd name="connsiteX3857" fmla="*/ 445533 w 3600448"/>
              <a:gd name="connsiteY3857" fmla="*/ 1122660 h 2152650"/>
              <a:gd name="connsiteX3858" fmla="*/ 452968 w 3600448"/>
              <a:gd name="connsiteY3858" fmla="*/ 1130101 h 2152650"/>
              <a:gd name="connsiteX3859" fmla="*/ 478990 w 3600448"/>
              <a:gd name="connsiteY3859" fmla="*/ 1130101 h 2152650"/>
              <a:gd name="connsiteX3860" fmla="*/ 482712 w 3600448"/>
              <a:gd name="connsiteY3860" fmla="*/ 1141263 h 2152650"/>
              <a:gd name="connsiteX3861" fmla="*/ 471559 w 3600448"/>
              <a:gd name="connsiteY3861" fmla="*/ 1148705 h 2152650"/>
              <a:gd name="connsiteX3862" fmla="*/ 501294 w 3600448"/>
              <a:gd name="connsiteY3862" fmla="*/ 1148705 h 2152650"/>
              <a:gd name="connsiteX3863" fmla="*/ 490144 w 3600448"/>
              <a:gd name="connsiteY3863" fmla="*/ 1159867 h 2152650"/>
              <a:gd name="connsiteX3864" fmla="*/ 516169 w 3600448"/>
              <a:gd name="connsiteY3864" fmla="*/ 1156146 h 2152650"/>
              <a:gd name="connsiteX3865" fmla="*/ 534753 w 3600448"/>
              <a:gd name="connsiteY3865" fmla="*/ 1144984 h 2152650"/>
              <a:gd name="connsiteX3866" fmla="*/ 531035 w 3600448"/>
              <a:gd name="connsiteY3866" fmla="*/ 1133822 h 2152650"/>
              <a:gd name="connsiteX3867" fmla="*/ 557061 w 3600448"/>
              <a:gd name="connsiteY3867" fmla="*/ 1126380 h 2152650"/>
              <a:gd name="connsiteX3868" fmla="*/ 563102 w 3600448"/>
              <a:gd name="connsiteY3868" fmla="*/ 1130101 h 2152650"/>
              <a:gd name="connsiteX3869" fmla="*/ 565974 w 3600448"/>
              <a:gd name="connsiteY3869" fmla="*/ 1131311 h 2152650"/>
              <a:gd name="connsiteX3870" fmla="*/ 565890 w 3600448"/>
              <a:gd name="connsiteY3870" fmla="*/ 1131496 h 2152650"/>
              <a:gd name="connsiteX3871" fmla="*/ 571931 w 3600448"/>
              <a:gd name="connsiteY3871" fmla="*/ 1133822 h 2152650"/>
              <a:gd name="connsiteX3872" fmla="*/ 565974 w 3600448"/>
              <a:gd name="connsiteY3872" fmla="*/ 1131311 h 2152650"/>
              <a:gd name="connsiteX3873" fmla="*/ 568213 w 3600448"/>
              <a:gd name="connsiteY3873" fmla="*/ 1126380 h 2152650"/>
              <a:gd name="connsiteX3874" fmla="*/ 579366 w 3600448"/>
              <a:gd name="connsiteY3874" fmla="*/ 1130101 h 2152650"/>
              <a:gd name="connsiteX3875" fmla="*/ 579366 w 3600448"/>
              <a:gd name="connsiteY3875" fmla="*/ 1122660 h 2152650"/>
              <a:gd name="connsiteX3876" fmla="*/ 594235 w 3600448"/>
              <a:gd name="connsiteY3876" fmla="*/ 1122660 h 2152650"/>
              <a:gd name="connsiteX3877" fmla="*/ 571931 w 3600448"/>
              <a:gd name="connsiteY3877" fmla="*/ 1122660 h 2152650"/>
              <a:gd name="connsiteX3878" fmla="*/ 568213 w 3600448"/>
              <a:gd name="connsiteY3878" fmla="*/ 1115218 h 2152650"/>
              <a:gd name="connsiteX3879" fmla="*/ 597953 w 3600448"/>
              <a:gd name="connsiteY3879" fmla="*/ 1104056 h 2152650"/>
              <a:gd name="connsiteX3880" fmla="*/ 575648 w 3600448"/>
              <a:gd name="connsiteY3880" fmla="*/ 1104056 h 2152650"/>
              <a:gd name="connsiteX3881" fmla="*/ 575648 w 3600448"/>
              <a:gd name="connsiteY3881" fmla="*/ 1085453 h 2152650"/>
              <a:gd name="connsiteX3882" fmla="*/ 594235 w 3600448"/>
              <a:gd name="connsiteY3882" fmla="*/ 1085453 h 2152650"/>
              <a:gd name="connsiteX3883" fmla="*/ 594235 w 3600448"/>
              <a:gd name="connsiteY3883" fmla="*/ 1092894 h 2152650"/>
              <a:gd name="connsiteX3884" fmla="*/ 646280 w 3600448"/>
              <a:gd name="connsiteY3884" fmla="*/ 1074291 h 2152650"/>
              <a:gd name="connsiteX3885" fmla="*/ 657432 w 3600448"/>
              <a:gd name="connsiteY3885" fmla="*/ 1078011 h 2152650"/>
              <a:gd name="connsiteX3886" fmla="*/ 716912 w 3600448"/>
              <a:gd name="connsiteY3886" fmla="*/ 1066849 h 2152650"/>
              <a:gd name="connsiteX3887" fmla="*/ 746652 w 3600448"/>
              <a:gd name="connsiteY3887" fmla="*/ 1055687 h 2152650"/>
              <a:gd name="connsiteX3888" fmla="*/ 1642377 w 3600448"/>
              <a:gd name="connsiteY3888" fmla="*/ 1054906 h 2152650"/>
              <a:gd name="connsiteX3889" fmla="*/ 1646237 w 3600448"/>
              <a:gd name="connsiteY3889" fmla="*/ 1056322 h 2152650"/>
              <a:gd name="connsiteX3890" fmla="*/ 1655761 w 3600448"/>
              <a:gd name="connsiteY3890" fmla="*/ 1059814 h 2152650"/>
              <a:gd name="connsiteX3891" fmla="*/ 1643379 w 3600448"/>
              <a:gd name="connsiteY3891" fmla="*/ 1057632 h 2152650"/>
              <a:gd name="connsiteX3892" fmla="*/ 1092598 w 3600448"/>
              <a:gd name="connsiteY3892" fmla="*/ 1054174 h 2152650"/>
              <a:gd name="connsiteX3893" fmla="*/ 1090531 w 3600448"/>
              <a:gd name="connsiteY3893" fmla="*/ 1056746 h 2152650"/>
              <a:gd name="connsiteX3894" fmla="*/ 1081833 w 3600448"/>
              <a:gd name="connsiteY3894" fmla="*/ 1064154 h 2152650"/>
              <a:gd name="connsiteX3895" fmla="*/ 1056189 w 3600448"/>
              <a:gd name="connsiteY3895" fmla="*/ 1071562 h 2152650"/>
              <a:gd name="connsiteX3896" fmla="*/ 1052525 w 3600448"/>
              <a:gd name="connsiteY3896" fmla="*/ 1067858 h 2152650"/>
              <a:gd name="connsiteX3897" fmla="*/ 1067179 w 3600448"/>
              <a:gd name="connsiteY3897" fmla="*/ 1056745 h 2152650"/>
              <a:gd name="connsiteX3898" fmla="*/ 1085952 w 3600448"/>
              <a:gd name="connsiteY3898" fmla="*/ 1054430 h 2152650"/>
              <a:gd name="connsiteX3899" fmla="*/ 2235198 w 3600448"/>
              <a:gd name="connsiteY3899" fmla="*/ 1052909 h 2152650"/>
              <a:gd name="connsiteX3900" fmla="*/ 2220910 w 3600448"/>
              <a:gd name="connsiteY3900" fmla="*/ 1056481 h 2152650"/>
              <a:gd name="connsiteX3901" fmla="*/ 2235198 w 3600448"/>
              <a:gd name="connsiteY3901" fmla="*/ 1052909 h 2152650"/>
              <a:gd name="connsiteX3902" fmla="*/ 1636714 w 3600448"/>
              <a:gd name="connsiteY3902" fmla="*/ 1052830 h 2152650"/>
              <a:gd name="connsiteX3903" fmla="*/ 1641831 w 3600448"/>
              <a:gd name="connsiteY3903" fmla="*/ 1053430 h 2152650"/>
              <a:gd name="connsiteX3904" fmla="*/ 1642377 w 3600448"/>
              <a:gd name="connsiteY3904" fmla="*/ 1054906 h 2152650"/>
              <a:gd name="connsiteX3905" fmla="*/ 2521974 w 3600448"/>
              <a:gd name="connsiteY3905" fmla="*/ 1052741 h 2152650"/>
              <a:gd name="connsiteX3906" fmla="*/ 2522370 w 3600448"/>
              <a:gd name="connsiteY3906" fmla="*/ 1052849 h 2152650"/>
              <a:gd name="connsiteX3907" fmla="*/ 2521703 w 3600448"/>
              <a:gd name="connsiteY3907" fmla="*/ 1053005 h 2152650"/>
              <a:gd name="connsiteX3908" fmla="*/ 1728787 w 3600448"/>
              <a:gd name="connsiteY3908" fmla="*/ 1052512 h 2152650"/>
              <a:gd name="connsiteX3909" fmla="*/ 1733549 w 3600448"/>
              <a:gd name="connsiteY3909" fmla="*/ 1052512 h 2152650"/>
              <a:gd name="connsiteX3910" fmla="*/ 1728787 w 3600448"/>
              <a:gd name="connsiteY3910" fmla="*/ 1060449 h 2152650"/>
              <a:gd name="connsiteX3911" fmla="*/ 1721890 w 3600448"/>
              <a:gd name="connsiteY3911" fmla="*/ 1049337 h 2152650"/>
              <a:gd name="connsiteX3912" fmla="*/ 1714450 w 3600448"/>
              <a:gd name="connsiteY3912" fmla="*/ 1067804 h 2152650"/>
              <a:gd name="connsiteX3913" fmla="*/ 1699569 w 3600448"/>
              <a:gd name="connsiteY3913" fmla="*/ 1067804 h 2152650"/>
              <a:gd name="connsiteX3914" fmla="*/ 1699569 w 3600448"/>
              <a:gd name="connsiteY3914" fmla="*/ 1075191 h 2152650"/>
              <a:gd name="connsiteX3915" fmla="*/ 1654929 w 3600448"/>
              <a:gd name="connsiteY3915" fmla="*/ 1086271 h 2152650"/>
              <a:gd name="connsiteX3916" fmla="*/ 1658650 w 3600448"/>
              <a:gd name="connsiteY3916" fmla="*/ 1093658 h 2152650"/>
              <a:gd name="connsiteX3917" fmla="*/ 1640049 w 3600448"/>
              <a:gd name="connsiteY3917" fmla="*/ 1101044 h 2152650"/>
              <a:gd name="connsiteX3918" fmla="*/ 1669809 w 3600448"/>
              <a:gd name="connsiteY3918" fmla="*/ 1101044 h 2152650"/>
              <a:gd name="connsiteX3919" fmla="*/ 1658650 w 3600448"/>
              <a:gd name="connsiteY3919" fmla="*/ 1112124 h 2152650"/>
              <a:gd name="connsiteX3920" fmla="*/ 1632606 w 3600448"/>
              <a:gd name="connsiteY3920" fmla="*/ 1137978 h 2152650"/>
              <a:gd name="connsiteX3921" fmla="*/ 1625166 w 3600448"/>
              <a:gd name="connsiteY3921" fmla="*/ 1134285 h 2152650"/>
              <a:gd name="connsiteX3922" fmla="*/ 1595405 w 3600448"/>
              <a:gd name="connsiteY3922" fmla="*/ 1145365 h 2152650"/>
              <a:gd name="connsiteX3923" fmla="*/ 1602847 w 3600448"/>
              <a:gd name="connsiteY3923" fmla="*/ 1134285 h 2152650"/>
              <a:gd name="connsiteX3924" fmla="*/ 1573084 w 3600448"/>
              <a:gd name="connsiteY3924" fmla="*/ 1149058 h 2152650"/>
              <a:gd name="connsiteX3925" fmla="*/ 1576804 w 3600448"/>
              <a:gd name="connsiteY3925" fmla="*/ 1156445 h 2152650"/>
              <a:gd name="connsiteX3926" fmla="*/ 1569366 w 3600448"/>
              <a:gd name="connsiteY3926" fmla="*/ 1152751 h 2152650"/>
              <a:gd name="connsiteX3927" fmla="*/ 1554481 w 3600448"/>
              <a:gd name="connsiteY3927" fmla="*/ 1167525 h 2152650"/>
              <a:gd name="connsiteX3928" fmla="*/ 1561924 w 3600448"/>
              <a:gd name="connsiteY3928" fmla="*/ 1174912 h 2152650"/>
              <a:gd name="connsiteX3929" fmla="*/ 1547044 w 3600448"/>
              <a:gd name="connsiteY3929" fmla="*/ 1171218 h 2152650"/>
              <a:gd name="connsiteX3930" fmla="*/ 1547044 w 3600448"/>
              <a:gd name="connsiteY3930" fmla="*/ 1182298 h 2152650"/>
              <a:gd name="connsiteX3931" fmla="*/ 1502399 w 3600448"/>
              <a:gd name="connsiteY3931" fmla="*/ 1197072 h 2152650"/>
              <a:gd name="connsiteX3932" fmla="*/ 1494962 w 3600448"/>
              <a:gd name="connsiteY3932" fmla="*/ 1193378 h 2152650"/>
              <a:gd name="connsiteX3933" fmla="*/ 1498679 w 3600448"/>
              <a:gd name="connsiteY3933" fmla="*/ 1193378 h 2152650"/>
              <a:gd name="connsiteX3934" fmla="*/ 1476361 w 3600448"/>
              <a:gd name="connsiteY3934" fmla="*/ 1193378 h 2152650"/>
              <a:gd name="connsiteX3935" fmla="*/ 1476361 w 3600448"/>
              <a:gd name="connsiteY3935" fmla="*/ 1197072 h 2152650"/>
              <a:gd name="connsiteX3936" fmla="*/ 1454039 w 3600448"/>
              <a:gd name="connsiteY3936" fmla="*/ 1197072 h 2152650"/>
              <a:gd name="connsiteX3937" fmla="*/ 1439159 w 3600448"/>
              <a:gd name="connsiteY3937" fmla="*/ 1185992 h 2152650"/>
              <a:gd name="connsiteX3938" fmla="*/ 1427996 w 3600448"/>
              <a:gd name="connsiteY3938" fmla="*/ 1200765 h 2152650"/>
              <a:gd name="connsiteX3939" fmla="*/ 1442876 w 3600448"/>
              <a:gd name="connsiteY3939" fmla="*/ 1200765 h 2152650"/>
              <a:gd name="connsiteX3940" fmla="*/ 1435438 w 3600448"/>
              <a:gd name="connsiteY3940" fmla="*/ 1226619 h 2152650"/>
              <a:gd name="connsiteX3941" fmla="*/ 1433576 w 3600448"/>
              <a:gd name="connsiteY3941" fmla="*/ 1225234 h 2152650"/>
              <a:gd name="connsiteX3942" fmla="*/ 1421150 w 3600448"/>
              <a:gd name="connsiteY3942" fmla="*/ 1215982 h 2152650"/>
              <a:gd name="connsiteX3943" fmla="*/ 1421795 w 3600448"/>
              <a:gd name="connsiteY3943" fmla="*/ 1215128 h 2152650"/>
              <a:gd name="connsiteX3944" fmla="*/ 1421951 w 3600448"/>
              <a:gd name="connsiteY3944" fmla="*/ 1215077 h 2152650"/>
              <a:gd name="connsiteX3945" fmla="*/ 1431716 w 3600448"/>
              <a:gd name="connsiteY3945" fmla="*/ 1211845 h 2152650"/>
              <a:gd name="connsiteX3946" fmla="*/ 1424275 w 3600448"/>
              <a:gd name="connsiteY3946" fmla="*/ 1211845 h 2152650"/>
              <a:gd name="connsiteX3947" fmla="*/ 1421795 w 3600448"/>
              <a:gd name="connsiteY3947" fmla="*/ 1215128 h 2152650"/>
              <a:gd name="connsiteX3948" fmla="*/ 1420558 w 3600448"/>
              <a:gd name="connsiteY3948" fmla="*/ 1215539 h 2152650"/>
              <a:gd name="connsiteX3949" fmla="*/ 1421150 w 3600448"/>
              <a:gd name="connsiteY3949" fmla="*/ 1215982 h 2152650"/>
              <a:gd name="connsiteX3950" fmla="*/ 1413115 w 3600448"/>
              <a:gd name="connsiteY3950" fmla="*/ 1226619 h 2152650"/>
              <a:gd name="connsiteX3951" fmla="*/ 1398235 w 3600448"/>
              <a:gd name="connsiteY3951" fmla="*/ 1222925 h 2152650"/>
              <a:gd name="connsiteX3952" fmla="*/ 1383356 w 3600448"/>
              <a:gd name="connsiteY3952" fmla="*/ 1226619 h 2152650"/>
              <a:gd name="connsiteX3953" fmla="*/ 1387077 w 3600448"/>
              <a:gd name="connsiteY3953" fmla="*/ 1222925 h 2152650"/>
              <a:gd name="connsiteX3954" fmla="*/ 1364754 w 3600448"/>
              <a:gd name="connsiteY3954" fmla="*/ 1226619 h 2152650"/>
              <a:gd name="connsiteX3955" fmla="*/ 1364754 w 3600448"/>
              <a:gd name="connsiteY3955" fmla="*/ 1219232 h 2152650"/>
              <a:gd name="connsiteX3956" fmla="*/ 1357312 w 3600448"/>
              <a:gd name="connsiteY3956" fmla="*/ 1219232 h 2152650"/>
              <a:gd name="connsiteX3957" fmla="*/ 1390794 w 3600448"/>
              <a:gd name="connsiteY3957" fmla="*/ 1208152 h 2152650"/>
              <a:gd name="connsiteX3958" fmla="*/ 1398235 w 3600448"/>
              <a:gd name="connsiteY3958" fmla="*/ 1185992 h 2152650"/>
              <a:gd name="connsiteX3959" fmla="*/ 1409395 w 3600448"/>
              <a:gd name="connsiteY3959" fmla="*/ 1185992 h 2152650"/>
              <a:gd name="connsiteX3960" fmla="*/ 1416836 w 3600448"/>
              <a:gd name="connsiteY3960" fmla="*/ 1171218 h 2152650"/>
              <a:gd name="connsiteX3961" fmla="*/ 1383356 w 3600448"/>
              <a:gd name="connsiteY3961" fmla="*/ 1185992 h 2152650"/>
              <a:gd name="connsiteX3962" fmla="*/ 1413115 w 3600448"/>
              <a:gd name="connsiteY3962" fmla="*/ 1167525 h 2152650"/>
              <a:gd name="connsiteX3963" fmla="*/ 1427996 w 3600448"/>
              <a:gd name="connsiteY3963" fmla="*/ 1171218 h 2152650"/>
              <a:gd name="connsiteX3964" fmla="*/ 1427996 w 3600448"/>
              <a:gd name="connsiteY3964" fmla="*/ 1160138 h 2152650"/>
              <a:gd name="connsiteX3965" fmla="*/ 1461477 w 3600448"/>
              <a:gd name="connsiteY3965" fmla="*/ 1145365 h 2152650"/>
              <a:gd name="connsiteX3966" fmla="*/ 1442876 w 3600448"/>
              <a:gd name="connsiteY3966" fmla="*/ 1134285 h 2152650"/>
              <a:gd name="connsiteX3967" fmla="*/ 1494962 w 3600448"/>
              <a:gd name="connsiteY3967" fmla="*/ 1119511 h 2152650"/>
              <a:gd name="connsiteX3968" fmla="*/ 1491241 w 3600448"/>
              <a:gd name="connsiteY3968" fmla="*/ 1123204 h 2152650"/>
              <a:gd name="connsiteX3969" fmla="*/ 1524722 w 3600448"/>
              <a:gd name="connsiteY3969" fmla="*/ 1115818 h 2152650"/>
              <a:gd name="connsiteX3970" fmla="*/ 1535882 w 3600448"/>
              <a:gd name="connsiteY3970" fmla="*/ 1101044 h 2152650"/>
              <a:gd name="connsiteX3971" fmla="*/ 1547044 w 3600448"/>
              <a:gd name="connsiteY3971" fmla="*/ 1112124 h 2152650"/>
              <a:gd name="connsiteX3972" fmla="*/ 1576804 w 3600448"/>
              <a:gd name="connsiteY3972" fmla="*/ 1089964 h 2152650"/>
              <a:gd name="connsiteX3973" fmla="*/ 1591684 w 3600448"/>
              <a:gd name="connsiteY3973" fmla="*/ 1089964 h 2152650"/>
              <a:gd name="connsiteX3974" fmla="*/ 1584246 w 3600448"/>
              <a:gd name="connsiteY3974" fmla="*/ 1101044 h 2152650"/>
              <a:gd name="connsiteX3975" fmla="*/ 1591684 w 3600448"/>
              <a:gd name="connsiteY3975" fmla="*/ 1097351 h 2152650"/>
              <a:gd name="connsiteX3976" fmla="*/ 1569366 w 3600448"/>
              <a:gd name="connsiteY3976" fmla="*/ 1112124 h 2152650"/>
              <a:gd name="connsiteX3977" fmla="*/ 1573084 w 3600448"/>
              <a:gd name="connsiteY3977" fmla="*/ 1123204 h 2152650"/>
              <a:gd name="connsiteX3978" fmla="*/ 1565645 w 3600448"/>
              <a:gd name="connsiteY3978" fmla="*/ 1126898 h 2152650"/>
              <a:gd name="connsiteX3979" fmla="*/ 1576804 w 3600448"/>
              <a:gd name="connsiteY3979" fmla="*/ 1134285 h 2152650"/>
              <a:gd name="connsiteX3980" fmla="*/ 1584246 w 3600448"/>
              <a:gd name="connsiteY3980" fmla="*/ 1115818 h 2152650"/>
              <a:gd name="connsiteX3981" fmla="*/ 1576804 w 3600448"/>
              <a:gd name="connsiteY3981" fmla="*/ 1115818 h 2152650"/>
              <a:gd name="connsiteX3982" fmla="*/ 1591684 w 3600448"/>
              <a:gd name="connsiteY3982" fmla="*/ 1115818 h 2152650"/>
              <a:gd name="connsiteX3983" fmla="*/ 1595405 w 3600448"/>
              <a:gd name="connsiteY3983" fmla="*/ 1101044 h 2152650"/>
              <a:gd name="connsiteX3984" fmla="*/ 1621448 w 3600448"/>
              <a:gd name="connsiteY3984" fmla="*/ 1093658 h 2152650"/>
              <a:gd name="connsiteX3985" fmla="*/ 1636328 w 3600448"/>
              <a:gd name="connsiteY3985" fmla="*/ 1097351 h 2152650"/>
              <a:gd name="connsiteX3986" fmla="*/ 1640049 w 3600448"/>
              <a:gd name="connsiteY3986" fmla="*/ 1086271 h 2152650"/>
              <a:gd name="connsiteX3987" fmla="*/ 1680969 w 3600448"/>
              <a:gd name="connsiteY3987" fmla="*/ 1071497 h 2152650"/>
              <a:gd name="connsiteX3988" fmla="*/ 1688410 w 3600448"/>
              <a:gd name="connsiteY3988" fmla="*/ 1060417 h 2152650"/>
              <a:gd name="connsiteX3989" fmla="*/ 1707011 w 3600448"/>
              <a:gd name="connsiteY3989" fmla="*/ 1060417 h 2152650"/>
              <a:gd name="connsiteX3990" fmla="*/ 1721890 w 3600448"/>
              <a:gd name="connsiteY3990" fmla="*/ 1049337 h 2152650"/>
              <a:gd name="connsiteX3991" fmla="*/ 1242227 w 3600448"/>
              <a:gd name="connsiteY3991" fmla="*/ 1049337 h 2152650"/>
              <a:gd name="connsiteX3992" fmla="*/ 1246196 w 3600448"/>
              <a:gd name="connsiteY3992" fmla="*/ 1056322 h 2152650"/>
              <a:gd name="connsiteX3993" fmla="*/ 1230321 w 3600448"/>
              <a:gd name="connsiteY3993" fmla="*/ 1063308 h 2152650"/>
              <a:gd name="connsiteX3994" fmla="*/ 1234289 w 3600448"/>
              <a:gd name="connsiteY3994" fmla="*/ 1056322 h 2152650"/>
              <a:gd name="connsiteX3995" fmla="*/ 1238258 w 3600448"/>
              <a:gd name="connsiteY3995" fmla="*/ 1059815 h 2152650"/>
              <a:gd name="connsiteX3996" fmla="*/ 1242227 w 3600448"/>
              <a:gd name="connsiteY3996" fmla="*/ 1049337 h 2152650"/>
              <a:gd name="connsiteX3997" fmla="*/ 1096485 w 3600448"/>
              <a:gd name="connsiteY3997" fmla="*/ 1049337 h 2152650"/>
              <a:gd name="connsiteX3998" fmla="*/ 1093451 w 3600448"/>
              <a:gd name="connsiteY3998" fmla="*/ 1054141 h 2152650"/>
              <a:gd name="connsiteX3999" fmla="*/ 1092598 w 3600448"/>
              <a:gd name="connsiteY3999" fmla="*/ 1054174 h 2152650"/>
              <a:gd name="connsiteX4000" fmla="*/ 907112 w 3600448"/>
              <a:gd name="connsiteY4000" fmla="*/ 1049337 h 2152650"/>
              <a:gd name="connsiteX4001" fmla="*/ 903302 w 3600448"/>
              <a:gd name="connsiteY4001" fmla="*/ 1056745 h 2152650"/>
              <a:gd name="connsiteX4002" fmla="*/ 918542 w 3600448"/>
              <a:gd name="connsiteY4002" fmla="*/ 1053041 h 2152650"/>
              <a:gd name="connsiteX4003" fmla="*/ 895682 w 3600448"/>
              <a:gd name="connsiteY4003" fmla="*/ 1064154 h 2152650"/>
              <a:gd name="connsiteX4004" fmla="*/ 907112 w 3600448"/>
              <a:gd name="connsiteY4004" fmla="*/ 1049337 h 2152650"/>
              <a:gd name="connsiteX4005" fmla="*/ 795356 w 3600448"/>
              <a:gd name="connsiteY4005" fmla="*/ 1049337 h 2152650"/>
              <a:gd name="connsiteX4006" fmla="*/ 784243 w 3600448"/>
              <a:gd name="connsiteY4006" fmla="*/ 1060052 h 2152650"/>
              <a:gd name="connsiteX4007" fmla="*/ 795356 w 3600448"/>
              <a:gd name="connsiteY4007" fmla="*/ 1049337 h 2152650"/>
              <a:gd name="connsiteX4008" fmla="*/ 502198 w 3600448"/>
              <a:gd name="connsiteY4008" fmla="*/ 1049337 h 2152650"/>
              <a:gd name="connsiteX4009" fmla="*/ 509604 w 3600448"/>
              <a:gd name="connsiteY4009" fmla="*/ 1055687 h 2152650"/>
              <a:gd name="connsiteX4010" fmla="*/ 498491 w 3600448"/>
              <a:gd name="connsiteY4010" fmla="*/ 1052512 h 2152650"/>
              <a:gd name="connsiteX4011" fmla="*/ 502198 w 3600448"/>
              <a:gd name="connsiteY4011" fmla="*/ 1049337 h 2152650"/>
              <a:gd name="connsiteX4012" fmla="*/ 434462 w 3600448"/>
              <a:gd name="connsiteY4012" fmla="*/ 1049337 h 2152650"/>
              <a:gd name="connsiteX4013" fmla="*/ 438166 w 3600448"/>
              <a:gd name="connsiteY4013" fmla="*/ 1053041 h 2152650"/>
              <a:gd name="connsiteX4014" fmla="*/ 427053 w 3600448"/>
              <a:gd name="connsiteY4014" fmla="*/ 1056745 h 2152650"/>
              <a:gd name="connsiteX4015" fmla="*/ 434462 w 3600448"/>
              <a:gd name="connsiteY4015" fmla="*/ 1049337 h 2152650"/>
              <a:gd name="connsiteX4016" fmla="*/ 2559775 w 3600448"/>
              <a:gd name="connsiteY4016" fmla="*/ 1047704 h 2152650"/>
              <a:gd name="connsiteX4017" fmla="*/ 2561561 w 3600448"/>
              <a:gd name="connsiteY4017" fmla="*/ 1047930 h 2152650"/>
              <a:gd name="connsiteX4018" fmla="*/ 2558951 w 3600448"/>
              <a:gd name="connsiteY4018" fmla="*/ 1049283 h 2152650"/>
              <a:gd name="connsiteX4019" fmla="*/ 687803 w 3600448"/>
              <a:gd name="connsiteY4019" fmla="*/ 1045104 h 2152650"/>
              <a:gd name="connsiteX4020" fmla="*/ 691375 w 3600448"/>
              <a:gd name="connsiteY4020" fmla="*/ 1052512 h 2152650"/>
              <a:gd name="connsiteX4021" fmla="*/ 684231 w 3600448"/>
              <a:gd name="connsiteY4021" fmla="*/ 1048808 h 2152650"/>
              <a:gd name="connsiteX4022" fmla="*/ 687803 w 3600448"/>
              <a:gd name="connsiteY4022" fmla="*/ 1045104 h 2152650"/>
              <a:gd name="connsiteX4023" fmla="*/ 1608897 w 3600448"/>
              <a:gd name="connsiteY4023" fmla="*/ 1044962 h 2152650"/>
              <a:gd name="connsiteX4024" fmla="*/ 1617896 w 3600448"/>
              <a:gd name="connsiteY4024" fmla="*/ 1045743 h 2152650"/>
              <a:gd name="connsiteX4025" fmla="*/ 1606731 w 3600448"/>
              <a:gd name="connsiteY4025" fmla="*/ 1045743 h 2152650"/>
              <a:gd name="connsiteX4026" fmla="*/ 1871332 w 3600448"/>
              <a:gd name="connsiteY4026" fmla="*/ 1044575 h 2152650"/>
              <a:gd name="connsiteX4027" fmla="*/ 1863887 w 3600448"/>
              <a:gd name="connsiteY4027" fmla="*/ 1055757 h 2152650"/>
              <a:gd name="connsiteX4028" fmla="*/ 1886221 w 3600448"/>
              <a:gd name="connsiteY4028" fmla="*/ 1059484 h 2152650"/>
              <a:gd name="connsiteX4029" fmla="*/ 1886221 w 3600448"/>
              <a:gd name="connsiteY4029" fmla="*/ 1055757 h 2152650"/>
              <a:gd name="connsiteX4030" fmla="*/ 1901111 w 3600448"/>
              <a:gd name="connsiteY4030" fmla="*/ 1055757 h 2152650"/>
              <a:gd name="connsiteX4031" fmla="*/ 1893666 w 3600448"/>
              <a:gd name="connsiteY4031" fmla="*/ 1063211 h 2152650"/>
              <a:gd name="connsiteX4032" fmla="*/ 1908556 w 3600448"/>
              <a:gd name="connsiteY4032" fmla="*/ 1055757 h 2152650"/>
              <a:gd name="connsiteX4033" fmla="*/ 1904833 w 3600448"/>
              <a:gd name="connsiteY4033" fmla="*/ 1081847 h 2152650"/>
              <a:gd name="connsiteX4034" fmla="*/ 1901111 w 3600448"/>
              <a:gd name="connsiteY4034" fmla="*/ 1074393 h 2152650"/>
              <a:gd name="connsiteX4035" fmla="*/ 1886221 w 3600448"/>
              <a:gd name="connsiteY4035" fmla="*/ 1074393 h 2152650"/>
              <a:gd name="connsiteX4036" fmla="*/ 1884825 w 3600448"/>
              <a:gd name="connsiteY4036" fmla="*/ 1074859 h 2152650"/>
              <a:gd name="connsiteX4037" fmla="*/ 1881555 w 3600448"/>
              <a:gd name="connsiteY4037" fmla="*/ 1075950 h 2152650"/>
              <a:gd name="connsiteX4038" fmla="*/ 1882034 w 3600448"/>
              <a:gd name="connsiteY4038" fmla="*/ 1072063 h 2152650"/>
              <a:gd name="connsiteX4039" fmla="*/ 1886221 w 3600448"/>
              <a:gd name="connsiteY4039" fmla="*/ 1063211 h 2152650"/>
              <a:gd name="connsiteX4040" fmla="*/ 1860164 w 3600448"/>
              <a:gd name="connsiteY4040" fmla="*/ 1059484 h 2152650"/>
              <a:gd name="connsiteX4041" fmla="*/ 1841552 w 3600448"/>
              <a:gd name="connsiteY4041" fmla="*/ 1066938 h 2152650"/>
              <a:gd name="connsiteX4042" fmla="*/ 1848997 w 3600448"/>
              <a:gd name="connsiteY4042" fmla="*/ 1059484 h 2152650"/>
              <a:gd name="connsiteX4043" fmla="*/ 1830385 w 3600448"/>
              <a:gd name="connsiteY4043" fmla="*/ 1063211 h 2152650"/>
              <a:gd name="connsiteX4044" fmla="*/ 1871332 w 3600448"/>
              <a:gd name="connsiteY4044" fmla="*/ 1044575 h 2152650"/>
              <a:gd name="connsiteX4045" fmla="*/ 1632902 w 3600448"/>
              <a:gd name="connsiteY4045" fmla="*/ 1044575 h 2152650"/>
              <a:gd name="connsiteX4046" fmla="*/ 1621472 w 3600448"/>
              <a:gd name="connsiteY4046" fmla="*/ 1052513 h 2152650"/>
              <a:gd name="connsiteX4047" fmla="*/ 1617662 w 3600448"/>
              <a:gd name="connsiteY4047" fmla="*/ 1048544 h 2152650"/>
              <a:gd name="connsiteX4048" fmla="*/ 1632902 w 3600448"/>
              <a:gd name="connsiteY4048" fmla="*/ 1044575 h 2152650"/>
              <a:gd name="connsiteX4049" fmla="*/ 312118 w 3600448"/>
              <a:gd name="connsiteY4049" fmla="*/ 1044575 h 2152650"/>
              <a:gd name="connsiteX4050" fmla="*/ 326724 w 3600448"/>
              <a:gd name="connsiteY4050" fmla="*/ 1055687 h 2152650"/>
              <a:gd name="connsiteX4051" fmla="*/ 334026 w 3600448"/>
              <a:gd name="connsiteY4051" fmla="*/ 1051983 h 2152650"/>
              <a:gd name="connsiteX4052" fmla="*/ 337677 w 3600448"/>
              <a:gd name="connsiteY4052" fmla="*/ 1070504 h 2152650"/>
              <a:gd name="connsiteX4053" fmla="*/ 326724 w 3600448"/>
              <a:gd name="connsiteY4053" fmla="*/ 1074208 h 2152650"/>
              <a:gd name="connsiteX4054" fmla="*/ 330376 w 3600448"/>
              <a:gd name="connsiteY4054" fmla="*/ 1059392 h 2152650"/>
              <a:gd name="connsiteX4055" fmla="*/ 304816 w 3600448"/>
              <a:gd name="connsiteY4055" fmla="*/ 1055687 h 2152650"/>
              <a:gd name="connsiteX4056" fmla="*/ 308466 w 3600448"/>
              <a:gd name="connsiteY4056" fmla="*/ 1055687 h 2152650"/>
              <a:gd name="connsiteX4057" fmla="*/ 312118 w 3600448"/>
              <a:gd name="connsiteY4057" fmla="*/ 1044575 h 2152650"/>
              <a:gd name="connsiteX4058" fmla="*/ 2581300 w 3600448"/>
              <a:gd name="connsiteY4058" fmla="*/ 1041838 h 2152650"/>
              <a:gd name="connsiteX4059" fmla="*/ 2568554 w 3600448"/>
              <a:gd name="connsiteY4059" fmla="*/ 1048818 h 2152650"/>
              <a:gd name="connsiteX4060" fmla="*/ 2561561 w 3600448"/>
              <a:gd name="connsiteY4060" fmla="*/ 1047930 h 2152650"/>
              <a:gd name="connsiteX4061" fmla="*/ 2571522 w 3600448"/>
              <a:gd name="connsiteY4061" fmla="*/ 1042769 h 2152650"/>
              <a:gd name="connsiteX4062" fmla="*/ 2581300 w 3600448"/>
              <a:gd name="connsiteY4062" fmla="*/ 1041838 h 2152650"/>
              <a:gd name="connsiteX4063" fmla="*/ 299221 w 3600448"/>
              <a:gd name="connsiteY4063" fmla="*/ 1040025 h 2152650"/>
              <a:gd name="connsiteX4064" fmla="*/ 299539 w 3600448"/>
              <a:gd name="connsiteY4064" fmla="*/ 1040642 h 2152650"/>
              <a:gd name="connsiteX4065" fmla="*/ 300009 w 3600448"/>
              <a:gd name="connsiteY4065" fmla="*/ 1041544 h 2152650"/>
              <a:gd name="connsiteX4066" fmla="*/ 298155 w 3600448"/>
              <a:gd name="connsiteY4066" fmla="*/ 1041424 h 2152650"/>
              <a:gd name="connsiteX4067" fmla="*/ 705016 w 3600448"/>
              <a:gd name="connsiteY4067" fmla="*/ 1038890 h 2152650"/>
              <a:gd name="connsiteX4068" fmla="*/ 705910 w 3600448"/>
              <a:gd name="connsiteY4068" fmla="*/ 1041400 h 2152650"/>
              <a:gd name="connsiteX4069" fmla="*/ 703083 w 3600448"/>
              <a:gd name="connsiteY4069" fmla="*/ 1049337 h 2152650"/>
              <a:gd name="connsiteX4070" fmla="*/ 700255 w 3600448"/>
              <a:gd name="connsiteY4070" fmla="*/ 1042888 h 2152650"/>
              <a:gd name="connsiteX4071" fmla="*/ 1639887 w 3600448"/>
              <a:gd name="connsiteY4071" fmla="*/ 1038225 h 2152650"/>
              <a:gd name="connsiteX4072" fmla="*/ 1650999 w 3600448"/>
              <a:gd name="connsiteY4072" fmla="*/ 1041400 h 2152650"/>
              <a:gd name="connsiteX4073" fmla="*/ 1647296 w 3600448"/>
              <a:gd name="connsiteY4073" fmla="*/ 1044575 h 2152650"/>
              <a:gd name="connsiteX4074" fmla="*/ 1639887 w 3600448"/>
              <a:gd name="connsiteY4074" fmla="*/ 1038225 h 2152650"/>
              <a:gd name="connsiteX4075" fmla="*/ 1145697 w 3600448"/>
              <a:gd name="connsiteY4075" fmla="*/ 1036393 h 2152650"/>
              <a:gd name="connsiteX4076" fmla="*/ 1144598 w 3600448"/>
              <a:gd name="connsiteY4076" fmla="*/ 1038225 h 2152650"/>
              <a:gd name="connsiteX4077" fmla="*/ 1141423 w 3600448"/>
              <a:gd name="connsiteY4077" fmla="*/ 1038225 h 2152650"/>
              <a:gd name="connsiteX4078" fmla="*/ 576195 w 3600448"/>
              <a:gd name="connsiteY4078" fmla="*/ 1033835 h 2152650"/>
              <a:gd name="connsiteX4079" fmla="*/ 583641 w 3600448"/>
              <a:gd name="connsiteY4079" fmla="*/ 1038225 h 2152650"/>
              <a:gd name="connsiteX4080" fmla="*/ 576137 w 3600448"/>
              <a:gd name="connsiteY4080" fmla="*/ 1034177 h 2152650"/>
              <a:gd name="connsiteX4081" fmla="*/ 1747838 w 3600448"/>
              <a:gd name="connsiteY4081" fmla="*/ 1033462 h 2152650"/>
              <a:gd name="connsiteX4082" fmla="*/ 1722439 w 3600448"/>
              <a:gd name="connsiteY4082" fmla="*/ 1040870 h 2152650"/>
              <a:gd name="connsiteX4083" fmla="*/ 1747838 w 3600448"/>
              <a:gd name="connsiteY4083" fmla="*/ 1033462 h 2152650"/>
              <a:gd name="connsiteX4084" fmla="*/ 703083 w 3600448"/>
              <a:gd name="connsiteY4084" fmla="*/ 1033462 h 2152650"/>
              <a:gd name="connsiteX4085" fmla="*/ 705203 w 3600448"/>
              <a:gd name="connsiteY4085" fmla="*/ 1038733 h 2152650"/>
              <a:gd name="connsiteX4086" fmla="*/ 705016 w 3600448"/>
              <a:gd name="connsiteY4086" fmla="*/ 1038890 h 2152650"/>
              <a:gd name="connsiteX4087" fmla="*/ 2569568 w 3600448"/>
              <a:gd name="connsiteY4087" fmla="*/ 1031460 h 2152650"/>
              <a:gd name="connsiteX4088" fmla="*/ 2564538 w 3600448"/>
              <a:gd name="connsiteY4088" fmla="*/ 1038581 h 2152650"/>
              <a:gd name="connsiteX4089" fmla="*/ 2559775 w 3600448"/>
              <a:gd name="connsiteY4089" fmla="*/ 1047704 h 2152650"/>
              <a:gd name="connsiteX4090" fmla="*/ 2557554 w 3600448"/>
              <a:gd name="connsiteY4090" fmla="*/ 1047422 h 2152650"/>
              <a:gd name="connsiteX4091" fmla="*/ 2536602 w 3600448"/>
              <a:gd name="connsiteY4091" fmla="*/ 1053005 h 2152650"/>
              <a:gd name="connsiteX4092" fmla="*/ 2544052 w 3600448"/>
              <a:gd name="connsiteY4092" fmla="*/ 1067895 h 2152650"/>
              <a:gd name="connsiteX4093" fmla="*/ 2536602 w 3600448"/>
              <a:gd name="connsiteY4093" fmla="*/ 1056728 h 2152650"/>
              <a:gd name="connsiteX4094" fmla="*/ 2522370 w 3600448"/>
              <a:gd name="connsiteY4094" fmla="*/ 1052849 h 2152650"/>
              <a:gd name="connsiteX4095" fmla="*/ 2529618 w 3600448"/>
              <a:gd name="connsiteY4095" fmla="*/ 1051144 h 2152650"/>
              <a:gd name="connsiteX4096" fmla="*/ 2540327 w 3600448"/>
              <a:gd name="connsiteY4096" fmla="*/ 1049283 h 2152650"/>
              <a:gd name="connsiteX4097" fmla="*/ 2547777 w 3600448"/>
              <a:gd name="connsiteY4097" fmla="*/ 1038116 h 2152650"/>
              <a:gd name="connsiteX4098" fmla="*/ 2565935 w 3600448"/>
              <a:gd name="connsiteY4098" fmla="*/ 1032997 h 2152650"/>
              <a:gd name="connsiteX4099" fmla="*/ 1772020 w 3600448"/>
              <a:gd name="connsiteY4099" fmla="*/ 1031076 h 2152650"/>
              <a:gd name="connsiteX4100" fmla="*/ 1772045 w 3600448"/>
              <a:gd name="connsiteY4100" fmla="*/ 1031081 h 2152650"/>
              <a:gd name="connsiteX4101" fmla="*/ 1785938 w 3600448"/>
              <a:gd name="connsiteY4101" fmla="*/ 1034415 h 2152650"/>
              <a:gd name="connsiteX4102" fmla="*/ 1770060 w 3600448"/>
              <a:gd name="connsiteY4102" fmla="*/ 1038225 h 2152650"/>
              <a:gd name="connsiteX4103" fmla="*/ 311166 w 3600448"/>
              <a:gd name="connsiteY4103" fmla="*/ 1030720 h 2152650"/>
              <a:gd name="connsiteX4104" fmla="*/ 300470 w 3600448"/>
              <a:gd name="connsiteY4104" fmla="*/ 1038387 h 2152650"/>
              <a:gd name="connsiteX4105" fmla="*/ 299221 w 3600448"/>
              <a:gd name="connsiteY4105" fmla="*/ 1040025 h 2152650"/>
              <a:gd name="connsiteX4106" fmla="*/ 296283 w 3600448"/>
              <a:gd name="connsiteY4106" fmla="*/ 1034328 h 2152650"/>
              <a:gd name="connsiteX4107" fmla="*/ 311166 w 3600448"/>
              <a:gd name="connsiteY4107" fmla="*/ 1030720 h 2152650"/>
              <a:gd name="connsiteX4108" fmla="*/ 270224 w 3600448"/>
              <a:gd name="connsiteY4108" fmla="*/ 1030720 h 2152650"/>
              <a:gd name="connsiteX4109" fmla="*/ 289584 w 3600448"/>
              <a:gd name="connsiteY4109" fmla="*/ 1040867 h 2152650"/>
              <a:gd name="connsiteX4110" fmla="*/ 298155 w 3600448"/>
              <a:gd name="connsiteY4110" fmla="*/ 1041424 h 2152650"/>
              <a:gd name="connsiteX4111" fmla="*/ 292551 w 3600448"/>
              <a:gd name="connsiteY4111" fmla="*/ 1048760 h 2152650"/>
              <a:gd name="connsiteX4112" fmla="*/ 270224 w 3600448"/>
              <a:gd name="connsiteY4112" fmla="*/ 1048760 h 2152650"/>
              <a:gd name="connsiteX4113" fmla="*/ 273947 w 3600448"/>
              <a:gd name="connsiteY4113" fmla="*/ 1052367 h 2152650"/>
              <a:gd name="connsiteX4114" fmla="*/ 229299 w 3600448"/>
              <a:gd name="connsiteY4114" fmla="*/ 1048760 h 2152650"/>
              <a:gd name="connsiteX4115" fmla="*/ 218136 w 3600448"/>
              <a:gd name="connsiteY4115" fmla="*/ 1055975 h 2152650"/>
              <a:gd name="connsiteX4116" fmla="*/ 210693 w 3600448"/>
              <a:gd name="connsiteY4116" fmla="*/ 1052367 h 2152650"/>
              <a:gd name="connsiteX4117" fmla="*/ 213861 w 3600448"/>
              <a:gd name="connsiteY4117" fmla="*/ 1057682 h 2152650"/>
              <a:gd name="connsiteX4118" fmla="*/ 210693 w 3600448"/>
              <a:gd name="connsiteY4118" fmla="*/ 1055975 h 2152650"/>
              <a:gd name="connsiteX4119" fmla="*/ 192091 w 3600448"/>
              <a:gd name="connsiteY4119" fmla="*/ 1045152 h 2152650"/>
              <a:gd name="connsiteX4120" fmla="*/ 203255 w 3600448"/>
              <a:gd name="connsiteY4120" fmla="*/ 1037936 h 2152650"/>
              <a:gd name="connsiteX4121" fmla="*/ 229299 w 3600448"/>
              <a:gd name="connsiteY4121" fmla="*/ 1041544 h 2152650"/>
              <a:gd name="connsiteX4122" fmla="*/ 240459 w 3600448"/>
              <a:gd name="connsiteY4122" fmla="*/ 1048760 h 2152650"/>
              <a:gd name="connsiteX4123" fmla="*/ 236739 w 3600448"/>
              <a:gd name="connsiteY4123" fmla="*/ 1037936 h 2152650"/>
              <a:gd name="connsiteX4124" fmla="*/ 244180 w 3600448"/>
              <a:gd name="connsiteY4124" fmla="*/ 1041544 h 2152650"/>
              <a:gd name="connsiteX4125" fmla="*/ 240459 w 3600448"/>
              <a:gd name="connsiteY4125" fmla="*/ 1034328 h 2152650"/>
              <a:gd name="connsiteX4126" fmla="*/ 259064 w 3600448"/>
              <a:gd name="connsiteY4126" fmla="*/ 1041544 h 2152650"/>
              <a:gd name="connsiteX4127" fmla="*/ 270224 w 3600448"/>
              <a:gd name="connsiteY4127" fmla="*/ 1030720 h 2152650"/>
              <a:gd name="connsiteX4128" fmla="*/ 3034024 w 3600448"/>
              <a:gd name="connsiteY4128" fmla="*/ 1030604 h 2152650"/>
              <a:gd name="connsiteX4129" fmla="*/ 3053819 w 3600448"/>
              <a:gd name="connsiteY4129" fmla="*/ 1038026 h 2152650"/>
              <a:gd name="connsiteX4130" fmla="*/ 3035298 w 3600448"/>
              <a:gd name="connsiteY4130" fmla="*/ 1049337 h 2152650"/>
              <a:gd name="connsiteX4131" fmla="*/ 3024185 w 3600448"/>
              <a:gd name="connsiteY4131" fmla="*/ 1038026 h 2152650"/>
              <a:gd name="connsiteX4132" fmla="*/ 3034024 w 3600448"/>
              <a:gd name="connsiteY4132" fmla="*/ 1030604 h 2152650"/>
              <a:gd name="connsiteX4133" fmla="*/ 1149361 w 3600448"/>
              <a:gd name="connsiteY4133" fmla="*/ 1030287 h 2152650"/>
              <a:gd name="connsiteX4134" fmla="*/ 1152536 w 3600448"/>
              <a:gd name="connsiteY4134" fmla="*/ 1033462 h 2152650"/>
              <a:gd name="connsiteX4135" fmla="*/ 1145697 w 3600448"/>
              <a:gd name="connsiteY4135" fmla="*/ 1036393 h 2152650"/>
              <a:gd name="connsiteX4136" fmla="*/ 657244 w 3600448"/>
              <a:gd name="connsiteY4136" fmla="*/ 1030287 h 2152650"/>
              <a:gd name="connsiteX4137" fmla="*/ 686877 w 3600448"/>
              <a:gd name="connsiteY4137" fmla="*/ 1030287 h 2152650"/>
              <a:gd name="connsiteX4138" fmla="*/ 690581 w 3600448"/>
              <a:gd name="connsiteY4138" fmla="*/ 1037907 h 2152650"/>
              <a:gd name="connsiteX4139" fmla="*/ 683172 w 3600448"/>
              <a:gd name="connsiteY4139" fmla="*/ 1037907 h 2152650"/>
              <a:gd name="connsiteX4140" fmla="*/ 675764 w 3600448"/>
              <a:gd name="connsiteY4140" fmla="*/ 1045527 h 2152650"/>
              <a:gd name="connsiteX4141" fmla="*/ 664652 w 3600448"/>
              <a:gd name="connsiteY4141" fmla="*/ 1041717 h 2152650"/>
              <a:gd name="connsiteX4142" fmla="*/ 672060 w 3600448"/>
              <a:gd name="connsiteY4142" fmla="*/ 1049337 h 2152650"/>
              <a:gd name="connsiteX4143" fmla="*/ 657244 w 3600448"/>
              <a:gd name="connsiteY4143" fmla="*/ 1037907 h 2152650"/>
              <a:gd name="connsiteX4144" fmla="*/ 653540 w 3600448"/>
              <a:gd name="connsiteY4144" fmla="*/ 1045527 h 2152650"/>
              <a:gd name="connsiteX4145" fmla="*/ 649835 w 3600448"/>
              <a:gd name="connsiteY4145" fmla="*/ 1037907 h 2152650"/>
              <a:gd name="connsiteX4146" fmla="*/ 653540 w 3600448"/>
              <a:gd name="connsiteY4146" fmla="*/ 1041717 h 2152650"/>
              <a:gd name="connsiteX4147" fmla="*/ 657244 w 3600448"/>
              <a:gd name="connsiteY4147" fmla="*/ 1030287 h 2152650"/>
              <a:gd name="connsiteX4148" fmla="*/ 2572395 w 3600448"/>
              <a:gd name="connsiteY4148" fmla="*/ 1030264 h 2152650"/>
              <a:gd name="connsiteX4149" fmla="*/ 2569568 w 3600448"/>
              <a:gd name="connsiteY4149" fmla="*/ 1031460 h 2152650"/>
              <a:gd name="connsiteX4150" fmla="*/ 2570125 w 3600448"/>
              <a:gd name="connsiteY4150" fmla="*/ 1030671 h 2152650"/>
              <a:gd name="connsiteX4151" fmla="*/ 2572395 w 3600448"/>
              <a:gd name="connsiteY4151" fmla="*/ 1030264 h 2152650"/>
              <a:gd name="connsiteX4152" fmla="*/ 1540676 w 3600448"/>
              <a:gd name="connsiteY4152" fmla="*/ 1029039 h 2152650"/>
              <a:gd name="connsiteX4153" fmla="*/ 1543467 w 3600448"/>
              <a:gd name="connsiteY4153" fmla="*/ 1034607 h 2152650"/>
              <a:gd name="connsiteX4154" fmla="*/ 1532303 w 3600448"/>
              <a:gd name="connsiteY4154" fmla="*/ 1034607 h 2152650"/>
              <a:gd name="connsiteX4155" fmla="*/ 1533697 w 3600448"/>
              <a:gd name="connsiteY4155" fmla="*/ 1033679 h 2152650"/>
              <a:gd name="connsiteX4156" fmla="*/ 1773405 w 3600448"/>
              <a:gd name="connsiteY4156" fmla="*/ 1028199 h 2152650"/>
              <a:gd name="connsiteX4157" fmla="*/ 1772543 w 3600448"/>
              <a:gd name="connsiteY4157" fmla="*/ 1029176 h 2152650"/>
              <a:gd name="connsiteX4158" fmla="*/ 1772020 w 3600448"/>
              <a:gd name="connsiteY4158" fmla="*/ 1031076 h 2152650"/>
              <a:gd name="connsiteX4159" fmla="*/ 1770060 w 3600448"/>
              <a:gd name="connsiteY4159" fmla="*/ 1030605 h 2152650"/>
              <a:gd name="connsiteX4160" fmla="*/ 1543467 w 3600448"/>
              <a:gd name="connsiteY4160" fmla="*/ 1027183 h 2152650"/>
              <a:gd name="connsiteX4161" fmla="*/ 1540676 w 3600448"/>
              <a:gd name="connsiteY4161" fmla="*/ 1029039 h 2152650"/>
              <a:gd name="connsiteX4162" fmla="*/ 1539851 w 3600448"/>
              <a:gd name="connsiteY4162" fmla="*/ 1027395 h 2152650"/>
              <a:gd name="connsiteX4163" fmla="*/ 1644651 w 3600448"/>
              <a:gd name="connsiteY4163" fmla="*/ 1027112 h 2152650"/>
              <a:gd name="connsiteX4164" fmla="*/ 1655364 w 3600448"/>
              <a:gd name="connsiteY4164" fmla="*/ 1030287 h 2152650"/>
              <a:gd name="connsiteX4165" fmla="*/ 1644651 w 3600448"/>
              <a:gd name="connsiteY4165" fmla="*/ 1027112 h 2152650"/>
              <a:gd name="connsiteX4166" fmla="*/ 583425 w 3600448"/>
              <a:gd name="connsiteY4166" fmla="*/ 1027112 h 2152650"/>
              <a:gd name="connsiteX4167" fmla="*/ 595331 w 3600448"/>
              <a:gd name="connsiteY4167" fmla="*/ 1030287 h 2152650"/>
              <a:gd name="connsiteX4168" fmla="*/ 595331 w 3600448"/>
              <a:gd name="connsiteY4168" fmla="*/ 1033462 h 2152650"/>
              <a:gd name="connsiteX4169" fmla="*/ 583425 w 3600448"/>
              <a:gd name="connsiteY4169" fmla="*/ 1027112 h 2152650"/>
              <a:gd name="connsiteX4170" fmla="*/ 1142651 w 3600448"/>
              <a:gd name="connsiteY4170" fmla="*/ 1022642 h 2152650"/>
              <a:gd name="connsiteX4171" fmla="*/ 1155711 w 3600448"/>
              <a:gd name="connsiteY4171" fmla="*/ 1023144 h 2152650"/>
              <a:gd name="connsiteX4172" fmla="*/ 1141423 w 3600448"/>
              <a:gd name="connsiteY4172" fmla="*/ 1026716 h 2152650"/>
              <a:gd name="connsiteX4173" fmla="*/ 1142651 w 3600448"/>
              <a:gd name="connsiteY4173" fmla="*/ 1022642 h 2152650"/>
              <a:gd name="connsiteX4174" fmla="*/ 2279648 w 3600448"/>
              <a:gd name="connsiteY4174" fmla="*/ 1022350 h 2152650"/>
              <a:gd name="connsiteX4175" fmla="*/ 2273298 w 3600448"/>
              <a:gd name="connsiteY4175" fmla="*/ 1027112 h 2152650"/>
              <a:gd name="connsiteX4176" fmla="*/ 2262185 w 3600448"/>
              <a:gd name="connsiteY4176" fmla="*/ 1027112 h 2152650"/>
              <a:gd name="connsiteX4177" fmla="*/ 1669997 w 3600448"/>
              <a:gd name="connsiteY4177" fmla="*/ 1019759 h 2152650"/>
              <a:gd name="connsiteX4178" fmla="*/ 1665810 w 3600448"/>
              <a:gd name="connsiteY4178" fmla="*/ 1021151 h 2152650"/>
              <a:gd name="connsiteX4179" fmla="*/ 1661111 w 3600448"/>
              <a:gd name="connsiteY4179" fmla="*/ 1020213 h 2152650"/>
              <a:gd name="connsiteX4180" fmla="*/ 989026 w 3600448"/>
              <a:gd name="connsiteY4180" fmla="*/ 1019571 h 2152650"/>
              <a:gd name="connsiteX4181" fmla="*/ 995923 w 3600448"/>
              <a:gd name="connsiteY4181" fmla="*/ 1020240 h 2152650"/>
              <a:gd name="connsiteX4182" fmla="*/ 992731 w 3600448"/>
              <a:gd name="connsiteY4182" fmla="*/ 1023342 h 2152650"/>
              <a:gd name="connsiteX4183" fmla="*/ 989026 w 3600448"/>
              <a:gd name="connsiteY4183" fmla="*/ 1019571 h 2152650"/>
              <a:gd name="connsiteX4184" fmla="*/ 527701 w 3600448"/>
              <a:gd name="connsiteY4184" fmla="*/ 1019492 h 2152650"/>
              <a:gd name="connsiteX4185" fmla="*/ 523891 w 3600448"/>
              <a:gd name="connsiteY4185" fmla="*/ 1026477 h 2152650"/>
              <a:gd name="connsiteX4186" fmla="*/ 542940 w 3600448"/>
              <a:gd name="connsiteY4186" fmla="*/ 1029970 h 2152650"/>
              <a:gd name="connsiteX4187" fmla="*/ 512460 w 3600448"/>
              <a:gd name="connsiteY4187" fmla="*/ 1033462 h 2152650"/>
              <a:gd name="connsiteX4188" fmla="*/ 504841 w 3600448"/>
              <a:gd name="connsiteY4188" fmla="*/ 1022985 h 2152650"/>
              <a:gd name="connsiteX4189" fmla="*/ 527701 w 3600448"/>
              <a:gd name="connsiteY4189" fmla="*/ 1019492 h 2152650"/>
              <a:gd name="connsiteX4190" fmla="*/ 1785938 w 3600448"/>
              <a:gd name="connsiteY4190" fmla="*/ 1019175 h 2152650"/>
              <a:gd name="connsiteX4191" fmla="*/ 1777998 w 3600448"/>
              <a:gd name="connsiteY4191" fmla="*/ 1024890 h 2152650"/>
              <a:gd name="connsiteX4192" fmla="*/ 1773405 w 3600448"/>
              <a:gd name="connsiteY4192" fmla="*/ 1028199 h 2152650"/>
              <a:gd name="connsiteX4193" fmla="*/ 1777998 w 3600448"/>
              <a:gd name="connsiteY4193" fmla="*/ 1022985 h 2152650"/>
              <a:gd name="connsiteX4194" fmla="*/ 1770060 w 3600448"/>
              <a:gd name="connsiteY4194" fmla="*/ 1022985 h 2152650"/>
              <a:gd name="connsiteX4195" fmla="*/ 1785938 w 3600448"/>
              <a:gd name="connsiteY4195" fmla="*/ 1019175 h 2152650"/>
              <a:gd name="connsiteX4196" fmla="*/ 564880 w 3600448"/>
              <a:gd name="connsiteY4196" fmla="*/ 1019175 h 2152650"/>
              <a:gd name="connsiteX4197" fmla="*/ 568632 w 3600448"/>
              <a:gd name="connsiteY4197" fmla="*/ 1026795 h 2152650"/>
              <a:gd name="connsiteX4198" fmla="*/ 576137 w 3600448"/>
              <a:gd name="connsiteY4198" fmla="*/ 1019175 h 2152650"/>
              <a:gd name="connsiteX4199" fmla="*/ 577075 w 3600448"/>
              <a:gd name="connsiteY4199" fmla="*/ 1028700 h 2152650"/>
              <a:gd name="connsiteX4200" fmla="*/ 576195 w 3600448"/>
              <a:gd name="connsiteY4200" fmla="*/ 1033835 h 2152650"/>
              <a:gd name="connsiteX4201" fmla="*/ 569101 w 3600448"/>
              <a:gd name="connsiteY4201" fmla="*/ 1029653 h 2152650"/>
              <a:gd name="connsiteX4202" fmla="*/ 557376 w 3600448"/>
              <a:gd name="connsiteY4202" fmla="*/ 1026795 h 2152650"/>
              <a:gd name="connsiteX4203" fmla="*/ 546115 w 3600448"/>
              <a:gd name="connsiteY4203" fmla="*/ 1026795 h 2152650"/>
              <a:gd name="connsiteX4204" fmla="*/ 564880 w 3600448"/>
              <a:gd name="connsiteY4204" fmla="*/ 1019175 h 2152650"/>
              <a:gd name="connsiteX4205" fmla="*/ 750588 w 3600448"/>
              <a:gd name="connsiteY4205" fmla="*/ 1015206 h 2152650"/>
              <a:gd name="connsiteX4206" fmla="*/ 762018 w 3600448"/>
              <a:gd name="connsiteY4206" fmla="*/ 1019174 h 2152650"/>
              <a:gd name="connsiteX4207" fmla="*/ 742968 w 3600448"/>
              <a:gd name="connsiteY4207" fmla="*/ 1023143 h 2152650"/>
              <a:gd name="connsiteX4208" fmla="*/ 750588 w 3600448"/>
              <a:gd name="connsiteY4208" fmla="*/ 1015206 h 2152650"/>
              <a:gd name="connsiteX4209" fmla="*/ 955811 w 3600448"/>
              <a:gd name="connsiteY4209" fmla="*/ 1015007 h 2152650"/>
              <a:gd name="connsiteX4210" fmla="*/ 963383 w 3600448"/>
              <a:gd name="connsiteY4210" fmla="*/ 1018777 h 2152650"/>
              <a:gd name="connsiteX4211" fmla="*/ 959597 w 3600448"/>
              <a:gd name="connsiteY4211" fmla="*/ 1015007 h 2152650"/>
              <a:gd name="connsiteX4212" fmla="*/ 970954 w 3600448"/>
              <a:gd name="connsiteY4212" fmla="*/ 1030088 h 2152650"/>
              <a:gd name="connsiteX4213" fmla="*/ 948240 w 3600448"/>
              <a:gd name="connsiteY4213" fmla="*/ 1041399 h 2152650"/>
              <a:gd name="connsiteX4214" fmla="*/ 929312 w 3600448"/>
              <a:gd name="connsiteY4214" fmla="*/ 1037629 h 2152650"/>
              <a:gd name="connsiteX4215" fmla="*/ 936884 w 3600448"/>
              <a:gd name="connsiteY4215" fmla="*/ 1041399 h 2152650"/>
              <a:gd name="connsiteX4216" fmla="*/ 925527 w 3600448"/>
              <a:gd name="connsiteY4216" fmla="*/ 1037629 h 2152650"/>
              <a:gd name="connsiteX4217" fmla="*/ 955811 w 3600448"/>
              <a:gd name="connsiteY4217" fmla="*/ 1015007 h 2152650"/>
              <a:gd name="connsiteX4218" fmla="*/ 773131 w 3600448"/>
              <a:gd name="connsiteY4218" fmla="*/ 1011237 h 2152650"/>
              <a:gd name="connsiteX4219" fmla="*/ 773131 w 3600448"/>
              <a:gd name="connsiteY4219" fmla="*/ 1027112 h 2152650"/>
              <a:gd name="connsiteX4220" fmla="*/ 765193 w 3600448"/>
              <a:gd name="connsiteY4220" fmla="*/ 1022349 h 2152650"/>
              <a:gd name="connsiteX4221" fmla="*/ 587167 w 3600448"/>
              <a:gd name="connsiteY4221" fmla="*/ 1011237 h 2152650"/>
              <a:gd name="connsiteX4222" fmla="*/ 602589 w 3600448"/>
              <a:gd name="connsiteY4222" fmla="*/ 1011237 h 2152650"/>
              <a:gd name="connsiteX4223" fmla="*/ 594878 w 3600448"/>
              <a:gd name="connsiteY4223" fmla="*/ 1022349 h 2152650"/>
              <a:gd name="connsiteX4224" fmla="*/ 587167 w 3600448"/>
              <a:gd name="connsiteY4224" fmla="*/ 1011237 h 2152650"/>
              <a:gd name="connsiteX4225" fmla="*/ 1766885 w 3600448"/>
              <a:gd name="connsiteY4225" fmla="*/ 1008515 h 2152650"/>
              <a:gd name="connsiteX4226" fmla="*/ 1751806 w 3600448"/>
              <a:gd name="connsiteY4226" fmla="*/ 1023030 h 2152650"/>
              <a:gd name="connsiteX4227" fmla="*/ 1759346 w 3600448"/>
              <a:gd name="connsiteY4227" fmla="*/ 1015773 h 2152650"/>
              <a:gd name="connsiteX4228" fmla="*/ 1759346 w 3600448"/>
              <a:gd name="connsiteY4228" fmla="*/ 1026658 h 2152650"/>
              <a:gd name="connsiteX4229" fmla="*/ 1744263 w 3600448"/>
              <a:gd name="connsiteY4229" fmla="*/ 1030287 h 2152650"/>
              <a:gd name="connsiteX4230" fmla="*/ 1751806 w 3600448"/>
              <a:gd name="connsiteY4230" fmla="*/ 1026658 h 2152650"/>
              <a:gd name="connsiteX4231" fmla="*/ 1736724 w 3600448"/>
              <a:gd name="connsiteY4231" fmla="*/ 1023030 h 2152650"/>
              <a:gd name="connsiteX4232" fmla="*/ 1766885 w 3600448"/>
              <a:gd name="connsiteY4232" fmla="*/ 1008515 h 2152650"/>
              <a:gd name="connsiteX4233" fmla="*/ 3009898 w 3600448"/>
              <a:gd name="connsiteY4233" fmla="*/ 1008062 h 2152650"/>
              <a:gd name="connsiteX4234" fmla="*/ 3009898 w 3600448"/>
              <a:gd name="connsiteY4234" fmla="*/ 1019174 h 2152650"/>
              <a:gd name="connsiteX4235" fmla="*/ 3006194 w 3600448"/>
              <a:gd name="connsiteY4235" fmla="*/ 1015470 h 2152650"/>
              <a:gd name="connsiteX4236" fmla="*/ 2998785 w 3600448"/>
              <a:gd name="connsiteY4236" fmla="*/ 1015470 h 2152650"/>
              <a:gd name="connsiteX4237" fmla="*/ 3009898 w 3600448"/>
              <a:gd name="connsiteY4237" fmla="*/ 1008062 h 2152650"/>
              <a:gd name="connsiteX4238" fmla="*/ 3076572 w 3600448"/>
              <a:gd name="connsiteY4238" fmla="*/ 1004887 h 2152650"/>
              <a:gd name="connsiteX4239" fmla="*/ 3090860 w 3600448"/>
              <a:gd name="connsiteY4239" fmla="*/ 1008062 h 2152650"/>
              <a:gd name="connsiteX4240" fmla="*/ 3076572 w 3600448"/>
              <a:gd name="connsiteY4240" fmla="*/ 1011237 h 2152650"/>
              <a:gd name="connsiteX4241" fmla="*/ 3076572 w 3600448"/>
              <a:gd name="connsiteY4241" fmla="*/ 1004887 h 2152650"/>
              <a:gd name="connsiteX4242" fmla="*/ 1194518 w 3600448"/>
              <a:gd name="connsiteY4242" fmla="*/ 1003366 h 2152650"/>
              <a:gd name="connsiteX4243" fmla="*/ 1216034 w 3600448"/>
              <a:gd name="connsiteY4243" fmla="*/ 1007533 h 2152650"/>
              <a:gd name="connsiteX4244" fmla="*/ 1201066 w 3600448"/>
              <a:gd name="connsiteY4244" fmla="*/ 1007533 h 2152650"/>
              <a:gd name="connsiteX4245" fmla="*/ 1208550 w 3600448"/>
              <a:gd name="connsiteY4245" fmla="*/ 1014942 h 2152650"/>
              <a:gd name="connsiteX4246" fmla="*/ 1163648 w 3600448"/>
              <a:gd name="connsiteY4246" fmla="*/ 1018646 h 2152650"/>
              <a:gd name="connsiteX4247" fmla="*/ 1171132 w 3600448"/>
              <a:gd name="connsiteY4247" fmla="*/ 1011237 h 2152650"/>
              <a:gd name="connsiteX4248" fmla="*/ 1167390 w 3600448"/>
              <a:gd name="connsiteY4248" fmla="*/ 1007533 h 2152650"/>
              <a:gd name="connsiteX4249" fmla="*/ 1194518 w 3600448"/>
              <a:gd name="connsiteY4249" fmla="*/ 1003366 h 2152650"/>
              <a:gd name="connsiteX4250" fmla="*/ 527066 w 3600448"/>
              <a:gd name="connsiteY4250" fmla="*/ 1000125 h 2152650"/>
              <a:gd name="connsiteX4251" fmla="*/ 542940 w 3600448"/>
              <a:gd name="connsiteY4251" fmla="*/ 1000125 h 2152650"/>
              <a:gd name="connsiteX4252" fmla="*/ 527066 w 3600448"/>
              <a:gd name="connsiteY4252" fmla="*/ 1008062 h 2152650"/>
              <a:gd name="connsiteX4253" fmla="*/ 527066 w 3600448"/>
              <a:gd name="connsiteY4253" fmla="*/ 1000125 h 2152650"/>
              <a:gd name="connsiteX4254" fmla="*/ 1527128 w 3600448"/>
              <a:gd name="connsiteY4254" fmla="*/ 999169 h 2152650"/>
              <a:gd name="connsiteX4255" fmla="*/ 1536025 w 3600448"/>
              <a:gd name="connsiteY4255" fmla="*/ 1004911 h 2152650"/>
              <a:gd name="connsiteX4256" fmla="*/ 1524860 w 3600448"/>
              <a:gd name="connsiteY4256" fmla="*/ 1019759 h 2152650"/>
              <a:gd name="connsiteX4257" fmla="*/ 1538352 w 3600448"/>
              <a:gd name="connsiteY4257" fmla="*/ 1024399 h 2152650"/>
              <a:gd name="connsiteX4258" fmla="*/ 1539851 w 3600448"/>
              <a:gd name="connsiteY4258" fmla="*/ 1027395 h 2152650"/>
              <a:gd name="connsiteX4259" fmla="*/ 1535560 w 3600448"/>
              <a:gd name="connsiteY4259" fmla="*/ 1027647 h 2152650"/>
              <a:gd name="connsiteX4260" fmla="*/ 1524860 w 3600448"/>
              <a:gd name="connsiteY4260" fmla="*/ 1030895 h 2152650"/>
              <a:gd name="connsiteX4261" fmla="*/ 1528581 w 3600448"/>
              <a:gd name="connsiteY4261" fmla="*/ 1023471 h 2152650"/>
              <a:gd name="connsiteX4262" fmla="*/ 1487646 w 3600448"/>
              <a:gd name="connsiteY4262" fmla="*/ 1030895 h 2152650"/>
              <a:gd name="connsiteX4263" fmla="*/ 1487646 w 3600448"/>
              <a:gd name="connsiteY4263" fmla="*/ 1038319 h 2152650"/>
              <a:gd name="connsiteX4264" fmla="*/ 1509974 w 3600448"/>
              <a:gd name="connsiteY4264" fmla="*/ 1030895 h 2152650"/>
              <a:gd name="connsiteX4265" fmla="*/ 1476482 w 3600448"/>
              <a:gd name="connsiteY4265" fmla="*/ 1042031 h 2152650"/>
              <a:gd name="connsiteX4266" fmla="*/ 1491367 w 3600448"/>
              <a:gd name="connsiteY4266" fmla="*/ 1049454 h 2152650"/>
              <a:gd name="connsiteX4267" fmla="*/ 1480203 w 3600448"/>
              <a:gd name="connsiteY4267" fmla="*/ 1064302 h 2152650"/>
              <a:gd name="connsiteX4268" fmla="*/ 1472760 w 3600448"/>
              <a:gd name="connsiteY4268" fmla="*/ 1060590 h 2152650"/>
              <a:gd name="connsiteX4269" fmla="*/ 1469039 w 3600448"/>
              <a:gd name="connsiteY4269" fmla="*/ 1071726 h 2152650"/>
              <a:gd name="connsiteX4270" fmla="*/ 1465317 w 3600448"/>
              <a:gd name="connsiteY4270" fmla="*/ 1068014 h 2152650"/>
              <a:gd name="connsiteX4271" fmla="*/ 1428100 w 3600448"/>
              <a:gd name="connsiteY4271" fmla="*/ 1082862 h 2152650"/>
              <a:gd name="connsiteX4272" fmla="*/ 1394610 w 3600448"/>
              <a:gd name="connsiteY4272" fmla="*/ 1082862 h 2152650"/>
              <a:gd name="connsiteX4273" fmla="*/ 1390885 w 3600448"/>
              <a:gd name="connsiteY4273" fmla="*/ 1075438 h 2152650"/>
              <a:gd name="connsiteX4274" fmla="*/ 1383443 w 3600448"/>
              <a:gd name="connsiteY4274" fmla="*/ 1090286 h 2152650"/>
              <a:gd name="connsiteX4275" fmla="*/ 1349949 w 3600448"/>
              <a:gd name="connsiteY4275" fmla="*/ 1108846 h 2152650"/>
              <a:gd name="connsiteX4276" fmla="*/ 1361113 w 3600448"/>
              <a:gd name="connsiteY4276" fmla="*/ 1119982 h 2152650"/>
              <a:gd name="connsiteX4277" fmla="*/ 1357391 w 3600448"/>
              <a:gd name="connsiteY4277" fmla="*/ 1112558 h 2152650"/>
              <a:gd name="connsiteX4278" fmla="*/ 1405771 w 3600448"/>
              <a:gd name="connsiteY4278" fmla="*/ 1112558 h 2152650"/>
              <a:gd name="connsiteX4279" fmla="*/ 1498810 w 3600448"/>
              <a:gd name="connsiteY4279" fmla="*/ 1086574 h 2152650"/>
              <a:gd name="connsiteX4280" fmla="*/ 1517417 w 3600448"/>
              <a:gd name="connsiteY4280" fmla="*/ 1090286 h 2152650"/>
              <a:gd name="connsiteX4281" fmla="*/ 1521139 w 3600448"/>
              <a:gd name="connsiteY4281" fmla="*/ 1082862 h 2152650"/>
              <a:gd name="connsiteX4282" fmla="*/ 1513696 w 3600448"/>
              <a:gd name="connsiteY4282" fmla="*/ 1082862 h 2152650"/>
              <a:gd name="connsiteX4283" fmla="*/ 1532303 w 3600448"/>
              <a:gd name="connsiteY4283" fmla="*/ 1056878 h 2152650"/>
              <a:gd name="connsiteX4284" fmla="*/ 1536025 w 3600448"/>
              <a:gd name="connsiteY4284" fmla="*/ 1068014 h 2152650"/>
              <a:gd name="connsiteX4285" fmla="*/ 1554632 w 3600448"/>
              <a:gd name="connsiteY4285" fmla="*/ 1060590 h 2152650"/>
              <a:gd name="connsiteX4286" fmla="*/ 1539746 w 3600448"/>
              <a:gd name="connsiteY4286" fmla="*/ 1053166 h 2152650"/>
              <a:gd name="connsiteX4287" fmla="*/ 1588124 w 3600448"/>
              <a:gd name="connsiteY4287" fmla="*/ 1023471 h 2152650"/>
              <a:gd name="connsiteX4288" fmla="*/ 1580682 w 3600448"/>
              <a:gd name="connsiteY4288" fmla="*/ 1016047 h 2152650"/>
              <a:gd name="connsiteX4289" fmla="*/ 1595567 w 3600448"/>
              <a:gd name="connsiteY4289" fmla="*/ 1016047 h 2152650"/>
              <a:gd name="connsiteX4290" fmla="*/ 1591846 w 3600448"/>
              <a:gd name="connsiteY4290" fmla="*/ 1019759 h 2152650"/>
              <a:gd name="connsiteX4291" fmla="*/ 1655110 w 3600448"/>
              <a:gd name="connsiteY4291" fmla="*/ 1004911 h 2152650"/>
              <a:gd name="connsiteX4292" fmla="*/ 1651390 w 3600448"/>
              <a:gd name="connsiteY4292" fmla="*/ 1016047 h 2152650"/>
              <a:gd name="connsiteX4293" fmla="*/ 1662553 w 3600448"/>
              <a:gd name="connsiteY4293" fmla="*/ 1012335 h 2152650"/>
              <a:gd name="connsiteX4294" fmla="*/ 1662553 w 3600448"/>
              <a:gd name="connsiteY4294" fmla="*/ 1008623 h 2152650"/>
              <a:gd name="connsiteX4295" fmla="*/ 1681162 w 3600448"/>
              <a:gd name="connsiteY4295" fmla="*/ 1004911 h 2152650"/>
              <a:gd name="connsiteX4296" fmla="*/ 1658833 w 3600448"/>
              <a:gd name="connsiteY4296" fmla="*/ 1019759 h 2152650"/>
              <a:gd name="connsiteX4297" fmla="*/ 1661111 w 3600448"/>
              <a:gd name="connsiteY4297" fmla="*/ 1020213 h 2152650"/>
              <a:gd name="connsiteX4298" fmla="*/ 1651854 w 3600448"/>
              <a:gd name="connsiteY4298" fmla="*/ 1020687 h 2152650"/>
              <a:gd name="connsiteX4299" fmla="*/ 1636503 w 3600448"/>
              <a:gd name="connsiteY4299" fmla="*/ 1016047 h 2152650"/>
              <a:gd name="connsiteX4300" fmla="*/ 1636503 w 3600448"/>
              <a:gd name="connsiteY4300" fmla="*/ 1027183 h 2152650"/>
              <a:gd name="connsiteX4301" fmla="*/ 1617666 w 3600448"/>
              <a:gd name="connsiteY4301" fmla="*/ 1041799 h 2152650"/>
              <a:gd name="connsiteX4302" fmla="*/ 1608897 w 3600448"/>
              <a:gd name="connsiteY4302" fmla="*/ 1044962 h 2152650"/>
              <a:gd name="connsiteX4303" fmla="*/ 1607197 w 3600448"/>
              <a:gd name="connsiteY4303" fmla="*/ 1044815 h 2152650"/>
              <a:gd name="connsiteX4304" fmla="*/ 1599289 w 3600448"/>
              <a:gd name="connsiteY4304" fmla="*/ 1049454 h 2152650"/>
              <a:gd name="connsiteX4305" fmla="*/ 1591846 w 3600448"/>
              <a:gd name="connsiteY4305" fmla="*/ 1042031 h 2152650"/>
              <a:gd name="connsiteX4306" fmla="*/ 1565797 w 3600448"/>
              <a:gd name="connsiteY4306" fmla="*/ 1053166 h 2152650"/>
              <a:gd name="connsiteX4307" fmla="*/ 1569517 w 3600448"/>
              <a:gd name="connsiteY4307" fmla="*/ 1064302 h 2152650"/>
              <a:gd name="connsiteX4308" fmla="*/ 1576960 w 3600448"/>
              <a:gd name="connsiteY4308" fmla="*/ 1049454 h 2152650"/>
              <a:gd name="connsiteX4309" fmla="*/ 1580682 w 3600448"/>
              <a:gd name="connsiteY4309" fmla="*/ 1064302 h 2152650"/>
              <a:gd name="connsiteX4310" fmla="*/ 1591846 w 3600448"/>
              <a:gd name="connsiteY4310" fmla="*/ 1056878 h 2152650"/>
              <a:gd name="connsiteX4311" fmla="*/ 1591846 w 3600448"/>
              <a:gd name="connsiteY4311" fmla="*/ 1060590 h 2152650"/>
              <a:gd name="connsiteX4312" fmla="*/ 1614174 w 3600448"/>
              <a:gd name="connsiteY4312" fmla="*/ 1060590 h 2152650"/>
              <a:gd name="connsiteX4313" fmla="*/ 1612425 w 3600448"/>
              <a:gd name="connsiteY4313" fmla="*/ 1057533 h 2152650"/>
              <a:gd name="connsiteX4314" fmla="*/ 1620224 w 3600448"/>
              <a:gd name="connsiteY4314" fmla="*/ 1060126 h 2152650"/>
              <a:gd name="connsiteX4315" fmla="*/ 1621618 w 3600448"/>
              <a:gd name="connsiteY4315" fmla="*/ 1060590 h 2152650"/>
              <a:gd name="connsiteX4316" fmla="*/ 1565797 w 3600448"/>
              <a:gd name="connsiteY4316" fmla="*/ 1090286 h 2152650"/>
              <a:gd name="connsiteX4317" fmla="*/ 1547189 w 3600448"/>
              <a:gd name="connsiteY4317" fmla="*/ 1090286 h 2152650"/>
              <a:gd name="connsiteX4318" fmla="*/ 1558353 w 3600448"/>
              <a:gd name="connsiteY4318" fmla="*/ 1075438 h 2152650"/>
              <a:gd name="connsiteX4319" fmla="*/ 1521139 w 3600448"/>
              <a:gd name="connsiteY4319" fmla="*/ 1090286 h 2152650"/>
              <a:gd name="connsiteX4320" fmla="*/ 1524860 w 3600448"/>
              <a:gd name="connsiteY4320" fmla="*/ 1093998 h 2152650"/>
              <a:gd name="connsiteX4321" fmla="*/ 1539746 w 3600448"/>
              <a:gd name="connsiteY4321" fmla="*/ 1090286 h 2152650"/>
              <a:gd name="connsiteX4322" fmla="*/ 1517417 w 3600448"/>
              <a:gd name="connsiteY4322" fmla="*/ 1101422 h 2152650"/>
              <a:gd name="connsiteX4323" fmla="*/ 1521139 w 3600448"/>
              <a:gd name="connsiteY4323" fmla="*/ 1093998 h 2152650"/>
              <a:gd name="connsiteX4324" fmla="*/ 1491367 w 3600448"/>
              <a:gd name="connsiteY4324" fmla="*/ 1105134 h 2152650"/>
              <a:gd name="connsiteX4325" fmla="*/ 1492984 w 3600448"/>
              <a:gd name="connsiteY4325" fmla="*/ 1106377 h 2152650"/>
              <a:gd name="connsiteX4326" fmla="*/ 1489970 w 3600448"/>
              <a:gd name="connsiteY4326" fmla="*/ 1105598 h 2152650"/>
              <a:gd name="connsiteX4327" fmla="*/ 1480203 w 3600448"/>
              <a:gd name="connsiteY4327" fmla="*/ 1105134 h 2152650"/>
              <a:gd name="connsiteX4328" fmla="*/ 1483925 w 3600448"/>
              <a:gd name="connsiteY4328" fmla="*/ 1108846 h 2152650"/>
              <a:gd name="connsiteX4329" fmla="*/ 1472760 w 3600448"/>
              <a:gd name="connsiteY4329" fmla="*/ 1112558 h 2152650"/>
              <a:gd name="connsiteX4330" fmla="*/ 1472760 w 3600448"/>
              <a:gd name="connsiteY4330" fmla="*/ 1116270 h 2152650"/>
              <a:gd name="connsiteX4331" fmla="*/ 1461596 w 3600448"/>
              <a:gd name="connsiteY4331" fmla="*/ 1112558 h 2152650"/>
              <a:gd name="connsiteX4332" fmla="*/ 1461596 w 3600448"/>
              <a:gd name="connsiteY4332" fmla="*/ 1116270 h 2152650"/>
              <a:gd name="connsiteX4333" fmla="*/ 1446707 w 3600448"/>
              <a:gd name="connsiteY4333" fmla="*/ 1108846 h 2152650"/>
              <a:gd name="connsiteX4334" fmla="*/ 1409492 w 3600448"/>
              <a:gd name="connsiteY4334" fmla="*/ 1131118 h 2152650"/>
              <a:gd name="connsiteX4335" fmla="*/ 1405771 w 3600448"/>
              <a:gd name="connsiteY4335" fmla="*/ 1127406 h 2152650"/>
              <a:gd name="connsiteX4336" fmla="*/ 1372278 w 3600448"/>
              <a:gd name="connsiteY4336" fmla="*/ 1119982 h 2152650"/>
              <a:gd name="connsiteX4337" fmla="*/ 1338790 w 3600448"/>
              <a:gd name="connsiteY4337" fmla="*/ 1134829 h 2152650"/>
              <a:gd name="connsiteX4338" fmla="*/ 1349949 w 3600448"/>
              <a:gd name="connsiteY4338" fmla="*/ 1127406 h 2152650"/>
              <a:gd name="connsiteX4339" fmla="*/ 1338790 w 3600448"/>
              <a:gd name="connsiteY4339" fmla="*/ 1123694 h 2152650"/>
              <a:gd name="connsiteX4340" fmla="*/ 1342511 w 3600448"/>
              <a:gd name="connsiteY4340" fmla="*/ 1108846 h 2152650"/>
              <a:gd name="connsiteX4341" fmla="*/ 1316461 w 3600448"/>
              <a:gd name="connsiteY4341" fmla="*/ 1112558 h 2152650"/>
              <a:gd name="connsiteX4342" fmla="*/ 1312739 w 3600448"/>
              <a:gd name="connsiteY4342" fmla="*/ 1105134 h 2152650"/>
              <a:gd name="connsiteX4343" fmla="*/ 1312739 w 3600448"/>
              <a:gd name="connsiteY4343" fmla="*/ 1112558 h 2152650"/>
              <a:gd name="connsiteX4344" fmla="*/ 1279247 w 3600448"/>
              <a:gd name="connsiteY4344" fmla="*/ 1123694 h 2152650"/>
              <a:gd name="connsiteX4345" fmla="*/ 1279247 w 3600448"/>
              <a:gd name="connsiteY4345" fmla="*/ 1138541 h 2152650"/>
              <a:gd name="connsiteX4346" fmla="*/ 1256918 w 3600448"/>
              <a:gd name="connsiteY4346" fmla="*/ 1145965 h 2152650"/>
              <a:gd name="connsiteX4347" fmla="*/ 1264361 w 3600448"/>
              <a:gd name="connsiteY4347" fmla="*/ 1142253 h 2152650"/>
              <a:gd name="connsiteX4348" fmla="*/ 1238311 w 3600448"/>
              <a:gd name="connsiteY4348" fmla="*/ 1153389 h 2152650"/>
              <a:gd name="connsiteX4349" fmla="*/ 1227146 w 3600448"/>
              <a:gd name="connsiteY4349" fmla="*/ 1142253 h 2152650"/>
              <a:gd name="connsiteX4350" fmla="*/ 1215982 w 3600448"/>
              <a:gd name="connsiteY4350" fmla="*/ 1160813 h 2152650"/>
              <a:gd name="connsiteX4351" fmla="*/ 1223425 w 3600448"/>
              <a:gd name="connsiteY4351" fmla="*/ 1164525 h 2152650"/>
              <a:gd name="connsiteX4352" fmla="*/ 1201096 w 3600448"/>
              <a:gd name="connsiteY4352" fmla="*/ 1157101 h 2152650"/>
              <a:gd name="connsiteX4353" fmla="*/ 1201096 w 3600448"/>
              <a:gd name="connsiteY4353" fmla="*/ 1168237 h 2152650"/>
              <a:gd name="connsiteX4354" fmla="*/ 1204818 w 3600448"/>
              <a:gd name="connsiteY4354" fmla="*/ 1168237 h 2152650"/>
              <a:gd name="connsiteX4355" fmla="*/ 1197375 w 3600448"/>
              <a:gd name="connsiteY4355" fmla="*/ 1183085 h 2152650"/>
              <a:gd name="connsiteX4356" fmla="*/ 1201096 w 3600448"/>
              <a:gd name="connsiteY4356" fmla="*/ 1183085 h 2152650"/>
              <a:gd name="connsiteX4357" fmla="*/ 1204818 w 3600448"/>
              <a:gd name="connsiteY4357" fmla="*/ 1186797 h 2152650"/>
              <a:gd name="connsiteX4358" fmla="*/ 1163883 w 3600448"/>
              <a:gd name="connsiteY4358" fmla="*/ 1205357 h 2152650"/>
              <a:gd name="connsiteX4359" fmla="*/ 1182489 w 3600448"/>
              <a:gd name="connsiteY4359" fmla="*/ 1205357 h 2152650"/>
              <a:gd name="connsiteX4360" fmla="*/ 1178767 w 3600448"/>
              <a:gd name="connsiteY4360" fmla="*/ 1209069 h 2152650"/>
              <a:gd name="connsiteX4361" fmla="*/ 1197375 w 3600448"/>
              <a:gd name="connsiteY4361" fmla="*/ 1201645 h 2152650"/>
              <a:gd name="connsiteX4362" fmla="*/ 1189932 w 3600448"/>
              <a:gd name="connsiteY4362" fmla="*/ 1216492 h 2152650"/>
              <a:gd name="connsiteX4363" fmla="*/ 1208539 w 3600448"/>
              <a:gd name="connsiteY4363" fmla="*/ 1212781 h 2152650"/>
              <a:gd name="connsiteX4364" fmla="*/ 1201096 w 3600448"/>
              <a:gd name="connsiteY4364" fmla="*/ 1209069 h 2152650"/>
              <a:gd name="connsiteX4365" fmla="*/ 1219704 w 3600448"/>
              <a:gd name="connsiteY4365" fmla="*/ 1212781 h 2152650"/>
              <a:gd name="connsiteX4366" fmla="*/ 1215982 w 3600448"/>
              <a:gd name="connsiteY4366" fmla="*/ 1194221 h 2152650"/>
              <a:gd name="connsiteX4367" fmla="*/ 1227146 w 3600448"/>
              <a:gd name="connsiteY4367" fmla="*/ 1209069 h 2152650"/>
              <a:gd name="connsiteX4368" fmla="*/ 1189932 w 3600448"/>
              <a:gd name="connsiteY4368" fmla="*/ 1242476 h 2152650"/>
              <a:gd name="connsiteX4369" fmla="*/ 1145275 w 3600448"/>
              <a:gd name="connsiteY4369" fmla="*/ 1246188 h 2152650"/>
              <a:gd name="connsiteX4370" fmla="*/ 1167604 w 3600448"/>
              <a:gd name="connsiteY4370" fmla="*/ 1212781 h 2152650"/>
              <a:gd name="connsiteX4371" fmla="*/ 1152718 w 3600448"/>
              <a:gd name="connsiteY4371" fmla="*/ 1223916 h 2152650"/>
              <a:gd name="connsiteX4372" fmla="*/ 1119224 w 3600448"/>
              <a:gd name="connsiteY4372" fmla="*/ 1231340 h 2152650"/>
              <a:gd name="connsiteX4373" fmla="*/ 1104338 w 3600448"/>
              <a:gd name="connsiteY4373" fmla="*/ 1231340 h 2152650"/>
              <a:gd name="connsiteX4374" fmla="*/ 1104338 w 3600448"/>
              <a:gd name="connsiteY4374" fmla="*/ 1235052 h 2152650"/>
              <a:gd name="connsiteX4375" fmla="*/ 1085732 w 3600448"/>
              <a:gd name="connsiteY4375" fmla="*/ 1223916 h 2152650"/>
              <a:gd name="connsiteX4376" fmla="*/ 1078290 w 3600448"/>
              <a:gd name="connsiteY4376" fmla="*/ 1220204 h 2152650"/>
              <a:gd name="connsiteX4377" fmla="*/ 1085732 w 3600448"/>
              <a:gd name="connsiteY4377" fmla="*/ 1212781 h 2152650"/>
              <a:gd name="connsiteX4378" fmla="*/ 1074569 w 3600448"/>
              <a:gd name="connsiteY4378" fmla="*/ 1212781 h 2152650"/>
              <a:gd name="connsiteX4379" fmla="*/ 1067126 w 3600448"/>
              <a:gd name="connsiteY4379" fmla="*/ 1223916 h 2152650"/>
              <a:gd name="connsiteX4380" fmla="*/ 1044796 w 3600448"/>
              <a:gd name="connsiteY4380" fmla="*/ 1223916 h 2152650"/>
              <a:gd name="connsiteX4381" fmla="*/ 1048518 w 3600448"/>
              <a:gd name="connsiteY4381" fmla="*/ 1220204 h 2152650"/>
              <a:gd name="connsiteX4382" fmla="*/ 1037354 w 3600448"/>
              <a:gd name="connsiteY4382" fmla="*/ 1220204 h 2152650"/>
              <a:gd name="connsiteX4383" fmla="*/ 1037354 w 3600448"/>
              <a:gd name="connsiteY4383" fmla="*/ 1223916 h 2152650"/>
              <a:gd name="connsiteX4384" fmla="*/ 1000138 w 3600448"/>
              <a:gd name="connsiteY4384" fmla="*/ 1223916 h 2152650"/>
              <a:gd name="connsiteX4385" fmla="*/ 1007581 w 3600448"/>
              <a:gd name="connsiteY4385" fmla="*/ 1216492 h 2152650"/>
              <a:gd name="connsiteX4386" fmla="*/ 1018746 w 3600448"/>
              <a:gd name="connsiteY4386" fmla="*/ 1220204 h 2152650"/>
              <a:gd name="connsiteX4387" fmla="*/ 1026189 w 3600448"/>
              <a:gd name="connsiteY4387" fmla="*/ 1205357 h 2152650"/>
              <a:gd name="connsiteX4388" fmla="*/ 1070847 w 3600448"/>
              <a:gd name="connsiteY4388" fmla="*/ 1197933 h 2152650"/>
              <a:gd name="connsiteX4389" fmla="*/ 1070847 w 3600448"/>
              <a:gd name="connsiteY4389" fmla="*/ 1179373 h 2152650"/>
              <a:gd name="connsiteX4390" fmla="*/ 1089452 w 3600448"/>
              <a:gd name="connsiteY4390" fmla="*/ 1183085 h 2152650"/>
              <a:gd name="connsiteX4391" fmla="*/ 1082012 w 3600448"/>
              <a:gd name="connsiteY4391" fmla="*/ 1186797 h 2152650"/>
              <a:gd name="connsiteX4392" fmla="*/ 1093174 w 3600448"/>
              <a:gd name="connsiteY4392" fmla="*/ 1190509 h 2152650"/>
              <a:gd name="connsiteX4393" fmla="*/ 1104338 w 3600448"/>
              <a:gd name="connsiteY4393" fmla="*/ 1175661 h 2152650"/>
              <a:gd name="connsiteX4394" fmla="*/ 1108060 w 3600448"/>
              <a:gd name="connsiteY4394" fmla="*/ 1175661 h 2152650"/>
              <a:gd name="connsiteX4395" fmla="*/ 1108060 w 3600448"/>
              <a:gd name="connsiteY4395" fmla="*/ 1171949 h 2152650"/>
              <a:gd name="connsiteX4396" fmla="*/ 1119224 w 3600448"/>
              <a:gd name="connsiteY4396" fmla="*/ 1175661 h 2152650"/>
              <a:gd name="connsiteX4397" fmla="*/ 1204818 w 3600448"/>
              <a:gd name="connsiteY4397" fmla="*/ 1138541 h 2152650"/>
              <a:gd name="connsiteX4398" fmla="*/ 1245754 w 3600448"/>
              <a:gd name="connsiteY4398" fmla="*/ 1127406 h 2152650"/>
              <a:gd name="connsiteX4399" fmla="*/ 1245754 w 3600448"/>
              <a:gd name="connsiteY4399" fmla="*/ 1123694 h 2152650"/>
              <a:gd name="connsiteX4400" fmla="*/ 1264361 w 3600448"/>
              <a:gd name="connsiteY4400" fmla="*/ 1112558 h 2152650"/>
              <a:gd name="connsiteX4401" fmla="*/ 1275525 w 3600448"/>
              <a:gd name="connsiteY4401" fmla="*/ 1119982 h 2152650"/>
              <a:gd name="connsiteX4402" fmla="*/ 1282503 w 3600448"/>
              <a:gd name="connsiteY4402" fmla="*/ 1113022 h 2152650"/>
              <a:gd name="connsiteX4403" fmla="*/ 1296023 w 3600448"/>
              <a:gd name="connsiteY4403" fmla="*/ 1109344 h 2152650"/>
              <a:gd name="connsiteX4404" fmla="*/ 1301400 w 3600448"/>
              <a:gd name="connsiteY4404" fmla="*/ 1110760 h 2152650"/>
              <a:gd name="connsiteX4405" fmla="*/ 1323904 w 3600448"/>
              <a:gd name="connsiteY4405" fmla="*/ 1097710 h 2152650"/>
              <a:gd name="connsiteX4406" fmla="*/ 1320182 w 3600448"/>
              <a:gd name="connsiteY4406" fmla="*/ 1090286 h 2152650"/>
              <a:gd name="connsiteX4407" fmla="*/ 1335068 w 3600448"/>
              <a:gd name="connsiteY4407" fmla="*/ 1086574 h 2152650"/>
              <a:gd name="connsiteX4408" fmla="*/ 1327625 w 3600448"/>
              <a:gd name="connsiteY4408" fmla="*/ 1097710 h 2152650"/>
              <a:gd name="connsiteX4409" fmla="*/ 1331347 w 3600448"/>
              <a:gd name="connsiteY4409" fmla="*/ 1093998 h 2152650"/>
              <a:gd name="connsiteX4410" fmla="*/ 1335068 w 3600448"/>
              <a:gd name="connsiteY4410" fmla="*/ 1097710 h 2152650"/>
              <a:gd name="connsiteX4411" fmla="*/ 1361113 w 3600448"/>
              <a:gd name="connsiteY4411" fmla="*/ 1064302 h 2152650"/>
              <a:gd name="connsiteX4412" fmla="*/ 1353671 w 3600448"/>
              <a:gd name="connsiteY4412" fmla="*/ 1068014 h 2152650"/>
              <a:gd name="connsiteX4413" fmla="*/ 1375999 w 3600448"/>
              <a:gd name="connsiteY4413" fmla="*/ 1049454 h 2152650"/>
              <a:gd name="connsiteX4414" fmla="*/ 1424378 w 3600448"/>
              <a:gd name="connsiteY4414" fmla="*/ 1023471 h 2152650"/>
              <a:gd name="connsiteX4415" fmla="*/ 1424378 w 3600448"/>
              <a:gd name="connsiteY4415" fmla="*/ 1034607 h 2152650"/>
              <a:gd name="connsiteX4416" fmla="*/ 1450432 w 3600448"/>
              <a:gd name="connsiteY4416" fmla="*/ 1023471 h 2152650"/>
              <a:gd name="connsiteX4417" fmla="*/ 1446707 w 3600448"/>
              <a:gd name="connsiteY4417" fmla="*/ 1034607 h 2152650"/>
              <a:gd name="connsiteX4418" fmla="*/ 1457874 w 3600448"/>
              <a:gd name="connsiteY4418" fmla="*/ 1023471 h 2152650"/>
              <a:gd name="connsiteX4419" fmla="*/ 1483925 w 3600448"/>
              <a:gd name="connsiteY4419" fmla="*/ 1016047 h 2152650"/>
              <a:gd name="connsiteX4420" fmla="*/ 1472760 w 3600448"/>
              <a:gd name="connsiteY4420" fmla="*/ 1023471 h 2152650"/>
              <a:gd name="connsiteX4421" fmla="*/ 1476482 w 3600448"/>
              <a:gd name="connsiteY4421" fmla="*/ 1027183 h 2152650"/>
              <a:gd name="connsiteX4422" fmla="*/ 1495089 w 3600448"/>
              <a:gd name="connsiteY4422" fmla="*/ 1016047 h 2152650"/>
              <a:gd name="connsiteX4423" fmla="*/ 1491367 w 3600448"/>
              <a:gd name="connsiteY4423" fmla="*/ 1016047 h 2152650"/>
              <a:gd name="connsiteX4424" fmla="*/ 1521139 w 3600448"/>
              <a:gd name="connsiteY4424" fmla="*/ 1001199 h 2152650"/>
              <a:gd name="connsiteX4425" fmla="*/ 1527128 w 3600448"/>
              <a:gd name="connsiteY4425" fmla="*/ 999169 h 2152650"/>
              <a:gd name="connsiteX4426" fmla="*/ 907384 w 3600448"/>
              <a:gd name="connsiteY4426" fmla="*/ 997403 h 2152650"/>
              <a:gd name="connsiteX4427" fmla="*/ 941402 w 3600448"/>
              <a:gd name="connsiteY4427" fmla="*/ 1011918 h 2152650"/>
              <a:gd name="connsiteX4428" fmla="*/ 918724 w 3600448"/>
              <a:gd name="connsiteY4428" fmla="*/ 1019175 h 2152650"/>
              <a:gd name="connsiteX4429" fmla="*/ 899825 w 3600448"/>
              <a:gd name="connsiteY4429" fmla="*/ 1037318 h 2152650"/>
              <a:gd name="connsiteX4430" fmla="*/ 884706 w 3600448"/>
              <a:gd name="connsiteY4430" fmla="*/ 1033689 h 2152650"/>
              <a:gd name="connsiteX4431" fmla="*/ 888486 w 3600448"/>
              <a:gd name="connsiteY4431" fmla="*/ 1037318 h 2152650"/>
              <a:gd name="connsiteX4432" fmla="*/ 862027 w 3600448"/>
              <a:gd name="connsiteY4432" fmla="*/ 1044575 h 2152650"/>
              <a:gd name="connsiteX4433" fmla="*/ 873367 w 3600448"/>
              <a:gd name="connsiteY4433" fmla="*/ 1022803 h 2152650"/>
              <a:gd name="connsiteX4434" fmla="*/ 862027 w 3600448"/>
              <a:gd name="connsiteY4434" fmla="*/ 1022803 h 2152650"/>
              <a:gd name="connsiteX4435" fmla="*/ 865807 w 3600448"/>
              <a:gd name="connsiteY4435" fmla="*/ 1019175 h 2152650"/>
              <a:gd name="connsiteX4436" fmla="*/ 892265 w 3600448"/>
              <a:gd name="connsiteY4436" fmla="*/ 1026432 h 2152650"/>
              <a:gd name="connsiteX4437" fmla="*/ 888486 w 3600448"/>
              <a:gd name="connsiteY4437" fmla="*/ 1022803 h 2152650"/>
              <a:gd name="connsiteX4438" fmla="*/ 896045 w 3600448"/>
              <a:gd name="connsiteY4438" fmla="*/ 1015546 h 2152650"/>
              <a:gd name="connsiteX4439" fmla="*/ 892265 w 3600448"/>
              <a:gd name="connsiteY4439" fmla="*/ 1019175 h 2152650"/>
              <a:gd name="connsiteX4440" fmla="*/ 914944 w 3600448"/>
              <a:gd name="connsiteY4440" fmla="*/ 1001032 h 2152650"/>
              <a:gd name="connsiteX4441" fmla="*/ 892265 w 3600448"/>
              <a:gd name="connsiteY4441" fmla="*/ 1001032 h 2152650"/>
              <a:gd name="connsiteX4442" fmla="*/ 907384 w 3600448"/>
              <a:gd name="connsiteY4442" fmla="*/ 997403 h 2152650"/>
              <a:gd name="connsiteX4443" fmla="*/ 1022364 w 3600448"/>
              <a:gd name="connsiteY4443" fmla="*/ 996950 h 2152650"/>
              <a:gd name="connsiteX4444" fmla="*/ 1033476 w 3600448"/>
              <a:gd name="connsiteY4444" fmla="*/ 996950 h 2152650"/>
              <a:gd name="connsiteX4445" fmla="*/ 1029772 w 3600448"/>
              <a:gd name="connsiteY4445" fmla="*/ 1004490 h 2152650"/>
              <a:gd name="connsiteX4446" fmla="*/ 1007547 w 3600448"/>
              <a:gd name="connsiteY4446" fmla="*/ 1008261 h 2152650"/>
              <a:gd name="connsiteX4447" fmla="*/ 1011251 w 3600448"/>
              <a:gd name="connsiteY4447" fmla="*/ 1015801 h 2152650"/>
              <a:gd name="connsiteX4448" fmla="*/ 998750 w 3600448"/>
              <a:gd name="connsiteY4448" fmla="*/ 1020514 h 2152650"/>
              <a:gd name="connsiteX4449" fmla="*/ 995923 w 3600448"/>
              <a:gd name="connsiteY4449" fmla="*/ 1020240 h 2152650"/>
              <a:gd name="connsiteX4450" fmla="*/ 1002917 w 3600448"/>
              <a:gd name="connsiteY4450" fmla="*/ 1013445 h 2152650"/>
              <a:gd name="connsiteX4451" fmla="*/ 1007547 w 3600448"/>
              <a:gd name="connsiteY4451" fmla="*/ 1000720 h 2152650"/>
              <a:gd name="connsiteX4452" fmla="*/ 1022364 w 3600448"/>
              <a:gd name="connsiteY4452" fmla="*/ 1000720 h 2152650"/>
              <a:gd name="connsiteX4453" fmla="*/ 1022364 w 3600448"/>
              <a:gd name="connsiteY4453" fmla="*/ 996950 h 2152650"/>
              <a:gd name="connsiteX4454" fmla="*/ 2354458 w 3600448"/>
              <a:gd name="connsiteY4454" fmla="*/ 993775 h 2152650"/>
              <a:gd name="connsiteX4455" fmla="*/ 2373310 w 3600448"/>
              <a:gd name="connsiteY4455" fmla="*/ 993775 h 2152650"/>
              <a:gd name="connsiteX4456" fmla="*/ 2343147 w 3600448"/>
              <a:gd name="connsiteY4456" fmla="*/ 1004490 h 2152650"/>
              <a:gd name="connsiteX4457" fmla="*/ 2354458 w 3600448"/>
              <a:gd name="connsiteY4457" fmla="*/ 993775 h 2152650"/>
              <a:gd name="connsiteX4458" fmla="*/ 1547418 w 3600448"/>
              <a:gd name="connsiteY4458" fmla="*/ 993775 h 2152650"/>
              <a:gd name="connsiteX4459" fmla="*/ 1550989 w 3600448"/>
              <a:gd name="connsiteY4459" fmla="*/ 1000125 h 2152650"/>
              <a:gd name="connsiteX4460" fmla="*/ 1536700 w 3600448"/>
              <a:gd name="connsiteY4460" fmla="*/ 996950 h 2152650"/>
              <a:gd name="connsiteX4461" fmla="*/ 1547418 w 3600448"/>
              <a:gd name="connsiteY4461" fmla="*/ 993775 h 2152650"/>
              <a:gd name="connsiteX4462" fmla="*/ 695344 w 3600448"/>
              <a:gd name="connsiteY4462" fmla="*/ 993775 h 2152650"/>
              <a:gd name="connsiteX4463" fmla="*/ 695344 w 3600448"/>
              <a:gd name="connsiteY4463" fmla="*/ 996950 h 2152650"/>
              <a:gd name="connsiteX4464" fmla="*/ 684231 w 3600448"/>
              <a:gd name="connsiteY4464" fmla="*/ 996950 h 2152650"/>
              <a:gd name="connsiteX4465" fmla="*/ 489065 w 3600448"/>
              <a:gd name="connsiteY4465" fmla="*/ 991988 h 2152650"/>
              <a:gd name="connsiteX4466" fmla="*/ 498491 w 3600448"/>
              <a:gd name="connsiteY4466" fmla="*/ 992980 h 2152650"/>
              <a:gd name="connsiteX4467" fmla="*/ 482615 w 3600448"/>
              <a:gd name="connsiteY4467" fmla="*/ 996949 h 2152650"/>
              <a:gd name="connsiteX4468" fmla="*/ 489065 w 3600448"/>
              <a:gd name="connsiteY4468" fmla="*/ 991988 h 2152650"/>
              <a:gd name="connsiteX4469" fmla="*/ 1844355 w 3600448"/>
              <a:gd name="connsiteY4469" fmla="*/ 989012 h 2152650"/>
              <a:gd name="connsiteX4470" fmla="*/ 1858960 w 3600448"/>
              <a:gd name="connsiteY4470" fmla="*/ 996632 h 2152650"/>
              <a:gd name="connsiteX4471" fmla="*/ 1848006 w 3600448"/>
              <a:gd name="connsiteY4471" fmla="*/ 1008062 h 2152650"/>
              <a:gd name="connsiteX4472" fmla="*/ 1829750 w 3600448"/>
              <a:gd name="connsiteY4472" fmla="*/ 1008062 h 2152650"/>
              <a:gd name="connsiteX4473" fmla="*/ 1844355 w 3600448"/>
              <a:gd name="connsiteY4473" fmla="*/ 989012 h 2152650"/>
              <a:gd name="connsiteX4474" fmla="*/ 1670366 w 3600448"/>
              <a:gd name="connsiteY4474" fmla="*/ 989012 h 2152650"/>
              <a:gd name="connsiteX4475" fmla="*/ 1684338 w 3600448"/>
              <a:gd name="connsiteY4475" fmla="*/ 989012 h 2152650"/>
              <a:gd name="connsiteX4476" fmla="*/ 1666873 w 3600448"/>
              <a:gd name="connsiteY4476" fmla="*/ 996421 h 2152650"/>
              <a:gd name="connsiteX4477" fmla="*/ 1670366 w 3600448"/>
              <a:gd name="connsiteY4477" fmla="*/ 989012 h 2152650"/>
              <a:gd name="connsiteX4478" fmla="*/ 1126607 w 3600448"/>
              <a:gd name="connsiteY4478" fmla="*/ 989012 h 2152650"/>
              <a:gd name="connsiteX4479" fmla="*/ 1126607 w 3600448"/>
              <a:gd name="connsiteY4479" fmla="*/ 1000442 h 2152650"/>
              <a:gd name="connsiteX4480" fmla="*/ 1141424 w 3600448"/>
              <a:gd name="connsiteY4480" fmla="*/ 1004252 h 2152650"/>
              <a:gd name="connsiteX4481" fmla="*/ 1122903 w 3600448"/>
              <a:gd name="connsiteY4481" fmla="*/ 1000442 h 2152650"/>
              <a:gd name="connsiteX4482" fmla="*/ 1115494 w 3600448"/>
              <a:gd name="connsiteY4482" fmla="*/ 1004252 h 2152650"/>
              <a:gd name="connsiteX4483" fmla="*/ 1108086 w 3600448"/>
              <a:gd name="connsiteY4483" fmla="*/ 1000442 h 2152650"/>
              <a:gd name="connsiteX4484" fmla="*/ 1115494 w 3600448"/>
              <a:gd name="connsiteY4484" fmla="*/ 1000442 h 2152650"/>
              <a:gd name="connsiteX4485" fmla="*/ 1126607 w 3600448"/>
              <a:gd name="connsiteY4485" fmla="*/ 989012 h 2152650"/>
              <a:gd name="connsiteX4486" fmla="*/ 590568 w 3600448"/>
              <a:gd name="connsiteY4486" fmla="*/ 989012 h 2152650"/>
              <a:gd name="connsiteX4487" fmla="*/ 601681 w 3600448"/>
              <a:gd name="connsiteY4487" fmla="*/ 992716 h 2152650"/>
              <a:gd name="connsiteX4488" fmla="*/ 590568 w 3600448"/>
              <a:gd name="connsiteY4488" fmla="*/ 996420 h 2152650"/>
              <a:gd name="connsiteX4489" fmla="*/ 590568 w 3600448"/>
              <a:gd name="connsiteY4489" fmla="*/ 989012 h 2152650"/>
              <a:gd name="connsiteX4490" fmla="*/ 665133 w 3600448"/>
              <a:gd name="connsiteY4490" fmla="*/ 988477 h 2152650"/>
              <a:gd name="connsiteX4491" fmla="*/ 672920 w 3600448"/>
              <a:gd name="connsiteY4491" fmla="*/ 989542 h 2152650"/>
              <a:gd name="connsiteX4492" fmla="*/ 665913 w 3600448"/>
              <a:gd name="connsiteY4492" fmla="*/ 989079 h 2152650"/>
              <a:gd name="connsiteX4493" fmla="*/ 476816 w 3600448"/>
              <a:gd name="connsiteY4493" fmla="*/ 986234 h 2152650"/>
              <a:gd name="connsiteX4494" fmla="*/ 482617 w 3600448"/>
              <a:gd name="connsiteY4494" fmla="*/ 989805 h 2152650"/>
              <a:gd name="connsiteX4495" fmla="*/ 475473 w 3600448"/>
              <a:gd name="connsiteY4495" fmla="*/ 996949 h 2152650"/>
              <a:gd name="connsiteX4496" fmla="*/ 479045 w 3600448"/>
              <a:gd name="connsiteY4496" fmla="*/ 989805 h 2152650"/>
              <a:gd name="connsiteX4497" fmla="*/ 468328 w 3600448"/>
              <a:gd name="connsiteY4497" fmla="*/ 993377 h 2152650"/>
              <a:gd name="connsiteX4498" fmla="*/ 476816 w 3600448"/>
              <a:gd name="connsiteY4498" fmla="*/ 986234 h 2152650"/>
              <a:gd name="connsiteX4499" fmla="*/ 1323930 w 3600448"/>
              <a:gd name="connsiteY4499" fmla="*/ 981710 h 2152650"/>
              <a:gd name="connsiteX4500" fmla="*/ 1325966 w 3600448"/>
              <a:gd name="connsiteY4500" fmla="*/ 983742 h 2152650"/>
              <a:gd name="connsiteX4501" fmla="*/ 1325682 w 3600448"/>
              <a:gd name="connsiteY4501" fmla="*/ 983866 h 2152650"/>
              <a:gd name="connsiteX4502" fmla="*/ 1323930 w 3600448"/>
              <a:gd name="connsiteY4502" fmla="*/ 981710 h 2152650"/>
              <a:gd name="connsiteX4503" fmla="*/ 2351085 w 3600448"/>
              <a:gd name="connsiteY4503" fmla="*/ 981604 h 2152650"/>
              <a:gd name="connsiteX4504" fmla="*/ 2339972 w 3600448"/>
              <a:gd name="connsiteY4504" fmla="*/ 985308 h 2152650"/>
              <a:gd name="connsiteX4505" fmla="*/ 2351085 w 3600448"/>
              <a:gd name="connsiteY4505" fmla="*/ 981604 h 2152650"/>
              <a:gd name="connsiteX4506" fmla="*/ 3070293 w 3600448"/>
              <a:gd name="connsiteY4506" fmla="*/ 979515 h 2152650"/>
              <a:gd name="connsiteX4507" fmla="*/ 3075021 w 3600448"/>
              <a:gd name="connsiteY4507" fmla="*/ 982900 h 2152650"/>
              <a:gd name="connsiteX4508" fmla="*/ 3076202 w 3600448"/>
              <a:gd name="connsiteY4508" fmla="*/ 982785 h 2152650"/>
              <a:gd name="connsiteX4509" fmla="*/ 3072676 w 3600448"/>
              <a:gd name="connsiteY4509" fmla="*/ 985520 h 2152650"/>
              <a:gd name="connsiteX4510" fmla="*/ 3070215 w 3600448"/>
              <a:gd name="connsiteY4510" fmla="*/ 979459 h 2152650"/>
              <a:gd name="connsiteX4511" fmla="*/ 3070272 w 3600448"/>
              <a:gd name="connsiteY4511" fmla="*/ 979462 h 2152650"/>
              <a:gd name="connsiteX4512" fmla="*/ 3070293 w 3600448"/>
              <a:gd name="connsiteY4512" fmla="*/ 979515 h 2152650"/>
              <a:gd name="connsiteX4513" fmla="*/ 2942604 w 3600448"/>
              <a:gd name="connsiteY4513" fmla="*/ 978557 h 2152650"/>
              <a:gd name="connsiteX4514" fmla="*/ 2938879 w 3600448"/>
              <a:gd name="connsiteY4514" fmla="*/ 982279 h 2152650"/>
              <a:gd name="connsiteX4515" fmla="*/ 2938879 w 3600448"/>
              <a:gd name="connsiteY4515" fmla="*/ 979860 h 2152650"/>
              <a:gd name="connsiteX4516" fmla="*/ 3068924 w 3600448"/>
              <a:gd name="connsiteY4516" fmla="*/ 978535 h 2152650"/>
              <a:gd name="connsiteX4517" fmla="*/ 3070215 w 3600448"/>
              <a:gd name="connsiteY4517" fmla="*/ 979459 h 2152650"/>
              <a:gd name="connsiteX4518" fmla="*/ 3068120 w 3600448"/>
              <a:gd name="connsiteY4518" fmla="*/ 979336 h 2152650"/>
              <a:gd name="connsiteX4519" fmla="*/ 1675605 w 3600448"/>
              <a:gd name="connsiteY4519" fmla="*/ 977975 h 2152650"/>
              <a:gd name="connsiteX4520" fmla="*/ 1673753 w 3600448"/>
              <a:gd name="connsiteY4520" fmla="*/ 982663 h 2152650"/>
              <a:gd name="connsiteX4521" fmla="*/ 1658935 w 3600448"/>
              <a:gd name="connsiteY4521" fmla="*/ 982663 h 2152650"/>
              <a:gd name="connsiteX4522" fmla="*/ 1675605 w 3600448"/>
              <a:gd name="connsiteY4522" fmla="*/ 977975 h 2152650"/>
              <a:gd name="connsiteX4523" fmla="*/ 1119198 w 3600448"/>
              <a:gd name="connsiteY4523" fmla="*/ 977900 h 2152650"/>
              <a:gd name="connsiteX4524" fmla="*/ 1126607 w 3600448"/>
              <a:gd name="connsiteY4524" fmla="*/ 985838 h 2152650"/>
              <a:gd name="connsiteX4525" fmla="*/ 1119198 w 3600448"/>
              <a:gd name="connsiteY4525" fmla="*/ 977900 h 2152650"/>
              <a:gd name="connsiteX4526" fmla="*/ 3083933 w 3600448"/>
              <a:gd name="connsiteY4526" fmla="*/ 975042 h 2152650"/>
              <a:gd name="connsiteX4527" fmla="*/ 3083933 w 3600448"/>
              <a:gd name="connsiteY4527" fmla="*/ 982027 h 2152650"/>
              <a:gd name="connsiteX4528" fmla="*/ 3076202 w 3600448"/>
              <a:gd name="connsiteY4528" fmla="*/ 982785 h 2152650"/>
              <a:gd name="connsiteX4529" fmla="*/ 3081119 w 3600448"/>
              <a:gd name="connsiteY4529" fmla="*/ 978971 h 2152650"/>
              <a:gd name="connsiteX4530" fmla="*/ 3083933 w 3600448"/>
              <a:gd name="connsiteY4530" fmla="*/ 975042 h 2152650"/>
              <a:gd name="connsiteX4531" fmla="*/ 3050162 w 3600448"/>
              <a:gd name="connsiteY4531" fmla="*/ 975042 h 2152650"/>
              <a:gd name="connsiteX4532" fmla="*/ 3053915 w 3600448"/>
              <a:gd name="connsiteY4532" fmla="*/ 975042 h 2152650"/>
              <a:gd name="connsiteX4533" fmla="*/ 3061888 w 3600448"/>
              <a:gd name="connsiteY4533" fmla="*/ 978971 h 2152650"/>
              <a:gd name="connsiteX4534" fmla="*/ 3068120 w 3600448"/>
              <a:gd name="connsiteY4534" fmla="*/ 979336 h 2152650"/>
              <a:gd name="connsiteX4535" fmla="*/ 3062357 w 3600448"/>
              <a:gd name="connsiteY4535" fmla="*/ 985083 h 2152650"/>
              <a:gd name="connsiteX4536" fmla="*/ 3061419 w 3600448"/>
              <a:gd name="connsiteY4536" fmla="*/ 989012 h 2152650"/>
              <a:gd name="connsiteX4537" fmla="*/ 3050162 w 3600448"/>
              <a:gd name="connsiteY4537" fmla="*/ 975042 h 2152650"/>
              <a:gd name="connsiteX4538" fmla="*/ 1598613 w 3600448"/>
              <a:gd name="connsiteY4538" fmla="*/ 971550 h 2152650"/>
              <a:gd name="connsiteX4539" fmla="*/ 1584325 w 3600448"/>
              <a:gd name="connsiteY4539" fmla="*/ 978959 h 2152650"/>
              <a:gd name="connsiteX4540" fmla="*/ 1598613 w 3600448"/>
              <a:gd name="connsiteY4540" fmla="*/ 971550 h 2152650"/>
              <a:gd name="connsiteX4541" fmla="*/ 910182 w 3600448"/>
              <a:gd name="connsiteY4541" fmla="*/ 969763 h 2152650"/>
              <a:gd name="connsiteX4542" fmla="*/ 913886 w 3600448"/>
              <a:gd name="connsiteY4542" fmla="*/ 970755 h 2152650"/>
              <a:gd name="connsiteX4543" fmla="*/ 913886 w 3600448"/>
              <a:gd name="connsiteY4543" fmla="*/ 974724 h 2152650"/>
              <a:gd name="connsiteX4544" fmla="*/ 906477 w 3600448"/>
              <a:gd name="connsiteY4544" fmla="*/ 974724 h 2152650"/>
              <a:gd name="connsiteX4545" fmla="*/ 910182 w 3600448"/>
              <a:gd name="connsiteY4545" fmla="*/ 969763 h 2152650"/>
              <a:gd name="connsiteX4546" fmla="*/ 1365046 w 3600448"/>
              <a:gd name="connsiteY4546" fmla="*/ 966787 h 2152650"/>
              <a:gd name="connsiteX4547" fmla="*/ 1387476 w 3600448"/>
              <a:gd name="connsiteY4547" fmla="*/ 974248 h 2152650"/>
              <a:gd name="connsiteX4548" fmla="*/ 1372523 w 3600448"/>
              <a:gd name="connsiteY4548" fmla="*/ 985440 h 2152650"/>
              <a:gd name="connsiteX4549" fmla="*/ 1376262 w 3600448"/>
              <a:gd name="connsiteY4549" fmla="*/ 977979 h 2152650"/>
              <a:gd name="connsiteX4550" fmla="*/ 1368785 w 3600448"/>
              <a:gd name="connsiteY4550" fmla="*/ 977979 h 2152650"/>
              <a:gd name="connsiteX4551" fmla="*/ 1368785 w 3600448"/>
              <a:gd name="connsiteY4551" fmla="*/ 981710 h 2152650"/>
              <a:gd name="connsiteX4552" fmla="*/ 1357571 w 3600448"/>
              <a:gd name="connsiteY4552" fmla="*/ 989171 h 2152650"/>
              <a:gd name="connsiteX4553" fmla="*/ 1365046 w 3600448"/>
              <a:gd name="connsiteY4553" fmla="*/ 1000363 h 2152650"/>
              <a:gd name="connsiteX4554" fmla="*/ 1338883 w 3600448"/>
              <a:gd name="connsiteY4554" fmla="*/ 1011555 h 2152650"/>
              <a:gd name="connsiteX4555" fmla="*/ 1342622 w 3600448"/>
              <a:gd name="connsiteY4555" fmla="*/ 1015285 h 2152650"/>
              <a:gd name="connsiteX4556" fmla="*/ 1282810 w 3600448"/>
              <a:gd name="connsiteY4556" fmla="*/ 1041400 h 2152650"/>
              <a:gd name="connsiteX4557" fmla="*/ 1271595 w 3600448"/>
              <a:gd name="connsiteY4557" fmla="*/ 1037669 h 2152650"/>
              <a:gd name="connsiteX4558" fmla="*/ 1323930 w 3600448"/>
              <a:gd name="connsiteY4558" fmla="*/ 1004093 h 2152650"/>
              <a:gd name="connsiteX4559" fmla="*/ 1312715 w 3600448"/>
              <a:gd name="connsiteY4559" fmla="*/ 1000363 h 2152650"/>
              <a:gd name="connsiteX4560" fmla="*/ 1312715 w 3600448"/>
              <a:gd name="connsiteY4560" fmla="*/ 1004093 h 2152650"/>
              <a:gd name="connsiteX4561" fmla="*/ 1294024 w 3600448"/>
              <a:gd name="connsiteY4561" fmla="*/ 1004093 h 2152650"/>
              <a:gd name="connsiteX4562" fmla="*/ 1308977 w 3600448"/>
              <a:gd name="connsiteY4562" fmla="*/ 1000363 h 2152650"/>
              <a:gd name="connsiteX4563" fmla="*/ 1279071 w 3600448"/>
              <a:gd name="connsiteY4563" fmla="*/ 1000363 h 2152650"/>
              <a:gd name="connsiteX4564" fmla="*/ 1308977 w 3600448"/>
              <a:gd name="connsiteY4564" fmla="*/ 981710 h 2152650"/>
              <a:gd name="connsiteX4565" fmla="*/ 1327668 w 3600448"/>
              <a:gd name="connsiteY4565" fmla="*/ 985440 h 2152650"/>
              <a:gd name="connsiteX4566" fmla="*/ 1325966 w 3600448"/>
              <a:gd name="connsiteY4566" fmla="*/ 983742 h 2152650"/>
              <a:gd name="connsiteX4567" fmla="*/ 1329538 w 3600448"/>
              <a:gd name="connsiteY4567" fmla="*/ 982176 h 2152650"/>
              <a:gd name="connsiteX4568" fmla="*/ 1335145 w 3600448"/>
              <a:gd name="connsiteY4568" fmla="*/ 985440 h 2152650"/>
              <a:gd name="connsiteX4569" fmla="*/ 1379999 w 3600448"/>
              <a:gd name="connsiteY4569" fmla="*/ 974248 h 2152650"/>
              <a:gd name="connsiteX4570" fmla="*/ 1365046 w 3600448"/>
              <a:gd name="connsiteY4570" fmla="*/ 966787 h 2152650"/>
              <a:gd name="connsiteX4571" fmla="*/ 925924 w 3600448"/>
              <a:gd name="connsiteY4571" fmla="*/ 966787 h 2152650"/>
              <a:gd name="connsiteX4572" fmla="*/ 936640 w 3600448"/>
              <a:gd name="connsiteY4572" fmla="*/ 974195 h 2152650"/>
              <a:gd name="connsiteX4573" fmla="*/ 922352 w 3600448"/>
              <a:gd name="connsiteY4573" fmla="*/ 977899 h 2152650"/>
              <a:gd name="connsiteX4574" fmla="*/ 925924 w 3600448"/>
              <a:gd name="connsiteY4574" fmla="*/ 966787 h 2152650"/>
              <a:gd name="connsiteX4575" fmla="*/ 1175649 w 3600448"/>
              <a:gd name="connsiteY4575" fmla="*/ 961173 h 2152650"/>
              <a:gd name="connsiteX4576" fmla="*/ 1178133 w 3600448"/>
              <a:gd name="connsiteY4576" fmla="*/ 963613 h 2152650"/>
              <a:gd name="connsiteX4577" fmla="*/ 1175188 w 3600448"/>
              <a:gd name="connsiteY4577" fmla="*/ 961356 h 2152650"/>
              <a:gd name="connsiteX4578" fmla="*/ 1108087 w 3600448"/>
              <a:gd name="connsiteY4578" fmla="*/ 960437 h 2152650"/>
              <a:gd name="connsiteX4579" fmla="*/ 1141424 w 3600448"/>
              <a:gd name="connsiteY4579" fmla="*/ 967845 h 2152650"/>
              <a:gd name="connsiteX4580" fmla="*/ 1119199 w 3600448"/>
              <a:gd name="connsiteY4580" fmla="*/ 967845 h 2152650"/>
              <a:gd name="connsiteX4581" fmla="*/ 1122903 w 3600448"/>
              <a:gd name="connsiteY4581" fmla="*/ 975253 h 2152650"/>
              <a:gd name="connsiteX4582" fmla="*/ 1074751 w 3600448"/>
              <a:gd name="connsiteY4582" fmla="*/ 986366 h 2152650"/>
              <a:gd name="connsiteX4583" fmla="*/ 1074751 w 3600448"/>
              <a:gd name="connsiteY4583" fmla="*/ 990070 h 2152650"/>
              <a:gd name="connsiteX4584" fmla="*/ 1071047 w 3600448"/>
              <a:gd name="connsiteY4584" fmla="*/ 975253 h 2152650"/>
              <a:gd name="connsiteX4585" fmla="*/ 1108087 w 3600448"/>
              <a:gd name="connsiteY4585" fmla="*/ 960437 h 2152650"/>
              <a:gd name="connsiteX4586" fmla="*/ 657972 w 3600448"/>
              <a:gd name="connsiteY4586" fmla="*/ 959908 h 2152650"/>
              <a:gd name="connsiteX4587" fmla="*/ 657972 w 3600448"/>
              <a:gd name="connsiteY4587" fmla="*/ 982133 h 2152650"/>
              <a:gd name="connsiteX4588" fmla="*/ 665446 w 3600448"/>
              <a:gd name="connsiteY4588" fmla="*/ 971021 h 2152650"/>
              <a:gd name="connsiteX4589" fmla="*/ 680395 w 3600448"/>
              <a:gd name="connsiteY4589" fmla="*/ 974725 h 2152650"/>
              <a:gd name="connsiteX4590" fmla="*/ 680395 w 3600448"/>
              <a:gd name="connsiteY4590" fmla="*/ 963612 h 2152650"/>
              <a:gd name="connsiteX4591" fmla="*/ 695344 w 3600448"/>
              <a:gd name="connsiteY4591" fmla="*/ 971021 h 2152650"/>
              <a:gd name="connsiteX4592" fmla="*/ 684132 w 3600448"/>
              <a:gd name="connsiteY4592" fmla="*/ 974725 h 2152650"/>
              <a:gd name="connsiteX4593" fmla="*/ 684132 w 3600448"/>
              <a:gd name="connsiteY4593" fmla="*/ 989542 h 2152650"/>
              <a:gd name="connsiteX4594" fmla="*/ 669183 w 3600448"/>
              <a:gd name="connsiteY4594" fmla="*/ 982133 h 2152650"/>
              <a:gd name="connsiteX4595" fmla="*/ 661709 w 3600448"/>
              <a:gd name="connsiteY4595" fmla="*/ 985837 h 2152650"/>
              <a:gd name="connsiteX4596" fmla="*/ 665133 w 3600448"/>
              <a:gd name="connsiteY4596" fmla="*/ 988477 h 2152650"/>
              <a:gd name="connsiteX4597" fmla="*/ 659373 w 3600448"/>
              <a:gd name="connsiteY4597" fmla="*/ 987690 h 2152650"/>
              <a:gd name="connsiteX4598" fmla="*/ 643023 w 3600448"/>
              <a:gd name="connsiteY4598" fmla="*/ 985837 h 2152650"/>
              <a:gd name="connsiteX4599" fmla="*/ 643023 w 3600448"/>
              <a:gd name="connsiteY4599" fmla="*/ 993246 h 2152650"/>
              <a:gd name="connsiteX4600" fmla="*/ 620599 w 3600448"/>
              <a:gd name="connsiteY4600" fmla="*/ 989542 h 2152650"/>
              <a:gd name="connsiteX4601" fmla="*/ 631811 w 3600448"/>
              <a:gd name="connsiteY4601" fmla="*/ 996950 h 2152650"/>
              <a:gd name="connsiteX4602" fmla="*/ 609388 w 3600448"/>
              <a:gd name="connsiteY4602" fmla="*/ 993246 h 2152650"/>
              <a:gd name="connsiteX4603" fmla="*/ 635548 w 3600448"/>
              <a:gd name="connsiteY4603" fmla="*/ 974725 h 2152650"/>
              <a:gd name="connsiteX4604" fmla="*/ 609388 w 3600448"/>
              <a:gd name="connsiteY4604" fmla="*/ 974725 h 2152650"/>
              <a:gd name="connsiteX4605" fmla="*/ 609388 w 3600448"/>
              <a:gd name="connsiteY4605" fmla="*/ 985837 h 2152650"/>
              <a:gd name="connsiteX4606" fmla="*/ 572015 w 3600448"/>
              <a:gd name="connsiteY4606" fmla="*/ 978429 h 2152650"/>
              <a:gd name="connsiteX4607" fmla="*/ 572015 w 3600448"/>
              <a:gd name="connsiteY4607" fmla="*/ 982133 h 2152650"/>
              <a:gd name="connsiteX4608" fmla="*/ 519691 w 3600448"/>
              <a:gd name="connsiteY4608" fmla="*/ 993246 h 2152650"/>
              <a:gd name="connsiteX4609" fmla="*/ 515953 w 3600448"/>
              <a:gd name="connsiteY4609" fmla="*/ 982133 h 2152650"/>
              <a:gd name="connsiteX4610" fmla="*/ 553326 w 3600448"/>
              <a:gd name="connsiteY4610" fmla="*/ 974725 h 2152650"/>
              <a:gd name="connsiteX4611" fmla="*/ 553326 w 3600448"/>
              <a:gd name="connsiteY4611" fmla="*/ 971021 h 2152650"/>
              <a:gd name="connsiteX4612" fmla="*/ 594439 w 3600448"/>
              <a:gd name="connsiteY4612" fmla="*/ 967317 h 2152650"/>
              <a:gd name="connsiteX4613" fmla="*/ 594439 w 3600448"/>
              <a:gd name="connsiteY4613" fmla="*/ 963612 h 2152650"/>
              <a:gd name="connsiteX4614" fmla="*/ 639285 w 3600448"/>
              <a:gd name="connsiteY4614" fmla="*/ 971021 h 2152650"/>
              <a:gd name="connsiteX4615" fmla="*/ 639285 w 3600448"/>
              <a:gd name="connsiteY4615" fmla="*/ 963612 h 2152650"/>
              <a:gd name="connsiteX4616" fmla="*/ 657972 w 3600448"/>
              <a:gd name="connsiteY4616" fmla="*/ 959908 h 2152650"/>
              <a:gd name="connsiteX4617" fmla="*/ 837004 w 3600448"/>
              <a:gd name="connsiteY4617" fmla="*/ 959379 h 2152650"/>
              <a:gd name="connsiteX4618" fmla="*/ 838405 w 3600448"/>
              <a:gd name="connsiteY4618" fmla="*/ 959842 h 2152650"/>
              <a:gd name="connsiteX4619" fmla="*/ 838283 w 3600448"/>
              <a:gd name="connsiteY4619" fmla="*/ 960124 h 2152650"/>
              <a:gd name="connsiteX4620" fmla="*/ 1184208 w 3600448"/>
              <a:gd name="connsiteY4620" fmla="*/ 957240 h 2152650"/>
              <a:gd name="connsiteX4621" fmla="*/ 1180018 w 3600448"/>
              <a:gd name="connsiteY4621" fmla="*/ 959446 h 2152650"/>
              <a:gd name="connsiteX4622" fmla="*/ 1175649 w 3600448"/>
              <a:gd name="connsiteY4622" fmla="*/ 961173 h 2152650"/>
              <a:gd name="connsiteX4623" fmla="*/ 1174364 w 3600448"/>
              <a:gd name="connsiteY4623" fmla="*/ 959909 h 2152650"/>
              <a:gd name="connsiteX4624" fmla="*/ 2987301 w 3600448"/>
              <a:gd name="connsiteY4624" fmla="*/ 956222 h 2152650"/>
              <a:gd name="connsiteX4625" fmla="*/ 2972402 w 3600448"/>
              <a:gd name="connsiteY4625" fmla="*/ 971112 h 2152650"/>
              <a:gd name="connsiteX4626" fmla="*/ 2976127 w 3600448"/>
              <a:gd name="connsiteY4626" fmla="*/ 971112 h 2152650"/>
              <a:gd name="connsiteX4627" fmla="*/ 2957503 w 3600448"/>
              <a:gd name="connsiteY4627" fmla="*/ 978557 h 2152650"/>
              <a:gd name="connsiteX4628" fmla="*/ 2938879 w 3600448"/>
              <a:gd name="connsiteY4628" fmla="*/ 974834 h 2152650"/>
              <a:gd name="connsiteX4629" fmla="*/ 2938879 w 3600448"/>
              <a:gd name="connsiteY4629" fmla="*/ 979860 h 2152650"/>
              <a:gd name="connsiteX4630" fmla="*/ 2914668 w 3600448"/>
              <a:gd name="connsiteY4630" fmla="*/ 988328 h 2152650"/>
              <a:gd name="connsiteX4631" fmla="*/ 2886732 w 3600448"/>
              <a:gd name="connsiteY4631" fmla="*/ 1000891 h 2152650"/>
              <a:gd name="connsiteX4632" fmla="*/ 2901631 w 3600448"/>
              <a:gd name="connsiteY4632" fmla="*/ 1000891 h 2152650"/>
              <a:gd name="connsiteX4633" fmla="*/ 2897906 w 3600448"/>
              <a:gd name="connsiteY4633" fmla="*/ 997169 h 2152650"/>
              <a:gd name="connsiteX4634" fmla="*/ 2905356 w 3600448"/>
              <a:gd name="connsiteY4634" fmla="*/ 1008336 h 2152650"/>
              <a:gd name="connsiteX4635" fmla="*/ 2912805 w 3600448"/>
              <a:gd name="connsiteY4635" fmla="*/ 1004614 h 2152650"/>
              <a:gd name="connsiteX4636" fmla="*/ 2927705 w 3600448"/>
              <a:gd name="connsiteY4636" fmla="*/ 1008336 h 2152650"/>
              <a:gd name="connsiteX4637" fmla="*/ 2964952 w 3600448"/>
              <a:gd name="connsiteY4637" fmla="*/ 993446 h 2152650"/>
              <a:gd name="connsiteX4638" fmla="*/ 2983576 w 3600448"/>
              <a:gd name="connsiteY4638" fmla="*/ 1000891 h 2152650"/>
              <a:gd name="connsiteX4639" fmla="*/ 3031998 w 3600448"/>
              <a:gd name="connsiteY4639" fmla="*/ 982279 h 2152650"/>
              <a:gd name="connsiteX4640" fmla="*/ 3013375 w 3600448"/>
              <a:gd name="connsiteY4640" fmla="*/ 1000891 h 2152650"/>
              <a:gd name="connsiteX4641" fmla="*/ 2957503 w 3600448"/>
              <a:gd name="connsiteY4641" fmla="*/ 1026948 h 2152650"/>
              <a:gd name="connsiteX4642" fmla="*/ 2961228 w 3600448"/>
              <a:gd name="connsiteY4642" fmla="*/ 1030671 h 2152650"/>
              <a:gd name="connsiteX4643" fmla="*/ 2905356 w 3600448"/>
              <a:gd name="connsiteY4643" fmla="*/ 1045560 h 2152650"/>
              <a:gd name="connsiteX4644" fmla="*/ 2871833 w 3600448"/>
              <a:gd name="connsiteY4644" fmla="*/ 1067895 h 2152650"/>
              <a:gd name="connsiteX4645" fmla="*/ 2875557 w 3600448"/>
              <a:gd name="connsiteY4645" fmla="*/ 1056728 h 2152650"/>
              <a:gd name="connsiteX4646" fmla="*/ 2860658 w 3600448"/>
              <a:gd name="connsiteY4646" fmla="*/ 1064173 h 2152650"/>
              <a:gd name="connsiteX4647" fmla="*/ 2868108 w 3600448"/>
              <a:gd name="connsiteY4647" fmla="*/ 1067895 h 2152650"/>
              <a:gd name="connsiteX4648" fmla="*/ 2834585 w 3600448"/>
              <a:gd name="connsiteY4648" fmla="*/ 1071617 h 2152650"/>
              <a:gd name="connsiteX4649" fmla="*/ 2845759 w 3600448"/>
              <a:gd name="connsiteY4649" fmla="*/ 1067895 h 2152650"/>
              <a:gd name="connsiteX4650" fmla="*/ 2827135 w 3600448"/>
              <a:gd name="connsiteY4650" fmla="*/ 1064173 h 2152650"/>
              <a:gd name="connsiteX4651" fmla="*/ 2819686 w 3600448"/>
              <a:gd name="connsiteY4651" fmla="*/ 1071617 h 2152650"/>
              <a:gd name="connsiteX4652" fmla="*/ 2797337 w 3600448"/>
              <a:gd name="connsiteY4652" fmla="*/ 1071617 h 2152650"/>
              <a:gd name="connsiteX4653" fmla="*/ 2797337 w 3600448"/>
              <a:gd name="connsiteY4653" fmla="*/ 1075340 h 2152650"/>
              <a:gd name="connsiteX4654" fmla="*/ 2808511 w 3600448"/>
              <a:gd name="connsiteY4654" fmla="*/ 1075340 h 2152650"/>
              <a:gd name="connsiteX4655" fmla="*/ 2793612 w 3600448"/>
              <a:gd name="connsiteY4655" fmla="*/ 1071617 h 2152650"/>
              <a:gd name="connsiteX4656" fmla="*/ 2769673 w 3600448"/>
              <a:gd name="connsiteY4656" fmla="*/ 1082250 h 2152650"/>
              <a:gd name="connsiteX4657" fmla="*/ 2776734 w 3600448"/>
              <a:gd name="connsiteY4657" fmla="*/ 1083931 h 2152650"/>
              <a:gd name="connsiteX4658" fmla="*/ 2778123 w 3600448"/>
              <a:gd name="connsiteY4658" fmla="*/ 1089024 h 2152650"/>
              <a:gd name="connsiteX4659" fmla="*/ 2773955 w 3600448"/>
              <a:gd name="connsiteY4659" fmla="*/ 1086709 h 2152650"/>
              <a:gd name="connsiteX4660" fmla="*/ 2768553 w 3600448"/>
              <a:gd name="connsiteY4660" fmla="*/ 1082748 h 2152650"/>
              <a:gd name="connsiteX4661" fmla="*/ 2760089 w 3600448"/>
              <a:gd name="connsiteY4661" fmla="*/ 1086507 h 2152650"/>
              <a:gd name="connsiteX4662" fmla="*/ 2737740 w 3600448"/>
              <a:gd name="connsiteY4662" fmla="*/ 1082785 h 2152650"/>
              <a:gd name="connsiteX4663" fmla="*/ 2748915 w 3600448"/>
              <a:gd name="connsiteY4663" fmla="*/ 1071617 h 2152650"/>
              <a:gd name="connsiteX4664" fmla="*/ 2726566 w 3600448"/>
              <a:gd name="connsiteY4664" fmla="*/ 1060450 h 2152650"/>
              <a:gd name="connsiteX4665" fmla="*/ 2700493 w 3600448"/>
              <a:gd name="connsiteY4665" fmla="*/ 1075340 h 2152650"/>
              <a:gd name="connsiteX4666" fmla="*/ 2693043 w 3600448"/>
              <a:gd name="connsiteY4666" fmla="*/ 1086507 h 2152650"/>
              <a:gd name="connsiteX4667" fmla="*/ 2670694 w 3600448"/>
              <a:gd name="connsiteY4667" fmla="*/ 1097674 h 2152650"/>
              <a:gd name="connsiteX4668" fmla="*/ 2726566 w 3600448"/>
              <a:gd name="connsiteY4668" fmla="*/ 1079062 h 2152650"/>
              <a:gd name="connsiteX4669" fmla="*/ 2719117 w 3600448"/>
              <a:gd name="connsiteY4669" fmla="*/ 1082785 h 2152650"/>
              <a:gd name="connsiteX4670" fmla="*/ 2737740 w 3600448"/>
              <a:gd name="connsiteY4670" fmla="*/ 1090229 h 2152650"/>
              <a:gd name="connsiteX4671" fmla="*/ 2707942 w 3600448"/>
              <a:gd name="connsiteY4671" fmla="*/ 1101397 h 2152650"/>
              <a:gd name="connsiteX4672" fmla="*/ 2707942 w 3600448"/>
              <a:gd name="connsiteY4672" fmla="*/ 1116286 h 2152650"/>
              <a:gd name="connsiteX4673" fmla="*/ 2689318 w 3600448"/>
              <a:gd name="connsiteY4673" fmla="*/ 1120009 h 2152650"/>
              <a:gd name="connsiteX4674" fmla="*/ 2689318 w 3600448"/>
              <a:gd name="connsiteY4674" fmla="*/ 1138621 h 2152650"/>
              <a:gd name="connsiteX4675" fmla="*/ 2704217 w 3600448"/>
              <a:gd name="connsiteY4675" fmla="*/ 1127454 h 2152650"/>
              <a:gd name="connsiteX4676" fmla="*/ 2700493 w 3600448"/>
              <a:gd name="connsiteY4676" fmla="*/ 1134898 h 2152650"/>
              <a:gd name="connsiteX4677" fmla="*/ 2741465 w 3600448"/>
              <a:gd name="connsiteY4677" fmla="*/ 1127454 h 2152650"/>
              <a:gd name="connsiteX4678" fmla="*/ 2737740 w 3600448"/>
              <a:gd name="connsiteY4678" fmla="*/ 1112564 h 2152650"/>
              <a:gd name="connsiteX4679" fmla="*/ 2741000 w 3600448"/>
              <a:gd name="connsiteY4679" fmla="*/ 1126523 h 2152650"/>
              <a:gd name="connsiteX4680" fmla="*/ 2751929 w 3600448"/>
              <a:gd name="connsiteY4680" fmla="*/ 1134387 h 2152650"/>
              <a:gd name="connsiteX4681" fmla="*/ 2734016 w 3600448"/>
              <a:gd name="connsiteY4681" fmla="*/ 1142343 h 2152650"/>
              <a:gd name="connsiteX4682" fmla="*/ 2741465 w 3600448"/>
              <a:gd name="connsiteY4682" fmla="*/ 1146066 h 2152650"/>
              <a:gd name="connsiteX4683" fmla="*/ 2722841 w 3600448"/>
              <a:gd name="connsiteY4683" fmla="*/ 1157233 h 2152650"/>
              <a:gd name="connsiteX4684" fmla="*/ 2726566 w 3600448"/>
              <a:gd name="connsiteY4684" fmla="*/ 1149788 h 2152650"/>
              <a:gd name="connsiteX4685" fmla="*/ 2681869 w 3600448"/>
              <a:gd name="connsiteY4685" fmla="*/ 1160955 h 2152650"/>
              <a:gd name="connsiteX4686" fmla="*/ 2678144 w 3600448"/>
              <a:gd name="connsiteY4686" fmla="*/ 1168400 h 2152650"/>
              <a:gd name="connsiteX4687" fmla="*/ 2666970 w 3600448"/>
              <a:gd name="connsiteY4687" fmla="*/ 1157233 h 2152650"/>
              <a:gd name="connsiteX4688" fmla="*/ 2659682 w 3600448"/>
              <a:gd name="connsiteY4688" fmla="*/ 1162088 h 2152650"/>
              <a:gd name="connsiteX4689" fmla="*/ 2663245 w 3600448"/>
              <a:gd name="connsiteY4689" fmla="*/ 1156302 h 2152650"/>
              <a:gd name="connsiteX4690" fmla="*/ 2670694 w 3600448"/>
              <a:gd name="connsiteY4690" fmla="*/ 1149788 h 2152650"/>
              <a:gd name="connsiteX4691" fmla="*/ 2652070 w 3600448"/>
              <a:gd name="connsiteY4691" fmla="*/ 1153510 h 2152650"/>
              <a:gd name="connsiteX4692" fmla="*/ 2655795 w 3600448"/>
              <a:gd name="connsiteY4692" fmla="*/ 1149788 h 2152650"/>
              <a:gd name="connsiteX4693" fmla="*/ 2648346 w 3600448"/>
              <a:gd name="connsiteY4693" fmla="*/ 1153510 h 2152650"/>
              <a:gd name="connsiteX4694" fmla="*/ 2655795 w 3600448"/>
              <a:gd name="connsiteY4694" fmla="*/ 1142343 h 2152650"/>
              <a:gd name="connsiteX4695" fmla="*/ 2633447 w 3600448"/>
              <a:gd name="connsiteY4695" fmla="*/ 1134898 h 2152650"/>
              <a:gd name="connsiteX4696" fmla="*/ 2640896 w 3600448"/>
              <a:gd name="connsiteY4696" fmla="*/ 1123731 h 2152650"/>
              <a:gd name="connsiteX4697" fmla="*/ 2678144 w 3600448"/>
              <a:gd name="connsiteY4697" fmla="*/ 1108842 h 2152650"/>
              <a:gd name="connsiteX4698" fmla="*/ 2655795 w 3600448"/>
              <a:gd name="connsiteY4698" fmla="*/ 1112564 h 2152650"/>
              <a:gd name="connsiteX4699" fmla="*/ 2655795 w 3600448"/>
              <a:gd name="connsiteY4699" fmla="*/ 1093952 h 2152650"/>
              <a:gd name="connsiteX4700" fmla="*/ 2603648 w 3600448"/>
              <a:gd name="connsiteY4700" fmla="*/ 1112564 h 2152650"/>
              <a:gd name="connsiteX4701" fmla="*/ 2618547 w 3600448"/>
              <a:gd name="connsiteY4701" fmla="*/ 1105119 h 2152650"/>
              <a:gd name="connsiteX4702" fmla="*/ 2581300 w 3600448"/>
              <a:gd name="connsiteY4702" fmla="*/ 1112564 h 2152650"/>
              <a:gd name="connsiteX4703" fmla="*/ 2570125 w 3600448"/>
              <a:gd name="connsiteY4703" fmla="*/ 1108842 h 2152650"/>
              <a:gd name="connsiteX4704" fmla="*/ 2577575 w 3600448"/>
              <a:gd name="connsiteY4704" fmla="*/ 1105119 h 2152650"/>
              <a:gd name="connsiteX4705" fmla="*/ 2562676 w 3600448"/>
              <a:gd name="connsiteY4705" fmla="*/ 1097674 h 2152650"/>
              <a:gd name="connsiteX4706" fmla="*/ 2514253 w 3600448"/>
              <a:gd name="connsiteY4706" fmla="*/ 1101397 h 2152650"/>
              <a:gd name="connsiteX4707" fmla="*/ 2511406 w 3600448"/>
              <a:gd name="connsiteY4707" fmla="*/ 1100719 h 2152650"/>
              <a:gd name="connsiteX4708" fmla="*/ 2520772 w 3600448"/>
              <a:gd name="connsiteY4708" fmla="*/ 1093487 h 2152650"/>
              <a:gd name="connsiteX4709" fmla="*/ 2525428 w 3600448"/>
              <a:gd name="connsiteY4709" fmla="*/ 1082785 h 2152650"/>
              <a:gd name="connsiteX4710" fmla="*/ 2499354 w 3600448"/>
              <a:gd name="connsiteY4710" fmla="*/ 1082785 h 2152650"/>
              <a:gd name="connsiteX4711" fmla="*/ 2514253 w 3600448"/>
              <a:gd name="connsiteY4711" fmla="*/ 1086507 h 2152650"/>
              <a:gd name="connsiteX4712" fmla="*/ 2477006 w 3600448"/>
              <a:gd name="connsiteY4712" fmla="*/ 1093952 h 2152650"/>
              <a:gd name="connsiteX4713" fmla="*/ 2491905 w 3600448"/>
              <a:gd name="connsiteY4713" fmla="*/ 1060450 h 2152650"/>
              <a:gd name="connsiteX4714" fmla="*/ 2454657 w 3600448"/>
              <a:gd name="connsiteY4714" fmla="*/ 1067895 h 2152650"/>
              <a:gd name="connsiteX4715" fmla="*/ 2450932 w 3600448"/>
              <a:gd name="connsiteY4715" fmla="*/ 1056728 h 2152650"/>
              <a:gd name="connsiteX4716" fmla="*/ 2413684 w 3600448"/>
              <a:gd name="connsiteY4716" fmla="*/ 1075340 h 2152650"/>
              <a:gd name="connsiteX4717" fmla="*/ 2395060 w 3600448"/>
              <a:gd name="connsiteY4717" fmla="*/ 1079062 h 2152650"/>
              <a:gd name="connsiteX4718" fmla="*/ 2402510 w 3600448"/>
              <a:gd name="connsiteY4718" fmla="*/ 1067895 h 2152650"/>
              <a:gd name="connsiteX4719" fmla="*/ 2383886 w 3600448"/>
              <a:gd name="connsiteY4719" fmla="*/ 1071617 h 2152650"/>
              <a:gd name="connsiteX4720" fmla="*/ 2387611 w 3600448"/>
              <a:gd name="connsiteY4720" fmla="*/ 1075340 h 2152650"/>
              <a:gd name="connsiteX4721" fmla="*/ 2376436 w 3600448"/>
              <a:gd name="connsiteY4721" fmla="*/ 1075340 h 2152650"/>
              <a:gd name="connsiteX4722" fmla="*/ 2383886 w 3600448"/>
              <a:gd name="connsiteY4722" fmla="*/ 1079062 h 2152650"/>
              <a:gd name="connsiteX4723" fmla="*/ 2376436 w 3600448"/>
              <a:gd name="connsiteY4723" fmla="*/ 1090229 h 2152650"/>
              <a:gd name="connsiteX4724" fmla="*/ 2382489 w 3600448"/>
              <a:gd name="connsiteY4724" fmla="*/ 1094883 h 2152650"/>
              <a:gd name="connsiteX4725" fmla="*/ 2380627 w 3600448"/>
              <a:gd name="connsiteY4725" fmla="*/ 1103069 h 2152650"/>
              <a:gd name="connsiteX4726" fmla="*/ 2376437 w 3600448"/>
              <a:gd name="connsiteY4726" fmla="*/ 1103723 h 2152650"/>
              <a:gd name="connsiteX4727" fmla="*/ 2361537 w 3600448"/>
              <a:gd name="connsiteY4727" fmla="*/ 1108842 h 2152650"/>
              <a:gd name="connsiteX4728" fmla="*/ 2357388 w 3600448"/>
              <a:gd name="connsiteY4728" fmla="*/ 1117511 h 2152650"/>
              <a:gd name="connsiteX4729" fmla="*/ 2354088 w 3600448"/>
              <a:gd name="connsiteY4729" fmla="*/ 1112564 h 2152650"/>
              <a:gd name="connsiteX4730" fmla="*/ 2328014 w 3600448"/>
              <a:gd name="connsiteY4730" fmla="*/ 1116286 h 2152650"/>
              <a:gd name="connsiteX4731" fmla="*/ 2294491 w 3600448"/>
              <a:gd name="connsiteY4731" fmla="*/ 1134898 h 2152650"/>
              <a:gd name="connsiteX4732" fmla="*/ 2311611 w 3600448"/>
              <a:gd name="connsiteY4732" fmla="*/ 1129438 h 2152650"/>
              <a:gd name="connsiteX4733" fmla="*/ 2309390 w 3600448"/>
              <a:gd name="connsiteY4733" fmla="*/ 1131176 h 2152650"/>
              <a:gd name="connsiteX4734" fmla="*/ 2316840 w 3600448"/>
              <a:gd name="connsiteY4734" fmla="*/ 1138621 h 2152650"/>
              <a:gd name="connsiteX4735" fmla="*/ 2305666 w 3600448"/>
              <a:gd name="connsiteY4735" fmla="*/ 1146066 h 2152650"/>
              <a:gd name="connsiteX4736" fmla="*/ 2309390 w 3600448"/>
              <a:gd name="connsiteY4736" fmla="*/ 1134898 h 2152650"/>
              <a:gd name="connsiteX4737" fmla="*/ 2279592 w 3600448"/>
              <a:gd name="connsiteY4737" fmla="*/ 1142343 h 2152650"/>
              <a:gd name="connsiteX4738" fmla="*/ 2283317 w 3600448"/>
              <a:gd name="connsiteY4738" fmla="*/ 1157233 h 2152650"/>
              <a:gd name="connsiteX4739" fmla="*/ 2268418 w 3600448"/>
              <a:gd name="connsiteY4739" fmla="*/ 1153510 h 2152650"/>
              <a:gd name="connsiteX4740" fmla="*/ 2268418 w 3600448"/>
              <a:gd name="connsiteY4740" fmla="*/ 1160955 h 2152650"/>
              <a:gd name="connsiteX4741" fmla="*/ 2260968 w 3600448"/>
              <a:gd name="connsiteY4741" fmla="*/ 1157233 h 2152650"/>
              <a:gd name="connsiteX4742" fmla="*/ 2253519 w 3600448"/>
              <a:gd name="connsiteY4742" fmla="*/ 1160955 h 2152650"/>
              <a:gd name="connsiteX4743" fmla="*/ 2257243 w 3600448"/>
              <a:gd name="connsiteY4743" fmla="*/ 1160955 h 2152650"/>
              <a:gd name="connsiteX4744" fmla="*/ 2246069 w 3600448"/>
              <a:gd name="connsiteY4744" fmla="*/ 1168400 h 2152650"/>
              <a:gd name="connsiteX4745" fmla="*/ 2253519 w 3600448"/>
              <a:gd name="connsiteY4745" fmla="*/ 1157233 h 2152650"/>
              <a:gd name="connsiteX4746" fmla="*/ 2223720 w 3600448"/>
              <a:gd name="connsiteY4746" fmla="*/ 1153510 h 2152650"/>
              <a:gd name="connsiteX4747" fmla="*/ 2193922 w 3600448"/>
              <a:gd name="connsiteY4747" fmla="*/ 1142343 h 2152650"/>
              <a:gd name="connsiteX4748" fmla="*/ 2205096 w 3600448"/>
              <a:gd name="connsiteY4748" fmla="*/ 1142343 h 2152650"/>
              <a:gd name="connsiteX4749" fmla="*/ 2246069 w 3600448"/>
              <a:gd name="connsiteY4749" fmla="*/ 1116286 h 2152650"/>
              <a:gd name="connsiteX4750" fmla="*/ 2253519 w 3600448"/>
              <a:gd name="connsiteY4750" fmla="*/ 1116286 h 2152650"/>
              <a:gd name="connsiteX4751" fmla="*/ 2280989 w 3600448"/>
              <a:gd name="connsiteY4751" fmla="*/ 1100931 h 2152650"/>
              <a:gd name="connsiteX4752" fmla="*/ 2305300 w 3600448"/>
              <a:gd name="connsiteY4752" fmla="*/ 1083053 h 2152650"/>
              <a:gd name="connsiteX4753" fmla="*/ 2313581 w 3600448"/>
              <a:gd name="connsiteY4753" fmla="*/ 1083715 h 2152650"/>
              <a:gd name="connsiteX4754" fmla="*/ 2316840 w 3600448"/>
              <a:gd name="connsiteY4754" fmla="*/ 1090229 h 2152650"/>
              <a:gd name="connsiteX4755" fmla="*/ 2342913 w 3600448"/>
              <a:gd name="connsiteY4755" fmla="*/ 1067895 h 2152650"/>
              <a:gd name="connsiteX4756" fmla="*/ 2372712 w 3600448"/>
              <a:gd name="connsiteY4756" fmla="*/ 1064173 h 2152650"/>
              <a:gd name="connsiteX4757" fmla="*/ 2372712 w 3600448"/>
              <a:gd name="connsiteY4757" fmla="*/ 1067895 h 2152650"/>
              <a:gd name="connsiteX4758" fmla="*/ 2424859 w 3600448"/>
              <a:gd name="connsiteY4758" fmla="*/ 1053005 h 2152650"/>
              <a:gd name="connsiteX4759" fmla="*/ 2421134 w 3600448"/>
              <a:gd name="connsiteY4759" fmla="*/ 1049283 h 2152650"/>
              <a:gd name="connsiteX4760" fmla="*/ 2473281 w 3600448"/>
              <a:gd name="connsiteY4760" fmla="*/ 1045560 h 2152650"/>
              <a:gd name="connsiteX4761" fmla="*/ 2488180 w 3600448"/>
              <a:gd name="connsiteY4761" fmla="*/ 1038116 h 2152650"/>
              <a:gd name="connsiteX4762" fmla="*/ 2488180 w 3600448"/>
              <a:gd name="connsiteY4762" fmla="*/ 1045560 h 2152650"/>
              <a:gd name="connsiteX4763" fmla="*/ 2529153 w 3600448"/>
              <a:gd name="connsiteY4763" fmla="*/ 1030671 h 2152650"/>
              <a:gd name="connsiteX4764" fmla="*/ 2514253 w 3600448"/>
              <a:gd name="connsiteY4764" fmla="*/ 1041838 h 2152650"/>
              <a:gd name="connsiteX4765" fmla="*/ 2536602 w 3600448"/>
              <a:gd name="connsiteY4765" fmla="*/ 1038116 h 2152650"/>
              <a:gd name="connsiteX4766" fmla="*/ 2532877 w 3600448"/>
              <a:gd name="connsiteY4766" fmla="*/ 1034393 h 2152650"/>
              <a:gd name="connsiteX4767" fmla="*/ 2544052 w 3600448"/>
              <a:gd name="connsiteY4767" fmla="*/ 1030671 h 2152650"/>
              <a:gd name="connsiteX4768" fmla="*/ 2536602 w 3600448"/>
              <a:gd name="connsiteY4768" fmla="*/ 1026948 h 2152650"/>
              <a:gd name="connsiteX4769" fmla="*/ 2570125 w 3600448"/>
              <a:gd name="connsiteY4769" fmla="*/ 1008336 h 2152650"/>
              <a:gd name="connsiteX4770" fmla="*/ 2566400 w 3600448"/>
              <a:gd name="connsiteY4770" fmla="*/ 1008336 h 2152650"/>
              <a:gd name="connsiteX4771" fmla="*/ 2592474 w 3600448"/>
              <a:gd name="connsiteY4771" fmla="*/ 1012058 h 2152650"/>
              <a:gd name="connsiteX4772" fmla="*/ 2607373 w 3600448"/>
              <a:gd name="connsiteY4772" fmla="*/ 1008336 h 2152650"/>
              <a:gd name="connsiteX4773" fmla="*/ 2577575 w 3600448"/>
              <a:gd name="connsiteY4773" fmla="*/ 1026948 h 2152650"/>
              <a:gd name="connsiteX4774" fmla="*/ 2558951 w 3600448"/>
              <a:gd name="connsiteY4774" fmla="*/ 1019503 h 2152650"/>
              <a:gd name="connsiteX4775" fmla="*/ 2541724 w 3600448"/>
              <a:gd name="connsiteY4775" fmla="*/ 1033463 h 2152650"/>
              <a:gd name="connsiteX4776" fmla="*/ 2521974 w 3600448"/>
              <a:gd name="connsiteY4776" fmla="*/ 1052741 h 2152650"/>
              <a:gd name="connsiteX4777" fmla="*/ 2521237 w 3600448"/>
              <a:gd name="connsiteY4777" fmla="*/ 1052540 h 2152650"/>
              <a:gd name="connsiteX4778" fmla="*/ 2503079 w 3600448"/>
              <a:gd name="connsiteY4778" fmla="*/ 1056728 h 2152650"/>
              <a:gd name="connsiteX4779" fmla="*/ 2499354 w 3600448"/>
              <a:gd name="connsiteY4779" fmla="*/ 1075340 h 2152650"/>
              <a:gd name="connsiteX4780" fmla="*/ 2529153 w 3600448"/>
              <a:gd name="connsiteY4780" fmla="*/ 1075340 h 2152650"/>
              <a:gd name="connsiteX4781" fmla="*/ 2555226 w 3600448"/>
              <a:gd name="connsiteY4781" fmla="*/ 1075340 h 2152650"/>
              <a:gd name="connsiteX4782" fmla="*/ 2577575 w 3600448"/>
              <a:gd name="connsiteY4782" fmla="*/ 1064173 h 2152650"/>
              <a:gd name="connsiteX4783" fmla="*/ 2566400 w 3600448"/>
              <a:gd name="connsiteY4783" fmla="*/ 1067895 h 2152650"/>
              <a:gd name="connsiteX4784" fmla="*/ 2566400 w 3600448"/>
              <a:gd name="connsiteY4784" fmla="*/ 1075340 h 2152650"/>
              <a:gd name="connsiteX4785" fmla="*/ 2663245 w 3600448"/>
              <a:gd name="connsiteY4785" fmla="*/ 1045560 h 2152650"/>
              <a:gd name="connsiteX4786" fmla="*/ 2707942 w 3600448"/>
              <a:gd name="connsiteY4786" fmla="*/ 1019503 h 2152650"/>
              <a:gd name="connsiteX4787" fmla="*/ 2752640 w 3600448"/>
              <a:gd name="connsiteY4787" fmla="*/ 1004614 h 2152650"/>
              <a:gd name="connsiteX4788" fmla="*/ 2748915 w 3600448"/>
              <a:gd name="connsiteY4788" fmla="*/ 1000891 h 2152650"/>
              <a:gd name="connsiteX4789" fmla="*/ 2845759 w 3600448"/>
              <a:gd name="connsiteY4789" fmla="*/ 974834 h 2152650"/>
              <a:gd name="connsiteX4790" fmla="*/ 2823411 w 3600448"/>
              <a:gd name="connsiteY4790" fmla="*/ 986002 h 2152650"/>
              <a:gd name="connsiteX4791" fmla="*/ 2860600 w 3600448"/>
              <a:gd name="connsiteY4791" fmla="*/ 981291 h 2152650"/>
              <a:gd name="connsiteX4792" fmla="*/ 2872333 w 3600448"/>
              <a:gd name="connsiteY4792" fmla="*/ 982066 h 2152650"/>
              <a:gd name="connsiteX4793" fmla="*/ 2871833 w 3600448"/>
              <a:gd name="connsiteY4793" fmla="*/ 982279 h 2152650"/>
              <a:gd name="connsiteX4794" fmla="*/ 2875557 w 3600448"/>
              <a:gd name="connsiteY4794" fmla="*/ 982279 h 2152650"/>
              <a:gd name="connsiteX4795" fmla="*/ 2872333 w 3600448"/>
              <a:gd name="connsiteY4795" fmla="*/ 982066 h 2152650"/>
              <a:gd name="connsiteX4796" fmla="*/ 2885626 w 3600448"/>
              <a:gd name="connsiteY4796" fmla="*/ 976405 h 2152650"/>
              <a:gd name="connsiteX4797" fmla="*/ 2916530 w 3600448"/>
              <a:gd name="connsiteY4797" fmla="*/ 974834 h 2152650"/>
              <a:gd name="connsiteX4798" fmla="*/ 2931429 w 3600448"/>
              <a:gd name="connsiteY4798" fmla="*/ 963667 h 2152650"/>
              <a:gd name="connsiteX4799" fmla="*/ 2983576 w 3600448"/>
              <a:gd name="connsiteY4799" fmla="*/ 959945 h 2152650"/>
              <a:gd name="connsiteX4800" fmla="*/ 2979851 w 3600448"/>
              <a:gd name="connsiteY4800" fmla="*/ 959945 h 2152650"/>
              <a:gd name="connsiteX4801" fmla="*/ 2987301 w 3600448"/>
              <a:gd name="connsiteY4801" fmla="*/ 956222 h 2152650"/>
              <a:gd name="connsiteX4802" fmla="*/ 1718205 w 3600448"/>
              <a:gd name="connsiteY4802" fmla="*/ 955675 h 2152650"/>
              <a:gd name="connsiteX4803" fmla="*/ 1710794 w 3600448"/>
              <a:gd name="connsiteY4803" fmla="*/ 970684 h 2152650"/>
              <a:gd name="connsiteX4804" fmla="*/ 1721908 w 3600448"/>
              <a:gd name="connsiteY4804" fmla="*/ 981941 h 2152650"/>
              <a:gd name="connsiteX4805" fmla="*/ 1747838 w 3600448"/>
              <a:gd name="connsiteY4805" fmla="*/ 970684 h 2152650"/>
              <a:gd name="connsiteX4806" fmla="*/ 1740427 w 3600448"/>
              <a:gd name="connsiteY4806" fmla="*/ 981941 h 2152650"/>
              <a:gd name="connsiteX4807" fmla="*/ 1703387 w 3600448"/>
              <a:gd name="connsiteY4807" fmla="*/ 996950 h 2152650"/>
              <a:gd name="connsiteX4808" fmla="*/ 1681162 w 3600448"/>
              <a:gd name="connsiteY4808" fmla="*/ 985693 h 2152650"/>
              <a:gd name="connsiteX4809" fmla="*/ 1703387 w 3600448"/>
              <a:gd name="connsiteY4809" fmla="*/ 959427 h 2152650"/>
              <a:gd name="connsiteX4810" fmla="*/ 1718205 w 3600448"/>
              <a:gd name="connsiteY4810" fmla="*/ 955675 h 2152650"/>
              <a:gd name="connsiteX4811" fmla="*/ 1166823 w 3600448"/>
              <a:gd name="connsiteY4811" fmla="*/ 955675 h 2152650"/>
              <a:gd name="connsiteX4812" fmla="*/ 1174761 w 3600448"/>
              <a:gd name="connsiteY4812" fmla="*/ 955675 h 2152650"/>
              <a:gd name="connsiteX4813" fmla="*/ 1163648 w 3600448"/>
              <a:gd name="connsiteY4813" fmla="*/ 963613 h 2152650"/>
              <a:gd name="connsiteX4814" fmla="*/ 1554162 w 3600448"/>
              <a:gd name="connsiteY4814" fmla="*/ 952500 h 2152650"/>
              <a:gd name="connsiteX4815" fmla="*/ 1562099 w 3600448"/>
              <a:gd name="connsiteY4815" fmla="*/ 952500 h 2152650"/>
              <a:gd name="connsiteX4816" fmla="*/ 1554162 w 3600448"/>
              <a:gd name="connsiteY4816" fmla="*/ 955675 h 2152650"/>
              <a:gd name="connsiteX4817" fmla="*/ 1193214 w 3600448"/>
              <a:gd name="connsiteY4817" fmla="*/ 952500 h 2152650"/>
              <a:gd name="connsiteX4818" fmla="*/ 1188030 w 3600448"/>
              <a:gd name="connsiteY4818" fmla="*/ 956204 h 2152650"/>
              <a:gd name="connsiteX4819" fmla="*/ 1184208 w 3600448"/>
              <a:gd name="connsiteY4819" fmla="*/ 957240 h 2152650"/>
              <a:gd name="connsiteX4820" fmla="*/ 873735 w 3600448"/>
              <a:gd name="connsiteY4820" fmla="*/ 952500 h 2152650"/>
              <a:gd name="connsiteX4821" fmla="*/ 900127 w 3600448"/>
              <a:gd name="connsiteY4821" fmla="*/ 956204 h 2152650"/>
              <a:gd name="connsiteX4822" fmla="*/ 888816 w 3600448"/>
              <a:gd name="connsiteY4822" fmla="*/ 963612 h 2152650"/>
              <a:gd name="connsiteX4823" fmla="*/ 873735 w 3600448"/>
              <a:gd name="connsiteY4823" fmla="*/ 952500 h 2152650"/>
              <a:gd name="connsiteX4824" fmla="*/ 703281 w 3600448"/>
              <a:gd name="connsiteY4824" fmla="*/ 952500 h 2152650"/>
              <a:gd name="connsiteX4825" fmla="*/ 698518 w 3600448"/>
              <a:gd name="connsiteY4825" fmla="*/ 955675 h 2152650"/>
              <a:gd name="connsiteX4826" fmla="*/ 690581 w 3600448"/>
              <a:gd name="connsiteY4826" fmla="*/ 955675 h 2152650"/>
              <a:gd name="connsiteX4827" fmla="*/ 2691643 w 3600448"/>
              <a:gd name="connsiteY4827" fmla="*/ 952341 h 2152650"/>
              <a:gd name="connsiteX4828" fmla="*/ 2691960 w 3600448"/>
              <a:gd name="connsiteY4828" fmla="*/ 952506 h 2152650"/>
              <a:gd name="connsiteX4829" fmla="*/ 2690266 w 3600448"/>
              <a:gd name="connsiteY4829" fmla="*/ 952772 h 2152650"/>
              <a:gd name="connsiteX4830" fmla="*/ 822822 w 3600448"/>
              <a:gd name="connsiteY4830" fmla="*/ 951623 h 2152650"/>
              <a:gd name="connsiteX4831" fmla="*/ 837004 w 3600448"/>
              <a:gd name="connsiteY4831" fmla="*/ 963083 h 2152650"/>
              <a:gd name="connsiteX4832" fmla="*/ 838283 w 3600448"/>
              <a:gd name="connsiteY4832" fmla="*/ 960124 h 2152650"/>
              <a:gd name="connsiteX4833" fmla="*/ 844939 w 3600448"/>
              <a:gd name="connsiteY4833" fmla="*/ 964009 h 2152650"/>
              <a:gd name="connsiteX4834" fmla="*/ 855678 w 3600448"/>
              <a:gd name="connsiteY4834" fmla="*/ 963083 h 2152650"/>
              <a:gd name="connsiteX4835" fmla="*/ 829534 w 3600448"/>
              <a:gd name="connsiteY4835" fmla="*/ 977899 h 2152650"/>
              <a:gd name="connsiteX4836" fmla="*/ 803386 w 3600448"/>
              <a:gd name="connsiteY4836" fmla="*/ 981604 h 2152650"/>
              <a:gd name="connsiteX4837" fmla="*/ 818328 w 3600448"/>
              <a:gd name="connsiteY4837" fmla="*/ 974195 h 2152650"/>
              <a:gd name="connsiteX4838" fmla="*/ 814592 w 3600448"/>
              <a:gd name="connsiteY4838" fmla="*/ 970491 h 2152650"/>
              <a:gd name="connsiteX4839" fmla="*/ 792180 w 3600448"/>
              <a:gd name="connsiteY4839" fmla="*/ 955674 h 2152650"/>
              <a:gd name="connsiteX4840" fmla="*/ 814592 w 3600448"/>
              <a:gd name="connsiteY4840" fmla="*/ 951970 h 2152650"/>
              <a:gd name="connsiteX4841" fmla="*/ 822822 w 3600448"/>
              <a:gd name="connsiteY4841" fmla="*/ 951623 h 2152650"/>
              <a:gd name="connsiteX4842" fmla="*/ 3042525 w 3600448"/>
              <a:gd name="connsiteY4842" fmla="*/ 951110 h 2152650"/>
              <a:gd name="connsiteX4843" fmla="*/ 3042569 w 3600448"/>
              <a:gd name="connsiteY4843" fmla="*/ 951241 h 2152650"/>
              <a:gd name="connsiteX4844" fmla="*/ 3039266 w 3600448"/>
              <a:gd name="connsiteY4844" fmla="*/ 952499 h 2152650"/>
              <a:gd name="connsiteX4845" fmla="*/ 3042525 w 3600448"/>
              <a:gd name="connsiteY4845" fmla="*/ 951110 h 2152650"/>
              <a:gd name="connsiteX4846" fmla="*/ 2700144 w 3600448"/>
              <a:gd name="connsiteY4846" fmla="*/ 950614 h 2152650"/>
              <a:gd name="connsiteX4847" fmla="*/ 2703510 w 3600448"/>
              <a:gd name="connsiteY4847" fmla="*/ 952817 h 2152650"/>
              <a:gd name="connsiteX4848" fmla="*/ 2702597 w 3600448"/>
              <a:gd name="connsiteY4848" fmla="*/ 953769 h 2152650"/>
              <a:gd name="connsiteX4849" fmla="*/ 2699859 w 3600448"/>
              <a:gd name="connsiteY4849" fmla="*/ 956627 h 2152650"/>
              <a:gd name="connsiteX4850" fmla="*/ 2691960 w 3600448"/>
              <a:gd name="connsiteY4850" fmla="*/ 952506 h 2152650"/>
              <a:gd name="connsiteX4851" fmla="*/ 2693013 w 3600448"/>
              <a:gd name="connsiteY4851" fmla="*/ 952341 h 2152650"/>
              <a:gd name="connsiteX4852" fmla="*/ 2700144 w 3600448"/>
              <a:gd name="connsiteY4852" fmla="*/ 950614 h 2152650"/>
              <a:gd name="connsiteX4853" fmla="*/ 2685254 w 3600448"/>
              <a:gd name="connsiteY4853" fmla="*/ 949007 h 2152650"/>
              <a:gd name="connsiteX4854" fmla="*/ 2686566 w 3600448"/>
              <a:gd name="connsiteY4854" fmla="*/ 953353 h 2152650"/>
              <a:gd name="connsiteX4855" fmla="*/ 2690266 w 3600448"/>
              <a:gd name="connsiteY4855" fmla="*/ 952772 h 2152650"/>
              <a:gd name="connsiteX4856" fmla="*/ 2677951 w 3600448"/>
              <a:gd name="connsiteY4856" fmla="*/ 956627 h 2152650"/>
              <a:gd name="connsiteX4857" fmla="*/ 2685254 w 3600448"/>
              <a:gd name="connsiteY4857" fmla="*/ 949007 h 2152650"/>
              <a:gd name="connsiteX4858" fmla="*/ 1550989 w 3600448"/>
              <a:gd name="connsiteY4858" fmla="*/ 948531 h 2152650"/>
              <a:gd name="connsiteX4859" fmla="*/ 1531936 w 3600448"/>
              <a:gd name="connsiteY4859" fmla="*/ 960437 h 2152650"/>
              <a:gd name="connsiteX4860" fmla="*/ 1531936 w 3600448"/>
              <a:gd name="connsiteY4860" fmla="*/ 952499 h 2152650"/>
              <a:gd name="connsiteX4861" fmla="*/ 1550989 w 3600448"/>
              <a:gd name="connsiteY4861" fmla="*/ 948531 h 2152650"/>
              <a:gd name="connsiteX4862" fmla="*/ 2688905 w 3600448"/>
              <a:gd name="connsiteY4862" fmla="*/ 948245 h 2152650"/>
              <a:gd name="connsiteX4863" fmla="*/ 2688905 w 3600448"/>
              <a:gd name="connsiteY4863" fmla="*/ 949007 h 2152650"/>
              <a:gd name="connsiteX4864" fmla="*/ 2688398 w 3600448"/>
              <a:gd name="connsiteY4864" fmla="*/ 948351 h 2152650"/>
              <a:gd name="connsiteX4865" fmla="*/ 1353080 w 3600448"/>
              <a:gd name="connsiteY4865" fmla="*/ 947737 h 2152650"/>
              <a:gd name="connsiteX4866" fmla="*/ 1353080 w 3600448"/>
              <a:gd name="connsiteY4866" fmla="*/ 963612 h 2152650"/>
              <a:gd name="connsiteX4867" fmla="*/ 1338269 w 3600448"/>
              <a:gd name="connsiteY4867" fmla="*/ 963612 h 2152650"/>
              <a:gd name="connsiteX4868" fmla="*/ 1353080 w 3600448"/>
              <a:gd name="connsiteY4868" fmla="*/ 947737 h 2152650"/>
              <a:gd name="connsiteX4869" fmla="*/ 1000138 w 3600448"/>
              <a:gd name="connsiteY4869" fmla="*/ 947737 h 2152650"/>
              <a:gd name="connsiteX4870" fmla="*/ 1011251 w 3600448"/>
              <a:gd name="connsiteY4870" fmla="*/ 952499 h 2152650"/>
              <a:gd name="connsiteX4871" fmla="*/ 1000138 w 3600448"/>
              <a:gd name="connsiteY4871" fmla="*/ 952499 h 2152650"/>
              <a:gd name="connsiteX4872" fmla="*/ 859170 w 3600448"/>
              <a:gd name="connsiteY4872" fmla="*/ 947737 h 2152650"/>
              <a:gd name="connsiteX4873" fmla="*/ 862979 w 3600448"/>
              <a:gd name="connsiteY4873" fmla="*/ 947737 h 2152650"/>
              <a:gd name="connsiteX4874" fmla="*/ 847740 w 3600448"/>
              <a:gd name="connsiteY4874" fmla="*/ 955674 h 2152650"/>
              <a:gd name="connsiteX4875" fmla="*/ 2222795 w 3600448"/>
              <a:gd name="connsiteY4875" fmla="*/ 947538 h 2152650"/>
              <a:gd name="connsiteX4876" fmla="*/ 2227260 w 3600448"/>
              <a:gd name="connsiteY4876" fmla="*/ 952499 h 2152650"/>
              <a:gd name="connsiteX4877" fmla="*/ 2220116 w 3600448"/>
              <a:gd name="connsiteY4877" fmla="*/ 952499 h 2152650"/>
              <a:gd name="connsiteX4878" fmla="*/ 2212972 w 3600448"/>
              <a:gd name="connsiteY4878" fmla="*/ 948530 h 2152650"/>
              <a:gd name="connsiteX4879" fmla="*/ 2222795 w 3600448"/>
              <a:gd name="connsiteY4879" fmla="*/ 947538 h 2152650"/>
              <a:gd name="connsiteX4880" fmla="*/ 2685596 w 3600448"/>
              <a:gd name="connsiteY4880" fmla="*/ 944721 h 2152650"/>
              <a:gd name="connsiteX4881" fmla="*/ 2688398 w 3600448"/>
              <a:gd name="connsiteY4881" fmla="*/ 948351 h 2152650"/>
              <a:gd name="connsiteX4882" fmla="*/ 2685254 w 3600448"/>
              <a:gd name="connsiteY4882" fmla="*/ 949007 h 2152650"/>
              <a:gd name="connsiteX4883" fmla="*/ 2674300 w 3600448"/>
              <a:gd name="connsiteY4883" fmla="*/ 949007 h 2152650"/>
              <a:gd name="connsiteX4884" fmla="*/ 2685596 w 3600448"/>
              <a:gd name="connsiteY4884" fmla="*/ 944721 h 2152650"/>
              <a:gd name="connsiteX4885" fmla="*/ 2637253 w 3600448"/>
              <a:gd name="connsiteY4885" fmla="*/ 944562 h 2152650"/>
              <a:gd name="connsiteX4886" fmla="*/ 2641013 w 3600448"/>
              <a:gd name="connsiteY4886" fmla="*/ 959378 h 2152650"/>
              <a:gd name="connsiteX4887" fmla="*/ 2614694 w 3600448"/>
              <a:gd name="connsiteY4887" fmla="*/ 959378 h 2152650"/>
              <a:gd name="connsiteX4888" fmla="*/ 2618454 w 3600448"/>
              <a:gd name="connsiteY4888" fmla="*/ 966787 h 2152650"/>
              <a:gd name="connsiteX4889" fmla="*/ 2573335 w 3600448"/>
              <a:gd name="connsiteY4889" fmla="*/ 977899 h 2152650"/>
              <a:gd name="connsiteX4890" fmla="*/ 2618454 w 3600448"/>
              <a:gd name="connsiteY4890" fmla="*/ 951970 h 2152650"/>
              <a:gd name="connsiteX4891" fmla="*/ 2637253 w 3600448"/>
              <a:gd name="connsiteY4891" fmla="*/ 951970 h 2152650"/>
              <a:gd name="connsiteX4892" fmla="*/ 2637253 w 3600448"/>
              <a:gd name="connsiteY4892" fmla="*/ 944562 h 2152650"/>
              <a:gd name="connsiteX4893" fmla="*/ 1993368 w 3600448"/>
              <a:gd name="connsiteY4893" fmla="*/ 944562 h 2152650"/>
              <a:gd name="connsiteX4894" fmla="*/ 1997072 w 3600448"/>
              <a:gd name="connsiteY4894" fmla="*/ 951970 h 2152650"/>
              <a:gd name="connsiteX4895" fmla="*/ 1989664 w 3600448"/>
              <a:gd name="connsiteY4895" fmla="*/ 955674 h 2152650"/>
              <a:gd name="connsiteX4896" fmla="*/ 1974847 w 3600448"/>
              <a:gd name="connsiteY4896" fmla="*/ 951970 h 2152650"/>
              <a:gd name="connsiteX4897" fmla="*/ 1993368 w 3600448"/>
              <a:gd name="connsiteY4897" fmla="*/ 944562 h 2152650"/>
              <a:gd name="connsiteX4898" fmla="*/ 1423986 w 3600448"/>
              <a:gd name="connsiteY4898" fmla="*/ 944562 h 2152650"/>
              <a:gd name="connsiteX4899" fmla="*/ 1420178 w 3600448"/>
              <a:gd name="connsiteY4899" fmla="*/ 955675 h 2152650"/>
              <a:gd name="connsiteX4900" fmla="*/ 1412560 w 3600448"/>
              <a:gd name="connsiteY4900" fmla="*/ 955675 h 2152650"/>
              <a:gd name="connsiteX4901" fmla="*/ 1423986 w 3600448"/>
              <a:gd name="connsiteY4901" fmla="*/ 944562 h 2152650"/>
              <a:gd name="connsiteX4902" fmla="*/ 1274770 w 3600448"/>
              <a:gd name="connsiteY4902" fmla="*/ 944562 h 2152650"/>
              <a:gd name="connsiteX4903" fmla="*/ 1285883 w 3600448"/>
              <a:gd name="connsiteY4903" fmla="*/ 948266 h 2152650"/>
              <a:gd name="connsiteX4904" fmla="*/ 1263658 w 3600448"/>
              <a:gd name="connsiteY4904" fmla="*/ 951971 h 2152650"/>
              <a:gd name="connsiteX4905" fmla="*/ 1274770 w 3600448"/>
              <a:gd name="connsiteY4905" fmla="*/ 944562 h 2152650"/>
              <a:gd name="connsiteX4906" fmla="*/ 754081 w 3600448"/>
              <a:gd name="connsiteY4906" fmla="*/ 944562 h 2152650"/>
              <a:gd name="connsiteX4907" fmla="*/ 758050 w 3600448"/>
              <a:gd name="connsiteY4907" fmla="*/ 947737 h 2152650"/>
              <a:gd name="connsiteX4908" fmla="*/ 3080236 w 3600448"/>
              <a:gd name="connsiteY4908" fmla="*/ 941387 h 2152650"/>
              <a:gd name="connsiteX4909" fmla="*/ 3087685 w 3600448"/>
              <a:gd name="connsiteY4909" fmla="*/ 952499 h 2152650"/>
              <a:gd name="connsiteX4910" fmla="*/ 3065338 w 3600448"/>
              <a:gd name="connsiteY4910" fmla="*/ 948795 h 2152650"/>
              <a:gd name="connsiteX4911" fmla="*/ 3072787 w 3600448"/>
              <a:gd name="connsiteY4911" fmla="*/ 963612 h 2152650"/>
              <a:gd name="connsiteX4912" fmla="*/ 3070459 w 3600448"/>
              <a:gd name="connsiteY4912" fmla="*/ 963612 h 2152650"/>
              <a:gd name="connsiteX4913" fmla="*/ 3057889 w 3600448"/>
              <a:gd name="connsiteY4913" fmla="*/ 963612 h 2152650"/>
              <a:gd name="connsiteX4914" fmla="*/ 3009470 w 3600448"/>
              <a:gd name="connsiteY4914" fmla="*/ 974724 h 2152650"/>
              <a:gd name="connsiteX4915" fmla="*/ 3009470 w 3600448"/>
              <a:gd name="connsiteY4915" fmla="*/ 971020 h 2152650"/>
              <a:gd name="connsiteX4916" fmla="*/ 2994572 w 3600448"/>
              <a:gd name="connsiteY4916" fmla="*/ 963612 h 2152650"/>
              <a:gd name="connsiteX4917" fmla="*/ 2998296 w 3600448"/>
              <a:gd name="connsiteY4917" fmla="*/ 963612 h 2152650"/>
              <a:gd name="connsiteX4918" fmla="*/ 2990847 w 3600448"/>
              <a:gd name="connsiteY4918" fmla="*/ 959907 h 2152650"/>
              <a:gd name="connsiteX4919" fmla="*/ 3042991 w 3600448"/>
              <a:gd name="connsiteY4919" fmla="*/ 952499 h 2152650"/>
              <a:gd name="connsiteX4920" fmla="*/ 3042569 w 3600448"/>
              <a:gd name="connsiteY4920" fmla="*/ 951241 h 2152650"/>
              <a:gd name="connsiteX4921" fmla="*/ 3061148 w 3600448"/>
              <a:gd name="connsiteY4921" fmla="*/ 944165 h 2152650"/>
              <a:gd name="connsiteX4922" fmla="*/ 3080236 w 3600448"/>
              <a:gd name="connsiteY4922" fmla="*/ 941387 h 2152650"/>
              <a:gd name="connsiteX4923" fmla="*/ 1196984 w 3600448"/>
              <a:gd name="connsiteY4923" fmla="*/ 941387 h 2152650"/>
              <a:gd name="connsiteX4924" fmla="*/ 1208097 w 3600448"/>
              <a:gd name="connsiteY4924" fmla="*/ 941387 h 2152650"/>
              <a:gd name="connsiteX4925" fmla="*/ 1204922 w 3600448"/>
              <a:gd name="connsiteY4925" fmla="*/ 944562 h 2152650"/>
              <a:gd name="connsiteX4926" fmla="*/ 877902 w 3600448"/>
              <a:gd name="connsiteY4926" fmla="*/ 941387 h 2152650"/>
              <a:gd name="connsiteX4927" fmla="*/ 889015 w 3600448"/>
              <a:gd name="connsiteY4927" fmla="*/ 947737 h 2152650"/>
              <a:gd name="connsiteX4928" fmla="*/ 877902 w 3600448"/>
              <a:gd name="connsiteY4928" fmla="*/ 941387 h 2152650"/>
              <a:gd name="connsiteX4929" fmla="*/ 2465385 w 3600448"/>
              <a:gd name="connsiteY4929" fmla="*/ 936625 h 2152650"/>
              <a:gd name="connsiteX4930" fmla="*/ 2470148 w 3600448"/>
              <a:gd name="connsiteY4930" fmla="*/ 941387 h 2152650"/>
              <a:gd name="connsiteX4931" fmla="*/ 2462210 w 3600448"/>
              <a:gd name="connsiteY4931" fmla="*/ 944562 h 2152650"/>
              <a:gd name="connsiteX4932" fmla="*/ 2090735 w 3600448"/>
              <a:gd name="connsiteY4932" fmla="*/ 936625 h 2152650"/>
              <a:gd name="connsiteX4933" fmla="*/ 2097085 w 3600448"/>
              <a:gd name="connsiteY4933" fmla="*/ 940593 h 2152650"/>
              <a:gd name="connsiteX4934" fmla="*/ 2090735 w 3600448"/>
              <a:gd name="connsiteY4934" fmla="*/ 944562 h 2152650"/>
              <a:gd name="connsiteX4935" fmla="*/ 899598 w 3600448"/>
              <a:gd name="connsiteY4935" fmla="*/ 936625 h 2152650"/>
              <a:gd name="connsiteX4936" fmla="*/ 910710 w 3600448"/>
              <a:gd name="connsiteY4936" fmla="*/ 944562 h 2152650"/>
              <a:gd name="connsiteX4937" fmla="*/ 903302 w 3600448"/>
              <a:gd name="connsiteY4937" fmla="*/ 940594 h 2152650"/>
              <a:gd name="connsiteX4938" fmla="*/ 903302 w 3600448"/>
              <a:gd name="connsiteY4938" fmla="*/ 952500 h 2152650"/>
              <a:gd name="connsiteX4939" fmla="*/ 899598 w 3600448"/>
              <a:gd name="connsiteY4939" fmla="*/ 936625 h 2152650"/>
              <a:gd name="connsiteX4940" fmla="*/ 2755898 w 3600448"/>
              <a:gd name="connsiteY4940" fmla="*/ 933450 h 2152650"/>
              <a:gd name="connsiteX4941" fmla="*/ 2767010 w 3600448"/>
              <a:gd name="connsiteY4941" fmla="*/ 944761 h 2152650"/>
              <a:gd name="connsiteX4942" fmla="*/ 2744785 w 3600448"/>
              <a:gd name="connsiteY4942" fmla="*/ 959842 h 2152650"/>
              <a:gd name="connsiteX4943" fmla="*/ 2759602 w 3600448"/>
              <a:gd name="connsiteY4943" fmla="*/ 940990 h 2152650"/>
              <a:gd name="connsiteX4944" fmla="*/ 2755898 w 3600448"/>
              <a:gd name="connsiteY4944" fmla="*/ 933450 h 2152650"/>
              <a:gd name="connsiteX4945" fmla="*/ 1089565 w 3600448"/>
              <a:gd name="connsiteY4945" fmla="*/ 930275 h 2152650"/>
              <a:gd name="connsiteX4946" fmla="*/ 1096974 w 3600448"/>
              <a:gd name="connsiteY4946" fmla="*/ 933979 h 2152650"/>
              <a:gd name="connsiteX4947" fmla="*/ 1089565 w 3600448"/>
              <a:gd name="connsiteY4947" fmla="*/ 941387 h 2152650"/>
              <a:gd name="connsiteX4948" fmla="*/ 1100678 w 3600448"/>
              <a:gd name="connsiteY4948" fmla="*/ 959908 h 2152650"/>
              <a:gd name="connsiteX4949" fmla="*/ 1063638 w 3600448"/>
              <a:gd name="connsiteY4949" fmla="*/ 971021 h 2152650"/>
              <a:gd name="connsiteX4950" fmla="*/ 1074751 w 3600448"/>
              <a:gd name="connsiteY4950" fmla="*/ 967317 h 2152650"/>
              <a:gd name="connsiteX4951" fmla="*/ 1071047 w 3600448"/>
              <a:gd name="connsiteY4951" fmla="*/ 959908 h 2152650"/>
              <a:gd name="connsiteX4952" fmla="*/ 1063638 w 3600448"/>
              <a:gd name="connsiteY4952" fmla="*/ 963612 h 2152650"/>
              <a:gd name="connsiteX4953" fmla="*/ 1089565 w 3600448"/>
              <a:gd name="connsiteY4953" fmla="*/ 945092 h 2152650"/>
              <a:gd name="connsiteX4954" fmla="*/ 1089565 w 3600448"/>
              <a:gd name="connsiteY4954" fmla="*/ 930275 h 2152650"/>
              <a:gd name="connsiteX4955" fmla="*/ 922352 w 3600448"/>
              <a:gd name="connsiteY4955" fmla="*/ 930275 h 2152650"/>
              <a:gd name="connsiteX4956" fmla="*/ 925527 w 3600448"/>
              <a:gd name="connsiteY4956" fmla="*/ 936625 h 2152650"/>
              <a:gd name="connsiteX4957" fmla="*/ 917589 w 3600448"/>
              <a:gd name="connsiteY4957" fmla="*/ 936625 h 2152650"/>
              <a:gd name="connsiteX4958" fmla="*/ 1241682 w 3600448"/>
              <a:gd name="connsiteY4958" fmla="*/ 928464 h 2152650"/>
              <a:gd name="connsiteX4959" fmla="*/ 1257308 w 3600448"/>
              <a:gd name="connsiteY4959" fmla="*/ 941189 h 2152650"/>
              <a:gd name="connsiteX4960" fmla="*/ 1223971 w 3600448"/>
              <a:gd name="connsiteY4960" fmla="*/ 948730 h 2152650"/>
              <a:gd name="connsiteX4961" fmla="*/ 1231380 w 3600448"/>
              <a:gd name="connsiteY4961" fmla="*/ 941189 h 2152650"/>
              <a:gd name="connsiteX4962" fmla="*/ 1212859 w 3600448"/>
              <a:gd name="connsiteY4962" fmla="*/ 941189 h 2152650"/>
              <a:gd name="connsiteX4963" fmla="*/ 1231380 w 3600448"/>
              <a:gd name="connsiteY4963" fmla="*/ 929878 h 2152650"/>
              <a:gd name="connsiteX4964" fmla="*/ 1241682 w 3600448"/>
              <a:gd name="connsiteY4964" fmla="*/ 928464 h 2152650"/>
              <a:gd name="connsiteX4965" fmla="*/ 1573265 w 3600448"/>
              <a:gd name="connsiteY4965" fmla="*/ 926802 h 2152650"/>
              <a:gd name="connsiteX4966" fmla="*/ 1592262 w 3600448"/>
              <a:gd name="connsiteY4966" fmla="*/ 941387 h 2152650"/>
              <a:gd name="connsiteX4967" fmla="*/ 1569748 w 3600448"/>
              <a:gd name="connsiteY4967" fmla="*/ 952500 h 2152650"/>
              <a:gd name="connsiteX4968" fmla="*/ 1569748 w 3600448"/>
              <a:gd name="connsiteY4968" fmla="*/ 948796 h 2152650"/>
              <a:gd name="connsiteX4969" fmla="*/ 1558492 w 3600448"/>
              <a:gd name="connsiteY4969" fmla="*/ 937683 h 2152650"/>
              <a:gd name="connsiteX4970" fmla="*/ 1573265 w 3600448"/>
              <a:gd name="connsiteY4970" fmla="*/ 926802 h 2152650"/>
              <a:gd name="connsiteX4971" fmla="*/ 2812707 w 3600448"/>
              <a:gd name="connsiteY4971" fmla="*/ 926570 h 2152650"/>
              <a:gd name="connsiteX4972" fmla="*/ 2808965 w 3600448"/>
              <a:gd name="connsiteY4972" fmla="*/ 933979 h 2152650"/>
              <a:gd name="connsiteX4973" fmla="*/ 2793997 w 3600448"/>
              <a:gd name="connsiteY4973" fmla="*/ 937683 h 2152650"/>
              <a:gd name="connsiteX4974" fmla="*/ 2801481 w 3600448"/>
              <a:gd name="connsiteY4974" fmla="*/ 930274 h 2152650"/>
              <a:gd name="connsiteX4975" fmla="*/ 2812707 w 3600448"/>
              <a:gd name="connsiteY4975" fmla="*/ 926570 h 2152650"/>
              <a:gd name="connsiteX4976" fmla="*/ 2153176 w 3600448"/>
              <a:gd name="connsiteY4976" fmla="*/ 925512 h 2152650"/>
              <a:gd name="connsiteX4977" fmla="*/ 2149472 w 3600448"/>
              <a:gd name="connsiteY4977" fmla="*/ 933449 h 2152650"/>
              <a:gd name="connsiteX4978" fmla="*/ 2153176 w 3600448"/>
              <a:gd name="connsiteY4978" fmla="*/ 925512 h 2152650"/>
              <a:gd name="connsiteX4979" fmla="*/ 810323 w 3600448"/>
              <a:gd name="connsiteY4979" fmla="*/ 925512 h 2152650"/>
              <a:gd name="connsiteX4980" fmla="*/ 833456 w 3600448"/>
              <a:gd name="connsiteY4980" fmla="*/ 925512 h 2152650"/>
              <a:gd name="connsiteX4981" fmla="*/ 806468 w 3600448"/>
              <a:gd name="connsiteY4981" fmla="*/ 933449 h 2152650"/>
              <a:gd name="connsiteX4982" fmla="*/ 810323 w 3600448"/>
              <a:gd name="connsiteY4982" fmla="*/ 925512 h 2152650"/>
              <a:gd name="connsiteX4983" fmla="*/ 2782885 w 3600448"/>
              <a:gd name="connsiteY4983" fmla="*/ 922337 h 2152650"/>
              <a:gd name="connsiteX4984" fmla="*/ 2789235 w 3600448"/>
              <a:gd name="connsiteY4984" fmla="*/ 925512 h 2152650"/>
              <a:gd name="connsiteX4985" fmla="*/ 2782885 w 3600448"/>
              <a:gd name="connsiteY4985" fmla="*/ 925512 h 2152650"/>
              <a:gd name="connsiteX4986" fmla="*/ 2782885 w 3600448"/>
              <a:gd name="connsiteY4986" fmla="*/ 922337 h 2152650"/>
              <a:gd name="connsiteX4987" fmla="*/ 2699859 w 3600448"/>
              <a:gd name="connsiteY4987" fmla="*/ 922337 h 2152650"/>
              <a:gd name="connsiteX4988" fmla="*/ 2688905 w 3600448"/>
              <a:gd name="connsiteY4988" fmla="*/ 933767 h 2152650"/>
              <a:gd name="connsiteX4989" fmla="*/ 2703510 w 3600448"/>
              <a:gd name="connsiteY4989" fmla="*/ 945197 h 2152650"/>
              <a:gd name="connsiteX4990" fmla="*/ 2688905 w 3600448"/>
              <a:gd name="connsiteY4990" fmla="*/ 948245 h 2152650"/>
              <a:gd name="connsiteX4991" fmla="*/ 2688905 w 3600448"/>
              <a:gd name="connsiteY4991" fmla="*/ 937577 h 2152650"/>
              <a:gd name="connsiteX4992" fmla="*/ 2670648 w 3600448"/>
              <a:gd name="connsiteY4992" fmla="*/ 945197 h 2152650"/>
              <a:gd name="connsiteX4993" fmla="*/ 2670648 w 3600448"/>
              <a:gd name="connsiteY4993" fmla="*/ 933767 h 2152650"/>
              <a:gd name="connsiteX4994" fmla="*/ 2666997 w 3600448"/>
              <a:gd name="connsiteY4994" fmla="*/ 929957 h 2152650"/>
              <a:gd name="connsiteX4995" fmla="*/ 2699859 w 3600448"/>
              <a:gd name="connsiteY4995" fmla="*/ 922337 h 2152650"/>
              <a:gd name="connsiteX4996" fmla="*/ 2838901 w 3600448"/>
              <a:gd name="connsiteY4996" fmla="*/ 919162 h 2152650"/>
              <a:gd name="connsiteX4997" fmla="*/ 2812707 w 3600448"/>
              <a:gd name="connsiteY4997" fmla="*/ 941387 h 2152650"/>
              <a:gd name="connsiteX4998" fmla="*/ 2808965 w 3600448"/>
              <a:gd name="connsiteY4998" fmla="*/ 933979 h 2152650"/>
              <a:gd name="connsiteX4999" fmla="*/ 2838901 w 3600448"/>
              <a:gd name="connsiteY4999" fmla="*/ 919162 h 2152650"/>
              <a:gd name="connsiteX5000" fmla="*/ 2459035 w 3600448"/>
              <a:gd name="connsiteY5000" fmla="*/ 919162 h 2152650"/>
              <a:gd name="connsiteX5001" fmla="*/ 2473323 w 3600448"/>
              <a:gd name="connsiteY5001" fmla="*/ 919162 h 2152650"/>
              <a:gd name="connsiteX5002" fmla="*/ 2459035 w 3600448"/>
              <a:gd name="connsiteY5002" fmla="*/ 925512 h 2152650"/>
              <a:gd name="connsiteX5003" fmla="*/ 2109467 w 3600448"/>
              <a:gd name="connsiteY5003" fmla="*/ 919162 h 2152650"/>
              <a:gd name="connsiteX5004" fmla="*/ 2120897 w 3600448"/>
              <a:gd name="connsiteY5004" fmla="*/ 929877 h 2152650"/>
              <a:gd name="connsiteX5005" fmla="*/ 2101847 w 3600448"/>
              <a:gd name="connsiteY5005" fmla="*/ 933449 h 2152650"/>
              <a:gd name="connsiteX5006" fmla="*/ 773131 w 3600448"/>
              <a:gd name="connsiteY5006" fmla="*/ 919162 h 2152650"/>
              <a:gd name="connsiteX5007" fmla="*/ 769426 w 3600448"/>
              <a:gd name="connsiteY5007" fmla="*/ 930274 h 2152650"/>
              <a:gd name="connsiteX5008" fmla="*/ 762018 w 3600448"/>
              <a:gd name="connsiteY5008" fmla="*/ 922866 h 2152650"/>
              <a:gd name="connsiteX5009" fmla="*/ 773131 w 3600448"/>
              <a:gd name="connsiteY5009" fmla="*/ 919162 h 2152650"/>
              <a:gd name="connsiteX5010" fmla="*/ 2771772 w 3600448"/>
              <a:gd name="connsiteY5010" fmla="*/ 918104 h 2152650"/>
              <a:gd name="connsiteX5011" fmla="*/ 2778916 w 3600448"/>
              <a:gd name="connsiteY5011" fmla="*/ 921808 h 2152650"/>
              <a:gd name="connsiteX5012" fmla="*/ 2771772 w 3600448"/>
              <a:gd name="connsiteY5012" fmla="*/ 918104 h 2152650"/>
              <a:gd name="connsiteX5013" fmla="*/ 2149473 w 3600448"/>
              <a:gd name="connsiteY5013" fmla="*/ 914929 h 2152650"/>
              <a:gd name="connsiteX5014" fmla="*/ 2132010 w 3600448"/>
              <a:gd name="connsiteY5014" fmla="*/ 922337 h 2152650"/>
              <a:gd name="connsiteX5015" fmla="*/ 2149473 w 3600448"/>
              <a:gd name="connsiteY5015" fmla="*/ 914929 h 2152650"/>
              <a:gd name="connsiteX5016" fmla="*/ 854288 w 3600448"/>
              <a:gd name="connsiteY5016" fmla="*/ 913289 h 2152650"/>
              <a:gd name="connsiteX5017" fmla="*/ 866789 w 3600448"/>
              <a:gd name="connsiteY5017" fmla="*/ 915035 h 2152650"/>
              <a:gd name="connsiteX5018" fmla="*/ 844565 w 3600448"/>
              <a:gd name="connsiteY5018" fmla="*/ 922020 h 2152650"/>
              <a:gd name="connsiteX5019" fmla="*/ 854288 w 3600448"/>
              <a:gd name="connsiteY5019" fmla="*/ 913289 h 2152650"/>
              <a:gd name="connsiteX5020" fmla="*/ 2600322 w 3600448"/>
              <a:gd name="connsiteY5020" fmla="*/ 911225 h 2152650"/>
              <a:gd name="connsiteX5021" fmla="*/ 2596353 w 3600448"/>
              <a:gd name="connsiteY5021" fmla="*/ 919162 h 2152650"/>
              <a:gd name="connsiteX5022" fmla="*/ 2584447 w 3600448"/>
              <a:gd name="connsiteY5022" fmla="*/ 919162 h 2152650"/>
              <a:gd name="connsiteX5023" fmla="*/ 2600322 w 3600448"/>
              <a:gd name="connsiteY5023" fmla="*/ 911225 h 2152650"/>
              <a:gd name="connsiteX5024" fmla="*/ 2133597 w 3600448"/>
              <a:gd name="connsiteY5024" fmla="*/ 910828 h 2152650"/>
              <a:gd name="connsiteX5025" fmla="*/ 2143122 w 3600448"/>
              <a:gd name="connsiteY5025" fmla="*/ 911754 h 2152650"/>
              <a:gd name="connsiteX5026" fmla="*/ 2124072 w 3600448"/>
              <a:gd name="connsiteY5026" fmla="*/ 915458 h 2152650"/>
              <a:gd name="connsiteX5027" fmla="*/ 2133597 w 3600448"/>
              <a:gd name="connsiteY5027" fmla="*/ 910828 h 2152650"/>
              <a:gd name="connsiteX5028" fmla="*/ 1046077 w 3600448"/>
              <a:gd name="connsiteY5028" fmla="*/ 910828 h 2152650"/>
              <a:gd name="connsiteX5029" fmla="*/ 1052526 w 3600448"/>
              <a:gd name="connsiteY5029" fmla="*/ 915458 h 2152650"/>
              <a:gd name="connsiteX5030" fmla="*/ 1036651 w 3600448"/>
              <a:gd name="connsiteY5030" fmla="*/ 911754 h 2152650"/>
              <a:gd name="connsiteX5031" fmla="*/ 1046077 w 3600448"/>
              <a:gd name="connsiteY5031" fmla="*/ 910828 h 2152650"/>
              <a:gd name="connsiteX5032" fmla="*/ 2964210 w 3600448"/>
              <a:gd name="connsiteY5032" fmla="*/ 908707 h 2152650"/>
              <a:gd name="connsiteX5033" fmla="*/ 2968147 w 3600448"/>
              <a:gd name="connsiteY5033" fmla="*/ 910827 h 2152650"/>
              <a:gd name="connsiteX5034" fmla="*/ 2960844 w 3600448"/>
              <a:gd name="connsiteY5034" fmla="*/ 918368 h 2152650"/>
              <a:gd name="connsiteX5035" fmla="*/ 2968147 w 3600448"/>
              <a:gd name="connsiteY5035" fmla="*/ 925908 h 2152650"/>
              <a:gd name="connsiteX5036" fmla="*/ 2957193 w 3600448"/>
              <a:gd name="connsiteY5036" fmla="*/ 925908 h 2152650"/>
              <a:gd name="connsiteX5037" fmla="*/ 2946695 w 3600448"/>
              <a:gd name="connsiteY5037" fmla="*/ 919311 h 2152650"/>
              <a:gd name="connsiteX5038" fmla="*/ 2948682 w 3600448"/>
              <a:gd name="connsiteY5038" fmla="*/ 911692 h 2152650"/>
              <a:gd name="connsiteX5039" fmla="*/ 2952229 w 3600448"/>
              <a:gd name="connsiteY5039" fmla="*/ 912948 h 2152650"/>
              <a:gd name="connsiteX5040" fmla="*/ 2964210 w 3600448"/>
              <a:gd name="connsiteY5040" fmla="*/ 908707 h 2152650"/>
              <a:gd name="connsiteX5041" fmla="*/ 2949890 w 3600448"/>
              <a:gd name="connsiteY5041" fmla="*/ 907057 h 2152650"/>
              <a:gd name="connsiteX5042" fmla="*/ 2948682 w 3600448"/>
              <a:gd name="connsiteY5042" fmla="*/ 911692 h 2152650"/>
              <a:gd name="connsiteX5043" fmla="*/ 2946239 w 3600448"/>
              <a:gd name="connsiteY5043" fmla="*/ 910827 h 2152650"/>
              <a:gd name="connsiteX5044" fmla="*/ 2949890 w 3600448"/>
              <a:gd name="connsiteY5044" fmla="*/ 907057 h 2152650"/>
              <a:gd name="connsiteX5045" fmla="*/ 1740534 w 3600448"/>
              <a:gd name="connsiteY5045" fmla="*/ 906144 h 2152650"/>
              <a:gd name="connsiteX5046" fmla="*/ 1747518 w 3600448"/>
              <a:gd name="connsiteY5046" fmla="*/ 907097 h 2152650"/>
              <a:gd name="connsiteX5047" fmla="*/ 1744026 w 3600448"/>
              <a:gd name="connsiteY5047" fmla="*/ 907097 h 2152650"/>
              <a:gd name="connsiteX5048" fmla="*/ 1751010 w 3600448"/>
              <a:gd name="connsiteY5048" fmla="*/ 914717 h 2152650"/>
              <a:gd name="connsiteX5049" fmla="*/ 1740534 w 3600448"/>
              <a:gd name="connsiteY5049" fmla="*/ 914717 h 2152650"/>
              <a:gd name="connsiteX5050" fmla="*/ 1744026 w 3600448"/>
              <a:gd name="connsiteY5050" fmla="*/ 910907 h 2152650"/>
              <a:gd name="connsiteX5051" fmla="*/ 1733549 w 3600448"/>
              <a:gd name="connsiteY5051" fmla="*/ 910907 h 2152650"/>
              <a:gd name="connsiteX5052" fmla="*/ 1740534 w 3600448"/>
              <a:gd name="connsiteY5052" fmla="*/ 906144 h 2152650"/>
              <a:gd name="connsiteX5053" fmla="*/ 2752193 w 3600448"/>
              <a:gd name="connsiteY5053" fmla="*/ 904264 h 2152650"/>
              <a:gd name="connsiteX5054" fmla="*/ 2759602 w 3600448"/>
              <a:gd name="connsiteY5054" fmla="*/ 915254 h 2152650"/>
              <a:gd name="connsiteX5055" fmla="*/ 2726264 w 3600448"/>
              <a:gd name="connsiteY5055" fmla="*/ 926245 h 2152650"/>
              <a:gd name="connsiteX5056" fmla="*/ 2737377 w 3600448"/>
              <a:gd name="connsiteY5056" fmla="*/ 929908 h 2152650"/>
              <a:gd name="connsiteX5057" fmla="*/ 2733673 w 3600448"/>
              <a:gd name="connsiteY5057" fmla="*/ 937235 h 2152650"/>
              <a:gd name="connsiteX5058" fmla="*/ 2711448 w 3600448"/>
              <a:gd name="connsiteY5058" fmla="*/ 926245 h 2152650"/>
              <a:gd name="connsiteX5059" fmla="*/ 2711448 w 3600448"/>
              <a:gd name="connsiteY5059" fmla="*/ 933572 h 2152650"/>
              <a:gd name="connsiteX5060" fmla="*/ 2704039 w 3600448"/>
              <a:gd name="connsiteY5060" fmla="*/ 926245 h 2152650"/>
              <a:gd name="connsiteX5061" fmla="*/ 2711448 w 3600448"/>
              <a:gd name="connsiteY5061" fmla="*/ 922581 h 2152650"/>
              <a:gd name="connsiteX5062" fmla="*/ 2711448 w 3600448"/>
              <a:gd name="connsiteY5062" fmla="*/ 915254 h 2152650"/>
              <a:gd name="connsiteX5063" fmla="*/ 2755898 w 3600448"/>
              <a:gd name="connsiteY5063" fmla="*/ 907927 h 2152650"/>
              <a:gd name="connsiteX5064" fmla="*/ 2752193 w 3600448"/>
              <a:gd name="connsiteY5064" fmla="*/ 904264 h 2152650"/>
              <a:gd name="connsiteX5065" fmla="*/ 1063638 w 3600448"/>
              <a:gd name="connsiteY5065" fmla="*/ 903287 h 2152650"/>
              <a:gd name="connsiteX5066" fmla="*/ 1059670 w 3600448"/>
              <a:gd name="connsiteY5066" fmla="*/ 911224 h 2152650"/>
              <a:gd name="connsiteX5067" fmla="*/ 1063638 w 3600448"/>
              <a:gd name="connsiteY5067" fmla="*/ 903287 h 2152650"/>
              <a:gd name="connsiteX5068" fmla="*/ 3069570 w 3600448"/>
              <a:gd name="connsiteY5068" fmla="*/ 901898 h 2152650"/>
              <a:gd name="connsiteX5069" fmla="*/ 3084510 w 3600448"/>
              <a:gd name="connsiteY5069" fmla="*/ 903684 h 2152650"/>
              <a:gd name="connsiteX5070" fmla="*/ 3057522 w 3600448"/>
              <a:gd name="connsiteY5070" fmla="*/ 910827 h 2152650"/>
              <a:gd name="connsiteX5071" fmla="*/ 3069570 w 3600448"/>
              <a:gd name="connsiteY5071" fmla="*/ 901898 h 2152650"/>
              <a:gd name="connsiteX5072" fmla="*/ 2290760 w 3600448"/>
              <a:gd name="connsiteY5072" fmla="*/ 900112 h 2152650"/>
              <a:gd name="connsiteX5073" fmla="*/ 2290760 w 3600448"/>
              <a:gd name="connsiteY5073" fmla="*/ 911224 h 2152650"/>
              <a:gd name="connsiteX5074" fmla="*/ 2283352 w 3600448"/>
              <a:gd name="connsiteY5074" fmla="*/ 914929 h 2152650"/>
              <a:gd name="connsiteX5075" fmla="*/ 2290760 w 3600448"/>
              <a:gd name="connsiteY5075" fmla="*/ 914929 h 2152650"/>
              <a:gd name="connsiteX5076" fmla="*/ 2261127 w 3600448"/>
              <a:gd name="connsiteY5076" fmla="*/ 922337 h 2152650"/>
              <a:gd name="connsiteX5077" fmla="*/ 2275943 w 3600448"/>
              <a:gd name="connsiteY5077" fmla="*/ 903816 h 2152650"/>
              <a:gd name="connsiteX5078" fmla="*/ 2290760 w 3600448"/>
              <a:gd name="connsiteY5078" fmla="*/ 900112 h 2152650"/>
              <a:gd name="connsiteX5079" fmla="*/ 3041768 w 3600448"/>
              <a:gd name="connsiteY5079" fmla="*/ 898877 h 2152650"/>
              <a:gd name="connsiteX5080" fmla="*/ 3031095 w 3600448"/>
              <a:gd name="connsiteY5080" fmla="*/ 908049 h 2152650"/>
              <a:gd name="connsiteX5081" fmla="*/ 3038099 w 3600448"/>
              <a:gd name="connsiteY5081" fmla="*/ 900641 h 2152650"/>
              <a:gd name="connsiteX5082" fmla="*/ 1774823 w 3600448"/>
              <a:gd name="connsiteY5082" fmla="*/ 896937 h 2152650"/>
              <a:gd name="connsiteX5083" fmla="*/ 1763713 w 3600448"/>
              <a:gd name="connsiteY5083" fmla="*/ 911224 h 2152650"/>
              <a:gd name="connsiteX5084" fmla="*/ 1763713 w 3600448"/>
              <a:gd name="connsiteY5084" fmla="*/ 900509 h 2152650"/>
              <a:gd name="connsiteX5085" fmla="*/ 1774823 w 3600448"/>
              <a:gd name="connsiteY5085" fmla="*/ 896937 h 2152650"/>
              <a:gd name="connsiteX5086" fmla="*/ 889014 w 3600448"/>
              <a:gd name="connsiteY5086" fmla="*/ 896937 h 2152650"/>
              <a:gd name="connsiteX5087" fmla="*/ 900127 w 3600448"/>
              <a:gd name="connsiteY5087" fmla="*/ 896937 h 2152650"/>
              <a:gd name="connsiteX5088" fmla="*/ 900127 w 3600448"/>
              <a:gd name="connsiteY5088" fmla="*/ 898524 h 2152650"/>
              <a:gd name="connsiteX5089" fmla="*/ 889014 w 3600448"/>
              <a:gd name="connsiteY5089" fmla="*/ 898524 h 2152650"/>
              <a:gd name="connsiteX5090" fmla="*/ 1087731 w 3600448"/>
              <a:gd name="connsiteY5090" fmla="*/ 896314 h 2152650"/>
              <a:gd name="connsiteX5091" fmla="*/ 1082567 w 3600448"/>
              <a:gd name="connsiteY5091" fmla="*/ 900430 h 2152650"/>
              <a:gd name="connsiteX5092" fmla="*/ 1086228 w 3600448"/>
              <a:gd name="connsiteY5092" fmla="*/ 900430 h 2152650"/>
              <a:gd name="connsiteX5093" fmla="*/ 1071576 w 3600448"/>
              <a:gd name="connsiteY5093" fmla="*/ 908050 h 2152650"/>
              <a:gd name="connsiteX5094" fmla="*/ 1071576 w 3600448"/>
              <a:gd name="connsiteY5094" fmla="*/ 896620 h 2152650"/>
              <a:gd name="connsiteX5095" fmla="*/ 1087945 w 3600448"/>
              <a:gd name="connsiteY5095" fmla="*/ 896144 h 2152650"/>
              <a:gd name="connsiteX5096" fmla="*/ 1088166 w 3600448"/>
              <a:gd name="connsiteY5096" fmla="*/ 896306 h 2152650"/>
              <a:gd name="connsiteX5097" fmla="*/ 1087731 w 3600448"/>
              <a:gd name="connsiteY5097" fmla="*/ 896314 h 2152650"/>
              <a:gd name="connsiteX5098" fmla="*/ 1119199 w 3600448"/>
              <a:gd name="connsiteY5098" fmla="*/ 892810 h 2152650"/>
              <a:gd name="connsiteX5099" fmla="*/ 1097218 w 3600448"/>
              <a:gd name="connsiteY5099" fmla="*/ 900430 h 2152650"/>
              <a:gd name="connsiteX5100" fmla="*/ 1089891 w 3600448"/>
              <a:gd name="connsiteY5100" fmla="*/ 897572 h 2152650"/>
              <a:gd name="connsiteX5101" fmla="*/ 1088166 w 3600448"/>
              <a:gd name="connsiteY5101" fmla="*/ 896306 h 2152650"/>
              <a:gd name="connsiteX5102" fmla="*/ 1096760 w 3600448"/>
              <a:gd name="connsiteY5102" fmla="*/ 896144 h 2152650"/>
              <a:gd name="connsiteX5103" fmla="*/ 1119199 w 3600448"/>
              <a:gd name="connsiteY5103" fmla="*/ 892810 h 2152650"/>
              <a:gd name="connsiteX5104" fmla="*/ 2320922 w 3600448"/>
              <a:gd name="connsiteY5104" fmla="*/ 892175 h 2152650"/>
              <a:gd name="connsiteX5105" fmla="*/ 2328860 w 3600448"/>
              <a:gd name="connsiteY5105" fmla="*/ 892175 h 2152650"/>
              <a:gd name="connsiteX5106" fmla="*/ 2324891 w 3600448"/>
              <a:gd name="connsiteY5106" fmla="*/ 896937 h 2152650"/>
              <a:gd name="connsiteX5107" fmla="*/ 2320922 w 3600448"/>
              <a:gd name="connsiteY5107" fmla="*/ 892175 h 2152650"/>
              <a:gd name="connsiteX5108" fmla="*/ 2348456 w 3600448"/>
              <a:gd name="connsiteY5108" fmla="*/ 891976 h 2152650"/>
              <a:gd name="connsiteX5109" fmla="*/ 2350688 w 3600448"/>
              <a:gd name="connsiteY5109" fmla="*/ 896937 h 2152650"/>
              <a:gd name="connsiteX5110" fmla="*/ 2343544 w 3600448"/>
              <a:gd name="connsiteY5110" fmla="*/ 892968 h 2152650"/>
              <a:gd name="connsiteX5111" fmla="*/ 2348456 w 3600448"/>
              <a:gd name="connsiteY5111" fmla="*/ 891976 h 2152650"/>
              <a:gd name="connsiteX5112" fmla="*/ 878577 w 3600448"/>
              <a:gd name="connsiteY5112" fmla="*/ 891629 h 2152650"/>
              <a:gd name="connsiteX5113" fmla="*/ 880760 w 3600448"/>
              <a:gd name="connsiteY5113" fmla="*/ 892968 h 2152650"/>
              <a:gd name="connsiteX5114" fmla="*/ 877901 w 3600448"/>
              <a:gd name="connsiteY5114" fmla="*/ 891818 h 2152650"/>
              <a:gd name="connsiteX5115" fmla="*/ 866789 w 3600448"/>
              <a:gd name="connsiteY5115" fmla="*/ 889397 h 2152650"/>
              <a:gd name="connsiteX5116" fmla="*/ 875630 w 3600448"/>
              <a:gd name="connsiteY5116" fmla="*/ 890904 h 2152650"/>
              <a:gd name="connsiteX5117" fmla="*/ 877901 w 3600448"/>
              <a:gd name="connsiteY5117" fmla="*/ 891818 h 2152650"/>
              <a:gd name="connsiteX5118" fmla="*/ 873775 w 3600448"/>
              <a:gd name="connsiteY5118" fmla="*/ 892968 h 2152650"/>
              <a:gd name="connsiteX5119" fmla="*/ 880760 w 3600448"/>
              <a:gd name="connsiteY5119" fmla="*/ 896540 h 2152650"/>
              <a:gd name="connsiteX5120" fmla="*/ 866789 w 3600448"/>
              <a:gd name="connsiteY5120" fmla="*/ 900112 h 2152650"/>
              <a:gd name="connsiteX5121" fmla="*/ 1159521 w 3600448"/>
              <a:gd name="connsiteY5121" fmla="*/ 889317 h 2152650"/>
              <a:gd name="connsiteX5122" fmla="*/ 1163172 w 3600448"/>
              <a:gd name="connsiteY5122" fmla="*/ 896619 h 2152650"/>
              <a:gd name="connsiteX5123" fmla="*/ 1130311 w 3600448"/>
              <a:gd name="connsiteY5123" fmla="*/ 903922 h 2152650"/>
              <a:gd name="connsiteX5124" fmla="*/ 1159521 w 3600448"/>
              <a:gd name="connsiteY5124" fmla="*/ 892968 h 2152650"/>
              <a:gd name="connsiteX5125" fmla="*/ 1159521 w 3600448"/>
              <a:gd name="connsiteY5125" fmla="*/ 889317 h 2152650"/>
              <a:gd name="connsiteX5126" fmla="*/ 1930001 w 3600448"/>
              <a:gd name="connsiteY5126" fmla="*/ 885825 h 2152650"/>
              <a:gd name="connsiteX5127" fmla="*/ 1922857 w 3600448"/>
              <a:gd name="connsiteY5127" fmla="*/ 892175 h 2152650"/>
              <a:gd name="connsiteX5128" fmla="*/ 1930001 w 3600448"/>
              <a:gd name="connsiteY5128" fmla="*/ 885825 h 2152650"/>
              <a:gd name="connsiteX5129" fmla="*/ 1531936 w 3600448"/>
              <a:gd name="connsiteY5129" fmla="*/ 881062 h 2152650"/>
              <a:gd name="connsiteX5130" fmla="*/ 1531936 w 3600448"/>
              <a:gd name="connsiteY5130" fmla="*/ 885031 h 2152650"/>
              <a:gd name="connsiteX5131" fmla="*/ 1512887 w 3600448"/>
              <a:gd name="connsiteY5131" fmla="*/ 889000 h 2152650"/>
              <a:gd name="connsiteX5132" fmla="*/ 1531936 w 3600448"/>
              <a:gd name="connsiteY5132" fmla="*/ 881062 h 2152650"/>
              <a:gd name="connsiteX5133" fmla="*/ 928702 w 3600448"/>
              <a:gd name="connsiteY5133" fmla="*/ 881062 h 2152650"/>
              <a:gd name="connsiteX5134" fmla="*/ 925527 w 3600448"/>
              <a:gd name="connsiteY5134" fmla="*/ 885824 h 2152650"/>
              <a:gd name="connsiteX5135" fmla="*/ 917589 w 3600448"/>
              <a:gd name="connsiteY5135" fmla="*/ 885824 h 2152650"/>
              <a:gd name="connsiteX5136" fmla="*/ 1640683 w 3600448"/>
              <a:gd name="connsiteY5136" fmla="*/ 877887 h 2152650"/>
              <a:gd name="connsiteX5137" fmla="*/ 1632745 w 3600448"/>
              <a:gd name="connsiteY5137" fmla="*/ 885825 h 2152650"/>
              <a:gd name="connsiteX5138" fmla="*/ 1640683 w 3600448"/>
              <a:gd name="connsiteY5138" fmla="*/ 877887 h 2152650"/>
              <a:gd name="connsiteX5139" fmla="*/ 1174761 w 3600448"/>
              <a:gd name="connsiteY5139" fmla="*/ 877887 h 2152650"/>
              <a:gd name="connsiteX5140" fmla="*/ 1182697 w 3600448"/>
              <a:gd name="connsiteY5140" fmla="*/ 877887 h 2152650"/>
              <a:gd name="connsiteX5141" fmla="*/ 1171586 w 3600448"/>
              <a:gd name="connsiteY5141" fmla="*/ 885825 h 2152650"/>
              <a:gd name="connsiteX5142" fmla="*/ 3083390 w 3600448"/>
              <a:gd name="connsiteY5142" fmla="*/ 874712 h 2152650"/>
              <a:gd name="connsiteX5143" fmla="*/ 3090860 w 3600448"/>
              <a:gd name="connsiteY5143" fmla="*/ 878416 h 2152650"/>
              <a:gd name="connsiteX5144" fmla="*/ 3053507 w 3600448"/>
              <a:gd name="connsiteY5144" fmla="*/ 904345 h 2152650"/>
              <a:gd name="connsiteX5145" fmla="*/ 3053507 w 3600448"/>
              <a:gd name="connsiteY5145" fmla="*/ 893232 h 2152650"/>
              <a:gd name="connsiteX5146" fmla="*/ 3041768 w 3600448"/>
              <a:gd name="connsiteY5146" fmla="*/ 898877 h 2152650"/>
              <a:gd name="connsiteX5147" fmla="*/ 3045103 w 3600448"/>
              <a:gd name="connsiteY5147" fmla="*/ 896011 h 2152650"/>
              <a:gd name="connsiteX5148" fmla="*/ 3053507 w 3600448"/>
              <a:gd name="connsiteY5148" fmla="*/ 889528 h 2152650"/>
              <a:gd name="connsiteX5149" fmla="*/ 3087125 w 3600448"/>
              <a:gd name="connsiteY5149" fmla="*/ 878416 h 2152650"/>
              <a:gd name="connsiteX5150" fmla="*/ 3083390 w 3600448"/>
              <a:gd name="connsiteY5150" fmla="*/ 874712 h 2152650"/>
              <a:gd name="connsiteX5151" fmla="*/ 2749548 w 3600448"/>
              <a:gd name="connsiteY5151" fmla="*/ 874712 h 2152650"/>
              <a:gd name="connsiteX5152" fmla="*/ 2752723 w 3600448"/>
              <a:gd name="connsiteY5152" fmla="*/ 874712 h 2152650"/>
              <a:gd name="connsiteX5153" fmla="*/ 2744785 w 3600448"/>
              <a:gd name="connsiteY5153" fmla="*/ 881062 h 2152650"/>
              <a:gd name="connsiteX5154" fmla="*/ 2161114 w 3600448"/>
              <a:gd name="connsiteY5154" fmla="*/ 874712 h 2152650"/>
              <a:gd name="connsiteX5155" fmla="*/ 2168523 w 3600448"/>
              <a:gd name="connsiteY5155" fmla="*/ 877887 h 2152650"/>
              <a:gd name="connsiteX5156" fmla="*/ 2157410 w 3600448"/>
              <a:gd name="connsiteY5156" fmla="*/ 881062 h 2152650"/>
              <a:gd name="connsiteX5157" fmla="*/ 2161114 w 3600448"/>
              <a:gd name="connsiteY5157" fmla="*/ 874712 h 2152650"/>
              <a:gd name="connsiteX5158" fmla="*/ 1152219 w 3600448"/>
              <a:gd name="connsiteY5158" fmla="*/ 874712 h 2152650"/>
              <a:gd name="connsiteX5159" fmla="*/ 1166824 w 3600448"/>
              <a:gd name="connsiteY5159" fmla="*/ 889317 h 2152650"/>
              <a:gd name="connsiteX5160" fmla="*/ 1159521 w 3600448"/>
              <a:gd name="connsiteY5160" fmla="*/ 889317 h 2152650"/>
              <a:gd name="connsiteX5161" fmla="*/ 1155870 w 3600448"/>
              <a:gd name="connsiteY5161" fmla="*/ 892968 h 2152650"/>
              <a:gd name="connsiteX5162" fmla="*/ 1159521 w 3600448"/>
              <a:gd name="connsiteY5162" fmla="*/ 885666 h 2152650"/>
              <a:gd name="connsiteX5163" fmla="*/ 1130311 w 3600448"/>
              <a:gd name="connsiteY5163" fmla="*/ 889317 h 2152650"/>
              <a:gd name="connsiteX5164" fmla="*/ 1130311 w 3600448"/>
              <a:gd name="connsiteY5164" fmla="*/ 882014 h 2152650"/>
              <a:gd name="connsiteX5165" fmla="*/ 1152219 w 3600448"/>
              <a:gd name="connsiteY5165" fmla="*/ 878363 h 2152650"/>
              <a:gd name="connsiteX5166" fmla="*/ 1152219 w 3600448"/>
              <a:gd name="connsiteY5166" fmla="*/ 874712 h 2152650"/>
              <a:gd name="connsiteX5167" fmla="*/ 2096585 w 3600448"/>
              <a:gd name="connsiteY5167" fmla="*/ 870664 h 2152650"/>
              <a:gd name="connsiteX5168" fmla="*/ 2088954 w 3600448"/>
              <a:gd name="connsiteY5168" fmla="*/ 877093 h 2152650"/>
              <a:gd name="connsiteX5169" fmla="*/ 2079197 w 3600448"/>
              <a:gd name="connsiteY5169" fmla="*/ 884905 h 2152650"/>
              <a:gd name="connsiteX5170" fmla="*/ 2049460 w 3600448"/>
              <a:gd name="connsiteY5170" fmla="*/ 888582 h 2152650"/>
              <a:gd name="connsiteX5171" fmla="*/ 2053177 w 3600448"/>
              <a:gd name="connsiteY5171" fmla="*/ 881229 h 2152650"/>
              <a:gd name="connsiteX5172" fmla="*/ 2056894 w 3600448"/>
              <a:gd name="connsiteY5172" fmla="*/ 884905 h 2152650"/>
              <a:gd name="connsiteX5173" fmla="*/ 2081520 w 3600448"/>
              <a:gd name="connsiteY5173" fmla="*/ 875715 h 2152650"/>
              <a:gd name="connsiteX5174" fmla="*/ 1904363 w 3600448"/>
              <a:gd name="connsiteY5174" fmla="*/ 869950 h 2152650"/>
              <a:gd name="connsiteX5175" fmla="*/ 1904363 w 3600448"/>
              <a:gd name="connsiteY5175" fmla="*/ 873918 h 2152650"/>
              <a:gd name="connsiteX5176" fmla="*/ 1893885 w 3600448"/>
              <a:gd name="connsiteY5176" fmla="*/ 877887 h 2152650"/>
              <a:gd name="connsiteX5177" fmla="*/ 1904363 w 3600448"/>
              <a:gd name="connsiteY5177" fmla="*/ 869950 h 2152650"/>
              <a:gd name="connsiteX5178" fmla="*/ 2251073 w 3600448"/>
              <a:gd name="connsiteY5178" fmla="*/ 866775 h 2152650"/>
              <a:gd name="connsiteX5179" fmla="*/ 2254248 w 3600448"/>
              <a:gd name="connsiteY5179" fmla="*/ 869950 h 2152650"/>
              <a:gd name="connsiteX5180" fmla="*/ 2243135 w 3600448"/>
              <a:gd name="connsiteY5180" fmla="*/ 869950 h 2152650"/>
              <a:gd name="connsiteX5181" fmla="*/ 1882773 w 3600448"/>
              <a:gd name="connsiteY5181" fmla="*/ 866775 h 2152650"/>
              <a:gd name="connsiteX5182" fmla="*/ 1889123 w 3600448"/>
              <a:gd name="connsiteY5182" fmla="*/ 866775 h 2152650"/>
              <a:gd name="connsiteX5183" fmla="*/ 1878010 w 3600448"/>
              <a:gd name="connsiteY5183" fmla="*/ 869950 h 2152650"/>
              <a:gd name="connsiteX5184" fmla="*/ 1828132 w 3600448"/>
              <a:gd name="connsiteY5184" fmla="*/ 866774 h 2152650"/>
              <a:gd name="connsiteX5185" fmla="*/ 1833560 w 3600448"/>
              <a:gd name="connsiteY5185" fmla="*/ 866774 h 2152650"/>
              <a:gd name="connsiteX5186" fmla="*/ 1829750 w 3600448"/>
              <a:gd name="connsiteY5186" fmla="*/ 870743 h 2152650"/>
              <a:gd name="connsiteX5187" fmla="*/ 1814510 w 3600448"/>
              <a:gd name="connsiteY5187" fmla="*/ 866774 h 2152650"/>
              <a:gd name="connsiteX5188" fmla="*/ 1816891 w 3600448"/>
              <a:gd name="connsiteY5188" fmla="*/ 866774 h 2152650"/>
              <a:gd name="connsiteX5189" fmla="*/ 1825604 w 3600448"/>
              <a:gd name="connsiteY5189" fmla="*/ 866774 h 2152650"/>
              <a:gd name="connsiteX5190" fmla="*/ 1823559 w 3600448"/>
              <a:gd name="connsiteY5190" fmla="*/ 867271 h 2152650"/>
              <a:gd name="connsiteX5191" fmla="*/ 1814510 w 3600448"/>
              <a:gd name="connsiteY5191" fmla="*/ 866774 h 2152650"/>
              <a:gd name="connsiteX5192" fmla="*/ 2101499 w 3600448"/>
              <a:gd name="connsiteY5192" fmla="*/ 866524 h 2152650"/>
              <a:gd name="connsiteX5193" fmla="*/ 2101821 w 3600448"/>
              <a:gd name="connsiteY5193" fmla="*/ 868908 h 2152650"/>
              <a:gd name="connsiteX5194" fmla="*/ 2096585 w 3600448"/>
              <a:gd name="connsiteY5194" fmla="*/ 870664 h 2152650"/>
              <a:gd name="connsiteX5195" fmla="*/ 1827905 w 3600448"/>
              <a:gd name="connsiteY5195" fmla="*/ 866216 h 2152650"/>
              <a:gd name="connsiteX5196" fmla="*/ 1828132 w 3600448"/>
              <a:gd name="connsiteY5196" fmla="*/ 866774 h 2152650"/>
              <a:gd name="connsiteX5197" fmla="*/ 1825604 w 3600448"/>
              <a:gd name="connsiteY5197" fmla="*/ 866774 h 2152650"/>
              <a:gd name="connsiteX5198" fmla="*/ 2907752 w 3600448"/>
              <a:gd name="connsiteY5198" fmla="*/ 863930 h 2152650"/>
              <a:gd name="connsiteX5199" fmla="*/ 2916235 w 3600448"/>
              <a:gd name="connsiteY5199" fmla="*/ 866245 h 2152650"/>
              <a:gd name="connsiteX5200" fmla="*/ 2909091 w 3600448"/>
              <a:gd name="connsiteY5200" fmla="*/ 869949 h 2152650"/>
              <a:gd name="connsiteX5201" fmla="*/ 2901947 w 3600448"/>
              <a:gd name="connsiteY5201" fmla="*/ 869949 h 2152650"/>
              <a:gd name="connsiteX5202" fmla="*/ 2907752 w 3600448"/>
              <a:gd name="connsiteY5202" fmla="*/ 863930 h 2152650"/>
              <a:gd name="connsiteX5203" fmla="*/ 2190219 w 3600448"/>
              <a:gd name="connsiteY5203" fmla="*/ 858837 h 2152650"/>
              <a:gd name="connsiteX5204" fmla="*/ 2182810 w 3600448"/>
              <a:gd name="connsiteY5204" fmla="*/ 869949 h 2152650"/>
              <a:gd name="connsiteX5205" fmla="*/ 2190219 w 3600448"/>
              <a:gd name="connsiteY5205" fmla="*/ 858837 h 2152650"/>
              <a:gd name="connsiteX5206" fmla="*/ 1870073 w 3600448"/>
              <a:gd name="connsiteY5206" fmla="*/ 858837 h 2152650"/>
              <a:gd name="connsiteX5207" fmla="*/ 1855785 w 3600448"/>
              <a:gd name="connsiteY5207" fmla="*/ 866774 h 2152650"/>
              <a:gd name="connsiteX5208" fmla="*/ 1870073 w 3600448"/>
              <a:gd name="connsiteY5208" fmla="*/ 858837 h 2152650"/>
              <a:gd name="connsiteX5209" fmla="*/ 996964 w 3600448"/>
              <a:gd name="connsiteY5209" fmla="*/ 858837 h 2152650"/>
              <a:gd name="connsiteX5210" fmla="*/ 963626 w 3600448"/>
              <a:gd name="connsiteY5210" fmla="*/ 869949 h 2152650"/>
              <a:gd name="connsiteX5211" fmla="*/ 996964 w 3600448"/>
              <a:gd name="connsiteY5211" fmla="*/ 858837 h 2152650"/>
              <a:gd name="connsiteX5212" fmla="*/ 2986540 w 3600448"/>
              <a:gd name="connsiteY5212" fmla="*/ 851090 h 2152650"/>
              <a:gd name="connsiteX5213" fmla="*/ 3001744 w 3600448"/>
              <a:gd name="connsiteY5213" fmla="*/ 863071 h 2152650"/>
              <a:gd name="connsiteX5214" fmla="*/ 3012929 w 3600448"/>
              <a:gd name="connsiteY5214" fmla="*/ 863071 h 2152650"/>
              <a:gd name="connsiteX5215" fmla="*/ 3009201 w 3600448"/>
              <a:gd name="connsiteY5215" fmla="*/ 870479 h 2152650"/>
              <a:gd name="connsiteX5216" fmla="*/ 3016657 w 3600448"/>
              <a:gd name="connsiteY5216" fmla="*/ 870479 h 2152650"/>
              <a:gd name="connsiteX5217" fmla="*/ 3009201 w 3600448"/>
              <a:gd name="connsiteY5217" fmla="*/ 874183 h 2152650"/>
              <a:gd name="connsiteX5218" fmla="*/ 3035298 w 3600448"/>
              <a:gd name="connsiteY5218" fmla="*/ 870479 h 2152650"/>
              <a:gd name="connsiteX5219" fmla="*/ 3020385 w 3600448"/>
              <a:gd name="connsiteY5219" fmla="*/ 881591 h 2152650"/>
              <a:gd name="connsiteX5220" fmla="*/ 3024113 w 3600448"/>
              <a:gd name="connsiteY5220" fmla="*/ 881591 h 2152650"/>
              <a:gd name="connsiteX5221" fmla="*/ 3005472 w 3600448"/>
              <a:gd name="connsiteY5221" fmla="*/ 889000 h 2152650"/>
              <a:gd name="connsiteX5222" fmla="*/ 3009201 w 3600448"/>
              <a:gd name="connsiteY5222" fmla="*/ 881591 h 2152650"/>
              <a:gd name="connsiteX5223" fmla="*/ 2971918 w 3600448"/>
              <a:gd name="connsiteY5223" fmla="*/ 889000 h 2152650"/>
              <a:gd name="connsiteX5224" fmla="*/ 2975646 w 3600448"/>
              <a:gd name="connsiteY5224" fmla="*/ 885296 h 2152650"/>
              <a:gd name="connsiteX5225" fmla="*/ 2923451 w 3600448"/>
              <a:gd name="connsiteY5225" fmla="*/ 892704 h 2152650"/>
              <a:gd name="connsiteX5226" fmla="*/ 2934636 w 3600448"/>
              <a:gd name="connsiteY5226" fmla="*/ 892704 h 2152650"/>
              <a:gd name="connsiteX5227" fmla="*/ 2915995 w 3600448"/>
              <a:gd name="connsiteY5227" fmla="*/ 911225 h 2152650"/>
              <a:gd name="connsiteX5228" fmla="*/ 2889897 w 3600448"/>
              <a:gd name="connsiteY5228" fmla="*/ 907520 h 2152650"/>
              <a:gd name="connsiteX5229" fmla="*/ 2889897 w 3600448"/>
              <a:gd name="connsiteY5229" fmla="*/ 914929 h 2152650"/>
              <a:gd name="connsiteX5230" fmla="*/ 2874984 w 3600448"/>
              <a:gd name="connsiteY5230" fmla="*/ 903816 h 2152650"/>
              <a:gd name="connsiteX5231" fmla="*/ 2856343 w 3600448"/>
              <a:gd name="connsiteY5231" fmla="*/ 914929 h 2152650"/>
              <a:gd name="connsiteX5232" fmla="*/ 2860071 w 3600448"/>
              <a:gd name="connsiteY5232" fmla="*/ 907520 h 2152650"/>
              <a:gd name="connsiteX5233" fmla="*/ 2848887 w 3600448"/>
              <a:gd name="connsiteY5233" fmla="*/ 918633 h 2152650"/>
              <a:gd name="connsiteX5234" fmla="*/ 2815333 w 3600448"/>
              <a:gd name="connsiteY5234" fmla="*/ 914929 h 2152650"/>
              <a:gd name="connsiteX5235" fmla="*/ 2811604 w 3600448"/>
              <a:gd name="connsiteY5235" fmla="*/ 922337 h 2152650"/>
              <a:gd name="connsiteX5236" fmla="*/ 2800420 w 3600448"/>
              <a:gd name="connsiteY5236" fmla="*/ 922337 h 2152650"/>
              <a:gd name="connsiteX5237" fmla="*/ 2807876 w 3600448"/>
              <a:gd name="connsiteY5237" fmla="*/ 914929 h 2152650"/>
              <a:gd name="connsiteX5238" fmla="*/ 2789235 w 3600448"/>
              <a:gd name="connsiteY5238" fmla="*/ 918633 h 2152650"/>
              <a:gd name="connsiteX5239" fmla="*/ 2807876 w 3600448"/>
              <a:gd name="connsiteY5239" fmla="*/ 900112 h 2152650"/>
              <a:gd name="connsiteX5240" fmla="*/ 2856343 w 3600448"/>
              <a:gd name="connsiteY5240" fmla="*/ 889000 h 2152650"/>
              <a:gd name="connsiteX5241" fmla="*/ 2863800 w 3600448"/>
              <a:gd name="connsiteY5241" fmla="*/ 874183 h 2152650"/>
              <a:gd name="connsiteX5242" fmla="*/ 2882441 w 3600448"/>
              <a:gd name="connsiteY5242" fmla="*/ 870479 h 2152650"/>
              <a:gd name="connsiteX5243" fmla="*/ 2882441 w 3600448"/>
              <a:gd name="connsiteY5243" fmla="*/ 866775 h 2152650"/>
              <a:gd name="connsiteX5244" fmla="*/ 2897354 w 3600448"/>
              <a:gd name="connsiteY5244" fmla="*/ 863071 h 2152650"/>
              <a:gd name="connsiteX5245" fmla="*/ 2886169 w 3600448"/>
              <a:gd name="connsiteY5245" fmla="*/ 877887 h 2152650"/>
              <a:gd name="connsiteX5246" fmla="*/ 2904810 w 3600448"/>
              <a:gd name="connsiteY5246" fmla="*/ 889000 h 2152650"/>
              <a:gd name="connsiteX5247" fmla="*/ 2964462 w 3600448"/>
              <a:gd name="connsiteY5247" fmla="*/ 851958 h 2152650"/>
              <a:gd name="connsiteX5248" fmla="*/ 2968190 w 3600448"/>
              <a:gd name="connsiteY5248" fmla="*/ 859367 h 2152650"/>
              <a:gd name="connsiteX5249" fmla="*/ 2983103 w 3600448"/>
              <a:gd name="connsiteY5249" fmla="*/ 851958 h 2152650"/>
              <a:gd name="connsiteX5250" fmla="*/ 2975646 w 3600448"/>
              <a:gd name="connsiteY5250" fmla="*/ 855662 h 2152650"/>
              <a:gd name="connsiteX5251" fmla="*/ 2975646 w 3600448"/>
              <a:gd name="connsiteY5251" fmla="*/ 851958 h 2152650"/>
              <a:gd name="connsiteX5252" fmla="*/ 2986540 w 3600448"/>
              <a:gd name="connsiteY5252" fmla="*/ 851090 h 2152650"/>
              <a:gd name="connsiteX5253" fmla="*/ 1558329 w 3600448"/>
              <a:gd name="connsiteY5253" fmla="*/ 848360 h 2152650"/>
              <a:gd name="connsiteX5254" fmla="*/ 1539477 w 3600448"/>
              <a:gd name="connsiteY5254" fmla="*/ 863600 h 2152650"/>
              <a:gd name="connsiteX5255" fmla="*/ 1539477 w 3600448"/>
              <a:gd name="connsiteY5255" fmla="*/ 855980 h 2152650"/>
              <a:gd name="connsiteX5256" fmla="*/ 1558329 w 3600448"/>
              <a:gd name="connsiteY5256" fmla="*/ 848360 h 2152650"/>
              <a:gd name="connsiteX5257" fmla="*/ 2860672 w 3600448"/>
              <a:gd name="connsiteY5257" fmla="*/ 847725 h 2152650"/>
              <a:gd name="connsiteX5258" fmla="*/ 2838447 w 3600448"/>
              <a:gd name="connsiteY5258" fmla="*/ 855662 h 2152650"/>
              <a:gd name="connsiteX5259" fmla="*/ 2860672 w 3600448"/>
              <a:gd name="connsiteY5259" fmla="*/ 847725 h 2152650"/>
              <a:gd name="connsiteX5260" fmla="*/ 2301873 w 3600448"/>
              <a:gd name="connsiteY5260" fmla="*/ 844550 h 2152650"/>
              <a:gd name="connsiteX5261" fmla="*/ 2294464 w 3600448"/>
              <a:gd name="connsiteY5261" fmla="*/ 852487 h 2152650"/>
              <a:gd name="connsiteX5262" fmla="*/ 2290760 w 3600448"/>
              <a:gd name="connsiteY5262" fmla="*/ 848518 h 2152650"/>
              <a:gd name="connsiteX5263" fmla="*/ 2301873 w 3600448"/>
              <a:gd name="connsiteY5263" fmla="*/ 844550 h 2152650"/>
              <a:gd name="connsiteX5264" fmla="*/ 1588558 w 3600448"/>
              <a:gd name="connsiteY5264" fmla="*/ 844550 h 2152650"/>
              <a:gd name="connsiteX5265" fmla="*/ 1603374 w 3600448"/>
              <a:gd name="connsiteY5265" fmla="*/ 855662 h 2152650"/>
              <a:gd name="connsiteX5266" fmla="*/ 1577444 w 3600448"/>
              <a:gd name="connsiteY5266" fmla="*/ 866775 h 2152650"/>
              <a:gd name="connsiteX5267" fmla="*/ 1584855 w 3600448"/>
              <a:gd name="connsiteY5267" fmla="*/ 859367 h 2152650"/>
              <a:gd name="connsiteX5268" fmla="*/ 1573741 w 3600448"/>
              <a:gd name="connsiteY5268" fmla="*/ 859367 h 2152650"/>
              <a:gd name="connsiteX5269" fmla="*/ 1570036 w 3600448"/>
              <a:gd name="connsiteY5269" fmla="*/ 848254 h 2152650"/>
              <a:gd name="connsiteX5270" fmla="*/ 1581152 w 3600448"/>
              <a:gd name="connsiteY5270" fmla="*/ 851958 h 2152650"/>
              <a:gd name="connsiteX5271" fmla="*/ 1588558 w 3600448"/>
              <a:gd name="connsiteY5271" fmla="*/ 844550 h 2152650"/>
              <a:gd name="connsiteX5272" fmla="*/ 1011251 w 3600448"/>
              <a:gd name="connsiteY5272" fmla="*/ 844550 h 2152650"/>
              <a:gd name="connsiteX5273" fmla="*/ 1007547 w 3600448"/>
              <a:gd name="connsiteY5273" fmla="*/ 858837 h 2152650"/>
              <a:gd name="connsiteX5274" fmla="*/ 1000138 w 3600448"/>
              <a:gd name="connsiteY5274" fmla="*/ 851693 h 2152650"/>
              <a:gd name="connsiteX5275" fmla="*/ 1011251 w 3600448"/>
              <a:gd name="connsiteY5275" fmla="*/ 844550 h 2152650"/>
              <a:gd name="connsiteX5276" fmla="*/ 1827172 w 3600448"/>
              <a:gd name="connsiteY5276" fmla="*/ 844369 h 2152650"/>
              <a:gd name="connsiteX5277" fmla="*/ 1830814 w 3600448"/>
              <a:gd name="connsiteY5277" fmla="*/ 847262 h 2152650"/>
              <a:gd name="connsiteX5278" fmla="*/ 1819272 w 3600448"/>
              <a:gd name="connsiteY5278" fmla="*/ 851429 h 2152650"/>
              <a:gd name="connsiteX5279" fmla="*/ 1651286 w 3600448"/>
              <a:gd name="connsiteY5279" fmla="*/ 844292 h 2152650"/>
              <a:gd name="connsiteX5280" fmla="*/ 1684338 w 3600448"/>
              <a:gd name="connsiteY5280" fmla="*/ 855373 h 2152650"/>
              <a:gd name="connsiteX5281" fmla="*/ 1650761 w 3600448"/>
              <a:gd name="connsiteY5281" fmla="*/ 859126 h 2152650"/>
              <a:gd name="connsiteX5282" fmla="*/ 1650761 w 3600448"/>
              <a:gd name="connsiteY5282" fmla="*/ 866630 h 2152650"/>
              <a:gd name="connsiteX5283" fmla="*/ 1632107 w 3600448"/>
              <a:gd name="connsiteY5283" fmla="*/ 874135 h 2152650"/>
              <a:gd name="connsiteX5284" fmla="*/ 1609724 w 3600448"/>
              <a:gd name="connsiteY5284" fmla="*/ 870382 h 2152650"/>
              <a:gd name="connsiteX5285" fmla="*/ 1635839 w 3600448"/>
              <a:gd name="connsiteY5285" fmla="*/ 847869 h 2152650"/>
              <a:gd name="connsiteX5286" fmla="*/ 1651286 w 3600448"/>
              <a:gd name="connsiteY5286" fmla="*/ 844292 h 2152650"/>
              <a:gd name="connsiteX5287" fmla="*/ 1826733 w 3600448"/>
              <a:gd name="connsiteY5287" fmla="*/ 844020 h 2152650"/>
              <a:gd name="connsiteX5288" fmla="*/ 1827504 w 3600448"/>
              <a:gd name="connsiteY5288" fmla="*/ 844073 h 2152650"/>
              <a:gd name="connsiteX5289" fmla="*/ 1827172 w 3600448"/>
              <a:gd name="connsiteY5289" fmla="*/ 844369 h 2152650"/>
              <a:gd name="connsiteX5290" fmla="*/ 3173410 w 3600448"/>
              <a:gd name="connsiteY5290" fmla="*/ 841375 h 2152650"/>
              <a:gd name="connsiteX5291" fmla="*/ 3187698 w 3600448"/>
              <a:gd name="connsiteY5291" fmla="*/ 848783 h 2152650"/>
              <a:gd name="connsiteX5292" fmla="*/ 3180554 w 3600448"/>
              <a:gd name="connsiteY5292" fmla="*/ 852487 h 2152650"/>
              <a:gd name="connsiteX5293" fmla="*/ 3173410 w 3600448"/>
              <a:gd name="connsiteY5293" fmla="*/ 841375 h 2152650"/>
              <a:gd name="connsiteX5294" fmla="*/ 2201860 w 3600448"/>
              <a:gd name="connsiteY5294" fmla="*/ 840790 h 2152650"/>
              <a:gd name="connsiteX5295" fmla="*/ 2186992 w 3600448"/>
              <a:gd name="connsiteY5295" fmla="*/ 848142 h 2152650"/>
              <a:gd name="connsiteX5296" fmla="*/ 2190709 w 3600448"/>
              <a:gd name="connsiteY5296" fmla="*/ 848142 h 2152650"/>
              <a:gd name="connsiteX5297" fmla="*/ 2131236 w 3600448"/>
              <a:gd name="connsiteY5297" fmla="*/ 870200 h 2152650"/>
              <a:gd name="connsiteX5298" fmla="*/ 2149821 w 3600448"/>
              <a:gd name="connsiteY5298" fmla="*/ 877553 h 2152650"/>
              <a:gd name="connsiteX5299" fmla="*/ 2112650 w 3600448"/>
              <a:gd name="connsiteY5299" fmla="*/ 884905 h 2152650"/>
              <a:gd name="connsiteX5300" fmla="*/ 2120084 w 3600448"/>
              <a:gd name="connsiteY5300" fmla="*/ 888582 h 2152650"/>
              <a:gd name="connsiteX5301" fmla="*/ 2094065 w 3600448"/>
              <a:gd name="connsiteY5301" fmla="*/ 895934 h 2152650"/>
              <a:gd name="connsiteX5302" fmla="*/ 2101499 w 3600448"/>
              <a:gd name="connsiteY5302" fmla="*/ 881229 h 2152650"/>
              <a:gd name="connsiteX5303" fmla="*/ 2123802 w 3600448"/>
              <a:gd name="connsiteY5303" fmla="*/ 870200 h 2152650"/>
              <a:gd name="connsiteX5304" fmla="*/ 2112650 w 3600448"/>
              <a:gd name="connsiteY5304" fmla="*/ 866524 h 2152650"/>
              <a:gd name="connsiteX5305" fmla="*/ 2097782 w 3600448"/>
              <a:gd name="connsiteY5305" fmla="*/ 877553 h 2152650"/>
              <a:gd name="connsiteX5306" fmla="*/ 2102428 w 3600448"/>
              <a:gd name="connsiteY5306" fmla="*/ 873417 h 2152650"/>
              <a:gd name="connsiteX5307" fmla="*/ 2101821 w 3600448"/>
              <a:gd name="connsiteY5307" fmla="*/ 868908 h 2152650"/>
              <a:gd name="connsiteX5308" fmla="*/ 2108933 w 3600448"/>
              <a:gd name="connsiteY5308" fmla="*/ 866524 h 2152650"/>
              <a:gd name="connsiteX5309" fmla="*/ 2120084 w 3600448"/>
              <a:gd name="connsiteY5309" fmla="*/ 848142 h 2152650"/>
              <a:gd name="connsiteX5310" fmla="*/ 2123802 w 3600448"/>
              <a:gd name="connsiteY5310" fmla="*/ 866524 h 2152650"/>
              <a:gd name="connsiteX5311" fmla="*/ 2127519 w 3600448"/>
              <a:gd name="connsiteY5311" fmla="*/ 851819 h 2152650"/>
              <a:gd name="connsiteX5312" fmla="*/ 2146104 w 3600448"/>
              <a:gd name="connsiteY5312" fmla="*/ 855495 h 2152650"/>
              <a:gd name="connsiteX5313" fmla="*/ 2142387 w 3600448"/>
              <a:gd name="connsiteY5313" fmla="*/ 851819 h 2152650"/>
              <a:gd name="connsiteX5314" fmla="*/ 2201860 w 3600448"/>
              <a:gd name="connsiteY5314" fmla="*/ 840790 h 2152650"/>
              <a:gd name="connsiteX5315" fmla="*/ 2410616 w 3600448"/>
              <a:gd name="connsiteY5315" fmla="*/ 836612 h 2152650"/>
              <a:gd name="connsiteX5316" fmla="*/ 2410616 w 3600448"/>
              <a:gd name="connsiteY5316" fmla="*/ 847724 h 2152650"/>
              <a:gd name="connsiteX5317" fmla="*/ 2398710 w 3600448"/>
              <a:gd name="connsiteY5317" fmla="*/ 844020 h 2152650"/>
              <a:gd name="connsiteX5318" fmla="*/ 2410616 w 3600448"/>
              <a:gd name="connsiteY5318" fmla="*/ 836612 h 2152650"/>
              <a:gd name="connsiteX5319" fmla="*/ 2797256 w 3600448"/>
              <a:gd name="connsiteY5319" fmla="*/ 833437 h 2152650"/>
              <a:gd name="connsiteX5320" fmla="*/ 2804776 w 3600448"/>
              <a:gd name="connsiteY5320" fmla="*/ 840977 h 2152650"/>
              <a:gd name="connsiteX5321" fmla="*/ 2827335 w 3600448"/>
              <a:gd name="connsiteY5321" fmla="*/ 833437 h 2152650"/>
              <a:gd name="connsiteX5322" fmla="*/ 2823575 w 3600448"/>
              <a:gd name="connsiteY5322" fmla="*/ 840977 h 2152650"/>
              <a:gd name="connsiteX5323" fmla="*/ 2759657 w 3600448"/>
              <a:gd name="connsiteY5323" fmla="*/ 856058 h 2152650"/>
              <a:gd name="connsiteX5324" fmla="*/ 2767177 w 3600448"/>
              <a:gd name="connsiteY5324" fmla="*/ 856058 h 2152650"/>
              <a:gd name="connsiteX5325" fmla="*/ 2755897 w 3600448"/>
              <a:gd name="connsiteY5325" fmla="*/ 848518 h 2152650"/>
              <a:gd name="connsiteX5326" fmla="*/ 2770937 w 3600448"/>
              <a:gd name="connsiteY5326" fmla="*/ 856058 h 2152650"/>
              <a:gd name="connsiteX5327" fmla="*/ 2797256 w 3600448"/>
              <a:gd name="connsiteY5327" fmla="*/ 833437 h 2152650"/>
              <a:gd name="connsiteX5328" fmla="*/ 2246310 w 3600448"/>
              <a:gd name="connsiteY5328" fmla="*/ 833437 h 2152650"/>
              <a:gd name="connsiteX5329" fmla="*/ 2254248 w 3600448"/>
              <a:gd name="connsiteY5329" fmla="*/ 833437 h 2152650"/>
              <a:gd name="connsiteX5330" fmla="*/ 2251073 w 3600448"/>
              <a:gd name="connsiteY5330" fmla="*/ 841374 h 2152650"/>
              <a:gd name="connsiteX5331" fmla="*/ 1372658 w 3600448"/>
              <a:gd name="connsiteY5331" fmla="*/ 832908 h 2152650"/>
              <a:gd name="connsiteX5332" fmla="*/ 1383772 w 3600448"/>
              <a:gd name="connsiteY5332" fmla="*/ 832908 h 2152650"/>
              <a:gd name="connsiteX5333" fmla="*/ 1383772 w 3600448"/>
              <a:gd name="connsiteY5333" fmla="*/ 833834 h 2152650"/>
              <a:gd name="connsiteX5334" fmla="*/ 1383772 w 3600448"/>
              <a:gd name="connsiteY5334" fmla="*/ 840317 h 2152650"/>
              <a:gd name="connsiteX5335" fmla="*/ 1365250 w 3600448"/>
              <a:gd name="connsiteY5335" fmla="*/ 847725 h 2152650"/>
              <a:gd name="connsiteX5336" fmla="*/ 1372658 w 3600448"/>
              <a:gd name="connsiteY5336" fmla="*/ 832908 h 2152650"/>
              <a:gd name="connsiteX5337" fmla="*/ 1873833 w 3600448"/>
              <a:gd name="connsiteY5337" fmla="*/ 826426 h 2152650"/>
              <a:gd name="connsiteX5338" fmla="*/ 1893885 w 3600448"/>
              <a:gd name="connsiteY5338" fmla="*/ 829204 h 2152650"/>
              <a:gd name="connsiteX5339" fmla="*/ 1878962 w 3600448"/>
              <a:gd name="connsiteY5339" fmla="*/ 847725 h 2152650"/>
              <a:gd name="connsiteX5340" fmla="*/ 1875232 w 3600448"/>
              <a:gd name="connsiteY5340" fmla="*/ 840316 h 2152650"/>
              <a:gd name="connsiteX5341" fmla="*/ 1845387 w 3600448"/>
              <a:gd name="connsiteY5341" fmla="*/ 855133 h 2152650"/>
              <a:gd name="connsiteX5342" fmla="*/ 1849117 w 3600448"/>
              <a:gd name="connsiteY5342" fmla="*/ 858837 h 2152650"/>
              <a:gd name="connsiteX5343" fmla="*/ 1830464 w 3600448"/>
              <a:gd name="connsiteY5343" fmla="*/ 858837 h 2152650"/>
              <a:gd name="connsiteX5344" fmla="*/ 1837809 w 3600448"/>
              <a:gd name="connsiteY5344" fmla="*/ 844773 h 2152650"/>
              <a:gd name="connsiteX5345" fmla="*/ 1827504 w 3600448"/>
              <a:gd name="connsiteY5345" fmla="*/ 844073 h 2152650"/>
              <a:gd name="connsiteX5346" fmla="*/ 1837925 w 3600448"/>
              <a:gd name="connsiteY5346" fmla="*/ 834760 h 2152650"/>
              <a:gd name="connsiteX5347" fmla="*/ 1856579 w 3600448"/>
              <a:gd name="connsiteY5347" fmla="*/ 829204 h 2152650"/>
              <a:gd name="connsiteX5348" fmla="*/ 1873833 w 3600448"/>
              <a:gd name="connsiteY5348" fmla="*/ 826426 h 2152650"/>
              <a:gd name="connsiteX5349" fmla="*/ 2492046 w 3600448"/>
              <a:gd name="connsiteY5349" fmla="*/ 825500 h 2152650"/>
              <a:gd name="connsiteX5350" fmla="*/ 2499423 w 3600448"/>
              <a:gd name="connsiteY5350" fmla="*/ 836692 h 2152650"/>
              <a:gd name="connsiteX5351" fmla="*/ 2517866 w 3600448"/>
              <a:gd name="connsiteY5351" fmla="*/ 829231 h 2152650"/>
              <a:gd name="connsiteX5352" fmla="*/ 2539998 w 3600448"/>
              <a:gd name="connsiteY5352" fmla="*/ 832961 h 2152650"/>
              <a:gd name="connsiteX5353" fmla="*/ 2532621 w 3600448"/>
              <a:gd name="connsiteY5353" fmla="*/ 847884 h 2152650"/>
              <a:gd name="connsiteX5354" fmla="*/ 2525244 w 3600448"/>
              <a:gd name="connsiteY5354" fmla="*/ 847884 h 2152650"/>
              <a:gd name="connsiteX5355" fmla="*/ 2503112 w 3600448"/>
              <a:gd name="connsiteY5355" fmla="*/ 866537 h 2152650"/>
              <a:gd name="connsiteX5356" fmla="*/ 2477292 w 3600448"/>
              <a:gd name="connsiteY5356" fmla="*/ 870267 h 2152650"/>
              <a:gd name="connsiteX5357" fmla="*/ 2436717 w 3600448"/>
              <a:gd name="connsiteY5357" fmla="*/ 896381 h 2152650"/>
              <a:gd name="connsiteX5358" fmla="*/ 2418274 w 3600448"/>
              <a:gd name="connsiteY5358" fmla="*/ 885190 h 2152650"/>
              <a:gd name="connsiteX5359" fmla="*/ 2477292 w 3600448"/>
              <a:gd name="connsiteY5359" fmla="*/ 851614 h 2152650"/>
              <a:gd name="connsiteX5360" fmla="*/ 2447783 w 3600448"/>
              <a:gd name="connsiteY5360" fmla="*/ 855345 h 2152650"/>
              <a:gd name="connsiteX5361" fmla="*/ 2458848 w 3600448"/>
              <a:gd name="connsiteY5361" fmla="*/ 847884 h 2152650"/>
              <a:gd name="connsiteX5362" fmla="*/ 2455160 w 3600448"/>
              <a:gd name="connsiteY5362" fmla="*/ 844153 h 2152650"/>
              <a:gd name="connsiteX5363" fmla="*/ 2492046 w 3600448"/>
              <a:gd name="connsiteY5363" fmla="*/ 825500 h 2152650"/>
              <a:gd name="connsiteX5364" fmla="*/ 1402294 w 3600448"/>
              <a:gd name="connsiteY5364" fmla="*/ 825500 h 2152650"/>
              <a:gd name="connsiteX5365" fmla="*/ 1398587 w 3600448"/>
              <a:gd name="connsiteY5365" fmla="*/ 836612 h 2152650"/>
              <a:gd name="connsiteX5366" fmla="*/ 1386088 w 3600448"/>
              <a:gd name="connsiteY5366" fmla="*/ 839391 h 2152650"/>
              <a:gd name="connsiteX5367" fmla="*/ 1383772 w 3600448"/>
              <a:gd name="connsiteY5367" fmla="*/ 840317 h 2152650"/>
              <a:gd name="connsiteX5368" fmla="*/ 1397199 w 3600448"/>
              <a:gd name="connsiteY5368" fmla="*/ 831519 h 2152650"/>
              <a:gd name="connsiteX5369" fmla="*/ 1402294 w 3600448"/>
              <a:gd name="connsiteY5369" fmla="*/ 825500 h 2152650"/>
              <a:gd name="connsiteX5370" fmla="*/ 2671306 w 3600448"/>
              <a:gd name="connsiteY5370" fmla="*/ 825004 h 2152650"/>
              <a:gd name="connsiteX5371" fmla="*/ 2674481 w 3600448"/>
              <a:gd name="connsiteY5371" fmla="*/ 829468 h 2152650"/>
              <a:gd name="connsiteX5372" fmla="*/ 2670853 w 3600448"/>
              <a:gd name="connsiteY5372" fmla="*/ 836612 h 2152650"/>
              <a:gd name="connsiteX5373" fmla="*/ 2652710 w 3600448"/>
              <a:gd name="connsiteY5373" fmla="*/ 836612 h 2152650"/>
              <a:gd name="connsiteX5374" fmla="*/ 2659967 w 3600448"/>
              <a:gd name="connsiteY5374" fmla="*/ 825897 h 2152650"/>
              <a:gd name="connsiteX5375" fmla="*/ 2671306 w 3600448"/>
              <a:gd name="connsiteY5375" fmla="*/ 825004 h 2152650"/>
              <a:gd name="connsiteX5376" fmla="*/ 2763835 w 3600448"/>
              <a:gd name="connsiteY5376" fmla="*/ 822325 h 2152650"/>
              <a:gd name="connsiteX5377" fmla="*/ 2774948 w 3600448"/>
              <a:gd name="connsiteY5377" fmla="*/ 825500 h 2152650"/>
              <a:gd name="connsiteX5378" fmla="*/ 2760660 w 3600448"/>
              <a:gd name="connsiteY5378" fmla="*/ 825500 h 2152650"/>
              <a:gd name="connsiteX5379" fmla="*/ 2024060 w 3600448"/>
              <a:gd name="connsiteY5379" fmla="*/ 822325 h 2152650"/>
              <a:gd name="connsiteX5380" fmla="*/ 2030410 w 3600448"/>
              <a:gd name="connsiteY5380" fmla="*/ 822325 h 2152650"/>
              <a:gd name="connsiteX5381" fmla="*/ 2019297 w 3600448"/>
              <a:gd name="connsiteY5381" fmla="*/ 825500 h 2152650"/>
              <a:gd name="connsiteX5382" fmla="*/ 1443490 w 3600448"/>
              <a:gd name="connsiteY5382" fmla="*/ 819150 h 2152650"/>
              <a:gd name="connsiteX5383" fmla="*/ 1465263 w 3600448"/>
              <a:gd name="connsiteY5383" fmla="*/ 819150 h 2152650"/>
              <a:gd name="connsiteX5384" fmla="*/ 1454377 w 3600448"/>
              <a:gd name="connsiteY5384" fmla="*/ 825500 h 2152650"/>
              <a:gd name="connsiteX5385" fmla="*/ 1439865 w 3600448"/>
              <a:gd name="connsiteY5385" fmla="*/ 825500 h 2152650"/>
              <a:gd name="connsiteX5386" fmla="*/ 1428220 w 3600448"/>
              <a:gd name="connsiteY5386" fmla="*/ 819150 h 2152650"/>
              <a:gd name="connsiteX5387" fmla="*/ 1431927 w 3600448"/>
              <a:gd name="connsiteY5387" fmla="*/ 825500 h 2152650"/>
              <a:gd name="connsiteX5388" fmla="*/ 1420812 w 3600448"/>
              <a:gd name="connsiteY5388" fmla="*/ 822325 h 2152650"/>
              <a:gd name="connsiteX5389" fmla="*/ 1428220 w 3600448"/>
              <a:gd name="connsiteY5389" fmla="*/ 819150 h 2152650"/>
              <a:gd name="connsiteX5390" fmla="*/ 1894619 w 3600448"/>
              <a:gd name="connsiteY5390" fmla="*/ 816402 h 2152650"/>
              <a:gd name="connsiteX5391" fmla="*/ 1897060 w 3600448"/>
              <a:gd name="connsiteY5391" fmla="*/ 818355 h 2152650"/>
              <a:gd name="connsiteX5392" fmla="*/ 1878010 w 3600448"/>
              <a:gd name="connsiteY5392" fmla="*/ 821927 h 2152650"/>
              <a:gd name="connsiteX5393" fmla="*/ 1894619 w 3600448"/>
              <a:gd name="connsiteY5393" fmla="*/ 816402 h 2152650"/>
              <a:gd name="connsiteX5394" fmla="*/ 2258111 w 3600448"/>
              <a:gd name="connsiteY5394" fmla="*/ 814916 h 2152650"/>
              <a:gd name="connsiteX5395" fmla="*/ 2258111 w 3600448"/>
              <a:gd name="connsiteY5395" fmla="*/ 818620 h 2152650"/>
              <a:gd name="connsiteX5396" fmla="*/ 2246945 w 3600448"/>
              <a:gd name="connsiteY5396" fmla="*/ 818620 h 2152650"/>
              <a:gd name="connsiteX5397" fmla="*/ 2258111 w 3600448"/>
              <a:gd name="connsiteY5397" fmla="*/ 814916 h 2152650"/>
              <a:gd name="connsiteX5398" fmla="*/ 2640370 w 3600448"/>
              <a:gd name="connsiteY5398" fmla="*/ 812641 h 2152650"/>
              <a:gd name="connsiteX5399" fmla="*/ 2663822 w 3600448"/>
              <a:gd name="connsiteY5399" fmla="*/ 814070 h 2152650"/>
              <a:gd name="connsiteX5400" fmla="*/ 2652565 w 3600448"/>
              <a:gd name="connsiteY5400" fmla="*/ 821690 h 2152650"/>
              <a:gd name="connsiteX5401" fmla="*/ 2660070 w 3600448"/>
              <a:gd name="connsiteY5401" fmla="*/ 814070 h 2152650"/>
              <a:gd name="connsiteX5402" fmla="*/ 2645061 w 3600448"/>
              <a:gd name="connsiteY5402" fmla="*/ 825500 h 2152650"/>
              <a:gd name="connsiteX5403" fmla="*/ 2622547 w 3600448"/>
              <a:gd name="connsiteY5403" fmla="*/ 825500 h 2152650"/>
              <a:gd name="connsiteX5404" fmla="*/ 2640370 w 3600448"/>
              <a:gd name="connsiteY5404" fmla="*/ 812641 h 2152650"/>
              <a:gd name="connsiteX5405" fmla="*/ 2622547 w 3600448"/>
              <a:gd name="connsiteY5405" fmla="*/ 806450 h 2152650"/>
              <a:gd name="connsiteX5406" fmla="*/ 2633660 w 3600448"/>
              <a:gd name="connsiteY5406" fmla="*/ 806450 h 2152650"/>
              <a:gd name="connsiteX5407" fmla="*/ 2622547 w 3600448"/>
              <a:gd name="connsiteY5407" fmla="*/ 814387 h 2152650"/>
              <a:gd name="connsiteX5408" fmla="*/ 1515668 w 3600448"/>
              <a:gd name="connsiteY5408" fmla="*/ 802481 h 2152650"/>
              <a:gd name="connsiteX5409" fmla="*/ 1523999 w 3600448"/>
              <a:gd name="connsiteY5409" fmla="*/ 803275 h 2152650"/>
              <a:gd name="connsiteX5410" fmla="*/ 1512887 w 3600448"/>
              <a:gd name="connsiteY5410" fmla="*/ 806450 h 2152650"/>
              <a:gd name="connsiteX5411" fmla="*/ 1515668 w 3600448"/>
              <a:gd name="connsiteY5411" fmla="*/ 802481 h 2152650"/>
              <a:gd name="connsiteX5412" fmla="*/ 2670172 w 3600448"/>
              <a:gd name="connsiteY5412" fmla="*/ 800100 h 2152650"/>
              <a:gd name="connsiteX5413" fmla="*/ 2686047 w 3600448"/>
              <a:gd name="connsiteY5413" fmla="*/ 800100 h 2152650"/>
              <a:gd name="connsiteX5414" fmla="*/ 2686047 w 3600448"/>
              <a:gd name="connsiteY5414" fmla="*/ 803275 h 2152650"/>
              <a:gd name="connsiteX5415" fmla="*/ 2573335 w 3600448"/>
              <a:gd name="connsiteY5415" fmla="*/ 796636 h 2152650"/>
              <a:gd name="connsiteX5416" fmla="*/ 2568242 w 3600448"/>
              <a:gd name="connsiteY5416" fmla="*/ 798043 h 2152650"/>
              <a:gd name="connsiteX5417" fmla="*/ 2566639 w 3600448"/>
              <a:gd name="connsiteY5417" fmla="*/ 797069 h 2152650"/>
              <a:gd name="connsiteX5418" fmla="*/ 2565927 w 3600448"/>
              <a:gd name="connsiteY5418" fmla="*/ 796636 h 2152650"/>
              <a:gd name="connsiteX5419" fmla="*/ 2566639 w 3600448"/>
              <a:gd name="connsiteY5419" fmla="*/ 797069 h 2152650"/>
              <a:gd name="connsiteX5420" fmla="*/ 2565528 w 3600448"/>
              <a:gd name="connsiteY5420" fmla="*/ 797141 h 2152650"/>
              <a:gd name="connsiteX5421" fmla="*/ 2165065 w 3600448"/>
              <a:gd name="connsiteY5421" fmla="*/ 796396 h 2152650"/>
              <a:gd name="connsiteX5422" fmla="*/ 2161344 w 3600448"/>
              <a:gd name="connsiteY5422" fmla="*/ 803804 h 2152650"/>
              <a:gd name="connsiteX5423" fmla="*/ 2153900 w 3600448"/>
              <a:gd name="connsiteY5423" fmla="*/ 803804 h 2152650"/>
              <a:gd name="connsiteX5424" fmla="*/ 2165065 w 3600448"/>
              <a:gd name="connsiteY5424" fmla="*/ 796396 h 2152650"/>
              <a:gd name="connsiteX5425" fmla="*/ 2503485 w 3600448"/>
              <a:gd name="connsiteY5425" fmla="*/ 788987 h 2152650"/>
              <a:gd name="connsiteX5426" fmla="*/ 2500310 w 3600448"/>
              <a:gd name="connsiteY5426" fmla="*/ 792162 h 2152650"/>
              <a:gd name="connsiteX5427" fmla="*/ 2489197 w 3600448"/>
              <a:gd name="connsiteY5427" fmla="*/ 792162 h 2152650"/>
              <a:gd name="connsiteX5428" fmla="*/ 1639886 w 3600448"/>
              <a:gd name="connsiteY5428" fmla="*/ 788987 h 2152650"/>
              <a:gd name="connsiteX5429" fmla="*/ 1617662 w 3600448"/>
              <a:gd name="connsiteY5429" fmla="*/ 795337 h 2152650"/>
              <a:gd name="connsiteX5430" fmla="*/ 1639886 w 3600448"/>
              <a:gd name="connsiteY5430" fmla="*/ 788987 h 2152650"/>
              <a:gd name="connsiteX5431" fmla="*/ 2940048 w 3600448"/>
              <a:gd name="connsiteY5431" fmla="*/ 783771 h 2152650"/>
              <a:gd name="connsiteX5432" fmla="*/ 2954335 w 3600448"/>
              <a:gd name="connsiteY5432" fmla="*/ 788307 h 2152650"/>
              <a:gd name="connsiteX5433" fmla="*/ 2916235 w 3600448"/>
              <a:gd name="connsiteY5433" fmla="*/ 799193 h 2152650"/>
              <a:gd name="connsiteX5434" fmla="*/ 2920045 w 3600448"/>
              <a:gd name="connsiteY5434" fmla="*/ 791936 h 2152650"/>
              <a:gd name="connsiteX5435" fmla="*/ 2931475 w 3600448"/>
              <a:gd name="connsiteY5435" fmla="*/ 791936 h 2152650"/>
              <a:gd name="connsiteX5436" fmla="*/ 2931475 w 3600448"/>
              <a:gd name="connsiteY5436" fmla="*/ 784679 h 2152650"/>
              <a:gd name="connsiteX5437" fmla="*/ 2940048 w 3600448"/>
              <a:gd name="connsiteY5437" fmla="*/ 783771 h 2152650"/>
              <a:gd name="connsiteX5438" fmla="*/ 2119151 w 3600448"/>
              <a:gd name="connsiteY5438" fmla="*/ 783034 h 2152650"/>
              <a:gd name="connsiteX5439" fmla="*/ 2127247 w 3600448"/>
              <a:gd name="connsiteY5439" fmla="*/ 788987 h 2152650"/>
              <a:gd name="connsiteX5440" fmla="*/ 2108197 w 3600448"/>
              <a:gd name="connsiteY5440" fmla="*/ 788987 h 2152650"/>
              <a:gd name="connsiteX5441" fmla="*/ 2119151 w 3600448"/>
              <a:gd name="connsiteY5441" fmla="*/ 783034 h 2152650"/>
              <a:gd name="connsiteX5442" fmla="*/ 3012979 w 3600448"/>
              <a:gd name="connsiteY5442" fmla="*/ 777875 h 2152650"/>
              <a:gd name="connsiteX5443" fmla="*/ 3024185 w 3600448"/>
              <a:gd name="connsiteY5443" fmla="*/ 788987 h 2152650"/>
              <a:gd name="connsiteX5444" fmla="*/ 3009244 w 3600448"/>
              <a:gd name="connsiteY5444" fmla="*/ 785283 h 2152650"/>
              <a:gd name="connsiteX5445" fmla="*/ 2983097 w 3600448"/>
              <a:gd name="connsiteY5445" fmla="*/ 788987 h 2152650"/>
              <a:gd name="connsiteX5446" fmla="*/ 2994303 w 3600448"/>
              <a:gd name="connsiteY5446" fmla="*/ 792691 h 2152650"/>
              <a:gd name="connsiteX5447" fmla="*/ 2998038 w 3600448"/>
              <a:gd name="connsiteY5447" fmla="*/ 796395 h 2152650"/>
              <a:gd name="connsiteX5448" fmla="*/ 2960685 w 3600448"/>
              <a:gd name="connsiteY5448" fmla="*/ 811212 h 2152650"/>
              <a:gd name="connsiteX5449" fmla="*/ 2986832 w 3600448"/>
              <a:gd name="connsiteY5449" fmla="*/ 796395 h 2152650"/>
              <a:gd name="connsiteX5450" fmla="*/ 2975626 w 3600448"/>
              <a:gd name="connsiteY5450" fmla="*/ 785283 h 2152650"/>
              <a:gd name="connsiteX5451" fmla="*/ 3012979 w 3600448"/>
              <a:gd name="connsiteY5451" fmla="*/ 781579 h 2152650"/>
              <a:gd name="connsiteX5452" fmla="*/ 3012979 w 3600448"/>
              <a:gd name="connsiteY5452" fmla="*/ 777875 h 2152650"/>
              <a:gd name="connsiteX5453" fmla="*/ 2558518 w 3600448"/>
              <a:gd name="connsiteY5453" fmla="*/ 777875 h 2152650"/>
              <a:gd name="connsiteX5454" fmla="*/ 2532589 w 3600448"/>
              <a:gd name="connsiteY5454" fmla="*/ 796636 h 2152650"/>
              <a:gd name="connsiteX5455" fmla="*/ 2551573 w 3600448"/>
              <a:gd name="connsiteY5455" fmla="*/ 798043 h 2152650"/>
              <a:gd name="connsiteX5456" fmla="*/ 2565528 w 3600448"/>
              <a:gd name="connsiteY5456" fmla="*/ 797141 h 2152650"/>
              <a:gd name="connsiteX5457" fmla="*/ 2564075 w 3600448"/>
              <a:gd name="connsiteY5457" fmla="*/ 798982 h 2152650"/>
              <a:gd name="connsiteX5458" fmla="*/ 2551110 w 3600448"/>
              <a:gd name="connsiteY5458" fmla="*/ 815398 h 2152650"/>
              <a:gd name="connsiteX5459" fmla="*/ 2528885 w 3600448"/>
              <a:gd name="connsiteY5459" fmla="*/ 819150 h 2152650"/>
              <a:gd name="connsiteX5460" fmla="*/ 2539997 w 3600448"/>
              <a:gd name="connsiteY5460" fmla="*/ 800389 h 2152650"/>
              <a:gd name="connsiteX5461" fmla="*/ 2517772 w 3600448"/>
              <a:gd name="connsiteY5461" fmla="*/ 800389 h 2152650"/>
              <a:gd name="connsiteX5462" fmla="*/ 2528885 w 3600448"/>
              <a:gd name="connsiteY5462" fmla="*/ 789132 h 2152650"/>
              <a:gd name="connsiteX5463" fmla="*/ 2521476 w 3600448"/>
              <a:gd name="connsiteY5463" fmla="*/ 785379 h 2152650"/>
              <a:gd name="connsiteX5464" fmla="*/ 2524254 w 3600448"/>
              <a:gd name="connsiteY5464" fmla="*/ 785379 h 2152650"/>
              <a:gd name="connsiteX5465" fmla="*/ 2539997 w 3600448"/>
              <a:gd name="connsiteY5465" fmla="*/ 785379 h 2152650"/>
              <a:gd name="connsiteX5466" fmla="*/ 2558518 w 3600448"/>
              <a:gd name="connsiteY5466" fmla="*/ 777875 h 2152650"/>
              <a:gd name="connsiteX5467" fmla="*/ 2354260 w 3600448"/>
              <a:gd name="connsiteY5467" fmla="*/ 777875 h 2152650"/>
              <a:gd name="connsiteX5468" fmla="*/ 2362198 w 3600448"/>
              <a:gd name="connsiteY5468" fmla="*/ 781050 h 2152650"/>
              <a:gd name="connsiteX5469" fmla="*/ 2351085 w 3600448"/>
              <a:gd name="connsiteY5469" fmla="*/ 784225 h 2152650"/>
              <a:gd name="connsiteX5470" fmla="*/ 1985960 w 3600448"/>
              <a:gd name="connsiteY5470" fmla="*/ 777875 h 2152650"/>
              <a:gd name="connsiteX5471" fmla="*/ 1989135 w 3600448"/>
              <a:gd name="connsiteY5471" fmla="*/ 781050 h 2152650"/>
              <a:gd name="connsiteX5472" fmla="*/ 1985960 w 3600448"/>
              <a:gd name="connsiteY5472" fmla="*/ 784225 h 2152650"/>
              <a:gd name="connsiteX5473" fmla="*/ 2906002 w 3600448"/>
              <a:gd name="connsiteY5473" fmla="*/ 776922 h 2152650"/>
              <a:gd name="connsiteX5474" fmla="*/ 2907266 w 3600448"/>
              <a:gd name="connsiteY5474" fmla="*/ 776922 h 2152650"/>
              <a:gd name="connsiteX5475" fmla="*/ 2920046 w 3600448"/>
              <a:gd name="connsiteY5475" fmla="*/ 776922 h 2152650"/>
              <a:gd name="connsiteX5476" fmla="*/ 2905440 w 3600448"/>
              <a:gd name="connsiteY5476" fmla="*/ 792162 h 2152650"/>
              <a:gd name="connsiteX5477" fmla="*/ 2912743 w 3600448"/>
              <a:gd name="connsiteY5477" fmla="*/ 784542 h 2152650"/>
              <a:gd name="connsiteX5478" fmla="*/ 2898138 w 3600448"/>
              <a:gd name="connsiteY5478" fmla="*/ 784542 h 2152650"/>
              <a:gd name="connsiteX5479" fmla="*/ 2898138 w 3600448"/>
              <a:gd name="connsiteY5479" fmla="*/ 788352 h 2152650"/>
              <a:gd name="connsiteX5480" fmla="*/ 2890835 w 3600448"/>
              <a:gd name="connsiteY5480" fmla="*/ 788352 h 2152650"/>
              <a:gd name="connsiteX5481" fmla="*/ 2904071 w 3600448"/>
              <a:gd name="connsiteY5481" fmla="*/ 779303 h 2152650"/>
              <a:gd name="connsiteX5482" fmla="*/ 2436413 w 3600448"/>
              <a:gd name="connsiteY5482" fmla="*/ 773793 h 2152650"/>
              <a:gd name="connsiteX5483" fmla="*/ 2439199 w 3600448"/>
              <a:gd name="connsiteY5483" fmla="*/ 775134 h 2152650"/>
              <a:gd name="connsiteX5484" fmla="*/ 2428872 w 3600448"/>
              <a:gd name="connsiteY5484" fmla="*/ 781050 h 2152650"/>
              <a:gd name="connsiteX5485" fmla="*/ 2622547 w 3600448"/>
              <a:gd name="connsiteY5485" fmla="*/ 773311 h 2152650"/>
              <a:gd name="connsiteX5486" fmla="*/ 2633660 w 3600448"/>
              <a:gd name="connsiteY5486" fmla="*/ 773311 h 2152650"/>
              <a:gd name="connsiteX5487" fmla="*/ 2655885 w 3600448"/>
              <a:gd name="connsiteY5487" fmla="*/ 773311 h 2152650"/>
              <a:gd name="connsiteX5488" fmla="*/ 2644772 w 3600448"/>
              <a:gd name="connsiteY5488" fmla="*/ 777081 h 2152650"/>
              <a:gd name="connsiteX5489" fmla="*/ 2600322 w 3600448"/>
              <a:gd name="connsiteY5489" fmla="*/ 792162 h 2152650"/>
              <a:gd name="connsiteX5490" fmla="*/ 2615139 w 3600448"/>
              <a:gd name="connsiteY5490" fmla="*/ 777081 h 2152650"/>
              <a:gd name="connsiteX5491" fmla="*/ 2629956 w 3600448"/>
              <a:gd name="connsiteY5491" fmla="*/ 777081 h 2152650"/>
              <a:gd name="connsiteX5492" fmla="*/ 2622547 w 3600448"/>
              <a:gd name="connsiteY5492" fmla="*/ 773311 h 2152650"/>
              <a:gd name="connsiteX5493" fmla="*/ 2909092 w 3600448"/>
              <a:gd name="connsiteY5493" fmla="*/ 773112 h 2152650"/>
              <a:gd name="connsiteX5494" fmla="*/ 2906002 w 3600448"/>
              <a:gd name="connsiteY5494" fmla="*/ 776922 h 2152650"/>
              <a:gd name="connsiteX5495" fmla="*/ 2905440 w 3600448"/>
              <a:gd name="connsiteY5495" fmla="*/ 776922 h 2152650"/>
              <a:gd name="connsiteX5496" fmla="*/ 2909092 w 3600448"/>
              <a:gd name="connsiteY5496" fmla="*/ 773112 h 2152650"/>
              <a:gd name="connsiteX5497" fmla="*/ 2858273 w 3600448"/>
              <a:gd name="connsiteY5497" fmla="*/ 772781 h 2152650"/>
              <a:gd name="connsiteX5498" fmla="*/ 2874960 w 3600448"/>
              <a:gd name="connsiteY5498" fmla="*/ 774170 h 2152650"/>
              <a:gd name="connsiteX5499" fmla="*/ 2864136 w 3600448"/>
              <a:gd name="connsiteY5499" fmla="*/ 774170 h 2152650"/>
              <a:gd name="connsiteX5500" fmla="*/ 2874960 w 3600448"/>
              <a:gd name="connsiteY5500" fmla="*/ 781579 h 2152650"/>
              <a:gd name="connsiteX5501" fmla="*/ 2871352 w 3600448"/>
              <a:gd name="connsiteY5501" fmla="*/ 785283 h 2152650"/>
              <a:gd name="connsiteX5502" fmla="*/ 2835272 w 3600448"/>
              <a:gd name="connsiteY5502" fmla="*/ 781579 h 2152650"/>
              <a:gd name="connsiteX5503" fmla="*/ 2838880 w 3600448"/>
              <a:gd name="connsiteY5503" fmla="*/ 774170 h 2152650"/>
              <a:gd name="connsiteX5504" fmla="*/ 2858273 w 3600448"/>
              <a:gd name="connsiteY5504" fmla="*/ 772781 h 2152650"/>
              <a:gd name="connsiteX5505" fmla="*/ 2317747 w 3600448"/>
              <a:gd name="connsiteY5505" fmla="*/ 769937 h 2152650"/>
              <a:gd name="connsiteX5506" fmla="*/ 2328860 w 3600448"/>
              <a:gd name="connsiteY5506" fmla="*/ 769937 h 2152650"/>
              <a:gd name="connsiteX5507" fmla="*/ 2317747 w 3600448"/>
              <a:gd name="connsiteY5507" fmla="*/ 773112 h 2152650"/>
              <a:gd name="connsiteX5508" fmla="*/ 2633660 w 3600448"/>
              <a:gd name="connsiteY5508" fmla="*/ 765770 h 2152650"/>
              <a:gd name="connsiteX5509" fmla="*/ 2648477 w 3600448"/>
              <a:gd name="connsiteY5509" fmla="*/ 765770 h 2152650"/>
              <a:gd name="connsiteX5510" fmla="*/ 2633660 w 3600448"/>
              <a:gd name="connsiteY5510" fmla="*/ 773311 h 2152650"/>
              <a:gd name="connsiteX5511" fmla="*/ 2633660 w 3600448"/>
              <a:gd name="connsiteY5511" fmla="*/ 765770 h 2152650"/>
              <a:gd name="connsiteX5512" fmla="*/ 2711881 w 3600448"/>
              <a:gd name="connsiteY5512" fmla="*/ 762396 h 2152650"/>
              <a:gd name="connsiteX5513" fmla="*/ 2719385 w 3600448"/>
              <a:gd name="connsiteY5513" fmla="*/ 766167 h 2152650"/>
              <a:gd name="connsiteX5514" fmla="*/ 2711881 w 3600448"/>
              <a:gd name="connsiteY5514" fmla="*/ 762396 h 2152650"/>
              <a:gd name="connsiteX5515" fmla="*/ 2317660 w 3600448"/>
              <a:gd name="connsiteY5515" fmla="*/ 759354 h 2152650"/>
              <a:gd name="connsiteX5516" fmla="*/ 2310216 w 3600448"/>
              <a:gd name="connsiteY5516" fmla="*/ 766762 h 2152650"/>
              <a:gd name="connsiteX5517" fmla="*/ 2310755 w 3600448"/>
              <a:gd name="connsiteY5517" fmla="*/ 765152 h 2152650"/>
              <a:gd name="connsiteX5518" fmla="*/ 2819397 w 3600448"/>
              <a:gd name="connsiteY5518" fmla="*/ 758825 h 2152650"/>
              <a:gd name="connsiteX5519" fmla="*/ 2830510 w 3600448"/>
              <a:gd name="connsiteY5519" fmla="*/ 758825 h 2152650"/>
              <a:gd name="connsiteX5520" fmla="*/ 2827335 w 3600448"/>
              <a:gd name="connsiteY5520" fmla="*/ 762000 h 2152650"/>
              <a:gd name="connsiteX5521" fmla="*/ 2041522 w 3600448"/>
              <a:gd name="connsiteY5521" fmla="*/ 758825 h 2152650"/>
              <a:gd name="connsiteX5522" fmla="*/ 2023001 w 3600448"/>
              <a:gd name="connsiteY5522" fmla="*/ 777346 h 2152650"/>
              <a:gd name="connsiteX5523" fmla="*/ 1997072 w 3600448"/>
              <a:gd name="connsiteY5523" fmla="*/ 777346 h 2152650"/>
              <a:gd name="connsiteX5524" fmla="*/ 2000776 w 3600448"/>
              <a:gd name="connsiteY5524" fmla="*/ 769937 h 2152650"/>
              <a:gd name="connsiteX5525" fmla="*/ 2041522 w 3600448"/>
              <a:gd name="connsiteY5525" fmla="*/ 758825 h 2152650"/>
              <a:gd name="connsiteX5526" fmla="*/ 2489197 w 3600448"/>
              <a:gd name="connsiteY5526" fmla="*/ 755650 h 2152650"/>
              <a:gd name="connsiteX5527" fmla="*/ 2506660 w 3600448"/>
              <a:gd name="connsiteY5527" fmla="*/ 758825 h 2152650"/>
              <a:gd name="connsiteX5528" fmla="*/ 2500310 w 3600448"/>
              <a:gd name="connsiteY5528" fmla="*/ 758825 h 2152650"/>
              <a:gd name="connsiteX5529" fmla="*/ 2477886 w 3600448"/>
              <a:gd name="connsiteY5529" fmla="*/ 755650 h 2152650"/>
              <a:gd name="connsiteX5530" fmla="*/ 2489197 w 3600448"/>
              <a:gd name="connsiteY5530" fmla="*/ 762907 h 2152650"/>
              <a:gd name="connsiteX5531" fmla="*/ 2477886 w 3600448"/>
              <a:gd name="connsiteY5531" fmla="*/ 773793 h 2152650"/>
              <a:gd name="connsiteX5532" fmla="*/ 2467989 w 3600448"/>
              <a:gd name="connsiteY5532" fmla="*/ 776514 h 2152650"/>
              <a:gd name="connsiteX5533" fmla="*/ 2455264 w 3600448"/>
              <a:gd name="connsiteY5533" fmla="*/ 773793 h 2152650"/>
              <a:gd name="connsiteX5534" fmla="*/ 2455264 w 3600448"/>
              <a:gd name="connsiteY5534" fmla="*/ 777421 h 2152650"/>
              <a:gd name="connsiteX5535" fmla="*/ 2443953 w 3600448"/>
              <a:gd name="connsiteY5535" fmla="*/ 773793 h 2152650"/>
              <a:gd name="connsiteX5536" fmla="*/ 2443953 w 3600448"/>
              <a:gd name="connsiteY5536" fmla="*/ 777421 h 2152650"/>
              <a:gd name="connsiteX5537" fmla="*/ 2439199 w 3600448"/>
              <a:gd name="connsiteY5537" fmla="*/ 775134 h 2152650"/>
              <a:gd name="connsiteX5538" fmla="*/ 2448666 w 3600448"/>
              <a:gd name="connsiteY5538" fmla="*/ 769711 h 2152650"/>
              <a:gd name="connsiteX5539" fmla="*/ 2474116 w 3600448"/>
              <a:gd name="connsiteY5539" fmla="*/ 766536 h 2152650"/>
              <a:gd name="connsiteX5540" fmla="*/ 2477886 w 3600448"/>
              <a:gd name="connsiteY5540" fmla="*/ 755650 h 2152650"/>
              <a:gd name="connsiteX5541" fmla="*/ 2328860 w 3600448"/>
              <a:gd name="connsiteY5541" fmla="*/ 747712 h 2152650"/>
              <a:gd name="connsiteX5542" fmla="*/ 2324097 w 3600448"/>
              <a:gd name="connsiteY5542" fmla="*/ 758824 h 2152650"/>
              <a:gd name="connsiteX5543" fmla="*/ 2320922 w 3600448"/>
              <a:gd name="connsiteY5543" fmla="*/ 750887 h 2152650"/>
              <a:gd name="connsiteX5544" fmla="*/ 2305680 w 3600448"/>
              <a:gd name="connsiteY5544" fmla="*/ 739792 h 2152650"/>
              <a:gd name="connsiteX5545" fmla="*/ 2321381 w 3600448"/>
              <a:gd name="connsiteY5545" fmla="*/ 740833 h 2152650"/>
              <a:gd name="connsiteX5546" fmla="*/ 2306494 w 3600448"/>
              <a:gd name="connsiteY5546" fmla="*/ 755650 h 2152650"/>
              <a:gd name="connsiteX5547" fmla="*/ 2313938 w 3600448"/>
              <a:gd name="connsiteY5547" fmla="*/ 755650 h 2152650"/>
              <a:gd name="connsiteX5548" fmla="*/ 2310755 w 3600448"/>
              <a:gd name="connsiteY5548" fmla="*/ 765152 h 2152650"/>
              <a:gd name="connsiteX5549" fmla="*/ 2302772 w 3600448"/>
              <a:gd name="connsiteY5549" fmla="*/ 771856 h 2152650"/>
              <a:gd name="connsiteX5550" fmla="*/ 2287885 w 3600448"/>
              <a:gd name="connsiteY5550" fmla="*/ 781579 h 2152650"/>
              <a:gd name="connsiteX5551" fmla="*/ 2317660 w 3600448"/>
              <a:gd name="connsiteY5551" fmla="*/ 792691 h 2152650"/>
              <a:gd name="connsiteX5552" fmla="*/ 2343712 w 3600448"/>
              <a:gd name="connsiteY5552" fmla="*/ 785283 h 2152650"/>
              <a:gd name="connsiteX5553" fmla="*/ 2313938 w 3600448"/>
              <a:gd name="connsiteY5553" fmla="*/ 796396 h 2152650"/>
              <a:gd name="connsiteX5554" fmla="*/ 2358600 w 3600448"/>
              <a:gd name="connsiteY5554" fmla="*/ 803804 h 2152650"/>
              <a:gd name="connsiteX5555" fmla="*/ 2380930 w 3600448"/>
              <a:gd name="connsiteY5555" fmla="*/ 792691 h 2152650"/>
              <a:gd name="connsiteX5556" fmla="*/ 2384652 w 3600448"/>
              <a:gd name="connsiteY5556" fmla="*/ 796396 h 2152650"/>
              <a:gd name="connsiteX5557" fmla="*/ 2392096 w 3600448"/>
              <a:gd name="connsiteY5557" fmla="*/ 785283 h 2152650"/>
              <a:gd name="connsiteX5558" fmla="*/ 2433036 w 3600448"/>
              <a:gd name="connsiteY5558" fmla="*/ 792691 h 2152650"/>
              <a:gd name="connsiteX5559" fmla="*/ 2444201 w 3600448"/>
              <a:gd name="connsiteY5559" fmla="*/ 785283 h 2152650"/>
              <a:gd name="connsiteX5560" fmla="*/ 2444201 w 3600448"/>
              <a:gd name="connsiteY5560" fmla="*/ 792691 h 2152650"/>
              <a:gd name="connsiteX5561" fmla="*/ 2425592 w 3600448"/>
              <a:gd name="connsiteY5561" fmla="*/ 800100 h 2152650"/>
              <a:gd name="connsiteX5562" fmla="*/ 2433036 w 3600448"/>
              <a:gd name="connsiteY5562" fmla="*/ 803804 h 2152650"/>
              <a:gd name="connsiteX5563" fmla="*/ 2425592 w 3600448"/>
              <a:gd name="connsiteY5563" fmla="*/ 803804 h 2152650"/>
              <a:gd name="connsiteX5564" fmla="*/ 2436758 w 3600448"/>
              <a:gd name="connsiteY5564" fmla="*/ 814916 h 2152650"/>
              <a:gd name="connsiteX5565" fmla="*/ 2425592 w 3600448"/>
              <a:gd name="connsiteY5565" fmla="*/ 818620 h 2152650"/>
              <a:gd name="connsiteX5566" fmla="*/ 2406983 w 3600448"/>
              <a:gd name="connsiteY5566" fmla="*/ 829733 h 2152650"/>
              <a:gd name="connsiteX5567" fmla="*/ 2403261 w 3600448"/>
              <a:gd name="connsiteY5567" fmla="*/ 822325 h 2152650"/>
              <a:gd name="connsiteX5568" fmla="*/ 2380930 w 3600448"/>
              <a:gd name="connsiteY5568" fmla="*/ 818620 h 2152650"/>
              <a:gd name="connsiteX5569" fmla="*/ 2384652 w 3600448"/>
              <a:gd name="connsiteY5569" fmla="*/ 826029 h 2152650"/>
              <a:gd name="connsiteX5570" fmla="*/ 2354878 w 3600448"/>
              <a:gd name="connsiteY5570" fmla="*/ 826029 h 2152650"/>
              <a:gd name="connsiteX5571" fmla="*/ 2354878 w 3600448"/>
              <a:gd name="connsiteY5571" fmla="*/ 829733 h 2152650"/>
              <a:gd name="connsiteX5572" fmla="*/ 2302772 w 3600448"/>
              <a:gd name="connsiteY5572" fmla="*/ 837141 h 2152650"/>
              <a:gd name="connsiteX5573" fmla="*/ 2276720 w 3600448"/>
              <a:gd name="connsiteY5573" fmla="*/ 855662 h 2152650"/>
              <a:gd name="connsiteX5574" fmla="*/ 2235780 w 3600448"/>
              <a:gd name="connsiteY5574" fmla="*/ 870479 h 2152650"/>
              <a:gd name="connsiteX5575" fmla="*/ 2239502 w 3600448"/>
              <a:gd name="connsiteY5575" fmla="*/ 863070 h 2152650"/>
              <a:gd name="connsiteX5576" fmla="*/ 2224614 w 3600448"/>
              <a:gd name="connsiteY5576" fmla="*/ 870479 h 2152650"/>
              <a:gd name="connsiteX5577" fmla="*/ 2198562 w 3600448"/>
              <a:gd name="connsiteY5577" fmla="*/ 874183 h 2152650"/>
              <a:gd name="connsiteX5578" fmla="*/ 2220893 w 3600448"/>
              <a:gd name="connsiteY5578" fmla="*/ 863070 h 2152650"/>
              <a:gd name="connsiteX5579" fmla="*/ 2213449 w 3600448"/>
              <a:gd name="connsiteY5579" fmla="*/ 855662 h 2152650"/>
              <a:gd name="connsiteX5580" fmla="*/ 2228336 w 3600448"/>
              <a:gd name="connsiteY5580" fmla="*/ 833437 h 2152650"/>
              <a:gd name="connsiteX5581" fmla="*/ 2239502 w 3600448"/>
              <a:gd name="connsiteY5581" fmla="*/ 837141 h 2152650"/>
              <a:gd name="connsiteX5582" fmla="*/ 2220893 w 3600448"/>
              <a:gd name="connsiteY5582" fmla="*/ 844550 h 2152650"/>
              <a:gd name="connsiteX5583" fmla="*/ 2243223 w 3600448"/>
              <a:gd name="connsiteY5583" fmla="*/ 851958 h 2152650"/>
              <a:gd name="connsiteX5584" fmla="*/ 2239502 w 3600448"/>
              <a:gd name="connsiteY5584" fmla="*/ 844550 h 2152650"/>
              <a:gd name="connsiteX5585" fmla="*/ 2269276 w 3600448"/>
              <a:gd name="connsiteY5585" fmla="*/ 840845 h 2152650"/>
              <a:gd name="connsiteX5586" fmla="*/ 2258111 w 3600448"/>
              <a:gd name="connsiteY5586" fmla="*/ 840845 h 2152650"/>
              <a:gd name="connsiteX5587" fmla="*/ 2261833 w 3600448"/>
              <a:gd name="connsiteY5587" fmla="*/ 829733 h 2152650"/>
              <a:gd name="connsiteX5588" fmla="*/ 2265554 w 3600448"/>
              <a:gd name="connsiteY5588" fmla="*/ 833437 h 2152650"/>
              <a:gd name="connsiteX5589" fmla="*/ 2284163 w 3600448"/>
              <a:gd name="connsiteY5589" fmla="*/ 829733 h 2152650"/>
              <a:gd name="connsiteX5590" fmla="*/ 2276720 w 3600448"/>
              <a:gd name="connsiteY5590" fmla="*/ 826029 h 2152650"/>
              <a:gd name="connsiteX5591" fmla="*/ 2280442 w 3600448"/>
              <a:gd name="connsiteY5591" fmla="*/ 814916 h 2152650"/>
              <a:gd name="connsiteX5592" fmla="*/ 2258111 w 3600448"/>
              <a:gd name="connsiteY5592" fmla="*/ 814916 h 2152650"/>
              <a:gd name="connsiteX5593" fmla="*/ 2254389 w 3600448"/>
              <a:gd name="connsiteY5593" fmla="*/ 803804 h 2152650"/>
              <a:gd name="connsiteX5594" fmla="*/ 2239502 w 3600448"/>
              <a:gd name="connsiteY5594" fmla="*/ 803804 h 2152650"/>
              <a:gd name="connsiteX5595" fmla="*/ 2224614 w 3600448"/>
              <a:gd name="connsiteY5595" fmla="*/ 811212 h 2152650"/>
              <a:gd name="connsiteX5596" fmla="*/ 2187396 w 3600448"/>
              <a:gd name="connsiteY5596" fmla="*/ 811212 h 2152650"/>
              <a:gd name="connsiteX5597" fmla="*/ 2194840 w 3600448"/>
              <a:gd name="connsiteY5597" fmla="*/ 814916 h 2152650"/>
              <a:gd name="connsiteX5598" fmla="*/ 2150178 w 3600448"/>
              <a:gd name="connsiteY5598" fmla="*/ 829733 h 2152650"/>
              <a:gd name="connsiteX5599" fmla="*/ 2153900 w 3600448"/>
              <a:gd name="connsiteY5599" fmla="*/ 829733 h 2152650"/>
              <a:gd name="connsiteX5600" fmla="*/ 2135291 w 3600448"/>
              <a:gd name="connsiteY5600" fmla="*/ 837141 h 2152650"/>
              <a:gd name="connsiteX5601" fmla="*/ 2142735 w 3600448"/>
              <a:gd name="connsiteY5601" fmla="*/ 814916 h 2152650"/>
              <a:gd name="connsiteX5602" fmla="*/ 2139013 w 3600448"/>
              <a:gd name="connsiteY5602" fmla="*/ 814916 h 2152650"/>
              <a:gd name="connsiteX5603" fmla="*/ 2139013 w 3600448"/>
              <a:gd name="connsiteY5603" fmla="*/ 811212 h 2152650"/>
              <a:gd name="connsiteX5604" fmla="*/ 2146456 w 3600448"/>
              <a:gd name="connsiteY5604" fmla="*/ 814916 h 2152650"/>
              <a:gd name="connsiteX5605" fmla="*/ 2161344 w 3600448"/>
              <a:gd name="connsiteY5605" fmla="*/ 803804 h 2152650"/>
              <a:gd name="connsiteX5606" fmla="*/ 2183674 w 3600448"/>
              <a:gd name="connsiteY5606" fmla="*/ 788987 h 2152650"/>
              <a:gd name="connsiteX5607" fmla="*/ 2187396 w 3600448"/>
              <a:gd name="connsiteY5607" fmla="*/ 796396 h 2152650"/>
              <a:gd name="connsiteX5608" fmla="*/ 2209727 w 3600448"/>
              <a:gd name="connsiteY5608" fmla="*/ 788987 h 2152650"/>
              <a:gd name="connsiteX5609" fmla="*/ 2209727 w 3600448"/>
              <a:gd name="connsiteY5609" fmla="*/ 781579 h 2152650"/>
              <a:gd name="connsiteX5610" fmla="*/ 2246945 w 3600448"/>
              <a:gd name="connsiteY5610" fmla="*/ 766762 h 2152650"/>
              <a:gd name="connsiteX5611" fmla="*/ 2235780 w 3600448"/>
              <a:gd name="connsiteY5611" fmla="*/ 763058 h 2152650"/>
              <a:gd name="connsiteX5612" fmla="*/ 2261833 w 3600448"/>
              <a:gd name="connsiteY5612" fmla="*/ 751946 h 2152650"/>
              <a:gd name="connsiteX5613" fmla="*/ 2258111 w 3600448"/>
              <a:gd name="connsiteY5613" fmla="*/ 748242 h 2152650"/>
              <a:gd name="connsiteX5614" fmla="*/ 2265554 w 3600448"/>
              <a:gd name="connsiteY5614" fmla="*/ 751946 h 2152650"/>
              <a:gd name="connsiteX5615" fmla="*/ 2280442 w 3600448"/>
              <a:gd name="connsiteY5615" fmla="*/ 744537 h 2152650"/>
              <a:gd name="connsiteX5616" fmla="*/ 2280442 w 3600448"/>
              <a:gd name="connsiteY5616" fmla="*/ 748242 h 2152650"/>
              <a:gd name="connsiteX5617" fmla="*/ 2291607 w 3600448"/>
              <a:gd name="connsiteY5617" fmla="*/ 744537 h 2152650"/>
              <a:gd name="connsiteX5618" fmla="*/ 2291607 w 3600448"/>
              <a:gd name="connsiteY5618" fmla="*/ 740833 h 2152650"/>
              <a:gd name="connsiteX5619" fmla="*/ 2299051 w 3600448"/>
              <a:gd name="connsiteY5619" fmla="*/ 751946 h 2152650"/>
              <a:gd name="connsiteX5620" fmla="*/ 2299051 w 3600448"/>
              <a:gd name="connsiteY5620" fmla="*/ 744537 h 2152650"/>
              <a:gd name="connsiteX5621" fmla="*/ 2305680 w 3600448"/>
              <a:gd name="connsiteY5621" fmla="*/ 739792 h 2152650"/>
              <a:gd name="connsiteX5622" fmla="*/ 2753156 w 3600448"/>
              <a:gd name="connsiteY5622" fmla="*/ 739775 h 2152650"/>
              <a:gd name="connsiteX5623" fmla="*/ 2760660 w 3600448"/>
              <a:gd name="connsiteY5623" fmla="*/ 751086 h 2152650"/>
              <a:gd name="connsiteX5624" fmla="*/ 2711881 w 3600448"/>
              <a:gd name="connsiteY5624" fmla="*/ 762396 h 2152650"/>
              <a:gd name="connsiteX5625" fmla="*/ 2678110 w 3600448"/>
              <a:gd name="connsiteY5625" fmla="*/ 769937 h 2152650"/>
              <a:gd name="connsiteX5626" fmla="*/ 2696871 w 3600448"/>
              <a:gd name="connsiteY5626" fmla="*/ 751086 h 2152650"/>
              <a:gd name="connsiteX5627" fmla="*/ 2700624 w 3600448"/>
              <a:gd name="connsiteY5627" fmla="*/ 754856 h 2152650"/>
              <a:gd name="connsiteX5628" fmla="*/ 2753156 w 3600448"/>
              <a:gd name="connsiteY5628" fmla="*/ 739775 h 2152650"/>
              <a:gd name="connsiteX5629" fmla="*/ 1390498 w 3600448"/>
              <a:gd name="connsiteY5629" fmla="*/ 732498 h 2152650"/>
              <a:gd name="connsiteX5630" fmla="*/ 1393826 w 3600448"/>
              <a:gd name="connsiteY5630" fmla="*/ 737129 h 2152650"/>
              <a:gd name="connsiteX5631" fmla="*/ 1354139 w 3600448"/>
              <a:gd name="connsiteY5631" fmla="*/ 748241 h 2152650"/>
              <a:gd name="connsiteX5632" fmla="*/ 1375786 w 3600448"/>
              <a:gd name="connsiteY5632" fmla="*/ 744537 h 2152650"/>
              <a:gd name="connsiteX5633" fmla="*/ 1375786 w 3600448"/>
              <a:gd name="connsiteY5633" fmla="*/ 740833 h 2152650"/>
              <a:gd name="connsiteX5634" fmla="*/ 1390498 w 3600448"/>
              <a:gd name="connsiteY5634" fmla="*/ 732498 h 2152650"/>
              <a:gd name="connsiteX5635" fmla="*/ 2555873 w 3600448"/>
              <a:gd name="connsiteY5635" fmla="*/ 728662 h 2152650"/>
              <a:gd name="connsiteX5636" fmla="*/ 2555873 w 3600448"/>
              <a:gd name="connsiteY5636" fmla="*/ 736599 h 2152650"/>
              <a:gd name="connsiteX5637" fmla="*/ 2544760 w 3600448"/>
              <a:gd name="connsiteY5637" fmla="*/ 732630 h 2152650"/>
              <a:gd name="connsiteX5638" fmla="*/ 2555873 w 3600448"/>
              <a:gd name="connsiteY5638" fmla="*/ 728662 h 2152650"/>
              <a:gd name="connsiteX5639" fmla="*/ 2528885 w 3600448"/>
              <a:gd name="connsiteY5639" fmla="*/ 728662 h 2152650"/>
              <a:gd name="connsiteX5640" fmla="*/ 2532589 w 3600448"/>
              <a:gd name="connsiteY5640" fmla="*/ 739774 h 2152650"/>
              <a:gd name="connsiteX5641" fmla="*/ 2366166 w 3600448"/>
              <a:gd name="connsiteY5641" fmla="*/ 722312 h 2152650"/>
              <a:gd name="connsiteX5642" fmla="*/ 2362198 w 3600448"/>
              <a:gd name="connsiteY5642" fmla="*/ 728662 h 2152650"/>
              <a:gd name="connsiteX5643" fmla="*/ 2366166 w 3600448"/>
              <a:gd name="connsiteY5643" fmla="*/ 722312 h 2152650"/>
              <a:gd name="connsiteX5644" fmla="*/ 2374731 w 3600448"/>
              <a:gd name="connsiteY5644" fmla="*/ 720554 h 2152650"/>
              <a:gd name="connsiteX5645" fmla="*/ 2372877 w 3600448"/>
              <a:gd name="connsiteY5645" fmla="*/ 721858 h 2152650"/>
              <a:gd name="connsiteX5646" fmla="*/ 2372975 w 3600448"/>
              <a:gd name="connsiteY5646" fmla="*/ 720713 h 2152650"/>
              <a:gd name="connsiteX5647" fmla="*/ 2376629 w 3600448"/>
              <a:gd name="connsiteY5647" fmla="*/ 710973 h 2152650"/>
              <a:gd name="connsiteX5648" fmla="*/ 2373346 w 3600448"/>
              <a:gd name="connsiteY5648" fmla="*/ 716416 h 2152650"/>
              <a:gd name="connsiteX5649" fmla="*/ 2372975 w 3600448"/>
              <a:gd name="connsiteY5649" fmla="*/ 720713 h 2152650"/>
              <a:gd name="connsiteX5650" fmla="*/ 2371587 w 3600448"/>
              <a:gd name="connsiteY5650" fmla="*/ 720838 h 2152650"/>
              <a:gd name="connsiteX5651" fmla="*/ 2369124 w 3600448"/>
              <a:gd name="connsiteY5651" fmla="*/ 718230 h 2152650"/>
              <a:gd name="connsiteX5652" fmla="*/ 2376629 w 3600448"/>
              <a:gd name="connsiteY5652" fmla="*/ 710973 h 2152650"/>
              <a:gd name="connsiteX5653" fmla="*/ 2395436 w 3600448"/>
              <a:gd name="connsiteY5653" fmla="*/ 706630 h 2152650"/>
              <a:gd name="connsiteX5654" fmla="*/ 2396797 w 3600448"/>
              <a:gd name="connsiteY5654" fmla="*/ 709158 h 2152650"/>
              <a:gd name="connsiteX5655" fmla="*/ 2391638 w 3600448"/>
              <a:gd name="connsiteY5655" fmla="*/ 714601 h 2152650"/>
              <a:gd name="connsiteX5656" fmla="*/ 2399143 w 3600448"/>
              <a:gd name="connsiteY5656" fmla="*/ 721858 h 2152650"/>
              <a:gd name="connsiteX5657" fmla="*/ 2391638 w 3600448"/>
              <a:gd name="connsiteY5657" fmla="*/ 721858 h 2152650"/>
              <a:gd name="connsiteX5658" fmla="*/ 2380381 w 3600448"/>
              <a:gd name="connsiteY5658" fmla="*/ 720044 h 2152650"/>
              <a:gd name="connsiteX5659" fmla="*/ 2374731 w 3600448"/>
              <a:gd name="connsiteY5659" fmla="*/ 720554 h 2152650"/>
              <a:gd name="connsiteX5660" fmla="*/ 2388355 w 3600448"/>
              <a:gd name="connsiteY5660" fmla="*/ 710973 h 2152650"/>
              <a:gd name="connsiteX5661" fmla="*/ 2395559 w 3600448"/>
              <a:gd name="connsiteY5661" fmla="*/ 706275 h 2152650"/>
              <a:gd name="connsiteX5662" fmla="*/ 2395566 w 3600448"/>
              <a:gd name="connsiteY5662" fmla="*/ 706550 h 2152650"/>
              <a:gd name="connsiteX5663" fmla="*/ 2395436 w 3600448"/>
              <a:gd name="connsiteY5663" fmla="*/ 706630 h 2152650"/>
              <a:gd name="connsiteX5664" fmla="*/ 2395332 w 3600448"/>
              <a:gd name="connsiteY5664" fmla="*/ 706437 h 2152650"/>
              <a:gd name="connsiteX5665" fmla="*/ 1825622 w 3600448"/>
              <a:gd name="connsiteY5665" fmla="*/ 703140 h 2152650"/>
              <a:gd name="connsiteX5666" fmla="*/ 1829327 w 3600448"/>
              <a:gd name="connsiteY5666" fmla="*/ 706804 h 2152650"/>
              <a:gd name="connsiteX5667" fmla="*/ 1827474 w 3600448"/>
              <a:gd name="connsiteY5667" fmla="*/ 707720 h 2152650"/>
              <a:gd name="connsiteX5668" fmla="*/ 1814510 w 3600448"/>
              <a:gd name="connsiteY5668" fmla="*/ 714131 h 2152650"/>
              <a:gd name="connsiteX5669" fmla="*/ 1825622 w 3600448"/>
              <a:gd name="connsiteY5669" fmla="*/ 703140 h 2152650"/>
              <a:gd name="connsiteX5670" fmla="*/ 3093837 w 3600448"/>
              <a:gd name="connsiteY5670" fmla="*/ 701708 h 2152650"/>
              <a:gd name="connsiteX5671" fmla="*/ 3093914 w 3600448"/>
              <a:gd name="connsiteY5671" fmla="*/ 701752 h 2152650"/>
              <a:gd name="connsiteX5672" fmla="*/ 3090860 w 3600448"/>
              <a:gd name="connsiteY5672" fmla="*/ 703792 h 2152650"/>
              <a:gd name="connsiteX5673" fmla="*/ 3093837 w 3600448"/>
              <a:gd name="connsiteY5673" fmla="*/ 701708 h 2152650"/>
              <a:gd name="connsiteX5674" fmla="*/ 2385414 w 3600448"/>
              <a:gd name="connsiteY5674" fmla="*/ 701278 h 2152650"/>
              <a:gd name="connsiteX5675" fmla="*/ 2392360 w 3600448"/>
              <a:gd name="connsiteY5675" fmla="*/ 703262 h 2152650"/>
              <a:gd name="connsiteX5676" fmla="*/ 2381247 w 3600448"/>
              <a:gd name="connsiteY5676" fmla="*/ 706437 h 2152650"/>
              <a:gd name="connsiteX5677" fmla="*/ 2385414 w 3600448"/>
              <a:gd name="connsiteY5677" fmla="*/ 701278 h 2152650"/>
              <a:gd name="connsiteX5678" fmla="*/ 1901029 w 3600448"/>
              <a:gd name="connsiteY5678" fmla="*/ 700418 h 2152650"/>
              <a:gd name="connsiteX5679" fmla="*/ 1908173 w 3600448"/>
              <a:gd name="connsiteY5679" fmla="*/ 702733 h 2152650"/>
              <a:gd name="connsiteX5680" fmla="*/ 1893885 w 3600448"/>
              <a:gd name="connsiteY5680" fmla="*/ 706437 h 2152650"/>
              <a:gd name="connsiteX5681" fmla="*/ 1901029 w 3600448"/>
              <a:gd name="connsiteY5681" fmla="*/ 700418 h 2152650"/>
              <a:gd name="connsiteX5682" fmla="*/ 2395390 w 3600448"/>
              <a:gd name="connsiteY5682" fmla="*/ 700087 h 2152650"/>
              <a:gd name="connsiteX5683" fmla="*/ 2399143 w 3600448"/>
              <a:gd name="connsiteY5683" fmla="*/ 703716 h 2152650"/>
              <a:gd name="connsiteX5684" fmla="*/ 2395559 w 3600448"/>
              <a:gd name="connsiteY5684" fmla="*/ 706275 h 2152650"/>
              <a:gd name="connsiteX5685" fmla="*/ 1692276 w 3600448"/>
              <a:gd name="connsiteY5685" fmla="*/ 700087 h 2152650"/>
              <a:gd name="connsiteX5686" fmla="*/ 1703387 w 3600448"/>
              <a:gd name="connsiteY5686" fmla="*/ 700087 h 2152650"/>
              <a:gd name="connsiteX5687" fmla="*/ 1689098 w 3600448"/>
              <a:gd name="connsiteY5687" fmla="*/ 706437 h 2152650"/>
              <a:gd name="connsiteX5688" fmla="*/ 2615602 w 3600448"/>
              <a:gd name="connsiteY5688" fmla="*/ 699135 h 2152650"/>
              <a:gd name="connsiteX5689" fmla="*/ 2619372 w 3600448"/>
              <a:gd name="connsiteY5689" fmla="*/ 710565 h 2152650"/>
              <a:gd name="connsiteX5690" fmla="*/ 2596750 w 3600448"/>
              <a:gd name="connsiteY5690" fmla="*/ 714375 h 2152650"/>
              <a:gd name="connsiteX5691" fmla="*/ 2596750 w 3600448"/>
              <a:gd name="connsiteY5691" fmla="*/ 718185 h 2152650"/>
              <a:gd name="connsiteX5692" fmla="*/ 2562817 w 3600448"/>
              <a:gd name="connsiteY5692" fmla="*/ 733425 h 2152650"/>
              <a:gd name="connsiteX5693" fmla="*/ 2559047 w 3600448"/>
              <a:gd name="connsiteY5693" fmla="*/ 725805 h 2152650"/>
              <a:gd name="connsiteX5694" fmla="*/ 2600521 w 3600448"/>
              <a:gd name="connsiteY5694" fmla="*/ 702945 h 2152650"/>
              <a:gd name="connsiteX5695" fmla="*/ 2615602 w 3600448"/>
              <a:gd name="connsiteY5695" fmla="*/ 699135 h 2152650"/>
              <a:gd name="connsiteX5696" fmla="*/ 3098659 w 3600448"/>
              <a:gd name="connsiteY5696" fmla="*/ 698583 h 2152650"/>
              <a:gd name="connsiteX5697" fmla="*/ 3109910 w 3600448"/>
              <a:gd name="connsiteY5697" fmla="*/ 703792 h 2152650"/>
              <a:gd name="connsiteX5698" fmla="*/ 3097528 w 3600448"/>
              <a:gd name="connsiteY5698" fmla="*/ 703792 h 2152650"/>
              <a:gd name="connsiteX5699" fmla="*/ 3093914 w 3600448"/>
              <a:gd name="connsiteY5699" fmla="*/ 701752 h 2152650"/>
              <a:gd name="connsiteX5700" fmla="*/ 1840439 w 3600448"/>
              <a:gd name="connsiteY5700" fmla="*/ 695813 h 2152650"/>
              <a:gd name="connsiteX5701" fmla="*/ 1858960 w 3600448"/>
              <a:gd name="connsiteY5701" fmla="*/ 710467 h 2152650"/>
              <a:gd name="connsiteX5702" fmla="*/ 1840439 w 3600448"/>
              <a:gd name="connsiteY5702" fmla="*/ 721458 h 2152650"/>
              <a:gd name="connsiteX5703" fmla="*/ 1847847 w 3600448"/>
              <a:gd name="connsiteY5703" fmla="*/ 717794 h 2152650"/>
              <a:gd name="connsiteX5704" fmla="*/ 1821918 w 3600448"/>
              <a:gd name="connsiteY5704" fmla="*/ 721458 h 2152650"/>
              <a:gd name="connsiteX5705" fmla="*/ 1825622 w 3600448"/>
              <a:gd name="connsiteY5705" fmla="*/ 725121 h 2152650"/>
              <a:gd name="connsiteX5706" fmla="*/ 1792285 w 3600448"/>
              <a:gd name="connsiteY5706" fmla="*/ 736111 h 2152650"/>
              <a:gd name="connsiteX5707" fmla="*/ 1810806 w 3600448"/>
              <a:gd name="connsiteY5707" fmla="*/ 736111 h 2152650"/>
              <a:gd name="connsiteX5708" fmla="*/ 1807101 w 3600448"/>
              <a:gd name="connsiteY5708" fmla="*/ 739775 h 2152650"/>
              <a:gd name="connsiteX5709" fmla="*/ 1784877 w 3600448"/>
              <a:gd name="connsiteY5709" fmla="*/ 736111 h 2152650"/>
              <a:gd name="connsiteX5710" fmla="*/ 1818735 w 3600448"/>
              <a:gd name="connsiteY5710" fmla="*/ 719111 h 2152650"/>
              <a:gd name="connsiteX5711" fmla="*/ 1829327 w 3600448"/>
              <a:gd name="connsiteY5711" fmla="*/ 706804 h 2152650"/>
              <a:gd name="connsiteX5712" fmla="*/ 1830253 w 3600448"/>
              <a:gd name="connsiteY5712" fmla="*/ 707720 h 2152650"/>
              <a:gd name="connsiteX5713" fmla="*/ 1840439 w 3600448"/>
              <a:gd name="connsiteY5713" fmla="*/ 706804 h 2152650"/>
              <a:gd name="connsiteX5714" fmla="*/ 1840439 w 3600448"/>
              <a:gd name="connsiteY5714" fmla="*/ 695813 h 2152650"/>
              <a:gd name="connsiteX5715" fmla="*/ 3013601 w 3600448"/>
              <a:gd name="connsiteY5715" fmla="*/ 695325 h 2152650"/>
              <a:gd name="connsiteX5716" fmla="*/ 3021010 w 3600448"/>
              <a:gd name="connsiteY5716" fmla="*/ 699293 h 2152650"/>
              <a:gd name="connsiteX5717" fmla="*/ 3017306 w 3600448"/>
              <a:gd name="connsiteY5717" fmla="*/ 699293 h 2152650"/>
              <a:gd name="connsiteX5718" fmla="*/ 3013601 w 3600448"/>
              <a:gd name="connsiteY5718" fmla="*/ 695325 h 2152650"/>
              <a:gd name="connsiteX5719" fmla="*/ 2783123 w 3600448"/>
              <a:gd name="connsiteY5719" fmla="*/ 692216 h 2152650"/>
              <a:gd name="connsiteX5720" fmla="*/ 2789235 w 3600448"/>
              <a:gd name="connsiteY5720" fmla="*/ 696383 h 2152650"/>
              <a:gd name="connsiteX5721" fmla="*/ 2771772 w 3600448"/>
              <a:gd name="connsiteY5721" fmla="*/ 696383 h 2152650"/>
              <a:gd name="connsiteX5722" fmla="*/ 2783123 w 3600448"/>
              <a:gd name="connsiteY5722" fmla="*/ 692216 h 2152650"/>
              <a:gd name="connsiteX5723" fmla="*/ 2600322 w 3600448"/>
              <a:gd name="connsiteY5723" fmla="*/ 687916 h 2152650"/>
              <a:gd name="connsiteX5724" fmla="*/ 2584447 w 3600448"/>
              <a:gd name="connsiteY5724" fmla="*/ 695324 h 2152650"/>
              <a:gd name="connsiteX5725" fmla="*/ 2600322 w 3600448"/>
              <a:gd name="connsiteY5725" fmla="*/ 687916 h 2152650"/>
              <a:gd name="connsiteX5726" fmla="*/ 2805110 w 3600448"/>
              <a:gd name="connsiteY5726" fmla="*/ 684212 h 2152650"/>
              <a:gd name="connsiteX5727" fmla="*/ 2808285 w 3600448"/>
              <a:gd name="connsiteY5727" fmla="*/ 684212 h 2152650"/>
              <a:gd name="connsiteX5728" fmla="*/ 2808285 w 3600448"/>
              <a:gd name="connsiteY5728" fmla="*/ 688974 h 2152650"/>
              <a:gd name="connsiteX5729" fmla="*/ 1713971 w 3600448"/>
              <a:gd name="connsiteY5729" fmla="*/ 684212 h 2152650"/>
              <a:gd name="connsiteX5730" fmla="*/ 1717674 w 3600448"/>
              <a:gd name="connsiteY5730" fmla="*/ 692150 h 2152650"/>
              <a:gd name="connsiteX5731" fmla="*/ 1713971 w 3600448"/>
              <a:gd name="connsiteY5731" fmla="*/ 692150 h 2152650"/>
              <a:gd name="connsiteX5732" fmla="*/ 1713971 w 3600448"/>
              <a:gd name="connsiteY5732" fmla="*/ 684212 h 2152650"/>
              <a:gd name="connsiteX5733" fmla="*/ 1684115 w 3600448"/>
              <a:gd name="connsiteY5733" fmla="*/ 683823 h 2152650"/>
              <a:gd name="connsiteX5734" fmla="*/ 1703387 w 3600448"/>
              <a:gd name="connsiteY5734" fmla="*/ 692679 h 2152650"/>
              <a:gd name="connsiteX5735" fmla="*/ 1688573 w 3600448"/>
              <a:gd name="connsiteY5735" fmla="*/ 700087 h 2152650"/>
              <a:gd name="connsiteX5736" fmla="*/ 1670050 w 3600448"/>
              <a:gd name="connsiteY5736" fmla="*/ 692679 h 2152650"/>
              <a:gd name="connsiteX5737" fmla="*/ 1673754 w 3600448"/>
              <a:gd name="connsiteY5737" fmla="*/ 685270 h 2152650"/>
              <a:gd name="connsiteX5738" fmla="*/ 1684115 w 3600448"/>
              <a:gd name="connsiteY5738" fmla="*/ 683823 h 2152650"/>
              <a:gd name="connsiteX5739" fmla="*/ 2459035 w 3600448"/>
              <a:gd name="connsiteY5739" fmla="*/ 681037 h 2152650"/>
              <a:gd name="connsiteX5740" fmla="*/ 2436521 w 3600448"/>
              <a:gd name="connsiteY5740" fmla="*/ 699888 h 2152650"/>
              <a:gd name="connsiteX5741" fmla="*/ 2451531 w 3600448"/>
              <a:gd name="connsiteY5741" fmla="*/ 703658 h 2152650"/>
              <a:gd name="connsiteX5742" fmla="*/ 2429017 w 3600448"/>
              <a:gd name="connsiteY5742" fmla="*/ 711199 h 2152650"/>
              <a:gd name="connsiteX5743" fmla="*/ 2421512 w 3600448"/>
              <a:gd name="connsiteY5743" fmla="*/ 703658 h 2152650"/>
              <a:gd name="connsiteX5744" fmla="*/ 2421512 w 3600448"/>
              <a:gd name="connsiteY5744" fmla="*/ 696118 h 2152650"/>
              <a:gd name="connsiteX5745" fmla="*/ 2459035 w 3600448"/>
              <a:gd name="connsiteY5745" fmla="*/ 681037 h 2152650"/>
              <a:gd name="connsiteX5746" fmla="*/ 1652770 w 3600448"/>
              <a:gd name="connsiteY5746" fmla="*/ 680205 h 2152650"/>
              <a:gd name="connsiteX5747" fmla="*/ 1643656 w 3600448"/>
              <a:gd name="connsiteY5747" fmla="*/ 684213 h 2152650"/>
              <a:gd name="connsiteX5748" fmla="*/ 1639886 w 3600448"/>
              <a:gd name="connsiteY5748" fmla="*/ 680641 h 2152650"/>
              <a:gd name="connsiteX5749" fmla="*/ 1666280 w 3600448"/>
              <a:gd name="connsiteY5749" fmla="*/ 677069 h 2152650"/>
              <a:gd name="connsiteX5750" fmla="*/ 1670050 w 3600448"/>
              <a:gd name="connsiteY5750" fmla="*/ 680641 h 2152650"/>
              <a:gd name="connsiteX5751" fmla="*/ 1664925 w 3600448"/>
              <a:gd name="connsiteY5751" fmla="*/ 677390 h 2152650"/>
              <a:gd name="connsiteX5752" fmla="*/ 1663803 w 3600448"/>
              <a:gd name="connsiteY5752" fmla="*/ 676678 h 2152650"/>
              <a:gd name="connsiteX5753" fmla="*/ 1664925 w 3600448"/>
              <a:gd name="connsiteY5753" fmla="*/ 677390 h 2152650"/>
              <a:gd name="connsiteX5754" fmla="*/ 1653083 w 3600448"/>
              <a:gd name="connsiteY5754" fmla="*/ 680194 h 2152650"/>
              <a:gd name="connsiteX5755" fmla="*/ 1652770 w 3600448"/>
              <a:gd name="connsiteY5755" fmla="*/ 680205 h 2152650"/>
              <a:gd name="connsiteX5756" fmla="*/ 1656853 w 3600448"/>
              <a:gd name="connsiteY5756" fmla="*/ 678408 h 2152650"/>
              <a:gd name="connsiteX5757" fmla="*/ 1663803 w 3600448"/>
              <a:gd name="connsiteY5757" fmla="*/ 676678 h 2152650"/>
              <a:gd name="connsiteX5758" fmla="*/ 2827448 w 3600448"/>
              <a:gd name="connsiteY5758" fmla="*/ 673554 h 2152650"/>
              <a:gd name="connsiteX5759" fmla="*/ 2846158 w 3600448"/>
              <a:gd name="connsiteY5759" fmla="*/ 673554 h 2152650"/>
              <a:gd name="connsiteX5760" fmla="*/ 2857384 w 3600448"/>
              <a:gd name="connsiteY5760" fmla="*/ 677182 h 2152650"/>
              <a:gd name="connsiteX5761" fmla="*/ 2816222 w 3600448"/>
              <a:gd name="connsiteY5761" fmla="*/ 688068 h 2152650"/>
              <a:gd name="connsiteX5762" fmla="*/ 2827448 w 3600448"/>
              <a:gd name="connsiteY5762" fmla="*/ 673554 h 2152650"/>
              <a:gd name="connsiteX5763" fmla="*/ 2391301 w 3600448"/>
              <a:gd name="connsiteY5763" fmla="*/ 665162 h 2152650"/>
              <a:gd name="connsiteX5764" fmla="*/ 2398710 w 3600448"/>
              <a:gd name="connsiteY5764" fmla="*/ 669924 h 2152650"/>
              <a:gd name="connsiteX5765" fmla="*/ 2391301 w 3600448"/>
              <a:gd name="connsiteY5765" fmla="*/ 669924 h 2152650"/>
              <a:gd name="connsiteX5766" fmla="*/ 2391301 w 3600448"/>
              <a:gd name="connsiteY5766" fmla="*/ 665162 h 2152650"/>
              <a:gd name="connsiteX5767" fmla="*/ 1856181 w 3600448"/>
              <a:gd name="connsiteY5767" fmla="*/ 665162 h 2152650"/>
              <a:gd name="connsiteX5768" fmla="*/ 1866897 w 3600448"/>
              <a:gd name="connsiteY5768" fmla="*/ 673100 h 2152650"/>
              <a:gd name="connsiteX5769" fmla="*/ 1856181 w 3600448"/>
              <a:gd name="connsiteY5769" fmla="*/ 673100 h 2152650"/>
              <a:gd name="connsiteX5770" fmla="*/ 1856181 w 3600448"/>
              <a:gd name="connsiteY5770" fmla="*/ 665162 h 2152650"/>
              <a:gd name="connsiteX5771" fmla="*/ 1663169 w 3600448"/>
              <a:gd name="connsiteY5771" fmla="*/ 664616 h 2152650"/>
              <a:gd name="connsiteX5772" fmla="*/ 1670580 w 3600448"/>
              <a:gd name="connsiteY5772" fmla="*/ 665956 h 2152650"/>
              <a:gd name="connsiteX5773" fmla="*/ 1663169 w 3600448"/>
              <a:gd name="connsiteY5773" fmla="*/ 669528 h 2152650"/>
              <a:gd name="connsiteX5774" fmla="*/ 1666873 w 3600448"/>
              <a:gd name="connsiteY5774" fmla="*/ 665956 h 2152650"/>
              <a:gd name="connsiteX5775" fmla="*/ 1655761 w 3600448"/>
              <a:gd name="connsiteY5775" fmla="*/ 665956 h 2152650"/>
              <a:gd name="connsiteX5776" fmla="*/ 1663169 w 3600448"/>
              <a:gd name="connsiteY5776" fmla="*/ 664616 h 2152650"/>
              <a:gd name="connsiteX5777" fmla="*/ 3012543 w 3600448"/>
              <a:gd name="connsiteY5777" fmla="*/ 658812 h 2152650"/>
              <a:gd name="connsiteX5778" fmla="*/ 3005135 w 3600448"/>
              <a:gd name="connsiteY5778" fmla="*/ 669924 h 2152650"/>
              <a:gd name="connsiteX5779" fmla="*/ 3012543 w 3600448"/>
              <a:gd name="connsiteY5779" fmla="*/ 658812 h 2152650"/>
              <a:gd name="connsiteX5780" fmla="*/ 1670580 w 3600448"/>
              <a:gd name="connsiteY5780" fmla="*/ 658812 h 2152650"/>
              <a:gd name="connsiteX5781" fmla="*/ 1685394 w 3600448"/>
              <a:gd name="connsiteY5781" fmla="*/ 669528 h 2152650"/>
              <a:gd name="connsiteX5782" fmla="*/ 1677987 w 3600448"/>
              <a:gd name="connsiteY5782" fmla="*/ 673100 h 2152650"/>
              <a:gd name="connsiteX5783" fmla="*/ 1677987 w 3600448"/>
              <a:gd name="connsiteY5783" fmla="*/ 662384 h 2152650"/>
              <a:gd name="connsiteX5784" fmla="*/ 1676135 w 3600448"/>
              <a:gd name="connsiteY5784" fmla="*/ 663277 h 2152650"/>
              <a:gd name="connsiteX5785" fmla="*/ 1670580 w 3600448"/>
              <a:gd name="connsiteY5785" fmla="*/ 665956 h 2152650"/>
              <a:gd name="connsiteX5786" fmla="*/ 1670580 w 3600448"/>
              <a:gd name="connsiteY5786" fmla="*/ 658812 h 2152650"/>
              <a:gd name="connsiteX5787" fmla="*/ 3083558 w 3600448"/>
              <a:gd name="connsiteY5787" fmla="*/ 657860 h 2152650"/>
              <a:gd name="connsiteX5788" fmla="*/ 3079906 w 3600448"/>
              <a:gd name="connsiteY5788" fmla="*/ 669290 h 2152650"/>
              <a:gd name="connsiteX5789" fmla="*/ 3079450 w 3600448"/>
              <a:gd name="connsiteY5789" fmla="*/ 667861 h 2152650"/>
              <a:gd name="connsiteX5790" fmla="*/ 3076559 w 3600448"/>
              <a:gd name="connsiteY5790" fmla="*/ 658812 h 2152650"/>
              <a:gd name="connsiteX5791" fmla="*/ 3076255 w 3600448"/>
              <a:gd name="connsiteY5791" fmla="*/ 657860 h 2152650"/>
              <a:gd name="connsiteX5792" fmla="*/ 3076559 w 3600448"/>
              <a:gd name="connsiteY5792" fmla="*/ 658812 h 2152650"/>
              <a:gd name="connsiteX5793" fmla="*/ 3076009 w 3600448"/>
              <a:gd name="connsiteY5793" fmla="*/ 658887 h 2152650"/>
              <a:gd name="connsiteX5794" fmla="*/ 3065301 w 3600448"/>
              <a:gd name="connsiteY5794" fmla="*/ 657860 h 2152650"/>
              <a:gd name="connsiteX5795" fmla="*/ 3073060 w 3600448"/>
              <a:gd name="connsiteY5795" fmla="*/ 659289 h 2152650"/>
              <a:gd name="connsiteX5796" fmla="*/ 3076009 w 3600448"/>
              <a:gd name="connsiteY5796" fmla="*/ 658887 h 2152650"/>
              <a:gd name="connsiteX5797" fmla="*/ 3072604 w 3600448"/>
              <a:gd name="connsiteY5797" fmla="*/ 673100 h 2152650"/>
              <a:gd name="connsiteX5798" fmla="*/ 3054347 w 3600448"/>
              <a:gd name="connsiteY5798" fmla="*/ 673100 h 2152650"/>
              <a:gd name="connsiteX5799" fmla="*/ 3068952 w 3600448"/>
              <a:gd name="connsiteY5799" fmla="*/ 669290 h 2152650"/>
              <a:gd name="connsiteX5800" fmla="*/ 3065301 w 3600448"/>
              <a:gd name="connsiteY5800" fmla="*/ 657860 h 2152650"/>
              <a:gd name="connsiteX5801" fmla="*/ 2822572 w 3600448"/>
              <a:gd name="connsiteY5801" fmla="*/ 654050 h 2152650"/>
              <a:gd name="connsiteX5802" fmla="*/ 2838447 w 3600448"/>
              <a:gd name="connsiteY5802" fmla="*/ 658018 h 2152650"/>
              <a:gd name="connsiteX5803" fmla="*/ 2822572 w 3600448"/>
              <a:gd name="connsiteY5803" fmla="*/ 654050 h 2152650"/>
              <a:gd name="connsiteX5804" fmla="*/ 2629426 w 3600448"/>
              <a:gd name="connsiteY5804" fmla="*/ 654050 h 2152650"/>
              <a:gd name="connsiteX5805" fmla="*/ 2636835 w 3600448"/>
              <a:gd name="connsiteY5805" fmla="*/ 661458 h 2152650"/>
              <a:gd name="connsiteX5806" fmla="*/ 2625722 w 3600448"/>
              <a:gd name="connsiteY5806" fmla="*/ 661458 h 2152650"/>
              <a:gd name="connsiteX5807" fmla="*/ 2629426 w 3600448"/>
              <a:gd name="connsiteY5807" fmla="*/ 654050 h 2152650"/>
              <a:gd name="connsiteX5808" fmla="*/ 1714502 w 3600448"/>
              <a:gd name="connsiteY5808" fmla="*/ 654050 h 2152650"/>
              <a:gd name="connsiteX5809" fmla="*/ 1714502 w 3600448"/>
              <a:gd name="connsiteY5809" fmla="*/ 661988 h 2152650"/>
              <a:gd name="connsiteX5810" fmla="*/ 1703386 w 3600448"/>
              <a:gd name="connsiteY5810" fmla="*/ 661988 h 2152650"/>
              <a:gd name="connsiteX5811" fmla="*/ 1714502 w 3600448"/>
              <a:gd name="connsiteY5811" fmla="*/ 654050 h 2152650"/>
              <a:gd name="connsiteX5812" fmla="*/ 2921791 w 3600448"/>
              <a:gd name="connsiteY5812" fmla="*/ 653653 h 2152650"/>
              <a:gd name="connsiteX5813" fmla="*/ 2935285 w 3600448"/>
              <a:gd name="connsiteY5813" fmla="*/ 654579 h 2152650"/>
              <a:gd name="connsiteX5814" fmla="*/ 2908297 w 3600448"/>
              <a:gd name="connsiteY5814" fmla="*/ 658283 h 2152650"/>
              <a:gd name="connsiteX5815" fmla="*/ 2921791 w 3600448"/>
              <a:gd name="connsiteY5815" fmla="*/ 653653 h 2152650"/>
              <a:gd name="connsiteX5816" fmla="*/ 2871785 w 3600448"/>
              <a:gd name="connsiteY5816" fmla="*/ 647700 h 2152650"/>
              <a:gd name="connsiteX5817" fmla="*/ 2860899 w 3600448"/>
              <a:gd name="connsiteY5817" fmla="*/ 651272 h 2152650"/>
              <a:gd name="connsiteX5818" fmla="*/ 2864528 w 3600448"/>
              <a:gd name="connsiteY5818" fmla="*/ 651272 h 2152650"/>
              <a:gd name="connsiteX5819" fmla="*/ 2846385 w 3600448"/>
              <a:gd name="connsiteY5819" fmla="*/ 654843 h 2152650"/>
              <a:gd name="connsiteX5820" fmla="*/ 2871785 w 3600448"/>
              <a:gd name="connsiteY5820" fmla="*/ 647700 h 2152650"/>
              <a:gd name="connsiteX5821" fmla="*/ 2465385 w 3600448"/>
              <a:gd name="connsiteY5821" fmla="*/ 643466 h 2152650"/>
              <a:gd name="connsiteX5822" fmla="*/ 2417760 w 3600448"/>
              <a:gd name="connsiteY5822" fmla="*/ 654579 h 2152650"/>
              <a:gd name="connsiteX5823" fmla="*/ 2465385 w 3600448"/>
              <a:gd name="connsiteY5823" fmla="*/ 643466 h 2152650"/>
              <a:gd name="connsiteX5824" fmla="*/ 2890835 w 3600448"/>
              <a:gd name="connsiteY5824" fmla="*/ 639762 h 2152650"/>
              <a:gd name="connsiteX5825" fmla="*/ 2894010 w 3600448"/>
              <a:gd name="connsiteY5825" fmla="*/ 642937 h 2152650"/>
              <a:gd name="connsiteX5826" fmla="*/ 2890835 w 3600448"/>
              <a:gd name="connsiteY5826" fmla="*/ 642937 h 2152650"/>
              <a:gd name="connsiteX5827" fmla="*/ 2905122 w 3600448"/>
              <a:gd name="connsiteY5827" fmla="*/ 636587 h 2152650"/>
              <a:gd name="connsiteX5828" fmla="*/ 2913060 w 3600448"/>
              <a:gd name="connsiteY5828" fmla="*/ 639762 h 2152650"/>
              <a:gd name="connsiteX5829" fmla="*/ 2909091 w 3600448"/>
              <a:gd name="connsiteY5829" fmla="*/ 639762 h 2152650"/>
              <a:gd name="connsiteX5830" fmla="*/ 2905122 w 3600448"/>
              <a:gd name="connsiteY5830" fmla="*/ 636587 h 2152650"/>
              <a:gd name="connsiteX5831" fmla="*/ 1834065 w 3600448"/>
              <a:gd name="connsiteY5831" fmla="*/ 632848 h 2152650"/>
              <a:gd name="connsiteX5832" fmla="*/ 1852610 w 3600448"/>
              <a:gd name="connsiteY5832" fmla="*/ 635793 h 2152650"/>
              <a:gd name="connsiteX5833" fmla="*/ 1815403 w 3600448"/>
              <a:gd name="connsiteY5833" fmla="*/ 643334 h 2152650"/>
              <a:gd name="connsiteX5834" fmla="*/ 1822844 w 3600448"/>
              <a:gd name="connsiteY5834" fmla="*/ 647104 h 2152650"/>
              <a:gd name="connsiteX5835" fmla="*/ 1755872 w 3600448"/>
              <a:gd name="connsiteY5835" fmla="*/ 669726 h 2152650"/>
              <a:gd name="connsiteX5836" fmla="*/ 1752151 w 3600448"/>
              <a:gd name="connsiteY5836" fmla="*/ 677267 h 2152650"/>
              <a:gd name="connsiteX5837" fmla="*/ 1737271 w 3600448"/>
              <a:gd name="connsiteY5837" fmla="*/ 673496 h 2152650"/>
              <a:gd name="connsiteX5838" fmla="*/ 1733549 w 3600448"/>
              <a:gd name="connsiteY5838" fmla="*/ 677267 h 2152650"/>
              <a:gd name="connsiteX5839" fmla="*/ 1737271 w 3600448"/>
              <a:gd name="connsiteY5839" fmla="*/ 669726 h 2152650"/>
              <a:gd name="connsiteX5840" fmla="*/ 1744709 w 3600448"/>
              <a:gd name="connsiteY5840" fmla="*/ 673496 h 2152650"/>
              <a:gd name="connsiteX5841" fmla="*/ 1770757 w 3600448"/>
              <a:gd name="connsiteY5841" fmla="*/ 650874 h 2152650"/>
              <a:gd name="connsiteX5842" fmla="*/ 1834065 w 3600448"/>
              <a:gd name="connsiteY5842" fmla="*/ 632848 h 2152650"/>
              <a:gd name="connsiteX5843" fmla="*/ 1718072 w 3600448"/>
              <a:gd name="connsiteY5843" fmla="*/ 628650 h 2152650"/>
              <a:gd name="connsiteX5844" fmla="*/ 1721842 w 3600448"/>
              <a:gd name="connsiteY5844" fmla="*/ 651272 h 2152650"/>
              <a:gd name="connsiteX5845" fmla="*/ 1695448 w 3600448"/>
              <a:gd name="connsiteY5845" fmla="*/ 651272 h 2152650"/>
              <a:gd name="connsiteX5846" fmla="*/ 1706759 w 3600448"/>
              <a:gd name="connsiteY5846" fmla="*/ 632420 h 2152650"/>
              <a:gd name="connsiteX5847" fmla="*/ 1714303 w 3600448"/>
              <a:gd name="connsiteY5847" fmla="*/ 639961 h 2152650"/>
              <a:gd name="connsiteX5848" fmla="*/ 1718072 w 3600448"/>
              <a:gd name="connsiteY5848" fmla="*/ 628650 h 2152650"/>
              <a:gd name="connsiteX5849" fmla="*/ 2748947 w 3600448"/>
              <a:gd name="connsiteY5849" fmla="*/ 625236 h 2152650"/>
              <a:gd name="connsiteX5850" fmla="*/ 2749972 w 3600448"/>
              <a:gd name="connsiteY5850" fmla="*/ 625399 h 2152650"/>
              <a:gd name="connsiteX5851" fmla="*/ 2748947 w 3600448"/>
              <a:gd name="connsiteY5851" fmla="*/ 626169 h 2152650"/>
              <a:gd name="connsiteX5852" fmla="*/ 1854554 w 3600448"/>
              <a:gd name="connsiteY5852" fmla="*/ 625216 h 2152650"/>
              <a:gd name="connsiteX5853" fmla="*/ 1859912 w 3600448"/>
              <a:gd name="connsiteY5853" fmla="*/ 628967 h 2152650"/>
              <a:gd name="connsiteX5854" fmla="*/ 1852292 w 3600448"/>
              <a:gd name="connsiteY5854" fmla="*/ 632777 h 2152650"/>
              <a:gd name="connsiteX5855" fmla="*/ 1848482 w 3600448"/>
              <a:gd name="connsiteY5855" fmla="*/ 628967 h 2152650"/>
              <a:gd name="connsiteX5856" fmla="*/ 1854554 w 3600448"/>
              <a:gd name="connsiteY5856" fmla="*/ 625216 h 2152650"/>
              <a:gd name="connsiteX5857" fmla="*/ 1766885 w 3600448"/>
              <a:gd name="connsiteY5857" fmla="*/ 620957 h 2152650"/>
              <a:gd name="connsiteX5858" fmla="*/ 1789111 w 3600448"/>
              <a:gd name="connsiteY5858" fmla="*/ 628528 h 2152650"/>
              <a:gd name="connsiteX5859" fmla="*/ 1755772 w 3600448"/>
              <a:gd name="connsiteY5859" fmla="*/ 639885 h 2152650"/>
              <a:gd name="connsiteX5860" fmla="*/ 1737253 w 3600448"/>
              <a:gd name="connsiteY5860" fmla="*/ 658813 h 2152650"/>
              <a:gd name="connsiteX5861" fmla="*/ 1729846 w 3600448"/>
              <a:gd name="connsiteY5861" fmla="*/ 643670 h 2152650"/>
              <a:gd name="connsiteX5862" fmla="*/ 1759478 w 3600448"/>
              <a:gd name="connsiteY5862" fmla="*/ 632314 h 2152650"/>
              <a:gd name="connsiteX5863" fmla="*/ 1766885 w 3600448"/>
              <a:gd name="connsiteY5863" fmla="*/ 620957 h 2152650"/>
              <a:gd name="connsiteX5864" fmla="*/ 2822573 w 3600448"/>
              <a:gd name="connsiteY5864" fmla="*/ 614362 h 2152650"/>
              <a:gd name="connsiteX5865" fmla="*/ 2816223 w 3600448"/>
              <a:gd name="connsiteY5865" fmla="*/ 617537 h 2152650"/>
              <a:gd name="connsiteX5866" fmla="*/ 2808285 w 3600448"/>
              <a:gd name="connsiteY5866" fmla="*/ 617537 h 2152650"/>
              <a:gd name="connsiteX5867" fmla="*/ 2734047 w 3600448"/>
              <a:gd name="connsiteY5867" fmla="*/ 614045 h 2152650"/>
              <a:gd name="connsiteX5868" fmla="*/ 2745222 w 3600448"/>
              <a:gd name="connsiteY5868" fmla="*/ 628967 h 2152650"/>
              <a:gd name="connsiteX5869" fmla="*/ 2748947 w 3600448"/>
              <a:gd name="connsiteY5869" fmla="*/ 626169 h 2152650"/>
              <a:gd name="connsiteX5870" fmla="*/ 2748947 w 3600448"/>
              <a:gd name="connsiteY5870" fmla="*/ 628967 h 2152650"/>
              <a:gd name="connsiteX5871" fmla="*/ 2678172 w 3600448"/>
              <a:gd name="connsiteY5871" fmla="*/ 658812 h 2152650"/>
              <a:gd name="connsiteX5872" fmla="*/ 2678172 w 3600448"/>
              <a:gd name="connsiteY5872" fmla="*/ 647620 h 2152650"/>
              <a:gd name="connsiteX5873" fmla="*/ 2666997 w 3600448"/>
              <a:gd name="connsiteY5873" fmla="*/ 651351 h 2152650"/>
              <a:gd name="connsiteX5874" fmla="*/ 2681897 w 3600448"/>
              <a:gd name="connsiteY5874" fmla="*/ 647620 h 2152650"/>
              <a:gd name="connsiteX5875" fmla="*/ 2678172 w 3600448"/>
              <a:gd name="connsiteY5875" fmla="*/ 640159 h 2152650"/>
              <a:gd name="connsiteX5876" fmla="*/ 2685622 w 3600448"/>
              <a:gd name="connsiteY5876" fmla="*/ 640159 h 2152650"/>
              <a:gd name="connsiteX5877" fmla="*/ 2678172 w 3600448"/>
              <a:gd name="connsiteY5877" fmla="*/ 628967 h 2152650"/>
              <a:gd name="connsiteX5878" fmla="*/ 2704247 w 3600448"/>
              <a:gd name="connsiteY5878" fmla="*/ 617775 h 2152650"/>
              <a:gd name="connsiteX5879" fmla="*/ 2707972 w 3600448"/>
              <a:gd name="connsiteY5879" fmla="*/ 628967 h 2152650"/>
              <a:gd name="connsiteX5880" fmla="*/ 2719147 w 3600448"/>
              <a:gd name="connsiteY5880" fmla="*/ 625236 h 2152650"/>
              <a:gd name="connsiteX5881" fmla="*/ 2715422 w 3600448"/>
              <a:gd name="connsiteY5881" fmla="*/ 621506 h 2152650"/>
              <a:gd name="connsiteX5882" fmla="*/ 2734047 w 3600448"/>
              <a:gd name="connsiteY5882" fmla="*/ 614045 h 2152650"/>
              <a:gd name="connsiteX5883" fmla="*/ 2539204 w 3600448"/>
              <a:gd name="connsiteY5883" fmla="*/ 610393 h 2152650"/>
              <a:gd name="connsiteX5884" fmla="*/ 2541056 w 3600448"/>
              <a:gd name="connsiteY5884" fmla="*/ 610393 h 2152650"/>
              <a:gd name="connsiteX5885" fmla="*/ 2533647 w 3600448"/>
              <a:gd name="connsiteY5885" fmla="*/ 614362 h 2152650"/>
              <a:gd name="connsiteX5886" fmla="*/ 1926693 w 3600448"/>
              <a:gd name="connsiteY5886" fmla="*/ 610129 h 2152650"/>
              <a:gd name="connsiteX5887" fmla="*/ 1960030 w 3600448"/>
              <a:gd name="connsiteY5887" fmla="*/ 628650 h 2152650"/>
              <a:gd name="connsiteX5888" fmla="*/ 1971143 w 3600448"/>
              <a:gd name="connsiteY5888" fmla="*/ 617538 h 2152650"/>
              <a:gd name="connsiteX5889" fmla="*/ 1974847 w 3600448"/>
              <a:gd name="connsiteY5889" fmla="*/ 624946 h 2152650"/>
              <a:gd name="connsiteX5890" fmla="*/ 1930397 w 3600448"/>
              <a:gd name="connsiteY5890" fmla="*/ 632354 h 2152650"/>
              <a:gd name="connsiteX5891" fmla="*/ 1922988 w 3600448"/>
              <a:gd name="connsiteY5891" fmla="*/ 639763 h 2152650"/>
              <a:gd name="connsiteX5892" fmla="*/ 1926693 w 3600448"/>
              <a:gd name="connsiteY5892" fmla="*/ 628650 h 2152650"/>
              <a:gd name="connsiteX5893" fmla="*/ 1885947 w 3600448"/>
              <a:gd name="connsiteY5893" fmla="*/ 632354 h 2152650"/>
              <a:gd name="connsiteX5894" fmla="*/ 1878538 w 3600448"/>
              <a:gd name="connsiteY5894" fmla="*/ 628650 h 2152650"/>
              <a:gd name="connsiteX5895" fmla="*/ 1904468 w 3600448"/>
              <a:gd name="connsiteY5895" fmla="*/ 624946 h 2152650"/>
              <a:gd name="connsiteX5896" fmla="*/ 1897059 w 3600448"/>
              <a:gd name="connsiteY5896" fmla="*/ 624946 h 2152650"/>
              <a:gd name="connsiteX5897" fmla="*/ 1926693 w 3600448"/>
              <a:gd name="connsiteY5897" fmla="*/ 610129 h 2152650"/>
              <a:gd name="connsiteX5898" fmla="*/ 2727323 w 3600448"/>
              <a:gd name="connsiteY5898" fmla="*/ 606954 h 2152650"/>
              <a:gd name="connsiteX5899" fmla="*/ 2716210 w 3600448"/>
              <a:gd name="connsiteY5899" fmla="*/ 610658 h 2152650"/>
              <a:gd name="connsiteX5900" fmla="*/ 2727323 w 3600448"/>
              <a:gd name="connsiteY5900" fmla="*/ 606954 h 2152650"/>
              <a:gd name="connsiteX5901" fmla="*/ 2771297 w 3600448"/>
              <a:gd name="connsiteY5901" fmla="*/ 606583 h 2152650"/>
              <a:gd name="connsiteX5902" fmla="*/ 2775022 w 3600448"/>
              <a:gd name="connsiteY5902" fmla="*/ 606583 h 2152650"/>
              <a:gd name="connsiteX5903" fmla="*/ 2774929 w 3600448"/>
              <a:gd name="connsiteY5903" fmla="*/ 606653 h 2152650"/>
              <a:gd name="connsiteX5904" fmla="*/ 2544760 w 3600448"/>
              <a:gd name="connsiteY5904" fmla="*/ 606425 h 2152650"/>
              <a:gd name="connsiteX5905" fmla="*/ 2539204 w 3600448"/>
              <a:gd name="connsiteY5905" fmla="*/ 610393 h 2152650"/>
              <a:gd name="connsiteX5906" fmla="*/ 2537351 w 3600448"/>
              <a:gd name="connsiteY5906" fmla="*/ 610393 h 2152650"/>
              <a:gd name="connsiteX5907" fmla="*/ 2544760 w 3600448"/>
              <a:gd name="connsiteY5907" fmla="*/ 606425 h 2152650"/>
              <a:gd name="connsiteX5908" fmla="*/ 3217860 w 3600448"/>
              <a:gd name="connsiteY5908" fmla="*/ 592137 h 2152650"/>
              <a:gd name="connsiteX5909" fmla="*/ 3225798 w 3600448"/>
              <a:gd name="connsiteY5909" fmla="*/ 592137 h 2152650"/>
              <a:gd name="connsiteX5910" fmla="*/ 3217860 w 3600448"/>
              <a:gd name="connsiteY5910" fmla="*/ 598487 h 2152650"/>
              <a:gd name="connsiteX5911" fmla="*/ 1800796 w 3600448"/>
              <a:gd name="connsiteY5911" fmla="*/ 587490 h 2152650"/>
              <a:gd name="connsiteX5912" fmla="*/ 1808160 w 3600448"/>
              <a:gd name="connsiteY5912" fmla="*/ 591079 h 2152650"/>
              <a:gd name="connsiteX5913" fmla="*/ 1781771 w 3600448"/>
              <a:gd name="connsiteY5913" fmla="*/ 602191 h 2152650"/>
              <a:gd name="connsiteX5914" fmla="*/ 1777997 w 3600448"/>
              <a:gd name="connsiteY5914" fmla="*/ 594783 h 2152650"/>
              <a:gd name="connsiteX5915" fmla="*/ 1800796 w 3600448"/>
              <a:gd name="connsiteY5915" fmla="*/ 587490 h 2152650"/>
              <a:gd name="connsiteX5916" fmla="*/ 2224085 w 3600448"/>
              <a:gd name="connsiteY5916" fmla="*/ 584200 h 2152650"/>
              <a:gd name="connsiteX5917" fmla="*/ 2232022 w 3600448"/>
              <a:gd name="connsiteY5917" fmla="*/ 591343 h 2152650"/>
              <a:gd name="connsiteX5918" fmla="*/ 2224085 w 3600448"/>
              <a:gd name="connsiteY5918" fmla="*/ 584200 h 2152650"/>
              <a:gd name="connsiteX5919" fmla="*/ 2101054 w 3600448"/>
              <a:gd name="connsiteY5919" fmla="*/ 584200 h 2152650"/>
              <a:gd name="connsiteX5920" fmla="*/ 2120898 w 3600448"/>
              <a:gd name="connsiteY5920" fmla="*/ 584200 h 2152650"/>
              <a:gd name="connsiteX5921" fmla="*/ 2112960 w 3600448"/>
              <a:gd name="connsiteY5921" fmla="*/ 587375 h 2152650"/>
              <a:gd name="connsiteX5922" fmla="*/ 2101054 w 3600448"/>
              <a:gd name="connsiteY5922" fmla="*/ 584200 h 2152650"/>
              <a:gd name="connsiteX5923" fmla="*/ 2049990 w 3600448"/>
              <a:gd name="connsiteY5923" fmla="*/ 576791 h 2152650"/>
              <a:gd name="connsiteX5924" fmla="*/ 2035173 w 3600448"/>
              <a:gd name="connsiteY5924" fmla="*/ 595312 h 2152650"/>
              <a:gd name="connsiteX5925" fmla="*/ 2049990 w 3600448"/>
              <a:gd name="connsiteY5925" fmla="*/ 576791 h 2152650"/>
              <a:gd name="connsiteX5926" fmla="*/ 3057522 w 3600448"/>
              <a:gd name="connsiteY5926" fmla="*/ 573087 h 2152650"/>
              <a:gd name="connsiteX5927" fmla="*/ 3068635 w 3600448"/>
              <a:gd name="connsiteY5927" fmla="*/ 576262 h 2152650"/>
              <a:gd name="connsiteX5928" fmla="*/ 3060697 w 3600448"/>
              <a:gd name="connsiteY5928" fmla="*/ 576262 h 2152650"/>
              <a:gd name="connsiteX5929" fmla="*/ 1989452 w 3600448"/>
              <a:gd name="connsiteY5929" fmla="*/ 573087 h 2152650"/>
              <a:gd name="connsiteX5930" fmla="*/ 1985642 w 3600448"/>
              <a:gd name="connsiteY5930" fmla="*/ 581024 h 2152650"/>
              <a:gd name="connsiteX5931" fmla="*/ 1978022 w 3600448"/>
              <a:gd name="connsiteY5931" fmla="*/ 577055 h 2152650"/>
              <a:gd name="connsiteX5932" fmla="*/ 1989452 w 3600448"/>
              <a:gd name="connsiteY5932" fmla="*/ 573087 h 2152650"/>
              <a:gd name="connsiteX5933" fmla="*/ 3124515 w 3600448"/>
              <a:gd name="connsiteY5933" fmla="*/ 569458 h 2152650"/>
              <a:gd name="connsiteX5934" fmla="*/ 3129002 w 3600448"/>
              <a:gd name="connsiteY5934" fmla="*/ 570573 h 2152650"/>
              <a:gd name="connsiteX5935" fmla="*/ 3128166 w 3600448"/>
              <a:gd name="connsiteY5935" fmla="*/ 570904 h 2152650"/>
              <a:gd name="connsiteX5936" fmla="*/ 3124515 w 3600448"/>
              <a:gd name="connsiteY5936" fmla="*/ 569458 h 2152650"/>
              <a:gd name="connsiteX5937" fmla="*/ 1974847 w 3600448"/>
              <a:gd name="connsiteY5937" fmla="*/ 561975 h 2152650"/>
              <a:gd name="connsiteX5938" fmla="*/ 1982785 w 3600448"/>
              <a:gd name="connsiteY5938" fmla="*/ 565150 h 2152650"/>
              <a:gd name="connsiteX5939" fmla="*/ 1978022 w 3600448"/>
              <a:gd name="connsiteY5939" fmla="*/ 565150 h 2152650"/>
              <a:gd name="connsiteX5940" fmla="*/ 1960560 w 3600448"/>
              <a:gd name="connsiteY5940" fmla="*/ 558800 h 2152650"/>
              <a:gd name="connsiteX5941" fmla="*/ 1933572 w 3600448"/>
              <a:gd name="connsiteY5941" fmla="*/ 566208 h 2152650"/>
              <a:gd name="connsiteX5942" fmla="*/ 1960560 w 3600448"/>
              <a:gd name="connsiteY5942" fmla="*/ 558800 h 2152650"/>
              <a:gd name="connsiteX5943" fmla="*/ 3077048 w 3600448"/>
              <a:gd name="connsiteY5943" fmla="*/ 554037 h 2152650"/>
              <a:gd name="connsiteX5944" fmla="*/ 3091653 w 3600448"/>
              <a:gd name="connsiteY5944" fmla="*/ 554037 h 2152650"/>
              <a:gd name="connsiteX5945" fmla="*/ 3095305 w 3600448"/>
              <a:gd name="connsiteY5945" fmla="*/ 561748 h 2152650"/>
              <a:gd name="connsiteX5946" fmla="*/ 3102607 w 3600448"/>
              <a:gd name="connsiteY5946" fmla="*/ 554037 h 2152650"/>
              <a:gd name="connsiteX5947" fmla="*/ 3142771 w 3600448"/>
              <a:gd name="connsiteY5947" fmla="*/ 557892 h 2152650"/>
              <a:gd name="connsiteX5948" fmla="*/ 3135468 w 3600448"/>
              <a:gd name="connsiteY5948" fmla="*/ 565603 h 2152650"/>
              <a:gd name="connsiteX5949" fmla="*/ 3142771 w 3600448"/>
              <a:gd name="connsiteY5949" fmla="*/ 573313 h 2152650"/>
              <a:gd name="connsiteX5950" fmla="*/ 3132274 w 3600448"/>
              <a:gd name="connsiteY5950" fmla="*/ 571386 h 2152650"/>
              <a:gd name="connsiteX5951" fmla="*/ 3129002 w 3600448"/>
              <a:gd name="connsiteY5951" fmla="*/ 570573 h 2152650"/>
              <a:gd name="connsiteX5952" fmla="*/ 3131817 w 3600448"/>
              <a:gd name="connsiteY5952" fmla="*/ 569458 h 2152650"/>
              <a:gd name="connsiteX5953" fmla="*/ 3117212 w 3600448"/>
              <a:gd name="connsiteY5953" fmla="*/ 569458 h 2152650"/>
              <a:gd name="connsiteX5954" fmla="*/ 3120863 w 3600448"/>
              <a:gd name="connsiteY5954" fmla="*/ 581024 h 2152650"/>
              <a:gd name="connsiteX5955" fmla="*/ 3088002 w 3600448"/>
              <a:gd name="connsiteY5955" fmla="*/ 581024 h 2152650"/>
              <a:gd name="connsiteX5956" fmla="*/ 3084351 w 3600448"/>
              <a:gd name="connsiteY5956" fmla="*/ 569458 h 2152650"/>
              <a:gd name="connsiteX5957" fmla="*/ 3073397 w 3600448"/>
              <a:gd name="connsiteY5957" fmla="*/ 569458 h 2152650"/>
              <a:gd name="connsiteX5958" fmla="*/ 3077048 w 3600448"/>
              <a:gd name="connsiteY5958" fmla="*/ 554037 h 2152650"/>
              <a:gd name="connsiteX5959" fmla="*/ 2514598 w 3600448"/>
              <a:gd name="connsiteY5959" fmla="*/ 550862 h 2152650"/>
              <a:gd name="connsiteX5960" fmla="*/ 2514598 w 3600448"/>
              <a:gd name="connsiteY5960" fmla="*/ 561974 h 2152650"/>
              <a:gd name="connsiteX5961" fmla="*/ 2503485 w 3600448"/>
              <a:gd name="connsiteY5961" fmla="*/ 561974 h 2152650"/>
              <a:gd name="connsiteX5962" fmla="*/ 2514598 w 3600448"/>
              <a:gd name="connsiteY5962" fmla="*/ 550862 h 2152650"/>
              <a:gd name="connsiteX5963" fmla="*/ 2729089 w 3600448"/>
              <a:gd name="connsiteY5963" fmla="*/ 545182 h 2152650"/>
              <a:gd name="connsiteX5964" fmla="*/ 2723195 w 3600448"/>
              <a:gd name="connsiteY5964" fmla="*/ 554037 h 2152650"/>
              <a:gd name="connsiteX5965" fmla="*/ 2723195 w 3600448"/>
              <a:gd name="connsiteY5965" fmla="*/ 546629 h 2152650"/>
              <a:gd name="connsiteX5966" fmla="*/ 2729089 w 3600448"/>
              <a:gd name="connsiteY5966" fmla="*/ 545182 h 2152650"/>
              <a:gd name="connsiteX5967" fmla="*/ 2700335 w 3600448"/>
              <a:gd name="connsiteY5967" fmla="*/ 543485 h 2152650"/>
              <a:gd name="connsiteX5968" fmla="*/ 2711447 w 3600448"/>
              <a:gd name="connsiteY5968" fmla="*/ 550956 h 2152650"/>
              <a:gd name="connsiteX5969" fmla="*/ 2666997 w 3600448"/>
              <a:gd name="connsiteY5969" fmla="*/ 565897 h 2152650"/>
              <a:gd name="connsiteX5970" fmla="*/ 2681814 w 3600448"/>
              <a:gd name="connsiteY5970" fmla="*/ 562162 h 2152650"/>
              <a:gd name="connsiteX5971" fmla="*/ 2674405 w 3600448"/>
              <a:gd name="connsiteY5971" fmla="*/ 569632 h 2152650"/>
              <a:gd name="connsiteX5972" fmla="*/ 2652180 w 3600448"/>
              <a:gd name="connsiteY5972" fmla="*/ 573368 h 2152650"/>
              <a:gd name="connsiteX5973" fmla="*/ 2652180 w 3600448"/>
              <a:gd name="connsiteY5973" fmla="*/ 565897 h 2152650"/>
              <a:gd name="connsiteX5974" fmla="*/ 2566985 w 3600448"/>
              <a:gd name="connsiteY5974" fmla="*/ 595779 h 2152650"/>
              <a:gd name="connsiteX5975" fmla="*/ 2570689 w 3600448"/>
              <a:gd name="connsiteY5975" fmla="*/ 603250 h 2152650"/>
              <a:gd name="connsiteX5976" fmla="*/ 2555872 w 3600448"/>
              <a:gd name="connsiteY5976" fmla="*/ 603250 h 2152650"/>
              <a:gd name="connsiteX5977" fmla="*/ 2555872 w 3600448"/>
              <a:gd name="connsiteY5977" fmla="*/ 599515 h 2152650"/>
              <a:gd name="connsiteX5978" fmla="*/ 2607730 w 3600448"/>
              <a:gd name="connsiteY5978" fmla="*/ 565897 h 2152650"/>
              <a:gd name="connsiteX5979" fmla="*/ 2641068 w 3600448"/>
              <a:gd name="connsiteY5979" fmla="*/ 558426 h 2152650"/>
              <a:gd name="connsiteX5980" fmla="*/ 2670701 w 3600448"/>
              <a:gd name="connsiteY5980" fmla="*/ 547221 h 2152650"/>
              <a:gd name="connsiteX5981" fmla="*/ 2685518 w 3600448"/>
              <a:gd name="connsiteY5981" fmla="*/ 550956 h 2152650"/>
              <a:gd name="connsiteX5982" fmla="*/ 2700335 w 3600448"/>
              <a:gd name="connsiteY5982" fmla="*/ 543485 h 2152650"/>
              <a:gd name="connsiteX5983" fmla="*/ 2008435 w 3600448"/>
              <a:gd name="connsiteY5983" fmla="*/ 536575 h 2152650"/>
              <a:gd name="connsiteX5984" fmla="*/ 1997406 w 3600448"/>
              <a:gd name="connsiteY5984" fmla="*/ 540226 h 2152650"/>
              <a:gd name="connsiteX5985" fmla="*/ 2012112 w 3600448"/>
              <a:gd name="connsiteY5985" fmla="*/ 547529 h 2152650"/>
              <a:gd name="connsiteX5986" fmla="*/ 2019464 w 3600448"/>
              <a:gd name="connsiteY5986" fmla="*/ 536575 h 2152650"/>
              <a:gd name="connsiteX5987" fmla="*/ 2034169 w 3600448"/>
              <a:gd name="connsiteY5987" fmla="*/ 540226 h 2152650"/>
              <a:gd name="connsiteX5988" fmla="*/ 2026817 w 3600448"/>
              <a:gd name="connsiteY5988" fmla="*/ 540226 h 2152650"/>
              <a:gd name="connsiteX5989" fmla="*/ 2019464 w 3600448"/>
              <a:gd name="connsiteY5989" fmla="*/ 554831 h 2152650"/>
              <a:gd name="connsiteX5990" fmla="*/ 2030493 w 3600448"/>
              <a:gd name="connsiteY5990" fmla="*/ 551180 h 2152650"/>
              <a:gd name="connsiteX5991" fmla="*/ 2026817 w 3600448"/>
              <a:gd name="connsiteY5991" fmla="*/ 562133 h 2152650"/>
              <a:gd name="connsiteX5992" fmla="*/ 1993730 w 3600448"/>
              <a:gd name="connsiteY5992" fmla="*/ 573087 h 2152650"/>
              <a:gd name="connsiteX5993" fmla="*/ 2015788 w 3600448"/>
              <a:gd name="connsiteY5993" fmla="*/ 562133 h 2152650"/>
              <a:gd name="connsiteX5994" fmla="*/ 2015788 w 3600448"/>
              <a:gd name="connsiteY5994" fmla="*/ 554831 h 2152650"/>
              <a:gd name="connsiteX5995" fmla="*/ 2004759 w 3600448"/>
              <a:gd name="connsiteY5995" fmla="*/ 558482 h 2152650"/>
              <a:gd name="connsiteX5996" fmla="*/ 1997406 w 3600448"/>
              <a:gd name="connsiteY5996" fmla="*/ 554831 h 2152650"/>
              <a:gd name="connsiteX5997" fmla="*/ 2008435 w 3600448"/>
              <a:gd name="connsiteY5997" fmla="*/ 547529 h 2152650"/>
              <a:gd name="connsiteX5998" fmla="*/ 1971672 w 3600448"/>
              <a:gd name="connsiteY5998" fmla="*/ 558482 h 2152650"/>
              <a:gd name="connsiteX5999" fmla="*/ 2008435 w 3600448"/>
              <a:gd name="connsiteY5999" fmla="*/ 536575 h 2152650"/>
              <a:gd name="connsiteX6000" fmla="*/ 2760064 w 3600448"/>
              <a:gd name="connsiteY6000" fmla="*/ 534292 h 2152650"/>
              <a:gd name="connsiteX6001" fmla="*/ 2767010 w 3600448"/>
              <a:gd name="connsiteY6001" fmla="*/ 535780 h 2152650"/>
              <a:gd name="connsiteX6002" fmla="*/ 2755897 w 3600448"/>
              <a:gd name="connsiteY6002" fmla="*/ 535780 h 2152650"/>
              <a:gd name="connsiteX6003" fmla="*/ 2760064 w 3600448"/>
              <a:gd name="connsiteY6003" fmla="*/ 534292 h 2152650"/>
              <a:gd name="connsiteX6004" fmla="*/ 3075415 w 3600448"/>
              <a:gd name="connsiteY6004" fmla="*/ 531594 h 2152650"/>
              <a:gd name="connsiteX6005" fmla="*/ 3092547 w 3600448"/>
              <a:gd name="connsiteY6005" fmla="*/ 534333 h 2152650"/>
              <a:gd name="connsiteX6006" fmla="*/ 3097033 w 3600448"/>
              <a:gd name="connsiteY6006" fmla="*/ 533340 h 2152650"/>
              <a:gd name="connsiteX6007" fmla="*/ 3087685 w 3600448"/>
              <a:gd name="connsiteY6007" fmla="*/ 539750 h 2152650"/>
              <a:gd name="connsiteX6008" fmla="*/ 3076573 w 3600448"/>
              <a:gd name="connsiteY6008" fmla="*/ 535940 h 2152650"/>
              <a:gd name="connsiteX6009" fmla="*/ 3065460 w 3600448"/>
              <a:gd name="connsiteY6009" fmla="*/ 535940 h 2152650"/>
              <a:gd name="connsiteX6010" fmla="*/ 3075415 w 3600448"/>
              <a:gd name="connsiteY6010" fmla="*/ 531594 h 2152650"/>
              <a:gd name="connsiteX6011" fmla="*/ 3099808 w 3600448"/>
              <a:gd name="connsiteY6011" fmla="*/ 531437 h 2152650"/>
              <a:gd name="connsiteX6012" fmla="*/ 3102502 w 3600448"/>
              <a:gd name="connsiteY6012" fmla="*/ 532130 h 2152650"/>
              <a:gd name="connsiteX6013" fmla="*/ 3097033 w 3600448"/>
              <a:gd name="connsiteY6013" fmla="*/ 533340 h 2152650"/>
              <a:gd name="connsiteX6014" fmla="*/ 2614732 w 3600448"/>
              <a:gd name="connsiteY6014" fmla="*/ 528637 h 2152650"/>
              <a:gd name="connsiteX6015" fmla="*/ 2611068 w 3600448"/>
              <a:gd name="connsiteY6015" fmla="*/ 540067 h 2152650"/>
              <a:gd name="connsiteX6016" fmla="*/ 2600078 w 3600448"/>
              <a:gd name="connsiteY6016" fmla="*/ 540067 h 2152650"/>
              <a:gd name="connsiteX6017" fmla="*/ 2578097 w 3600448"/>
              <a:gd name="connsiteY6017" fmla="*/ 547687 h 2152650"/>
              <a:gd name="connsiteX6018" fmla="*/ 2603741 w 3600448"/>
              <a:gd name="connsiteY6018" fmla="*/ 536257 h 2152650"/>
              <a:gd name="connsiteX6019" fmla="*/ 2596414 w 3600448"/>
              <a:gd name="connsiteY6019" fmla="*/ 536257 h 2152650"/>
              <a:gd name="connsiteX6020" fmla="*/ 2614732 w 3600448"/>
              <a:gd name="connsiteY6020" fmla="*/ 528637 h 2152650"/>
              <a:gd name="connsiteX6021" fmla="*/ 2853495 w 3600448"/>
              <a:gd name="connsiteY6021" fmla="*/ 528149 h 2152650"/>
              <a:gd name="connsiteX6022" fmla="*/ 2856972 w 3600448"/>
              <a:gd name="connsiteY6022" fmla="*/ 528240 h 2152650"/>
              <a:gd name="connsiteX6023" fmla="*/ 2853247 w 3600448"/>
              <a:gd name="connsiteY6023" fmla="*/ 528240 h 2152650"/>
              <a:gd name="connsiteX6024" fmla="*/ 2555872 w 3600448"/>
              <a:gd name="connsiteY6024" fmla="*/ 527844 h 2152650"/>
              <a:gd name="connsiteX6025" fmla="*/ 2537111 w 3600448"/>
              <a:gd name="connsiteY6025" fmla="*/ 543718 h 2152650"/>
              <a:gd name="connsiteX6026" fmla="*/ 2525854 w 3600448"/>
              <a:gd name="connsiteY6026" fmla="*/ 539750 h 2152650"/>
              <a:gd name="connsiteX6027" fmla="*/ 2514597 w 3600448"/>
              <a:gd name="connsiteY6027" fmla="*/ 543718 h 2152650"/>
              <a:gd name="connsiteX6028" fmla="*/ 2555872 w 3600448"/>
              <a:gd name="connsiteY6028" fmla="*/ 527844 h 2152650"/>
              <a:gd name="connsiteX6029" fmla="*/ 2989057 w 3600448"/>
              <a:gd name="connsiteY6029" fmla="*/ 526222 h 2152650"/>
              <a:gd name="connsiteX6030" fmla="*/ 2994797 w 3600448"/>
              <a:gd name="connsiteY6030" fmla="*/ 531971 h 2152650"/>
              <a:gd name="connsiteX6031" fmla="*/ 2972447 w 3600448"/>
              <a:gd name="connsiteY6031" fmla="*/ 543163 h 2152650"/>
              <a:gd name="connsiteX6032" fmla="*/ 2972447 w 3600448"/>
              <a:gd name="connsiteY6032" fmla="*/ 539432 h 2152650"/>
              <a:gd name="connsiteX6033" fmla="*/ 2946372 w 3600448"/>
              <a:gd name="connsiteY6033" fmla="*/ 561816 h 2152650"/>
              <a:gd name="connsiteX6034" fmla="*/ 2983622 w 3600448"/>
              <a:gd name="connsiteY6034" fmla="*/ 558085 h 2152650"/>
              <a:gd name="connsiteX6035" fmla="*/ 2998522 w 3600448"/>
              <a:gd name="connsiteY6035" fmla="*/ 558085 h 2152650"/>
              <a:gd name="connsiteX6036" fmla="*/ 2994797 w 3600448"/>
              <a:gd name="connsiteY6036" fmla="*/ 569277 h 2152650"/>
              <a:gd name="connsiteX6037" fmla="*/ 3005972 w 3600448"/>
              <a:gd name="connsiteY6037" fmla="*/ 565547 h 2152650"/>
              <a:gd name="connsiteX6038" fmla="*/ 2991072 w 3600448"/>
              <a:gd name="connsiteY6038" fmla="*/ 576738 h 2152650"/>
              <a:gd name="connsiteX6039" fmla="*/ 2964997 w 3600448"/>
              <a:gd name="connsiteY6039" fmla="*/ 576738 h 2152650"/>
              <a:gd name="connsiteX6040" fmla="*/ 2883047 w 3600448"/>
              <a:gd name="connsiteY6040" fmla="*/ 602853 h 2152650"/>
              <a:gd name="connsiteX6041" fmla="*/ 2886772 w 3600448"/>
              <a:gd name="connsiteY6041" fmla="*/ 602853 h 2152650"/>
              <a:gd name="connsiteX6042" fmla="*/ 2856972 w 3600448"/>
              <a:gd name="connsiteY6042" fmla="*/ 610314 h 2152650"/>
              <a:gd name="connsiteX6043" fmla="*/ 2849522 w 3600448"/>
              <a:gd name="connsiteY6043" fmla="*/ 602853 h 2152650"/>
              <a:gd name="connsiteX6044" fmla="*/ 2838347 w 3600448"/>
              <a:gd name="connsiteY6044" fmla="*/ 610314 h 2152650"/>
              <a:gd name="connsiteX6045" fmla="*/ 2845797 w 3600448"/>
              <a:gd name="connsiteY6045" fmla="*/ 599122 h 2152650"/>
              <a:gd name="connsiteX6046" fmla="*/ 2789922 w 3600448"/>
              <a:gd name="connsiteY6046" fmla="*/ 621506 h 2152650"/>
              <a:gd name="connsiteX6047" fmla="*/ 2758492 w 3600448"/>
              <a:gd name="connsiteY6047" fmla="*/ 626752 h 2152650"/>
              <a:gd name="connsiteX6048" fmla="*/ 2749972 w 3600448"/>
              <a:gd name="connsiteY6048" fmla="*/ 625399 h 2152650"/>
              <a:gd name="connsiteX6049" fmla="*/ 2774929 w 3600448"/>
              <a:gd name="connsiteY6049" fmla="*/ 606653 h 2152650"/>
              <a:gd name="connsiteX6050" fmla="*/ 2786488 w 3600448"/>
              <a:gd name="connsiteY6050" fmla="*/ 606875 h 2152650"/>
              <a:gd name="connsiteX6051" fmla="*/ 2838347 w 3600448"/>
              <a:gd name="connsiteY6051" fmla="*/ 591661 h 2152650"/>
              <a:gd name="connsiteX6052" fmla="*/ 2845797 w 3600448"/>
              <a:gd name="connsiteY6052" fmla="*/ 580469 h 2152650"/>
              <a:gd name="connsiteX6053" fmla="*/ 2864422 w 3600448"/>
              <a:gd name="connsiteY6053" fmla="*/ 584200 h 2152650"/>
              <a:gd name="connsiteX6054" fmla="*/ 2860697 w 3600448"/>
              <a:gd name="connsiteY6054" fmla="*/ 591661 h 2152650"/>
              <a:gd name="connsiteX6055" fmla="*/ 2871872 w 3600448"/>
              <a:gd name="connsiteY6055" fmla="*/ 587930 h 2152650"/>
              <a:gd name="connsiteX6056" fmla="*/ 2868147 w 3600448"/>
              <a:gd name="connsiteY6056" fmla="*/ 580469 h 2152650"/>
              <a:gd name="connsiteX6057" fmla="*/ 2890497 w 3600448"/>
              <a:gd name="connsiteY6057" fmla="*/ 584200 h 2152650"/>
              <a:gd name="connsiteX6058" fmla="*/ 2897947 w 3600448"/>
              <a:gd name="connsiteY6058" fmla="*/ 576738 h 2152650"/>
              <a:gd name="connsiteX6059" fmla="*/ 2935197 w 3600448"/>
              <a:gd name="connsiteY6059" fmla="*/ 569277 h 2152650"/>
              <a:gd name="connsiteX6060" fmla="*/ 2901672 w 3600448"/>
              <a:gd name="connsiteY6060" fmla="*/ 561816 h 2152650"/>
              <a:gd name="connsiteX6061" fmla="*/ 2901672 w 3600448"/>
              <a:gd name="connsiteY6061" fmla="*/ 565547 h 2152650"/>
              <a:gd name="connsiteX6062" fmla="*/ 2856972 w 3600448"/>
              <a:gd name="connsiteY6062" fmla="*/ 576738 h 2152650"/>
              <a:gd name="connsiteX6063" fmla="*/ 2879322 w 3600448"/>
              <a:gd name="connsiteY6063" fmla="*/ 565547 h 2152650"/>
              <a:gd name="connsiteX6064" fmla="*/ 2875597 w 3600448"/>
              <a:gd name="connsiteY6064" fmla="*/ 561816 h 2152650"/>
              <a:gd name="connsiteX6065" fmla="*/ 2927747 w 3600448"/>
              <a:gd name="connsiteY6065" fmla="*/ 539432 h 2152650"/>
              <a:gd name="connsiteX6066" fmla="*/ 2920297 w 3600448"/>
              <a:gd name="connsiteY6066" fmla="*/ 531971 h 2152650"/>
              <a:gd name="connsiteX6067" fmla="*/ 2964997 w 3600448"/>
              <a:gd name="connsiteY6067" fmla="*/ 543163 h 2152650"/>
              <a:gd name="connsiteX6068" fmla="*/ 2972913 w 3600448"/>
              <a:gd name="connsiteY6068" fmla="*/ 531038 h 2152650"/>
              <a:gd name="connsiteX6069" fmla="*/ 3050643 w 3600448"/>
              <a:gd name="connsiteY6069" fmla="*/ 523875 h 2152650"/>
              <a:gd name="connsiteX6070" fmla="*/ 3065460 w 3600448"/>
              <a:gd name="connsiteY6070" fmla="*/ 528108 h 2152650"/>
              <a:gd name="connsiteX6071" fmla="*/ 3032122 w 3600448"/>
              <a:gd name="connsiteY6071" fmla="*/ 536575 h 2152650"/>
              <a:gd name="connsiteX6072" fmla="*/ 3050643 w 3600448"/>
              <a:gd name="connsiteY6072" fmla="*/ 523875 h 2152650"/>
              <a:gd name="connsiteX6073" fmla="*/ 2771161 w 3600448"/>
              <a:gd name="connsiteY6073" fmla="*/ 523863 h 2152650"/>
              <a:gd name="connsiteX6074" fmla="*/ 2771297 w 3600448"/>
              <a:gd name="connsiteY6074" fmla="*/ 524510 h 2152650"/>
              <a:gd name="connsiteX6075" fmla="*/ 2763847 w 3600448"/>
              <a:gd name="connsiteY6075" fmla="*/ 524510 h 2152650"/>
              <a:gd name="connsiteX6076" fmla="*/ 2994421 w 3600448"/>
              <a:gd name="connsiteY6076" fmla="*/ 523756 h 2152650"/>
              <a:gd name="connsiteX6077" fmla="*/ 2994797 w 3600448"/>
              <a:gd name="connsiteY6077" fmla="*/ 524510 h 2152650"/>
              <a:gd name="connsiteX6078" fmla="*/ 2989057 w 3600448"/>
              <a:gd name="connsiteY6078" fmla="*/ 526222 h 2152650"/>
              <a:gd name="connsiteX6079" fmla="*/ 2987347 w 3600448"/>
              <a:gd name="connsiteY6079" fmla="*/ 524510 h 2152650"/>
              <a:gd name="connsiteX6080" fmla="*/ 3098798 w 3600448"/>
              <a:gd name="connsiteY6080" fmla="*/ 520700 h 2152650"/>
              <a:gd name="connsiteX6081" fmla="*/ 3109910 w 3600448"/>
              <a:gd name="connsiteY6081" fmla="*/ 524510 h 2152650"/>
              <a:gd name="connsiteX6082" fmla="*/ 3107132 w 3600448"/>
              <a:gd name="connsiteY6082" fmla="*/ 526415 h 2152650"/>
              <a:gd name="connsiteX6083" fmla="*/ 3099808 w 3600448"/>
              <a:gd name="connsiteY6083" fmla="*/ 531437 h 2152650"/>
              <a:gd name="connsiteX6084" fmla="*/ 3087685 w 3600448"/>
              <a:gd name="connsiteY6084" fmla="*/ 528320 h 2152650"/>
              <a:gd name="connsiteX6085" fmla="*/ 3098798 w 3600448"/>
              <a:gd name="connsiteY6085" fmla="*/ 520700 h 2152650"/>
              <a:gd name="connsiteX6086" fmla="*/ 2763835 w 3600448"/>
              <a:gd name="connsiteY6086" fmla="*/ 520700 h 2152650"/>
              <a:gd name="connsiteX6087" fmla="*/ 2752723 w 3600448"/>
              <a:gd name="connsiteY6087" fmla="*/ 528637 h 2152650"/>
              <a:gd name="connsiteX6088" fmla="*/ 2744785 w 3600448"/>
              <a:gd name="connsiteY6088" fmla="*/ 523875 h 2152650"/>
              <a:gd name="connsiteX6089" fmla="*/ 2071050 w 3600448"/>
              <a:gd name="connsiteY6089" fmla="*/ 519377 h 2152650"/>
              <a:gd name="connsiteX6090" fmla="*/ 2075812 w 3600448"/>
              <a:gd name="connsiteY6090" fmla="*/ 521229 h 2152650"/>
              <a:gd name="connsiteX6091" fmla="*/ 2075812 w 3600448"/>
              <a:gd name="connsiteY6091" fmla="*/ 528637 h 2152650"/>
              <a:gd name="connsiteX6092" fmla="*/ 2060572 w 3600448"/>
              <a:gd name="connsiteY6092" fmla="*/ 528637 h 2152650"/>
              <a:gd name="connsiteX6093" fmla="*/ 2071050 w 3600448"/>
              <a:gd name="connsiteY6093" fmla="*/ 519377 h 2152650"/>
              <a:gd name="connsiteX6094" fmla="*/ 2294887 w 3600448"/>
              <a:gd name="connsiteY6094" fmla="*/ 517525 h 2152650"/>
              <a:gd name="connsiteX6095" fmla="*/ 2287267 w 3600448"/>
              <a:gd name="connsiteY6095" fmla="*/ 524933 h 2152650"/>
              <a:gd name="connsiteX6096" fmla="*/ 2283457 w 3600448"/>
              <a:gd name="connsiteY6096" fmla="*/ 521229 h 2152650"/>
              <a:gd name="connsiteX6097" fmla="*/ 2294887 w 3600448"/>
              <a:gd name="connsiteY6097" fmla="*/ 517525 h 2152650"/>
              <a:gd name="connsiteX6098" fmla="*/ 2551705 w 3600448"/>
              <a:gd name="connsiteY6098" fmla="*/ 512762 h 2152650"/>
              <a:gd name="connsiteX6099" fmla="*/ 2578098 w 3600448"/>
              <a:gd name="connsiteY6099" fmla="*/ 523874 h 2152650"/>
              <a:gd name="connsiteX6100" fmla="*/ 2570557 w 3600448"/>
              <a:gd name="connsiteY6100" fmla="*/ 523874 h 2152650"/>
              <a:gd name="connsiteX6101" fmla="*/ 2551705 w 3600448"/>
              <a:gd name="connsiteY6101" fmla="*/ 512762 h 2152650"/>
              <a:gd name="connsiteX6102" fmla="*/ 3009697 w 3600448"/>
              <a:gd name="connsiteY6102" fmla="*/ 509587 h 2152650"/>
              <a:gd name="connsiteX6103" fmla="*/ 3008864 w 3600448"/>
              <a:gd name="connsiteY6103" fmla="*/ 511256 h 2152650"/>
              <a:gd name="connsiteX6104" fmla="*/ 3007835 w 3600448"/>
              <a:gd name="connsiteY6104" fmla="*/ 511220 h 2152650"/>
              <a:gd name="connsiteX6105" fmla="*/ 3009697 w 3600448"/>
              <a:gd name="connsiteY6105" fmla="*/ 509587 h 2152650"/>
              <a:gd name="connsiteX6106" fmla="*/ 2451098 w 3600448"/>
              <a:gd name="connsiteY6106" fmla="*/ 505619 h 2152650"/>
              <a:gd name="connsiteX6107" fmla="*/ 2420935 w 3600448"/>
              <a:gd name="connsiteY6107" fmla="*/ 513556 h 2152650"/>
              <a:gd name="connsiteX6108" fmla="*/ 2451098 w 3600448"/>
              <a:gd name="connsiteY6108" fmla="*/ 505619 h 2152650"/>
              <a:gd name="connsiteX6109" fmla="*/ 2353045 w 3600448"/>
              <a:gd name="connsiteY6109" fmla="*/ 503568 h 2152650"/>
              <a:gd name="connsiteX6110" fmla="*/ 2365769 w 3600448"/>
              <a:gd name="connsiteY6110" fmla="*/ 505883 h 2152650"/>
              <a:gd name="connsiteX6111" fmla="*/ 2373310 w 3600448"/>
              <a:gd name="connsiteY6111" fmla="*/ 509587 h 2152650"/>
              <a:gd name="connsiteX6112" fmla="*/ 2346918 w 3600448"/>
              <a:gd name="connsiteY6112" fmla="*/ 520700 h 2152650"/>
              <a:gd name="connsiteX6113" fmla="*/ 2312985 w 3600448"/>
              <a:gd name="connsiteY6113" fmla="*/ 524404 h 2152650"/>
              <a:gd name="connsiteX6114" fmla="*/ 2331837 w 3600448"/>
              <a:gd name="connsiteY6114" fmla="*/ 509587 h 2152650"/>
              <a:gd name="connsiteX6115" fmla="*/ 2353045 w 3600448"/>
              <a:gd name="connsiteY6115" fmla="*/ 503568 h 2152650"/>
              <a:gd name="connsiteX6116" fmla="*/ 3028970 w 3600448"/>
              <a:gd name="connsiteY6116" fmla="*/ 499044 h 2152650"/>
              <a:gd name="connsiteX6117" fmla="*/ 3032047 w 3600448"/>
              <a:gd name="connsiteY6117" fmla="*/ 502126 h 2152650"/>
              <a:gd name="connsiteX6118" fmla="*/ 3017147 w 3600448"/>
              <a:gd name="connsiteY6118" fmla="*/ 502126 h 2152650"/>
              <a:gd name="connsiteX6119" fmla="*/ 3023200 w 3600448"/>
              <a:gd name="connsiteY6119" fmla="*/ 500261 h 2152650"/>
              <a:gd name="connsiteX6120" fmla="*/ 3028322 w 3600448"/>
              <a:gd name="connsiteY6120" fmla="*/ 498395 h 2152650"/>
              <a:gd name="connsiteX6121" fmla="*/ 3032047 w 3600448"/>
              <a:gd name="connsiteY6121" fmla="*/ 498395 h 2152650"/>
              <a:gd name="connsiteX6122" fmla="*/ 3028970 w 3600448"/>
              <a:gd name="connsiteY6122" fmla="*/ 499044 h 2152650"/>
              <a:gd name="connsiteX6123" fmla="*/ 1848799 w 3600448"/>
              <a:gd name="connsiteY6123" fmla="*/ 498157 h 2152650"/>
              <a:gd name="connsiteX6124" fmla="*/ 1844989 w 3600448"/>
              <a:gd name="connsiteY6124" fmla="*/ 501967 h 2152650"/>
              <a:gd name="connsiteX6125" fmla="*/ 1844735 w 3600448"/>
              <a:gd name="connsiteY6125" fmla="*/ 501713 h 2152650"/>
              <a:gd name="connsiteX6126" fmla="*/ 2432338 w 3600448"/>
              <a:gd name="connsiteY6126" fmla="*/ 495456 h 2152650"/>
              <a:gd name="connsiteX6127" fmla="*/ 2432682 w 3600448"/>
              <a:gd name="connsiteY6127" fmla="*/ 495994 h 2152650"/>
              <a:gd name="connsiteX6128" fmla="*/ 2425697 w 3600448"/>
              <a:gd name="connsiteY6128" fmla="*/ 498474 h 2152650"/>
              <a:gd name="connsiteX6129" fmla="*/ 1896530 w 3600448"/>
              <a:gd name="connsiteY6129" fmla="*/ 494665 h 2152650"/>
              <a:gd name="connsiteX6130" fmla="*/ 1900235 w 3600448"/>
              <a:gd name="connsiteY6130" fmla="*/ 494665 h 2152650"/>
              <a:gd name="connsiteX6131" fmla="*/ 1892826 w 3600448"/>
              <a:gd name="connsiteY6131" fmla="*/ 498475 h 2152650"/>
              <a:gd name="connsiteX6132" fmla="*/ 1896530 w 3600448"/>
              <a:gd name="connsiteY6132" fmla="*/ 494665 h 2152650"/>
              <a:gd name="connsiteX6133" fmla="*/ 2429190 w 3600448"/>
              <a:gd name="connsiteY6133" fmla="*/ 490537 h 2152650"/>
              <a:gd name="connsiteX6134" fmla="*/ 2443160 w 3600448"/>
              <a:gd name="connsiteY6134" fmla="*/ 490537 h 2152650"/>
              <a:gd name="connsiteX6135" fmla="*/ 2434429 w 3600448"/>
              <a:gd name="connsiteY6135" fmla="*/ 494505 h 2152650"/>
              <a:gd name="connsiteX6136" fmla="*/ 2432338 w 3600448"/>
              <a:gd name="connsiteY6136" fmla="*/ 495456 h 2152650"/>
              <a:gd name="connsiteX6137" fmla="*/ 1844989 w 3600448"/>
              <a:gd name="connsiteY6137" fmla="*/ 490537 h 2152650"/>
              <a:gd name="connsiteX6138" fmla="*/ 1840703 w 3600448"/>
              <a:gd name="connsiteY6138" fmla="*/ 497681 h 2152650"/>
              <a:gd name="connsiteX6139" fmla="*/ 1844735 w 3600448"/>
              <a:gd name="connsiteY6139" fmla="*/ 501713 h 2152650"/>
              <a:gd name="connsiteX6140" fmla="*/ 1837369 w 3600448"/>
              <a:gd name="connsiteY6140" fmla="*/ 508158 h 2152650"/>
              <a:gd name="connsiteX6141" fmla="*/ 1814509 w 3600448"/>
              <a:gd name="connsiteY6141" fmla="*/ 509587 h 2152650"/>
              <a:gd name="connsiteX6142" fmla="*/ 1818319 w 3600448"/>
              <a:gd name="connsiteY6142" fmla="*/ 505777 h 2152650"/>
              <a:gd name="connsiteX6143" fmla="*/ 1818319 w 3600448"/>
              <a:gd name="connsiteY6143" fmla="*/ 498157 h 2152650"/>
              <a:gd name="connsiteX6144" fmla="*/ 1844989 w 3600448"/>
              <a:gd name="connsiteY6144" fmla="*/ 490537 h 2152650"/>
              <a:gd name="connsiteX6145" fmla="*/ 2797172 w 3600448"/>
              <a:gd name="connsiteY6145" fmla="*/ 487362 h 2152650"/>
              <a:gd name="connsiteX6146" fmla="*/ 2778122 w 3600448"/>
              <a:gd name="connsiteY6146" fmla="*/ 491066 h 2152650"/>
              <a:gd name="connsiteX6147" fmla="*/ 2797172 w 3600448"/>
              <a:gd name="connsiteY6147" fmla="*/ 487362 h 2152650"/>
              <a:gd name="connsiteX6148" fmla="*/ 2132010 w 3600448"/>
              <a:gd name="connsiteY6148" fmla="*/ 487362 h 2152650"/>
              <a:gd name="connsiteX6149" fmla="*/ 2132010 w 3600448"/>
              <a:gd name="connsiteY6149" fmla="*/ 490537 h 2152650"/>
              <a:gd name="connsiteX6150" fmla="*/ 2124072 w 3600448"/>
              <a:gd name="connsiteY6150" fmla="*/ 495299 h 2152650"/>
              <a:gd name="connsiteX6151" fmla="*/ 2120897 w 3600448"/>
              <a:gd name="connsiteY6151" fmla="*/ 495299 h 2152650"/>
              <a:gd name="connsiteX6152" fmla="*/ 2269532 w 3600448"/>
              <a:gd name="connsiteY6152" fmla="*/ 487156 h 2152650"/>
              <a:gd name="connsiteX6153" fmla="*/ 2268593 w 3600448"/>
              <a:gd name="connsiteY6153" fmla="*/ 488296 h 2152650"/>
              <a:gd name="connsiteX6154" fmla="*/ 2261980 w 3600448"/>
              <a:gd name="connsiteY6154" fmla="*/ 487891 h 2152650"/>
              <a:gd name="connsiteX6155" fmla="*/ 2492306 w 3600448"/>
              <a:gd name="connsiteY6155" fmla="*/ 483054 h 2152650"/>
              <a:gd name="connsiteX6156" fmla="*/ 2499699 w 3600448"/>
              <a:gd name="connsiteY6156" fmla="*/ 487589 h 2152650"/>
              <a:gd name="connsiteX6157" fmla="*/ 2488343 w 3600448"/>
              <a:gd name="connsiteY6157" fmla="*/ 487589 h 2152650"/>
              <a:gd name="connsiteX6158" fmla="*/ 2495914 w 3600448"/>
              <a:gd name="connsiteY6158" fmla="*/ 491218 h 2152650"/>
              <a:gd name="connsiteX6159" fmla="*/ 2484557 w 3600448"/>
              <a:gd name="connsiteY6159" fmla="*/ 502104 h 2152650"/>
              <a:gd name="connsiteX6160" fmla="*/ 2492128 w 3600448"/>
              <a:gd name="connsiteY6160" fmla="*/ 502104 h 2152650"/>
              <a:gd name="connsiteX6161" fmla="*/ 2476986 w 3600448"/>
              <a:gd name="connsiteY6161" fmla="*/ 516618 h 2152650"/>
              <a:gd name="connsiteX6162" fmla="*/ 2454272 w 3600448"/>
              <a:gd name="connsiteY6162" fmla="*/ 509361 h 2152650"/>
              <a:gd name="connsiteX6163" fmla="*/ 2469415 w 3600448"/>
              <a:gd name="connsiteY6163" fmla="*/ 491218 h 2152650"/>
              <a:gd name="connsiteX6164" fmla="*/ 2492306 w 3600448"/>
              <a:gd name="connsiteY6164" fmla="*/ 483054 h 2152650"/>
              <a:gd name="connsiteX6165" fmla="*/ 1881714 w 3600448"/>
              <a:gd name="connsiteY6165" fmla="*/ 480854 h 2152650"/>
              <a:gd name="connsiteX6166" fmla="*/ 1896530 w 3600448"/>
              <a:gd name="connsiteY6166" fmla="*/ 483235 h 2152650"/>
              <a:gd name="connsiteX6167" fmla="*/ 1893606 w 3600448"/>
              <a:gd name="connsiteY6167" fmla="*/ 486243 h 2152650"/>
              <a:gd name="connsiteX6168" fmla="*/ 1885418 w 3600448"/>
              <a:gd name="connsiteY6168" fmla="*/ 483235 h 2152650"/>
              <a:gd name="connsiteX6169" fmla="*/ 1892826 w 3600448"/>
              <a:gd name="connsiteY6169" fmla="*/ 487045 h 2152650"/>
              <a:gd name="connsiteX6170" fmla="*/ 1893606 w 3600448"/>
              <a:gd name="connsiteY6170" fmla="*/ 486243 h 2152650"/>
              <a:gd name="connsiteX6171" fmla="*/ 1898382 w 3600448"/>
              <a:gd name="connsiteY6171" fmla="*/ 487997 h 2152650"/>
              <a:gd name="connsiteX6172" fmla="*/ 1911347 w 3600448"/>
              <a:gd name="connsiteY6172" fmla="*/ 487045 h 2152650"/>
              <a:gd name="connsiteX6173" fmla="*/ 1896530 w 3600448"/>
              <a:gd name="connsiteY6173" fmla="*/ 494665 h 2152650"/>
              <a:gd name="connsiteX6174" fmla="*/ 1885418 w 3600448"/>
              <a:gd name="connsiteY6174" fmla="*/ 487045 h 2152650"/>
              <a:gd name="connsiteX6175" fmla="*/ 1878010 w 3600448"/>
              <a:gd name="connsiteY6175" fmla="*/ 494665 h 2152650"/>
              <a:gd name="connsiteX6176" fmla="*/ 1866897 w 3600448"/>
              <a:gd name="connsiteY6176" fmla="*/ 487045 h 2152650"/>
              <a:gd name="connsiteX6177" fmla="*/ 1881714 w 3600448"/>
              <a:gd name="connsiteY6177" fmla="*/ 480854 h 2152650"/>
              <a:gd name="connsiteX6178" fmla="*/ 2212973 w 3600448"/>
              <a:gd name="connsiteY6178" fmla="*/ 473075 h 2152650"/>
              <a:gd name="connsiteX6179" fmla="*/ 2202257 w 3600448"/>
              <a:gd name="connsiteY6179" fmla="*/ 480483 h 2152650"/>
              <a:gd name="connsiteX6180" fmla="*/ 2198685 w 3600448"/>
              <a:gd name="connsiteY6180" fmla="*/ 480483 h 2152650"/>
              <a:gd name="connsiteX6181" fmla="*/ 2212973 w 3600448"/>
              <a:gd name="connsiteY6181" fmla="*/ 473075 h 2152650"/>
              <a:gd name="connsiteX6182" fmla="*/ 3172881 w 3600448"/>
              <a:gd name="connsiteY6182" fmla="*/ 472757 h 2152650"/>
              <a:gd name="connsiteX6183" fmla="*/ 3170103 w 3600448"/>
              <a:gd name="connsiteY6183" fmla="*/ 476091 h 2152650"/>
              <a:gd name="connsiteX6184" fmla="*/ 3166213 w 3600448"/>
              <a:gd name="connsiteY6184" fmla="*/ 476313 h 2152650"/>
              <a:gd name="connsiteX6185" fmla="*/ 2790161 w 3600448"/>
              <a:gd name="connsiteY6185" fmla="*/ 468312 h 2152650"/>
              <a:gd name="connsiteX6186" fmla="*/ 2805110 w 3600448"/>
              <a:gd name="connsiteY6186" fmla="*/ 468312 h 2152650"/>
              <a:gd name="connsiteX6187" fmla="*/ 2801373 w 3600448"/>
              <a:gd name="connsiteY6187" fmla="*/ 483431 h 2152650"/>
              <a:gd name="connsiteX6188" fmla="*/ 2760263 w 3600448"/>
              <a:gd name="connsiteY6188" fmla="*/ 490991 h 2152650"/>
              <a:gd name="connsiteX6189" fmla="*/ 2764000 w 3600448"/>
              <a:gd name="connsiteY6189" fmla="*/ 498550 h 2152650"/>
              <a:gd name="connsiteX6190" fmla="*/ 2730365 w 3600448"/>
              <a:gd name="connsiteY6190" fmla="*/ 513669 h 2152650"/>
              <a:gd name="connsiteX6191" fmla="*/ 2715416 w 3600448"/>
              <a:gd name="connsiteY6191" fmla="*/ 517449 h 2152650"/>
              <a:gd name="connsiteX6192" fmla="*/ 2726628 w 3600448"/>
              <a:gd name="connsiteY6192" fmla="*/ 532568 h 2152650"/>
              <a:gd name="connsiteX6193" fmla="*/ 2741577 w 3600448"/>
              <a:gd name="connsiteY6193" fmla="*/ 528788 h 2152650"/>
              <a:gd name="connsiteX6194" fmla="*/ 2726628 w 3600448"/>
              <a:gd name="connsiteY6194" fmla="*/ 540127 h 2152650"/>
              <a:gd name="connsiteX6195" fmla="*/ 2678044 w 3600448"/>
              <a:gd name="connsiteY6195" fmla="*/ 543907 h 2152650"/>
              <a:gd name="connsiteX6196" fmla="*/ 2696730 w 3600448"/>
              <a:gd name="connsiteY6196" fmla="*/ 528788 h 2152650"/>
              <a:gd name="connsiteX6197" fmla="*/ 2707942 w 3600448"/>
              <a:gd name="connsiteY6197" fmla="*/ 528788 h 2152650"/>
              <a:gd name="connsiteX6198" fmla="*/ 2700467 w 3600448"/>
              <a:gd name="connsiteY6198" fmla="*/ 517449 h 2152650"/>
              <a:gd name="connsiteX6199" fmla="*/ 2689255 w 3600448"/>
              <a:gd name="connsiteY6199" fmla="*/ 528788 h 2152650"/>
              <a:gd name="connsiteX6200" fmla="*/ 2689255 w 3600448"/>
              <a:gd name="connsiteY6200" fmla="*/ 525008 h 2152650"/>
              <a:gd name="connsiteX6201" fmla="*/ 2670569 w 3600448"/>
              <a:gd name="connsiteY6201" fmla="*/ 528788 h 2152650"/>
              <a:gd name="connsiteX6202" fmla="*/ 2625722 w 3600448"/>
              <a:gd name="connsiteY6202" fmla="*/ 521229 h 2152650"/>
              <a:gd name="connsiteX6203" fmla="*/ 2663095 w 3600448"/>
              <a:gd name="connsiteY6203" fmla="*/ 509889 h 2152650"/>
              <a:gd name="connsiteX6204" fmla="*/ 2674306 w 3600448"/>
              <a:gd name="connsiteY6204" fmla="*/ 490991 h 2152650"/>
              <a:gd name="connsiteX6205" fmla="*/ 2692993 w 3600448"/>
              <a:gd name="connsiteY6205" fmla="*/ 490991 h 2152650"/>
              <a:gd name="connsiteX6206" fmla="*/ 2681781 w 3600448"/>
              <a:gd name="connsiteY6206" fmla="*/ 494770 h 2152650"/>
              <a:gd name="connsiteX6207" fmla="*/ 2685518 w 3600448"/>
              <a:gd name="connsiteY6207" fmla="*/ 509889 h 2152650"/>
              <a:gd name="connsiteX6208" fmla="*/ 2700467 w 3600448"/>
              <a:gd name="connsiteY6208" fmla="*/ 506110 h 2152650"/>
              <a:gd name="connsiteX6209" fmla="*/ 2696730 w 3600448"/>
              <a:gd name="connsiteY6209" fmla="*/ 498550 h 2152650"/>
              <a:gd name="connsiteX6210" fmla="*/ 2704204 w 3600448"/>
              <a:gd name="connsiteY6210" fmla="*/ 502330 h 2152650"/>
              <a:gd name="connsiteX6211" fmla="*/ 2692993 w 3600448"/>
              <a:gd name="connsiteY6211" fmla="*/ 494770 h 2152650"/>
              <a:gd name="connsiteX6212" fmla="*/ 2707942 w 3600448"/>
              <a:gd name="connsiteY6212" fmla="*/ 483431 h 2152650"/>
              <a:gd name="connsiteX6213" fmla="*/ 2741577 w 3600448"/>
              <a:gd name="connsiteY6213" fmla="*/ 487211 h 2152650"/>
              <a:gd name="connsiteX6214" fmla="*/ 2741577 w 3600448"/>
              <a:gd name="connsiteY6214" fmla="*/ 483431 h 2152650"/>
              <a:gd name="connsiteX6215" fmla="*/ 2752789 w 3600448"/>
              <a:gd name="connsiteY6215" fmla="*/ 490991 h 2152650"/>
              <a:gd name="connsiteX6216" fmla="*/ 2760263 w 3600448"/>
              <a:gd name="connsiteY6216" fmla="*/ 475871 h 2152650"/>
              <a:gd name="connsiteX6217" fmla="*/ 2767738 w 3600448"/>
              <a:gd name="connsiteY6217" fmla="*/ 483431 h 2152650"/>
              <a:gd name="connsiteX6218" fmla="*/ 2771475 w 3600448"/>
              <a:gd name="connsiteY6218" fmla="*/ 479651 h 2152650"/>
              <a:gd name="connsiteX6219" fmla="*/ 2782687 w 3600448"/>
              <a:gd name="connsiteY6219" fmla="*/ 475871 h 2152650"/>
              <a:gd name="connsiteX6220" fmla="*/ 2778949 w 3600448"/>
              <a:gd name="connsiteY6220" fmla="*/ 472092 h 2152650"/>
              <a:gd name="connsiteX6221" fmla="*/ 2793898 w 3600448"/>
              <a:gd name="connsiteY6221" fmla="*/ 472092 h 2152650"/>
              <a:gd name="connsiteX6222" fmla="*/ 2790161 w 3600448"/>
              <a:gd name="connsiteY6222" fmla="*/ 468312 h 2152650"/>
              <a:gd name="connsiteX6223" fmla="*/ 2555873 w 3600448"/>
              <a:gd name="connsiteY6223" fmla="*/ 468312 h 2152650"/>
              <a:gd name="connsiteX6224" fmla="*/ 2528885 w 3600448"/>
              <a:gd name="connsiteY6224" fmla="*/ 484187 h 2152650"/>
              <a:gd name="connsiteX6225" fmla="*/ 2555873 w 3600448"/>
              <a:gd name="connsiteY6225" fmla="*/ 468312 h 2152650"/>
              <a:gd name="connsiteX6226" fmla="*/ 3165472 w 3600448"/>
              <a:gd name="connsiteY6226" fmla="*/ 465137 h 2152650"/>
              <a:gd name="connsiteX6227" fmla="*/ 3161768 w 3600448"/>
              <a:gd name="connsiteY6227" fmla="*/ 476567 h 2152650"/>
              <a:gd name="connsiteX6228" fmla="*/ 3166213 w 3600448"/>
              <a:gd name="connsiteY6228" fmla="*/ 476313 h 2152650"/>
              <a:gd name="connsiteX6229" fmla="*/ 3160379 w 3600448"/>
              <a:gd name="connsiteY6229" fmla="*/ 479424 h 2152650"/>
              <a:gd name="connsiteX6230" fmla="*/ 3150656 w 3600448"/>
              <a:gd name="connsiteY6230" fmla="*/ 480377 h 2152650"/>
              <a:gd name="connsiteX6231" fmla="*/ 3150656 w 3600448"/>
              <a:gd name="connsiteY6231" fmla="*/ 468947 h 2152650"/>
              <a:gd name="connsiteX6232" fmla="*/ 3165472 w 3600448"/>
              <a:gd name="connsiteY6232" fmla="*/ 465137 h 2152650"/>
              <a:gd name="connsiteX6233" fmla="*/ 2484964 w 3600448"/>
              <a:gd name="connsiteY6233" fmla="*/ 465137 h 2152650"/>
              <a:gd name="connsiteX6234" fmla="*/ 2488669 w 3600448"/>
              <a:gd name="connsiteY6234" fmla="*/ 465137 h 2152650"/>
              <a:gd name="connsiteX6235" fmla="*/ 2481260 w 3600448"/>
              <a:gd name="connsiteY6235" fmla="*/ 476249 h 2152650"/>
              <a:gd name="connsiteX6236" fmla="*/ 2484964 w 3600448"/>
              <a:gd name="connsiteY6236" fmla="*/ 465137 h 2152650"/>
              <a:gd name="connsiteX6237" fmla="*/ 2478085 w 3600448"/>
              <a:gd name="connsiteY6237" fmla="*/ 465137 h 2152650"/>
              <a:gd name="connsiteX6238" fmla="*/ 2478085 w 3600448"/>
              <a:gd name="connsiteY6238" fmla="*/ 469105 h 2152650"/>
              <a:gd name="connsiteX6239" fmla="*/ 2470147 w 3600448"/>
              <a:gd name="connsiteY6239" fmla="*/ 473074 h 2152650"/>
              <a:gd name="connsiteX6240" fmla="*/ 2478085 w 3600448"/>
              <a:gd name="connsiteY6240" fmla="*/ 465137 h 2152650"/>
              <a:gd name="connsiteX6241" fmla="*/ 2815694 w 3600448"/>
              <a:gd name="connsiteY6241" fmla="*/ 461645 h 2152650"/>
              <a:gd name="connsiteX6242" fmla="*/ 2811989 w 3600448"/>
              <a:gd name="connsiteY6242" fmla="*/ 473075 h 2152650"/>
              <a:gd name="connsiteX6243" fmla="*/ 2815694 w 3600448"/>
              <a:gd name="connsiteY6243" fmla="*/ 461645 h 2152650"/>
              <a:gd name="connsiteX6244" fmla="*/ 2417760 w 3600448"/>
              <a:gd name="connsiteY6244" fmla="*/ 461645 h 2152650"/>
              <a:gd name="connsiteX6245" fmla="*/ 2417760 w 3600448"/>
              <a:gd name="connsiteY6245" fmla="*/ 473075 h 2152650"/>
              <a:gd name="connsiteX6246" fmla="*/ 2357476 w 3600448"/>
              <a:gd name="connsiteY6246" fmla="*/ 457252 h 2152650"/>
              <a:gd name="connsiteX6247" fmla="*/ 2388608 w 3600448"/>
              <a:gd name="connsiteY6247" fmla="*/ 468609 h 2152650"/>
              <a:gd name="connsiteX6248" fmla="*/ 2351085 w 3600448"/>
              <a:gd name="connsiteY6248" fmla="*/ 490636 h 2152650"/>
              <a:gd name="connsiteX6249" fmla="*/ 2351085 w 3600448"/>
              <a:gd name="connsiteY6249" fmla="*/ 497978 h 2152650"/>
              <a:gd name="connsiteX6250" fmla="*/ 2339828 w 3600448"/>
              <a:gd name="connsiteY6250" fmla="*/ 501649 h 2152650"/>
              <a:gd name="connsiteX6251" fmla="*/ 2324819 w 3600448"/>
              <a:gd name="connsiteY6251" fmla="*/ 497978 h 2152650"/>
              <a:gd name="connsiteX6252" fmla="*/ 2328571 w 3600448"/>
              <a:gd name="connsiteY6252" fmla="*/ 501649 h 2152650"/>
              <a:gd name="connsiteX6253" fmla="*/ 2313562 w 3600448"/>
              <a:gd name="connsiteY6253" fmla="*/ 501649 h 2152650"/>
              <a:gd name="connsiteX6254" fmla="*/ 2309810 w 3600448"/>
              <a:gd name="connsiteY6254" fmla="*/ 490636 h 2152650"/>
              <a:gd name="connsiteX6255" fmla="*/ 2328571 w 3600448"/>
              <a:gd name="connsiteY6255" fmla="*/ 490636 h 2152650"/>
              <a:gd name="connsiteX6256" fmla="*/ 2328571 w 3600448"/>
              <a:gd name="connsiteY6256" fmla="*/ 479623 h 2152650"/>
              <a:gd name="connsiteX6257" fmla="*/ 2369846 w 3600448"/>
              <a:gd name="connsiteY6257" fmla="*/ 483294 h 2152650"/>
              <a:gd name="connsiteX6258" fmla="*/ 2373599 w 3600448"/>
              <a:gd name="connsiteY6258" fmla="*/ 475951 h 2152650"/>
              <a:gd name="connsiteX6259" fmla="*/ 2339828 w 3600448"/>
              <a:gd name="connsiteY6259" fmla="*/ 461267 h 2152650"/>
              <a:gd name="connsiteX6260" fmla="*/ 2357476 w 3600448"/>
              <a:gd name="connsiteY6260" fmla="*/ 457252 h 2152650"/>
              <a:gd name="connsiteX6261" fmla="*/ 2830510 w 3600448"/>
              <a:gd name="connsiteY6261" fmla="*/ 454025 h 2152650"/>
              <a:gd name="connsiteX6262" fmla="*/ 2834215 w 3600448"/>
              <a:gd name="connsiteY6262" fmla="*/ 461645 h 2152650"/>
              <a:gd name="connsiteX6263" fmla="*/ 2815694 w 3600448"/>
              <a:gd name="connsiteY6263" fmla="*/ 461645 h 2152650"/>
              <a:gd name="connsiteX6264" fmla="*/ 2811989 w 3600448"/>
              <a:gd name="connsiteY6264" fmla="*/ 457835 h 2152650"/>
              <a:gd name="connsiteX6265" fmla="*/ 2830510 w 3600448"/>
              <a:gd name="connsiteY6265" fmla="*/ 454025 h 2152650"/>
              <a:gd name="connsiteX6266" fmla="*/ 2005010 w 3600448"/>
              <a:gd name="connsiteY6266" fmla="*/ 454025 h 2152650"/>
              <a:gd name="connsiteX6267" fmla="*/ 2012948 w 3600448"/>
              <a:gd name="connsiteY6267" fmla="*/ 457200 h 2152650"/>
              <a:gd name="connsiteX6268" fmla="*/ 2005010 w 3600448"/>
              <a:gd name="connsiteY6268" fmla="*/ 457200 h 2152650"/>
              <a:gd name="connsiteX6269" fmla="*/ 2005010 w 3600448"/>
              <a:gd name="connsiteY6269" fmla="*/ 454025 h 2152650"/>
              <a:gd name="connsiteX6270" fmla="*/ 2935197 w 3600448"/>
              <a:gd name="connsiteY6270" fmla="*/ 453628 h 2152650"/>
              <a:gd name="connsiteX6271" fmla="*/ 2931472 w 3600448"/>
              <a:gd name="connsiteY6271" fmla="*/ 461089 h 2152650"/>
              <a:gd name="connsiteX6272" fmla="*/ 2931472 w 3600448"/>
              <a:gd name="connsiteY6272" fmla="*/ 454001 h 2152650"/>
              <a:gd name="connsiteX6273" fmla="*/ 2802977 w 3600448"/>
              <a:gd name="connsiteY6273" fmla="*/ 453231 h 2152650"/>
              <a:gd name="connsiteX6274" fmla="*/ 2811460 w 3600448"/>
              <a:gd name="connsiteY6274" fmla="*/ 454025 h 2152650"/>
              <a:gd name="connsiteX6275" fmla="*/ 2797172 w 3600448"/>
              <a:gd name="connsiteY6275" fmla="*/ 457200 h 2152650"/>
              <a:gd name="connsiteX6276" fmla="*/ 2802977 w 3600448"/>
              <a:gd name="connsiteY6276" fmla="*/ 453231 h 2152650"/>
              <a:gd name="connsiteX6277" fmla="*/ 2965447 w 3600448"/>
              <a:gd name="connsiteY6277" fmla="*/ 446087 h 2152650"/>
              <a:gd name="connsiteX6278" fmla="*/ 2960685 w 3600448"/>
              <a:gd name="connsiteY6278" fmla="*/ 450849 h 2152650"/>
              <a:gd name="connsiteX6279" fmla="*/ 2949572 w 3600448"/>
              <a:gd name="connsiteY6279" fmla="*/ 450849 h 2152650"/>
              <a:gd name="connsiteX6280" fmla="*/ 2924022 w 3600448"/>
              <a:gd name="connsiteY6280" fmla="*/ 442669 h 2152650"/>
              <a:gd name="connsiteX6281" fmla="*/ 2931472 w 3600448"/>
              <a:gd name="connsiteY6281" fmla="*/ 446167 h 2152650"/>
              <a:gd name="connsiteX6282" fmla="*/ 2931472 w 3600448"/>
              <a:gd name="connsiteY6282" fmla="*/ 454001 h 2152650"/>
              <a:gd name="connsiteX6283" fmla="*/ 2897947 w 3600448"/>
              <a:gd name="connsiteY6283" fmla="*/ 457359 h 2152650"/>
              <a:gd name="connsiteX6284" fmla="*/ 2909122 w 3600448"/>
              <a:gd name="connsiteY6284" fmla="*/ 464820 h 2152650"/>
              <a:gd name="connsiteX6285" fmla="*/ 2879322 w 3600448"/>
              <a:gd name="connsiteY6285" fmla="*/ 476012 h 2152650"/>
              <a:gd name="connsiteX6286" fmla="*/ 2894222 w 3600448"/>
              <a:gd name="connsiteY6286" fmla="*/ 468550 h 2152650"/>
              <a:gd name="connsiteX6287" fmla="*/ 2879322 w 3600448"/>
              <a:gd name="connsiteY6287" fmla="*/ 468550 h 2152650"/>
              <a:gd name="connsiteX6288" fmla="*/ 2875597 w 3600448"/>
              <a:gd name="connsiteY6288" fmla="*/ 479742 h 2152650"/>
              <a:gd name="connsiteX6289" fmla="*/ 2871872 w 3600448"/>
              <a:gd name="connsiteY6289" fmla="*/ 479742 h 2152650"/>
              <a:gd name="connsiteX6290" fmla="*/ 2868147 w 3600448"/>
              <a:gd name="connsiteY6290" fmla="*/ 490934 h 2152650"/>
              <a:gd name="connsiteX6291" fmla="*/ 2886772 w 3600448"/>
              <a:gd name="connsiteY6291" fmla="*/ 490934 h 2152650"/>
              <a:gd name="connsiteX6292" fmla="*/ 2905397 w 3600448"/>
              <a:gd name="connsiteY6292" fmla="*/ 476012 h 2152650"/>
              <a:gd name="connsiteX6293" fmla="*/ 2905397 w 3600448"/>
              <a:gd name="connsiteY6293" fmla="*/ 479742 h 2152650"/>
              <a:gd name="connsiteX6294" fmla="*/ 2987347 w 3600448"/>
              <a:gd name="connsiteY6294" fmla="*/ 476012 h 2152650"/>
              <a:gd name="connsiteX6295" fmla="*/ 2983622 w 3600448"/>
              <a:gd name="connsiteY6295" fmla="*/ 472281 h 2152650"/>
              <a:gd name="connsiteX6296" fmla="*/ 3013422 w 3600448"/>
              <a:gd name="connsiteY6296" fmla="*/ 461089 h 2152650"/>
              <a:gd name="connsiteX6297" fmla="*/ 3017147 w 3600448"/>
              <a:gd name="connsiteY6297" fmla="*/ 468550 h 2152650"/>
              <a:gd name="connsiteX6298" fmla="*/ 3020872 w 3600448"/>
              <a:gd name="connsiteY6298" fmla="*/ 464820 h 2152650"/>
              <a:gd name="connsiteX6299" fmla="*/ 3032047 w 3600448"/>
              <a:gd name="connsiteY6299" fmla="*/ 479742 h 2152650"/>
              <a:gd name="connsiteX6300" fmla="*/ 3095372 w 3600448"/>
              <a:gd name="connsiteY6300" fmla="*/ 464820 h 2152650"/>
              <a:gd name="connsiteX6301" fmla="*/ 3099097 w 3600448"/>
              <a:gd name="connsiteY6301" fmla="*/ 457359 h 2152650"/>
              <a:gd name="connsiteX6302" fmla="*/ 3140072 w 3600448"/>
              <a:gd name="connsiteY6302" fmla="*/ 461089 h 2152650"/>
              <a:gd name="connsiteX6303" fmla="*/ 3125172 w 3600448"/>
              <a:gd name="connsiteY6303" fmla="*/ 464820 h 2152650"/>
              <a:gd name="connsiteX6304" fmla="*/ 3140072 w 3600448"/>
              <a:gd name="connsiteY6304" fmla="*/ 468550 h 2152650"/>
              <a:gd name="connsiteX6305" fmla="*/ 3117722 w 3600448"/>
              <a:gd name="connsiteY6305" fmla="*/ 483473 h 2152650"/>
              <a:gd name="connsiteX6306" fmla="*/ 3058122 w 3600448"/>
              <a:gd name="connsiteY6306" fmla="*/ 502126 h 2152650"/>
              <a:gd name="connsiteX6307" fmla="*/ 3058122 w 3600448"/>
              <a:gd name="connsiteY6307" fmla="*/ 509587 h 2152650"/>
              <a:gd name="connsiteX6308" fmla="*/ 3028322 w 3600448"/>
              <a:gd name="connsiteY6308" fmla="*/ 513318 h 2152650"/>
              <a:gd name="connsiteX6309" fmla="*/ 3028322 w 3600448"/>
              <a:gd name="connsiteY6309" fmla="*/ 517049 h 2152650"/>
              <a:gd name="connsiteX6310" fmla="*/ 3009231 w 3600448"/>
              <a:gd name="connsiteY6310" fmla="*/ 522178 h 2152650"/>
              <a:gd name="connsiteX6311" fmla="*/ 2994421 w 3600448"/>
              <a:gd name="connsiteY6311" fmla="*/ 523756 h 2152650"/>
              <a:gd name="connsiteX6312" fmla="*/ 2994331 w 3600448"/>
              <a:gd name="connsiteY6312" fmla="*/ 523577 h 2152650"/>
              <a:gd name="connsiteX6313" fmla="*/ 2991072 w 3600448"/>
              <a:gd name="connsiteY6313" fmla="*/ 517049 h 2152650"/>
              <a:gd name="connsiteX6314" fmla="*/ 3005972 w 3600448"/>
              <a:gd name="connsiteY6314" fmla="*/ 517049 h 2152650"/>
              <a:gd name="connsiteX6315" fmla="*/ 3006438 w 3600448"/>
              <a:gd name="connsiteY6315" fmla="*/ 516116 h 2152650"/>
              <a:gd name="connsiteX6316" fmla="*/ 3008864 w 3600448"/>
              <a:gd name="connsiteY6316" fmla="*/ 511256 h 2152650"/>
              <a:gd name="connsiteX6317" fmla="*/ 3014353 w 3600448"/>
              <a:gd name="connsiteY6317" fmla="*/ 511453 h 2152650"/>
              <a:gd name="connsiteX6318" fmla="*/ 3024597 w 3600448"/>
              <a:gd name="connsiteY6318" fmla="*/ 513318 h 2152650"/>
              <a:gd name="connsiteX6319" fmla="*/ 3032047 w 3600448"/>
              <a:gd name="connsiteY6319" fmla="*/ 502126 h 2152650"/>
              <a:gd name="connsiteX6320" fmla="*/ 3043222 w 3600448"/>
              <a:gd name="connsiteY6320" fmla="*/ 494665 h 2152650"/>
              <a:gd name="connsiteX6321" fmla="*/ 3050672 w 3600448"/>
              <a:gd name="connsiteY6321" fmla="*/ 498395 h 2152650"/>
              <a:gd name="connsiteX6322" fmla="*/ 3058122 w 3600448"/>
              <a:gd name="connsiteY6322" fmla="*/ 483473 h 2152650"/>
              <a:gd name="connsiteX6323" fmla="*/ 3073022 w 3600448"/>
              <a:gd name="connsiteY6323" fmla="*/ 479742 h 2152650"/>
              <a:gd name="connsiteX6324" fmla="*/ 3035772 w 3600448"/>
              <a:gd name="connsiteY6324" fmla="*/ 483473 h 2152650"/>
              <a:gd name="connsiteX6325" fmla="*/ 3024597 w 3600448"/>
              <a:gd name="connsiteY6325" fmla="*/ 494665 h 2152650"/>
              <a:gd name="connsiteX6326" fmla="*/ 3028322 w 3600448"/>
              <a:gd name="connsiteY6326" fmla="*/ 490934 h 2152650"/>
              <a:gd name="connsiteX6327" fmla="*/ 3009697 w 3600448"/>
              <a:gd name="connsiteY6327" fmla="*/ 490934 h 2152650"/>
              <a:gd name="connsiteX6328" fmla="*/ 3013422 w 3600448"/>
              <a:gd name="connsiteY6328" fmla="*/ 487204 h 2152650"/>
              <a:gd name="connsiteX6329" fmla="*/ 2991072 w 3600448"/>
              <a:gd name="connsiteY6329" fmla="*/ 490934 h 2152650"/>
              <a:gd name="connsiteX6330" fmla="*/ 3002247 w 3600448"/>
              <a:gd name="connsiteY6330" fmla="*/ 490934 h 2152650"/>
              <a:gd name="connsiteX6331" fmla="*/ 3009697 w 3600448"/>
              <a:gd name="connsiteY6331" fmla="*/ 502126 h 2152650"/>
              <a:gd name="connsiteX6332" fmla="*/ 2998522 w 3600448"/>
              <a:gd name="connsiteY6332" fmla="*/ 505857 h 2152650"/>
              <a:gd name="connsiteX6333" fmla="*/ 2987347 w 3600448"/>
              <a:gd name="connsiteY6333" fmla="*/ 490934 h 2152650"/>
              <a:gd name="connsiteX6334" fmla="*/ 2972447 w 3600448"/>
              <a:gd name="connsiteY6334" fmla="*/ 494665 h 2152650"/>
              <a:gd name="connsiteX6335" fmla="*/ 2964997 w 3600448"/>
              <a:gd name="connsiteY6335" fmla="*/ 505857 h 2152650"/>
              <a:gd name="connsiteX6336" fmla="*/ 2909122 w 3600448"/>
              <a:gd name="connsiteY6336" fmla="*/ 505857 h 2152650"/>
              <a:gd name="connsiteX6337" fmla="*/ 2879788 w 3600448"/>
              <a:gd name="connsiteY6337" fmla="*/ 518448 h 2152650"/>
              <a:gd name="connsiteX6338" fmla="*/ 2853495 w 3600448"/>
              <a:gd name="connsiteY6338" fmla="*/ 528149 h 2152650"/>
              <a:gd name="connsiteX6339" fmla="*/ 2839278 w 3600448"/>
              <a:gd name="connsiteY6339" fmla="*/ 527774 h 2152650"/>
              <a:gd name="connsiteX6340" fmla="*/ 2827172 w 3600448"/>
              <a:gd name="connsiteY6340" fmla="*/ 535702 h 2152650"/>
              <a:gd name="connsiteX6341" fmla="*/ 2830897 w 3600448"/>
              <a:gd name="connsiteY6341" fmla="*/ 535702 h 2152650"/>
              <a:gd name="connsiteX6342" fmla="*/ 2804822 w 3600448"/>
              <a:gd name="connsiteY6342" fmla="*/ 531971 h 2152650"/>
              <a:gd name="connsiteX6343" fmla="*/ 2808547 w 3600448"/>
              <a:gd name="connsiteY6343" fmla="*/ 520779 h 2152650"/>
              <a:gd name="connsiteX6344" fmla="*/ 2797372 w 3600448"/>
              <a:gd name="connsiteY6344" fmla="*/ 517049 h 2152650"/>
              <a:gd name="connsiteX6345" fmla="*/ 2789922 w 3600448"/>
              <a:gd name="connsiteY6345" fmla="*/ 524510 h 2152650"/>
              <a:gd name="connsiteX6346" fmla="*/ 2779678 w 3600448"/>
              <a:gd name="connsiteY6346" fmla="*/ 523111 h 2152650"/>
              <a:gd name="connsiteX6347" fmla="*/ 2771161 w 3600448"/>
              <a:gd name="connsiteY6347" fmla="*/ 523863 h 2152650"/>
              <a:gd name="connsiteX6348" fmla="*/ 2769435 w 3600448"/>
              <a:gd name="connsiteY6348" fmla="*/ 515650 h 2152650"/>
              <a:gd name="connsiteX6349" fmla="*/ 2767572 w 3600448"/>
              <a:gd name="connsiteY6349" fmla="*/ 509587 h 2152650"/>
              <a:gd name="connsiteX6350" fmla="*/ 2808547 w 3600448"/>
              <a:gd name="connsiteY6350" fmla="*/ 502126 h 2152650"/>
              <a:gd name="connsiteX6351" fmla="*/ 2830897 w 3600448"/>
              <a:gd name="connsiteY6351" fmla="*/ 490934 h 2152650"/>
              <a:gd name="connsiteX6352" fmla="*/ 2823447 w 3600448"/>
              <a:gd name="connsiteY6352" fmla="*/ 483473 h 2152650"/>
              <a:gd name="connsiteX6353" fmla="*/ 2808547 w 3600448"/>
              <a:gd name="connsiteY6353" fmla="*/ 483473 h 2152650"/>
              <a:gd name="connsiteX6354" fmla="*/ 2834622 w 3600448"/>
              <a:gd name="connsiteY6354" fmla="*/ 476012 h 2152650"/>
              <a:gd name="connsiteX6355" fmla="*/ 2830897 w 3600448"/>
              <a:gd name="connsiteY6355" fmla="*/ 483473 h 2152650"/>
              <a:gd name="connsiteX6356" fmla="*/ 2868147 w 3600448"/>
              <a:gd name="connsiteY6356" fmla="*/ 476012 h 2152650"/>
              <a:gd name="connsiteX6357" fmla="*/ 2860697 w 3600448"/>
              <a:gd name="connsiteY6357" fmla="*/ 468550 h 2152650"/>
              <a:gd name="connsiteX6358" fmla="*/ 2890497 w 3600448"/>
              <a:gd name="connsiteY6358" fmla="*/ 457359 h 2152650"/>
              <a:gd name="connsiteX6359" fmla="*/ 2924022 w 3600448"/>
              <a:gd name="connsiteY6359" fmla="*/ 442669 h 2152650"/>
              <a:gd name="connsiteX6360" fmla="*/ 2503485 w 3600448"/>
              <a:gd name="connsiteY6360" fmla="*/ 439737 h 2152650"/>
              <a:gd name="connsiteX6361" fmla="*/ 2517773 w 3600448"/>
              <a:gd name="connsiteY6361" fmla="*/ 446087 h 2152650"/>
              <a:gd name="connsiteX6362" fmla="*/ 2503485 w 3600448"/>
              <a:gd name="connsiteY6362" fmla="*/ 439737 h 2152650"/>
              <a:gd name="connsiteX6363" fmla="*/ 2458506 w 3600448"/>
              <a:gd name="connsiteY6363" fmla="*/ 438785 h 2152650"/>
              <a:gd name="connsiteX6364" fmla="*/ 2473323 w 3600448"/>
              <a:gd name="connsiteY6364" fmla="*/ 446405 h 2152650"/>
              <a:gd name="connsiteX6365" fmla="*/ 2465915 w 3600448"/>
              <a:gd name="connsiteY6365" fmla="*/ 442595 h 2152650"/>
              <a:gd name="connsiteX6366" fmla="*/ 2465915 w 3600448"/>
              <a:gd name="connsiteY6366" fmla="*/ 450215 h 2152650"/>
              <a:gd name="connsiteX6367" fmla="*/ 2417760 w 3600448"/>
              <a:gd name="connsiteY6367" fmla="*/ 461645 h 2152650"/>
              <a:gd name="connsiteX6368" fmla="*/ 2451098 w 3600448"/>
              <a:gd name="connsiteY6368" fmla="*/ 446405 h 2152650"/>
              <a:gd name="connsiteX6369" fmla="*/ 2447394 w 3600448"/>
              <a:gd name="connsiteY6369" fmla="*/ 454025 h 2152650"/>
              <a:gd name="connsiteX6370" fmla="*/ 2458506 w 3600448"/>
              <a:gd name="connsiteY6370" fmla="*/ 438785 h 2152650"/>
              <a:gd name="connsiteX6371" fmla="*/ 2157410 w 3600448"/>
              <a:gd name="connsiteY6371" fmla="*/ 431800 h 2152650"/>
              <a:gd name="connsiteX6372" fmla="*/ 2149472 w 3600448"/>
              <a:gd name="connsiteY6372" fmla="*/ 439737 h 2152650"/>
              <a:gd name="connsiteX6373" fmla="*/ 2143122 w 3600448"/>
              <a:gd name="connsiteY6373" fmla="*/ 434975 h 2152650"/>
              <a:gd name="connsiteX6374" fmla="*/ 3005452 w 3600448"/>
              <a:gd name="connsiteY6374" fmla="*/ 428625 h 2152650"/>
              <a:gd name="connsiteX6375" fmla="*/ 3001642 w 3600448"/>
              <a:gd name="connsiteY6375" fmla="*/ 434975 h 2152650"/>
              <a:gd name="connsiteX6376" fmla="*/ 2994022 w 3600448"/>
              <a:gd name="connsiteY6376" fmla="*/ 431800 h 2152650"/>
              <a:gd name="connsiteX6377" fmla="*/ 3005452 w 3600448"/>
              <a:gd name="connsiteY6377" fmla="*/ 428625 h 2152650"/>
              <a:gd name="connsiteX6378" fmla="*/ 2310245 w 3600448"/>
              <a:gd name="connsiteY6378" fmla="*/ 428624 h 2152650"/>
              <a:gd name="connsiteX6379" fmla="*/ 2307461 w 3600448"/>
              <a:gd name="connsiteY6379" fmla="*/ 432328 h 2152650"/>
              <a:gd name="connsiteX6380" fmla="*/ 2307235 w 3600448"/>
              <a:gd name="connsiteY6380" fmla="*/ 432429 h 2152650"/>
              <a:gd name="connsiteX6381" fmla="*/ 2268477 w 3600448"/>
              <a:gd name="connsiteY6381" fmla="*/ 425846 h 2152650"/>
              <a:gd name="connsiteX6382" fmla="*/ 2268013 w 3600448"/>
              <a:gd name="connsiteY6382" fmla="*/ 426309 h 2152650"/>
              <a:gd name="connsiteX6383" fmla="*/ 2265693 w 3600448"/>
              <a:gd name="connsiteY6383" fmla="*/ 428624 h 2152650"/>
              <a:gd name="connsiteX6384" fmla="*/ 2263719 w 3600448"/>
              <a:gd name="connsiteY6384" fmla="*/ 426796 h 2152650"/>
              <a:gd name="connsiteX6385" fmla="*/ 2325096 w 3600448"/>
              <a:gd name="connsiteY6385" fmla="*/ 421216 h 2152650"/>
              <a:gd name="connsiteX6386" fmla="*/ 2319991 w 3600448"/>
              <a:gd name="connsiteY6386" fmla="*/ 422605 h 2152650"/>
              <a:gd name="connsiteX6387" fmla="*/ 2319451 w 3600448"/>
              <a:gd name="connsiteY6387" fmla="*/ 422282 h 2152650"/>
              <a:gd name="connsiteX6388" fmla="*/ 2255251 w 3600448"/>
              <a:gd name="connsiteY6388" fmla="*/ 420811 h 2152650"/>
              <a:gd name="connsiteX6389" fmla="*/ 2259195 w 3600448"/>
              <a:gd name="connsiteY6389" fmla="*/ 422605 h 2152650"/>
              <a:gd name="connsiteX6390" fmla="*/ 2263719 w 3600448"/>
              <a:gd name="connsiteY6390" fmla="*/ 426796 h 2152650"/>
              <a:gd name="connsiteX6391" fmla="*/ 2254555 w 3600448"/>
              <a:gd name="connsiteY6391" fmla="*/ 428624 h 2152650"/>
              <a:gd name="connsiteX6392" fmla="*/ 2258267 w 3600448"/>
              <a:gd name="connsiteY6392" fmla="*/ 424920 h 2152650"/>
              <a:gd name="connsiteX6393" fmla="*/ 2247129 w 3600448"/>
              <a:gd name="connsiteY6393" fmla="*/ 424920 h 2152650"/>
              <a:gd name="connsiteX6394" fmla="*/ 2255251 w 3600448"/>
              <a:gd name="connsiteY6394" fmla="*/ 420811 h 2152650"/>
              <a:gd name="connsiteX6395" fmla="*/ 3060698 w 3600448"/>
              <a:gd name="connsiteY6395" fmla="*/ 420687 h 2152650"/>
              <a:gd name="connsiteX6396" fmla="*/ 3060698 w 3600448"/>
              <a:gd name="connsiteY6396" fmla="*/ 423862 h 2152650"/>
              <a:gd name="connsiteX6397" fmla="*/ 3057523 w 3600448"/>
              <a:gd name="connsiteY6397" fmla="*/ 422955 h 2152650"/>
              <a:gd name="connsiteX6398" fmla="*/ 3049585 w 3600448"/>
              <a:gd name="connsiteY6398" fmla="*/ 420687 h 2152650"/>
              <a:gd name="connsiteX6399" fmla="*/ 3057523 w 3600448"/>
              <a:gd name="connsiteY6399" fmla="*/ 422955 h 2152650"/>
              <a:gd name="connsiteX6400" fmla="*/ 3049585 w 3600448"/>
              <a:gd name="connsiteY6400" fmla="*/ 428624 h 2152650"/>
              <a:gd name="connsiteX6401" fmla="*/ 3016248 w 3600448"/>
              <a:gd name="connsiteY6401" fmla="*/ 413279 h 2152650"/>
              <a:gd name="connsiteX6402" fmla="*/ 3005135 w 3600448"/>
              <a:gd name="connsiteY6402" fmla="*/ 420687 h 2152650"/>
              <a:gd name="connsiteX6403" fmla="*/ 3016248 w 3600448"/>
              <a:gd name="connsiteY6403" fmla="*/ 413279 h 2152650"/>
              <a:gd name="connsiteX6404" fmla="*/ 2149334 w 3600448"/>
              <a:gd name="connsiteY6404" fmla="*/ 402503 h 2152650"/>
              <a:gd name="connsiteX6405" fmla="*/ 2145607 w 3600448"/>
              <a:gd name="connsiteY6405" fmla="*/ 409719 h 2152650"/>
              <a:gd name="connsiteX6406" fmla="*/ 2138152 w 3600448"/>
              <a:gd name="connsiteY6406" fmla="*/ 409719 h 2152650"/>
              <a:gd name="connsiteX6407" fmla="*/ 2171697 w 3600448"/>
              <a:gd name="connsiteY6407" fmla="*/ 406111 h 2152650"/>
              <a:gd name="connsiteX6408" fmla="*/ 2145607 w 3600448"/>
              <a:gd name="connsiteY6408" fmla="*/ 413326 h 2152650"/>
              <a:gd name="connsiteX6409" fmla="*/ 2085972 w 3600448"/>
              <a:gd name="connsiteY6409" fmla="*/ 427758 h 2152650"/>
              <a:gd name="connsiteX6410" fmla="*/ 2097154 w 3600448"/>
              <a:gd name="connsiteY6410" fmla="*/ 420542 h 2152650"/>
              <a:gd name="connsiteX6411" fmla="*/ 2093426 w 3600448"/>
              <a:gd name="connsiteY6411" fmla="*/ 420542 h 2152650"/>
              <a:gd name="connsiteX6412" fmla="*/ 2119517 w 3600448"/>
              <a:gd name="connsiteY6412" fmla="*/ 406111 h 2152650"/>
              <a:gd name="connsiteX6413" fmla="*/ 2119517 w 3600448"/>
              <a:gd name="connsiteY6413" fmla="*/ 416934 h 2152650"/>
              <a:gd name="connsiteX6414" fmla="*/ 2149334 w 3600448"/>
              <a:gd name="connsiteY6414" fmla="*/ 402503 h 2152650"/>
              <a:gd name="connsiteX6415" fmla="*/ 3054586 w 3600448"/>
              <a:gd name="connsiteY6415" fmla="*/ 399917 h 2152650"/>
              <a:gd name="connsiteX6416" fmla="*/ 3057206 w 3600448"/>
              <a:gd name="connsiteY6416" fmla="*/ 402695 h 2152650"/>
              <a:gd name="connsiteX6417" fmla="*/ 3046728 w 3600448"/>
              <a:gd name="connsiteY6417" fmla="*/ 402695 h 2152650"/>
              <a:gd name="connsiteX6418" fmla="*/ 3054586 w 3600448"/>
              <a:gd name="connsiteY6418" fmla="*/ 399917 h 2152650"/>
              <a:gd name="connsiteX6419" fmla="*/ 2306533 w 3600448"/>
              <a:gd name="connsiteY6419" fmla="*/ 398991 h 2152650"/>
              <a:gd name="connsiteX6420" fmla="*/ 2336234 w 3600448"/>
              <a:gd name="connsiteY6420" fmla="*/ 406399 h 2152650"/>
              <a:gd name="connsiteX6421" fmla="*/ 2317671 w 3600448"/>
              <a:gd name="connsiteY6421" fmla="*/ 413808 h 2152650"/>
              <a:gd name="connsiteX6422" fmla="*/ 2351085 w 3600448"/>
              <a:gd name="connsiteY6422" fmla="*/ 410104 h 2152650"/>
              <a:gd name="connsiteX6423" fmla="*/ 2317671 w 3600448"/>
              <a:gd name="connsiteY6423" fmla="*/ 421216 h 2152650"/>
              <a:gd name="connsiteX6424" fmla="*/ 2319451 w 3600448"/>
              <a:gd name="connsiteY6424" fmla="*/ 422282 h 2152650"/>
              <a:gd name="connsiteX6425" fmla="*/ 2307925 w 3600448"/>
              <a:gd name="connsiteY6425" fmla="*/ 424457 h 2152650"/>
              <a:gd name="connsiteX6426" fmla="*/ 2299107 w 3600448"/>
              <a:gd name="connsiteY6426" fmla="*/ 436033 h 2152650"/>
              <a:gd name="connsiteX6427" fmla="*/ 2307235 w 3600448"/>
              <a:gd name="connsiteY6427" fmla="*/ 432429 h 2152650"/>
              <a:gd name="connsiteX6428" fmla="*/ 2303284 w 3600448"/>
              <a:gd name="connsiteY6428" fmla="*/ 437422 h 2152650"/>
              <a:gd name="connsiteX6429" fmla="*/ 2287969 w 3600448"/>
              <a:gd name="connsiteY6429" fmla="*/ 443441 h 2152650"/>
              <a:gd name="connsiteX6430" fmla="*/ 2295394 w 3600448"/>
              <a:gd name="connsiteY6430" fmla="*/ 447145 h 2152650"/>
              <a:gd name="connsiteX6431" fmla="*/ 2291682 w 3600448"/>
              <a:gd name="connsiteY6431" fmla="*/ 450849 h 2152650"/>
              <a:gd name="connsiteX6432" fmla="*/ 2310245 w 3600448"/>
              <a:gd name="connsiteY6432" fmla="*/ 458257 h 2152650"/>
              <a:gd name="connsiteX6433" fmla="*/ 2295394 w 3600448"/>
              <a:gd name="connsiteY6433" fmla="*/ 469370 h 2152650"/>
              <a:gd name="connsiteX6434" fmla="*/ 2328809 w 3600448"/>
              <a:gd name="connsiteY6434" fmla="*/ 458257 h 2152650"/>
              <a:gd name="connsiteX6435" fmla="*/ 2332522 w 3600448"/>
              <a:gd name="connsiteY6435" fmla="*/ 469370 h 2152650"/>
              <a:gd name="connsiteX6436" fmla="*/ 2328809 w 3600448"/>
              <a:gd name="connsiteY6436" fmla="*/ 461962 h 2152650"/>
              <a:gd name="connsiteX6437" fmla="*/ 2302820 w 3600448"/>
              <a:gd name="connsiteY6437" fmla="*/ 473074 h 2152650"/>
              <a:gd name="connsiteX6438" fmla="*/ 2281008 w 3600448"/>
              <a:gd name="connsiteY6438" fmla="*/ 486039 h 2152650"/>
              <a:gd name="connsiteX6439" fmla="*/ 2269532 w 3600448"/>
              <a:gd name="connsiteY6439" fmla="*/ 487156 h 2152650"/>
              <a:gd name="connsiteX6440" fmla="*/ 2273118 w 3600448"/>
              <a:gd name="connsiteY6440" fmla="*/ 482797 h 2152650"/>
              <a:gd name="connsiteX6441" fmla="*/ 2284256 w 3600448"/>
              <a:gd name="connsiteY6441" fmla="*/ 480482 h 2152650"/>
              <a:gd name="connsiteX6442" fmla="*/ 2284256 w 3600448"/>
              <a:gd name="connsiteY6442" fmla="*/ 469370 h 2152650"/>
              <a:gd name="connsiteX6443" fmla="*/ 2250842 w 3600448"/>
              <a:gd name="connsiteY6443" fmla="*/ 476778 h 2152650"/>
              <a:gd name="connsiteX6444" fmla="*/ 2269405 w 3600448"/>
              <a:gd name="connsiteY6444" fmla="*/ 458257 h 2152650"/>
              <a:gd name="connsiteX6445" fmla="*/ 2265693 w 3600448"/>
              <a:gd name="connsiteY6445" fmla="*/ 458257 h 2152650"/>
              <a:gd name="connsiteX6446" fmla="*/ 2276831 w 3600448"/>
              <a:gd name="connsiteY6446" fmla="*/ 454553 h 2152650"/>
              <a:gd name="connsiteX6447" fmla="*/ 2258267 w 3600448"/>
              <a:gd name="connsiteY6447" fmla="*/ 450849 h 2152650"/>
              <a:gd name="connsiteX6448" fmla="*/ 2258267 w 3600448"/>
              <a:gd name="connsiteY6448" fmla="*/ 454553 h 2152650"/>
              <a:gd name="connsiteX6449" fmla="*/ 2243416 w 3600448"/>
              <a:gd name="connsiteY6449" fmla="*/ 447145 h 2152650"/>
              <a:gd name="connsiteX6450" fmla="*/ 2243416 w 3600448"/>
              <a:gd name="connsiteY6450" fmla="*/ 476778 h 2152650"/>
              <a:gd name="connsiteX6451" fmla="*/ 2232278 w 3600448"/>
              <a:gd name="connsiteY6451" fmla="*/ 480482 h 2152650"/>
              <a:gd name="connsiteX6452" fmla="*/ 2235991 w 3600448"/>
              <a:gd name="connsiteY6452" fmla="*/ 473074 h 2152650"/>
              <a:gd name="connsiteX6453" fmla="*/ 2224853 w 3600448"/>
              <a:gd name="connsiteY6453" fmla="*/ 480482 h 2152650"/>
              <a:gd name="connsiteX6454" fmla="*/ 2180300 w 3600448"/>
              <a:gd name="connsiteY6454" fmla="*/ 476778 h 2152650"/>
              <a:gd name="connsiteX6455" fmla="*/ 2169162 w 3600448"/>
              <a:gd name="connsiteY6455" fmla="*/ 484186 h 2152650"/>
              <a:gd name="connsiteX6456" fmla="*/ 2150599 w 3600448"/>
              <a:gd name="connsiteY6456" fmla="*/ 484186 h 2152650"/>
              <a:gd name="connsiteX6457" fmla="*/ 2150599 w 3600448"/>
              <a:gd name="connsiteY6457" fmla="*/ 487891 h 2152650"/>
              <a:gd name="connsiteX6458" fmla="*/ 2128322 w 3600448"/>
              <a:gd name="connsiteY6458" fmla="*/ 480482 h 2152650"/>
              <a:gd name="connsiteX6459" fmla="*/ 2135748 w 3600448"/>
              <a:gd name="connsiteY6459" fmla="*/ 480482 h 2152650"/>
              <a:gd name="connsiteX6460" fmla="*/ 2120897 w 3600448"/>
              <a:gd name="connsiteY6460" fmla="*/ 476778 h 2152650"/>
              <a:gd name="connsiteX6461" fmla="*/ 2139461 w 3600448"/>
              <a:gd name="connsiteY6461" fmla="*/ 473074 h 2152650"/>
              <a:gd name="connsiteX6462" fmla="*/ 2124610 w 3600448"/>
              <a:gd name="connsiteY6462" fmla="*/ 465666 h 2152650"/>
              <a:gd name="connsiteX6463" fmla="*/ 2135748 w 3600448"/>
              <a:gd name="connsiteY6463" fmla="*/ 458257 h 2152650"/>
              <a:gd name="connsiteX6464" fmla="*/ 2172875 w 3600448"/>
              <a:gd name="connsiteY6464" fmla="*/ 458257 h 2152650"/>
              <a:gd name="connsiteX6465" fmla="*/ 2169162 w 3600448"/>
              <a:gd name="connsiteY6465" fmla="*/ 465666 h 2152650"/>
              <a:gd name="connsiteX6466" fmla="*/ 2187726 w 3600448"/>
              <a:gd name="connsiteY6466" fmla="*/ 450849 h 2152650"/>
              <a:gd name="connsiteX6467" fmla="*/ 2184013 w 3600448"/>
              <a:gd name="connsiteY6467" fmla="*/ 447145 h 2152650"/>
              <a:gd name="connsiteX6468" fmla="*/ 2202577 w 3600448"/>
              <a:gd name="connsiteY6468" fmla="*/ 454553 h 2152650"/>
              <a:gd name="connsiteX6469" fmla="*/ 2224853 w 3600448"/>
              <a:gd name="connsiteY6469" fmla="*/ 447145 h 2152650"/>
              <a:gd name="connsiteX6470" fmla="*/ 2221140 w 3600448"/>
              <a:gd name="connsiteY6470" fmla="*/ 443441 h 2152650"/>
              <a:gd name="connsiteX6471" fmla="*/ 2210002 w 3600448"/>
              <a:gd name="connsiteY6471" fmla="*/ 443441 h 2152650"/>
              <a:gd name="connsiteX6472" fmla="*/ 2213715 w 3600448"/>
              <a:gd name="connsiteY6472" fmla="*/ 436033 h 2152650"/>
              <a:gd name="connsiteX6473" fmla="*/ 2254555 w 3600448"/>
              <a:gd name="connsiteY6473" fmla="*/ 432328 h 2152650"/>
              <a:gd name="connsiteX6474" fmla="*/ 2247129 w 3600448"/>
              <a:gd name="connsiteY6474" fmla="*/ 439737 h 2152650"/>
              <a:gd name="connsiteX6475" fmla="*/ 2265693 w 3600448"/>
              <a:gd name="connsiteY6475" fmla="*/ 439737 h 2152650"/>
              <a:gd name="connsiteX6476" fmla="*/ 2273118 w 3600448"/>
              <a:gd name="connsiteY6476" fmla="*/ 424920 h 2152650"/>
              <a:gd name="connsiteX6477" fmla="*/ 2268477 w 3600448"/>
              <a:gd name="connsiteY6477" fmla="*/ 425846 h 2152650"/>
              <a:gd name="connsiteX6478" fmla="*/ 2284256 w 3600448"/>
              <a:gd name="connsiteY6478" fmla="*/ 410104 h 2152650"/>
              <a:gd name="connsiteX6479" fmla="*/ 2280544 w 3600448"/>
              <a:gd name="connsiteY6479" fmla="*/ 410104 h 2152650"/>
              <a:gd name="connsiteX6480" fmla="*/ 2310245 w 3600448"/>
              <a:gd name="connsiteY6480" fmla="*/ 410104 h 2152650"/>
              <a:gd name="connsiteX6481" fmla="*/ 2306533 w 3600448"/>
              <a:gd name="connsiteY6481" fmla="*/ 398991 h 2152650"/>
              <a:gd name="connsiteX6482" fmla="*/ 3066986 w 3600448"/>
              <a:gd name="connsiteY6482" fmla="*/ 398019 h 2152650"/>
              <a:gd name="connsiteX6483" fmla="*/ 3069088 w 3600448"/>
              <a:gd name="connsiteY6483" fmla="*/ 401637 h 2152650"/>
              <a:gd name="connsiteX6484" fmla="*/ 3066498 w 3600448"/>
              <a:gd name="connsiteY6484" fmla="*/ 398400 h 2152650"/>
              <a:gd name="connsiteX6485" fmla="*/ 3080144 w 3600448"/>
              <a:gd name="connsiteY6485" fmla="*/ 387350 h 2152650"/>
              <a:gd name="connsiteX6486" fmla="*/ 3083716 w 3600448"/>
              <a:gd name="connsiteY6486" fmla="*/ 398462 h 2152650"/>
              <a:gd name="connsiteX6487" fmla="*/ 3076572 w 3600448"/>
              <a:gd name="connsiteY6487" fmla="*/ 398462 h 2152650"/>
              <a:gd name="connsiteX6488" fmla="*/ 3080144 w 3600448"/>
              <a:gd name="connsiteY6488" fmla="*/ 387350 h 2152650"/>
              <a:gd name="connsiteX6489" fmla="*/ 3076799 w 3600448"/>
              <a:gd name="connsiteY6489" fmla="*/ 387350 h 2152650"/>
              <a:gd name="connsiteX6490" fmla="*/ 3071498 w 3600448"/>
              <a:gd name="connsiteY6490" fmla="*/ 394493 h 2152650"/>
              <a:gd name="connsiteX6491" fmla="*/ 3066986 w 3600448"/>
              <a:gd name="connsiteY6491" fmla="*/ 398019 h 2152650"/>
              <a:gd name="connsiteX6492" fmla="*/ 3065715 w 3600448"/>
              <a:gd name="connsiteY6492" fmla="*/ 395833 h 2152650"/>
              <a:gd name="connsiteX6493" fmla="*/ 3076799 w 3600448"/>
              <a:gd name="connsiteY6493" fmla="*/ 387350 h 2152650"/>
              <a:gd name="connsiteX6494" fmla="*/ 2421993 w 3600448"/>
              <a:gd name="connsiteY6494" fmla="*/ 383222 h 2152650"/>
              <a:gd name="connsiteX6495" fmla="*/ 2422700 w 3600448"/>
              <a:gd name="connsiteY6495" fmla="*/ 384533 h 2152650"/>
              <a:gd name="connsiteX6496" fmla="*/ 2422688 w 3600448"/>
              <a:gd name="connsiteY6496" fmla="*/ 384591 h 2152650"/>
              <a:gd name="connsiteX6497" fmla="*/ 2414585 w 3600448"/>
              <a:gd name="connsiteY6497" fmla="*/ 387032 h 2152650"/>
              <a:gd name="connsiteX6498" fmla="*/ 2421993 w 3600448"/>
              <a:gd name="connsiteY6498" fmla="*/ 383222 h 2152650"/>
              <a:gd name="connsiteX6499" fmla="*/ 2514597 w 3600448"/>
              <a:gd name="connsiteY6499" fmla="*/ 382587 h 2152650"/>
              <a:gd name="connsiteX6500" fmla="*/ 2528885 w 3600448"/>
              <a:gd name="connsiteY6500" fmla="*/ 387349 h 2152650"/>
              <a:gd name="connsiteX6501" fmla="*/ 2517772 w 3600448"/>
              <a:gd name="connsiteY6501" fmla="*/ 390524 h 2152650"/>
              <a:gd name="connsiteX6502" fmla="*/ 2397169 w 3600448"/>
              <a:gd name="connsiteY6502" fmla="*/ 381892 h 2152650"/>
              <a:gd name="connsiteX6503" fmla="*/ 2403473 w 3600448"/>
              <a:gd name="connsiteY6503" fmla="*/ 383777 h 2152650"/>
              <a:gd name="connsiteX6504" fmla="*/ 2399703 w 3600448"/>
              <a:gd name="connsiteY6504" fmla="*/ 391318 h 2152650"/>
              <a:gd name="connsiteX6505" fmla="*/ 2373310 w 3600448"/>
              <a:gd name="connsiteY6505" fmla="*/ 398858 h 2152650"/>
              <a:gd name="connsiteX6506" fmla="*/ 2397169 w 3600448"/>
              <a:gd name="connsiteY6506" fmla="*/ 381892 h 2152650"/>
              <a:gd name="connsiteX6507" fmla="*/ 2159306 w 3600448"/>
              <a:gd name="connsiteY6507" fmla="*/ 379122 h 2152650"/>
              <a:gd name="connsiteX6508" fmla="*/ 2159042 w 3600448"/>
              <a:gd name="connsiteY6508" fmla="*/ 379462 h 2152650"/>
              <a:gd name="connsiteX6509" fmla="*/ 2169004 w 3600448"/>
              <a:gd name="connsiteY6509" fmla="*/ 383608 h 2152650"/>
              <a:gd name="connsiteX6510" fmla="*/ 2075798 w 3600448"/>
              <a:gd name="connsiteY6510" fmla="*/ 420460 h 2152650"/>
              <a:gd name="connsiteX6511" fmla="*/ 2079526 w 3600448"/>
              <a:gd name="connsiteY6511" fmla="*/ 420460 h 2152650"/>
              <a:gd name="connsiteX6512" fmla="*/ 2068341 w 3600448"/>
              <a:gd name="connsiteY6512" fmla="*/ 424146 h 2152650"/>
              <a:gd name="connsiteX6513" fmla="*/ 2072070 w 3600448"/>
              <a:gd name="connsiteY6513" fmla="*/ 416775 h 2152650"/>
              <a:gd name="connsiteX6514" fmla="*/ 2042244 w 3600448"/>
              <a:gd name="connsiteY6514" fmla="*/ 438887 h 2152650"/>
              <a:gd name="connsiteX6515" fmla="*/ 2034787 w 3600448"/>
              <a:gd name="connsiteY6515" fmla="*/ 435202 h 2152650"/>
              <a:gd name="connsiteX6516" fmla="*/ 2034787 w 3600448"/>
              <a:gd name="connsiteY6516" fmla="*/ 442572 h 2152650"/>
              <a:gd name="connsiteX6517" fmla="*/ 1997505 w 3600448"/>
              <a:gd name="connsiteY6517" fmla="*/ 449943 h 2152650"/>
              <a:gd name="connsiteX6518" fmla="*/ 1986320 w 3600448"/>
              <a:gd name="connsiteY6518" fmla="*/ 468369 h 2152650"/>
              <a:gd name="connsiteX6519" fmla="*/ 1971408 w 3600448"/>
              <a:gd name="connsiteY6519" fmla="*/ 475740 h 2152650"/>
              <a:gd name="connsiteX6520" fmla="*/ 1937854 w 3600448"/>
              <a:gd name="connsiteY6520" fmla="*/ 472054 h 2152650"/>
              <a:gd name="connsiteX6521" fmla="*/ 1945310 w 3600448"/>
              <a:gd name="connsiteY6521" fmla="*/ 468369 h 2152650"/>
              <a:gd name="connsiteX6522" fmla="*/ 1930397 w 3600448"/>
              <a:gd name="connsiteY6522" fmla="*/ 468369 h 2152650"/>
              <a:gd name="connsiteX6523" fmla="*/ 1930397 w 3600448"/>
              <a:gd name="connsiteY6523" fmla="*/ 460999 h 2152650"/>
              <a:gd name="connsiteX6524" fmla="*/ 1945310 w 3600448"/>
              <a:gd name="connsiteY6524" fmla="*/ 460999 h 2152650"/>
              <a:gd name="connsiteX6525" fmla="*/ 1949038 w 3600448"/>
              <a:gd name="connsiteY6525" fmla="*/ 442572 h 2152650"/>
              <a:gd name="connsiteX6526" fmla="*/ 1982592 w 3600448"/>
              <a:gd name="connsiteY6526" fmla="*/ 435202 h 2152650"/>
              <a:gd name="connsiteX6527" fmla="*/ 1978864 w 3600448"/>
              <a:gd name="connsiteY6527" fmla="*/ 446257 h 2152650"/>
              <a:gd name="connsiteX6528" fmla="*/ 1990049 w 3600448"/>
              <a:gd name="connsiteY6528" fmla="*/ 427831 h 2152650"/>
              <a:gd name="connsiteX6529" fmla="*/ 2031059 w 3600448"/>
              <a:gd name="connsiteY6529" fmla="*/ 424146 h 2152650"/>
              <a:gd name="connsiteX6530" fmla="*/ 2038516 w 3600448"/>
              <a:gd name="connsiteY6530" fmla="*/ 416775 h 2152650"/>
              <a:gd name="connsiteX6531" fmla="*/ 2060885 w 3600448"/>
              <a:gd name="connsiteY6531" fmla="*/ 409405 h 2152650"/>
              <a:gd name="connsiteX6532" fmla="*/ 2060885 w 3600448"/>
              <a:gd name="connsiteY6532" fmla="*/ 402034 h 2152650"/>
              <a:gd name="connsiteX6533" fmla="*/ 2098167 w 3600448"/>
              <a:gd name="connsiteY6533" fmla="*/ 390978 h 2152650"/>
              <a:gd name="connsiteX6534" fmla="*/ 2086983 w 3600448"/>
              <a:gd name="connsiteY6534" fmla="*/ 394663 h 2152650"/>
              <a:gd name="connsiteX6535" fmla="*/ 2090711 w 3600448"/>
              <a:gd name="connsiteY6535" fmla="*/ 402034 h 2152650"/>
              <a:gd name="connsiteX6536" fmla="*/ 2124265 w 3600448"/>
              <a:gd name="connsiteY6536" fmla="*/ 387293 h 2152650"/>
              <a:gd name="connsiteX6537" fmla="*/ 2135450 w 3600448"/>
              <a:gd name="connsiteY6537" fmla="*/ 390978 h 2152650"/>
              <a:gd name="connsiteX6538" fmla="*/ 2131721 w 3600448"/>
              <a:gd name="connsiteY6538" fmla="*/ 387293 h 2152650"/>
              <a:gd name="connsiteX6539" fmla="*/ 2142906 w 3600448"/>
              <a:gd name="connsiteY6539" fmla="*/ 383608 h 2152650"/>
              <a:gd name="connsiteX6540" fmla="*/ 2139178 w 3600448"/>
              <a:gd name="connsiteY6540" fmla="*/ 379922 h 2152650"/>
              <a:gd name="connsiteX6541" fmla="*/ 2153159 w 3600448"/>
              <a:gd name="connsiteY6541" fmla="*/ 380844 h 2152650"/>
              <a:gd name="connsiteX6542" fmla="*/ 2161547 w 3600448"/>
              <a:gd name="connsiteY6542" fmla="*/ 376237 h 2152650"/>
              <a:gd name="connsiteX6543" fmla="*/ 2160149 w 3600448"/>
              <a:gd name="connsiteY6543" fmla="*/ 378886 h 2152650"/>
              <a:gd name="connsiteX6544" fmla="*/ 2159306 w 3600448"/>
              <a:gd name="connsiteY6544" fmla="*/ 379122 h 2152650"/>
              <a:gd name="connsiteX6545" fmla="*/ 2416733 w 3600448"/>
              <a:gd name="connsiteY6545" fmla="*/ 365898 h 2152650"/>
              <a:gd name="connsiteX6546" fmla="*/ 2420935 w 3600448"/>
              <a:gd name="connsiteY6546" fmla="*/ 367982 h 2152650"/>
              <a:gd name="connsiteX6547" fmla="*/ 2413950 w 3600448"/>
              <a:gd name="connsiteY6547" fmla="*/ 379412 h 2152650"/>
              <a:gd name="connsiteX6548" fmla="*/ 2413950 w 3600448"/>
              <a:gd name="connsiteY6548" fmla="*/ 375602 h 2152650"/>
              <a:gd name="connsiteX6549" fmla="*/ 2403472 w 3600448"/>
              <a:gd name="connsiteY6549" fmla="*/ 379412 h 2152650"/>
              <a:gd name="connsiteX6550" fmla="*/ 2403472 w 3600448"/>
              <a:gd name="connsiteY6550" fmla="*/ 371792 h 2152650"/>
              <a:gd name="connsiteX6551" fmla="*/ 2416733 w 3600448"/>
              <a:gd name="connsiteY6551" fmla="*/ 365898 h 2152650"/>
              <a:gd name="connsiteX6552" fmla="*/ 2466443 w 3600448"/>
              <a:gd name="connsiteY6552" fmla="*/ 360362 h 2152650"/>
              <a:gd name="connsiteX6553" fmla="*/ 2477556 w 3600448"/>
              <a:gd name="connsiteY6553" fmla="*/ 364172 h 2152650"/>
              <a:gd name="connsiteX6554" fmla="*/ 2477556 w 3600448"/>
              <a:gd name="connsiteY6554" fmla="*/ 360362 h 2152650"/>
              <a:gd name="connsiteX6555" fmla="*/ 2496077 w 3600448"/>
              <a:gd name="connsiteY6555" fmla="*/ 364172 h 2152650"/>
              <a:gd name="connsiteX6556" fmla="*/ 2481260 w 3600448"/>
              <a:gd name="connsiteY6556" fmla="*/ 364172 h 2152650"/>
              <a:gd name="connsiteX6557" fmla="*/ 2503485 w 3600448"/>
              <a:gd name="connsiteY6557" fmla="*/ 379412 h 2152650"/>
              <a:gd name="connsiteX6558" fmla="*/ 2492373 w 3600448"/>
              <a:gd name="connsiteY6558" fmla="*/ 375602 h 2152650"/>
              <a:gd name="connsiteX6559" fmla="*/ 2488668 w 3600448"/>
              <a:gd name="connsiteY6559" fmla="*/ 383222 h 2152650"/>
              <a:gd name="connsiteX6560" fmla="*/ 2481260 w 3600448"/>
              <a:gd name="connsiteY6560" fmla="*/ 375602 h 2152650"/>
              <a:gd name="connsiteX6561" fmla="*/ 2444218 w 3600448"/>
              <a:gd name="connsiteY6561" fmla="*/ 390842 h 2152650"/>
              <a:gd name="connsiteX6562" fmla="*/ 2424945 w 3600448"/>
              <a:gd name="connsiteY6562" fmla="*/ 388699 h 2152650"/>
              <a:gd name="connsiteX6563" fmla="*/ 2422700 w 3600448"/>
              <a:gd name="connsiteY6563" fmla="*/ 384533 h 2152650"/>
              <a:gd name="connsiteX6564" fmla="*/ 2423846 w 3600448"/>
              <a:gd name="connsiteY6564" fmla="*/ 378936 h 2152650"/>
              <a:gd name="connsiteX6565" fmla="*/ 2433106 w 3600448"/>
              <a:gd name="connsiteY6565" fmla="*/ 367982 h 2152650"/>
              <a:gd name="connsiteX6566" fmla="*/ 2451627 w 3600448"/>
              <a:gd name="connsiteY6566" fmla="*/ 371792 h 2152650"/>
              <a:gd name="connsiteX6567" fmla="*/ 2466443 w 3600448"/>
              <a:gd name="connsiteY6567" fmla="*/ 360362 h 2152650"/>
              <a:gd name="connsiteX6568" fmla="*/ 3130845 w 3600448"/>
              <a:gd name="connsiteY6568" fmla="*/ 356344 h 2152650"/>
              <a:gd name="connsiteX6569" fmla="*/ 3132452 w 3600448"/>
              <a:gd name="connsiteY6569" fmla="*/ 360362 h 2152650"/>
              <a:gd name="connsiteX6570" fmla="*/ 3124832 w 3600448"/>
              <a:gd name="connsiteY6570" fmla="*/ 357187 h 2152650"/>
              <a:gd name="connsiteX6571" fmla="*/ 3130845 w 3600448"/>
              <a:gd name="connsiteY6571" fmla="*/ 356344 h 2152650"/>
              <a:gd name="connsiteX6572" fmla="*/ 3061491 w 3600448"/>
              <a:gd name="connsiteY6572" fmla="*/ 354012 h 2152650"/>
              <a:gd name="connsiteX6573" fmla="*/ 3068635 w 3600448"/>
              <a:gd name="connsiteY6573" fmla="*/ 357187 h 2152650"/>
              <a:gd name="connsiteX6574" fmla="*/ 3054347 w 3600448"/>
              <a:gd name="connsiteY6574" fmla="*/ 360362 h 2152650"/>
              <a:gd name="connsiteX6575" fmla="*/ 3061491 w 3600448"/>
              <a:gd name="connsiteY6575" fmla="*/ 357187 h 2152650"/>
              <a:gd name="connsiteX6576" fmla="*/ 3061491 w 3600448"/>
              <a:gd name="connsiteY6576" fmla="*/ 354012 h 2152650"/>
              <a:gd name="connsiteX6577" fmla="*/ 2335210 w 3600448"/>
              <a:gd name="connsiteY6577" fmla="*/ 354012 h 2152650"/>
              <a:gd name="connsiteX6578" fmla="*/ 2343148 w 3600448"/>
              <a:gd name="connsiteY6578" fmla="*/ 354012 h 2152650"/>
              <a:gd name="connsiteX6579" fmla="*/ 2332035 w 3600448"/>
              <a:gd name="connsiteY6579" fmla="*/ 360362 h 2152650"/>
              <a:gd name="connsiteX6580" fmla="*/ 3073397 w 3600448"/>
              <a:gd name="connsiteY6580" fmla="*/ 338772 h 2152650"/>
              <a:gd name="connsiteX6581" fmla="*/ 3091918 w 3600448"/>
              <a:gd name="connsiteY6581" fmla="*/ 346392 h 2152650"/>
              <a:gd name="connsiteX6582" fmla="*/ 3080805 w 3600448"/>
              <a:gd name="connsiteY6582" fmla="*/ 354012 h 2152650"/>
              <a:gd name="connsiteX6583" fmla="*/ 3088214 w 3600448"/>
              <a:gd name="connsiteY6583" fmla="*/ 346392 h 2152650"/>
              <a:gd name="connsiteX6584" fmla="*/ 2402837 w 3600448"/>
              <a:gd name="connsiteY6584" fmla="*/ 331787 h 2152650"/>
              <a:gd name="connsiteX6585" fmla="*/ 2413791 w 3600448"/>
              <a:gd name="connsiteY6585" fmla="*/ 331787 h 2152650"/>
              <a:gd name="connsiteX6586" fmla="*/ 2417442 w 3600448"/>
              <a:gd name="connsiteY6586" fmla="*/ 342899 h 2152650"/>
              <a:gd name="connsiteX6587" fmla="*/ 2410140 w 3600448"/>
              <a:gd name="connsiteY6587" fmla="*/ 339195 h 2152650"/>
              <a:gd name="connsiteX6588" fmla="*/ 2406488 w 3600448"/>
              <a:gd name="connsiteY6588" fmla="*/ 346603 h 2152650"/>
              <a:gd name="connsiteX6589" fmla="*/ 2377278 w 3600448"/>
              <a:gd name="connsiteY6589" fmla="*/ 357716 h 2152650"/>
              <a:gd name="connsiteX6590" fmla="*/ 2377278 w 3600448"/>
              <a:gd name="connsiteY6590" fmla="*/ 350307 h 2152650"/>
              <a:gd name="connsiteX6591" fmla="*/ 2402837 w 3600448"/>
              <a:gd name="connsiteY6591" fmla="*/ 331787 h 2152650"/>
              <a:gd name="connsiteX6592" fmla="*/ 3143248 w 3600448"/>
              <a:gd name="connsiteY6592" fmla="*/ 323850 h 2152650"/>
              <a:gd name="connsiteX6593" fmla="*/ 3128167 w 3600448"/>
              <a:gd name="connsiteY6593" fmla="*/ 342900 h 2152650"/>
              <a:gd name="connsiteX6594" fmla="*/ 3113085 w 3600448"/>
              <a:gd name="connsiteY6594" fmla="*/ 339090 h 2152650"/>
              <a:gd name="connsiteX6595" fmla="*/ 3124396 w 3600448"/>
              <a:gd name="connsiteY6595" fmla="*/ 339090 h 2152650"/>
              <a:gd name="connsiteX6596" fmla="*/ 3113085 w 3600448"/>
              <a:gd name="connsiteY6596" fmla="*/ 335280 h 2152650"/>
              <a:gd name="connsiteX6597" fmla="*/ 3143248 w 3600448"/>
              <a:gd name="connsiteY6597" fmla="*/ 323850 h 2152650"/>
              <a:gd name="connsiteX6598" fmla="*/ 2971798 w 3600448"/>
              <a:gd name="connsiteY6598" fmla="*/ 320675 h 2152650"/>
              <a:gd name="connsiteX6599" fmla="*/ 2968306 w 3600448"/>
              <a:gd name="connsiteY6599" fmla="*/ 327025 h 2152650"/>
              <a:gd name="connsiteX6600" fmla="*/ 2954335 w 3600448"/>
              <a:gd name="connsiteY6600" fmla="*/ 327025 h 2152650"/>
              <a:gd name="connsiteX6601" fmla="*/ 2971798 w 3600448"/>
              <a:gd name="connsiteY6601" fmla="*/ 320675 h 2152650"/>
              <a:gd name="connsiteX6602" fmla="*/ 3054173 w 3600448"/>
              <a:gd name="connsiteY6602" fmla="*/ 317188 h 2152650"/>
              <a:gd name="connsiteX6603" fmla="*/ 3057721 w 3600448"/>
              <a:gd name="connsiteY6603" fmla="*/ 320674 h 2152650"/>
              <a:gd name="connsiteX6604" fmla="*/ 3046410 w 3600448"/>
              <a:gd name="connsiteY6604" fmla="*/ 320674 h 2152650"/>
              <a:gd name="connsiteX6605" fmla="*/ 3053951 w 3600448"/>
              <a:gd name="connsiteY6605" fmla="*/ 316970 h 2152650"/>
              <a:gd name="connsiteX6606" fmla="*/ 3054658 w 3600448"/>
              <a:gd name="connsiteY6606" fmla="*/ 316970 h 2152650"/>
              <a:gd name="connsiteX6607" fmla="*/ 3054173 w 3600448"/>
              <a:gd name="connsiteY6607" fmla="*/ 317188 h 2152650"/>
              <a:gd name="connsiteX6608" fmla="*/ 3062905 w 3600448"/>
              <a:gd name="connsiteY6608" fmla="*/ 313266 h 2152650"/>
              <a:gd name="connsiteX6609" fmla="*/ 3076573 w 3600448"/>
              <a:gd name="connsiteY6609" fmla="*/ 316970 h 2152650"/>
              <a:gd name="connsiteX6610" fmla="*/ 3073745 w 3600448"/>
              <a:gd name="connsiteY6610" fmla="*/ 316970 h 2152650"/>
              <a:gd name="connsiteX6611" fmla="*/ 3054658 w 3600448"/>
              <a:gd name="connsiteY6611" fmla="*/ 316970 h 2152650"/>
              <a:gd name="connsiteX6612" fmla="*/ 3276598 w 3600448"/>
              <a:gd name="connsiteY6612" fmla="*/ 312737 h 2152650"/>
              <a:gd name="connsiteX6613" fmla="*/ 3265774 w 3600448"/>
              <a:gd name="connsiteY6613" fmla="*/ 316366 h 2152650"/>
              <a:gd name="connsiteX6614" fmla="*/ 3272990 w 3600448"/>
              <a:gd name="connsiteY6614" fmla="*/ 327251 h 2152650"/>
              <a:gd name="connsiteX6615" fmla="*/ 3247734 w 3600448"/>
              <a:gd name="connsiteY6615" fmla="*/ 334508 h 2152650"/>
              <a:gd name="connsiteX6616" fmla="*/ 3236910 w 3600448"/>
              <a:gd name="connsiteY6616" fmla="*/ 327251 h 2152650"/>
              <a:gd name="connsiteX6617" fmla="*/ 3254950 w 3600448"/>
              <a:gd name="connsiteY6617" fmla="*/ 319994 h 2152650"/>
              <a:gd name="connsiteX6618" fmla="*/ 3251342 w 3600448"/>
              <a:gd name="connsiteY6618" fmla="*/ 316366 h 2152650"/>
              <a:gd name="connsiteX6619" fmla="*/ 3276598 w 3600448"/>
              <a:gd name="connsiteY6619" fmla="*/ 312737 h 2152650"/>
              <a:gd name="connsiteX6620" fmla="*/ 2946218 w 3600448"/>
              <a:gd name="connsiteY6620" fmla="*/ 312538 h 2152650"/>
              <a:gd name="connsiteX6621" fmla="*/ 2946924 w 3600448"/>
              <a:gd name="connsiteY6621" fmla="*/ 312563 h 2152650"/>
              <a:gd name="connsiteX6622" fmla="*/ 2946054 w 3600448"/>
              <a:gd name="connsiteY6622" fmla="*/ 312823 h 2152650"/>
              <a:gd name="connsiteX6623" fmla="*/ 3399812 w 3600448"/>
              <a:gd name="connsiteY6623" fmla="*/ 312149 h 2152650"/>
              <a:gd name="connsiteX6624" fmla="*/ 3407765 w 3600448"/>
              <a:gd name="connsiteY6624" fmla="*/ 324076 h 2152650"/>
              <a:gd name="connsiteX6625" fmla="*/ 3392683 w 3600448"/>
              <a:gd name="connsiteY6625" fmla="*/ 327932 h 2152650"/>
              <a:gd name="connsiteX6626" fmla="*/ 3385143 w 3600448"/>
              <a:gd name="connsiteY6626" fmla="*/ 312511 h 2152650"/>
              <a:gd name="connsiteX6627" fmla="*/ 3399812 w 3600448"/>
              <a:gd name="connsiteY6627" fmla="*/ 312149 h 2152650"/>
              <a:gd name="connsiteX6628" fmla="*/ 2573335 w 3600448"/>
              <a:gd name="connsiteY6628" fmla="*/ 309562 h 2152650"/>
              <a:gd name="connsiteX6629" fmla="*/ 2562619 w 3600448"/>
              <a:gd name="connsiteY6629" fmla="*/ 315912 h 2152650"/>
              <a:gd name="connsiteX6630" fmla="*/ 2573335 w 3600448"/>
              <a:gd name="connsiteY6630" fmla="*/ 309562 h 2152650"/>
              <a:gd name="connsiteX6631" fmla="*/ 2879389 w 3600448"/>
              <a:gd name="connsiteY6631" fmla="*/ 308867 h 2152650"/>
              <a:gd name="connsiteX6632" fmla="*/ 2894240 w 3600448"/>
              <a:gd name="connsiteY6632" fmla="*/ 319880 h 2152650"/>
              <a:gd name="connsiteX6633" fmla="*/ 2925740 w 3600448"/>
              <a:gd name="connsiteY6633" fmla="*/ 318905 h 2152650"/>
              <a:gd name="connsiteX6634" fmla="*/ 2946054 w 3600448"/>
              <a:gd name="connsiteY6634" fmla="*/ 312823 h 2152650"/>
              <a:gd name="connsiteX6635" fmla="*/ 2940649 w 3600448"/>
              <a:gd name="connsiteY6635" fmla="*/ 322232 h 2152650"/>
              <a:gd name="connsiteX6636" fmla="*/ 2923942 w 3600448"/>
              <a:gd name="connsiteY6636" fmla="*/ 338236 h 2152650"/>
              <a:gd name="connsiteX6637" fmla="*/ 2905378 w 3600448"/>
              <a:gd name="connsiteY6637" fmla="*/ 334565 h 2152650"/>
              <a:gd name="connsiteX6638" fmla="*/ 2879389 w 3600448"/>
              <a:gd name="connsiteY6638" fmla="*/ 345578 h 2152650"/>
              <a:gd name="connsiteX6639" fmla="*/ 2864539 w 3600448"/>
              <a:gd name="connsiteY6639" fmla="*/ 327223 h 2152650"/>
              <a:gd name="connsiteX6640" fmla="*/ 2868251 w 3600448"/>
              <a:gd name="connsiteY6640" fmla="*/ 334565 h 2152650"/>
              <a:gd name="connsiteX6641" fmla="*/ 2849688 w 3600448"/>
              <a:gd name="connsiteY6641" fmla="*/ 327223 h 2152650"/>
              <a:gd name="connsiteX6642" fmla="*/ 2857113 w 3600448"/>
              <a:gd name="connsiteY6642" fmla="*/ 330894 h 2152650"/>
              <a:gd name="connsiteX6643" fmla="*/ 2845975 w 3600448"/>
              <a:gd name="connsiteY6643" fmla="*/ 334565 h 2152650"/>
              <a:gd name="connsiteX6644" fmla="*/ 2849688 w 3600448"/>
              <a:gd name="connsiteY6644" fmla="*/ 338236 h 2152650"/>
              <a:gd name="connsiteX6645" fmla="*/ 2793997 w 3600448"/>
              <a:gd name="connsiteY6645" fmla="*/ 349249 h 2152650"/>
              <a:gd name="connsiteX6646" fmla="*/ 2879389 w 3600448"/>
              <a:gd name="connsiteY6646" fmla="*/ 308867 h 2152650"/>
              <a:gd name="connsiteX6647" fmla="*/ 3046410 w 3600448"/>
              <a:gd name="connsiteY6647" fmla="*/ 301625 h 2152650"/>
              <a:gd name="connsiteX6648" fmla="*/ 3049585 w 3600448"/>
              <a:gd name="connsiteY6648" fmla="*/ 309562 h 2152650"/>
              <a:gd name="connsiteX6649" fmla="*/ 3046410 w 3600448"/>
              <a:gd name="connsiteY6649" fmla="*/ 305593 h 2152650"/>
              <a:gd name="connsiteX6650" fmla="*/ 3046410 w 3600448"/>
              <a:gd name="connsiteY6650" fmla="*/ 301625 h 2152650"/>
              <a:gd name="connsiteX6651" fmla="*/ 3043235 w 3600448"/>
              <a:gd name="connsiteY6651" fmla="*/ 301625 h 2152650"/>
              <a:gd name="connsiteX6652" fmla="*/ 3035694 w 3600448"/>
              <a:gd name="connsiteY6652" fmla="*/ 308768 h 2152650"/>
              <a:gd name="connsiteX6653" fmla="*/ 3016843 w 3600448"/>
              <a:gd name="connsiteY6653" fmla="*/ 312340 h 2152650"/>
              <a:gd name="connsiteX6654" fmla="*/ 3013072 w 3600448"/>
              <a:gd name="connsiteY6654" fmla="*/ 312340 h 2152650"/>
              <a:gd name="connsiteX6655" fmla="*/ 3043235 w 3600448"/>
              <a:gd name="connsiteY6655" fmla="*/ 301625 h 2152650"/>
              <a:gd name="connsiteX6656" fmla="*/ 2886073 w 3600448"/>
              <a:gd name="connsiteY6656" fmla="*/ 298450 h 2152650"/>
              <a:gd name="connsiteX6657" fmla="*/ 2852735 w 3600448"/>
              <a:gd name="connsiteY6657" fmla="*/ 305858 h 2152650"/>
              <a:gd name="connsiteX6658" fmla="*/ 2886073 w 3600448"/>
              <a:gd name="connsiteY6658" fmla="*/ 298450 h 2152650"/>
              <a:gd name="connsiteX6659" fmla="*/ 2963062 w 3600448"/>
              <a:gd name="connsiteY6659" fmla="*/ 292886 h 2152650"/>
              <a:gd name="connsiteX6660" fmla="*/ 2964525 w 3600448"/>
              <a:gd name="connsiteY6660" fmla="*/ 297728 h 2152650"/>
              <a:gd name="connsiteX6661" fmla="*/ 2960838 w 3600448"/>
              <a:gd name="connsiteY6661" fmla="*/ 293976 h 2152650"/>
              <a:gd name="connsiteX6662" fmla="*/ 3005622 w 3600448"/>
              <a:gd name="connsiteY6662" fmla="*/ 290512 h 2152650"/>
              <a:gd name="connsiteX6663" fmla="*/ 3001909 w 3600448"/>
              <a:gd name="connsiteY6663" fmla="*/ 308867 h 2152650"/>
              <a:gd name="connsiteX6664" fmla="*/ 2972671 w 3600448"/>
              <a:gd name="connsiteY6664" fmla="*/ 313456 h 2152650"/>
              <a:gd name="connsiteX6665" fmla="*/ 2946924 w 3600448"/>
              <a:gd name="connsiteY6665" fmla="*/ 312563 h 2152650"/>
              <a:gd name="connsiteX6666" fmla="*/ 2948539 w 3600448"/>
              <a:gd name="connsiteY6666" fmla="*/ 312079 h 2152650"/>
              <a:gd name="connsiteX6667" fmla="*/ 3005622 w 3600448"/>
              <a:gd name="connsiteY6667" fmla="*/ 290512 h 2152650"/>
              <a:gd name="connsiteX6668" fmla="*/ 2931341 w 3600448"/>
              <a:gd name="connsiteY6668" fmla="*/ 282719 h 2152650"/>
              <a:gd name="connsiteX6669" fmla="*/ 2935029 w 3600448"/>
              <a:gd name="connsiteY6669" fmla="*/ 286471 h 2152650"/>
              <a:gd name="connsiteX6670" fmla="*/ 2942738 w 3600448"/>
              <a:gd name="connsiteY6670" fmla="*/ 284766 h 2152650"/>
              <a:gd name="connsiteX6671" fmla="*/ 2946090 w 3600448"/>
              <a:gd name="connsiteY6671" fmla="*/ 286471 h 2152650"/>
              <a:gd name="connsiteX6672" fmla="*/ 2931341 w 3600448"/>
              <a:gd name="connsiteY6672" fmla="*/ 290223 h 2152650"/>
              <a:gd name="connsiteX6673" fmla="*/ 2942403 w 3600448"/>
              <a:gd name="connsiteY6673" fmla="*/ 290223 h 2152650"/>
              <a:gd name="connsiteX6674" fmla="*/ 2927654 w 3600448"/>
              <a:gd name="connsiteY6674" fmla="*/ 293976 h 2152650"/>
              <a:gd name="connsiteX6675" fmla="*/ 2927654 w 3600448"/>
              <a:gd name="connsiteY6675" fmla="*/ 301480 h 2152650"/>
              <a:gd name="connsiteX6676" fmla="*/ 2920280 w 3600448"/>
              <a:gd name="connsiteY6676" fmla="*/ 293976 h 2152650"/>
              <a:gd name="connsiteX6677" fmla="*/ 2898158 w 3600448"/>
              <a:gd name="connsiteY6677" fmla="*/ 297728 h 2152650"/>
              <a:gd name="connsiteX6678" fmla="*/ 2898158 w 3600448"/>
              <a:gd name="connsiteY6678" fmla="*/ 312737 h 2152650"/>
              <a:gd name="connsiteX6679" fmla="*/ 2894470 w 3600448"/>
              <a:gd name="connsiteY6679" fmla="*/ 297728 h 2152650"/>
              <a:gd name="connsiteX6680" fmla="*/ 2931341 w 3600448"/>
              <a:gd name="connsiteY6680" fmla="*/ 282719 h 2152650"/>
              <a:gd name="connsiteX6681" fmla="*/ 2946090 w 3600448"/>
              <a:gd name="connsiteY6681" fmla="*/ 281312 h 2152650"/>
              <a:gd name="connsiteX6682" fmla="*/ 2952672 w 3600448"/>
              <a:gd name="connsiteY6682" fmla="*/ 282568 h 2152650"/>
              <a:gd name="connsiteX6683" fmla="*/ 2942738 w 3600448"/>
              <a:gd name="connsiteY6683" fmla="*/ 284766 h 2152650"/>
              <a:gd name="connsiteX6684" fmla="*/ 2938716 w 3600448"/>
              <a:gd name="connsiteY6684" fmla="*/ 282719 h 2152650"/>
              <a:gd name="connsiteX6685" fmla="*/ 2946090 w 3600448"/>
              <a:gd name="connsiteY6685" fmla="*/ 281312 h 2152650"/>
              <a:gd name="connsiteX6686" fmla="*/ 3095622 w 3600448"/>
              <a:gd name="connsiteY6686" fmla="*/ 279400 h 2152650"/>
              <a:gd name="connsiteX6687" fmla="*/ 3101972 w 3600448"/>
              <a:gd name="connsiteY6687" fmla="*/ 282575 h 2152650"/>
              <a:gd name="connsiteX6688" fmla="*/ 3098797 w 3600448"/>
              <a:gd name="connsiteY6688" fmla="*/ 282575 h 2152650"/>
              <a:gd name="connsiteX6689" fmla="*/ 3057840 w 3600448"/>
              <a:gd name="connsiteY6689" fmla="*/ 276225 h 2152650"/>
              <a:gd name="connsiteX6690" fmla="*/ 3054030 w 3600448"/>
              <a:gd name="connsiteY6690" fmla="*/ 287337 h 2152650"/>
              <a:gd name="connsiteX6691" fmla="*/ 3046410 w 3600448"/>
              <a:gd name="connsiteY6691" fmla="*/ 283633 h 2152650"/>
              <a:gd name="connsiteX6692" fmla="*/ 3057840 w 3600448"/>
              <a:gd name="connsiteY6692" fmla="*/ 283633 h 2152650"/>
              <a:gd name="connsiteX6693" fmla="*/ 3057840 w 3600448"/>
              <a:gd name="connsiteY6693" fmla="*/ 276225 h 2152650"/>
              <a:gd name="connsiteX6694" fmla="*/ 2986648 w 3600448"/>
              <a:gd name="connsiteY6694" fmla="*/ 275214 h 2152650"/>
              <a:gd name="connsiteX6695" fmla="*/ 2983422 w 3600448"/>
              <a:gd name="connsiteY6695" fmla="*/ 276152 h 2152650"/>
              <a:gd name="connsiteX6696" fmla="*/ 2982375 w 3600448"/>
              <a:gd name="connsiteY6696" fmla="*/ 275873 h 2152650"/>
              <a:gd name="connsiteX6697" fmla="*/ 2890113 w 3600448"/>
              <a:gd name="connsiteY6697" fmla="*/ 271780 h 2152650"/>
              <a:gd name="connsiteX6698" fmla="*/ 2891710 w 3600448"/>
              <a:gd name="connsiteY6698" fmla="*/ 272320 h 2152650"/>
              <a:gd name="connsiteX6699" fmla="*/ 2888670 w 3600448"/>
              <a:gd name="connsiteY6699" fmla="*/ 273020 h 2152650"/>
              <a:gd name="connsiteX6700" fmla="*/ 2982961 w 3600448"/>
              <a:gd name="connsiteY6700" fmla="*/ 271462 h 2152650"/>
              <a:gd name="connsiteX6701" fmla="*/ 2979908 w 3600448"/>
              <a:gd name="connsiteY6701" fmla="*/ 275214 h 2152650"/>
              <a:gd name="connsiteX6702" fmla="*/ 2982375 w 3600448"/>
              <a:gd name="connsiteY6702" fmla="*/ 275873 h 2152650"/>
              <a:gd name="connsiteX6703" fmla="*/ 2971439 w 3600448"/>
              <a:gd name="connsiteY6703" fmla="*/ 277559 h 2152650"/>
              <a:gd name="connsiteX6704" fmla="*/ 2964525 w 3600448"/>
              <a:gd name="connsiteY6704" fmla="*/ 282719 h 2152650"/>
              <a:gd name="connsiteX6705" fmla="*/ 2982961 w 3600448"/>
              <a:gd name="connsiteY6705" fmla="*/ 290223 h 2152650"/>
              <a:gd name="connsiteX6706" fmla="*/ 2973282 w 3600448"/>
              <a:gd name="connsiteY6706" fmla="*/ 287878 h 2152650"/>
              <a:gd name="connsiteX6707" fmla="*/ 2963062 w 3600448"/>
              <a:gd name="connsiteY6707" fmla="*/ 292886 h 2152650"/>
              <a:gd name="connsiteX6708" fmla="*/ 2962682 w 3600448"/>
              <a:gd name="connsiteY6708" fmla="*/ 291630 h 2152650"/>
              <a:gd name="connsiteX6709" fmla="*/ 2960838 w 3600448"/>
              <a:gd name="connsiteY6709" fmla="*/ 282719 h 2152650"/>
              <a:gd name="connsiteX6710" fmla="*/ 2949777 w 3600448"/>
              <a:gd name="connsiteY6710" fmla="*/ 293976 h 2152650"/>
              <a:gd name="connsiteX6711" fmla="*/ 2953464 w 3600448"/>
              <a:gd name="connsiteY6711" fmla="*/ 282719 h 2152650"/>
              <a:gd name="connsiteX6712" fmla="*/ 2952672 w 3600448"/>
              <a:gd name="connsiteY6712" fmla="*/ 282568 h 2152650"/>
              <a:gd name="connsiteX6713" fmla="*/ 2956229 w 3600448"/>
              <a:gd name="connsiteY6713" fmla="*/ 281781 h 2152650"/>
              <a:gd name="connsiteX6714" fmla="*/ 2982961 w 3600448"/>
              <a:gd name="connsiteY6714" fmla="*/ 271462 h 2152650"/>
              <a:gd name="connsiteX6715" fmla="*/ 2899494 w 3600448"/>
              <a:gd name="connsiteY6715" fmla="*/ 271244 h 2152650"/>
              <a:gd name="connsiteX6716" fmla="*/ 2901370 w 3600448"/>
              <a:gd name="connsiteY6716" fmla="*/ 275590 h 2152650"/>
              <a:gd name="connsiteX6717" fmla="*/ 2899963 w 3600448"/>
              <a:gd name="connsiteY6717" fmla="*/ 275114 h 2152650"/>
              <a:gd name="connsiteX6718" fmla="*/ 2891710 w 3600448"/>
              <a:gd name="connsiteY6718" fmla="*/ 272320 h 2152650"/>
              <a:gd name="connsiteX6719" fmla="*/ 2891989 w 3600448"/>
              <a:gd name="connsiteY6719" fmla="*/ 272256 h 2152650"/>
              <a:gd name="connsiteX6720" fmla="*/ 2899494 w 3600448"/>
              <a:gd name="connsiteY6720" fmla="*/ 271244 h 2152650"/>
              <a:gd name="connsiteX6721" fmla="*/ 2998601 w 3600448"/>
              <a:gd name="connsiteY6721" fmla="*/ 269336 h 2152650"/>
              <a:gd name="connsiteX6722" fmla="*/ 3004658 w 3600448"/>
              <a:gd name="connsiteY6722" fmla="*/ 269742 h 2152650"/>
              <a:gd name="connsiteX6723" fmla="*/ 3009897 w 3600448"/>
              <a:gd name="connsiteY6723" fmla="*/ 276224 h 2152650"/>
              <a:gd name="connsiteX6724" fmla="*/ 3002277 w 3600448"/>
              <a:gd name="connsiteY6724" fmla="*/ 276224 h 2152650"/>
              <a:gd name="connsiteX6725" fmla="*/ 3006087 w 3600448"/>
              <a:gd name="connsiteY6725" fmla="*/ 272520 h 2152650"/>
              <a:gd name="connsiteX6726" fmla="*/ 2990847 w 3600448"/>
              <a:gd name="connsiteY6726" fmla="*/ 268816 h 2152650"/>
              <a:gd name="connsiteX6727" fmla="*/ 2998467 w 3600448"/>
              <a:gd name="connsiteY6727" fmla="*/ 269279 h 2152650"/>
              <a:gd name="connsiteX6728" fmla="*/ 2998601 w 3600448"/>
              <a:gd name="connsiteY6728" fmla="*/ 269336 h 2152650"/>
              <a:gd name="connsiteX6729" fmla="*/ 3073080 w 3600448"/>
              <a:gd name="connsiteY6729" fmla="*/ 268287 h 2152650"/>
              <a:gd name="connsiteX6730" fmla="*/ 3084510 w 3600448"/>
              <a:gd name="connsiteY6730" fmla="*/ 271991 h 2152650"/>
              <a:gd name="connsiteX6731" fmla="*/ 3073080 w 3600448"/>
              <a:gd name="connsiteY6731" fmla="*/ 271991 h 2152650"/>
              <a:gd name="connsiteX6732" fmla="*/ 3076890 w 3600448"/>
              <a:gd name="connsiteY6732" fmla="*/ 279399 h 2152650"/>
              <a:gd name="connsiteX6733" fmla="*/ 3073080 w 3600448"/>
              <a:gd name="connsiteY6733" fmla="*/ 279399 h 2152650"/>
              <a:gd name="connsiteX6734" fmla="*/ 3073080 w 3600448"/>
              <a:gd name="connsiteY6734" fmla="*/ 268287 h 2152650"/>
              <a:gd name="connsiteX6735" fmla="*/ 2752722 w 3600448"/>
              <a:gd name="connsiteY6735" fmla="*/ 268287 h 2152650"/>
              <a:gd name="connsiteX6736" fmla="*/ 2760131 w 3600448"/>
              <a:gd name="connsiteY6736" fmla="*/ 279002 h 2152650"/>
              <a:gd name="connsiteX6737" fmla="*/ 2752722 w 3600448"/>
              <a:gd name="connsiteY6737" fmla="*/ 282574 h 2152650"/>
              <a:gd name="connsiteX6738" fmla="*/ 2734201 w 3600448"/>
              <a:gd name="connsiteY6738" fmla="*/ 271859 h 2152650"/>
              <a:gd name="connsiteX6739" fmla="*/ 2752722 w 3600448"/>
              <a:gd name="connsiteY6739" fmla="*/ 268287 h 2152650"/>
              <a:gd name="connsiteX6740" fmla="*/ 2901370 w 3600448"/>
              <a:gd name="connsiteY6740" fmla="*/ 260350 h 2152650"/>
              <a:gd name="connsiteX6741" fmla="*/ 2882608 w 3600448"/>
              <a:gd name="connsiteY6741" fmla="*/ 271780 h 2152650"/>
              <a:gd name="connsiteX6742" fmla="*/ 2884485 w 3600448"/>
              <a:gd name="connsiteY6742" fmla="*/ 273983 h 2152650"/>
              <a:gd name="connsiteX6743" fmla="*/ 2888670 w 3600448"/>
              <a:gd name="connsiteY6743" fmla="*/ 273020 h 2152650"/>
              <a:gd name="connsiteX6744" fmla="*/ 2884016 w 3600448"/>
              <a:gd name="connsiteY6744" fmla="*/ 277019 h 2152650"/>
              <a:gd name="connsiteX6745" fmla="*/ 2886361 w 3600448"/>
              <a:gd name="connsiteY6745" fmla="*/ 279400 h 2152650"/>
              <a:gd name="connsiteX6746" fmla="*/ 2867599 w 3600448"/>
              <a:gd name="connsiteY6746" fmla="*/ 275590 h 2152650"/>
              <a:gd name="connsiteX6747" fmla="*/ 2867599 w 3600448"/>
              <a:gd name="connsiteY6747" fmla="*/ 271780 h 2152650"/>
              <a:gd name="connsiteX6748" fmla="*/ 2901370 w 3600448"/>
              <a:gd name="connsiteY6748" fmla="*/ 260350 h 2152650"/>
              <a:gd name="connsiteX6749" fmla="*/ 3135599 w 3600448"/>
              <a:gd name="connsiteY6749" fmla="*/ 249237 h 2152650"/>
              <a:gd name="connsiteX6750" fmla="*/ 3146423 w 3600448"/>
              <a:gd name="connsiteY6750" fmla="*/ 249237 h 2152650"/>
              <a:gd name="connsiteX6751" fmla="*/ 3131991 w 3600448"/>
              <a:gd name="connsiteY6751" fmla="*/ 253007 h 2152650"/>
              <a:gd name="connsiteX6752" fmla="*/ 3135599 w 3600448"/>
              <a:gd name="connsiteY6752" fmla="*/ 260548 h 2152650"/>
              <a:gd name="connsiteX6753" fmla="*/ 3139207 w 3600448"/>
              <a:gd name="connsiteY6753" fmla="*/ 256777 h 2152650"/>
              <a:gd name="connsiteX6754" fmla="*/ 3146423 w 3600448"/>
              <a:gd name="connsiteY6754" fmla="*/ 268088 h 2152650"/>
              <a:gd name="connsiteX6755" fmla="*/ 3131991 w 3600448"/>
              <a:gd name="connsiteY6755" fmla="*/ 275629 h 2152650"/>
              <a:gd name="connsiteX6756" fmla="*/ 3106735 w 3600448"/>
              <a:gd name="connsiteY6756" fmla="*/ 260548 h 2152650"/>
              <a:gd name="connsiteX6757" fmla="*/ 3113951 w 3600448"/>
              <a:gd name="connsiteY6757" fmla="*/ 268088 h 2152650"/>
              <a:gd name="connsiteX6758" fmla="*/ 3135599 w 3600448"/>
              <a:gd name="connsiteY6758" fmla="*/ 249237 h 2152650"/>
              <a:gd name="connsiteX6759" fmla="*/ 2800348 w 3600448"/>
              <a:gd name="connsiteY6759" fmla="*/ 230432 h 2152650"/>
              <a:gd name="connsiteX6760" fmla="*/ 2796690 w 3600448"/>
              <a:gd name="connsiteY6760" fmla="*/ 241788 h 2152650"/>
              <a:gd name="connsiteX6761" fmla="*/ 2767424 w 3600448"/>
              <a:gd name="connsiteY6761" fmla="*/ 249359 h 2152650"/>
              <a:gd name="connsiteX6762" fmla="*/ 2767424 w 3600448"/>
              <a:gd name="connsiteY6762" fmla="*/ 253145 h 2152650"/>
              <a:gd name="connsiteX6763" fmla="*/ 2727185 w 3600448"/>
              <a:gd name="connsiteY6763" fmla="*/ 268287 h 2152650"/>
              <a:gd name="connsiteX6764" fmla="*/ 2719868 w 3600448"/>
              <a:gd name="connsiteY6764" fmla="*/ 256930 h 2152650"/>
              <a:gd name="connsiteX6765" fmla="*/ 2730843 w 3600448"/>
              <a:gd name="connsiteY6765" fmla="*/ 260716 h 2152650"/>
              <a:gd name="connsiteX6766" fmla="*/ 2782057 w 3600448"/>
              <a:gd name="connsiteY6766" fmla="*/ 238003 h 2152650"/>
              <a:gd name="connsiteX6767" fmla="*/ 2789831 w 3600448"/>
              <a:gd name="connsiteY6767" fmla="*/ 231851 h 2152650"/>
              <a:gd name="connsiteX6768" fmla="*/ 2789767 w 3600448"/>
              <a:gd name="connsiteY6768" fmla="*/ 230594 h 2152650"/>
              <a:gd name="connsiteX6769" fmla="*/ 2796233 w 3600448"/>
              <a:gd name="connsiteY6769" fmla="*/ 233271 h 2152650"/>
              <a:gd name="connsiteX6770" fmla="*/ 2800348 w 3600448"/>
              <a:gd name="connsiteY6770" fmla="*/ 230432 h 2152650"/>
              <a:gd name="connsiteX6771" fmla="*/ 2789749 w 3600448"/>
              <a:gd name="connsiteY6771" fmla="*/ 230237 h 2152650"/>
              <a:gd name="connsiteX6772" fmla="*/ 2789767 w 3600448"/>
              <a:gd name="connsiteY6772" fmla="*/ 230594 h 2152650"/>
              <a:gd name="connsiteX6773" fmla="*/ 2789374 w 3600448"/>
              <a:gd name="connsiteY6773" fmla="*/ 230432 h 2152650"/>
              <a:gd name="connsiteX6774" fmla="*/ 3198810 w 3600448"/>
              <a:gd name="connsiteY6774" fmla="*/ 227012 h 2152650"/>
              <a:gd name="connsiteX6775" fmla="*/ 3198810 w 3600448"/>
              <a:gd name="connsiteY6775" fmla="*/ 238124 h 2152650"/>
              <a:gd name="connsiteX6776" fmla="*/ 3192460 w 3600448"/>
              <a:gd name="connsiteY6776" fmla="*/ 238124 h 2152650"/>
              <a:gd name="connsiteX6777" fmla="*/ 3228335 w 3600448"/>
              <a:gd name="connsiteY6777" fmla="*/ 224442 h 2152650"/>
              <a:gd name="connsiteX6778" fmla="*/ 3240085 w 3600448"/>
              <a:gd name="connsiteY6778" fmla="*/ 227012 h 2152650"/>
              <a:gd name="connsiteX6779" fmla="*/ 3225571 w 3600448"/>
              <a:gd name="connsiteY6779" fmla="*/ 230187 h 2152650"/>
              <a:gd name="connsiteX6780" fmla="*/ 3224664 w 3600448"/>
              <a:gd name="connsiteY6780" fmla="*/ 227012 h 2152650"/>
              <a:gd name="connsiteX6781" fmla="*/ 3225571 w 3600448"/>
              <a:gd name="connsiteY6781" fmla="*/ 223837 h 2152650"/>
              <a:gd name="connsiteX6782" fmla="*/ 3229199 w 3600448"/>
              <a:gd name="connsiteY6782" fmla="*/ 223837 h 2152650"/>
              <a:gd name="connsiteX6783" fmla="*/ 3228335 w 3600448"/>
              <a:gd name="connsiteY6783" fmla="*/ 224442 h 2152650"/>
              <a:gd name="connsiteX6784" fmla="*/ 3227385 w 3600448"/>
              <a:gd name="connsiteY6784" fmla="*/ 224234 h 2152650"/>
              <a:gd name="connsiteX6785" fmla="*/ 3225571 w 3600448"/>
              <a:gd name="connsiteY6785" fmla="*/ 223837 h 2152650"/>
              <a:gd name="connsiteX6786" fmla="*/ 2789374 w 3600448"/>
              <a:gd name="connsiteY6786" fmla="*/ 222860 h 2152650"/>
              <a:gd name="connsiteX6787" fmla="*/ 2796690 w 3600448"/>
              <a:gd name="connsiteY6787" fmla="*/ 226646 h 2152650"/>
              <a:gd name="connsiteX6788" fmla="*/ 2795775 w 3600448"/>
              <a:gd name="connsiteY6788" fmla="*/ 227119 h 2152650"/>
              <a:gd name="connsiteX6789" fmla="*/ 2789749 w 3600448"/>
              <a:gd name="connsiteY6789" fmla="*/ 230237 h 2152650"/>
              <a:gd name="connsiteX6790" fmla="*/ 3243260 w 3600448"/>
              <a:gd name="connsiteY6790" fmla="*/ 215900 h 2152650"/>
              <a:gd name="connsiteX6791" fmla="*/ 3254373 w 3600448"/>
              <a:gd name="connsiteY6791" fmla="*/ 223837 h 2152650"/>
              <a:gd name="connsiteX6792" fmla="*/ 3240085 w 3600448"/>
              <a:gd name="connsiteY6792" fmla="*/ 219075 h 2152650"/>
              <a:gd name="connsiteX6793" fmla="*/ 3248022 w 3600448"/>
              <a:gd name="connsiteY6793" fmla="*/ 212725 h 2152650"/>
              <a:gd name="connsiteX6794" fmla="*/ 3262310 w 3600448"/>
              <a:gd name="connsiteY6794" fmla="*/ 212725 h 2152650"/>
              <a:gd name="connsiteX6795" fmla="*/ 3254372 w 3600448"/>
              <a:gd name="connsiteY6795" fmla="*/ 215900 h 2152650"/>
              <a:gd name="connsiteX6796" fmla="*/ 2895697 w 3600448"/>
              <a:gd name="connsiteY6796" fmla="*/ 193417 h 2152650"/>
              <a:gd name="connsiteX6797" fmla="*/ 2901948 w 3600448"/>
              <a:gd name="connsiteY6797" fmla="*/ 197167 h 2152650"/>
              <a:gd name="connsiteX6798" fmla="*/ 2894539 w 3600448"/>
              <a:gd name="connsiteY6798" fmla="*/ 204787 h 2152650"/>
              <a:gd name="connsiteX6799" fmla="*/ 2890835 w 3600448"/>
              <a:gd name="connsiteY6799" fmla="*/ 197167 h 2152650"/>
              <a:gd name="connsiteX6800" fmla="*/ 2895697 w 3600448"/>
              <a:gd name="connsiteY6800" fmla="*/ 193417 h 2152650"/>
              <a:gd name="connsiteX6801" fmla="*/ 3021010 w 3600448"/>
              <a:gd name="connsiteY6801" fmla="*/ 193145 h 2152650"/>
              <a:gd name="connsiteX6802" fmla="*/ 3026254 w 3600448"/>
              <a:gd name="connsiteY6802" fmla="*/ 194452 h 2152650"/>
              <a:gd name="connsiteX6803" fmla="*/ 3026117 w 3600448"/>
              <a:gd name="connsiteY6803" fmla="*/ 194534 h 2152650"/>
              <a:gd name="connsiteX6804" fmla="*/ 3021010 w 3600448"/>
              <a:gd name="connsiteY6804" fmla="*/ 193145 h 2152650"/>
              <a:gd name="connsiteX6805" fmla="*/ 3407680 w 3600448"/>
              <a:gd name="connsiteY6805" fmla="*/ 190500 h 2152650"/>
              <a:gd name="connsiteX6806" fmla="*/ 3411535 w 3600448"/>
              <a:gd name="connsiteY6806" fmla="*/ 194204 h 2152650"/>
              <a:gd name="connsiteX6807" fmla="*/ 3388403 w 3600448"/>
              <a:gd name="connsiteY6807" fmla="*/ 197908 h 2152650"/>
              <a:gd name="connsiteX6808" fmla="*/ 3388403 w 3600448"/>
              <a:gd name="connsiteY6808" fmla="*/ 201612 h 2152650"/>
              <a:gd name="connsiteX6809" fmla="*/ 3384547 w 3600448"/>
              <a:gd name="connsiteY6809" fmla="*/ 194204 h 2152650"/>
              <a:gd name="connsiteX6810" fmla="*/ 3407680 w 3600448"/>
              <a:gd name="connsiteY6810" fmla="*/ 190500 h 2152650"/>
              <a:gd name="connsiteX6811" fmla="*/ 3340097 w 3600448"/>
              <a:gd name="connsiteY6811" fmla="*/ 185737 h 2152650"/>
              <a:gd name="connsiteX6812" fmla="*/ 3355972 w 3600448"/>
              <a:gd name="connsiteY6812" fmla="*/ 185737 h 2152650"/>
              <a:gd name="connsiteX6813" fmla="*/ 3355972 w 3600448"/>
              <a:gd name="connsiteY6813" fmla="*/ 190499 h 2152650"/>
              <a:gd name="connsiteX6814" fmla="*/ 3314697 w 3600448"/>
              <a:gd name="connsiteY6814" fmla="*/ 182562 h 2152650"/>
              <a:gd name="connsiteX6815" fmla="*/ 3314697 w 3600448"/>
              <a:gd name="connsiteY6815" fmla="*/ 190499 h 2152650"/>
              <a:gd name="connsiteX6816" fmla="*/ 3311522 w 3600448"/>
              <a:gd name="connsiteY6816" fmla="*/ 190499 h 2152650"/>
              <a:gd name="connsiteX6817" fmla="*/ 3248022 w 3600448"/>
              <a:gd name="connsiteY6817" fmla="*/ 182562 h 2152650"/>
              <a:gd name="connsiteX6818" fmla="*/ 3281360 w 3600448"/>
              <a:gd name="connsiteY6818" fmla="*/ 182562 h 2152650"/>
              <a:gd name="connsiteX6819" fmla="*/ 3281360 w 3600448"/>
              <a:gd name="connsiteY6819" fmla="*/ 189819 h 2152650"/>
              <a:gd name="connsiteX6820" fmla="*/ 3255431 w 3600448"/>
              <a:gd name="connsiteY6820" fmla="*/ 193448 h 2152650"/>
              <a:gd name="connsiteX6821" fmla="*/ 3259135 w 3600448"/>
              <a:gd name="connsiteY6821" fmla="*/ 200705 h 2152650"/>
              <a:gd name="connsiteX6822" fmla="*/ 3229501 w 3600448"/>
              <a:gd name="connsiteY6822" fmla="*/ 197076 h 2152650"/>
              <a:gd name="connsiteX6823" fmla="*/ 3251727 w 3600448"/>
              <a:gd name="connsiteY6823" fmla="*/ 186191 h 2152650"/>
              <a:gd name="connsiteX6824" fmla="*/ 3248022 w 3600448"/>
              <a:gd name="connsiteY6824" fmla="*/ 182562 h 2152650"/>
              <a:gd name="connsiteX6825" fmla="*/ 2938857 w 3600448"/>
              <a:gd name="connsiteY6825" fmla="*/ 179387 h 2152650"/>
              <a:gd name="connsiteX6826" fmla="*/ 2949573 w 3600448"/>
              <a:gd name="connsiteY6826" fmla="*/ 182562 h 2152650"/>
              <a:gd name="connsiteX6827" fmla="*/ 2938857 w 3600448"/>
              <a:gd name="connsiteY6827" fmla="*/ 185737 h 2152650"/>
              <a:gd name="connsiteX6828" fmla="*/ 2938857 w 3600448"/>
              <a:gd name="connsiteY6828" fmla="*/ 179387 h 2152650"/>
              <a:gd name="connsiteX6829" fmla="*/ 3380897 w 3600448"/>
              <a:gd name="connsiteY6829" fmla="*/ 174625 h 2152650"/>
              <a:gd name="connsiteX6830" fmla="*/ 3384548 w 3600448"/>
              <a:gd name="connsiteY6830" fmla="*/ 178594 h 2152650"/>
              <a:gd name="connsiteX6831" fmla="*/ 3384548 w 3600448"/>
              <a:gd name="connsiteY6831" fmla="*/ 182562 h 2152650"/>
              <a:gd name="connsiteX6832" fmla="*/ 3380897 w 3600448"/>
              <a:gd name="connsiteY6832" fmla="*/ 178594 h 2152650"/>
              <a:gd name="connsiteX6833" fmla="*/ 3369943 w 3600448"/>
              <a:gd name="connsiteY6833" fmla="*/ 190500 h 2152650"/>
              <a:gd name="connsiteX6834" fmla="*/ 3380897 w 3600448"/>
              <a:gd name="connsiteY6834" fmla="*/ 174625 h 2152650"/>
              <a:gd name="connsiteX6835" fmla="*/ 2767605 w 3600448"/>
              <a:gd name="connsiteY6835" fmla="*/ 168275 h 2152650"/>
              <a:gd name="connsiteX6836" fmla="*/ 2771376 w 3600448"/>
              <a:gd name="connsiteY6836" fmla="*/ 179387 h 2152650"/>
              <a:gd name="connsiteX6837" fmla="*/ 2782687 w 3600448"/>
              <a:gd name="connsiteY6837" fmla="*/ 171979 h 2152650"/>
              <a:gd name="connsiteX6838" fmla="*/ 2790228 w 3600448"/>
              <a:gd name="connsiteY6838" fmla="*/ 179387 h 2152650"/>
              <a:gd name="connsiteX6839" fmla="*/ 2763835 w 3600448"/>
              <a:gd name="connsiteY6839" fmla="*/ 179387 h 2152650"/>
              <a:gd name="connsiteX6840" fmla="*/ 2767605 w 3600448"/>
              <a:gd name="connsiteY6840" fmla="*/ 168275 h 2152650"/>
              <a:gd name="connsiteX6841" fmla="*/ 2830510 w 3600448"/>
              <a:gd name="connsiteY6841" fmla="*/ 167481 h 2152650"/>
              <a:gd name="connsiteX6842" fmla="*/ 2863848 w 3600448"/>
              <a:gd name="connsiteY6842" fmla="*/ 167481 h 2152650"/>
              <a:gd name="connsiteX6843" fmla="*/ 2852735 w 3600448"/>
              <a:gd name="connsiteY6843" fmla="*/ 175418 h 2152650"/>
              <a:gd name="connsiteX6844" fmla="*/ 2830510 w 3600448"/>
              <a:gd name="connsiteY6844" fmla="*/ 167481 h 2152650"/>
              <a:gd name="connsiteX6845" fmla="*/ 3417265 w 3600448"/>
              <a:gd name="connsiteY6845" fmla="*/ 166290 h 2152650"/>
              <a:gd name="connsiteX6846" fmla="*/ 3433760 w 3600448"/>
              <a:gd name="connsiteY6846" fmla="*/ 170920 h 2152650"/>
              <a:gd name="connsiteX6847" fmla="*/ 3411138 w 3600448"/>
              <a:gd name="connsiteY6847" fmla="*/ 174624 h 2152650"/>
              <a:gd name="connsiteX6848" fmla="*/ 3418679 w 3600448"/>
              <a:gd name="connsiteY6848" fmla="*/ 170920 h 2152650"/>
              <a:gd name="connsiteX6849" fmla="*/ 3403597 w 3600448"/>
              <a:gd name="connsiteY6849" fmla="*/ 167216 h 2152650"/>
              <a:gd name="connsiteX6850" fmla="*/ 3417265 w 3600448"/>
              <a:gd name="connsiteY6850" fmla="*/ 166290 h 2152650"/>
              <a:gd name="connsiteX6851" fmla="*/ 2819397 w 3600448"/>
              <a:gd name="connsiteY6851" fmla="*/ 149225 h 2152650"/>
              <a:gd name="connsiteX6852" fmla="*/ 2835272 w 3600448"/>
              <a:gd name="connsiteY6852" fmla="*/ 152400 h 2152650"/>
              <a:gd name="connsiteX6853" fmla="*/ 2830510 w 3600448"/>
              <a:gd name="connsiteY6853" fmla="*/ 157162 h 2152650"/>
              <a:gd name="connsiteX6854" fmla="*/ 2819397 w 3600448"/>
              <a:gd name="connsiteY6854" fmla="*/ 152400 h 2152650"/>
              <a:gd name="connsiteX6855" fmla="*/ 3050537 w 3600448"/>
              <a:gd name="connsiteY6855" fmla="*/ 146050 h 2152650"/>
              <a:gd name="connsiteX6856" fmla="*/ 3050537 w 3600448"/>
              <a:gd name="connsiteY6856" fmla="*/ 157162 h 2152650"/>
              <a:gd name="connsiteX6857" fmla="*/ 3035297 w 3600448"/>
              <a:gd name="connsiteY6857" fmla="*/ 149754 h 2152650"/>
              <a:gd name="connsiteX6858" fmla="*/ 3050537 w 3600448"/>
              <a:gd name="connsiteY6858" fmla="*/ 146050 h 2152650"/>
              <a:gd name="connsiteX6859" fmla="*/ 3478210 w 3600448"/>
              <a:gd name="connsiteY6859" fmla="*/ 138112 h 2152650"/>
              <a:gd name="connsiteX6860" fmla="*/ 3508373 w 3600448"/>
              <a:gd name="connsiteY6860" fmla="*/ 138112 h 2152650"/>
              <a:gd name="connsiteX6861" fmla="*/ 3497062 w 3600448"/>
              <a:gd name="connsiteY6861" fmla="*/ 141287 h 2152650"/>
              <a:gd name="connsiteX6862" fmla="*/ 2896490 w 3600448"/>
              <a:gd name="connsiteY6862" fmla="*/ 135053 h 2152650"/>
              <a:gd name="connsiteX6863" fmla="*/ 2901312 w 3600448"/>
              <a:gd name="connsiteY6863" fmla="*/ 142346 h 2152650"/>
              <a:gd name="connsiteX6864" fmla="*/ 2897502 w 3600448"/>
              <a:gd name="connsiteY6864" fmla="*/ 142346 h 2152650"/>
              <a:gd name="connsiteX6865" fmla="*/ 2886072 w 3600448"/>
              <a:gd name="connsiteY6865" fmla="*/ 142346 h 2152650"/>
              <a:gd name="connsiteX6866" fmla="*/ 2896490 w 3600448"/>
              <a:gd name="connsiteY6866" fmla="*/ 135053 h 2152650"/>
              <a:gd name="connsiteX6867" fmla="*/ 3578222 w 3600448"/>
              <a:gd name="connsiteY6867" fmla="*/ 134937 h 2152650"/>
              <a:gd name="connsiteX6868" fmla="*/ 3570965 w 3600448"/>
              <a:gd name="connsiteY6868" fmla="*/ 146049 h 2152650"/>
              <a:gd name="connsiteX6869" fmla="*/ 3578222 w 3600448"/>
              <a:gd name="connsiteY6869" fmla="*/ 134937 h 2152650"/>
              <a:gd name="connsiteX6870" fmla="*/ 3137940 w 3600448"/>
              <a:gd name="connsiteY6870" fmla="*/ 123998 h 2152650"/>
              <a:gd name="connsiteX6871" fmla="*/ 3147001 w 3600448"/>
              <a:gd name="connsiteY6871" fmla="*/ 130232 h 2152650"/>
              <a:gd name="connsiteX6872" fmla="*/ 3195575 w 3600448"/>
              <a:gd name="connsiteY6872" fmla="*/ 133878 h 2152650"/>
              <a:gd name="connsiteX6873" fmla="*/ 3195575 w 3600448"/>
              <a:gd name="connsiteY6873" fmla="*/ 141287 h 2152650"/>
              <a:gd name="connsiteX6874" fmla="*/ 3154720 w 3600448"/>
              <a:gd name="connsiteY6874" fmla="*/ 159808 h 2152650"/>
              <a:gd name="connsiteX6875" fmla="*/ 3162148 w 3600448"/>
              <a:gd name="connsiteY6875" fmla="*/ 152399 h 2152650"/>
              <a:gd name="connsiteX6876" fmla="*/ 3095293 w 3600448"/>
              <a:gd name="connsiteY6876" fmla="*/ 167216 h 2152650"/>
              <a:gd name="connsiteX6877" fmla="*/ 3084151 w 3600448"/>
              <a:gd name="connsiteY6877" fmla="*/ 163512 h 2152650"/>
              <a:gd name="connsiteX6878" fmla="*/ 3087865 w 3600448"/>
              <a:gd name="connsiteY6878" fmla="*/ 185737 h 2152650"/>
              <a:gd name="connsiteX6879" fmla="*/ 3073008 w 3600448"/>
              <a:gd name="connsiteY6879" fmla="*/ 182032 h 2152650"/>
              <a:gd name="connsiteX6880" fmla="*/ 3065580 w 3600448"/>
              <a:gd name="connsiteY6880" fmla="*/ 196849 h 2152650"/>
              <a:gd name="connsiteX6881" fmla="*/ 3076722 w 3600448"/>
              <a:gd name="connsiteY6881" fmla="*/ 193145 h 2152650"/>
              <a:gd name="connsiteX6882" fmla="*/ 3073008 w 3600448"/>
              <a:gd name="connsiteY6882" fmla="*/ 204257 h 2152650"/>
              <a:gd name="connsiteX6883" fmla="*/ 3069294 w 3600448"/>
              <a:gd name="connsiteY6883" fmla="*/ 196849 h 2152650"/>
              <a:gd name="connsiteX6884" fmla="*/ 3069294 w 3600448"/>
              <a:gd name="connsiteY6884" fmla="*/ 207961 h 2152650"/>
              <a:gd name="connsiteX6885" fmla="*/ 3058152 w 3600448"/>
              <a:gd name="connsiteY6885" fmla="*/ 207961 h 2152650"/>
              <a:gd name="connsiteX6886" fmla="*/ 3058152 w 3600448"/>
              <a:gd name="connsiteY6886" fmla="*/ 211666 h 2152650"/>
              <a:gd name="connsiteX6887" fmla="*/ 3039581 w 3600448"/>
              <a:gd name="connsiteY6887" fmla="*/ 215370 h 2152650"/>
              <a:gd name="connsiteX6888" fmla="*/ 3047009 w 3600448"/>
              <a:gd name="connsiteY6888" fmla="*/ 211666 h 2152650"/>
              <a:gd name="connsiteX6889" fmla="*/ 3035867 w 3600448"/>
              <a:gd name="connsiteY6889" fmla="*/ 204257 h 2152650"/>
              <a:gd name="connsiteX6890" fmla="*/ 3054437 w 3600448"/>
              <a:gd name="connsiteY6890" fmla="*/ 196849 h 2152650"/>
              <a:gd name="connsiteX6891" fmla="*/ 3047009 w 3600448"/>
              <a:gd name="connsiteY6891" fmla="*/ 189441 h 2152650"/>
              <a:gd name="connsiteX6892" fmla="*/ 3035867 w 3600448"/>
              <a:gd name="connsiteY6892" fmla="*/ 196849 h 2152650"/>
              <a:gd name="connsiteX6893" fmla="*/ 3034010 w 3600448"/>
              <a:gd name="connsiteY6893" fmla="*/ 196386 h 2152650"/>
              <a:gd name="connsiteX6894" fmla="*/ 3026254 w 3600448"/>
              <a:gd name="connsiteY6894" fmla="*/ 194452 h 2152650"/>
              <a:gd name="connsiteX6895" fmla="*/ 3028438 w 3600448"/>
              <a:gd name="connsiteY6895" fmla="*/ 193145 h 2152650"/>
              <a:gd name="connsiteX6896" fmla="*/ 3024724 w 3600448"/>
              <a:gd name="connsiteY6896" fmla="*/ 178328 h 2152650"/>
              <a:gd name="connsiteX6897" fmla="*/ 3047009 w 3600448"/>
              <a:gd name="connsiteY6897" fmla="*/ 159808 h 2152650"/>
              <a:gd name="connsiteX6898" fmla="*/ 3091579 w 3600448"/>
              <a:gd name="connsiteY6898" fmla="*/ 156103 h 2152650"/>
              <a:gd name="connsiteX6899" fmla="*/ 3113864 w 3600448"/>
              <a:gd name="connsiteY6899" fmla="*/ 159808 h 2152650"/>
              <a:gd name="connsiteX6900" fmla="*/ 3132435 w 3600448"/>
              <a:gd name="connsiteY6900" fmla="*/ 152399 h 2152650"/>
              <a:gd name="connsiteX6901" fmla="*/ 3121292 w 3600448"/>
              <a:gd name="connsiteY6901" fmla="*/ 148695 h 2152650"/>
              <a:gd name="connsiteX6902" fmla="*/ 3139863 w 3600448"/>
              <a:gd name="connsiteY6902" fmla="*/ 144991 h 2152650"/>
              <a:gd name="connsiteX6903" fmla="*/ 3106436 w 3600448"/>
              <a:gd name="connsiteY6903" fmla="*/ 144991 h 2152650"/>
              <a:gd name="connsiteX6904" fmla="*/ 3113864 w 3600448"/>
              <a:gd name="connsiteY6904" fmla="*/ 141287 h 2152650"/>
              <a:gd name="connsiteX6905" fmla="*/ 3084151 w 3600448"/>
              <a:gd name="connsiteY6905" fmla="*/ 141287 h 2152650"/>
              <a:gd name="connsiteX6906" fmla="*/ 3137542 w 3600448"/>
              <a:gd name="connsiteY6906" fmla="*/ 124155 h 2152650"/>
              <a:gd name="connsiteX6907" fmla="*/ 3136149 w 3600448"/>
              <a:gd name="connsiteY6907" fmla="*/ 122766 h 2152650"/>
              <a:gd name="connsiteX6908" fmla="*/ 3139416 w 3600448"/>
              <a:gd name="connsiteY6908" fmla="*/ 123418 h 2152650"/>
              <a:gd name="connsiteX6909" fmla="*/ 3137940 w 3600448"/>
              <a:gd name="connsiteY6909" fmla="*/ 123998 h 2152650"/>
              <a:gd name="connsiteX6910" fmla="*/ 3013072 w 3600448"/>
              <a:gd name="connsiteY6910" fmla="*/ 119062 h 2152650"/>
              <a:gd name="connsiteX6911" fmla="*/ 3016776 w 3600448"/>
              <a:gd name="connsiteY6911" fmla="*/ 130174 h 2152650"/>
              <a:gd name="connsiteX6912" fmla="*/ 3527892 w 3600448"/>
              <a:gd name="connsiteY6912" fmla="*/ 109720 h 2152650"/>
              <a:gd name="connsiteX6913" fmla="*/ 3534233 w 3600448"/>
              <a:gd name="connsiteY6913" fmla="*/ 111653 h 2152650"/>
              <a:gd name="connsiteX6914" fmla="*/ 3526757 w 3600448"/>
              <a:gd name="connsiteY6914" fmla="*/ 122766 h 2152650"/>
              <a:gd name="connsiteX6915" fmla="*/ 3529911 w 3600448"/>
              <a:gd name="connsiteY6915" fmla="*/ 112869 h 2152650"/>
              <a:gd name="connsiteX6916" fmla="*/ 3526757 w 3600448"/>
              <a:gd name="connsiteY6916" fmla="*/ 107949 h 2152650"/>
              <a:gd name="connsiteX6917" fmla="*/ 3527892 w 3600448"/>
              <a:gd name="connsiteY6917" fmla="*/ 109720 h 2152650"/>
              <a:gd name="connsiteX6918" fmla="*/ 3524977 w 3600448"/>
              <a:gd name="connsiteY6918" fmla="*/ 108831 h 2152650"/>
              <a:gd name="connsiteX6919" fmla="*/ 3429560 w 3600448"/>
              <a:gd name="connsiteY6919" fmla="*/ 104245 h 2152650"/>
              <a:gd name="connsiteX6920" fmla="*/ 3431897 w 3600448"/>
              <a:gd name="connsiteY6920" fmla="*/ 104708 h 2152650"/>
              <a:gd name="connsiteX6921" fmla="*/ 3431955 w 3600448"/>
              <a:gd name="connsiteY6921" fmla="*/ 104745 h 2152650"/>
              <a:gd name="connsiteX6922" fmla="*/ 3188147 w 3600448"/>
              <a:gd name="connsiteY6922" fmla="*/ 104245 h 2152650"/>
              <a:gd name="connsiteX6923" fmla="*/ 3206718 w 3600448"/>
              <a:gd name="connsiteY6923" fmla="*/ 111654 h 2152650"/>
              <a:gd name="connsiteX6924" fmla="*/ 3154720 w 3600448"/>
              <a:gd name="connsiteY6924" fmla="*/ 126470 h 2152650"/>
              <a:gd name="connsiteX6925" fmla="*/ 3152398 w 3600448"/>
              <a:gd name="connsiteY6925" fmla="*/ 126007 h 2152650"/>
              <a:gd name="connsiteX6926" fmla="*/ 3139416 w 3600448"/>
              <a:gd name="connsiteY6926" fmla="*/ 123418 h 2152650"/>
              <a:gd name="connsiteX6927" fmla="*/ 3466944 w 3600448"/>
              <a:gd name="connsiteY6927" fmla="*/ 100541 h 2152650"/>
              <a:gd name="connsiteX6928" fmla="*/ 3496850 w 3600448"/>
              <a:gd name="connsiteY6928" fmla="*/ 107949 h 2152650"/>
              <a:gd name="connsiteX6929" fmla="*/ 3493112 w 3600448"/>
              <a:gd name="connsiteY6929" fmla="*/ 104245 h 2152650"/>
              <a:gd name="connsiteX6930" fmla="*/ 3515542 w 3600448"/>
              <a:gd name="connsiteY6930" fmla="*/ 104245 h 2152650"/>
              <a:gd name="connsiteX6931" fmla="*/ 3522084 w 3600448"/>
              <a:gd name="connsiteY6931" fmla="*/ 107949 h 2152650"/>
              <a:gd name="connsiteX6932" fmla="*/ 3524977 w 3600448"/>
              <a:gd name="connsiteY6932" fmla="*/ 108831 h 2152650"/>
              <a:gd name="connsiteX6933" fmla="*/ 3510869 w 3600448"/>
              <a:gd name="connsiteY6933" fmla="*/ 115821 h 2152650"/>
              <a:gd name="connsiteX6934" fmla="*/ 3500589 w 3600448"/>
              <a:gd name="connsiteY6934" fmla="*/ 126470 h 2152650"/>
              <a:gd name="connsiteX6935" fmla="*/ 3459467 w 3600448"/>
              <a:gd name="connsiteY6935" fmla="*/ 119062 h 2152650"/>
              <a:gd name="connsiteX6936" fmla="*/ 3463205 w 3600448"/>
              <a:gd name="connsiteY6936" fmla="*/ 122766 h 2152650"/>
              <a:gd name="connsiteX6937" fmla="*/ 3425822 w 3600448"/>
              <a:gd name="connsiteY6937" fmla="*/ 111653 h 2152650"/>
              <a:gd name="connsiteX6938" fmla="*/ 3437037 w 3600448"/>
              <a:gd name="connsiteY6938" fmla="*/ 107949 h 2152650"/>
              <a:gd name="connsiteX6939" fmla="*/ 3431955 w 3600448"/>
              <a:gd name="connsiteY6939" fmla="*/ 104745 h 2152650"/>
              <a:gd name="connsiteX6940" fmla="*/ 3438439 w 3600448"/>
              <a:gd name="connsiteY6940" fmla="*/ 106097 h 2152650"/>
              <a:gd name="connsiteX6941" fmla="*/ 3444514 w 3600448"/>
              <a:gd name="connsiteY6941" fmla="*/ 107949 h 2152650"/>
              <a:gd name="connsiteX6942" fmla="*/ 3466944 w 3600448"/>
              <a:gd name="connsiteY6942" fmla="*/ 100541 h 2152650"/>
              <a:gd name="connsiteX6943" fmla="*/ 3184522 w 3600448"/>
              <a:gd name="connsiteY6943" fmla="*/ 93662 h 2152650"/>
              <a:gd name="connsiteX6944" fmla="*/ 3198810 w 3600448"/>
              <a:gd name="connsiteY6944" fmla="*/ 93662 h 2152650"/>
              <a:gd name="connsiteX6945" fmla="*/ 3187697 w 3600448"/>
              <a:gd name="connsiteY6945" fmla="*/ 100012 h 2152650"/>
              <a:gd name="connsiteX6946" fmla="*/ 3532763 w 3600448"/>
              <a:gd name="connsiteY6946" fmla="*/ 88611 h 2152650"/>
              <a:gd name="connsiteX6947" fmla="*/ 3537742 w 3600448"/>
              <a:gd name="connsiteY6947" fmla="*/ 89693 h 2152650"/>
              <a:gd name="connsiteX6948" fmla="*/ 3530439 w 3600448"/>
              <a:gd name="connsiteY6948" fmla="*/ 89693 h 2152650"/>
              <a:gd name="connsiteX6949" fmla="*/ 3482906 w 3600448"/>
              <a:gd name="connsiteY6949" fmla="*/ 86254 h 2152650"/>
              <a:gd name="connsiteX6950" fmla="*/ 3493556 w 3600448"/>
              <a:gd name="connsiteY6950" fmla="*/ 89958 h 2152650"/>
              <a:gd name="connsiteX6951" fmla="*/ 3463922 w 3600448"/>
              <a:gd name="connsiteY6951" fmla="*/ 93662 h 2152650"/>
              <a:gd name="connsiteX6952" fmla="*/ 3482906 w 3600448"/>
              <a:gd name="connsiteY6952" fmla="*/ 86254 h 2152650"/>
              <a:gd name="connsiteX6953" fmla="*/ 3165790 w 3600448"/>
              <a:gd name="connsiteY6953" fmla="*/ 82550 h 2152650"/>
              <a:gd name="connsiteX6954" fmla="*/ 3179760 w 3600448"/>
              <a:gd name="connsiteY6954" fmla="*/ 89958 h 2152650"/>
              <a:gd name="connsiteX6955" fmla="*/ 3169282 w 3600448"/>
              <a:gd name="connsiteY6955" fmla="*/ 89958 h 2152650"/>
              <a:gd name="connsiteX6956" fmla="*/ 3162297 w 3600448"/>
              <a:gd name="connsiteY6956" fmla="*/ 93662 h 2152650"/>
              <a:gd name="connsiteX6957" fmla="*/ 3165790 w 3600448"/>
              <a:gd name="connsiteY6957" fmla="*/ 82550 h 2152650"/>
              <a:gd name="connsiteX6958" fmla="*/ 3555998 w 3600448"/>
              <a:gd name="connsiteY6958" fmla="*/ 77787 h 2152650"/>
              <a:gd name="connsiteX6959" fmla="*/ 3543219 w 3600448"/>
              <a:gd name="connsiteY6959" fmla="*/ 83740 h 2152650"/>
              <a:gd name="connsiteX6960" fmla="*/ 3532763 w 3600448"/>
              <a:gd name="connsiteY6960" fmla="*/ 88611 h 2152650"/>
              <a:gd name="connsiteX6961" fmla="*/ 3519485 w 3600448"/>
              <a:gd name="connsiteY6961" fmla="*/ 85724 h 2152650"/>
              <a:gd name="connsiteX6962" fmla="*/ 3555998 w 3600448"/>
              <a:gd name="connsiteY6962" fmla="*/ 77787 h 2152650"/>
              <a:gd name="connsiteX6963" fmla="*/ 3555998 w 3600448"/>
              <a:gd name="connsiteY6963" fmla="*/ 60325 h 2152650"/>
              <a:gd name="connsiteX6964" fmla="*/ 3560760 w 3600448"/>
              <a:gd name="connsiteY6964" fmla="*/ 63500 h 2152650"/>
              <a:gd name="connsiteX6965" fmla="*/ 3544885 w 3600448"/>
              <a:gd name="connsiteY6965" fmla="*/ 66675 h 2152650"/>
              <a:gd name="connsiteX6966" fmla="*/ 3463894 w 3600448"/>
              <a:gd name="connsiteY6966" fmla="*/ 57322 h 2152650"/>
              <a:gd name="connsiteX6967" fmla="*/ 3467025 w 3600448"/>
              <a:gd name="connsiteY6967" fmla="*/ 59418 h 2152650"/>
              <a:gd name="connsiteX6968" fmla="*/ 3461490 w 3600448"/>
              <a:gd name="connsiteY6968" fmla="*/ 58227 h 2152650"/>
              <a:gd name="connsiteX6969" fmla="*/ 3291792 w 3600448"/>
              <a:gd name="connsiteY6969" fmla="*/ 55760 h 2152650"/>
              <a:gd name="connsiteX6970" fmla="*/ 3298822 w 3600448"/>
              <a:gd name="connsiteY6970" fmla="*/ 59689 h 2152650"/>
              <a:gd name="connsiteX6971" fmla="*/ 3273422 w 3600448"/>
              <a:gd name="connsiteY6971" fmla="*/ 59689 h 2152650"/>
              <a:gd name="connsiteX6972" fmla="*/ 3291792 w 3600448"/>
              <a:gd name="connsiteY6972" fmla="*/ 55760 h 2152650"/>
              <a:gd name="connsiteX6973" fmla="*/ 3485989 w 3600448"/>
              <a:gd name="connsiteY6973" fmla="*/ 55562 h 2152650"/>
              <a:gd name="connsiteX6974" fmla="*/ 3511548 w 3600448"/>
              <a:gd name="connsiteY6974" fmla="*/ 62970 h 2152650"/>
              <a:gd name="connsiteX6975" fmla="*/ 3500594 w 3600448"/>
              <a:gd name="connsiteY6975" fmla="*/ 66674 h 2152650"/>
              <a:gd name="connsiteX6976" fmla="*/ 3496943 w 3600448"/>
              <a:gd name="connsiteY6976" fmla="*/ 59266 h 2152650"/>
              <a:gd name="connsiteX6977" fmla="*/ 3485989 w 3600448"/>
              <a:gd name="connsiteY6977" fmla="*/ 66674 h 2152650"/>
              <a:gd name="connsiteX6978" fmla="*/ 3475035 w 3600448"/>
              <a:gd name="connsiteY6978" fmla="*/ 59266 h 2152650"/>
              <a:gd name="connsiteX6979" fmla="*/ 3485989 w 3600448"/>
              <a:gd name="connsiteY6979" fmla="*/ 59266 h 2152650"/>
              <a:gd name="connsiteX6980" fmla="*/ 3485989 w 3600448"/>
              <a:gd name="connsiteY6980" fmla="*/ 55562 h 2152650"/>
              <a:gd name="connsiteX6981" fmla="*/ 3470754 w 3600448"/>
              <a:gd name="connsiteY6981" fmla="*/ 48192 h 2152650"/>
              <a:gd name="connsiteX6982" fmla="*/ 3478210 w 3600448"/>
              <a:gd name="connsiteY6982" fmla="*/ 51934 h 2152650"/>
              <a:gd name="connsiteX6983" fmla="*/ 3474482 w 3600448"/>
              <a:gd name="connsiteY6983" fmla="*/ 53337 h 2152650"/>
              <a:gd name="connsiteX6984" fmla="*/ 3463894 w 3600448"/>
              <a:gd name="connsiteY6984" fmla="*/ 57322 h 2152650"/>
              <a:gd name="connsiteX6985" fmla="*/ 3455841 w 3600448"/>
              <a:gd name="connsiteY6985" fmla="*/ 51934 h 2152650"/>
              <a:gd name="connsiteX6986" fmla="*/ 3470754 w 3600448"/>
              <a:gd name="connsiteY6986" fmla="*/ 51934 h 2152650"/>
              <a:gd name="connsiteX6987" fmla="*/ 3470754 w 3600448"/>
              <a:gd name="connsiteY6987" fmla="*/ 48192 h 2152650"/>
              <a:gd name="connsiteX6988" fmla="*/ 3314168 w 3600448"/>
              <a:gd name="connsiteY6988" fmla="*/ 44450 h 2152650"/>
              <a:gd name="connsiteX6989" fmla="*/ 3310440 w 3600448"/>
              <a:gd name="connsiteY6989" fmla="*/ 48192 h 2152650"/>
              <a:gd name="connsiteX6990" fmla="*/ 3362635 w 3600448"/>
              <a:gd name="connsiteY6990" fmla="*/ 63160 h 2152650"/>
              <a:gd name="connsiteX6991" fmla="*/ 3396189 w 3600448"/>
              <a:gd name="connsiteY6991" fmla="*/ 48192 h 2152650"/>
              <a:gd name="connsiteX6992" fmla="*/ 3399917 w 3600448"/>
              <a:gd name="connsiteY6992" fmla="*/ 55676 h 2152650"/>
              <a:gd name="connsiteX6993" fmla="*/ 3414830 w 3600448"/>
              <a:gd name="connsiteY6993" fmla="*/ 48192 h 2152650"/>
              <a:gd name="connsiteX6994" fmla="*/ 3461490 w 3600448"/>
              <a:gd name="connsiteY6994" fmla="*/ 58227 h 2152650"/>
              <a:gd name="connsiteX6995" fmla="*/ 3448384 w 3600448"/>
              <a:gd name="connsiteY6995" fmla="*/ 63160 h 2152650"/>
              <a:gd name="connsiteX6996" fmla="*/ 3459569 w 3600448"/>
              <a:gd name="connsiteY6996" fmla="*/ 70643 h 2152650"/>
              <a:gd name="connsiteX6997" fmla="*/ 3459569 w 3600448"/>
              <a:gd name="connsiteY6997" fmla="*/ 66902 h 2152650"/>
              <a:gd name="connsiteX6998" fmla="*/ 3467025 w 3600448"/>
              <a:gd name="connsiteY6998" fmla="*/ 78127 h 2152650"/>
              <a:gd name="connsiteX6999" fmla="*/ 3392461 w 3600448"/>
              <a:gd name="connsiteY6999" fmla="*/ 81869 h 2152650"/>
              <a:gd name="connsiteX7000" fmla="*/ 3392461 w 3600448"/>
              <a:gd name="connsiteY7000" fmla="*/ 89353 h 2152650"/>
              <a:gd name="connsiteX7001" fmla="*/ 3325353 w 3600448"/>
              <a:gd name="connsiteY7001" fmla="*/ 93095 h 2152650"/>
              <a:gd name="connsiteX7002" fmla="*/ 3321625 w 3600448"/>
              <a:gd name="connsiteY7002" fmla="*/ 96837 h 2152650"/>
              <a:gd name="connsiteX7003" fmla="*/ 3299255 w 3600448"/>
              <a:gd name="connsiteY7003" fmla="*/ 89353 h 2152650"/>
              <a:gd name="connsiteX7004" fmla="*/ 3276886 w 3600448"/>
              <a:gd name="connsiteY7004" fmla="*/ 96837 h 2152650"/>
              <a:gd name="connsiteX7005" fmla="*/ 3269429 w 3600448"/>
              <a:gd name="connsiteY7005" fmla="*/ 85611 h 2152650"/>
              <a:gd name="connsiteX7006" fmla="*/ 3254516 w 3600448"/>
              <a:gd name="connsiteY7006" fmla="*/ 89353 h 2152650"/>
              <a:gd name="connsiteX7007" fmla="*/ 3258245 w 3600448"/>
              <a:gd name="connsiteY7007" fmla="*/ 93095 h 2152650"/>
              <a:gd name="connsiteX7008" fmla="*/ 3232147 w 3600448"/>
              <a:gd name="connsiteY7008" fmla="*/ 96837 h 2152650"/>
              <a:gd name="connsiteX7009" fmla="*/ 3232147 w 3600448"/>
              <a:gd name="connsiteY7009" fmla="*/ 93095 h 2152650"/>
              <a:gd name="connsiteX7010" fmla="*/ 3250788 w 3600448"/>
              <a:gd name="connsiteY7010" fmla="*/ 85611 h 2152650"/>
              <a:gd name="connsiteX7011" fmla="*/ 3243332 w 3600448"/>
              <a:gd name="connsiteY7011" fmla="*/ 81869 h 2152650"/>
              <a:gd name="connsiteX7012" fmla="*/ 3258245 w 3600448"/>
              <a:gd name="connsiteY7012" fmla="*/ 85611 h 2152650"/>
              <a:gd name="connsiteX7013" fmla="*/ 3291799 w 3600448"/>
              <a:gd name="connsiteY7013" fmla="*/ 63160 h 2152650"/>
              <a:gd name="connsiteX7014" fmla="*/ 3299255 w 3600448"/>
              <a:gd name="connsiteY7014" fmla="*/ 66902 h 2152650"/>
              <a:gd name="connsiteX7015" fmla="*/ 3299255 w 3600448"/>
              <a:gd name="connsiteY7015" fmla="*/ 63160 h 2152650"/>
              <a:gd name="connsiteX7016" fmla="*/ 3325353 w 3600448"/>
              <a:gd name="connsiteY7016" fmla="*/ 66902 h 2152650"/>
              <a:gd name="connsiteX7017" fmla="*/ 3306712 w 3600448"/>
              <a:gd name="connsiteY7017" fmla="*/ 55676 h 2152650"/>
              <a:gd name="connsiteX7018" fmla="*/ 3317896 w 3600448"/>
              <a:gd name="connsiteY7018" fmla="*/ 51934 h 2152650"/>
              <a:gd name="connsiteX7019" fmla="*/ 3314168 w 3600448"/>
              <a:gd name="connsiteY7019" fmla="*/ 44450 h 2152650"/>
              <a:gd name="connsiteX7020" fmla="*/ 3303585 w 3600448"/>
              <a:gd name="connsiteY7020" fmla="*/ 38100 h 2152650"/>
              <a:gd name="connsiteX7021" fmla="*/ 3317873 w 3600448"/>
              <a:gd name="connsiteY7021" fmla="*/ 41275 h 2152650"/>
              <a:gd name="connsiteX7022" fmla="*/ 3314698 w 3600448"/>
              <a:gd name="connsiteY7022" fmla="*/ 41275 h 2152650"/>
              <a:gd name="connsiteX7023" fmla="*/ 3224694 w 3600448"/>
              <a:gd name="connsiteY7023" fmla="*/ 37200 h 2152650"/>
              <a:gd name="connsiteX7024" fmla="*/ 3248023 w 3600448"/>
              <a:gd name="connsiteY7024" fmla="*/ 37703 h 2152650"/>
              <a:gd name="connsiteX7025" fmla="*/ 3232942 w 3600448"/>
              <a:gd name="connsiteY7025" fmla="*/ 51990 h 2152650"/>
              <a:gd name="connsiteX7026" fmla="*/ 3217860 w 3600448"/>
              <a:gd name="connsiteY7026" fmla="*/ 44846 h 2152650"/>
              <a:gd name="connsiteX7027" fmla="*/ 3224694 w 3600448"/>
              <a:gd name="connsiteY7027" fmla="*/ 37200 h 2152650"/>
              <a:gd name="connsiteX7028" fmla="*/ 3266279 w 3600448"/>
              <a:gd name="connsiteY7028" fmla="*/ 29368 h 2152650"/>
              <a:gd name="connsiteX7029" fmla="*/ 3273423 w 3600448"/>
              <a:gd name="connsiteY7029" fmla="*/ 30162 h 2152650"/>
              <a:gd name="connsiteX7030" fmla="*/ 3259135 w 3600448"/>
              <a:gd name="connsiteY7030" fmla="*/ 33337 h 2152650"/>
              <a:gd name="connsiteX7031" fmla="*/ 3266279 w 3600448"/>
              <a:gd name="connsiteY7031" fmla="*/ 29368 h 2152650"/>
              <a:gd name="connsiteX7032" fmla="*/ 3515252 w 3600448"/>
              <a:gd name="connsiteY7032" fmla="*/ 0 h 2152650"/>
              <a:gd name="connsiteX7033" fmla="*/ 3578223 w 3600448"/>
              <a:gd name="connsiteY7033" fmla="*/ 11311 h 2152650"/>
              <a:gd name="connsiteX7034" fmla="*/ 3574519 w 3600448"/>
              <a:gd name="connsiteY7034" fmla="*/ 18851 h 2152650"/>
              <a:gd name="connsiteX7035" fmla="*/ 3596744 w 3600448"/>
              <a:gd name="connsiteY7035" fmla="*/ 15081 h 2152650"/>
              <a:gd name="connsiteX7036" fmla="*/ 3600448 w 3600448"/>
              <a:gd name="connsiteY7036" fmla="*/ 26392 h 2152650"/>
              <a:gd name="connsiteX7037" fmla="*/ 3585631 w 3600448"/>
              <a:gd name="connsiteY7037" fmla="*/ 30162 h 2152650"/>
              <a:gd name="connsiteX7038" fmla="*/ 3518956 w 3600448"/>
              <a:gd name="connsiteY7038" fmla="*/ 11311 h 2152650"/>
              <a:gd name="connsiteX7039" fmla="*/ 3500435 w 3600448"/>
              <a:gd name="connsiteY7039" fmla="*/ 15081 h 2152650"/>
              <a:gd name="connsiteX7040" fmla="*/ 3500435 w 3600448"/>
              <a:gd name="connsiteY7040" fmla="*/ 7540 h 2152650"/>
              <a:gd name="connsiteX7041" fmla="*/ 3518956 w 3600448"/>
              <a:gd name="connsiteY7041" fmla="*/ 7540 h 2152650"/>
              <a:gd name="connsiteX7042" fmla="*/ 3515252 w 3600448"/>
              <a:gd name="connsiteY7042" fmla="*/ 0 h 215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Lst>
            <a:rect l="l" t="t" r="r" b="b"/>
            <a:pathLst>
              <a:path w="3600448" h="2152650">
                <a:moveTo>
                  <a:pt x="288927" y="2149475"/>
                </a:moveTo>
                <a:lnTo>
                  <a:pt x="288927" y="2152650"/>
                </a:lnTo>
                <a:lnTo>
                  <a:pt x="277816" y="2152650"/>
                </a:lnTo>
                <a:close/>
                <a:moveTo>
                  <a:pt x="200426" y="2103834"/>
                </a:moveTo>
                <a:cubicBezTo>
                  <a:pt x="203202" y="2104231"/>
                  <a:pt x="206906" y="2105025"/>
                  <a:pt x="214317" y="2105025"/>
                </a:cubicBezTo>
                <a:cubicBezTo>
                  <a:pt x="210610" y="2108200"/>
                  <a:pt x="195794" y="2108200"/>
                  <a:pt x="192091" y="2105025"/>
                </a:cubicBezTo>
                <a:cubicBezTo>
                  <a:pt x="195794" y="2103438"/>
                  <a:pt x="197646" y="2103438"/>
                  <a:pt x="200426" y="2103834"/>
                </a:cubicBezTo>
                <a:close/>
                <a:moveTo>
                  <a:pt x="453607" y="2085975"/>
                </a:moveTo>
                <a:cubicBezTo>
                  <a:pt x="464793" y="2089745"/>
                  <a:pt x="487160" y="2085975"/>
                  <a:pt x="494618" y="2085975"/>
                </a:cubicBezTo>
                <a:cubicBezTo>
                  <a:pt x="498345" y="2089745"/>
                  <a:pt x="483433" y="2089745"/>
                  <a:pt x="487160" y="2097286"/>
                </a:cubicBezTo>
                <a:cubicBezTo>
                  <a:pt x="498345" y="2097286"/>
                  <a:pt x="513259" y="2089745"/>
                  <a:pt x="520715" y="2093516"/>
                </a:cubicBezTo>
                <a:cubicBezTo>
                  <a:pt x="487160" y="2093516"/>
                  <a:pt x="472248" y="2119908"/>
                  <a:pt x="431238" y="2116138"/>
                </a:cubicBezTo>
                <a:cubicBezTo>
                  <a:pt x="431238" y="2116138"/>
                  <a:pt x="431238" y="2116138"/>
                  <a:pt x="434966" y="2119908"/>
                </a:cubicBezTo>
                <a:cubicBezTo>
                  <a:pt x="405140" y="2123678"/>
                  <a:pt x="371585" y="2123678"/>
                  <a:pt x="345489" y="2134989"/>
                </a:cubicBezTo>
                <a:cubicBezTo>
                  <a:pt x="338033" y="2138760"/>
                  <a:pt x="352945" y="2142530"/>
                  <a:pt x="341761" y="2146300"/>
                </a:cubicBezTo>
                <a:cubicBezTo>
                  <a:pt x="319391" y="2138760"/>
                  <a:pt x="311935" y="2142530"/>
                  <a:pt x="274638" y="2138760"/>
                </a:cubicBezTo>
                <a:cubicBezTo>
                  <a:pt x="278368" y="2134989"/>
                  <a:pt x="285826" y="2131219"/>
                  <a:pt x="282094" y="2131219"/>
                </a:cubicBezTo>
                <a:cubicBezTo>
                  <a:pt x="293281" y="2131219"/>
                  <a:pt x="311935" y="2138760"/>
                  <a:pt x="319391" y="2127449"/>
                </a:cubicBezTo>
                <a:cubicBezTo>
                  <a:pt x="330576" y="2119908"/>
                  <a:pt x="311935" y="2123678"/>
                  <a:pt x="300751" y="2119908"/>
                </a:cubicBezTo>
                <a:cubicBezTo>
                  <a:pt x="308207" y="2123678"/>
                  <a:pt x="319391" y="2119908"/>
                  <a:pt x="315663" y="2116138"/>
                </a:cubicBezTo>
                <a:cubicBezTo>
                  <a:pt x="315663" y="2116138"/>
                  <a:pt x="315663" y="2116138"/>
                  <a:pt x="330576" y="2131219"/>
                </a:cubicBezTo>
                <a:cubicBezTo>
                  <a:pt x="334303" y="2127449"/>
                  <a:pt x="345489" y="2131219"/>
                  <a:pt x="341761" y="2127449"/>
                </a:cubicBezTo>
                <a:cubicBezTo>
                  <a:pt x="341761" y="2127449"/>
                  <a:pt x="341761" y="2127449"/>
                  <a:pt x="326847" y="2119908"/>
                </a:cubicBezTo>
                <a:cubicBezTo>
                  <a:pt x="341761" y="2119908"/>
                  <a:pt x="360401" y="2112367"/>
                  <a:pt x="371585" y="2116138"/>
                </a:cubicBezTo>
                <a:cubicBezTo>
                  <a:pt x="367858" y="2108597"/>
                  <a:pt x="356673" y="2108597"/>
                  <a:pt x="352945" y="2104827"/>
                </a:cubicBezTo>
                <a:cubicBezTo>
                  <a:pt x="352945" y="2108597"/>
                  <a:pt x="371585" y="2108597"/>
                  <a:pt x="367858" y="2104827"/>
                </a:cubicBezTo>
                <a:cubicBezTo>
                  <a:pt x="375314" y="2108597"/>
                  <a:pt x="382772" y="2104827"/>
                  <a:pt x="390227" y="2108597"/>
                </a:cubicBezTo>
                <a:cubicBezTo>
                  <a:pt x="390227" y="2108597"/>
                  <a:pt x="390227" y="2108597"/>
                  <a:pt x="386500" y="2104827"/>
                </a:cubicBezTo>
                <a:cubicBezTo>
                  <a:pt x="386500" y="2104827"/>
                  <a:pt x="386500" y="2104827"/>
                  <a:pt x="397684" y="2104827"/>
                </a:cubicBezTo>
                <a:cubicBezTo>
                  <a:pt x="397684" y="2104827"/>
                  <a:pt x="401412" y="2101056"/>
                  <a:pt x="397684" y="2101056"/>
                </a:cubicBezTo>
                <a:cubicBezTo>
                  <a:pt x="405140" y="2112367"/>
                  <a:pt x="420055" y="2089745"/>
                  <a:pt x="434966" y="2101056"/>
                </a:cubicBezTo>
                <a:cubicBezTo>
                  <a:pt x="434966" y="2101056"/>
                  <a:pt x="434966" y="2101056"/>
                  <a:pt x="431238" y="2093516"/>
                </a:cubicBezTo>
                <a:cubicBezTo>
                  <a:pt x="438694" y="2089745"/>
                  <a:pt x="453607" y="2097286"/>
                  <a:pt x="453607" y="2085975"/>
                </a:cubicBezTo>
                <a:close/>
                <a:moveTo>
                  <a:pt x="227709" y="2084767"/>
                </a:moveTo>
                <a:cubicBezTo>
                  <a:pt x="231954" y="2083858"/>
                  <a:pt x="236375" y="2083858"/>
                  <a:pt x="241030" y="2085798"/>
                </a:cubicBezTo>
                <a:cubicBezTo>
                  <a:pt x="241030" y="2085798"/>
                  <a:pt x="241030" y="2085798"/>
                  <a:pt x="233584" y="2089679"/>
                </a:cubicBezTo>
                <a:cubicBezTo>
                  <a:pt x="233584" y="2101320"/>
                  <a:pt x="267086" y="2081918"/>
                  <a:pt x="267086" y="2097440"/>
                </a:cubicBezTo>
                <a:cubicBezTo>
                  <a:pt x="267086" y="2097440"/>
                  <a:pt x="267086" y="2097440"/>
                  <a:pt x="270808" y="2089679"/>
                </a:cubicBezTo>
                <a:cubicBezTo>
                  <a:pt x="270808" y="2089679"/>
                  <a:pt x="270808" y="2089679"/>
                  <a:pt x="296877" y="2089679"/>
                </a:cubicBezTo>
                <a:cubicBezTo>
                  <a:pt x="270808" y="2112962"/>
                  <a:pt x="226139" y="2093559"/>
                  <a:pt x="192639" y="2097440"/>
                </a:cubicBezTo>
                <a:cubicBezTo>
                  <a:pt x="188914" y="2093559"/>
                  <a:pt x="192639" y="2093559"/>
                  <a:pt x="192639" y="2089679"/>
                </a:cubicBezTo>
                <a:cubicBezTo>
                  <a:pt x="203804" y="2098410"/>
                  <a:pt x="214970" y="2087496"/>
                  <a:pt x="227709" y="2084767"/>
                </a:cubicBezTo>
                <a:close/>
                <a:moveTo>
                  <a:pt x="111252" y="2073505"/>
                </a:moveTo>
                <a:lnTo>
                  <a:pt x="117555" y="2074277"/>
                </a:lnTo>
                <a:lnTo>
                  <a:pt x="118087" y="2075259"/>
                </a:lnTo>
                <a:close/>
                <a:moveTo>
                  <a:pt x="68874" y="2068620"/>
                </a:moveTo>
                <a:lnTo>
                  <a:pt x="73150" y="2071489"/>
                </a:lnTo>
                <a:cubicBezTo>
                  <a:pt x="76896" y="2069604"/>
                  <a:pt x="85321" y="2068661"/>
                  <a:pt x="94214" y="2069133"/>
                </a:cubicBezTo>
                <a:lnTo>
                  <a:pt x="111252" y="2073505"/>
                </a:lnTo>
                <a:lnTo>
                  <a:pt x="108259" y="2073139"/>
                </a:lnTo>
                <a:cubicBezTo>
                  <a:pt x="92809" y="2073845"/>
                  <a:pt x="81576" y="2080915"/>
                  <a:pt x="61914" y="2075259"/>
                </a:cubicBezTo>
                <a:cubicBezTo>
                  <a:pt x="63785" y="2073374"/>
                  <a:pt x="67531" y="2071489"/>
                  <a:pt x="68936" y="2069604"/>
                </a:cubicBezTo>
                <a:close/>
                <a:moveTo>
                  <a:pt x="44453" y="2066925"/>
                </a:moveTo>
                <a:cubicBezTo>
                  <a:pt x="44453" y="2070629"/>
                  <a:pt x="48156" y="2070629"/>
                  <a:pt x="51861" y="2070629"/>
                </a:cubicBezTo>
                <a:cubicBezTo>
                  <a:pt x="55564" y="2078037"/>
                  <a:pt x="37046" y="2074333"/>
                  <a:pt x="25931" y="2078037"/>
                </a:cubicBezTo>
                <a:cubicBezTo>
                  <a:pt x="25931" y="2078037"/>
                  <a:pt x="25931" y="2078037"/>
                  <a:pt x="25931" y="2074333"/>
                </a:cubicBezTo>
                <a:cubicBezTo>
                  <a:pt x="22227" y="2066925"/>
                  <a:pt x="40749" y="2070629"/>
                  <a:pt x="44453" y="2066925"/>
                </a:cubicBezTo>
                <a:close/>
                <a:moveTo>
                  <a:pt x="61914" y="2063948"/>
                </a:moveTo>
                <a:cubicBezTo>
                  <a:pt x="65660" y="2064891"/>
                  <a:pt x="67765" y="2065833"/>
                  <a:pt x="68760" y="2066776"/>
                </a:cubicBezTo>
                <a:lnTo>
                  <a:pt x="68874" y="2068620"/>
                </a:lnTo>
                <a:lnTo>
                  <a:pt x="63319" y="2064891"/>
                </a:lnTo>
                <a:cubicBezTo>
                  <a:pt x="61914" y="2063948"/>
                  <a:pt x="61914" y="2063948"/>
                  <a:pt x="61914" y="2063948"/>
                </a:cubicBezTo>
                <a:close/>
                <a:moveTo>
                  <a:pt x="639778" y="2060575"/>
                </a:moveTo>
                <a:cubicBezTo>
                  <a:pt x="617453" y="2078832"/>
                  <a:pt x="598850" y="2064226"/>
                  <a:pt x="569084" y="2075180"/>
                </a:cubicBezTo>
                <a:cubicBezTo>
                  <a:pt x="569084" y="2075180"/>
                  <a:pt x="569084" y="2075180"/>
                  <a:pt x="572805" y="2078832"/>
                </a:cubicBezTo>
                <a:cubicBezTo>
                  <a:pt x="546759" y="2078832"/>
                  <a:pt x="557922" y="2089786"/>
                  <a:pt x="543038" y="2097088"/>
                </a:cubicBezTo>
                <a:cubicBezTo>
                  <a:pt x="520714" y="2093437"/>
                  <a:pt x="554200" y="2086134"/>
                  <a:pt x="539318" y="2078832"/>
                </a:cubicBezTo>
                <a:cubicBezTo>
                  <a:pt x="572805" y="2071529"/>
                  <a:pt x="606291" y="2060575"/>
                  <a:pt x="639778" y="2060575"/>
                </a:cubicBezTo>
                <a:close/>
                <a:moveTo>
                  <a:pt x="423349" y="2059583"/>
                </a:moveTo>
                <a:cubicBezTo>
                  <a:pt x="415939" y="2074664"/>
                  <a:pt x="438166" y="2055812"/>
                  <a:pt x="449277" y="2063353"/>
                </a:cubicBezTo>
                <a:cubicBezTo>
                  <a:pt x="430756" y="2070894"/>
                  <a:pt x="408532" y="2070894"/>
                  <a:pt x="393714" y="2078434"/>
                </a:cubicBezTo>
                <a:cubicBezTo>
                  <a:pt x="390011" y="2074664"/>
                  <a:pt x="371490" y="2085975"/>
                  <a:pt x="378897" y="2078434"/>
                </a:cubicBezTo>
                <a:lnTo>
                  <a:pt x="390011" y="2074664"/>
                </a:lnTo>
                <a:cubicBezTo>
                  <a:pt x="390011" y="2074664"/>
                  <a:pt x="390011" y="2074664"/>
                  <a:pt x="386307" y="2067123"/>
                </a:cubicBezTo>
                <a:cubicBezTo>
                  <a:pt x="386307" y="2067123"/>
                  <a:pt x="386307" y="2067123"/>
                  <a:pt x="423349" y="2059583"/>
                </a:cubicBezTo>
                <a:close/>
                <a:moveTo>
                  <a:pt x="192984" y="2058764"/>
                </a:moveTo>
                <a:cubicBezTo>
                  <a:pt x="196729" y="2059235"/>
                  <a:pt x="200475" y="2060178"/>
                  <a:pt x="207966" y="2060178"/>
                </a:cubicBezTo>
                <a:cubicBezTo>
                  <a:pt x="192984" y="2060178"/>
                  <a:pt x="200475" y="2067719"/>
                  <a:pt x="196729" y="2071489"/>
                </a:cubicBezTo>
                <a:cubicBezTo>
                  <a:pt x="174262" y="2079030"/>
                  <a:pt x="151791" y="2063948"/>
                  <a:pt x="125576" y="2071489"/>
                </a:cubicBezTo>
                <a:cubicBezTo>
                  <a:pt x="125576" y="2075259"/>
                  <a:pt x="129322" y="2075259"/>
                  <a:pt x="125576" y="2075259"/>
                </a:cubicBezTo>
                <a:lnTo>
                  <a:pt x="117555" y="2074277"/>
                </a:lnTo>
                <a:lnTo>
                  <a:pt x="115280" y="2070075"/>
                </a:lnTo>
                <a:cubicBezTo>
                  <a:pt x="112470" y="2069604"/>
                  <a:pt x="108724" y="2069604"/>
                  <a:pt x="106854" y="2067719"/>
                </a:cubicBezTo>
                <a:cubicBezTo>
                  <a:pt x="106854" y="2067719"/>
                  <a:pt x="106854" y="2067719"/>
                  <a:pt x="129322" y="2067719"/>
                </a:cubicBezTo>
                <a:cubicBezTo>
                  <a:pt x="125576" y="2063948"/>
                  <a:pt x="129322" y="2060178"/>
                  <a:pt x="121832" y="2060178"/>
                </a:cubicBezTo>
                <a:cubicBezTo>
                  <a:pt x="129322" y="2060178"/>
                  <a:pt x="129322" y="2063948"/>
                  <a:pt x="136813" y="2063948"/>
                </a:cubicBezTo>
                <a:cubicBezTo>
                  <a:pt x="136813" y="2063948"/>
                  <a:pt x="136813" y="2063948"/>
                  <a:pt x="136813" y="2060178"/>
                </a:cubicBezTo>
                <a:cubicBezTo>
                  <a:pt x="148049" y="2071489"/>
                  <a:pt x="174262" y="2052637"/>
                  <a:pt x="178007" y="2063948"/>
                </a:cubicBezTo>
                <a:cubicBezTo>
                  <a:pt x="185494" y="2063948"/>
                  <a:pt x="181753" y="2060178"/>
                  <a:pt x="178007" y="2060178"/>
                </a:cubicBezTo>
                <a:cubicBezTo>
                  <a:pt x="185494" y="2058293"/>
                  <a:pt x="189239" y="2058293"/>
                  <a:pt x="192984" y="2058764"/>
                </a:cubicBezTo>
                <a:close/>
                <a:moveTo>
                  <a:pt x="245186" y="2055415"/>
                </a:moveTo>
                <a:cubicBezTo>
                  <a:pt x="254541" y="2055415"/>
                  <a:pt x="262961" y="2056342"/>
                  <a:pt x="266701" y="2060046"/>
                </a:cubicBezTo>
                <a:cubicBezTo>
                  <a:pt x="244251" y="2052637"/>
                  <a:pt x="240508" y="2063750"/>
                  <a:pt x="214317" y="2063750"/>
                </a:cubicBezTo>
                <a:lnTo>
                  <a:pt x="229281" y="2060046"/>
                </a:lnTo>
                <a:cubicBezTo>
                  <a:pt x="229281" y="2060046"/>
                  <a:pt x="229281" y="2060046"/>
                  <a:pt x="218056" y="2056341"/>
                </a:cubicBezTo>
                <a:cubicBezTo>
                  <a:pt x="225541" y="2056341"/>
                  <a:pt x="235831" y="2055415"/>
                  <a:pt x="245186" y="2055415"/>
                </a:cubicBezTo>
                <a:close/>
                <a:moveTo>
                  <a:pt x="333919" y="2052637"/>
                </a:moveTo>
                <a:cubicBezTo>
                  <a:pt x="330215" y="2052637"/>
                  <a:pt x="337624" y="2063353"/>
                  <a:pt x="341327" y="2063353"/>
                </a:cubicBezTo>
                <a:cubicBezTo>
                  <a:pt x="319104" y="2066925"/>
                  <a:pt x="333919" y="2056209"/>
                  <a:pt x="333919" y="2052637"/>
                </a:cubicBezTo>
                <a:close/>
                <a:moveTo>
                  <a:pt x="731851" y="2052240"/>
                </a:moveTo>
                <a:cubicBezTo>
                  <a:pt x="735555" y="2052637"/>
                  <a:pt x="739259" y="2054225"/>
                  <a:pt x="742963" y="2055812"/>
                </a:cubicBezTo>
                <a:lnTo>
                  <a:pt x="720738" y="2055812"/>
                </a:lnTo>
                <a:cubicBezTo>
                  <a:pt x="724443" y="2052637"/>
                  <a:pt x="728147" y="2051843"/>
                  <a:pt x="731851" y="2052240"/>
                </a:cubicBezTo>
                <a:close/>
                <a:moveTo>
                  <a:pt x="538439" y="2039427"/>
                </a:moveTo>
                <a:lnTo>
                  <a:pt x="538277" y="2040056"/>
                </a:lnTo>
                <a:cubicBezTo>
                  <a:pt x="537145" y="2041128"/>
                  <a:pt x="535002" y="2041842"/>
                  <a:pt x="531191" y="2041842"/>
                </a:cubicBezTo>
                <a:close/>
                <a:moveTo>
                  <a:pt x="519763" y="2034222"/>
                </a:moveTo>
                <a:cubicBezTo>
                  <a:pt x="527382" y="2030412"/>
                  <a:pt x="527382" y="2038032"/>
                  <a:pt x="531191" y="2041842"/>
                </a:cubicBezTo>
                <a:cubicBezTo>
                  <a:pt x="538812" y="2045652"/>
                  <a:pt x="550242" y="2038032"/>
                  <a:pt x="554053" y="2041842"/>
                </a:cubicBezTo>
                <a:cubicBezTo>
                  <a:pt x="538812" y="2045652"/>
                  <a:pt x="531191" y="2045652"/>
                  <a:pt x="515952" y="2049462"/>
                </a:cubicBezTo>
                <a:cubicBezTo>
                  <a:pt x="515952" y="2045652"/>
                  <a:pt x="523573" y="2045652"/>
                  <a:pt x="527382" y="2045652"/>
                </a:cubicBezTo>
                <a:close/>
                <a:moveTo>
                  <a:pt x="538812" y="2030412"/>
                </a:moveTo>
                <a:cubicBezTo>
                  <a:pt x="538812" y="2030412"/>
                  <a:pt x="538812" y="2030412"/>
                  <a:pt x="542622" y="2038032"/>
                </a:cubicBezTo>
                <a:cubicBezTo>
                  <a:pt x="542622" y="2038032"/>
                  <a:pt x="542622" y="2038032"/>
                  <a:pt x="541193" y="2038508"/>
                </a:cubicBezTo>
                <a:lnTo>
                  <a:pt x="538439" y="2039427"/>
                </a:lnTo>
                <a:lnTo>
                  <a:pt x="539288" y="2036127"/>
                </a:lnTo>
                <a:cubicBezTo>
                  <a:pt x="538812" y="2033270"/>
                  <a:pt x="536907" y="2030412"/>
                  <a:pt x="538812" y="2030412"/>
                </a:cubicBezTo>
                <a:close/>
                <a:moveTo>
                  <a:pt x="601876" y="2008620"/>
                </a:moveTo>
                <a:cubicBezTo>
                  <a:pt x="620728" y="2005012"/>
                  <a:pt x="601876" y="2019444"/>
                  <a:pt x="609417" y="2019444"/>
                </a:cubicBezTo>
                <a:cubicBezTo>
                  <a:pt x="598106" y="2030268"/>
                  <a:pt x="594335" y="2030268"/>
                  <a:pt x="583024" y="2037484"/>
                </a:cubicBezTo>
                <a:cubicBezTo>
                  <a:pt x="583024" y="2037484"/>
                  <a:pt x="583024" y="2037484"/>
                  <a:pt x="586795" y="2041092"/>
                </a:cubicBezTo>
                <a:cubicBezTo>
                  <a:pt x="583024" y="2041092"/>
                  <a:pt x="564173" y="2037484"/>
                  <a:pt x="571714" y="2044700"/>
                </a:cubicBezTo>
                <a:cubicBezTo>
                  <a:pt x="571714" y="2044700"/>
                  <a:pt x="571714" y="2044700"/>
                  <a:pt x="560403" y="2037484"/>
                </a:cubicBezTo>
                <a:cubicBezTo>
                  <a:pt x="579254" y="2041092"/>
                  <a:pt x="571714" y="2033876"/>
                  <a:pt x="583024" y="2030268"/>
                </a:cubicBezTo>
                <a:cubicBezTo>
                  <a:pt x="579254" y="2026660"/>
                  <a:pt x="575484" y="2030268"/>
                  <a:pt x="575484" y="2030268"/>
                </a:cubicBezTo>
                <a:cubicBezTo>
                  <a:pt x="571714" y="2026660"/>
                  <a:pt x="598106" y="2019444"/>
                  <a:pt x="590565" y="2012228"/>
                </a:cubicBezTo>
                <a:cubicBezTo>
                  <a:pt x="590565" y="2012228"/>
                  <a:pt x="590565" y="2012228"/>
                  <a:pt x="601876" y="2012228"/>
                </a:cubicBezTo>
                <a:cubicBezTo>
                  <a:pt x="601876" y="2012228"/>
                  <a:pt x="601876" y="2012228"/>
                  <a:pt x="601876" y="2008620"/>
                </a:cubicBezTo>
                <a:close/>
                <a:moveTo>
                  <a:pt x="85201" y="2005012"/>
                </a:moveTo>
                <a:cubicBezTo>
                  <a:pt x="92607" y="2008584"/>
                  <a:pt x="100015" y="2012156"/>
                  <a:pt x="92607" y="2012156"/>
                </a:cubicBezTo>
                <a:cubicBezTo>
                  <a:pt x="77790" y="2005012"/>
                  <a:pt x="59272" y="2019299"/>
                  <a:pt x="44453" y="2012156"/>
                </a:cubicBezTo>
                <a:cubicBezTo>
                  <a:pt x="44453" y="2012156"/>
                  <a:pt x="44453" y="2012156"/>
                  <a:pt x="85201" y="2005012"/>
                </a:cubicBezTo>
                <a:close/>
                <a:moveTo>
                  <a:pt x="122771" y="2000250"/>
                </a:moveTo>
                <a:cubicBezTo>
                  <a:pt x="122771" y="2000250"/>
                  <a:pt x="122771" y="2000250"/>
                  <a:pt x="141290" y="2008187"/>
                </a:cubicBezTo>
                <a:cubicBezTo>
                  <a:pt x="141290" y="2008187"/>
                  <a:pt x="141290" y="2008187"/>
                  <a:pt x="119064" y="2004219"/>
                </a:cubicBezTo>
                <a:cubicBezTo>
                  <a:pt x="122771" y="2004219"/>
                  <a:pt x="126474" y="2000250"/>
                  <a:pt x="122771" y="2000250"/>
                </a:cubicBezTo>
                <a:close/>
                <a:moveTo>
                  <a:pt x="25799" y="1997075"/>
                </a:moveTo>
                <a:cubicBezTo>
                  <a:pt x="36515" y="1997075"/>
                  <a:pt x="22227" y="2005012"/>
                  <a:pt x="29374" y="2005012"/>
                </a:cubicBezTo>
                <a:cubicBezTo>
                  <a:pt x="29374" y="2005012"/>
                  <a:pt x="29374" y="2005012"/>
                  <a:pt x="22227" y="2005012"/>
                </a:cubicBezTo>
                <a:cubicBezTo>
                  <a:pt x="22227" y="2001044"/>
                  <a:pt x="22227" y="1997075"/>
                  <a:pt x="25799" y="1997075"/>
                </a:cubicBezTo>
                <a:close/>
                <a:moveTo>
                  <a:pt x="92077" y="1989137"/>
                </a:moveTo>
                <a:lnTo>
                  <a:pt x="95252" y="1997074"/>
                </a:lnTo>
                <a:lnTo>
                  <a:pt x="88904" y="1993899"/>
                </a:lnTo>
                <a:close/>
                <a:moveTo>
                  <a:pt x="140837" y="1986280"/>
                </a:moveTo>
                <a:cubicBezTo>
                  <a:pt x="140837" y="1986280"/>
                  <a:pt x="140837" y="1986280"/>
                  <a:pt x="151722" y="1986280"/>
                </a:cubicBezTo>
                <a:cubicBezTo>
                  <a:pt x="169865" y="1993264"/>
                  <a:pt x="140837" y="1982787"/>
                  <a:pt x="144466" y="1993264"/>
                </a:cubicBezTo>
                <a:cubicBezTo>
                  <a:pt x="133579" y="1982787"/>
                  <a:pt x="119064" y="2000249"/>
                  <a:pt x="122693" y="1993264"/>
                </a:cubicBezTo>
                <a:cubicBezTo>
                  <a:pt x="122693" y="1986280"/>
                  <a:pt x="133579" y="1986280"/>
                  <a:pt x="140837" y="1989772"/>
                </a:cubicBezTo>
                <a:cubicBezTo>
                  <a:pt x="140837" y="1986280"/>
                  <a:pt x="140837" y="1986280"/>
                  <a:pt x="140837" y="1986280"/>
                </a:cubicBezTo>
                <a:close/>
                <a:moveTo>
                  <a:pt x="904045" y="1973403"/>
                </a:moveTo>
                <a:cubicBezTo>
                  <a:pt x="905550" y="1973461"/>
                  <a:pt x="906476" y="1974850"/>
                  <a:pt x="906476" y="1978554"/>
                </a:cubicBezTo>
                <a:cubicBezTo>
                  <a:pt x="899067" y="1978554"/>
                  <a:pt x="887955" y="1985962"/>
                  <a:pt x="884251" y="1982258"/>
                </a:cubicBezTo>
                <a:cubicBezTo>
                  <a:pt x="889807" y="1985036"/>
                  <a:pt x="899530" y="1973229"/>
                  <a:pt x="904045" y="1973403"/>
                </a:cubicBezTo>
                <a:close/>
                <a:moveTo>
                  <a:pt x="811095" y="1966912"/>
                </a:moveTo>
                <a:lnTo>
                  <a:pt x="822340" y="1966912"/>
                </a:lnTo>
                <a:cubicBezTo>
                  <a:pt x="818592" y="1966912"/>
                  <a:pt x="807347" y="1970664"/>
                  <a:pt x="811095" y="1966912"/>
                </a:cubicBezTo>
                <a:close/>
                <a:moveTo>
                  <a:pt x="792354" y="1966912"/>
                </a:moveTo>
                <a:cubicBezTo>
                  <a:pt x="797976" y="1966912"/>
                  <a:pt x="804536" y="1966912"/>
                  <a:pt x="810158" y="1966912"/>
                </a:cubicBezTo>
                <a:lnTo>
                  <a:pt x="811095" y="1966912"/>
                </a:lnTo>
                <a:cubicBezTo>
                  <a:pt x="811095" y="1966912"/>
                  <a:pt x="811095" y="1966912"/>
                  <a:pt x="807347" y="1970664"/>
                </a:cubicBezTo>
                <a:cubicBezTo>
                  <a:pt x="777361" y="1985673"/>
                  <a:pt x="736129" y="1993178"/>
                  <a:pt x="702395" y="2008187"/>
                </a:cubicBezTo>
                <a:cubicBezTo>
                  <a:pt x="698647" y="2004435"/>
                  <a:pt x="687402" y="2004435"/>
                  <a:pt x="694899" y="2000683"/>
                </a:cubicBezTo>
                <a:cubicBezTo>
                  <a:pt x="694899" y="2000683"/>
                  <a:pt x="694899" y="2000683"/>
                  <a:pt x="698647" y="2000683"/>
                </a:cubicBezTo>
                <a:cubicBezTo>
                  <a:pt x="721136" y="2000683"/>
                  <a:pt x="751123" y="1978169"/>
                  <a:pt x="784857" y="1974417"/>
                </a:cubicBezTo>
                <a:cubicBezTo>
                  <a:pt x="784857" y="1970664"/>
                  <a:pt x="773612" y="1974417"/>
                  <a:pt x="766116" y="1974417"/>
                </a:cubicBezTo>
                <a:cubicBezTo>
                  <a:pt x="781109" y="1966912"/>
                  <a:pt x="784857" y="1970664"/>
                  <a:pt x="803598" y="1970664"/>
                </a:cubicBezTo>
                <a:cubicBezTo>
                  <a:pt x="799850" y="1966912"/>
                  <a:pt x="796102" y="1970664"/>
                  <a:pt x="792354" y="1966912"/>
                </a:cubicBezTo>
                <a:close/>
                <a:moveTo>
                  <a:pt x="709627" y="1964266"/>
                </a:moveTo>
                <a:cubicBezTo>
                  <a:pt x="705817" y="1967971"/>
                  <a:pt x="698197" y="1971675"/>
                  <a:pt x="690577" y="1967971"/>
                </a:cubicBezTo>
                <a:cubicBezTo>
                  <a:pt x="698197" y="1967971"/>
                  <a:pt x="705817" y="1960562"/>
                  <a:pt x="709627" y="1964266"/>
                </a:cubicBezTo>
                <a:close/>
                <a:moveTo>
                  <a:pt x="364545" y="1955800"/>
                </a:moveTo>
                <a:cubicBezTo>
                  <a:pt x="368315" y="1963738"/>
                  <a:pt x="345694" y="1959769"/>
                  <a:pt x="338152" y="1963738"/>
                </a:cubicBezTo>
                <a:cubicBezTo>
                  <a:pt x="349465" y="1959769"/>
                  <a:pt x="368315" y="1959769"/>
                  <a:pt x="364545" y="1955800"/>
                </a:cubicBezTo>
                <a:close/>
                <a:moveTo>
                  <a:pt x="387464" y="1955602"/>
                </a:moveTo>
                <a:cubicBezTo>
                  <a:pt x="390143" y="1955602"/>
                  <a:pt x="391929" y="1956594"/>
                  <a:pt x="390143" y="1960563"/>
                </a:cubicBezTo>
                <a:cubicBezTo>
                  <a:pt x="386571" y="1960563"/>
                  <a:pt x="382999" y="1960563"/>
                  <a:pt x="379429" y="1956594"/>
                </a:cubicBezTo>
                <a:cubicBezTo>
                  <a:pt x="381215" y="1956594"/>
                  <a:pt x="384785" y="1955602"/>
                  <a:pt x="387464" y="1955602"/>
                </a:cubicBezTo>
                <a:close/>
                <a:moveTo>
                  <a:pt x="211743" y="1954667"/>
                </a:moveTo>
                <a:lnTo>
                  <a:pt x="214588" y="1955800"/>
                </a:lnTo>
                <a:cubicBezTo>
                  <a:pt x="214588" y="1955800"/>
                  <a:pt x="214588" y="1955800"/>
                  <a:pt x="212262" y="1954874"/>
                </a:cubicBezTo>
                <a:close/>
                <a:moveTo>
                  <a:pt x="169865" y="1944687"/>
                </a:moveTo>
                <a:cubicBezTo>
                  <a:pt x="180976" y="1948497"/>
                  <a:pt x="177273" y="1952307"/>
                  <a:pt x="192091" y="1956117"/>
                </a:cubicBezTo>
                <a:cubicBezTo>
                  <a:pt x="192091" y="1956117"/>
                  <a:pt x="192091" y="1956117"/>
                  <a:pt x="177273" y="1963737"/>
                </a:cubicBezTo>
                <a:cubicBezTo>
                  <a:pt x="177273" y="1959927"/>
                  <a:pt x="180976" y="1952307"/>
                  <a:pt x="169865" y="1944687"/>
                </a:cubicBezTo>
                <a:close/>
                <a:moveTo>
                  <a:pt x="152404" y="1941512"/>
                </a:moveTo>
                <a:lnTo>
                  <a:pt x="163515" y="1941512"/>
                </a:lnTo>
                <a:lnTo>
                  <a:pt x="155577" y="1944687"/>
                </a:lnTo>
                <a:close/>
                <a:moveTo>
                  <a:pt x="531310" y="1937703"/>
                </a:moveTo>
                <a:cubicBezTo>
                  <a:pt x="533172" y="1939528"/>
                  <a:pt x="536897" y="1938616"/>
                  <a:pt x="540623" y="1938159"/>
                </a:cubicBezTo>
                <a:lnTo>
                  <a:pt x="541480" y="1938453"/>
                </a:lnTo>
                <a:close/>
                <a:moveTo>
                  <a:pt x="401653" y="1936750"/>
                </a:moveTo>
                <a:lnTo>
                  <a:pt x="404828" y="1941513"/>
                </a:lnTo>
                <a:lnTo>
                  <a:pt x="401653" y="1944688"/>
                </a:lnTo>
                <a:close/>
                <a:moveTo>
                  <a:pt x="650890" y="1933575"/>
                </a:moveTo>
                <a:lnTo>
                  <a:pt x="657241" y="1936750"/>
                </a:lnTo>
                <a:lnTo>
                  <a:pt x="646128" y="1936750"/>
                </a:lnTo>
                <a:close/>
                <a:moveTo>
                  <a:pt x="494052" y="1930400"/>
                </a:moveTo>
                <a:cubicBezTo>
                  <a:pt x="494052" y="1937703"/>
                  <a:pt x="494052" y="1945005"/>
                  <a:pt x="486599" y="1948657"/>
                </a:cubicBezTo>
                <a:cubicBezTo>
                  <a:pt x="486599" y="1948657"/>
                  <a:pt x="486599" y="1948657"/>
                  <a:pt x="516405" y="1952308"/>
                </a:cubicBezTo>
                <a:cubicBezTo>
                  <a:pt x="508954" y="1948657"/>
                  <a:pt x="516405" y="1945005"/>
                  <a:pt x="512679" y="1941354"/>
                </a:cubicBezTo>
                <a:cubicBezTo>
                  <a:pt x="527583" y="1941354"/>
                  <a:pt x="527583" y="1948657"/>
                  <a:pt x="549938" y="1941354"/>
                </a:cubicBezTo>
                <a:lnTo>
                  <a:pt x="541480" y="1938453"/>
                </a:lnTo>
                <a:lnTo>
                  <a:pt x="574622" y="1940898"/>
                </a:lnTo>
                <a:cubicBezTo>
                  <a:pt x="589991" y="1941354"/>
                  <a:pt x="605826" y="1941354"/>
                  <a:pt x="620729" y="1941354"/>
                </a:cubicBezTo>
                <a:cubicBezTo>
                  <a:pt x="602100" y="1945005"/>
                  <a:pt x="594649" y="1952308"/>
                  <a:pt x="583471" y="1955959"/>
                </a:cubicBezTo>
                <a:cubicBezTo>
                  <a:pt x="587197" y="1952308"/>
                  <a:pt x="590923" y="1952308"/>
                  <a:pt x="587197" y="1948657"/>
                </a:cubicBezTo>
                <a:cubicBezTo>
                  <a:pt x="579745" y="1948657"/>
                  <a:pt x="576020" y="1948657"/>
                  <a:pt x="568568" y="1948657"/>
                </a:cubicBezTo>
                <a:cubicBezTo>
                  <a:pt x="564842" y="1966913"/>
                  <a:pt x="542486" y="1955959"/>
                  <a:pt x="523857" y="1966913"/>
                </a:cubicBezTo>
                <a:cubicBezTo>
                  <a:pt x="538760" y="1963262"/>
                  <a:pt x="527583" y="1959611"/>
                  <a:pt x="523857" y="1955959"/>
                </a:cubicBezTo>
                <a:cubicBezTo>
                  <a:pt x="523857" y="1955959"/>
                  <a:pt x="523857" y="1955959"/>
                  <a:pt x="512679" y="1963262"/>
                </a:cubicBezTo>
                <a:cubicBezTo>
                  <a:pt x="494052" y="1959611"/>
                  <a:pt x="467971" y="1952308"/>
                  <a:pt x="456794" y="1955959"/>
                </a:cubicBezTo>
                <a:cubicBezTo>
                  <a:pt x="456794" y="1955959"/>
                  <a:pt x="456794" y="1955959"/>
                  <a:pt x="467971" y="1952308"/>
                </a:cubicBezTo>
                <a:cubicBezTo>
                  <a:pt x="460519" y="1948657"/>
                  <a:pt x="449341" y="1945005"/>
                  <a:pt x="441891" y="1948657"/>
                </a:cubicBezTo>
                <a:cubicBezTo>
                  <a:pt x="438164" y="1937703"/>
                  <a:pt x="456794" y="1945005"/>
                  <a:pt x="464244" y="1937703"/>
                </a:cubicBezTo>
                <a:cubicBezTo>
                  <a:pt x="471696" y="1945005"/>
                  <a:pt x="475422" y="1930400"/>
                  <a:pt x="475422" y="1941354"/>
                </a:cubicBezTo>
                <a:cubicBezTo>
                  <a:pt x="486599" y="1945005"/>
                  <a:pt x="490324" y="1937703"/>
                  <a:pt x="494052" y="1930400"/>
                </a:cubicBezTo>
                <a:close/>
                <a:moveTo>
                  <a:pt x="59236" y="1922780"/>
                </a:moveTo>
                <a:cubicBezTo>
                  <a:pt x="70250" y="1919287"/>
                  <a:pt x="77592" y="1933257"/>
                  <a:pt x="84936" y="1922780"/>
                </a:cubicBezTo>
                <a:cubicBezTo>
                  <a:pt x="92277" y="1926272"/>
                  <a:pt x="106963" y="1922780"/>
                  <a:pt x="114303" y="1926272"/>
                </a:cubicBezTo>
                <a:cubicBezTo>
                  <a:pt x="99618" y="1929764"/>
                  <a:pt x="92277" y="1919287"/>
                  <a:pt x="81263" y="1926272"/>
                </a:cubicBezTo>
                <a:cubicBezTo>
                  <a:pt x="81263" y="1926272"/>
                  <a:pt x="81263" y="1926272"/>
                  <a:pt x="81263" y="1933257"/>
                </a:cubicBezTo>
                <a:cubicBezTo>
                  <a:pt x="81263" y="1933257"/>
                  <a:pt x="81263" y="1933257"/>
                  <a:pt x="77592" y="1929764"/>
                </a:cubicBezTo>
                <a:cubicBezTo>
                  <a:pt x="73922" y="1933257"/>
                  <a:pt x="70250" y="1936749"/>
                  <a:pt x="55564" y="1936749"/>
                </a:cubicBezTo>
                <a:cubicBezTo>
                  <a:pt x="55564" y="1936749"/>
                  <a:pt x="55564" y="1936749"/>
                  <a:pt x="66582" y="1929764"/>
                </a:cubicBezTo>
                <a:cubicBezTo>
                  <a:pt x="62909" y="1926272"/>
                  <a:pt x="59236" y="1929764"/>
                  <a:pt x="55564" y="1929764"/>
                </a:cubicBezTo>
                <a:close/>
                <a:moveTo>
                  <a:pt x="572815" y="1919287"/>
                </a:moveTo>
                <a:cubicBezTo>
                  <a:pt x="572815" y="1919287"/>
                  <a:pt x="572815" y="1919287"/>
                  <a:pt x="587824" y="1922859"/>
                </a:cubicBezTo>
                <a:cubicBezTo>
                  <a:pt x="565310" y="1926431"/>
                  <a:pt x="595328" y="1926431"/>
                  <a:pt x="584072" y="1933575"/>
                </a:cubicBezTo>
                <a:cubicBezTo>
                  <a:pt x="576567" y="1933575"/>
                  <a:pt x="569063" y="1933575"/>
                  <a:pt x="565310" y="1933575"/>
                </a:cubicBezTo>
                <a:cubicBezTo>
                  <a:pt x="554053" y="1930003"/>
                  <a:pt x="576567" y="1930003"/>
                  <a:pt x="572815" y="1926431"/>
                </a:cubicBezTo>
                <a:cubicBezTo>
                  <a:pt x="569063" y="1926431"/>
                  <a:pt x="569063" y="1922859"/>
                  <a:pt x="572815" y="1919287"/>
                </a:cubicBezTo>
                <a:close/>
                <a:moveTo>
                  <a:pt x="210867" y="1915054"/>
                </a:moveTo>
                <a:cubicBezTo>
                  <a:pt x="210867" y="1915054"/>
                  <a:pt x="210867" y="1915054"/>
                  <a:pt x="210867" y="1922463"/>
                </a:cubicBezTo>
                <a:cubicBezTo>
                  <a:pt x="203421" y="1922463"/>
                  <a:pt x="203421" y="1915054"/>
                  <a:pt x="192254" y="1918758"/>
                </a:cubicBezTo>
                <a:cubicBezTo>
                  <a:pt x="195977" y="1922463"/>
                  <a:pt x="203421" y="1926167"/>
                  <a:pt x="199699" y="1929871"/>
                </a:cubicBezTo>
                <a:cubicBezTo>
                  <a:pt x="199699" y="1929871"/>
                  <a:pt x="199699" y="1929871"/>
                  <a:pt x="218310" y="1926167"/>
                </a:cubicBezTo>
                <a:cubicBezTo>
                  <a:pt x="218310" y="1926167"/>
                  <a:pt x="218310" y="1926167"/>
                  <a:pt x="218310" y="1933575"/>
                </a:cubicBezTo>
                <a:cubicBezTo>
                  <a:pt x="229480" y="1937279"/>
                  <a:pt x="244368" y="1937279"/>
                  <a:pt x="251815" y="1940983"/>
                </a:cubicBezTo>
                <a:cubicBezTo>
                  <a:pt x="248093" y="1940983"/>
                  <a:pt x="244368" y="1940983"/>
                  <a:pt x="244368" y="1944688"/>
                </a:cubicBezTo>
                <a:cubicBezTo>
                  <a:pt x="244368" y="1944688"/>
                  <a:pt x="244368" y="1944688"/>
                  <a:pt x="266701" y="1940983"/>
                </a:cubicBezTo>
                <a:cubicBezTo>
                  <a:pt x="251815" y="1952096"/>
                  <a:pt x="229480" y="1948392"/>
                  <a:pt x="210867" y="1952096"/>
                </a:cubicBezTo>
                <a:lnTo>
                  <a:pt x="209938" y="1953948"/>
                </a:lnTo>
                <a:lnTo>
                  <a:pt x="195977" y="1948392"/>
                </a:lnTo>
                <a:cubicBezTo>
                  <a:pt x="195977" y="1948392"/>
                  <a:pt x="195977" y="1948392"/>
                  <a:pt x="214588" y="1948392"/>
                </a:cubicBezTo>
                <a:cubicBezTo>
                  <a:pt x="214588" y="1948392"/>
                  <a:pt x="214588" y="1948392"/>
                  <a:pt x="195977" y="1937279"/>
                </a:cubicBezTo>
                <a:cubicBezTo>
                  <a:pt x="195977" y="1937279"/>
                  <a:pt x="195977" y="1937279"/>
                  <a:pt x="188532" y="1944688"/>
                </a:cubicBezTo>
                <a:cubicBezTo>
                  <a:pt x="166198" y="1940983"/>
                  <a:pt x="199699" y="1929871"/>
                  <a:pt x="181089" y="1929871"/>
                </a:cubicBezTo>
                <a:lnTo>
                  <a:pt x="181089" y="1926630"/>
                </a:lnTo>
                <a:cubicBezTo>
                  <a:pt x="179225" y="1924315"/>
                  <a:pt x="175504" y="1922463"/>
                  <a:pt x="169920" y="1922463"/>
                </a:cubicBezTo>
                <a:cubicBezTo>
                  <a:pt x="169920" y="1922463"/>
                  <a:pt x="169920" y="1926167"/>
                  <a:pt x="169920" y="1926167"/>
                </a:cubicBezTo>
                <a:lnTo>
                  <a:pt x="158755" y="1926167"/>
                </a:lnTo>
                <a:cubicBezTo>
                  <a:pt x="166198" y="1911350"/>
                  <a:pt x="192254" y="1922463"/>
                  <a:pt x="210867" y="1915054"/>
                </a:cubicBezTo>
                <a:close/>
                <a:moveTo>
                  <a:pt x="165836" y="1909671"/>
                </a:moveTo>
                <a:lnTo>
                  <a:pt x="166614" y="1910820"/>
                </a:lnTo>
                <a:cubicBezTo>
                  <a:pt x="166614" y="1912672"/>
                  <a:pt x="165674" y="1911746"/>
                  <a:pt x="165674" y="1909894"/>
                </a:cubicBezTo>
                <a:close/>
                <a:moveTo>
                  <a:pt x="266701" y="1907976"/>
                </a:moveTo>
                <a:lnTo>
                  <a:pt x="270906" y="1911519"/>
                </a:lnTo>
                <a:lnTo>
                  <a:pt x="270454" y="1911747"/>
                </a:lnTo>
                <a:cubicBezTo>
                  <a:pt x="266701" y="1907976"/>
                  <a:pt x="266701" y="1907976"/>
                  <a:pt x="266701" y="1907976"/>
                </a:cubicBezTo>
                <a:close/>
                <a:moveTo>
                  <a:pt x="413336" y="1895705"/>
                </a:moveTo>
                <a:lnTo>
                  <a:pt x="412086" y="1896428"/>
                </a:lnTo>
                <a:lnTo>
                  <a:pt x="411778" y="1895838"/>
                </a:lnTo>
                <a:close/>
                <a:moveTo>
                  <a:pt x="676291" y="1889125"/>
                </a:moveTo>
                <a:cubicBezTo>
                  <a:pt x="672587" y="1900555"/>
                  <a:pt x="650362" y="1896745"/>
                  <a:pt x="639249" y="1908175"/>
                </a:cubicBezTo>
                <a:cubicBezTo>
                  <a:pt x="624432" y="1908175"/>
                  <a:pt x="635545" y="1896745"/>
                  <a:pt x="620728" y="1900555"/>
                </a:cubicBezTo>
                <a:cubicBezTo>
                  <a:pt x="620728" y="1900555"/>
                  <a:pt x="620728" y="1900555"/>
                  <a:pt x="639249" y="1892935"/>
                </a:cubicBezTo>
                <a:cubicBezTo>
                  <a:pt x="639249" y="1892935"/>
                  <a:pt x="639249" y="1892935"/>
                  <a:pt x="639249" y="1900555"/>
                </a:cubicBezTo>
                <a:cubicBezTo>
                  <a:pt x="665179" y="1900555"/>
                  <a:pt x="650362" y="1896745"/>
                  <a:pt x="676291" y="1889125"/>
                </a:cubicBezTo>
                <a:close/>
                <a:moveTo>
                  <a:pt x="292968" y="1889125"/>
                </a:moveTo>
                <a:lnTo>
                  <a:pt x="296733" y="1891764"/>
                </a:lnTo>
                <a:lnTo>
                  <a:pt x="296733" y="1892895"/>
                </a:lnTo>
                <a:cubicBezTo>
                  <a:pt x="298610" y="1892895"/>
                  <a:pt x="298610" y="1892895"/>
                  <a:pt x="297671" y="1892424"/>
                </a:cubicBezTo>
                <a:lnTo>
                  <a:pt x="296733" y="1891764"/>
                </a:lnTo>
                <a:lnTo>
                  <a:pt x="296733" y="1889125"/>
                </a:lnTo>
                <a:cubicBezTo>
                  <a:pt x="296733" y="1889125"/>
                  <a:pt x="296733" y="1889125"/>
                  <a:pt x="300485" y="1896666"/>
                </a:cubicBezTo>
                <a:cubicBezTo>
                  <a:pt x="315494" y="1889125"/>
                  <a:pt x="338009" y="1892895"/>
                  <a:pt x="349266" y="1896666"/>
                </a:cubicBezTo>
                <a:cubicBezTo>
                  <a:pt x="338009" y="1900436"/>
                  <a:pt x="319247" y="1915517"/>
                  <a:pt x="296733" y="1907976"/>
                </a:cubicBezTo>
                <a:cubicBezTo>
                  <a:pt x="296733" y="1907976"/>
                  <a:pt x="296733" y="1907976"/>
                  <a:pt x="300485" y="1915517"/>
                </a:cubicBezTo>
                <a:cubicBezTo>
                  <a:pt x="294843" y="1909861"/>
                  <a:pt x="280772" y="1914810"/>
                  <a:pt x="272505" y="1912866"/>
                </a:cubicBezTo>
                <a:lnTo>
                  <a:pt x="270906" y="1911519"/>
                </a:lnTo>
                <a:lnTo>
                  <a:pt x="272333" y="1910804"/>
                </a:lnTo>
                <a:cubicBezTo>
                  <a:pt x="274210" y="1909862"/>
                  <a:pt x="277957" y="1907976"/>
                  <a:pt x="285464" y="1904206"/>
                </a:cubicBezTo>
                <a:cubicBezTo>
                  <a:pt x="285464" y="1904206"/>
                  <a:pt x="285464" y="1904206"/>
                  <a:pt x="277957" y="1900436"/>
                </a:cubicBezTo>
                <a:cubicBezTo>
                  <a:pt x="277957" y="1900436"/>
                  <a:pt x="277957" y="1900436"/>
                  <a:pt x="289216" y="1904206"/>
                </a:cubicBezTo>
                <a:cubicBezTo>
                  <a:pt x="285464" y="1900436"/>
                  <a:pt x="300485" y="1892895"/>
                  <a:pt x="292968" y="1889125"/>
                </a:cubicBezTo>
                <a:close/>
                <a:moveTo>
                  <a:pt x="430227" y="1885950"/>
                </a:moveTo>
                <a:cubicBezTo>
                  <a:pt x="428414" y="1889443"/>
                  <a:pt x="424784" y="1892935"/>
                  <a:pt x="420250" y="1895118"/>
                </a:cubicBezTo>
                <a:lnTo>
                  <a:pt x="413336" y="1895705"/>
                </a:lnTo>
                <a:close/>
                <a:moveTo>
                  <a:pt x="408455" y="1885950"/>
                </a:moveTo>
                <a:cubicBezTo>
                  <a:pt x="408455" y="1885950"/>
                  <a:pt x="408455" y="1885950"/>
                  <a:pt x="415713" y="1889443"/>
                </a:cubicBezTo>
                <a:cubicBezTo>
                  <a:pt x="415713" y="1889443"/>
                  <a:pt x="415713" y="1889443"/>
                  <a:pt x="408455" y="1889443"/>
                </a:cubicBezTo>
                <a:cubicBezTo>
                  <a:pt x="408455" y="1889443"/>
                  <a:pt x="408455" y="1889443"/>
                  <a:pt x="408910" y="1890316"/>
                </a:cubicBezTo>
                <a:lnTo>
                  <a:pt x="411778" y="1895838"/>
                </a:lnTo>
                <a:lnTo>
                  <a:pt x="404828" y="1896428"/>
                </a:lnTo>
                <a:cubicBezTo>
                  <a:pt x="404828" y="1896428"/>
                  <a:pt x="404828" y="1896428"/>
                  <a:pt x="404828" y="1903413"/>
                </a:cubicBezTo>
                <a:cubicBezTo>
                  <a:pt x="397570" y="1896428"/>
                  <a:pt x="383055" y="1899921"/>
                  <a:pt x="379429" y="1892935"/>
                </a:cubicBezTo>
                <a:cubicBezTo>
                  <a:pt x="379429" y="1892935"/>
                  <a:pt x="379429" y="1892935"/>
                  <a:pt x="393941" y="1892935"/>
                </a:cubicBezTo>
                <a:cubicBezTo>
                  <a:pt x="390313" y="1885950"/>
                  <a:pt x="404828" y="1892935"/>
                  <a:pt x="408455" y="1885950"/>
                </a:cubicBezTo>
                <a:close/>
                <a:moveTo>
                  <a:pt x="259446" y="1885156"/>
                </a:moveTo>
                <a:lnTo>
                  <a:pt x="261923" y="1885921"/>
                </a:lnTo>
                <a:lnTo>
                  <a:pt x="258481" y="1887834"/>
                </a:lnTo>
                <a:cubicBezTo>
                  <a:pt x="258481" y="1888727"/>
                  <a:pt x="259446" y="1888727"/>
                  <a:pt x="259446" y="1885156"/>
                </a:cubicBezTo>
                <a:close/>
                <a:moveTo>
                  <a:pt x="739789" y="1881187"/>
                </a:moveTo>
                <a:cubicBezTo>
                  <a:pt x="739789" y="1881187"/>
                  <a:pt x="739789" y="1881187"/>
                  <a:pt x="741575" y="1881187"/>
                </a:cubicBezTo>
                <a:lnTo>
                  <a:pt x="750506" y="1881187"/>
                </a:lnTo>
                <a:cubicBezTo>
                  <a:pt x="746933" y="1881187"/>
                  <a:pt x="739789" y="1889125"/>
                  <a:pt x="739789" y="1881187"/>
                </a:cubicBezTo>
                <a:close/>
                <a:moveTo>
                  <a:pt x="234217" y="1881187"/>
                </a:moveTo>
                <a:cubicBezTo>
                  <a:pt x="234217" y="1881187"/>
                  <a:pt x="234217" y="1881187"/>
                  <a:pt x="249239" y="1884891"/>
                </a:cubicBezTo>
                <a:cubicBezTo>
                  <a:pt x="249239" y="1892299"/>
                  <a:pt x="226705" y="1892299"/>
                  <a:pt x="226705" y="1899708"/>
                </a:cubicBezTo>
                <a:cubicBezTo>
                  <a:pt x="226705" y="1896004"/>
                  <a:pt x="226705" y="1896004"/>
                  <a:pt x="226705" y="1892299"/>
                </a:cubicBezTo>
                <a:cubicBezTo>
                  <a:pt x="219196" y="1888595"/>
                  <a:pt x="211682" y="1892299"/>
                  <a:pt x="211682" y="1896004"/>
                </a:cubicBezTo>
                <a:cubicBezTo>
                  <a:pt x="207926" y="1896004"/>
                  <a:pt x="204172" y="1892299"/>
                  <a:pt x="204172" y="1892299"/>
                </a:cubicBezTo>
                <a:cubicBezTo>
                  <a:pt x="189148" y="1892299"/>
                  <a:pt x="196658" y="1910820"/>
                  <a:pt x="177881" y="1907116"/>
                </a:cubicBezTo>
                <a:cubicBezTo>
                  <a:pt x="177881" y="1907116"/>
                  <a:pt x="177881" y="1907116"/>
                  <a:pt x="170371" y="1903412"/>
                </a:cubicBezTo>
                <a:lnTo>
                  <a:pt x="165836" y="1909671"/>
                </a:lnTo>
                <a:lnTo>
                  <a:pt x="161921" y="1903875"/>
                </a:lnTo>
                <a:cubicBezTo>
                  <a:pt x="160040" y="1901560"/>
                  <a:pt x="157223" y="1899708"/>
                  <a:pt x="151589" y="1899708"/>
                </a:cubicBezTo>
                <a:cubicBezTo>
                  <a:pt x="151589" y="1899708"/>
                  <a:pt x="151589" y="1899708"/>
                  <a:pt x="151589" y="1907116"/>
                </a:cubicBezTo>
                <a:cubicBezTo>
                  <a:pt x="136566" y="1896004"/>
                  <a:pt x="114032" y="1914524"/>
                  <a:pt x="106522" y="1903412"/>
                </a:cubicBezTo>
                <a:cubicBezTo>
                  <a:pt x="106522" y="1903412"/>
                  <a:pt x="106522" y="1903412"/>
                  <a:pt x="106522" y="1907116"/>
                </a:cubicBezTo>
                <a:cubicBezTo>
                  <a:pt x="106522" y="1907116"/>
                  <a:pt x="106522" y="1907116"/>
                  <a:pt x="95252" y="1899708"/>
                </a:cubicBezTo>
                <a:cubicBezTo>
                  <a:pt x="95252" y="1903412"/>
                  <a:pt x="106522" y="1903412"/>
                  <a:pt x="106522" y="1896004"/>
                </a:cubicBezTo>
                <a:cubicBezTo>
                  <a:pt x="106522" y="1896004"/>
                  <a:pt x="106522" y="1896004"/>
                  <a:pt x="117789" y="1896004"/>
                </a:cubicBezTo>
                <a:cubicBezTo>
                  <a:pt x="117789" y="1896004"/>
                  <a:pt x="117789" y="1896004"/>
                  <a:pt x="117789" y="1892299"/>
                </a:cubicBezTo>
                <a:cubicBezTo>
                  <a:pt x="125299" y="1899708"/>
                  <a:pt x="155347" y="1892299"/>
                  <a:pt x="155347" y="1896004"/>
                </a:cubicBezTo>
                <a:lnTo>
                  <a:pt x="192905" y="1892299"/>
                </a:lnTo>
                <a:cubicBezTo>
                  <a:pt x="211682" y="1896004"/>
                  <a:pt x="215439" y="1881187"/>
                  <a:pt x="226705" y="1888595"/>
                </a:cubicBezTo>
                <a:cubicBezTo>
                  <a:pt x="234217" y="1884891"/>
                  <a:pt x="230463" y="1884891"/>
                  <a:pt x="234217" y="1881187"/>
                </a:cubicBezTo>
                <a:close/>
                <a:moveTo>
                  <a:pt x="263300" y="1878012"/>
                </a:moveTo>
                <a:cubicBezTo>
                  <a:pt x="282581" y="1878012"/>
                  <a:pt x="255590" y="1885156"/>
                  <a:pt x="271013" y="1888727"/>
                </a:cubicBezTo>
                <a:cubicBezTo>
                  <a:pt x="271013" y="1888727"/>
                  <a:pt x="271013" y="1888727"/>
                  <a:pt x="269565" y="1888281"/>
                </a:cubicBezTo>
                <a:lnTo>
                  <a:pt x="261923" y="1885921"/>
                </a:lnTo>
                <a:lnTo>
                  <a:pt x="263300" y="1885156"/>
                </a:lnTo>
                <a:cubicBezTo>
                  <a:pt x="259446" y="1885156"/>
                  <a:pt x="263300" y="1881584"/>
                  <a:pt x="263300" y="1878012"/>
                </a:cubicBezTo>
                <a:close/>
                <a:moveTo>
                  <a:pt x="472747" y="1872283"/>
                </a:moveTo>
                <a:cubicBezTo>
                  <a:pt x="475883" y="1871993"/>
                  <a:pt x="479195" y="1872456"/>
                  <a:pt x="482981" y="1874308"/>
                </a:cubicBezTo>
                <a:cubicBezTo>
                  <a:pt x="475410" y="1878013"/>
                  <a:pt x="475410" y="1881717"/>
                  <a:pt x="475410" y="1885421"/>
                </a:cubicBezTo>
                <a:cubicBezTo>
                  <a:pt x="475410" y="1885421"/>
                  <a:pt x="475410" y="1885421"/>
                  <a:pt x="490553" y="1885421"/>
                </a:cubicBezTo>
                <a:cubicBezTo>
                  <a:pt x="490553" y="1885421"/>
                  <a:pt x="490553" y="1885421"/>
                  <a:pt x="490553" y="1889125"/>
                </a:cubicBezTo>
                <a:cubicBezTo>
                  <a:pt x="471624" y="1885421"/>
                  <a:pt x="452696" y="1889125"/>
                  <a:pt x="441339" y="1878013"/>
                </a:cubicBezTo>
                <a:cubicBezTo>
                  <a:pt x="455536" y="1880791"/>
                  <a:pt x="463343" y="1873151"/>
                  <a:pt x="472747" y="1872283"/>
                </a:cubicBezTo>
                <a:close/>
                <a:moveTo>
                  <a:pt x="1067885" y="1869678"/>
                </a:moveTo>
                <a:cubicBezTo>
                  <a:pt x="1070068" y="1869678"/>
                  <a:pt x="1072687" y="1870604"/>
                  <a:pt x="1077926" y="1870604"/>
                </a:cubicBezTo>
                <a:cubicBezTo>
                  <a:pt x="1070941" y="1870604"/>
                  <a:pt x="1060463" y="1878013"/>
                  <a:pt x="1060463" y="1874309"/>
                </a:cubicBezTo>
                <a:cubicBezTo>
                  <a:pt x="1063956" y="1870605"/>
                  <a:pt x="1065702" y="1869678"/>
                  <a:pt x="1067885" y="1869678"/>
                </a:cubicBezTo>
                <a:close/>
                <a:moveTo>
                  <a:pt x="337932" y="1858962"/>
                </a:moveTo>
                <a:cubicBezTo>
                  <a:pt x="337932" y="1866370"/>
                  <a:pt x="349177" y="1866370"/>
                  <a:pt x="360423" y="1870074"/>
                </a:cubicBezTo>
                <a:cubicBezTo>
                  <a:pt x="371667" y="1873779"/>
                  <a:pt x="375416" y="1870074"/>
                  <a:pt x="371667" y="1862666"/>
                </a:cubicBezTo>
                <a:cubicBezTo>
                  <a:pt x="371667" y="1862666"/>
                  <a:pt x="371667" y="1862666"/>
                  <a:pt x="390408" y="1866370"/>
                </a:cubicBezTo>
                <a:cubicBezTo>
                  <a:pt x="394157" y="1862666"/>
                  <a:pt x="379164" y="1862666"/>
                  <a:pt x="386662" y="1858962"/>
                </a:cubicBezTo>
                <a:cubicBezTo>
                  <a:pt x="386662" y="1858962"/>
                  <a:pt x="386662" y="1858962"/>
                  <a:pt x="401653" y="1862666"/>
                </a:cubicBezTo>
                <a:cubicBezTo>
                  <a:pt x="397906" y="1862666"/>
                  <a:pt x="394157" y="1862666"/>
                  <a:pt x="390408" y="1862666"/>
                </a:cubicBezTo>
                <a:cubicBezTo>
                  <a:pt x="394157" y="1866370"/>
                  <a:pt x="397906" y="1866370"/>
                  <a:pt x="401653" y="1866370"/>
                </a:cubicBezTo>
                <a:cubicBezTo>
                  <a:pt x="401653" y="1866370"/>
                  <a:pt x="401653" y="1866370"/>
                  <a:pt x="401653" y="1873779"/>
                </a:cubicBezTo>
                <a:cubicBezTo>
                  <a:pt x="401653" y="1873779"/>
                  <a:pt x="401653" y="1873779"/>
                  <a:pt x="382912" y="1866370"/>
                </a:cubicBezTo>
                <a:cubicBezTo>
                  <a:pt x="382912" y="1866370"/>
                  <a:pt x="382912" y="1866370"/>
                  <a:pt x="367919" y="1877483"/>
                </a:cubicBezTo>
                <a:cubicBezTo>
                  <a:pt x="349177" y="1892299"/>
                  <a:pt x="326687" y="1881187"/>
                  <a:pt x="304198" y="1884891"/>
                </a:cubicBezTo>
                <a:lnTo>
                  <a:pt x="298458" y="1884891"/>
                </a:lnTo>
                <a:lnTo>
                  <a:pt x="289192" y="1884891"/>
                </a:lnTo>
                <a:cubicBezTo>
                  <a:pt x="266701" y="1881187"/>
                  <a:pt x="289192" y="1862666"/>
                  <a:pt x="304198" y="1870074"/>
                </a:cubicBezTo>
                <a:cubicBezTo>
                  <a:pt x="319192" y="1873779"/>
                  <a:pt x="330437" y="1862666"/>
                  <a:pt x="337932" y="1858962"/>
                </a:cubicBezTo>
                <a:close/>
                <a:moveTo>
                  <a:pt x="427052" y="1856184"/>
                </a:moveTo>
                <a:cubicBezTo>
                  <a:pt x="419645" y="1856184"/>
                  <a:pt x="423349" y="1863328"/>
                  <a:pt x="415940" y="1859756"/>
                </a:cubicBezTo>
                <a:cubicBezTo>
                  <a:pt x="415940" y="1859756"/>
                  <a:pt x="415940" y="1859756"/>
                  <a:pt x="415940" y="1863328"/>
                </a:cubicBezTo>
                <a:cubicBezTo>
                  <a:pt x="415940" y="1863328"/>
                  <a:pt x="408532" y="1866900"/>
                  <a:pt x="404828" y="1863328"/>
                </a:cubicBezTo>
                <a:cubicBezTo>
                  <a:pt x="415940" y="1863328"/>
                  <a:pt x="412236" y="1852612"/>
                  <a:pt x="427052" y="1856184"/>
                </a:cubicBezTo>
                <a:close/>
                <a:moveTo>
                  <a:pt x="411706" y="1830387"/>
                </a:moveTo>
                <a:cubicBezTo>
                  <a:pt x="411706" y="1830387"/>
                  <a:pt x="411706" y="1830387"/>
                  <a:pt x="419114" y="1833880"/>
                </a:cubicBezTo>
                <a:cubicBezTo>
                  <a:pt x="419114" y="1833880"/>
                  <a:pt x="419114" y="1833880"/>
                  <a:pt x="422819" y="1830387"/>
                </a:cubicBezTo>
                <a:cubicBezTo>
                  <a:pt x="422819" y="1830387"/>
                  <a:pt x="422819" y="1830387"/>
                  <a:pt x="426524" y="1840865"/>
                </a:cubicBezTo>
                <a:cubicBezTo>
                  <a:pt x="408002" y="1847850"/>
                  <a:pt x="430227" y="1833880"/>
                  <a:pt x="411706" y="1837372"/>
                </a:cubicBezTo>
                <a:cubicBezTo>
                  <a:pt x="396890" y="1840865"/>
                  <a:pt x="404297" y="1830387"/>
                  <a:pt x="411706" y="1830387"/>
                </a:cubicBezTo>
                <a:close/>
                <a:moveTo>
                  <a:pt x="311959" y="1828641"/>
                </a:moveTo>
                <a:cubicBezTo>
                  <a:pt x="313745" y="1830070"/>
                  <a:pt x="315531" y="1831975"/>
                  <a:pt x="319104" y="1830070"/>
                </a:cubicBezTo>
                <a:cubicBezTo>
                  <a:pt x="308387" y="1826260"/>
                  <a:pt x="315531" y="1841500"/>
                  <a:pt x="304815" y="1830070"/>
                </a:cubicBezTo>
                <a:cubicBezTo>
                  <a:pt x="308387" y="1826260"/>
                  <a:pt x="310173" y="1827213"/>
                  <a:pt x="311959" y="1828641"/>
                </a:cubicBezTo>
                <a:close/>
                <a:moveTo>
                  <a:pt x="378377" y="1827970"/>
                </a:moveTo>
                <a:lnTo>
                  <a:pt x="383283" y="1831380"/>
                </a:lnTo>
                <a:cubicBezTo>
                  <a:pt x="386458" y="1833165"/>
                  <a:pt x="388273" y="1834951"/>
                  <a:pt x="382830" y="1836737"/>
                </a:cubicBezTo>
                <a:cubicBezTo>
                  <a:pt x="379201" y="1836737"/>
                  <a:pt x="368315" y="1836737"/>
                  <a:pt x="368315" y="1833165"/>
                </a:cubicBezTo>
                <a:cubicBezTo>
                  <a:pt x="368315" y="1829594"/>
                  <a:pt x="371945" y="1829594"/>
                  <a:pt x="379201" y="1829594"/>
                </a:cubicBezTo>
                <a:close/>
                <a:moveTo>
                  <a:pt x="375572" y="1826022"/>
                </a:moveTo>
                <a:lnTo>
                  <a:pt x="377750" y="1826736"/>
                </a:lnTo>
                <a:lnTo>
                  <a:pt x="378377" y="1827970"/>
                </a:lnTo>
                <a:close/>
                <a:moveTo>
                  <a:pt x="375572" y="1822450"/>
                </a:moveTo>
                <a:cubicBezTo>
                  <a:pt x="382830" y="1822450"/>
                  <a:pt x="393715" y="1822450"/>
                  <a:pt x="386458" y="1829594"/>
                </a:cubicBezTo>
                <a:lnTo>
                  <a:pt x="377750" y="1826736"/>
                </a:lnTo>
                <a:close/>
                <a:moveTo>
                  <a:pt x="274807" y="1811337"/>
                </a:moveTo>
                <a:cubicBezTo>
                  <a:pt x="274807" y="1811337"/>
                  <a:pt x="274807" y="1811337"/>
                  <a:pt x="296879" y="1826154"/>
                </a:cubicBezTo>
                <a:cubicBezTo>
                  <a:pt x="274807" y="1833562"/>
                  <a:pt x="252749" y="1829858"/>
                  <a:pt x="227015" y="1833562"/>
                </a:cubicBezTo>
                <a:cubicBezTo>
                  <a:pt x="227015" y="1833562"/>
                  <a:pt x="227015" y="1833562"/>
                  <a:pt x="230692" y="1829858"/>
                </a:cubicBezTo>
                <a:cubicBezTo>
                  <a:pt x="230692" y="1829858"/>
                  <a:pt x="234368" y="1826154"/>
                  <a:pt x="230692" y="1826154"/>
                </a:cubicBezTo>
                <a:cubicBezTo>
                  <a:pt x="241720" y="1826154"/>
                  <a:pt x="238045" y="1822450"/>
                  <a:pt x="249073" y="1829858"/>
                </a:cubicBezTo>
                <a:cubicBezTo>
                  <a:pt x="249073" y="1829858"/>
                  <a:pt x="249073" y="1829858"/>
                  <a:pt x="256428" y="1822450"/>
                </a:cubicBezTo>
                <a:cubicBezTo>
                  <a:pt x="256428" y="1818745"/>
                  <a:pt x="245397" y="1822450"/>
                  <a:pt x="249073" y="1818745"/>
                </a:cubicBezTo>
                <a:cubicBezTo>
                  <a:pt x="249073" y="1818745"/>
                  <a:pt x="249073" y="1818745"/>
                  <a:pt x="278486" y="1818745"/>
                </a:cubicBezTo>
                <a:cubicBezTo>
                  <a:pt x="278486" y="1818745"/>
                  <a:pt x="278486" y="1818745"/>
                  <a:pt x="274807" y="1811337"/>
                </a:cubicBezTo>
                <a:close/>
                <a:moveTo>
                  <a:pt x="736219" y="1803202"/>
                </a:moveTo>
                <a:cubicBezTo>
                  <a:pt x="738005" y="1803202"/>
                  <a:pt x="738005" y="1804194"/>
                  <a:pt x="736219" y="1808163"/>
                </a:cubicBezTo>
                <a:lnTo>
                  <a:pt x="725503" y="1804194"/>
                </a:lnTo>
                <a:cubicBezTo>
                  <a:pt x="730861" y="1804194"/>
                  <a:pt x="734433" y="1803202"/>
                  <a:pt x="736219" y="1803202"/>
                </a:cubicBezTo>
                <a:close/>
                <a:moveTo>
                  <a:pt x="488965" y="1801714"/>
                </a:moveTo>
                <a:cubicBezTo>
                  <a:pt x="494407" y="1801217"/>
                  <a:pt x="499850" y="1802210"/>
                  <a:pt x="501664" y="1804194"/>
                </a:cubicBezTo>
                <a:lnTo>
                  <a:pt x="476264" y="1808163"/>
                </a:lnTo>
                <a:cubicBezTo>
                  <a:pt x="478078" y="1804194"/>
                  <a:pt x="483521" y="1802210"/>
                  <a:pt x="488965" y="1801714"/>
                </a:cubicBezTo>
                <a:close/>
                <a:moveTo>
                  <a:pt x="772839" y="1788121"/>
                </a:moveTo>
                <a:cubicBezTo>
                  <a:pt x="799105" y="1791891"/>
                  <a:pt x="829123" y="1791891"/>
                  <a:pt x="832875" y="1791891"/>
                </a:cubicBezTo>
                <a:cubicBezTo>
                  <a:pt x="832875" y="1795661"/>
                  <a:pt x="829123" y="1799432"/>
                  <a:pt x="836628" y="1799432"/>
                </a:cubicBezTo>
                <a:cubicBezTo>
                  <a:pt x="844131" y="1795661"/>
                  <a:pt x="847884" y="1791891"/>
                  <a:pt x="844131" y="1788121"/>
                </a:cubicBezTo>
                <a:cubicBezTo>
                  <a:pt x="859140" y="1791891"/>
                  <a:pt x="870397" y="1784350"/>
                  <a:pt x="877901" y="1791891"/>
                </a:cubicBezTo>
                <a:cubicBezTo>
                  <a:pt x="862892" y="1791891"/>
                  <a:pt x="840380" y="1795661"/>
                  <a:pt x="825371" y="1806972"/>
                </a:cubicBezTo>
                <a:cubicBezTo>
                  <a:pt x="825371" y="1799432"/>
                  <a:pt x="810362" y="1806972"/>
                  <a:pt x="814114" y="1799432"/>
                </a:cubicBezTo>
                <a:cubicBezTo>
                  <a:pt x="814114" y="1803202"/>
                  <a:pt x="795353" y="1803202"/>
                  <a:pt x="802857" y="1810743"/>
                </a:cubicBezTo>
                <a:cubicBezTo>
                  <a:pt x="791600" y="1799432"/>
                  <a:pt x="780344" y="1814513"/>
                  <a:pt x="761582" y="1810743"/>
                </a:cubicBezTo>
                <a:cubicBezTo>
                  <a:pt x="754078" y="1806972"/>
                  <a:pt x="776591" y="1799432"/>
                  <a:pt x="757830" y="1803202"/>
                </a:cubicBezTo>
                <a:cubicBezTo>
                  <a:pt x="757830" y="1803202"/>
                  <a:pt x="757830" y="1803202"/>
                  <a:pt x="769087" y="1799432"/>
                </a:cubicBezTo>
                <a:cubicBezTo>
                  <a:pt x="780344" y="1795661"/>
                  <a:pt x="780344" y="1784350"/>
                  <a:pt x="772839" y="1788121"/>
                </a:cubicBezTo>
                <a:close/>
                <a:moveTo>
                  <a:pt x="715439" y="1785543"/>
                </a:moveTo>
                <a:lnTo>
                  <a:pt x="713652" y="1787773"/>
                </a:lnTo>
                <a:cubicBezTo>
                  <a:pt x="713178" y="1790601"/>
                  <a:pt x="714126" y="1794371"/>
                  <a:pt x="710334" y="1796257"/>
                </a:cubicBezTo>
                <a:cubicBezTo>
                  <a:pt x="702749" y="1788716"/>
                  <a:pt x="664825" y="1811338"/>
                  <a:pt x="661033" y="1800027"/>
                </a:cubicBezTo>
                <a:cubicBezTo>
                  <a:pt x="679995" y="1796257"/>
                  <a:pt x="657241" y="1796257"/>
                  <a:pt x="664825" y="1788716"/>
                </a:cubicBezTo>
                <a:cubicBezTo>
                  <a:pt x="674306" y="1790601"/>
                  <a:pt x="683787" y="1788716"/>
                  <a:pt x="693742" y="1786831"/>
                </a:cubicBezTo>
                <a:close/>
                <a:moveTo>
                  <a:pt x="716200" y="1784592"/>
                </a:moveTo>
                <a:cubicBezTo>
                  <a:pt x="717919" y="1784003"/>
                  <a:pt x="720763" y="1784003"/>
                  <a:pt x="725504" y="1784946"/>
                </a:cubicBezTo>
                <a:lnTo>
                  <a:pt x="715439" y="1785543"/>
                </a:lnTo>
                <a:close/>
                <a:moveTo>
                  <a:pt x="736615" y="1784350"/>
                </a:moveTo>
                <a:lnTo>
                  <a:pt x="742965" y="1792288"/>
                </a:lnTo>
                <a:lnTo>
                  <a:pt x="736615" y="1792288"/>
                </a:lnTo>
                <a:close/>
                <a:moveTo>
                  <a:pt x="1312340" y="1781704"/>
                </a:moveTo>
                <a:lnTo>
                  <a:pt x="1293820" y="1789112"/>
                </a:lnTo>
                <a:cubicBezTo>
                  <a:pt x="1301228" y="1785408"/>
                  <a:pt x="1316045" y="1778000"/>
                  <a:pt x="1312340" y="1781704"/>
                </a:cubicBezTo>
                <a:close/>
                <a:moveTo>
                  <a:pt x="222780" y="1762919"/>
                </a:moveTo>
                <a:lnTo>
                  <a:pt x="225348" y="1770337"/>
                </a:lnTo>
                <a:lnTo>
                  <a:pt x="222320" y="1768277"/>
                </a:lnTo>
                <a:cubicBezTo>
                  <a:pt x="220929" y="1766491"/>
                  <a:pt x="220929" y="1764705"/>
                  <a:pt x="222780" y="1762919"/>
                </a:cubicBezTo>
                <a:close/>
                <a:moveTo>
                  <a:pt x="687404" y="1755775"/>
                </a:moveTo>
                <a:lnTo>
                  <a:pt x="695342" y="1762125"/>
                </a:lnTo>
                <a:lnTo>
                  <a:pt x="684229" y="1758950"/>
                </a:lnTo>
                <a:close/>
                <a:moveTo>
                  <a:pt x="241302" y="1755775"/>
                </a:moveTo>
                <a:cubicBezTo>
                  <a:pt x="241302" y="1755775"/>
                  <a:pt x="241302" y="1755775"/>
                  <a:pt x="252414" y="1766491"/>
                </a:cubicBezTo>
                <a:cubicBezTo>
                  <a:pt x="222780" y="1766491"/>
                  <a:pt x="248711" y="1777206"/>
                  <a:pt x="230192" y="1784350"/>
                </a:cubicBezTo>
                <a:lnTo>
                  <a:pt x="225348" y="1770337"/>
                </a:lnTo>
                <a:lnTo>
                  <a:pt x="230192" y="1773635"/>
                </a:lnTo>
                <a:cubicBezTo>
                  <a:pt x="233895" y="1773635"/>
                  <a:pt x="233895" y="1770063"/>
                  <a:pt x="230192" y="1766491"/>
                </a:cubicBezTo>
                <a:cubicBezTo>
                  <a:pt x="230192" y="1759347"/>
                  <a:pt x="252414" y="1766491"/>
                  <a:pt x="241302" y="1755775"/>
                </a:cubicBezTo>
                <a:close/>
                <a:moveTo>
                  <a:pt x="656184" y="1755514"/>
                </a:moveTo>
                <a:lnTo>
                  <a:pt x="657855" y="1755577"/>
                </a:lnTo>
                <a:lnTo>
                  <a:pt x="660040" y="1756036"/>
                </a:lnTo>
                <a:lnTo>
                  <a:pt x="657210" y="1756559"/>
                </a:lnTo>
                <a:close/>
                <a:moveTo>
                  <a:pt x="601679" y="1751647"/>
                </a:moveTo>
                <a:cubicBezTo>
                  <a:pt x="609088" y="1755457"/>
                  <a:pt x="623904" y="1747837"/>
                  <a:pt x="623904" y="1759267"/>
                </a:cubicBezTo>
                <a:cubicBezTo>
                  <a:pt x="612792" y="1766887"/>
                  <a:pt x="609088" y="1759267"/>
                  <a:pt x="601679" y="1755457"/>
                </a:cubicBezTo>
                <a:cubicBezTo>
                  <a:pt x="601679" y="1755457"/>
                  <a:pt x="605384" y="1751647"/>
                  <a:pt x="601679" y="1751647"/>
                </a:cubicBezTo>
                <a:close/>
                <a:moveTo>
                  <a:pt x="651699" y="1750228"/>
                </a:moveTo>
                <a:cubicBezTo>
                  <a:pt x="652813" y="1750774"/>
                  <a:pt x="653399" y="1752084"/>
                  <a:pt x="654103" y="1753394"/>
                </a:cubicBezTo>
                <a:lnTo>
                  <a:pt x="656184" y="1755514"/>
                </a:lnTo>
                <a:lnTo>
                  <a:pt x="646129" y="1755140"/>
                </a:lnTo>
                <a:cubicBezTo>
                  <a:pt x="653633" y="1755140"/>
                  <a:pt x="646129" y="1751647"/>
                  <a:pt x="646129" y="1751647"/>
                </a:cubicBezTo>
                <a:cubicBezTo>
                  <a:pt x="648943" y="1749901"/>
                  <a:pt x="650585" y="1749683"/>
                  <a:pt x="651699" y="1750228"/>
                </a:cubicBezTo>
                <a:close/>
                <a:moveTo>
                  <a:pt x="1204605" y="1744662"/>
                </a:moveTo>
                <a:cubicBezTo>
                  <a:pt x="1208097" y="1744662"/>
                  <a:pt x="1197620" y="1751012"/>
                  <a:pt x="1208097" y="1751012"/>
                </a:cubicBezTo>
                <a:cubicBezTo>
                  <a:pt x="1208097" y="1751012"/>
                  <a:pt x="1208097" y="1751012"/>
                  <a:pt x="1206788" y="1751012"/>
                </a:cubicBezTo>
                <a:lnTo>
                  <a:pt x="1198929" y="1751012"/>
                </a:lnTo>
                <a:cubicBezTo>
                  <a:pt x="1197620" y="1751012"/>
                  <a:pt x="1195873" y="1751012"/>
                  <a:pt x="1197620" y="1751012"/>
                </a:cubicBezTo>
                <a:cubicBezTo>
                  <a:pt x="1190634" y="1747837"/>
                  <a:pt x="1201112" y="1747837"/>
                  <a:pt x="1204605" y="1744662"/>
                </a:cubicBezTo>
                <a:close/>
                <a:moveTo>
                  <a:pt x="679900" y="1744662"/>
                </a:moveTo>
                <a:cubicBezTo>
                  <a:pt x="664890" y="1751647"/>
                  <a:pt x="687404" y="1751647"/>
                  <a:pt x="672395" y="1758633"/>
                </a:cubicBezTo>
                <a:lnTo>
                  <a:pt x="660040" y="1756036"/>
                </a:lnTo>
                <a:lnTo>
                  <a:pt x="664890" y="1755140"/>
                </a:lnTo>
                <a:cubicBezTo>
                  <a:pt x="664890" y="1755140"/>
                  <a:pt x="664890" y="1755140"/>
                  <a:pt x="664890" y="1754267"/>
                </a:cubicBezTo>
                <a:lnTo>
                  <a:pt x="664890" y="1751647"/>
                </a:lnTo>
                <a:cubicBezTo>
                  <a:pt x="664890" y="1744662"/>
                  <a:pt x="676147" y="1748155"/>
                  <a:pt x="679900" y="1744662"/>
                </a:cubicBezTo>
                <a:close/>
                <a:moveTo>
                  <a:pt x="516349" y="1739900"/>
                </a:moveTo>
                <a:cubicBezTo>
                  <a:pt x="508809" y="1743710"/>
                  <a:pt x="520120" y="1743710"/>
                  <a:pt x="523891" y="1747520"/>
                </a:cubicBezTo>
                <a:cubicBezTo>
                  <a:pt x="508809" y="1747520"/>
                  <a:pt x="501269" y="1758950"/>
                  <a:pt x="493728" y="1743710"/>
                </a:cubicBezTo>
                <a:cubicBezTo>
                  <a:pt x="497498" y="1751330"/>
                  <a:pt x="508809" y="1739900"/>
                  <a:pt x="516349" y="1739900"/>
                </a:cubicBezTo>
                <a:close/>
                <a:moveTo>
                  <a:pt x="1132816" y="1738996"/>
                </a:moveTo>
                <a:lnTo>
                  <a:pt x="1132434" y="1739362"/>
                </a:lnTo>
                <a:cubicBezTo>
                  <a:pt x="1129517" y="1741049"/>
                  <a:pt x="1126183" y="1741772"/>
                  <a:pt x="1122373" y="1740808"/>
                </a:cubicBezTo>
                <a:close/>
                <a:moveTo>
                  <a:pt x="706454" y="1736725"/>
                </a:moveTo>
                <a:cubicBezTo>
                  <a:pt x="713598" y="1733550"/>
                  <a:pt x="717170" y="1733550"/>
                  <a:pt x="720742" y="1736725"/>
                </a:cubicBezTo>
                <a:cubicBezTo>
                  <a:pt x="713598" y="1736725"/>
                  <a:pt x="710026" y="1739900"/>
                  <a:pt x="706454" y="1736725"/>
                </a:cubicBezTo>
                <a:close/>
                <a:moveTo>
                  <a:pt x="545774" y="1733550"/>
                </a:moveTo>
                <a:cubicBezTo>
                  <a:pt x="545774" y="1733550"/>
                  <a:pt x="545774" y="1733550"/>
                  <a:pt x="549516" y="1740535"/>
                </a:cubicBezTo>
                <a:cubicBezTo>
                  <a:pt x="564487" y="1740535"/>
                  <a:pt x="564487" y="1737043"/>
                  <a:pt x="579455" y="1740535"/>
                </a:cubicBezTo>
                <a:cubicBezTo>
                  <a:pt x="571971" y="1740535"/>
                  <a:pt x="560745" y="1744028"/>
                  <a:pt x="553259" y="1751013"/>
                </a:cubicBezTo>
                <a:cubicBezTo>
                  <a:pt x="545774" y="1747521"/>
                  <a:pt x="534549" y="1751013"/>
                  <a:pt x="527066" y="1747521"/>
                </a:cubicBezTo>
                <a:lnTo>
                  <a:pt x="538290" y="1740535"/>
                </a:lnTo>
                <a:cubicBezTo>
                  <a:pt x="538290" y="1740535"/>
                  <a:pt x="538290" y="1740535"/>
                  <a:pt x="527066" y="1737043"/>
                </a:cubicBezTo>
                <a:cubicBezTo>
                  <a:pt x="534549" y="1737043"/>
                  <a:pt x="545774" y="1740535"/>
                  <a:pt x="545774" y="1733550"/>
                </a:cubicBezTo>
                <a:close/>
                <a:moveTo>
                  <a:pt x="937591" y="1732491"/>
                </a:moveTo>
                <a:cubicBezTo>
                  <a:pt x="941401" y="1736196"/>
                  <a:pt x="929971" y="1739900"/>
                  <a:pt x="926161" y="1739900"/>
                </a:cubicBezTo>
                <a:cubicBezTo>
                  <a:pt x="922351" y="1736196"/>
                  <a:pt x="933781" y="1728787"/>
                  <a:pt x="937591" y="1732491"/>
                </a:cubicBezTo>
                <a:close/>
                <a:moveTo>
                  <a:pt x="963541" y="1728264"/>
                </a:moveTo>
                <a:lnTo>
                  <a:pt x="964023" y="1728342"/>
                </a:lnTo>
                <a:cubicBezTo>
                  <a:pt x="966801" y="1728788"/>
                  <a:pt x="966801" y="1728788"/>
                  <a:pt x="966801" y="1728788"/>
                </a:cubicBezTo>
                <a:lnTo>
                  <a:pt x="963097" y="1728788"/>
                </a:lnTo>
                <a:close/>
                <a:moveTo>
                  <a:pt x="560405" y="1722437"/>
                </a:moveTo>
                <a:lnTo>
                  <a:pt x="568343" y="1722437"/>
                </a:lnTo>
                <a:lnTo>
                  <a:pt x="560405" y="1725612"/>
                </a:lnTo>
                <a:close/>
                <a:moveTo>
                  <a:pt x="1149043" y="1717675"/>
                </a:moveTo>
                <a:cubicBezTo>
                  <a:pt x="1160473" y="1717675"/>
                  <a:pt x="1145233" y="1733097"/>
                  <a:pt x="1160473" y="1729241"/>
                </a:cubicBezTo>
                <a:cubicBezTo>
                  <a:pt x="1160473" y="1729241"/>
                  <a:pt x="1160473" y="1729241"/>
                  <a:pt x="1152853" y="1740808"/>
                </a:cubicBezTo>
                <a:cubicBezTo>
                  <a:pt x="1150948" y="1735025"/>
                  <a:pt x="1145233" y="1735988"/>
                  <a:pt x="1139042" y="1737916"/>
                </a:cubicBezTo>
                <a:lnTo>
                  <a:pt x="1132816" y="1738996"/>
                </a:lnTo>
                <a:lnTo>
                  <a:pt x="1139994" y="1732133"/>
                </a:lnTo>
                <a:cubicBezTo>
                  <a:pt x="1144280" y="1726350"/>
                  <a:pt x="1147138" y="1719603"/>
                  <a:pt x="1149043" y="1717675"/>
                </a:cubicBezTo>
                <a:close/>
                <a:moveTo>
                  <a:pt x="627608" y="1717675"/>
                </a:moveTo>
                <a:cubicBezTo>
                  <a:pt x="635017" y="1721485"/>
                  <a:pt x="623904" y="1725295"/>
                  <a:pt x="623904" y="1729105"/>
                </a:cubicBezTo>
                <a:cubicBezTo>
                  <a:pt x="631312" y="1732915"/>
                  <a:pt x="649833" y="1744345"/>
                  <a:pt x="657242" y="1736725"/>
                </a:cubicBezTo>
                <a:cubicBezTo>
                  <a:pt x="649833" y="1740535"/>
                  <a:pt x="631312" y="1736725"/>
                  <a:pt x="631312" y="1748155"/>
                </a:cubicBezTo>
                <a:cubicBezTo>
                  <a:pt x="631312" y="1748155"/>
                  <a:pt x="635017" y="1748155"/>
                  <a:pt x="638721" y="1748155"/>
                </a:cubicBezTo>
                <a:cubicBezTo>
                  <a:pt x="642425" y="1748155"/>
                  <a:pt x="638721" y="1751965"/>
                  <a:pt x="635017" y="1755775"/>
                </a:cubicBezTo>
                <a:cubicBezTo>
                  <a:pt x="635017" y="1748155"/>
                  <a:pt x="623904" y="1748155"/>
                  <a:pt x="631312" y="1740535"/>
                </a:cubicBezTo>
                <a:cubicBezTo>
                  <a:pt x="616496" y="1751965"/>
                  <a:pt x="616496" y="1725295"/>
                  <a:pt x="601679" y="1740535"/>
                </a:cubicBezTo>
                <a:cubicBezTo>
                  <a:pt x="601679" y="1740535"/>
                  <a:pt x="601679" y="1740535"/>
                  <a:pt x="605383" y="1740535"/>
                </a:cubicBezTo>
                <a:cubicBezTo>
                  <a:pt x="605383" y="1740535"/>
                  <a:pt x="605383" y="1740535"/>
                  <a:pt x="597975" y="1744345"/>
                </a:cubicBezTo>
                <a:cubicBezTo>
                  <a:pt x="601679" y="1736725"/>
                  <a:pt x="590567" y="1732915"/>
                  <a:pt x="605383" y="1729105"/>
                </a:cubicBezTo>
                <a:cubicBezTo>
                  <a:pt x="609087" y="1729105"/>
                  <a:pt x="612792" y="1732915"/>
                  <a:pt x="616496" y="1729105"/>
                </a:cubicBezTo>
                <a:cubicBezTo>
                  <a:pt x="609087" y="1725295"/>
                  <a:pt x="627608" y="1721485"/>
                  <a:pt x="627608" y="1717675"/>
                </a:cubicBezTo>
                <a:close/>
                <a:moveTo>
                  <a:pt x="963097" y="1714500"/>
                </a:moveTo>
                <a:cubicBezTo>
                  <a:pt x="970505" y="1714500"/>
                  <a:pt x="972357" y="1716286"/>
                  <a:pt x="971431" y="1718965"/>
                </a:cubicBezTo>
                <a:lnTo>
                  <a:pt x="963541" y="1728264"/>
                </a:lnTo>
                <a:lnTo>
                  <a:pt x="944576" y="1725216"/>
                </a:lnTo>
                <a:cubicBezTo>
                  <a:pt x="963097" y="1728788"/>
                  <a:pt x="951984" y="1721644"/>
                  <a:pt x="963097" y="1721644"/>
                </a:cubicBezTo>
                <a:cubicBezTo>
                  <a:pt x="951984" y="1721644"/>
                  <a:pt x="966801" y="1714500"/>
                  <a:pt x="963097" y="1714500"/>
                </a:cubicBezTo>
                <a:close/>
                <a:moveTo>
                  <a:pt x="944576" y="1711325"/>
                </a:moveTo>
                <a:lnTo>
                  <a:pt x="955689" y="1714500"/>
                </a:lnTo>
                <a:lnTo>
                  <a:pt x="947751" y="1714500"/>
                </a:lnTo>
                <a:close/>
                <a:moveTo>
                  <a:pt x="512778" y="1706562"/>
                </a:moveTo>
                <a:lnTo>
                  <a:pt x="520716" y="1711324"/>
                </a:lnTo>
                <a:lnTo>
                  <a:pt x="512778" y="1714499"/>
                </a:lnTo>
                <a:close/>
                <a:moveTo>
                  <a:pt x="919971" y="1706232"/>
                </a:moveTo>
                <a:lnTo>
                  <a:pt x="921822" y="1707621"/>
                </a:lnTo>
                <a:lnTo>
                  <a:pt x="918118" y="1707621"/>
                </a:lnTo>
                <a:cubicBezTo>
                  <a:pt x="918118" y="1705769"/>
                  <a:pt x="919044" y="1705769"/>
                  <a:pt x="919971" y="1706232"/>
                </a:cubicBezTo>
                <a:close/>
                <a:moveTo>
                  <a:pt x="1249901" y="1703387"/>
                </a:moveTo>
                <a:cubicBezTo>
                  <a:pt x="1249901" y="1703387"/>
                  <a:pt x="1249901" y="1703387"/>
                  <a:pt x="1257309" y="1707356"/>
                </a:cubicBezTo>
                <a:cubicBezTo>
                  <a:pt x="1257309" y="1707356"/>
                  <a:pt x="1257309" y="1707356"/>
                  <a:pt x="1246197" y="1711324"/>
                </a:cubicBezTo>
                <a:cubicBezTo>
                  <a:pt x="1249901" y="1711324"/>
                  <a:pt x="1253604" y="1707356"/>
                  <a:pt x="1249901" y="1703387"/>
                </a:cubicBezTo>
                <a:close/>
                <a:moveTo>
                  <a:pt x="1223972" y="1700212"/>
                </a:moveTo>
                <a:cubicBezTo>
                  <a:pt x="1223972" y="1700212"/>
                  <a:pt x="1223972" y="1700212"/>
                  <a:pt x="1242492" y="1707620"/>
                </a:cubicBezTo>
                <a:cubicBezTo>
                  <a:pt x="1242492" y="1711324"/>
                  <a:pt x="1231380" y="1715029"/>
                  <a:pt x="1235084" y="1718733"/>
                </a:cubicBezTo>
                <a:cubicBezTo>
                  <a:pt x="1238788" y="1722437"/>
                  <a:pt x="1242492" y="1718733"/>
                  <a:pt x="1242492" y="1718733"/>
                </a:cubicBezTo>
                <a:cubicBezTo>
                  <a:pt x="1246197" y="1722437"/>
                  <a:pt x="1235084" y="1722437"/>
                  <a:pt x="1231380" y="1726141"/>
                </a:cubicBezTo>
                <a:cubicBezTo>
                  <a:pt x="1231380" y="1726141"/>
                  <a:pt x="1231380" y="1726141"/>
                  <a:pt x="1235084" y="1726141"/>
                </a:cubicBezTo>
                <a:cubicBezTo>
                  <a:pt x="1227676" y="1722437"/>
                  <a:pt x="1212859" y="1733549"/>
                  <a:pt x="1216563" y="1722437"/>
                </a:cubicBezTo>
                <a:cubicBezTo>
                  <a:pt x="1216563" y="1715029"/>
                  <a:pt x="1194339" y="1726141"/>
                  <a:pt x="1190634" y="1726141"/>
                </a:cubicBezTo>
                <a:cubicBezTo>
                  <a:pt x="1201747" y="1718733"/>
                  <a:pt x="1209155" y="1718733"/>
                  <a:pt x="1216563" y="1718733"/>
                </a:cubicBezTo>
                <a:cubicBezTo>
                  <a:pt x="1216563" y="1715029"/>
                  <a:pt x="1209155" y="1711324"/>
                  <a:pt x="1209155" y="1707620"/>
                </a:cubicBezTo>
                <a:cubicBezTo>
                  <a:pt x="1209155" y="1707620"/>
                  <a:pt x="1209155" y="1707620"/>
                  <a:pt x="1223972" y="1711324"/>
                </a:cubicBezTo>
                <a:cubicBezTo>
                  <a:pt x="1220267" y="1707620"/>
                  <a:pt x="1212859" y="1703916"/>
                  <a:pt x="1223972" y="1700212"/>
                </a:cubicBezTo>
                <a:close/>
                <a:moveTo>
                  <a:pt x="914414" y="1700212"/>
                </a:moveTo>
                <a:cubicBezTo>
                  <a:pt x="914414" y="1700212"/>
                  <a:pt x="914414" y="1700212"/>
                  <a:pt x="936639" y="1707621"/>
                </a:cubicBezTo>
                <a:cubicBezTo>
                  <a:pt x="934787" y="1705769"/>
                  <a:pt x="930156" y="1706695"/>
                  <a:pt x="925989" y="1707621"/>
                </a:cubicBezTo>
                <a:lnTo>
                  <a:pt x="921823" y="1707621"/>
                </a:lnTo>
                <a:lnTo>
                  <a:pt x="921822" y="1707621"/>
                </a:lnTo>
                <a:close/>
                <a:moveTo>
                  <a:pt x="884632" y="1696984"/>
                </a:moveTo>
                <a:lnTo>
                  <a:pt x="885707" y="1698611"/>
                </a:lnTo>
                <a:lnTo>
                  <a:pt x="884781" y="1699079"/>
                </a:lnTo>
                <a:close/>
                <a:moveTo>
                  <a:pt x="1093799" y="1695450"/>
                </a:moveTo>
                <a:cubicBezTo>
                  <a:pt x="1093799" y="1695450"/>
                  <a:pt x="1093799" y="1695450"/>
                  <a:pt x="1090094" y="1699419"/>
                </a:cubicBezTo>
                <a:cubicBezTo>
                  <a:pt x="1086390" y="1699419"/>
                  <a:pt x="1086390" y="1703388"/>
                  <a:pt x="1082689" y="1703388"/>
                </a:cubicBezTo>
                <a:cubicBezTo>
                  <a:pt x="1082689" y="1703388"/>
                  <a:pt x="1082689" y="1703388"/>
                  <a:pt x="1093799" y="1695450"/>
                </a:cubicBezTo>
                <a:close/>
                <a:moveTo>
                  <a:pt x="881076" y="1691595"/>
                </a:moveTo>
                <a:cubicBezTo>
                  <a:pt x="884781" y="1689724"/>
                  <a:pt x="884781" y="1690660"/>
                  <a:pt x="884318" y="1692531"/>
                </a:cubicBezTo>
                <a:lnTo>
                  <a:pt x="884632" y="1696984"/>
                </a:lnTo>
                <a:close/>
                <a:moveTo>
                  <a:pt x="351581" y="1687314"/>
                </a:moveTo>
                <a:cubicBezTo>
                  <a:pt x="355749" y="1687314"/>
                  <a:pt x="358527" y="1688306"/>
                  <a:pt x="356674" y="1692275"/>
                </a:cubicBezTo>
                <a:cubicBezTo>
                  <a:pt x="352971" y="1696243"/>
                  <a:pt x="352971" y="1700212"/>
                  <a:pt x="349266" y="1700212"/>
                </a:cubicBezTo>
                <a:cubicBezTo>
                  <a:pt x="345562" y="1696243"/>
                  <a:pt x="341859" y="1696243"/>
                  <a:pt x="341859" y="1696243"/>
                </a:cubicBezTo>
                <a:cubicBezTo>
                  <a:pt x="334449" y="1692275"/>
                  <a:pt x="330746" y="1696243"/>
                  <a:pt x="330746" y="1700212"/>
                </a:cubicBezTo>
                <a:lnTo>
                  <a:pt x="315929" y="1696243"/>
                </a:lnTo>
                <a:cubicBezTo>
                  <a:pt x="319635" y="1684337"/>
                  <a:pt x="330746" y="1692275"/>
                  <a:pt x="338153" y="1688306"/>
                </a:cubicBezTo>
                <a:cubicBezTo>
                  <a:pt x="341859" y="1688306"/>
                  <a:pt x="347416" y="1687314"/>
                  <a:pt x="351581" y="1687314"/>
                </a:cubicBezTo>
                <a:close/>
                <a:moveTo>
                  <a:pt x="1303635" y="1685755"/>
                </a:moveTo>
                <a:cubicBezTo>
                  <a:pt x="1310733" y="1687682"/>
                  <a:pt x="1316411" y="1692502"/>
                  <a:pt x="1323983" y="1692502"/>
                </a:cubicBezTo>
                <a:cubicBezTo>
                  <a:pt x="1305055" y="1700212"/>
                  <a:pt x="1293698" y="1692502"/>
                  <a:pt x="1274771" y="1696357"/>
                </a:cubicBezTo>
                <a:cubicBezTo>
                  <a:pt x="1288019" y="1684791"/>
                  <a:pt x="1296537" y="1683827"/>
                  <a:pt x="1303635" y="1685755"/>
                </a:cubicBezTo>
                <a:close/>
                <a:moveTo>
                  <a:pt x="517012" y="1681162"/>
                </a:moveTo>
                <a:cubicBezTo>
                  <a:pt x="524420" y="1688570"/>
                  <a:pt x="546646" y="1688570"/>
                  <a:pt x="554053" y="1699683"/>
                </a:cubicBezTo>
                <a:cubicBezTo>
                  <a:pt x="546646" y="1703387"/>
                  <a:pt x="535532" y="1692275"/>
                  <a:pt x="531829" y="1699683"/>
                </a:cubicBezTo>
                <a:cubicBezTo>
                  <a:pt x="509604" y="1703387"/>
                  <a:pt x="520715" y="1692275"/>
                  <a:pt x="524420" y="1684866"/>
                </a:cubicBezTo>
                <a:cubicBezTo>
                  <a:pt x="520715" y="1684866"/>
                  <a:pt x="517012" y="1684866"/>
                  <a:pt x="517012" y="1688570"/>
                </a:cubicBezTo>
                <a:close/>
                <a:moveTo>
                  <a:pt x="382921" y="1681162"/>
                </a:moveTo>
                <a:cubicBezTo>
                  <a:pt x="396893" y="1681162"/>
                  <a:pt x="379429" y="1692274"/>
                  <a:pt x="389907" y="1692274"/>
                </a:cubicBezTo>
                <a:cubicBezTo>
                  <a:pt x="389907" y="1692274"/>
                  <a:pt x="389907" y="1692274"/>
                  <a:pt x="379429" y="1688570"/>
                </a:cubicBezTo>
                <a:cubicBezTo>
                  <a:pt x="379429" y="1688570"/>
                  <a:pt x="379429" y="1688570"/>
                  <a:pt x="386414" y="1688570"/>
                </a:cubicBezTo>
                <a:cubicBezTo>
                  <a:pt x="386414" y="1684866"/>
                  <a:pt x="386414" y="1681162"/>
                  <a:pt x="382921" y="1681162"/>
                </a:cubicBezTo>
                <a:close/>
                <a:moveTo>
                  <a:pt x="862026" y="1677987"/>
                </a:moveTo>
                <a:lnTo>
                  <a:pt x="873140" y="1681162"/>
                </a:lnTo>
                <a:lnTo>
                  <a:pt x="862026" y="1681162"/>
                </a:lnTo>
                <a:close/>
                <a:moveTo>
                  <a:pt x="1063638" y="1677353"/>
                </a:moveTo>
                <a:lnTo>
                  <a:pt x="1069640" y="1677638"/>
                </a:lnTo>
                <a:lnTo>
                  <a:pt x="1068269" y="1678226"/>
                </a:lnTo>
                <a:cubicBezTo>
                  <a:pt x="1065490" y="1679972"/>
                  <a:pt x="1063638" y="1680845"/>
                  <a:pt x="1063638" y="1677353"/>
                </a:cubicBezTo>
                <a:close/>
                <a:moveTo>
                  <a:pt x="1070690" y="1677188"/>
                </a:moveTo>
                <a:lnTo>
                  <a:pt x="1070526" y="1677680"/>
                </a:lnTo>
                <a:lnTo>
                  <a:pt x="1069640" y="1677638"/>
                </a:lnTo>
                <a:close/>
                <a:moveTo>
                  <a:pt x="981088" y="1677081"/>
                </a:moveTo>
                <a:cubicBezTo>
                  <a:pt x="973831" y="1673225"/>
                  <a:pt x="955689" y="1700213"/>
                  <a:pt x="959317" y="1680936"/>
                </a:cubicBezTo>
                <a:cubicBezTo>
                  <a:pt x="973831" y="1684791"/>
                  <a:pt x="966574" y="1673225"/>
                  <a:pt x="981088" y="1677081"/>
                </a:cubicBezTo>
                <a:close/>
                <a:moveTo>
                  <a:pt x="1290645" y="1673225"/>
                </a:moveTo>
                <a:lnTo>
                  <a:pt x="1271596" y="1681162"/>
                </a:lnTo>
                <a:lnTo>
                  <a:pt x="1271596" y="1677987"/>
                </a:lnTo>
                <a:close/>
                <a:moveTo>
                  <a:pt x="661476" y="1673225"/>
                </a:moveTo>
                <a:cubicBezTo>
                  <a:pt x="665180" y="1677194"/>
                  <a:pt x="665180" y="1677194"/>
                  <a:pt x="661476" y="1681163"/>
                </a:cubicBezTo>
                <a:cubicBezTo>
                  <a:pt x="657771" y="1677194"/>
                  <a:pt x="657771" y="1677194"/>
                  <a:pt x="657771" y="1677194"/>
                </a:cubicBezTo>
                <a:lnTo>
                  <a:pt x="642955" y="1681163"/>
                </a:lnTo>
                <a:cubicBezTo>
                  <a:pt x="642955" y="1681163"/>
                  <a:pt x="642955" y="1681163"/>
                  <a:pt x="661476" y="1673225"/>
                </a:cubicBezTo>
                <a:close/>
                <a:moveTo>
                  <a:pt x="1071047" y="1666875"/>
                </a:moveTo>
                <a:cubicBezTo>
                  <a:pt x="1071047" y="1666875"/>
                  <a:pt x="1071047" y="1666875"/>
                  <a:pt x="1085861" y="1666875"/>
                </a:cubicBezTo>
                <a:cubicBezTo>
                  <a:pt x="1074751" y="1670368"/>
                  <a:pt x="1074751" y="1670368"/>
                  <a:pt x="1078455" y="1673860"/>
                </a:cubicBezTo>
                <a:lnTo>
                  <a:pt x="1070690" y="1677188"/>
                </a:lnTo>
                <a:lnTo>
                  <a:pt x="1071510" y="1674733"/>
                </a:lnTo>
                <a:cubicBezTo>
                  <a:pt x="1071047" y="1672114"/>
                  <a:pt x="1069195" y="1668621"/>
                  <a:pt x="1071047" y="1666875"/>
                </a:cubicBezTo>
                <a:close/>
                <a:moveTo>
                  <a:pt x="1044860" y="1666875"/>
                </a:moveTo>
                <a:cubicBezTo>
                  <a:pt x="1078334" y="1666875"/>
                  <a:pt x="1029983" y="1692519"/>
                  <a:pt x="1067176" y="1688856"/>
                </a:cubicBezTo>
                <a:cubicBezTo>
                  <a:pt x="1085771" y="1688856"/>
                  <a:pt x="1067176" y="1681529"/>
                  <a:pt x="1078334" y="1681529"/>
                </a:cubicBezTo>
                <a:cubicBezTo>
                  <a:pt x="1078334" y="1681529"/>
                  <a:pt x="1078334" y="1681529"/>
                  <a:pt x="1082053" y="1685192"/>
                </a:cubicBezTo>
                <a:cubicBezTo>
                  <a:pt x="1082053" y="1677866"/>
                  <a:pt x="1096928" y="1677866"/>
                  <a:pt x="1104367" y="1677866"/>
                </a:cubicBezTo>
                <a:cubicBezTo>
                  <a:pt x="1108086" y="1685192"/>
                  <a:pt x="1089490" y="1681529"/>
                  <a:pt x="1085771" y="1692519"/>
                </a:cubicBezTo>
                <a:lnTo>
                  <a:pt x="1075545" y="1692519"/>
                </a:lnTo>
                <a:cubicBezTo>
                  <a:pt x="1070895" y="1692519"/>
                  <a:pt x="1067176" y="1692519"/>
                  <a:pt x="1067176" y="1692519"/>
                </a:cubicBezTo>
                <a:cubicBezTo>
                  <a:pt x="1067176" y="1703510"/>
                  <a:pt x="1044860" y="1699846"/>
                  <a:pt x="1037422" y="1710837"/>
                </a:cubicBezTo>
                <a:cubicBezTo>
                  <a:pt x="1022545" y="1710837"/>
                  <a:pt x="989071" y="1714500"/>
                  <a:pt x="977913" y="1714500"/>
                </a:cubicBezTo>
                <a:cubicBezTo>
                  <a:pt x="985352" y="1714500"/>
                  <a:pt x="977913" y="1707173"/>
                  <a:pt x="989071" y="1703510"/>
                </a:cubicBezTo>
                <a:lnTo>
                  <a:pt x="981633" y="1703510"/>
                </a:lnTo>
                <a:cubicBezTo>
                  <a:pt x="992791" y="1692519"/>
                  <a:pt x="992791" y="1707173"/>
                  <a:pt x="1007668" y="1696183"/>
                </a:cubicBezTo>
                <a:cubicBezTo>
                  <a:pt x="1003948" y="1677866"/>
                  <a:pt x="1052299" y="1677866"/>
                  <a:pt x="1044860" y="1666875"/>
                </a:cubicBezTo>
                <a:close/>
                <a:moveTo>
                  <a:pt x="934728" y="1659730"/>
                </a:moveTo>
                <a:cubicBezTo>
                  <a:pt x="936638" y="1659320"/>
                  <a:pt x="938490" y="1659788"/>
                  <a:pt x="940343" y="1661659"/>
                </a:cubicBezTo>
                <a:lnTo>
                  <a:pt x="933469" y="1660434"/>
                </a:lnTo>
                <a:close/>
                <a:moveTo>
                  <a:pt x="962567" y="1657917"/>
                </a:moveTo>
                <a:cubicBezTo>
                  <a:pt x="969975" y="1665401"/>
                  <a:pt x="947751" y="1661659"/>
                  <a:pt x="955159" y="1669143"/>
                </a:cubicBezTo>
                <a:cubicBezTo>
                  <a:pt x="955159" y="1669143"/>
                  <a:pt x="955159" y="1669143"/>
                  <a:pt x="936638" y="1676627"/>
                </a:cubicBezTo>
                <a:cubicBezTo>
                  <a:pt x="925526" y="1687853"/>
                  <a:pt x="951455" y="1684111"/>
                  <a:pt x="951455" y="1687853"/>
                </a:cubicBezTo>
                <a:cubicBezTo>
                  <a:pt x="947751" y="1691595"/>
                  <a:pt x="940343" y="1687853"/>
                  <a:pt x="932934" y="1687853"/>
                </a:cubicBezTo>
                <a:cubicBezTo>
                  <a:pt x="932934" y="1687853"/>
                  <a:pt x="940343" y="1684111"/>
                  <a:pt x="936638" y="1684111"/>
                </a:cubicBezTo>
                <a:cubicBezTo>
                  <a:pt x="936638" y="1687853"/>
                  <a:pt x="918118" y="1680369"/>
                  <a:pt x="914414" y="1691595"/>
                </a:cubicBezTo>
                <a:cubicBezTo>
                  <a:pt x="914414" y="1691595"/>
                  <a:pt x="914414" y="1691595"/>
                  <a:pt x="921822" y="1695337"/>
                </a:cubicBezTo>
                <a:cubicBezTo>
                  <a:pt x="907005" y="1695337"/>
                  <a:pt x="895893" y="1699079"/>
                  <a:pt x="888485" y="1706563"/>
                </a:cubicBezTo>
                <a:cubicBezTo>
                  <a:pt x="888485" y="1706563"/>
                  <a:pt x="888485" y="1706563"/>
                  <a:pt x="884781" y="1702821"/>
                </a:cubicBezTo>
                <a:lnTo>
                  <a:pt x="888485" y="1702821"/>
                </a:lnTo>
                <a:cubicBezTo>
                  <a:pt x="888485" y="1702821"/>
                  <a:pt x="888485" y="1702821"/>
                  <a:pt x="887559" y="1701418"/>
                </a:cubicBezTo>
                <a:lnTo>
                  <a:pt x="885707" y="1698611"/>
                </a:lnTo>
                <a:lnTo>
                  <a:pt x="888485" y="1697208"/>
                </a:lnTo>
                <a:cubicBezTo>
                  <a:pt x="892189" y="1695337"/>
                  <a:pt x="899597" y="1691595"/>
                  <a:pt x="914414" y="1684111"/>
                </a:cubicBezTo>
                <a:cubicBezTo>
                  <a:pt x="914414" y="1684111"/>
                  <a:pt x="914414" y="1684111"/>
                  <a:pt x="910710" y="1680369"/>
                </a:cubicBezTo>
                <a:cubicBezTo>
                  <a:pt x="907005" y="1687853"/>
                  <a:pt x="925526" y="1684111"/>
                  <a:pt x="929230" y="1676627"/>
                </a:cubicBezTo>
                <a:cubicBezTo>
                  <a:pt x="929230" y="1665401"/>
                  <a:pt x="914414" y="1684111"/>
                  <a:pt x="907005" y="1676627"/>
                </a:cubicBezTo>
                <a:cubicBezTo>
                  <a:pt x="907005" y="1676627"/>
                  <a:pt x="907005" y="1676627"/>
                  <a:pt x="914414" y="1669143"/>
                </a:cubicBezTo>
                <a:cubicBezTo>
                  <a:pt x="921822" y="1669143"/>
                  <a:pt x="921822" y="1665401"/>
                  <a:pt x="921822" y="1661659"/>
                </a:cubicBezTo>
                <a:cubicBezTo>
                  <a:pt x="923674" y="1659788"/>
                  <a:pt x="928304" y="1659788"/>
                  <a:pt x="932471" y="1660256"/>
                </a:cubicBezTo>
                <a:lnTo>
                  <a:pt x="933469" y="1660434"/>
                </a:lnTo>
                <a:lnTo>
                  <a:pt x="928767" y="1663062"/>
                </a:lnTo>
                <a:cubicBezTo>
                  <a:pt x="924600" y="1666337"/>
                  <a:pt x="919970" y="1671014"/>
                  <a:pt x="914414" y="1672885"/>
                </a:cubicBezTo>
                <a:cubicBezTo>
                  <a:pt x="918118" y="1672885"/>
                  <a:pt x="929230" y="1676627"/>
                  <a:pt x="929230" y="1669143"/>
                </a:cubicBezTo>
                <a:cubicBezTo>
                  <a:pt x="929230" y="1669143"/>
                  <a:pt x="929230" y="1669143"/>
                  <a:pt x="925526" y="1669143"/>
                </a:cubicBezTo>
                <a:cubicBezTo>
                  <a:pt x="944047" y="1672885"/>
                  <a:pt x="951455" y="1657917"/>
                  <a:pt x="962567" y="1657917"/>
                </a:cubicBezTo>
                <a:close/>
                <a:moveTo>
                  <a:pt x="465648" y="1657777"/>
                </a:moveTo>
                <a:lnTo>
                  <a:pt x="468329" y="1658302"/>
                </a:lnTo>
                <a:cubicBezTo>
                  <a:pt x="464625" y="1658302"/>
                  <a:pt x="464625" y="1658302"/>
                  <a:pt x="464625" y="1658302"/>
                </a:cubicBezTo>
                <a:close/>
                <a:moveTo>
                  <a:pt x="977913" y="1651000"/>
                </a:moveTo>
                <a:lnTo>
                  <a:pt x="969976" y="1658938"/>
                </a:lnTo>
                <a:lnTo>
                  <a:pt x="966801" y="1654175"/>
                </a:lnTo>
                <a:close/>
                <a:moveTo>
                  <a:pt x="457216" y="1646872"/>
                </a:moveTo>
                <a:cubicBezTo>
                  <a:pt x="453512" y="1662112"/>
                  <a:pt x="479442" y="1643062"/>
                  <a:pt x="472033" y="1654492"/>
                </a:cubicBezTo>
                <a:cubicBezTo>
                  <a:pt x="472033" y="1654492"/>
                  <a:pt x="472033" y="1654492"/>
                  <a:pt x="471106" y="1654968"/>
                </a:cubicBezTo>
                <a:lnTo>
                  <a:pt x="465648" y="1657777"/>
                </a:lnTo>
                <a:lnTo>
                  <a:pt x="458605" y="1656397"/>
                </a:lnTo>
                <a:cubicBezTo>
                  <a:pt x="454438" y="1656397"/>
                  <a:pt x="449808" y="1656397"/>
                  <a:pt x="446104" y="1654492"/>
                </a:cubicBezTo>
                <a:cubicBezTo>
                  <a:pt x="446104" y="1654492"/>
                  <a:pt x="446104" y="1654492"/>
                  <a:pt x="457216" y="1646872"/>
                </a:cubicBezTo>
                <a:close/>
                <a:moveTo>
                  <a:pt x="760628" y="1643261"/>
                </a:moveTo>
                <a:cubicBezTo>
                  <a:pt x="762453" y="1645444"/>
                  <a:pt x="763366" y="1648936"/>
                  <a:pt x="765192" y="1650683"/>
                </a:cubicBezTo>
                <a:cubicBezTo>
                  <a:pt x="754238" y="1650683"/>
                  <a:pt x="743284" y="1654175"/>
                  <a:pt x="728679" y="1654175"/>
                </a:cubicBezTo>
                <a:cubicBezTo>
                  <a:pt x="732330" y="1643697"/>
                  <a:pt x="754238" y="1654175"/>
                  <a:pt x="750587" y="1643697"/>
                </a:cubicBezTo>
                <a:cubicBezTo>
                  <a:pt x="756064" y="1640205"/>
                  <a:pt x="758802" y="1641078"/>
                  <a:pt x="760628" y="1643261"/>
                </a:cubicBezTo>
                <a:close/>
                <a:moveTo>
                  <a:pt x="981088" y="1639887"/>
                </a:moveTo>
                <a:cubicBezTo>
                  <a:pt x="981088" y="1639887"/>
                  <a:pt x="981088" y="1639887"/>
                  <a:pt x="1003313" y="1639887"/>
                </a:cubicBezTo>
                <a:cubicBezTo>
                  <a:pt x="1003313" y="1639887"/>
                  <a:pt x="992201" y="1643856"/>
                  <a:pt x="992201" y="1647825"/>
                </a:cubicBezTo>
                <a:cubicBezTo>
                  <a:pt x="984793" y="1647825"/>
                  <a:pt x="981088" y="1647825"/>
                  <a:pt x="981088" y="1639887"/>
                </a:cubicBezTo>
                <a:close/>
                <a:moveTo>
                  <a:pt x="665180" y="1636712"/>
                </a:moveTo>
                <a:lnTo>
                  <a:pt x="687405" y="1639887"/>
                </a:lnTo>
                <a:lnTo>
                  <a:pt x="665180" y="1643062"/>
                </a:lnTo>
                <a:close/>
                <a:moveTo>
                  <a:pt x="658195" y="1634265"/>
                </a:moveTo>
                <a:cubicBezTo>
                  <a:pt x="659148" y="1634728"/>
                  <a:pt x="660100" y="1635654"/>
                  <a:pt x="662005" y="1635654"/>
                </a:cubicBezTo>
                <a:cubicBezTo>
                  <a:pt x="654385" y="1639358"/>
                  <a:pt x="662005" y="1646767"/>
                  <a:pt x="650575" y="1646767"/>
                </a:cubicBezTo>
                <a:cubicBezTo>
                  <a:pt x="642955" y="1654175"/>
                  <a:pt x="631525" y="1650471"/>
                  <a:pt x="623905" y="1646767"/>
                </a:cubicBezTo>
                <a:cubicBezTo>
                  <a:pt x="631525" y="1646767"/>
                  <a:pt x="635335" y="1639358"/>
                  <a:pt x="631525" y="1635654"/>
                </a:cubicBezTo>
                <a:cubicBezTo>
                  <a:pt x="631525" y="1635654"/>
                  <a:pt x="631525" y="1635654"/>
                  <a:pt x="635335" y="1639358"/>
                </a:cubicBezTo>
                <a:cubicBezTo>
                  <a:pt x="642955" y="1635654"/>
                  <a:pt x="654385" y="1643063"/>
                  <a:pt x="658195" y="1635654"/>
                </a:cubicBezTo>
                <a:cubicBezTo>
                  <a:pt x="658195" y="1635654"/>
                  <a:pt x="658195" y="1635654"/>
                  <a:pt x="654385" y="1635654"/>
                </a:cubicBezTo>
                <a:cubicBezTo>
                  <a:pt x="656290" y="1633802"/>
                  <a:pt x="657243" y="1633802"/>
                  <a:pt x="658195" y="1634265"/>
                </a:cubicBezTo>
                <a:close/>
                <a:moveTo>
                  <a:pt x="1483406" y="1631950"/>
                </a:moveTo>
                <a:lnTo>
                  <a:pt x="1487037" y="1643062"/>
                </a:lnTo>
                <a:cubicBezTo>
                  <a:pt x="1487037" y="1643062"/>
                  <a:pt x="1487037" y="1643062"/>
                  <a:pt x="1465263" y="1643062"/>
                </a:cubicBezTo>
                <a:cubicBezTo>
                  <a:pt x="1476150" y="1643062"/>
                  <a:pt x="1490662" y="1635654"/>
                  <a:pt x="1483406" y="1631950"/>
                </a:cubicBezTo>
                <a:close/>
                <a:moveTo>
                  <a:pt x="877584" y="1631950"/>
                </a:moveTo>
                <a:cubicBezTo>
                  <a:pt x="881394" y="1631950"/>
                  <a:pt x="877584" y="1639888"/>
                  <a:pt x="889014" y="1635919"/>
                </a:cubicBezTo>
                <a:cubicBezTo>
                  <a:pt x="889014" y="1635919"/>
                  <a:pt x="889014" y="1635919"/>
                  <a:pt x="873774" y="1639888"/>
                </a:cubicBezTo>
                <a:cubicBezTo>
                  <a:pt x="869964" y="1635919"/>
                  <a:pt x="873774" y="1631950"/>
                  <a:pt x="877584" y="1631950"/>
                </a:cubicBezTo>
                <a:close/>
                <a:moveTo>
                  <a:pt x="754079" y="1631950"/>
                </a:moveTo>
                <a:lnTo>
                  <a:pt x="754079" y="1639888"/>
                </a:lnTo>
                <a:lnTo>
                  <a:pt x="742966" y="1636713"/>
                </a:lnTo>
                <a:close/>
                <a:moveTo>
                  <a:pt x="1404939" y="1629172"/>
                </a:moveTo>
                <a:cubicBezTo>
                  <a:pt x="1394224" y="1632744"/>
                  <a:pt x="1394224" y="1632744"/>
                  <a:pt x="1379936" y="1639887"/>
                </a:cubicBezTo>
                <a:cubicBezTo>
                  <a:pt x="1376365" y="1636315"/>
                  <a:pt x="1397795" y="1625600"/>
                  <a:pt x="1404939" y="1629172"/>
                </a:cubicBezTo>
                <a:close/>
                <a:moveTo>
                  <a:pt x="249866" y="1627336"/>
                </a:moveTo>
                <a:cubicBezTo>
                  <a:pt x="254697" y="1627684"/>
                  <a:pt x="258467" y="1628378"/>
                  <a:pt x="260352" y="1629304"/>
                </a:cubicBezTo>
                <a:cubicBezTo>
                  <a:pt x="260352" y="1629304"/>
                  <a:pt x="260352" y="1629304"/>
                  <a:pt x="260352" y="1633008"/>
                </a:cubicBezTo>
                <a:lnTo>
                  <a:pt x="200028" y="1636712"/>
                </a:lnTo>
                <a:cubicBezTo>
                  <a:pt x="211338" y="1628378"/>
                  <a:pt x="235374" y="1626295"/>
                  <a:pt x="249866" y="1627336"/>
                </a:cubicBezTo>
                <a:close/>
                <a:moveTo>
                  <a:pt x="1301757" y="1624541"/>
                </a:moveTo>
                <a:cubicBezTo>
                  <a:pt x="1312870" y="1620837"/>
                  <a:pt x="1305461" y="1631949"/>
                  <a:pt x="1305461" y="1631949"/>
                </a:cubicBezTo>
                <a:close/>
                <a:moveTo>
                  <a:pt x="441421" y="1622424"/>
                </a:moveTo>
                <a:lnTo>
                  <a:pt x="438563" y="1625599"/>
                </a:lnTo>
                <a:lnTo>
                  <a:pt x="434991" y="1625599"/>
                </a:lnTo>
                <a:close/>
                <a:moveTo>
                  <a:pt x="683700" y="1621064"/>
                </a:moveTo>
                <a:cubicBezTo>
                  <a:pt x="691109" y="1621064"/>
                  <a:pt x="691109" y="1628322"/>
                  <a:pt x="698517" y="1624693"/>
                </a:cubicBezTo>
                <a:cubicBezTo>
                  <a:pt x="698517" y="1628322"/>
                  <a:pt x="705925" y="1628322"/>
                  <a:pt x="702221" y="1631950"/>
                </a:cubicBezTo>
                <a:cubicBezTo>
                  <a:pt x="698517" y="1628322"/>
                  <a:pt x="691109" y="1628322"/>
                  <a:pt x="694813" y="1624693"/>
                </a:cubicBezTo>
                <a:cubicBezTo>
                  <a:pt x="694813" y="1624693"/>
                  <a:pt x="694813" y="1624693"/>
                  <a:pt x="687404" y="1631950"/>
                </a:cubicBezTo>
                <a:cubicBezTo>
                  <a:pt x="676292" y="1631950"/>
                  <a:pt x="691109" y="1624693"/>
                  <a:pt x="683700" y="1621064"/>
                </a:cubicBezTo>
                <a:close/>
                <a:moveTo>
                  <a:pt x="746935" y="1620837"/>
                </a:moveTo>
                <a:cubicBezTo>
                  <a:pt x="746935" y="1620837"/>
                  <a:pt x="746935" y="1620837"/>
                  <a:pt x="758841" y="1628775"/>
                </a:cubicBezTo>
                <a:cubicBezTo>
                  <a:pt x="742966" y="1628775"/>
                  <a:pt x="754872" y="1624806"/>
                  <a:pt x="746935" y="1620837"/>
                </a:cubicBezTo>
                <a:close/>
                <a:moveTo>
                  <a:pt x="1562629" y="1617662"/>
                </a:moveTo>
                <a:cubicBezTo>
                  <a:pt x="1558926" y="1621366"/>
                  <a:pt x="1577449" y="1625070"/>
                  <a:pt x="1581152" y="1617662"/>
                </a:cubicBezTo>
                <a:cubicBezTo>
                  <a:pt x="1581152" y="1617662"/>
                  <a:pt x="1581152" y="1617662"/>
                  <a:pt x="1577449" y="1625070"/>
                </a:cubicBezTo>
                <a:lnTo>
                  <a:pt x="1558926" y="1628774"/>
                </a:lnTo>
                <a:cubicBezTo>
                  <a:pt x="1558926" y="1628774"/>
                  <a:pt x="1558926" y="1628774"/>
                  <a:pt x="1562629" y="1617662"/>
                </a:cubicBezTo>
                <a:close/>
                <a:moveTo>
                  <a:pt x="1286337" y="1617662"/>
                </a:moveTo>
                <a:cubicBezTo>
                  <a:pt x="1293820" y="1621291"/>
                  <a:pt x="1275111" y="1624919"/>
                  <a:pt x="1282595" y="1632176"/>
                </a:cubicBezTo>
                <a:cubicBezTo>
                  <a:pt x="1271369" y="1624919"/>
                  <a:pt x="1256401" y="1635805"/>
                  <a:pt x="1245176" y="1643062"/>
                </a:cubicBezTo>
                <a:cubicBezTo>
                  <a:pt x="1241434" y="1621291"/>
                  <a:pt x="1286337" y="1624919"/>
                  <a:pt x="1286337" y="1617662"/>
                </a:cubicBezTo>
                <a:close/>
                <a:moveTo>
                  <a:pt x="445707" y="1617662"/>
                </a:moveTo>
                <a:cubicBezTo>
                  <a:pt x="447494" y="1619646"/>
                  <a:pt x="445707" y="1620639"/>
                  <a:pt x="443027" y="1621631"/>
                </a:cubicBezTo>
                <a:lnTo>
                  <a:pt x="441421" y="1622424"/>
                </a:lnTo>
                <a:lnTo>
                  <a:pt x="444814" y="1618654"/>
                </a:lnTo>
                <a:cubicBezTo>
                  <a:pt x="445707" y="1617662"/>
                  <a:pt x="445707" y="1617662"/>
                  <a:pt x="445707" y="1617662"/>
                </a:cubicBezTo>
                <a:close/>
                <a:moveTo>
                  <a:pt x="1369700" y="1617231"/>
                </a:moveTo>
                <a:lnTo>
                  <a:pt x="1369617" y="1619580"/>
                </a:lnTo>
                <a:cubicBezTo>
                  <a:pt x="1370581" y="1621895"/>
                  <a:pt x="1372511" y="1623747"/>
                  <a:pt x="1368652" y="1621895"/>
                </a:cubicBezTo>
                <a:cubicBezTo>
                  <a:pt x="1368652" y="1621895"/>
                  <a:pt x="1368652" y="1621895"/>
                  <a:pt x="1368652" y="1618191"/>
                </a:cubicBezTo>
                <a:cubicBezTo>
                  <a:pt x="1360943" y="1621895"/>
                  <a:pt x="1353231" y="1625599"/>
                  <a:pt x="1349375" y="1625599"/>
                </a:cubicBezTo>
                <a:close/>
                <a:moveTo>
                  <a:pt x="704247" y="1615508"/>
                </a:moveTo>
                <a:cubicBezTo>
                  <a:pt x="712408" y="1614488"/>
                  <a:pt x="717964" y="1624693"/>
                  <a:pt x="731855" y="1624693"/>
                </a:cubicBezTo>
                <a:cubicBezTo>
                  <a:pt x="724446" y="1628322"/>
                  <a:pt x="709630" y="1621064"/>
                  <a:pt x="698517" y="1624693"/>
                </a:cubicBezTo>
                <a:cubicBezTo>
                  <a:pt x="698517" y="1621064"/>
                  <a:pt x="698517" y="1621064"/>
                  <a:pt x="694813" y="1621064"/>
                </a:cubicBezTo>
                <a:cubicBezTo>
                  <a:pt x="698517" y="1617436"/>
                  <a:pt x="701527" y="1615848"/>
                  <a:pt x="704247" y="1615508"/>
                </a:cubicBezTo>
                <a:close/>
                <a:moveTo>
                  <a:pt x="1376365" y="1614487"/>
                </a:moveTo>
                <a:lnTo>
                  <a:pt x="1369700" y="1617231"/>
                </a:lnTo>
                <a:lnTo>
                  <a:pt x="1369738" y="1616165"/>
                </a:lnTo>
                <a:cubicBezTo>
                  <a:pt x="1370581" y="1615182"/>
                  <a:pt x="1372511" y="1614487"/>
                  <a:pt x="1376365" y="1614487"/>
                </a:cubicBezTo>
                <a:close/>
                <a:moveTo>
                  <a:pt x="386573" y="1613032"/>
                </a:moveTo>
                <a:cubicBezTo>
                  <a:pt x="387465" y="1614884"/>
                  <a:pt x="388359" y="1617662"/>
                  <a:pt x="393717" y="1617662"/>
                </a:cubicBezTo>
                <a:cubicBezTo>
                  <a:pt x="383001" y="1617662"/>
                  <a:pt x="383001" y="1617662"/>
                  <a:pt x="379429" y="1613958"/>
                </a:cubicBezTo>
                <a:cubicBezTo>
                  <a:pt x="384787" y="1610254"/>
                  <a:pt x="385679" y="1611180"/>
                  <a:pt x="386573" y="1613032"/>
                </a:cubicBezTo>
                <a:close/>
                <a:moveTo>
                  <a:pt x="1540163" y="1610405"/>
                </a:moveTo>
                <a:cubicBezTo>
                  <a:pt x="1543915" y="1614034"/>
                  <a:pt x="1547668" y="1610405"/>
                  <a:pt x="1551423" y="1610405"/>
                </a:cubicBezTo>
                <a:cubicBezTo>
                  <a:pt x="1551423" y="1610405"/>
                  <a:pt x="1551423" y="1610405"/>
                  <a:pt x="1536411" y="1617662"/>
                </a:cubicBezTo>
                <a:cubicBezTo>
                  <a:pt x="1532659" y="1617662"/>
                  <a:pt x="1517652" y="1617662"/>
                  <a:pt x="1521404" y="1614034"/>
                </a:cubicBezTo>
                <a:cubicBezTo>
                  <a:pt x="1528907" y="1610405"/>
                  <a:pt x="1536411" y="1614034"/>
                  <a:pt x="1540163" y="1610405"/>
                </a:cubicBezTo>
                <a:close/>
                <a:moveTo>
                  <a:pt x="1598613" y="1609725"/>
                </a:moveTo>
                <a:lnTo>
                  <a:pt x="1584325" y="1617662"/>
                </a:lnTo>
                <a:lnTo>
                  <a:pt x="1587500" y="1614487"/>
                </a:lnTo>
                <a:close/>
                <a:moveTo>
                  <a:pt x="1137671" y="1609725"/>
                </a:moveTo>
                <a:cubicBezTo>
                  <a:pt x="1134063" y="1620838"/>
                  <a:pt x="1152103" y="1609725"/>
                  <a:pt x="1155711" y="1620838"/>
                </a:cubicBezTo>
                <a:cubicBezTo>
                  <a:pt x="1155711" y="1620838"/>
                  <a:pt x="1141279" y="1631950"/>
                  <a:pt x="1152103" y="1631950"/>
                </a:cubicBezTo>
                <a:cubicBezTo>
                  <a:pt x="1137671" y="1631950"/>
                  <a:pt x="1126847" y="1631950"/>
                  <a:pt x="1116023" y="1624542"/>
                </a:cubicBezTo>
                <a:cubicBezTo>
                  <a:pt x="1116023" y="1624542"/>
                  <a:pt x="1116023" y="1624542"/>
                  <a:pt x="1137671" y="1617133"/>
                </a:cubicBezTo>
                <a:cubicBezTo>
                  <a:pt x="1137671" y="1617133"/>
                  <a:pt x="1137671" y="1617133"/>
                  <a:pt x="1137671" y="1609725"/>
                </a:cubicBezTo>
                <a:close/>
                <a:moveTo>
                  <a:pt x="742967" y="1606550"/>
                </a:moveTo>
                <a:cubicBezTo>
                  <a:pt x="746671" y="1610122"/>
                  <a:pt x="742967" y="1610122"/>
                  <a:pt x="746671" y="1613694"/>
                </a:cubicBezTo>
                <a:cubicBezTo>
                  <a:pt x="746671" y="1613694"/>
                  <a:pt x="746671" y="1613694"/>
                  <a:pt x="754079" y="1610122"/>
                </a:cubicBezTo>
                <a:cubicBezTo>
                  <a:pt x="754079" y="1610122"/>
                  <a:pt x="754079" y="1610122"/>
                  <a:pt x="750375" y="1613694"/>
                </a:cubicBezTo>
                <a:cubicBezTo>
                  <a:pt x="742967" y="1620838"/>
                  <a:pt x="731854" y="1613694"/>
                  <a:pt x="731854" y="1610122"/>
                </a:cubicBezTo>
                <a:cubicBezTo>
                  <a:pt x="731854" y="1610122"/>
                  <a:pt x="731854" y="1610122"/>
                  <a:pt x="742967" y="1606550"/>
                </a:cubicBezTo>
                <a:close/>
                <a:moveTo>
                  <a:pt x="55564" y="1606550"/>
                </a:moveTo>
                <a:cubicBezTo>
                  <a:pt x="59061" y="1606550"/>
                  <a:pt x="73029" y="1606550"/>
                  <a:pt x="69537" y="1609725"/>
                </a:cubicBezTo>
                <a:close/>
                <a:moveTo>
                  <a:pt x="1555349" y="1601617"/>
                </a:moveTo>
                <a:cubicBezTo>
                  <a:pt x="1557520" y="1601787"/>
                  <a:pt x="1558926" y="1603148"/>
                  <a:pt x="1558926" y="1606776"/>
                </a:cubicBezTo>
                <a:cubicBezTo>
                  <a:pt x="1555174" y="1603148"/>
                  <a:pt x="1547668" y="1610405"/>
                  <a:pt x="1540163" y="1610405"/>
                </a:cubicBezTo>
                <a:cubicBezTo>
                  <a:pt x="1540163" y="1610405"/>
                  <a:pt x="1540163" y="1610405"/>
                  <a:pt x="1532659" y="1603148"/>
                </a:cubicBezTo>
                <a:cubicBezTo>
                  <a:pt x="1535476" y="1611312"/>
                  <a:pt x="1548841" y="1601107"/>
                  <a:pt x="1555349" y="1601617"/>
                </a:cubicBezTo>
                <a:close/>
                <a:moveTo>
                  <a:pt x="1185994" y="1600349"/>
                </a:moveTo>
                <a:cubicBezTo>
                  <a:pt x="1190573" y="1599009"/>
                  <a:pt x="1195152" y="1599009"/>
                  <a:pt x="1196984" y="1602581"/>
                </a:cubicBezTo>
                <a:cubicBezTo>
                  <a:pt x="1196984" y="1599009"/>
                  <a:pt x="1182330" y="1602581"/>
                  <a:pt x="1178667" y="1606153"/>
                </a:cubicBezTo>
                <a:cubicBezTo>
                  <a:pt x="1160351" y="1606153"/>
                  <a:pt x="1153024" y="1609725"/>
                  <a:pt x="1149361" y="1602581"/>
                </a:cubicBezTo>
                <a:cubicBezTo>
                  <a:pt x="1164015" y="1599009"/>
                  <a:pt x="1167678" y="1602581"/>
                  <a:pt x="1175005" y="1606153"/>
                </a:cubicBezTo>
                <a:cubicBezTo>
                  <a:pt x="1176835" y="1604367"/>
                  <a:pt x="1181415" y="1601688"/>
                  <a:pt x="1185994" y="1600349"/>
                </a:cubicBezTo>
                <a:close/>
                <a:moveTo>
                  <a:pt x="1603374" y="1598612"/>
                </a:moveTo>
                <a:cubicBezTo>
                  <a:pt x="1595754" y="1610518"/>
                  <a:pt x="1588136" y="1606550"/>
                  <a:pt x="1576707" y="1614487"/>
                </a:cubicBezTo>
                <a:cubicBezTo>
                  <a:pt x="1576707" y="1614487"/>
                  <a:pt x="1576707" y="1614487"/>
                  <a:pt x="1572895" y="1606550"/>
                </a:cubicBezTo>
                <a:cubicBezTo>
                  <a:pt x="1569085" y="1610518"/>
                  <a:pt x="1569085" y="1606550"/>
                  <a:pt x="1565277" y="1606550"/>
                </a:cubicBezTo>
                <a:cubicBezTo>
                  <a:pt x="1580514" y="1598612"/>
                  <a:pt x="1591944" y="1606550"/>
                  <a:pt x="1603374" y="1598612"/>
                </a:cubicBezTo>
                <a:close/>
                <a:moveTo>
                  <a:pt x="44453" y="1598612"/>
                </a:moveTo>
                <a:cubicBezTo>
                  <a:pt x="44453" y="1598612"/>
                  <a:pt x="44453" y="1598612"/>
                  <a:pt x="66678" y="1598612"/>
                </a:cubicBezTo>
                <a:cubicBezTo>
                  <a:pt x="66678" y="1602581"/>
                  <a:pt x="51861" y="1598612"/>
                  <a:pt x="48156" y="1606549"/>
                </a:cubicBezTo>
                <a:cubicBezTo>
                  <a:pt x="51861" y="1602581"/>
                  <a:pt x="48156" y="1598612"/>
                  <a:pt x="44453" y="1598612"/>
                </a:cubicBezTo>
                <a:close/>
                <a:moveTo>
                  <a:pt x="102753" y="1595718"/>
                </a:moveTo>
                <a:cubicBezTo>
                  <a:pt x="104616" y="1597585"/>
                  <a:pt x="107409" y="1596652"/>
                  <a:pt x="110196" y="1596185"/>
                </a:cubicBezTo>
                <a:lnTo>
                  <a:pt x="114315" y="1597993"/>
                </a:lnTo>
                <a:close/>
                <a:moveTo>
                  <a:pt x="304383" y="1592262"/>
                </a:moveTo>
                <a:cubicBezTo>
                  <a:pt x="311889" y="1592262"/>
                  <a:pt x="319393" y="1599670"/>
                  <a:pt x="326898" y="1595966"/>
                </a:cubicBezTo>
                <a:cubicBezTo>
                  <a:pt x="326898" y="1595966"/>
                  <a:pt x="326898" y="1595966"/>
                  <a:pt x="323146" y="1592262"/>
                </a:cubicBezTo>
                <a:cubicBezTo>
                  <a:pt x="326898" y="1595966"/>
                  <a:pt x="330651" y="1595966"/>
                  <a:pt x="338153" y="1595966"/>
                </a:cubicBezTo>
                <a:cubicBezTo>
                  <a:pt x="338153" y="1595966"/>
                  <a:pt x="338153" y="1595966"/>
                  <a:pt x="330651" y="1603374"/>
                </a:cubicBezTo>
                <a:cubicBezTo>
                  <a:pt x="330651" y="1603374"/>
                  <a:pt x="330651" y="1603374"/>
                  <a:pt x="330651" y="1595966"/>
                </a:cubicBezTo>
                <a:cubicBezTo>
                  <a:pt x="330651" y="1595966"/>
                  <a:pt x="330651" y="1595966"/>
                  <a:pt x="319393" y="1599670"/>
                </a:cubicBezTo>
                <a:cubicBezTo>
                  <a:pt x="315641" y="1599670"/>
                  <a:pt x="296879" y="1603374"/>
                  <a:pt x="304383" y="1592262"/>
                </a:cubicBezTo>
                <a:close/>
                <a:moveTo>
                  <a:pt x="91717" y="1592044"/>
                </a:moveTo>
                <a:lnTo>
                  <a:pt x="93399" y="1594218"/>
                </a:lnTo>
                <a:cubicBezTo>
                  <a:pt x="95341" y="1597591"/>
                  <a:pt x="96311" y="1601446"/>
                  <a:pt x="92429" y="1603374"/>
                </a:cubicBezTo>
                <a:cubicBezTo>
                  <a:pt x="88549" y="1599519"/>
                  <a:pt x="80792" y="1599519"/>
                  <a:pt x="80792" y="1595664"/>
                </a:cubicBezTo>
                <a:cubicBezTo>
                  <a:pt x="80792" y="1595664"/>
                  <a:pt x="80792" y="1595664"/>
                  <a:pt x="82246" y="1595182"/>
                </a:cubicBezTo>
                <a:close/>
                <a:moveTo>
                  <a:pt x="909705" y="1589891"/>
                </a:moveTo>
                <a:lnTo>
                  <a:pt x="909496" y="1591023"/>
                </a:lnTo>
                <a:cubicBezTo>
                  <a:pt x="908659" y="1591767"/>
                  <a:pt x="906873" y="1592263"/>
                  <a:pt x="903301" y="1592263"/>
                </a:cubicBezTo>
                <a:close/>
                <a:moveTo>
                  <a:pt x="966404" y="1587500"/>
                </a:moveTo>
                <a:cubicBezTo>
                  <a:pt x="969976" y="1591204"/>
                  <a:pt x="959260" y="1591204"/>
                  <a:pt x="955689" y="1598613"/>
                </a:cubicBezTo>
                <a:cubicBezTo>
                  <a:pt x="959260" y="1594909"/>
                  <a:pt x="955689" y="1587500"/>
                  <a:pt x="966404" y="1587500"/>
                </a:cubicBezTo>
                <a:close/>
                <a:moveTo>
                  <a:pt x="89671" y="1586326"/>
                </a:moveTo>
                <a:lnTo>
                  <a:pt x="91945" y="1590845"/>
                </a:lnTo>
                <a:cubicBezTo>
                  <a:pt x="92429" y="1591808"/>
                  <a:pt x="92429" y="1591808"/>
                  <a:pt x="92429" y="1591808"/>
                </a:cubicBezTo>
                <a:lnTo>
                  <a:pt x="91717" y="1592044"/>
                </a:lnTo>
                <a:lnTo>
                  <a:pt x="88549" y="1587953"/>
                </a:lnTo>
                <a:close/>
                <a:moveTo>
                  <a:pt x="954696" y="1584391"/>
                </a:moveTo>
                <a:cubicBezTo>
                  <a:pt x="957672" y="1583928"/>
                  <a:pt x="961641" y="1584854"/>
                  <a:pt x="963625" y="1584854"/>
                </a:cubicBezTo>
                <a:cubicBezTo>
                  <a:pt x="959657" y="1588559"/>
                  <a:pt x="951720" y="1588559"/>
                  <a:pt x="951720" y="1592263"/>
                </a:cubicBezTo>
                <a:cubicBezTo>
                  <a:pt x="949735" y="1586707"/>
                  <a:pt x="951720" y="1584854"/>
                  <a:pt x="954696" y="1584391"/>
                </a:cubicBezTo>
                <a:close/>
                <a:moveTo>
                  <a:pt x="914017" y="1584325"/>
                </a:moveTo>
                <a:cubicBezTo>
                  <a:pt x="914017" y="1586310"/>
                  <a:pt x="912231" y="1588294"/>
                  <a:pt x="909999" y="1589783"/>
                </a:cubicBezTo>
                <a:lnTo>
                  <a:pt x="909705" y="1589891"/>
                </a:lnTo>
                <a:lnTo>
                  <a:pt x="909999" y="1588294"/>
                </a:lnTo>
                <a:cubicBezTo>
                  <a:pt x="909552" y="1586310"/>
                  <a:pt x="908659" y="1584325"/>
                  <a:pt x="914017" y="1584325"/>
                </a:cubicBezTo>
                <a:close/>
                <a:moveTo>
                  <a:pt x="178629" y="1582977"/>
                </a:moveTo>
                <a:lnTo>
                  <a:pt x="179063" y="1583111"/>
                </a:lnTo>
                <a:lnTo>
                  <a:pt x="183484" y="1584872"/>
                </a:lnTo>
                <a:lnTo>
                  <a:pt x="180923" y="1584512"/>
                </a:lnTo>
                <a:close/>
                <a:moveTo>
                  <a:pt x="86612" y="1581688"/>
                </a:moveTo>
                <a:cubicBezTo>
                  <a:pt x="93399" y="1581206"/>
                  <a:pt x="102132" y="1582170"/>
                  <a:pt x="107953" y="1584098"/>
                </a:cubicBezTo>
                <a:cubicBezTo>
                  <a:pt x="99220" y="1589881"/>
                  <a:pt x="94857" y="1582652"/>
                  <a:pt x="91582" y="1583556"/>
                </a:cubicBezTo>
                <a:lnTo>
                  <a:pt x="89671" y="1586326"/>
                </a:lnTo>
                <a:lnTo>
                  <a:pt x="88549" y="1584098"/>
                </a:lnTo>
                <a:lnTo>
                  <a:pt x="76908" y="1587953"/>
                </a:lnTo>
                <a:cubicBezTo>
                  <a:pt x="74968" y="1584098"/>
                  <a:pt x="79817" y="1582170"/>
                  <a:pt x="86612" y="1581688"/>
                </a:cubicBezTo>
                <a:close/>
                <a:moveTo>
                  <a:pt x="40327" y="1581150"/>
                </a:moveTo>
                <a:cubicBezTo>
                  <a:pt x="43977" y="1588558"/>
                  <a:pt x="47631" y="1592262"/>
                  <a:pt x="43977" y="1595967"/>
                </a:cubicBezTo>
                <a:cubicBezTo>
                  <a:pt x="43977" y="1595967"/>
                  <a:pt x="43977" y="1595967"/>
                  <a:pt x="33023" y="1595967"/>
                </a:cubicBezTo>
                <a:cubicBezTo>
                  <a:pt x="33023" y="1599671"/>
                  <a:pt x="29374" y="1610783"/>
                  <a:pt x="40327" y="1610783"/>
                </a:cubicBezTo>
                <a:cubicBezTo>
                  <a:pt x="40327" y="1610783"/>
                  <a:pt x="40327" y="1610783"/>
                  <a:pt x="22069" y="1614487"/>
                </a:cubicBezTo>
                <a:cubicBezTo>
                  <a:pt x="22069" y="1614487"/>
                  <a:pt x="22069" y="1614487"/>
                  <a:pt x="33023" y="1607079"/>
                </a:cubicBezTo>
                <a:cubicBezTo>
                  <a:pt x="18420" y="1607079"/>
                  <a:pt x="18420" y="1595967"/>
                  <a:pt x="11116" y="1595967"/>
                </a:cubicBezTo>
                <a:lnTo>
                  <a:pt x="14766" y="1584854"/>
                </a:lnTo>
                <a:cubicBezTo>
                  <a:pt x="18420" y="1588558"/>
                  <a:pt x="29374" y="1588558"/>
                  <a:pt x="33023" y="1588558"/>
                </a:cubicBezTo>
                <a:cubicBezTo>
                  <a:pt x="25720" y="1584854"/>
                  <a:pt x="40327" y="1584854"/>
                  <a:pt x="40327" y="1581150"/>
                </a:cubicBezTo>
                <a:close/>
                <a:moveTo>
                  <a:pt x="192091" y="1580777"/>
                </a:moveTo>
                <a:cubicBezTo>
                  <a:pt x="206979" y="1584512"/>
                  <a:pt x="210704" y="1588247"/>
                  <a:pt x="221869" y="1595718"/>
                </a:cubicBezTo>
                <a:cubicBezTo>
                  <a:pt x="244204" y="1584512"/>
                  <a:pt x="270260" y="1610659"/>
                  <a:pt x="296333" y="1603188"/>
                </a:cubicBezTo>
                <a:cubicBezTo>
                  <a:pt x="296333" y="1603188"/>
                  <a:pt x="296333" y="1603188"/>
                  <a:pt x="288872" y="1606924"/>
                </a:cubicBezTo>
                <a:cubicBezTo>
                  <a:pt x="288872" y="1606924"/>
                  <a:pt x="288872" y="1606924"/>
                  <a:pt x="300054" y="1610659"/>
                </a:cubicBezTo>
                <a:cubicBezTo>
                  <a:pt x="300054" y="1610659"/>
                  <a:pt x="300054" y="1610659"/>
                  <a:pt x="281429" y="1618130"/>
                </a:cubicBezTo>
                <a:cubicBezTo>
                  <a:pt x="281429" y="1618130"/>
                  <a:pt x="281429" y="1618130"/>
                  <a:pt x="273983" y="1610659"/>
                </a:cubicBezTo>
                <a:cubicBezTo>
                  <a:pt x="266538" y="1614394"/>
                  <a:pt x="251652" y="1606924"/>
                  <a:pt x="244204" y="1610659"/>
                </a:cubicBezTo>
                <a:cubicBezTo>
                  <a:pt x="244204" y="1610659"/>
                  <a:pt x="244204" y="1610659"/>
                  <a:pt x="244204" y="1614394"/>
                </a:cubicBezTo>
                <a:cubicBezTo>
                  <a:pt x="233038" y="1618130"/>
                  <a:pt x="206979" y="1610659"/>
                  <a:pt x="180923" y="1618130"/>
                </a:cubicBezTo>
                <a:cubicBezTo>
                  <a:pt x="162313" y="1625600"/>
                  <a:pt x="169756" y="1606924"/>
                  <a:pt x="151143" y="1606924"/>
                </a:cubicBezTo>
                <a:cubicBezTo>
                  <a:pt x="136254" y="1610659"/>
                  <a:pt x="121366" y="1610659"/>
                  <a:pt x="102753" y="1606924"/>
                </a:cubicBezTo>
                <a:lnTo>
                  <a:pt x="99031" y="1610659"/>
                </a:lnTo>
                <a:lnTo>
                  <a:pt x="84140" y="1606924"/>
                </a:lnTo>
                <a:cubicBezTo>
                  <a:pt x="110196" y="1614394"/>
                  <a:pt x="95310" y="1595718"/>
                  <a:pt x="117644" y="1599453"/>
                </a:cubicBezTo>
                <a:lnTo>
                  <a:pt x="114315" y="1597993"/>
                </a:lnTo>
                <a:lnTo>
                  <a:pt x="126486" y="1600387"/>
                </a:lnTo>
                <a:cubicBezTo>
                  <a:pt x="135323" y="1601321"/>
                  <a:pt x="143700" y="1601321"/>
                  <a:pt x="147422" y="1599453"/>
                </a:cubicBezTo>
                <a:cubicBezTo>
                  <a:pt x="151143" y="1603188"/>
                  <a:pt x="166035" y="1599453"/>
                  <a:pt x="173478" y="1599453"/>
                </a:cubicBezTo>
                <a:cubicBezTo>
                  <a:pt x="173478" y="1599453"/>
                  <a:pt x="173478" y="1599453"/>
                  <a:pt x="169756" y="1591982"/>
                </a:cubicBezTo>
                <a:cubicBezTo>
                  <a:pt x="188369" y="1591982"/>
                  <a:pt x="173478" y="1603188"/>
                  <a:pt x="188369" y="1599453"/>
                </a:cubicBezTo>
                <a:cubicBezTo>
                  <a:pt x="188369" y="1599453"/>
                  <a:pt x="188369" y="1599453"/>
                  <a:pt x="188369" y="1595718"/>
                </a:cubicBezTo>
                <a:cubicBezTo>
                  <a:pt x="188369" y="1595718"/>
                  <a:pt x="188369" y="1599453"/>
                  <a:pt x="199535" y="1599453"/>
                </a:cubicBezTo>
                <a:cubicBezTo>
                  <a:pt x="206979" y="1595718"/>
                  <a:pt x="192091" y="1595718"/>
                  <a:pt x="195812" y="1591982"/>
                </a:cubicBezTo>
                <a:cubicBezTo>
                  <a:pt x="195812" y="1595718"/>
                  <a:pt x="206979" y="1599453"/>
                  <a:pt x="210704" y="1595718"/>
                </a:cubicBezTo>
                <a:lnTo>
                  <a:pt x="183484" y="1584872"/>
                </a:lnTo>
                <a:lnTo>
                  <a:pt x="187555" y="1585446"/>
                </a:lnTo>
                <a:cubicBezTo>
                  <a:pt x="189533" y="1584979"/>
                  <a:pt x="191162" y="1583578"/>
                  <a:pt x="192091" y="1580777"/>
                </a:cubicBezTo>
                <a:close/>
                <a:moveTo>
                  <a:pt x="263528" y="1579364"/>
                </a:moveTo>
                <a:cubicBezTo>
                  <a:pt x="266305" y="1578371"/>
                  <a:pt x="269083" y="1578371"/>
                  <a:pt x="274639" y="1580356"/>
                </a:cubicBezTo>
                <a:cubicBezTo>
                  <a:pt x="274639" y="1580356"/>
                  <a:pt x="274639" y="1580356"/>
                  <a:pt x="267231" y="1580356"/>
                </a:cubicBezTo>
                <a:cubicBezTo>
                  <a:pt x="263528" y="1584325"/>
                  <a:pt x="274639" y="1588293"/>
                  <a:pt x="263528" y="1592262"/>
                </a:cubicBezTo>
                <a:lnTo>
                  <a:pt x="267231" y="1584325"/>
                </a:lnTo>
                <a:cubicBezTo>
                  <a:pt x="267231" y="1584325"/>
                  <a:pt x="267231" y="1584325"/>
                  <a:pt x="252414" y="1584325"/>
                </a:cubicBezTo>
                <a:cubicBezTo>
                  <a:pt x="257973" y="1582340"/>
                  <a:pt x="260749" y="1580356"/>
                  <a:pt x="263528" y="1579364"/>
                </a:cubicBezTo>
                <a:close/>
                <a:moveTo>
                  <a:pt x="524288" y="1576387"/>
                </a:moveTo>
                <a:cubicBezTo>
                  <a:pt x="524288" y="1576387"/>
                  <a:pt x="524288" y="1576387"/>
                  <a:pt x="535004" y="1576387"/>
                </a:cubicBezTo>
                <a:cubicBezTo>
                  <a:pt x="535004" y="1576387"/>
                  <a:pt x="535004" y="1576387"/>
                  <a:pt x="531431" y="1587499"/>
                </a:cubicBezTo>
                <a:cubicBezTo>
                  <a:pt x="520715" y="1587499"/>
                  <a:pt x="531431" y="1576387"/>
                  <a:pt x="524288" y="1576387"/>
                </a:cubicBezTo>
                <a:close/>
                <a:moveTo>
                  <a:pt x="1341048" y="1572931"/>
                </a:moveTo>
                <a:lnTo>
                  <a:pt x="1342364" y="1573059"/>
                </a:lnTo>
                <a:lnTo>
                  <a:pt x="1341974" y="1573741"/>
                </a:lnTo>
                <a:lnTo>
                  <a:pt x="1339827" y="1573728"/>
                </a:lnTo>
                <a:close/>
                <a:moveTo>
                  <a:pt x="122083" y="1570037"/>
                </a:moveTo>
                <a:cubicBezTo>
                  <a:pt x="129383" y="1570037"/>
                  <a:pt x="136687" y="1577181"/>
                  <a:pt x="147639" y="1577181"/>
                </a:cubicBezTo>
                <a:cubicBezTo>
                  <a:pt x="140337" y="1577181"/>
                  <a:pt x="133037" y="1580752"/>
                  <a:pt x="129383" y="1580752"/>
                </a:cubicBezTo>
                <a:cubicBezTo>
                  <a:pt x="129383" y="1580752"/>
                  <a:pt x="129383" y="1580752"/>
                  <a:pt x="125733" y="1584324"/>
                </a:cubicBezTo>
                <a:cubicBezTo>
                  <a:pt x="125733" y="1584324"/>
                  <a:pt x="125733" y="1584324"/>
                  <a:pt x="114779" y="1580752"/>
                </a:cubicBezTo>
                <a:cubicBezTo>
                  <a:pt x="125733" y="1580752"/>
                  <a:pt x="111127" y="1577181"/>
                  <a:pt x="125733" y="1573609"/>
                </a:cubicBezTo>
                <a:cubicBezTo>
                  <a:pt x="125733" y="1570037"/>
                  <a:pt x="122083" y="1570037"/>
                  <a:pt x="122083" y="1570037"/>
                </a:cubicBezTo>
                <a:close/>
                <a:moveTo>
                  <a:pt x="1323742" y="1568012"/>
                </a:moveTo>
                <a:cubicBezTo>
                  <a:pt x="1328488" y="1568590"/>
                  <a:pt x="1328836" y="1572179"/>
                  <a:pt x="1332656" y="1573684"/>
                </a:cubicBezTo>
                <a:lnTo>
                  <a:pt x="1339827" y="1573728"/>
                </a:lnTo>
                <a:lnTo>
                  <a:pt x="1332714" y="1578372"/>
                </a:lnTo>
                <a:cubicBezTo>
                  <a:pt x="1327157" y="1583002"/>
                  <a:pt x="1321601" y="1588558"/>
                  <a:pt x="1316045" y="1588558"/>
                </a:cubicBezTo>
                <a:cubicBezTo>
                  <a:pt x="1293820" y="1592262"/>
                  <a:pt x="1308636" y="1573741"/>
                  <a:pt x="1312340" y="1570037"/>
                </a:cubicBezTo>
                <a:cubicBezTo>
                  <a:pt x="1317897" y="1568185"/>
                  <a:pt x="1321370" y="1567722"/>
                  <a:pt x="1323742" y="1568012"/>
                </a:cubicBezTo>
                <a:close/>
                <a:moveTo>
                  <a:pt x="162313" y="1562100"/>
                </a:moveTo>
                <a:cubicBezTo>
                  <a:pt x="162313" y="1562100"/>
                  <a:pt x="162313" y="1562100"/>
                  <a:pt x="162313" y="1569571"/>
                </a:cubicBezTo>
                <a:cubicBezTo>
                  <a:pt x="169756" y="1565835"/>
                  <a:pt x="173478" y="1573306"/>
                  <a:pt x="177201" y="1573306"/>
                </a:cubicBezTo>
                <a:cubicBezTo>
                  <a:pt x="177201" y="1573306"/>
                  <a:pt x="177201" y="1573306"/>
                  <a:pt x="169756" y="1577041"/>
                </a:cubicBezTo>
                <a:lnTo>
                  <a:pt x="178629" y="1582977"/>
                </a:lnTo>
                <a:lnTo>
                  <a:pt x="147422" y="1573306"/>
                </a:lnTo>
                <a:cubicBezTo>
                  <a:pt x="154867" y="1565835"/>
                  <a:pt x="154867" y="1565835"/>
                  <a:pt x="162313" y="1562100"/>
                </a:cubicBezTo>
                <a:close/>
                <a:moveTo>
                  <a:pt x="281435" y="1554692"/>
                </a:moveTo>
                <a:lnTo>
                  <a:pt x="281906" y="1554886"/>
                </a:lnTo>
                <a:lnTo>
                  <a:pt x="281791" y="1555772"/>
                </a:lnTo>
                <a:close/>
                <a:moveTo>
                  <a:pt x="906476" y="1554672"/>
                </a:moveTo>
                <a:cubicBezTo>
                  <a:pt x="906476" y="1562043"/>
                  <a:pt x="895364" y="1562043"/>
                  <a:pt x="902772" y="1569414"/>
                </a:cubicBezTo>
                <a:cubicBezTo>
                  <a:pt x="902772" y="1569414"/>
                  <a:pt x="902772" y="1569414"/>
                  <a:pt x="913885" y="1565728"/>
                </a:cubicBezTo>
                <a:cubicBezTo>
                  <a:pt x="910180" y="1569414"/>
                  <a:pt x="906476" y="1573099"/>
                  <a:pt x="902772" y="1576784"/>
                </a:cubicBezTo>
                <a:lnTo>
                  <a:pt x="895364" y="1576784"/>
                </a:lnTo>
                <a:cubicBezTo>
                  <a:pt x="895364" y="1576784"/>
                  <a:pt x="895364" y="1576784"/>
                  <a:pt x="899068" y="1580469"/>
                </a:cubicBezTo>
                <a:cubicBezTo>
                  <a:pt x="899068" y="1580469"/>
                  <a:pt x="899068" y="1580469"/>
                  <a:pt x="884252" y="1580469"/>
                </a:cubicBezTo>
                <a:cubicBezTo>
                  <a:pt x="869435" y="1584155"/>
                  <a:pt x="884252" y="1595211"/>
                  <a:pt x="865731" y="1598896"/>
                </a:cubicBezTo>
                <a:cubicBezTo>
                  <a:pt x="869435" y="1591525"/>
                  <a:pt x="862026" y="1591525"/>
                  <a:pt x="858322" y="1595211"/>
                </a:cubicBezTo>
                <a:cubicBezTo>
                  <a:pt x="847210" y="1606266"/>
                  <a:pt x="869435" y="1602581"/>
                  <a:pt x="873139" y="1606266"/>
                </a:cubicBezTo>
                <a:cubicBezTo>
                  <a:pt x="887956" y="1595211"/>
                  <a:pt x="902772" y="1602581"/>
                  <a:pt x="924997" y="1595211"/>
                </a:cubicBezTo>
                <a:cubicBezTo>
                  <a:pt x="921293" y="1598896"/>
                  <a:pt x="928701" y="1602581"/>
                  <a:pt x="917589" y="1602581"/>
                </a:cubicBezTo>
                <a:cubicBezTo>
                  <a:pt x="917589" y="1602581"/>
                  <a:pt x="917589" y="1602581"/>
                  <a:pt x="921293" y="1598896"/>
                </a:cubicBezTo>
                <a:cubicBezTo>
                  <a:pt x="913885" y="1598896"/>
                  <a:pt x="895364" y="1609952"/>
                  <a:pt x="887956" y="1602581"/>
                </a:cubicBezTo>
                <a:cubicBezTo>
                  <a:pt x="891660" y="1613637"/>
                  <a:pt x="873139" y="1609952"/>
                  <a:pt x="865731" y="1617322"/>
                </a:cubicBezTo>
                <a:cubicBezTo>
                  <a:pt x="869435" y="1621008"/>
                  <a:pt x="850914" y="1635749"/>
                  <a:pt x="869435" y="1632063"/>
                </a:cubicBezTo>
                <a:cubicBezTo>
                  <a:pt x="865731" y="1635749"/>
                  <a:pt x="865731" y="1639434"/>
                  <a:pt x="858322" y="1639434"/>
                </a:cubicBezTo>
                <a:cubicBezTo>
                  <a:pt x="862026" y="1624693"/>
                  <a:pt x="832396" y="1639434"/>
                  <a:pt x="832396" y="1628378"/>
                </a:cubicBezTo>
                <a:cubicBezTo>
                  <a:pt x="821283" y="1643119"/>
                  <a:pt x="806467" y="1632063"/>
                  <a:pt x="795354" y="1643119"/>
                </a:cubicBezTo>
                <a:cubicBezTo>
                  <a:pt x="787946" y="1654175"/>
                  <a:pt x="776833" y="1635749"/>
                  <a:pt x="769425" y="1643119"/>
                </a:cubicBezTo>
                <a:cubicBezTo>
                  <a:pt x="780537" y="1639434"/>
                  <a:pt x="769425" y="1632063"/>
                  <a:pt x="773129" y="1632063"/>
                </a:cubicBezTo>
                <a:cubicBezTo>
                  <a:pt x="780537" y="1635749"/>
                  <a:pt x="784242" y="1639434"/>
                  <a:pt x="799058" y="1635749"/>
                </a:cubicBezTo>
                <a:cubicBezTo>
                  <a:pt x="799058" y="1635749"/>
                  <a:pt x="810171" y="1628378"/>
                  <a:pt x="795354" y="1632063"/>
                </a:cubicBezTo>
                <a:cubicBezTo>
                  <a:pt x="795354" y="1632063"/>
                  <a:pt x="795354" y="1632063"/>
                  <a:pt x="784242" y="1628378"/>
                </a:cubicBezTo>
                <a:cubicBezTo>
                  <a:pt x="784242" y="1628378"/>
                  <a:pt x="784242" y="1628378"/>
                  <a:pt x="791650" y="1624693"/>
                </a:cubicBezTo>
                <a:cubicBezTo>
                  <a:pt x="791650" y="1621008"/>
                  <a:pt x="784242" y="1617322"/>
                  <a:pt x="784242" y="1621008"/>
                </a:cubicBezTo>
                <a:cubicBezTo>
                  <a:pt x="780537" y="1621008"/>
                  <a:pt x="765721" y="1628378"/>
                  <a:pt x="780537" y="1628378"/>
                </a:cubicBezTo>
                <a:cubicBezTo>
                  <a:pt x="758312" y="1632063"/>
                  <a:pt x="773129" y="1617322"/>
                  <a:pt x="758312" y="1613637"/>
                </a:cubicBezTo>
                <a:cubicBezTo>
                  <a:pt x="758312" y="1613637"/>
                  <a:pt x="758312" y="1613637"/>
                  <a:pt x="765721" y="1609952"/>
                </a:cubicBezTo>
                <a:cubicBezTo>
                  <a:pt x="762017" y="1606266"/>
                  <a:pt x="754608" y="1602581"/>
                  <a:pt x="750904" y="1602581"/>
                </a:cubicBezTo>
                <a:cubicBezTo>
                  <a:pt x="773129" y="1591525"/>
                  <a:pt x="769425" y="1624693"/>
                  <a:pt x="799058" y="1609952"/>
                </a:cubicBezTo>
                <a:cubicBezTo>
                  <a:pt x="795354" y="1606266"/>
                  <a:pt x="795354" y="1602581"/>
                  <a:pt x="791650" y="1602581"/>
                </a:cubicBezTo>
                <a:cubicBezTo>
                  <a:pt x="791650" y="1602581"/>
                  <a:pt x="791650" y="1602581"/>
                  <a:pt x="806467" y="1602581"/>
                </a:cubicBezTo>
                <a:cubicBezTo>
                  <a:pt x="799058" y="1598896"/>
                  <a:pt x="795354" y="1591525"/>
                  <a:pt x="780537" y="1598896"/>
                </a:cubicBezTo>
                <a:cubicBezTo>
                  <a:pt x="780537" y="1598896"/>
                  <a:pt x="780537" y="1598896"/>
                  <a:pt x="780537" y="1602581"/>
                </a:cubicBezTo>
                <a:cubicBezTo>
                  <a:pt x="776833" y="1602581"/>
                  <a:pt x="773129" y="1602581"/>
                  <a:pt x="773129" y="1598896"/>
                </a:cubicBezTo>
                <a:cubicBezTo>
                  <a:pt x="784242" y="1591525"/>
                  <a:pt x="795354" y="1598896"/>
                  <a:pt x="802762" y="1595211"/>
                </a:cubicBezTo>
                <a:cubicBezTo>
                  <a:pt x="806467" y="1580469"/>
                  <a:pt x="839804" y="1584155"/>
                  <a:pt x="854618" y="1573099"/>
                </a:cubicBezTo>
                <a:cubicBezTo>
                  <a:pt x="862026" y="1565728"/>
                  <a:pt x="847210" y="1565728"/>
                  <a:pt x="843506" y="1562043"/>
                </a:cubicBezTo>
                <a:cubicBezTo>
                  <a:pt x="858322" y="1550987"/>
                  <a:pt x="854618" y="1573099"/>
                  <a:pt x="869435" y="1565728"/>
                </a:cubicBezTo>
                <a:cubicBezTo>
                  <a:pt x="869435" y="1562043"/>
                  <a:pt x="854618" y="1562043"/>
                  <a:pt x="865731" y="1558358"/>
                </a:cubicBezTo>
                <a:cubicBezTo>
                  <a:pt x="884252" y="1562043"/>
                  <a:pt x="887956" y="1562043"/>
                  <a:pt x="906476" y="1554672"/>
                </a:cubicBezTo>
                <a:close/>
                <a:moveTo>
                  <a:pt x="1747838" y="1554162"/>
                </a:moveTo>
                <a:lnTo>
                  <a:pt x="1755775" y="1554162"/>
                </a:lnTo>
                <a:lnTo>
                  <a:pt x="1744661" y="1562099"/>
                </a:lnTo>
                <a:close/>
                <a:moveTo>
                  <a:pt x="390542" y="1554162"/>
                </a:moveTo>
                <a:lnTo>
                  <a:pt x="393717" y="1554162"/>
                </a:lnTo>
                <a:lnTo>
                  <a:pt x="385779" y="1558924"/>
                </a:lnTo>
                <a:close/>
                <a:moveTo>
                  <a:pt x="532230" y="1551053"/>
                </a:moveTo>
                <a:cubicBezTo>
                  <a:pt x="534031" y="1552442"/>
                  <a:pt x="529447" y="1557998"/>
                  <a:pt x="534686" y="1555220"/>
                </a:cubicBezTo>
                <a:cubicBezTo>
                  <a:pt x="534686" y="1555220"/>
                  <a:pt x="534686" y="1555220"/>
                  <a:pt x="524208" y="1558924"/>
                </a:cubicBezTo>
                <a:cubicBezTo>
                  <a:pt x="520715" y="1555220"/>
                  <a:pt x="524208" y="1555220"/>
                  <a:pt x="527701" y="1551516"/>
                </a:cubicBezTo>
                <a:cubicBezTo>
                  <a:pt x="530320" y="1550590"/>
                  <a:pt x="531630" y="1550590"/>
                  <a:pt x="532230" y="1551053"/>
                </a:cubicBezTo>
                <a:close/>
                <a:moveTo>
                  <a:pt x="1409701" y="1550987"/>
                </a:moveTo>
                <a:cubicBezTo>
                  <a:pt x="1409701" y="1554691"/>
                  <a:pt x="1402079" y="1558395"/>
                  <a:pt x="1398272" y="1562099"/>
                </a:cubicBezTo>
                <a:cubicBezTo>
                  <a:pt x="1394461" y="1558395"/>
                  <a:pt x="1390654" y="1558395"/>
                  <a:pt x="1394461" y="1554691"/>
                </a:cubicBezTo>
                <a:cubicBezTo>
                  <a:pt x="1398272" y="1550987"/>
                  <a:pt x="1402079" y="1558395"/>
                  <a:pt x="1409701" y="1550987"/>
                </a:cubicBezTo>
                <a:close/>
                <a:moveTo>
                  <a:pt x="262792" y="1550912"/>
                </a:moveTo>
                <a:cubicBezTo>
                  <a:pt x="266519" y="1547132"/>
                  <a:pt x="270247" y="1562251"/>
                  <a:pt x="281435" y="1558472"/>
                </a:cubicBezTo>
                <a:lnTo>
                  <a:pt x="281791" y="1555772"/>
                </a:lnTo>
                <a:lnTo>
                  <a:pt x="281899" y="1556109"/>
                </a:lnTo>
                <a:cubicBezTo>
                  <a:pt x="282365" y="1557527"/>
                  <a:pt x="283299" y="1560362"/>
                  <a:pt x="285162" y="1566031"/>
                </a:cubicBezTo>
                <a:cubicBezTo>
                  <a:pt x="262792" y="1562251"/>
                  <a:pt x="240416" y="1577370"/>
                  <a:pt x="225502" y="1566031"/>
                </a:cubicBezTo>
                <a:cubicBezTo>
                  <a:pt x="225502" y="1569811"/>
                  <a:pt x="225502" y="1581150"/>
                  <a:pt x="218044" y="1581150"/>
                </a:cubicBezTo>
                <a:cubicBezTo>
                  <a:pt x="214317" y="1577370"/>
                  <a:pt x="218044" y="1573591"/>
                  <a:pt x="214317" y="1569811"/>
                </a:cubicBezTo>
                <a:cubicBezTo>
                  <a:pt x="225502" y="1554692"/>
                  <a:pt x="259059" y="1566031"/>
                  <a:pt x="262792" y="1550912"/>
                </a:cubicBezTo>
                <a:close/>
                <a:moveTo>
                  <a:pt x="1695449" y="1547812"/>
                </a:moveTo>
                <a:lnTo>
                  <a:pt x="1689099" y="1550987"/>
                </a:lnTo>
                <a:lnTo>
                  <a:pt x="1684338" y="1550987"/>
                </a:lnTo>
                <a:close/>
                <a:moveTo>
                  <a:pt x="996963" y="1547812"/>
                </a:moveTo>
                <a:lnTo>
                  <a:pt x="989026" y="1550987"/>
                </a:lnTo>
                <a:lnTo>
                  <a:pt x="977913" y="1550987"/>
                </a:lnTo>
                <a:close/>
                <a:moveTo>
                  <a:pt x="186537" y="1547233"/>
                </a:moveTo>
                <a:lnTo>
                  <a:pt x="186856" y="1547253"/>
                </a:lnTo>
                <a:lnTo>
                  <a:pt x="187001" y="1547696"/>
                </a:lnTo>
                <a:cubicBezTo>
                  <a:pt x="186421" y="1549201"/>
                  <a:pt x="184563" y="1550590"/>
                  <a:pt x="180842" y="1551516"/>
                </a:cubicBezTo>
                <a:cubicBezTo>
                  <a:pt x="181771" y="1548738"/>
                  <a:pt x="183864" y="1547580"/>
                  <a:pt x="186537" y="1547233"/>
                </a:cubicBezTo>
                <a:close/>
                <a:moveTo>
                  <a:pt x="1199646" y="1545828"/>
                </a:moveTo>
                <a:cubicBezTo>
                  <a:pt x="1202077" y="1546523"/>
                  <a:pt x="1195132" y="1551385"/>
                  <a:pt x="1200688" y="1554163"/>
                </a:cubicBezTo>
                <a:cubicBezTo>
                  <a:pt x="1200688" y="1546754"/>
                  <a:pt x="1185871" y="1554163"/>
                  <a:pt x="1193280" y="1546754"/>
                </a:cubicBezTo>
                <a:cubicBezTo>
                  <a:pt x="1196984" y="1545828"/>
                  <a:pt x="1198836" y="1545597"/>
                  <a:pt x="1199646" y="1545828"/>
                </a:cubicBezTo>
                <a:close/>
                <a:moveTo>
                  <a:pt x="785876" y="1544224"/>
                </a:moveTo>
                <a:cubicBezTo>
                  <a:pt x="788174" y="1544108"/>
                  <a:pt x="790294" y="1545034"/>
                  <a:pt x="792179" y="1547813"/>
                </a:cubicBezTo>
                <a:cubicBezTo>
                  <a:pt x="784639" y="1551517"/>
                  <a:pt x="773328" y="1551517"/>
                  <a:pt x="784639" y="1558925"/>
                </a:cubicBezTo>
                <a:cubicBezTo>
                  <a:pt x="784639" y="1558925"/>
                  <a:pt x="784639" y="1558925"/>
                  <a:pt x="765787" y="1555221"/>
                </a:cubicBezTo>
                <a:cubicBezTo>
                  <a:pt x="769557" y="1555221"/>
                  <a:pt x="769557" y="1547813"/>
                  <a:pt x="762017" y="1551517"/>
                </a:cubicBezTo>
                <a:cubicBezTo>
                  <a:pt x="770500" y="1554295"/>
                  <a:pt x="778983" y="1544571"/>
                  <a:pt x="785876" y="1544224"/>
                </a:cubicBezTo>
                <a:close/>
                <a:moveTo>
                  <a:pt x="64471" y="1544009"/>
                </a:moveTo>
                <a:lnTo>
                  <a:pt x="72486" y="1545894"/>
                </a:lnTo>
                <a:cubicBezTo>
                  <a:pt x="74833" y="1546357"/>
                  <a:pt x="75770" y="1547283"/>
                  <a:pt x="73893" y="1550987"/>
                </a:cubicBezTo>
                <a:cubicBezTo>
                  <a:pt x="73893" y="1550987"/>
                  <a:pt x="73893" y="1550987"/>
                  <a:pt x="72018" y="1549598"/>
                </a:cubicBezTo>
                <a:close/>
                <a:moveTo>
                  <a:pt x="1381789" y="1543182"/>
                </a:moveTo>
                <a:cubicBezTo>
                  <a:pt x="1387344" y="1541330"/>
                  <a:pt x="1391975" y="1540404"/>
                  <a:pt x="1393827" y="1544108"/>
                </a:cubicBezTo>
                <a:cubicBezTo>
                  <a:pt x="1393827" y="1544108"/>
                  <a:pt x="1393827" y="1544108"/>
                  <a:pt x="1386420" y="1551517"/>
                </a:cubicBezTo>
                <a:cubicBezTo>
                  <a:pt x="1386420" y="1551517"/>
                  <a:pt x="1386420" y="1551517"/>
                  <a:pt x="1360490" y="1555221"/>
                </a:cubicBezTo>
                <a:cubicBezTo>
                  <a:pt x="1360490" y="1558925"/>
                  <a:pt x="1367897" y="1558925"/>
                  <a:pt x="1371602" y="1558925"/>
                </a:cubicBezTo>
                <a:cubicBezTo>
                  <a:pt x="1360490" y="1558925"/>
                  <a:pt x="1364194" y="1570037"/>
                  <a:pt x="1349375" y="1573741"/>
                </a:cubicBezTo>
                <a:lnTo>
                  <a:pt x="1342364" y="1573059"/>
                </a:lnTo>
                <a:lnTo>
                  <a:pt x="1345672" y="1567259"/>
                </a:lnTo>
                <a:cubicBezTo>
                  <a:pt x="1343820" y="1565407"/>
                  <a:pt x="1340122" y="1564481"/>
                  <a:pt x="1338270" y="1566333"/>
                </a:cubicBezTo>
                <a:cubicBezTo>
                  <a:pt x="1345672" y="1558925"/>
                  <a:pt x="1349375" y="1558925"/>
                  <a:pt x="1360490" y="1558925"/>
                </a:cubicBezTo>
                <a:cubicBezTo>
                  <a:pt x="1360490" y="1555221"/>
                  <a:pt x="1356787" y="1555221"/>
                  <a:pt x="1353084" y="1555221"/>
                </a:cubicBezTo>
                <a:cubicBezTo>
                  <a:pt x="1356787" y="1555221"/>
                  <a:pt x="1375305" y="1555221"/>
                  <a:pt x="1364194" y="1547813"/>
                </a:cubicBezTo>
                <a:cubicBezTo>
                  <a:pt x="1369749" y="1547813"/>
                  <a:pt x="1376233" y="1545034"/>
                  <a:pt x="1381789" y="1543182"/>
                </a:cubicBezTo>
                <a:close/>
                <a:moveTo>
                  <a:pt x="63174" y="1543049"/>
                </a:moveTo>
                <a:lnTo>
                  <a:pt x="64471" y="1544009"/>
                </a:lnTo>
                <a:lnTo>
                  <a:pt x="62637" y="1543579"/>
                </a:lnTo>
                <a:close/>
                <a:moveTo>
                  <a:pt x="227116" y="1538303"/>
                </a:moveTo>
                <a:cubicBezTo>
                  <a:pt x="227339" y="1538882"/>
                  <a:pt x="228008" y="1540271"/>
                  <a:pt x="229794" y="1543049"/>
                </a:cubicBezTo>
                <a:lnTo>
                  <a:pt x="219077" y="1539345"/>
                </a:lnTo>
                <a:cubicBezTo>
                  <a:pt x="229794" y="1542123"/>
                  <a:pt x="226446" y="1536567"/>
                  <a:pt x="227116" y="1538303"/>
                </a:cubicBezTo>
                <a:close/>
                <a:moveTo>
                  <a:pt x="1301757" y="1536700"/>
                </a:moveTo>
                <a:cubicBezTo>
                  <a:pt x="1301757" y="1547813"/>
                  <a:pt x="1297788" y="1547813"/>
                  <a:pt x="1285883" y="1547813"/>
                </a:cubicBezTo>
                <a:cubicBezTo>
                  <a:pt x="1293819" y="1547813"/>
                  <a:pt x="1285883" y="1540404"/>
                  <a:pt x="1301757" y="1536700"/>
                </a:cubicBezTo>
                <a:close/>
                <a:moveTo>
                  <a:pt x="1197301" y="1536700"/>
                </a:moveTo>
                <a:lnTo>
                  <a:pt x="1204921" y="1539875"/>
                </a:lnTo>
                <a:cubicBezTo>
                  <a:pt x="1204921" y="1539875"/>
                  <a:pt x="1204921" y="1539875"/>
                  <a:pt x="1185871" y="1543050"/>
                </a:cubicBezTo>
                <a:cubicBezTo>
                  <a:pt x="1185871" y="1536700"/>
                  <a:pt x="1204921" y="1543050"/>
                  <a:pt x="1197301" y="1536700"/>
                </a:cubicBezTo>
                <a:close/>
                <a:moveTo>
                  <a:pt x="348568" y="1535793"/>
                </a:moveTo>
                <a:lnTo>
                  <a:pt x="345850" y="1539925"/>
                </a:lnTo>
                <a:lnTo>
                  <a:pt x="344839" y="1539573"/>
                </a:lnTo>
                <a:cubicBezTo>
                  <a:pt x="348568" y="1535793"/>
                  <a:pt x="348568" y="1535793"/>
                  <a:pt x="348568" y="1535793"/>
                </a:cubicBezTo>
                <a:close/>
                <a:moveTo>
                  <a:pt x="997445" y="1535192"/>
                </a:moveTo>
                <a:lnTo>
                  <a:pt x="996916" y="1536180"/>
                </a:lnTo>
                <a:lnTo>
                  <a:pt x="992767" y="1536065"/>
                </a:lnTo>
                <a:cubicBezTo>
                  <a:pt x="995574" y="1535192"/>
                  <a:pt x="996977" y="1534973"/>
                  <a:pt x="997445" y="1535192"/>
                </a:cubicBezTo>
                <a:close/>
                <a:moveTo>
                  <a:pt x="62637" y="1534781"/>
                </a:moveTo>
                <a:cubicBezTo>
                  <a:pt x="65454" y="1533392"/>
                  <a:pt x="68266" y="1532466"/>
                  <a:pt x="70141" y="1536170"/>
                </a:cubicBezTo>
                <a:cubicBezTo>
                  <a:pt x="70141" y="1536170"/>
                  <a:pt x="70141" y="1536170"/>
                  <a:pt x="69205" y="1537096"/>
                </a:cubicBezTo>
                <a:lnTo>
                  <a:pt x="63174" y="1543049"/>
                </a:lnTo>
                <a:lnTo>
                  <a:pt x="58886" y="1539874"/>
                </a:lnTo>
                <a:cubicBezTo>
                  <a:pt x="51382" y="1554691"/>
                  <a:pt x="88904" y="1550987"/>
                  <a:pt x="85149" y="1558395"/>
                </a:cubicBezTo>
                <a:cubicBezTo>
                  <a:pt x="77645" y="1554691"/>
                  <a:pt x="73893" y="1562099"/>
                  <a:pt x="73893" y="1562099"/>
                </a:cubicBezTo>
                <a:cubicBezTo>
                  <a:pt x="73893" y="1562099"/>
                  <a:pt x="73893" y="1562099"/>
                  <a:pt x="58886" y="1554691"/>
                </a:cubicBezTo>
                <a:cubicBezTo>
                  <a:pt x="70141" y="1550987"/>
                  <a:pt x="47627" y="1539874"/>
                  <a:pt x="55134" y="1536170"/>
                </a:cubicBezTo>
                <a:cubicBezTo>
                  <a:pt x="57010" y="1538022"/>
                  <a:pt x="59822" y="1536170"/>
                  <a:pt x="62637" y="1534781"/>
                </a:cubicBezTo>
                <a:close/>
                <a:moveTo>
                  <a:pt x="1026972" y="1534100"/>
                </a:moveTo>
                <a:cubicBezTo>
                  <a:pt x="1028316" y="1534537"/>
                  <a:pt x="1027381" y="1536065"/>
                  <a:pt x="1022703" y="1539558"/>
                </a:cubicBezTo>
                <a:cubicBezTo>
                  <a:pt x="1015219" y="1543050"/>
                  <a:pt x="1000251" y="1543050"/>
                  <a:pt x="989025" y="1543050"/>
                </a:cubicBezTo>
                <a:cubicBezTo>
                  <a:pt x="990896" y="1541304"/>
                  <a:pt x="994638" y="1538684"/>
                  <a:pt x="996509" y="1536938"/>
                </a:cubicBezTo>
                <a:lnTo>
                  <a:pt x="996916" y="1536180"/>
                </a:lnTo>
                <a:lnTo>
                  <a:pt x="1010461" y="1536556"/>
                </a:lnTo>
                <a:cubicBezTo>
                  <a:pt x="1017807" y="1535246"/>
                  <a:pt x="1024954" y="1533446"/>
                  <a:pt x="1026972" y="1534100"/>
                </a:cubicBezTo>
                <a:close/>
                <a:moveTo>
                  <a:pt x="24874" y="1531937"/>
                </a:moveTo>
                <a:cubicBezTo>
                  <a:pt x="24874" y="1543050"/>
                  <a:pt x="39690" y="1531937"/>
                  <a:pt x="47100" y="1535641"/>
                </a:cubicBezTo>
                <a:cubicBezTo>
                  <a:pt x="47100" y="1535641"/>
                  <a:pt x="47100" y="1535641"/>
                  <a:pt x="47100" y="1546754"/>
                </a:cubicBezTo>
                <a:cubicBezTo>
                  <a:pt x="47100" y="1546754"/>
                  <a:pt x="47100" y="1546754"/>
                  <a:pt x="39690" y="1539345"/>
                </a:cubicBezTo>
                <a:cubicBezTo>
                  <a:pt x="50803" y="1554162"/>
                  <a:pt x="28578" y="1543050"/>
                  <a:pt x="17467" y="1550458"/>
                </a:cubicBezTo>
                <a:lnTo>
                  <a:pt x="6352" y="1539345"/>
                </a:lnTo>
                <a:cubicBezTo>
                  <a:pt x="6352" y="1539345"/>
                  <a:pt x="6352" y="1539345"/>
                  <a:pt x="24874" y="1539345"/>
                </a:cubicBezTo>
                <a:cubicBezTo>
                  <a:pt x="24874" y="1535641"/>
                  <a:pt x="21171" y="1531937"/>
                  <a:pt x="24874" y="1531937"/>
                </a:cubicBezTo>
                <a:close/>
                <a:moveTo>
                  <a:pt x="62988" y="1527175"/>
                </a:moveTo>
                <a:cubicBezTo>
                  <a:pt x="66916" y="1527175"/>
                  <a:pt x="71283" y="1528762"/>
                  <a:pt x="73029" y="1531937"/>
                </a:cubicBezTo>
                <a:cubicBezTo>
                  <a:pt x="66045" y="1525587"/>
                  <a:pt x="59061" y="1531937"/>
                  <a:pt x="55564" y="1531937"/>
                </a:cubicBezTo>
                <a:cubicBezTo>
                  <a:pt x="55564" y="1528762"/>
                  <a:pt x="59061" y="1527175"/>
                  <a:pt x="62988" y="1527175"/>
                </a:cubicBezTo>
                <a:close/>
                <a:moveTo>
                  <a:pt x="132494" y="1525587"/>
                </a:moveTo>
                <a:cubicBezTo>
                  <a:pt x="143652" y="1529291"/>
                  <a:pt x="151089" y="1525587"/>
                  <a:pt x="158525" y="1529291"/>
                </a:cubicBezTo>
                <a:cubicBezTo>
                  <a:pt x="158525" y="1529291"/>
                  <a:pt x="158525" y="1529291"/>
                  <a:pt x="154806" y="1529291"/>
                </a:cubicBezTo>
                <a:cubicBezTo>
                  <a:pt x="154806" y="1540404"/>
                  <a:pt x="169684" y="1529291"/>
                  <a:pt x="177122" y="1532995"/>
                </a:cubicBezTo>
                <a:cubicBezTo>
                  <a:pt x="169684" y="1525587"/>
                  <a:pt x="180842" y="1529291"/>
                  <a:pt x="184563" y="1525587"/>
                </a:cubicBezTo>
                <a:cubicBezTo>
                  <a:pt x="180842" y="1532995"/>
                  <a:pt x="192000" y="1536699"/>
                  <a:pt x="199437" y="1536699"/>
                </a:cubicBezTo>
                <a:cubicBezTo>
                  <a:pt x="199437" y="1536699"/>
                  <a:pt x="199437" y="1536699"/>
                  <a:pt x="199437" y="1529291"/>
                </a:cubicBezTo>
                <a:cubicBezTo>
                  <a:pt x="199437" y="1529291"/>
                  <a:pt x="199437" y="1529291"/>
                  <a:pt x="188281" y="1529291"/>
                </a:cubicBezTo>
                <a:cubicBezTo>
                  <a:pt x="188281" y="1529291"/>
                  <a:pt x="188281" y="1529291"/>
                  <a:pt x="210596" y="1525587"/>
                </a:cubicBezTo>
                <a:cubicBezTo>
                  <a:pt x="214317" y="1529291"/>
                  <a:pt x="203159" y="1532995"/>
                  <a:pt x="195722" y="1540404"/>
                </a:cubicBezTo>
                <a:cubicBezTo>
                  <a:pt x="195722" y="1540404"/>
                  <a:pt x="195722" y="1540404"/>
                  <a:pt x="210596" y="1544108"/>
                </a:cubicBezTo>
                <a:cubicBezTo>
                  <a:pt x="208738" y="1549664"/>
                  <a:pt x="202226" y="1548738"/>
                  <a:pt x="195722" y="1547812"/>
                </a:cubicBezTo>
                <a:lnTo>
                  <a:pt x="186856" y="1547253"/>
                </a:lnTo>
                <a:lnTo>
                  <a:pt x="185492" y="1543182"/>
                </a:lnTo>
                <a:cubicBezTo>
                  <a:pt x="182701" y="1540404"/>
                  <a:pt x="177122" y="1538552"/>
                  <a:pt x="173405" y="1540404"/>
                </a:cubicBezTo>
                <a:cubicBezTo>
                  <a:pt x="173405" y="1544108"/>
                  <a:pt x="173405" y="1547812"/>
                  <a:pt x="177122" y="1547812"/>
                </a:cubicBezTo>
                <a:cubicBezTo>
                  <a:pt x="177122" y="1547812"/>
                  <a:pt x="177122" y="1547812"/>
                  <a:pt x="165964" y="1544108"/>
                </a:cubicBezTo>
                <a:cubicBezTo>
                  <a:pt x="165964" y="1544108"/>
                  <a:pt x="165964" y="1544108"/>
                  <a:pt x="169684" y="1551516"/>
                </a:cubicBezTo>
                <a:cubicBezTo>
                  <a:pt x="169684" y="1555220"/>
                  <a:pt x="143652" y="1558924"/>
                  <a:pt x="128772" y="1558924"/>
                </a:cubicBezTo>
                <a:cubicBezTo>
                  <a:pt x="125053" y="1555220"/>
                  <a:pt x="99019" y="1558924"/>
                  <a:pt x="84140" y="1555220"/>
                </a:cubicBezTo>
                <a:cubicBezTo>
                  <a:pt x="87861" y="1544108"/>
                  <a:pt x="102740" y="1558924"/>
                  <a:pt x="102740" y="1547812"/>
                </a:cubicBezTo>
                <a:cubicBezTo>
                  <a:pt x="102740" y="1544108"/>
                  <a:pt x="99019" y="1544108"/>
                  <a:pt x="95298" y="1544108"/>
                </a:cubicBezTo>
                <a:lnTo>
                  <a:pt x="95298" y="1547812"/>
                </a:lnTo>
                <a:cubicBezTo>
                  <a:pt x="95298" y="1547812"/>
                  <a:pt x="95298" y="1547812"/>
                  <a:pt x="91582" y="1540404"/>
                </a:cubicBezTo>
                <a:cubicBezTo>
                  <a:pt x="95298" y="1544108"/>
                  <a:pt x="106456" y="1544108"/>
                  <a:pt x="110174" y="1540404"/>
                </a:cubicBezTo>
                <a:cubicBezTo>
                  <a:pt x="110174" y="1540404"/>
                  <a:pt x="110174" y="1540404"/>
                  <a:pt x="102740" y="1536699"/>
                </a:cubicBezTo>
                <a:cubicBezTo>
                  <a:pt x="117614" y="1536699"/>
                  <a:pt x="121335" y="1532995"/>
                  <a:pt x="132494" y="1532995"/>
                </a:cubicBezTo>
                <a:cubicBezTo>
                  <a:pt x="132494" y="1532995"/>
                  <a:pt x="132494" y="1532995"/>
                  <a:pt x="132494" y="1525587"/>
                </a:cubicBezTo>
                <a:close/>
                <a:moveTo>
                  <a:pt x="913252" y="1524120"/>
                </a:moveTo>
                <a:lnTo>
                  <a:pt x="913243" y="1524669"/>
                </a:lnTo>
                <a:cubicBezTo>
                  <a:pt x="912588" y="1525538"/>
                  <a:pt x="910921" y="1525786"/>
                  <a:pt x="907111" y="1524793"/>
                </a:cubicBezTo>
                <a:close/>
                <a:moveTo>
                  <a:pt x="795751" y="1521354"/>
                </a:moveTo>
                <a:cubicBezTo>
                  <a:pt x="806467" y="1517650"/>
                  <a:pt x="799323" y="1528763"/>
                  <a:pt x="806467" y="1528763"/>
                </a:cubicBezTo>
                <a:lnTo>
                  <a:pt x="792179" y="1528763"/>
                </a:lnTo>
                <a:cubicBezTo>
                  <a:pt x="792179" y="1528763"/>
                  <a:pt x="792179" y="1528763"/>
                  <a:pt x="795751" y="1521354"/>
                </a:cubicBezTo>
                <a:close/>
                <a:moveTo>
                  <a:pt x="1140894" y="1520825"/>
                </a:moveTo>
                <a:cubicBezTo>
                  <a:pt x="1140894" y="1520825"/>
                  <a:pt x="1140894" y="1520825"/>
                  <a:pt x="1144598" y="1528536"/>
                </a:cubicBezTo>
                <a:cubicBezTo>
                  <a:pt x="1148302" y="1528536"/>
                  <a:pt x="1152007" y="1524681"/>
                  <a:pt x="1155711" y="1524681"/>
                </a:cubicBezTo>
                <a:cubicBezTo>
                  <a:pt x="1155711" y="1524681"/>
                  <a:pt x="1155711" y="1524681"/>
                  <a:pt x="1133486" y="1536247"/>
                </a:cubicBezTo>
                <a:cubicBezTo>
                  <a:pt x="1133486" y="1536247"/>
                  <a:pt x="1133486" y="1536247"/>
                  <a:pt x="1137190" y="1540102"/>
                </a:cubicBezTo>
                <a:cubicBezTo>
                  <a:pt x="1137190" y="1540102"/>
                  <a:pt x="1137190" y="1540102"/>
                  <a:pt x="1118669" y="1532391"/>
                </a:cubicBezTo>
                <a:cubicBezTo>
                  <a:pt x="1107556" y="1528536"/>
                  <a:pt x="1111260" y="1547813"/>
                  <a:pt x="1100148" y="1540102"/>
                </a:cubicBezTo>
                <a:cubicBezTo>
                  <a:pt x="1107556" y="1540102"/>
                  <a:pt x="1107556" y="1528536"/>
                  <a:pt x="1114965" y="1524681"/>
                </a:cubicBezTo>
                <a:cubicBezTo>
                  <a:pt x="1126077" y="1520825"/>
                  <a:pt x="1133486" y="1536247"/>
                  <a:pt x="1140894" y="1520825"/>
                </a:cubicBezTo>
                <a:close/>
                <a:moveTo>
                  <a:pt x="385779" y="1520825"/>
                </a:moveTo>
                <a:cubicBezTo>
                  <a:pt x="385779" y="1520825"/>
                  <a:pt x="385779" y="1520825"/>
                  <a:pt x="385779" y="1528233"/>
                </a:cubicBezTo>
                <a:cubicBezTo>
                  <a:pt x="393186" y="1524529"/>
                  <a:pt x="400596" y="1524529"/>
                  <a:pt x="396890" y="1520825"/>
                </a:cubicBezTo>
                <a:cubicBezTo>
                  <a:pt x="396890" y="1531938"/>
                  <a:pt x="419117" y="1531938"/>
                  <a:pt x="404300" y="1543050"/>
                </a:cubicBezTo>
                <a:cubicBezTo>
                  <a:pt x="404300" y="1539346"/>
                  <a:pt x="389483" y="1539346"/>
                  <a:pt x="400596" y="1535642"/>
                </a:cubicBezTo>
                <a:cubicBezTo>
                  <a:pt x="393186" y="1531938"/>
                  <a:pt x="389483" y="1539346"/>
                  <a:pt x="385779" y="1543050"/>
                </a:cubicBezTo>
                <a:cubicBezTo>
                  <a:pt x="374665" y="1535642"/>
                  <a:pt x="382073" y="1531938"/>
                  <a:pt x="378371" y="1524529"/>
                </a:cubicBezTo>
                <a:close/>
                <a:moveTo>
                  <a:pt x="922351" y="1516856"/>
                </a:moveTo>
                <a:cubicBezTo>
                  <a:pt x="922351" y="1520825"/>
                  <a:pt x="919494" y="1522809"/>
                  <a:pt x="916160" y="1523801"/>
                </a:cubicBezTo>
                <a:lnTo>
                  <a:pt x="913252" y="1524120"/>
                </a:lnTo>
                <a:lnTo>
                  <a:pt x="913303" y="1520825"/>
                </a:lnTo>
                <a:cubicBezTo>
                  <a:pt x="912826" y="1517848"/>
                  <a:pt x="912826" y="1514871"/>
                  <a:pt x="922351" y="1516856"/>
                </a:cubicBezTo>
                <a:close/>
                <a:moveTo>
                  <a:pt x="1279325" y="1513742"/>
                </a:moveTo>
                <a:cubicBezTo>
                  <a:pt x="1290506" y="1517406"/>
                  <a:pt x="1286778" y="1524733"/>
                  <a:pt x="1286778" y="1528396"/>
                </a:cubicBezTo>
                <a:cubicBezTo>
                  <a:pt x="1271871" y="1521069"/>
                  <a:pt x="1253235" y="1535723"/>
                  <a:pt x="1238327" y="1539387"/>
                </a:cubicBezTo>
                <a:cubicBezTo>
                  <a:pt x="1227146" y="1543050"/>
                  <a:pt x="1227146" y="1535723"/>
                  <a:pt x="1227146" y="1528396"/>
                </a:cubicBezTo>
                <a:cubicBezTo>
                  <a:pt x="1234600" y="1539387"/>
                  <a:pt x="1249509" y="1524733"/>
                  <a:pt x="1256962" y="1528396"/>
                </a:cubicBezTo>
                <a:cubicBezTo>
                  <a:pt x="1260690" y="1524733"/>
                  <a:pt x="1253235" y="1521069"/>
                  <a:pt x="1245782" y="1524733"/>
                </a:cubicBezTo>
                <a:cubicBezTo>
                  <a:pt x="1268144" y="1517406"/>
                  <a:pt x="1264417" y="1524733"/>
                  <a:pt x="1283052" y="1521069"/>
                </a:cubicBezTo>
                <a:cubicBezTo>
                  <a:pt x="1283052" y="1521069"/>
                  <a:pt x="1283052" y="1521069"/>
                  <a:pt x="1279325" y="1513742"/>
                </a:cubicBezTo>
                <a:close/>
                <a:moveTo>
                  <a:pt x="255331" y="1513232"/>
                </a:moveTo>
                <a:cubicBezTo>
                  <a:pt x="259059" y="1512406"/>
                  <a:pt x="262792" y="1513114"/>
                  <a:pt x="266519" y="1516894"/>
                </a:cubicBezTo>
                <a:lnTo>
                  <a:pt x="272267" y="1514654"/>
                </a:lnTo>
                <a:lnTo>
                  <a:pt x="272577" y="1515477"/>
                </a:lnTo>
                <a:cubicBezTo>
                  <a:pt x="273045" y="1518784"/>
                  <a:pt x="272110" y="1522564"/>
                  <a:pt x="266519" y="1524454"/>
                </a:cubicBezTo>
                <a:cubicBezTo>
                  <a:pt x="288891" y="1532013"/>
                  <a:pt x="277708" y="1539573"/>
                  <a:pt x="303822" y="1547132"/>
                </a:cubicBezTo>
                <a:cubicBezTo>
                  <a:pt x="303822" y="1547132"/>
                  <a:pt x="303822" y="1547132"/>
                  <a:pt x="303822" y="1543353"/>
                </a:cubicBezTo>
                <a:cubicBezTo>
                  <a:pt x="311279" y="1554692"/>
                  <a:pt x="341109" y="1528233"/>
                  <a:pt x="341109" y="1547132"/>
                </a:cubicBezTo>
                <a:cubicBezTo>
                  <a:pt x="341109" y="1547132"/>
                  <a:pt x="341109" y="1547132"/>
                  <a:pt x="342042" y="1545715"/>
                </a:cubicBezTo>
                <a:lnTo>
                  <a:pt x="345850" y="1539925"/>
                </a:lnTo>
                <a:lnTo>
                  <a:pt x="359751" y="1544770"/>
                </a:lnTo>
                <a:cubicBezTo>
                  <a:pt x="365344" y="1547132"/>
                  <a:pt x="370937" y="1549022"/>
                  <a:pt x="374666" y="1547132"/>
                </a:cubicBezTo>
                <a:cubicBezTo>
                  <a:pt x="374666" y="1547132"/>
                  <a:pt x="374666" y="1547132"/>
                  <a:pt x="370937" y="1550912"/>
                </a:cubicBezTo>
                <a:cubicBezTo>
                  <a:pt x="370937" y="1550912"/>
                  <a:pt x="370937" y="1550912"/>
                  <a:pt x="352298" y="1554692"/>
                </a:cubicBezTo>
                <a:cubicBezTo>
                  <a:pt x="352298" y="1558472"/>
                  <a:pt x="352298" y="1562251"/>
                  <a:pt x="356025" y="1562251"/>
                </a:cubicBezTo>
                <a:cubicBezTo>
                  <a:pt x="344839" y="1562251"/>
                  <a:pt x="356025" y="1547132"/>
                  <a:pt x="341109" y="1550912"/>
                </a:cubicBezTo>
                <a:cubicBezTo>
                  <a:pt x="341109" y="1550912"/>
                  <a:pt x="341109" y="1550912"/>
                  <a:pt x="341109" y="1554692"/>
                </a:cubicBezTo>
                <a:cubicBezTo>
                  <a:pt x="337380" y="1547132"/>
                  <a:pt x="329921" y="1550912"/>
                  <a:pt x="326193" y="1554692"/>
                </a:cubicBezTo>
                <a:cubicBezTo>
                  <a:pt x="326193" y="1554692"/>
                  <a:pt x="326193" y="1554692"/>
                  <a:pt x="326193" y="1543353"/>
                </a:cubicBezTo>
                <a:cubicBezTo>
                  <a:pt x="318734" y="1543353"/>
                  <a:pt x="318734" y="1550912"/>
                  <a:pt x="315009" y="1554692"/>
                </a:cubicBezTo>
                <a:cubicBezTo>
                  <a:pt x="318734" y="1550912"/>
                  <a:pt x="311279" y="1547132"/>
                  <a:pt x="303822" y="1550912"/>
                </a:cubicBezTo>
                <a:cubicBezTo>
                  <a:pt x="303822" y="1554692"/>
                  <a:pt x="303822" y="1554692"/>
                  <a:pt x="307551" y="1558472"/>
                </a:cubicBezTo>
                <a:cubicBezTo>
                  <a:pt x="315009" y="1569811"/>
                  <a:pt x="337380" y="1543353"/>
                  <a:pt x="344839" y="1562251"/>
                </a:cubicBezTo>
                <a:cubicBezTo>
                  <a:pt x="344839" y="1566031"/>
                  <a:pt x="333649" y="1558472"/>
                  <a:pt x="326193" y="1562251"/>
                </a:cubicBezTo>
                <a:cubicBezTo>
                  <a:pt x="326193" y="1562251"/>
                  <a:pt x="326193" y="1562251"/>
                  <a:pt x="329921" y="1566031"/>
                </a:cubicBezTo>
                <a:cubicBezTo>
                  <a:pt x="326193" y="1566031"/>
                  <a:pt x="322463" y="1566031"/>
                  <a:pt x="318734" y="1566031"/>
                </a:cubicBezTo>
                <a:cubicBezTo>
                  <a:pt x="318734" y="1566031"/>
                  <a:pt x="318734" y="1566031"/>
                  <a:pt x="322463" y="1569811"/>
                </a:cubicBezTo>
                <a:cubicBezTo>
                  <a:pt x="311279" y="1573591"/>
                  <a:pt x="318734" y="1581150"/>
                  <a:pt x="307551" y="1581150"/>
                </a:cubicBezTo>
                <a:cubicBezTo>
                  <a:pt x="307551" y="1581150"/>
                  <a:pt x="307551" y="1581150"/>
                  <a:pt x="307551" y="1577370"/>
                </a:cubicBezTo>
                <a:cubicBezTo>
                  <a:pt x="300092" y="1577370"/>
                  <a:pt x="300092" y="1581150"/>
                  <a:pt x="296363" y="1581150"/>
                </a:cubicBezTo>
                <a:cubicBezTo>
                  <a:pt x="285162" y="1581150"/>
                  <a:pt x="285162" y="1573591"/>
                  <a:pt x="285162" y="1569811"/>
                </a:cubicBezTo>
                <a:cubicBezTo>
                  <a:pt x="285162" y="1573591"/>
                  <a:pt x="296363" y="1573591"/>
                  <a:pt x="300092" y="1569811"/>
                </a:cubicBezTo>
                <a:cubicBezTo>
                  <a:pt x="301957" y="1566031"/>
                  <a:pt x="300092" y="1563196"/>
                  <a:pt x="296363" y="1560834"/>
                </a:cubicBezTo>
                <a:lnTo>
                  <a:pt x="281906" y="1554886"/>
                </a:lnTo>
                <a:lnTo>
                  <a:pt x="282365" y="1551385"/>
                </a:lnTo>
                <a:cubicBezTo>
                  <a:pt x="285162" y="1549967"/>
                  <a:pt x="288891" y="1549022"/>
                  <a:pt x="288891" y="1547132"/>
                </a:cubicBezTo>
                <a:cubicBezTo>
                  <a:pt x="281435" y="1543353"/>
                  <a:pt x="285162" y="1535793"/>
                  <a:pt x="266519" y="1535793"/>
                </a:cubicBezTo>
                <a:cubicBezTo>
                  <a:pt x="266519" y="1539573"/>
                  <a:pt x="270247" y="1539573"/>
                  <a:pt x="266519" y="1543353"/>
                </a:cubicBezTo>
                <a:cubicBezTo>
                  <a:pt x="259059" y="1535793"/>
                  <a:pt x="259059" y="1535793"/>
                  <a:pt x="262792" y="1528233"/>
                </a:cubicBezTo>
                <a:cubicBezTo>
                  <a:pt x="255331" y="1532013"/>
                  <a:pt x="251604" y="1528233"/>
                  <a:pt x="247876" y="1524454"/>
                </a:cubicBezTo>
                <a:cubicBezTo>
                  <a:pt x="240416" y="1528233"/>
                  <a:pt x="225502" y="1524454"/>
                  <a:pt x="221773" y="1528233"/>
                </a:cubicBezTo>
                <a:cubicBezTo>
                  <a:pt x="214317" y="1528233"/>
                  <a:pt x="218044" y="1524454"/>
                  <a:pt x="221773" y="1520674"/>
                </a:cubicBezTo>
                <a:cubicBezTo>
                  <a:pt x="232960" y="1532013"/>
                  <a:pt x="244144" y="1515713"/>
                  <a:pt x="255331" y="1513232"/>
                </a:cubicBezTo>
                <a:close/>
                <a:moveTo>
                  <a:pt x="270247" y="1509335"/>
                </a:moveTo>
                <a:cubicBezTo>
                  <a:pt x="272110" y="1511224"/>
                  <a:pt x="273045" y="1513114"/>
                  <a:pt x="272577" y="1514532"/>
                </a:cubicBezTo>
                <a:lnTo>
                  <a:pt x="272267" y="1514654"/>
                </a:lnTo>
                <a:close/>
                <a:moveTo>
                  <a:pt x="1331919" y="1501775"/>
                </a:moveTo>
                <a:lnTo>
                  <a:pt x="1343032" y="1506538"/>
                </a:lnTo>
                <a:lnTo>
                  <a:pt x="1335094" y="1509713"/>
                </a:lnTo>
                <a:close/>
                <a:moveTo>
                  <a:pt x="687604" y="1501775"/>
                </a:moveTo>
                <a:cubicBezTo>
                  <a:pt x="702685" y="1501775"/>
                  <a:pt x="687604" y="1513681"/>
                  <a:pt x="706456" y="1509712"/>
                </a:cubicBezTo>
                <a:cubicBezTo>
                  <a:pt x="706456" y="1509712"/>
                  <a:pt x="706456" y="1509712"/>
                  <a:pt x="676293" y="1525587"/>
                </a:cubicBezTo>
                <a:cubicBezTo>
                  <a:pt x="680063" y="1513681"/>
                  <a:pt x="683833" y="1509712"/>
                  <a:pt x="687604" y="1501775"/>
                </a:cubicBezTo>
                <a:close/>
                <a:moveTo>
                  <a:pt x="25401" y="1499129"/>
                </a:moveTo>
                <a:cubicBezTo>
                  <a:pt x="21593" y="1495425"/>
                  <a:pt x="13972" y="1506537"/>
                  <a:pt x="6352" y="1502833"/>
                </a:cubicBezTo>
                <a:close/>
                <a:moveTo>
                  <a:pt x="270410" y="1498600"/>
                </a:moveTo>
                <a:cubicBezTo>
                  <a:pt x="285223" y="1498600"/>
                  <a:pt x="281519" y="1510030"/>
                  <a:pt x="288927" y="1517650"/>
                </a:cubicBezTo>
                <a:cubicBezTo>
                  <a:pt x="285223" y="1510030"/>
                  <a:pt x="277816" y="1498600"/>
                  <a:pt x="266701" y="1502410"/>
                </a:cubicBezTo>
                <a:close/>
                <a:moveTo>
                  <a:pt x="141290" y="1498600"/>
                </a:moveTo>
                <a:cubicBezTo>
                  <a:pt x="141290" y="1498600"/>
                  <a:pt x="141290" y="1498600"/>
                  <a:pt x="159499" y="1502172"/>
                </a:cubicBezTo>
                <a:cubicBezTo>
                  <a:pt x="159499" y="1502172"/>
                  <a:pt x="159499" y="1502172"/>
                  <a:pt x="159499" y="1498600"/>
                </a:cubicBezTo>
                <a:cubicBezTo>
                  <a:pt x="159499" y="1502172"/>
                  <a:pt x="181350" y="1502172"/>
                  <a:pt x="188635" y="1505744"/>
                </a:cubicBezTo>
                <a:cubicBezTo>
                  <a:pt x="188635" y="1505744"/>
                  <a:pt x="188635" y="1505744"/>
                  <a:pt x="192278" y="1498600"/>
                </a:cubicBezTo>
                <a:cubicBezTo>
                  <a:pt x="192278" y="1498600"/>
                  <a:pt x="192278" y="1498600"/>
                  <a:pt x="203207" y="1502172"/>
                </a:cubicBezTo>
                <a:cubicBezTo>
                  <a:pt x="195921" y="1505744"/>
                  <a:pt x="199560" y="1505744"/>
                  <a:pt x="203207" y="1509315"/>
                </a:cubicBezTo>
                <a:cubicBezTo>
                  <a:pt x="203207" y="1509315"/>
                  <a:pt x="203207" y="1509315"/>
                  <a:pt x="195921" y="1509315"/>
                </a:cubicBezTo>
                <a:cubicBezTo>
                  <a:pt x="181350" y="1502172"/>
                  <a:pt x="152217" y="1512887"/>
                  <a:pt x="141290" y="1498600"/>
                </a:cubicBezTo>
                <a:close/>
                <a:moveTo>
                  <a:pt x="122240" y="1498600"/>
                </a:moveTo>
                <a:lnTo>
                  <a:pt x="141290" y="1506537"/>
                </a:lnTo>
                <a:lnTo>
                  <a:pt x="114303" y="1501775"/>
                </a:lnTo>
                <a:close/>
                <a:moveTo>
                  <a:pt x="1309141" y="1495425"/>
                </a:moveTo>
                <a:cubicBezTo>
                  <a:pt x="1309141" y="1495425"/>
                  <a:pt x="1309141" y="1495425"/>
                  <a:pt x="1312869" y="1506416"/>
                </a:cubicBezTo>
                <a:cubicBezTo>
                  <a:pt x="1297960" y="1510079"/>
                  <a:pt x="1290506" y="1517406"/>
                  <a:pt x="1279325" y="1513742"/>
                </a:cubicBezTo>
                <a:cubicBezTo>
                  <a:pt x="1284916" y="1510079"/>
                  <a:pt x="1292369" y="1509163"/>
                  <a:pt x="1298426" y="1507331"/>
                </a:cubicBezTo>
                <a:lnTo>
                  <a:pt x="1299868" y="1505729"/>
                </a:lnTo>
                <a:lnTo>
                  <a:pt x="1290644" y="1501775"/>
                </a:lnTo>
                <a:lnTo>
                  <a:pt x="1298581" y="1501775"/>
                </a:lnTo>
                <a:lnTo>
                  <a:pt x="1300643" y="1504868"/>
                </a:lnTo>
                <a:close/>
                <a:moveTo>
                  <a:pt x="728681" y="1495425"/>
                </a:moveTo>
                <a:lnTo>
                  <a:pt x="714393" y="1501775"/>
                </a:lnTo>
                <a:lnTo>
                  <a:pt x="709631" y="1498600"/>
                </a:lnTo>
                <a:close/>
                <a:moveTo>
                  <a:pt x="1219209" y="1486959"/>
                </a:moveTo>
                <a:lnTo>
                  <a:pt x="1227335" y="1486959"/>
                </a:lnTo>
                <a:lnTo>
                  <a:pt x="1227364" y="1487885"/>
                </a:lnTo>
                <a:cubicBezTo>
                  <a:pt x="1226352" y="1488116"/>
                  <a:pt x="1223971" y="1487885"/>
                  <a:pt x="1219209" y="1486959"/>
                </a:cubicBezTo>
                <a:close/>
                <a:moveTo>
                  <a:pt x="674451" y="1483262"/>
                </a:moveTo>
                <a:cubicBezTo>
                  <a:pt x="676086" y="1483552"/>
                  <a:pt x="676763" y="1484709"/>
                  <a:pt x="675861" y="1487487"/>
                </a:cubicBezTo>
                <a:cubicBezTo>
                  <a:pt x="668645" y="1491192"/>
                  <a:pt x="665037" y="1494896"/>
                  <a:pt x="654213" y="1498600"/>
                </a:cubicBezTo>
                <a:cubicBezTo>
                  <a:pt x="654213" y="1498600"/>
                  <a:pt x="654213" y="1498600"/>
                  <a:pt x="661429" y="1509712"/>
                </a:cubicBezTo>
                <a:cubicBezTo>
                  <a:pt x="654213" y="1502304"/>
                  <a:pt x="646997" y="1491192"/>
                  <a:pt x="639781" y="1487487"/>
                </a:cubicBezTo>
                <a:cubicBezTo>
                  <a:pt x="639781" y="1487487"/>
                  <a:pt x="639781" y="1487487"/>
                  <a:pt x="654213" y="1487487"/>
                </a:cubicBezTo>
                <a:cubicBezTo>
                  <a:pt x="654213" y="1487487"/>
                  <a:pt x="654213" y="1487487"/>
                  <a:pt x="650605" y="1483783"/>
                </a:cubicBezTo>
                <a:cubicBezTo>
                  <a:pt x="656017" y="1489340"/>
                  <a:pt x="669547" y="1482394"/>
                  <a:pt x="674451" y="1483262"/>
                </a:cubicBezTo>
                <a:close/>
                <a:moveTo>
                  <a:pt x="1226829" y="1479550"/>
                </a:moveTo>
                <a:cubicBezTo>
                  <a:pt x="1226829" y="1479550"/>
                  <a:pt x="1226829" y="1479550"/>
                  <a:pt x="1230639" y="1486959"/>
                </a:cubicBezTo>
                <a:cubicBezTo>
                  <a:pt x="1230639" y="1486959"/>
                  <a:pt x="1230639" y="1486959"/>
                  <a:pt x="1229210" y="1486959"/>
                </a:cubicBezTo>
                <a:lnTo>
                  <a:pt x="1227335" y="1486959"/>
                </a:lnTo>
                <a:lnTo>
                  <a:pt x="1227305" y="1486033"/>
                </a:lnTo>
                <a:cubicBezTo>
                  <a:pt x="1225876" y="1484180"/>
                  <a:pt x="1223019" y="1481402"/>
                  <a:pt x="1226829" y="1479550"/>
                </a:cubicBezTo>
                <a:close/>
                <a:moveTo>
                  <a:pt x="900126" y="1479550"/>
                </a:moveTo>
                <a:cubicBezTo>
                  <a:pt x="892189" y="1483254"/>
                  <a:pt x="888220" y="1490663"/>
                  <a:pt x="884252" y="1486959"/>
                </a:cubicBezTo>
                <a:cubicBezTo>
                  <a:pt x="888220" y="1479550"/>
                  <a:pt x="892189" y="1479550"/>
                  <a:pt x="900126" y="1479550"/>
                </a:cubicBezTo>
                <a:close/>
                <a:moveTo>
                  <a:pt x="792180" y="1476375"/>
                </a:moveTo>
                <a:cubicBezTo>
                  <a:pt x="792180" y="1476375"/>
                  <a:pt x="792180" y="1476375"/>
                  <a:pt x="777363" y="1491192"/>
                </a:cubicBezTo>
                <a:cubicBezTo>
                  <a:pt x="777363" y="1491192"/>
                  <a:pt x="777363" y="1491192"/>
                  <a:pt x="781067" y="1494896"/>
                </a:cubicBezTo>
                <a:cubicBezTo>
                  <a:pt x="766251" y="1498600"/>
                  <a:pt x="744025" y="1494896"/>
                  <a:pt x="740321" y="1491192"/>
                </a:cubicBezTo>
                <a:cubicBezTo>
                  <a:pt x="747730" y="1483783"/>
                  <a:pt x="725505" y="1483783"/>
                  <a:pt x="740321" y="1480079"/>
                </a:cubicBezTo>
                <a:cubicBezTo>
                  <a:pt x="751434" y="1483783"/>
                  <a:pt x="766251" y="1480079"/>
                  <a:pt x="769955" y="1487488"/>
                </a:cubicBezTo>
                <a:cubicBezTo>
                  <a:pt x="769955" y="1480079"/>
                  <a:pt x="788475" y="1487488"/>
                  <a:pt x="792180" y="1476375"/>
                </a:cubicBezTo>
                <a:close/>
                <a:moveTo>
                  <a:pt x="631814" y="1468595"/>
                </a:moveTo>
                <a:lnTo>
                  <a:pt x="635905" y="1472670"/>
                </a:lnTo>
                <a:cubicBezTo>
                  <a:pt x="632186" y="1471744"/>
                  <a:pt x="630791" y="1470818"/>
                  <a:pt x="630674" y="1469892"/>
                </a:cubicBezTo>
                <a:close/>
                <a:moveTo>
                  <a:pt x="1472803" y="1468437"/>
                </a:moveTo>
                <a:cubicBezTo>
                  <a:pt x="1476375" y="1472141"/>
                  <a:pt x="1469232" y="1475845"/>
                  <a:pt x="1469232" y="1479549"/>
                </a:cubicBezTo>
                <a:lnTo>
                  <a:pt x="1462087" y="1475845"/>
                </a:lnTo>
                <a:cubicBezTo>
                  <a:pt x="1462087" y="1475845"/>
                  <a:pt x="1462087" y="1475845"/>
                  <a:pt x="1472803" y="1468437"/>
                </a:cubicBezTo>
                <a:close/>
                <a:moveTo>
                  <a:pt x="1235084" y="1465262"/>
                </a:moveTo>
                <a:lnTo>
                  <a:pt x="1235084" y="1468437"/>
                </a:lnTo>
                <a:lnTo>
                  <a:pt x="1227146" y="1473200"/>
                </a:lnTo>
                <a:close/>
                <a:moveTo>
                  <a:pt x="300054" y="1457325"/>
                </a:moveTo>
                <a:cubicBezTo>
                  <a:pt x="300054" y="1465262"/>
                  <a:pt x="300054" y="1461294"/>
                  <a:pt x="292632" y="1461294"/>
                </a:cubicBezTo>
                <a:cubicBezTo>
                  <a:pt x="288927" y="1457325"/>
                  <a:pt x="292632" y="1457325"/>
                  <a:pt x="300054" y="1457325"/>
                </a:cubicBezTo>
                <a:close/>
                <a:moveTo>
                  <a:pt x="1040619" y="1456134"/>
                </a:moveTo>
                <a:cubicBezTo>
                  <a:pt x="1043298" y="1456531"/>
                  <a:pt x="1045977" y="1457325"/>
                  <a:pt x="1047763" y="1457325"/>
                </a:cubicBezTo>
                <a:lnTo>
                  <a:pt x="1033475" y="1457325"/>
                </a:lnTo>
                <a:cubicBezTo>
                  <a:pt x="1035261" y="1455738"/>
                  <a:pt x="1037940" y="1455738"/>
                  <a:pt x="1040619" y="1456134"/>
                </a:cubicBezTo>
                <a:close/>
                <a:moveTo>
                  <a:pt x="892189" y="1454150"/>
                </a:moveTo>
                <a:cubicBezTo>
                  <a:pt x="877372" y="1457722"/>
                  <a:pt x="877372" y="1468438"/>
                  <a:pt x="858852" y="1468438"/>
                </a:cubicBezTo>
                <a:cubicBezTo>
                  <a:pt x="858852" y="1464866"/>
                  <a:pt x="858852" y="1468438"/>
                  <a:pt x="862556" y="1464866"/>
                </a:cubicBezTo>
                <a:cubicBezTo>
                  <a:pt x="858852" y="1454150"/>
                  <a:pt x="888485" y="1457722"/>
                  <a:pt x="892189" y="1454150"/>
                </a:cubicBezTo>
                <a:close/>
                <a:moveTo>
                  <a:pt x="1851489" y="1454101"/>
                </a:moveTo>
                <a:cubicBezTo>
                  <a:pt x="1859894" y="1454547"/>
                  <a:pt x="1867364" y="1456333"/>
                  <a:pt x="1874835" y="1458119"/>
                </a:cubicBezTo>
                <a:cubicBezTo>
                  <a:pt x="1874835" y="1458119"/>
                  <a:pt x="1874835" y="1458119"/>
                  <a:pt x="1856159" y="1472406"/>
                </a:cubicBezTo>
                <a:cubicBezTo>
                  <a:pt x="1856159" y="1468835"/>
                  <a:pt x="1844953" y="1468835"/>
                  <a:pt x="1841217" y="1468835"/>
                </a:cubicBezTo>
                <a:cubicBezTo>
                  <a:pt x="1837482" y="1468835"/>
                  <a:pt x="1837482" y="1461691"/>
                  <a:pt x="1833747" y="1458119"/>
                </a:cubicBezTo>
                <a:cubicBezTo>
                  <a:pt x="1833747" y="1458119"/>
                  <a:pt x="1833747" y="1458119"/>
                  <a:pt x="1830012" y="1465263"/>
                </a:cubicBezTo>
                <a:cubicBezTo>
                  <a:pt x="1826276" y="1458119"/>
                  <a:pt x="1811335" y="1479550"/>
                  <a:pt x="1815070" y="1468835"/>
                </a:cubicBezTo>
                <a:cubicBezTo>
                  <a:pt x="1822541" y="1472406"/>
                  <a:pt x="1826276" y="1458119"/>
                  <a:pt x="1822541" y="1458119"/>
                </a:cubicBezTo>
                <a:cubicBezTo>
                  <a:pt x="1833747" y="1454547"/>
                  <a:pt x="1843085" y="1453654"/>
                  <a:pt x="1851489" y="1454101"/>
                </a:cubicBezTo>
                <a:close/>
                <a:moveTo>
                  <a:pt x="1092346" y="1453757"/>
                </a:moveTo>
                <a:lnTo>
                  <a:pt x="1089583" y="1456007"/>
                </a:lnTo>
                <a:cubicBezTo>
                  <a:pt x="1084473" y="1459282"/>
                  <a:pt x="1077967" y="1462088"/>
                  <a:pt x="1074249" y="1462088"/>
                </a:cubicBezTo>
                <a:cubicBezTo>
                  <a:pt x="1074249" y="1454604"/>
                  <a:pt x="1079826" y="1454604"/>
                  <a:pt x="1085401" y="1454604"/>
                </a:cubicBezTo>
                <a:close/>
                <a:moveTo>
                  <a:pt x="284616" y="1453403"/>
                </a:moveTo>
                <a:lnTo>
                  <a:pt x="286106" y="1454149"/>
                </a:lnTo>
                <a:cubicBezTo>
                  <a:pt x="282384" y="1454149"/>
                  <a:pt x="282384" y="1454149"/>
                  <a:pt x="282384" y="1454149"/>
                </a:cubicBezTo>
                <a:close/>
                <a:moveTo>
                  <a:pt x="1093540" y="1452784"/>
                </a:moveTo>
                <a:lnTo>
                  <a:pt x="1093069" y="1453669"/>
                </a:lnTo>
                <a:lnTo>
                  <a:pt x="1092346" y="1453757"/>
                </a:lnTo>
                <a:close/>
                <a:moveTo>
                  <a:pt x="1547812" y="1450975"/>
                </a:moveTo>
                <a:cubicBezTo>
                  <a:pt x="1547812" y="1450975"/>
                  <a:pt x="1547812" y="1450975"/>
                  <a:pt x="1540272" y="1465580"/>
                </a:cubicBezTo>
                <a:cubicBezTo>
                  <a:pt x="1540272" y="1461929"/>
                  <a:pt x="1544043" y="1461929"/>
                  <a:pt x="1547812" y="1461929"/>
                </a:cubicBezTo>
                <a:cubicBezTo>
                  <a:pt x="1532732" y="1469231"/>
                  <a:pt x="1502569" y="1487487"/>
                  <a:pt x="1487489" y="1483836"/>
                </a:cubicBezTo>
                <a:cubicBezTo>
                  <a:pt x="1487489" y="1483836"/>
                  <a:pt x="1487489" y="1483836"/>
                  <a:pt x="1491259" y="1480185"/>
                </a:cubicBezTo>
                <a:cubicBezTo>
                  <a:pt x="1495028" y="1476534"/>
                  <a:pt x="1487489" y="1476534"/>
                  <a:pt x="1487489" y="1476534"/>
                </a:cubicBezTo>
                <a:cubicBezTo>
                  <a:pt x="1487489" y="1476534"/>
                  <a:pt x="1487489" y="1476534"/>
                  <a:pt x="1502569" y="1472882"/>
                </a:cubicBezTo>
                <a:cubicBezTo>
                  <a:pt x="1491259" y="1472882"/>
                  <a:pt x="1502569" y="1458278"/>
                  <a:pt x="1513883" y="1461929"/>
                </a:cubicBezTo>
                <a:cubicBezTo>
                  <a:pt x="1517652" y="1461929"/>
                  <a:pt x="1498800" y="1465580"/>
                  <a:pt x="1502569" y="1469231"/>
                </a:cubicBezTo>
                <a:cubicBezTo>
                  <a:pt x="1502569" y="1469231"/>
                  <a:pt x="1502569" y="1469231"/>
                  <a:pt x="1513883" y="1472882"/>
                </a:cubicBezTo>
                <a:cubicBezTo>
                  <a:pt x="1517652" y="1469231"/>
                  <a:pt x="1525192" y="1469231"/>
                  <a:pt x="1521422" y="1465580"/>
                </a:cubicBezTo>
                <a:cubicBezTo>
                  <a:pt x="1517652" y="1465580"/>
                  <a:pt x="1517652" y="1465580"/>
                  <a:pt x="1517652" y="1465580"/>
                </a:cubicBezTo>
                <a:cubicBezTo>
                  <a:pt x="1525192" y="1461929"/>
                  <a:pt x="1540272" y="1461929"/>
                  <a:pt x="1547812" y="1450975"/>
                </a:cubicBezTo>
                <a:close/>
                <a:moveTo>
                  <a:pt x="903831" y="1450975"/>
                </a:moveTo>
                <a:cubicBezTo>
                  <a:pt x="911239" y="1450975"/>
                  <a:pt x="907535" y="1450975"/>
                  <a:pt x="907535" y="1454150"/>
                </a:cubicBezTo>
                <a:cubicBezTo>
                  <a:pt x="907535" y="1454150"/>
                  <a:pt x="907535" y="1454150"/>
                  <a:pt x="903831" y="1454150"/>
                </a:cubicBezTo>
                <a:cubicBezTo>
                  <a:pt x="900126" y="1450975"/>
                  <a:pt x="903831" y="1454150"/>
                  <a:pt x="903831" y="1450975"/>
                </a:cubicBezTo>
                <a:close/>
                <a:moveTo>
                  <a:pt x="1122983" y="1450135"/>
                </a:moveTo>
                <a:lnTo>
                  <a:pt x="1123976" y="1450862"/>
                </a:lnTo>
                <a:cubicBezTo>
                  <a:pt x="1126299" y="1451798"/>
                  <a:pt x="1128158" y="1452733"/>
                  <a:pt x="1126299" y="1454604"/>
                </a:cubicBezTo>
                <a:close/>
                <a:moveTo>
                  <a:pt x="1122446" y="1449743"/>
                </a:moveTo>
                <a:lnTo>
                  <a:pt x="1122697" y="1449751"/>
                </a:lnTo>
                <a:lnTo>
                  <a:pt x="1122983" y="1450135"/>
                </a:lnTo>
                <a:close/>
                <a:moveTo>
                  <a:pt x="1096555" y="1447120"/>
                </a:moveTo>
                <a:cubicBezTo>
                  <a:pt x="1097484" y="1448056"/>
                  <a:pt x="1097019" y="1449459"/>
                  <a:pt x="1095683" y="1451038"/>
                </a:cubicBezTo>
                <a:lnTo>
                  <a:pt x="1093540" y="1452784"/>
                </a:lnTo>
                <a:close/>
                <a:moveTo>
                  <a:pt x="1336055" y="1446873"/>
                </a:moveTo>
                <a:lnTo>
                  <a:pt x="1334238" y="1447959"/>
                </a:lnTo>
                <a:cubicBezTo>
                  <a:pt x="1328273" y="1450340"/>
                  <a:pt x="1321848" y="1452245"/>
                  <a:pt x="1316342" y="1454150"/>
                </a:cubicBezTo>
                <a:cubicBezTo>
                  <a:pt x="1312670" y="1457960"/>
                  <a:pt x="1308999" y="1461770"/>
                  <a:pt x="1312670" y="1461770"/>
                </a:cubicBezTo>
                <a:cubicBezTo>
                  <a:pt x="1316342" y="1457960"/>
                  <a:pt x="1334697" y="1454150"/>
                  <a:pt x="1331026" y="1461770"/>
                </a:cubicBezTo>
                <a:cubicBezTo>
                  <a:pt x="1312670" y="1461770"/>
                  <a:pt x="1323684" y="1465580"/>
                  <a:pt x="1308999" y="1473200"/>
                </a:cubicBezTo>
                <a:cubicBezTo>
                  <a:pt x="1305328" y="1469390"/>
                  <a:pt x="1294315" y="1465580"/>
                  <a:pt x="1290644" y="1465580"/>
                </a:cubicBezTo>
                <a:cubicBezTo>
                  <a:pt x="1305328" y="1465580"/>
                  <a:pt x="1305328" y="1454150"/>
                  <a:pt x="1316342" y="1450340"/>
                </a:cubicBezTo>
                <a:cubicBezTo>
                  <a:pt x="1316342" y="1450340"/>
                  <a:pt x="1316342" y="1450340"/>
                  <a:pt x="1312670" y="1450340"/>
                </a:cubicBezTo>
                <a:close/>
                <a:moveTo>
                  <a:pt x="1055701" y="1446212"/>
                </a:moveTo>
                <a:lnTo>
                  <a:pt x="1063638" y="1454150"/>
                </a:lnTo>
                <a:lnTo>
                  <a:pt x="1052525" y="1450975"/>
                </a:lnTo>
                <a:close/>
                <a:moveTo>
                  <a:pt x="1338438" y="1445450"/>
                </a:moveTo>
                <a:lnTo>
                  <a:pt x="1338368" y="1446530"/>
                </a:lnTo>
                <a:lnTo>
                  <a:pt x="1336055" y="1446873"/>
                </a:lnTo>
                <a:close/>
                <a:moveTo>
                  <a:pt x="776834" y="1443037"/>
                </a:moveTo>
                <a:cubicBezTo>
                  <a:pt x="784242" y="1443037"/>
                  <a:pt x="795355" y="1443037"/>
                  <a:pt x="791650" y="1450975"/>
                </a:cubicBezTo>
                <a:cubicBezTo>
                  <a:pt x="780538" y="1443037"/>
                  <a:pt x="773130" y="1450975"/>
                  <a:pt x="776834" y="1443037"/>
                </a:cubicBezTo>
                <a:close/>
                <a:moveTo>
                  <a:pt x="320236" y="1442743"/>
                </a:moveTo>
                <a:lnTo>
                  <a:pt x="323338" y="1442951"/>
                </a:lnTo>
                <a:cubicBezTo>
                  <a:pt x="319620" y="1442951"/>
                  <a:pt x="319620" y="1442951"/>
                  <a:pt x="319620" y="1442951"/>
                </a:cubicBezTo>
                <a:close/>
                <a:moveTo>
                  <a:pt x="855696" y="1441741"/>
                </a:moveTo>
                <a:cubicBezTo>
                  <a:pt x="858833" y="1441273"/>
                  <a:pt x="861389" y="1441507"/>
                  <a:pt x="862318" y="1443378"/>
                </a:cubicBezTo>
                <a:cubicBezTo>
                  <a:pt x="860459" y="1445249"/>
                  <a:pt x="859530" y="1444314"/>
                  <a:pt x="858136" y="1442911"/>
                </a:cubicBezTo>
                <a:lnTo>
                  <a:pt x="855663" y="1441749"/>
                </a:lnTo>
                <a:close/>
                <a:moveTo>
                  <a:pt x="349531" y="1439862"/>
                </a:moveTo>
                <a:cubicBezTo>
                  <a:pt x="349531" y="1439862"/>
                  <a:pt x="349531" y="1439862"/>
                  <a:pt x="357204" y="1446847"/>
                </a:cubicBezTo>
                <a:cubicBezTo>
                  <a:pt x="357204" y="1446847"/>
                  <a:pt x="357204" y="1446847"/>
                  <a:pt x="334184" y="1450339"/>
                </a:cubicBezTo>
                <a:cubicBezTo>
                  <a:pt x="341860" y="1453832"/>
                  <a:pt x="341860" y="1453832"/>
                  <a:pt x="338021" y="1457324"/>
                </a:cubicBezTo>
                <a:cubicBezTo>
                  <a:pt x="311165" y="1446847"/>
                  <a:pt x="353369" y="1446847"/>
                  <a:pt x="349531" y="1439862"/>
                </a:cubicBezTo>
                <a:close/>
                <a:moveTo>
                  <a:pt x="1342039" y="1435100"/>
                </a:moveTo>
                <a:cubicBezTo>
                  <a:pt x="1342039" y="1435100"/>
                  <a:pt x="1342039" y="1438910"/>
                  <a:pt x="1349375" y="1438910"/>
                </a:cubicBezTo>
                <a:lnTo>
                  <a:pt x="1338438" y="1445450"/>
                </a:lnTo>
                <a:lnTo>
                  <a:pt x="1338827" y="1439386"/>
                </a:lnTo>
                <a:cubicBezTo>
                  <a:pt x="1337450" y="1437958"/>
                  <a:pt x="1336533" y="1437005"/>
                  <a:pt x="1342039" y="1435100"/>
                </a:cubicBezTo>
                <a:close/>
                <a:moveTo>
                  <a:pt x="645231" y="1431130"/>
                </a:moveTo>
                <a:lnTo>
                  <a:pt x="646448" y="1431924"/>
                </a:lnTo>
                <a:cubicBezTo>
                  <a:pt x="642797" y="1431924"/>
                  <a:pt x="642797" y="1431924"/>
                  <a:pt x="642797" y="1431924"/>
                </a:cubicBezTo>
                <a:close/>
                <a:moveTo>
                  <a:pt x="692486" y="1427943"/>
                </a:moveTo>
                <a:lnTo>
                  <a:pt x="695417" y="1431924"/>
                </a:lnTo>
                <a:cubicBezTo>
                  <a:pt x="691698" y="1428220"/>
                  <a:pt x="691698" y="1428220"/>
                  <a:pt x="691698" y="1428220"/>
                </a:cubicBezTo>
                <a:close/>
                <a:moveTo>
                  <a:pt x="292262" y="1424287"/>
                </a:moveTo>
                <a:lnTo>
                  <a:pt x="293548" y="1424287"/>
                </a:lnTo>
                <a:cubicBezTo>
                  <a:pt x="292619" y="1426153"/>
                  <a:pt x="292388" y="1426387"/>
                  <a:pt x="292328" y="1425745"/>
                </a:cubicBezTo>
                <a:close/>
                <a:moveTo>
                  <a:pt x="1649689" y="1424004"/>
                </a:moveTo>
                <a:cubicBezTo>
                  <a:pt x="1656475" y="1422267"/>
                  <a:pt x="1655761" y="1427824"/>
                  <a:pt x="1670050" y="1425045"/>
                </a:cubicBezTo>
                <a:cubicBezTo>
                  <a:pt x="1647190" y="1425045"/>
                  <a:pt x="1670050" y="1436158"/>
                  <a:pt x="1654808" y="1439862"/>
                </a:cubicBezTo>
                <a:cubicBezTo>
                  <a:pt x="1654808" y="1439862"/>
                  <a:pt x="1654808" y="1439862"/>
                  <a:pt x="1635761" y="1439862"/>
                </a:cubicBezTo>
                <a:cubicBezTo>
                  <a:pt x="1650999" y="1436158"/>
                  <a:pt x="1631949" y="1436158"/>
                  <a:pt x="1639568" y="1428750"/>
                </a:cubicBezTo>
                <a:cubicBezTo>
                  <a:pt x="1644331" y="1425971"/>
                  <a:pt x="1647426" y="1424582"/>
                  <a:pt x="1649689" y="1424004"/>
                </a:cubicBezTo>
                <a:close/>
                <a:moveTo>
                  <a:pt x="1039528" y="1423996"/>
                </a:moveTo>
                <a:lnTo>
                  <a:pt x="1040958" y="1424430"/>
                </a:lnTo>
                <a:lnTo>
                  <a:pt x="1025538" y="1431925"/>
                </a:lnTo>
                <a:cubicBezTo>
                  <a:pt x="1031253" y="1426369"/>
                  <a:pt x="1035778" y="1424285"/>
                  <a:pt x="1039528" y="1423996"/>
                </a:cubicBezTo>
                <a:close/>
                <a:moveTo>
                  <a:pt x="1331919" y="1423987"/>
                </a:moveTo>
                <a:cubicBezTo>
                  <a:pt x="1331919" y="1423987"/>
                  <a:pt x="1331919" y="1423987"/>
                  <a:pt x="1343032" y="1423987"/>
                </a:cubicBezTo>
                <a:cubicBezTo>
                  <a:pt x="1343032" y="1423987"/>
                  <a:pt x="1343032" y="1423987"/>
                  <a:pt x="1335623" y="1435100"/>
                </a:cubicBezTo>
                <a:cubicBezTo>
                  <a:pt x="1331919" y="1431396"/>
                  <a:pt x="1331919" y="1427691"/>
                  <a:pt x="1331919" y="1423987"/>
                </a:cubicBezTo>
                <a:close/>
                <a:moveTo>
                  <a:pt x="349266" y="1423987"/>
                </a:moveTo>
                <a:cubicBezTo>
                  <a:pt x="349266" y="1423987"/>
                  <a:pt x="349266" y="1423987"/>
                  <a:pt x="360380" y="1423987"/>
                </a:cubicBezTo>
                <a:cubicBezTo>
                  <a:pt x="360380" y="1423987"/>
                  <a:pt x="360380" y="1423987"/>
                  <a:pt x="352972" y="1428749"/>
                </a:cubicBezTo>
                <a:cubicBezTo>
                  <a:pt x="352972" y="1428749"/>
                  <a:pt x="349266" y="1428749"/>
                  <a:pt x="349266" y="1423987"/>
                </a:cubicBezTo>
                <a:close/>
                <a:moveTo>
                  <a:pt x="334184" y="1423987"/>
                </a:moveTo>
                <a:cubicBezTo>
                  <a:pt x="334184" y="1423987"/>
                  <a:pt x="334184" y="1423987"/>
                  <a:pt x="338153" y="1435099"/>
                </a:cubicBezTo>
                <a:cubicBezTo>
                  <a:pt x="338153" y="1431395"/>
                  <a:pt x="334184" y="1431395"/>
                  <a:pt x="330217" y="1431395"/>
                </a:cubicBezTo>
                <a:close/>
                <a:moveTo>
                  <a:pt x="2120897" y="1420812"/>
                </a:moveTo>
                <a:cubicBezTo>
                  <a:pt x="2120897" y="1424781"/>
                  <a:pt x="2108991" y="1428749"/>
                  <a:pt x="2105022" y="1424781"/>
                </a:cubicBezTo>
                <a:cubicBezTo>
                  <a:pt x="2105022" y="1420812"/>
                  <a:pt x="2116928" y="1424781"/>
                  <a:pt x="2120897" y="1420812"/>
                </a:cubicBezTo>
                <a:close/>
                <a:moveTo>
                  <a:pt x="1057685" y="1419945"/>
                </a:moveTo>
                <a:cubicBezTo>
                  <a:pt x="1060543" y="1420350"/>
                  <a:pt x="1062686" y="1421739"/>
                  <a:pt x="1063638" y="1424517"/>
                </a:cubicBezTo>
                <a:cubicBezTo>
                  <a:pt x="1057923" y="1433778"/>
                  <a:pt x="1054113" y="1430073"/>
                  <a:pt x="1048875" y="1426832"/>
                </a:cubicBezTo>
                <a:lnTo>
                  <a:pt x="1040958" y="1424430"/>
                </a:lnTo>
                <a:lnTo>
                  <a:pt x="1047446" y="1421276"/>
                </a:lnTo>
                <a:cubicBezTo>
                  <a:pt x="1051256" y="1420118"/>
                  <a:pt x="1054828" y="1419540"/>
                  <a:pt x="1057685" y="1419945"/>
                </a:cubicBezTo>
                <a:close/>
                <a:moveTo>
                  <a:pt x="657402" y="1417637"/>
                </a:moveTo>
                <a:cubicBezTo>
                  <a:pt x="657402" y="1417637"/>
                  <a:pt x="657402" y="1417637"/>
                  <a:pt x="668356" y="1421209"/>
                </a:cubicBezTo>
                <a:cubicBezTo>
                  <a:pt x="664705" y="1421209"/>
                  <a:pt x="653751" y="1428352"/>
                  <a:pt x="650100" y="1428352"/>
                </a:cubicBezTo>
                <a:cubicBezTo>
                  <a:pt x="650100" y="1428352"/>
                  <a:pt x="650100" y="1428352"/>
                  <a:pt x="653751" y="1428352"/>
                </a:cubicBezTo>
                <a:cubicBezTo>
                  <a:pt x="653751" y="1428352"/>
                  <a:pt x="653751" y="1428352"/>
                  <a:pt x="652382" y="1428799"/>
                </a:cubicBezTo>
                <a:lnTo>
                  <a:pt x="645231" y="1431130"/>
                </a:lnTo>
                <a:lnTo>
                  <a:pt x="643025" y="1429692"/>
                </a:lnTo>
                <a:cubicBezTo>
                  <a:pt x="645764" y="1427683"/>
                  <a:pt x="662879" y="1425674"/>
                  <a:pt x="657402" y="1417637"/>
                </a:cubicBezTo>
                <a:close/>
                <a:moveTo>
                  <a:pt x="1126299" y="1417184"/>
                </a:moveTo>
                <a:cubicBezTo>
                  <a:pt x="1126299" y="1417184"/>
                  <a:pt x="1126299" y="1417184"/>
                  <a:pt x="1137454" y="1428410"/>
                </a:cubicBezTo>
                <a:cubicBezTo>
                  <a:pt x="1126299" y="1428410"/>
                  <a:pt x="1133736" y="1439636"/>
                  <a:pt x="1122581" y="1432152"/>
                </a:cubicBezTo>
                <a:cubicBezTo>
                  <a:pt x="1115145" y="1435894"/>
                  <a:pt x="1122581" y="1439636"/>
                  <a:pt x="1126299" y="1439636"/>
                </a:cubicBezTo>
                <a:cubicBezTo>
                  <a:pt x="1126299" y="1439636"/>
                  <a:pt x="1126299" y="1439636"/>
                  <a:pt x="1118863" y="1447120"/>
                </a:cubicBezTo>
                <a:lnTo>
                  <a:pt x="1122446" y="1449743"/>
                </a:lnTo>
                <a:lnTo>
                  <a:pt x="1114216" y="1449459"/>
                </a:lnTo>
                <a:cubicBezTo>
                  <a:pt x="1107709" y="1449927"/>
                  <a:pt x="1100273" y="1450862"/>
                  <a:pt x="1096555" y="1447120"/>
                </a:cubicBezTo>
                <a:cubicBezTo>
                  <a:pt x="1085401" y="1450862"/>
                  <a:pt x="1077967" y="1447120"/>
                  <a:pt x="1074249" y="1454604"/>
                </a:cubicBezTo>
                <a:cubicBezTo>
                  <a:pt x="1063094" y="1458346"/>
                  <a:pt x="1077967" y="1443378"/>
                  <a:pt x="1063094" y="1447120"/>
                </a:cubicBezTo>
                <a:cubicBezTo>
                  <a:pt x="1066812" y="1447120"/>
                  <a:pt x="1074249" y="1439636"/>
                  <a:pt x="1077967" y="1443378"/>
                </a:cubicBezTo>
                <a:cubicBezTo>
                  <a:pt x="1077967" y="1443378"/>
                  <a:pt x="1077967" y="1443378"/>
                  <a:pt x="1085401" y="1428410"/>
                </a:cubicBezTo>
                <a:cubicBezTo>
                  <a:pt x="1100273" y="1424668"/>
                  <a:pt x="1107709" y="1417184"/>
                  <a:pt x="1126299" y="1417184"/>
                </a:cubicBezTo>
                <a:close/>
                <a:moveTo>
                  <a:pt x="981296" y="1417184"/>
                </a:moveTo>
                <a:cubicBezTo>
                  <a:pt x="985014" y="1420926"/>
                  <a:pt x="992451" y="1417184"/>
                  <a:pt x="988732" y="1420926"/>
                </a:cubicBezTo>
                <a:cubicBezTo>
                  <a:pt x="988732" y="1420926"/>
                  <a:pt x="988732" y="1420926"/>
                  <a:pt x="973860" y="1424668"/>
                </a:cubicBezTo>
                <a:cubicBezTo>
                  <a:pt x="973860" y="1424668"/>
                  <a:pt x="973860" y="1424668"/>
                  <a:pt x="981296" y="1417184"/>
                </a:cubicBezTo>
                <a:close/>
                <a:moveTo>
                  <a:pt x="1446741" y="1413329"/>
                </a:moveTo>
                <a:cubicBezTo>
                  <a:pt x="1446741" y="1416957"/>
                  <a:pt x="1439334" y="1424214"/>
                  <a:pt x="1446741" y="1427843"/>
                </a:cubicBezTo>
                <a:cubicBezTo>
                  <a:pt x="1454150" y="1424214"/>
                  <a:pt x="1454150" y="1420586"/>
                  <a:pt x="1454150" y="1420586"/>
                </a:cubicBezTo>
                <a:cubicBezTo>
                  <a:pt x="1468966" y="1420586"/>
                  <a:pt x="1468966" y="1424214"/>
                  <a:pt x="1476374" y="1431472"/>
                </a:cubicBezTo>
                <a:cubicBezTo>
                  <a:pt x="1468966" y="1435100"/>
                  <a:pt x="1472671" y="1427843"/>
                  <a:pt x="1461560" y="1427843"/>
                </a:cubicBezTo>
                <a:cubicBezTo>
                  <a:pt x="1457856" y="1427843"/>
                  <a:pt x="1454150" y="1431472"/>
                  <a:pt x="1457856" y="1431472"/>
                </a:cubicBezTo>
                <a:cubicBezTo>
                  <a:pt x="1452297" y="1431472"/>
                  <a:pt x="1445817" y="1431472"/>
                  <a:pt x="1439798" y="1431472"/>
                </a:cubicBezTo>
                <a:lnTo>
                  <a:pt x="1431927" y="1431472"/>
                </a:lnTo>
                <a:cubicBezTo>
                  <a:pt x="1431927" y="1431472"/>
                  <a:pt x="1431927" y="1431472"/>
                  <a:pt x="1428220" y="1420586"/>
                </a:cubicBezTo>
                <a:lnTo>
                  <a:pt x="1409701" y="1431472"/>
                </a:lnTo>
                <a:cubicBezTo>
                  <a:pt x="1420812" y="1424214"/>
                  <a:pt x="1435630" y="1409700"/>
                  <a:pt x="1446741" y="1413329"/>
                </a:cubicBezTo>
                <a:close/>
                <a:moveTo>
                  <a:pt x="1412875" y="1413289"/>
                </a:moveTo>
                <a:cubicBezTo>
                  <a:pt x="1416583" y="1417016"/>
                  <a:pt x="1416583" y="1417016"/>
                  <a:pt x="1416583" y="1417016"/>
                </a:cubicBezTo>
                <a:lnTo>
                  <a:pt x="1412362" y="1413564"/>
                </a:lnTo>
                <a:close/>
                <a:moveTo>
                  <a:pt x="1390071" y="1411542"/>
                </a:moveTo>
                <a:lnTo>
                  <a:pt x="1392005" y="1411719"/>
                </a:lnTo>
                <a:lnTo>
                  <a:pt x="1390654" y="1413289"/>
                </a:lnTo>
                <a:close/>
                <a:moveTo>
                  <a:pt x="1324378" y="1409700"/>
                </a:moveTo>
                <a:cubicBezTo>
                  <a:pt x="1324378" y="1409700"/>
                  <a:pt x="1324378" y="1409700"/>
                  <a:pt x="1335095" y="1409700"/>
                </a:cubicBezTo>
                <a:cubicBezTo>
                  <a:pt x="1335095" y="1409700"/>
                  <a:pt x="1335095" y="1409700"/>
                  <a:pt x="1324378" y="1412875"/>
                </a:cubicBezTo>
                <a:cubicBezTo>
                  <a:pt x="1324378" y="1412875"/>
                  <a:pt x="1320807" y="1409700"/>
                  <a:pt x="1324378" y="1409700"/>
                </a:cubicBezTo>
                <a:close/>
                <a:moveTo>
                  <a:pt x="1100942" y="1409700"/>
                </a:moveTo>
                <a:cubicBezTo>
                  <a:pt x="1100942" y="1409700"/>
                  <a:pt x="1100942" y="1409700"/>
                  <a:pt x="1104911" y="1413669"/>
                </a:cubicBezTo>
                <a:cubicBezTo>
                  <a:pt x="1104911" y="1413669"/>
                  <a:pt x="1100942" y="1417638"/>
                  <a:pt x="1096973" y="1413669"/>
                </a:cubicBezTo>
                <a:cubicBezTo>
                  <a:pt x="1096973" y="1413669"/>
                  <a:pt x="1096973" y="1409700"/>
                  <a:pt x="1100942" y="1409700"/>
                </a:cubicBezTo>
                <a:close/>
                <a:moveTo>
                  <a:pt x="1966910" y="1406525"/>
                </a:moveTo>
                <a:lnTo>
                  <a:pt x="1966910" y="1409700"/>
                </a:lnTo>
                <a:lnTo>
                  <a:pt x="1949447" y="1417637"/>
                </a:lnTo>
                <a:close/>
                <a:moveTo>
                  <a:pt x="1590332" y="1406346"/>
                </a:moveTo>
                <a:cubicBezTo>
                  <a:pt x="1597099" y="1406802"/>
                  <a:pt x="1604314" y="1409541"/>
                  <a:pt x="1609725" y="1409541"/>
                </a:cubicBezTo>
                <a:cubicBezTo>
                  <a:pt x="1606117" y="1413192"/>
                  <a:pt x="1595296" y="1416843"/>
                  <a:pt x="1609725" y="1416843"/>
                </a:cubicBezTo>
                <a:cubicBezTo>
                  <a:pt x="1609725" y="1416843"/>
                  <a:pt x="1609725" y="1416843"/>
                  <a:pt x="1591685" y="1427797"/>
                </a:cubicBezTo>
                <a:cubicBezTo>
                  <a:pt x="1591685" y="1427797"/>
                  <a:pt x="1591685" y="1427797"/>
                  <a:pt x="1595296" y="1431448"/>
                </a:cubicBezTo>
                <a:cubicBezTo>
                  <a:pt x="1595296" y="1431448"/>
                  <a:pt x="1595296" y="1431448"/>
                  <a:pt x="1573645" y="1435099"/>
                </a:cubicBezTo>
                <a:cubicBezTo>
                  <a:pt x="1584470" y="1427797"/>
                  <a:pt x="1570038" y="1427797"/>
                  <a:pt x="1577256" y="1424146"/>
                </a:cubicBezTo>
                <a:cubicBezTo>
                  <a:pt x="1577256" y="1424146"/>
                  <a:pt x="1577256" y="1424146"/>
                  <a:pt x="1591685" y="1424146"/>
                </a:cubicBezTo>
                <a:cubicBezTo>
                  <a:pt x="1591685" y="1416843"/>
                  <a:pt x="1570038" y="1420494"/>
                  <a:pt x="1584470" y="1413192"/>
                </a:cubicBezTo>
                <a:lnTo>
                  <a:pt x="1573645" y="1416843"/>
                </a:lnTo>
                <a:cubicBezTo>
                  <a:pt x="1577256" y="1407715"/>
                  <a:pt x="1583571" y="1405889"/>
                  <a:pt x="1590332" y="1406346"/>
                </a:cubicBezTo>
                <a:close/>
                <a:moveTo>
                  <a:pt x="263775" y="1405623"/>
                </a:moveTo>
                <a:cubicBezTo>
                  <a:pt x="267497" y="1409356"/>
                  <a:pt x="271218" y="1409356"/>
                  <a:pt x="274939" y="1409356"/>
                </a:cubicBezTo>
                <a:cubicBezTo>
                  <a:pt x="267497" y="1413089"/>
                  <a:pt x="274939" y="1416822"/>
                  <a:pt x="267497" y="1416822"/>
                </a:cubicBezTo>
                <a:cubicBezTo>
                  <a:pt x="271218" y="1413089"/>
                  <a:pt x="271218" y="1409356"/>
                  <a:pt x="263775" y="1405623"/>
                </a:cubicBezTo>
                <a:close/>
                <a:moveTo>
                  <a:pt x="2019297" y="1405572"/>
                </a:moveTo>
                <a:cubicBezTo>
                  <a:pt x="2030727" y="1401762"/>
                  <a:pt x="2030727" y="1409382"/>
                  <a:pt x="2038347" y="1405572"/>
                </a:cubicBezTo>
                <a:cubicBezTo>
                  <a:pt x="2038347" y="1405572"/>
                  <a:pt x="2038347" y="1405572"/>
                  <a:pt x="2038347" y="1417002"/>
                </a:cubicBezTo>
                <a:cubicBezTo>
                  <a:pt x="2026917" y="1420812"/>
                  <a:pt x="2026917" y="1413192"/>
                  <a:pt x="2034537" y="1409382"/>
                </a:cubicBezTo>
                <a:close/>
                <a:moveTo>
                  <a:pt x="1625798" y="1403680"/>
                </a:moveTo>
                <a:cubicBezTo>
                  <a:pt x="1625798" y="1405069"/>
                  <a:pt x="1624808" y="1407847"/>
                  <a:pt x="1624808" y="1409699"/>
                </a:cubicBezTo>
                <a:cubicBezTo>
                  <a:pt x="1620839" y="1409699"/>
                  <a:pt x="1620839" y="1405995"/>
                  <a:pt x="1620839" y="1405995"/>
                </a:cubicBezTo>
                <a:cubicBezTo>
                  <a:pt x="1624808" y="1402291"/>
                  <a:pt x="1625798" y="1402291"/>
                  <a:pt x="1625798" y="1403680"/>
                </a:cubicBezTo>
                <a:close/>
                <a:moveTo>
                  <a:pt x="1837415" y="1401762"/>
                </a:moveTo>
                <a:cubicBezTo>
                  <a:pt x="1844672" y="1405466"/>
                  <a:pt x="1830158" y="1409170"/>
                  <a:pt x="1826529" y="1412874"/>
                </a:cubicBezTo>
                <a:cubicBezTo>
                  <a:pt x="1826529" y="1412874"/>
                  <a:pt x="1826529" y="1409170"/>
                  <a:pt x="1819272" y="1409170"/>
                </a:cubicBezTo>
                <a:cubicBezTo>
                  <a:pt x="1822901" y="1405466"/>
                  <a:pt x="1837415" y="1412874"/>
                  <a:pt x="1837415" y="1401762"/>
                </a:cubicBezTo>
                <a:close/>
                <a:moveTo>
                  <a:pt x="819099" y="1401281"/>
                </a:moveTo>
                <a:lnTo>
                  <a:pt x="819563" y="1402217"/>
                </a:lnTo>
                <a:lnTo>
                  <a:pt x="816310" y="1402217"/>
                </a:lnTo>
                <a:cubicBezTo>
                  <a:pt x="813986" y="1402217"/>
                  <a:pt x="813986" y="1402217"/>
                  <a:pt x="813986" y="1402217"/>
                </a:cubicBezTo>
                <a:cubicBezTo>
                  <a:pt x="815845" y="1400346"/>
                  <a:pt x="817704" y="1400346"/>
                  <a:pt x="819099" y="1401281"/>
                </a:cubicBezTo>
                <a:close/>
                <a:moveTo>
                  <a:pt x="346090" y="1398587"/>
                </a:moveTo>
                <a:lnTo>
                  <a:pt x="357204" y="1401762"/>
                </a:lnTo>
                <a:lnTo>
                  <a:pt x="349266" y="1401762"/>
                </a:lnTo>
                <a:close/>
                <a:moveTo>
                  <a:pt x="192091" y="1398587"/>
                </a:moveTo>
                <a:cubicBezTo>
                  <a:pt x="192091" y="1402556"/>
                  <a:pt x="203207" y="1398587"/>
                  <a:pt x="203207" y="1402556"/>
                </a:cubicBezTo>
                <a:cubicBezTo>
                  <a:pt x="195795" y="1402556"/>
                  <a:pt x="195795" y="1406524"/>
                  <a:pt x="192091" y="1398587"/>
                </a:cubicBezTo>
                <a:close/>
                <a:moveTo>
                  <a:pt x="1366112" y="1392790"/>
                </a:moveTo>
                <a:cubicBezTo>
                  <a:pt x="1373056" y="1391858"/>
                  <a:pt x="1379538" y="1392790"/>
                  <a:pt x="1383243" y="1394653"/>
                </a:cubicBezTo>
                <a:cubicBezTo>
                  <a:pt x="1375834" y="1390926"/>
                  <a:pt x="1364721" y="1398381"/>
                  <a:pt x="1357317" y="1398381"/>
                </a:cubicBezTo>
                <a:cubicBezTo>
                  <a:pt x="1368428" y="1409562"/>
                  <a:pt x="1372131" y="1405835"/>
                  <a:pt x="1386946" y="1402108"/>
                </a:cubicBezTo>
                <a:cubicBezTo>
                  <a:pt x="1386946" y="1402108"/>
                  <a:pt x="1386946" y="1402108"/>
                  <a:pt x="1387409" y="1403505"/>
                </a:cubicBezTo>
                <a:lnTo>
                  <a:pt x="1390071" y="1411542"/>
                </a:lnTo>
                <a:lnTo>
                  <a:pt x="1388798" y="1411426"/>
                </a:lnTo>
                <a:cubicBezTo>
                  <a:pt x="1381390" y="1413289"/>
                  <a:pt x="1373983" y="1417017"/>
                  <a:pt x="1368428" y="1420744"/>
                </a:cubicBezTo>
                <a:cubicBezTo>
                  <a:pt x="1372131" y="1420744"/>
                  <a:pt x="1364721" y="1428198"/>
                  <a:pt x="1364721" y="1431925"/>
                </a:cubicBezTo>
                <a:cubicBezTo>
                  <a:pt x="1364721" y="1431925"/>
                  <a:pt x="1364721" y="1431925"/>
                  <a:pt x="1349905" y="1428198"/>
                </a:cubicBezTo>
                <a:cubicBezTo>
                  <a:pt x="1349905" y="1420744"/>
                  <a:pt x="1364721" y="1413289"/>
                  <a:pt x="1364721" y="1405835"/>
                </a:cubicBezTo>
                <a:cubicBezTo>
                  <a:pt x="1349905" y="1413289"/>
                  <a:pt x="1361017" y="1398381"/>
                  <a:pt x="1346202" y="1402108"/>
                </a:cubicBezTo>
                <a:cubicBezTo>
                  <a:pt x="1351757" y="1396517"/>
                  <a:pt x="1359165" y="1393721"/>
                  <a:pt x="1366112" y="1392790"/>
                </a:cubicBezTo>
                <a:close/>
                <a:moveTo>
                  <a:pt x="2005010" y="1390650"/>
                </a:moveTo>
                <a:cubicBezTo>
                  <a:pt x="2001155" y="1398588"/>
                  <a:pt x="1993444" y="1398588"/>
                  <a:pt x="1985733" y="1406525"/>
                </a:cubicBezTo>
                <a:cubicBezTo>
                  <a:pt x="1985733" y="1406525"/>
                  <a:pt x="1978022" y="1406525"/>
                  <a:pt x="1981877" y="1402556"/>
                </a:cubicBezTo>
                <a:cubicBezTo>
                  <a:pt x="1989588" y="1402556"/>
                  <a:pt x="1997299" y="1390650"/>
                  <a:pt x="2005010" y="1390650"/>
                </a:cubicBezTo>
                <a:close/>
                <a:moveTo>
                  <a:pt x="103338" y="1390483"/>
                </a:moveTo>
                <a:lnTo>
                  <a:pt x="103682" y="1390498"/>
                </a:lnTo>
                <a:lnTo>
                  <a:pt x="103531" y="1390650"/>
                </a:lnTo>
                <a:close/>
                <a:moveTo>
                  <a:pt x="34961" y="1390088"/>
                </a:moveTo>
                <a:cubicBezTo>
                  <a:pt x="37259" y="1389625"/>
                  <a:pt x="40092" y="1389856"/>
                  <a:pt x="43861" y="1391708"/>
                </a:cubicBezTo>
                <a:cubicBezTo>
                  <a:pt x="47631" y="1399117"/>
                  <a:pt x="43861" y="1402821"/>
                  <a:pt x="36317" y="1406525"/>
                </a:cubicBezTo>
                <a:cubicBezTo>
                  <a:pt x="40092" y="1402821"/>
                  <a:pt x="36317" y="1402821"/>
                  <a:pt x="36317" y="1402821"/>
                </a:cubicBezTo>
                <a:lnTo>
                  <a:pt x="27625" y="1395990"/>
                </a:lnTo>
                <a:lnTo>
                  <a:pt x="23939" y="1394313"/>
                </a:lnTo>
                <a:lnTo>
                  <a:pt x="25936" y="1394883"/>
                </a:lnTo>
                <a:lnTo>
                  <a:pt x="26720" y="1395276"/>
                </a:lnTo>
                <a:lnTo>
                  <a:pt x="24695" y="1393687"/>
                </a:lnTo>
                <a:lnTo>
                  <a:pt x="29247" y="1392634"/>
                </a:lnTo>
                <a:cubicBezTo>
                  <a:pt x="30900" y="1391708"/>
                  <a:pt x="32667" y="1390551"/>
                  <a:pt x="34961" y="1390088"/>
                </a:cubicBezTo>
                <a:close/>
                <a:moveTo>
                  <a:pt x="17467" y="1388004"/>
                </a:moveTo>
                <a:lnTo>
                  <a:pt x="24695" y="1393687"/>
                </a:lnTo>
                <a:lnTo>
                  <a:pt x="24241" y="1393792"/>
                </a:lnTo>
                <a:cubicBezTo>
                  <a:pt x="22414" y="1393329"/>
                  <a:pt x="20296" y="1391708"/>
                  <a:pt x="17467" y="1388004"/>
                </a:cubicBezTo>
                <a:close/>
                <a:moveTo>
                  <a:pt x="464200" y="1387475"/>
                </a:moveTo>
                <a:cubicBezTo>
                  <a:pt x="464200" y="1387475"/>
                  <a:pt x="464200" y="1387475"/>
                  <a:pt x="479440" y="1391047"/>
                </a:cubicBezTo>
                <a:cubicBezTo>
                  <a:pt x="475632" y="1394619"/>
                  <a:pt x="471821" y="1394619"/>
                  <a:pt x="475632" y="1398190"/>
                </a:cubicBezTo>
                <a:cubicBezTo>
                  <a:pt x="471821" y="1398190"/>
                  <a:pt x="468011" y="1394619"/>
                  <a:pt x="464200" y="1394619"/>
                </a:cubicBezTo>
                <a:cubicBezTo>
                  <a:pt x="464200" y="1398190"/>
                  <a:pt x="464200" y="1401762"/>
                  <a:pt x="468011" y="1401762"/>
                </a:cubicBezTo>
                <a:cubicBezTo>
                  <a:pt x="468011" y="1401762"/>
                  <a:pt x="468011" y="1401762"/>
                  <a:pt x="460390" y="1394619"/>
                </a:cubicBezTo>
                <a:cubicBezTo>
                  <a:pt x="468011" y="1394619"/>
                  <a:pt x="464200" y="1391047"/>
                  <a:pt x="464200" y="1387475"/>
                </a:cubicBezTo>
                <a:close/>
                <a:moveTo>
                  <a:pt x="163061" y="1387475"/>
                </a:moveTo>
                <a:cubicBezTo>
                  <a:pt x="166692" y="1387475"/>
                  <a:pt x="166692" y="1391179"/>
                  <a:pt x="163061" y="1394883"/>
                </a:cubicBezTo>
                <a:cubicBezTo>
                  <a:pt x="163061" y="1394883"/>
                  <a:pt x="163061" y="1394883"/>
                  <a:pt x="152176" y="1391179"/>
                </a:cubicBezTo>
                <a:cubicBezTo>
                  <a:pt x="155806" y="1394883"/>
                  <a:pt x="152176" y="1398587"/>
                  <a:pt x="155806" y="1398587"/>
                </a:cubicBezTo>
                <a:cubicBezTo>
                  <a:pt x="141290" y="1394883"/>
                  <a:pt x="159436" y="1394883"/>
                  <a:pt x="148549" y="1391179"/>
                </a:cubicBezTo>
                <a:cubicBezTo>
                  <a:pt x="155806" y="1387475"/>
                  <a:pt x="166692" y="1394883"/>
                  <a:pt x="163061" y="1387475"/>
                </a:cubicBezTo>
                <a:close/>
                <a:moveTo>
                  <a:pt x="0" y="1387475"/>
                </a:moveTo>
                <a:cubicBezTo>
                  <a:pt x="7413" y="1391179"/>
                  <a:pt x="12968" y="1391179"/>
                  <a:pt x="18059" y="1391642"/>
                </a:cubicBezTo>
                <a:lnTo>
                  <a:pt x="23939" y="1394313"/>
                </a:lnTo>
                <a:close/>
                <a:moveTo>
                  <a:pt x="1569246" y="1384300"/>
                </a:moveTo>
                <a:cubicBezTo>
                  <a:pt x="1569246" y="1384300"/>
                  <a:pt x="1569246" y="1384300"/>
                  <a:pt x="1581152" y="1384300"/>
                </a:cubicBezTo>
                <a:cubicBezTo>
                  <a:pt x="1581152" y="1384300"/>
                  <a:pt x="1581152" y="1384300"/>
                  <a:pt x="1573214" y="1390650"/>
                </a:cubicBezTo>
                <a:cubicBezTo>
                  <a:pt x="1565277" y="1390650"/>
                  <a:pt x="1569246" y="1387475"/>
                  <a:pt x="1569246" y="1384300"/>
                </a:cubicBezTo>
                <a:close/>
                <a:moveTo>
                  <a:pt x="527066" y="1384300"/>
                </a:moveTo>
                <a:cubicBezTo>
                  <a:pt x="523574" y="1388004"/>
                  <a:pt x="520081" y="1391708"/>
                  <a:pt x="513097" y="1395412"/>
                </a:cubicBezTo>
                <a:cubicBezTo>
                  <a:pt x="509604" y="1388004"/>
                  <a:pt x="523574" y="1388004"/>
                  <a:pt x="527066" y="1384300"/>
                </a:cubicBezTo>
                <a:close/>
                <a:moveTo>
                  <a:pt x="493728" y="1384300"/>
                </a:moveTo>
                <a:cubicBezTo>
                  <a:pt x="497698" y="1391708"/>
                  <a:pt x="509604" y="1384300"/>
                  <a:pt x="509604" y="1391708"/>
                </a:cubicBezTo>
                <a:cubicBezTo>
                  <a:pt x="501666" y="1384300"/>
                  <a:pt x="505635" y="1395412"/>
                  <a:pt x="497698" y="1395412"/>
                </a:cubicBezTo>
                <a:cubicBezTo>
                  <a:pt x="497698" y="1391708"/>
                  <a:pt x="501666" y="1384300"/>
                  <a:pt x="493728" y="1388004"/>
                </a:cubicBezTo>
                <a:close/>
                <a:moveTo>
                  <a:pt x="1370508" y="1377738"/>
                </a:moveTo>
                <a:lnTo>
                  <a:pt x="1368054" y="1380067"/>
                </a:lnTo>
                <a:lnTo>
                  <a:pt x="1365086" y="1378336"/>
                </a:lnTo>
                <a:lnTo>
                  <a:pt x="1368814" y="1377925"/>
                </a:lnTo>
                <a:close/>
                <a:moveTo>
                  <a:pt x="554053" y="1376362"/>
                </a:moveTo>
                <a:cubicBezTo>
                  <a:pt x="554053" y="1376362"/>
                  <a:pt x="554053" y="1376362"/>
                  <a:pt x="554053" y="1384299"/>
                </a:cubicBezTo>
                <a:cubicBezTo>
                  <a:pt x="554053" y="1384299"/>
                  <a:pt x="554053" y="1384299"/>
                  <a:pt x="550084" y="1380331"/>
                </a:cubicBezTo>
                <a:cubicBezTo>
                  <a:pt x="550084" y="1380331"/>
                  <a:pt x="546115" y="1380331"/>
                  <a:pt x="554053" y="1376362"/>
                </a:cubicBezTo>
                <a:close/>
                <a:moveTo>
                  <a:pt x="1811335" y="1375569"/>
                </a:moveTo>
                <a:cubicBezTo>
                  <a:pt x="1822447" y="1371600"/>
                  <a:pt x="1811335" y="1379538"/>
                  <a:pt x="1815039" y="1383506"/>
                </a:cubicBezTo>
                <a:cubicBezTo>
                  <a:pt x="1800223" y="1387475"/>
                  <a:pt x="1815039" y="1379538"/>
                  <a:pt x="1811335" y="1375569"/>
                </a:cubicBezTo>
                <a:close/>
                <a:moveTo>
                  <a:pt x="1360116" y="1375437"/>
                </a:moveTo>
                <a:lnTo>
                  <a:pt x="1365086" y="1378336"/>
                </a:lnTo>
                <a:lnTo>
                  <a:pt x="1349375" y="1380067"/>
                </a:lnTo>
                <a:cubicBezTo>
                  <a:pt x="1353110" y="1380067"/>
                  <a:pt x="1349375" y="1380067"/>
                  <a:pt x="1349375" y="1376363"/>
                </a:cubicBezTo>
                <a:cubicBezTo>
                  <a:pt x="1353110" y="1374510"/>
                  <a:pt x="1356847" y="1374510"/>
                  <a:pt x="1360116" y="1375437"/>
                </a:cubicBezTo>
                <a:close/>
                <a:moveTo>
                  <a:pt x="1915252" y="1373745"/>
                </a:moveTo>
                <a:lnTo>
                  <a:pt x="1914126" y="1375072"/>
                </a:lnTo>
                <a:cubicBezTo>
                  <a:pt x="1911348" y="1376858"/>
                  <a:pt x="1907643" y="1377751"/>
                  <a:pt x="1900235" y="1379537"/>
                </a:cubicBezTo>
                <a:cubicBezTo>
                  <a:pt x="1900235" y="1379537"/>
                  <a:pt x="1900235" y="1379537"/>
                  <a:pt x="1902550" y="1378644"/>
                </a:cubicBezTo>
                <a:close/>
                <a:moveTo>
                  <a:pt x="1501774" y="1372290"/>
                </a:moveTo>
                <a:cubicBezTo>
                  <a:pt x="1498071" y="1376018"/>
                  <a:pt x="1495294" y="1376949"/>
                  <a:pt x="1492978" y="1376483"/>
                </a:cubicBezTo>
                <a:lnTo>
                  <a:pt x="1491351" y="1375350"/>
                </a:lnTo>
                <a:close/>
                <a:moveTo>
                  <a:pt x="1486959" y="1372290"/>
                </a:moveTo>
                <a:lnTo>
                  <a:pt x="1491351" y="1375350"/>
                </a:lnTo>
                <a:lnTo>
                  <a:pt x="1490662" y="1375552"/>
                </a:lnTo>
                <a:lnTo>
                  <a:pt x="1481302" y="1375944"/>
                </a:lnTo>
                <a:close/>
                <a:moveTo>
                  <a:pt x="96046" y="1371600"/>
                </a:moveTo>
                <a:cubicBezTo>
                  <a:pt x="92306" y="1375410"/>
                  <a:pt x="92306" y="1379220"/>
                  <a:pt x="94176" y="1382554"/>
                </a:cubicBezTo>
                <a:lnTo>
                  <a:pt x="103338" y="1390483"/>
                </a:lnTo>
                <a:lnTo>
                  <a:pt x="17467" y="1386840"/>
                </a:lnTo>
                <a:cubicBezTo>
                  <a:pt x="24949" y="1383030"/>
                  <a:pt x="32433" y="1383030"/>
                  <a:pt x="39917" y="1383030"/>
                </a:cubicBezTo>
                <a:cubicBezTo>
                  <a:pt x="39917" y="1383030"/>
                  <a:pt x="39917" y="1383030"/>
                  <a:pt x="43662" y="1375410"/>
                </a:cubicBezTo>
                <a:cubicBezTo>
                  <a:pt x="54887" y="1375410"/>
                  <a:pt x="77337" y="1375410"/>
                  <a:pt x="96046" y="1371600"/>
                </a:cubicBezTo>
                <a:close/>
                <a:moveTo>
                  <a:pt x="1917083" y="1371587"/>
                </a:moveTo>
                <a:lnTo>
                  <a:pt x="1918756" y="1372394"/>
                </a:lnTo>
                <a:lnTo>
                  <a:pt x="1915252" y="1373745"/>
                </a:lnTo>
                <a:close/>
                <a:moveTo>
                  <a:pt x="580991" y="1369358"/>
                </a:moveTo>
                <a:lnTo>
                  <a:pt x="572114" y="1371600"/>
                </a:lnTo>
                <a:cubicBezTo>
                  <a:pt x="571171" y="1370806"/>
                  <a:pt x="572350" y="1370211"/>
                  <a:pt x="574529" y="1369814"/>
                </a:cubicBezTo>
                <a:close/>
                <a:moveTo>
                  <a:pt x="582954" y="1369219"/>
                </a:moveTo>
                <a:cubicBezTo>
                  <a:pt x="589080" y="1369219"/>
                  <a:pt x="594736" y="1370013"/>
                  <a:pt x="590965" y="1371600"/>
                </a:cubicBezTo>
                <a:lnTo>
                  <a:pt x="581849" y="1369297"/>
                </a:lnTo>
                <a:close/>
                <a:moveTo>
                  <a:pt x="581540" y="1369219"/>
                </a:moveTo>
                <a:lnTo>
                  <a:pt x="581849" y="1369297"/>
                </a:lnTo>
                <a:lnTo>
                  <a:pt x="580991" y="1369358"/>
                </a:lnTo>
                <a:close/>
                <a:moveTo>
                  <a:pt x="1642269" y="1367631"/>
                </a:moveTo>
                <a:cubicBezTo>
                  <a:pt x="1644120" y="1366838"/>
                  <a:pt x="1645972" y="1366838"/>
                  <a:pt x="1647825" y="1368425"/>
                </a:cubicBezTo>
                <a:cubicBezTo>
                  <a:pt x="1644120" y="1368425"/>
                  <a:pt x="1636714" y="1371600"/>
                  <a:pt x="1636714" y="1371600"/>
                </a:cubicBezTo>
                <a:cubicBezTo>
                  <a:pt x="1638566" y="1370013"/>
                  <a:pt x="1640417" y="1368425"/>
                  <a:pt x="1642269" y="1367631"/>
                </a:cubicBezTo>
                <a:close/>
                <a:moveTo>
                  <a:pt x="1922460" y="1365250"/>
                </a:moveTo>
                <a:lnTo>
                  <a:pt x="1917083" y="1371587"/>
                </a:lnTo>
                <a:lnTo>
                  <a:pt x="1912274" y="1369268"/>
                </a:lnTo>
                <a:cubicBezTo>
                  <a:pt x="1909495" y="1369715"/>
                  <a:pt x="1907643" y="1370608"/>
                  <a:pt x="1911348" y="1368822"/>
                </a:cubicBezTo>
                <a:cubicBezTo>
                  <a:pt x="1911348" y="1368822"/>
                  <a:pt x="1911348" y="1368822"/>
                  <a:pt x="1922460" y="1365250"/>
                </a:cubicBezTo>
                <a:close/>
                <a:moveTo>
                  <a:pt x="1587896" y="1365250"/>
                </a:moveTo>
                <a:cubicBezTo>
                  <a:pt x="1598613" y="1365250"/>
                  <a:pt x="1584325" y="1376362"/>
                  <a:pt x="1591468" y="1372658"/>
                </a:cubicBezTo>
                <a:close/>
                <a:moveTo>
                  <a:pt x="1495427" y="1365250"/>
                </a:moveTo>
                <a:lnTo>
                  <a:pt x="1498600" y="1365250"/>
                </a:lnTo>
                <a:lnTo>
                  <a:pt x="1495427" y="1371600"/>
                </a:lnTo>
                <a:close/>
                <a:moveTo>
                  <a:pt x="1397934" y="1365250"/>
                </a:moveTo>
                <a:cubicBezTo>
                  <a:pt x="1405407" y="1365250"/>
                  <a:pt x="1397934" y="1376363"/>
                  <a:pt x="1412875" y="1376363"/>
                </a:cubicBezTo>
                <a:cubicBezTo>
                  <a:pt x="1412875" y="1376363"/>
                  <a:pt x="1412875" y="1376363"/>
                  <a:pt x="1405407" y="1387475"/>
                </a:cubicBezTo>
                <a:cubicBezTo>
                  <a:pt x="1401669" y="1387475"/>
                  <a:pt x="1397934" y="1383771"/>
                  <a:pt x="1394200" y="1387475"/>
                </a:cubicBezTo>
                <a:cubicBezTo>
                  <a:pt x="1394200" y="1387475"/>
                  <a:pt x="1394200" y="1387475"/>
                  <a:pt x="1401669" y="1380067"/>
                </a:cubicBezTo>
                <a:cubicBezTo>
                  <a:pt x="1401669" y="1380067"/>
                  <a:pt x="1401669" y="1380067"/>
                  <a:pt x="1386728" y="1383771"/>
                </a:cubicBezTo>
                <a:cubicBezTo>
                  <a:pt x="1394200" y="1380067"/>
                  <a:pt x="1397934" y="1376363"/>
                  <a:pt x="1397934" y="1372658"/>
                </a:cubicBezTo>
                <a:cubicBezTo>
                  <a:pt x="1397934" y="1372658"/>
                  <a:pt x="1397934" y="1372658"/>
                  <a:pt x="1379260" y="1372658"/>
                </a:cubicBezTo>
                <a:cubicBezTo>
                  <a:pt x="1375522" y="1372658"/>
                  <a:pt x="1382994" y="1372658"/>
                  <a:pt x="1382994" y="1376363"/>
                </a:cubicBezTo>
                <a:cubicBezTo>
                  <a:pt x="1382994" y="1376363"/>
                  <a:pt x="1382994" y="1376363"/>
                  <a:pt x="1378791" y="1376826"/>
                </a:cubicBezTo>
                <a:lnTo>
                  <a:pt x="1370508" y="1377738"/>
                </a:lnTo>
                <a:lnTo>
                  <a:pt x="1378791" y="1369880"/>
                </a:lnTo>
                <a:cubicBezTo>
                  <a:pt x="1383929" y="1368028"/>
                  <a:pt x="1390463" y="1367102"/>
                  <a:pt x="1397934" y="1365250"/>
                </a:cubicBezTo>
                <a:close/>
                <a:moveTo>
                  <a:pt x="360556" y="1364563"/>
                </a:moveTo>
                <a:lnTo>
                  <a:pt x="360462" y="1364937"/>
                </a:lnTo>
                <a:lnTo>
                  <a:pt x="359879" y="1364718"/>
                </a:lnTo>
                <a:close/>
                <a:moveTo>
                  <a:pt x="1610254" y="1361122"/>
                </a:moveTo>
                <a:cubicBezTo>
                  <a:pt x="1610254" y="1361122"/>
                  <a:pt x="1610254" y="1361122"/>
                  <a:pt x="1606551" y="1368742"/>
                </a:cubicBezTo>
                <a:cubicBezTo>
                  <a:pt x="1606551" y="1368742"/>
                  <a:pt x="1606551" y="1368742"/>
                  <a:pt x="1628776" y="1361122"/>
                </a:cubicBezTo>
                <a:cubicBezTo>
                  <a:pt x="1639887" y="1361122"/>
                  <a:pt x="1628776" y="1368742"/>
                  <a:pt x="1632480" y="1368742"/>
                </a:cubicBezTo>
                <a:cubicBezTo>
                  <a:pt x="1625073" y="1364932"/>
                  <a:pt x="1613959" y="1364932"/>
                  <a:pt x="1610254" y="1376362"/>
                </a:cubicBezTo>
                <a:cubicBezTo>
                  <a:pt x="1595440" y="1376362"/>
                  <a:pt x="1613959" y="1357312"/>
                  <a:pt x="1595440" y="1368742"/>
                </a:cubicBezTo>
                <a:cubicBezTo>
                  <a:pt x="1599144" y="1364932"/>
                  <a:pt x="1602847" y="1357312"/>
                  <a:pt x="1610254" y="1361122"/>
                </a:cubicBezTo>
                <a:close/>
                <a:moveTo>
                  <a:pt x="577238" y="1360872"/>
                </a:moveTo>
                <a:lnTo>
                  <a:pt x="571743" y="1363397"/>
                </a:lnTo>
                <a:cubicBezTo>
                  <a:pt x="568024" y="1364323"/>
                  <a:pt x="565234" y="1365249"/>
                  <a:pt x="565234" y="1368954"/>
                </a:cubicBezTo>
                <a:cubicBezTo>
                  <a:pt x="565234" y="1368954"/>
                  <a:pt x="568954" y="1368954"/>
                  <a:pt x="568954" y="1368954"/>
                </a:cubicBezTo>
                <a:cubicBezTo>
                  <a:pt x="561514" y="1368954"/>
                  <a:pt x="565234" y="1372658"/>
                  <a:pt x="557795" y="1376362"/>
                </a:cubicBezTo>
                <a:cubicBezTo>
                  <a:pt x="550352" y="1376362"/>
                  <a:pt x="550352" y="1361545"/>
                  <a:pt x="561514" y="1365249"/>
                </a:cubicBezTo>
                <a:cubicBezTo>
                  <a:pt x="561514" y="1359693"/>
                  <a:pt x="568024" y="1360619"/>
                  <a:pt x="574068" y="1361082"/>
                </a:cubicBezTo>
                <a:close/>
                <a:moveTo>
                  <a:pt x="1550989" y="1360487"/>
                </a:moveTo>
                <a:cubicBezTo>
                  <a:pt x="1550989" y="1360487"/>
                  <a:pt x="1550989" y="1360487"/>
                  <a:pt x="1547134" y="1376362"/>
                </a:cubicBezTo>
                <a:cubicBezTo>
                  <a:pt x="1543276" y="1364456"/>
                  <a:pt x="1531712" y="1372393"/>
                  <a:pt x="1523999" y="1376362"/>
                </a:cubicBezTo>
                <a:cubicBezTo>
                  <a:pt x="1523999" y="1376362"/>
                  <a:pt x="1523999" y="1376362"/>
                  <a:pt x="1550989" y="1360487"/>
                </a:cubicBezTo>
                <a:close/>
                <a:moveTo>
                  <a:pt x="582550" y="1358430"/>
                </a:moveTo>
                <a:lnTo>
                  <a:pt x="581914" y="1360561"/>
                </a:lnTo>
                <a:lnTo>
                  <a:pt x="577238" y="1360872"/>
                </a:lnTo>
                <a:close/>
                <a:moveTo>
                  <a:pt x="349391" y="1349632"/>
                </a:moveTo>
                <a:cubicBezTo>
                  <a:pt x="350321" y="1352431"/>
                  <a:pt x="350321" y="1353831"/>
                  <a:pt x="349742" y="1354473"/>
                </a:cubicBezTo>
                <a:lnTo>
                  <a:pt x="349391" y="1354505"/>
                </a:lnTo>
                <a:lnTo>
                  <a:pt x="349391" y="1351032"/>
                </a:lnTo>
                <a:cubicBezTo>
                  <a:pt x="349391" y="1349632"/>
                  <a:pt x="349391" y="1349632"/>
                  <a:pt x="349391" y="1349632"/>
                </a:cubicBezTo>
                <a:close/>
                <a:moveTo>
                  <a:pt x="1799696" y="1349375"/>
                </a:moveTo>
                <a:cubicBezTo>
                  <a:pt x="1799696" y="1349375"/>
                  <a:pt x="1799696" y="1349375"/>
                  <a:pt x="1803398" y="1356783"/>
                </a:cubicBezTo>
                <a:cubicBezTo>
                  <a:pt x="1799696" y="1360487"/>
                  <a:pt x="1795990" y="1360487"/>
                  <a:pt x="1792286" y="1360487"/>
                </a:cubicBezTo>
                <a:close/>
                <a:moveTo>
                  <a:pt x="1643856" y="1349375"/>
                </a:moveTo>
                <a:cubicBezTo>
                  <a:pt x="1643856" y="1349375"/>
                  <a:pt x="1643856" y="1349375"/>
                  <a:pt x="1650999" y="1356783"/>
                </a:cubicBezTo>
                <a:cubicBezTo>
                  <a:pt x="1643856" y="1360487"/>
                  <a:pt x="1650999" y="1349375"/>
                  <a:pt x="1636714" y="1356783"/>
                </a:cubicBezTo>
                <a:cubicBezTo>
                  <a:pt x="1636714" y="1356783"/>
                  <a:pt x="1636714" y="1356783"/>
                  <a:pt x="1643856" y="1349375"/>
                </a:cubicBezTo>
                <a:close/>
                <a:moveTo>
                  <a:pt x="370975" y="1348133"/>
                </a:moveTo>
                <a:lnTo>
                  <a:pt x="373878" y="1348821"/>
                </a:lnTo>
                <a:lnTo>
                  <a:pt x="371725" y="1349632"/>
                </a:lnTo>
                <a:close/>
                <a:moveTo>
                  <a:pt x="1616671" y="1347655"/>
                </a:moveTo>
                <a:lnTo>
                  <a:pt x="1617807" y="1348413"/>
                </a:lnTo>
                <a:lnTo>
                  <a:pt x="1611576" y="1349970"/>
                </a:lnTo>
                <a:cubicBezTo>
                  <a:pt x="1609724" y="1350433"/>
                  <a:pt x="1609724" y="1350433"/>
                  <a:pt x="1609724" y="1350433"/>
                </a:cubicBezTo>
                <a:cubicBezTo>
                  <a:pt x="1611576" y="1350433"/>
                  <a:pt x="1614355" y="1348581"/>
                  <a:pt x="1616671" y="1347655"/>
                </a:cubicBezTo>
                <a:close/>
                <a:moveTo>
                  <a:pt x="1624542" y="1346729"/>
                </a:moveTo>
                <a:cubicBezTo>
                  <a:pt x="1624542" y="1346729"/>
                  <a:pt x="1631949" y="1350433"/>
                  <a:pt x="1624542" y="1350433"/>
                </a:cubicBezTo>
                <a:cubicBezTo>
                  <a:pt x="1624542" y="1350433"/>
                  <a:pt x="1617132" y="1354137"/>
                  <a:pt x="1620839" y="1350433"/>
                </a:cubicBezTo>
                <a:lnTo>
                  <a:pt x="1617807" y="1348413"/>
                </a:lnTo>
                <a:close/>
                <a:moveTo>
                  <a:pt x="1841497" y="1346200"/>
                </a:moveTo>
                <a:lnTo>
                  <a:pt x="1847847" y="1346200"/>
                </a:lnTo>
                <a:lnTo>
                  <a:pt x="1841497" y="1349375"/>
                </a:lnTo>
                <a:close/>
                <a:moveTo>
                  <a:pt x="1536020" y="1346200"/>
                </a:moveTo>
                <a:cubicBezTo>
                  <a:pt x="1539878" y="1349772"/>
                  <a:pt x="1532164" y="1353344"/>
                  <a:pt x="1539878" y="1356915"/>
                </a:cubicBezTo>
                <a:cubicBezTo>
                  <a:pt x="1532164" y="1349772"/>
                  <a:pt x="1524456" y="1360487"/>
                  <a:pt x="1524456" y="1360487"/>
                </a:cubicBezTo>
                <a:cubicBezTo>
                  <a:pt x="1532164" y="1356915"/>
                  <a:pt x="1512887" y="1349772"/>
                  <a:pt x="1536020" y="1346200"/>
                </a:cubicBezTo>
                <a:close/>
                <a:moveTo>
                  <a:pt x="1479552" y="1346200"/>
                </a:moveTo>
                <a:lnTo>
                  <a:pt x="1498600" y="1346200"/>
                </a:lnTo>
                <a:lnTo>
                  <a:pt x="1487489" y="1354137"/>
                </a:lnTo>
                <a:close/>
                <a:moveTo>
                  <a:pt x="1442508" y="1346200"/>
                </a:moveTo>
                <a:cubicBezTo>
                  <a:pt x="1442508" y="1357382"/>
                  <a:pt x="1475848" y="1346200"/>
                  <a:pt x="1472145" y="1361109"/>
                </a:cubicBezTo>
                <a:lnTo>
                  <a:pt x="1486959" y="1361109"/>
                </a:lnTo>
                <a:cubicBezTo>
                  <a:pt x="1483255" y="1364836"/>
                  <a:pt x="1486959" y="1364836"/>
                  <a:pt x="1486959" y="1364836"/>
                </a:cubicBezTo>
                <a:cubicBezTo>
                  <a:pt x="1486959" y="1364836"/>
                  <a:pt x="1486959" y="1364836"/>
                  <a:pt x="1472145" y="1368563"/>
                </a:cubicBezTo>
                <a:cubicBezTo>
                  <a:pt x="1475848" y="1372290"/>
                  <a:pt x="1483255" y="1364836"/>
                  <a:pt x="1479552" y="1376018"/>
                </a:cubicBezTo>
                <a:lnTo>
                  <a:pt x="1481302" y="1375944"/>
                </a:lnTo>
                <a:lnTo>
                  <a:pt x="1478394" y="1377823"/>
                </a:lnTo>
                <a:cubicBezTo>
                  <a:pt x="1476309" y="1383239"/>
                  <a:pt x="1488810" y="1388131"/>
                  <a:pt x="1472145" y="1390926"/>
                </a:cubicBezTo>
                <a:cubicBezTo>
                  <a:pt x="1472145" y="1402108"/>
                  <a:pt x="1486959" y="1390926"/>
                  <a:pt x="1490662" y="1398381"/>
                </a:cubicBezTo>
                <a:cubicBezTo>
                  <a:pt x="1472145" y="1409562"/>
                  <a:pt x="1475848" y="1387199"/>
                  <a:pt x="1457326" y="1402108"/>
                </a:cubicBezTo>
                <a:cubicBezTo>
                  <a:pt x="1457326" y="1402108"/>
                  <a:pt x="1457326" y="1402108"/>
                  <a:pt x="1461029" y="1402108"/>
                </a:cubicBezTo>
                <a:cubicBezTo>
                  <a:pt x="1453622" y="1405835"/>
                  <a:pt x="1446212" y="1405835"/>
                  <a:pt x="1438805" y="1405835"/>
                </a:cubicBezTo>
                <a:cubicBezTo>
                  <a:pt x="1438805" y="1405835"/>
                  <a:pt x="1438805" y="1405835"/>
                  <a:pt x="1446212" y="1398381"/>
                </a:cubicBezTo>
                <a:cubicBezTo>
                  <a:pt x="1442508" y="1394653"/>
                  <a:pt x="1431396" y="1394653"/>
                  <a:pt x="1420283" y="1394653"/>
                </a:cubicBezTo>
                <a:cubicBezTo>
                  <a:pt x="1416583" y="1398381"/>
                  <a:pt x="1435100" y="1394653"/>
                  <a:pt x="1427693" y="1398381"/>
                </a:cubicBezTo>
                <a:cubicBezTo>
                  <a:pt x="1423990" y="1402108"/>
                  <a:pt x="1420283" y="1394653"/>
                  <a:pt x="1412875" y="1394653"/>
                </a:cubicBezTo>
                <a:cubicBezTo>
                  <a:pt x="1412875" y="1400244"/>
                  <a:pt x="1406625" y="1405835"/>
                  <a:pt x="1409750" y="1411426"/>
                </a:cubicBezTo>
                <a:lnTo>
                  <a:pt x="1412362" y="1413564"/>
                </a:lnTo>
                <a:lnTo>
                  <a:pt x="1405931" y="1417016"/>
                </a:lnTo>
                <a:cubicBezTo>
                  <a:pt x="1406396" y="1418880"/>
                  <a:pt x="1409171" y="1420744"/>
                  <a:pt x="1412875" y="1420744"/>
                </a:cubicBezTo>
                <a:cubicBezTo>
                  <a:pt x="1409171" y="1424471"/>
                  <a:pt x="1405467" y="1420744"/>
                  <a:pt x="1401764" y="1420744"/>
                </a:cubicBezTo>
                <a:cubicBezTo>
                  <a:pt x="1401764" y="1417016"/>
                  <a:pt x="1405467" y="1417016"/>
                  <a:pt x="1409171" y="1413289"/>
                </a:cubicBezTo>
                <a:lnTo>
                  <a:pt x="1392005" y="1411719"/>
                </a:lnTo>
                <a:lnTo>
                  <a:pt x="1396670" y="1406301"/>
                </a:lnTo>
                <a:cubicBezTo>
                  <a:pt x="1398985" y="1403971"/>
                  <a:pt x="1401764" y="1402108"/>
                  <a:pt x="1405467" y="1402108"/>
                </a:cubicBezTo>
                <a:cubicBezTo>
                  <a:pt x="1409171" y="1394653"/>
                  <a:pt x="1405467" y="1394653"/>
                  <a:pt x="1401764" y="1390926"/>
                </a:cubicBezTo>
                <a:cubicBezTo>
                  <a:pt x="1401764" y="1390926"/>
                  <a:pt x="1401764" y="1390926"/>
                  <a:pt x="1420283" y="1383472"/>
                </a:cubicBezTo>
                <a:cubicBezTo>
                  <a:pt x="1420283" y="1383472"/>
                  <a:pt x="1420283" y="1383472"/>
                  <a:pt x="1416583" y="1379745"/>
                </a:cubicBezTo>
                <a:cubicBezTo>
                  <a:pt x="1420283" y="1372290"/>
                  <a:pt x="1438805" y="1361109"/>
                  <a:pt x="1449919" y="1353654"/>
                </a:cubicBezTo>
                <a:cubicBezTo>
                  <a:pt x="1449919" y="1353654"/>
                  <a:pt x="1449919" y="1353654"/>
                  <a:pt x="1442508" y="1346200"/>
                </a:cubicBezTo>
                <a:close/>
                <a:moveTo>
                  <a:pt x="731856" y="1343025"/>
                </a:moveTo>
                <a:lnTo>
                  <a:pt x="725505" y="1349375"/>
                </a:lnTo>
                <a:lnTo>
                  <a:pt x="720743" y="1346200"/>
                </a:lnTo>
                <a:close/>
                <a:moveTo>
                  <a:pt x="330748" y="1343025"/>
                </a:moveTo>
                <a:cubicBezTo>
                  <a:pt x="330748" y="1346729"/>
                  <a:pt x="334449" y="1343025"/>
                  <a:pt x="338153" y="1343025"/>
                </a:cubicBezTo>
                <a:cubicBezTo>
                  <a:pt x="338153" y="1346729"/>
                  <a:pt x="334449" y="1354137"/>
                  <a:pt x="334449" y="1354137"/>
                </a:cubicBezTo>
                <a:cubicBezTo>
                  <a:pt x="315929" y="1354137"/>
                  <a:pt x="338153" y="1346729"/>
                  <a:pt x="330748" y="1343025"/>
                </a:cubicBezTo>
                <a:close/>
                <a:moveTo>
                  <a:pt x="2108014" y="1340804"/>
                </a:moveTo>
                <a:lnTo>
                  <a:pt x="2106759" y="1342073"/>
                </a:lnTo>
                <a:cubicBezTo>
                  <a:pt x="2105817" y="1343025"/>
                  <a:pt x="2105817" y="1343025"/>
                  <a:pt x="2105817" y="1343025"/>
                </a:cubicBezTo>
                <a:close/>
                <a:moveTo>
                  <a:pt x="717735" y="1339320"/>
                </a:moveTo>
                <a:cubicBezTo>
                  <a:pt x="717735" y="1346729"/>
                  <a:pt x="706576" y="1343025"/>
                  <a:pt x="699137" y="1343025"/>
                </a:cubicBezTo>
                <a:cubicBezTo>
                  <a:pt x="699137" y="1343025"/>
                  <a:pt x="699137" y="1343025"/>
                  <a:pt x="717735" y="1339320"/>
                </a:cubicBezTo>
                <a:close/>
                <a:moveTo>
                  <a:pt x="286106" y="1338434"/>
                </a:moveTo>
                <a:cubicBezTo>
                  <a:pt x="286106" y="1357097"/>
                  <a:pt x="312176" y="1334701"/>
                  <a:pt x="319620" y="1349632"/>
                </a:cubicBezTo>
                <a:cubicBezTo>
                  <a:pt x="319620" y="1349632"/>
                  <a:pt x="319620" y="1345899"/>
                  <a:pt x="319620" y="1345899"/>
                </a:cubicBezTo>
                <a:cubicBezTo>
                  <a:pt x="319620" y="1347766"/>
                  <a:pt x="322411" y="1350565"/>
                  <a:pt x="325668" y="1353365"/>
                </a:cubicBezTo>
                <a:lnTo>
                  <a:pt x="333331" y="1359841"/>
                </a:lnTo>
                <a:lnTo>
                  <a:pt x="333109" y="1360364"/>
                </a:lnTo>
                <a:cubicBezTo>
                  <a:pt x="333573" y="1360830"/>
                  <a:pt x="334504" y="1360830"/>
                  <a:pt x="334504" y="1360830"/>
                </a:cubicBezTo>
                <a:lnTo>
                  <a:pt x="333331" y="1359841"/>
                </a:lnTo>
                <a:lnTo>
                  <a:pt x="334504" y="1357097"/>
                </a:lnTo>
                <a:cubicBezTo>
                  <a:pt x="338228" y="1360830"/>
                  <a:pt x="341947" y="1364563"/>
                  <a:pt x="345673" y="1360830"/>
                </a:cubicBezTo>
                <a:cubicBezTo>
                  <a:pt x="345673" y="1360830"/>
                  <a:pt x="341947" y="1357097"/>
                  <a:pt x="338228" y="1357097"/>
                </a:cubicBezTo>
                <a:cubicBezTo>
                  <a:pt x="340085" y="1353365"/>
                  <a:pt x="343808" y="1354298"/>
                  <a:pt x="346604" y="1354764"/>
                </a:cubicBezTo>
                <a:lnTo>
                  <a:pt x="349391" y="1354505"/>
                </a:lnTo>
                <a:lnTo>
                  <a:pt x="349391" y="1360830"/>
                </a:lnTo>
                <a:lnTo>
                  <a:pt x="359879" y="1364718"/>
                </a:lnTo>
                <a:lnTo>
                  <a:pt x="350321" y="1366896"/>
                </a:lnTo>
                <a:cubicBezTo>
                  <a:pt x="346604" y="1367362"/>
                  <a:pt x="343808" y="1368296"/>
                  <a:pt x="345673" y="1372028"/>
                </a:cubicBezTo>
                <a:cubicBezTo>
                  <a:pt x="345673" y="1372028"/>
                  <a:pt x="345673" y="1372028"/>
                  <a:pt x="323338" y="1368296"/>
                </a:cubicBezTo>
                <a:cubicBezTo>
                  <a:pt x="323338" y="1368296"/>
                  <a:pt x="323338" y="1368296"/>
                  <a:pt x="324737" y="1369229"/>
                </a:cubicBezTo>
                <a:lnTo>
                  <a:pt x="331542" y="1373778"/>
                </a:lnTo>
                <a:lnTo>
                  <a:pt x="324737" y="1376694"/>
                </a:lnTo>
                <a:cubicBezTo>
                  <a:pt x="319620" y="1379494"/>
                  <a:pt x="314036" y="1383227"/>
                  <a:pt x="312176" y="1383227"/>
                </a:cubicBezTo>
                <a:cubicBezTo>
                  <a:pt x="319620" y="1390692"/>
                  <a:pt x="323338" y="1379494"/>
                  <a:pt x="330785" y="1383227"/>
                </a:cubicBezTo>
                <a:cubicBezTo>
                  <a:pt x="330785" y="1383227"/>
                  <a:pt x="330785" y="1383227"/>
                  <a:pt x="330785" y="1390692"/>
                </a:cubicBezTo>
                <a:cubicBezTo>
                  <a:pt x="330785" y="1390692"/>
                  <a:pt x="330785" y="1390692"/>
                  <a:pt x="315894" y="1394425"/>
                </a:cubicBezTo>
                <a:cubicBezTo>
                  <a:pt x="315894" y="1394425"/>
                  <a:pt x="315894" y="1394425"/>
                  <a:pt x="315894" y="1390692"/>
                </a:cubicBezTo>
                <a:cubicBezTo>
                  <a:pt x="304732" y="1390692"/>
                  <a:pt x="286106" y="1390692"/>
                  <a:pt x="289826" y="1398158"/>
                </a:cubicBezTo>
                <a:cubicBezTo>
                  <a:pt x="282384" y="1390692"/>
                  <a:pt x="289826" y="1386960"/>
                  <a:pt x="282384" y="1379494"/>
                </a:cubicBezTo>
                <a:cubicBezTo>
                  <a:pt x="260054" y="1379494"/>
                  <a:pt x="286106" y="1390692"/>
                  <a:pt x="263775" y="1394425"/>
                </a:cubicBezTo>
                <a:cubicBezTo>
                  <a:pt x="263775" y="1394425"/>
                  <a:pt x="263775" y="1394425"/>
                  <a:pt x="265634" y="1395358"/>
                </a:cubicBezTo>
                <a:lnTo>
                  <a:pt x="271218" y="1398158"/>
                </a:lnTo>
                <a:lnTo>
                  <a:pt x="271218" y="1401891"/>
                </a:lnTo>
                <a:cubicBezTo>
                  <a:pt x="267497" y="1401891"/>
                  <a:pt x="263775" y="1398158"/>
                  <a:pt x="260054" y="1401891"/>
                </a:cubicBezTo>
                <a:cubicBezTo>
                  <a:pt x="263775" y="1401891"/>
                  <a:pt x="256332" y="1405623"/>
                  <a:pt x="252611" y="1409356"/>
                </a:cubicBezTo>
                <a:cubicBezTo>
                  <a:pt x="252611" y="1409356"/>
                  <a:pt x="252611" y="1409356"/>
                  <a:pt x="256332" y="1409356"/>
                </a:cubicBezTo>
                <a:cubicBezTo>
                  <a:pt x="256332" y="1409356"/>
                  <a:pt x="256332" y="1409356"/>
                  <a:pt x="252611" y="1420554"/>
                </a:cubicBezTo>
                <a:cubicBezTo>
                  <a:pt x="267497" y="1428020"/>
                  <a:pt x="260054" y="1409356"/>
                  <a:pt x="267497" y="1416822"/>
                </a:cubicBezTo>
                <a:cubicBezTo>
                  <a:pt x="271218" y="1416822"/>
                  <a:pt x="278661" y="1420554"/>
                  <a:pt x="282384" y="1416822"/>
                </a:cubicBezTo>
                <a:cubicBezTo>
                  <a:pt x="289826" y="1414955"/>
                  <a:pt x="291689" y="1418688"/>
                  <a:pt x="292154" y="1421954"/>
                </a:cubicBezTo>
                <a:lnTo>
                  <a:pt x="292262" y="1424287"/>
                </a:lnTo>
                <a:lnTo>
                  <a:pt x="282384" y="1424287"/>
                </a:lnTo>
                <a:cubicBezTo>
                  <a:pt x="274939" y="1431753"/>
                  <a:pt x="293548" y="1428020"/>
                  <a:pt x="278661" y="1431753"/>
                </a:cubicBezTo>
                <a:cubicBezTo>
                  <a:pt x="289826" y="1439218"/>
                  <a:pt x="289826" y="1431753"/>
                  <a:pt x="301007" y="1431753"/>
                </a:cubicBezTo>
                <a:cubicBezTo>
                  <a:pt x="312176" y="1431753"/>
                  <a:pt x="319620" y="1439218"/>
                  <a:pt x="330785" y="1439218"/>
                </a:cubicBezTo>
                <a:cubicBezTo>
                  <a:pt x="330785" y="1439218"/>
                  <a:pt x="330785" y="1439218"/>
                  <a:pt x="329386" y="1439685"/>
                </a:cubicBezTo>
                <a:lnTo>
                  <a:pt x="320236" y="1442743"/>
                </a:lnTo>
                <a:lnTo>
                  <a:pt x="309380" y="1442018"/>
                </a:lnTo>
                <a:cubicBezTo>
                  <a:pt x="304732" y="1442018"/>
                  <a:pt x="301007" y="1441084"/>
                  <a:pt x="301007" y="1435485"/>
                </a:cubicBezTo>
                <a:cubicBezTo>
                  <a:pt x="297289" y="1439218"/>
                  <a:pt x="289826" y="1442951"/>
                  <a:pt x="286106" y="1446684"/>
                </a:cubicBezTo>
                <a:cubicBezTo>
                  <a:pt x="286106" y="1446684"/>
                  <a:pt x="286106" y="1446684"/>
                  <a:pt x="293548" y="1450416"/>
                </a:cubicBezTo>
                <a:cubicBezTo>
                  <a:pt x="293548" y="1450416"/>
                  <a:pt x="293548" y="1450416"/>
                  <a:pt x="292154" y="1450883"/>
                </a:cubicBezTo>
                <a:lnTo>
                  <a:pt x="284616" y="1453403"/>
                </a:lnTo>
                <a:lnTo>
                  <a:pt x="278661" y="1450416"/>
                </a:lnTo>
                <a:cubicBezTo>
                  <a:pt x="278661" y="1450416"/>
                  <a:pt x="278661" y="1450416"/>
                  <a:pt x="282384" y="1442951"/>
                </a:cubicBezTo>
                <a:cubicBezTo>
                  <a:pt x="282384" y="1442951"/>
                  <a:pt x="282384" y="1442951"/>
                  <a:pt x="252611" y="1442951"/>
                </a:cubicBezTo>
                <a:cubicBezTo>
                  <a:pt x="252611" y="1442951"/>
                  <a:pt x="252611" y="1442951"/>
                  <a:pt x="252611" y="1435485"/>
                </a:cubicBezTo>
                <a:cubicBezTo>
                  <a:pt x="245168" y="1428020"/>
                  <a:pt x="234000" y="1439218"/>
                  <a:pt x="226556" y="1439218"/>
                </a:cubicBezTo>
                <a:cubicBezTo>
                  <a:pt x="234000" y="1439218"/>
                  <a:pt x="237725" y="1431753"/>
                  <a:pt x="230279" y="1428020"/>
                </a:cubicBezTo>
                <a:cubicBezTo>
                  <a:pt x="230279" y="1428020"/>
                  <a:pt x="222834" y="1428020"/>
                  <a:pt x="226556" y="1431753"/>
                </a:cubicBezTo>
                <a:cubicBezTo>
                  <a:pt x="204226" y="1431753"/>
                  <a:pt x="215391" y="1413089"/>
                  <a:pt x="211669" y="1409356"/>
                </a:cubicBezTo>
                <a:cubicBezTo>
                  <a:pt x="215391" y="1398158"/>
                  <a:pt x="226556" y="1413089"/>
                  <a:pt x="230279" y="1405623"/>
                </a:cubicBezTo>
                <a:cubicBezTo>
                  <a:pt x="230279" y="1405623"/>
                  <a:pt x="234000" y="1398158"/>
                  <a:pt x="230279" y="1401891"/>
                </a:cubicBezTo>
                <a:cubicBezTo>
                  <a:pt x="230279" y="1401891"/>
                  <a:pt x="230279" y="1401891"/>
                  <a:pt x="241446" y="1401891"/>
                </a:cubicBezTo>
                <a:cubicBezTo>
                  <a:pt x="237725" y="1398158"/>
                  <a:pt x="215391" y="1386960"/>
                  <a:pt x="215391" y="1401891"/>
                </a:cubicBezTo>
                <a:cubicBezTo>
                  <a:pt x="204226" y="1398158"/>
                  <a:pt x="207947" y="1383227"/>
                  <a:pt x="196783" y="1379494"/>
                </a:cubicBezTo>
                <a:cubicBezTo>
                  <a:pt x="196783" y="1379494"/>
                  <a:pt x="207947" y="1383227"/>
                  <a:pt x="207947" y="1375761"/>
                </a:cubicBezTo>
                <a:cubicBezTo>
                  <a:pt x="189341" y="1375761"/>
                  <a:pt x="178173" y="1375761"/>
                  <a:pt x="159564" y="1379494"/>
                </a:cubicBezTo>
                <a:cubicBezTo>
                  <a:pt x="148399" y="1375761"/>
                  <a:pt x="167008" y="1368296"/>
                  <a:pt x="152120" y="1368296"/>
                </a:cubicBezTo>
                <a:cubicBezTo>
                  <a:pt x="144677" y="1372028"/>
                  <a:pt x="126070" y="1368296"/>
                  <a:pt x="114902" y="1375761"/>
                </a:cubicBezTo>
                <a:lnTo>
                  <a:pt x="114902" y="1379390"/>
                </a:lnTo>
                <a:lnTo>
                  <a:pt x="118030" y="1383030"/>
                </a:lnTo>
                <a:cubicBezTo>
                  <a:pt x="119435" y="1383983"/>
                  <a:pt x="120371" y="1384935"/>
                  <a:pt x="118497" y="1386840"/>
                </a:cubicBezTo>
                <a:cubicBezTo>
                  <a:pt x="118497" y="1383030"/>
                  <a:pt x="111016" y="1386840"/>
                  <a:pt x="107272" y="1390650"/>
                </a:cubicBezTo>
                <a:lnTo>
                  <a:pt x="103682" y="1390498"/>
                </a:lnTo>
                <a:lnTo>
                  <a:pt x="104936" y="1389221"/>
                </a:lnTo>
                <a:lnTo>
                  <a:pt x="114595" y="1379384"/>
                </a:lnTo>
                <a:lnTo>
                  <a:pt x="101878" y="1374828"/>
                </a:lnTo>
                <a:cubicBezTo>
                  <a:pt x="100015" y="1372028"/>
                  <a:pt x="100015" y="1368296"/>
                  <a:pt x="100015" y="1364563"/>
                </a:cubicBezTo>
                <a:cubicBezTo>
                  <a:pt x="103736" y="1360830"/>
                  <a:pt x="107458" y="1372028"/>
                  <a:pt x="111180" y="1368296"/>
                </a:cubicBezTo>
                <a:cubicBezTo>
                  <a:pt x="107458" y="1364563"/>
                  <a:pt x="107458" y="1353365"/>
                  <a:pt x="100015" y="1353365"/>
                </a:cubicBezTo>
                <a:cubicBezTo>
                  <a:pt x="118623" y="1353365"/>
                  <a:pt x="111180" y="1372028"/>
                  <a:pt x="126070" y="1368296"/>
                </a:cubicBezTo>
                <a:cubicBezTo>
                  <a:pt x="133513" y="1360830"/>
                  <a:pt x="159564" y="1360830"/>
                  <a:pt x="178173" y="1357097"/>
                </a:cubicBezTo>
                <a:cubicBezTo>
                  <a:pt x="193062" y="1357097"/>
                  <a:pt x="189341" y="1357097"/>
                  <a:pt x="196783" y="1364563"/>
                </a:cubicBezTo>
                <a:cubicBezTo>
                  <a:pt x="222834" y="1345899"/>
                  <a:pt x="260054" y="1360830"/>
                  <a:pt x="286106" y="1338434"/>
                </a:cubicBezTo>
                <a:close/>
                <a:moveTo>
                  <a:pt x="1025538" y="1338262"/>
                </a:moveTo>
                <a:lnTo>
                  <a:pt x="1036651" y="1343025"/>
                </a:lnTo>
                <a:lnTo>
                  <a:pt x="1030301" y="1346200"/>
                </a:lnTo>
                <a:close/>
                <a:moveTo>
                  <a:pt x="21698" y="1338262"/>
                </a:moveTo>
                <a:cubicBezTo>
                  <a:pt x="47627" y="1338262"/>
                  <a:pt x="17993" y="1360884"/>
                  <a:pt x="36515" y="1360884"/>
                </a:cubicBezTo>
                <a:cubicBezTo>
                  <a:pt x="29108" y="1357113"/>
                  <a:pt x="32812" y="1360884"/>
                  <a:pt x="29108" y="1364654"/>
                </a:cubicBezTo>
                <a:cubicBezTo>
                  <a:pt x="32812" y="1349573"/>
                  <a:pt x="3179" y="1368424"/>
                  <a:pt x="6882" y="1349573"/>
                </a:cubicBezTo>
                <a:close/>
                <a:moveTo>
                  <a:pt x="162060" y="1338233"/>
                </a:moveTo>
                <a:lnTo>
                  <a:pt x="163328" y="1338897"/>
                </a:lnTo>
                <a:cubicBezTo>
                  <a:pt x="152404" y="1338897"/>
                  <a:pt x="152404" y="1338897"/>
                  <a:pt x="152404" y="1338897"/>
                </a:cubicBezTo>
                <a:close/>
                <a:moveTo>
                  <a:pt x="93030" y="1334798"/>
                </a:moveTo>
                <a:cubicBezTo>
                  <a:pt x="107954" y="1338551"/>
                  <a:pt x="89299" y="1346055"/>
                  <a:pt x="104224" y="1349808"/>
                </a:cubicBezTo>
                <a:cubicBezTo>
                  <a:pt x="104224" y="1349808"/>
                  <a:pt x="104224" y="1349808"/>
                  <a:pt x="85569" y="1346055"/>
                </a:cubicBezTo>
                <a:lnTo>
                  <a:pt x="85569" y="1342303"/>
                </a:lnTo>
                <a:cubicBezTo>
                  <a:pt x="89299" y="1342303"/>
                  <a:pt x="93030" y="1342303"/>
                  <a:pt x="96763" y="1342303"/>
                </a:cubicBezTo>
                <a:cubicBezTo>
                  <a:pt x="96763" y="1342303"/>
                  <a:pt x="96763" y="1338551"/>
                  <a:pt x="93030" y="1334798"/>
                </a:cubicBezTo>
                <a:close/>
                <a:moveTo>
                  <a:pt x="364281" y="1334701"/>
                </a:moveTo>
                <a:cubicBezTo>
                  <a:pt x="362420" y="1338434"/>
                  <a:pt x="365208" y="1340300"/>
                  <a:pt x="367999" y="1342166"/>
                </a:cubicBezTo>
                <a:lnTo>
                  <a:pt x="370975" y="1348133"/>
                </a:lnTo>
                <a:lnTo>
                  <a:pt x="368932" y="1347649"/>
                </a:lnTo>
                <a:cubicBezTo>
                  <a:pt x="366138" y="1347999"/>
                  <a:pt x="363351" y="1349632"/>
                  <a:pt x="360556" y="1353365"/>
                </a:cubicBezTo>
                <a:cubicBezTo>
                  <a:pt x="360556" y="1349632"/>
                  <a:pt x="353114" y="1345899"/>
                  <a:pt x="356833" y="1338434"/>
                </a:cubicBezTo>
                <a:cubicBezTo>
                  <a:pt x="360556" y="1342166"/>
                  <a:pt x="364281" y="1338434"/>
                  <a:pt x="364281" y="1334701"/>
                </a:cubicBezTo>
                <a:close/>
                <a:moveTo>
                  <a:pt x="1021382" y="1332814"/>
                </a:moveTo>
                <a:cubicBezTo>
                  <a:pt x="1022660" y="1332522"/>
                  <a:pt x="1024054" y="1332990"/>
                  <a:pt x="1025913" y="1334861"/>
                </a:cubicBezTo>
                <a:lnTo>
                  <a:pt x="1019780" y="1333865"/>
                </a:lnTo>
                <a:close/>
                <a:moveTo>
                  <a:pt x="896270" y="1331912"/>
                </a:moveTo>
                <a:lnTo>
                  <a:pt x="902834" y="1335180"/>
                </a:lnTo>
                <a:lnTo>
                  <a:pt x="902314" y="1335153"/>
                </a:lnTo>
                <a:cubicBezTo>
                  <a:pt x="899059" y="1335616"/>
                  <a:pt x="896270" y="1335616"/>
                  <a:pt x="896270" y="1331912"/>
                </a:cubicBezTo>
                <a:close/>
                <a:moveTo>
                  <a:pt x="739793" y="1331912"/>
                </a:moveTo>
                <a:cubicBezTo>
                  <a:pt x="739793" y="1331912"/>
                  <a:pt x="739793" y="1331912"/>
                  <a:pt x="754081" y="1331912"/>
                </a:cubicBezTo>
                <a:cubicBezTo>
                  <a:pt x="750509" y="1335087"/>
                  <a:pt x="746937" y="1338262"/>
                  <a:pt x="743365" y="1338262"/>
                </a:cubicBezTo>
                <a:cubicBezTo>
                  <a:pt x="739793" y="1338262"/>
                  <a:pt x="739793" y="1331912"/>
                  <a:pt x="739793" y="1331912"/>
                </a:cubicBezTo>
                <a:close/>
                <a:moveTo>
                  <a:pt x="624746" y="1331912"/>
                </a:moveTo>
                <a:cubicBezTo>
                  <a:pt x="624746" y="1331912"/>
                  <a:pt x="627536" y="1333764"/>
                  <a:pt x="630791" y="1336542"/>
                </a:cubicBezTo>
                <a:lnTo>
                  <a:pt x="631587" y="1337461"/>
                </a:lnTo>
                <a:lnTo>
                  <a:pt x="631372" y="1337410"/>
                </a:lnTo>
                <a:cubicBezTo>
                  <a:pt x="628233" y="1336311"/>
                  <a:pt x="625676" y="1334690"/>
                  <a:pt x="624746" y="1331912"/>
                </a:cubicBezTo>
                <a:close/>
                <a:moveTo>
                  <a:pt x="44531" y="1331046"/>
                </a:moveTo>
                <a:cubicBezTo>
                  <a:pt x="51994" y="1338551"/>
                  <a:pt x="51994" y="1346055"/>
                  <a:pt x="55725" y="1346055"/>
                </a:cubicBezTo>
                <a:cubicBezTo>
                  <a:pt x="44531" y="1349808"/>
                  <a:pt x="44531" y="1338551"/>
                  <a:pt x="33342" y="1338551"/>
                </a:cubicBezTo>
                <a:cubicBezTo>
                  <a:pt x="33342" y="1334798"/>
                  <a:pt x="37070" y="1331046"/>
                  <a:pt x="44531" y="1331046"/>
                </a:cubicBezTo>
                <a:close/>
                <a:moveTo>
                  <a:pt x="183701" y="1330265"/>
                </a:moveTo>
                <a:cubicBezTo>
                  <a:pt x="186773" y="1330801"/>
                  <a:pt x="189732" y="1333182"/>
                  <a:pt x="192465" y="1338897"/>
                </a:cubicBezTo>
                <a:cubicBezTo>
                  <a:pt x="192465" y="1338897"/>
                  <a:pt x="192465" y="1338897"/>
                  <a:pt x="199747" y="1335087"/>
                </a:cubicBezTo>
                <a:cubicBezTo>
                  <a:pt x="196108" y="1342707"/>
                  <a:pt x="214317" y="1331277"/>
                  <a:pt x="210674" y="1342707"/>
                </a:cubicBezTo>
                <a:cubicBezTo>
                  <a:pt x="207031" y="1342707"/>
                  <a:pt x="207031" y="1338897"/>
                  <a:pt x="199747" y="1338897"/>
                </a:cubicBezTo>
                <a:cubicBezTo>
                  <a:pt x="199747" y="1338897"/>
                  <a:pt x="199747" y="1338897"/>
                  <a:pt x="196108" y="1350327"/>
                </a:cubicBezTo>
                <a:cubicBezTo>
                  <a:pt x="179716" y="1353185"/>
                  <a:pt x="175619" y="1341040"/>
                  <a:pt x="165377" y="1338004"/>
                </a:cubicBezTo>
                <a:lnTo>
                  <a:pt x="162060" y="1338233"/>
                </a:lnTo>
                <a:lnTo>
                  <a:pt x="156042" y="1335087"/>
                </a:lnTo>
                <a:cubicBezTo>
                  <a:pt x="164237" y="1343660"/>
                  <a:pt x="174485" y="1328658"/>
                  <a:pt x="183701" y="1330265"/>
                </a:cubicBezTo>
                <a:close/>
                <a:moveTo>
                  <a:pt x="1836675" y="1329653"/>
                </a:moveTo>
                <a:lnTo>
                  <a:pt x="1835906" y="1332443"/>
                </a:lnTo>
                <a:cubicBezTo>
                  <a:pt x="1835441" y="1333825"/>
                  <a:pt x="1835441" y="1334747"/>
                  <a:pt x="1837302" y="1334747"/>
                </a:cubicBezTo>
                <a:cubicBezTo>
                  <a:pt x="1835441" y="1336589"/>
                  <a:pt x="1834510" y="1334747"/>
                  <a:pt x="1834975" y="1331983"/>
                </a:cubicBezTo>
                <a:close/>
                <a:moveTo>
                  <a:pt x="781068" y="1327679"/>
                </a:moveTo>
                <a:cubicBezTo>
                  <a:pt x="791784" y="1323975"/>
                  <a:pt x="788211" y="1335087"/>
                  <a:pt x="795356" y="1327679"/>
                </a:cubicBezTo>
                <a:lnTo>
                  <a:pt x="791784" y="1331383"/>
                </a:lnTo>
                <a:cubicBezTo>
                  <a:pt x="791784" y="1331383"/>
                  <a:pt x="791784" y="1331383"/>
                  <a:pt x="781068" y="1327679"/>
                </a:cubicBezTo>
                <a:close/>
                <a:moveTo>
                  <a:pt x="1837302" y="1327376"/>
                </a:moveTo>
                <a:lnTo>
                  <a:pt x="1838062" y="1327752"/>
                </a:lnTo>
                <a:lnTo>
                  <a:pt x="1836675" y="1329653"/>
                </a:lnTo>
                <a:close/>
                <a:moveTo>
                  <a:pt x="1774010" y="1327376"/>
                </a:moveTo>
                <a:cubicBezTo>
                  <a:pt x="1774010" y="1338432"/>
                  <a:pt x="1759118" y="1327376"/>
                  <a:pt x="1762844" y="1338432"/>
                </a:cubicBezTo>
                <a:cubicBezTo>
                  <a:pt x="1759118" y="1338432"/>
                  <a:pt x="1755395" y="1334747"/>
                  <a:pt x="1747949" y="1338432"/>
                </a:cubicBezTo>
                <a:cubicBezTo>
                  <a:pt x="1755395" y="1323691"/>
                  <a:pt x="1766566" y="1338432"/>
                  <a:pt x="1774010" y="1327376"/>
                </a:cubicBezTo>
                <a:close/>
                <a:moveTo>
                  <a:pt x="2301872" y="1327150"/>
                </a:moveTo>
                <a:cubicBezTo>
                  <a:pt x="2301872" y="1327150"/>
                  <a:pt x="2301872" y="1327150"/>
                  <a:pt x="2324097" y="1327150"/>
                </a:cubicBezTo>
                <a:cubicBezTo>
                  <a:pt x="2324097" y="1327150"/>
                  <a:pt x="2324097" y="1327150"/>
                  <a:pt x="2320393" y="1331119"/>
                </a:cubicBezTo>
                <a:cubicBezTo>
                  <a:pt x="2312985" y="1331119"/>
                  <a:pt x="2301872" y="1335087"/>
                  <a:pt x="2301872" y="1327150"/>
                </a:cubicBezTo>
                <a:close/>
                <a:moveTo>
                  <a:pt x="2110058" y="1325404"/>
                </a:moveTo>
                <a:cubicBezTo>
                  <a:pt x="2115242" y="1324928"/>
                  <a:pt x="2119013" y="1325880"/>
                  <a:pt x="2120898" y="1327785"/>
                </a:cubicBezTo>
                <a:lnTo>
                  <a:pt x="2113357" y="1335405"/>
                </a:lnTo>
                <a:lnTo>
                  <a:pt x="2111943" y="1334929"/>
                </a:lnTo>
                <a:cubicBezTo>
                  <a:pt x="2110530" y="1334453"/>
                  <a:pt x="2107702" y="1333500"/>
                  <a:pt x="2102046" y="1331595"/>
                </a:cubicBezTo>
                <a:lnTo>
                  <a:pt x="2102046" y="1335405"/>
                </a:lnTo>
                <a:cubicBezTo>
                  <a:pt x="2102046" y="1335405"/>
                  <a:pt x="2102046" y="1335405"/>
                  <a:pt x="2090735" y="1331595"/>
                </a:cubicBezTo>
                <a:cubicBezTo>
                  <a:pt x="2098276" y="1327785"/>
                  <a:pt x="2104874" y="1325880"/>
                  <a:pt x="2110058" y="1325404"/>
                </a:cubicBezTo>
                <a:close/>
                <a:moveTo>
                  <a:pt x="2023328" y="1323975"/>
                </a:moveTo>
                <a:cubicBezTo>
                  <a:pt x="2034501" y="1323975"/>
                  <a:pt x="2049399" y="1331232"/>
                  <a:pt x="2060573" y="1331232"/>
                </a:cubicBezTo>
                <a:cubicBezTo>
                  <a:pt x="2049399" y="1331232"/>
                  <a:pt x="2060573" y="1334861"/>
                  <a:pt x="2045675" y="1338489"/>
                </a:cubicBezTo>
                <a:cubicBezTo>
                  <a:pt x="2045675" y="1338489"/>
                  <a:pt x="2049399" y="1338489"/>
                  <a:pt x="2053124" y="1338489"/>
                </a:cubicBezTo>
                <a:cubicBezTo>
                  <a:pt x="2053124" y="1338489"/>
                  <a:pt x="2053124" y="1338489"/>
                  <a:pt x="2038226" y="1345747"/>
                </a:cubicBezTo>
                <a:cubicBezTo>
                  <a:pt x="2019603" y="1338489"/>
                  <a:pt x="2012154" y="1338489"/>
                  <a:pt x="1993531" y="1334861"/>
                </a:cubicBezTo>
                <a:cubicBezTo>
                  <a:pt x="1993531" y="1334861"/>
                  <a:pt x="1993531" y="1334861"/>
                  <a:pt x="1997256" y="1334861"/>
                </a:cubicBezTo>
                <a:cubicBezTo>
                  <a:pt x="1982358" y="1323975"/>
                  <a:pt x="1978633" y="1349375"/>
                  <a:pt x="1963735" y="1345747"/>
                </a:cubicBezTo>
                <a:cubicBezTo>
                  <a:pt x="1974909" y="1323975"/>
                  <a:pt x="2004705" y="1331232"/>
                  <a:pt x="2023328" y="1327604"/>
                </a:cubicBezTo>
                <a:cubicBezTo>
                  <a:pt x="2023328" y="1327604"/>
                  <a:pt x="2023328" y="1327604"/>
                  <a:pt x="2023328" y="1323975"/>
                </a:cubicBezTo>
                <a:close/>
                <a:moveTo>
                  <a:pt x="1424979" y="1323975"/>
                </a:moveTo>
                <a:cubicBezTo>
                  <a:pt x="1424979" y="1327727"/>
                  <a:pt x="1413670" y="1338984"/>
                  <a:pt x="1428750" y="1335232"/>
                </a:cubicBezTo>
                <a:cubicBezTo>
                  <a:pt x="1413670" y="1338984"/>
                  <a:pt x="1417440" y="1346489"/>
                  <a:pt x="1398587" y="1346489"/>
                </a:cubicBezTo>
                <a:cubicBezTo>
                  <a:pt x="1398587" y="1346489"/>
                  <a:pt x="1398587" y="1346489"/>
                  <a:pt x="1402361" y="1353993"/>
                </a:cubicBezTo>
                <a:cubicBezTo>
                  <a:pt x="1391047" y="1357746"/>
                  <a:pt x="1379737" y="1353993"/>
                  <a:pt x="1375967" y="1365250"/>
                </a:cubicBezTo>
                <a:cubicBezTo>
                  <a:pt x="1375967" y="1365250"/>
                  <a:pt x="1375967" y="1365250"/>
                  <a:pt x="1372197" y="1357746"/>
                </a:cubicBezTo>
                <a:cubicBezTo>
                  <a:pt x="1375967" y="1357746"/>
                  <a:pt x="1394818" y="1350241"/>
                  <a:pt x="1387277" y="1346489"/>
                </a:cubicBezTo>
                <a:cubicBezTo>
                  <a:pt x="1379737" y="1342736"/>
                  <a:pt x="1368428" y="1350241"/>
                  <a:pt x="1372197" y="1342736"/>
                </a:cubicBezTo>
                <a:cubicBezTo>
                  <a:pt x="1379737" y="1346489"/>
                  <a:pt x="1394818" y="1335232"/>
                  <a:pt x="1402361" y="1335232"/>
                </a:cubicBezTo>
                <a:cubicBezTo>
                  <a:pt x="1406131" y="1338984"/>
                  <a:pt x="1394818" y="1335232"/>
                  <a:pt x="1394818" y="1338984"/>
                </a:cubicBezTo>
                <a:cubicBezTo>
                  <a:pt x="1402361" y="1350241"/>
                  <a:pt x="1424979" y="1331480"/>
                  <a:pt x="1424979" y="1323975"/>
                </a:cubicBezTo>
                <a:close/>
                <a:moveTo>
                  <a:pt x="1409701" y="1323975"/>
                </a:moveTo>
                <a:cubicBezTo>
                  <a:pt x="1402294" y="1323975"/>
                  <a:pt x="1391179" y="1338263"/>
                  <a:pt x="1387476" y="1331119"/>
                </a:cubicBezTo>
                <a:cubicBezTo>
                  <a:pt x="1394884" y="1327547"/>
                  <a:pt x="1398587" y="1323975"/>
                  <a:pt x="1409701" y="1323975"/>
                </a:cubicBezTo>
                <a:close/>
                <a:moveTo>
                  <a:pt x="349391" y="1323503"/>
                </a:moveTo>
                <a:cubicBezTo>
                  <a:pt x="349391" y="1323503"/>
                  <a:pt x="349391" y="1323503"/>
                  <a:pt x="356833" y="1323503"/>
                </a:cubicBezTo>
                <a:cubicBezTo>
                  <a:pt x="353114" y="1330968"/>
                  <a:pt x="364281" y="1330968"/>
                  <a:pt x="356833" y="1338434"/>
                </a:cubicBezTo>
                <a:cubicBezTo>
                  <a:pt x="341947" y="1349632"/>
                  <a:pt x="345673" y="1323503"/>
                  <a:pt x="330785" y="1330968"/>
                </a:cubicBezTo>
                <a:cubicBezTo>
                  <a:pt x="341947" y="1316037"/>
                  <a:pt x="345673" y="1338434"/>
                  <a:pt x="353114" y="1327235"/>
                </a:cubicBezTo>
                <a:cubicBezTo>
                  <a:pt x="353114" y="1327235"/>
                  <a:pt x="349391" y="1327235"/>
                  <a:pt x="349391" y="1323503"/>
                </a:cubicBezTo>
                <a:close/>
                <a:moveTo>
                  <a:pt x="2286474" y="1323126"/>
                </a:moveTo>
                <a:lnTo>
                  <a:pt x="2283502" y="1327149"/>
                </a:lnTo>
                <a:cubicBezTo>
                  <a:pt x="2279647" y="1323577"/>
                  <a:pt x="2279647" y="1323577"/>
                  <a:pt x="2279647" y="1323577"/>
                </a:cubicBezTo>
                <a:close/>
                <a:moveTo>
                  <a:pt x="735778" y="1322848"/>
                </a:moveTo>
                <a:lnTo>
                  <a:pt x="736332" y="1324504"/>
                </a:lnTo>
                <a:lnTo>
                  <a:pt x="733600" y="1323502"/>
                </a:lnTo>
                <a:close/>
                <a:moveTo>
                  <a:pt x="1699815" y="1320800"/>
                </a:moveTo>
                <a:cubicBezTo>
                  <a:pt x="1699815" y="1320800"/>
                  <a:pt x="1699815" y="1320800"/>
                  <a:pt x="1696045" y="1328057"/>
                </a:cubicBezTo>
                <a:cubicBezTo>
                  <a:pt x="1707354" y="1331686"/>
                  <a:pt x="1714896" y="1320800"/>
                  <a:pt x="1722439" y="1331686"/>
                </a:cubicBezTo>
                <a:cubicBezTo>
                  <a:pt x="1722439" y="1331686"/>
                  <a:pt x="1722439" y="1331686"/>
                  <a:pt x="1707354" y="1338943"/>
                </a:cubicBezTo>
                <a:cubicBezTo>
                  <a:pt x="1703585" y="1338943"/>
                  <a:pt x="1714896" y="1331686"/>
                  <a:pt x="1703585" y="1331686"/>
                </a:cubicBezTo>
                <a:cubicBezTo>
                  <a:pt x="1692276" y="1335314"/>
                  <a:pt x="1673422" y="1346200"/>
                  <a:pt x="1662113" y="1346200"/>
                </a:cubicBezTo>
                <a:cubicBezTo>
                  <a:pt x="1669653" y="1328057"/>
                  <a:pt x="1688506" y="1346200"/>
                  <a:pt x="1692276" y="1328057"/>
                </a:cubicBezTo>
                <a:cubicBezTo>
                  <a:pt x="1692276" y="1328057"/>
                  <a:pt x="1692276" y="1328057"/>
                  <a:pt x="1684736" y="1328057"/>
                </a:cubicBezTo>
                <a:cubicBezTo>
                  <a:pt x="1696045" y="1331686"/>
                  <a:pt x="1688506" y="1320800"/>
                  <a:pt x="1699815" y="1320800"/>
                </a:cubicBezTo>
                <a:close/>
                <a:moveTo>
                  <a:pt x="858853" y="1320800"/>
                </a:moveTo>
                <a:cubicBezTo>
                  <a:pt x="858853" y="1323975"/>
                  <a:pt x="873140" y="1320800"/>
                  <a:pt x="865996" y="1323975"/>
                </a:cubicBezTo>
                <a:cubicBezTo>
                  <a:pt x="862424" y="1323975"/>
                  <a:pt x="862424" y="1320800"/>
                  <a:pt x="858853" y="1320800"/>
                </a:cubicBezTo>
                <a:close/>
                <a:moveTo>
                  <a:pt x="910440" y="1319918"/>
                </a:moveTo>
                <a:lnTo>
                  <a:pt x="911148" y="1320800"/>
                </a:lnTo>
                <a:lnTo>
                  <a:pt x="909754" y="1321064"/>
                </a:lnTo>
                <a:lnTo>
                  <a:pt x="910218" y="1320800"/>
                </a:lnTo>
                <a:close/>
                <a:moveTo>
                  <a:pt x="427550" y="1319770"/>
                </a:moveTo>
                <a:cubicBezTo>
                  <a:pt x="427550" y="1319770"/>
                  <a:pt x="427550" y="1319770"/>
                  <a:pt x="431275" y="1327235"/>
                </a:cubicBezTo>
                <a:cubicBezTo>
                  <a:pt x="427550" y="1327235"/>
                  <a:pt x="423826" y="1327235"/>
                  <a:pt x="420107" y="1323503"/>
                </a:cubicBezTo>
                <a:cubicBezTo>
                  <a:pt x="416382" y="1330968"/>
                  <a:pt x="401495" y="1327235"/>
                  <a:pt x="405222" y="1334701"/>
                </a:cubicBezTo>
                <a:cubicBezTo>
                  <a:pt x="416382" y="1330968"/>
                  <a:pt x="423826" y="1330968"/>
                  <a:pt x="434992" y="1334701"/>
                </a:cubicBezTo>
                <a:cubicBezTo>
                  <a:pt x="431275" y="1338434"/>
                  <a:pt x="420107" y="1338434"/>
                  <a:pt x="427550" y="1342166"/>
                </a:cubicBezTo>
                <a:cubicBezTo>
                  <a:pt x="431275" y="1357097"/>
                  <a:pt x="405222" y="1353365"/>
                  <a:pt x="405222" y="1368296"/>
                </a:cubicBezTo>
                <a:cubicBezTo>
                  <a:pt x="390330" y="1364563"/>
                  <a:pt x="371725" y="1375761"/>
                  <a:pt x="356833" y="1368296"/>
                </a:cubicBezTo>
                <a:cubicBezTo>
                  <a:pt x="356833" y="1368296"/>
                  <a:pt x="358694" y="1367362"/>
                  <a:pt x="360094" y="1366429"/>
                </a:cubicBezTo>
                <a:lnTo>
                  <a:pt x="360462" y="1364937"/>
                </a:lnTo>
                <a:lnTo>
                  <a:pt x="360556" y="1364971"/>
                </a:lnTo>
                <a:cubicBezTo>
                  <a:pt x="371725" y="1363396"/>
                  <a:pt x="382886" y="1348699"/>
                  <a:pt x="394053" y="1357097"/>
                </a:cubicBezTo>
                <a:cubicBezTo>
                  <a:pt x="388473" y="1357097"/>
                  <a:pt x="382886" y="1352431"/>
                  <a:pt x="377304" y="1349632"/>
                </a:cubicBezTo>
                <a:lnTo>
                  <a:pt x="373878" y="1348821"/>
                </a:lnTo>
                <a:lnTo>
                  <a:pt x="386611" y="1344033"/>
                </a:lnTo>
                <a:cubicBezTo>
                  <a:pt x="392191" y="1343100"/>
                  <a:pt x="397778" y="1342166"/>
                  <a:pt x="401495" y="1338434"/>
                </a:cubicBezTo>
                <a:cubicBezTo>
                  <a:pt x="401495" y="1330968"/>
                  <a:pt x="390330" y="1338434"/>
                  <a:pt x="386611" y="1330968"/>
                </a:cubicBezTo>
                <a:cubicBezTo>
                  <a:pt x="394053" y="1316037"/>
                  <a:pt x="416382" y="1330968"/>
                  <a:pt x="427550" y="1319770"/>
                </a:cubicBezTo>
                <a:close/>
                <a:moveTo>
                  <a:pt x="2052277" y="1319270"/>
                </a:moveTo>
                <a:lnTo>
                  <a:pt x="2052635" y="1320800"/>
                </a:lnTo>
                <a:cubicBezTo>
                  <a:pt x="2048931" y="1320800"/>
                  <a:pt x="2048931" y="1320800"/>
                  <a:pt x="2048931" y="1320800"/>
                </a:cubicBezTo>
                <a:close/>
                <a:moveTo>
                  <a:pt x="754930" y="1317095"/>
                </a:moveTo>
                <a:cubicBezTo>
                  <a:pt x="749351" y="1319874"/>
                  <a:pt x="746096" y="1320800"/>
                  <a:pt x="744062" y="1320684"/>
                </a:cubicBezTo>
                <a:lnTo>
                  <a:pt x="743754" y="1320452"/>
                </a:lnTo>
                <a:close/>
                <a:moveTo>
                  <a:pt x="695417" y="1317095"/>
                </a:moveTo>
                <a:cubicBezTo>
                  <a:pt x="704716" y="1318948"/>
                  <a:pt x="712155" y="1318022"/>
                  <a:pt x="718665" y="1318022"/>
                </a:cubicBezTo>
                <a:lnTo>
                  <a:pt x="733600" y="1323502"/>
                </a:lnTo>
                <a:lnTo>
                  <a:pt x="725639" y="1325893"/>
                </a:lnTo>
                <a:cubicBezTo>
                  <a:pt x="717735" y="1328208"/>
                  <a:pt x="710296" y="1331912"/>
                  <a:pt x="699137" y="1343025"/>
                </a:cubicBezTo>
                <a:cubicBezTo>
                  <a:pt x="706576" y="1350433"/>
                  <a:pt x="717735" y="1350433"/>
                  <a:pt x="714015" y="1361545"/>
                </a:cubicBezTo>
                <a:cubicBezTo>
                  <a:pt x="706576" y="1361545"/>
                  <a:pt x="706576" y="1368954"/>
                  <a:pt x="699137" y="1372658"/>
                </a:cubicBezTo>
                <a:cubicBezTo>
                  <a:pt x="699137" y="1365249"/>
                  <a:pt x="687978" y="1372658"/>
                  <a:pt x="676820" y="1368954"/>
                </a:cubicBezTo>
                <a:cubicBezTo>
                  <a:pt x="691698" y="1376362"/>
                  <a:pt x="702857" y="1380066"/>
                  <a:pt x="717735" y="1376362"/>
                </a:cubicBezTo>
                <a:cubicBezTo>
                  <a:pt x="717735" y="1372658"/>
                  <a:pt x="732613" y="1372658"/>
                  <a:pt x="732613" y="1372658"/>
                </a:cubicBezTo>
                <a:cubicBezTo>
                  <a:pt x="743772" y="1365249"/>
                  <a:pt x="728893" y="1365249"/>
                  <a:pt x="732613" y="1365249"/>
                </a:cubicBezTo>
                <a:cubicBezTo>
                  <a:pt x="740052" y="1372658"/>
                  <a:pt x="747491" y="1346729"/>
                  <a:pt x="766089" y="1357841"/>
                </a:cubicBezTo>
                <a:lnTo>
                  <a:pt x="766089" y="1361545"/>
                </a:lnTo>
                <a:cubicBezTo>
                  <a:pt x="773528" y="1361545"/>
                  <a:pt x="777247" y="1354137"/>
                  <a:pt x="773528" y="1350433"/>
                </a:cubicBezTo>
                <a:cubicBezTo>
                  <a:pt x="795845" y="1350433"/>
                  <a:pt x="788406" y="1339320"/>
                  <a:pt x="810723" y="1335616"/>
                </a:cubicBezTo>
                <a:cubicBezTo>
                  <a:pt x="810723" y="1335616"/>
                  <a:pt x="810723" y="1335616"/>
                  <a:pt x="807004" y="1331912"/>
                </a:cubicBezTo>
                <a:cubicBezTo>
                  <a:pt x="810723" y="1343025"/>
                  <a:pt x="833041" y="1328208"/>
                  <a:pt x="844197" y="1335616"/>
                </a:cubicBezTo>
                <a:cubicBezTo>
                  <a:pt x="840480" y="1331912"/>
                  <a:pt x="844197" y="1328208"/>
                  <a:pt x="847916" y="1328208"/>
                </a:cubicBezTo>
                <a:cubicBezTo>
                  <a:pt x="851636" y="1331912"/>
                  <a:pt x="840480" y="1343025"/>
                  <a:pt x="829321" y="1339320"/>
                </a:cubicBezTo>
                <a:cubicBezTo>
                  <a:pt x="833041" y="1343025"/>
                  <a:pt x="844197" y="1346729"/>
                  <a:pt x="855355" y="1343025"/>
                </a:cubicBezTo>
                <a:cubicBezTo>
                  <a:pt x="847916" y="1343025"/>
                  <a:pt x="851636" y="1354137"/>
                  <a:pt x="862794" y="1354137"/>
                </a:cubicBezTo>
                <a:cubicBezTo>
                  <a:pt x="877672" y="1350433"/>
                  <a:pt x="862794" y="1339320"/>
                  <a:pt x="877672" y="1339320"/>
                </a:cubicBezTo>
                <a:cubicBezTo>
                  <a:pt x="873953" y="1339320"/>
                  <a:pt x="870233" y="1328208"/>
                  <a:pt x="862794" y="1335616"/>
                </a:cubicBezTo>
                <a:cubicBezTo>
                  <a:pt x="866514" y="1324504"/>
                  <a:pt x="888831" y="1328208"/>
                  <a:pt x="885111" y="1320800"/>
                </a:cubicBezTo>
                <a:cubicBezTo>
                  <a:pt x="896270" y="1312465"/>
                  <a:pt x="896967" y="1320800"/>
                  <a:pt x="902895" y="1322362"/>
                </a:cubicBezTo>
                <a:lnTo>
                  <a:pt x="909754" y="1321064"/>
                </a:lnTo>
                <a:lnTo>
                  <a:pt x="903709" y="1324504"/>
                </a:lnTo>
                <a:cubicBezTo>
                  <a:pt x="896270" y="1313391"/>
                  <a:pt x="888831" y="1339320"/>
                  <a:pt x="873953" y="1331912"/>
                </a:cubicBezTo>
                <a:cubicBezTo>
                  <a:pt x="881392" y="1339320"/>
                  <a:pt x="892550" y="1350433"/>
                  <a:pt x="903709" y="1335616"/>
                </a:cubicBezTo>
                <a:lnTo>
                  <a:pt x="902834" y="1335180"/>
                </a:lnTo>
                <a:lnTo>
                  <a:pt x="911148" y="1335616"/>
                </a:lnTo>
                <a:cubicBezTo>
                  <a:pt x="911148" y="1335616"/>
                  <a:pt x="911148" y="1335616"/>
                  <a:pt x="911148" y="1328208"/>
                </a:cubicBezTo>
                <a:cubicBezTo>
                  <a:pt x="914867" y="1324504"/>
                  <a:pt x="933465" y="1324504"/>
                  <a:pt x="933465" y="1324504"/>
                </a:cubicBezTo>
                <a:cubicBezTo>
                  <a:pt x="929745" y="1324504"/>
                  <a:pt x="922307" y="1324504"/>
                  <a:pt x="922307" y="1331912"/>
                </a:cubicBezTo>
                <a:cubicBezTo>
                  <a:pt x="922307" y="1331912"/>
                  <a:pt x="926026" y="1335616"/>
                  <a:pt x="929745" y="1335616"/>
                </a:cubicBezTo>
                <a:cubicBezTo>
                  <a:pt x="926026" y="1339320"/>
                  <a:pt x="918587" y="1339320"/>
                  <a:pt x="914867" y="1343025"/>
                </a:cubicBezTo>
                <a:cubicBezTo>
                  <a:pt x="914867" y="1343025"/>
                  <a:pt x="914867" y="1343025"/>
                  <a:pt x="918587" y="1335616"/>
                </a:cubicBezTo>
                <a:cubicBezTo>
                  <a:pt x="918587" y="1335616"/>
                  <a:pt x="918587" y="1335616"/>
                  <a:pt x="903709" y="1343025"/>
                </a:cubicBezTo>
                <a:cubicBezTo>
                  <a:pt x="903709" y="1346729"/>
                  <a:pt x="911148" y="1350433"/>
                  <a:pt x="911148" y="1350433"/>
                </a:cubicBezTo>
                <a:cubicBezTo>
                  <a:pt x="896270" y="1346729"/>
                  <a:pt x="873953" y="1361545"/>
                  <a:pt x="851636" y="1361545"/>
                </a:cubicBezTo>
                <a:cubicBezTo>
                  <a:pt x="851636" y="1361545"/>
                  <a:pt x="851636" y="1361545"/>
                  <a:pt x="855355" y="1361545"/>
                </a:cubicBezTo>
                <a:cubicBezTo>
                  <a:pt x="847916" y="1368954"/>
                  <a:pt x="844197" y="1357841"/>
                  <a:pt x="833041" y="1365249"/>
                </a:cubicBezTo>
                <a:cubicBezTo>
                  <a:pt x="829321" y="1372658"/>
                  <a:pt x="807004" y="1372658"/>
                  <a:pt x="810723" y="1383770"/>
                </a:cubicBezTo>
                <a:cubicBezTo>
                  <a:pt x="803284" y="1368954"/>
                  <a:pt x="792126" y="1391179"/>
                  <a:pt x="788406" y="1383770"/>
                </a:cubicBezTo>
                <a:cubicBezTo>
                  <a:pt x="773528" y="1383770"/>
                  <a:pt x="780967" y="1391179"/>
                  <a:pt x="780967" y="1394883"/>
                </a:cubicBezTo>
                <a:cubicBezTo>
                  <a:pt x="762369" y="1409699"/>
                  <a:pt x="758650" y="1402291"/>
                  <a:pt x="747491" y="1409699"/>
                </a:cubicBezTo>
                <a:cubicBezTo>
                  <a:pt x="743772" y="1405995"/>
                  <a:pt x="728893" y="1424516"/>
                  <a:pt x="717735" y="1417108"/>
                </a:cubicBezTo>
                <a:cubicBezTo>
                  <a:pt x="714015" y="1417108"/>
                  <a:pt x="711226" y="1419886"/>
                  <a:pt x="707506" y="1422664"/>
                </a:cubicBezTo>
                <a:lnTo>
                  <a:pt x="692486" y="1427943"/>
                </a:lnTo>
                <a:lnTo>
                  <a:pt x="690303" y="1424979"/>
                </a:lnTo>
                <a:cubicBezTo>
                  <a:pt x="689838" y="1422664"/>
                  <a:pt x="689838" y="1420812"/>
                  <a:pt x="687978" y="1420812"/>
                </a:cubicBezTo>
                <a:cubicBezTo>
                  <a:pt x="673100" y="1420812"/>
                  <a:pt x="673100" y="1431924"/>
                  <a:pt x="669381" y="1431924"/>
                </a:cubicBezTo>
                <a:cubicBezTo>
                  <a:pt x="669381" y="1431924"/>
                  <a:pt x="669381" y="1431924"/>
                  <a:pt x="676820" y="1417108"/>
                </a:cubicBezTo>
                <a:cubicBezTo>
                  <a:pt x="665661" y="1413404"/>
                  <a:pt x="661942" y="1405995"/>
                  <a:pt x="650783" y="1409699"/>
                </a:cubicBezTo>
                <a:cubicBezTo>
                  <a:pt x="654503" y="1402291"/>
                  <a:pt x="647064" y="1398587"/>
                  <a:pt x="661942" y="1394883"/>
                </a:cubicBezTo>
                <a:cubicBezTo>
                  <a:pt x="661942" y="1387474"/>
                  <a:pt x="647064" y="1391179"/>
                  <a:pt x="643344" y="1391179"/>
                </a:cubicBezTo>
                <a:cubicBezTo>
                  <a:pt x="635905" y="1394883"/>
                  <a:pt x="643344" y="1398587"/>
                  <a:pt x="647064" y="1402291"/>
                </a:cubicBezTo>
                <a:cubicBezTo>
                  <a:pt x="639625" y="1398587"/>
                  <a:pt x="628466" y="1394883"/>
                  <a:pt x="621027" y="1398587"/>
                </a:cubicBezTo>
                <a:cubicBezTo>
                  <a:pt x="624746" y="1402291"/>
                  <a:pt x="624746" y="1409699"/>
                  <a:pt x="635905" y="1402291"/>
                </a:cubicBezTo>
                <a:cubicBezTo>
                  <a:pt x="635905" y="1402291"/>
                  <a:pt x="635905" y="1402291"/>
                  <a:pt x="639625" y="1409699"/>
                </a:cubicBezTo>
                <a:cubicBezTo>
                  <a:pt x="628466" y="1413404"/>
                  <a:pt x="624746" y="1417108"/>
                  <a:pt x="613588" y="1413404"/>
                </a:cubicBezTo>
                <a:cubicBezTo>
                  <a:pt x="609868" y="1417108"/>
                  <a:pt x="617307" y="1424516"/>
                  <a:pt x="624746" y="1420812"/>
                </a:cubicBezTo>
                <a:cubicBezTo>
                  <a:pt x="624746" y="1420812"/>
                  <a:pt x="624746" y="1420812"/>
                  <a:pt x="621027" y="1428220"/>
                </a:cubicBezTo>
                <a:cubicBezTo>
                  <a:pt x="621027" y="1428220"/>
                  <a:pt x="621027" y="1428220"/>
                  <a:pt x="632186" y="1431924"/>
                </a:cubicBezTo>
                <a:cubicBezTo>
                  <a:pt x="617307" y="1446741"/>
                  <a:pt x="609868" y="1443037"/>
                  <a:pt x="602429" y="1457853"/>
                </a:cubicBezTo>
                <a:cubicBezTo>
                  <a:pt x="617307" y="1457853"/>
                  <a:pt x="617307" y="1454149"/>
                  <a:pt x="632186" y="1454149"/>
                </a:cubicBezTo>
                <a:cubicBezTo>
                  <a:pt x="632186" y="1454149"/>
                  <a:pt x="632186" y="1454149"/>
                  <a:pt x="621027" y="1461558"/>
                </a:cubicBezTo>
                <a:cubicBezTo>
                  <a:pt x="624746" y="1465262"/>
                  <a:pt x="635905" y="1454149"/>
                  <a:pt x="635905" y="1461558"/>
                </a:cubicBezTo>
                <a:cubicBezTo>
                  <a:pt x="639625" y="1463410"/>
                  <a:pt x="635905" y="1465262"/>
                  <a:pt x="633115" y="1467114"/>
                </a:cubicBezTo>
                <a:lnTo>
                  <a:pt x="631814" y="1468595"/>
                </a:lnTo>
                <a:lnTo>
                  <a:pt x="628466" y="1465262"/>
                </a:lnTo>
                <a:cubicBezTo>
                  <a:pt x="624746" y="1472670"/>
                  <a:pt x="613588" y="1461558"/>
                  <a:pt x="613588" y="1468966"/>
                </a:cubicBezTo>
                <a:cubicBezTo>
                  <a:pt x="613588" y="1468966"/>
                  <a:pt x="613588" y="1468966"/>
                  <a:pt x="617307" y="1461558"/>
                </a:cubicBezTo>
                <a:cubicBezTo>
                  <a:pt x="583831" y="1465262"/>
                  <a:pt x="576393" y="1476374"/>
                  <a:pt x="557795" y="1487487"/>
                </a:cubicBezTo>
                <a:cubicBezTo>
                  <a:pt x="546634" y="1487487"/>
                  <a:pt x="557795" y="1480078"/>
                  <a:pt x="542913" y="1483783"/>
                </a:cubicBezTo>
                <a:cubicBezTo>
                  <a:pt x="542913" y="1483783"/>
                  <a:pt x="542913" y="1483783"/>
                  <a:pt x="542913" y="1487487"/>
                </a:cubicBezTo>
                <a:cubicBezTo>
                  <a:pt x="535474" y="1487487"/>
                  <a:pt x="531755" y="1480078"/>
                  <a:pt x="528037" y="1476374"/>
                </a:cubicBezTo>
                <a:cubicBezTo>
                  <a:pt x="513157" y="1487487"/>
                  <a:pt x="513157" y="1468966"/>
                  <a:pt x="502002" y="1483783"/>
                </a:cubicBezTo>
                <a:cubicBezTo>
                  <a:pt x="505718" y="1480078"/>
                  <a:pt x="513157" y="1487487"/>
                  <a:pt x="505718" y="1491191"/>
                </a:cubicBezTo>
                <a:cubicBezTo>
                  <a:pt x="487121" y="1498599"/>
                  <a:pt x="494561" y="1483783"/>
                  <a:pt x="475964" y="1494895"/>
                </a:cubicBezTo>
                <a:cubicBezTo>
                  <a:pt x="479681" y="1494895"/>
                  <a:pt x="479681" y="1494895"/>
                  <a:pt x="483403" y="1494895"/>
                </a:cubicBezTo>
                <a:cubicBezTo>
                  <a:pt x="461084" y="1506008"/>
                  <a:pt x="446205" y="1480078"/>
                  <a:pt x="420168" y="1502303"/>
                </a:cubicBezTo>
                <a:cubicBezTo>
                  <a:pt x="420168" y="1502303"/>
                  <a:pt x="420168" y="1502303"/>
                  <a:pt x="412730" y="1494895"/>
                </a:cubicBezTo>
                <a:cubicBezTo>
                  <a:pt x="405289" y="1494895"/>
                  <a:pt x="401573" y="1494895"/>
                  <a:pt x="401573" y="1498599"/>
                </a:cubicBezTo>
                <a:cubicBezTo>
                  <a:pt x="401573" y="1498599"/>
                  <a:pt x="401573" y="1498599"/>
                  <a:pt x="409011" y="1506008"/>
                </a:cubicBezTo>
                <a:cubicBezTo>
                  <a:pt x="394133" y="1506008"/>
                  <a:pt x="371813" y="1506008"/>
                  <a:pt x="356938" y="1509712"/>
                </a:cubicBezTo>
                <a:cubicBezTo>
                  <a:pt x="356938" y="1509712"/>
                  <a:pt x="356938" y="1509712"/>
                  <a:pt x="360655" y="1506008"/>
                </a:cubicBezTo>
                <a:cubicBezTo>
                  <a:pt x="353216" y="1506008"/>
                  <a:pt x="342060" y="1491191"/>
                  <a:pt x="334620" y="1498599"/>
                </a:cubicBezTo>
                <a:cubicBezTo>
                  <a:pt x="334620" y="1498599"/>
                  <a:pt x="334620" y="1498599"/>
                  <a:pt x="334620" y="1506008"/>
                </a:cubicBezTo>
                <a:cubicBezTo>
                  <a:pt x="334620" y="1506008"/>
                  <a:pt x="345777" y="1509712"/>
                  <a:pt x="345777" y="1506008"/>
                </a:cubicBezTo>
                <a:cubicBezTo>
                  <a:pt x="356938" y="1506008"/>
                  <a:pt x="334620" y="1506008"/>
                  <a:pt x="342060" y="1513416"/>
                </a:cubicBezTo>
                <a:cubicBezTo>
                  <a:pt x="342060" y="1513416"/>
                  <a:pt x="342060" y="1513416"/>
                  <a:pt x="319742" y="1509712"/>
                </a:cubicBezTo>
                <a:cubicBezTo>
                  <a:pt x="316023" y="1509712"/>
                  <a:pt x="323463" y="1517120"/>
                  <a:pt x="319742" y="1513416"/>
                </a:cubicBezTo>
                <a:cubicBezTo>
                  <a:pt x="308585" y="1520824"/>
                  <a:pt x="304864" y="1506008"/>
                  <a:pt x="293691" y="1509712"/>
                </a:cubicBezTo>
                <a:cubicBezTo>
                  <a:pt x="304864" y="1509712"/>
                  <a:pt x="316023" y="1494895"/>
                  <a:pt x="330898" y="1491191"/>
                </a:cubicBezTo>
                <a:cubicBezTo>
                  <a:pt x="323463" y="1487487"/>
                  <a:pt x="319742" y="1487487"/>
                  <a:pt x="316023" y="1487487"/>
                </a:cubicBezTo>
                <a:cubicBezTo>
                  <a:pt x="323463" y="1483783"/>
                  <a:pt x="316023" y="1483783"/>
                  <a:pt x="316023" y="1480078"/>
                </a:cubicBezTo>
                <a:cubicBezTo>
                  <a:pt x="323463" y="1487487"/>
                  <a:pt x="327180" y="1480078"/>
                  <a:pt x="334620" y="1483783"/>
                </a:cubicBezTo>
                <a:cubicBezTo>
                  <a:pt x="334620" y="1483783"/>
                  <a:pt x="334620" y="1483783"/>
                  <a:pt x="330898" y="1476374"/>
                </a:cubicBezTo>
                <a:cubicBezTo>
                  <a:pt x="334620" y="1480078"/>
                  <a:pt x="356938" y="1480078"/>
                  <a:pt x="353216" y="1472670"/>
                </a:cubicBezTo>
                <a:cubicBezTo>
                  <a:pt x="360655" y="1468966"/>
                  <a:pt x="390414" y="1472670"/>
                  <a:pt x="401573" y="1472670"/>
                </a:cubicBezTo>
                <a:cubicBezTo>
                  <a:pt x="401573" y="1472670"/>
                  <a:pt x="401573" y="1472670"/>
                  <a:pt x="390414" y="1472670"/>
                </a:cubicBezTo>
                <a:cubicBezTo>
                  <a:pt x="416451" y="1491191"/>
                  <a:pt x="405289" y="1457853"/>
                  <a:pt x="416451" y="1457853"/>
                </a:cubicBezTo>
                <a:cubicBezTo>
                  <a:pt x="438766" y="1450445"/>
                  <a:pt x="416451" y="1468966"/>
                  <a:pt x="435048" y="1468966"/>
                </a:cubicBezTo>
                <a:cubicBezTo>
                  <a:pt x="442489" y="1461558"/>
                  <a:pt x="431327" y="1461558"/>
                  <a:pt x="442489" y="1461558"/>
                </a:cubicBezTo>
                <a:cubicBezTo>
                  <a:pt x="442489" y="1457853"/>
                  <a:pt x="442489" y="1457853"/>
                  <a:pt x="438766" y="1457853"/>
                </a:cubicBezTo>
                <a:cubicBezTo>
                  <a:pt x="431327" y="1450445"/>
                  <a:pt x="468525" y="1439333"/>
                  <a:pt x="442489" y="1428220"/>
                </a:cubicBezTo>
                <a:cubicBezTo>
                  <a:pt x="435048" y="1428220"/>
                  <a:pt x="433187" y="1431924"/>
                  <a:pt x="431794" y="1434702"/>
                </a:cubicBezTo>
                <a:lnTo>
                  <a:pt x="430579" y="1436181"/>
                </a:lnTo>
                <a:lnTo>
                  <a:pt x="436465" y="1437878"/>
                </a:lnTo>
                <a:cubicBezTo>
                  <a:pt x="439357" y="1438804"/>
                  <a:pt x="442251" y="1438804"/>
                  <a:pt x="446104" y="1435100"/>
                </a:cubicBezTo>
                <a:cubicBezTo>
                  <a:pt x="446104" y="1435100"/>
                  <a:pt x="446104" y="1435100"/>
                  <a:pt x="438392" y="1446212"/>
                </a:cubicBezTo>
                <a:cubicBezTo>
                  <a:pt x="438392" y="1438804"/>
                  <a:pt x="434536" y="1438804"/>
                  <a:pt x="430683" y="1442508"/>
                </a:cubicBezTo>
                <a:cubicBezTo>
                  <a:pt x="424899" y="1440656"/>
                  <a:pt x="425863" y="1439730"/>
                  <a:pt x="427310" y="1438804"/>
                </a:cubicBezTo>
                <a:lnTo>
                  <a:pt x="427041" y="1436752"/>
                </a:lnTo>
                <a:lnTo>
                  <a:pt x="423890" y="1435628"/>
                </a:lnTo>
                <a:cubicBezTo>
                  <a:pt x="423890" y="1435628"/>
                  <a:pt x="423890" y="1435628"/>
                  <a:pt x="427608" y="1428220"/>
                </a:cubicBezTo>
                <a:cubicBezTo>
                  <a:pt x="409011" y="1443037"/>
                  <a:pt x="390414" y="1435628"/>
                  <a:pt x="371813" y="1435628"/>
                </a:cubicBezTo>
                <a:cubicBezTo>
                  <a:pt x="371813" y="1435628"/>
                  <a:pt x="371813" y="1435628"/>
                  <a:pt x="375536" y="1435628"/>
                </a:cubicBezTo>
                <a:cubicBezTo>
                  <a:pt x="371813" y="1435628"/>
                  <a:pt x="368098" y="1431924"/>
                  <a:pt x="364376" y="1431924"/>
                </a:cubicBezTo>
                <a:cubicBezTo>
                  <a:pt x="375536" y="1428220"/>
                  <a:pt x="368098" y="1424516"/>
                  <a:pt x="379253" y="1420812"/>
                </a:cubicBezTo>
                <a:cubicBezTo>
                  <a:pt x="379253" y="1420812"/>
                  <a:pt x="379253" y="1420812"/>
                  <a:pt x="368098" y="1413404"/>
                </a:cubicBezTo>
                <a:lnTo>
                  <a:pt x="360655" y="1417108"/>
                </a:lnTo>
                <a:cubicBezTo>
                  <a:pt x="349499" y="1409699"/>
                  <a:pt x="368098" y="1409699"/>
                  <a:pt x="371813" y="1409699"/>
                </a:cubicBezTo>
                <a:cubicBezTo>
                  <a:pt x="371813" y="1409699"/>
                  <a:pt x="371813" y="1417108"/>
                  <a:pt x="375536" y="1413404"/>
                </a:cubicBezTo>
                <a:cubicBezTo>
                  <a:pt x="371813" y="1420812"/>
                  <a:pt x="382976" y="1420812"/>
                  <a:pt x="386692" y="1420812"/>
                </a:cubicBezTo>
                <a:cubicBezTo>
                  <a:pt x="386692" y="1417108"/>
                  <a:pt x="386692" y="1413404"/>
                  <a:pt x="386692" y="1413404"/>
                </a:cubicBezTo>
                <a:cubicBezTo>
                  <a:pt x="386692" y="1413404"/>
                  <a:pt x="386692" y="1413404"/>
                  <a:pt x="390414" y="1417108"/>
                </a:cubicBezTo>
                <a:cubicBezTo>
                  <a:pt x="390414" y="1417108"/>
                  <a:pt x="390414" y="1417108"/>
                  <a:pt x="401573" y="1409699"/>
                </a:cubicBezTo>
                <a:cubicBezTo>
                  <a:pt x="401573" y="1409699"/>
                  <a:pt x="401573" y="1409699"/>
                  <a:pt x="397851" y="1417108"/>
                </a:cubicBezTo>
                <a:cubicBezTo>
                  <a:pt x="397851" y="1417108"/>
                  <a:pt x="397851" y="1417108"/>
                  <a:pt x="420168" y="1413404"/>
                </a:cubicBezTo>
                <a:cubicBezTo>
                  <a:pt x="416451" y="1413404"/>
                  <a:pt x="420168" y="1409699"/>
                  <a:pt x="416451" y="1409699"/>
                </a:cubicBezTo>
                <a:cubicBezTo>
                  <a:pt x="431327" y="1402291"/>
                  <a:pt x="446205" y="1409699"/>
                  <a:pt x="457364" y="1413404"/>
                </a:cubicBezTo>
                <a:cubicBezTo>
                  <a:pt x="453645" y="1405995"/>
                  <a:pt x="457364" y="1405995"/>
                  <a:pt x="464803" y="1405995"/>
                </a:cubicBezTo>
                <a:cubicBezTo>
                  <a:pt x="464803" y="1405995"/>
                  <a:pt x="464803" y="1405995"/>
                  <a:pt x="464803" y="1413404"/>
                </a:cubicBezTo>
                <a:cubicBezTo>
                  <a:pt x="464803" y="1413404"/>
                  <a:pt x="464803" y="1413404"/>
                  <a:pt x="475964" y="1409699"/>
                </a:cubicBezTo>
                <a:cubicBezTo>
                  <a:pt x="475964" y="1409699"/>
                  <a:pt x="475964" y="1409699"/>
                  <a:pt x="472242" y="1402291"/>
                </a:cubicBezTo>
                <a:cubicBezTo>
                  <a:pt x="483403" y="1398587"/>
                  <a:pt x="479681" y="1405995"/>
                  <a:pt x="483403" y="1409699"/>
                </a:cubicBezTo>
                <a:cubicBezTo>
                  <a:pt x="483403" y="1409699"/>
                  <a:pt x="483403" y="1409699"/>
                  <a:pt x="498280" y="1409699"/>
                </a:cubicBezTo>
                <a:cubicBezTo>
                  <a:pt x="498280" y="1409699"/>
                  <a:pt x="498280" y="1409699"/>
                  <a:pt x="498280" y="1413404"/>
                </a:cubicBezTo>
                <a:cubicBezTo>
                  <a:pt x="498280" y="1413404"/>
                  <a:pt x="498280" y="1413404"/>
                  <a:pt x="509440" y="1398587"/>
                </a:cubicBezTo>
                <a:cubicBezTo>
                  <a:pt x="520596" y="1402291"/>
                  <a:pt x="516881" y="1398587"/>
                  <a:pt x="528037" y="1402291"/>
                </a:cubicBezTo>
                <a:cubicBezTo>
                  <a:pt x="528037" y="1398587"/>
                  <a:pt x="528037" y="1398587"/>
                  <a:pt x="524316" y="1398587"/>
                </a:cubicBezTo>
                <a:cubicBezTo>
                  <a:pt x="528037" y="1398587"/>
                  <a:pt x="535474" y="1398587"/>
                  <a:pt x="539193" y="1394883"/>
                </a:cubicBezTo>
                <a:cubicBezTo>
                  <a:pt x="542913" y="1391179"/>
                  <a:pt x="535474" y="1391179"/>
                  <a:pt x="528037" y="1391179"/>
                </a:cubicBezTo>
                <a:cubicBezTo>
                  <a:pt x="528037" y="1387474"/>
                  <a:pt x="542913" y="1383770"/>
                  <a:pt x="535474" y="1380066"/>
                </a:cubicBezTo>
                <a:cubicBezTo>
                  <a:pt x="550352" y="1380066"/>
                  <a:pt x="557795" y="1394883"/>
                  <a:pt x="580112" y="1387474"/>
                </a:cubicBezTo>
                <a:cubicBezTo>
                  <a:pt x="580112" y="1383770"/>
                  <a:pt x="572673" y="1383770"/>
                  <a:pt x="572673" y="1380066"/>
                </a:cubicBezTo>
                <a:cubicBezTo>
                  <a:pt x="576393" y="1380066"/>
                  <a:pt x="580112" y="1383770"/>
                  <a:pt x="583831" y="1383770"/>
                </a:cubicBezTo>
                <a:cubicBezTo>
                  <a:pt x="583831" y="1380066"/>
                  <a:pt x="568954" y="1376362"/>
                  <a:pt x="576393" y="1376362"/>
                </a:cubicBezTo>
                <a:cubicBezTo>
                  <a:pt x="583831" y="1376362"/>
                  <a:pt x="594990" y="1376362"/>
                  <a:pt x="606149" y="1376362"/>
                </a:cubicBezTo>
                <a:cubicBezTo>
                  <a:pt x="602429" y="1368954"/>
                  <a:pt x="587551" y="1365249"/>
                  <a:pt x="583831" y="1357841"/>
                </a:cubicBezTo>
                <a:lnTo>
                  <a:pt x="582550" y="1358430"/>
                </a:lnTo>
                <a:lnTo>
                  <a:pt x="583831" y="1354137"/>
                </a:lnTo>
                <a:cubicBezTo>
                  <a:pt x="583831" y="1354137"/>
                  <a:pt x="583831" y="1354137"/>
                  <a:pt x="591270" y="1361545"/>
                </a:cubicBezTo>
                <a:cubicBezTo>
                  <a:pt x="598710" y="1354137"/>
                  <a:pt x="613588" y="1354137"/>
                  <a:pt x="621027" y="1354137"/>
                </a:cubicBezTo>
                <a:cubicBezTo>
                  <a:pt x="621027" y="1354137"/>
                  <a:pt x="621027" y="1354137"/>
                  <a:pt x="621027" y="1350433"/>
                </a:cubicBezTo>
                <a:cubicBezTo>
                  <a:pt x="628466" y="1346729"/>
                  <a:pt x="628466" y="1346729"/>
                  <a:pt x="639625" y="1346729"/>
                </a:cubicBezTo>
                <a:lnTo>
                  <a:pt x="631587" y="1337461"/>
                </a:lnTo>
                <a:lnTo>
                  <a:pt x="641484" y="1339783"/>
                </a:lnTo>
                <a:cubicBezTo>
                  <a:pt x="647994" y="1341172"/>
                  <a:pt x="652643" y="1343024"/>
                  <a:pt x="647064" y="1350433"/>
                </a:cubicBezTo>
                <a:cubicBezTo>
                  <a:pt x="647064" y="1350433"/>
                  <a:pt x="647064" y="1350433"/>
                  <a:pt x="658222" y="1350433"/>
                </a:cubicBezTo>
                <a:cubicBezTo>
                  <a:pt x="658222" y="1350433"/>
                  <a:pt x="658222" y="1350433"/>
                  <a:pt x="658222" y="1339320"/>
                </a:cubicBezTo>
                <a:cubicBezTo>
                  <a:pt x="673100" y="1339320"/>
                  <a:pt x="695417" y="1339320"/>
                  <a:pt x="710296" y="1328208"/>
                </a:cubicBezTo>
                <a:cubicBezTo>
                  <a:pt x="721454" y="1320800"/>
                  <a:pt x="699137" y="1317095"/>
                  <a:pt x="695417" y="1317095"/>
                </a:cubicBezTo>
                <a:close/>
                <a:moveTo>
                  <a:pt x="2074860" y="1316037"/>
                </a:moveTo>
                <a:cubicBezTo>
                  <a:pt x="2071288" y="1319741"/>
                  <a:pt x="2067716" y="1327149"/>
                  <a:pt x="2060572" y="1323445"/>
                </a:cubicBezTo>
                <a:cubicBezTo>
                  <a:pt x="2064144" y="1323445"/>
                  <a:pt x="2067716" y="1316037"/>
                  <a:pt x="2074860" y="1316037"/>
                </a:cubicBezTo>
                <a:close/>
                <a:moveTo>
                  <a:pt x="1040778" y="1316037"/>
                </a:moveTo>
                <a:cubicBezTo>
                  <a:pt x="1044588" y="1319741"/>
                  <a:pt x="1029348" y="1327150"/>
                  <a:pt x="1029348" y="1327150"/>
                </a:cubicBezTo>
                <a:cubicBezTo>
                  <a:pt x="1025538" y="1323446"/>
                  <a:pt x="1040778" y="1323446"/>
                  <a:pt x="1040778" y="1316037"/>
                </a:cubicBezTo>
                <a:close/>
                <a:moveTo>
                  <a:pt x="89299" y="1316037"/>
                </a:moveTo>
                <a:cubicBezTo>
                  <a:pt x="93030" y="1319789"/>
                  <a:pt x="100491" y="1319789"/>
                  <a:pt x="96763" y="1327294"/>
                </a:cubicBezTo>
                <a:cubicBezTo>
                  <a:pt x="81838" y="1323542"/>
                  <a:pt x="85569" y="1334798"/>
                  <a:pt x="74380" y="1338551"/>
                </a:cubicBezTo>
                <a:cubicBezTo>
                  <a:pt x="85569" y="1334798"/>
                  <a:pt x="74380" y="1346055"/>
                  <a:pt x="85569" y="1349808"/>
                </a:cubicBezTo>
                <a:cubicBezTo>
                  <a:pt x="85569" y="1349808"/>
                  <a:pt x="85569" y="1349808"/>
                  <a:pt x="85569" y="1348870"/>
                </a:cubicBezTo>
                <a:lnTo>
                  <a:pt x="85569" y="1346055"/>
                </a:lnTo>
                <a:cubicBezTo>
                  <a:pt x="85569" y="1346055"/>
                  <a:pt x="85569" y="1346055"/>
                  <a:pt x="89299" y="1353560"/>
                </a:cubicBezTo>
                <a:cubicBezTo>
                  <a:pt x="81838" y="1349808"/>
                  <a:pt x="70647" y="1349808"/>
                  <a:pt x="70647" y="1357312"/>
                </a:cubicBezTo>
                <a:cubicBezTo>
                  <a:pt x="66916" y="1349808"/>
                  <a:pt x="85569" y="1353560"/>
                  <a:pt x="78109" y="1346055"/>
                </a:cubicBezTo>
                <a:cubicBezTo>
                  <a:pt x="74380" y="1342303"/>
                  <a:pt x="70647" y="1346055"/>
                  <a:pt x="66916" y="1349808"/>
                </a:cubicBezTo>
                <a:cubicBezTo>
                  <a:pt x="66916" y="1349808"/>
                  <a:pt x="66916" y="1349808"/>
                  <a:pt x="59454" y="1342303"/>
                </a:cubicBezTo>
                <a:cubicBezTo>
                  <a:pt x="59454" y="1342303"/>
                  <a:pt x="59454" y="1342303"/>
                  <a:pt x="66916" y="1342303"/>
                </a:cubicBezTo>
                <a:cubicBezTo>
                  <a:pt x="66916" y="1342303"/>
                  <a:pt x="66916" y="1342303"/>
                  <a:pt x="66916" y="1331046"/>
                </a:cubicBezTo>
                <a:cubicBezTo>
                  <a:pt x="66916" y="1331046"/>
                  <a:pt x="66916" y="1331046"/>
                  <a:pt x="51994" y="1334798"/>
                </a:cubicBezTo>
                <a:cubicBezTo>
                  <a:pt x="55725" y="1334798"/>
                  <a:pt x="59454" y="1331046"/>
                  <a:pt x="51994" y="1327294"/>
                </a:cubicBezTo>
                <a:cubicBezTo>
                  <a:pt x="48264" y="1331046"/>
                  <a:pt x="40803" y="1327294"/>
                  <a:pt x="44531" y="1331046"/>
                </a:cubicBezTo>
                <a:lnTo>
                  <a:pt x="40803" y="1327294"/>
                </a:lnTo>
                <a:cubicBezTo>
                  <a:pt x="55725" y="1331046"/>
                  <a:pt x="63186" y="1316037"/>
                  <a:pt x="70647" y="1319789"/>
                </a:cubicBezTo>
                <a:cubicBezTo>
                  <a:pt x="78109" y="1323542"/>
                  <a:pt x="85569" y="1316037"/>
                  <a:pt x="85569" y="1323542"/>
                </a:cubicBezTo>
                <a:cubicBezTo>
                  <a:pt x="89299" y="1323542"/>
                  <a:pt x="85569" y="1319789"/>
                  <a:pt x="89299" y="1316037"/>
                </a:cubicBezTo>
                <a:close/>
                <a:moveTo>
                  <a:pt x="728893" y="1313391"/>
                </a:moveTo>
                <a:cubicBezTo>
                  <a:pt x="738192" y="1311539"/>
                  <a:pt x="739122" y="1315243"/>
                  <a:pt x="740517" y="1318021"/>
                </a:cubicBezTo>
                <a:lnTo>
                  <a:pt x="743754" y="1320452"/>
                </a:lnTo>
                <a:lnTo>
                  <a:pt x="735778" y="1322848"/>
                </a:lnTo>
                <a:lnTo>
                  <a:pt x="734008" y="1317559"/>
                </a:lnTo>
                <a:cubicBezTo>
                  <a:pt x="733543" y="1315243"/>
                  <a:pt x="732613" y="1313391"/>
                  <a:pt x="728893" y="1313391"/>
                </a:cubicBezTo>
                <a:close/>
                <a:moveTo>
                  <a:pt x="832926" y="1313180"/>
                </a:moveTo>
                <a:cubicBezTo>
                  <a:pt x="836631" y="1316672"/>
                  <a:pt x="832926" y="1316672"/>
                  <a:pt x="832926" y="1320164"/>
                </a:cubicBezTo>
                <a:cubicBezTo>
                  <a:pt x="829222" y="1320164"/>
                  <a:pt x="825518" y="1316672"/>
                  <a:pt x="821814" y="1320164"/>
                </a:cubicBezTo>
                <a:cubicBezTo>
                  <a:pt x="821814" y="1320164"/>
                  <a:pt x="821814" y="1320164"/>
                  <a:pt x="825518" y="1327149"/>
                </a:cubicBezTo>
                <a:cubicBezTo>
                  <a:pt x="829222" y="1323657"/>
                  <a:pt x="818110" y="1327149"/>
                  <a:pt x="814405" y="1323657"/>
                </a:cubicBezTo>
                <a:cubicBezTo>
                  <a:pt x="814405" y="1320164"/>
                  <a:pt x="829222" y="1309687"/>
                  <a:pt x="832926" y="1313180"/>
                </a:cubicBezTo>
                <a:close/>
                <a:moveTo>
                  <a:pt x="906034" y="1312928"/>
                </a:moveTo>
                <a:cubicBezTo>
                  <a:pt x="907428" y="1313391"/>
                  <a:pt x="909288" y="1315243"/>
                  <a:pt x="911148" y="1317095"/>
                </a:cubicBezTo>
                <a:lnTo>
                  <a:pt x="910440" y="1319918"/>
                </a:lnTo>
                <a:lnTo>
                  <a:pt x="907428" y="1316169"/>
                </a:lnTo>
                <a:cubicBezTo>
                  <a:pt x="906498" y="1315243"/>
                  <a:pt x="905569" y="1315243"/>
                  <a:pt x="903709" y="1317095"/>
                </a:cubicBezTo>
                <a:cubicBezTo>
                  <a:pt x="903709" y="1313391"/>
                  <a:pt x="904639" y="1312465"/>
                  <a:pt x="906034" y="1312928"/>
                </a:cubicBezTo>
                <a:close/>
                <a:moveTo>
                  <a:pt x="2287358" y="1312862"/>
                </a:moveTo>
                <a:cubicBezTo>
                  <a:pt x="2287358" y="1312862"/>
                  <a:pt x="2287358" y="1312862"/>
                  <a:pt x="2306635" y="1316434"/>
                </a:cubicBezTo>
                <a:cubicBezTo>
                  <a:pt x="2302780" y="1318220"/>
                  <a:pt x="2297960" y="1320899"/>
                  <a:pt x="2293141" y="1322684"/>
                </a:cubicBezTo>
                <a:lnTo>
                  <a:pt x="2286474" y="1323126"/>
                </a:lnTo>
                <a:lnTo>
                  <a:pt x="2289768" y="1318666"/>
                </a:lnTo>
                <a:cubicBezTo>
                  <a:pt x="2290249" y="1315541"/>
                  <a:pt x="2289286" y="1312862"/>
                  <a:pt x="2287358" y="1312862"/>
                </a:cubicBezTo>
                <a:close/>
                <a:moveTo>
                  <a:pt x="145022" y="1311572"/>
                </a:moveTo>
                <a:cubicBezTo>
                  <a:pt x="145335" y="1311473"/>
                  <a:pt x="144714" y="1311671"/>
                  <a:pt x="143968" y="1312068"/>
                </a:cubicBezTo>
                <a:cubicBezTo>
                  <a:pt x="142482" y="1312862"/>
                  <a:pt x="140498" y="1314450"/>
                  <a:pt x="144466" y="1316037"/>
                </a:cubicBezTo>
                <a:cubicBezTo>
                  <a:pt x="144466" y="1316037"/>
                  <a:pt x="136529" y="1316037"/>
                  <a:pt x="136529" y="1316037"/>
                </a:cubicBezTo>
                <a:cubicBezTo>
                  <a:pt x="136529" y="1312862"/>
                  <a:pt x="136529" y="1312862"/>
                  <a:pt x="140498" y="1312862"/>
                </a:cubicBezTo>
                <a:cubicBezTo>
                  <a:pt x="143471" y="1312068"/>
                  <a:pt x="144714" y="1311672"/>
                  <a:pt x="145022" y="1311572"/>
                </a:cubicBezTo>
                <a:close/>
                <a:moveTo>
                  <a:pt x="1271767" y="1310363"/>
                </a:moveTo>
                <a:cubicBezTo>
                  <a:pt x="1275949" y="1310070"/>
                  <a:pt x="1279668" y="1310538"/>
                  <a:pt x="1282456" y="1312409"/>
                </a:cubicBezTo>
                <a:cubicBezTo>
                  <a:pt x="1282456" y="1312409"/>
                  <a:pt x="1282456" y="1312409"/>
                  <a:pt x="1271302" y="1319893"/>
                </a:cubicBezTo>
                <a:cubicBezTo>
                  <a:pt x="1271302" y="1319893"/>
                  <a:pt x="1275020" y="1319893"/>
                  <a:pt x="1275020" y="1319893"/>
                </a:cubicBezTo>
                <a:cubicBezTo>
                  <a:pt x="1263866" y="1319893"/>
                  <a:pt x="1241558" y="1334861"/>
                  <a:pt x="1230404" y="1331119"/>
                </a:cubicBezTo>
                <a:cubicBezTo>
                  <a:pt x="1234122" y="1338603"/>
                  <a:pt x="1230404" y="1331119"/>
                  <a:pt x="1230404" y="1338603"/>
                </a:cubicBezTo>
                <a:cubicBezTo>
                  <a:pt x="1226686" y="1334861"/>
                  <a:pt x="1215531" y="1331119"/>
                  <a:pt x="1211814" y="1338603"/>
                </a:cubicBezTo>
                <a:cubicBezTo>
                  <a:pt x="1211814" y="1338603"/>
                  <a:pt x="1211814" y="1342345"/>
                  <a:pt x="1215531" y="1342345"/>
                </a:cubicBezTo>
                <a:cubicBezTo>
                  <a:pt x="1215531" y="1342345"/>
                  <a:pt x="1215531" y="1342345"/>
                  <a:pt x="1204378" y="1342345"/>
                </a:cubicBezTo>
                <a:cubicBezTo>
                  <a:pt x="1204378" y="1342345"/>
                  <a:pt x="1204378" y="1342345"/>
                  <a:pt x="1215531" y="1349829"/>
                </a:cubicBezTo>
                <a:cubicBezTo>
                  <a:pt x="1219250" y="1353571"/>
                  <a:pt x="1208096" y="1368539"/>
                  <a:pt x="1196941" y="1368539"/>
                </a:cubicBezTo>
                <a:cubicBezTo>
                  <a:pt x="1193224" y="1379765"/>
                  <a:pt x="1196941" y="1376023"/>
                  <a:pt x="1211814" y="1372281"/>
                </a:cubicBezTo>
                <a:cubicBezTo>
                  <a:pt x="1211814" y="1379765"/>
                  <a:pt x="1211814" y="1379765"/>
                  <a:pt x="1200660" y="1387249"/>
                </a:cubicBezTo>
                <a:cubicBezTo>
                  <a:pt x="1211814" y="1379765"/>
                  <a:pt x="1215531" y="1394733"/>
                  <a:pt x="1222968" y="1398475"/>
                </a:cubicBezTo>
                <a:cubicBezTo>
                  <a:pt x="1241558" y="1379765"/>
                  <a:pt x="1267584" y="1387249"/>
                  <a:pt x="1286174" y="1368539"/>
                </a:cubicBezTo>
                <a:cubicBezTo>
                  <a:pt x="1278738" y="1361055"/>
                  <a:pt x="1289891" y="1368539"/>
                  <a:pt x="1289891" y="1361055"/>
                </a:cubicBezTo>
                <a:cubicBezTo>
                  <a:pt x="1289891" y="1361055"/>
                  <a:pt x="1289891" y="1361055"/>
                  <a:pt x="1293609" y="1368539"/>
                </a:cubicBezTo>
                <a:cubicBezTo>
                  <a:pt x="1308481" y="1361055"/>
                  <a:pt x="1338226" y="1361055"/>
                  <a:pt x="1345659" y="1368539"/>
                </a:cubicBezTo>
                <a:cubicBezTo>
                  <a:pt x="1338226" y="1372281"/>
                  <a:pt x="1345659" y="1376023"/>
                  <a:pt x="1330790" y="1376023"/>
                </a:cubicBezTo>
                <a:cubicBezTo>
                  <a:pt x="1330790" y="1376023"/>
                  <a:pt x="1330790" y="1376023"/>
                  <a:pt x="1327072" y="1387249"/>
                </a:cubicBezTo>
                <a:cubicBezTo>
                  <a:pt x="1327072" y="1387249"/>
                  <a:pt x="1327072" y="1387249"/>
                  <a:pt x="1341944" y="1383507"/>
                </a:cubicBezTo>
                <a:cubicBezTo>
                  <a:pt x="1349375" y="1387249"/>
                  <a:pt x="1334508" y="1387249"/>
                  <a:pt x="1341944" y="1390991"/>
                </a:cubicBezTo>
                <a:cubicBezTo>
                  <a:pt x="1341944" y="1390991"/>
                  <a:pt x="1341944" y="1390991"/>
                  <a:pt x="1319636" y="1387249"/>
                </a:cubicBezTo>
                <a:cubicBezTo>
                  <a:pt x="1319636" y="1387249"/>
                  <a:pt x="1319636" y="1387249"/>
                  <a:pt x="1327072" y="1398475"/>
                </a:cubicBezTo>
                <a:cubicBezTo>
                  <a:pt x="1327072" y="1398475"/>
                  <a:pt x="1327072" y="1398475"/>
                  <a:pt x="1312200" y="1398475"/>
                </a:cubicBezTo>
                <a:cubicBezTo>
                  <a:pt x="1301045" y="1394733"/>
                  <a:pt x="1293609" y="1413442"/>
                  <a:pt x="1282456" y="1413442"/>
                </a:cubicBezTo>
                <a:cubicBezTo>
                  <a:pt x="1282456" y="1413442"/>
                  <a:pt x="1275020" y="1405958"/>
                  <a:pt x="1271302" y="1413442"/>
                </a:cubicBezTo>
                <a:cubicBezTo>
                  <a:pt x="1263866" y="1413442"/>
                  <a:pt x="1263866" y="1420926"/>
                  <a:pt x="1267584" y="1420926"/>
                </a:cubicBezTo>
                <a:cubicBezTo>
                  <a:pt x="1267584" y="1420926"/>
                  <a:pt x="1267584" y="1420926"/>
                  <a:pt x="1245276" y="1417184"/>
                </a:cubicBezTo>
                <a:cubicBezTo>
                  <a:pt x="1252711" y="1417184"/>
                  <a:pt x="1256429" y="1420926"/>
                  <a:pt x="1260148" y="1417184"/>
                </a:cubicBezTo>
                <a:cubicBezTo>
                  <a:pt x="1256429" y="1405958"/>
                  <a:pt x="1237840" y="1420926"/>
                  <a:pt x="1226686" y="1420926"/>
                </a:cubicBezTo>
                <a:cubicBezTo>
                  <a:pt x="1222968" y="1424668"/>
                  <a:pt x="1211814" y="1424668"/>
                  <a:pt x="1204378" y="1432152"/>
                </a:cubicBezTo>
                <a:cubicBezTo>
                  <a:pt x="1204378" y="1432152"/>
                  <a:pt x="1204378" y="1432152"/>
                  <a:pt x="1208096" y="1435894"/>
                </a:cubicBezTo>
                <a:cubicBezTo>
                  <a:pt x="1189505" y="1447120"/>
                  <a:pt x="1196941" y="1432152"/>
                  <a:pt x="1185787" y="1439636"/>
                </a:cubicBezTo>
                <a:cubicBezTo>
                  <a:pt x="1185787" y="1439636"/>
                  <a:pt x="1185787" y="1439636"/>
                  <a:pt x="1196941" y="1428410"/>
                </a:cubicBezTo>
                <a:cubicBezTo>
                  <a:pt x="1178351" y="1428410"/>
                  <a:pt x="1185787" y="1443378"/>
                  <a:pt x="1170916" y="1439636"/>
                </a:cubicBezTo>
                <a:cubicBezTo>
                  <a:pt x="1174634" y="1447120"/>
                  <a:pt x="1167198" y="1447120"/>
                  <a:pt x="1170916" y="1447120"/>
                </a:cubicBezTo>
                <a:cubicBezTo>
                  <a:pt x="1163480" y="1458346"/>
                  <a:pt x="1152326" y="1443378"/>
                  <a:pt x="1152326" y="1454604"/>
                </a:cubicBezTo>
                <a:cubicBezTo>
                  <a:pt x="1152326" y="1454604"/>
                  <a:pt x="1152326" y="1454604"/>
                  <a:pt x="1144890" y="1439636"/>
                </a:cubicBezTo>
                <a:cubicBezTo>
                  <a:pt x="1152326" y="1447120"/>
                  <a:pt x="1159762" y="1428410"/>
                  <a:pt x="1167198" y="1439636"/>
                </a:cubicBezTo>
                <a:cubicBezTo>
                  <a:pt x="1159762" y="1432152"/>
                  <a:pt x="1170916" y="1424668"/>
                  <a:pt x="1163480" y="1417184"/>
                </a:cubicBezTo>
                <a:cubicBezTo>
                  <a:pt x="1163480" y="1432152"/>
                  <a:pt x="1189505" y="1413442"/>
                  <a:pt x="1196941" y="1420926"/>
                </a:cubicBezTo>
                <a:cubicBezTo>
                  <a:pt x="1196941" y="1420926"/>
                  <a:pt x="1196941" y="1417184"/>
                  <a:pt x="1193224" y="1417184"/>
                </a:cubicBezTo>
                <a:cubicBezTo>
                  <a:pt x="1200660" y="1420926"/>
                  <a:pt x="1204378" y="1413442"/>
                  <a:pt x="1208096" y="1409700"/>
                </a:cubicBezTo>
                <a:cubicBezTo>
                  <a:pt x="1200660" y="1405958"/>
                  <a:pt x="1178351" y="1405958"/>
                  <a:pt x="1163480" y="1413442"/>
                </a:cubicBezTo>
                <a:cubicBezTo>
                  <a:pt x="1163480" y="1413442"/>
                  <a:pt x="1163480" y="1413442"/>
                  <a:pt x="1167198" y="1409700"/>
                </a:cubicBezTo>
                <a:cubicBezTo>
                  <a:pt x="1163480" y="1405958"/>
                  <a:pt x="1152326" y="1413442"/>
                  <a:pt x="1156044" y="1420926"/>
                </a:cubicBezTo>
                <a:cubicBezTo>
                  <a:pt x="1148608" y="1413442"/>
                  <a:pt x="1137454" y="1417184"/>
                  <a:pt x="1126299" y="1417184"/>
                </a:cubicBezTo>
                <a:cubicBezTo>
                  <a:pt x="1126299" y="1402217"/>
                  <a:pt x="1148608" y="1413442"/>
                  <a:pt x="1152326" y="1398475"/>
                </a:cubicBezTo>
                <a:cubicBezTo>
                  <a:pt x="1144890" y="1402217"/>
                  <a:pt x="1144890" y="1405958"/>
                  <a:pt x="1137454" y="1402217"/>
                </a:cubicBezTo>
                <a:cubicBezTo>
                  <a:pt x="1133736" y="1394733"/>
                  <a:pt x="1141172" y="1394733"/>
                  <a:pt x="1141172" y="1390991"/>
                </a:cubicBezTo>
                <a:cubicBezTo>
                  <a:pt x="1130017" y="1379765"/>
                  <a:pt x="1115145" y="1390991"/>
                  <a:pt x="1103991" y="1390991"/>
                </a:cubicBezTo>
                <a:cubicBezTo>
                  <a:pt x="1100273" y="1398475"/>
                  <a:pt x="1115145" y="1398475"/>
                  <a:pt x="1115145" y="1398475"/>
                </a:cubicBezTo>
                <a:cubicBezTo>
                  <a:pt x="1115145" y="1398475"/>
                  <a:pt x="1115145" y="1398475"/>
                  <a:pt x="1096555" y="1398475"/>
                </a:cubicBezTo>
                <a:cubicBezTo>
                  <a:pt x="1092837" y="1402217"/>
                  <a:pt x="1081685" y="1409700"/>
                  <a:pt x="1092837" y="1409700"/>
                </a:cubicBezTo>
                <a:cubicBezTo>
                  <a:pt x="1077967" y="1409700"/>
                  <a:pt x="1085401" y="1413442"/>
                  <a:pt x="1074249" y="1420926"/>
                </a:cubicBezTo>
                <a:cubicBezTo>
                  <a:pt x="1077967" y="1413442"/>
                  <a:pt x="1074249" y="1409700"/>
                  <a:pt x="1074249" y="1409700"/>
                </a:cubicBezTo>
                <a:cubicBezTo>
                  <a:pt x="1055658" y="1398475"/>
                  <a:pt x="1048222" y="1417184"/>
                  <a:pt x="1029631" y="1413442"/>
                </a:cubicBezTo>
                <a:cubicBezTo>
                  <a:pt x="1029631" y="1413442"/>
                  <a:pt x="1029631" y="1413442"/>
                  <a:pt x="1033350" y="1417184"/>
                </a:cubicBezTo>
                <a:cubicBezTo>
                  <a:pt x="1025913" y="1409700"/>
                  <a:pt x="1018477" y="1420926"/>
                  <a:pt x="1007323" y="1420926"/>
                </a:cubicBezTo>
                <a:cubicBezTo>
                  <a:pt x="1007323" y="1420926"/>
                  <a:pt x="1007323" y="1420926"/>
                  <a:pt x="1007323" y="1409700"/>
                </a:cubicBezTo>
                <a:cubicBezTo>
                  <a:pt x="996169" y="1409700"/>
                  <a:pt x="985014" y="1413442"/>
                  <a:pt x="981296" y="1417184"/>
                </a:cubicBezTo>
                <a:cubicBezTo>
                  <a:pt x="955270" y="1405958"/>
                  <a:pt x="932961" y="1439636"/>
                  <a:pt x="906935" y="1435894"/>
                </a:cubicBezTo>
                <a:cubicBezTo>
                  <a:pt x="895781" y="1435894"/>
                  <a:pt x="903217" y="1435894"/>
                  <a:pt x="899499" y="1432152"/>
                </a:cubicBezTo>
                <a:cubicBezTo>
                  <a:pt x="914371" y="1428410"/>
                  <a:pt x="925525" y="1435894"/>
                  <a:pt x="936679" y="1420926"/>
                </a:cubicBezTo>
                <a:cubicBezTo>
                  <a:pt x="929243" y="1420926"/>
                  <a:pt x="936679" y="1409700"/>
                  <a:pt x="925525" y="1413442"/>
                </a:cubicBezTo>
                <a:cubicBezTo>
                  <a:pt x="925525" y="1413442"/>
                  <a:pt x="925525" y="1413442"/>
                  <a:pt x="929243" y="1420926"/>
                </a:cubicBezTo>
                <a:cubicBezTo>
                  <a:pt x="918090" y="1420926"/>
                  <a:pt x="929243" y="1409700"/>
                  <a:pt x="914371" y="1417184"/>
                </a:cubicBezTo>
                <a:cubicBezTo>
                  <a:pt x="918090" y="1420926"/>
                  <a:pt x="906935" y="1424668"/>
                  <a:pt x="914371" y="1428410"/>
                </a:cubicBezTo>
                <a:cubicBezTo>
                  <a:pt x="910653" y="1424668"/>
                  <a:pt x="899499" y="1424668"/>
                  <a:pt x="895781" y="1420926"/>
                </a:cubicBezTo>
                <a:cubicBezTo>
                  <a:pt x="888345" y="1424668"/>
                  <a:pt x="899499" y="1428410"/>
                  <a:pt x="892063" y="1432152"/>
                </a:cubicBezTo>
                <a:cubicBezTo>
                  <a:pt x="892063" y="1432152"/>
                  <a:pt x="892063" y="1432152"/>
                  <a:pt x="888345" y="1424668"/>
                </a:cubicBezTo>
                <a:cubicBezTo>
                  <a:pt x="888345" y="1424668"/>
                  <a:pt x="888345" y="1424668"/>
                  <a:pt x="873473" y="1428410"/>
                </a:cubicBezTo>
                <a:cubicBezTo>
                  <a:pt x="884627" y="1428410"/>
                  <a:pt x="880909" y="1439636"/>
                  <a:pt x="888345" y="1439636"/>
                </a:cubicBezTo>
                <a:cubicBezTo>
                  <a:pt x="888345" y="1439636"/>
                  <a:pt x="888345" y="1439636"/>
                  <a:pt x="877191" y="1443378"/>
                </a:cubicBezTo>
                <a:cubicBezTo>
                  <a:pt x="877191" y="1443378"/>
                  <a:pt x="877191" y="1443378"/>
                  <a:pt x="884627" y="1439636"/>
                </a:cubicBezTo>
                <a:cubicBezTo>
                  <a:pt x="884627" y="1435894"/>
                  <a:pt x="880909" y="1435894"/>
                  <a:pt x="873473" y="1435894"/>
                </a:cubicBezTo>
                <a:cubicBezTo>
                  <a:pt x="873473" y="1420926"/>
                  <a:pt x="851164" y="1443378"/>
                  <a:pt x="851164" y="1439636"/>
                </a:cubicBezTo>
                <a:lnTo>
                  <a:pt x="855663" y="1441749"/>
                </a:lnTo>
                <a:lnTo>
                  <a:pt x="845587" y="1444314"/>
                </a:lnTo>
                <a:cubicBezTo>
                  <a:pt x="839083" y="1446185"/>
                  <a:pt x="834436" y="1447120"/>
                  <a:pt x="840013" y="1439636"/>
                </a:cubicBezTo>
                <a:cubicBezTo>
                  <a:pt x="832577" y="1443378"/>
                  <a:pt x="825141" y="1443378"/>
                  <a:pt x="817704" y="1447120"/>
                </a:cubicBezTo>
                <a:cubicBezTo>
                  <a:pt x="817704" y="1439636"/>
                  <a:pt x="836295" y="1439636"/>
                  <a:pt x="836295" y="1435894"/>
                </a:cubicBezTo>
                <a:cubicBezTo>
                  <a:pt x="825141" y="1435894"/>
                  <a:pt x="813986" y="1435894"/>
                  <a:pt x="799114" y="1443378"/>
                </a:cubicBezTo>
                <a:cubicBezTo>
                  <a:pt x="795396" y="1443378"/>
                  <a:pt x="795396" y="1435894"/>
                  <a:pt x="784242" y="1435894"/>
                </a:cubicBezTo>
                <a:cubicBezTo>
                  <a:pt x="787960" y="1432152"/>
                  <a:pt x="795396" y="1439636"/>
                  <a:pt x="799114" y="1432152"/>
                </a:cubicBezTo>
                <a:cubicBezTo>
                  <a:pt x="799114" y="1428410"/>
                  <a:pt x="791678" y="1432152"/>
                  <a:pt x="795396" y="1428410"/>
                </a:cubicBezTo>
                <a:cubicBezTo>
                  <a:pt x="795396" y="1435894"/>
                  <a:pt x="802832" y="1420926"/>
                  <a:pt x="810268" y="1420926"/>
                </a:cubicBezTo>
                <a:cubicBezTo>
                  <a:pt x="810268" y="1420926"/>
                  <a:pt x="810268" y="1420926"/>
                  <a:pt x="802832" y="1417184"/>
                </a:cubicBezTo>
                <a:cubicBezTo>
                  <a:pt x="806550" y="1420926"/>
                  <a:pt x="810268" y="1420926"/>
                  <a:pt x="810268" y="1417184"/>
                </a:cubicBezTo>
                <a:cubicBezTo>
                  <a:pt x="817704" y="1413442"/>
                  <a:pt x="813986" y="1409700"/>
                  <a:pt x="806550" y="1409700"/>
                </a:cubicBezTo>
                <a:cubicBezTo>
                  <a:pt x="806550" y="1409700"/>
                  <a:pt x="806550" y="1409700"/>
                  <a:pt x="821422" y="1405958"/>
                </a:cubicBezTo>
                <a:lnTo>
                  <a:pt x="819563" y="1402217"/>
                </a:lnTo>
                <a:lnTo>
                  <a:pt x="832577" y="1402217"/>
                </a:lnTo>
                <a:cubicBezTo>
                  <a:pt x="836295" y="1398475"/>
                  <a:pt x="832577" y="1394733"/>
                  <a:pt x="832577" y="1390991"/>
                </a:cubicBezTo>
                <a:cubicBezTo>
                  <a:pt x="832577" y="1390991"/>
                  <a:pt x="832577" y="1390991"/>
                  <a:pt x="825141" y="1394733"/>
                </a:cubicBezTo>
                <a:cubicBezTo>
                  <a:pt x="825141" y="1394733"/>
                  <a:pt x="825141" y="1394733"/>
                  <a:pt x="828859" y="1387249"/>
                </a:cubicBezTo>
                <a:cubicBezTo>
                  <a:pt x="843728" y="1383507"/>
                  <a:pt x="866036" y="1376023"/>
                  <a:pt x="888345" y="1372281"/>
                </a:cubicBezTo>
                <a:cubicBezTo>
                  <a:pt x="884627" y="1353571"/>
                  <a:pt x="914371" y="1372281"/>
                  <a:pt x="914371" y="1353571"/>
                </a:cubicBezTo>
                <a:cubicBezTo>
                  <a:pt x="925525" y="1353571"/>
                  <a:pt x="940398" y="1349829"/>
                  <a:pt x="947834" y="1353571"/>
                </a:cubicBezTo>
                <a:cubicBezTo>
                  <a:pt x="947834" y="1353571"/>
                  <a:pt x="947834" y="1353571"/>
                  <a:pt x="936679" y="1342345"/>
                </a:cubicBezTo>
                <a:cubicBezTo>
                  <a:pt x="936679" y="1342345"/>
                  <a:pt x="936679" y="1342345"/>
                  <a:pt x="962706" y="1346087"/>
                </a:cubicBezTo>
                <a:cubicBezTo>
                  <a:pt x="962706" y="1346087"/>
                  <a:pt x="962706" y="1346087"/>
                  <a:pt x="955270" y="1346087"/>
                </a:cubicBezTo>
                <a:cubicBezTo>
                  <a:pt x="947834" y="1349829"/>
                  <a:pt x="958988" y="1349829"/>
                  <a:pt x="955270" y="1357313"/>
                </a:cubicBezTo>
                <a:cubicBezTo>
                  <a:pt x="962706" y="1353571"/>
                  <a:pt x="970142" y="1346087"/>
                  <a:pt x="977578" y="1334861"/>
                </a:cubicBezTo>
                <a:cubicBezTo>
                  <a:pt x="977578" y="1334861"/>
                  <a:pt x="977578" y="1334861"/>
                  <a:pt x="988732" y="1346087"/>
                </a:cubicBezTo>
                <a:cubicBezTo>
                  <a:pt x="988732" y="1346087"/>
                  <a:pt x="988732" y="1346087"/>
                  <a:pt x="992451" y="1338603"/>
                </a:cubicBezTo>
                <a:cubicBezTo>
                  <a:pt x="992451" y="1338603"/>
                  <a:pt x="992451" y="1338603"/>
                  <a:pt x="992451" y="1349829"/>
                </a:cubicBezTo>
                <a:cubicBezTo>
                  <a:pt x="992451" y="1349829"/>
                  <a:pt x="992451" y="1349829"/>
                  <a:pt x="1003605" y="1349829"/>
                </a:cubicBezTo>
                <a:cubicBezTo>
                  <a:pt x="1003605" y="1349829"/>
                  <a:pt x="1003605" y="1349829"/>
                  <a:pt x="999887" y="1338603"/>
                </a:cubicBezTo>
                <a:cubicBezTo>
                  <a:pt x="1001746" y="1334861"/>
                  <a:pt x="1006393" y="1332990"/>
                  <a:pt x="1011506" y="1332522"/>
                </a:cubicBezTo>
                <a:lnTo>
                  <a:pt x="1019780" y="1333865"/>
                </a:lnTo>
                <a:lnTo>
                  <a:pt x="1017548" y="1335329"/>
                </a:lnTo>
                <a:cubicBezTo>
                  <a:pt x="1014759" y="1337667"/>
                  <a:pt x="1011041" y="1340474"/>
                  <a:pt x="1003605" y="1338603"/>
                </a:cubicBezTo>
                <a:cubicBezTo>
                  <a:pt x="1003605" y="1342345"/>
                  <a:pt x="1011041" y="1342345"/>
                  <a:pt x="1011041" y="1346087"/>
                </a:cubicBezTo>
                <a:cubicBezTo>
                  <a:pt x="1011041" y="1346087"/>
                  <a:pt x="1011041" y="1346087"/>
                  <a:pt x="999887" y="1353571"/>
                </a:cubicBezTo>
                <a:cubicBezTo>
                  <a:pt x="1018477" y="1346087"/>
                  <a:pt x="1029631" y="1361055"/>
                  <a:pt x="1044504" y="1357313"/>
                </a:cubicBezTo>
                <a:cubicBezTo>
                  <a:pt x="1037068" y="1349829"/>
                  <a:pt x="1044504" y="1349829"/>
                  <a:pt x="1040786" y="1346087"/>
                </a:cubicBezTo>
                <a:cubicBezTo>
                  <a:pt x="1040786" y="1342345"/>
                  <a:pt x="1048222" y="1349829"/>
                  <a:pt x="1051940" y="1353571"/>
                </a:cubicBezTo>
                <a:cubicBezTo>
                  <a:pt x="1055658" y="1338603"/>
                  <a:pt x="1074249" y="1346087"/>
                  <a:pt x="1085401" y="1346087"/>
                </a:cubicBezTo>
                <a:cubicBezTo>
                  <a:pt x="1085401" y="1346087"/>
                  <a:pt x="1085401" y="1346087"/>
                  <a:pt x="1081685" y="1353571"/>
                </a:cubicBezTo>
                <a:cubicBezTo>
                  <a:pt x="1081685" y="1353571"/>
                  <a:pt x="1081685" y="1353571"/>
                  <a:pt x="1092837" y="1353571"/>
                </a:cubicBezTo>
                <a:cubicBezTo>
                  <a:pt x="1085401" y="1349829"/>
                  <a:pt x="1096555" y="1346087"/>
                  <a:pt x="1096555" y="1342345"/>
                </a:cubicBezTo>
                <a:cubicBezTo>
                  <a:pt x="1100273" y="1342345"/>
                  <a:pt x="1103991" y="1346087"/>
                  <a:pt x="1107709" y="1342345"/>
                </a:cubicBezTo>
                <a:cubicBezTo>
                  <a:pt x="1107709" y="1334861"/>
                  <a:pt x="1100273" y="1338603"/>
                  <a:pt x="1100273" y="1334861"/>
                </a:cubicBezTo>
                <a:cubicBezTo>
                  <a:pt x="1107709" y="1334861"/>
                  <a:pt x="1118863" y="1338603"/>
                  <a:pt x="1107709" y="1346087"/>
                </a:cubicBezTo>
                <a:cubicBezTo>
                  <a:pt x="1115145" y="1349829"/>
                  <a:pt x="1122581" y="1349829"/>
                  <a:pt x="1130017" y="1349829"/>
                </a:cubicBezTo>
                <a:cubicBezTo>
                  <a:pt x="1122581" y="1346087"/>
                  <a:pt x="1141172" y="1346087"/>
                  <a:pt x="1144890" y="1342345"/>
                </a:cubicBezTo>
                <a:cubicBezTo>
                  <a:pt x="1148608" y="1338603"/>
                  <a:pt x="1148608" y="1338603"/>
                  <a:pt x="1144890" y="1338603"/>
                </a:cubicBezTo>
                <a:cubicBezTo>
                  <a:pt x="1152326" y="1338603"/>
                  <a:pt x="1152326" y="1346087"/>
                  <a:pt x="1167198" y="1338603"/>
                </a:cubicBezTo>
                <a:cubicBezTo>
                  <a:pt x="1167198" y="1338603"/>
                  <a:pt x="1167198" y="1338603"/>
                  <a:pt x="1163480" y="1349829"/>
                </a:cubicBezTo>
                <a:cubicBezTo>
                  <a:pt x="1170916" y="1346087"/>
                  <a:pt x="1182069" y="1338603"/>
                  <a:pt x="1182069" y="1334861"/>
                </a:cubicBezTo>
                <a:cubicBezTo>
                  <a:pt x="1182069" y="1334861"/>
                  <a:pt x="1182069" y="1334861"/>
                  <a:pt x="1185787" y="1342345"/>
                </a:cubicBezTo>
                <a:cubicBezTo>
                  <a:pt x="1200660" y="1334861"/>
                  <a:pt x="1226686" y="1334861"/>
                  <a:pt x="1241558" y="1323635"/>
                </a:cubicBezTo>
                <a:cubicBezTo>
                  <a:pt x="1237840" y="1319893"/>
                  <a:pt x="1237840" y="1319893"/>
                  <a:pt x="1234122" y="1316151"/>
                </a:cubicBezTo>
                <a:cubicBezTo>
                  <a:pt x="1242487" y="1318958"/>
                  <a:pt x="1259218" y="1311240"/>
                  <a:pt x="1271767" y="1310363"/>
                </a:cubicBezTo>
                <a:close/>
                <a:moveTo>
                  <a:pt x="338280" y="1309573"/>
                </a:moveTo>
                <a:lnTo>
                  <a:pt x="341764" y="1313392"/>
                </a:lnTo>
                <a:cubicBezTo>
                  <a:pt x="338012" y="1309688"/>
                  <a:pt x="338012" y="1309688"/>
                  <a:pt x="338012" y="1309688"/>
                </a:cubicBezTo>
                <a:close/>
                <a:moveTo>
                  <a:pt x="906476" y="1305322"/>
                </a:moveTo>
                <a:cubicBezTo>
                  <a:pt x="914414" y="1301750"/>
                  <a:pt x="914414" y="1316038"/>
                  <a:pt x="914414" y="1312466"/>
                </a:cubicBezTo>
                <a:close/>
                <a:moveTo>
                  <a:pt x="2060043" y="1301750"/>
                </a:moveTo>
                <a:cubicBezTo>
                  <a:pt x="2071156" y="1301750"/>
                  <a:pt x="2071156" y="1309370"/>
                  <a:pt x="2071156" y="1313180"/>
                </a:cubicBezTo>
                <a:cubicBezTo>
                  <a:pt x="2067452" y="1315085"/>
                  <a:pt x="2061895" y="1316038"/>
                  <a:pt x="2057265" y="1316990"/>
                </a:cubicBezTo>
                <a:lnTo>
                  <a:pt x="2052277" y="1319270"/>
                </a:lnTo>
                <a:lnTo>
                  <a:pt x="2051188" y="1314609"/>
                </a:lnTo>
                <a:cubicBezTo>
                  <a:pt x="2055181" y="1310323"/>
                  <a:pt x="2071156" y="1310323"/>
                  <a:pt x="2060043" y="1301750"/>
                </a:cubicBezTo>
                <a:close/>
                <a:moveTo>
                  <a:pt x="1684338" y="1301750"/>
                </a:moveTo>
                <a:cubicBezTo>
                  <a:pt x="1677121" y="1309007"/>
                  <a:pt x="1655472" y="1312636"/>
                  <a:pt x="1659080" y="1327150"/>
                </a:cubicBezTo>
                <a:cubicBezTo>
                  <a:pt x="1659080" y="1327150"/>
                  <a:pt x="1659080" y="1327150"/>
                  <a:pt x="1651865" y="1316264"/>
                </a:cubicBezTo>
                <a:lnTo>
                  <a:pt x="1644651" y="1319893"/>
                </a:lnTo>
                <a:cubicBezTo>
                  <a:pt x="1651865" y="1312636"/>
                  <a:pt x="1677121" y="1301750"/>
                  <a:pt x="1684338" y="1301750"/>
                </a:cubicBezTo>
                <a:close/>
                <a:moveTo>
                  <a:pt x="1774823" y="1298575"/>
                </a:moveTo>
                <a:cubicBezTo>
                  <a:pt x="1774823" y="1305719"/>
                  <a:pt x="1774823" y="1309290"/>
                  <a:pt x="1762916" y="1312862"/>
                </a:cubicBezTo>
                <a:cubicBezTo>
                  <a:pt x="1762916" y="1312862"/>
                  <a:pt x="1762916" y="1312862"/>
                  <a:pt x="1762916" y="1309290"/>
                </a:cubicBezTo>
                <a:lnTo>
                  <a:pt x="1766885" y="1309290"/>
                </a:lnTo>
                <a:cubicBezTo>
                  <a:pt x="1766885" y="1309290"/>
                  <a:pt x="1766885" y="1309290"/>
                  <a:pt x="1758948" y="1305719"/>
                </a:cubicBezTo>
                <a:cubicBezTo>
                  <a:pt x="1770854" y="1305719"/>
                  <a:pt x="1774823" y="1298575"/>
                  <a:pt x="1774823" y="1298575"/>
                </a:cubicBezTo>
                <a:close/>
                <a:moveTo>
                  <a:pt x="1628776" y="1298575"/>
                </a:moveTo>
                <a:cubicBezTo>
                  <a:pt x="1625025" y="1305832"/>
                  <a:pt x="1610014" y="1313089"/>
                  <a:pt x="1598758" y="1320347"/>
                </a:cubicBezTo>
                <a:cubicBezTo>
                  <a:pt x="1598758" y="1320347"/>
                  <a:pt x="1598758" y="1320347"/>
                  <a:pt x="1606261" y="1323975"/>
                </a:cubicBezTo>
                <a:cubicBezTo>
                  <a:pt x="1606261" y="1323975"/>
                  <a:pt x="1606261" y="1323975"/>
                  <a:pt x="1602509" y="1323975"/>
                </a:cubicBezTo>
                <a:cubicBezTo>
                  <a:pt x="1598758" y="1323975"/>
                  <a:pt x="1587499" y="1320347"/>
                  <a:pt x="1598758" y="1313089"/>
                </a:cubicBezTo>
                <a:cubicBezTo>
                  <a:pt x="1613765" y="1316718"/>
                  <a:pt x="1613765" y="1302204"/>
                  <a:pt x="1628776" y="1298575"/>
                </a:cubicBezTo>
                <a:close/>
                <a:moveTo>
                  <a:pt x="911239" y="1298575"/>
                </a:moveTo>
                <a:cubicBezTo>
                  <a:pt x="907535" y="1298575"/>
                  <a:pt x="903831" y="1304925"/>
                  <a:pt x="900126" y="1301750"/>
                </a:cubicBezTo>
                <a:cubicBezTo>
                  <a:pt x="903831" y="1298575"/>
                  <a:pt x="907535" y="1298575"/>
                  <a:pt x="911239" y="1298575"/>
                </a:cubicBezTo>
                <a:close/>
                <a:moveTo>
                  <a:pt x="870494" y="1298575"/>
                </a:moveTo>
                <a:cubicBezTo>
                  <a:pt x="870494" y="1298575"/>
                  <a:pt x="870494" y="1298575"/>
                  <a:pt x="877902" y="1302068"/>
                </a:cubicBezTo>
                <a:cubicBezTo>
                  <a:pt x="874198" y="1302068"/>
                  <a:pt x="870494" y="1302068"/>
                  <a:pt x="866790" y="1305560"/>
                </a:cubicBezTo>
                <a:cubicBezTo>
                  <a:pt x="866790" y="1305560"/>
                  <a:pt x="866790" y="1309052"/>
                  <a:pt x="870494" y="1309052"/>
                </a:cubicBezTo>
                <a:cubicBezTo>
                  <a:pt x="870494" y="1309052"/>
                  <a:pt x="870494" y="1309052"/>
                  <a:pt x="840861" y="1316037"/>
                </a:cubicBezTo>
                <a:cubicBezTo>
                  <a:pt x="833456" y="1312545"/>
                  <a:pt x="851973" y="1309052"/>
                  <a:pt x="848269" y="1305560"/>
                </a:cubicBezTo>
                <a:cubicBezTo>
                  <a:pt x="851973" y="1305560"/>
                  <a:pt x="855678" y="1305560"/>
                  <a:pt x="859382" y="1305560"/>
                </a:cubicBezTo>
                <a:cubicBezTo>
                  <a:pt x="859382" y="1305560"/>
                  <a:pt x="859382" y="1305560"/>
                  <a:pt x="855678" y="1302068"/>
                </a:cubicBezTo>
                <a:cubicBezTo>
                  <a:pt x="855678" y="1302068"/>
                  <a:pt x="855678" y="1302068"/>
                  <a:pt x="870494" y="1302068"/>
                </a:cubicBezTo>
                <a:cubicBezTo>
                  <a:pt x="870494" y="1302068"/>
                  <a:pt x="870494" y="1302068"/>
                  <a:pt x="870494" y="1298575"/>
                </a:cubicBezTo>
                <a:close/>
                <a:moveTo>
                  <a:pt x="676611" y="1298575"/>
                </a:moveTo>
                <a:cubicBezTo>
                  <a:pt x="669309" y="1309687"/>
                  <a:pt x="691216" y="1305983"/>
                  <a:pt x="698519" y="1309687"/>
                </a:cubicBezTo>
                <a:cubicBezTo>
                  <a:pt x="698519" y="1309687"/>
                  <a:pt x="698519" y="1309687"/>
                  <a:pt x="691216" y="1309687"/>
                </a:cubicBezTo>
                <a:cubicBezTo>
                  <a:pt x="680262" y="1317096"/>
                  <a:pt x="687565" y="1320800"/>
                  <a:pt x="694867" y="1328208"/>
                </a:cubicBezTo>
                <a:cubicBezTo>
                  <a:pt x="683914" y="1331912"/>
                  <a:pt x="680262" y="1328208"/>
                  <a:pt x="672960" y="1324504"/>
                </a:cubicBezTo>
                <a:cubicBezTo>
                  <a:pt x="676611" y="1324504"/>
                  <a:pt x="687565" y="1320800"/>
                  <a:pt x="683914" y="1317096"/>
                </a:cubicBezTo>
                <a:cubicBezTo>
                  <a:pt x="672960" y="1313392"/>
                  <a:pt x="669309" y="1320800"/>
                  <a:pt x="662006" y="1313392"/>
                </a:cubicBezTo>
                <a:cubicBezTo>
                  <a:pt x="662006" y="1313392"/>
                  <a:pt x="662006" y="1313392"/>
                  <a:pt x="676611" y="1298575"/>
                </a:cubicBezTo>
                <a:close/>
                <a:moveTo>
                  <a:pt x="756933" y="1294630"/>
                </a:moveTo>
                <a:lnTo>
                  <a:pt x="762019" y="1301749"/>
                </a:lnTo>
                <a:lnTo>
                  <a:pt x="747731" y="1298574"/>
                </a:lnTo>
                <a:close/>
                <a:moveTo>
                  <a:pt x="951289" y="1293812"/>
                </a:moveTo>
                <a:lnTo>
                  <a:pt x="953043" y="1297265"/>
                </a:lnTo>
                <a:lnTo>
                  <a:pt x="936230" y="1301221"/>
                </a:lnTo>
                <a:cubicBezTo>
                  <a:pt x="951289" y="1293812"/>
                  <a:pt x="951289" y="1293812"/>
                  <a:pt x="951289" y="1293812"/>
                </a:cubicBezTo>
                <a:close/>
                <a:moveTo>
                  <a:pt x="623906" y="1293812"/>
                </a:moveTo>
                <a:lnTo>
                  <a:pt x="639781" y="1293812"/>
                </a:lnTo>
                <a:lnTo>
                  <a:pt x="631844" y="1298574"/>
                </a:lnTo>
                <a:close/>
                <a:moveTo>
                  <a:pt x="903302" y="1291034"/>
                </a:moveTo>
                <a:cubicBezTo>
                  <a:pt x="902395" y="1293713"/>
                  <a:pt x="901034" y="1294829"/>
                  <a:pt x="899333" y="1295052"/>
                </a:cubicBezTo>
                <a:lnTo>
                  <a:pt x="895370" y="1294169"/>
                </a:lnTo>
                <a:lnTo>
                  <a:pt x="895591" y="1294159"/>
                </a:lnTo>
                <a:cubicBezTo>
                  <a:pt x="898767" y="1294606"/>
                  <a:pt x="901488" y="1294606"/>
                  <a:pt x="903302" y="1291034"/>
                </a:cubicBezTo>
                <a:close/>
                <a:moveTo>
                  <a:pt x="877902" y="1291034"/>
                </a:moveTo>
                <a:cubicBezTo>
                  <a:pt x="883345" y="1289248"/>
                  <a:pt x="888788" y="1291927"/>
                  <a:pt x="893324" y="1293713"/>
                </a:cubicBezTo>
                <a:lnTo>
                  <a:pt x="895370" y="1294169"/>
                </a:lnTo>
                <a:lnTo>
                  <a:pt x="885159" y="1294606"/>
                </a:lnTo>
                <a:cubicBezTo>
                  <a:pt x="885159" y="1294606"/>
                  <a:pt x="881531" y="1298177"/>
                  <a:pt x="885159" y="1301749"/>
                </a:cubicBezTo>
                <a:close/>
                <a:moveTo>
                  <a:pt x="1986225" y="1290892"/>
                </a:moveTo>
                <a:lnTo>
                  <a:pt x="1987156" y="1290984"/>
                </a:lnTo>
                <a:cubicBezTo>
                  <a:pt x="1988087" y="1291445"/>
                  <a:pt x="1988087" y="1292366"/>
                  <a:pt x="1986225" y="1294209"/>
                </a:cubicBezTo>
                <a:close/>
                <a:moveTo>
                  <a:pt x="2320469" y="1290637"/>
                </a:moveTo>
                <a:cubicBezTo>
                  <a:pt x="2320469" y="1290637"/>
                  <a:pt x="2320469" y="1290637"/>
                  <a:pt x="2331695" y="1290637"/>
                </a:cubicBezTo>
                <a:cubicBezTo>
                  <a:pt x="2320469" y="1298045"/>
                  <a:pt x="2331695" y="1301749"/>
                  <a:pt x="2335437" y="1309158"/>
                </a:cubicBezTo>
                <a:cubicBezTo>
                  <a:pt x="2342921" y="1309158"/>
                  <a:pt x="2361631" y="1301749"/>
                  <a:pt x="2365373" y="1309158"/>
                </a:cubicBezTo>
                <a:cubicBezTo>
                  <a:pt x="2350405" y="1312862"/>
                  <a:pt x="2354147" y="1312862"/>
                  <a:pt x="2339179" y="1309158"/>
                </a:cubicBezTo>
                <a:cubicBezTo>
                  <a:pt x="2339179" y="1309158"/>
                  <a:pt x="2339179" y="1309158"/>
                  <a:pt x="2335437" y="1320270"/>
                </a:cubicBezTo>
                <a:cubicBezTo>
                  <a:pt x="2335437" y="1309158"/>
                  <a:pt x="2320469" y="1323974"/>
                  <a:pt x="2312985" y="1320270"/>
                </a:cubicBezTo>
                <a:cubicBezTo>
                  <a:pt x="2312985" y="1312862"/>
                  <a:pt x="2320469" y="1309158"/>
                  <a:pt x="2327953" y="1309158"/>
                </a:cubicBezTo>
                <a:cubicBezTo>
                  <a:pt x="2324211" y="1305454"/>
                  <a:pt x="2312985" y="1301749"/>
                  <a:pt x="2320469" y="1290637"/>
                </a:cubicBezTo>
                <a:close/>
                <a:moveTo>
                  <a:pt x="828920" y="1290637"/>
                </a:moveTo>
                <a:cubicBezTo>
                  <a:pt x="839806" y="1294341"/>
                  <a:pt x="825291" y="1294341"/>
                  <a:pt x="828920" y="1301749"/>
                </a:cubicBezTo>
                <a:cubicBezTo>
                  <a:pt x="828920" y="1301749"/>
                  <a:pt x="828920" y="1301749"/>
                  <a:pt x="827559" y="1301286"/>
                </a:cubicBezTo>
                <a:lnTo>
                  <a:pt x="818034" y="1298045"/>
                </a:lnTo>
                <a:lnTo>
                  <a:pt x="814405" y="1294341"/>
                </a:lnTo>
                <a:cubicBezTo>
                  <a:pt x="818034" y="1298045"/>
                  <a:pt x="825291" y="1294341"/>
                  <a:pt x="828920" y="1290637"/>
                </a:cubicBezTo>
                <a:close/>
                <a:moveTo>
                  <a:pt x="754081" y="1290637"/>
                </a:moveTo>
                <a:lnTo>
                  <a:pt x="758843" y="1293812"/>
                </a:lnTo>
                <a:lnTo>
                  <a:pt x="756933" y="1294630"/>
                </a:lnTo>
                <a:close/>
                <a:moveTo>
                  <a:pt x="92077" y="1290637"/>
                </a:moveTo>
                <a:lnTo>
                  <a:pt x="95252" y="1290637"/>
                </a:lnTo>
                <a:lnTo>
                  <a:pt x="103189" y="1293812"/>
                </a:lnTo>
                <a:close/>
                <a:moveTo>
                  <a:pt x="386674" y="1289483"/>
                </a:moveTo>
                <a:lnTo>
                  <a:pt x="383975" y="1293482"/>
                </a:lnTo>
                <a:cubicBezTo>
                  <a:pt x="383041" y="1294871"/>
                  <a:pt x="383041" y="1294871"/>
                  <a:pt x="383041" y="1294871"/>
                </a:cubicBezTo>
                <a:lnTo>
                  <a:pt x="383041" y="1291385"/>
                </a:lnTo>
                <a:close/>
                <a:moveTo>
                  <a:pt x="2150001" y="1285994"/>
                </a:moveTo>
                <a:lnTo>
                  <a:pt x="2150001" y="1290637"/>
                </a:lnTo>
                <a:cubicBezTo>
                  <a:pt x="2150001" y="1290637"/>
                  <a:pt x="2150001" y="1290637"/>
                  <a:pt x="2146297" y="1290637"/>
                </a:cubicBezTo>
                <a:close/>
                <a:moveTo>
                  <a:pt x="390540" y="1283758"/>
                </a:moveTo>
                <a:cubicBezTo>
                  <a:pt x="390540" y="1283758"/>
                  <a:pt x="390540" y="1283758"/>
                  <a:pt x="390540" y="1287463"/>
                </a:cubicBezTo>
                <a:lnTo>
                  <a:pt x="386674" y="1289483"/>
                </a:lnTo>
                <a:close/>
                <a:moveTo>
                  <a:pt x="334259" y="1283758"/>
                </a:moveTo>
                <a:cubicBezTo>
                  <a:pt x="345514" y="1287463"/>
                  <a:pt x="330507" y="1291167"/>
                  <a:pt x="326752" y="1294871"/>
                </a:cubicBezTo>
                <a:cubicBezTo>
                  <a:pt x="334259" y="1294871"/>
                  <a:pt x="349266" y="1291167"/>
                  <a:pt x="349266" y="1291167"/>
                </a:cubicBezTo>
                <a:cubicBezTo>
                  <a:pt x="349266" y="1291167"/>
                  <a:pt x="349266" y="1291167"/>
                  <a:pt x="353018" y="1283758"/>
                </a:cubicBezTo>
                <a:cubicBezTo>
                  <a:pt x="356771" y="1283758"/>
                  <a:pt x="356771" y="1287463"/>
                  <a:pt x="360523" y="1291167"/>
                </a:cubicBezTo>
                <a:cubicBezTo>
                  <a:pt x="364275" y="1276350"/>
                  <a:pt x="375536" y="1294871"/>
                  <a:pt x="383041" y="1283758"/>
                </a:cubicBezTo>
                <a:lnTo>
                  <a:pt x="383041" y="1291385"/>
                </a:lnTo>
                <a:lnTo>
                  <a:pt x="382567" y="1291630"/>
                </a:lnTo>
                <a:cubicBezTo>
                  <a:pt x="378346" y="1291167"/>
                  <a:pt x="373655" y="1289315"/>
                  <a:pt x="371783" y="1287463"/>
                </a:cubicBezTo>
                <a:cubicBezTo>
                  <a:pt x="360523" y="1294871"/>
                  <a:pt x="383041" y="1291167"/>
                  <a:pt x="375536" y="1298575"/>
                </a:cubicBezTo>
                <a:cubicBezTo>
                  <a:pt x="364275" y="1291167"/>
                  <a:pt x="356771" y="1298575"/>
                  <a:pt x="341764" y="1302279"/>
                </a:cubicBezTo>
                <a:cubicBezTo>
                  <a:pt x="341764" y="1302279"/>
                  <a:pt x="341764" y="1302279"/>
                  <a:pt x="341764" y="1309688"/>
                </a:cubicBezTo>
                <a:cubicBezTo>
                  <a:pt x="341764" y="1309688"/>
                  <a:pt x="341764" y="1308762"/>
                  <a:pt x="341291" y="1308299"/>
                </a:cubicBezTo>
                <a:lnTo>
                  <a:pt x="338280" y="1309573"/>
                </a:lnTo>
                <a:lnTo>
                  <a:pt x="337539" y="1308762"/>
                </a:lnTo>
                <a:cubicBezTo>
                  <a:pt x="337072" y="1306910"/>
                  <a:pt x="336132" y="1305984"/>
                  <a:pt x="330507" y="1309688"/>
                </a:cubicBezTo>
                <a:cubicBezTo>
                  <a:pt x="319247" y="1309688"/>
                  <a:pt x="330507" y="1317096"/>
                  <a:pt x="326752" y="1317096"/>
                </a:cubicBezTo>
                <a:cubicBezTo>
                  <a:pt x="315494" y="1320800"/>
                  <a:pt x="319247" y="1302279"/>
                  <a:pt x="307990" y="1313392"/>
                </a:cubicBezTo>
                <a:cubicBezTo>
                  <a:pt x="307990" y="1313392"/>
                  <a:pt x="307990" y="1313392"/>
                  <a:pt x="315494" y="1320800"/>
                </a:cubicBezTo>
                <a:cubicBezTo>
                  <a:pt x="292968" y="1320800"/>
                  <a:pt x="300489" y="1313392"/>
                  <a:pt x="270454" y="1317096"/>
                </a:cubicBezTo>
                <a:cubicBezTo>
                  <a:pt x="277957" y="1317096"/>
                  <a:pt x="281713" y="1309688"/>
                  <a:pt x="285464" y="1309688"/>
                </a:cubicBezTo>
                <a:cubicBezTo>
                  <a:pt x="281713" y="1309688"/>
                  <a:pt x="281713" y="1302279"/>
                  <a:pt x="274210" y="1305983"/>
                </a:cubicBezTo>
                <a:cubicBezTo>
                  <a:pt x="270454" y="1309688"/>
                  <a:pt x="274210" y="1309688"/>
                  <a:pt x="274210" y="1313392"/>
                </a:cubicBezTo>
                <a:cubicBezTo>
                  <a:pt x="274210" y="1313392"/>
                  <a:pt x="274210" y="1313392"/>
                  <a:pt x="266701" y="1309688"/>
                </a:cubicBezTo>
                <a:cubicBezTo>
                  <a:pt x="266701" y="1302279"/>
                  <a:pt x="281713" y="1298575"/>
                  <a:pt x="296737" y="1291167"/>
                </a:cubicBezTo>
                <a:cubicBezTo>
                  <a:pt x="307990" y="1302279"/>
                  <a:pt x="304240" y="1283758"/>
                  <a:pt x="319247" y="1287463"/>
                </a:cubicBezTo>
                <a:cubicBezTo>
                  <a:pt x="319247" y="1287463"/>
                  <a:pt x="319247" y="1287463"/>
                  <a:pt x="319247" y="1294871"/>
                </a:cubicBezTo>
                <a:cubicBezTo>
                  <a:pt x="330507" y="1294871"/>
                  <a:pt x="326752" y="1287463"/>
                  <a:pt x="334259" y="1283758"/>
                </a:cubicBezTo>
                <a:close/>
                <a:moveTo>
                  <a:pt x="518712" y="1283546"/>
                </a:moveTo>
                <a:cubicBezTo>
                  <a:pt x="527814" y="1282662"/>
                  <a:pt x="534818" y="1296094"/>
                  <a:pt x="546023" y="1290439"/>
                </a:cubicBezTo>
                <a:cubicBezTo>
                  <a:pt x="546023" y="1290439"/>
                  <a:pt x="546023" y="1290439"/>
                  <a:pt x="538552" y="1301750"/>
                </a:cubicBezTo>
                <a:cubicBezTo>
                  <a:pt x="572173" y="1290439"/>
                  <a:pt x="587114" y="1305520"/>
                  <a:pt x="620731" y="1297979"/>
                </a:cubicBezTo>
                <a:cubicBezTo>
                  <a:pt x="609525" y="1313061"/>
                  <a:pt x="579643" y="1297979"/>
                  <a:pt x="575908" y="1313061"/>
                </a:cubicBezTo>
                <a:cubicBezTo>
                  <a:pt x="564702" y="1309290"/>
                  <a:pt x="542287" y="1316831"/>
                  <a:pt x="542287" y="1305520"/>
                </a:cubicBezTo>
                <a:cubicBezTo>
                  <a:pt x="531081" y="1305520"/>
                  <a:pt x="531081" y="1316831"/>
                  <a:pt x="516141" y="1313061"/>
                </a:cubicBezTo>
                <a:cubicBezTo>
                  <a:pt x="523613" y="1316831"/>
                  <a:pt x="512405" y="1324372"/>
                  <a:pt x="519879" y="1324372"/>
                </a:cubicBezTo>
                <a:cubicBezTo>
                  <a:pt x="512405" y="1309290"/>
                  <a:pt x="501202" y="1331912"/>
                  <a:pt x="489996" y="1320601"/>
                </a:cubicBezTo>
                <a:cubicBezTo>
                  <a:pt x="482523" y="1328142"/>
                  <a:pt x="497465" y="1328142"/>
                  <a:pt x="493728" y="1331912"/>
                </a:cubicBezTo>
                <a:cubicBezTo>
                  <a:pt x="482523" y="1324372"/>
                  <a:pt x="467581" y="1331912"/>
                  <a:pt x="456378" y="1331912"/>
                </a:cubicBezTo>
                <a:cubicBezTo>
                  <a:pt x="456378" y="1320601"/>
                  <a:pt x="475055" y="1331912"/>
                  <a:pt x="475055" y="1316831"/>
                </a:cubicBezTo>
                <a:cubicBezTo>
                  <a:pt x="463846" y="1320601"/>
                  <a:pt x="448904" y="1313061"/>
                  <a:pt x="437702" y="1320601"/>
                </a:cubicBezTo>
                <a:cubicBezTo>
                  <a:pt x="441437" y="1316831"/>
                  <a:pt x="430228" y="1316831"/>
                  <a:pt x="437702" y="1313061"/>
                </a:cubicBezTo>
                <a:cubicBezTo>
                  <a:pt x="437702" y="1313061"/>
                  <a:pt x="437702" y="1313061"/>
                  <a:pt x="441437" y="1316831"/>
                </a:cubicBezTo>
                <a:cubicBezTo>
                  <a:pt x="448904" y="1309290"/>
                  <a:pt x="452641" y="1301750"/>
                  <a:pt x="467581" y="1305520"/>
                </a:cubicBezTo>
                <a:cubicBezTo>
                  <a:pt x="467581" y="1305520"/>
                  <a:pt x="467581" y="1305520"/>
                  <a:pt x="471320" y="1297979"/>
                </a:cubicBezTo>
                <a:cubicBezTo>
                  <a:pt x="478787" y="1301750"/>
                  <a:pt x="497465" y="1297979"/>
                  <a:pt x="508670" y="1290439"/>
                </a:cubicBezTo>
                <a:cubicBezTo>
                  <a:pt x="512405" y="1285726"/>
                  <a:pt x="515675" y="1283841"/>
                  <a:pt x="518712" y="1283546"/>
                </a:cubicBezTo>
                <a:close/>
                <a:moveTo>
                  <a:pt x="1509796" y="1283017"/>
                </a:moveTo>
                <a:cubicBezTo>
                  <a:pt x="1517315" y="1286669"/>
                  <a:pt x="1506036" y="1290320"/>
                  <a:pt x="1506036" y="1297623"/>
                </a:cubicBezTo>
                <a:cubicBezTo>
                  <a:pt x="1506036" y="1297623"/>
                  <a:pt x="1506036" y="1297623"/>
                  <a:pt x="1498516" y="1293971"/>
                </a:cubicBezTo>
                <a:cubicBezTo>
                  <a:pt x="1498516" y="1301274"/>
                  <a:pt x="1475957" y="1301274"/>
                  <a:pt x="1468437" y="1304925"/>
                </a:cubicBezTo>
                <a:cubicBezTo>
                  <a:pt x="1474077" y="1301274"/>
                  <a:pt x="1478780" y="1298535"/>
                  <a:pt x="1483008" y="1295340"/>
                </a:cubicBezTo>
                <a:lnTo>
                  <a:pt x="1494298" y="1283498"/>
                </a:lnTo>
                <a:lnTo>
                  <a:pt x="1500397" y="1284387"/>
                </a:lnTo>
                <a:cubicBezTo>
                  <a:pt x="1504155" y="1283930"/>
                  <a:pt x="1507918" y="1283017"/>
                  <a:pt x="1509796" y="1283017"/>
                </a:cubicBezTo>
                <a:close/>
                <a:moveTo>
                  <a:pt x="1490996" y="1283017"/>
                </a:moveTo>
                <a:cubicBezTo>
                  <a:pt x="1494757" y="1283017"/>
                  <a:pt x="1494757" y="1283017"/>
                  <a:pt x="1494757" y="1283017"/>
                </a:cubicBezTo>
                <a:lnTo>
                  <a:pt x="1494298" y="1283498"/>
                </a:lnTo>
                <a:close/>
                <a:moveTo>
                  <a:pt x="66678" y="1279525"/>
                </a:moveTo>
                <a:cubicBezTo>
                  <a:pt x="66678" y="1279525"/>
                  <a:pt x="66678" y="1279525"/>
                  <a:pt x="73029" y="1283494"/>
                </a:cubicBezTo>
                <a:cubicBezTo>
                  <a:pt x="73029" y="1283494"/>
                  <a:pt x="73029" y="1283494"/>
                  <a:pt x="66678" y="1287462"/>
                </a:cubicBezTo>
                <a:cubicBezTo>
                  <a:pt x="66678" y="1283494"/>
                  <a:pt x="69852" y="1283494"/>
                  <a:pt x="66678" y="1279525"/>
                </a:cubicBezTo>
                <a:close/>
                <a:moveTo>
                  <a:pt x="2016010" y="1279468"/>
                </a:moveTo>
                <a:cubicBezTo>
                  <a:pt x="2027179" y="1279468"/>
                  <a:pt x="2023456" y="1290524"/>
                  <a:pt x="2023456" y="1297894"/>
                </a:cubicBezTo>
                <a:cubicBezTo>
                  <a:pt x="2023456" y="1297894"/>
                  <a:pt x="2023456" y="1297894"/>
                  <a:pt x="2038348" y="1294209"/>
                </a:cubicBezTo>
                <a:cubicBezTo>
                  <a:pt x="2034625" y="1305265"/>
                  <a:pt x="2019733" y="1294209"/>
                  <a:pt x="2023456" y="1305265"/>
                </a:cubicBezTo>
                <a:cubicBezTo>
                  <a:pt x="2008564" y="1305265"/>
                  <a:pt x="2012287" y="1301579"/>
                  <a:pt x="2012287" y="1294209"/>
                </a:cubicBezTo>
                <a:cubicBezTo>
                  <a:pt x="2008564" y="1296051"/>
                  <a:pt x="2005771" y="1295130"/>
                  <a:pt x="2002979" y="1294209"/>
                </a:cubicBezTo>
                <a:lnTo>
                  <a:pt x="2001117" y="1294209"/>
                </a:lnTo>
                <a:cubicBezTo>
                  <a:pt x="2008564" y="1290524"/>
                  <a:pt x="2019733" y="1286838"/>
                  <a:pt x="2016010" y="1279468"/>
                </a:cubicBezTo>
                <a:close/>
                <a:moveTo>
                  <a:pt x="2424904" y="1276350"/>
                </a:moveTo>
                <a:cubicBezTo>
                  <a:pt x="2432048" y="1282700"/>
                  <a:pt x="2421332" y="1282700"/>
                  <a:pt x="2417760" y="1282700"/>
                </a:cubicBezTo>
                <a:cubicBezTo>
                  <a:pt x="2421332" y="1279525"/>
                  <a:pt x="2417760" y="1279525"/>
                  <a:pt x="2424904" y="1276350"/>
                </a:cubicBezTo>
                <a:close/>
                <a:moveTo>
                  <a:pt x="2150001" y="1276350"/>
                </a:moveTo>
                <a:cubicBezTo>
                  <a:pt x="2148149" y="1279922"/>
                  <a:pt x="2150001" y="1282601"/>
                  <a:pt x="2150928" y="1284833"/>
                </a:cubicBezTo>
                <a:lnTo>
                  <a:pt x="2150001" y="1285994"/>
                </a:lnTo>
                <a:close/>
                <a:moveTo>
                  <a:pt x="1684338" y="1276350"/>
                </a:moveTo>
                <a:cubicBezTo>
                  <a:pt x="1669519" y="1286827"/>
                  <a:pt x="1665816" y="1293812"/>
                  <a:pt x="1650999" y="1293812"/>
                </a:cubicBezTo>
                <a:cubicBezTo>
                  <a:pt x="1654702" y="1279843"/>
                  <a:pt x="1676928" y="1283335"/>
                  <a:pt x="1684338" y="1276350"/>
                </a:cubicBezTo>
                <a:close/>
                <a:moveTo>
                  <a:pt x="1292232" y="1273076"/>
                </a:moveTo>
                <a:cubicBezTo>
                  <a:pt x="1293290" y="1272579"/>
                  <a:pt x="1294348" y="1273572"/>
                  <a:pt x="1298582" y="1275556"/>
                </a:cubicBezTo>
                <a:cubicBezTo>
                  <a:pt x="1298582" y="1275556"/>
                  <a:pt x="1298582" y="1275556"/>
                  <a:pt x="1285883" y="1279525"/>
                </a:cubicBezTo>
                <a:cubicBezTo>
                  <a:pt x="1290115" y="1275556"/>
                  <a:pt x="1291173" y="1273572"/>
                  <a:pt x="1292232" y="1273076"/>
                </a:cubicBezTo>
                <a:close/>
                <a:moveTo>
                  <a:pt x="1534511" y="1272731"/>
                </a:moveTo>
                <a:lnTo>
                  <a:pt x="1532828" y="1273433"/>
                </a:lnTo>
                <a:cubicBezTo>
                  <a:pt x="1529534" y="1274802"/>
                  <a:pt x="1522955" y="1277540"/>
                  <a:pt x="1509796" y="1283017"/>
                </a:cubicBezTo>
                <a:cubicBezTo>
                  <a:pt x="1509796" y="1279366"/>
                  <a:pt x="1502278" y="1283017"/>
                  <a:pt x="1506036" y="1279366"/>
                </a:cubicBezTo>
                <a:cubicBezTo>
                  <a:pt x="1511675" y="1279366"/>
                  <a:pt x="1516376" y="1276628"/>
                  <a:pt x="1521546" y="1274346"/>
                </a:cubicBezTo>
                <a:close/>
                <a:moveTo>
                  <a:pt x="1547496" y="1272645"/>
                </a:moveTo>
                <a:lnTo>
                  <a:pt x="1551109" y="1272645"/>
                </a:lnTo>
                <a:lnTo>
                  <a:pt x="1550771" y="1273571"/>
                </a:lnTo>
                <a:cubicBezTo>
                  <a:pt x="1551067" y="1274497"/>
                  <a:pt x="1552257" y="1275423"/>
                  <a:pt x="1555114" y="1276349"/>
                </a:cubicBezTo>
                <a:cubicBezTo>
                  <a:pt x="1555114" y="1276349"/>
                  <a:pt x="1555114" y="1276349"/>
                  <a:pt x="1547496" y="1272645"/>
                </a:cubicBezTo>
                <a:close/>
                <a:moveTo>
                  <a:pt x="1551127" y="1272588"/>
                </a:moveTo>
                <a:lnTo>
                  <a:pt x="1551308" y="1272645"/>
                </a:lnTo>
                <a:lnTo>
                  <a:pt x="1551109" y="1272645"/>
                </a:lnTo>
                <a:close/>
                <a:moveTo>
                  <a:pt x="2008564" y="1272097"/>
                </a:moveTo>
                <a:cubicBezTo>
                  <a:pt x="2012287" y="1275783"/>
                  <a:pt x="2008564" y="1275783"/>
                  <a:pt x="2008564" y="1279468"/>
                </a:cubicBezTo>
                <a:cubicBezTo>
                  <a:pt x="2004840" y="1283153"/>
                  <a:pt x="2001117" y="1286838"/>
                  <a:pt x="1993671" y="1286838"/>
                </a:cubicBezTo>
                <a:cubicBezTo>
                  <a:pt x="1993671" y="1286838"/>
                  <a:pt x="1993671" y="1286838"/>
                  <a:pt x="2001117" y="1294209"/>
                </a:cubicBezTo>
                <a:lnTo>
                  <a:pt x="1993671" y="1294209"/>
                </a:lnTo>
                <a:cubicBezTo>
                  <a:pt x="1989948" y="1308950"/>
                  <a:pt x="2001117" y="1294209"/>
                  <a:pt x="1989948" y="1308950"/>
                </a:cubicBezTo>
                <a:cubicBezTo>
                  <a:pt x="1993671" y="1308950"/>
                  <a:pt x="2004840" y="1305265"/>
                  <a:pt x="2001117" y="1308950"/>
                </a:cubicBezTo>
                <a:cubicBezTo>
                  <a:pt x="1989948" y="1308950"/>
                  <a:pt x="1993671" y="1316320"/>
                  <a:pt x="1993671" y="1316320"/>
                </a:cubicBezTo>
                <a:cubicBezTo>
                  <a:pt x="1993671" y="1316320"/>
                  <a:pt x="1971333" y="1323691"/>
                  <a:pt x="1971333" y="1331061"/>
                </a:cubicBezTo>
                <a:cubicBezTo>
                  <a:pt x="1971333" y="1331061"/>
                  <a:pt x="1971333" y="1331061"/>
                  <a:pt x="1963887" y="1320006"/>
                </a:cubicBezTo>
                <a:cubicBezTo>
                  <a:pt x="1963887" y="1320006"/>
                  <a:pt x="1963887" y="1320006"/>
                  <a:pt x="1960164" y="1327376"/>
                </a:cubicBezTo>
                <a:cubicBezTo>
                  <a:pt x="1952717" y="1331061"/>
                  <a:pt x="1937825" y="1331061"/>
                  <a:pt x="1941548" y="1323691"/>
                </a:cubicBezTo>
                <a:cubicBezTo>
                  <a:pt x="1937825" y="1338432"/>
                  <a:pt x="1930379" y="1320006"/>
                  <a:pt x="1922933" y="1334747"/>
                </a:cubicBezTo>
                <a:cubicBezTo>
                  <a:pt x="1926656" y="1331061"/>
                  <a:pt x="1937825" y="1338432"/>
                  <a:pt x="1941548" y="1334747"/>
                </a:cubicBezTo>
                <a:cubicBezTo>
                  <a:pt x="1930379" y="1334747"/>
                  <a:pt x="1908041" y="1342117"/>
                  <a:pt x="1915487" y="1353173"/>
                </a:cubicBezTo>
                <a:cubicBezTo>
                  <a:pt x="1915487" y="1353173"/>
                  <a:pt x="1915487" y="1353173"/>
                  <a:pt x="1913625" y="1353173"/>
                </a:cubicBezTo>
                <a:lnTo>
                  <a:pt x="1908041" y="1353173"/>
                </a:lnTo>
                <a:cubicBezTo>
                  <a:pt x="1915487" y="1345802"/>
                  <a:pt x="1904317" y="1342117"/>
                  <a:pt x="1900594" y="1334747"/>
                </a:cubicBezTo>
                <a:cubicBezTo>
                  <a:pt x="1893148" y="1334747"/>
                  <a:pt x="1900594" y="1349488"/>
                  <a:pt x="1885702" y="1345802"/>
                </a:cubicBezTo>
                <a:cubicBezTo>
                  <a:pt x="1893148" y="1349488"/>
                  <a:pt x="1896871" y="1356858"/>
                  <a:pt x="1889425" y="1367914"/>
                </a:cubicBezTo>
                <a:cubicBezTo>
                  <a:pt x="1889425" y="1367914"/>
                  <a:pt x="1889425" y="1367914"/>
                  <a:pt x="1863364" y="1371599"/>
                </a:cubicBezTo>
                <a:cubicBezTo>
                  <a:pt x="1870810" y="1367914"/>
                  <a:pt x="1881979" y="1360543"/>
                  <a:pt x="1889425" y="1353173"/>
                </a:cubicBezTo>
                <a:cubicBezTo>
                  <a:pt x="1885702" y="1345802"/>
                  <a:pt x="1870810" y="1338432"/>
                  <a:pt x="1881979" y="1327376"/>
                </a:cubicBezTo>
                <a:cubicBezTo>
                  <a:pt x="1870810" y="1323691"/>
                  <a:pt x="1859641" y="1323691"/>
                  <a:pt x="1852194" y="1331061"/>
                </a:cubicBezTo>
                <a:cubicBezTo>
                  <a:pt x="1852194" y="1331061"/>
                  <a:pt x="1852194" y="1331061"/>
                  <a:pt x="1852194" y="1334747"/>
                </a:cubicBezTo>
                <a:cubicBezTo>
                  <a:pt x="1852194" y="1334747"/>
                  <a:pt x="1852194" y="1334747"/>
                  <a:pt x="1850333" y="1333825"/>
                </a:cubicBezTo>
                <a:lnTo>
                  <a:pt x="1838062" y="1327752"/>
                </a:lnTo>
                <a:lnTo>
                  <a:pt x="1841025" y="1323691"/>
                </a:lnTo>
                <a:cubicBezTo>
                  <a:pt x="1829856" y="1323691"/>
                  <a:pt x="1814964" y="1327376"/>
                  <a:pt x="1807518" y="1334747"/>
                </a:cubicBezTo>
                <a:cubicBezTo>
                  <a:pt x="1807518" y="1334747"/>
                  <a:pt x="1807518" y="1334747"/>
                  <a:pt x="1811241" y="1334747"/>
                </a:cubicBezTo>
                <a:cubicBezTo>
                  <a:pt x="1811241" y="1334747"/>
                  <a:pt x="1811241" y="1334747"/>
                  <a:pt x="1800072" y="1338432"/>
                </a:cubicBezTo>
                <a:cubicBezTo>
                  <a:pt x="1788902" y="1345802"/>
                  <a:pt x="1785180" y="1345802"/>
                  <a:pt x="1766566" y="1353173"/>
                </a:cubicBezTo>
                <a:cubicBezTo>
                  <a:pt x="1766566" y="1360543"/>
                  <a:pt x="1777736" y="1360543"/>
                  <a:pt x="1785180" y="1360543"/>
                </a:cubicBezTo>
                <a:cubicBezTo>
                  <a:pt x="1781457" y="1371599"/>
                  <a:pt x="1766566" y="1360543"/>
                  <a:pt x="1759118" y="1371599"/>
                </a:cubicBezTo>
                <a:cubicBezTo>
                  <a:pt x="1759118" y="1371599"/>
                  <a:pt x="1759118" y="1371599"/>
                  <a:pt x="1762844" y="1367914"/>
                </a:cubicBezTo>
                <a:cubicBezTo>
                  <a:pt x="1762844" y="1356858"/>
                  <a:pt x="1744226" y="1364229"/>
                  <a:pt x="1733057" y="1367914"/>
                </a:cubicBezTo>
                <a:lnTo>
                  <a:pt x="1736782" y="1364229"/>
                </a:lnTo>
                <a:cubicBezTo>
                  <a:pt x="1736782" y="1364229"/>
                  <a:pt x="1736782" y="1364229"/>
                  <a:pt x="1725612" y="1360543"/>
                </a:cubicBezTo>
                <a:cubicBezTo>
                  <a:pt x="1729334" y="1353173"/>
                  <a:pt x="1766566" y="1353173"/>
                  <a:pt x="1762844" y="1338432"/>
                </a:cubicBezTo>
                <a:cubicBezTo>
                  <a:pt x="1788902" y="1323691"/>
                  <a:pt x="1796349" y="1338432"/>
                  <a:pt x="1800072" y="1312635"/>
                </a:cubicBezTo>
                <a:cubicBezTo>
                  <a:pt x="1818687" y="1312635"/>
                  <a:pt x="1818687" y="1312635"/>
                  <a:pt x="1833579" y="1305265"/>
                </a:cubicBezTo>
                <a:cubicBezTo>
                  <a:pt x="1833579" y="1305265"/>
                  <a:pt x="1833579" y="1305265"/>
                  <a:pt x="1829856" y="1305265"/>
                </a:cubicBezTo>
                <a:cubicBezTo>
                  <a:pt x="1829856" y="1305265"/>
                  <a:pt x="1829856" y="1305265"/>
                  <a:pt x="1855918" y="1294209"/>
                </a:cubicBezTo>
                <a:cubicBezTo>
                  <a:pt x="1855918" y="1294209"/>
                  <a:pt x="1855918" y="1294209"/>
                  <a:pt x="1855918" y="1286838"/>
                </a:cubicBezTo>
                <a:cubicBezTo>
                  <a:pt x="1855918" y="1286838"/>
                  <a:pt x="1855918" y="1286838"/>
                  <a:pt x="1863364" y="1283153"/>
                </a:cubicBezTo>
                <a:cubicBezTo>
                  <a:pt x="1859641" y="1286838"/>
                  <a:pt x="1863364" y="1290524"/>
                  <a:pt x="1863364" y="1294209"/>
                </a:cubicBezTo>
                <a:cubicBezTo>
                  <a:pt x="1878256" y="1290524"/>
                  <a:pt x="1896871" y="1286838"/>
                  <a:pt x="1911764" y="1275783"/>
                </a:cubicBezTo>
                <a:cubicBezTo>
                  <a:pt x="1941548" y="1268412"/>
                  <a:pt x="1904317" y="1294209"/>
                  <a:pt x="1934102" y="1294209"/>
                </a:cubicBezTo>
                <a:cubicBezTo>
                  <a:pt x="1926656" y="1286838"/>
                  <a:pt x="1941548" y="1294209"/>
                  <a:pt x="1941548" y="1283153"/>
                </a:cubicBezTo>
                <a:cubicBezTo>
                  <a:pt x="1952717" y="1297894"/>
                  <a:pt x="1975056" y="1286838"/>
                  <a:pt x="1982502" y="1301579"/>
                </a:cubicBezTo>
                <a:cubicBezTo>
                  <a:pt x="1989948" y="1297894"/>
                  <a:pt x="1997394" y="1294209"/>
                  <a:pt x="1993671" y="1290524"/>
                </a:cubicBezTo>
                <a:cubicBezTo>
                  <a:pt x="1989948" y="1290524"/>
                  <a:pt x="1989948" y="1290524"/>
                  <a:pt x="1986225" y="1290524"/>
                </a:cubicBezTo>
                <a:lnTo>
                  <a:pt x="1986225" y="1290892"/>
                </a:lnTo>
                <a:lnTo>
                  <a:pt x="1982502" y="1290524"/>
                </a:lnTo>
                <a:cubicBezTo>
                  <a:pt x="1978779" y="1290524"/>
                  <a:pt x="1975056" y="1290524"/>
                  <a:pt x="1978779" y="1286838"/>
                </a:cubicBezTo>
                <a:cubicBezTo>
                  <a:pt x="1978779" y="1286838"/>
                  <a:pt x="1978779" y="1286838"/>
                  <a:pt x="1986225" y="1286838"/>
                </a:cubicBezTo>
                <a:cubicBezTo>
                  <a:pt x="1989948" y="1283153"/>
                  <a:pt x="1993671" y="1272097"/>
                  <a:pt x="2008564" y="1272097"/>
                </a:cubicBezTo>
                <a:close/>
                <a:moveTo>
                  <a:pt x="1539874" y="1272063"/>
                </a:moveTo>
                <a:cubicBezTo>
                  <a:pt x="1539874" y="1275715"/>
                  <a:pt x="1532357" y="1279366"/>
                  <a:pt x="1536115" y="1279366"/>
                </a:cubicBezTo>
                <a:cubicBezTo>
                  <a:pt x="1536115" y="1279366"/>
                  <a:pt x="1536115" y="1279366"/>
                  <a:pt x="1536115" y="1278453"/>
                </a:cubicBezTo>
                <a:lnTo>
                  <a:pt x="1536115" y="1272532"/>
                </a:lnTo>
                <a:close/>
                <a:moveTo>
                  <a:pt x="1536115" y="1272063"/>
                </a:moveTo>
                <a:lnTo>
                  <a:pt x="1536115" y="1272532"/>
                </a:lnTo>
                <a:lnTo>
                  <a:pt x="1534511" y="1272731"/>
                </a:lnTo>
                <a:close/>
                <a:moveTo>
                  <a:pt x="787418" y="1271984"/>
                </a:moveTo>
                <a:cubicBezTo>
                  <a:pt x="795179" y="1268412"/>
                  <a:pt x="802940" y="1275556"/>
                  <a:pt x="806820" y="1279127"/>
                </a:cubicBezTo>
                <a:cubicBezTo>
                  <a:pt x="818462" y="1279127"/>
                  <a:pt x="814582" y="1271984"/>
                  <a:pt x="818462" y="1275556"/>
                </a:cubicBezTo>
                <a:cubicBezTo>
                  <a:pt x="818462" y="1275556"/>
                  <a:pt x="818462" y="1275556"/>
                  <a:pt x="822343" y="1282699"/>
                </a:cubicBezTo>
                <a:cubicBezTo>
                  <a:pt x="814582" y="1282699"/>
                  <a:pt x="806820" y="1279127"/>
                  <a:pt x="802940" y="1279127"/>
                </a:cubicBezTo>
                <a:cubicBezTo>
                  <a:pt x="806820" y="1271984"/>
                  <a:pt x="791298" y="1279127"/>
                  <a:pt x="787418" y="1271984"/>
                </a:cubicBezTo>
                <a:close/>
                <a:moveTo>
                  <a:pt x="1056699" y="1271587"/>
                </a:moveTo>
                <a:cubicBezTo>
                  <a:pt x="1052934" y="1271587"/>
                  <a:pt x="1052934" y="1275291"/>
                  <a:pt x="1060463" y="1278996"/>
                </a:cubicBezTo>
                <a:cubicBezTo>
                  <a:pt x="1049169" y="1278996"/>
                  <a:pt x="1052934" y="1290108"/>
                  <a:pt x="1045405" y="1282700"/>
                </a:cubicBezTo>
                <a:cubicBezTo>
                  <a:pt x="1045405" y="1282700"/>
                  <a:pt x="1045405" y="1282700"/>
                  <a:pt x="1045405" y="1290108"/>
                </a:cubicBezTo>
                <a:cubicBezTo>
                  <a:pt x="1049169" y="1286404"/>
                  <a:pt x="1034111" y="1286404"/>
                  <a:pt x="1026581" y="1293812"/>
                </a:cubicBezTo>
                <a:cubicBezTo>
                  <a:pt x="1034111" y="1293812"/>
                  <a:pt x="1034111" y="1304925"/>
                  <a:pt x="1045405" y="1297517"/>
                </a:cubicBezTo>
                <a:cubicBezTo>
                  <a:pt x="1041640" y="1301221"/>
                  <a:pt x="1034111" y="1301221"/>
                  <a:pt x="1026581" y="1301221"/>
                </a:cubicBezTo>
                <a:cubicBezTo>
                  <a:pt x="1026581" y="1301221"/>
                  <a:pt x="1026581" y="1301221"/>
                  <a:pt x="1030346" y="1297517"/>
                </a:cubicBezTo>
                <a:cubicBezTo>
                  <a:pt x="1022817" y="1286404"/>
                  <a:pt x="1015288" y="1304925"/>
                  <a:pt x="1003993" y="1304925"/>
                </a:cubicBezTo>
                <a:cubicBezTo>
                  <a:pt x="1003993" y="1304925"/>
                  <a:pt x="1003993" y="1304925"/>
                  <a:pt x="1007758" y="1297517"/>
                </a:cubicBezTo>
                <a:cubicBezTo>
                  <a:pt x="996464" y="1293812"/>
                  <a:pt x="992700" y="1308629"/>
                  <a:pt x="996464" y="1312333"/>
                </a:cubicBezTo>
                <a:cubicBezTo>
                  <a:pt x="992700" y="1312333"/>
                  <a:pt x="992700" y="1304925"/>
                  <a:pt x="992700" y="1301221"/>
                </a:cubicBezTo>
                <a:cubicBezTo>
                  <a:pt x="988935" y="1301221"/>
                  <a:pt x="977641" y="1301221"/>
                  <a:pt x="977641" y="1308629"/>
                </a:cubicBezTo>
                <a:cubicBezTo>
                  <a:pt x="977641" y="1308629"/>
                  <a:pt x="977641" y="1308629"/>
                  <a:pt x="985170" y="1308629"/>
                </a:cubicBezTo>
                <a:cubicBezTo>
                  <a:pt x="970112" y="1319742"/>
                  <a:pt x="947524" y="1319742"/>
                  <a:pt x="943759" y="1327150"/>
                </a:cubicBezTo>
                <a:cubicBezTo>
                  <a:pt x="936230" y="1323446"/>
                  <a:pt x="943759" y="1316038"/>
                  <a:pt x="943759" y="1308629"/>
                </a:cubicBezTo>
                <a:cubicBezTo>
                  <a:pt x="932465" y="1308629"/>
                  <a:pt x="932465" y="1316038"/>
                  <a:pt x="928701" y="1312333"/>
                </a:cubicBezTo>
                <a:cubicBezTo>
                  <a:pt x="928701" y="1312333"/>
                  <a:pt x="928701" y="1312333"/>
                  <a:pt x="936230" y="1308629"/>
                </a:cubicBezTo>
                <a:cubicBezTo>
                  <a:pt x="936230" y="1308629"/>
                  <a:pt x="936230" y="1308629"/>
                  <a:pt x="936230" y="1304925"/>
                </a:cubicBezTo>
                <a:cubicBezTo>
                  <a:pt x="939995" y="1301221"/>
                  <a:pt x="947524" y="1301221"/>
                  <a:pt x="955053" y="1301221"/>
                </a:cubicBezTo>
                <a:lnTo>
                  <a:pt x="953043" y="1297265"/>
                </a:lnTo>
                <a:lnTo>
                  <a:pt x="979523" y="1291034"/>
                </a:lnTo>
                <a:cubicBezTo>
                  <a:pt x="993641" y="1289182"/>
                  <a:pt x="1005876" y="1288256"/>
                  <a:pt x="1011523" y="1286404"/>
                </a:cubicBezTo>
                <a:cubicBezTo>
                  <a:pt x="1011523" y="1286404"/>
                  <a:pt x="1011523" y="1286404"/>
                  <a:pt x="1026581" y="1290108"/>
                </a:cubicBezTo>
                <a:cubicBezTo>
                  <a:pt x="1022817" y="1282700"/>
                  <a:pt x="1045405" y="1286404"/>
                  <a:pt x="1052934" y="1275291"/>
                </a:cubicBezTo>
                <a:cubicBezTo>
                  <a:pt x="1052934" y="1275291"/>
                  <a:pt x="1052934" y="1275291"/>
                  <a:pt x="1041640" y="1275291"/>
                </a:cubicBezTo>
                <a:cubicBezTo>
                  <a:pt x="1041640" y="1275291"/>
                  <a:pt x="1041640" y="1275291"/>
                  <a:pt x="1056699" y="1271587"/>
                </a:cubicBezTo>
                <a:close/>
                <a:moveTo>
                  <a:pt x="765193" y="1271587"/>
                </a:moveTo>
                <a:lnTo>
                  <a:pt x="776306" y="1271587"/>
                </a:lnTo>
                <a:lnTo>
                  <a:pt x="765193" y="1276349"/>
                </a:lnTo>
                <a:close/>
                <a:moveTo>
                  <a:pt x="348812" y="1268412"/>
                </a:moveTo>
                <a:cubicBezTo>
                  <a:pt x="348812" y="1268412"/>
                  <a:pt x="348812" y="1268412"/>
                  <a:pt x="360380" y="1275820"/>
                </a:cubicBezTo>
                <a:cubicBezTo>
                  <a:pt x="356526" y="1279524"/>
                  <a:pt x="348812" y="1272116"/>
                  <a:pt x="348812" y="1279524"/>
                </a:cubicBezTo>
                <a:cubicBezTo>
                  <a:pt x="333390" y="1272116"/>
                  <a:pt x="348812" y="1275820"/>
                  <a:pt x="348812" y="1268412"/>
                </a:cubicBezTo>
                <a:close/>
                <a:moveTo>
                  <a:pt x="404645" y="1267767"/>
                </a:moveTo>
                <a:cubicBezTo>
                  <a:pt x="404645" y="1267767"/>
                  <a:pt x="404645" y="1267767"/>
                  <a:pt x="430664" y="1275209"/>
                </a:cubicBezTo>
                <a:cubicBezTo>
                  <a:pt x="430664" y="1275209"/>
                  <a:pt x="430664" y="1275209"/>
                  <a:pt x="430664" y="1286371"/>
                </a:cubicBezTo>
                <a:cubicBezTo>
                  <a:pt x="419512" y="1286371"/>
                  <a:pt x="412076" y="1278929"/>
                  <a:pt x="408361" y="1290091"/>
                </a:cubicBezTo>
                <a:cubicBezTo>
                  <a:pt x="393493" y="1282650"/>
                  <a:pt x="415798" y="1278929"/>
                  <a:pt x="404645" y="1267767"/>
                </a:cubicBezTo>
                <a:close/>
                <a:moveTo>
                  <a:pt x="1551308" y="1265237"/>
                </a:moveTo>
                <a:cubicBezTo>
                  <a:pt x="1555114" y="1267089"/>
                  <a:pt x="1553210" y="1268941"/>
                  <a:pt x="1551781" y="1270793"/>
                </a:cubicBezTo>
                <a:lnTo>
                  <a:pt x="1551127" y="1272588"/>
                </a:lnTo>
                <a:lnTo>
                  <a:pt x="1539874" y="1268941"/>
                </a:lnTo>
                <a:cubicBezTo>
                  <a:pt x="1539874" y="1268941"/>
                  <a:pt x="1539874" y="1268941"/>
                  <a:pt x="1551308" y="1265237"/>
                </a:cubicBezTo>
                <a:close/>
                <a:moveTo>
                  <a:pt x="2139262" y="1263679"/>
                </a:moveTo>
                <a:lnTo>
                  <a:pt x="2141275" y="1264571"/>
                </a:lnTo>
                <a:lnTo>
                  <a:pt x="2140107" y="1264862"/>
                </a:lnTo>
                <a:close/>
                <a:moveTo>
                  <a:pt x="891093" y="1261149"/>
                </a:moveTo>
                <a:lnTo>
                  <a:pt x="903302" y="1264179"/>
                </a:lnTo>
                <a:cubicBezTo>
                  <a:pt x="888380" y="1264179"/>
                  <a:pt x="888380" y="1275292"/>
                  <a:pt x="880919" y="1282700"/>
                </a:cubicBezTo>
                <a:cubicBezTo>
                  <a:pt x="880919" y="1282700"/>
                  <a:pt x="880919" y="1282700"/>
                  <a:pt x="865996" y="1278996"/>
                </a:cubicBezTo>
                <a:cubicBezTo>
                  <a:pt x="865996" y="1290108"/>
                  <a:pt x="847343" y="1282700"/>
                  <a:pt x="843612" y="1293812"/>
                </a:cubicBezTo>
                <a:cubicBezTo>
                  <a:pt x="843612" y="1290108"/>
                  <a:pt x="828693" y="1290108"/>
                  <a:pt x="836154" y="1282700"/>
                </a:cubicBezTo>
                <a:cubicBezTo>
                  <a:pt x="843612" y="1290108"/>
                  <a:pt x="858535" y="1275292"/>
                  <a:pt x="854804" y="1286404"/>
                </a:cubicBezTo>
                <a:cubicBezTo>
                  <a:pt x="858535" y="1282700"/>
                  <a:pt x="862265" y="1275292"/>
                  <a:pt x="854804" y="1275292"/>
                </a:cubicBezTo>
                <a:cubicBezTo>
                  <a:pt x="869727" y="1267883"/>
                  <a:pt x="865996" y="1282700"/>
                  <a:pt x="884649" y="1275292"/>
                </a:cubicBezTo>
                <a:cubicBezTo>
                  <a:pt x="884649" y="1267883"/>
                  <a:pt x="873457" y="1271587"/>
                  <a:pt x="873457" y="1264179"/>
                </a:cubicBezTo>
                <a:cubicBezTo>
                  <a:pt x="884649" y="1260475"/>
                  <a:pt x="873457" y="1271587"/>
                  <a:pt x="880919" y="1267883"/>
                </a:cubicBezTo>
                <a:cubicBezTo>
                  <a:pt x="880919" y="1267883"/>
                  <a:pt x="880919" y="1267883"/>
                  <a:pt x="882317" y="1266957"/>
                </a:cubicBezTo>
                <a:close/>
                <a:moveTo>
                  <a:pt x="1592758" y="1260607"/>
                </a:moveTo>
                <a:cubicBezTo>
                  <a:pt x="1593651" y="1262459"/>
                  <a:pt x="1593651" y="1265237"/>
                  <a:pt x="1595440" y="1265237"/>
                </a:cubicBezTo>
                <a:lnTo>
                  <a:pt x="1581152" y="1265237"/>
                </a:lnTo>
                <a:cubicBezTo>
                  <a:pt x="1581152" y="1265237"/>
                  <a:pt x="1581152" y="1265237"/>
                  <a:pt x="1584722" y="1261533"/>
                </a:cubicBezTo>
                <a:cubicBezTo>
                  <a:pt x="1590079" y="1257829"/>
                  <a:pt x="1591865" y="1258755"/>
                  <a:pt x="1592758" y="1260607"/>
                </a:cubicBezTo>
                <a:close/>
                <a:moveTo>
                  <a:pt x="888380" y="1260475"/>
                </a:moveTo>
                <a:cubicBezTo>
                  <a:pt x="892110" y="1260475"/>
                  <a:pt x="892110" y="1260475"/>
                  <a:pt x="892110" y="1260475"/>
                </a:cubicBezTo>
                <a:lnTo>
                  <a:pt x="891093" y="1261149"/>
                </a:lnTo>
                <a:lnTo>
                  <a:pt x="890245" y="1260938"/>
                </a:lnTo>
                <a:cubicBezTo>
                  <a:pt x="888380" y="1260475"/>
                  <a:pt x="888380" y="1260475"/>
                  <a:pt x="888380" y="1260475"/>
                </a:cubicBezTo>
                <a:close/>
                <a:moveTo>
                  <a:pt x="595331" y="1260475"/>
                </a:moveTo>
                <a:lnTo>
                  <a:pt x="606443" y="1260475"/>
                </a:lnTo>
                <a:lnTo>
                  <a:pt x="590568" y="1265237"/>
                </a:lnTo>
                <a:close/>
                <a:moveTo>
                  <a:pt x="493728" y="1260475"/>
                </a:moveTo>
                <a:cubicBezTo>
                  <a:pt x="501666" y="1264444"/>
                  <a:pt x="497698" y="1268412"/>
                  <a:pt x="497698" y="1268412"/>
                </a:cubicBezTo>
                <a:cubicBezTo>
                  <a:pt x="497698" y="1268412"/>
                  <a:pt x="497698" y="1268412"/>
                  <a:pt x="493728" y="1268412"/>
                </a:cubicBezTo>
                <a:cubicBezTo>
                  <a:pt x="493728" y="1264444"/>
                  <a:pt x="497698" y="1260475"/>
                  <a:pt x="493728" y="1260475"/>
                </a:cubicBezTo>
                <a:close/>
                <a:moveTo>
                  <a:pt x="2559047" y="1257300"/>
                </a:moveTo>
                <a:lnTo>
                  <a:pt x="2562222" y="1265237"/>
                </a:lnTo>
                <a:lnTo>
                  <a:pt x="2555872" y="1265237"/>
                </a:lnTo>
                <a:close/>
                <a:moveTo>
                  <a:pt x="1558528" y="1257300"/>
                </a:moveTo>
                <a:cubicBezTo>
                  <a:pt x="1558528" y="1257300"/>
                  <a:pt x="1558528" y="1257300"/>
                  <a:pt x="1577382" y="1257300"/>
                </a:cubicBezTo>
                <a:cubicBezTo>
                  <a:pt x="1581152" y="1264708"/>
                  <a:pt x="1569843" y="1268412"/>
                  <a:pt x="1562298" y="1268412"/>
                </a:cubicBezTo>
                <a:cubicBezTo>
                  <a:pt x="1562298" y="1264708"/>
                  <a:pt x="1550989" y="1261004"/>
                  <a:pt x="1558528" y="1257300"/>
                </a:cubicBezTo>
                <a:close/>
                <a:moveTo>
                  <a:pt x="650893" y="1257300"/>
                </a:moveTo>
                <a:cubicBezTo>
                  <a:pt x="650893" y="1257300"/>
                  <a:pt x="650893" y="1257300"/>
                  <a:pt x="657243" y="1257300"/>
                </a:cubicBezTo>
                <a:cubicBezTo>
                  <a:pt x="657243" y="1257300"/>
                  <a:pt x="657243" y="1257300"/>
                  <a:pt x="657243" y="1265237"/>
                </a:cubicBezTo>
                <a:cubicBezTo>
                  <a:pt x="657243" y="1265237"/>
                  <a:pt x="657243" y="1265237"/>
                  <a:pt x="650893" y="1265237"/>
                </a:cubicBezTo>
                <a:cubicBezTo>
                  <a:pt x="650893" y="1261269"/>
                  <a:pt x="650893" y="1265237"/>
                  <a:pt x="654068" y="1261269"/>
                </a:cubicBezTo>
                <a:close/>
                <a:moveTo>
                  <a:pt x="1356783" y="1254125"/>
                </a:moveTo>
                <a:cubicBezTo>
                  <a:pt x="1356783" y="1257697"/>
                  <a:pt x="1349375" y="1264841"/>
                  <a:pt x="1360490" y="1264841"/>
                </a:cubicBezTo>
                <a:cubicBezTo>
                  <a:pt x="1345671" y="1268413"/>
                  <a:pt x="1319748" y="1275556"/>
                  <a:pt x="1312339" y="1271985"/>
                </a:cubicBezTo>
                <a:cubicBezTo>
                  <a:pt x="1312339" y="1275556"/>
                  <a:pt x="1312339" y="1279128"/>
                  <a:pt x="1312339" y="1279128"/>
                </a:cubicBezTo>
                <a:cubicBezTo>
                  <a:pt x="1293819" y="1282700"/>
                  <a:pt x="1312339" y="1257697"/>
                  <a:pt x="1301227" y="1257697"/>
                </a:cubicBezTo>
                <a:lnTo>
                  <a:pt x="1316044" y="1257697"/>
                </a:lnTo>
                <a:cubicBezTo>
                  <a:pt x="1334565" y="1257697"/>
                  <a:pt x="1338269" y="1257697"/>
                  <a:pt x="1356783" y="1254125"/>
                </a:cubicBezTo>
                <a:close/>
                <a:moveTo>
                  <a:pt x="809643" y="1254125"/>
                </a:moveTo>
                <a:lnTo>
                  <a:pt x="817581" y="1254125"/>
                </a:lnTo>
                <a:lnTo>
                  <a:pt x="809643" y="1257300"/>
                </a:lnTo>
                <a:close/>
                <a:moveTo>
                  <a:pt x="657243" y="1254125"/>
                </a:moveTo>
                <a:lnTo>
                  <a:pt x="665181" y="1254125"/>
                </a:lnTo>
                <a:lnTo>
                  <a:pt x="668356" y="1257300"/>
                </a:lnTo>
                <a:close/>
                <a:moveTo>
                  <a:pt x="2168523" y="1253728"/>
                </a:moveTo>
                <a:cubicBezTo>
                  <a:pt x="2164781" y="1261268"/>
                  <a:pt x="2149813" y="1261268"/>
                  <a:pt x="2142329" y="1265038"/>
                </a:cubicBezTo>
                <a:lnTo>
                  <a:pt x="2141275" y="1264571"/>
                </a:lnTo>
                <a:lnTo>
                  <a:pt x="2148878" y="1262682"/>
                </a:lnTo>
                <a:cubicBezTo>
                  <a:pt x="2155426" y="1259383"/>
                  <a:pt x="2162910" y="1253728"/>
                  <a:pt x="2168523" y="1253728"/>
                </a:cubicBezTo>
                <a:close/>
                <a:moveTo>
                  <a:pt x="2138587" y="1246187"/>
                </a:moveTo>
                <a:cubicBezTo>
                  <a:pt x="2138587" y="1246187"/>
                  <a:pt x="2138587" y="1246187"/>
                  <a:pt x="2146071" y="1253728"/>
                </a:cubicBezTo>
                <a:cubicBezTo>
                  <a:pt x="2138587" y="1249957"/>
                  <a:pt x="2134845" y="1253728"/>
                  <a:pt x="2134845" y="1257498"/>
                </a:cubicBezTo>
                <a:lnTo>
                  <a:pt x="2139262" y="1263679"/>
                </a:lnTo>
                <a:lnTo>
                  <a:pt x="2130635" y="1259854"/>
                </a:lnTo>
                <a:cubicBezTo>
                  <a:pt x="2127361" y="1255613"/>
                  <a:pt x="2127361" y="1249957"/>
                  <a:pt x="2138587" y="1246187"/>
                </a:cubicBezTo>
                <a:close/>
                <a:moveTo>
                  <a:pt x="993260" y="1246187"/>
                </a:moveTo>
                <a:cubicBezTo>
                  <a:pt x="996964" y="1253595"/>
                  <a:pt x="1008076" y="1261004"/>
                  <a:pt x="989555" y="1268412"/>
                </a:cubicBezTo>
                <a:cubicBezTo>
                  <a:pt x="974738" y="1268412"/>
                  <a:pt x="993260" y="1253595"/>
                  <a:pt x="978443" y="1253595"/>
                </a:cubicBezTo>
                <a:cubicBezTo>
                  <a:pt x="978443" y="1253595"/>
                  <a:pt x="978443" y="1253595"/>
                  <a:pt x="993260" y="1246187"/>
                </a:cubicBezTo>
                <a:close/>
                <a:moveTo>
                  <a:pt x="1696957" y="1245393"/>
                </a:moveTo>
                <a:lnTo>
                  <a:pt x="1703387" y="1246187"/>
                </a:lnTo>
                <a:cubicBezTo>
                  <a:pt x="1696244" y="1246187"/>
                  <a:pt x="1696244" y="1246187"/>
                  <a:pt x="1696244" y="1246187"/>
                </a:cubicBezTo>
                <a:close/>
                <a:moveTo>
                  <a:pt x="2622548" y="1243012"/>
                </a:moveTo>
                <a:cubicBezTo>
                  <a:pt x="2622548" y="1249362"/>
                  <a:pt x="2618844" y="1246187"/>
                  <a:pt x="2611435" y="1249362"/>
                </a:cubicBezTo>
                <a:cubicBezTo>
                  <a:pt x="2611435" y="1246187"/>
                  <a:pt x="2618844" y="1243012"/>
                  <a:pt x="2622548" y="1243012"/>
                </a:cubicBezTo>
                <a:close/>
                <a:moveTo>
                  <a:pt x="1235084" y="1243012"/>
                </a:moveTo>
                <a:lnTo>
                  <a:pt x="1246197" y="1243012"/>
                </a:lnTo>
                <a:lnTo>
                  <a:pt x="1246197" y="1246187"/>
                </a:lnTo>
                <a:close/>
                <a:moveTo>
                  <a:pt x="445136" y="1239831"/>
                </a:moveTo>
                <a:lnTo>
                  <a:pt x="449255" y="1241722"/>
                </a:lnTo>
                <a:cubicBezTo>
                  <a:pt x="449255" y="1241722"/>
                  <a:pt x="446462" y="1240792"/>
                  <a:pt x="445072" y="1239862"/>
                </a:cubicBezTo>
                <a:close/>
                <a:moveTo>
                  <a:pt x="2626176" y="1239043"/>
                </a:moveTo>
                <a:cubicBezTo>
                  <a:pt x="2624361" y="1241028"/>
                  <a:pt x="2625269" y="1242020"/>
                  <a:pt x="2626629" y="1242516"/>
                </a:cubicBezTo>
                <a:lnTo>
                  <a:pt x="2626629" y="1242516"/>
                </a:lnTo>
                <a:lnTo>
                  <a:pt x="2626176" y="1243012"/>
                </a:lnTo>
                <a:cubicBezTo>
                  <a:pt x="2626176" y="1239043"/>
                  <a:pt x="2626176" y="1239043"/>
                  <a:pt x="2626176" y="1239043"/>
                </a:cubicBezTo>
                <a:close/>
                <a:moveTo>
                  <a:pt x="1989532" y="1238250"/>
                </a:moveTo>
                <a:cubicBezTo>
                  <a:pt x="1997073" y="1241954"/>
                  <a:pt x="1989532" y="1249363"/>
                  <a:pt x="1985762" y="1253067"/>
                </a:cubicBezTo>
                <a:cubicBezTo>
                  <a:pt x="1985762" y="1253067"/>
                  <a:pt x="1985762" y="1253067"/>
                  <a:pt x="1993303" y="1253067"/>
                </a:cubicBezTo>
                <a:cubicBezTo>
                  <a:pt x="1993303" y="1253067"/>
                  <a:pt x="1993303" y="1253067"/>
                  <a:pt x="1974451" y="1260475"/>
                </a:cubicBezTo>
                <a:cubicBezTo>
                  <a:pt x="1978221" y="1256771"/>
                  <a:pt x="1974451" y="1253067"/>
                  <a:pt x="1966910" y="1249363"/>
                </a:cubicBezTo>
                <a:cubicBezTo>
                  <a:pt x="1966910" y="1249363"/>
                  <a:pt x="1966910" y="1249363"/>
                  <a:pt x="1989532" y="1238250"/>
                </a:cubicBezTo>
                <a:close/>
                <a:moveTo>
                  <a:pt x="1692674" y="1238250"/>
                </a:moveTo>
                <a:cubicBezTo>
                  <a:pt x="1692674" y="1238250"/>
                  <a:pt x="1692674" y="1238250"/>
                  <a:pt x="1703387" y="1238250"/>
                </a:cubicBezTo>
                <a:cubicBezTo>
                  <a:pt x="1703387" y="1238250"/>
                  <a:pt x="1703387" y="1238250"/>
                  <a:pt x="1702493" y="1239242"/>
                </a:cubicBezTo>
                <a:lnTo>
                  <a:pt x="1696957" y="1245393"/>
                </a:lnTo>
                <a:lnTo>
                  <a:pt x="1695352" y="1245195"/>
                </a:lnTo>
                <a:cubicBezTo>
                  <a:pt x="1692674" y="1244203"/>
                  <a:pt x="1690884" y="1242219"/>
                  <a:pt x="1692674" y="1238250"/>
                </a:cubicBezTo>
                <a:close/>
                <a:moveTo>
                  <a:pt x="2398420" y="1237947"/>
                </a:moveTo>
                <a:lnTo>
                  <a:pt x="2387597" y="1245195"/>
                </a:lnTo>
                <a:cubicBezTo>
                  <a:pt x="2380189" y="1250155"/>
                  <a:pt x="2372780" y="1254124"/>
                  <a:pt x="2365372" y="1254124"/>
                </a:cubicBezTo>
                <a:lnTo>
                  <a:pt x="2369076" y="1238249"/>
                </a:lnTo>
                <a:cubicBezTo>
                  <a:pt x="2376485" y="1236265"/>
                  <a:pt x="2383893" y="1238249"/>
                  <a:pt x="2390838" y="1238746"/>
                </a:cubicBezTo>
                <a:close/>
                <a:moveTo>
                  <a:pt x="1726704" y="1237881"/>
                </a:moveTo>
                <a:lnTo>
                  <a:pt x="1726474" y="1238250"/>
                </a:lnTo>
                <a:cubicBezTo>
                  <a:pt x="1724158" y="1239176"/>
                  <a:pt x="1721378" y="1240102"/>
                  <a:pt x="1721378" y="1241954"/>
                </a:cubicBezTo>
                <a:lnTo>
                  <a:pt x="1719520" y="1240405"/>
                </a:lnTo>
                <a:close/>
                <a:moveTo>
                  <a:pt x="1715823" y="1237324"/>
                </a:moveTo>
                <a:lnTo>
                  <a:pt x="1719520" y="1240405"/>
                </a:lnTo>
                <a:lnTo>
                  <a:pt x="1719063" y="1240565"/>
                </a:lnTo>
                <a:cubicBezTo>
                  <a:pt x="1713043" y="1242880"/>
                  <a:pt x="1708416" y="1243806"/>
                  <a:pt x="1710268" y="1238250"/>
                </a:cubicBezTo>
                <a:cubicBezTo>
                  <a:pt x="1715823" y="1234546"/>
                  <a:pt x="1715823" y="1235472"/>
                  <a:pt x="1715823" y="1237324"/>
                </a:cubicBezTo>
                <a:close/>
                <a:moveTo>
                  <a:pt x="1019188" y="1235075"/>
                </a:moveTo>
                <a:cubicBezTo>
                  <a:pt x="1019188" y="1235075"/>
                  <a:pt x="1019188" y="1235075"/>
                  <a:pt x="1033476" y="1239044"/>
                </a:cubicBezTo>
                <a:cubicBezTo>
                  <a:pt x="1029904" y="1243013"/>
                  <a:pt x="1019188" y="1243013"/>
                  <a:pt x="1019188" y="1243013"/>
                </a:cubicBezTo>
                <a:cubicBezTo>
                  <a:pt x="1026332" y="1239044"/>
                  <a:pt x="1019188" y="1235075"/>
                  <a:pt x="1019188" y="1235075"/>
                </a:cubicBezTo>
                <a:close/>
                <a:moveTo>
                  <a:pt x="2409822" y="1230312"/>
                </a:moveTo>
                <a:cubicBezTo>
                  <a:pt x="2407044" y="1234281"/>
                  <a:pt x="2404034" y="1236513"/>
                  <a:pt x="2400851" y="1237691"/>
                </a:cubicBezTo>
                <a:lnTo>
                  <a:pt x="2398420" y="1237947"/>
                </a:lnTo>
                <a:close/>
                <a:moveTo>
                  <a:pt x="2008185" y="1230312"/>
                </a:moveTo>
                <a:lnTo>
                  <a:pt x="2005010" y="1238249"/>
                </a:lnTo>
                <a:lnTo>
                  <a:pt x="2001835" y="1235074"/>
                </a:lnTo>
                <a:close/>
                <a:moveTo>
                  <a:pt x="1721378" y="1227137"/>
                </a:moveTo>
                <a:cubicBezTo>
                  <a:pt x="1732494" y="1230841"/>
                  <a:pt x="1736197" y="1227137"/>
                  <a:pt x="1739900" y="1230841"/>
                </a:cubicBezTo>
                <a:cubicBezTo>
                  <a:pt x="1739900" y="1230841"/>
                  <a:pt x="1739900" y="1230841"/>
                  <a:pt x="1736197" y="1234545"/>
                </a:cubicBezTo>
                <a:lnTo>
                  <a:pt x="1726704" y="1237881"/>
                </a:lnTo>
                <a:lnTo>
                  <a:pt x="1728787" y="1234545"/>
                </a:lnTo>
                <a:cubicBezTo>
                  <a:pt x="1728787" y="1230841"/>
                  <a:pt x="1725083" y="1227137"/>
                  <a:pt x="1721378" y="1234545"/>
                </a:cubicBezTo>
                <a:cubicBezTo>
                  <a:pt x="1721378" y="1234545"/>
                  <a:pt x="1721378" y="1234545"/>
                  <a:pt x="1721378" y="1227137"/>
                </a:cubicBezTo>
                <a:close/>
                <a:moveTo>
                  <a:pt x="1257308" y="1227137"/>
                </a:moveTo>
                <a:cubicBezTo>
                  <a:pt x="1257308" y="1227137"/>
                  <a:pt x="1257308" y="1227137"/>
                  <a:pt x="1268421" y="1227137"/>
                </a:cubicBezTo>
                <a:cubicBezTo>
                  <a:pt x="1264717" y="1231106"/>
                  <a:pt x="1261012" y="1235075"/>
                  <a:pt x="1257308" y="1231106"/>
                </a:cubicBezTo>
                <a:cubicBezTo>
                  <a:pt x="1257308" y="1231106"/>
                  <a:pt x="1261012" y="1227137"/>
                  <a:pt x="1257308" y="1227137"/>
                </a:cubicBezTo>
                <a:close/>
                <a:moveTo>
                  <a:pt x="776623" y="1227137"/>
                </a:moveTo>
                <a:cubicBezTo>
                  <a:pt x="772813" y="1230841"/>
                  <a:pt x="780433" y="1234545"/>
                  <a:pt x="784243" y="1238249"/>
                </a:cubicBezTo>
                <a:cubicBezTo>
                  <a:pt x="784243" y="1238249"/>
                  <a:pt x="784243" y="1238249"/>
                  <a:pt x="769003" y="1238249"/>
                </a:cubicBezTo>
                <a:cubicBezTo>
                  <a:pt x="769003" y="1234545"/>
                  <a:pt x="765193" y="1234545"/>
                  <a:pt x="765193" y="1230841"/>
                </a:cubicBezTo>
                <a:cubicBezTo>
                  <a:pt x="765193" y="1230841"/>
                  <a:pt x="765193" y="1230841"/>
                  <a:pt x="776623" y="1227137"/>
                </a:cubicBezTo>
                <a:close/>
                <a:moveTo>
                  <a:pt x="1351058" y="1224273"/>
                </a:moveTo>
                <a:cubicBezTo>
                  <a:pt x="1353337" y="1223801"/>
                  <a:pt x="1355442" y="1224508"/>
                  <a:pt x="1357317" y="1227336"/>
                </a:cubicBezTo>
                <a:cubicBezTo>
                  <a:pt x="1346088" y="1234877"/>
                  <a:pt x="1316157" y="1246188"/>
                  <a:pt x="1304932" y="1242418"/>
                </a:cubicBezTo>
                <a:cubicBezTo>
                  <a:pt x="1304932" y="1242418"/>
                  <a:pt x="1304932" y="1242418"/>
                  <a:pt x="1319900" y="1231107"/>
                </a:cubicBezTo>
                <a:cubicBezTo>
                  <a:pt x="1316157" y="1231107"/>
                  <a:pt x="1323642" y="1234877"/>
                  <a:pt x="1327384" y="1234877"/>
                </a:cubicBezTo>
                <a:cubicBezTo>
                  <a:pt x="1335803" y="1237705"/>
                  <a:pt x="1344217" y="1225687"/>
                  <a:pt x="1351058" y="1224273"/>
                </a:cubicBezTo>
                <a:close/>
                <a:moveTo>
                  <a:pt x="2647947" y="1219200"/>
                </a:moveTo>
                <a:cubicBezTo>
                  <a:pt x="2647947" y="1219200"/>
                  <a:pt x="2647947" y="1219200"/>
                  <a:pt x="2644318" y="1223169"/>
                </a:cubicBezTo>
                <a:cubicBezTo>
                  <a:pt x="2626176" y="1223169"/>
                  <a:pt x="2637061" y="1243012"/>
                  <a:pt x="2629804" y="1243012"/>
                </a:cubicBezTo>
                <a:lnTo>
                  <a:pt x="2626629" y="1242516"/>
                </a:lnTo>
                <a:lnTo>
                  <a:pt x="2629804" y="1239043"/>
                </a:lnTo>
                <a:cubicBezTo>
                  <a:pt x="2622547" y="1235075"/>
                  <a:pt x="2629804" y="1227137"/>
                  <a:pt x="2622547" y="1231106"/>
                </a:cubicBezTo>
                <a:cubicBezTo>
                  <a:pt x="2629804" y="1219200"/>
                  <a:pt x="2640690" y="1223169"/>
                  <a:pt x="2647947" y="1219200"/>
                </a:cubicBezTo>
                <a:close/>
                <a:moveTo>
                  <a:pt x="762018" y="1219200"/>
                </a:moveTo>
                <a:lnTo>
                  <a:pt x="769956" y="1223962"/>
                </a:lnTo>
                <a:lnTo>
                  <a:pt x="758843" y="1223962"/>
                </a:lnTo>
                <a:close/>
                <a:moveTo>
                  <a:pt x="773131" y="1216554"/>
                </a:moveTo>
                <a:cubicBezTo>
                  <a:pt x="778786" y="1216554"/>
                  <a:pt x="780671" y="1218406"/>
                  <a:pt x="783499" y="1219332"/>
                </a:cubicBezTo>
                <a:lnTo>
                  <a:pt x="785113" y="1219433"/>
                </a:lnTo>
                <a:lnTo>
                  <a:pt x="784442" y="1220258"/>
                </a:lnTo>
                <a:cubicBezTo>
                  <a:pt x="773131" y="1216554"/>
                  <a:pt x="773131" y="1216554"/>
                  <a:pt x="773131" y="1216554"/>
                </a:cubicBezTo>
                <a:close/>
                <a:moveTo>
                  <a:pt x="1584011" y="1216422"/>
                </a:moveTo>
                <a:cubicBezTo>
                  <a:pt x="1584011" y="1212850"/>
                  <a:pt x="1584011" y="1219994"/>
                  <a:pt x="1587503" y="1219994"/>
                </a:cubicBezTo>
                <a:cubicBezTo>
                  <a:pt x="1580519" y="1219994"/>
                  <a:pt x="1577023" y="1219994"/>
                  <a:pt x="1570038" y="1223565"/>
                </a:cubicBezTo>
                <a:cubicBezTo>
                  <a:pt x="1577023" y="1212850"/>
                  <a:pt x="1577023" y="1227137"/>
                  <a:pt x="1584011" y="1216422"/>
                </a:cubicBezTo>
                <a:close/>
                <a:moveTo>
                  <a:pt x="2262185" y="1216025"/>
                </a:moveTo>
                <a:cubicBezTo>
                  <a:pt x="2258433" y="1216025"/>
                  <a:pt x="2250928" y="1223433"/>
                  <a:pt x="2258433" y="1227138"/>
                </a:cubicBezTo>
                <a:cubicBezTo>
                  <a:pt x="2258433" y="1227138"/>
                  <a:pt x="2258433" y="1227138"/>
                  <a:pt x="2247176" y="1230842"/>
                </a:cubicBezTo>
                <a:cubicBezTo>
                  <a:pt x="2247176" y="1230842"/>
                  <a:pt x="2247176" y="1230842"/>
                  <a:pt x="2254681" y="1234546"/>
                </a:cubicBezTo>
                <a:cubicBezTo>
                  <a:pt x="2247176" y="1230842"/>
                  <a:pt x="2232167" y="1238250"/>
                  <a:pt x="2220910" y="1238250"/>
                </a:cubicBezTo>
                <a:cubicBezTo>
                  <a:pt x="2228415" y="1234546"/>
                  <a:pt x="2232167" y="1230842"/>
                  <a:pt x="2224662" y="1227138"/>
                </a:cubicBezTo>
                <a:cubicBezTo>
                  <a:pt x="2247176" y="1223433"/>
                  <a:pt x="2243424" y="1223433"/>
                  <a:pt x="2262185" y="1216025"/>
                </a:cubicBezTo>
                <a:close/>
                <a:moveTo>
                  <a:pt x="3179" y="1216025"/>
                </a:moveTo>
                <a:lnTo>
                  <a:pt x="14289" y="1219597"/>
                </a:lnTo>
                <a:cubicBezTo>
                  <a:pt x="14289" y="1219597"/>
                  <a:pt x="14289" y="1219597"/>
                  <a:pt x="25401" y="1230312"/>
                </a:cubicBezTo>
                <a:cubicBezTo>
                  <a:pt x="14289" y="1226740"/>
                  <a:pt x="6882" y="1219597"/>
                  <a:pt x="3179" y="1216025"/>
                </a:cubicBezTo>
                <a:close/>
                <a:moveTo>
                  <a:pt x="2198685" y="1212850"/>
                </a:moveTo>
                <a:lnTo>
                  <a:pt x="2193922" y="1216025"/>
                </a:lnTo>
                <a:lnTo>
                  <a:pt x="2187572" y="1219200"/>
                </a:lnTo>
                <a:close/>
                <a:moveTo>
                  <a:pt x="788212" y="1212850"/>
                </a:moveTo>
                <a:cubicBezTo>
                  <a:pt x="791983" y="1216554"/>
                  <a:pt x="803294" y="1212850"/>
                  <a:pt x="799523" y="1216554"/>
                </a:cubicBezTo>
                <a:cubicBezTo>
                  <a:pt x="794810" y="1218406"/>
                  <a:pt x="791511" y="1219332"/>
                  <a:pt x="789037" y="1219679"/>
                </a:cubicBezTo>
                <a:lnTo>
                  <a:pt x="785113" y="1219433"/>
                </a:lnTo>
                <a:lnTo>
                  <a:pt x="786327" y="1217943"/>
                </a:lnTo>
                <a:cubicBezTo>
                  <a:pt x="786327" y="1216554"/>
                  <a:pt x="786327" y="1214702"/>
                  <a:pt x="788212" y="1212850"/>
                </a:cubicBezTo>
                <a:close/>
                <a:moveTo>
                  <a:pt x="2535037" y="1210151"/>
                </a:moveTo>
                <a:cubicBezTo>
                  <a:pt x="2539204" y="1208722"/>
                  <a:pt x="2542908" y="1208722"/>
                  <a:pt x="2544760" y="1212532"/>
                </a:cubicBezTo>
                <a:cubicBezTo>
                  <a:pt x="2541056" y="1212532"/>
                  <a:pt x="2526239" y="1223962"/>
                  <a:pt x="2522535" y="1216342"/>
                </a:cubicBezTo>
                <a:cubicBezTo>
                  <a:pt x="2526239" y="1214437"/>
                  <a:pt x="2530869" y="1211580"/>
                  <a:pt x="2535037" y="1210151"/>
                </a:cubicBezTo>
                <a:close/>
                <a:moveTo>
                  <a:pt x="1955797" y="1208087"/>
                </a:moveTo>
                <a:lnTo>
                  <a:pt x="1966910" y="1208087"/>
                </a:lnTo>
                <a:lnTo>
                  <a:pt x="1955797" y="1212849"/>
                </a:lnTo>
                <a:close/>
                <a:moveTo>
                  <a:pt x="2391566" y="1199290"/>
                </a:moveTo>
                <a:cubicBezTo>
                  <a:pt x="2396805" y="1198827"/>
                  <a:pt x="2401567" y="1198827"/>
                  <a:pt x="2403472" y="1200679"/>
                </a:cubicBezTo>
                <a:cubicBezTo>
                  <a:pt x="2403472" y="1200679"/>
                  <a:pt x="2403472" y="1200679"/>
                  <a:pt x="2388232" y="1208088"/>
                </a:cubicBezTo>
                <a:cubicBezTo>
                  <a:pt x="2388232" y="1208088"/>
                  <a:pt x="2388232" y="1208088"/>
                  <a:pt x="2392042" y="1211792"/>
                </a:cubicBezTo>
                <a:cubicBezTo>
                  <a:pt x="2380612" y="1211792"/>
                  <a:pt x="2388232" y="1204383"/>
                  <a:pt x="2392042" y="1200679"/>
                </a:cubicBezTo>
                <a:cubicBezTo>
                  <a:pt x="2392042" y="1200679"/>
                  <a:pt x="2384422" y="1200679"/>
                  <a:pt x="2384422" y="1200679"/>
                </a:cubicBezTo>
                <a:cubicBezTo>
                  <a:pt x="2365372" y="1208088"/>
                  <a:pt x="2388232" y="1211792"/>
                  <a:pt x="2388232" y="1215496"/>
                </a:cubicBezTo>
                <a:cubicBezTo>
                  <a:pt x="2388232" y="1215496"/>
                  <a:pt x="2388232" y="1215496"/>
                  <a:pt x="2372992" y="1219200"/>
                </a:cubicBezTo>
                <a:cubicBezTo>
                  <a:pt x="2388232" y="1208088"/>
                  <a:pt x="2365372" y="1211792"/>
                  <a:pt x="2376802" y="1200679"/>
                </a:cubicBezTo>
                <a:cubicBezTo>
                  <a:pt x="2380612" y="1200679"/>
                  <a:pt x="2386327" y="1199753"/>
                  <a:pt x="2391566" y="1199290"/>
                </a:cubicBezTo>
                <a:close/>
                <a:moveTo>
                  <a:pt x="1728787" y="1193800"/>
                </a:moveTo>
                <a:lnTo>
                  <a:pt x="1736724" y="1193800"/>
                </a:lnTo>
                <a:lnTo>
                  <a:pt x="1728787" y="1196975"/>
                </a:lnTo>
                <a:close/>
                <a:moveTo>
                  <a:pt x="1673223" y="1190625"/>
                </a:moveTo>
                <a:lnTo>
                  <a:pt x="1684338" y="1190625"/>
                </a:lnTo>
                <a:lnTo>
                  <a:pt x="1681162" y="1193800"/>
                </a:lnTo>
                <a:close/>
                <a:moveTo>
                  <a:pt x="1235084" y="1190625"/>
                </a:moveTo>
                <a:lnTo>
                  <a:pt x="1236989" y="1190625"/>
                </a:lnTo>
                <a:lnTo>
                  <a:pt x="1238259" y="1193800"/>
                </a:lnTo>
                <a:close/>
                <a:moveTo>
                  <a:pt x="973611" y="1189672"/>
                </a:moveTo>
                <a:cubicBezTo>
                  <a:pt x="969893" y="1201102"/>
                  <a:pt x="981047" y="1201102"/>
                  <a:pt x="984765" y="1201102"/>
                </a:cubicBezTo>
                <a:cubicBezTo>
                  <a:pt x="981047" y="1208722"/>
                  <a:pt x="992201" y="1212532"/>
                  <a:pt x="981047" y="1220152"/>
                </a:cubicBezTo>
                <a:cubicBezTo>
                  <a:pt x="973611" y="1220152"/>
                  <a:pt x="969893" y="1212532"/>
                  <a:pt x="962457" y="1212532"/>
                </a:cubicBezTo>
                <a:cubicBezTo>
                  <a:pt x="958739" y="1223962"/>
                  <a:pt x="940148" y="1216342"/>
                  <a:pt x="928994" y="1231582"/>
                </a:cubicBezTo>
                <a:cubicBezTo>
                  <a:pt x="928994" y="1231582"/>
                  <a:pt x="928994" y="1231582"/>
                  <a:pt x="914122" y="1223962"/>
                </a:cubicBezTo>
                <a:cubicBezTo>
                  <a:pt x="891814" y="1243012"/>
                  <a:pt x="891814" y="1212532"/>
                  <a:pt x="865787" y="1227772"/>
                </a:cubicBezTo>
                <a:cubicBezTo>
                  <a:pt x="865787" y="1227772"/>
                  <a:pt x="865787" y="1227772"/>
                  <a:pt x="873223" y="1231582"/>
                </a:cubicBezTo>
                <a:cubicBezTo>
                  <a:pt x="873223" y="1231582"/>
                  <a:pt x="873223" y="1231582"/>
                  <a:pt x="854633" y="1227772"/>
                </a:cubicBezTo>
                <a:cubicBezTo>
                  <a:pt x="854633" y="1227772"/>
                  <a:pt x="854633" y="1227772"/>
                  <a:pt x="862069" y="1223962"/>
                </a:cubicBezTo>
                <a:cubicBezTo>
                  <a:pt x="850915" y="1223962"/>
                  <a:pt x="862069" y="1216342"/>
                  <a:pt x="869505" y="1212532"/>
                </a:cubicBezTo>
                <a:cubicBezTo>
                  <a:pt x="869505" y="1212532"/>
                  <a:pt x="869505" y="1212532"/>
                  <a:pt x="869505" y="1220152"/>
                </a:cubicBezTo>
                <a:cubicBezTo>
                  <a:pt x="876941" y="1216342"/>
                  <a:pt x="888095" y="1212532"/>
                  <a:pt x="876941" y="1208722"/>
                </a:cubicBezTo>
                <a:cubicBezTo>
                  <a:pt x="888095" y="1204912"/>
                  <a:pt x="895532" y="1216342"/>
                  <a:pt x="902968" y="1216342"/>
                </a:cubicBezTo>
                <a:cubicBezTo>
                  <a:pt x="906686" y="1216342"/>
                  <a:pt x="902968" y="1208722"/>
                  <a:pt x="899250" y="1208722"/>
                </a:cubicBezTo>
                <a:cubicBezTo>
                  <a:pt x="906686" y="1220152"/>
                  <a:pt x="925276" y="1197292"/>
                  <a:pt x="932712" y="1208722"/>
                </a:cubicBezTo>
                <a:cubicBezTo>
                  <a:pt x="936430" y="1201102"/>
                  <a:pt x="951303" y="1201102"/>
                  <a:pt x="951303" y="1193482"/>
                </a:cubicBezTo>
                <a:cubicBezTo>
                  <a:pt x="955021" y="1201102"/>
                  <a:pt x="966175" y="1185862"/>
                  <a:pt x="973611" y="1189672"/>
                </a:cubicBezTo>
                <a:close/>
                <a:moveTo>
                  <a:pt x="1063320" y="1189180"/>
                </a:moveTo>
                <a:lnTo>
                  <a:pt x="1063320" y="1190625"/>
                </a:lnTo>
                <a:cubicBezTo>
                  <a:pt x="1059510" y="1190625"/>
                  <a:pt x="1059510" y="1190625"/>
                  <a:pt x="1059510" y="1190625"/>
                </a:cubicBezTo>
                <a:close/>
                <a:moveTo>
                  <a:pt x="2236138" y="1186866"/>
                </a:moveTo>
                <a:lnTo>
                  <a:pt x="2243135" y="1190426"/>
                </a:lnTo>
                <a:cubicBezTo>
                  <a:pt x="2239431" y="1186656"/>
                  <a:pt x="2224614" y="1201737"/>
                  <a:pt x="2220910" y="1194197"/>
                </a:cubicBezTo>
                <a:cubicBezTo>
                  <a:pt x="2220910" y="1194197"/>
                  <a:pt x="2220910" y="1194197"/>
                  <a:pt x="2235727" y="1190426"/>
                </a:cubicBezTo>
                <a:close/>
                <a:moveTo>
                  <a:pt x="2236245" y="1185940"/>
                </a:moveTo>
                <a:lnTo>
                  <a:pt x="2236138" y="1186866"/>
                </a:lnTo>
                <a:lnTo>
                  <a:pt x="2235727" y="1186656"/>
                </a:lnTo>
                <a:close/>
                <a:moveTo>
                  <a:pt x="1063320" y="1185920"/>
                </a:moveTo>
                <a:lnTo>
                  <a:pt x="1065463" y="1188368"/>
                </a:lnTo>
                <a:lnTo>
                  <a:pt x="1063320" y="1189180"/>
                </a:lnTo>
                <a:close/>
                <a:moveTo>
                  <a:pt x="1235084" y="1185862"/>
                </a:moveTo>
                <a:lnTo>
                  <a:pt x="1246197" y="1190625"/>
                </a:lnTo>
                <a:lnTo>
                  <a:pt x="1236989" y="1190625"/>
                </a:lnTo>
                <a:close/>
                <a:moveTo>
                  <a:pt x="2444218" y="1182687"/>
                </a:moveTo>
                <a:cubicBezTo>
                  <a:pt x="2447922" y="1190307"/>
                  <a:pt x="2433105" y="1197927"/>
                  <a:pt x="2425697" y="1201737"/>
                </a:cubicBezTo>
                <a:cubicBezTo>
                  <a:pt x="2418289" y="1201737"/>
                  <a:pt x="2407176" y="1197927"/>
                  <a:pt x="2403472" y="1194117"/>
                </a:cubicBezTo>
                <a:cubicBezTo>
                  <a:pt x="2403472" y="1194117"/>
                  <a:pt x="2403472" y="1194117"/>
                  <a:pt x="2444218" y="1182687"/>
                </a:cubicBezTo>
                <a:close/>
                <a:moveTo>
                  <a:pt x="2324675" y="1182687"/>
                </a:moveTo>
                <a:cubicBezTo>
                  <a:pt x="2335499" y="1186391"/>
                  <a:pt x="2346323" y="1186391"/>
                  <a:pt x="2346323" y="1193800"/>
                </a:cubicBezTo>
                <a:cubicBezTo>
                  <a:pt x="2335499" y="1190095"/>
                  <a:pt x="2324675" y="1201208"/>
                  <a:pt x="2310243" y="1204912"/>
                </a:cubicBezTo>
                <a:cubicBezTo>
                  <a:pt x="2310243" y="1201208"/>
                  <a:pt x="2313851" y="1197504"/>
                  <a:pt x="2306635" y="1197504"/>
                </a:cubicBezTo>
                <a:cubicBezTo>
                  <a:pt x="2306635" y="1190095"/>
                  <a:pt x="2324675" y="1193800"/>
                  <a:pt x="2328283" y="1190095"/>
                </a:cubicBezTo>
                <a:cubicBezTo>
                  <a:pt x="2324675" y="1182687"/>
                  <a:pt x="2321067" y="1190095"/>
                  <a:pt x="2324675" y="1182687"/>
                </a:cubicBezTo>
                <a:close/>
                <a:moveTo>
                  <a:pt x="1838654" y="1181232"/>
                </a:moveTo>
                <a:cubicBezTo>
                  <a:pt x="1840043" y="1183085"/>
                  <a:pt x="1840969" y="1185863"/>
                  <a:pt x="1844673" y="1185863"/>
                </a:cubicBezTo>
                <a:cubicBezTo>
                  <a:pt x="1837265" y="1193271"/>
                  <a:pt x="1822448" y="1189567"/>
                  <a:pt x="1822448" y="1196975"/>
                </a:cubicBezTo>
                <a:lnTo>
                  <a:pt x="1811335" y="1193271"/>
                </a:lnTo>
                <a:cubicBezTo>
                  <a:pt x="1811335" y="1193271"/>
                  <a:pt x="1811335" y="1193271"/>
                  <a:pt x="1829856" y="1189567"/>
                </a:cubicBezTo>
                <a:cubicBezTo>
                  <a:pt x="1829856" y="1189567"/>
                  <a:pt x="1829856" y="1189567"/>
                  <a:pt x="1829856" y="1182158"/>
                </a:cubicBezTo>
                <a:cubicBezTo>
                  <a:pt x="1835412" y="1178454"/>
                  <a:pt x="1837265" y="1179380"/>
                  <a:pt x="1838654" y="1181232"/>
                </a:cubicBezTo>
                <a:close/>
                <a:moveTo>
                  <a:pt x="2279647" y="1179512"/>
                </a:moveTo>
                <a:cubicBezTo>
                  <a:pt x="2272390" y="1186656"/>
                  <a:pt x="2261504" y="1186656"/>
                  <a:pt x="2261504" y="1193799"/>
                </a:cubicBezTo>
                <a:cubicBezTo>
                  <a:pt x="2254247" y="1183084"/>
                  <a:pt x="2279647" y="1183084"/>
                  <a:pt x="2279647" y="1179512"/>
                </a:cubicBezTo>
                <a:close/>
                <a:moveTo>
                  <a:pt x="1063320" y="1179512"/>
                </a:moveTo>
                <a:lnTo>
                  <a:pt x="1063320" y="1185920"/>
                </a:lnTo>
                <a:lnTo>
                  <a:pt x="1062785" y="1185307"/>
                </a:lnTo>
                <a:cubicBezTo>
                  <a:pt x="1061356" y="1184027"/>
                  <a:pt x="1060463" y="1182290"/>
                  <a:pt x="1063320" y="1179512"/>
                </a:cubicBezTo>
                <a:close/>
                <a:moveTo>
                  <a:pt x="2042650" y="1178142"/>
                </a:moveTo>
                <a:lnTo>
                  <a:pt x="2038744" y="1182687"/>
                </a:lnTo>
                <a:cubicBezTo>
                  <a:pt x="2038744" y="1182687"/>
                  <a:pt x="2038744" y="1182687"/>
                  <a:pt x="2035172" y="1178877"/>
                </a:cubicBezTo>
                <a:close/>
                <a:moveTo>
                  <a:pt x="2043664" y="1177612"/>
                </a:moveTo>
                <a:lnTo>
                  <a:pt x="2043041" y="1178103"/>
                </a:lnTo>
                <a:lnTo>
                  <a:pt x="2042650" y="1178142"/>
                </a:lnTo>
                <a:lnTo>
                  <a:pt x="2043041" y="1177687"/>
                </a:lnTo>
                <a:close/>
                <a:moveTo>
                  <a:pt x="1637029" y="1175239"/>
                </a:moveTo>
                <a:cubicBezTo>
                  <a:pt x="1663144" y="1171575"/>
                  <a:pt x="1640761" y="1193556"/>
                  <a:pt x="1663144" y="1189892"/>
                </a:cubicBezTo>
                <a:cubicBezTo>
                  <a:pt x="1663144" y="1189892"/>
                  <a:pt x="1663144" y="1189892"/>
                  <a:pt x="1666877" y="1193556"/>
                </a:cubicBezTo>
                <a:cubicBezTo>
                  <a:pt x="1659413" y="1189892"/>
                  <a:pt x="1640761" y="1197219"/>
                  <a:pt x="1644490" y="1204546"/>
                </a:cubicBezTo>
                <a:cubicBezTo>
                  <a:pt x="1644490" y="1204546"/>
                  <a:pt x="1644490" y="1204546"/>
                  <a:pt x="1651951" y="1204546"/>
                </a:cubicBezTo>
                <a:cubicBezTo>
                  <a:pt x="1651951" y="1204546"/>
                  <a:pt x="1651951" y="1204546"/>
                  <a:pt x="1651021" y="1205462"/>
                </a:cubicBezTo>
                <a:lnTo>
                  <a:pt x="1648222" y="1208210"/>
                </a:lnTo>
                <a:lnTo>
                  <a:pt x="1635399" y="1204775"/>
                </a:lnTo>
                <a:cubicBezTo>
                  <a:pt x="1621408" y="1205462"/>
                  <a:pt x="1605320" y="1216452"/>
                  <a:pt x="1599723" y="1219200"/>
                </a:cubicBezTo>
                <a:cubicBezTo>
                  <a:pt x="1592263" y="1215537"/>
                  <a:pt x="1599723" y="1208210"/>
                  <a:pt x="1607184" y="1208210"/>
                </a:cubicBezTo>
                <a:lnTo>
                  <a:pt x="1599723" y="1204546"/>
                </a:lnTo>
                <a:cubicBezTo>
                  <a:pt x="1599723" y="1204546"/>
                  <a:pt x="1599723" y="1204546"/>
                  <a:pt x="1607184" y="1204546"/>
                </a:cubicBezTo>
                <a:cubicBezTo>
                  <a:pt x="1618378" y="1178902"/>
                  <a:pt x="1629568" y="1200883"/>
                  <a:pt x="1637029" y="1175239"/>
                </a:cubicBezTo>
                <a:close/>
                <a:moveTo>
                  <a:pt x="2190748" y="1172131"/>
                </a:moveTo>
                <a:cubicBezTo>
                  <a:pt x="2198156" y="1168400"/>
                  <a:pt x="2194452" y="1183323"/>
                  <a:pt x="2205564" y="1172131"/>
                </a:cubicBezTo>
                <a:cubicBezTo>
                  <a:pt x="2198156" y="1183323"/>
                  <a:pt x="2216677" y="1187053"/>
                  <a:pt x="2205564" y="1190784"/>
                </a:cubicBezTo>
                <a:cubicBezTo>
                  <a:pt x="2205564" y="1194514"/>
                  <a:pt x="2209268" y="1190784"/>
                  <a:pt x="2212973" y="1190784"/>
                </a:cubicBezTo>
                <a:cubicBezTo>
                  <a:pt x="2212973" y="1190784"/>
                  <a:pt x="2212973" y="1190784"/>
                  <a:pt x="2209268" y="1198245"/>
                </a:cubicBezTo>
                <a:cubicBezTo>
                  <a:pt x="2224085" y="1190784"/>
                  <a:pt x="2216677" y="1209437"/>
                  <a:pt x="2224085" y="1209437"/>
                </a:cubicBezTo>
                <a:cubicBezTo>
                  <a:pt x="2224085" y="1209437"/>
                  <a:pt x="2224085" y="1209437"/>
                  <a:pt x="2190748" y="1209437"/>
                </a:cubicBezTo>
                <a:cubicBezTo>
                  <a:pt x="2190748" y="1205706"/>
                  <a:pt x="2201860" y="1198245"/>
                  <a:pt x="2201860" y="1190784"/>
                </a:cubicBezTo>
                <a:cubicBezTo>
                  <a:pt x="2187043" y="1190784"/>
                  <a:pt x="2179635" y="1205706"/>
                  <a:pt x="2164818" y="1209437"/>
                </a:cubicBezTo>
                <a:cubicBezTo>
                  <a:pt x="2164818" y="1209437"/>
                  <a:pt x="2164818" y="1209437"/>
                  <a:pt x="2183339" y="1209437"/>
                </a:cubicBezTo>
                <a:cubicBezTo>
                  <a:pt x="2183339" y="1209437"/>
                  <a:pt x="2183339" y="1209437"/>
                  <a:pt x="2179635" y="1220629"/>
                </a:cubicBezTo>
                <a:cubicBezTo>
                  <a:pt x="2153706" y="1220629"/>
                  <a:pt x="2135185" y="1243012"/>
                  <a:pt x="2116664" y="1239282"/>
                </a:cubicBezTo>
                <a:cubicBezTo>
                  <a:pt x="2131481" y="1228090"/>
                  <a:pt x="2150002" y="1220629"/>
                  <a:pt x="2161114" y="1216898"/>
                </a:cubicBezTo>
                <a:cubicBezTo>
                  <a:pt x="2146298" y="1201976"/>
                  <a:pt x="2116664" y="1224359"/>
                  <a:pt x="2101848" y="1216898"/>
                </a:cubicBezTo>
                <a:cubicBezTo>
                  <a:pt x="2090735" y="1213167"/>
                  <a:pt x="2109256" y="1216898"/>
                  <a:pt x="2101848" y="1209437"/>
                </a:cubicBezTo>
                <a:cubicBezTo>
                  <a:pt x="2116664" y="1205706"/>
                  <a:pt x="2120368" y="1205706"/>
                  <a:pt x="2120368" y="1213167"/>
                </a:cubicBezTo>
                <a:cubicBezTo>
                  <a:pt x="2127777" y="1209437"/>
                  <a:pt x="2138889" y="1205706"/>
                  <a:pt x="2131481" y="1201976"/>
                </a:cubicBezTo>
                <a:cubicBezTo>
                  <a:pt x="2150002" y="1209437"/>
                  <a:pt x="2172227" y="1183323"/>
                  <a:pt x="2190748" y="1172131"/>
                </a:cubicBezTo>
                <a:close/>
                <a:moveTo>
                  <a:pt x="2243135" y="1171575"/>
                </a:moveTo>
                <a:cubicBezTo>
                  <a:pt x="2243135" y="1171575"/>
                  <a:pt x="2243135" y="1174403"/>
                  <a:pt x="2242209" y="1177702"/>
                </a:cubicBezTo>
                <a:lnTo>
                  <a:pt x="2236245" y="1185940"/>
                </a:lnTo>
                <a:lnTo>
                  <a:pt x="2236653" y="1182415"/>
                </a:lnTo>
                <a:cubicBezTo>
                  <a:pt x="2239431" y="1179116"/>
                  <a:pt x="2243135" y="1175345"/>
                  <a:pt x="2243135" y="1171575"/>
                </a:cubicBezTo>
                <a:close/>
                <a:moveTo>
                  <a:pt x="2481260" y="1168400"/>
                </a:moveTo>
                <a:cubicBezTo>
                  <a:pt x="2481260" y="1168400"/>
                  <a:pt x="2481260" y="1168400"/>
                  <a:pt x="2458127" y="1174750"/>
                </a:cubicBezTo>
                <a:cubicBezTo>
                  <a:pt x="2458127" y="1174750"/>
                  <a:pt x="2461983" y="1171575"/>
                  <a:pt x="2454272" y="1171575"/>
                </a:cubicBezTo>
                <a:cubicBezTo>
                  <a:pt x="2454272" y="1171575"/>
                  <a:pt x="2454272" y="1171575"/>
                  <a:pt x="2481260" y="1168400"/>
                </a:cubicBezTo>
                <a:close/>
                <a:moveTo>
                  <a:pt x="1238705" y="1164040"/>
                </a:moveTo>
                <a:cubicBezTo>
                  <a:pt x="1239687" y="1164208"/>
                  <a:pt x="1240560" y="1165324"/>
                  <a:pt x="1241434" y="1168003"/>
                </a:cubicBezTo>
                <a:lnTo>
                  <a:pt x="1223971" y="1171575"/>
                </a:lnTo>
                <a:cubicBezTo>
                  <a:pt x="1231829" y="1171575"/>
                  <a:pt x="1235758" y="1163538"/>
                  <a:pt x="1238705" y="1164040"/>
                </a:cubicBezTo>
                <a:close/>
                <a:moveTo>
                  <a:pt x="2056603" y="1163637"/>
                </a:moveTo>
                <a:cubicBezTo>
                  <a:pt x="2063747" y="1163637"/>
                  <a:pt x="2056603" y="1171257"/>
                  <a:pt x="2056603" y="1171257"/>
                </a:cubicBezTo>
                <a:cubicBezTo>
                  <a:pt x="2056603" y="1176972"/>
                  <a:pt x="2053031" y="1176972"/>
                  <a:pt x="2049013" y="1176972"/>
                </a:cubicBezTo>
                <a:lnTo>
                  <a:pt x="2043664" y="1177612"/>
                </a:lnTo>
                <a:lnTo>
                  <a:pt x="2049906" y="1172686"/>
                </a:lnTo>
                <a:cubicBezTo>
                  <a:pt x="2053924" y="1168400"/>
                  <a:pt x="2056603" y="1163637"/>
                  <a:pt x="2056603" y="1163637"/>
                </a:cubicBezTo>
                <a:close/>
                <a:moveTo>
                  <a:pt x="1978023" y="1163637"/>
                </a:moveTo>
                <a:cubicBezTo>
                  <a:pt x="1978023" y="1171574"/>
                  <a:pt x="1963735" y="1163637"/>
                  <a:pt x="1963735" y="1167606"/>
                </a:cubicBezTo>
                <a:cubicBezTo>
                  <a:pt x="1963735" y="1167606"/>
                  <a:pt x="1963735" y="1167606"/>
                  <a:pt x="1978023" y="1163637"/>
                </a:cubicBezTo>
                <a:close/>
                <a:moveTo>
                  <a:pt x="1689099" y="1163637"/>
                </a:moveTo>
                <a:cubicBezTo>
                  <a:pt x="1681389" y="1174750"/>
                  <a:pt x="1681389" y="1174750"/>
                  <a:pt x="1673677" y="1185862"/>
                </a:cubicBezTo>
                <a:cubicBezTo>
                  <a:pt x="1673677" y="1185862"/>
                  <a:pt x="1673677" y="1185862"/>
                  <a:pt x="1669823" y="1182158"/>
                </a:cubicBezTo>
                <a:cubicBezTo>
                  <a:pt x="1662113" y="1182158"/>
                  <a:pt x="1665967" y="1171045"/>
                  <a:pt x="1662113" y="1171045"/>
                </a:cubicBezTo>
                <a:cubicBezTo>
                  <a:pt x="1673677" y="1178454"/>
                  <a:pt x="1673677" y="1171045"/>
                  <a:pt x="1689099" y="1163637"/>
                </a:cubicBezTo>
                <a:close/>
                <a:moveTo>
                  <a:pt x="2222327" y="1162663"/>
                </a:moveTo>
                <a:cubicBezTo>
                  <a:pt x="2229301" y="1162149"/>
                  <a:pt x="2222497" y="1182687"/>
                  <a:pt x="2227940" y="1182687"/>
                </a:cubicBezTo>
                <a:cubicBezTo>
                  <a:pt x="2227940" y="1182687"/>
                  <a:pt x="2227940" y="1182687"/>
                  <a:pt x="2220683" y="1182687"/>
                </a:cubicBezTo>
                <a:cubicBezTo>
                  <a:pt x="2220683" y="1182687"/>
                  <a:pt x="2220683" y="1182687"/>
                  <a:pt x="2224311" y="1171734"/>
                </a:cubicBezTo>
                <a:lnTo>
                  <a:pt x="2209797" y="1171734"/>
                </a:lnTo>
                <a:cubicBezTo>
                  <a:pt x="2216147" y="1165344"/>
                  <a:pt x="2220002" y="1162834"/>
                  <a:pt x="2222327" y="1162663"/>
                </a:cubicBezTo>
                <a:close/>
                <a:moveTo>
                  <a:pt x="2659682" y="1162088"/>
                </a:moveTo>
                <a:lnTo>
                  <a:pt x="2655795" y="1168400"/>
                </a:lnTo>
                <a:cubicBezTo>
                  <a:pt x="2657658" y="1168400"/>
                  <a:pt x="2657658" y="1165608"/>
                  <a:pt x="2658589" y="1162816"/>
                </a:cubicBezTo>
                <a:close/>
                <a:moveTo>
                  <a:pt x="1309694" y="1160991"/>
                </a:moveTo>
                <a:cubicBezTo>
                  <a:pt x="1309694" y="1160991"/>
                  <a:pt x="1309694" y="1160991"/>
                  <a:pt x="1305813" y="1164695"/>
                </a:cubicBezTo>
                <a:cubicBezTo>
                  <a:pt x="1298052" y="1164695"/>
                  <a:pt x="1282531" y="1179512"/>
                  <a:pt x="1274770" y="1175808"/>
                </a:cubicBezTo>
                <a:cubicBezTo>
                  <a:pt x="1298052" y="1172104"/>
                  <a:pt x="1290291" y="1157287"/>
                  <a:pt x="1309694" y="1160991"/>
                </a:cubicBezTo>
                <a:close/>
                <a:moveTo>
                  <a:pt x="1647824" y="1160462"/>
                </a:moveTo>
                <a:cubicBezTo>
                  <a:pt x="1636395" y="1164166"/>
                  <a:pt x="1644013" y="1167870"/>
                  <a:pt x="1640206" y="1171574"/>
                </a:cubicBezTo>
                <a:cubicBezTo>
                  <a:pt x="1628776" y="1167870"/>
                  <a:pt x="1644013" y="1164166"/>
                  <a:pt x="1647824" y="1160462"/>
                </a:cubicBezTo>
                <a:close/>
                <a:moveTo>
                  <a:pt x="2075177" y="1157287"/>
                </a:moveTo>
                <a:cubicBezTo>
                  <a:pt x="2082797" y="1157287"/>
                  <a:pt x="2071367" y="1163637"/>
                  <a:pt x="2071367" y="1163637"/>
                </a:cubicBezTo>
                <a:lnTo>
                  <a:pt x="2063747" y="1160462"/>
                </a:lnTo>
                <a:cubicBezTo>
                  <a:pt x="2063747" y="1160462"/>
                  <a:pt x="2063747" y="1160462"/>
                  <a:pt x="2075177" y="1157287"/>
                </a:cubicBezTo>
                <a:close/>
                <a:moveTo>
                  <a:pt x="290778" y="1153356"/>
                </a:moveTo>
                <a:lnTo>
                  <a:pt x="297075" y="1154656"/>
                </a:lnTo>
                <a:lnTo>
                  <a:pt x="296837" y="1156146"/>
                </a:lnTo>
                <a:cubicBezTo>
                  <a:pt x="296837" y="1156146"/>
                  <a:pt x="292173" y="1154286"/>
                  <a:pt x="290778" y="1153356"/>
                </a:cubicBezTo>
                <a:close/>
                <a:moveTo>
                  <a:pt x="2528885" y="1152525"/>
                </a:moveTo>
                <a:lnTo>
                  <a:pt x="2539998" y="1152525"/>
                </a:lnTo>
                <a:lnTo>
                  <a:pt x="2525710" y="1160462"/>
                </a:lnTo>
                <a:close/>
                <a:moveTo>
                  <a:pt x="2611435" y="1149668"/>
                </a:moveTo>
                <a:cubicBezTo>
                  <a:pt x="2607665" y="1160145"/>
                  <a:pt x="2592583" y="1160145"/>
                  <a:pt x="2581272" y="1163637"/>
                </a:cubicBezTo>
                <a:cubicBezTo>
                  <a:pt x="2592583" y="1160145"/>
                  <a:pt x="2603894" y="1146175"/>
                  <a:pt x="2611435" y="1149668"/>
                </a:cubicBezTo>
                <a:close/>
                <a:moveTo>
                  <a:pt x="1636714" y="1149350"/>
                </a:moveTo>
                <a:lnTo>
                  <a:pt x="1647825" y="1152525"/>
                </a:lnTo>
                <a:lnTo>
                  <a:pt x="1636714" y="1152525"/>
                </a:lnTo>
                <a:close/>
                <a:moveTo>
                  <a:pt x="1615917" y="1149211"/>
                </a:moveTo>
                <a:cubicBezTo>
                  <a:pt x="1620202" y="1149747"/>
                  <a:pt x="1620202" y="1160462"/>
                  <a:pt x="1628776" y="1160462"/>
                </a:cubicBezTo>
                <a:cubicBezTo>
                  <a:pt x="1628776" y="1160462"/>
                  <a:pt x="1628776" y="1160462"/>
                  <a:pt x="1617347" y="1156652"/>
                </a:cubicBezTo>
                <a:cubicBezTo>
                  <a:pt x="1613535" y="1156652"/>
                  <a:pt x="1613535" y="1156652"/>
                  <a:pt x="1609724" y="1152842"/>
                </a:cubicBezTo>
                <a:cubicBezTo>
                  <a:pt x="1612582" y="1149985"/>
                  <a:pt x="1614488" y="1149032"/>
                  <a:pt x="1615917" y="1149211"/>
                </a:cubicBezTo>
                <a:close/>
                <a:moveTo>
                  <a:pt x="2331837" y="1146175"/>
                </a:moveTo>
                <a:cubicBezTo>
                  <a:pt x="2328067" y="1153583"/>
                  <a:pt x="2343148" y="1146175"/>
                  <a:pt x="2343148" y="1153583"/>
                </a:cubicBezTo>
                <a:cubicBezTo>
                  <a:pt x="2339378" y="1157288"/>
                  <a:pt x="2331837" y="1164696"/>
                  <a:pt x="2328067" y="1157288"/>
                </a:cubicBezTo>
                <a:cubicBezTo>
                  <a:pt x="2316755" y="1157288"/>
                  <a:pt x="2324296" y="1168400"/>
                  <a:pt x="2324296" y="1168400"/>
                </a:cubicBezTo>
                <a:cubicBezTo>
                  <a:pt x="2324296" y="1168400"/>
                  <a:pt x="2324296" y="1168400"/>
                  <a:pt x="2312985" y="1160992"/>
                </a:cubicBezTo>
                <a:cubicBezTo>
                  <a:pt x="2312985" y="1157288"/>
                  <a:pt x="2324296" y="1153583"/>
                  <a:pt x="2320526" y="1149879"/>
                </a:cubicBezTo>
                <a:cubicBezTo>
                  <a:pt x="2320526" y="1149879"/>
                  <a:pt x="2320526" y="1149879"/>
                  <a:pt x="2331837" y="1146175"/>
                </a:cubicBezTo>
                <a:close/>
                <a:moveTo>
                  <a:pt x="348878" y="1144984"/>
                </a:moveTo>
                <a:cubicBezTo>
                  <a:pt x="352597" y="1148705"/>
                  <a:pt x="350738" y="1149635"/>
                  <a:pt x="347486" y="1150100"/>
                </a:cubicBezTo>
                <a:lnTo>
                  <a:pt x="346998" y="1150216"/>
                </a:lnTo>
                <a:lnTo>
                  <a:pt x="346788" y="1149867"/>
                </a:lnTo>
                <a:cubicBezTo>
                  <a:pt x="346556" y="1148472"/>
                  <a:pt x="347022" y="1146844"/>
                  <a:pt x="348878" y="1144984"/>
                </a:cubicBezTo>
                <a:close/>
                <a:moveTo>
                  <a:pt x="2190748" y="1141412"/>
                </a:moveTo>
                <a:cubicBezTo>
                  <a:pt x="2190748" y="1141412"/>
                  <a:pt x="2187176" y="1145381"/>
                  <a:pt x="2187176" y="1149349"/>
                </a:cubicBezTo>
                <a:lnTo>
                  <a:pt x="2176460" y="1149349"/>
                </a:lnTo>
                <a:cubicBezTo>
                  <a:pt x="2183604" y="1145381"/>
                  <a:pt x="2180032" y="1141412"/>
                  <a:pt x="2190748" y="1141412"/>
                </a:cubicBezTo>
                <a:close/>
                <a:moveTo>
                  <a:pt x="1636714" y="1141412"/>
                </a:moveTo>
                <a:lnTo>
                  <a:pt x="1639887" y="1146174"/>
                </a:lnTo>
                <a:lnTo>
                  <a:pt x="1631949" y="1146174"/>
                </a:lnTo>
                <a:close/>
                <a:moveTo>
                  <a:pt x="905462" y="1141360"/>
                </a:moveTo>
                <a:lnTo>
                  <a:pt x="912496" y="1141759"/>
                </a:lnTo>
                <a:cubicBezTo>
                  <a:pt x="919442" y="1141313"/>
                  <a:pt x="926850" y="1140420"/>
                  <a:pt x="924998" y="1145777"/>
                </a:cubicBezTo>
                <a:cubicBezTo>
                  <a:pt x="924998" y="1145777"/>
                  <a:pt x="924998" y="1145777"/>
                  <a:pt x="921294" y="1142206"/>
                </a:cubicBezTo>
                <a:cubicBezTo>
                  <a:pt x="915737" y="1143992"/>
                  <a:pt x="911107" y="1143099"/>
                  <a:pt x="906940" y="1141759"/>
                </a:cubicBezTo>
                <a:close/>
                <a:moveTo>
                  <a:pt x="1163649" y="1141214"/>
                </a:moveTo>
                <a:cubicBezTo>
                  <a:pt x="1167617" y="1140222"/>
                  <a:pt x="1171586" y="1140222"/>
                  <a:pt x="1171586" y="1142206"/>
                </a:cubicBezTo>
                <a:cubicBezTo>
                  <a:pt x="1167617" y="1142206"/>
                  <a:pt x="1163649" y="1146175"/>
                  <a:pt x="1163649" y="1142206"/>
                </a:cubicBezTo>
                <a:lnTo>
                  <a:pt x="1155711" y="1146175"/>
                </a:lnTo>
                <a:cubicBezTo>
                  <a:pt x="1155711" y="1144191"/>
                  <a:pt x="1159680" y="1142206"/>
                  <a:pt x="1163649" y="1141214"/>
                </a:cubicBezTo>
                <a:close/>
                <a:moveTo>
                  <a:pt x="903584" y="1140853"/>
                </a:moveTo>
                <a:lnTo>
                  <a:pt x="905462" y="1141360"/>
                </a:lnTo>
                <a:lnTo>
                  <a:pt x="903641" y="1141257"/>
                </a:lnTo>
                <a:close/>
                <a:moveTo>
                  <a:pt x="2086766" y="1138237"/>
                </a:moveTo>
                <a:cubicBezTo>
                  <a:pt x="2078829" y="1138237"/>
                  <a:pt x="2090735" y="1145645"/>
                  <a:pt x="2074860" y="1149349"/>
                </a:cubicBezTo>
                <a:cubicBezTo>
                  <a:pt x="2074860" y="1147497"/>
                  <a:pt x="2076844" y="1145645"/>
                  <a:pt x="2078333" y="1143793"/>
                </a:cubicBezTo>
                <a:lnTo>
                  <a:pt x="2078602" y="1140777"/>
                </a:lnTo>
                <a:close/>
                <a:moveTo>
                  <a:pt x="2078829" y="1138237"/>
                </a:moveTo>
                <a:lnTo>
                  <a:pt x="2078602" y="1140777"/>
                </a:lnTo>
                <a:lnTo>
                  <a:pt x="2076348" y="1141478"/>
                </a:lnTo>
                <a:cubicBezTo>
                  <a:pt x="2074860" y="1141941"/>
                  <a:pt x="2074860" y="1141941"/>
                  <a:pt x="2074860" y="1141941"/>
                </a:cubicBezTo>
                <a:cubicBezTo>
                  <a:pt x="2074860" y="1141941"/>
                  <a:pt x="2074860" y="1141941"/>
                  <a:pt x="2078829" y="1138237"/>
                </a:cubicBezTo>
                <a:close/>
                <a:moveTo>
                  <a:pt x="323860" y="1136541"/>
                </a:moveTo>
                <a:lnTo>
                  <a:pt x="324776" y="1138822"/>
                </a:lnTo>
                <a:cubicBezTo>
                  <a:pt x="324483" y="1140333"/>
                  <a:pt x="322857" y="1141263"/>
                  <a:pt x="319143" y="1141263"/>
                </a:cubicBezTo>
                <a:close/>
                <a:moveTo>
                  <a:pt x="302025" y="1135203"/>
                </a:moveTo>
                <a:lnTo>
                  <a:pt x="299853" y="1140145"/>
                </a:lnTo>
                <a:lnTo>
                  <a:pt x="298227" y="1137543"/>
                </a:lnTo>
                <a:close/>
                <a:moveTo>
                  <a:pt x="902773" y="1135062"/>
                </a:moveTo>
                <a:lnTo>
                  <a:pt x="903584" y="1140853"/>
                </a:lnTo>
                <a:lnTo>
                  <a:pt x="895364" y="1138634"/>
                </a:lnTo>
                <a:cubicBezTo>
                  <a:pt x="895364" y="1138634"/>
                  <a:pt x="895364" y="1138634"/>
                  <a:pt x="902773" y="1135062"/>
                </a:cubicBezTo>
                <a:close/>
                <a:moveTo>
                  <a:pt x="2754562" y="1133217"/>
                </a:moveTo>
                <a:lnTo>
                  <a:pt x="2752640" y="1134898"/>
                </a:lnTo>
                <a:lnTo>
                  <a:pt x="2751929" y="1134387"/>
                </a:lnTo>
                <a:lnTo>
                  <a:pt x="2753396" y="1133735"/>
                </a:lnTo>
                <a:close/>
                <a:moveTo>
                  <a:pt x="1367861" y="1129080"/>
                </a:moveTo>
                <a:cubicBezTo>
                  <a:pt x="1368699" y="1128753"/>
                  <a:pt x="1369815" y="1129189"/>
                  <a:pt x="1371600" y="1130935"/>
                </a:cubicBezTo>
                <a:cubicBezTo>
                  <a:pt x="1371600" y="1134428"/>
                  <a:pt x="1364459" y="1137921"/>
                  <a:pt x="1360884" y="1141413"/>
                </a:cubicBezTo>
                <a:lnTo>
                  <a:pt x="1357312" y="1137921"/>
                </a:lnTo>
                <a:cubicBezTo>
                  <a:pt x="1365352" y="1137921"/>
                  <a:pt x="1365352" y="1130062"/>
                  <a:pt x="1367861" y="1129080"/>
                </a:cubicBezTo>
                <a:close/>
                <a:moveTo>
                  <a:pt x="1660635" y="1128425"/>
                </a:moveTo>
                <a:lnTo>
                  <a:pt x="1661558" y="1128735"/>
                </a:lnTo>
                <a:lnTo>
                  <a:pt x="1661235" y="1128783"/>
                </a:lnTo>
                <a:close/>
                <a:moveTo>
                  <a:pt x="2767539" y="1127454"/>
                </a:moveTo>
                <a:cubicBezTo>
                  <a:pt x="2767539" y="1127454"/>
                  <a:pt x="2767539" y="1127454"/>
                  <a:pt x="2763348" y="1129315"/>
                </a:cubicBezTo>
                <a:lnTo>
                  <a:pt x="2754562" y="1133217"/>
                </a:lnTo>
                <a:lnTo>
                  <a:pt x="2760089" y="1128384"/>
                </a:lnTo>
                <a:cubicBezTo>
                  <a:pt x="2762883" y="1127454"/>
                  <a:pt x="2765676" y="1127454"/>
                  <a:pt x="2767539" y="1127454"/>
                </a:cubicBezTo>
                <a:close/>
                <a:moveTo>
                  <a:pt x="1671389" y="1127283"/>
                </a:moveTo>
                <a:lnTo>
                  <a:pt x="1665888" y="1130186"/>
                </a:lnTo>
                <a:lnTo>
                  <a:pt x="1661558" y="1128735"/>
                </a:lnTo>
                <a:close/>
                <a:moveTo>
                  <a:pt x="2315560" y="1126348"/>
                </a:moveTo>
                <a:lnTo>
                  <a:pt x="2323310" y="1126397"/>
                </a:lnTo>
                <a:lnTo>
                  <a:pt x="2316374" y="1127919"/>
                </a:lnTo>
                <a:lnTo>
                  <a:pt x="2311611" y="1129438"/>
                </a:lnTo>
                <a:close/>
                <a:moveTo>
                  <a:pt x="1656117" y="1125743"/>
                </a:moveTo>
                <a:lnTo>
                  <a:pt x="1660635" y="1128425"/>
                </a:lnTo>
                <a:lnTo>
                  <a:pt x="1656117" y="1126912"/>
                </a:lnTo>
                <a:cubicBezTo>
                  <a:pt x="1654724" y="1126444"/>
                  <a:pt x="1654724" y="1126444"/>
                  <a:pt x="1654724" y="1126444"/>
                </a:cubicBezTo>
                <a:close/>
                <a:moveTo>
                  <a:pt x="2771772" y="1123950"/>
                </a:moveTo>
                <a:cubicBezTo>
                  <a:pt x="2771772" y="1123950"/>
                  <a:pt x="2771772" y="1123950"/>
                  <a:pt x="2778122" y="1127125"/>
                </a:cubicBezTo>
                <a:cubicBezTo>
                  <a:pt x="2774947" y="1127125"/>
                  <a:pt x="2771772" y="1127125"/>
                  <a:pt x="2771772" y="1127125"/>
                </a:cubicBezTo>
                <a:cubicBezTo>
                  <a:pt x="2771772" y="1127125"/>
                  <a:pt x="2771772" y="1123950"/>
                  <a:pt x="2771772" y="1123950"/>
                </a:cubicBezTo>
                <a:close/>
                <a:moveTo>
                  <a:pt x="2005010" y="1123950"/>
                </a:moveTo>
                <a:lnTo>
                  <a:pt x="2019298" y="1123950"/>
                </a:lnTo>
                <a:lnTo>
                  <a:pt x="2005010" y="1130300"/>
                </a:lnTo>
                <a:close/>
                <a:moveTo>
                  <a:pt x="1071575" y="1123950"/>
                </a:moveTo>
                <a:cubicBezTo>
                  <a:pt x="1071575" y="1123950"/>
                  <a:pt x="1071575" y="1123950"/>
                  <a:pt x="1063638" y="1135063"/>
                </a:cubicBezTo>
                <a:cubicBezTo>
                  <a:pt x="1059669" y="1131359"/>
                  <a:pt x="1055700" y="1135063"/>
                  <a:pt x="1059669" y="1131359"/>
                </a:cubicBezTo>
                <a:cubicBezTo>
                  <a:pt x="1059669" y="1131359"/>
                  <a:pt x="1059669" y="1131359"/>
                  <a:pt x="1071575" y="1123950"/>
                </a:cubicBezTo>
                <a:close/>
                <a:moveTo>
                  <a:pt x="2361185" y="1123808"/>
                </a:moveTo>
                <a:lnTo>
                  <a:pt x="2365262" y="1127454"/>
                </a:lnTo>
                <a:cubicBezTo>
                  <a:pt x="2365262" y="1127454"/>
                  <a:pt x="2354088" y="1123731"/>
                  <a:pt x="2346638" y="1131176"/>
                </a:cubicBezTo>
                <a:cubicBezTo>
                  <a:pt x="2354088" y="1131176"/>
                  <a:pt x="2357813" y="1134898"/>
                  <a:pt x="2365262" y="1134898"/>
                </a:cubicBezTo>
                <a:cubicBezTo>
                  <a:pt x="2368987" y="1134898"/>
                  <a:pt x="2365262" y="1138621"/>
                  <a:pt x="2368987" y="1138621"/>
                </a:cubicBezTo>
                <a:cubicBezTo>
                  <a:pt x="2365262" y="1138621"/>
                  <a:pt x="2357813" y="1134898"/>
                  <a:pt x="2350363" y="1138621"/>
                </a:cubicBezTo>
                <a:cubicBezTo>
                  <a:pt x="2350363" y="1138621"/>
                  <a:pt x="2350363" y="1138621"/>
                  <a:pt x="2354088" y="1142343"/>
                </a:cubicBezTo>
                <a:cubicBezTo>
                  <a:pt x="2335464" y="1146066"/>
                  <a:pt x="2357813" y="1131176"/>
                  <a:pt x="2342913" y="1131176"/>
                </a:cubicBezTo>
                <a:cubicBezTo>
                  <a:pt x="2348501" y="1129315"/>
                  <a:pt x="2349432" y="1127454"/>
                  <a:pt x="2350829" y="1126058"/>
                </a:cubicBezTo>
                <a:close/>
                <a:moveTo>
                  <a:pt x="2335464" y="1123731"/>
                </a:moveTo>
                <a:cubicBezTo>
                  <a:pt x="2332670" y="1126523"/>
                  <a:pt x="2329353" y="1126697"/>
                  <a:pt x="2325905" y="1126414"/>
                </a:cubicBezTo>
                <a:lnTo>
                  <a:pt x="2323310" y="1126397"/>
                </a:lnTo>
                <a:close/>
                <a:moveTo>
                  <a:pt x="2841226" y="1122957"/>
                </a:moveTo>
                <a:cubicBezTo>
                  <a:pt x="2844004" y="1125272"/>
                  <a:pt x="2845856" y="1128977"/>
                  <a:pt x="2849560" y="1130829"/>
                </a:cubicBezTo>
                <a:cubicBezTo>
                  <a:pt x="2842152" y="1134533"/>
                  <a:pt x="2823631" y="1138237"/>
                  <a:pt x="2823631" y="1141941"/>
                </a:cubicBezTo>
                <a:cubicBezTo>
                  <a:pt x="2805110" y="1149349"/>
                  <a:pt x="2805110" y="1134533"/>
                  <a:pt x="2816223" y="1130829"/>
                </a:cubicBezTo>
                <a:cubicBezTo>
                  <a:pt x="2816223" y="1138237"/>
                  <a:pt x="2831039" y="1130829"/>
                  <a:pt x="2834743" y="1127124"/>
                </a:cubicBezTo>
                <a:cubicBezTo>
                  <a:pt x="2834743" y="1123420"/>
                  <a:pt x="2831039" y="1123420"/>
                  <a:pt x="2827335" y="1123420"/>
                </a:cubicBezTo>
                <a:cubicBezTo>
                  <a:pt x="2834743" y="1119716"/>
                  <a:pt x="2838448" y="1120642"/>
                  <a:pt x="2841226" y="1122957"/>
                </a:cubicBezTo>
                <a:close/>
                <a:moveTo>
                  <a:pt x="1886747" y="1119119"/>
                </a:moveTo>
                <a:lnTo>
                  <a:pt x="1888548" y="1119119"/>
                </a:lnTo>
                <a:cubicBezTo>
                  <a:pt x="1889944" y="1119119"/>
                  <a:pt x="1889944" y="1119119"/>
                  <a:pt x="1889944" y="1119119"/>
                </a:cubicBezTo>
                <a:cubicBezTo>
                  <a:pt x="1882499" y="1122846"/>
                  <a:pt x="1882499" y="1122846"/>
                  <a:pt x="1882499" y="1122846"/>
                </a:cubicBezTo>
                <a:close/>
                <a:moveTo>
                  <a:pt x="2357388" y="1117511"/>
                </a:moveTo>
                <a:lnTo>
                  <a:pt x="2360606" y="1122335"/>
                </a:lnTo>
                <a:cubicBezTo>
                  <a:pt x="2361537" y="1123731"/>
                  <a:pt x="2361537" y="1123731"/>
                  <a:pt x="2361537" y="1123731"/>
                </a:cubicBezTo>
                <a:lnTo>
                  <a:pt x="2361185" y="1123808"/>
                </a:lnTo>
                <a:lnTo>
                  <a:pt x="2356416" y="1119543"/>
                </a:lnTo>
                <a:close/>
                <a:moveTo>
                  <a:pt x="1663561" y="1116914"/>
                </a:moveTo>
                <a:cubicBezTo>
                  <a:pt x="1664959" y="1116622"/>
                  <a:pt x="1666819" y="1117090"/>
                  <a:pt x="1669610" y="1118961"/>
                </a:cubicBezTo>
                <a:cubicBezTo>
                  <a:pt x="1669610" y="1118961"/>
                  <a:pt x="1669610" y="1118961"/>
                  <a:pt x="1667752" y="1119896"/>
                </a:cubicBezTo>
                <a:lnTo>
                  <a:pt x="1656117" y="1125743"/>
                </a:lnTo>
                <a:lnTo>
                  <a:pt x="1650999" y="1122702"/>
                </a:lnTo>
                <a:cubicBezTo>
                  <a:pt x="1659374" y="1125509"/>
                  <a:pt x="1659374" y="1117791"/>
                  <a:pt x="1663561" y="1116914"/>
                </a:cubicBezTo>
                <a:close/>
                <a:moveTo>
                  <a:pt x="2547935" y="1116409"/>
                </a:moveTo>
                <a:cubicBezTo>
                  <a:pt x="2537219" y="1119981"/>
                  <a:pt x="2547935" y="1123552"/>
                  <a:pt x="2533647" y="1127124"/>
                </a:cubicBezTo>
                <a:cubicBezTo>
                  <a:pt x="2544363" y="1123552"/>
                  <a:pt x="2533647" y="1112837"/>
                  <a:pt x="2547935" y="1116409"/>
                </a:cubicBezTo>
                <a:close/>
                <a:moveTo>
                  <a:pt x="1454150" y="1116012"/>
                </a:moveTo>
                <a:cubicBezTo>
                  <a:pt x="1454150" y="1119981"/>
                  <a:pt x="1450446" y="1123950"/>
                  <a:pt x="1446741" y="1123950"/>
                </a:cubicBezTo>
                <a:cubicBezTo>
                  <a:pt x="1443038" y="1119981"/>
                  <a:pt x="1450446" y="1116012"/>
                  <a:pt x="1454150" y="1116012"/>
                </a:cubicBezTo>
                <a:close/>
                <a:moveTo>
                  <a:pt x="210610" y="1116012"/>
                </a:moveTo>
                <a:lnTo>
                  <a:pt x="214317" y="1119187"/>
                </a:lnTo>
                <a:cubicBezTo>
                  <a:pt x="214317" y="1119187"/>
                  <a:pt x="214317" y="1119187"/>
                  <a:pt x="203202" y="1119187"/>
                </a:cubicBezTo>
                <a:cubicBezTo>
                  <a:pt x="210610" y="1119187"/>
                  <a:pt x="206906" y="1116012"/>
                  <a:pt x="210610" y="1116012"/>
                </a:cubicBezTo>
                <a:close/>
                <a:moveTo>
                  <a:pt x="1096974" y="1112837"/>
                </a:moveTo>
                <a:cubicBezTo>
                  <a:pt x="1096974" y="1112837"/>
                  <a:pt x="1096974" y="1112837"/>
                  <a:pt x="1096974" y="1116012"/>
                </a:cubicBezTo>
                <a:lnTo>
                  <a:pt x="1089565" y="1119187"/>
                </a:lnTo>
                <a:cubicBezTo>
                  <a:pt x="1085861" y="1116012"/>
                  <a:pt x="1093269" y="1112837"/>
                  <a:pt x="1096974" y="1112837"/>
                </a:cubicBezTo>
                <a:close/>
                <a:moveTo>
                  <a:pt x="270671" y="1112837"/>
                </a:moveTo>
                <a:cubicBezTo>
                  <a:pt x="270671" y="1112837"/>
                  <a:pt x="270671" y="1112837"/>
                  <a:pt x="274639" y="1119187"/>
                </a:cubicBezTo>
                <a:cubicBezTo>
                  <a:pt x="274639" y="1119187"/>
                  <a:pt x="274639" y="1119187"/>
                  <a:pt x="266701" y="1116012"/>
                </a:cubicBezTo>
                <a:cubicBezTo>
                  <a:pt x="266701" y="1116012"/>
                  <a:pt x="266701" y="1112837"/>
                  <a:pt x="270671" y="1112837"/>
                </a:cubicBezTo>
                <a:close/>
                <a:moveTo>
                  <a:pt x="2746035" y="1111541"/>
                </a:moveTo>
                <a:cubicBezTo>
                  <a:pt x="2748357" y="1110704"/>
                  <a:pt x="2753358" y="1117401"/>
                  <a:pt x="2756215" y="1112044"/>
                </a:cubicBezTo>
                <a:cubicBezTo>
                  <a:pt x="2763835" y="1108472"/>
                  <a:pt x="2748595" y="1119187"/>
                  <a:pt x="2744785" y="1115615"/>
                </a:cubicBezTo>
                <a:cubicBezTo>
                  <a:pt x="2744785" y="1112937"/>
                  <a:pt x="2745261" y="1111820"/>
                  <a:pt x="2746035" y="1111541"/>
                </a:cubicBezTo>
                <a:close/>
                <a:moveTo>
                  <a:pt x="295671" y="1111091"/>
                </a:moveTo>
                <a:cubicBezTo>
                  <a:pt x="296370" y="1110567"/>
                  <a:pt x="297763" y="1110567"/>
                  <a:pt x="300550" y="1111498"/>
                </a:cubicBezTo>
                <a:cubicBezTo>
                  <a:pt x="300550" y="1111498"/>
                  <a:pt x="300550" y="1111498"/>
                  <a:pt x="307990" y="1122660"/>
                </a:cubicBezTo>
                <a:cubicBezTo>
                  <a:pt x="307990" y="1122660"/>
                  <a:pt x="307990" y="1122660"/>
                  <a:pt x="304268" y="1126380"/>
                </a:cubicBezTo>
                <a:cubicBezTo>
                  <a:pt x="304268" y="1126380"/>
                  <a:pt x="304268" y="1126380"/>
                  <a:pt x="311703" y="1130101"/>
                </a:cubicBezTo>
                <a:cubicBezTo>
                  <a:pt x="311703" y="1130101"/>
                  <a:pt x="311703" y="1130101"/>
                  <a:pt x="311703" y="1137543"/>
                </a:cubicBezTo>
                <a:cubicBezTo>
                  <a:pt x="311703" y="1137543"/>
                  <a:pt x="311703" y="1137543"/>
                  <a:pt x="304268" y="1133822"/>
                </a:cubicBezTo>
                <a:lnTo>
                  <a:pt x="302025" y="1135203"/>
                </a:lnTo>
                <a:lnTo>
                  <a:pt x="304268" y="1130101"/>
                </a:lnTo>
                <a:cubicBezTo>
                  <a:pt x="304268" y="1130101"/>
                  <a:pt x="304268" y="1130101"/>
                  <a:pt x="289384" y="1118939"/>
                </a:cubicBezTo>
                <a:cubicBezTo>
                  <a:pt x="297763" y="1118939"/>
                  <a:pt x="293565" y="1112660"/>
                  <a:pt x="295671" y="1111091"/>
                </a:cubicBezTo>
                <a:close/>
                <a:moveTo>
                  <a:pt x="1067449" y="1108710"/>
                </a:moveTo>
                <a:cubicBezTo>
                  <a:pt x="1070941" y="1112520"/>
                  <a:pt x="1077926" y="1104900"/>
                  <a:pt x="1077926" y="1112520"/>
                </a:cubicBezTo>
                <a:cubicBezTo>
                  <a:pt x="1077926" y="1120140"/>
                  <a:pt x="1070941" y="1116330"/>
                  <a:pt x="1063956" y="1123950"/>
                </a:cubicBezTo>
                <a:cubicBezTo>
                  <a:pt x="1074434" y="1120140"/>
                  <a:pt x="1060463" y="1116330"/>
                  <a:pt x="1067449" y="1108710"/>
                </a:cubicBezTo>
                <a:close/>
                <a:moveTo>
                  <a:pt x="1294597" y="1108382"/>
                </a:moveTo>
                <a:lnTo>
                  <a:pt x="1297853" y="1108846"/>
                </a:lnTo>
                <a:lnTo>
                  <a:pt x="1296023" y="1109344"/>
                </a:lnTo>
                <a:lnTo>
                  <a:pt x="1294132" y="1108846"/>
                </a:lnTo>
                <a:close/>
                <a:moveTo>
                  <a:pt x="1833560" y="1108075"/>
                </a:moveTo>
                <a:lnTo>
                  <a:pt x="1833560" y="1116012"/>
                </a:lnTo>
                <a:lnTo>
                  <a:pt x="1822447" y="1112837"/>
                </a:lnTo>
                <a:close/>
                <a:moveTo>
                  <a:pt x="1492984" y="1106377"/>
                </a:moveTo>
                <a:lnTo>
                  <a:pt x="1495228" y="1106957"/>
                </a:lnTo>
                <a:lnTo>
                  <a:pt x="1494160" y="1107280"/>
                </a:lnTo>
                <a:close/>
                <a:moveTo>
                  <a:pt x="1818526" y="1104900"/>
                </a:moveTo>
                <a:cubicBezTo>
                  <a:pt x="1825986" y="1104900"/>
                  <a:pt x="1822256" y="1108619"/>
                  <a:pt x="1822256" y="1108619"/>
                </a:cubicBezTo>
                <a:cubicBezTo>
                  <a:pt x="1822256" y="1108619"/>
                  <a:pt x="1822256" y="1108619"/>
                  <a:pt x="1818526" y="1104900"/>
                </a:cubicBezTo>
                <a:close/>
                <a:moveTo>
                  <a:pt x="1807337" y="1104900"/>
                </a:moveTo>
                <a:cubicBezTo>
                  <a:pt x="1811067" y="1108619"/>
                  <a:pt x="1814797" y="1112339"/>
                  <a:pt x="1822256" y="1108619"/>
                </a:cubicBezTo>
                <a:cubicBezTo>
                  <a:pt x="1822256" y="1108619"/>
                  <a:pt x="1822256" y="1108619"/>
                  <a:pt x="1811067" y="1112339"/>
                </a:cubicBezTo>
                <a:cubicBezTo>
                  <a:pt x="1829715" y="1112339"/>
                  <a:pt x="1818526" y="1130935"/>
                  <a:pt x="1840904" y="1130935"/>
                </a:cubicBezTo>
                <a:cubicBezTo>
                  <a:pt x="1840904" y="1130935"/>
                  <a:pt x="1840904" y="1130935"/>
                  <a:pt x="1825986" y="1138374"/>
                </a:cubicBezTo>
                <a:cubicBezTo>
                  <a:pt x="1837175" y="1145812"/>
                  <a:pt x="1863282" y="1123497"/>
                  <a:pt x="1870742" y="1130935"/>
                </a:cubicBezTo>
                <a:cubicBezTo>
                  <a:pt x="1848364" y="1134654"/>
                  <a:pt x="1874471" y="1145812"/>
                  <a:pt x="1859553" y="1149532"/>
                </a:cubicBezTo>
                <a:cubicBezTo>
                  <a:pt x="1867012" y="1160689"/>
                  <a:pt x="1896850" y="1149532"/>
                  <a:pt x="1911768" y="1145812"/>
                </a:cubicBezTo>
                <a:cubicBezTo>
                  <a:pt x="1911768" y="1149532"/>
                  <a:pt x="1930417" y="1138374"/>
                  <a:pt x="1937876" y="1134654"/>
                </a:cubicBezTo>
                <a:cubicBezTo>
                  <a:pt x="1941606" y="1134654"/>
                  <a:pt x="1941606" y="1142093"/>
                  <a:pt x="1949065" y="1134654"/>
                </a:cubicBezTo>
                <a:cubicBezTo>
                  <a:pt x="1949065" y="1130935"/>
                  <a:pt x="1945335" y="1130935"/>
                  <a:pt x="1941606" y="1130935"/>
                </a:cubicBezTo>
                <a:cubicBezTo>
                  <a:pt x="1949065" y="1119777"/>
                  <a:pt x="1952795" y="1138374"/>
                  <a:pt x="1963984" y="1130935"/>
                </a:cubicBezTo>
                <a:cubicBezTo>
                  <a:pt x="1963984" y="1130935"/>
                  <a:pt x="1993821" y="1116058"/>
                  <a:pt x="2005010" y="1119777"/>
                </a:cubicBezTo>
                <a:cubicBezTo>
                  <a:pt x="2001280" y="1123497"/>
                  <a:pt x="1967713" y="1138374"/>
                  <a:pt x="1956524" y="1145812"/>
                </a:cubicBezTo>
                <a:cubicBezTo>
                  <a:pt x="1956524" y="1153251"/>
                  <a:pt x="1960254" y="1153251"/>
                  <a:pt x="1967713" y="1145812"/>
                </a:cubicBezTo>
                <a:cubicBezTo>
                  <a:pt x="1967713" y="1145812"/>
                  <a:pt x="1967713" y="1145812"/>
                  <a:pt x="1956524" y="1164409"/>
                </a:cubicBezTo>
                <a:cubicBezTo>
                  <a:pt x="1960254" y="1156970"/>
                  <a:pt x="1937876" y="1164409"/>
                  <a:pt x="1930417" y="1168128"/>
                </a:cubicBezTo>
                <a:cubicBezTo>
                  <a:pt x="1926687" y="1168128"/>
                  <a:pt x="1919228" y="1168128"/>
                  <a:pt x="1926687" y="1164409"/>
                </a:cubicBezTo>
                <a:cubicBezTo>
                  <a:pt x="1934146" y="1164409"/>
                  <a:pt x="1945335" y="1160689"/>
                  <a:pt x="1949065" y="1153251"/>
                </a:cubicBezTo>
                <a:cubicBezTo>
                  <a:pt x="1945335" y="1149532"/>
                  <a:pt x="1930417" y="1153251"/>
                  <a:pt x="1922957" y="1156970"/>
                </a:cubicBezTo>
                <a:cubicBezTo>
                  <a:pt x="1922957" y="1156970"/>
                  <a:pt x="1922957" y="1156970"/>
                  <a:pt x="1922957" y="1160689"/>
                </a:cubicBezTo>
                <a:cubicBezTo>
                  <a:pt x="1915498" y="1168128"/>
                  <a:pt x="1900579" y="1168128"/>
                  <a:pt x="1885660" y="1168128"/>
                </a:cubicBezTo>
                <a:cubicBezTo>
                  <a:pt x="1885660" y="1168128"/>
                  <a:pt x="1885660" y="1168128"/>
                  <a:pt x="1893120" y="1171847"/>
                </a:cubicBezTo>
                <a:cubicBezTo>
                  <a:pt x="1893120" y="1171847"/>
                  <a:pt x="1893120" y="1171847"/>
                  <a:pt x="1881931" y="1179286"/>
                </a:cubicBezTo>
                <a:cubicBezTo>
                  <a:pt x="1881931" y="1179286"/>
                  <a:pt x="1881931" y="1179286"/>
                  <a:pt x="1881931" y="1171847"/>
                </a:cubicBezTo>
                <a:cubicBezTo>
                  <a:pt x="1874471" y="1175567"/>
                  <a:pt x="1863282" y="1168128"/>
                  <a:pt x="1848364" y="1179286"/>
                </a:cubicBezTo>
                <a:cubicBezTo>
                  <a:pt x="1840904" y="1171847"/>
                  <a:pt x="1855823" y="1175567"/>
                  <a:pt x="1859553" y="1171847"/>
                </a:cubicBezTo>
                <a:cubicBezTo>
                  <a:pt x="1848364" y="1168128"/>
                  <a:pt x="1859553" y="1153251"/>
                  <a:pt x="1852093" y="1149532"/>
                </a:cubicBezTo>
                <a:cubicBezTo>
                  <a:pt x="1837175" y="1156970"/>
                  <a:pt x="1814797" y="1168128"/>
                  <a:pt x="1796150" y="1179286"/>
                </a:cubicBezTo>
                <a:cubicBezTo>
                  <a:pt x="1796150" y="1179286"/>
                  <a:pt x="1796150" y="1179286"/>
                  <a:pt x="1796150" y="1171847"/>
                </a:cubicBezTo>
                <a:cubicBezTo>
                  <a:pt x="1792419" y="1175567"/>
                  <a:pt x="1773773" y="1179286"/>
                  <a:pt x="1770041" y="1186724"/>
                </a:cubicBezTo>
                <a:cubicBezTo>
                  <a:pt x="1770041" y="1186724"/>
                  <a:pt x="1770041" y="1186724"/>
                  <a:pt x="1766312" y="1179286"/>
                </a:cubicBezTo>
                <a:cubicBezTo>
                  <a:pt x="1758852" y="1179286"/>
                  <a:pt x="1758852" y="1183005"/>
                  <a:pt x="1758852" y="1190444"/>
                </a:cubicBezTo>
                <a:cubicBezTo>
                  <a:pt x="1758852" y="1190444"/>
                  <a:pt x="1758852" y="1190444"/>
                  <a:pt x="1755124" y="1186724"/>
                </a:cubicBezTo>
                <a:cubicBezTo>
                  <a:pt x="1762581" y="1194163"/>
                  <a:pt x="1747663" y="1205321"/>
                  <a:pt x="1762581" y="1209040"/>
                </a:cubicBezTo>
                <a:cubicBezTo>
                  <a:pt x="1762581" y="1209040"/>
                  <a:pt x="1762581" y="1209040"/>
                  <a:pt x="1777501" y="1201602"/>
                </a:cubicBezTo>
                <a:cubicBezTo>
                  <a:pt x="1784962" y="1201602"/>
                  <a:pt x="1770041" y="1209040"/>
                  <a:pt x="1770041" y="1212759"/>
                </a:cubicBezTo>
                <a:cubicBezTo>
                  <a:pt x="1777501" y="1205321"/>
                  <a:pt x="1784962" y="1205321"/>
                  <a:pt x="1796150" y="1197882"/>
                </a:cubicBezTo>
                <a:cubicBezTo>
                  <a:pt x="1807337" y="1194163"/>
                  <a:pt x="1811067" y="1197882"/>
                  <a:pt x="1811067" y="1205321"/>
                </a:cubicBezTo>
                <a:cubicBezTo>
                  <a:pt x="1799878" y="1212759"/>
                  <a:pt x="1784962" y="1212759"/>
                  <a:pt x="1777501" y="1220198"/>
                </a:cubicBezTo>
                <a:cubicBezTo>
                  <a:pt x="1751393" y="1235075"/>
                  <a:pt x="1770041" y="1209040"/>
                  <a:pt x="1743935" y="1223917"/>
                </a:cubicBezTo>
                <a:cubicBezTo>
                  <a:pt x="1743935" y="1223917"/>
                  <a:pt x="1747663" y="1223917"/>
                  <a:pt x="1747663" y="1220198"/>
                </a:cubicBezTo>
                <a:cubicBezTo>
                  <a:pt x="1751393" y="1209040"/>
                  <a:pt x="1732747" y="1223917"/>
                  <a:pt x="1729016" y="1212759"/>
                </a:cubicBezTo>
                <a:cubicBezTo>
                  <a:pt x="1725286" y="1216479"/>
                  <a:pt x="1721559" y="1231356"/>
                  <a:pt x="1714098" y="1223917"/>
                </a:cubicBezTo>
                <a:cubicBezTo>
                  <a:pt x="1714098" y="1223917"/>
                  <a:pt x="1714098" y="1223917"/>
                  <a:pt x="1721559" y="1220198"/>
                </a:cubicBezTo>
                <a:cubicBezTo>
                  <a:pt x="1717826" y="1216479"/>
                  <a:pt x="1706638" y="1212759"/>
                  <a:pt x="1706638" y="1212759"/>
                </a:cubicBezTo>
                <a:cubicBezTo>
                  <a:pt x="1706638" y="1212759"/>
                  <a:pt x="1706638" y="1212759"/>
                  <a:pt x="1702909" y="1205321"/>
                </a:cubicBezTo>
                <a:cubicBezTo>
                  <a:pt x="1710367" y="1201602"/>
                  <a:pt x="1717826" y="1209040"/>
                  <a:pt x="1729016" y="1205321"/>
                </a:cubicBezTo>
                <a:cubicBezTo>
                  <a:pt x="1747663" y="1194163"/>
                  <a:pt x="1751393" y="1175567"/>
                  <a:pt x="1773773" y="1164409"/>
                </a:cubicBezTo>
                <a:cubicBezTo>
                  <a:pt x="1773773" y="1164409"/>
                  <a:pt x="1773773" y="1164409"/>
                  <a:pt x="1770041" y="1164409"/>
                </a:cubicBezTo>
                <a:cubicBezTo>
                  <a:pt x="1770041" y="1164409"/>
                  <a:pt x="1770041" y="1164409"/>
                  <a:pt x="1788689" y="1160689"/>
                </a:cubicBezTo>
                <a:cubicBezTo>
                  <a:pt x="1788689" y="1149532"/>
                  <a:pt x="1777501" y="1160689"/>
                  <a:pt x="1766312" y="1160689"/>
                </a:cubicBezTo>
                <a:cubicBezTo>
                  <a:pt x="1762581" y="1171847"/>
                  <a:pt x="1743935" y="1168128"/>
                  <a:pt x="1732747" y="1175567"/>
                </a:cubicBezTo>
                <a:cubicBezTo>
                  <a:pt x="1710367" y="1197882"/>
                  <a:pt x="1717826" y="1160689"/>
                  <a:pt x="1695448" y="1175567"/>
                </a:cubicBezTo>
                <a:cubicBezTo>
                  <a:pt x="1695448" y="1175567"/>
                  <a:pt x="1695448" y="1175567"/>
                  <a:pt x="1717826" y="1160689"/>
                </a:cubicBezTo>
                <a:cubicBezTo>
                  <a:pt x="1710367" y="1171847"/>
                  <a:pt x="1725286" y="1168128"/>
                  <a:pt x="1729016" y="1164409"/>
                </a:cubicBezTo>
                <a:cubicBezTo>
                  <a:pt x="1729016" y="1164409"/>
                  <a:pt x="1729016" y="1164409"/>
                  <a:pt x="1725286" y="1160689"/>
                </a:cubicBezTo>
                <a:cubicBezTo>
                  <a:pt x="1732747" y="1164409"/>
                  <a:pt x="1740204" y="1153251"/>
                  <a:pt x="1740204" y="1149532"/>
                </a:cubicBezTo>
                <a:cubicBezTo>
                  <a:pt x="1732747" y="1138374"/>
                  <a:pt x="1717826" y="1168128"/>
                  <a:pt x="1702909" y="1160689"/>
                </a:cubicBezTo>
                <a:cubicBezTo>
                  <a:pt x="1714098" y="1156970"/>
                  <a:pt x="1714098" y="1156970"/>
                  <a:pt x="1706638" y="1153251"/>
                </a:cubicBezTo>
                <a:cubicBezTo>
                  <a:pt x="1706638" y="1153251"/>
                  <a:pt x="1706638" y="1153251"/>
                  <a:pt x="1732747" y="1142093"/>
                </a:cubicBezTo>
                <a:cubicBezTo>
                  <a:pt x="1732747" y="1142093"/>
                  <a:pt x="1732747" y="1142093"/>
                  <a:pt x="1725286" y="1149532"/>
                </a:cubicBezTo>
                <a:cubicBezTo>
                  <a:pt x="1729016" y="1149532"/>
                  <a:pt x="1736475" y="1149532"/>
                  <a:pt x="1740204" y="1145812"/>
                </a:cubicBezTo>
                <a:cubicBezTo>
                  <a:pt x="1732747" y="1142093"/>
                  <a:pt x="1747663" y="1138374"/>
                  <a:pt x="1740204" y="1138374"/>
                </a:cubicBezTo>
                <a:cubicBezTo>
                  <a:pt x="1747663" y="1130935"/>
                  <a:pt x="1766312" y="1123497"/>
                  <a:pt x="1770041" y="1130935"/>
                </a:cubicBezTo>
                <a:cubicBezTo>
                  <a:pt x="1773773" y="1127216"/>
                  <a:pt x="1777501" y="1123497"/>
                  <a:pt x="1773773" y="1119777"/>
                </a:cubicBezTo>
                <a:cubicBezTo>
                  <a:pt x="1792419" y="1127216"/>
                  <a:pt x="1799878" y="1104900"/>
                  <a:pt x="1807337" y="1104900"/>
                </a:cubicBezTo>
                <a:close/>
                <a:moveTo>
                  <a:pt x="1375412" y="1104900"/>
                </a:moveTo>
                <a:cubicBezTo>
                  <a:pt x="1375412" y="1104900"/>
                  <a:pt x="1375412" y="1104900"/>
                  <a:pt x="1383030" y="1108075"/>
                </a:cubicBezTo>
                <a:cubicBezTo>
                  <a:pt x="1383030" y="1108075"/>
                  <a:pt x="1371600" y="1108075"/>
                  <a:pt x="1375412" y="1104900"/>
                </a:cubicBezTo>
                <a:close/>
                <a:moveTo>
                  <a:pt x="434991" y="1104900"/>
                </a:moveTo>
                <a:cubicBezTo>
                  <a:pt x="434991" y="1104900"/>
                  <a:pt x="434991" y="1104900"/>
                  <a:pt x="457215" y="1112308"/>
                </a:cubicBezTo>
                <a:cubicBezTo>
                  <a:pt x="457215" y="1112308"/>
                  <a:pt x="457215" y="1112308"/>
                  <a:pt x="453511" y="1116013"/>
                </a:cubicBezTo>
                <a:cubicBezTo>
                  <a:pt x="438698" y="1127125"/>
                  <a:pt x="442399" y="1108604"/>
                  <a:pt x="434991" y="1104900"/>
                </a:cubicBezTo>
                <a:close/>
                <a:moveTo>
                  <a:pt x="326511" y="1104900"/>
                </a:moveTo>
                <a:cubicBezTo>
                  <a:pt x="326511" y="1104900"/>
                  <a:pt x="326511" y="1104900"/>
                  <a:pt x="341328" y="1108869"/>
                </a:cubicBezTo>
                <a:cubicBezTo>
                  <a:pt x="341328" y="1108869"/>
                  <a:pt x="341328" y="1108869"/>
                  <a:pt x="326511" y="1108869"/>
                </a:cubicBezTo>
                <a:cubicBezTo>
                  <a:pt x="326511" y="1112837"/>
                  <a:pt x="326511" y="1112837"/>
                  <a:pt x="326511" y="1112837"/>
                </a:cubicBezTo>
                <a:cubicBezTo>
                  <a:pt x="326511" y="1112837"/>
                  <a:pt x="326511" y="1112837"/>
                  <a:pt x="319104" y="1112837"/>
                </a:cubicBezTo>
                <a:cubicBezTo>
                  <a:pt x="330217" y="1112837"/>
                  <a:pt x="319104" y="1108869"/>
                  <a:pt x="326511" y="1104900"/>
                </a:cubicBezTo>
                <a:close/>
                <a:moveTo>
                  <a:pt x="1503925" y="1104612"/>
                </a:moveTo>
                <a:cubicBezTo>
                  <a:pt x="1504625" y="1104902"/>
                  <a:pt x="1504390" y="1106062"/>
                  <a:pt x="1502531" y="1108846"/>
                </a:cubicBezTo>
                <a:lnTo>
                  <a:pt x="1495228" y="1106957"/>
                </a:lnTo>
                <a:lnTo>
                  <a:pt x="1499739" y="1105598"/>
                </a:lnTo>
                <a:cubicBezTo>
                  <a:pt x="1501599" y="1104902"/>
                  <a:pt x="1503227" y="1104322"/>
                  <a:pt x="1503925" y="1104612"/>
                </a:cubicBezTo>
                <a:close/>
                <a:moveTo>
                  <a:pt x="255916" y="1102989"/>
                </a:moveTo>
                <a:lnTo>
                  <a:pt x="252943" y="1105239"/>
                </a:lnTo>
                <a:cubicBezTo>
                  <a:pt x="252020" y="1104304"/>
                  <a:pt x="252713" y="1103602"/>
                  <a:pt x="254391" y="1103135"/>
                </a:cubicBezTo>
                <a:close/>
                <a:moveTo>
                  <a:pt x="483409" y="1102419"/>
                </a:moveTo>
                <a:cubicBezTo>
                  <a:pt x="485394" y="1103907"/>
                  <a:pt x="487379" y="1106884"/>
                  <a:pt x="487379" y="1108868"/>
                </a:cubicBezTo>
                <a:cubicBezTo>
                  <a:pt x="479440" y="1112837"/>
                  <a:pt x="487379" y="1100931"/>
                  <a:pt x="479440" y="1104900"/>
                </a:cubicBezTo>
                <a:cubicBezTo>
                  <a:pt x="479440" y="1100931"/>
                  <a:pt x="481425" y="1100931"/>
                  <a:pt x="483409" y="1102419"/>
                </a:cubicBezTo>
                <a:close/>
                <a:moveTo>
                  <a:pt x="1085861" y="1101725"/>
                </a:moveTo>
                <a:lnTo>
                  <a:pt x="1096974" y="1108075"/>
                </a:lnTo>
                <a:lnTo>
                  <a:pt x="1082689" y="1104900"/>
                </a:lnTo>
                <a:close/>
                <a:moveTo>
                  <a:pt x="877902" y="1101725"/>
                </a:moveTo>
                <a:lnTo>
                  <a:pt x="892190" y="1101725"/>
                </a:lnTo>
                <a:lnTo>
                  <a:pt x="884253" y="1108075"/>
                </a:lnTo>
                <a:close/>
                <a:moveTo>
                  <a:pt x="222254" y="1101725"/>
                </a:moveTo>
                <a:lnTo>
                  <a:pt x="227015" y="1101725"/>
                </a:lnTo>
                <a:lnTo>
                  <a:pt x="219077" y="1104900"/>
                </a:lnTo>
                <a:close/>
                <a:moveTo>
                  <a:pt x="1290410" y="1101422"/>
                </a:moveTo>
                <a:cubicBezTo>
                  <a:pt x="1290410" y="1101422"/>
                  <a:pt x="1290410" y="1101422"/>
                  <a:pt x="1297853" y="1105134"/>
                </a:cubicBezTo>
                <a:lnTo>
                  <a:pt x="1294597" y="1108382"/>
                </a:lnTo>
                <a:lnTo>
                  <a:pt x="1291340" y="1107918"/>
                </a:lnTo>
                <a:cubicBezTo>
                  <a:pt x="1290410" y="1106990"/>
                  <a:pt x="1290410" y="1105134"/>
                  <a:pt x="1290410" y="1101422"/>
                </a:cubicBezTo>
                <a:close/>
                <a:moveTo>
                  <a:pt x="2514253" y="1101397"/>
                </a:moveTo>
                <a:cubicBezTo>
                  <a:pt x="2510529" y="1108842"/>
                  <a:pt x="2510529" y="1116286"/>
                  <a:pt x="2514253" y="1120009"/>
                </a:cubicBezTo>
                <a:cubicBezTo>
                  <a:pt x="2514253" y="1108842"/>
                  <a:pt x="2491905" y="1112564"/>
                  <a:pt x="2491905" y="1105119"/>
                </a:cubicBezTo>
                <a:cubicBezTo>
                  <a:pt x="2499354" y="1105119"/>
                  <a:pt x="2506804" y="1108842"/>
                  <a:pt x="2514253" y="1101397"/>
                </a:cubicBezTo>
                <a:close/>
                <a:moveTo>
                  <a:pt x="2391336" y="1101397"/>
                </a:moveTo>
                <a:cubicBezTo>
                  <a:pt x="2380161" y="1105119"/>
                  <a:pt x="2380161" y="1105119"/>
                  <a:pt x="2380161" y="1105119"/>
                </a:cubicBezTo>
                <a:lnTo>
                  <a:pt x="2380627" y="1103069"/>
                </a:lnTo>
                <a:close/>
                <a:moveTo>
                  <a:pt x="2778023" y="1101214"/>
                </a:moveTo>
                <a:cubicBezTo>
                  <a:pt x="2782711" y="1101725"/>
                  <a:pt x="2783381" y="1111930"/>
                  <a:pt x="2786060" y="1111930"/>
                </a:cubicBezTo>
                <a:lnTo>
                  <a:pt x="2786060" y="1119187"/>
                </a:lnTo>
                <a:cubicBezTo>
                  <a:pt x="2786060" y="1119187"/>
                  <a:pt x="2786060" y="1119187"/>
                  <a:pt x="2771772" y="1104673"/>
                </a:cubicBezTo>
                <a:cubicBezTo>
                  <a:pt x="2774451" y="1101951"/>
                  <a:pt x="2776460" y="1101044"/>
                  <a:pt x="2778023" y="1101214"/>
                </a:cubicBezTo>
                <a:close/>
                <a:moveTo>
                  <a:pt x="2510608" y="1100529"/>
                </a:moveTo>
                <a:lnTo>
                  <a:pt x="2511406" y="1100719"/>
                </a:lnTo>
                <a:lnTo>
                  <a:pt x="2510529" y="1101397"/>
                </a:lnTo>
                <a:close/>
                <a:moveTo>
                  <a:pt x="2503079" y="1093952"/>
                </a:moveTo>
                <a:cubicBezTo>
                  <a:pt x="2503079" y="1093952"/>
                  <a:pt x="2503079" y="1093952"/>
                  <a:pt x="2514253" y="1093952"/>
                </a:cubicBezTo>
                <a:cubicBezTo>
                  <a:pt x="2514253" y="1093952"/>
                  <a:pt x="2512391" y="1094883"/>
                  <a:pt x="2510994" y="1096278"/>
                </a:cubicBezTo>
                <a:lnTo>
                  <a:pt x="2510608" y="1100529"/>
                </a:lnTo>
                <a:lnTo>
                  <a:pt x="2504476" y="1099070"/>
                </a:lnTo>
                <a:cubicBezTo>
                  <a:pt x="2503079" y="1096744"/>
                  <a:pt x="2503079" y="1093952"/>
                  <a:pt x="2503079" y="1093952"/>
                </a:cubicBezTo>
                <a:close/>
                <a:moveTo>
                  <a:pt x="742968" y="1093788"/>
                </a:moveTo>
                <a:cubicBezTo>
                  <a:pt x="742968" y="1093788"/>
                  <a:pt x="742968" y="1093788"/>
                  <a:pt x="744895" y="1093788"/>
                </a:cubicBezTo>
                <a:lnTo>
                  <a:pt x="757172" y="1093788"/>
                </a:lnTo>
                <a:lnTo>
                  <a:pt x="750679" y="1101725"/>
                </a:lnTo>
                <a:close/>
                <a:moveTo>
                  <a:pt x="758294" y="1092416"/>
                </a:moveTo>
                <a:lnTo>
                  <a:pt x="758389" y="1093788"/>
                </a:lnTo>
                <a:lnTo>
                  <a:pt x="757172" y="1093788"/>
                </a:lnTo>
                <a:close/>
                <a:moveTo>
                  <a:pt x="1100942" y="1092002"/>
                </a:moveTo>
                <a:cubicBezTo>
                  <a:pt x="1104514" y="1092002"/>
                  <a:pt x="1108086" y="1092994"/>
                  <a:pt x="1108086" y="1092994"/>
                </a:cubicBezTo>
                <a:lnTo>
                  <a:pt x="1093798" y="1096963"/>
                </a:lnTo>
                <a:cubicBezTo>
                  <a:pt x="1093798" y="1092994"/>
                  <a:pt x="1097370" y="1092002"/>
                  <a:pt x="1100942" y="1092002"/>
                </a:cubicBezTo>
                <a:close/>
                <a:moveTo>
                  <a:pt x="483887" y="1090480"/>
                </a:moveTo>
                <a:cubicBezTo>
                  <a:pt x="487696" y="1089554"/>
                  <a:pt x="490553" y="1089554"/>
                  <a:pt x="490553" y="1093258"/>
                </a:cubicBezTo>
                <a:cubicBezTo>
                  <a:pt x="490553" y="1093258"/>
                  <a:pt x="490553" y="1093258"/>
                  <a:pt x="471503" y="1096962"/>
                </a:cubicBezTo>
                <a:cubicBezTo>
                  <a:pt x="471503" y="1093258"/>
                  <a:pt x="475314" y="1093258"/>
                  <a:pt x="471503" y="1093258"/>
                </a:cubicBezTo>
                <a:cubicBezTo>
                  <a:pt x="475314" y="1093258"/>
                  <a:pt x="480077" y="1091406"/>
                  <a:pt x="483887" y="1090480"/>
                </a:cubicBezTo>
                <a:close/>
                <a:moveTo>
                  <a:pt x="2859739" y="1089678"/>
                </a:moveTo>
                <a:cubicBezTo>
                  <a:pt x="2866842" y="1089157"/>
                  <a:pt x="2866842" y="1097492"/>
                  <a:pt x="2874960" y="1097492"/>
                </a:cubicBezTo>
                <a:cubicBezTo>
                  <a:pt x="2874960" y="1097492"/>
                  <a:pt x="2874960" y="1097492"/>
                  <a:pt x="2849704" y="1108604"/>
                </a:cubicBezTo>
                <a:cubicBezTo>
                  <a:pt x="2849704" y="1108604"/>
                  <a:pt x="2849704" y="1108604"/>
                  <a:pt x="2849704" y="1116012"/>
                </a:cubicBezTo>
                <a:cubicBezTo>
                  <a:pt x="2849704" y="1116012"/>
                  <a:pt x="2849704" y="1116012"/>
                  <a:pt x="2835272" y="1104900"/>
                </a:cubicBezTo>
                <a:cubicBezTo>
                  <a:pt x="2838880" y="1108604"/>
                  <a:pt x="2846096" y="1101196"/>
                  <a:pt x="2853312" y="1097492"/>
                </a:cubicBezTo>
                <a:cubicBezTo>
                  <a:pt x="2853312" y="1097492"/>
                  <a:pt x="2853312" y="1097492"/>
                  <a:pt x="2849704" y="1093787"/>
                </a:cubicBezTo>
                <a:cubicBezTo>
                  <a:pt x="2854214" y="1091009"/>
                  <a:pt x="2857371" y="1089852"/>
                  <a:pt x="2859739" y="1089678"/>
                </a:cubicBezTo>
                <a:close/>
                <a:moveTo>
                  <a:pt x="2120580" y="1089025"/>
                </a:moveTo>
                <a:cubicBezTo>
                  <a:pt x="2124390" y="1092994"/>
                  <a:pt x="2132010" y="1092994"/>
                  <a:pt x="2124390" y="1096962"/>
                </a:cubicBezTo>
                <a:cubicBezTo>
                  <a:pt x="2124390" y="1096962"/>
                  <a:pt x="2112960" y="1096962"/>
                  <a:pt x="2120580" y="1089025"/>
                </a:cubicBezTo>
                <a:close/>
                <a:moveTo>
                  <a:pt x="1740335" y="1089025"/>
                </a:moveTo>
                <a:cubicBezTo>
                  <a:pt x="1736613" y="1092767"/>
                  <a:pt x="1736613" y="1100251"/>
                  <a:pt x="1744058" y="1100251"/>
                </a:cubicBezTo>
                <a:cubicBezTo>
                  <a:pt x="1758948" y="1115219"/>
                  <a:pt x="1718002" y="1118961"/>
                  <a:pt x="1729170" y="1133928"/>
                </a:cubicBezTo>
                <a:cubicBezTo>
                  <a:pt x="1721727" y="1133928"/>
                  <a:pt x="1718002" y="1118961"/>
                  <a:pt x="1703114" y="1130186"/>
                </a:cubicBezTo>
                <a:cubicBezTo>
                  <a:pt x="1703114" y="1130186"/>
                  <a:pt x="1703114" y="1130186"/>
                  <a:pt x="1703114" y="1118961"/>
                </a:cubicBezTo>
                <a:cubicBezTo>
                  <a:pt x="1703114" y="1115219"/>
                  <a:pt x="1699393" y="1122702"/>
                  <a:pt x="1695667" y="1122702"/>
                </a:cubicBezTo>
                <a:cubicBezTo>
                  <a:pt x="1695667" y="1130186"/>
                  <a:pt x="1699393" y="1133928"/>
                  <a:pt x="1695667" y="1137670"/>
                </a:cubicBezTo>
                <a:cubicBezTo>
                  <a:pt x="1691945" y="1126444"/>
                  <a:pt x="1684501" y="1141412"/>
                  <a:pt x="1680780" y="1137670"/>
                </a:cubicBezTo>
                <a:cubicBezTo>
                  <a:pt x="1680780" y="1130186"/>
                  <a:pt x="1688222" y="1133928"/>
                  <a:pt x="1688222" y="1130186"/>
                </a:cubicBezTo>
                <a:cubicBezTo>
                  <a:pt x="1684501" y="1126444"/>
                  <a:pt x="1680780" y="1126444"/>
                  <a:pt x="1677055" y="1126444"/>
                </a:cubicBezTo>
                <a:lnTo>
                  <a:pt x="1671389" y="1127283"/>
                </a:lnTo>
                <a:lnTo>
                  <a:pt x="1693343" y="1115686"/>
                </a:lnTo>
                <a:cubicBezTo>
                  <a:pt x="1704043" y="1109606"/>
                  <a:pt x="1714280" y="1102122"/>
                  <a:pt x="1718002" y="1092767"/>
                </a:cubicBezTo>
                <a:cubicBezTo>
                  <a:pt x="1718002" y="1092767"/>
                  <a:pt x="1718002" y="1092767"/>
                  <a:pt x="1740335" y="1089025"/>
                </a:cubicBezTo>
                <a:close/>
                <a:moveTo>
                  <a:pt x="757915" y="1086951"/>
                </a:moveTo>
                <a:lnTo>
                  <a:pt x="760438" y="1087772"/>
                </a:lnTo>
                <a:cubicBezTo>
                  <a:pt x="760799" y="1088951"/>
                  <a:pt x="759835" y="1090563"/>
                  <a:pt x="758389" y="1092299"/>
                </a:cubicBezTo>
                <a:lnTo>
                  <a:pt x="758294" y="1092416"/>
                </a:lnTo>
                <a:close/>
                <a:moveTo>
                  <a:pt x="516749" y="1086644"/>
                </a:moveTo>
                <a:cubicBezTo>
                  <a:pt x="517739" y="1087438"/>
                  <a:pt x="518732" y="1089025"/>
                  <a:pt x="520716" y="1089025"/>
                </a:cubicBezTo>
                <a:cubicBezTo>
                  <a:pt x="516749" y="1089025"/>
                  <a:pt x="512778" y="1089025"/>
                  <a:pt x="512778" y="1089025"/>
                </a:cubicBezTo>
                <a:cubicBezTo>
                  <a:pt x="514764" y="1085850"/>
                  <a:pt x="515755" y="1085850"/>
                  <a:pt x="516749" y="1086644"/>
                </a:cubicBezTo>
                <a:close/>
                <a:moveTo>
                  <a:pt x="365976" y="1086114"/>
                </a:moveTo>
                <a:lnTo>
                  <a:pt x="370812" y="1087041"/>
                </a:lnTo>
                <a:cubicBezTo>
                  <a:pt x="375800" y="1087438"/>
                  <a:pt x="382150" y="1087438"/>
                  <a:pt x="385779" y="1089025"/>
                </a:cubicBezTo>
                <a:cubicBezTo>
                  <a:pt x="378522" y="1089025"/>
                  <a:pt x="374892" y="1085850"/>
                  <a:pt x="367640" y="1089025"/>
                </a:cubicBezTo>
                <a:close/>
                <a:moveTo>
                  <a:pt x="1778001" y="1085850"/>
                </a:moveTo>
                <a:cubicBezTo>
                  <a:pt x="1774426" y="1085850"/>
                  <a:pt x="1770854" y="1096962"/>
                  <a:pt x="1763713" y="1093258"/>
                </a:cubicBezTo>
                <a:cubicBezTo>
                  <a:pt x="1767283" y="1089554"/>
                  <a:pt x="1778001" y="1085850"/>
                  <a:pt x="1778001" y="1085850"/>
                </a:cubicBezTo>
                <a:close/>
                <a:moveTo>
                  <a:pt x="1755244" y="1085850"/>
                </a:moveTo>
                <a:cubicBezTo>
                  <a:pt x="1755244" y="1085850"/>
                  <a:pt x="1755244" y="1085850"/>
                  <a:pt x="1755244" y="1096962"/>
                </a:cubicBezTo>
                <a:cubicBezTo>
                  <a:pt x="1755244" y="1096962"/>
                  <a:pt x="1755244" y="1096962"/>
                  <a:pt x="1747838" y="1096962"/>
                </a:cubicBezTo>
                <a:cubicBezTo>
                  <a:pt x="1736724" y="1093258"/>
                  <a:pt x="1758948" y="1085850"/>
                  <a:pt x="1755244" y="1085850"/>
                </a:cubicBezTo>
                <a:close/>
                <a:moveTo>
                  <a:pt x="754534" y="1085850"/>
                </a:moveTo>
                <a:cubicBezTo>
                  <a:pt x="752606" y="1085850"/>
                  <a:pt x="755498" y="1085850"/>
                  <a:pt x="757908" y="1086842"/>
                </a:cubicBezTo>
                <a:lnTo>
                  <a:pt x="757915" y="1086951"/>
                </a:lnTo>
                <a:close/>
                <a:moveTo>
                  <a:pt x="554053" y="1085850"/>
                </a:moveTo>
                <a:lnTo>
                  <a:pt x="557232" y="1089025"/>
                </a:lnTo>
                <a:lnTo>
                  <a:pt x="549290" y="1093787"/>
                </a:lnTo>
                <a:close/>
                <a:moveTo>
                  <a:pt x="1310420" y="1085149"/>
                </a:moveTo>
                <a:lnTo>
                  <a:pt x="1312552" y="1089025"/>
                </a:lnTo>
                <a:cubicBezTo>
                  <a:pt x="1305567" y="1089025"/>
                  <a:pt x="1306440" y="1088231"/>
                  <a:pt x="1308186" y="1087041"/>
                </a:cubicBezTo>
                <a:close/>
                <a:moveTo>
                  <a:pt x="2301941" y="1082785"/>
                </a:moveTo>
                <a:cubicBezTo>
                  <a:pt x="2305666" y="1082785"/>
                  <a:pt x="2305666" y="1082785"/>
                  <a:pt x="2305666" y="1082785"/>
                </a:cubicBezTo>
                <a:lnTo>
                  <a:pt x="2305300" y="1083053"/>
                </a:lnTo>
                <a:close/>
                <a:moveTo>
                  <a:pt x="2198562" y="1082675"/>
                </a:moveTo>
                <a:cubicBezTo>
                  <a:pt x="2202226" y="1086485"/>
                  <a:pt x="2216880" y="1082675"/>
                  <a:pt x="2213216" y="1094105"/>
                </a:cubicBezTo>
                <a:cubicBezTo>
                  <a:pt x="2216880" y="1090295"/>
                  <a:pt x="2231534" y="1086485"/>
                  <a:pt x="2220543" y="1082675"/>
                </a:cubicBezTo>
                <a:cubicBezTo>
                  <a:pt x="2220543" y="1082675"/>
                  <a:pt x="2220543" y="1082675"/>
                  <a:pt x="2235197" y="1086485"/>
                </a:cubicBezTo>
                <a:cubicBezTo>
                  <a:pt x="2220543" y="1101725"/>
                  <a:pt x="2205889" y="1094105"/>
                  <a:pt x="2198562" y="1090295"/>
                </a:cubicBezTo>
                <a:cubicBezTo>
                  <a:pt x="2194899" y="1097915"/>
                  <a:pt x="2194899" y="1094105"/>
                  <a:pt x="2187572" y="1097915"/>
                </a:cubicBezTo>
                <a:lnTo>
                  <a:pt x="2187572" y="1090295"/>
                </a:lnTo>
                <a:cubicBezTo>
                  <a:pt x="2187572" y="1090295"/>
                  <a:pt x="2187572" y="1090295"/>
                  <a:pt x="2198562" y="1082675"/>
                </a:cubicBezTo>
                <a:close/>
                <a:moveTo>
                  <a:pt x="1681162" y="1082675"/>
                </a:moveTo>
                <a:cubicBezTo>
                  <a:pt x="1681162" y="1085850"/>
                  <a:pt x="1695449" y="1085850"/>
                  <a:pt x="1684736" y="1089025"/>
                </a:cubicBezTo>
                <a:close/>
                <a:moveTo>
                  <a:pt x="1309059" y="1082675"/>
                </a:moveTo>
                <a:cubicBezTo>
                  <a:pt x="1310806" y="1083469"/>
                  <a:pt x="1311024" y="1084263"/>
                  <a:pt x="1310587" y="1085007"/>
                </a:cubicBezTo>
                <a:lnTo>
                  <a:pt x="1310420" y="1085149"/>
                </a:lnTo>
                <a:close/>
                <a:moveTo>
                  <a:pt x="490553" y="1082675"/>
                </a:moveTo>
                <a:cubicBezTo>
                  <a:pt x="490553" y="1082675"/>
                  <a:pt x="490553" y="1082675"/>
                  <a:pt x="505562" y="1082675"/>
                </a:cubicBezTo>
                <a:cubicBezTo>
                  <a:pt x="494306" y="1082675"/>
                  <a:pt x="505562" y="1093788"/>
                  <a:pt x="505562" y="1097492"/>
                </a:cubicBezTo>
                <a:cubicBezTo>
                  <a:pt x="516822" y="1101196"/>
                  <a:pt x="520575" y="1097492"/>
                  <a:pt x="528076" y="1097492"/>
                </a:cubicBezTo>
                <a:cubicBezTo>
                  <a:pt x="528076" y="1097492"/>
                  <a:pt x="528076" y="1097492"/>
                  <a:pt x="524324" y="1093788"/>
                </a:cubicBezTo>
                <a:cubicBezTo>
                  <a:pt x="531829" y="1093788"/>
                  <a:pt x="531829" y="1101196"/>
                  <a:pt x="531829" y="1101196"/>
                </a:cubicBezTo>
                <a:cubicBezTo>
                  <a:pt x="531829" y="1101196"/>
                  <a:pt x="531829" y="1101196"/>
                  <a:pt x="505562" y="1104900"/>
                </a:cubicBezTo>
                <a:cubicBezTo>
                  <a:pt x="501810" y="1097492"/>
                  <a:pt x="505562" y="1082675"/>
                  <a:pt x="490553" y="1082675"/>
                </a:cubicBezTo>
                <a:close/>
                <a:moveTo>
                  <a:pt x="364010" y="1082675"/>
                </a:moveTo>
                <a:cubicBezTo>
                  <a:pt x="364010" y="1082675"/>
                  <a:pt x="364010" y="1082675"/>
                  <a:pt x="364463" y="1083469"/>
                </a:cubicBezTo>
                <a:lnTo>
                  <a:pt x="365976" y="1086114"/>
                </a:lnTo>
                <a:lnTo>
                  <a:pt x="364858" y="1085900"/>
                </a:lnTo>
                <a:cubicBezTo>
                  <a:pt x="363554" y="1085255"/>
                  <a:pt x="363101" y="1084263"/>
                  <a:pt x="364010" y="1082675"/>
                </a:cubicBezTo>
                <a:close/>
                <a:moveTo>
                  <a:pt x="327042" y="1082675"/>
                </a:moveTo>
                <a:lnTo>
                  <a:pt x="327042" y="1089025"/>
                </a:lnTo>
                <a:lnTo>
                  <a:pt x="322279" y="1089025"/>
                </a:lnTo>
                <a:close/>
                <a:moveTo>
                  <a:pt x="2317747" y="1077912"/>
                </a:moveTo>
                <a:cubicBezTo>
                  <a:pt x="2317747" y="1082674"/>
                  <a:pt x="2325156" y="1077912"/>
                  <a:pt x="2328860" y="1082674"/>
                </a:cubicBezTo>
                <a:cubicBezTo>
                  <a:pt x="2328860" y="1082674"/>
                  <a:pt x="2328860" y="1082674"/>
                  <a:pt x="2321451" y="1082674"/>
                </a:cubicBezTo>
                <a:cubicBezTo>
                  <a:pt x="2321451" y="1082674"/>
                  <a:pt x="2321451" y="1077912"/>
                  <a:pt x="2317747" y="1077912"/>
                </a:cubicBezTo>
                <a:close/>
                <a:moveTo>
                  <a:pt x="914415" y="1077912"/>
                </a:moveTo>
                <a:lnTo>
                  <a:pt x="922352" y="1077912"/>
                </a:lnTo>
                <a:lnTo>
                  <a:pt x="914415" y="1089024"/>
                </a:lnTo>
                <a:lnTo>
                  <a:pt x="906477" y="1082674"/>
                </a:lnTo>
                <a:lnTo>
                  <a:pt x="914415" y="1085849"/>
                </a:lnTo>
                <a:close/>
                <a:moveTo>
                  <a:pt x="299781" y="1077000"/>
                </a:moveTo>
                <a:cubicBezTo>
                  <a:pt x="306205" y="1077877"/>
                  <a:pt x="304816" y="1085594"/>
                  <a:pt x="315929" y="1082788"/>
                </a:cubicBezTo>
                <a:cubicBezTo>
                  <a:pt x="315929" y="1082788"/>
                  <a:pt x="315929" y="1082788"/>
                  <a:pt x="308525" y="1082788"/>
                </a:cubicBezTo>
                <a:cubicBezTo>
                  <a:pt x="315929" y="1094014"/>
                  <a:pt x="308525" y="1086530"/>
                  <a:pt x="308525" y="1094014"/>
                </a:cubicBezTo>
                <a:cubicBezTo>
                  <a:pt x="304816" y="1090272"/>
                  <a:pt x="297413" y="1090272"/>
                  <a:pt x="293691" y="1090272"/>
                </a:cubicBezTo>
                <a:cubicBezTo>
                  <a:pt x="293691" y="1094014"/>
                  <a:pt x="301111" y="1094014"/>
                  <a:pt x="304816" y="1097756"/>
                </a:cubicBezTo>
                <a:cubicBezTo>
                  <a:pt x="293691" y="1097756"/>
                  <a:pt x="293691" y="1101498"/>
                  <a:pt x="286281" y="1105239"/>
                </a:cubicBezTo>
                <a:cubicBezTo>
                  <a:pt x="286281" y="1105239"/>
                  <a:pt x="286281" y="1105239"/>
                  <a:pt x="293691" y="1108981"/>
                </a:cubicBezTo>
                <a:cubicBezTo>
                  <a:pt x="289988" y="1108981"/>
                  <a:pt x="286281" y="1105239"/>
                  <a:pt x="282577" y="1105239"/>
                </a:cubicBezTo>
                <a:cubicBezTo>
                  <a:pt x="278872" y="1116465"/>
                  <a:pt x="289988" y="1112723"/>
                  <a:pt x="282577" y="1123949"/>
                </a:cubicBezTo>
                <a:cubicBezTo>
                  <a:pt x="267762" y="1123949"/>
                  <a:pt x="286281" y="1112723"/>
                  <a:pt x="278872" y="1105239"/>
                </a:cubicBezTo>
                <a:cubicBezTo>
                  <a:pt x="275169" y="1103369"/>
                  <a:pt x="267762" y="1102433"/>
                  <a:pt x="261742" y="1102433"/>
                </a:cubicBezTo>
                <a:lnTo>
                  <a:pt x="255916" y="1102989"/>
                </a:lnTo>
                <a:lnTo>
                  <a:pt x="260352" y="1099627"/>
                </a:lnTo>
                <a:cubicBezTo>
                  <a:pt x="262207" y="1097756"/>
                  <a:pt x="262207" y="1095885"/>
                  <a:pt x="256647" y="1094014"/>
                </a:cubicBezTo>
                <a:cubicBezTo>
                  <a:pt x="260352" y="1097756"/>
                  <a:pt x="260352" y="1097756"/>
                  <a:pt x="264058" y="1097756"/>
                </a:cubicBezTo>
                <a:cubicBezTo>
                  <a:pt x="267762" y="1094014"/>
                  <a:pt x="264058" y="1094014"/>
                  <a:pt x="260352" y="1090272"/>
                </a:cubicBezTo>
                <a:cubicBezTo>
                  <a:pt x="260352" y="1090272"/>
                  <a:pt x="264058" y="1086530"/>
                  <a:pt x="264058" y="1086530"/>
                </a:cubicBezTo>
                <a:cubicBezTo>
                  <a:pt x="264058" y="1086530"/>
                  <a:pt x="264058" y="1086530"/>
                  <a:pt x="275169" y="1090272"/>
                </a:cubicBezTo>
                <a:cubicBezTo>
                  <a:pt x="278872" y="1086530"/>
                  <a:pt x="271466" y="1082788"/>
                  <a:pt x="278872" y="1082788"/>
                </a:cubicBezTo>
                <a:cubicBezTo>
                  <a:pt x="278872" y="1082788"/>
                  <a:pt x="278872" y="1082788"/>
                  <a:pt x="282577" y="1090272"/>
                </a:cubicBezTo>
                <a:cubicBezTo>
                  <a:pt x="289988" y="1086530"/>
                  <a:pt x="297413" y="1086530"/>
                  <a:pt x="297413" y="1082788"/>
                </a:cubicBezTo>
                <a:cubicBezTo>
                  <a:pt x="297413" y="1082788"/>
                  <a:pt x="297413" y="1082788"/>
                  <a:pt x="289988" y="1079046"/>
                </a:cubicBezTo>
                <a:cubicBezTo>
                  <a:pt x="294615" y="1077175"/>
                  <a:pt x="297640" y="1076707"/>
                  <a:pt x="299781" y="1077000"/>
                </a:cubicBezTo>
                <a:close/>
                <a:moveTo>
                  <a:pt x="1881555" y="1075950"/>
                </a:moveTo>
                <a:lnTo>
                  <a:pt x="1881510" y="1076314"/>
                </a:lnTo>
                <a:cubicBezTo>
                  <a:pt x="1880638" y="1077421"/>
                  <a:pt x="1878776" y="1078120"/>
                  <a:pt x="1875054" y="1078120"/>
                </a:cubicBezTo>
                <a:close/>
                <a:moveTo>
                  <a:pt x="1795989" y="1074737"/>
                </a:moveTo>
                <a:cubicBezTo>
                  <a:pt x="1803397" y="1074737"/>
                  <a:pt x="1803397" y="1082448"/>
                  <a:pt x="1814510" y="1074737"/>
                </a:cubicBezTo>
                <a:cubicBezTo>
                  <a:pt x="1810806" y="1078592"/>
                  <a:pt x="1807102" y="1086303"/>
                  <a:pt x="1807102" y="1090158"/>
                </a:cubicBezTo>
                <a:cubicBezTo>
                  <a:pt x="1799696" y="1086303"/>
                  <a:pt x="1784877" y="1101724"/>
                  <a:pt x="1781174" y="1094014"/>
                </a:cubicBezTo>
                <a:cubicBezTo>
                  <a:pt x="1795989" y="1090158"/>
                  <a:pt x="1781174" y="1082448"/>
                  <a:pt x="1784877" y="1078592"/>
                </a:cubicBezTo>
                <a:cubicBezTo>
                  <a:pt x="1784877" y="1078592"/>
                  <a:pt x="1784877" y="1078592"/>
                  <a:pt x="1792285" y="1086303"/>
                </a:cubicBezTo>
                <a:cubicBezTo>
                  <a:pt x="1795989" y="1086303"/>
                  <a:pt x="1799696" y="1082448"/>
                  <a:pt x="1799696" y="1078592"/>
                </a:cubicBezTo>
                <a:cubicBezTo>
                  <a:pt x="1799696" y="1078592"/>
                  <a:pt x="1799696" y="1074737"/>
                  <a:pt x="1795989" y="1074737"/>
                </a:cubicBezTo>
                <a:close/>
                <a:moveTo>
                  <a:pt x="1886221" y="1074393"/>
                </a:moveTo>
                <a:cubicBezTo>
                  <a:pt x="1901111" y="1070665"/>
                  <a:pt x="1897389" y="1085574"/>
                  <a:pt x="1889944" y="1089301"/>
                </a:cubicBezTo>
                <a:cubicBezTo>
                  <a:pt x="1878776" y="1074393"/>
                  <a:pt x="1878776" y="1104210"/>
                  <a:pt x="1863887" y="1104210"/>
                </a:cubicBezTo>
                <a:cubicBezTo>
                  <a:pt x="1871332" y="1104210"/>
                  <a:pt x="1878776" y="1104210"/>
                  <a:pt x="1886221" y="1100483"/>
                </a:cubicBezTo>
                <a:cubicBezTo>
                  <a:pt x="1886221" y="1100483"/>
                  <a:pt x="1886221" y="1100483"/>
                  <a:pt x="1889944" y="1104210"/>
                </a:cubicBezTo>
                <a:cubicBezTo>
                  <a:pt x="1919723" y="1107937"/>
                  <a:pt x="1882499" y="1096756"/>
                  <a:pt x="1904833" y="1085574"/>
                </a:cubicBezTo>
                <a:cubicBezTo>
                  <a:pt x="1916001" y="1085574"/>
                  <a:pt x="1904833" y="1096756"/>
                  <a:pt x="1916001" y="1096756"/>
                </a:cubicBezTo>
                <a:cubicBezTo>
                  <a:pt x="1930890" y="1096756"/>
                  <a:pt x="1930890" y="1081847"/>
                  <a:pt x="1938335" y="1085574"/>
                </a:cubicBezTo>
                <a:cubicBezTo>
                  <a:pt x="1932751" y="1099551"/>
                  <a:pt x="1908323" y="1105142"/>
                  <a:pt x="1893317" y="1113353"/>
                </a:cubicBezTo>
                <a:lnTo>
                  <a:pt x="1886747" y="1119119"/>
                </a:lnTo>
                <a:lnTo>
                  <a:pt x="1878776" y="1119119"/>
                </a:lnTo>
                <a:cubicBezTo>
                  <a:pt x="1878776" y="1119119"/>
                  <a:pt x="1882499" y="1115391"/>
                  <a:pt x="1886221" y="1115391"/>
                </a:cubicBezTo>
                <a:cubicBezTo>
                  <a:pt x="1878776" y="1100483"/>
                  <a:pt x="1863887" y="1130300"/>
                  <a:pt x="1852720" y="1119119"/>
                </a:cubicBezTo>
                <a:cubicBezTo>
                  <a:pt x="1856442" y="1111664"/>
                  <a:pt x="1848997" y="1115391"/>
                  <a:pt x="1863887" y="1111664"/>
                </a:cubicBezTo>
                <a:cubicBezTo>
                  <a:pt x="1867609" y="1100483"/>
                  <a:pt x="1856442" y="1107937"/>
                  <a:pt x="1863887" y="1096756"/>
                </a:cubicBezTo>
                <a:cubicBezTo>
                  <a:pt x="1878776" y="1085574"/>
                  <a:pt x="1875054" y="1085574"/>
                  <a:pt x="1886221" y="1074393"/>
                </a:cubicBezTo>
                <a:close/>
                <a:moveTo>
                  <a:pt x="1952623" y="1071562"/>
                </a:moveTo>
                <a:cubicBezTo>
                  <a:pt x="1952623" y="1075266"/>
                  <a:pt x="1941907" y="1075266"/>
                  <a:pt x="1949051" y="1082674"/>
                </a:cubicBezTo>
                <a:cubicBezTo>
                  <a:pt x="1941907" y="1082674"/>
                  <a:pt x="1938335" y="1078970"/>
                  <a:pt x="1938335" y="1078970"/>
                </a:cubicBezTo>
                <a:cubicBezTo>
                  <a:pt x="1938335" y="1078970"/>
                  <a:pt x="1938335" y="1078970"/>
                  <a:pt x="1952623" y="1071562"/>
                </a:cubicBezTo>
                <a:close/>
                <a:moveTo>
                  <a:pt x="1491657" y="1071562"/>
                </a:moveTo>
                <a:cubicBezTo>
                  <a:pt x="1495427" y="1075134"/>
                  <a:pt x="1491657" y="1078706"/>
                  <a:pt x="1491657" y="1082278"/>
                </a:cubicBezTo>
                <a:cubicBezTo>
                  <a:pt x="1487883" y="1082278"/>
                  <a:pt x="1476574" y="1085850"/>
                  <a:pt x="1465263" y="1082278"/>
                </a:cubicBezTo>
                <a:cubicBezTo>
                  <a:pt x="1484117" y="1082278"/>
                  <a:pt x="1476574" y="1075134"/>
                  <a:pt x="1491657" y="1071562"/>
                </a:cubicBezTo>
                <a:close/>
                <a:moveTo>
                  <a:pt x="1327157" y="1071562"/>
                </a:moveTo>
                <a:lnTo>
                  <a:pt x="1323982" y="1082675"/>
                </a:lnTo>
                <a:lnTo>
                  <a:pt x="1320807" y="1077912"/>
                </a:lnTo>
                <a:lnTo>
                  <a:pt x="1323982" y="1077912"/>
                </a:lnTo>
                <a:close/>
                <a:moveTo>
                  <a:pt x="1340898" y="1069281"/>
                </a:moveTo>
                <a:cubicBezTo>
                  <a:pt x="1344018" y="1069777"/>
                  <a:pt x="1347589" y="1070769"/>
                  <a:pt x="1349375" y="1070769"/>
                </a:cubicBezTo>
                <a:cubicBezTo>
                  <a:pt x="1349375" y="1070769"/>
                  <a:pt x="1349375" y="1070769"/>
                  <a:pt x="1342238" y="1074738"/>
                </a:cubicBezTo>
                <a:cubicBezTo>
                  <a:pt x="1342238" y="1074738"/>
                  <a:pt x="1342238" y="1074738"/>
                  <a:pt x="1342238" y="1070769"/>
                </a:cubicBezTo>
                <a:lnTo>
                  <a:pt x="1335094" y="1070769"/>
                </a:lnTo>
                <a:cubicBezTo>
                  <a:pt x="1335094" y="1068785"/>
                  <a:pt x="1337773" y="1068785"/>
                  <a:pt x="1340898" y="1069281"/>
                </a:cubicBezTo>
                <a:close/>
                <a:moveTo>
                  <a:pt x="2232023" y="1066800"/>
                </a:moveTo>
                <a:cubicBezTo>
                  <a:pt x="2232023" y="1066800"/>
                  <a:pt x="2232023" y="1066800"/>
                  <a:pt x="2228319" y="1077912"/>
                </a:cubicBezTo>
                <a:lnTo>
                  <a:pt x="2220910" y="1077912"/>
                </a:lnTo>
                <a:cubicBezTo>
                  <a:pt x="2220910" y="1070504"/>
                  <a:pt x="2232023" y="1070504"/>
                  <a:pt x="2232023" y="1066800"/>
                </a:cubicBezTo>
                <a:close/>
                <a:moveTo>
                  <a:pt x="1186507" y="1066800"/>
                </a:moveTo>
                <a:cubicBezTo>
                  <a:pt x="1186507" y="1066800"/>
                  <a:pt x="1186507" y="1066800"/>
                  <a:pt x="1196984" y="1078230"/>
                </a:cubicBezTo>
                <a:cubicBezTo>
                  <a:pt x="1196984" y="1074420"/>
                  <a:pt x="1179521" y="1085850"/>
                  <a:pt x="1179521" y="1074420"/>
                </a:cubicBezTo>
                <a:cubicBezTo>
                  <a:pt x="1186507" y="1074420"/>
                  <a:pt x="1186507" y="1070610"/>
                  <a:pt x="1186507" y="1066800"/>
                </a:cubicBezTo>
                <a:close/>
                <a:moveTo>
                  <a:pt x="914414" y="1066800"/>
                </a:moveTo>
                <a:cubicBezTo>
                  <a:pt x="917986" y="1066800"/>
                  <a:pt x="928702" y="1071562"/>
                  <a:pt x="921558" y="1071562"/>
                </a:cubicBezTo>
                <a:close/>
                <a:moveTo>
                  <a:pt x="352441" y="1066800"/>
                </a:moveTo>
                <a:lnTo>
                  <a:pt x="357204" y="1066800"/>
                </a:lnTo>
                <a:lnTo>
                  <a:pt x="349266" y="1071562"/>
                </a:lnTo>
                <a:close/>
                <a:moveTo>
                  <a:pt x="2144886" y="1065833"/>
                </a:moveTo>
                <a:cubicBezTo>
                  <a:pt x="2146918" y="1065543"/>
                  <a:pt x="2148543" y="1066006"/>
                  <a:pt x="2149472" y="1067858"/>
                </a:cubicBezTo>
                <a:cubicBezTo>
                  <a:pt x="2127180" y="1067858"/>
                  <a:pt x="2116033" y="1097492"/>
                  <a:pt x="2097456" y="1093788"/>
                </a:cubicBezTo>
                <a:cubicBezTo>
                  <a:pt x="2101172" y="1097492"/>
                  <a:pt x="2104887" y="1093788"/>
                  <a:pt x="2108602" y="1101196"/>
                </a:cubicBezTo>
                <a:cubicBezTo>
                  <a:pt x="2108602" y="1101196"/>
                  <a:pt x="2108602" y="1101196"/>
                  <a:pt x="2104887" y="1112308"/>
                </a:cubicBezTo>
                <a:cubicBezTo>
                  <a:pt x="2067733" y="1112308"/>
                  <a:pt x="2071448" y="1130829"/>
                  <a:pt x="2041725" y="1134533"/>
                </a:cubicBezTo>
                <a:cubicBezTo>
                  <a:pt x="2045440" y="1141942"/>
                  <a:pt x="2060302" y="1138238"/>
                  <a:pt x="2056586" y="1149350"/>
                </a:cubicBezTo>
                <a:cubicBezTo>
                  <a:pt x="2045440" y="1156758"/>
                  <a:pt x="2049156" y="1153054"/>
                  <a:pt x="2038009" y="1153054"/>
                </a:cubicBezTo>
                <a:cubicBezTo>
                  <a:pt x="2038009" y="1153054"/>
                  <a:pt x="2038009" y="1153054"/>
                  <a:pt x="2052871" y="1145646"/>
                </a:cubicBezTo>
                <a:cubicBezTo>
                  <a:pt x="2038009" y="1149350"/>
                  <a:pt x="2034294" y="1138238"/>
                  <a:pt x="2012001" y="1149350"/>
                </a:cubicBezTo>
                <a:cubicBezTo>
                  <a:pt x="2012001" y="1149350"/>
                  <a:pt x="2012001" y="1149350"/>
                  <a:pt x="2015717" y="1156758"/>
                </a:cubicBezTo>
                <a:cubicBezTo>
                  <a:pt x="2015717" y="1145646"/>
                  <a:pt x="1974847" y="1171575"/>
                  <a:pt x="1985993" y="1149350"/>
                </a:cubicBezTo>
                <a:cubicBezTo>
                  <a:pt x="1997140" y="1145646"/>
                  <a:pt x="2019432" y="1134533"/>
                  <a:pt x="2026863" y="1123421"/>
                </a:cubicBezTo>
                <a:cubicBezTo>
                  <a:pt x="2026863" y="1130829"/>
                  <a:pt x="2045440" y="1116013"/>
                  <a:pt x="2045440" y="1127125"/>
                </a:cubicBezTo>
                <a:cubicBezTo>
                  <a:pt x="2064017" y="1116013"/>
                  <a:pt x="2038009" y="1123421"/>
                  <a:pt x="2045440" y="1108604"/>
                </a:cubicBezTo>
                <a:cubicBezTo>
                  <a:pt x="2045440" y="1108604"/>
                  <a:pt x="2045440" y="1108604"/>
                  <a:pt x="2067733" y="1101196"/>
                </a:cubicBezTo>
                <a:cubicBezTo>
                  <a:pt x="2075164" y="1101196"/>
                  <a:pt x="2078879" y="1090083"/>
                  <a:pt x="2090025" y="1090083"/>
                </a:cubicBezTo>
                <a:cubicBezTo>
                  <a:pt x="2090025" y="1090083"/>
                  <a:pt x="2090025" y="1090083"/>
                  <a:pt x="2090025" y="1097492"/>
                </a:cubicBezTo>
                <a:cubicBezTo>
                  <a:pt x="2101172" y="1090083"/>
                  <a:pt x="2104887" y="1075267"/>
                  <a:pt x="2123464" y="1071563"/>
                </a:cubicBezTo>
                <a:cubicBezTo>
                  <a:pt x="2129037" y="1074341"/>
                  <a:pt x="2138790" y="1066701"/>
                  <a:pt x="2144886" y="1065833"/>
                </a:cubicBezTo>
                <a:close/>
                <a:moveTo>
                  <a:pt x="439073" y="1064088"/>
                </a:moveTo>
                <a:lnTo>
                  <a:pt x="440474" y="1065082"/>
                </a:lnTo>
                <a:cubicBezTo>
                  <a:pt x="445508" y="1066924"/>
                  <a:pt x="446898" y="1062236"/>
                  <a:pt x="452455" y="1067594"/>
                </a:cubicBezTo>
                <a:cubicBezTo>
                  <a:pt x="445049" y="1074737"/>
                  <a:pt x="437638" y="1071165"/>
                  <a:pt x="430228" y="1071165"/>
                </a:cubicBezTo>
                <a:cubicBezTo>
                  <a:pt x="430228" y="1071165"/>
                  <a:pt x="430228" y="1071165"/>
                  <a:pt x="441341" y="1067594"/>
                </a:cubicBezTo>
                <a:close/>
                <a:moveTo>
                  <a:pt x="2239052" y="1060450"/>
                </a:moveTo>
                <a:cubicBezTo>
                  <a:pt x="2239052" y="1060450"/>
                  <a:pt x="2239052" y="1060450"/>
                  <a:pt x="2262185" y="1064154"/>
                </a:cubicBezTo>
                <a:cubicBezTo>
                  <a:pt x="2254474" y="1071562"/>
                  <a:pt x="2254474" y="1064154"/>
                  <a:pt x="2246763" y="1067858"/>
                </a:cubicBezTo>
                <a:cubicBezTo>
                  <a:pt x="2246763" y="1067858"/>
                  <a:pt x="2246763" y="1067858"/>
                  <a:pt x="2246763" y="1071562"/>
                </a:cubicBezTo>
                <a:cubicBezTo>
                  <a:pt x="2242908" y="1067858"/>
                  <a:pt x="2235197" y="1067858"/>
                  <a:pt x="2239052" y="1060450"/>
                </a:cubicBezTo>
                <a:close/>
                <a:moveTo>
                  <a:pt x="579457" y="1060450"/>
                </a:moveTo>
                <a:cubicBezTo>
                  <a:pt x="587394" y="1060450"/>
                  <a:pt x="583425" y="1063625"/>
                  <a:pt x="587394" y="1066800"/>
                </a:cubicBezTo>
                <a:cubicBezTo>
                  <a:pt x="587394" y="1063625"/>
                  <a:pt x="583425" y="1060450"/>
                  <a:pt x="579457" y="1060450"/>
                </a:cubicBezTo>
                <a:close/>
                <a:moveTo>
                  <a:pt x="501666" y="1060450"/>
                </a:moveTo>
                <a:lnTo>
                  <a:pt x="504841" y="1060450"/>
                </a:lnTo>
                <a:lnTo>
                  <a:pt x="501666" y="1063625"/>
                </a:lnTo>
                <a:close/>
                <a:moveTo>
                  <a:pt x="433937" y="1060450"/>
                </a:moveTo>
                <a:cubicBezTo>
                  <a:pt x="437638" y="1060450"/>
                  <a:pt x="438563" y="1062236"/>
                  <a:pt x="439027" y="1064022"/>
                </a:cubicBezTo>
                <a:lnTo>
                  <a:pt x="439073" y="1064088"/>
                </a:lnTo>
                <a:close/>
                <a:moveTo>
                  <a:pt x="382604" y="1060450"/>
                </a:moveTo>
                <a:cubicBezTo>
                  <a:pt x="401124" y="1067753"/>
                  <a:pt x="412236" y="1078706"/>
                  <a:pt x="427053" y="1089660"/>
                </a:cubicBezTo>
                <a:cubicBezTo>
                  <a:pt x="419649" y="1093311"/>
                  <a:pt x="415941" y="1096962"/>
                  <a:pt x="401124" y="1096962"/>
                </a:cubicBezTo>
                <a:cubicBezTo>
                  <a:pt x="393716" y="1089660"/>
                  <a:pt x="412236" y="1093311"/>
                  <a:pt x="404828" y="1086009"/>
                </a:cubicBezTo>
                <a:cubicBezTo>
                  <a:pt x="397424" y="1093311"/>
                  <a:pt x="401124" y="1082357"/>
                  <a:pt x="401124" y="1078706"/>
                </a:cubicBezTo>
                <a:cubicBezTo>
                  <a:pt x="393716" y="1082357"/>
                  <a:pt x="393716" y="1082357"/>
                  <a:pt x="390012" y="1086009"/>
                </a:cubicBezTo>
                <a:cubicBezTo>
                  <a:pt x="390012" y="1086009"/>
                  <a:pt x="390012" y="1086009"/>
                  <a:pt x="378900" y="1078706"/>
                </a:cubicBezTo>
                <a:cubicBezTo>
                  <a:pt x="378900" y="1078706"/>
                  <a:pt x="378900" y="1078706"/>
                  <a:pt x="382604" y="1078706"/>
                </a:cubicBezTo>
                <a:cubicBezTo>
                  <a:pt x="378900" y="1071404"/>
                  <a:pt x="367786" y="1067753"/>
                  <a:pt x="360380" y="1064101"/>
                </a:cubicBezTo>
                <a:cubicBezTo>
                  <a:pt x="360380" y="1064101"/>
                  <a:pt x="360380" y="1064101"/>
                  <a:pt x="386314" y="1064101"/>
                </a:cubicBezTo>
                <a:cubicBezTo>
                  <a:pt x="386314" y="1064101"/>
                  <a:pt x="382604" y="1060450"/>
                  <a:pt x="382604" y="1060450"/>
                </a:cubicBezTo>
                <a:close/>
                <a:moveTo>
                  <a:pt x="568344" y="1059457"/>
                </a:moveTo>
                <a:cubicBezTo>
                  <a:pt x="564608" y="1063228"/>
                  <a:pt x="557138" y="1066998"/>
                  <a:pt x="568344" y="1070768"/>
                </a:cubicBezTo>
                <a:cubicBezTo>
                  <a:pt x="568344" y="1070768"/>
                  <a:pt x="568344" y="1070768"/>
                  <a:pt x="553400" y="1074538"/>
                </a:cubicBezTo>
                <a:cubicBezTo>
                  <a:pt x="553400" y="1074538"/>
                  <a:pt x="553400" y="1074538"/>
                  <a:pt x="557138" y="1085849"/>
                </a:cubicBezTo>
                <a:cubicBezTo>
                  <a:pt x="542194" y="1082079"/>
                  <a:pt x="553400" y="1074538"/>
                  <a:pt x="534723" y="1070768"/>
                </a:cubicBezTo>
                <a:cubicBezTo>
                  <a:pt x="538458" y="1078309"/>
                  <a:pt x="523518" y="1078309"/>
                  <a:pt x="519784" y="1082079"/>
                </a:cubicBezTo>
                <a:cubicBezTo>
                  <a:pt x="516050" y="1078309"/>
                  <a:pt x="504841" y="1066998"/>
                  <a:pt x="519784" y="1066998"/>
                </a:cubicBezTo>
                <a:cubicBezTo>
                  <a:pt x="538458" y="1078309"/>
                  <a:pt x="553400" y="1055687"/>
                  <a:pt x="568344" y="1059457"/>
                </a:cubicBezTo>
                <a:close/>
                <a:moveTo>
                  <a:pt x="213861" y="1057682"/>
                </a:moveTo>
                <a:lnTo>
                  <a:pt x="214879" y="1058230"/>
                </a:lnTo>
                <a:cubicBezTo>
                  <a:pt x="215113" y="1058907"/>
                  <a:pt x="214998" y="1059245"/>
                  <a:pt x="214359" y="1058512"/>
                </a:cubicBezTo>
                <a:close/>
                <a:moveTo>
                  <a:pt x="1610453" y="1056878"/>
                </a:moveTo>
                <a:cubicBezTo>
                  <a:pt x="1612317" y="1056878"/>
                  <a:pt x="1612317" y="1056878"/>
                  <a:pt x="1612317" y="1057342"/>
                </a:cubicBezTo>
                <a:lnTo>
                  <a:pt x="1612425" y="1057533"/>
                </a:lnTo>
                <a:close/>
                <a:moveTo>
                  <a:pt x="2511422" y="1055687"/>
                </a:moveTo>
                <a:lnTo>
                  <a:pt x="2514597" y="1055687"/>
                </a:lnTo>
                <a:lnTo>
                  <a:pt x="2511422" y="1063624"/>
                </a:lnTo>
                <a:close/>
                <a:moveTo>
                  <a:pt x="746652" y="1055687"/>
                </a:moveTo>
                <a:cubicBezTo>
                  <a:pt x="746652" y="1055687"/>
                  <a:pt x="746652" y="1055687"/>
                  <a:pt x="761522" y="1066849"/>
                </a:cubicBezTo>
                <a:cubicBezTo>
                  <a:pt x="761522" y="1066849"/>
                  <a:pt x="761522" y="1066849"/>
                  <a:pt x="742934" y="1074291"/>
                </a:cubicBezTo>
                <a:cubicBezTo>
                  <a:pt x="742934" y="1074291"/>
                  <a:pt x="742934" y="1074291"/>
                  <a:pt x="750369" y="1081732"/>
                </a:cubicBezTo>
                <a:cubicBezTo>
                  <a:pt x="750369" y="1081732"/>
                  <a:pt x="750369" y="1081732"/>
                  <a:pt x="739217" y="1081732"/>
                </a:cubicBezTo>
                <a:cubicBezTo>
                  <a:pt x="735499" y="1085453"/>
                  <a:pt x="731782" y="1089173"/>
                  <a:pt x="731782" y="1096615"/>
                </a:cubicBezTo>
                <a:cubicBezTo>
                  <a:pt x="731782" y="1096615"/>
                  <a:pt x="731782" y="1096615"/>
                  <a:pt x="750369" y="1107777"/>
                </a:cubicBezTo>
                <a:cubicBezTo>
                  <a:pt x="757804" y="1100336"/>
                  <a:pt x="768957" y="1092894"/>
                  <a:pt x="772674" y="1085453"/>
                </a:cubicBezTo>
                <a:cubicBezTo>
                  <a:pt x="750369" y="1092894"/>
                  <a:pt x="776392" y="1085453"/>
                  <a:pt x="761522" y="1085453"/>
                </a:cubicBezTo>
                <a:cubicBezTo>
                  <a:pt x="761522" y="1085453"/>
                  <a:pt x="761522" y="1085453"/>
                  <a:pt x="798697" y="1074291"/>
                </a:cubicBezTo>
                <a:cubicBezTo>
                  <a:pt x="798697" y="1074291"/>
                  <a:pt x="798697" y="1074291"/>
                  <a:pt x="802414" y="1085453"/>
                </a:cubicBezTo>
                <a:cubicBezTo>
                  <a:pt x="802414" y="1085453"/>
                  <a:pt x="802414" y="1085453"/>
                  <a:pt x="809849" y="1078011"/>
                </a:cubicBezTo>
                <a:cubicBezTo>
                  <a:pt x="821002" y="1074291"/>
                  <a:pt x="835872" y="1070570"/>
                  <a:pt x="843304" y="1078011"/>
                </a:cubicBezTo>
                <a:cubicBezTo>
                  <a:pt x="843304" y="1078011"/>
                  <a:pt x="843304" y="1078011"/>
                  <a:pt x="839589" y="1074291"/>
                </a:cubicBezTo>
                <a:cubicBezTo>
                  <a:pt x="847021" y="1070570"/>
                  <a:pt x="854456" y="1070570"/>
                  <a:pt x="854456" y="1066849"/>
                </a:cubicBezTo>
                <a:cubicBezTo>
                  <a:pt x="854456" y="1066849"/>
                  <a:pt x="854456" y="1066849"/>
                  <a:pt x="865608" y="1074291"/>
                </a:cubicBezTo>
                <a:cubicBezTo>
                  <a:pt x="873043" y="1055687"/>
                  <a:pt x="884196" y="1081732"/>
                  <a:pt x="910218" y="1074291"/>
                </a:cubicBezTo>
                <a:cubicBezTo>
                  <a:pt x="910218" y="1074291"/>
                  <a:pt x="887913" y="1078011"/>
                  <a:pt x="891631" y="1081732"/>
                </a:cubicBezTo>
                <a:cubicBezTo>
                  <a:pt x="876761" y="1085453"/>
                  <a:pt x="861891" y="1081732"/>
                  <a:pt x="850738" y="1089173"/>
                </a:cubicBezTo>
                <a:cubicBezTo>
                  <a:pt x="832154" y="1092894"/>
                  <a:pt x="854456" y="1104056"/>
                  <a:pt x="835872" y="1107777"/>
                </a:cubicBezTo>
                <a:cubicBezTo>
                  <a:pt x="835872" y="1096615"/>
                  <a:pt x="821002" y="1107777"/>
                  <a:pt x="813567" y="1100336"/>
                </a:cubicBezTo>
                <a:cubicBezTo>
                  <a:pt x="813567" y="1100336"/>
                  <a:pt x="813567" y="1100336"/>
                  <a:pt x="809849" y="1107777"/>
                </a:cubicBezTo>
                <a:cubicBezTo>
                  <a:pt x="802414" y="1104056"/>
                  <a:pt x="787544" y="1107777"/>
                  <a:pt x="776392" y="1111498"/>
                </a:cubicBezTo>
                <a:cubicBezTo>
                  <a:pt x="776392" y="1111498"/>
                  <a:pt x="776392" y="1111498"/>
                  <a:pt x="780109" y="1115218"/>
                </a:cubicBezTo>
                <a:cubicBezTo>
                  <a:pt x="772674" y="1107777"/>
                  <a:pt x="761522" y="1111498"/>
                  <a:pt x="750369" y="1111498"/>
                </a:cubicBezTo>
                <a:cubicBezTo>
                  <a:pt x="750369" y="1111498"/>
                  <a:pt x="750369" y="1111498"/>
                  <a:pt x="761522" y="1118939"/>
                </a:cubicBezTo>
                <a:cubicBezTo>
                  <a:pt x="791262" y="1118939"/>
                  <a:pt x="806132" y="1115218"/>
                  <a:pt x="839589" y="1115218"/>
                </a:cubicBezTo>
                <a:cubicBezTo>
                  <a:pt x="839589" y="1118939"/>
                  <a:pt x="861891" y="1115218"/>
                  <a:pt x="858174" y="1126380"/>
                </a:cubicBezTo>
                <a:cubicBezTo>
                  <a:pt x="861891" y="1115218"/>
                  <a:pt x="865608" y="1126380"/>
                  <a:pt x="873043" y="1122660"/>
                </a:cubicBezTo>
                <a:cubicBezTo>
                  <a:pt x="873043" y="1122660"/>
                  <a:pt x="873043" y="1122660"/>
                  <a:pt x="850738" y="1115218"/>
                </a:cubicBezTo>
                <a:cubicBezTo>
                  <a:pt x="850738" y="1115218"/>
                  <a:pt x="850738" y="1115218"/>
                  <a:pt x="869326" y="1107777"/>
                </a:cubicBezTo>
                <a:cubicBezTo>
                  <a:pt x="876761" y="1111498"/>
                  <a:pt x="876761" y="1122660"/>
                  <a:pt x="887913" y="1122660"/>
                </a:cubicBezTo>
                <a:cubicBezTo>
                  <a:pt x="865608" y="1126380"/>
                  <a:pt x="847021" y="1141263"/>
                  <a:pt x="832154" y="1137543"/>
                </a:cubicBezTo>
                <a:cubicBezTo>
                  <a:pt x="832154" y="1137543"/>
                  <a:pt x="832154" y="1137543"/>
                  <a:pt x="832154" y="1152425"/>
                </a:cubicBezTo>
                <a:cubicBezTo>
                  <a:pt x="847021" y="1144984"/>
                  <a:pt x="861891" y="1148705"/>
                  <a:pt x="873043" y="1148705"/>
                </a:cubicBezTo>
                <a:cubicBezTo>
                  <a:pt x="873043" y="1148705"/>
                  <a:pt x="873043" y="1148705"/>
                  <a:pt x="876761" y="1141263"/>
                </a:cubicBezTo>
                <a:cubicBezTo>
                  <a:pt x="880478" y="1141263"/>
                  <a:pt x="876761" y="1152425"/>
                  <a:pt x="891631" y="1148705"/>
                </a:cubicBezTo>
                <a:cubicBezTo>
                  <a:pt x="891631" y="1148705"/>
                  <a:pt x="891631" y="1148705"/>
                  <a:pt x="891631" y="1141263"/>
                </a:cubicBezTo>
                <a:cubicBezTo>
                  <a:pt x="891631" y="1141263"/>
                  <a:pt x="891631" y="1141263"/>
                  <a:pt x="910218" y="1152425"/>
                </a:cubicBezTo>
                <a:lnTo>
                  <a:pt x="910218" y="1159867"/>
                </a:lnTo>
                <a:cubicBezTo>
                  <a:pt x="895348" y="1167308"/>
                  <a:pt x="876761" y="1167308"/>
                  <a:pt x="873043" y="1182191"/>
                </a:cubicBezTo>
                <a:cubicBezTo>
                  <a:pt x="876761" y="1189632"/>
                  <a:pt x="884196" y="1185912"/>
                  <a:pt x="887913" y="1193353"/>
                </a:cubicBezTo>
                <a:cubicBezTo>
                  <a:pt x="891631" y="1185912"/>
                  <a:pt x="910218" y="1178470"/>
                  <a:pt x="902783" y="1171029"/>
                </a:cubicBezTo>
                <a:cubicBezTo>
                  <a:pt x="917653" y="1171029"/>
                  <a:pt x="921370" y="1163588"/>
                  <a:pt x="936240" y="1159867"/>
                </a:cubicBezTo>
                <a:cubicBezTo>
                  <a:pt x="939957" y="1156146"/>
                  <a:pt x="947392" y="1152425"/>
                  <a:pt x="943675" y="1148705"/>
                </a:cubicBezTo>
                <a:cubicBezTo>
                  <a:pt x="965980" y="1152425"/>
                  <a:pt x="977132" y="1133822"/>
                  <a:pt x="999437" y="1133822"/>
                </a:cubicBezTo>
                <a:cubicBezTo>
                  <a:pt x="999437" y="1133822"/>
                  <a:pt x="999437" y="1133822"/>
                  <a:pt x="988285" y="1137543"/>
                </a:cubicBezTo>
                <a:cubicBezTo>
                  <a:pt x="999437" y="1137543"/>
                  <a:pt x="1006872" y="1141263"/>
                  <a:pt x="1018024" y="1144984"/>
                </a:cubicBezTo>
                <a:cubicBezTo>
                  <a:pt x="1010589" y="1133822"/>
                  <a:pt x="1032894" y="1130101"/>
                  <a:pt x="1036612" y="1126380"/>
                </a:cubicBezTo>
                <a:cubicBezTo>
                  <a:pt x="1036612" y="1126380"/>
                  <a:pt x="1036612" y="1126380"/>
                  <a:pt x="1047764" y="1130101"/>
                </a:cubicBezTo>
                <a:cubicBezTo>
                  <a:pt x="1047764" y="1130101"/>
                  <a:pt x="1047764" y="1130101"/>
                  <a:pt x="1040329" y="1144984"/>
                </a:cubicBezTo>
                <a:cubicBezTo>
                  <a:pt x="1040329" y="1144984"/>
                  <a:pt x="1040329" y="1144984"/>
                  <a:pt x="1018024" y="1148705"/>
                </a:cubicBezTo>
                <a:cubicBezTo>
                  <a:pt x="1018024" y="1148705"/>
                  <a:pt x="1018024" y="1148705"/>
                  <a:pt x="1018024" y="1174750"/>
                </a:cubicBezTo>
                <a:cubicBezTo>
                  <a:pt x="1018024" y="1174750"/>
                  <a:pt x="1018024" y="1174750"/>
                  <a:pt x="1006872" y="1174750"/>
                </a:cubicBezTo>
                <a:cubicBezTo>
                  <a:pt x="1010589" y="1171029"/>
                  <a:pt x="1018024" y="1167308"/>
                  <a:pt x="1010589" y="1159867"/>
                </a:cubicBezTo>
                <a:cubicBezTo>
                  <a:pt x="1003154" y="1156146"/>
                  <a:pt x="980850" y="1167308"/>
                  <a:pt x="965980" y="1178470"/>
                </a:cubicBezTo>
                <a:cubicBezTo>
                  <a:pt x="969697" y="1167308"/>
                  <a:pt x="951110" y="1182191"/>
                  <a:pt x="954827" y="1174750"/>
                </a:cubicBezTo>
                <a:cubicBezTo>
                  <a:pt x="943675" y="1174750"/>
                  <a:pt x="921370" y="1178470"/>
                  <a:pt x="925088" y="1185912"/>
                </a:cubicBezTo>
                <a:cubicBezTo>
                  <a:pt x="925088" y="1185912"/>
                  <a:pt x="925088" y="1185912"/>
                  <a:pt x="917653" y="1185912"/>
                </a:cubicBezTo>
                <a:cubicBezTo>
                  <a:pt x="913936" y="1185912"/>
                  <a:pt x="917653" y="1197074"/>
                  <a:pt x="932523" y="1197074"/>
                </a:cubicBezTo>
                <a:cubicBezTo>
                  <a:pt x="921370" y="1204515"/>
                  <a:pt x="910218" y="1197074"/>
                  <a:pt x="899065" y="1197074"/>
                </a:cubicBezTo>
                <a:cubicBezTo>
                  <a:pt x="899065" y="1197074"/>
                  <a:pt x="899065" y="1197074"/>
                  <a:pt x="899065" y="1204515"/>
                </a:cubicBezTo>
                <a:cubicBezTo>
                  <a:pt x="899065" y="1204515"/>
                  <a:pt x="899065" y="1204515"/>
                  <a:pt x="869326" y="1204515"/>
                </a:cubicBezTo>
                <a:cubicBezTo>
                  <a:pt x="869326" y="1204515"/>
                  <a:pt x="869326" y="1204515"/>
                  <a:pt x="869326" y="1197074"/>
                </a:cubicBezTo>
                <a:cubicBezTo>
                  <a:pt x="850738" y="1200795"/>
                  <a:pt x="858174" y="1211957"/>
                  <a:pt x="839589" y="1219398"/>
                </a:cubicBezTo>
                <a:cubicBezTo>
                  <a:pt x="839589" y="1219398"/>
                  <a:pt x="839589" y="1219398"/>
                  <a:pt x="832154" y="1215677"/>
                </a:cubicBezTo>
                <a:cubicBezTo>
                  <a:pt x="832154" y="1215677"/>
                  <a:pt x="832154" y="1215677"/>
                  <a:pt x="824719" y="1223119"/>
                </a:cubicBezTo>
                <a:cubicBezTo>
                  <a:pt x="824719" y="1223119"/>
                  <a:pt x="824719" y="1223119"/>
                  <a:pt x="813567" y="1219398"/>
                </a:cubicBezTo>
                <a:cubicBezTo>
                  <a:pt x="813567" y="1204515"/>
                  <a:pt x="828437" y="1219398"/>
                  <a:pt x="835872" y="1208236"/>
                </a:cubicBezTo>
                <a:cubicBezTo>
                  <a:pt x="809849" y="1215677"/>
                  <a:pt x="787544" y="1204515"/>
                  <a:pt x="765239" y="1215677"/>
                </a:cubicBezTo>
                <a:cubicBezTo>
                  <a:pt x="765239" y="1215677"/>
                  <a:pt x="765239" y="1215677"/>
                  <a:pt x="750369" y="1226839"/>
                </a:cubicBezTo>
                <a:cubicBezTo>
                  <a:pt x="739217" y="1226839"/>
                  <a:pt x="728064" y="1223119"/>
                  <a:pt x="720629" y="1226839"/>
                </a:cubicBezTo>
                <a:cubicBezTo>
                  <a:pt x="720629" y="1226839"/>
                  <a:pt x="720629" y="1226839"/>
                  <a:pt x="716912" y="1230560"/>
                </a:cubicBezTo>
                <a:cubicBezTo>
                  <a:pt x="728064" y="1223119"/>
                  <a:pt x="728064" y="1238002"/>
                  <a:pt x="735499" y="1234281"/>
                </a:cubicBezTo>
                <a:cubicBezTo>
                  <a:pt x="735499" y="1234281"/>
                  <a:pt x="735499" y="1234281"/>
                  <a:pt x="702042" y="1249164"/>
                </a:cubicBezTo>
                <a:lnTo>
                  <a:pt x="702042" y="1249245"/>
                </a:lnTo>
                <a:lnTo>
                  <a:pt x="700474" y="1249280"/>
                </a:lnTo>
                <a:lnTo>
                  <a:pt x="702042" y="1252061"/>
                </a:lnTo>
                <a:lnTo>
                  <a:pt x="702042" y="1256605"/>
                </a:lnTo>
                <a:cubicBezTo>
                  <a:pt x="707618" y="1258466"/>
                  <a:pt x="704830" y="1255675"/>
                  <a:pt x="702506" y="1252884"/>
                </a:cubicBezTo>
                <a:lnTo>
                  <a:pt x="702042" y="1252061"/>
                </a:lnTo>
                <a:lnTo>
                  <a:pt x="702042" y="1250094"/>
                </a:lnTo>
                <a:lnTo>
                  <a:pt x="702042" y="1249245"/>
                </a:lnTo>
                <a:lnTo>
                  <a:pt x="705759" y="1249164"/>
                </a:lnTo>
                <a:cubicBezTo>
                  <a:pt x="716912" y="1245443"/>
                  <a:pt x="728064" y="1245443"/>
                  <a:pt x="728064" y="1249164"/>
                </a:cubicBezTo>
                <a:cubicBezTo>
                  <a:pt x="728064" y="1249164"/>
                  <a:pt x="713194" y="1256605"/>
                  <a:pt x="713194" y="1252884"/>
                </a:cubicBezTo>
                <a:cubicBezTo>
                  <a:pt x="713194" y="1252884"/>
                  <a:pt x="713194" y="1252884"/>
                  <a:pt x="713194" y="1264047"/>
                </a:cubicBezTo>
                <a:cubicBezTo>
                  <a:pt x="713194" y="1264047"/>
                  <a:pt x="713194" y="1264047"/>
                  <a:pt x="724347" y="1267767"/>
                </a:cubicBezTo>
                <a:cubicBezTo>
                  <a:pt x="724347" y="1267767"/>
                  <a:pt x="724347" y="1267767"/>
                  <a:pt x="720629" y="1275209"/>
                </a:cubicBezTo>
                <a:cubicBezTo>
                  <a:pt x="720629" y="1275209"/>
                  <a:pt x="720629" y="1275209"/>
                  <a:pt x="698324" y="1260326"/>
                </a:cubicBezTo>
                <a:cubicBezTo>
                  <a:pt x="698324" y="1260326"/>
                  <a:pt x="698324" y="1260326"/>
                  <a:pt x="679737" y="1264047"/>
                </a:cubicBezTo>
                <a:cubicBezTo>
                  <a:pt x="679737" y="1264047"/>
                  <a:pt x="679737" y="1264047"/>
                  <a:pt x="679737" y="1252884"/>
                </a:cubicBezTo>
                <a:cubicBezTo>
                  <a:pt x="679737" y="1252884"/>
                  <a:pt x="679737" y="1252884"/>
                  <a:pt x="694607" y="1260326"/>
                </a:cubicBezTo>
                <a:cubicBezTo>
                  <a:pt x="694607" y="1260326"/>
                  <a:pt x="694607" y="1260326"/>
                  <a:pt x="698324" y="1256605"/>
                </a:cubicBezTo>
                <a:cubicBezTo>
                  <a:pt x="698324" y="1241722"/>
                  <a:pt x="687172" y="1252884"/>
                  <a:pt x="683454" y="1245443"/>
                </a:cubicBezTo>
                <a:cubicBezTo>
                  <a:pt x="683454" y="1245443"/>
                  <a:pt x="683454" y="1245443"/>
                  <a:pt x="694607" y="1245443"/>
                </a:cubicBezTo>
                <a:cubicBezTo>
                  <a:pt x="694607" y="1245443"/>
                  <a:pt x="694607" y="1245443"/>
                  <a:pt x="687172" y="1238002"/>
                </a:cubicBezTo>
                <a:cubicBezTo>
                  <a:pt x="676019" y="1234281"/>
                  <a:pt x="649997" y="1252884"/>
                  <a:pt x="638845" y="1249164"/>
                </a:cubicBezTo>
                <a:cubicBezTo>
                  <a:pt x="638845" y="1241722"/>
                  <a:pt x="631410" y="1238002"/>
                  <a:pt x="627693" y="1234281"/>
                </a:cubicBezTo>
                <a:cubicBezTo>
                  <a:pt x="627693" y="1226839"/>
                  <a:pt x="620258" y="1249164"/>
                  <a:pt x="609105" y="1245443"/>
                </a:cubicBezTo>
                <a:cubicBezTo>
                  <a:pt x="609105" y="1245443"/>
                  <a:pt x="609105" y="1245443"/>
                  <a:pt x="612823" y="1238002"/>
                </a:cubicBezTo>
                <a:cubicBezTo>
                  <a:pt x="612823" y="1238002"/>
                  <a:pt x="612823" y="1238002"/>
                  <a:pt x="586800" y="1238002"/>
                </a:cubicBezTo>
                <a:cubicBezTo>
                  <a:pt x="586800" y="1238002"/>
                  <a:pt x="586800" y="1238002"/>
                  <a:pt x="579366" y="1245443"/>
                </a:cubicBezTo>
                <a:cubicBezTo>
                  <a:pt x="579366" y="1245443"/>
                  <a:pt x="579366" y="1245443"/>
                  <a:pt x="564496" y="1230560"/>
                </a:cubicBezTo>
                <a:cubicBezTo>
                  <a:pt x="564496" y="1230560"/>
                  <a:pt x="564496" y="1230560"/>
                  <a:pt x="557061" y="1234281"/>
                </a:cubicBezTo>
                <a:cubicBezTo>
                  <a:pt x="557061" y="1234281"/>
                  <a:pt x="557061" y="1234281"/>
                  <a:pt x="560778" y="1226839"/>
                </a:cubicBezTo>
                <a:cubicBezTo>
                  <a:pt x="564496" y="1226839"/>
                  <a:pt x="545905" y="1226839"/>
                  <a:pt x="538470" y="1234281"/>
                </a:cubicBezTo>
                <a:cubicBezTo>
                  <a:pt x="538470" y="1226839"/>
                  <a:pt x="531035" y="1223119"/>
                  <a:pt x="534753" y="1219398"/>
                </a:cubicBezTo>
                <a:cubicBezTo>
                  <a:pt x="531035" y="1226839"/>
                  <a:pt x="527317" y="1215677"/>
                  <a:pt x="519882" y="1215677"/>
                </a:cubicBezTo>
                <a:cubicBezTo>
                  <a:pt x="519882" y="1215677"/>
                  <a:pt x="519882" y="1215677"/>
                  <a:pt x="519882" y="1223119"/>
                </a:cubicBezTo>
                <a:cubicBezTo>
                  <a:pt x="508731" y="1226839"/>
                  <a:pt x="516169" y="1215677"/>
                  <a:pt x="512447" y="1211957"/>
                </a:cubicBezTo>
                <a:cubicBezTo>
                  <a:pt x="508731" y="1215677"/>
                  <a:pt x="501294" y="1215677"/>
                  <a:pt x="497578" y="1211957"/>
                </a:cubicBezTo>
                <a:cubicBezTo>
                  <a:pt x="497578" y="1211957"/>
                  <a:pt x="497578" y="1211957"/>
                  <a:pt x="490144" y="1226839"/>
                </a:cubicBezTo>
                <a:cubicBezTo>
                  <a:pt x="478990" y="1211957"/>
                  <a:pt x="456686" y="1226839"/>
                  <a:pt x="441818" y="1215677"/>
                </a:cubicBezTo>
                <a:cubicBezTo>
                  <a:pt x="430664" y="1226839"/>
                  <a:pt x="478990" y="1223119"/>
                  <a:pt x="486425" y="1238002"/>
                </a:cubicBezTo>
                <a:cubicBezTo>
                  <a:pt x="486425" y="1238002"/>
                  <a:pt x="486425" y="1238002"/>
                  <a:pt x="485964" y="1237071"/>
                </a:cubicBezTo>
                <a:lnTo>
                  <a:pt x="482999" y="1231142"/>
                </a:lnTo>
                <a:lnTo>
                  <a:pt x="490612" y="1229630"/>
                </a:lnTo>
                <a:cubicBezTo>
                  <a:pt x="496650" y="1228700"/>
                  <a:pt x="503154" y="1228700"/>
                  <a:pt x="501294" y="1234281"/>
                </a:cubicBezTo>
                <a:cubicBezTo>
                  <a:pt x="497578" y="1234281"/>
                  <a:pt x="490144" y="1234281"/>
                  <a:pt x="490144" y="1241722"/>
                </a:cubicBezTo>
                <a:cubicBezTo>
                  <a:pt x="490144" y="1241722"/>
                  <a:pt x="490144" y="1241722"/>
                  <a:pt x="475273" y="1238002"/>
                </a:cubicBezTo>
                <a:cubicBezTo>
                  <a:pt x="482712" y="1249164"/>
                  <a:pt x="460408" y="1245443"/>
                  <a:pt x="467837" y="1256605"/>
                </a:cubicBezTo>
                <a:cubicBezTo>
                  <a:pt x="456686" y="1267767"/>
                  <a:pt x="441818" y="1271488"/>
                  <a:pt x="430664" y="1275209"/>
                </a:cubicBezTo>
                <a:cubicBezTo>
                  <a:pt x="434379" y="1271488"/>
                  <a:pt x="430664" y="1256605"/>
                  <a:pt x="438102" y="1252884"/>
                </a:cubicBezTo>
                <a:cubicBezTo>
                  <a:pt x="438102" y="1252884"/>
                  <a:pt x="438102" y="1252884"/>
                  <a:pt x="460408" y="1245443"/>
                </a:cubicBezTo>
                <a:cubicBezTo>
                  <a:pt x="441818" y="1245443"/>
                  <a:pt x="456686" y="1238002"/>
                  <a:pt x="449255" y="1238002"/>
                </a:cubicBezTo>
                <a:lnTo>
                  <a:pt x="445136" y="1239831"/>
                </a:lnTo>
                <a:lnTo>
                  <a:pt x="441409" y="1238118"/>
                </a:lnTo>
                <a:cubicBezTo>
                  <a:pt x="431825" y="1238467"/>
                  <a:pt x="418581" y="1248233"/>
                  <a:pt x="415798" y="1245443"/>
                </a:cubicBezTo>
                <a:cubicBezTo>
                  <a:pt x="415798" y="1245443"/>
                  <a:pt x="415798" y="1245443"/>
                  <a:pt x="408361" y="1238002"/>
                </a:cubicBezTo>
                <a:cubicBezTo>
                  <a:pt x="419512" y="1226839"/>
                  <a:pt x="426952" y="1234281"/>
                  <a:pt x="438102" y="1238002"/>
                </a:cubicBezTo>
                <a:cubicBezTo>
                  <a:pt x="438102" y="1238002"/>
                  <a:pt x="438102" y="1238002"/>
                  <a:pt x="449255" y="1230560"/>
                </a:cubicBezTo>
                <a:cubicBezTo>
                  <a:pt x="430664" y="1223119"/>
                  <a:pt x="438102" y="1226839"/>
                  <a:pt x="415798" y="1215677"/>
                </a:cubicBezTo>
                <a:cubicBezTo>
                  <a:pt x="415798" y="1223119"/>
                  <a:pt x="419512" y="1223119"/>
                  <a:pt x="419512" y="1226839"/>
                </a:cubicBezTo>
                <a:cubicBezTo>
                  <a:pt x="397207" y="1223119"/>
                  <a:pt x="397207" y="1249164"/>
                  <a:pt x="378618" y="1245443"/>
                </a:cubicBezTo>
                <a:cubicBezTo>
                  <a:pt x="386055" y="1241722"/>
                  <a:pt x="386055" y="1238002"/>
                  <a:pt x="386055" y="1234281"/>
                </a:cubicBezTo>
                <a:cubicBezTo>
                  <a:pt x="382341" y="1241722"/>
                  <a:pt x="363751" y="1234281"/>
                  <a:pt x="360035" y="1245443"/>
                </a:cubicBezTo>
                <a:cubicBezTo>
                  <a:pt x="367466" y="1245443"/>
                  <a:pt x="363751" y="1245443"/>
                  <a:pt x="367466" y="1252884"/>
                </a:cubicBezTo>
                <a:cubicBezTo>
                  <a:pt x="367466" y="1252884"/>
                  <a:pt x="367466" y="1252884"/>
                  <a:pt x="363751" y="1249164"/>
                </a:cubicBezTo>
                <a:cubicBezTo>
                  <a:pt x="363751" y="1249164"/>
                  <a:pt x="363751" y="1249164"/>
                  <a:pt x="363751" y="1260326"/>
                </a:cubicBezTo>
                <a:cubicBezTo>
                  <a:pt x="363751" y="1260326"/>
                  <a:pt x="363751" y="1260326"/>
                  <a:pt x="352598" y="1260326"/>
                </a:cubicBezTo>
                <a:cubicBezTo>
                  <a:pt x="352598" y="1260326"/>
                  <a:pt x="352598" y="1260326"/>
                  <a:pt x="356313" y="1256605"/>
                </a:cubicBezTo>
                <a:cubicBezTo>
                  <a:pt x="352598" y="1252884"/>
                  <a:pt x="341447" y="1252884"/>
                  <a:pt x="334009" y="1252884"/>
                </a:cubicBezTo>
                <a:cubicBezTo>
                  <a:pt x="334009" y="1245443"/>
                  <a:pt x="330294" y="1245443"/>
                  <a:pt x="326573" y="1245443"/>
                </a:cubicBezTo>
                <a:cubicBezTo>
                  <a:pt x="326573" y="1245443"/>
                  <a:pt x="326573" y="1245443"/>
                  <a:pt x="326573" y="1260326"/>
                </a:cubicBezTo>
                <a:cubicBezTo>
                  <a:pt x="326573" y="1260326"/>
                  <a:pt x="326573" y="1260326"/>
                  <a:pt x="311703" y="1256605"/>
                </a:cubicBezTo>
                <a:cubicBezTo>
                  <a:pt x="311703" y="1256605"/>
                  <a:pt x="311703" y="1256605"/>
                  <a:pt x="315421" y="1264047"/>
                </a:cubicBezTo>
                <a:cubicBezTo>
                  <a:pt x="315421" y="1264047"/>
                  <a:pt x="315421" y="1264047"/>
                  <a:pt x="311703" y="1260326"/>
                </a:cubicBezTo>
                <a:cubicBezTo>
                  <a:pt x="300550" y="1256605"/>
                  <a:pt x="296837" y="1267767"/>
                  <a:pt x="300550" y="1271488"/>
                </a:cubicBezTo>
                <a:cubicBezTo>
                  <a:pt x="300550" y="1271488"/>
                  <a:pt x="300550" y="1271488"/>
                  <a:pt x="278232" y="1267767"/>
                </a:cubicBezTo>
                <a:cubicBezTo>
                  <a:pt x="274517" y="1267767"/>
                  <a:pt x="274517" y="1271488"/>
                  <a:pt x="278232" y="1275209"/>
                </a:cubicBezTo>
                <a:cubicBezTo>
                  <a:pt x="278232" y="1275209"/>
                  <a:pt x="278232" y="1275209"/>
                  <a:pt x="252209" y="1271488"/>
                </a:cubicBezTo>
                <a:cubicBezTo>
                  <a:pt x="252209" y="1271488"/>
                  <a:pt x="252209" y="1271488"/>
                  <a:pt x="248492" y="1264047"/>
                </a:cubicBezTo>
                <a:cubicBezTo>
                  <a:pt x="241056" y="1271488"/>
                  <a:pt x="229904" y="1267767"/>
                  <a:pt x="218752" y="1267767"/>
                </a:cubicBezTo>
                <a:cubicBezTo>
                  <a:pt x="218752" y="1267767"/>
                  <a:pt x="218752" y="1267767"/>
                  <a:pt x="218752" y="1275209"/>
                </a:cubicBezTo>
                <a:cubicBezTo>
                  <a:pt x="222471" y="1275209"/>
                  <a:pt x="226187" y="1271488"/>
                  <a:pt x="229904" y="1271488"/>
                </a:cubicBezTo>
                <a:cubicBezTo>
                  <a:pt x="229904" y="1271488"/>
                  <a:pt x="229904" y="1271488"/>
                  <a:pt x="229904" y="1275209"/>
                </a:cubicBezTo>
                <a:cubicBezTo>
                  <a:pt x="226187" y="1271488"/>
                  <a:pt x="215034" y="1282650"/>
                  <a:pt x="211319" y="1275209"/>
                </a:cubicBezTo>
                <a:cubicBezTo>
                  <a:pt x="211319" y="1275209"/>
                  <a:pt x="211319" y="1275209"/>
                  <a:pt x="211319" y="1278929"/>
                </a:cubicBezTo>
                <a:cubicBezTo>
                  <a:pt x="207600" y="1278929"/>
                  <a:pt x="189015" y="1275209"/>
                  <a:pt x="189015" y="1275209"/>
                </a:cubicBezTo>
                <a:cubicBezTo>
                  <a:pt x="189015" y="1275209"/>
                  <a:pt x="189015" y="1275209"/>
                  <a:pt x="189015" y="1278929"/>
                </a:cubicBezTo>
                <a:cubicBezTo>
                  <a:pt x="187154" y="1280790"/>
                  <a:pt x="184366" y="1279860"/>
                  <a:pt x="179720" y="1278929"/>
                </a:cubicBezTo>
                <a:lnTo>
                  <a:pt x="162990" y="1278929"/>
                </a:lnTo>
                <a:cubicBezTo>
                  <a:pt x="162990" y="1278929"/>
                  <a:pt x="162990" y="1278929"/>
                  <a:pt x="136969" y="1282650"/>
                </a:cubicBezTo>
                <a:cubicBezTo>
                  <a:pt x="136969" y="1282650"/>
                  <a:pt x="136969" y="1282650"/>
                  <a:pt x="144402" y="1286371"/>
                </a:cubicBezTo>
                <a:cubicBezTo>
                  <a:pt x="129532" y="1293812"/>
                  <a:pt x="114665" y="1278929"/>
                  <a:pt x="99791" y="1278929"/>
                </a:cubicBezTo>
                <a:cubicBezTo>
                  <a:pt x="99791" y="1278929"/>
                  <a:pt x="99791" y="1278929"/>
                  <a:pt x="125817" y="1278929"/>
                </a:cubicBezTo>
                <a:cubicBezTo>
                  <a:pt x="125817" y="1278929"/>
                  <a:pt x="125817" y="1278929"/>
                  <a:pt x="136969" y="1267767"/>
                </a:cubicBezTo>
                <a:cubicBezTo>
                  <a:pt x="151838" y="1278929"/>
                  <a:pt x="159273" y="1260326"/>
                  <a:pt x="174142" y="1271488"/>
                </a:cubicBezTo>
                <a:cubicBezTo>
                  <a:pt x="162990" y="1256605"/>
                  <a:pt x="181578" y="1267767"/>
                  <a:pt x="174142" y="1260326"/>
                </a:cubicBezTo>
                <a:cubicBezTo>
                  <a:pt x="174142" y="1260326"/>
                  <a:pt x="174142" y="1260326"/>
                  <a:pt x="185294" y="1264047"/>
                </a:cubicBezTo>
                <a:cubicBezTo>
                  <a:pt x="189015" y="1260326"/>
                  <a:pt x="189015" y="1260326"/>
                  <a:pt x="185294" y="1256605"/>
                </a:cubicBezTo>
                <a:cubicBezTo>
                  <a:pt x="192730" y="1260326"/>
                  <a:pt x="203882" y="1264047"/>
                  <a:pt x="196448" y="1260326"/>
                </a:cubicBezTo>
                <a:cubicBezTo>
                  <a:pt x="196448" y="1252884"/>
                  <a:pt x="189015" y="1249164"/>
                  <a:pt x="185294" y="1245443"/>
                </a:cubicBezTo>
                <a:cubicBezTo>
                  <a:pt x="170426" y="1256605"/>
                  <a:pt x="170426" y="1238002"/>
                  <a:pt x="155558" y="1234281"/>
                </a:cubicBezTo>
                <a:cubicBezTo>
                  <a:pt x="151838" y="1238002"/>
                  <a:pt x="155558" y="1241722"/>
                  <a:pt x="159273" y="1245443"/>
                </a:cubicBezTo>
                <a:cubicBezTo>
                  <a:pt x="159273" y="1245443"/>
                  <a:pt x="159273" y="1245443"/>
                  <a:pt x="136969" y="1256605"/>
                </a:cubicBezTo>
                <a:cubicBezTo>
                  <a:pt x="136969" y="1256605"/>
                  <a:pt x="136969" y="1256605"/>
                  <a:pt x="129532" y="1249164"/>
                </a:cubicBezTo>
                <a:cubicBezTo>
                  <a:pt x="129532" y="1249164"/>
                  <a:pt x="129532" y="1249164"/>
                  <a:pt x="110946" y="1252884"/>
                </a:cubicBezTo>
                <a:cubicBezTo>
                  <a:pt x="110946" y="1252884"/>
                  <a:pt x="110946" y="1252884"/>
                  <a:pt x="110946" y="1256605"/>
                </a:cubicBezTo>
                <a:cubicBezTo>
                  <a:pt x="110946" y="1256605"/>
                  <a:pt x="110946" y="1256605"/>
                  <a:pt x="96076" y="1256605"/>
                </a:cubicBezTo>
                <a:cubicBezTo>
                  <a:pt x="96076" y="1256605"/>
                  <a:pt x="96076" y="1256605"/>
                  <a:pt x="103513" y="1249164"/>
                </a:cubicBezTo>
                <a:cubicBezTo>
                  <a:pt x="96076" y="1249164"/>
                  <a:pt x="92360" y="1249164"/>
                  <a:pt x="84924" y="1252884"/>
                </a:cubicBezTo>
                <a:cubicBezTo>
                  <a:pt x="84924" y="1252884"/>
                  <a:pt x="84924" y="1252884"/>
                  <a:pt x="81208" y="1267767"/>
                </a:cubicBezTo>
                <a:cubicBezTo>
                  <a:pt x="88640" y="1264047"/>
                  <a:pt x="92360" y="1267767"/>
                  <a:pt x="96076" y="1271488"/>
                </a:cubicBezTo>
                <a:cubicBezTo>
                  <a:pt x="84924" y="1260326"/>
                  <a:pt x="88640" y="1282650"/>
                  <a:pt x="84924" y="1267767"/>
                </a:cubicBezTo>
                <a:cubicBezTo>
                  <a:pt x="81208" y="1271488"/>
                  <a:pt x="84924" y="1275209"/>
                  <a:pt x="84924" y="1275209"/>
                </a:cubicBezTo>
                <a:cubicBezTo>
                  <a:pt x="84924" y="1275209"/>
                  <a:pt x="84924" y="1275209"/>
                  <a:pt x="73771" y="1260326"/>
                </a:cubicBezTo>
                <a:cubicBezTo>
                  <a:pt x="73771" y="1260326"/>
                  <a:pt x="73771" y="1260326"/>
                  <a:pt x="40315" y="1260326"/>
                </a:cubicBezTo>
                <a:cubicBezTo>
                  <a:pt x="40315" y="1260326"/>
                  <a:pt x="40315" y="1260326"/>
                  <a:pt x="44030" y="1264047"/>
                </a:cubicBezTo>
                <a:cubicBezTo>
                  <a:pt x="36594" y="1264047"/>
                  <a:pt x="36594" y="1256605"/>
                  <a:pt x="36594" y="1256605"/>
                </a:cubicBezTo>
                <a:cubicBezTo>
                  <a:pt x="29163" y="1249164"/>
                  <a:pt x="32878" y="1267767"/>
                  <a:pt x="25442" y="1256605"/>
                </a:cubicBezTo>
                <a:cubicBezTo>
                  <a:pt x="25442" y="1249164"/>
                  <a:pt x="36594" y="1249164"/>
                  <a:pt x="44030" y="1249164"/>
                </a:cubicBezTo>
                <a:cubicBezTo>
                  <a:pt x="44030" y="1249164"/>
                  <a:pt x="44030" y="1249164"/>
                  <a:pt x="58900" y="1234281"/>
                </a:cubicBezTo>
                <a:cubicBezTo>
                  <a:pt x="47748" y="1223119"/>
                  <a:pt x="44030" y="1234281"/>
                  <a:pt x="32878" y="1226839"/>
                </a:cubicBezTo>
                <a:cubicBezTo>
                  <a:pt x="32878" y="1226839"/>
                  <a:pt x="32878" y="1226839"/>
                  <a:pt x="47748" y="1223119"/>
                </a:cubicBezTo>
                <a:cubicBezTo>
                  <a:pt x="51467" y="1215677"/>
                  <a:pt x="40315" y="1215677"/>
                  <a:pt x="36594" y="1215677"/>
                </a:cubicBezTo>
                <a:cubicBezTo>
                  <a:pt x="36594" y="1215677"/>
                  <a:pt x="36594" y="1215677"/>
                  <a:pt x="14289" y="1219398"/>
                </a:cubicBezTo>
                <a:lnTo>
                  <a:pt x="192730" y="1089173"/>
                </a:lnTo>
                <a:cubicBezTo>
                  <a:pt x="189015" y="1085453"/>
                  <a:pt x="207600" y="1081732"/>
                  <a:pt x="200167" y="1074291"/>
                </a:cubicBezTo>
                <a:cubicBezTo>
                  <a:pt x="200167" y="1074291"/>
                  <a:pt x="200167" y="1074291"/>
                  <a:pt x="211319" y="1078011"/>
                </a:cubicBezTo>
                <a:cubicBezTo>
                  <a:pt x="211319" y="1078011"/>
                  <a:pt x="211319" y="1078011"/>
                  <a:pt x="226187" y="1066849"/>
                </a:cubicBezTo>
                <a:cubicBezTo>
                  <a:pt x="226187" y="1070570"/>
                  <a:pt x="241056" y="1081732"/>
                  <a:pt x="229904" y="1085453"/>
                </a:cubicBezTo>
                <a:cubicBezTo>
                  <a:pt x="229904" y="1085453"/>
                  <a:pt x="229904" y="1085453"/>
                  <a:pt x="207600" y="1081732"/>
                </a:cubicBezTo>
                <a:cubicBezTo>
                  <a:pt x="207600" y="1081732"/>
                  <a:pt x="207600" y="1081732"/>
                  <a:pt x="218752" y="1092894"/>
                </a:cubicBezTo>
                <a:cubicBezTo>
                  <a:pt x="218752" y="1092894"/>
                  <a:pt x="218752" y="1092894"/>
                  <a:pt x="211319" y="1107777"/>
                </a:cubicBezTo>
                <a:cubicBezTo>
                  <a:pt x="203882" y="1111498"/>
                  <a:pt x="196448" y="1111498"/>
                  <a:pt x="185294" y="1107777"/>
                </a:cubicBezTo>
                <a:cubicBezTo>
                  <a:pt x="185294" y="1107777"/>
                  <a:pt x="185294" y="1107777"/>
                  <a:pt x="177862" y="1115218"/>
                </a:cubicBezTo>
                <a:cubicBezTo>
                  <a:pt x="192730" y="1104056"/>
                  <a:pt x="177862" y="1118939"/>
                  <a:pt x="189015" y="1115218"/>
                </a:cubicBezTo>
                <a:cubicBezTo>
                  <a:pt x="192730" y="1118939"/>
                  <a:pt x="189015" y="1118939"/>
                  <a:pt x="181578" y="1118939"/>
                </a:cubicBezTo>
                <a:cubicBezTo>
                  <a:pt x="177862" y="1130101"/>
                  <a:pt x="196448" y="1122660"/>
                  <a:pt x="203882" y="1126380"/>
                </a:cubicBezTo>
                <a:cubicBezTo>
                  <a:pt x="203882" y="1126380"/>
                  <a:pt x="203882" y="1126380"/>
                  <a:pt x="181578" y="1126380"/>
                </a:cubicBezTo>
                <a:cubicBezTo>
                  <a:pt x="181578" y="1126380"/>
                  <a:pt x="177862" y="1130101"/>
                  <a:pt x="185294" y="1130101"/>
                </a:cubicBezTo>
                <a:cubicBezTo>
                  <a:pt x="185294" y="1130101"/>
                  <a:pt x="185294" y="1130101"/>
                  <a:pt x="174142" y="1126380"/>
                </a:cubicBezTo>
                <a:cubicBezTo>
                  <a:pt x="174142" y="1126380"/>
                  <a:pt x="174142" y="1126380"/>
                  <a:pt x="166710" y="1130101"/>
                </a:cubicBezTo>
                <a:cubicBezTo>
                  <a:pt x="181578" y="1130101"/>
                  <a:pt x="189015" y="1141263"/>
                  <a:pt x="200167" y="1137543"/>
                </a:cubicBezTo>
                <a:cubicBezTo>
                  <a:pt x="189015" y="1130101"/>
                  <a:pt x="203882" y="1137543"/>
                  <a:pt x="200167" y="1133822"/>
                </a:cubicBezTo>
                <a:cubicBezTo>
                  <a:pt x="200167" y="1133822"/>
                  <a:pt x="200167" y="1133822"/>
                  <a:pt x="215034" y="1130101"/>
                </a:cubicBezTo>
                <a:cubicBezTo>
                  <a:pt x="215034" y="1130101"/>
                  <a:pt x="215034" y="1130101"/>
                  <a:pt x="226187" y="1137543"/>
                </a:cubicBezTo>
                <a:cubicBezTo>
                  <a:pt x="226187" y="1137543"/>
                  <a:pt x="226187" y="1137543"/>
                  <a:pt x="244776" y="1133822"/>
                </a:cubicBezTo>
                <a:cubicBezTo>
                  <a:pt x="244776" y="1133822"/>
                  <a:pt x="244776" y="1133822"/>
                  <a:pt x="244776" y="1126380"/>
                </a:cubicBezTo>
                <a:cubicBezTo>
                  <a:pt x="244776" y="1126380"/>
                  <a:pt x="244776" y="1126380"/>
                  <a:pt x="245705" y="1127311"/>
                </a:cubicBezTo>
                <a:lnTo>
                  <a:pt x="248492" y="1130101"/>
                </a:lnTo>
                <a:lnTo>
                  <a:pt x="255928" y="1141263"/>
                </a:lnTo>
                <a:cubicBezTo>
                  <a:pt x="252209" y="1141263"/>
                  <a:pt x="255928" y="1130101"/>
                  <a:pt x="267080" y="1141263"/>
                </a:cubicBezTo>
                <a:cubicBezTo>
                  <a:pt x="267080" y="1141263"/>
                  <a:pt x="267080" y="1141263"/>
                  <a:pt x="267080" y="1144984"/>
                </a:cubicBezTo>
                <a:cubicBezTo>
                  <a:pt x="267080" y="1144984"/>
                  <a:pt x="267080" y="1144984"/>
                  <a:pt x="281950" y="1144984"/>
                </a:cubicBezTo>
                <a:cubicBezTo>
                  <a:pt x="278232" y="1148705"/>
                  <a:pt x="285669" y="1163588"/>
                  <a:pt x="289384" y="1159867"/>
                </a:cubicBezTo>
                <a:cubicBezTo>
                  <a:pt x="289384" y="1159867"/>
                  <a:pt x="289384" y="1159867"/>
                  <a:pt x="281950" y="1163588"/>
                </a:cubicBezTo>
                <a:cubicBezTo>
                  <a:pt x="281950" y="1163588"/>
                  <a:pt x="281950" y="1163588"/>
                  <a:pt x="289384" y="1171029"/>
                </a:cubicBezTo>
                <a:cubicBezTo>
                  <a:pt x="289384" y="1171029"/>
                  <a:pt x="289384" y="1171029"/>
                  <a:pt x="270796" y="1171029"/>
                </a:cubicBezTo>
                <a:cubicBezTo>
                  <a:pt x="270796" y="1171029"/>
                  <a:pt x="270796" y="1171029"/>
                  <a:pt x="270796" y="1178470"/>
                </a:cubicBezTo>
                <a:cubicBezTo>
                  <a:pt x="274517" y="1163588"/>
                  <a:pt x="274517" y="1178470"/>
                  <a:pt x="281950" y="1174750"/>
                </a:cubicBezTo>
                <a:cubicBezTo>
                  <a:pt x="278232" y="1185912"/>
                  <a:pt x="296837" y="1178470"/>
                  <a:pt x="300550" y="1185912"/>
                </a:cubicBezTo>
                <a:cubicBezTo>
                  <a:pt x="300550" y="1189632"/>
                  <a:pt x="278232" y="1182191"/>
                  <a:pt x="281950" y="1185912"/>
                </a:cubicBezTo>
                <a:cubicBezTo>
                  <a:pt x="285669" y="1193353"/>
                  <a:pt x="300550" y="1193353"/>
                  <a:pt x="304268" y="1204515"/>
                </a:cubicBezTo>
                <a:cubicBezTo>
                  <a:pt x="311703" y="1204515"/>
                  <a:pt x="311703" y="1200795"/>
                  <a:pt x="315421" y="1200795"/>
                </a:cubicBezTo>
                <a:cubicBezTo>
                  <a:pt x="315421" y="1200795"/>
                  <a:pt x="315421" y="1200795"/>
                  <a:pt x="307990" y="1200795"/>
                </a:cubicBezTo>
                <a:cubicBezTo>
                  <a:pt x="307990" y="1200795"/>
                  <a:pt x="307990" y="1200795"/>
                  <a:pt x="319143" y="1197074"/>
                </a:cubicBezTo>
                <a:cubicBezTo>
                  <a:pt x="319143" y="1197074"/>
                  <a:pt x="319143" y="1197074"/>
                  <a:pt x="315421" y="1189632"/>
                </a:cubicBezTo>
                <a:cubicBezTo>
                  <a:pt x="326573" y="1189632"/>
                  <a:pt x="337725" y="1185912"/>
                  <a:pt x="345160" y="1189632"/>
                </a:cubicBezTo>
                <a:cubicBezTo>
                  <a:pt x="345160" y="1189632"/>
                  <a:pt x="345160" y="1189632"/>
                  <a:pt x="341447" y="1178470"/>
                </a:cubicBezTo>
                <a:cubicBezTo>
                  <a:pt x="341447" y="1178470"/>
                  <a:pt x="341447" y="1178470"/>
                  <a:pt x="326573" y="1178470"/>
                </a:cubicBezTo>
                <a:cubicBezTo>
                  <a:pt x="326573" y="1178470"/>
                  <a:pt x="326573" y="1178470"/>
                  <a:pt x="319143" y="1182191"/>
                </a:cubicBezTo>
                <a:cubicBezTo>
                  <a:pt x="319143" y="1182191"/>
                  <a:pt x="319143" y="1182191"/>
                  <a:pt x="307990" y="1178470"/>
                </a:cubicBezTo>
                <a:cubicBezTo>
                  <a:pt x="304268" y="1171029"/>
                  <a:pt x="307990" y="1167308"/>
                  <a:pt x="311703" y="1163588"/>
                </a:cubicBezTo>
                <a:cubicBezTo>
                  <a:pt x="293102" y="1174750"/>
                  <a:pt x="307990" y="1163588"/>
                  <a:pt x="304268" y="1163588"/>
                </a:cubicBezTo>
                <a:cubicBezTo>
                  <a:pt x="304268" y="1163588"/>
                  <a:pt x="304268" y="1163588"/>
                  <a:pt x="311703" y="1156146"/>
                </a:cubicBezTo>
                <a:cubicBezTo>
                  <a:pt x="311703" y="1156146"/>
                  <a:pt x="311703" y="1156146"/>
                  <a:pt x="300550" y="1152425"/>
                </a:cubicBezTo>
                <a:cubicBezTo>
                  <a:pt x="300550" y="1152425"/>
                  <a:pt x="300550" y="1152425"/>
                  <a:pt x="304268" y="1156146"/>
                </a:cubicBezTo>
                <a:lnTo>
                  <a:pt x="297075" y="1154656"/>
                </a:lnTo>
                <a:lnTo>
                  <a:pt x="299160" y="1141728"/>
                </a:lnTo>
                <a:lnTo>
                  <a:pt x="299853" y="1140145"/>
                </a:lnTo>
                <a:lnTo>
                  <a:pt x="300550" y="1141263"/>
                </a:lnTo>
                <a:cubicBezTo>
                  <a:pt x="300550" y="1141263"/>
                  <a:pt x="300550" y="1141263"/>
                  <a:pt x="326573" y="1144984"/>
                </a:cubicBezTo>
                <a:cubicBezTo>
                  <a:pt x="330294" y="1141263"/>
                  <a:pt x="334009" y="1137543"/>
                  <a:pt x="326573" y="1133822"/>
                </a:cubicBezTo>
                <a:cubicBezTo>
                  <a:pt x="326573" y="1133822"/>
                  <a:pt x="326573" y="1133822"/>
                  <a:pt x="325647" y="1134752"/>
                </a:cubicBezTo>
                <a:lnTo>
                  <a:pt x="323860" y="1136541"/>
                </a:lnTo>
                <a:lnTo>
                  <a:pt x="322395" y="1132892"/>
                </a:lnTo>
                <a:cubicBezTo>
                  <a:pt x="319141" y="1128241"/>
                  <a:pt x="313565" y="1122660"/>
                  <a:pt x="311703" y="1118939"/>
                </a:cubicBezTo>
                <a:cubicBezTo>
                  <a:pt x="341447" y="1126380"/>
                  <a:pt x="371188" y="1111498"/>
                  <a:pt x="404645" y="1111498"/>
                </a:cubicBezTo>
                <a:cubicBezTo>
                  <a:pt x="404645" y="1111498"/>
                  <a:pt x="404645" y="1111498"/>
                  <a:pt x="374904" y="1118939"/>
                </a:cubicBezTo>
                <a:cubicBezTo>
                  <a:pt x="374904" y="1118939"/>
                  <a:pt x="374904" y="1118939"/>
                  <a:pt x="382341" y="1126380"/>
                </a:cubicBezTo>
                <a:cubicBezTo>
                  <a:pt x="378618" y="1122660"/>
                  <a:pt x="374904" y="1126380"/>
                  <a:pt x="371188" y="1126380"/>
                </a:cubicBezTo>
                <a:cubicBezTo>
                  <a:pt x="371188" y="1126380"/>
                  <a:pt x="371188" y="1126380"/>
                  <a:pt x="382341" y="1130101"/>
                </a:cubicBezTo>
                <a:cubicBezTo>
                  <a:pt x="382341" y="1130101"/>
                  <a:pt x="382341" y="1130101"/>
                  <a:pt x="363751" y="1133822"/>
                </a:cubicBezTo>
                <a:cubicBezTo>
                  <a:pt x="363751" y="1133822"/>
                  <a:pt x="363751" y="1133822"/>
                  <a:pt x="348878" y="1133822"/>
                </a:cubicBezTo>
                <a:cubicBezTo>
                  <a:pt x="348878" y="1133822"/>
                  <a:pt x="348878" y="1133822"/>
                  <a:pt x="345160" y="1141263"/>
                </a:cubicBezTo>
                <a:cubicBezTo>
                  <a:pt x="348878" y="1133822"/>
                  <a:pt x="345160" y="1130101"/>
                  <a:pt x="337725" y="1133822"/>
                </a:cubicBezTo>
                <a:cubicBezTo>
                  <a:pt x="334009" y="1137543"/>
                  <a:pt x="334009" y="1144984"/>
                  <a:pt x="337725" y="1152425"/>
                </a:cubicBezTo>
                <a:lnTo>
                  <a:pt x="346998" y="1150216"/>
                </a:lnTo>
                <a:lnTo>
                  <a:pt x="348882" y="1153356"/>
                </a:lnTo>
                <a:cubicBezTo>
                  <a:pt x="350738" y="1155216"/>
                  <a:pt x="352597" y="1156146"/>
                  <a:pt x="348878" y="1156146"/>
                </a:cubicBezTo>
                <a:cubicBezTo>
                  <a:pt x="348878" y="1156146"/>
                  <a:pt x="348878" y="1156146"/>
                  <a:pt x="363751" y="1167308"/>
                </a:cubicBezTo>
                <a:cubicBezTo>
                  <a:pt x="363751" y="1167308"/>
                  <a:pt x="363751" y="1167308"/>
                  <a:pt x="382341" y="1159867"/>
                </a:cubicBezTo>
                <a:cubicBezTo>
                  <a:pt x="376764" y="1158007"/>
                  <a:pt x="375835" y="1155216"/>
                  <a:pt x="376296" y="1151960"/>
                </a:cubicBezTo>
                <a:lnTo>
                  <a:pt x="378204" y="1143166"/>
                </a:lnTo>
                <a:lnTo>
                  <a:pt x="371094" y="1149667"/>
                </a:lnTo>
                <a:cubicBezTo>
                  <a:pt x="372024" y="1153477"/>
                  <a:pt x="373872" y="1157287"/>
                  <a:pt x="368316" y="1157287"/>
                </a:cubicBezTo>
                <a:cubicBezTo>
                  <a:pt x="368316" y="1149667"/>
                  <a:pt x="357204" y="1157287"/>
                  <a:pt x="357204" y="1153477"/>
                </a:cubicBezTo>
                <a:cubicBezTo>
                  <a:pt x="360911" y="1149667"/>
                  <a:pt x="372024" y="1145857"/>
                  <a:pt x="368316" y="1138237"/>
                </a:cubicBezTo>
                <a:cubicBezTo>
                  <a:pt x="366467" y="1142047"/>
                  <a:pt x="367390" y="1143000"/>
                  <a:pt x="369705" y="1143000"/>
                </a:cubicBezTo>
                <a:lnTo>
                  <a:pt x="378430" y="1142145"/>
                </a:lnTo>
                <a:lnTo>
                  <a:pt x="378618" y="1141263"/>
                </a:lnTo>
                <a:cubicBezTo>
                  <a:pt x="378618" y="1141263"/>
                  <a:pt x="378618" y="1141263"/>
                  <a:pt x="389770" y="1148705"/>
                </a:cubicBezTo>
                <a:cubicBezTo>
                  <a:pt x="400923" y="1152425"/>
                  <a:pt x="426952" y="1152425"/>
                  <a:pt x="434379" y="1137543"/>
                </a:cubicBezTo>
                <a:cubicBezTo>
                  <a:pt x="426952" y="1130101"/>
                  <a:pt x="400923" y="1122660"/>
                  <a:pt x="389770" y="1133822"/>
                </a:cubicBezTo>
                <a:cubicBezTo>
                  <a:pt x="397207" y="1130101"/>
                  <a:pt x="389770" y="1126380"/>
                  <a:pt x="386055" y="1122660"/>
                </a:cubicBezTo>
                <a:cubicBezTo>
                  <a:pt x="389770" y="1122660"/>
                  <a:pt x="400923" y="1126380"/>
                  <a:pt x="397207" y="1115218"/>
                </a:cubicBezTo>
                <a:cubicBezTo>
                  <a:pt x="397207" y="1115218"/>
                  <a:pt x="397207" y="1115218"/>
                  <a:pt x="412076" y="1122660"/>
                </a:cubicBezTo>
                <a:cubicBezTo>
                  <a:pt x="412076" y="1122660"/>
                  <a:pt x="412076" y="1122660"/>
                  <a:pt x="419512" y="1115218"/>
                </a:cubicBezTo>
                <a:cubicBezTo>
                  <a:pt x="419512" y="1115218"/>
                  <a:pt x="419512" y="1115218"/>
                  <a:pt x="423227" y="1126380"/>
                </a:cubicBezTo>
                <a:cubicBezTo>
                  <a:pt x="430664" y="1126380"/>
                  <a:pt x="445533" y="1130101"/>
                  <a:pt x="445533" y="1122660"/>
                </a:cubicBezTo>
                <a:cubicBezTo>
                  <a:pt x="434379" y="1130101"/>
                  <a:pt x="460408" y="1118939"/>
                  <a:pt x="452968" y="1130101"/>
                </a:cubicBezTo>
                <a:cubicBezTo>
                  <a:pt x="452968" y="1130101"/>
                  <a:pt x="452968" y="1130101"/>
                  <a:pt x="478990" y="1130101"/>
                </a:cubicBezTo>
                <a:cubicBezTo>
                  <a:pt x="478990" y="1130101"/>
                  <a:pt x="478990" y="1130101"/>
                  <a:pt x="482712" y="1141263"/>
                </a:cubicBezTo>
                <a:cubicBezTo>
                  <a:pt x="475273" y="1141263"/>
                  <a:pt x="471559" y="1144984"/>
                  <a:pt x="471559" y="1148705"/>
                </a:cubicBezTo>
                <a:cubicBezTo>
                  <a:pt x="482712" y="1152425"/>
                  <a:pt x="486425" y="1144984"/>
                  <a:pt x="501294" y="1148705"/>
                </a:cubicBezTo>
                <a:cubicBezTo>
                  <a:pt x="497578" y="1152425"/>
                  <a:pt x="482712" y="1152425"/>
                  <a:pt x="490144" y="1159867"/>
                </a:cubicBezTo>
                <a:cubicBezTo>
                  <a:pt x="505019" y="1159867"/>
                  <a:pt x="501294" y="1148705"/>
                  <a:pt x="516169" y="1156146"/>
                </a:cubicBezTo>
                <a:cubicBezTo>
                  <a:pt x="516169" y="1148705"/>
                  <a:pt x="531035" y="1148705"/>
                  <a:pt x="534753" y="1144984"/>
                </a:cubicBezTo>
                <a:cubicBezTo>
                  <a:pt x="534753" y="1144984"/>
                  <a:pt x="534753" y="1144984"/>
                  <a:pt x="531035" y="1133822"/>
                </a:cubicBezTo>
                <a:cubicBezTo>
                  <a:pt x="542188" y="1137543"/>
                  <a:pt x="549623" y="1126380"/>
                  <a:pt x="557061" y="1126380"/>
                </a:cubicBezTo>
                <a:cubicBezTo>
                  <a:pt x="560778" y="1126380"/>
                  <a:pt x="561708" y="1128241"/>
                  <a:pt x="563102" y="1130101"/>
                </a:cubicBezTo>
                <a:lnTo>
                  <a:pt x="565974" y="1131311"/>
                </a:lnTo>
                <a:lnTo>
                  <a:pt x="565890" y="1131496"/>
                </a:lnTo>
                <a:cubicBezTo>
                  <a:pt x="563566" y="1132892"/>
                  <a:pt x="562637" y="1133822"/>
                  <a:pt x="571931" y="1133822"/>
                </a:cubicBezTo>
                <a:lnTo>
                  <a:pt x="565974" y="1131311"/>
                </a:lnTo>
                <a:lnTo>
                  <a:pt x="568213" y="1126380"/>
                </a:lnTo>
                <a:cubicBezTo>
                  <a:pt x="568213" y="1126380"/>
                  <a:pt x="568213" y="1126380"/>
                  <a:pt x="579366" y="1130101"/>
                </a:cubicBezTo>
                <a:cubicBezTo>
                  <a:pt x="579366" y="1130101"/>
                  <a:pt x="579366" y="1130101"/>
                  <a:pt x="579366" y="1122660"/>
                </a:cubicBezTo>
                <a:cubicBezTo>
                  <a:pt x="579366" y="1122660"/>
                  <a:pt x="579366" y="1122660"/>
                  <a:pt x="594235" y="1122660"/>
                </a:cubicBezTo>
                <a:cubicBezTo>
                  <a:pt x="594235" y="1111498"/>
                  <a:pt x="579366" y="1118939"/>
                  <a:pt x="571931" y="1122660"/>
                </a:cubicBezTo>
                <a:cubicBezTo>
                  <a:pt x="571931" y="1122660"/>
                  <a:pt x="571931" y="1122660"/>
                  <a:pt x="568213" y="1115218"/>
                </a:cubicBezTo>
                <a:cubicBezTo>
                  <a:pt x="568213" y="1115218"/>
                  <a:pt x="568213" y="1115218"/>
                  <a:pt x="597953" y="1104056"/>
                </a:cubicBezTo>
                <a:cubicBezTo>
                  <a:pt x="597953" y="1104056"/>
                  <a:pt x="597953" y="1104056"/>
                  <a:pt x="575648" y="1104056"/>
                </a:cubicBezTo>
                <a:cubicBezTo>
                  <a:pt x="583083" y="1092894"/>
                  <a:pt x="568213" y="1092894"/>
                  <a:pt x="575648" y="1085453"/>
                </a:cubicBezTo>
                <a:cubicBezTo>
                  <a:pt x="583083" y="1085453"/>
                  <a:pt x="590518" y="1092894"/>
                  <a:pt x="594235" y="1085453"/>
                </a:cubicBezTo>
                <a:cubicBezTo>
                  <a:pt x="594235" y="1085453"/>
                  <a:pt x="594235" y="1085453"/>
                  <a:pt x="594235" y="1092894"/>
                </a:cubicBezTo>
                <a:cubicBezTo>
                  <a:pt x="609105" y="1074291"/>
                  <a:pt x="631410" y="1078011"/>
                  <a:pt x="646280" y="1074291"/>
                </a:cubicBezTo>
                <a:cubicBezTo>
                  <a:pt x="646280" y="1074291"/>
                  <a:pt x="646280" y="1074291"/>
                  <a:pt x="657432" y="1078011"/>
                </a:cubicBezTo>
                <a:cubicBezTo>
                  <a:pt x="679737" y="1074291"/>
                  <a:pt x="698324" y="1059408"/>
                  <a:pt x="716912" y="1066849"/>
                </a:cubicBezTo>
                <a:cubicBezTo>
                  <a:pt x="716912" y="1066849"/>
                  <a:pt x="716912" y="1066849"/>
                  <a:pt x="746652" y="1055687"/>
                </a:cubicBezTo>
                <a:close/>
                <a:moveTo>
                  <a:pt x="1642377" y="1054906"/>
                </a:moveTo>
                <a:lnTo>
                  <a:pt x="1646237" y="1056322"/>
                </a:lnTo>
                <a:cubicBezTo>
                  <a:pt x="1648143" y="1058068"/>
                  <a:pt x="1650049" y="1059814"/>
                  <a:pt x="1655761" y="1059814"/>
                </a:cubicBezTo>
                <a:cubicBezTo>
                  <a:pt x="1646237" y="1063307"/>
                  <a:pt x="1644331" y="1060687"/>
                  <a:pt x="1643379" y="1057632"/>
                </a:cubicBezTo>
                <a:close/>
                <a:moveTo>
                  <a:pt x="1092598" y="1054174"/>
                </a:moveTo>
                <a:lnTo>
                  <a:pt x="1090531" y="1056746"/>
                </a:lnTo>
                <a:cubicBezTo>
                  <a:pt x="1086410" y="1057672"/>
                  <a:pt x="1081833" y="1058598"/>
                  <a:pt x="1081833" y="1064154"/>
                </a:cubicBezTo>
                <a:cubicBezTo>
                  <a:pt x="1074506" y="1067858"/>
                  <a:pt x="1059852" y="1064154"/>
                  <a:pt x="1056189" y="1071562"/>
                </a:cubicBezTo>
                <a:lnTo>
                  <a:pt x="1052525" y="1067858"/>
                </a:lnTo>
                <a:cubicBezTo>
                  <a:pt x="1052525" y="1060450"/>
                  <a:pt x="1067179" y="1067858"/>
                  <a:pt x="1067179" y="1056745"/>
                </a:cubicBezTo>
                <a:cubicBezTo>
                  <a:pt x="1072674" y="1053041"/>
                  <a:pt x="1080001" y="1053967"/>
                  <a:pt x="1085952" y="1054430"/>
                </a:cubicBezTo>
                <a:close/>
                <a:moveTo>
                  <a:pt x="2235198" y="1052909"/>
                </a:moveTo>
                <a:cubicBezTo>
                  <a:pt x="2235198" y="1049337"/>
                  <a:pt x="2228054" y="1063624"/>
                  <a:pt x="2220910" y="1056481"/>
                </a:cubicBezTo>
                <a:cubicBezTo>
                  <a:pt x="2228054" y="1052909"/>
                  <a:pt x="2228054" y="1052909"/>
                  <a:pt x="2235198" y="1052909"/>
                </a:cubicBezTo>
                <a:close/>
                <a:moveTo>
                  <a:pt x="1636714" y="1052830"/>
                </a:moveTo>
                <a:cubicBezTo>
                  <a:pt x="1639569" y="1051957"/>
                  <a:pt x="1640997" y="1052393"/>
                  <a:pt x="1641831" y="1053430"/>
                </a:cubicBezTo>
                <a:lnTo>
                  <a:pt x="1642377" y="1054906"/>
                </a:lnTo>
                <a:close/>
                <a:moveTo>
                  <a:pt x="2521974" y="1052741"/>
                </a:moveTo>
                <a:lnTo>
                  <a:pt x="2522370" y="1052849"/>
                </a:lnTo>
                <a:lnTo>
                  <a:pt x="2521703" y="1053005"/>
                </a:lnTo>
                <a:close/>
                <a:moveTo>
                  <a:pt x="1728787" y="1052512"/>
                </a:moveTo>
                <a:lnTo>
                  <a:pt x="1733549" y="1052512"/>
                </a:lnTo>
                <a:lnTo>
                  <a:pt x="1728787" y="1060449"/>
                </a:lnTo>
                <a:close/>
                <a:moveTo>
                  <a:pt x="1721890" y="1049337"/>
                </a:moveTo>
                <a:cubicBezTo>
                  <a:pt x="1725612" y="1056724"/>
                  <a:pt x="1703289" y="1071497"/>
                  <a:pt x="1714450" y="1067804"/>
                </a:cubicBezTo>
                <a:cubicBezTo>
                  <a:pt x="1714450" y="1067804"/>
                  <a:pt x="1714450" y="1067804"/>
                  <a:pt x="1699569" y="1067804"/>
                </a:cubicBezTo>
                <a:cubicBezTo>
                  <a:pt x="1707011" y="1071497"/>
                  <a:pt x="1692131" y="1071497"/>
                  <a:pt x="1699569" y="1075191"/>
                </a:cubicBezTo>
                <a:cubicBezTo>
                  <a:pt x="1684689" y="1078884"/>
                  <a:pt x="1677251" y="1082577"/>
                  <a:pt x="1654929" y="1086271"/>
                </a:cubicBezTo>
                <a:cubicBezTo>
                  <a:pt x="1654929" y="1089964"/>
                  <a:pt x="1654929" y="1093658"/>
                  <a:pt x="1658650" y="1093658"/>
                </a:cubicBezTo>
                <a:cubicBezTo>
                  <a:pt x="1658650" y="1093658"/>
                  <a:pt x="1658650" y="1093658"/>
                  <a:pt x="1640049" y="1101044"/>
                </a:cubicBezTo>
                <a:cubicBezTo>
                  <a:pt x="1647487" y="1093658"/>
                  <a:pt x="1654929" y="1112124"/>
                  <a:pt x="1669809" y="1101044"/>
                </a:cubicBezTo>
                <a:cubicBezTo>
                  <a:pt x="1669809" y="1101044"/>
                  <a:pt x="1669809" y="1101044"/>
                  <a:pt x="1658650" y="1112124"/>
                </a:cubicBezTo>
                <a:cubicBezTo>
                  <a:pt x="1658650" y="1112124"/>
                  <a:pt x="1658650" y="1112124"/>
                  <a:pt x="1632606" y="1137978"/>
                </a:cubicBezTo>
                <a:cubicBezTo>
                  <a:pt x="1625166" y="1141671"/>
                  <a:pt x="1621448" y="1137978"/>
                  <a:pt x="1625166" y="1134285"/>
                </a:cubicBezTo>
                <a:cubicBezTo>
                  <a:pt x="1614006" y="1141671"/>
                  <a:pt x="1606565" y="1134285"/>
                  <a:pt x="1595405" y="1145365"/>
                </a:cubicBezTo>
                <a:cubicBezTo>
                  <a:pt x="1595405" y="1145365"/>
                  <a:pt x="1595405" y="1145365"/>
                  <a:pt x="1602847" y="1134285"/>
                </a:cubicBezTo>
                <a:cubicBezTo>
                  <a:pt x="1584246" y="1137978"/>
                  <a:pt x="1595405" y="1145365"/>
                  <a:pt x="1573084" y="1149058"/>
                </a:cubicBezTo>
                <a:cubicBezTo>
                  <a:pt x="1573084" y="1149058"/>
                  <a:pt x="1573084" y="1149058"/>
                  <a:pt x="1576804" y="1156445"/>
                </a:cubicBezTo>
                <a:cubicBezTo>
                  <a:pt x="1576804" y="1156445"/>
                  <a:pt x="1576804" y="1156445"/>
                  <a:pt x="1569366" y="1152751"/>
                </a:cubicBezTo>
                <a:cubicBezTo>
                  <a:pt x="1565645" y="1160138"/>
                  <a:pt x="1565645" y="1171218"/>
                  <a:pt x="1554481" y="1167525"/>
                </a:cubicBezTo>
                <a:cubicBezTo>
                  <a:pt x="1554481" y="1167525"/>
                  <a:pt x="1554481" y="1167525"/>
                  <a:pt x="1561924" y="1174912"/>
                </a:cubicBezTo>
                <a:cubicBezTo>
                  <a:pt x="1554481" y="1178605"/>
                  <a:pt x="1554481" y="1167525"/>
                  <a:pt x="1547044" y="1171218"/>
                </a:cubicBezTo>
                <a:cubicBezTo>
                  <a:pt x="1539601" y="1174912"/>
                  <a:pt x="1539601" y="1182298"/>
                  <a:pt x="1547044" y="1182298"/>
                </a:cubicBezTo>
                <a:cubicBezTo>
                  <a:pt x="1532160" y="1189685"/>
                  <a:pt x="1506120" y="1182298"/>
                  <a:pt x="1502399" y="1197072"/>
                </a:cubicBezTo>
                <a:cubicBezTo>
                  <a:pt x="1502399" y="1193378"/>
                  <a:pt x="1491241" y="1197072"/>
                  <a:pt x="1494962" y="1193378"/>
                </a:cubicBezTo>
                <a:cubicBezTo>
                  <a:pt x="1494962" y="1193378"/>
                  <a:pt x="1494962" y="1193378"/>
                  <a:pt x="1498679" y="1193378"/>
                </a:cubicBezTo>
                <a:cubicBezTo>
                  <a:pt x="1491241" y="1185992"/>
                  <a:pt x="1487519" y="1185992"/>
                  <a:pt x="1476361" y="1193378"/>
                </a:cubicBezTo>
                <a:cubicBezTo>
                  <a:pt x="1476361" y="1193378"/>
                  <a:pt x="1476361" y="1193378"/>
                  <a:pt x="1476361" y="1197072"/>
                </a:cubicBezTo>
                <a:cubicBezTo>
                  <a:pt x="1476361" y="1193378"/>
                  <a:pt x="1465197" y="1193378"/>
                  <a:pt x="1454039" y="1197072"/>
                </a:cubicBezTo>
                <a:cubicBezTo>
                  <a:pt x="1454039" y="1197072"/>
                  <a:pt x="1454039" y="1197072"/>
                  <a:pt x="1439159" y="1185992"/>
                </a:cubicBezTo>
                <a:cubicBezTo>
                  <a:pt x="1431716" y="1193378"/>
                  <a:pt x="1424275" y="1197072"/>
                  <a:pt x="1427996" y="1200765"/>
                </a:cubicBezTo>
                <a:cubicBezTo>
                  <a:pt x="1431716" y="1208152"/>
                  <a:pt x="1435438" y="1197072"/>
                  <a:pt x="1442876" y="1200765"/>
                </a:cubicBezTo>
                <a:cubicBezTo>
                  <a:pt x="1427996" y="1208152"/>
                  <a:pt x="1442876" y="1215539"/>
                  <a:pt x="1435438" y="1226619"/>
                </a:cubicBezTo>
                <a:cubicBezTo>
                  <a:pt x="1435438" y="1226619"/>
                  <a:pt x="1435438" y="1226619"/>
                  <a:pt x="1433576" y="1225234"/>
                </a:cubicBezTo>
                <a:lnTo>
                  <a:pt x="1421150" y="1215982"/>
                </a:lnTo>
                <a:lnTo>
                  <a:pt x="1421795" y="1215128"/>
                </a:lnTo>
                <a:lnTo>
                  <a:pt x="1421951" y="1215077"/>
                </a:lnTo>
                <a:cubicBezTo>
                  <a:pt x="1423345" y="1214615"/>
                  <a:pt x="1426137" y="1213692"/>
                  <a:pt x="1431716" y="1211845"/>
                </a:cubicBezTo>
                <a:cubicBezTo>
                  <a:pt x="1431716" y="1208152"/>
                  <a:pt x="1427996" y="1211845"/>
                  <a:pt x="1424275" y="1211845"/>
                </a:cubicBezTo>
                <a:lnTo>
                  <a:pt x="1421795" y="1215128"/>
                </a:lnTo>
                <a:lnTo>
                  <a:pt x="1420558" y="1215539"/>
                </a:lnTo>
                <a:lnTo>
                  <a:pt x="1421150" y="1215982"/>
                </a:lnTo>
                <a:lnTo>
                  <a:pt x="1413115" y="1226619"/>
                </a:lnTo>
                <a:cubicBezTo>
                  <a:pt x="1413115" y="1226619"/>
                  <a:pt x="1413115" y="1226619"/>
                  <a:pt x="1398235" y="1222925"/>
                </a:cubicBezTo>
                <a:cubicBezTo>
                  <a:pt x="1390794" y="1226619"/>
                  <a:pt x="1390794" y="1230312"/>
                  <a:pt x="1383356" y="1226619"/>
                </a:cubicBezTo>
                <a:cubicBezTo>
                  <a:pt x="1383356" y="1226619"/>
                  <a:pt x="1383356" y="1226619"/>
                  <a:pt x="1387077" y="1222925"/>
                </a:cubicBezTo>
                <a:cubicBezTo>
                  <a:pt x="1379634" y="1226619"/>
                  <a:pt x="1364754" y="1219232"/>
                  <a:pt x="1364754" y="1226619"/>
                </a:cubicBezTo>
                <a:cubicBezTo>
                  <a:pt x="1364754" y="1222925"/>
                  <a:pt x="1361033" y="1222925"/>
                  <a:pt x="1364754" y="1219232"/>
                </a:cubicBezTo>
                <a:lnTo>
                  <a:pt x="1357312" y="1219232"/>
                </a:lnTo>
                <a:cubicBezTo>
                  <a:pt x="1368472" y="1211845"/>
                  <a:pt x="1383356" y="1215539"/>
                  <a:pt x="1390794" y="1208152"/>
                </a:cubicBezTo>
                <a:cubicBezTo>
                  <a:pt x="1383356" y="1204459"/>
                  <a:pt x="1420558" y="1185992"/>
                  <a:pt x="1398235" y="1185992"/>
                </a:cubicBezTo>
                <a:cubicBezTo>
                  <a:pt x="1398235" y="1185992"/>
                  <a:pt x="1398235" y="1185992"/>
                  <a:pt x="1409395" y="1185992"/>
                </a:cubicBezTo>
                <a:cubicBezTo>
                  <a:pt x="1405675" y="1178605"/>
                  <a:pt x="1420558" y="1178605"/>
                  <a:pt x="1416836" y="1171218"/>
                </a:cubicBezTo>
                <a:cubicBezTo>
                  <a:pt x="1405675" y="1178605"/>
                  <a:pt x="1401957" y="1182298"/>
                  <a:pt x="1383356" y="1185992"/>
                </a:cubicBezTo>
                <a:cubicBezTo>
                  <a:pt x="1387077" y="1167525"/>
                  <a:pt x="1401957" y="1185992"/>
                  <a:pt x="1413115" y="1167525"/>
                </a:cubicBezTo>
                <a:cubicBezTo>
                  <a:pt x="1409395" y="1171218"/>
                  <a:pt x="1420558" y="1171218"/>
                  <a:pt x="1427996" y="1171218"/>
                </a:cubicBezTo>
                <a:cubicBezTo>
                  <a:pt x="1416836" y="1167525"/>
                  <a:pt x="1431716" y="1167525"/>
                  <a:pt x="1427996" y="1160138"/>
                </a:cubicBezTo>
                <a:cubicBezTo>
                  <a:pt x="1435438" y="1160138"/>
                  <a:pt x="1450317" y="1137978"/>
                  <a:pt x="1461477" y="1145365"/>
                </a:cubicBezTo>
                <a:cubicBezTo>
                  <a:pt x="1468918" y="1134285"/>
                  <a:pt x="1450317" y="1141671"/>
                  <a:pt x="1442876" y="1134285"/>
                </a:cubicBezTo>
                <a:cubicBezTo>
                  <a:pt x="1461477" y="1130591"/>
                  <a:pt x="1480078" y="1126898"/>
                  <a:pt x="1494962" y="1119511"/>
                </a:cubicBezTo>
                <a:cubicBezTo>
                  <a:pt x="1494962" y="1119511"/>
                  <a:pt x="1494962" y="1119511"/>
                  <a:pt x="1491241" y="1123204"/>
                </a:cubicBezTo>
                <a:cubicBezTo>
                  <a:pt x="1506120" y="1123204"/>
                  <a:pt x="1509842" y="1108431"/>
                  <a:pt x="1524722" y="1115818"/>
                </a:cubicBezTo>
                <a:cubicBezTo>
                  <a:pt x="1543322" y="1108431"/>
                  <a:pt x="1528443" y="1108431"/>
                  <a:pt x="1535882" y="1101044"/>
                </a:cubicBezTo>
                <a:cubicBezTo>
                  <a:pt x="1539601" y="1108431"/>
                  <a:pt x="1535882" y="1115818"/>
                  <a:pt x="1547044" y="1112124"/>
                </a:cubicBezTo>
                <a:cubicBezTo>
                  <a:pt x="1550765" y="1101044"/>
                  <a:pt x="1569366" y="1101044"/>
                  <a:pt x="1576804" y="1089964"/>
                </a:cubicBezTo>
                <a:cubicBezTo>
                  <a:pt x="1576804" y="1089964"/>
                  <a:pt x="1576804" y="1089964"/>
                  <a:pt x="1591684" y="1089964"/>
                </a:cubicBezTo>
                <a:cubicBezTo>
                  <a:pt x="1591684" y="1089964"/>
                  <a:pt x="1591684" y="1089964"/>
                  <a:pt x="1584246" y="1101044"/>
                </a:cubicBezTo>
                <a:cubicBezTo>
                  <a:pt x="1584246" y="1101044"/>
                  <a:pt x="1584246" y="1101044"/>
                  <a:pt x="1591684" y="1097351"/>
                </a:cubicBezTo>
                <a:cubicBezTo>
                  <a:pt x="1587967" y="1115818"/>
                  <a:pt x="1576804" y="1097351"/>
                  <a:pt x="1569366" y="1112124"/>
                </a:cubicBezTo>
                <a:cubicBezTo>
                  <a:pt x="1569366" y="1112124"/>
                  <a:pt x="1569366" y="1112124"/>
                  <a:pt x="1573084" y="1123204"/>
                </a:cubicBezTo>
                <a:cubicBezTo>
                  <a:pt x="1573084" y="1123204"/>
                  <a:pt x="1573084" y="1123204"/>
                  <a:pt x="1565645" y="1126898"/>
                </a:cubicBezTo>
                <a:cubicBezTo>
                  <a:pt x="1565645" y="1130591"/>
                  <a:pt x="1573084" y="1134285"/>
                  <a:pt x="1576804" y="1134285"/>
                </a:cubicBezTo>
                <a:cubicBezTo>
                  <a:pt x="1580525" y="1130591"/>
                  <a:pt x="1580525" y="1123204"/>
                  <a:pt x="1584246" y="1115818"/>
                </a:cubicBezTo>
                <a:cubicBezTo>
                  <a:pt x="1580525" y="1115818"/>
                  <a:pt x="1580525" y="1115818"/>
                  <a:pt x="1576804" y="1115818"/>
                </a:cubicBezTo>
                <a:cubicBezTo>
                  <a:pt x="1587967" y="1104738"/>
                  <a:pt x="1580525" y="1123204"/>
                  <a:pt x="1591684" y="1115818"/>
                </a:cubicBezTo>
                <a:cubicBezTo>
                  <a:pt x="1584246" y="1112124"/>
                  <a:pt x="1591684" y="1108431"/>
                  <a:pt x="1595405" y="1101044"/>
                </a:cubicBezTo>
                <a:cubicBezTo>
                  <a:pt x="1599126" y="1108431"/>
                  <a:pt x="1617727" y="1101044"/>
                  <a:pt x="1621448" y="1093658"/>
                </a:cubicBezTo>
                <a:cubicBezTo>
                  <a:pt x="1621448" y="1093658"/>
                  <a:pt x="1621448" y="1093658"/>
                  <a:pt x="1636328" y="1097351"/>
                </a:cubicBezTo>
                <a:cubicBezTo>
                  <a:pt x="1636328" y="1097351"/>
                  <a:pt x="1636328" y="1097351"/>
                  <a:pt x="1640049" y="1086271"/>
                </a:cubicBezTo>
                <a:cubicBezTo>
                  <a:pt x="1651207" y="1093658"/>
                  <a:pt x="1666088" y="1060417"/>
                  <a:pt x="1680969" y="1071497"/>
                </a:cubicBezTo>
                <a:cubicBezTo>
                  <a:pt x="1673530" y="1067804"/>
                  <a:pt x="1688410" y="1064111"/>
                  <a:pt x="1688410" y="1060417"/>
                </a:cubicBezTo>
                <a:cubicBezTo>
                  <a:pt x="1699569" y="1056724"/>
                  <a:pt x="1692131" y="1067804"/>
                  <a:pt x="1707011" y="1060417"/>
                </a:cubicBezTo>
                <a:cubicBezTo>
                  <a:pt x="1695849" y="1056724"/>
                  <a:pt x="1718170" y="1056724"/>
                  <a:pt x="1721890" y="1049337"/>
                </a:cubicBezTo>
                <a:close/>
                <a:moveTo>
                  <a:pt x="1242227" y="1049337"/>
                </a:moveTo>
                <a:cubicBezTo>
                  <a:pt x="1242227" y="1049337"/>
                  <a:pt x="1246196" y="1052830"/>
                  <a:pt x="1246196" y="1056322"/>
                </a:cubicBezTo>
                <a:cubicBezTo>
                  <a:pt x="1242227" y="1066800"/>
                  <a:pt x="1246196" y="1056322"/>
                  <a:pt x="1230321" y="1063308"/>
                </a:cubicBezTo>
                <a:lnTo>
                  <a:pt x="1234289" y="1056322"/>
                </a:lnTo>
                <a:cubicBezTo>
                  <a:pt x="1234289" y="1056322"/>
                  <a:pt x="1234289" y="1056322"/>
                  <a:pt x="1238258" y="1059815"/>
                </a:cubicBezTo>
                <a:cubicBezTo>
                  <a:pt x="1242227" y="1056322"/>
                  <a:pt x="1234289" y="1052830"/>
                  <a:pt x="1242227" y="1049337"/>
                </a:cubicBezTo>
                <a:close/>
                <a:moveTo>
                  <a:pt x="1096485" y="1049337"/>
                </a:moveTo>
                <a:cubicBezTo>
                  <a:pt x="1096485" y="1052115"/>
                  <a:pt x="1095340" y="1053504"/>
                  <a:pt x="1093451" y="1054141"/>
                </a:cubicBezTo>
                <a:lnTo>
                  <a:pt x="1092598" y="1054174"/>
                </a:lnTo>
                <a:close/>
                <a:moveTo>
                  <a:pt x="907112" y="1049337"/>
                </a:moveTo>
                <a:cubicBezTo>
                  <a:pt x="907112" y="1049337"/>
                  <a:pt x="907112" y="1049337"/>
                  <a:pt x="903302" y="1056745"/>
                </a:cubicBezTo>
                <a:cubicBezTo>
                  <a:pt x="907112" y="1060450"/>
                  <a:pt x="914732" y="1053041"/>
                  <a:pt x="918542" y="1053041"/>
                </a:cubicBezTo>
                <a:cubicBezTo>
                  <a:pt x="910922" y="1056745"/>
                  <a:pt x="907112" y="1071562"/>
                  <a:pt x="895682" y="1064154"/>
                </a:cubicBezTo>
                <a:cubicBezTo>
                  <a:pt x="922352" y="1064154"/>
                  <a:pt x="884252" y="1056745"/>
                  <a:pt x="907112" y="1049337"/>
                </a:cubicBezTo>
                <a:close/>
                <a:moveTo>
                  <a:pt x="795356" y="1049337"/>
                </a:moveTo>
                <a:cubicBezTo>
                  <a:pt x="791651" y="1052909"/>
                  <a:pt x="795356" y="1063624"/>
                  <a:pt x="784243" y="1060052"/>
                </a:cubicBezTo>
                <a:cubicBezTo>
                  <a:pt x="795356" y="1056481"/>
                  <a:pt x="787947" y="1052909"/>
                  <a:pt x="795356" y="1049337"/>
                </a:cubicBezTo>
                <a:close/>
                <a:moveTo>
                  <a:pt x="502198" y="1049337"/>
                </a:moveTo>
                <a:cubicBezTo>
                  <a:pt x="502198" y="1049337"/>
                  <a:pt x="502198" y="1049337"/>
                  <a:pt x="509604" y="1055687"/>
                </a:cubicBezTo>
                <a:cubicBezTo>
                  <a:pt x="505899" y="1055687"/>
                  <a:pt x="505899" y="1052512"/>
                  <a:pt x="498491" y="1052512"/>
                </a:cubicBezTo>
                <a:cubicBezTo>
                  <a:pt x="502198" y="1052512"/>
                  <a:pt x="502198" y="1049337"/>
                  <a:pt x="502198" y="1049337"/>
                </a:cubicBezTo>
                <a:close/>
                <a:moveTo>
                  <a:pt x="434462" y="1049337"/>
                </a:moveTo>
                <a:cubicBezTo>
                  <a:pt x="434462" y="1049337"/>
                  <a:pt x="434462" y="1049337"/>
                  <a:pt x="438166" y="1053041"/>
                </a:cubicBezTo>
                <a:cubicBezTo>
                  <a:pt x="434462" y="1056745"/>
                  <a:pt x="430762" y="1060449"/>
                  <a:pt x="427053" y="1056745"/>
                </a:cubicBezTo>
                <a:cubicBezTo>
                  <a:pt x="427053" y="1053041"/>
                  <a:pt x="434462" y="1053041"/>
                  <a:pt x="434462" y="1049337"/>
                </a:cubicBezTo>
                <a:close/>
                <a:moveTo>
                  <a:pt x="2559775" y="1047704"/>
                </a:moveTo>
                <a:lnTo>
                  <a:pt x="2561561" y="1047930"/>
                </a:lnTo>
                <a:lnTo>
                  <a:pt x="2558951" y="1049283"/>
                </a:lnTo>
                <a:close/>
                <a:moveTo>
                  <a:pt x="687803" y="1045104"/>
                </a:moveTo>
                <a:cubicBezTo>
                  <a:pt x="691375" y="1041400"/>
                  <a:pt x="698519" y="1048808"/>
                  <a:pt x="691375" y="1052512"/>
                </a:cubicBezTo>
                <a:cubicBezTo>
                  <a:pt x="691375" y="1052512"/>
                  <a:pt x="691375" y="1052512"/>
                  <a:pt x="684231" y="1048808"/>
                </a:cubicBezTo>
                <a:cubicBezTo>
                  <a:pt x="684231" y="1048808"/>
                  <a:pt x="691375" y="1048808"/>
                  <a:pt x="687803" y="1045104"/>
                </a:cubicBezTo>
                <a:close/>
                <a:moveTo>
                  <a:pt x="1608897" y="1044962"/>
                </a:moveTo>
                <a:lnTo>
                  <a:pt x="1617896" y="1045743"/>
                </a:lnTo>
                <a:cubicBezTo>
                  <a:pt x="1614174" y="1049454"/>
                  <a:pt x="1606731" y="1045743"/>
                  <a:pt x="1606731" y="1045743"/>
                </a:cubicBezTo>
                <a:close/>
                <a:moveTo>
                  <a:pt x="1871332" y="1044575"/>
                </a:moveTo>
                <a:cubicBezTo>
                  <a:pt x="1871332" y="1044575"/>
                  <a:pt x="1871332" y="1044575"/>
                  <a:pt x="1863887" y="1055757"/>
                </a:cubicBezTo>
                <a:cubicBezTo>
                  <a:pt x="1863887" y="1055757"/>
                  <a:pt x="1863887" y="1055757"/>
                  <a:pt x="1886221" y="1059484"/>
                </a:cubicBezTo>
                <a:cubicBezTo>
                  <a:pt x="1886221" y="1059484"/>
                  <a:pt x="1886221" y="1059484"/>
                  <a:pt x="1886221" y="1055757"/>
                </a:cubicBezTo>
                <a:cubicBezTo>
                  <a:pt x="1886221" y="1055757"/>
                  <a:pt x="1886221" y="1055757"/>
                  <a:pt x="1901111" y="1055757"/>
                </a:cubicBezTo>
                <a:cubicBezTo>
                  <a:pt x="1901111" y="1055757"/>
                  <a:pt x="1901111" y="1055757"/>
                  <a:pt x="1893666" y="1063211"/>
                </a:cubicBezTo>
                <a:cubicBezTo>
                  <a:pt x="1897389" y="1059484"/>
                  <a:pt x="1904833" y="1063211"/>
                  <a:pt x="1908556" y="1055757"/>
                </a:cubicBezTo>
                <a:cubicBezTo>
                  <a:pt x="1912278" y="1063211"/>
                  <a:pt x="1912278" y="1066938"/>
                  <a:pt x="1904833" y="1081847"/>
                </a:cubicBezTo>
                <a:cubicBezTo>
                  <a:pt x="1904833" y="1081847"/>
                  <a:pt x="1904833" y="1081847"/>
                  <a:pt x="1901111" y="1074393"/>
                </a:cubicBezTo>
                <a:cubicBezTo>
                  <a:pt x="1897389" y="1074393"/>
                  <a:pt x="1893666" y="1063211"/>
                  <a:pt x="1886221" y="1074393"/>
                </a:cubicBezTo>
                <a:cubicBezTo>
                  <a:pt x="1886221" y="1074393"/>
                  <a:pt x="1886221" y="1074393"/>
                  <a:pt x="1884825" y="1074859"/>
                </a:cubicBezTo>
                <a:lnTo>
                  <a:pt x="1881555" y="1075950"/>
                </a:lnTo>
                <a:lnTo>
                  <a:pt x="1882034" y="1072063"/>
                </a:lnTo>
                <a:cubicBezTo>
                  <a:pt x="1881568" y="1068802"/>
                  <a:pt x="1880638" y="1065075"/>
                  <a:pt x="1886221" y="1063211"/>
                </a:cubicBezTo>
                <a:cubicBezTo>
                  <a:pt x="1875054" y="1070665"/>
                  <a:pt x="1871332" y="1063211"/>
                  <a:pt x="1860164" y="1059484"/>
                </a:cubicBezTo>
                <a:cubicBezTo>
                  <a:pt x="1852720" y="1055757"/>
                  <a:pt x="1845275" y="1070665"/>
                  <a:pt x="1841552" y="1066938"/>
                </a:cubicBezTo>
                <a:lnTo>
                  <a:pt x="1848997" y="1059484"/>
                </a:lnTo>
                <a:cubicBezTo>
                  <a:pt x="1848997" y="1059484"/>
                  <a:pt x="1848997" y="1059484"/>
                  <a:pt x="1830385" y="1063211"/>
                </a:cubicBezTo>
                <a:cubicBezTo>
                  <a:pt x="1837830" y="1055757"/>
                  <a:pt x="1860164" y="1052029"/>
                  <a:pt x="1871332" y="1044575"/>
                </a:cubicBezTo>
                <a:close/>
                <a:moveTo>
                  <a:pt x="1632902" y="1044575"/>
                </a:moveTo>
                <a:cubicBezTo>
                  <a:pt x="1636714" y="1048544"/>
                  <a:pt x="1625281" y="1052513"/>
                  <a:pt x="1621472" y="1052513"/>
                </a:cubicBezTo>
                <a:lnTo>
                  <a:pt x="1617662" y="1048544"/>
                </a:lnTo>
                <a:cubicBezTo>
                  <a:pt x="1617662" y="1048544"/>
                  <a:pt x="1617662" y="1048544"/>
                  <a:pt x="1632902" y="1044575"/>
                </a:cubicBezTo>
                <a:close/>
                <a:moveTo>
                  <a:pt x="312118" y="1044575"/>
                </a:moveTo>
                <a:cubicBezTo>
                  <a:pt x="319421" y="1044575"/>
                  <a:pt x="330376" y="1048279"/>
                  <a:pt x="326724" y="1055687"/>
                </a:cubicBezTo>
                <a:cubicBezTo>
                  <a:pt x="326724" y="1055687"/>
                  <a:pt x="326724" y="1055687"/>
                  <a:pt x="334026" y="1051983"/>
                </a:cubicBezTo>
                <a:cubicBezTo>
                  <a:pt x="341328" y="1059392"/>
                  <a:pt x="330376" y="1063096"/>
                  <a:pt x="337677" y="1070504"/>
                </a:cubicBezTo>
                <a:cubicBezTo>
                  <a:pt x="330376" y="1077912"/>
                  <a:pt x="326724" y="1070504"/>
                  <a:pt x="326724" y="1074208"/>
                </a:cubicBezTo>
                <a:cubicBezTo>
                  <a:pt x="330376" y="1066800"/>
                  <a:pt x="323072" y="1063096"/>
                  <a:pt x="330376" y="1059392"/>
                </a:cubicBezTo>
                <a:cubicBezTo>
                  <a:pt x="319421" y="1044575"/>
                  <a:pt x="319421" y="1066800"/>
                  <a:pt x="304816" y="1055687"/>
                </a:cubicBezTo>
                <a:cubicBezTo>
                  <a:pt x="304816" y="1055687"/>
                  <a:pt x="304816" y="1055687"/>
                  <a:pt x="308466" y="1055687"/>
                </a:cubicBezTo>
                <a:cubicBezTo>
                  <a:pt x="312118" y="1051983"/>
                  <a:pt x="308466" y="1048279"/>
                  <a:pt x="312118" y="1044575"/>
                </a:cubicBezTo>
                <a:close/>
                <a:moveTo>
                  <a:pt x="2581300" y="1041838"/>
                </a:moveTo>
                <a:cubicBezTo>
                  <a:pt x="2576644" y="1046491"/>
                  <a:pt x="2572453" y="1048352"/>
                  <a:pt x="2568554" y="1048818"/>
                </a:cubicBezTo>
                <a:lnTo>
                  <a:pt x="2561561" y="1047930"/>
                </a:lnTo>
                <a:lnTo>
                  <a:pt x="2571522" y="1042769"/>
                </a:lnTo>
                <a:cubicBezTo>
                  <a:pt x="2575712" y="1042769"/>
                  <a:pt x="2579437" y="1043699"/>
                  <a:pt x="2581300" y="1041838"/>
                </a:cubicBezTo>
                <a:close/>
                <a:moveTo>
                  <a:pt x="299221" y="1040025"/>
                </a:moveTo>
                <a:lnTo>
                  <a:pt x="299539" y="1040642"/>
                </a:lnTo>
                <a:cubicBezTo>
                  <a:pt x="300009" y="1041544"/>
                  <a:pt x="300009" y="1041544"/>
                  <a:pt x="300009" y="1041544"/>
                </a:cubicBezTo>
                <a:lnTo>
                  <a:pt x="298155" y="1041424"/>
                </a:lnTo>
                <a:close/>
                <a:moveTo>
                  <a:pt x="705016" y="1038890"/>
                </a:moveTo>
                <a:lnTo>
                  <a:pt x="705910" y="1041400"/>
                </a:lnTo>
                <a:cubicBezTo>
                  <a:pt x="704968" y="1044376"/>
                  <a:pt x="703083" y="1047353"/>
                  <a:pt x="703083" y="1049337"/>
                </a:cubicBezTo>
                <a:cubicBezTo>
                  <a:pt x="693657" y="1047353"/>
                  <a:pt x="696484" y="1045368"/>
                  <a:pt x="700255" y="1042888"/>
                </a:cubicBezTo>
                <a:close/>
                <a:moveTo>
                  <a:pt x="1639887" y="1038225"/>
                </a:moveTo>
                <a:cubicBezTo>
                  <a:pt x="1639887" y="1038225"/>
                  <a:pt x="1639887" y="1038225"/>
                  <a:pt x="1650999" y="1041400"/>
                </a:cubicBezTo>
                <a:cubicBezTo>
                  <a:pt x="1650999" y="1041400"/>
                  <a:pt x="1647296" y="1041400"/>
                  <a:pt x="1647296" y="1044575"/>
                </a:cubicBezTo>
                <a:cubicBezTo>
                  <a:pt x="1643590" y="1044575"/>
                  <a:pt x="1643590" y="1041400"/>
                  <a:pt x="1639887" y="1038225"/>
                </a:cubicBezTo>
                <a:close/>
                <a:moveTo>
                  <a:pt x="1145697" y="1036393"/>
                </a:moveTo>
                <a:lnTo>
                  <a:pt x="1144598" y="1038225"/>
                </a:lnTo>
                <a:lnTo>
                  <a:pt x="1141423" y="1038225"/>
                </a:lnTo>
                <a:close/>
                <a:moveTo>
                  <a:pt x="576195" y="1033835"/>
                </a:moveTo>
                <a:lnTo>
                  <a:pt x="583641" y="1038225"/>
                </a:lnTo>
                <a:cubicBezTo>
                  <a:pt x="578951" y="1037273"/>
                  <a:pt x="576840" y="1035844"/>
                  <a:pt x="576137" y="1034177"/>
                </a:cubicBezTo>
                <a:close/>
                <a:moveTo>
                  <a:pt x="1747838" y="1033462"/>
                </a:moveTo>
                <a:cubicBezTo>
                  <a:pt x="1744207" y="1040870"/>
                  <a:pt x="1729695" y="1044574"/>
                  <a:pt x="1722439" y="1040870"/>
                </a:cubicBezTo>
                <a:cubicBezTo>
                  <a:pt x="1736951" y="1044574"/>
                  <a:pt x="1733322" y="1033462"/>
                  <a:pt x="1747838" y="1033462"/>
                </a:cubicBezTo>
                <a:close/>
                <a:moveTo>
                  <a:pt x="703083" y="1033462"/>
                </a:moveTo>
                <a:cubicBezTo>
                  <a:pt x="705910" y="1035447"/>
                  <a:pt x="706146" y="1037183"/>
                  <a:pt x="705203" y="1038733"/>
                </a:cubicBezTo>
                <a:lnTo>
                  <a:pt x="705016" y="1038890"/>
                </a:lnTo>
                <a:close/>
                <a:moveTo>
                  <a:pt x="2569568" y="1031460"/>
                </a:moveTo>
                <a:lnTo>
                  <a:pt x="2564538" y="1038581"/>
                </a:lnTo>
                <a:lnTo>
                  <a:pt x="2559775" y="1047704"/>
                </a:lnTo>
                <a:lnTo>
                  <a:pt x="2557554" y="1047422"/>
                </a:lnTo>
                <a:cubicBezTo>
                  <a:pt x="2550570" y="1045560"/>
                  <a:pt x="2544052" y="1043699"/>
                  <a:pt x="2536602" y="1053005"/>
                </a:cubicBezTo>
                <a:cubicBezTo>
                  <a:pt x="2544052" y="1056728"/>
                  <a:pt x="2551501" y="1056728"/>
                  <a:pt x="2544052" y="1067895"/>
                </a:cubicBezTo>
                <a:cubicBezTo>
                  <a:pt x="2551501" y="1060450"/>
                  <a:pt x="2532877" y="1064173"/>
                  <a:pt x="2536602" y="1056728"/>
                </a:cubicBezTo>
                <a:lnTo>
                  <a:pt x="2522370" y="1052849"/>
                </a:lnTo>
                <a:lnTo>
                  <a:pt x="2529618" y="1051144"/>
                </a:lnTo>
                <a:cubicBezTo>
                  <a:pt x="2531946" y="1049283"/>
                  <a:pt x="2534740" y="1047422"/>
                  <a:pt x="2540327" y="1049283"/>
                </a:cubicBezTo>
                <a:cubicBezTo>
                  <a:pt x="2536602" y="1041838"/>
                  <a:pt x="2551501" y="1045560"/>
                  <a:pt x="2547777" y="1038116"/>
                </a:cubicBezTo>
                <a:cubicBezTo>
                  <a:pt x="2551501" y="1038116"/>
                  <a:pt x="2559882" y="1035324"/>
                  <a:pt x="2565935" y="1032997"/>
                </a:cubicBezTo>
                <a:close/>
                <a:moveTo>
                  <a:pt x="1772020" y="1031076"/>
                </a:moveTo>
                <a:lnTo>
                  <a:pt x="1772045" y="1031081"/>
                </a:lnTo>
                <a:cubicBezTo>
                  <a:pt x="1774029" y="1031558"/>
                  <a:pt x="1777998" y="1032510"/>
                  <a:pt x="1785938" y="1034415"/>
                </a:cubicBezTo>
                <a:cubicBezTo>
                  <a:pt x="1785938" y="1034415"/>
                  <a:pt x="1785938" y="1034415"/>
                  <a:pt x="1770060" y="1038225"/>
                </a:cubicBezTo>
                <a:close/>
                <a:moveTo>
                  <a:pt x="311166" y="1030720"/>
                </a:moveTo>
                <a:cubicBezTo>
                  <a:pt x="301865" y="1032524"/>
                  <a:pt x="300934" y="1035230"/>
                  <a:pt x="300470" y="1038387"/>
                </a:cubicBezTo>
                <a:lnTo>
                  <a:pt x="299221" y="1040025"/>
                </a:lnTo>
                <a:lnTo>
                  <a:pt x="296283" y="1034328"/>
                </a:lnTo>
                <a:cubicBezTo>
                  <a:pt x="296283" y="1034328"/>
                  <a:pt x="296283" y="1034328"/>
                  <a:pt x="311166" y="1030720"/>
                </a:cubicBezTo>
                <a:close/>
                <a:moveTo>
                  <a:pt x="270224" y="1030720"/>
                </a:moveTo>
                <a:cubicBezTo>
                  <a:pt x="281387" y="1028014"/>
                  <a:pt x="282087" y="1037485"/>
                  <a:pt x="289584" y="1040867"/>
                </a:cubicBezTo>
                <a:lnTo>
                  <a:pt x="298155" y="1041424"/>
                </a:lnTo>
                <a:lnTo>
                  <a:pt x="292551" y="1048760"/>
                </a:lnTo>
                <a:cubicBezTo>
                  <a:pt x="288830" y="1037936"/>
                  <a:pt x="277666" y="1048760"/>
                  <a:pt x="270224" y="1048760"/>
                </a:cubicBezTo>
                <a:cubicBezTo>
                  <a:pt x="270224" y="1048760"/>
                  <a:pt x="270224" y="1052367"/>
                  <a:pt x="273947" y="1052367"/>
                </a:cubicBezTo>
                <a:cubicBezTo>
                  <a:pt x="266504" y="1052367"/>
                  <a:pt x="247901" y="1048760"/>
                  <a:pt x="229299" y="1048760"/>
                </a:cubicBezTo>
                <a:cubicBezTo>
                  <a:pt x="229299" y="1048760"/>
                  <a:pt x="229299" y="1048760"/>
                  <a:pt x="218136" y="1055975"/>
                </a:cubicBezTo>
                <a:cubicBezTo>
                  <a:pt x="218136" y="1055975"/>
                  <a:pt x="218136" y="1055975"/>
                  <a:pt x="210693" y="1052367"/>
                </a:cubicBezTo>
                <a:lnTo>
                  <a:pt x="213861" y="1057682"/>
                </a:lnTo>
                <a:lnTo>
                  <a:pt x="210693" y="1055975"/>
                </a:lnTo>
                <a:lnTo>
                  <a:pt x="192091" y="1045152"/>
                </a:lnTo>
                <a:cubicBezTo>
                  <a:pt x="192091" y="1045152"/>
                  <a:pt x="192091" y="1045152"/>
                  <a:pt x="203255" y="1037936"/>
                </a:cubicBezTo>
                <a:cubicBezTo>
                  <a:pt x="210693" y="1037936"/>
                  <a:pt x="218136" y="1045152"/>
                  <a:pt x="229299" y="1041544"/>
                </a:cubicBezTo>
                <a:cubicBezTo>
                  <a:pt x="229299" y="1041544"/>
                  <a:pt x="229299" y="1041544"/>
                  <a:pt x="240459" y="1048760"/>
                </a:cubicBezTo>
                <a:cubicBezTo>
                  <a:pt x="221856" y="1030720"/>
                  <a:pt x="240459" y="1045152"/>
                  <a:pt x="236739" y="1037936"/>
                </a:cubicBezTo>
                <a:cubicBezTo>
                  <a:pt x="236739" y="1037936"/>
                  <a:pt x="236739" y="1037936"/>
                  <a:pt x="244180" y="1041544"/>
                </a:cubicBezTo>
                <a:cubicBezTo>
                  <a:pt x="244180" y="1037936"/>
                  <a:pt x="240459" y="1034328"/>
                  <a:pt x="240459" y="1034328"/>
                </a:cubicBezTo>
                <a:cubicBezTo>
                  <a:pt x="247901" y="1030720"/>
                  <a:pt x="251621" y="1037936"/>
                  <a:pt x="259064" y="1041544"/>
                </a:cubicBezTo>
                <a:cubicBezTo>
                  <a:pt x="259064" y="1041544"/>
                  <a:pt x="259064" y="1041544"/>
                  <a:pt x="270224" y="1030720"/>
                </a:cubicBezTo>
                <a:close/>
                <a:moveTo>
                  <a:pt x="3034024" y="1030604"/>
                </a:moveTo>
                <a:cubicBezTo>
                  <a:pt x="3044790" y="1028836"/>
                  <a:pt x="3056597" y="1040854"/>
                  <a:pt x="3053819" y="1038026"/>
                </a:cubicBezTo>
                <a:cubicBezTo>
                  <a:pt x="3053819" y="1038026"/>
                  <a:pt x="3053819" y="1038026"/>
                  <a:pt x="3035298" y="1049337"/>
                </a:cubicBezTo>
                <a:cubicBezTo>
                  <a:pt x="3024185" y="1049337"/>
                  <a:pt x="3031594" y="1038026"/>
                  <a:pt x="3024185" y="1038026"/>
                </a:cubicBezTo>
                <a:cubicBezTo>
                  <a:pt x="3026963" y="1033314"/>
                  <a:pt x="3030436" y="1031193"/>
                  <a:pt x="3034024" y="1030604"/>
                </a:cubicBezTo>
                <a:close/>
                <a:moveTo>
                  <a:pt x="1149361" y="1030287"/>
                </a:moveTo>
                <a:lnTo>
                  <a:pt x="1152536" y="1033462"/>
                </a:lnTo>
                <a:lnTo>
                  <a:pt x="1145697" y="1036393"/>
                </a:lnTo>
                <a:close/>
                <a:moveTo>
                  <a:pt x="657244" y="1030287"/>
                </a:moveTo>
                <a:cubicBezTo>
                  <a:pt x="660948" y="1034097"/>
                  <a:pt x="675764" y="1041717"/>
                  <a:pt x="686877" y="1030287"/>
                </a:cubicBezTo>
                <a:cubicBezTo>
                  <a:pt x="686877" y="1030287"/>
                  <a:pt x="686877" y="1030287"/>
                  <a:pt x="690581" y="1037907"/>
                </a:cubicBezTo>
                <a:cubicBezTo>
                  <a:pt x="690581" y="1037907"/>
                  <a:pt x="690581" y="1037907"/>
                  <a:pt x="683172" y="1037907"/>
                </a:cubicBezTo>
                <a:cubicBezTo>
                  <a:pt x="683172" y="1037907"/>
                  <a:pt x="683172" y="1037907"/>
                  <a:pt x="675764" y="1045527"/>
                </a:cubicBezTo>
                <a:cubicBezTo>
                  <a:pt x="675764" y="1041717"/>
                  <a:pt x="672060" y="1041717"/>
                  <a:pt x="664652" y="1041717"/>
                </a:cubicBezTo>
                <a:cubicBezTo>
                  <a:pt x="664652" y="1041717"/>
                  <a:pt x="664652" y="1041717"/>
                  <a:pt x="672060" y="1049337"/>
                </a:cubicBezTo>
                <a:cubicBezTo>
                  <a:pt x="668356" y="1049337"/>
                  <a:pt x="657244" y="1041717"/>
                  <a:pt x="657244" y="1037907"/>
                </a:cubicBezTo>
                <a:cubicBezTo>
                  <a:pt x="657244" y="1037907"/>
                  <a:pt x="657244" y="1037907"/>
                  <a:pt x="653540" y="1045527"/>
                </a:cubicBezTo>
                <a:cubicBezTo>
                  <a:pt x="646131" y="1045527"/>
                  <a:pt x="649835" y="1041717"/>
                  <a:pt x="649835" y="1037907"/>
                </a:cubicBezTo>
                <a:cubicBezTo>
                  <a:pt x="649835" y="1037907"/>
                  <a:pt x="649835" y="1037907"/>
                  <a:pt x="653540" y="1041717"/>
                </a:cubicBezTo>
                <a:cubicBezTo>
                  <a:pt x="657244" y="1037907"/>
                  <a:pt x="657244" y="1034097"/>
                  <a:pt x="657244" y="1030287"/>
                </a:cubicBezTo>
                <a:close/>
                <a:moveTo>
                  <a:pt x="2572395" y="1030264"/>
                </a:moveTo>
                <a:lnTo>
                  <a:pt x="2569568" y="1031460"/>
                </a:lnTo>
                <a:lnTo>
                  <a:pt x="2570125" y="1030671"/>
                </a:lnTo>
                <a:cubicBezTo>
                  <a:pt x="2572919" y="1029740"/>
                  <a:pt x="2573384" y="1029740"/>
                  <a:pt x="2572395" y="1030264"/>
                </a:cubicBezTo>
                <a:close/>
                <a:moveTo>
                  <a:pt x="1540676" y="1029039"/>
                </a:moveTo>
                <a:lnTo>
                  <a:pt x="1543467" y="1034607"/>
                </a:lnTo>
                <a:cubicBezTo>
                  <a:pt x="1543467" y="1034607"/>
                  <a:pt x="1543467" y="1034607"/>
                  <a:pt x="1532303" y="1034607"/>
                </a:cubicBezTo>
                <a:cubicBezTo>
                  <a:pt x="1532303" y="1034607"/>
                  <a:pt x="1532303" y="1034607"/>
                  <a:pt x="1533697" y="1033679"/>
                </a:cubicBezTo>
                <a:close/>
                <a:moveTo>
                  <a:pt x="1773405" y="1028199"/>
                </a:moveTo>
                <a:lnTo>
                  <a:pt x="1772543" y="1029176"/>
                </a:lnTo>
                <a:lnTo>
                  <a:pt x="1772020" y="1031076"/>
                </a:lnTo>
                <a:lnTo>
                  <a:pt x="1770060" y="1030605"/>
                </a:lnTo>
                <a:close/>
                <a:moveTo>
                  <a:pt x="1543467" y="1027183"/>
                </a:moveTo>
                <a:lnTo>
                  <a:pt x="1540676" y="1029039"/>
                </a:lnTo>
                <a:lnTo>
                  <a:pt x="1539851" y="1027395"/>
                </a:lnTo>
                <a:close/>
                <a:moveTo>
                  <a:pt x="1644651" y="1027112"/>
                </a:moveTo>
                <a:cubicBezTo>
                  <a:pt x="1648222" y="1030287"/>
                  <a:pt x="1658940" y="1027112"/>
                  <a:pt x="1655364" y="1030287"/>
                </a:cubicBezTo>
                <a:cubicBezTo>
                  <a:pt x="1651792" y="1030287"/>
                  <a:pt x="1644651" y="1030287"/>
                  <a:pt x="1644651" y="1027112"/>
                </a:cubicBezTo>
                <a:close/>
                <a:moveTo>
                  <a:pt x="583425" y="1027112"/>
                </a:moveTo>
                <a:cubicBezTo>
                  <a:pt x="583425" y="1027112"/>
                  <a:pt x="583425" y="1027112"/>
                  <a:pt x="595331" y="1030287"/>
                </a:cubicBezTo>
                <a:cubicBezTo>
                  <a:pt x="595331" y="1030287"/>
                  <a:pt x="595331" y="1030287"/>
                  <a:pt x="595331" y="1033462"/>
                </a:cubicBezTo>
                <a:cubicBezTo>
                  <a:pt x="591363" y="1030287"/>
                  <a:pt x="579457" y="1033462"/>
                  <a:pt x="583425" y="1027112"/>
                </a:cubicBezTo>
                <a:close/>
                <a:moveTo>
                  <a:pt x="1142651" y="1022642"/>
                </a:moveTo>
                <a:cubicBezTo>
                  <a:pt x="1144995" y="1021804"/>
                  <a:pt x="1150353" y="1028502"/>
                  <a:pt x="1155711" y="1023144"/>
                </a:cubicBezTo>
                <a:cubicBezTo>
                  <a:pt x="1152139" y="1023144"/>
                  <a:pt x="1148567" y="1030288"/>
                  <a:pt x="1141423" y="1026716"/>
                </a:cubicBezTo>
                <a:cubicBezTo>
                  <a:pt x="1141423" y="1024037"/>
                  <a:pt x="1141869" y="1022921"/>
                  <a:pt x="1142651" y="1022642"/>
                </a:cubicBezTo>
                <a:close/>
                <a:moveTo>
                  <a:pt x="2279648" y="1022350"/>
                </a:moveTo>
                <a:lnTo>
                  <a:pt x="2273298" y="1027112"/>
                </a:lnTo>
                <a:lnTo>
                  <a:pt x="2262185" y="1027112"/>
                </a:lnTo>
                <a:close/>
                <a:moveTo>
                  <a:pt x="1669997" y="1019759"/>
                </a:moveTo>
                <a:cubicBezTo>
                  <a:pt x="1669997" y="1019759"/>
                  <a:pt x="1668138" y="1020687"/>
                  <a:pt x="1665810" y="1021151"/>
                </a:cubicBezTo>
                <a:lnTo>
                  <a:pt x="1661111" y="1020213"/>
                </a:lnTo>
                <a:close/>
                <a:moveTo>
                  <a:pt x="989026" y="1019571"/>
                </a:moveTo>
                <a:lnTo>
                  <a:pt x="995923" y="1020240"/>
                </a:lnTo>
                <a:lnTo>
                  <a:pt x="992731" y="1023342"/>
                </a:lnTo>
                <a:cubicBezTo>
                  <a:pt x="989026" y="1019571"/>
                  <a:pt x="989026" y="1019571"/>
                  <a:pt x="989026" y="1019571"/>
                </a:cubicBezTo>
                <a:close/>
                <a:moveTo>
                  <a:pt x="527701" y="1019492"/>
                </a:moveTo>
                <a:cubicBezTo>
                  <a:pt x="527701" y="1019492"/>
                  <a:pt x="527701" y="1019492"/>
                  <a:pt x="523891" y="1026477"/>
                </a:cubicBezTo>
                <a:cubicBezTo>
                  <a:pt x="531511" y="1022985"/>
                  <a:pt x="542940" y="1026477"/>
                  <a:pt x="542940" y="1029970"/>
                </a:cubicBezTo>
                <a:cubicBezTo>
                  <a:pt x="531511" y="1033462"/>
                  <a:pt x="523891" y="1026477"/>
                  <a:pt x="512460" y="1033462"/>
                </a:cubicBezTo>
                <a:lnTo>
                  <a:pt x="504841" y="1022985"/>
                </a:lnTo>
                <a:cubicBezTo>
                  <a:pt x="512460" y="1016000"/>
                  <a:pt x="516270" y="1026477"/>
                  <a:pt x="527701" y="1019492"/>
                </a:cubicBezTo>
                <a:close/>
                <a:moveTo>
                  <a:pt x="1785938" y="1019175"/>
                </a:moveTo>
                <a:cubicBezTo>
                  <a:pt x="1781967" y="1019175"/>
                  <a:pt x="1779982" y="1022032"/>
                  <a:pt x="1777998" y="1024890"/>
                </a:cubicBezTo>
                <a:lnTo>
                  <a:pt x="1773405" y="1028199"/>
                </a:lnTo>
                <a:lnTo>
                  <a:pt x="1777998" y="1022985"/>
                </a:lnTo>
                <a:cubicBezTo>
                  <a:pt x="1777998" y="1022985"/>
                  <a:pt x="1774029" y="1022985"/>
                  <a:pt x="1770060" y="1022985"/>
                </a:cubicBezTo>
                <a:cubicBezTo>
                  <a:pt x="1770060" y="1022985"/>
                  <a:pt x="1770060" y="1022985"/>
                  <a:pt x="1785938" y="1019175"/>
                </a:cubicBezTo>
                <a:close/>
                <a:moveTo>
                  <a:pt x="564880" y="1019175"/>
                </a:moveTo>
                <a:cubicBezTo>
                  <a:pt x="564880" y="1019175"/>
                  <a:pt x="564880" y="1019175"/>
                  <a:pt x="568632" y="1026795"/>
                </a:cubicBezTo>
                <a:cubicBezTo>
                  <a:pt x="572384" y="1022985"/>
                  <a:pt x="564880" y="1019175"/>
                  <a:pt x="576137" y="1019175"/>
                </a:cubicBezTo>
                <a:cubicBezTo>
                  <a:pt x="581765" y="1021080"/>
                  <a:pt x="578951" y="1024890"/>
                  <a:pt x="577075" y="1028700"/>
                </a:cubicBezTo>
                <a:lnTo>
                  <a:pt x="576195" y="1033835"/>
                </a:lnTo>
                <a:lnTo>
                  <a:pt x="569101" y="1029653"/>
                </a:lnTo>
                <a:cubicBezTo>
                  <a:pt x="566756" y="1025842"/>
                  <a:pt x="564880" y="1022985"/>
                  <a:pt x="557376" y="1026795"/>
                </a:cubicBezTo>
                <a:cubicBezTo>
                  <a:pt x="557376" y="1022985"/>
                  <a:pt x="549867" y="1026795"/>
                  <a:pt x="546115" y="1026795"/>
                </a:cubicBezTo>
                <a:cubicBezTo>
                  <a:pt x="553620" y="1026795"/>
                  <a:pt x="557376" y="1019175"/>
                  <a:pt x="564880" y="1019175"/>
                </a:cubicBezTo>
                <a:close/>
                <a:moveTo>
                  <a:pt x="750588" y="1015206"/>
                </a:moveTo>
                <a:cubicBezTo>
                  <a:pt x="750588" y="1023143"/>
                  <a:pt x="758208" y="1011237"/>
                  <a:pt x="762018" y="1019174"/>
                </a:cubicBezTo>
                <a:cubicBezTo>
                  <a:pt x="758208" y="1019174"/>
                  <a:pt x="746778" y="1027112"/>
                  <a:pt x="742968" y="1023143"/>
                </a:cubicBezTo>
                <a:cubicBezTo>
                  <a:pt x="742968" y="1019174"/>
                  <a:pt x="754398" y="1023143"/>
                  <a:pt x="750588" y="1015206"/>
                </a:cubicBezTo>
                <a:close/>
                <a:moveTo>
                  <a:pt x="955811" y="1015007"/>
                </a:moveTo>
                <a:cubicBezTo>
                  <a:pt x="952026" y="1022548"/>
                  <a:pt x="955811" y="1022548"/>
                  <a:pt x="963383" y="1018777"/>
                </a:cubicBezTo>
                <a:cubicBezTo>
                  <a:pt x="963383" y="1018777"/>
                  <a:pt x="963383" y="1015007"/>
                  <a:pt x="959597" y="1015007"/>
                </a:cubicBezTo>
                <a:cubicBezTo>
                  <a:pt x="970954" y="1011237"/>
                  <a:pt x="974739" y="1022548"/>
                  <a:pt x="970954" y="1030088"/>
                </a:cubicBezTo>
                <a:cubicBezTo>
                  <a:pt x="963383" y="1026318"/>
                  <a:pt x="952026" y="1033859"/>
                  <a:pt x="948240" y="1041399"/>
                </a:cubicBezTo>
                <a:cubicBezTo>
                  <a:pt x="948240" y="1030088"/>
                  <a:pt x="936884" y="1037629"/>
                  <a:pt x="929312" y="1037629"/>
                </a:cubicBezTo>
                <a:cubicBezTo>
                  <a:pt x="929312" y="1041399"/>
                  <a:pt x="936884" y="1037629"/>
                  <a:pt x="936884" y="1041399"/>
                </a:cubicBezTo>
                <a:lnTo>
                  <a:pt x="925527" y="1037629"/>
                </a:lnTo>
                <a:cubicBezTo>
                  <a:pt x="929312" y="1033859"/>
                  <a:pt x="944455" y="1022548"/>
                  <a:pt x="955811" y="1015007"/>
                </a:cubicBezTo>
                <a:close/>
                <a:moveTo>
                  <a:pt x="773131" y="1011237"/>
                </a:moveTo>
                <a:lnTo>
                  <a:pt x="773131" y="1027112"/>
                </a:lnTo>
                <a:lnTo>
                  <a:pt x="765193" y="1022349"/>
                </a:lnTo>
                <a:close/>
                <a:moveTo>
                  <a:pt x="587167" y="1011237"/>
                </a:moveTo>
                <a:cubicBezTo>
                  <a:pt x="587167" y="1014941"/>
                  <a:pt x="598733" y="1014941"/>
                  <a:pt x="602589" y="1011237"/>
                </a:cubicBezTo>
                <a:cubicBezTo>
                  <a:pt x="606444" y="1014941"/>
                  <a:pt x="594878" y="1022349"/>
                  <a:pt x="594878" y="1022349"/>
                </a:cubicBezTo>
                <a:cubicBezTo>
                  <a:pt x="579457" y="1022349"/>
                  <a:pt x="594878" y="1022349"/>
                  <a:pt x="587167" y="1011237"/>
                </a:cubicBezTo>
                <a:close/>
                <a:moveTo>
                  <a:pt x="1766885" y="1008515"/>
                </a:moveTo>
                <a:cubicBezTo>
                  <a:pt x="1759346" y="1012144"/>
                  <a:pt x="1744263" y="1015773"/>
                  <a:pt x="1751806" y="1023030"/>
                </a:cubicBezTo>
                <a:cubicBezTo>
                  <a:pt x="1759346" y="1019401"/>
                  <a:pt x="1751806" y="1019401"/>
                  <a:pt x="1759346" y="1015773"/>
                </a:cubicBezTo>
                <a:cubicBezTo>
                  <a:pt x="1759346" y="1015773"/>
                  <a:pt x="1759346" y="1015773"/>
                  <a:pt x="1759346" y="1026658"/>
                </a:cubicBezTo>
                <a:cubicBezTo>
                  <a:pt x="1751806" y="1026658"/>
                  <a:pt x="1748033" y="1030287"/>
                  <a:pt x="1744263" y="1030287"/>
                </a:cubicBezTo>
                <a:cubicBezTo>
                  <a:pt x="1748033" y="1030287"/>
                  <a:pt x="1751806" y="1030287"/>
                  <a:pt x="1751806" y="1026658"/>
                </a:cubicBezTo>
                <a:cubicBezTo>
                  <a:pt x="1751806" y="1019401"/>
                  <a:pt x="1736724" y="1019401"/>
                  <a:pt x="1736724" y="1023030"/>
                </a:cubicBezTo>
                <a:cubicBezTo>
                  <a:pt x="1740493" y="1015773"/>
                  <a:pt x="1759346" y="1004887"/>
                  <a:pt x="1766885" y="1008515"/>
                </a:cubicBezTo>
                <a:close/>
                <a:moveTo>
                  <a:pt x="3009898" y="1008062"/>
                </a:moveTo>
                <a:cubicBezTo>
                  <a:pt x="3009898" y="1008062"/>
                  <a:pt x="3009898" y="1008062"/>
                  <a:pt x="3009898" y="1019174"/>
                </a:cubicBezTo>
                <a:cubicBezTo>
                  <a:pt x="3009898" y="1019174"/>
                  <a:pt x="3009898" y="1019174"/>
                  <a:pt x="3006194" y="1015470"/>
                </a:cubicBezTo>
                <a:cubicBezTo>
                  <a:pt x="3006194" y="1015470"/>
                  <a:pt x="3002489" y="1015470"/>
                  <a:pt x="2998785" y="1015470"/>
                </a:cubicBezTo>
                <a:cubicBezTo>
                  <a:pt x="2998785" y="1015470"/>
                  <a:pt x="2998785" y="1015470"/>
                  <a:pt x="3009898" y="1008062"/>
                </a:cubicBezTo>
                <a:close/>
                <a:moveTo>
                  <a:pt x="3076572" y="1004887"/>
                </a:moveTo>
                <a:cubicBezTo>
                  <a:pt x="3076572" y="1004887"/>
                  <a:pt x="3076572" y="1004887"/>
                  <a:pt x="3090860" y="1008062"/>
                </a:cubicBezTo>
                <a:cubicBezTo>
                  <a:pt x="3083716" y="1008062"/>
                  <a:pt x="3083716" y="1011237"/>
                  <a:pt x="3076572" y="1011237"/>
                </a:cubicBezTo>
                <a:cubicBezTo>
                  <a:pt x="3080144" y="1008062"/>
                  <a:pt x="3080144" y="1004887"/>
                  <a:pt x="3076572" y="1004887"/>
                </a:cubicBezTo>
                <a:close/>
                <a:moveTo>
                  <a:pt x="1194518" y="1003366"/>
                </a:moveTo>
                <a:cubicBezTo>
                  <a:pt x="1202937" y="1003829"/>
                  <a:pt x="1210421" y="1005681"/>
                  <a:pt x="1216034" y="1007533"/>
                </a:cubicBezTo>
                <a:cubicBezTo>
                  <a:pt x="1212292" y="1007533"/>
                  <a:pt x="1204808" y="1007533"/>
                  <a:pt x="1201066" y="1007533"/>
                </a:cubicBezTo>
                <a:cubicBezTo>
                  <a:pt x="1201066" y="1007533"/>
                  <a:pt x="1201066" y="1007533"/>
                  <a:pt x="1208550" y="1014942"/>
                </a:cubicBezTo>
                <a:cubicBezTo>
                  <a:pt x="1189840" y="1018646"/>
                  <a:pt x="1178614" y="1022350"/>
                  <a:pt x="1163648" y="1018646"/>
                </a:cubicBezTo>
                <a:cubicBezTo>
                  <a:pt x="1167390" y="1014942"/>
                  <a:pt x="1163648" y="1014942"/>
                  <a:pt x="1171132" y="1011237"/>
                </a:cubicBezTo>
                <a:lnTo>
                  <a:pt x="1167390" y="1007533"/>
                </a:lnTo>
                <a:cubicBezTo>
                  <a:pt x="1176743" y="1003829"/>
                  <a:pt x="1186098" y="1002903"/>
                  <a:pt x="1194518" y="1003366"/>
                </a:cubicBezTo>
                <a:close/>
                <a:moveTo>
                  <a:pt x="527066" y="1000125"/>
                </a:moveTo>
                <a:cubicBezTo>
                  <a:pt x="531035" y="1004093"/>
                  <a:pt x="538971" y="1004093"/>
                  <a:pt x="542940" y="1000125"/>
                </a:cubicBezTo>
                <a:lnTo>
                  <a:pt x="527066" y="1008062"/>
                </a:lnTo>
                <a:cubicBezTo>
                  <a:pt x="527066" y="1008062"/>
                  <a:pt x="527066" y="1008062"/>
                  <a:pt x="527066" y="1000125"/>
                </a:cubicBezTo>
                <a:close/>
                <a:moveTo>
                  <a:pt x="1527128" y="999169"/>
                </a:moveTo>
                <a:cubicBezTo>
                  <a:pt x="1531139" y="1000039"/>
                  <a:pt x="1530440" y="1007695"/>
                  <a:pt x="1536025" y="1004911"/>
                </a:cubicBezTo>
                <a:cubicBezTo>
                  <a:pt x="1532303" y="1012335"/>
                  <a:pt x="1532303" y="1012335"/>
                  <a:pt x="1524860" y="1019759"/>
                </a:cubicBezTo>
                <a:cubicBezTo>
                  <a:pt x="1530440" y="1019759"/>
                  <a:pt x="1535096" y="1021615"/>
                  <a:pt x="1538352" y="1024399"/>
                </a:cubicBezTo>
                <a:lnTo>
                  <a:pt x="1539851" y="1027395"/>
                </a:lnTo>
                <a:lnTo>
                  <a:pt x="1535560" y="1027647"/>
                </a:lnTo>
                <a:cubicBezTo>
                  <a:pt x="1532303" y="1029039"/>
                  <a:pt x="1528581" y="1030895"/>
                  <a:pt x="1524860" y="1030895"/>
                </a:cubicBezTo>
                <a:cubicBezTo>
                  <a:pt x="1524860" y="1030895"/>
                  <a:pt x="1524860" y="1030895"/>
                  <a:pt x="1528581" y="1023471"/>
                </a:cubicBezTo>
                <a:cubicBezTo>
                  <a:pt x="1509974" y="1019759"/>
                  <a:pt x="1502531" y="1023471"/>
                  <a:pt x="1487646" y="1030895"/>
                </a:cubicBezTo>
                <a:cubicBezTo>
                  <a:pt x="1487646" y="1034607"/>
                  <a:pt x="1487646" y="1034607"/>
                  <a:pt x="1487646" y="1038319"/>
                </a:cubicBezTo>
                <a:cubicBezTo>
                  <a:pt x="1487646" y="1038319"/>
                  <a:pt x="1487646" y="1038319"/>
                  <a:pt x="1509974" y="1030895"/>
                </a:cubicBezTo>
                <a:cubicBezTo>
                  <a:pt x="1506253" y="1038319"/>
                  <a:pt x="1491367" y="1042031"/>
                  <a:pt x="1476482" y="1042031"/>
                </a:cubicBezTo>
                <a:cubicBezTo>
                  <a:pt x="1480203" y="1045743"/>
                  <a:pt x="1483925" y="1045743"/>
                  <a:pt x="1491367" y="1049454"/>
                </a:cubicBezTo>
                <a:cubicBezTo>
                  <a:pt x="1487646" y="1045743"/>
                  <a:pt x="1487646" y="1056878"/>
                  <a:pt x="1480203" y="1064302"/>
                </a:cubicBezTo>
                <a:cubicBezTo>
                  <a:pt x="1476482" y="1064302"/>
                  <a:pt x="1472760" y="1064302"/>
                  <a:pt x="1472760" y="1060590"/>
                </a:cubicBezTo>
                <a:cubicBezTo>
                  <a:pt x="1472760" y="1060590"/>
                  <a:pt x="1472760" y="1060590"/>
                  <a:pt x="1469039" y="1071726"/>
                </a:cubicBezTo>
                <a:cubicBezTo>
                  <a:pt x="1469039" y="1071726"/>
                  <a:pt x="1469039" y="1071726"/>
                  <a:pt x="1465317" y="1068014"/>
                </a:cubicBezTo>
                <a:cubicBezTo>
                  <a:pt x="1446707" y="1079150"/>
                  <a:pt x="1442989" y="1064302"/>
                  <a:pt x="1428100" y="1082862"/>
                </a:cubicBezTo>
                <a:cubicBezTo>
                  <a:pt x="1435542" y="1053166"/>
                  <a:pt x="1405771" y="1090286"/>
                  <a:pt x="1394610" y="1082862"/>
                </a:cubicBezTo>
                <a:cubicBezTo>
                  <a:pt x="1402050" y="1079150"/>
                  <a:pt x="1390885" y="1075438"/>
                  <a:pt x="1390885" y="1075438"/>
                </a:cubicBezTo>
                <a:cubicBezTo>
                  <a:pt x="1379721" y="1082862"/>
                  <a:pt x="1394610" y="1086574"/>
                  <a:pt x="1383443" y="1090286"/>
                </a:cubicBezTo>
                <a:cubicBezTo>
                  <a:pt x="1372278" y="1093998"/>
                  <a:pt x="1357391" y="1101422"/>
                  <a:pt x="1349949" y="1108846"/>
                </a:cubicBezTo>
                <a:cubicBezTo>
                  <a:pt x="1353671" y="1112558"/>
                  <a:pt x="1349949" y="1119982"/>
                  <a:pt x="1361113" y="1119982"/>
                </a:cubicBezTo>
                <a:cubicBezTo>
                  <a:pt x="1364836" y="1116270"/>
                  <a:pt x="1361113" y="1116270"/>
                  <a:pt x="1357391" y="1112558"/>
                </a:cubicBezTo>
                <a:cubicBezTo>
                  <a:pt x="1375999" y="1105134"/>
                  <a:pt x="1387163" y="1127406"/>
                  <a:pt x="1405771" y="1112558"/>
                </a:cubicBezTo>
                <a:cubicBezTo>
                  <a:pt x="1435542" y="1093998"/>
                  <a:pt x="1472760" y="1093998"/>
                  <a:pt x="1498810" y="1086574"/>
                </a:cubicBezTo>
                <a:cubicBezTo>
                  <a:pt x="1502531" y="1093998"/>
                  <a:pt x="1521139" y="1082862"/>
                  <a:pt x="1517417" y="1090286"/>
                </a:cubicBezTo>
                <a:cubicBezTo>
                  <a:pt x="1517417" y="1090286"/>
                  <a:pt x="1517417" y="1090286"/>
                  <a:pt x="1521139" y="1082862"/>
                </a:cubicBezTo>
                <a:cubicBezTo>
                  <a:pt x="1521139" y="1082862"/>
                  <a:pt x="1517417" y="1079150"/>
                  <a:pt x="1513696" y="1082862"/>
                </a:cubicBezTo>
                <a:cubicBezTo>
                  <a:pt x="1517417" y="1064302"/>
                  <a:pt x="1528581" y="1075438"/>
                  <a:pt x="1532303" y="1056878"/>
                </a:cubicBezTo>
                <a:cubicBezTo>
                  <a:pt x="1532303" y="1056878"/>
                  <a:pt x="1532303" y="1056878"/>
                  <a:pt x="1536025" y="1068014"/>
                </a:cubicBezTo>
                <a:cubicBezTo>
                  <a:pt x="1536025" y="1068014"/>
                  <a:pt x="1536025" y="1068014"/>
                  <a:pt x="1554632" y="1060590"/>
                </a:cubicBezTo>
                <a:cubicBezTo>
                  <a:pt x="1554632" y="1060590"/>
                  <a:pt x="1554632" y="1060590"/>
                  <a:pt x="1539746" y="1053166"/>
                </a:cubicBezTo>
                <a:cubicBezTo>
                  <a:pt x="1558353" y="1045743"/>
                  <a:pt x="1565797" y="1027183"/>
                  <a:pt x="1588124" y="1023471"/>
                </a:cubicBezTo>
                <a:cubicBezTo>
                  <a:pt x="1584403" y="1019759"/>
                  <a:pt x="1584403" y="1019759"/>
                  <a:pt x="1580682" y="1016047"/>
                </a:cubicBezTo>
                <a:cubicBezTo>
                  <a:pt x="1580682" y="1016047"/>
                  <a:pt x="1580682" y="1016047"/>
                  <a:pt x="1595567" y="1016047"/>
                </a:cubicBezTo>
                <a:cubicBezTo>
                  <a:pt x="1595567" y="1016047"/>
                  <a:pt x="1595567" y="1016047"/>
                  <a:pt x="1591846" y="1019759"/>
                </a:cubicBezTo>
                <a:cubicBezTo>
                  <a:pt x="1614174" y="1019759"/>
                  <a:pt x="1640225" y="997487"/>
                  <a:pt x="1655110" y="1004911"/>
                </a:cubicBezTo>
                <a:cubicBezTo>
                  <a:pt x="1655110" y="1004911"/>
                  <a:pt x="1655110" y="1004911"/>
                  <a:pt x="1651390" y="1016047"/>
                </a:cubicBezTo>
                <a:cubicBezTo>
                  <a:pt x="1651390" y="1016047"/>
                  <a:pt x="1651390" y="1016047"/>
                  <a:pt x="1662553" y="1012335"/>
                </a:cubicBezTo>
                <a:cubicBezTo>
                  <a:pt x="1662553" y="1012335"/>
                  <a:pt x="1662553" y="1012335"/>
                  <a:pt x="1662553" y="1008623"/>
                </a:cubicBezTo>
                <a:cubicBezTo>
                  <a:pt x="1666275" y="1004911"/>
                  <a:pt x="1673718" y="1008623"/>
                  <a:pt x="1681162" y="1004911"/>
                </a:cubicBezTo>
                <a:cubicBezTo>
                  <a:pt x="1662553" y="1008623"/>
                  <a:pt x="1677439" y="1016047"/>
                  <a:pt x="1658833" y="1019759"/>
                </a:cubicBezTo>
                <a:lnTo>
                  <a:pt x="1661111" y="1020213"/>
                </a:lnTo>
                <a:lnTo>
                  <a:pt x="1651854" y="1020687"/>
                </a:lnTo>
                <a:cubicBezTo>
                  <a:pt x="1645809" y="1020687"/>
                  <a:pt x="1640225" y="1019759"/>
                  <a:pt x="1636503" y="1016047"/>
                </a:cubicBezTo>
                <a:cubicBezTo>
                  <a:pt x="1621618" y="1027183"/>
                  <a:pt x="1640225" y="1019759"/>
                  <a:pt x="1636503" y="1027183"/>
                </a:cubicBezTo>
                <a:cubicBezTo>
                  <a:pt x="1619760" y="1029967"/>
                  <a:pt x="1623945" y="1036927"/>
                  <a:pt x="1617666" y="1041799"/>
                </a:cubicBezTo>
                <a:lnTo>
                  <a:pt x="1608897" y="1044962"/>
                </a:lnTo>
                <a:lnTo>
                  <a:pt x="1607197" y="1044815"/>
                </a:lnTo>
                <a:cubicBezTo>
                  <a:pt x="1603945" y="1044815"/>
                  <a:pt x="1601152" y="1045743"/>
                  <a:pt x="1599289" y="1049454"/>
                </a:cubicBezTo>
                <a:cubicBezTo>
                  <a:pt x="1599289" y="1049454"/>
                  <a:pt x="1599289" y="1049454"/>
                  <a:pt x="1591846" y="1042031"/>
                </a:cubicBezTo>
                <a:cubicBezTo>
                  <a:pt x="1584403" y="1038319"/>
                  <a:pt x="1576960" y="1045743"/>
                  <a:pt x="1565797" y="1053166"/>
                </a:cubicBezTo>
                <a:cubicBezTo>
                  <a:pt x="1565797" y="1053166"/>
                  <a:pt x="1565797" y="1053166"/>
                  <a:pt x="1569517" y="1064302"/>
                </a:cubicBezTo>
                <a:cubicBezTo>
                  <a:pt x="1584403" y="1056878"/>
                  <a:pt x="1565797" y="1053166"/>
                  <a:pt x="1576960" y="1049454"/>
                </a:cubicBezTo>
                <a:cubicBezTo>
                  <a:pt x="1580682" y="1049454"/>
                  <a:pt x="1569517" y="1064302"/>
                  <a:pt x="1580682" y="1064302"/>
                </a:cubicBezTo>
                <a:cubicBezTo>
                  <a:pt x="1588124" y="1060590"/>
                  <a:pt x="1584403" y="1053166"/>
                  <a:pt x="1591846" y="1056878"/>
                </a:cubicBezTo>
                <a:cubicBezTo>
                  <a:pt x="1591846" y="1056878"/>
                  <a:pt x="1591846" y="1056878"/>
                  <a:pt x="1591846" y="1060590"/>
                </a:cubicBezTo>
                <a:cubicBezTo>
                  <a:pt x="1580682" y="1079150"/>
                  <a:pt x="1606731" y="1053166"/>
                  <a:pt x="1614174" y="1060590"/>
                </a:cubicBezTo>
                <a:lnTo>
                  <a:pt x="1612425" y="1057533"/>
                </a:lnTo>
                <a:lnTo>
                  <a:pt x="1620224" y="1060126"/>
                </a:lnTo>
                <a:cubicBezTo>
                  <a:pt x="1622552" y="1061518"/>
                  <a:pt x="1623481" y="1062446"/>
                  <a:pt x="1621618" y="1060590"/>
                </a:cubicBezTo>
                <a:cubicBezTo>
                  <a:pt x="1591846" y="1060590"/>
                  <a:pt x="1595567" y="1090286"/>
                  <a:pt x="1565797" y="1090286"/>
                </a:cubicBezTo>
                <a:cubicBezTo>
                  <a:pt x="1569517" y="1079150"/>
                  <a:pt x="1550910" y="1093998"/>
                  <a:pt x="1547189" y="1090286"/>
                </a:cubicBezTo>
                <a:cubicBezTo>
                  <a:pt x="1550910" y="1086574"/>
                  <a:pt x="1554632" y="1082862"/>
                  <a:pt x="1558353" y="1075438"/>
                </a:cubicBezTo>
                <a:cubicBezTo>
                  <a:pt x="1543467" y="1075438"/>
                  <a:pt x="1536025" y="1079150"/>
                  <a:pt x="1521139" y="1090286"/>
                </a:cubicBezTo>
                <a:cubicBezTo>
                  <a:pt x="1521139" y="1090286"/>
                  <a:pt x="1521139" y="1090286"/>
                  <a:pt x="1524860" y="1093998"/>
                </a:cubicBezTo>
                <a:cubicBezTo>
                  <a:pt x="1532303" y="1097710"/>
                  <a:pt x="1536025" y="1079150"/>
                  <a:pt x="1539746" y="1090286"/>
                </a:cubicBezTo>
                <a:cubicBezTo>
                  <a:pt x="1536025" y="1101422"/>
                  <a:pt x="1517417" y="1090286"/>
                  <a:pt x="1517417" y="1101422"/>
                </a:cubicBezTo>
                <a:cubicBezTo>
                  <a:pt x="1517417" y="1101422"/>
                  <a:pt x="1517417" y="1101422"/>
                  <a:pt x="1521139" y="1093998"/>
                </a:cubicBezTo>
                <a:cubicBezTo>
                  <a:pt x="1509974" y="1090286"/>
                  <a:pt x="1498810" y="1101422"/>
                  <a:pt x="1491367" y="1105134"/>
                </a:cubicBezTo>
                <a:lnTo>
                  <a:pt x="1492984" y="1106377"/>
                </a:lnTo>
                <a:lnTo>
                  <a:pt x="1489970" y="1105598"/>
                </a:lnTo>
                <a:cubicBezTo>
                  <a:pt x="1485783" y="1104206"/>
                  <a:pt x="1482061" y="1103278"/>
                  <a:pt x="1480203" y="1105134"/>
                </a:cubicBezTo>
                <a:cubicBezTo>
                  <a:pt x="1480203" y="1108846"/>
                  <a:pt x="1483925" y="1108846"/>
                  <a:pt x="1483925" y="1108846"/>
                </a:cubicBezTo>
                <a:cubicBezTo>
                  <a:pt x="1483925" y="1108846"/>
                  <a:pt x="1483925" y="1108846"/>
                  <a:pt x="1472760" y="1112558"/>
                </a:cubicBezTo>
                <a:cubicBezTo>
                  <a:pt x="1472760" y="1112558"/>
                  <a:pt x="1472760" y="1112558"/>
                  <a:pt x="1472760" y="1116270"/>
                </a:cubicBezTo>
                <a:cubicBezTo>
                  <a:pt x="1472760" y="1116270"/>
                  <a:pt x="1472760" y="1116270"/>
                  <a:pt x="1461596" y="1112558"/>
                </a:cubicBezTo>
                <a:cubicBezTo>
                  <a:pt x="1461596" y="1112558"/>
                  <a:pt x="1461596" y="1112558"/>
                  <a:pt x="1461596" y="1116270"/>
                </a:cubicBezTo>
                <a:cubicBezTo>
                  <a:pt x="1454153" y="1116270"/>
                  <a:pt x="1461596" y="1101422"/>
                  <a:pt x="1446707" y="1108846"/>
                </a:cubicBezTo>
                <a:cubicBezTo>
                  <a:pt x="1442989" y="1116270"/>
                  <a:pt x="1416935" y="1123694"/>
                  <a:pt x="1409492" y="1131118"/>
                </a:cubicBezTo>
                <a:cubicBezTo>
                  <a:pt x="1409492" y="1131118"/>
                  <a:pt x="1409492" y="1131118"/>
                  <a:pt x="1405771" y="1127406"/>
                </a:cubicBezTo>
                <a:cubicBezTo>
                  <a:pt x="1398328" y="1134829"/>
                  <a:pt x="1379721" y="1127406"/>
                  <a:pt x="1372278" y="1119982"/>
                </a:cubicBezTo>
                <a:cubicBezTo>
                  <a:pt x="1357391" y="1123694"/>
                  <a:pt x="1346226" y="1138541"/>
                  <a:pt x="1338790" y="1134829"/>
                </a:cubicBezTo>
                <a:cubicBezTo>
                  <a:pt x="1338790" y="1134829"/>
                  <a:pt x="1338790" y="1134829"/>
                  <a:pt x="1349949" y="1127406"/>
                </a:cubicBezTo>
                <a:cubicBezTo>
                  <a:pt x="1346226" y="1127406"/>
                  <a:pt x="1338790" y="1127406"/>
                  <a:pt x="1338790" y="1123694"/>
                </a:cubicBezTo>
                <a:cubicBezTo>
                  <a:pt x="1349949" y="1119982"/>
                  <a:pt x="1338790" y="1112558"/>
                  <a:pt x="1342511" y="1108846"/>
                </a:cubicBezTo>
                <a:cubicBezTo>
                  <a:pt x="1331347" y="1119982"/>
                  <a:pt x="1335068" y="1097710"/>
                  <a:pt x="1316461" y="1112558"/>
                </a:cubicBezTo>
                <a:cubicBezTo>
                  <a:pt x="1323904" y="1108846"/>
                  <a:pt x="1320182" y="1101422"/>
                  <a:pt x="1312739" y="1105134"/>
                </a:cubicBezTo>
                <a:cubicBezTo>
                  <a:pt x="1316461" y="1108846"/>
                  <a:pt x="1309018" y="1112558"/>
                  <a:pt x="1312739" y="1112558"/>
                </a:cubicBezTo>
                <a:cubicBezTo>
                  <a:pt x="1294132" y="1119982"/>
                  <a:pt x="1294132" y="1119982"/>
                  <a:pt x="1279247" y="1123694"/>
                </a:cubicBezTo>
                <a:cubicBezTo>
                  <a:pt x="1279247" y="1127406"/>
                  <a:pt x="1275525" y="1134829"/>
                  <a:pt x="1279247" y="1138541"/>
                </a:cubicBezTo>
                <a:cubicBezTo>
                  <a:pt x="1271804" y="1131118"/>
                  <a:pt x="1256918" y="1138541"/>
                  <a:pt x="1256918" y="1145965"/>
                </a:cubicBezTo>
                <a:cubicBezTo>
                  <a:pt x="1256918" y="1145965"/>
                  <a:pt x="1260639" y="1142253"/>
                  <a:pt x="1264361" y="1142253"/>
                </a:cubicBezTo>
                <a:cubicBezTo>
                  <a:pt x="1256918" y="1142253"/>
                  <a:pt x="1249475" y="1160813"/>
                  <a:pt x="1238311" y="1153389"/>
                </a:cubicBezTo>
                <a:cubicBezTo>
                  <a:pt x="1253196" y="1145965"/>
                  <a:pt x="1230868" y="1145965"/>
                  <a:pt x="1227146" y="1142253"/>
                </a:cubicBezTo>
                <a:cubicBezTo>
                  <a:pt x="1238311" y="1153389"/>
                  <a:pt x="1212260" y="1149677"/>
                  <a:pt x="1215982" y="1160813"/>
                </a:cubicBezTo>
                <a:cubicBezTo>
                  <a:pt x="1219704" y="1164525"/>
                  <a:pt x="1227146" y="1153389"/>
                  <a:pt x="1223425" y="1164525"/>
                </a:cubicBezTo>
                <a:cubicBezTo>
                  <a:pt x="1201096" y="1168237"/>
                  <a:pt x="1223425" y="1149677"/>
                  <a:pt x="1201096" y="1157101"/>
                </a:cubicBezTo>
                <a:cubicBezTo>
                  <a:pt x="1193653" y="1160813"/>
                  <a:pt x="1201096" y="1164525"/>
                  <a:pt x="1201096" y="1168237"/>
                </a:cubicBezTo>
                <a:cubicBezTo>
                  <a:pt x="1201096" y="1168237"/>
                  <a:pt x="1201096" y="1168237"/>
                  <a:pt x="1204818" y="1168237"/>
                </a:cubicBezTo>
                <a:cubicBezTo>
                  <a:pt x="1193653" y="1175661"/>
                  <a:pt x="1201096" y="1179373"/>
                  <a:pt x="1197375" y="1183085"/>
                </a:cubicBezTo>
                <a:cubicBezTo>
                  <a:pt x="1201096" y="1186797"/>
                  <a:pt x="1201096" y="1183085"/>
                  <a:pt x="1201096" y="1183085"/>
                </a:cubicBezTo>
                <a:cubicBezTo>
                  <a:pt x="1201096" y="1183085"/>
                  <a:pt x="1201096" y="1183085"/>
                  <a:pt x="1204818" y="1186797"/>
                </a:cubicBezTo>
                <a:cubicBezTo>
                  <a:pt x="1189932" y="1190509"/>
                  <a:pt x="1171326" y="1197933"/>
                  <a:pt x="1163883" y="1205357"/>
                </a:cubicBezTo>
                <a:cubicBezTo>
                  <a:pt x="1171326" y="1212781"/>
                  <a:pt x="1175047" y="1197933"/>
                  <a:pt x="1182489" y="1205357"/>
                </a:cubicBezTo>
                <a:cubicBezTo>
                  <a:pt x="1182489" y="1205357"/>
                  <a:pt x="1182489" y="1205357"/>
                  <a:pt x="1178767" y="1209069"/>
                </a:cubicBezTo>
                <a:cubicBezTo>
                  <a:pt x="1189932" y="1212781"/>
                  <a:pt x="1189932" y="1201645"/>
                  <a:pt x="1197375" y="1201645"/>
                </a:cubicBezTo>
                <a:cubicBezTo>
                  <a:pt x="1201096" y="1209069"/>
                  <a:pt x="1182489" y="1209069"/>
                  <a:pt x="1189932" y="1216492"/>
                </a:cubicBezTo>
                <a:cubicBezTo>
                  <a:pt x="1204818" y="1209069"/>
                  <a:pt x="1193653" y="1216492"/>
                  <a:pt x="1208539" y="1212781"/>
                </a:cubicBezTo>
                <a:cubicBezTo>
                  <a:pt x="1208539" y="1212781"/>
                  <a:pt x="1208539" y="1212781"/>
                  <a:pt x="1201096" y="1209069"/>
                </a:cubicBezTo>
                <a:cubicBezTo>
                  <a:pt x="1201096" y="1209069"/>
                  <a:pt x="1201096" y="1209069"/>
                  <a:pt x="1219704" y="1212781"/>
                </a:cubicBezTo>
                <a:cubicBezTo>
                  <a:pt x="1215982" y="1205357"/>
                  <a:pt x="1208539" y="1201645"/>
                  <a:pt x="1215982" y="1194221"/>
                </a:cubicBezTo>
                <a:cubicBezTo>
                  <a:pt x="1230868" y="1190509"/>
                  <a:pt x="1223425" y="1209069"/>
                  <a:pt x="1227146" y="1209069"/>
                </a:cubicBezTo>
                <a:cubicBezTo>
                  <a:pt x="1227146" y="1231340"/>
                  <a:pt x="1189932" y="1227628"/>
                  <a:pt x="1189932" y="1242476"/>
                </a:cubicBezTo>
                <a:cubicBezTo>
                  <a:pt x="1175047" y="1242476"/>
                  <a:pt x="1160161" y="1238764"/>
                  <a:pt x="1145275" y="1246188"/>
                </a:cubicBezTo>
                <a:cubicBezTo>
                  <a:pt x="1145275" y="1231340"/>
                  <a:pt x="1167604" y="1223916"/>
                  <a:pt x="1167604" y="1212781"/>
                </a:cubicBezTo>
                <a:cubicBezTo>
                  <a:pt x="1163883" y="1212781"/>
                  <a:pt x="1141554" y="1220204"/>
                  <a:pt x="1152718" y="1223916"/>
                </a:cubicBezTo>
                <a:cubicBezTo>
                  <a:pt x="1141554" y="1231340"/>
                  <a:pt x="1119224" y="1223916"/>
                  <a:pt x="1119224" y="1231340"/>
                </a:cubicBezTo>
                <a:cubicBezTo>
                  <a:pt x="1115503" y="1231340"/>
                  <a:pt x="1108060" y="1231340"/>
                  <a:pt x="1104338" y="1231340"/>
                </a:cubicBezTo>
                <a:cubicBezTo>
                  <a:pt x="1104338" y="1231340"/>
                  <a:pt x="1104338" y="1235052"/>
                  <a:pt x="1104338" y="1235052"/>
                </a:cubicBezTo>
                <a:cubicBezTo>
                  <a:pt x="1096895" y="1231340"/>
                  <a:pt x="1104338" y="1220204"/>
                  <a:pt x="1085732" y="1223916"/>
                </a:cubicBezTo>
                <a:cubicBezTo>
                  <a:pt x="1085732" y="1223916"/>
                  <a:pt x="1085732" y="1223916"/>
                  <a:pt x="1078290" y="1220204"/>
                </a:cubicBezTo>
                <a:cubicBezTo>
                  <a:pt x="1085732" y="1220204"/>
                  <a:pt x="1078290" y="1216492"/>
                  <a:pt x="1085732" y="1212781"/>
                </a:cubicBezTo>
                <a:cubicBezTo>
                  <a:pt x="1082012" y="1212781"/>
                  <a:pt x="1078290" y="1209069"/>
                  <a:pt x="1074569" y="1212781"/>
                </a:cubicBezTo>
                <a:cubicBezTo>
                  <a:pt x="1067126" y="1216492"/>
                  <a:pt x="1067126" y="1220204"/>
                  <a:pt x="1067126" y="1223916"/>
                </a:cubicBezTo>
                <a:cubicBezTo>
                  <a:pt x="1059683" y="1216492"/>
                  <a:pt x="1048518" y="1223916"/>
                  <a:pt x="1044796" y="1223916"/>
                </a:cubicBezTo>
                <a:cubicBezTo>
                  <a:pt x="1044796" y="1223916"/>
                  <a:pt x="1044796" y="1223916"/>
                  <a:pt x="1048518" y="1220204"/>
                </a:cubicBezTo>
                <a:cubicBezTo>
                  <a:pt x="1044796" y="1220204"/>
                  <a:pt x="1041075" y="1216492"/>
                  <a:pt x="1037354" y="1220204"/>
                </a:cubicBezTo>
                <a:cubicBezTo>
                  <a:pt x="1037354" y="1220204"/>
                  <a:pt x="1037354" y="1223916"/>
                  <a:pt x="1037354" y="1223916"/>
                </a:cubicBezTo>
                <a:cubicBezTo>
                  <a:pt x="1022467" y="1231340"/>
                  <a:pt x="1011303" y="1223916"/>
                  <a:pt x="1000138" y="1223916"/>
                </a:cubicBezTo>
                <a:cubicBezTo>
                  <a:pt x="1007581" y="1223916"/>
                  <a:pt x="1011303" y="1220204"/>
                  <a:pt x="1007581" y="1216492"/>
                </a:cubicBezTo>
                <a:cubicBezTo>
                  <a:pt x="1007581" y="1216492"/>
                  <a:pt x="1007581" y="1216492"/>
                  <a:pt x="1018746" y="1220204"/>
                </a:cubicBezTo>
                <a:cubicBezTo>
                  <a:pt x="1011303" y="1212781"/>
                  <a:pt x="1037354" y="1212781"/>
                  <a:pt x="1026189" y="1205357"/>
                </a:cubicBezTo>
                <a:cubicBezTo>
                  <a:pt x="1037354" y="1201645"/>
                  <a:pt x="1055961" y="1205357"/>
                  <a:pt x="1070847" y="1197933"/>
                </a:cubicBezTo>
                <a:cubicBezTo>
                  <a:pt x="1089452" y="1194221"/>
                  <a:pt x="1070847" y="1186797"/>
                  <a:pt x="1070847" y="1179373"/>
                </a:cubicBezTo>
                <a:cubicBezTo>
                  <a:pt x="1070847" y="1179373"/>
                  <a:pt x="1070847" y="1179373"/>
                  <a:pt x="1089452" y="1183085"/>
                </a:cubicBezTo>
                <a:cubicBezTo>
                  <a:pt x="1089452" y="1183085"/>
                  <a:pt x="1089452" y="1183085"/>
                  <a:pt x="1082012" y="1186797"/>
                </a:cubicBezTo>
                <a:cubicBezTo>
                  <a:pt x="1089452" y="1183085"/>
                  <a:pt x="1082012" y="1194221"/>
                  <a:pt x="1093174" y="1190509"/>
                </a:cubicBezTo>
                <a:cubicBezTo>
                  <a:pt x="1100617" y="1183085"/>
                  <a:pt x="1104338" y="1183085"/>
                  <a:pt x="1104338" y="1175661"/>
                </a:cubicBezTo>
                <a:cubicBezTo>
                  <a:pt x="1104338" y="1175661"/>
                  <a:pt x="1104338" y="1175661"/>
                  <a:pt x="1108060" y="1175661"/>
                </a:cubicBezTo>
                <a:cubicBezTo>
                  <a:pt x="1108060" y="1175661"/>
                  <a:pt x="1108060" y="1175661"/>
                  <a:pt x="1108060" y="1171949"/>
                </a:cubicBezTo>
                <a:cubicBezTo>
                  <a:pt x="1108060" y="1179373"/>
                  <a:pt x="1122946" y="1171949"/>
                  <a:pt x="1119224" y="1175661"/>
                </a:cubicBezTo>
                <a:cubicBezTo>
                  <a:pt x="1152718" y="1168237"/>
                  <a:pt x="1171326" y="1153389"/>
                  <a:pt x="1204818" y="1138541"/>
                </a:cubicBezTo>
                <a:cubicBezTo>
                  <a:pt x="1223425" y="1131118"/>
                  <a:pt x="1227146" y="1142253"/>
                  <a:pt x="1245754" y="1127406"/>
                </a:cubicBezTo>
                <a:lnTo>
                  <a:pt x="1245754" y="1123694"/>
                </a:lnTo>
                <a:cubicBezTo>
                  <a:pt x="1249475" y="1112558"/>
                  <a:pt x="1260639" y="1123694"/>
                  <a:pt x="1264361" y="1112558"/>
                </a:cubicBezTo>
                <a:cubicBezTo>
                  <a:pt x="1264361" y="1112558"/>
                  <a:pt x="1264361" y="1112558"/>
                  <a:pt x="1275525" y="1119982"/>
                </a:cubicBezTo>
                <a:cubicBezTo>
                  <a:pt x="1275525" y="1116270"/>
                  <a:pt x="1278316" y="1114414"/>
                  <a:pt x="1282503" y="1113022"/>
                </a:cubicBezTo>
                <a:lnTo>
                  <a:pt x="1296023" y="1109344"/>
                </a:lnTo>
                <a:lnTo>
                  <a:pt x="1301400" y="1110760"/>
                </a:lnTo>
                <a:cubicBezTo>
                  <a:pt x="1307855" y="1109542"/>
                  <a:pt x="1312739" y="1100494"/>
                  <a:pt x="1323904" y="1097710"/>
                </a:cubicBezTo>
                <a:cubicBezTo>
                  <a:pt x="1323904" y="1097710"/>
                  <a:pt x="1323904" y="1097710"/>
                  <a:pt x="1320182" y="1090286"/>
                </a:cubicBezTo>
                <a:cubicBezTo>
                  <a:pt x="1320182" y="1090286"/>
                  <a:pt x="1320182" y="1090286"/>
                  <a:pt x="1335068" y="1086574"/>
                </a:cubicBezTo>
                <a:cubicBezTo>
                  <a:pt x="1335068" y="1090286"/>
                  <a:pt x="1320182" y="1090286"/>
                  <a:pt x="1327625" y="1097710"/>
                </a:cubicBezTo>
                <a:cubicBezTo>
                  <a:pt x="1331347" y="1101422"/>
                  <a:pt x="1335068" y="1097710"/>
                  <a:pt x="1331347" y="1093998"/>
                </a:cubicBezTo>
                <a:cubicBezTo>
                  <a:pt x="1331347" y="1093998"/>
                  <a:pt x="1338790" y="1093998"/>
                  <a:pt x="1335068" y="1097710"/>
                </a:cubicBezTo>
                <a:cubicBezTo>
                  <a:pt x="1342511" y="1086574"/>
                  <a:pt x="1361113" y="1079150"/>
                  <a:pt x="1361113" y="1064302"/>
                </a:cubicBezTo>
                <a:cubicBezTo>
                  <a:pt x="1361113" y="1064302"/>
                  <a:pt x="1361113" y="1064302"/>
                  <a:pt x="1353671" y="1068014"/>
                </a:cubicBezTo>
                <a:cubicBezTo>
                  <a:pt x="1353671" y="1068014"/>
                  <a:pt x="1353671" y="1068014"/>
                  <a:pt x="1375999" y="1049454"/>
                </a:cubicBezTo>
                <a:cubicBezTo>
                  <a:pt x="1390885" y="1038319"/>
                  <a:pt x="1416935" y="1038319"/>
                  <a:pt x="1424378" y="1023471"/>
                </a:cubicBezTo>
                <a:cubicBezTo>
                  <a:pt x="1413218" y="1027183"/>
                  <a:pt x="1435542" y="1027183"/>
                  <a:pt x="1424378" y="1034607"/>
                </a:cubicBezTo>
                <a:cubicBezTo>
                  <a:pt x="1431821" y="1034607"/>
                  <a:pt x="1442989" y="1027183"/>
                  <a:pt x="1450432" y="1023471"/>
                </a:cubicBezTo>
                <a:cubicBezTo>
                  <a:pt x="1446707" y="1027183"/>
                  <a:pt x="1454153" y="1027183"/>
                  <a:pt x="1446707" y="1034607"/>
                </a:cubicBezTo>
                <a:cubicBezTo>
                  <a:pt x="1454153" y="1030895"/>
                  <a:pt x="1457874" y="1030895"/>
                  <a:pt x="1457874" y="1023471"/>
                </a:cubicBezTo>
                <a:cubicBezTo>
                  <a:pt x="1457874" y="1016047"/>
                  <a:pt x="1476482" y="1016047"/>
                  <a:pt x="1483925" y="1016047"/>
                </a:cubicBezTo>
                <a:cubicBezTo>
                  <a:pt x="1483925" y="1016047"/>
                  <a:pt x="1483925" y="1016047"/>
                  <a:pt x="1472760" y="1023471"/>
                </a:cubicBezTo>
                <a:cubicBezTo>
                  <a:pt x="1472760" y="1023471"/>
                  <a:pt x="1472760" y="1023471"/>
                  <a:pt x="1476482" y="1027183"/>
                </a:cubicBezTo>
                <a:cubicBezTo>
                  <a:pt x="1483925" y="1023471"/>
                  <a:pt x="1495089" y="1019759"/>
                  <a:pt x="1495089" y="1016047"/>
                </a:cubicBezTo>
                <a:cubicBezTo>
                  <a:pt x="1495089" y="1016047"/>
                  <a:pt x="1495089" y="1016047"/>
                  <a:pt x="1491367" y="1016047"/>
                </a:cubicBezTo>
                <a:cubicBezTo>
                  <a:pt x="1502531" y="1012335"/>
                  <a:pt x="1524860" y="1004911"/>
                  <a:pt x="1521139" y="1001199"/>
                </a:cubicBezTo>
                <a:cubicBezTo>
                  <a:pt x="1523931" y="999343"/>
                  <a:pt x="1525789" y="998879"/>
                  <a:pt x="1527128" y="999169"/>
                </a:cubicBezTo>
                <a:close/>
                <a:moveTo>
                  <a:pt x="907384" y="997403"/>
                </a:moveTo>
                <a:cubicBezTo>
                  <a:pt x="914944" y="1008289"/>
                  <a:pt x="933842" y="1001032"/>
                  <a:pt x="941402" y="1011918"/>
                </a:cubicBezTo>
                <a:cubicBezTo>
                  <a:pt x="930063" y="1011918"/>
                  <a:pt x="926283" y="1011918"/>
                  <a:pt x="918724" y="1019175"/>
                </a:cubicBezTo>
                <a:cubicBezTo>
                  <a:pt x="907384" y="1015546"/>
                  <a:pt x="911164" y="1033689"/>
                  <a:pt x="899825" y="1037318"/>
                </a:cubicBezTo>
                <a:cubicBezTo>
                  <a:pt x="899825" y="1037318"/>
                  <a:pt x="899825" y="1037318"/>
                  <a:pt x="884706" y="1033689"/>
                </a:cubicBezTo>
                <a:cubicBezTo>
                  <a:pt x="884706" y="1037318"/>
                  <a:pt x="884706" y="1037318"/>
                  <a:pt x="888486" y="1037318"/>
                </a:cubicBezTo>
                <a:cubicBezTo>
                  <a:pt x="888486" y="1037318"/>
                  <a:pt x="888486" y="1037318"/>
                  <a:pt x="862027" y="1044575"/>
                </a:cubicBezTo>
                <a:cubicBezTo>
                  <a:pt x="862027" y="1037318"/>
                  <a:pt x="869587" y="1022803"/>
                  <a:pt x="873367" y="1022803"/>
                </a:cubicBezTo>
                <a:cubicBezTo>
                  <a:pt x="869587" y="1022803"/>
                  <a:pt x="865807" y="1022803"/>
                  <a:pt x="862027" y="1022803"/>
                </a:cubicBezTo>
                <a:cubicBezTo>
                  <a:pt x="865807" y="1022803"/>
                  <a:pt x="869587" y="1019175"/>
                  <a:pt x="865807" y="1019175"/>
                </a:cubicBezTo>
                <a:cubicBezTo>
                  <a:pt x="873367" y="1026432"/>
                  <a:pt x="884706" y="1022803"/>
                  <a:pt x="892265" y="1026432"/>
                </a:cubicBezTo>
                <a:cubicBezTo>
                  <a:pt x="896045" y="1022803"/>
                  <a:pt x="888486" y="1022803"/>
                  <a:pt x="888486" y="1022803"/>
                </a:cubicBezTo>
                <a:cubicBezTo>
                  <a:pt x="884706" y="1015546"/>
                  <a:pt x="892265" y="1019175"/>
                  <a:pt x="896045" y="1015546"/>
                </a:cubicBezTo>
                <a:cubicBezTo>
                  <a:pt x="896045" y="1015546"/>
                  <a:pt x="896045" y="1015546"/>
                  <a:pt x="892265" y="1019175"/>
                </a:cubicBezTo>
                <a:cubicBezTo>
                  <a:pt x="918724" y="1011918"/>
                  <a:pt x="896045" y="1011918"/>
                  <a:pt x="914944" y="1001032"/>
                </a:cubicBezTo>
                <a:cubicBezTo>
                  <a:pt x="899825" y="1011918"/>
                  <a:pt x="911164" y="993775"/>
                  <a:pt x="892265" y="1001032"/>
                </a:cubicBezTo>
                <a:cubicBezTo>
                  <a:pt x="896045" y="1004661"/>
                  <a:pt x="896045" y="993775"/>
                  <a:pt x="907384" y="997403"/>
                </a:cubicBezTo>
                <a:close/>
                <a:moveTo>
                  <a:pt x="1022364" y="996950"/>
                </a:moveTo>
                <a:cubicBezTo>
                  <a:pt x="1022364" y="996950"/>
                  <a:pt x="1022364" y="996950"/>
                  <a:pt x="1033476" y="996950"/>
                </a:cubicBezTo>
                <a:cubicBezTo>
                  <a:pt x="1029772" y="1000720"/>
                  <a:pt x="1026068" y="1004490"/>
                  <a:pt x="1029772" y="1004490"/>
                </a:cubicBezTo>
                <a:cubicBezTo>
                  <a:pt x="1029772" y="1004490"/>
                  <a:pt x="1029772" y="1004490"/>
                  <a:pt x="1007547" y="1008261"/>
                </a:cubicBezTo>
                <a:cubicBezTo>
                  <a:pt x="1007547" y="1008261"/>
                  <a:pt x="1007547" y="1008261"/>
                  <a:pt x="1011251" y="1015801"/>
                </a:cubicBezTo>
                <a:cubicBezTo>
                  <a:pt x="1007547" y="1015801"/>
                  <a:pt x="1002917" y="1018629"/>
                  <a:pt x="998750" y="1020514"/>
                </a:cubicBezTo>
                <a:lnTo>
                  <a:pt x="995923" y="1020240"/>
                </a:lnTo>
                <a:lnTo>
                  <a:pt x="1002917" y="1013445"/>
                </a:lnTo>
                <a:cubicBezTo>
                  <a:pt x="1006621" y="1011088"/>
                  <a:pt x="1009399" y="1008261"/>
                  <a:pt x="1007547" y="1000720"/>
                </a:cubicBezTo>
                <a:cubicBezTo>
                  <a:pt x="1014956" y="1000720"/>
                  <a:pt x="1018660" y="1000720"/>
                  <a:pt x="1022364" y="1000720"/>
                </a:cubicBezTo>
                <a:cubicBezTo>
                  <a:pt x="1022364" y="1000720"/>
                  <a:pt x="1022364" y="1000720"/>
                  <a:pt x="1022364" y="996950"/>
                </a:cubicBezTo>
                <a:close/>
                <a:moveTo>
                  <a:pt x="2354458" y="993775"/>
                </a:moveTo>
                <a:cubicBezTo>
                  <a:pt x="2354458" y="993775"/>
                  <a:pt x="2354458" y="993775"/>
                  <a:pt x="2373310" y="993775"/>
                </a:cubicBezTo>
                <a:cubicBezTo>
                  <a:pt x="2365769" y="1008062"/>
                  <a:pt x="2343147" y="1000918"/>
                  <a:pt x="2343147" y="1004490"/>
                </a:cubicBezTo>
                <a:cubicBezTo>
                  <a:pt x="2346917" y="1000918"/>
                  <a:pt x="2358229" y="1000918"/>
                  <a:pt x="2354458" y="993775"/>
                </a:cubicBezTo>
                <a:close/>
                <a:moveTo>
                  <a:pt x="1547418" y="993775"/>
                </a:moveTo>
                <a:cubicBezTo>
                  <a:pt x="1547418" y="993775"/>
                  <a:pt x="1547418" y="993775"/>
                  <a:pt x="1550989" y="1000125"/>
                </a:cubicBezTo>
                <a:cubicBezTo>
                  <a:pt x="1547418" y="1000125"/>
                  <a:pt x="1540272" y="993775"/>
                  <a:pt x="1536700" y="996950"/>
                </a:cubicBezTo>
                <a:cubicBezTo>
                  <a:pt x="1536700" y="996950"/>
                  <a:pt x="1536700" y="996950"/>
                  <a:pt x="1547418" y="993775"/>
                </a:cubicBezTo>
                <a:close/>
                <a:moveTo>
                  <a:pt x="695344" y="993775"/>
                </a:moveTo>
                <a:lnTo>
                  <a:pt x="695344" y="996950"/>
                </a:lnTo>
                <a:lnTo>
                  <a:pt x="684231" y="996950"/>
                </a:lnTo>
                <a:close/>
                <a:moveTo>
                  <a:pt x="489065" y="991988"/>
                </a:moveTo>
                <a:cubicBezTo>
                  <a:pt x="491545" y="990996"/>
                  <a:pt x="494522" y="990996"/>
                  <a:pt x="498491" y="992980"/>
                </a:cubicBezTo>
                <a:lnTo>
                  <a:pt x="482615" y="996949"/>
                </a:lnTo>
                <a:cubicBezTo>
                  <a:pt x="484600" y="994965"/>
                  <a:pt x="486584" y="992980"/>
                  <a:pt x="489065" y="991988"/>
                </a:cubicBezTo>
                <a:close/>
                <a:moveTo>
                  <a:pt x="1844355" y="989012"/>
                </a:moveTo>
                <a:cubicBezTo>
                  <a:pt x="1840704" y="1000442"/>
                  <a:pt x="1855309" y="992822"/>
                  <a:pt x="1858960" y="996632"/>
                </a:cubicBezTo>
                <a:cubicBezTo>
                  <a:pt x="1851657" y="1000442"/>
                  <a:pt x="1855309" y="1004252"/>
                  <a:pt x="1848006" y="1008062"/>
                </a:cubicBezTo>
                <a:cubicBezTo>
                  <a:pt x="1840704" y="1008062"/>
                  <a:pt x="1833401" y="1000442"/>
                  <a:pt x="1829750" y="1008062"/>
                </a:cubicBezTo>
                <a:cubicBezTo>
                  <a:pt x="1822447" y="1000442"/>
                  <a:pt x="1851657" y="996632"/>
                  <a:pt x="1844355" y="989012"/>
                </a:cubicBezTo>
                <a:close/>
                <a:moveTo>
                  <a:pt x="1670366" y="989012"/>
                </a:moveTo>
                <a:cubicBezTo>
                  <a:pt x="1670366" y="989012"/>
                  <a:pt x="1670366" y="989012"/>
                  <a:pt x="1684338" y="989012"/>
                </a:cubicBezTo>
                <a:cubicBezTo>
                  <a:pt x="1677351" y="992716"/>
                  <a:pt x="1673858" y="1000125"/>
                  <a:pt x="1666873" y="996421"/>
                </a:cubicBezTo>
                <a:cubicBezTo>
                  <a:pt x="1677351" y="996421"/>
                  <a:pt x="1670366" y="989012"/>
                  <a:pt x="1670366" y="989012"/>
                </a:cubicBezTo>
                <a:close/>
                <a:moveTo>
                  <a:pt x="1126607" y="989012"/>
                </a:moveTo>
                <a:cubicBezTo>
                  <a:pt x="1126607" y="989012"/>
                  <a:pt x="1130311" y="996632"/>
                  <a:pt x="1126607" y="1000442"/>
                </a:cubicBezTo>
                <a:cubicBezTo>
                  <a:pt x="1126607" y="1000442"/>
                  <a:pt x="1126607" y="1000442"/>
                  <a:pt x="1141424" y="1004252"/>
                </a:cubicBezTo>
                <a:cubicBezTo>
                  <a:pt x="1134015" y="1008062"/>
                  <a:pt x="1119199" y="1008062"/>
                  <a:pt x="1122903" y="1000442"/>
                </a:cubicBezTo>
                <a:cubicBezTo>
                  <a:pt x="1122903" y="1000442"/>
                  <a:pt x="1122903" y="1000442"/>
                  <a:pt x="1115494" y="1004252"/>
                </a:cubicBezTo>
                <a:cubicBezTo>
                  <a:pt x="1115494" y="1004252"/>
                  <a:pt x="1108086" y="1000442"/>
                  <a:pt x="1108086" y="1000442"/>
                </a:cubicBezTo>
                <a:cubicBezTo>
                  <a:pt x="1108086" y="1000442"/>
                  <a:pt x="1108086" y="1000442"/>
                  <a:pt x="1115494" y="1000442"/>
                </a:cubicBezTo>
                <a:cubicBezTo>
                  <a:pt x="1115494" y="1000442"/>
                  <a:pt x="1115494" y="1000442"/>
                  <a:pt x="1126607" y="989012"/>
                </a:cubicBezTo>
                <a:close/>
                <a:moveTo>
                  <a:pt x="590568" y="989012"/>
                </a:moveTo>
                <a:cubicBezTo>
                  <a:pt x="597977" y="992716"/>
                  <a:pt x="590568" y="996420"/>
                  <a:pt x="601681" y="992716"/>
                </a:cubicBezTo>
                <a:cubicBezTo>
                  <a:pt x="597977" y="996420"/>
                  <a:pt x="597977" y="1000124"/>
                  <a:pt x="590568" y="996420"/>
                </a:cubicBezTo>
                <a:cubicBezTo>
                  <a:pt x="594273" y="996420"/>
                  <a:pt x="590568" y="992716"/>
                  <a:pt x="590568" y="989012"/>
                </a:cubicBezTo>
                <a:close/>
                <a:moveTo>
                  <a:pt x="665133" y="988477"/>
                </a:moveTo>
                <a:lnTo>
                  <a:pt x="672920" y="989542"/>
                </a:lnTo>
                <a:cubicBezTo>
                  <a:pt x="669183" y="991394"/>
                  <a:pt x="667315" y="990468"/>
                  <a:pt x="665913" y="989079"/>
                </a:cubicBezTo>
                <a:close/>
                <a:moveTo>
                  <a:pt x="476816" y="986234"/>
                </a:moveTo>
                <a:cubicBezTo>
                  <a:pt x="479937" y="986234"/>
                  <a:pt x="482617" y="988020"/>
                  <a:pt x="482617" y="989805"/>
                </a:cubicBezTo>
                <a:cubicBezTo>
                  <a:pt x="482617" y="993377"/>
                  <a:pt x="479045" y="993377"/>
                  <a:pt x="475473" y="996949"/>
                </a:cubicBezTo>
                <a:cubicBezTo>
                  <a:pt x="475473" y="996949"/>
                  <a:pt x="475473" y="996949"/>
                  <a:pt x="479045" y="989805"/>
                </a:cubicBezTo>
                <a:lnTo>
                  <a:pt x="468328" y="993377"/>
                </a:lnTo>
                <a:cubicBezTo>
                  <a:pt x="470114" y="988020"/>
                  <a:pt x="473687" y="986234"/>
                  <a:pt x="476816" y="986234"/>
                </a:cubicBezTo>
                <a:close/>
                <a:moveTo>
                  <a:pt x="1323930" y="981710"/>
                </a:moveTo>
                <a:lnTo>
                  <a:pt x="1325966" y="983742"/>
                </a:lnTo>
                <a:lnTo>
                  <a:pt x="1325682" y="983866"/>
                </a:lnTo>
                <a:cubicBezTo>
                  <a:pt x="1324631" y="984041"/>
                  <a:pt x="1323930" y="983575"/>
                  <a:pt x="1323930" y="981710"/>
                </a:cubicBezTo>
                <a:close/>
                <a:moveTo>
                  <a:pt x="2351085" y="981604"/>
                </a:moveTo>
                <a:cubicBezTo>
                  <a:pt x="2351085" y="977900"/>
                  <a:pt x="2343676" y="989012"/>
                  <a:pt x="2339972" y="985308"/>
                </a:cubicBezTo>
                <a:cubicBezTo>
                  <a:pt x="2343676" y="981604"/>
                  <a:pt x="2347381" y="981604"/>
                  <a:pt x="2351085" y="981604"/>
                </a:cubicBezTo>
                <a:close/>
                <a:moveTo>
                  <a:pt x="3070293" y="979515"/>
                </a:moveTo>
                <a:lnTo>
                  <a:pt x="3075021" y="982900"/>
                </a:lnTo>
                <a:lnTo>
                  <a:pt x="3076202" y="982785"/>
                </a:lnTo>
                <a:lnTo>
                  <a:pt x="3072676" y="985520"/>
                </a:lnTo>
                <a:close/>
                <a:moveTo>
                  <a:pt x="3070215" y="979459"/>
                </a:moveTo>
                <a:lnTo>
                  <a:pt x="3070272" y="979462"/>
                </a:lnTo>
                <a:lnTo>
                  <a:pt x="3070293" y="979515"/>
                </a:lnTo>
                <a:close/>
                <a:moveTo>
                  <a:pt x="2942604" y="978557"/>
                </a:moveTo>
                <a:cubicBezTo>
                  <a:pt x="2938879" y="982279"/>
                  <a:pt x="2938879" y="982279"/>
                  <a:pt x="2938879" y="982279"/>
                </a:cubicBezTo>
                <a:lnTo>
                  <a:pt x="2938879" y="979860"/>
                </a:lnTo>
                <a:close/>
                <a:moveTo>
                  <a:pt x="3068924" y="978535"/>
                </a:moveTo>
                <a:lnTo>
                  <a:pt x="3070215" y="979459"/>
                </a:lnTo>
                <a:lnTo>
                  <a:pt x="3068120" y="979336"/>
                </a:lnTo>
                <a:close/>
                <a:moveTo>
                  <a:pt x="1675605" y="977975"/>
                </a:moveTo>
                <a:cubicBezTo>
                  <a:pt x="1676069" y="978496"/>
                  <a:pt x="1675605" y="979885"/>
                  <a:pt x="1673753" y="982663"/>
                </a:cubicBezTo>
                <a:cubicBezTo>
                  <a:pt x="1670050" y="978959"/>
                  <a:pt x="1662640" y="982663"/>
                  <a:pt x="1658935" y="982663"/>
                </a:cubicBezTo>
                <a:cubicBezTo>
                  <a:pt x="1664491" y="982663"/>
                  <a:pt x="1674218" y="976412"/>
                  <a:pt x="1675605" y="977975"/>
                </a:cubicBezTo>
                <a:close/>
                <a:moveTo>
                  <a:pt x="1119198" y="977900"/>
                </a:moveTo>
                <a:cubicBezTo>
                  <a:pt x="1130311" y="977900"/>
                  <a:pt x="1130311" y="977900"/>
                  <a:pt x="1126607" y="985838"/>
                </a:cubicBezTo>
                <a:cubicBezTo>
                  <a:pt x="1122902" y="985838"/>
                  <a:pt x="1122902" y="977900"/>
                  <a:pt x="1119198" y="977900"/>
                </a:cubicBezTo>
                <a:close/>
                <a:moveTo>
                  <a:pt x="3083933" y="975042"/>
                </a:moveTo>
                <a:cubicBezTo>
                  <a:pt x="3087685" y="975042"/>
                  <a:pt x="3083933" y="982027"/>
                  <a:pt x="3083933" y="982027"/>
                </a:cubicBezTo>
                <a:lnTo>
                  <a:pt x="3076202" y="982785"/>
                </a:lnTo>
                <a:lnTo>
                  <a:pt x="3081119" y="978971"/>
                </a:lnTo>
                <a:cubicBezTo>
                  <a:pt x="3083933" y="977662"/>
                  <a:pt x="3085809" y="976789"/>
                  <a:pt x="3083933" y="975042"/>
                </a:cubicBezTo>
                <a:close/>
                <a:moveTo>
                  <a:pt x="3050162" y="975042"/>
                </a:moveTo>
                <a:cubicBezTo>
                  <a:pt x="3050162" y="975042"/>
                  <a:pt x="3050162" y="975042"/>
                  <a:pt x="3053915" y="975042"/>
                </a:cubicBezTo>
                <a:cubicBezTo>
                  <a:pt x="3050162" y="980281"/>
                  <a:pt x="3055791" y="979408"/>
                  <a:pt x="3061888" y="978971"/>
                </a:cubicBezTo>
                <a:lnTo>
                  <a:pt x="3068120" y="979336"/>
                </a:lnTo>
                <a:lnTo>
                  <a:pt x="3062357" y="985083"/>
                </a:lnTo>
                <a:cubicBezTo>
                  <a:pt x="3060481" y="985520"/>
                  <a:pt x="3059543" y="985520"/>
                  <a:pt x="3061419" y="989012"/>
                </a:cubicBezTo>
                <a:cubicBezTo>
                  <a:pt x="3046410" y="989012"/>
                  <a:pt x="3053915" y="982027"/>
                  <a:pt x="3050162" y="975042"/>
                </a:cubicBezTo>
                <a:close/>
                <a:moveTo>
                  <a:pt x="1598613" y="971550"/>
                </a:moveTo>
                <a:cubicBezTo>
                  <a:pt x="1595043" y="975254"/>
                  <a:pt x="1587896" y="982663"/>
                  <a:pt x="1584325" y="978959"/>
                </a:cubicBezTo>
                <a:cubicBezTo>
                  <a:pt x="1591468" y="978959"/>
                  <a:pt x="1595043" y="975254"/>
                  <a:pt x="1598613" y="971550"/>
                </a:cubicBezTo>
                <a:close/>
                <a:moveTo>
                  <a:pt x="910182" y="969763"/>
                </a:moveTo>
                <a:cubicBezTo>
                  <a:pt x="911108" y="968771"/>
                  <a:pt x="912034" y="968771"/>
                  <a:pt x="913886" y="970755"/>
                </a:cubicBezTo>
                <a:cubicBezTo>
                  <a:pt x="913886" y="970755"/>
                  <a:pt x="917590" y="974724"/>
                  <a:pt x="913886" y="974724"/>
                </a:cubicBezTo>
                <a:lnTo>
                  <a:pt x="906477" y="974724"/>
                </a:lnTo>
                <a:cubicBezTo>
                  <a:pt x="908329" y="972740"/>
                  <a:pt x="909256" y="970755"/>
                  <a:pt x="910182" y="969763"/>
                </a:cubicBezTo>
                <a:close/>
                <a:moveTo>
                  <a:pt x="1365046" y="966787"/>
                </a:moveTo>
                <a:cubicBezTo>
                  <a:pt x="1372523" y="970518"/>
                  <a:pt x="1379999" y="970518"/>
                  <a:pt x="1387476" y="974248"/>
                </a:cubicBezTo>
                <a:cubicBezTo>
                  <a:pt x="1387476" y="981710"/>
                  <a:pt x="1376262" y="977979"/>
                  <a:pt x="1372523" y="985440"/>
                </a:cubicBezTo>
                <a:cubicBezTo>
                  <a:pt x="1372523" y="985440"/>
                  <a:pt x="1372523" y="985440"/>
                  <a:pt x="1376262" y="977979"/>
                </a:cubicBezTo>
                <a:cubicBezTo>
                  <a:pt x="1372523" y="977979"/>
                  <a:pt x="1368785" y="977979"/>
                  <a:pt x="1368785" y="977979"/>
                </a:cubicBezTo>
                <a:cubicBezTo>
                  <a:pt x="1368785" y="977979"/>
                  <a:pt x="1368785" y="981710"/>
                  <a:pt x="1368785" y="981710"/>
                </a:cubicBezTo>
                <a:cubicBezTo>
                  <a:pt x="1368785" y="981710"/>
                  <a:pt x="1368785" y="981710"/>
                  <a:pt x="1357571" y="989171"/>
                </a:cubicBezTo>
                <a:cubicBezTo>
                  <a:pt x="1357571" y="989171"/>
                  <a:pt x="1357571" y="989171"/>
                  <a:pt x="1365046" y="1000363"/>
                </a:cubicBezTo>
                <a:cubicBezTo>
                  <a:pt x="1357571" y="996632"/>
                  <a:pt x="1335145" y="1004093"/>
                  <a:pt x="1338883" y="1011555"/>
                </a:cubicBezTo>
                <a:cubicBezTo>
                  <a:pt x="1338883" y="1011555"/>
                  <a:pt x="1342622" y="1015285"/>
                  <a:pt x="1342622" y="1015285"/>
                </a:cubicBezTo>
                <a:cubicBezTo>
                  <a:pt x="1320192" y="1022747"/>
                  <a:pt x="1305238" y="1037669"/>
                  <a:pt x="1282810" y="1041400"/>
                </a:cubicBezTo>
                <a:cubicBezTo>
                  <a:pt x="1275333" y="1041400"/>
                  <a:pt x="1275333" y="1037669"/>
                  <a:pt x="1271595" y="1037669"/>
                </a:cubicBezTo>
                <a:cubicBezTo>
                  <a:pt x="1294024" y="1033939"/>
                  <a:pt x="1301500" y="1007824"/>
                  <a:pt x="1323930" y="1004093"/>
                </a:cubicBezTo>
                <a:cubicBezTo>
                  <a:pt x="1320192" y="1004093"/>
                  <a:pt x="1316453" y="996632"/>
                  <a:pt x="1312715" y="1000363"/>
                </a:cubicBezTo>
                <a:cubicBezTo>
                  <a:pt x="1312715" y="1000363"/>
                  <a:pt x="1312715" y="1000363"/>
                  <a:pt x="1312715" y="1004093"/>
                </a:cubicBezTo>
                <a:cubicBezTo>
                  <a:pt x="1305238" y="1007824"/>
                  <a:pt x="1290285" y="1019016"/>
                  <a:pt x="1294024" y="1004093"/>
                </a:cubicBezTo>
                <a:cubicBezTo>
                  <a:pt x="1294024" y="1004093"/>
                  <a:pt x="1294024" y="1004093"/>
                  <a:pt x="1308977" y="1000363"/>
                </a:cubicBezTo>
                <a:cubicBezTo>
                  <a:pt x="1301500" y="992901"/>
                  <a:pt x="1282810" y="1011555"/>
                  <a:pt x="1279071" y="1000363"/>
                </a:cubicBezTo>
                <a:cubicBezTo>
                  <a:pt x="1279071" y="996632"/>
                  <a:pt x="1301500" y="989171"/>
                  <a:pt x="1308977" y="981710"/>
                </a:cubicBezTo>
                <a:cubicBezTo>
                  <a:pt x="1305238" y="985440"/>
                  <a:pt x="1320192" y="989171"/>
                  <a:pt x="1327668" y="985440"/>
                </a:cubicBezTo>
                <a:lnTo>
                  <a:pt x="1325966" y="983742"/>
                </a:lnTo>
                <a:lnTo>
                  <a:pt x="1329538" y="982176"/>
                </a:lnTo>
                <a:cubicBezTo>
                  <a:pt x="1332341" y="980777"/>
                  <a:pt x="1335145" y="979844"/>
                  <a:pt x="1335145" y="985440"/>
                </a:cubicBezTo>
                <a:cubicBezTo>
                  <a:pt x="1353832" y="974248"/>
                  <a:pt x="1361307" y="977979"/>
                  <a:pt x="1379999" y="974248"/>
                </a:cubicBezTo>
                <a:cubicBezTo>
                  <a:pt x="1376262" y="970518"/>
                  <a:pt x="1368785" y="966787"/>
                  <a:pt x="1365046" y="966787"/>
                </a:cubicBezTo>
                <a:close/>
                <a:moveTo>
                  <a:pt x="925924" y="966787"/>
                </a:moveTo>
                <a:cubicBezTo>
                  <a:pt x="925924" y="966787"/>
                  <a:pt x="925924" y="966787"/>
                  <a:pt x="936640" y="974195"/>
                </a:cubicBezTo>
                <a:cubicBezTo>
                  <a:pt x="929496" y="966787"/>
                  <a:pt x="929496" y="977899"/>
                  <a:pt x="922352" y="977899"/>
                </a:cubicBezTo>
                <a:cubicBezTo>
                  <a:pt x="922352" y="970491"/>
                  <a:pt x="925924" y="970491"/>
                  <a:pt x="925924" y="966787"/>
                </a:cubicBezTo>
                <a:close/>
                <a:moveTo>
                  <a:pt x="1175649" y="961173"/>
                </a:moveTo>
                <a:lnTo>
                  <a:pt x="1178133" y="963613"/>
                </a:lnTo>
                <a:cubicBezTo>
                  <a:pt x="1175306" y="962687"/>
                  <a:pt x="1174599" y="961992"/>
                  <a:pt x="1175188" y="961356"/>
                </a:cubicBezTo>
                <a:close/>
                <a:moveTo>
                  <a:pt x="1108087" y="960437"/>
                </a:moveTo>
                <a:cubicBezTo>
                  <a:pt x="1119199" y="960437"/>
                  <a:pt x="1134016" y="960437"/>
                  <a:pt x="1141424" y="967845"/>
                </a:cubicBezTo>
                <a:cubicBezTo>
                  <a:pt x="1137720" y="960437"/>
                  <a:pt x="1126607" y="967845"/>
                  <a:pt x="1119199" y="967845"/>
                </a:cubicBezTo>
                <a:cubicBezTo>
                  <a:pt x="1111790" y="971549"/>
                  <a:pt x="1122903" y="975253"/>
                  <a:pt x="1122903" y="975253"/>
                </a:cubicBezTo>
                <a:cubicBezTo>
                  <a:pt x="1111790" y="967845"/>
                  <a:pt x="1089566" y="982662"/>
                  <a:pt x="1074751" y="986366"/>
                </a:cubicBezTo>
                <a:cubicBezTo>
                  <a:pt x="1074751" y="986366"/>
                  <a:pt x="1074751" y="986366"/>
                  <a:pt x="1074751" y="990070"/>
                </a:cubicBezTo>
                <a:cubicBezTo>
                  <a:pt x="1052526" y="993774"/>
                  <a:pt x="1078455" y="975253"/>
                  <a:pt x="1071047" y="975253"/>
                </a:cubicBezTo>
                <a:cubicBezTo>
                  <a:pt x="1085861" y="975253"/>
                  <a:pt x="1108087" y="964141"/>
                  <a:pt x="1108087" y="960437"/>
                </a:cubicBezTo>
                <a:close/>
                <a:moveTo>
                  <a:pt x="657972" y="959908"/>
                </a:moveTo>
                <a:cubicBezTo>
                  <a:pt x="661709" y="967317"/>
                  <a:pt x="654234" y="978429"/>
                  <a:pt x="657972" y="982133"/>
                </a:cubicBezTo>
                <a:cubicBezTo>
                  <a:pt x="657972" y="982133"/>
                  <a:pt x="657972" y="982133"/>
                  <a:pt x="665446" y="971021"/>
                </a:cubicBezTo>
                <a:cubicBezTo>
                  <a:pt x="672920" y="982133"/>
                  <a:pt x="672920" y="967317"/>
                  <a:pt x="680395" y="974725"/>
                </a:cubicBezTo>
                <a:cubicBezTo>
                  <a:pt x="680395" y="974725"/>
                  <a:pt x="680395" y="974725"/>
                  <a:pt x="680395" y="963612"/>
                </a:cubicBezTo>
                <a:cubicBezTo>
                  <a:pt x="680395" y="974725"/>
                  <a:pt x="695344" y="971021"/>
                  <a:pt x="695344" y="971021"/>
                </a:cubicBezTo>
                <a:cubicBezTo>
                  <a:pt x="695344" y="971021"/>
                  <a:pt x="695344" y="971021"/>
                  <a:pt x="684132" y="974725"/>
                </a:cubicBezTo>
                <a:cubicBezTo>
                  <a:pt x="680395" y="978429"/>
                  <a:pt x="691606" y="985837"/>
                  <a:pt x="684132" y="989542"/>
                </a:cubicBezTo>
                <a:cubicBezTo>
                  <a:pt x="680395" y="989542"/>
                  <a:pt x="672920" y="985837"/>
                  <a:pt x="669183" y="982133"/>
                </a:cubicBezTo>
                <a:cubicBezTo>
                  <a:pt x="669183" y="982133"/>
                  <a:pt x="669183" y="982133"/>
                  <a:pt x="661709" y="985837"/>
                </a:cubicBezTo>
                <a:lnTo>
                  <a:pt x="665133" y="988477"/>
                </a:lnTo>
                <a:lnTo>
                  <a:pt x="659373" y="987690"/>
                </a:lnTo>
                <a:cubicBezTo>
                  <a:pt x="654234" y="985837"/>
                  <a:pt x="648629" y="983985"/>
                  <a:pt x="643023" y="985837"/>
                </a:cubicBezTo>
                <a:cubicBezTo>
                  <a:pt x="643023" y="985837"/>
                  <a:pt x="643023" y="985837"/>
                  <a:pt x="643023" y="993246"/>
                </a:cubicBezTo>
                <a:cubicBezTo>
                  <a:pt x="643023" y="989542"/>
                  <a:pt x="628074" y="985837"/>
                  <a:pt x="620599" y="989542"/>
                </a:cubicBezTo>
                <a:cubicBezTo>
                  <a:pt x="620599" y="989542"/>
                  <a:pt x="620599" y="989542"/>
                  <a:pt x="631811" y="996950"/>
                </a:cubicBezTo>
                <a:cubicBezTo>
                  <a:pt x="624336" y="996950"/>
                  <a:pt x="613125" y="993246"/>
                  <a:pt x="609388" y="993246"/>
                </a:cubicBezTo>
                <a:cubicBezTo>
                  <a:pt x="605650" y="974725"/>
                  <a:pt x="639285" y="985837"/>
                  <a:pt x="635548" y="974725"/>
                </a:cubicBezTo>
                <a:cubicBezTo>
                  <a:pt x="628074" y="971021"/>
                  <a:pt x="613125" y="974725"/>
                  <a:pt x="609388" y="974725"/>
                </a:cubicBezTo>
                <a:cubicBezTo>
                  <a:pt x="605650" y="978429"/>
                  <a:pt x="601913" y="985837"/>
                  <a:pt x="609388" y="985837"/>
                </a:cubicBezTo>
                <a:cubicBezTo>
                  <a:pt x="601913" y="978429"/>
                  <a:pt x="586964" y="978429"/>
                  <a:pt x="572015" y="978429"/>
                </a:cubicBezTo>
                <a:cubicBezTo>
                  <a:pt x="572015" y="978429"/>
                  <a:pt x="572015" y="978429"/>
                  <a:pt x="572015" y="982133"/>
                </a:cubicBezTo>
                <a:cubicBezTo>
                  <a:pt x="553326" y="978429"/>
                  <a:pt x="534641" y="989542"/>
                  <a:pt x="519691" y="993246"/>
                </a:cubicBezTo>
                <a:lnTo>
                  <a:pt x="515953" y="982133"/>
                </a:lnTo>
                <a:cubicBezTo>
                  <a:pt x="530904" y="978429"/>
                  <a:pt x="542115" y="971021"/>
                  <a:pt x="553326" y="974725"/>
                </a:cubicBezTo>
                <a:cubicBezTo>
                  <a:pt x="557067" y="974725"/>
                  <a:pt x="557067" y="971021"/>
                  <a:pt x="553326" y="971021"/>
                </a:cubicBezTo>
                <a:cubicBezTo>
                  <a:pt x="572015" y="956204"/>
                  <a:pt x="575753" y="974725"/>
                  <a:pt x="594439" y="967317"/>
                </a:cubicBezTo>
                <a:cubicBezTo>
                  <a:pt x="594439" y="967317"/>
                  <a:pt x="594439" y="967317"/>
                  <a:pt x="594439" y="963612"/>
                </a:cubicBezTo>
                <a:cubicBezTo>
                  <a:pt x="613125" y="952500"/>
                  <a:pt x="620599" y="974725"/>
                  <a:pt x="639285" y="971021"/>
                </a:cubicBezTo>
                <a:cubicBezTo>
                  <a:pt x="646760" y="963612"/>
                  <a:pt x="631811" y="963612"/>
                  <a:pt x="639285" y="963612"/>
                </a:cubicBezTo>
                <a:cubicBezTo>
                  <a:pt x="643023" y="967317"/>
                  <a:pt x="650497" y="963612"/>
                  <a:pt x="657972" y="959908"/>
                </a:cubicBezTo>
                <a:close/>
                <a:moveTo>
                  <a:pt x="837004" y="959379"/>
                </a:moveTo>
                <a:cubicBezTo>
                  <a:pt x="837004" y="957527"/>
                  <a:pt x="837938" y="958453"/>
                  <a:pt x="838405" y="959842"/>
                </a:cubicBezTo>
                <a:lnTo>
                  <a:pt x="838283" y="960124"/>
                </a:lnTo>
                <a:close/>
                <a:moveTo>
                  <a:pt x="1184208" y="957240"/>
                </a:moveTo>
                <a:lnTo>
                  <a:pt x="1180018" y="959446"/>
                </a:lnTo>
                <a:lnTo>
                  <a:pt x="1175649" y="961173"/>
                </a:lnTo>
                <a:lnTo>
                  <a:pt x="1174364" y="959909"/>
                </a:lnTo>
                <a:close/>
                <a:moveTo>
                  <a:pt x="2987301" y="956222"/>
                </a:moveTo>
                <a:cubicBezTo>
                  <a:pt x="2994751" y="963667"/>
                  <a:pt x="2976127" y="963667"/>
                  <a:pt x="2972402" y="971112"/>
                </a:cubicBezTo>
                <a:cubicBezTo>
                  <a:pt x="2972402" y="971112"/>
                  <a:pt x="2972402" y="971112"/>
                  <a:pt x="2976127" y="971112"/>
                </a:cubicBezTo>
                <a:cubicBezTo>
                  <a:pt x="2964952" y="971112"/>
                  <a:pt x="2964952" y="982279"/>
                  <a:pt x="2957503" y="978557"/>
                </a:cubicBezTo>
                <a:cubicBezTo>
                  <a:pt x="2964952" y="967390"/>
                  <a:pt x="2946328" y="974834"/>
                  <a:pt x="2938879" y="974834"/>
                </a:cubicBezTo>
                <a:lnTo>
                  <a:pt x="2938879" y="979860"/>
                </a:lnTo>
                <a:lnTo>
                  <a:pt x="2914668" y="988328"/>
                </a:lnTo>
                <a:cubicBezTo>
                  <a:pt x="2905356" y="992516"/>
                  <a:pt x="2896044" y="997169"/>
                  <a:pt x="2886732" y="1000891"/>
                </a:cubicBezTo>
                <a:cubicBezTo>
                  <a:pt x="2890457" y="1004614"/>
                  <a:pt x="2894181" y="1004614"/>
                  <a:pt x="2901631" y="1000891"/>
                </a:cubicBezTo>
                <a:cubicBezTo>
                  <a:pt x="2901631" y="1000891"/>
                  <a:pt x="2901631" y="1000891"/>
                  <a:pt x="2897906" y="997169"/>
                </a:cubicBezTo>
                <a:cubicBezTo>
                  <a:pt x="2909081" y="997169"/>
                  <a:pt x="2901631" y="1008336"/>
                  <a:pt x="2905356" y="1008336"/>
                </a:cubicBezTo>
                <a:cubicBezTo>
                  <a:pt x="2909081" y="1008336"/>
                  <a:pt x="2916530" y="1004614"/>
                  <a:pt x="2912805" y="1004614"/>
                </a:cubicBezTo>
                <a:cubicBezTo>
                  <a:pt x="2916530" y="1004614"/>
                  <a:pt x="2931429" y="1000891"/>
                  <a:pt x="2927705" y="1008336"/>
                </a:cubicBezTo>
                <a:cubicBezTo>
                  <a:pt x="2938879" y="1008336"/>
                  <a:pt x="2953778" y="1004614"/>
                  <a:pt x="2964952" y="993446"/>
                </a:cubicBezTo>
                <a:cubicBezTo>
                  <a:pt x="2964952" y="993446"/>
                  <a:pt x="2964952" y="993446"/>
                  <a:pt x="2983576" y="1000891"/>
                </a:cubicBezTo>
                <a:cubicBezTo>
                  <a:pt x="2991026" y="989724"/>
                  <a:pt x="3017099" y="989724"/>
                  <a:pt x="3031998" y="982279"/>
                </a:cubicBezTo>
                <a:cubicBezTo>
                  <a:pt x="3054347" y="986002"/>
                  <a:pt x="3013375" y="989724"/>
                  <a:pt x="3013375" y="1000891"/>
                </a:cubicBezTo>
                <a:cubicBezTo>
                  <a:pt x="2991026" y="997169"/>
                  <a:pt x="2983576" y="1030671"/>
                  <a:pt x="2957503" y="1026948"/>
                </a:cubicBezTo>
                <a:cubicBezTo>
                  <a:pt x="2957503" y="1026948"/>
                  <a:pt x="2957503" y="1026948"/>
                  <a:pt x="2961228" y="1030671"/>
                </a:cubicBezTo>
                <a:cubicBezTo>
                  <a:pt x="2942604" y="1034393"/>
                  <a:pt x="2923980" y="1041838"/>
                  <a:pt x="2905356" y="1045560"/>
                </a:cubicBezTo>
                <a:cubicBezTo>
                  <a:pt x="2901631" y="1060450"/>
                  <a:pt x="2883007" y="1060450"/>
                  <a:pt x="2871833" y="1067895"/>
                </a:cubicBezTo>
                <a:cubicBezTo>
                  <a:pt x="2871833" y="1067895"/>
                  <a:pt x="2871833" y="1067895"/>
                  <a:pt x="2875557" y="1056728"/>
                </a:cubicBezTo>
                <a:cubicBezTo>
                  <a:pt x="2868108" y="1064173"/>
                  <a:pt x="2860658" y="1053005"/>
                  <a:pt x="2860658" y="1064173"/>
                </a:cubicBezTo>
                <a:cubicBezTo>
                  <a:pt x="2860658" y="1067895"/>
                  <a:pt x="2871833" y="1067895"/>
                  <a:pt x="2868108" y="1067895"/>
                </a:cubicBezTo>
                <a:cubicBezTo>
                  <a:pt x="2849484" y="1071617"/>
                  <a:pt x="2842034" y="1079062"/>
                  <a:pt x="2834585" y="1071617"/>
                </a:cubicBezTo>
                <a:cubicBezTo>
                  <a:pt x="2838310" y="1067895"/>
                  <a:pt x="2842034" y="1067895"/>
                  <a:pt x="2845759" y="1067895"/>
                </a:cubicBezTo>
                <a:cubicBezTo>
                  <a:pt x="2849484" y="1049283"/>
                  <a:pt x="2830860" y="1071617"/>
                  <a:pt x="2827135" y="1064173"/>
                </a:cubicBezTo>
                <a:cubicBezTo>
                  <a:pt x="2819686" y="1064173"/>
                  <a:pt x="2834585" y="1067895"/>
                  <a:pt x="2819686" y="1071617"/>
                </a:cubicBezTo>
                <a:cubicBezTo>
                  <a:pt x="2815961" y="1064173"/>
                  <a:pt x="2804787" y="1067895"/>
                  <a:pt x="2797337" y="1071617"/>
                </a:cubicBezTo>
                <a:cubicBezTo>
                  <a:pt x="2808511" y="1075340"/>
                  <a:pt x="2789887" y="1071617"/>
                  <a:pt x="2797337" y="1075340"/>
                </a:cubicBezTo>
                <a:cubicBezTo>
                  <a:pt x="2797337" y="1075340"/>
                  <a:pt x="2797337" y="1075340"/>
                  <a:pt x="2808511" y="1075340"/>
                </a:cubicBezTo>
                <a:cubicBezTo>
                  <a:pt x="2808511" y="1079062"/>
                  <a:pt x="2789887" y="1082785"/>
                  <a:pt x="2793612" y="1071617"/>
                </a:cubicBezTo>
                <a:lnTo>
                  <a:pt x="2769673" y="1082250"/>
                </a:lnTo>
                <a:lnTo>
                  <a:pt x="2776734" y="1083931"/>
                </a:lnTo>
                <a:cubicBezTo>
                  <a:pt x="2780901" y="1083468"/>
                  <a:pt x="2783679" y="1083468"/>
                  <a:pt x="2778123" y="1089024"/>
                </a:cubicBezTo>
                <a:cubicBezTo>
                  <a:pt x="2778123" y="1087172"/>
                  <a:pt x="2776270" y="1087172"/>
                  <a:pt x="2773955" y="1086709"/>
                </a:cubicBezTo>
                <a:lnTo>
                  <a:pt x="2768553" y="1082748"/>
                </a:lnTo>
                <a:lnTo>
                  <a:pt x="2760089" y="1086507"/>
                </a:lnTo>
                <a:cubicBezTo>
                  <a:pt x="2741465" y="1093952"/>
                  <a:pt x="2752640" y="1079062"/>
                  <a:pt x="2737740" y="1082785"/>
                </a:cubicBezTo>
                <a:cubicBezTo>
                  <a:pt x="2752640" y="1079062"/>
                  <a:pt x="2737740" y="1075340"/>
                  <a:pt x="2748915" y="1071617"/>
                </a:cubicBezTo>
                <a:cubicBezTo>
                  <a:pt x="2748915" y="1071617"/>
                  <a:pt x="2748915" y="1071617"/>
                  <a:pt x="2726566" y="1060450"/>
                </a:cubicBezTo>
                <a:cubicBezTo>
                  <a:pt x="2719117" y="1064173"/>
                  <a:pt x="2715392" y="1075340"/>
                  <a:pt x="2700493" y="1075340"/>
                </a:cubicBezTo>
                <a:cubicBezTo>
                  <a:pt x="2704217" y="1079062"/>
                  <a:pt x="2685594" y="1079062"/>
                  <a:pt x="2693043" y="1086507"/>
                </a:cubicBezTo>
                <a:cubicBezTo>
                  <a:pt x="2689318" y="1079062"/>
                  <a:pt x="2670694" y="1090229"/>
                  <a:pt x="2670694" y="1097674"/>
                </a:cubicBezTo>
                <a:cubicBezTo>
                  <a:pt x="2689318" y="1097674"/>
                  <a:pt x="2711667" y="1082785"/>
                  <a:pt x="2726566" y="1079062"/>
                </a:cubicBezTo>
                <a:cubicBezTo>
                  <a:pt x="2726566" y="1079062"/>
                  <a:pt x="2726566" y="1079062"/>
                  <a:pt x="2719117" y="1082785"/>
                </a:cubicBezTo>
                <a:cubicBezTo>
                  <a:pt x="2722841" y="1086507"/>
                  <a:pt x="2730291" y="1086507"/>
                  <a:pt x="2737740" y="1090229"/>
                </a:cubicBezTo>
                <a:cubicBezTo>
                  <a:pt x="2734016" y="1097674"/>
                  <a:pt x="2711667" y="1097674"/>
                  <a:pt x="2707942" y="1101397"/>
                </a:cubicBezTo>
                <a:cubicBezTo>
                  <a:pt x="2704217" y="1108842"/>
                  <a:pt x="2700493" y="1112564"/>
                  <a:pt x="2707942" y="1116286"/>
                </a:cubicBezTo>
                <a:cubicBezTo>
                  <a:pt x="2696768" y="1120009"/>
                  <a:pt x="2693043" y="1123731"/>
                  <a:pt x="2689318" y="1120009"/>
                </a:cubicBezTo>
                <a:cubicBezTo>
                  <a:pt x="2681869" y="1123731"/>
                  <a:pt x="2678144" y="1134898"/>
                  <a:pt x="2689318" y="1138621"/>
                </a:cubicBezTo>
                <a:cubicBezTo>
                  <a:pt x="2693043" y="1127454"/>
                  <a:pt x="2700493" y="1134898"/>
                  <a:pt x="2704217" y="1127454"/>
                </a:cubicBezTo>
                <a:cubicBezTo>
                  <a:pt x="2704217" y="1127454"/>
                  <a:pt x="2704217" y="1127454"/>
                  <a:pt x="2700493" y="1134898"/>
                </a:cubicBezTo>
                <a:cubicBezTo>
                  <a:pt x="2715392" y="1131176"/>
                  <a:pt x="2726566" y="1138621"/>
                  <a:pt x="2741465" y="1127454"/>
                </a:cubicBezTo>
                <a:cubicBezTo>
                  <a:pt x="2741465" y="1120009"/>
                  <a:pt x="2730291" y="1120009"/>
                  <a:pt x="2737740" y="1112564"/>
                </a:cubicBezTo>
                <a:cubicBezTo>
                  <a:pt x="2739603" y="1116286"/>
                  <a:pt x="2739603" y="1121870"/>
                  <a:pt x="2741000" y="1126523"/>
                </a:cubicBezTo>
                <a:lnTo>
                  <a:pt x="2751929" y="1134387"/>
                </a:lnTo>
                <a:lnTo>
                  <a:pt x="2734016" y="1142343"/>
                </a:lnTo>
                <a:cubicBezTo>
                  <a:pt x="2734016" y="1142343"/>
                  <a:pt x="2734016" y="1149788"/>
                  <a:pt x="2741465" y="1146066"/>
                </a:cubicBezTo>
                <a:cubicBezTo>
                  <a:pt x="2741465" y="1146066"/>
                  <a:pt x="2741465" y="1146066"/>
                  <a:pt x="2722841" y="1157233"/>
                </a:cubicBezTo>
                <a:cubicBezTo>
                  <a:pt x="2722841" y="1157233"/>
                  <a:pt x="2722841" y="1157233"/>
                  <a:pt x="2726566" y="1149788"/>
                </a:cubicBezTo>
                <a:cubicBezTo>
                  <a:pt x="2722841" y="1138621"/>
                  <a:pt x="2696768" y="1160955"/>
                  <a:pt x="2681869" y="1160955"/>
                </a:cubicBezTo>
                <a:cubicBezTo>
                  <a:pt x="2674419" y="1164678"/>
                  <a:pt x="2681869" y="1164678"/>
                  <a:pt x="2678144" y="1168400"/>
                </a:cubicBezTo>
                <a:cubicBezTo>
                  <a:pt x="2666970" y="1164678"/>
                  <a:pt x="2670694" y="1164678"/>
                  <a:pt x="2666970" y="1157233"/>
                </a:cubicBezTo>
                <a:lnTo>
                  <a:pt x="2659682" y="1162088"/>
                </a:lnTo>
                <a:lnTo>
                  <a:pt x="2663245" y="1156302"/>
                </a:lnTo>
                <a:cubicBezTo>
                  <a:pt x="2665107" y="1153510"/>
                  <a:pt x="2666970" y="1151649"/>
                  <a:pt x="2670694" y="1149788"/>
                </a:cubicBezTo>
                <a:cubicBezTo>
                  <a:pt x="2659520" y="1146066"/>
                  <a:pt x="2663245" y="1149788"/>
                  <a:pt x="2652070" y="1153510"/>
                </a:cubicBezTo>
                <a:cubicBezTo>
                  <a:pt x="2652070" y="1153510"/>
                  <a:pt x="2652070" y="1153510"/>
                  <a:pt x="2655795" y="1149788"/>
                </a:cubicBezTo>
                <a:cubicBezTo>
                  <a:pt x="2652070" y="1146066"/>
                  <a:pt x="2644621" y="1149788"/>
                  <a:pt x="2648346" y="1153510"/>
                </a:cubicBezTo>
                <a:cubicBezTo>
                  <a:pt x="2637171" y="1149788"/>
                  <a:pt x="2652070" y="1146066"/>
                  <a:pt x="2655795" y="1142343"/>
                </a:cubicBezTo>
                <a:cubicBezTo>
                  <a:pt x="2652070" y="1131176"/>
                  <a:pt x="2640896" y="1134898"/>
                  <a:pt x="2633447" y="1134898"/>
                </a:cubicBezTo>
                <a:cubicBezTo>
                  <a:pt x="2633447" y="1134898"/>
                  <a:pt x="2633447" y="1134898"/>
                  <a:pt x="2640896" y="1123731"/>
                </a:cubicBezTo>
                <a:cubicBezTo>
                  <a:pt x="2659520" y="1123731"/>
                  <a:pt x="2663245" y="1112564"/>
                  <a:pt x="2678144" y="1108842"/>
                </a:cubicBezTo>
                <a:cubicBezTo>
                  <a:pt x="2674419" y="1101397"/>
                  <a:pt x="2663245" y="1112564"/>
                  <a:pt x="2655795" y="1112564"/>
                </a:cubicBezTo>
                <a:cubicBezTo>
                  <a:pt x="2648346" y="1101397"/>
                  <a:pt x="2663245" y="1101397"/>
                  <a:pt x="2655795" y="1093952"/>
                </a:cubicBezTo>
                <a:cubicBezTo>
                  <a:pt x="2637171" y="1112564"/>
                  <a:pt x="2625997" y="1097674"/>
                  <a:pt x="2603648" y="1112564"/>
                </a:cubicBezTo>
                <a:cubicBezTo>
                  <a:pt x="2603648" y="1112564"/>
                  <a:pt x="2603648" y="1112564"/>
                  <a:pt x="2618547" y="1105119"/>
                </a:cubicBezTo>
                <a:cubicBezTo>
                  <a:pt x="2611098" y="1101397"/>
                  <a:pt x="2592474" y="1108842"/>
                  <a:pt x="2581300" y="1112564"/>
                </a:cubicBezTo>
                <a:cubicBezTo>
                  <a:pt x="2581300" y="1112564"/>
                  <a:pt x="2581300" y="1112564"/>
                  <a:pt x="2570125" y="1108842"/>
                </a:cubicBezTo>
                <a:cubicBezTo>
                  <a:pt x="2570125" y="1108842"/>
                  <a:pt x="2570125" y="1108842"/>
                  <a:pt x="2577575" y="1105119"/>
                </a:cubicBezTo>
                <a:cubicBezTo>
                  <a:pt x="2573850" y="1101397"/>
                  <a:pt x="2570125" y="1097674"/>
                  <a:pt x="2562676" y="1097674"/>
                </a:cubicBezTo>
                <a:cubicBezTo>
                  <a:pt x="2547777" y="1108842"/>
                  <a:pt x="2532877" y="1086507"/>
                  <a:pt x="2514253" y="1101397"/>
                </a:cubicBezTo>
                <a:lnTo>
                  <a:pt x="2511406" y="1100719"/>
                </a:lnTo>
                <a:lnTo>
                  <a:pt x="2520772" y="1093487"/>
                </a:lnTo>
                <a:cubicBezTo>
                  <a:pt x="2522634" y="1090229"/>
                  <a:pt x="2523565" y="1086507"/>
                  <a:pt x="2525428" y="1082785"/>
                </a:cubicBezTo>
                <a:cubicBezTo>
                  <a:pt x="2517978" y="1086507"/>
                  <a:pt x="2510529" y="1071617"/>
                  <a:pt x="2499354" y="1082785"/>
                </a:cubicBezTo>
                <a:cubicBezTo>
                  <a:pt x="2503079" y="1086507"/>
                  <a:pt x="2510529" y="1086507"/>
                  <a:pt x="2514253" y="1086507"/>
                </a:cubicBezTo>
                <a:cubicBezTo>
                  <a:pt x="2506804" y="1082785"/>
                  <a:pt x="2488180" y="1082785"/>
                  <a:pt x="2477006" y="1093952"/>
                </a:cubicBezTo>
                <a:cubicBezTo>
                  <a:pt x="2488180" y="1090229"/>
                  <a:pt x="2480730" y="1071617"/>
                  <a:pt x="2491905" y="1060450"/>
                </a:cubicBezTo>
                <a:cubicBezTo>
                  <a:pt x="2477006" y="1056728"/>
                  <a:pt x="2469556" y="1060450"/>
                  <a:pt x="2454657" y="1067895"/>
                </a:cubicBezTo>
                <a:cubicBezTo>
                  <a:pt x="2454657" y="1067895"/>
                  <a:pt x="2454657" y="1067895"/>
                  <a:pt x="2450932" y="1056728"/>
                </a:cubicBezTo>
                <a:cubicBezTo>
                  <a:pt x="2439758" y="1067895"/>
                  <a:pt x="2413684" y="1060450"/>
                  <a:pt x="2413684" y="1075340"/>
                </a:cubicBezTo>
                <a:cubicBezTo>
                  <a:pt x="2413684" y="1075340"/>
                  <a:pt x="2402510" y="1067895"/>
                  <a:pt x="2395060" y="1079062"/>
                </a:cubicBezTo>
                <a:cubicBezTo>
                  <a:pt x="2402510" y="1075340"/>
                  <a:pt x="2395060" y="1067895"/>
                  <a:pt x="2402510" y="1067895"/>
                </a:cubicBezTo>
                <a:cubicBezTo>
                  <a:pt x="2402510" y="1064173"/>
                  <a:pt x="2383886" y="1067895"/>
                  <a:pt x="2383886" y="1071617"/>
                </a:cubicBezTo>
                <a:cubicBezTo>
                  <a:pt x="2383886" y="1071617"/>
                  <a:pt x="2383886" y="1071617"/>
                  <a:pt x="2387611" y="1075340"/>
                </a:cubicBezTo>
                <a:cubicBezTo>
                  <a:pt x="2387611" y="1075340"/>
                  <a:pt x="2387611" y="1075340"/>
                  <a:pt x="2376436" y="1075340"/>
                </a:cubicBezTo>
                <a:cubicBezTo>
                  <a:pt x="2376436" y="1079062"/>
                  <a:pt x="2380161" y="1079062"/>
                  <a:pt x="2383886" y="1079062"/>
                </a:cubicBezTo>
                <a:cubicBezTo>
                  <a:pt x="2383886" y="1079062"/>
                  <a:pt x="2383886" y="1079062"/>
                  <a:pt x="2376436" y="1090229"/>
                </a:cubicBezTo>
                <a:cubicBezTo>
                  <a:pt x="2378299" y="1090229"/>
                  <a:pt x="2381092" y="1092091"/>
                  <a:pt x="2382489" y="1094883"/>
                </a:cubicBezTo>
                <a:lnTo>
                  <a:pt x="2380627" y="1103069"/>
                </a:lnTo>
                <a:lnTo>
                  <a:pt x="2376437" y="1103723"/>
                </a:lnTo>
                <a:cubicBezTo>
                  <a:pt x="2370849" y="1104189"/>
                  <a:pt x="2365262" y="1105119"/>
                  <a:pt x="2361537" y="1108842"/>
                </a:cubicBezTo>
                <a:lnTo>
                  <a:pt x="2357388" y="1117511"/>
                </a:lnTo>
                <a:lnTo>
                  <a:pt x="2354088" y="1112564"/>
                </a:lnTo>
                <a:cubicBezTo>
                  <a:pt x="2342913" y="1112564"/>
                  <a:pt x="2331739" y="1116286"/>
                  <a:pt x="2328014" y="1116286"/>
                </a:cubicBezTo>
                <a:cubicBezTo>
                  <a:pt x="2316840" y="1131176"/>
                  <a:pt x="2287042" y="1123731"/>
                  <a:pt x="2294491" y="1134898"/>
                </a:cubicBezTo>
                <a:lnTo>
                  <a:pt x="2311611" y="1129438"/>
                </a:lnTo>
                <a:lnTo>
                  <a:pt x="2309390" y="1131176"/>
                </a:lnTo>
                <a:cubicBezTo>
                  <a:pt x="2313115" y="1138621"/>
                  <a:pt x="2313115" y="1138621"/>
                  <a:pt x="2316840" y="1138621"/>
                </a:cubicBezTo>
                <a:cubicBezTo>
                  <a:pt x="2316840" y="1138621"/>
                  <a:pt x="2316840" y="1138621"/>
                  <a:pt x="2305666" y="1146066"/>
                </a:cubicBezTo>
                <a:cubicBezTo>
                  <a:pt x="2305666" y="1146066"/>
                  <a:pt x="2305666" y="1146066"/>
                  <a:pt x="2309390" y="1134898"/>
                </a:cubicBezTo>
                <a:cubicBezTo>
                  <a:pt x="2298216" y="1134898"/>
                  <a:pt x="2290766" y="1142343"/>
                  <a:pt x="2279592" y="1142343"/>
                </a:cubicBezTo>
                <a:cubicBezTo>
                  <a:pt x="2279592" y="1142343"/>
                  <a:pt x="2279592" y="1142343"/>
                  <a:pt x="2283317" y="1157233"/>
                </a:cubicBezTo>
                <a:cubicBezTo>
                  <a:pt x="2279592" y="1153510"/>
                  <a:pt x="2279592" y="1146066"/>
                  <a:pt x="2268418" y="1153510"/>
                </a:cubicBezTo>
                <a:cubicBezTo>
                  <a:pt x="2272143" y="1153510"/>
                  <a:pt x="2272143" y="1157233"/>
                  <a:pt x="2268418" y="1160955"/>
                </a:cubicBezTo>
                <a:cubicBezTo>
                  <a:pt x="2268418" y="1160955"/>
                  <a:pt x="2268418" y="1160955"/>
                  <a:pt x="2260968" y="1157233"/>
                </a:cubicBezTo>
                <a:cubicBezTo>
                  <a:pt x="2257243" y="1157233"/>
                  <a:pt x="2253519" y="1160955"/>
                  <a:pt x="2253519" y="1160955"/>
                </a:cubicBezTo>
                <a:cubicBezTo>
                  <a:pt x="2253519" y="1160955"/>
                  <a:pt x="2253519" y="1160955"/>
                  <a:pt x="2257243" y="1160955"/>
                </a:cubicBezTo>
                <a:cubicBezTo>
                  <a:pt x="2257243" y="1160955"/>
                  <a:pt x="2257243" y="1160955"/>
                  <a:pt x="2246069" y="1168400"/>
                </a:cubicBezTo>
                <a:cubicBezTo>
                  <a:pt x="2246069" y="1168400"/>
                  <a:pt x="2246069" y="1168400"/>
                  <a:pt x="2253519" y="1157233"/>
                </a:cubicBezTo>
                <a:cubicBezTo>
                  <a:pt x="2238619" y="1160955"/>
                  <a:pt x="2231170" y="1146066"/>
                  <a:pt x="2223720" y="1153510"/>
                </a:cubicBezTo>
                <a:cubicBezTo>
                  <a:pt x="2208821" y="1153510"/>
                  <a:pt x="2201372" y="1149788"/>
                  <a:pt x="2193922" y="1142343"/>
                </a:cubicBezTo>
                <a:cubicBezTo>
                  <a:pt x="2197647" y="1138621"/>
                  <a:pt x="2208821" y="1131176"/>
                  <a:pt x="2205096" y="1142343"/>
                </a:cubicBezTo>
                <a:cubicBezTo>
                  <a:pt x="2219996" y="1138621"/>
                  <a:pt x="2238619" y="1123731"/>
                  <a:pt x="2246069" y="1116286"/>
                </a:cubicBezTo>
                <a:cubicBezTo>
                  <a:pt x="2249794" y="1116286"/>
                  <a:pt x="2249794" y="1116286"/>
                  <a:pt x="2253519" y="1116286"/>
                </a:cubicBezTo>
                <a:cubicBezTo>
                  <a:pt x="2266555" y="1108842"/>
                  <a:pt x="2274005" y="1105119"/>
                  <a:pt x="2280989" y="1100931"/>
                </a:cubicBezTo>
                <a:lnTo>
                  <a:pt x="2305300" y="1083053"/>
                </a:lnTo>
                <a:lnTo>
                  <a:pt x="2313581" y="1083715"/>
                </a:lnTo>
                <a:cubicBezTo>
                  <a:pt x="2314978" y="1085576"/>
                  <a:pt x="2314978" y="1088368"/>
                  <a:pt x="2316840" y="1090229"/>
                </a:cubicBezTo>
                <a:cubicBezTo>
                  <a:pt x="2339189" y="1090229"/>
                  <a:pt x="2324289" y="1071617"/>
                  <a:pt x="2342913" y="1067895"/>
                </a:cubicBezTo>
                <a:cubicBezTo>
                  <a:pt x="2350363" y="1067895"/>
                  <a:pt x="2365262" y="1071617"/>
                  <a:pt x="2372712" y="1064173"/>
                </a:cubicBezTo>
                <a:cubicBezTo>
                  <a:pt x="2372712" y="1064173"/>
                  <a:pt x="2372712" y="1064173"/>
                  <a:pt x="2372712" y="1067895"/>
                </a:cubicBezTo>
                <a:cubicBezTo>
                  <a:pt x="2383886" y="1067895"/>
                  <a:pt x="2409960" y="1060450"/>
                  <a:pt x="2424859" y="1053005"/>
                </a:cubicBezTo>
                <a:cubicBezTo>
                  <a:pt x="2424859" y="1053005"/>
                  <a:pt x="2424859" y="1053005"/>
                  <a:pt x="2421134" y="1049283"/>
                </a:cubicBezTo>
                <a:cubicBezTo>
                  <a:pt x="2447207" y="1053005"/>
                  <a:pt x="2454657" y="1030671"/>
                  <a:pt x="2473281" y="1045560"/>
                </a:cubicBezTo>
                <a:cubicBezTo>
                  <a:pt x="2480730" y="1045560"/>
                  <a:pt x="2491905" y="1041838"/>
                  <a:pt x="2488180" y="1038116"/>
                </a:cubicBezTo>
                <a:cubicBezTo>
                  <a:pt x="2491905" y="1038116"/>
                  <a:pt x="2488180" y="1041838"/>
                  <a:pt x="2488180" y="1045560"/>
                </a:cubicBezTo>
                <a:cubicBezTo>
                  <a:pt x="2495630" y="1034393"/>
                  <a:pt x="2517978" y="1038116"/>
                  <a:pt x="2529153" y="1030671"/>
                </a:cubicBezTo>
                <a:cubicBezTo>
                  <a:pt x="2517978" y="1030671"/>
                  <a:pt x="2514253" y="1038116"/>
                  <a:pt x="2514253" y="1041838"/>
                </a:cubicBezTo>
                <a:cubicBezTo>
                  <a:pt x="2521703" y="1034393"/>
                  <a:pt x="2525428" y="1045560"/>
                  <a:pt x="2536602" y="1038116"/>
                </a:cubicBezTo>
                <a:cubicBezTo>
                  <a:pt x="2536602" y="1038116"/>
                  <a:pt x="2536602" y="1034393"/>
                  <a:pt x="2532877" y="1034393"/>
                </a:cubicBezTo>
                <a:cubicBezTo>
                  <a:pt x="2532877" y="1034393"/>
                  <a:pt x="2532877" y="1034393"/>
                  <a:pt x="2544052" y="1030671"/>
                </a:cubicBezTo>
                <a:cubicBezTo>
                  <a:pt x="2544052" y="1026948"/>
                  <a:pt x="2536602" y="1030671"/>
                  <a:pt x="2536602" y="1026948"/>
                </a:cubicBezTo>
                <a:cubicBezTo>
                  <a:pt x="2551501" y="1026948"/>
                  <a:pt x="2555226" y="1012058"/>
                  <a:pt x="2570125" y="1008336"/>
                </a:cubicBezTo>
                <a:cubicBezTo>
                  <a:pt x="2570125" y="1004614"/>
                  <a:pt x="2570125" y="1004614"/>
                  <a:pt x="2566400" y="1008336"/>
                </a:cubicBezTo>
                <a:cubicBezTo>
                  <a:pt x="2588749" y="997169"/>
                  <a:pt x="2573850" y="1019503"/>
                  <a:pt x="2592474" y="1012058"/>
                </a:cubicBezTo>
                <a:cubicBezTo>
                  <a:pt x="2588749" y="1004614"/>
                  <a:pt x="2599923" y="1008336"/>
                  <a:pt x="2607373" y="1008336"/>
                </a:cubicBezTo>
                <a:cubicBezTo>
                  <a:pt x="2603648" y="1019503"/>
                  <a:pt x="2577575" y="1015781"/>
                  <a:pt x="2577575" y="1026948"/>
                </a:cubicBezTo>
                <a:cubicBezTo>
                  <a:pt x="2573850" y="1019503"/>
                  <a:pt x="2566400" y="1023226"/>
                  <a:pt x="2558951" y="1019503"/>
                </a:cubicBezTo>
                <a:cubicBezTo>
                  <a:pt x="2557088" y="1023226"/>
                  <a:pt x="2549639" y="1027879"/>
                  <a:pt x="2541724" y="1033463"/>
                </a:cubicBezTo>
                <a:lnTo>
                  <a:pt x="2521974" y="1052741"/>
                </a:lnTo>
                <a:lnTo>
                  <a:pt x="2521237" y="1052540"/>
                </a:lnTo>
                <a:cubicBezTo>
                  <a:pt x="2516116" y="1052075"/>
                  <a:pt x="2510529" y="1053005"/>
                  <a:pt x="2503079" y="1056728"/>
                </a:cubicBezTo>
                <a:cubicBezTo>
                  <a:pt x="2499354" y="1056728"/>
                  <a:pt x="2488180" y="1071617"/>
                  <a:pt x="2499354" y="1075340"/>
                </a:cubicBezTo>
                <a:cubicBezTo>
                  <a:pt x="2506804" y="1082785"/>
                  <a:pt x="2521703" y="1071617"/>
                  <a:pt x="2529153" y="1075340"/>
                </a:cubicBezTo>
                <a:cubicBezTo>
                  <a:pt x="2540327" y="1075340"/>
                  <a:pt x="2555226" y="1067895"/>
                  <a:pt x="2555226" y="1075340"/>
                </a:cubicBezTo>
                <a:cubicBezTo>
                  <a:pt x="2555226" y="1067895"/>
                  <a:pt x="2570125" y="1064173"/>
                  <a:pt x="2577575" y="1064173"/>
                </a:cubicBezTo>
                <a:cubicBezTo>
                  <a:pt x="2577575" y="1064173"/>
                  <a:pt x="2577575" y="1064173"/>
                  <a:pt x="2566400" y="1067895"/>
                </a:cubicBezTo>
                <a:cubicBezTo>
                  <a:pt x="2566400" y="1067895"/>
                  <a:pt x="2566400" y="1067895"/>
                  <a:pt x="2566400" y="1075340"/>
                </a:cubicBezTo>
                <a:cubicBezTo>
                  <a:pt x="2599923" y="1082785"/>
                  <a:pt x="2629722" y="1041838"/>
                  <a:pt x="2663245" y="1045560"/>
                </a:cubicBezTo>
                <a:cubicBezTo>
                  <a:pt x="2670694" y="1034393"/>
                  <a:pt x="2693043" y="1030671"/>
                  <a:pt x="2707942" y="1019503"/>
                </a:cubicBezTo>
                <a:cubicBezTo>
                  <a:pt x="2715392" y="1026948"/>
                  <a:pt x="2741465" y="1008336"/>
                  <a:pt x="2752640" y="1004614"/>
                </a:cubicBezTo>
                <a:cubicBezTo>
                  <a:pt x="2752640" y="1004614"/>
                  <a:pt x="2752640" y="1004614"/>
                  <a:pt x="2748915" y="1000891"/>
                </a:cubicBezTo>
                <a:cubicBezTo>
                  <a:pt x="2782438" y="982279"/>
                  <a:pt x="2815961" y="989724"/>
                  <a:pt x="2845759" y="974834"/>
                </a:cubicBezTo>
                <a:cubicBezTo>
                  <a:pt x="2838310" y="978557"/>
                  <a:pt x="2830860" y="982279"/>
                  <a:pt x="2823411" y="986002"/>
                </a:cubicBezTo>
                <a:cubicBezTo>
                  <a:pt x="2828998" y="1002753"/>
                  <a:pt x="2845061" y="986002"/>
                  <a:pt x="2860600" y="981291"/>
                </a:cubicBezTo>
                <a:lnTo>
                  <a:pt x="2872333" y="982066"/>
                </a:lnTo>
                <a:lnTo>
                  <a:pt x="2871833" y="982279"/>
                </a:lnTo>
                <a:cubicBezTo>
                  <a:pt x="2875557" y="982279"/>
                  <a:pt x="2875557" y="982279"/>
                  <a:pt x="2875557" y="982279"/>
                </a:cubicBezTo>
                <a:lnTo>
                  <a:pt x="2872333" y="982066"/>
                </a:lnTo>
                <a:lnTo>
                  <a:pt x="2885626" y="976405"/>
                </a:lnTo>
                <a:cubicBezTo>
                  <a:pt x="2899070" y="968553"/>
                  <a:pt x="2910943" y="958084"/>
                  <a:pt x="2916530" y="974834"/>
                </a:cubicBezTo>
                <a:cubicBezTo>
                  <a:pt x="2920255" y="967390"/>
                  <a:pt x="2931429" y="971112"/>
                  <a:pt x="2931429" y="963667"/>
                </a:cubicBezTo>
                <a:cubicBezTo>
                  <a:pt x="2950053" y="956222"/>
                  <a:pt x="2964952" y="963667"/>
                  <a:pt x="2983576" y="959945"/>
                </a:cubicBezTo>
                <a:cubicBezTo>
                  <a:pt x="2983576" y="959945"/>
                  <a:pt x="2983576" y="959945"/>
                  <a:pt x="2979851" y="959945"/>
                </a:cubicBezTo>
                <a:cubicBezTo>
                  <a:pt x="2983576" y="956222"/>
                  <a:pt x="2987301" y="956222"/>
                  <a:pt x="2987301" y="956222"/>
                </a:cubicBezTo>
                <a:close/>
                <a:moveTo>
                  <a:pt x="1718205" y="955675"/>
                </a:moveTo>
                <a:cubicBezTo>
                  <a:pt x="1721908" y="963179"/>
                  <a:pt x="1714502" y="963179"/>
                  <a:pt x="1710794" y="970684"/>
                </a:cubicBezTo>
                <a:cubicBezTo>
                  <a:pt x="1718205" y="970684"/>
                  <a:pt x="1718205" y="974436"/>
                  <a:pt x="1721908" y="981941"/>
                </a:cubicBezTo>
                <a:cubicBezTo>
                  <a:pt x="1721908" y="981941"/>
                  <a:pt x="1721908" y="981941"/>
                  <a:pt x="1747838" y="970684"/>
                </a:cubicBezTo>
                <a:cubicBezTo>
                  <a:pt x="1740427" y="974436"/>
                  <a:pt x="1736724" y="978189"/>
                  <a:pt x="1740427" y="981941"/>
                </a:cubicBezTo>
                <a:cubicBezTo>
                  <a:pt x="1725612" y="985693"/>
                  <a:pt x="1714502" y="989445"/>
                  <a:pt x="1703387" y="996950"/>
                </a:cubicBezTo>
                <a:cubicBezTo>
                  <a:pt x="1695979" y="993198"/>
                  <a:pt x="1692276" y="989445"/>
                  <a:pt x="1681162" y="985693"/>
                </a:cubicBezTo>
                <a:cubicBezTo>
                  <a:pt x="1684865" y="978189"/>
                  <a:pt x="1692276" y="966932"/>
                  <a:pt x="1703387" y="959427"/>
                </a:cubicBezTo>
                <a:cubicBezTo>
                  <a:pt x="1703387" y="959427"/>
                  <a:pt x="1703387" y="959427"/>
                  <a:pt x="1718205" y="955675"/>
                </a:cubicBezTo>
                <a:close/>
                <a:moveTo>
                  <a:pt x="1166823" y="955675"/>
                </a:moveTo>
                <a:lnTo>
                  <a:pt x="1174761" y="955675"/>
                </a:lnTo>
                <a:lnTo>
                  <a:pt x="1163648" y="963613"/>
                </a:lnTo>
                <a:close/>
                <a:moveTo>
                  <a:pt x="1554162" y="952500"/>
                </a:moveTo>
                <a:lnTo>
                  <a:pt x="1562099" y="952500"/>
                </a:lnTo>
                <a:lnTo>
                  <a:pt x="1554162" y="955675"/>
                </a:lnTo>
                <a:close/>
                <a:moveTo>
                  <a:pt x="1193214" y="952500"/>
                </a:moveTo>
                <a:cubicBezTo>
                  <a:pt x="1195099" y="954352"/>
                  <a:pt x="1192271" y="955278"/>
                  <a:pt x="1188030" y="956204"/>
                </a:cubicBezTo>
                <a:lnTo>
                  <a:pt x="1184208" y="957240"/>
                </a:lnTo>
                <a:close/>
                <a:moveTo>
                  <a:pt x="873735" y="952500"/>
                </a:moveTo>
                <a:cubicBezTo>
                  <a:pt x="877505" y="963612"/>
                  <a:pt x="892587" y="956204"/>
                  <a:pt x="900127" y="956204"/>
                </a:cubicBezTo>
                <a:cubicBezTo>
                  <a:pt x="900127" y="956204"/>
                  <a:pt x="900127" y="956204"/>
                  <a:pt x="888816" y="963612"/>
                </a:cubicBezTo>
                <a:cubicBezTo>
                  <a:pt x="888816" y="963612"/>
                  <a:pt x="869964" y="963612"/>
                  <a:pt x="873735" y="952500"/>
                </a:cubicBezTo>
                <a:close/>
                <a:moveTo>
                  <a:pt x="703281" y="952500"/>
                </a:moveTo>
                <a:lnTo>
                  <a:pt x="698518" y="955675"/>
                </a:lnTo>
                <a:lnTo>
                  <a:pt x="690581" y="955675"/>
                </a:lnTo>
                <a:close/>
                <a:moveTo>
                  <a:pt x="2691643" y="952341"/>
                </a:moveTo>
                <a:lnTo>
                  <a:pt x="2691960" y="952506"/>
                </a:lnTo>
                <a:lnTo>
                  <a:pt x="2690266" y="952772"/>
                </a:lnTo>
                <a:close/>
                <a:moveTo>
                  <a:pt x="822822" y="951623"/>
                </a:moveTo>
                <a:cubicBezTo>
                  <a:pt x="826499" y="955443"/>
                  <a:pt x="820195" y="968639"/>
                  <a:pt x="837004" y="963083"/>
                </a:cubicBezTo>
                <a:lnTo>
                  <a:pt x="838283" y="960124"/>
                </a:lnTo>
                <a:lnTo>
                  <a:pt x="844939" y="964009"/>
                </a:lnTo>
                <a:cubicBezTo>
                  <a:pt x="846339" y="965861"/>
                  <a:pt x="848207" y="966787"/>
                  <a:pt x="855678" y="963083"/>
                </a:cubicBezTo>
                <a:cubicBezTo>
                  <a:pt x="855678" y="970491"/>
                  <a:pt x="837004" y="977899"/>
                  <a:pt x="829534" y="977899"/>
                </a:cubicBezTo>
                <a:cubicBezTo>
                  <a:pt x="829534" y="959379"/>
                  <a:pt x="814592" y="989012"/>
                  <a:pt x="803386" y="981604"/>
                </a:cubicBezTo>
                <a:cubicBezTo>
                  <a:pt x="803386" y="981604"/>
                  <a:pt x="803386" y="981604"/>
                  <a:pt x="818328" y="974195"/>
                </a:cubicBezTo>
                <a:cubicBezTo>
                  <a:pt x="818328" y="974195"/>
                  <a:pt x="818328" y="974195"/>
                  <a:pt x="814592" y="970491"/>
                </a:cubicBezTo>
                <a:cubicBezTo>
                  <a:pt x="799651" y="981604"/>
                  <a:pt x="792180" y="966787"/>
                  <a:pt x="792180" y="955674"/>
                </a:cubicBezTo>
                <a:cubicBezTo>
                  <a:pt x="792180" y="951970"/>
                  <a:pt x="814592" y="963083"/>
                  <a:pt x="814592" y="951970"/>
                </a:cubicBezTo>
                <a:cubicBezTo>
                  <a:pt x="819261" y="950118"/>
                  <a:pt x="821596" y="950350"/>
                  <a:pt x="822822" y="951623"/>
                </a:cubicBezTo>
                <a:close/>
                <a:moveTo>
                  <a:pt x="3042525" y="951110"/>
                </a:moveTo>
                <a:lnTo>
                  <a:pt x="3042569" y="951241"/>
                </a:lnTo>
                <a:lnTo>
                  <a:pt x="3039266" y="952499"/>
                </a:lnTo>
                <a:cubicBezTo>
                  <a:pt x="3041128" y="950647"/>
                  <a:pt x="3042059" y="950647"/>
                  <a:pt x="3042525" y="951110"/>
                </a:cubicBezTo>
                <a:close/>
                <a:moveTo>
                  <a:pt x="2700144" y="950614"/>
                </a:moveTo>
                <a:cubicBezTo>
                  <a:pt x="2702141" y="950436"/>
                  <a:pt x="2703510" y="950912"/>
                  <a:pt x="2703510" y="952817"/>
                </a:cubicBezTo>
                <a:cubicBezTo>
                  <a:pt x="2703510" y="952817"/>
                  <a:pt x="2703510" y="952817"/>
                  <a:pt x="2702597" y="953769"/>
                </a:cubicBezTo>
                <a:lnTo>
                  <a:pt x="2699859" y="956627"/>
                </a:lnTo>
                <a:lnTo>
                  <a:pt x="2691960" y="952506"/>
                </a:lnTo>
                <a:lnTo>
                  <a:pt x="2693013" y="952341"/>
                </a:lnTo>
                <a:cubicBezTo>
                  <a:pt x="2695523" y="951626"/>
                  <a:pt x="2698147" y="950793"/>
                  <a:pt x="2700144" y="950614"/>
                </a:cubicBezTo>
                <a:close/>
                <a:moveTo>
                  <a:pt x="2685254" y="949007"/>
                </a:moveTo>
                <a:cubicBezTo>
                  <a:pt x="2684341" y="951864"/>
                  <a:pt x="2685025" y="953055"/>
                  <a:pt x="2686566" y="953353"/>
                </a:cubicBezTo>
                <a:lnTo>
                  <a:pt x="2690266" y="952772"/>
                </a:lnTo>
                <a:lnTo>
                  <a:pt x="2677951" y="956627"/>
                </a:lnTo>
                <a:cubicBezTo>
                  <a:pt x="2677951" y="956627"/>
                  <a:pt x="2677951" y="956627"/>
                  <a:pt x="2685254" y="949007"/>
                </a:cubicBezTo>
                <a:close/>
                <a:moveTo>
                  <a:pt x="1550989" y="948531"/>
                </a:moveTo>
                <a:lnTo>
                  <a:pt x="1531936" y="960437"/>
                </a:lnTo>
                <a:cubicBezTo>
                  <a:pt x="1531936" y="960437"/>
                  <a:pt x="1531936" y="960437"/>
                  <a:pt x="1531936" y="952499"/>
                </a:cubicBezTo>
                <a:cubicBezTo>
                  <a:pt x="1539559" y="944562"/>
                  <a:pt x="1539559" y="952499"/>
                  <a:pt x="1550989" y="948531"/>
                </a:cubicBezTo>
                <a:close/>
                <a:moveTo>
                  <a:pt x="2688905" y="948245"/>
                </a:moveTo>
                <a:lnTo>
                  <a:pt x="2688905" y="949007"/>
                </a:lnTo>
                <a:lnTo>
                  <a:pt x="2688398" y="948351"/>
                </a:lnTo>
                <a:close/>
                <a:moveTo>
                  <a:pt x="1353080" y="947737"/>
                </a:moveTo>
                <a:cubicBezTo>
                  <a:pt x="1349375" y="955674"/>
                  <a:pt x="1360490" y="955674"/>
                  <a:pt x="1353080" y="963612"/>
                </a:cubicBezTo>
                <a:lnTo>
                  <a:pt x="1338269" y="963612"/>
                </a:lnTo>
                <a:cubicBezTo>
                  <a:pt x="1341973" y="959643"/>
                  <a:pt x="1353080" y="955674"/>
                  <a:pt x="1353080" y="947737"/>
                </a:cubicBezTo>
                <a:close/>
                <a:moveTo>
                  <a:pt x="1000138" y="947737"/>
                </a:moveTo>
                <a:lnTo>
                  <a:pt x="1011251" y="952499"/>
                </a:lnTo>
                <a:lnTo>
                  <a:pt x="1000138" y="952499"/>
                </a:lnTo>
                <a:close/>
                <a:moveTo>
                  <a:pt x="859170" y="947737"/>
                </a:moveTo>
                <a:lnTo>
                  <a:pt x="862979" y="947737"/>
                </a:lnTo>
                <a:cubicBezTo>
                  <a:pt x="866789" y="951705"/>
                  <a:pt x="851550" y="955674"/>
                  <a:pt x="847740" y="955674"/>
                </a:cubicBezTo>
                <a:close/>
                <a:moveTo>
                  <a:pt x="2222795" y="947538"/>
                </a:moveTo>
                <a:cubicBezTo>
                  <a:pt x="2225474" y="947538"/>
                  <a:pt x="2227260" y="948530"/>
                  <a:pt x="2227260" y="952499"/>
                </a:cubicBezTo>
                <a:cubicBezTo>
                  <a:pt x="2227260" y="952499"/>
                  <a:pt x="2227260" y="952499"/>
                  <a:pt x="2220116" y="952499"/>
                </a:cubicBezTo>
                <a:cubicBezTo>
                  <a:pt x="2220116" y="952499"/>
                  <a:pt x="2220116" y="948530"/>
                  <a:pt x="2212972" y="948530"/>
                </a:cubicBezTo>
                <a:cubicBezTo>
                  <a:pt x="2216544" y="948530"/>
                  <a:pt x="2220116" y="947538"/>
                  <a:pt x="2222795" y="947538"/>
                </a:cubicBezTo>
                <a:close/>
                <a:moveTo>
                  <a:pt x="2685596" y="944721"/>
                </a:moveTo>
                <a:lnTo>
                  <a:pt x="2688398" y="948351"/>
                </a:lnTo>
                <a:lnTo>
                  <a:pt x="2685254" y="949007"/>
                </a:lnTo>
                <a:cubicBezTo>
                  <a:pt x="2674300" y="945197"/>
                  <a:pt x="2666997" y="960437"/>
                  <a:pt x="2674300" y="949007"/>
                </a:cubicBezTo>
                <a:cubicBezTo>
                  <a:pt x="2677038" y="951864"/>
                  <a:pt x="2681830" y="944006"/>
                  <a:pt x="2685596" y="944721"/>
                </a:cubicBezTo>
                <a:close/>
                <a:moveTo>
                  <a:pt x="2637253" y="944562"/>
                </a:moveTo>
                <a:cubicBezTo>
                  <a:pt x="2641013" y="948266"/>
                  <a:pt x="2644773" y="951970"/>
                  <a:pt x="2641013" y="959378"/>
                </a:cubicBezTo>
                <a:cubicBezTo>
                  <a:pt x="2633493" y="959378"/>
                  <a:pt x="2622214" y="963082"/>
                  <a:pt x="2614694" y="959378"/>
                </a:cubicBezTo>
                <a:cubicBezTo>
                  <a:pt x="2614694" y="959378"/>
                  <a:pt x="2614694" y="959378"/>
                  <a:pt x="2618454" y="966787"/>
                </a:cubicBezTo>
                <a:cubicBezTo>
                  <a:pt x="2599654" y="963082"/>
                  <a:pt x="2588375" y="977899"/>
                  <a:pt x="2573335" y="977899"/>
                </a:cubicBezTo>
                <a:cubicBezTo>
                  <a:pt x="2588375" y="970491"/>
                  <a:pt x="2603414" y="963082"/>
                  <a:pt x="2618454" y="951970"/>
                </a:cubicBezTo>
                <a:cubicBezTo>
                  <a:pt x="2629733" y="948266"/>
                  <a:pt x="2625974" y="959378"/>
                  <a:pt x="2637253" y="951970"/>
                </a:cubicBezTo>
                <a:cubicBezTo>
                  <a:pt x="2633493" y="951970"/>
                  <a:pt x="2633493" y="948266"/>
                  <a:pt x="2637253" y="944562"/>
                </a:cubicBezTo>
                <a:close/>
                <a:moveTo>
                  <a:pt x="1993368" y="944562"/>
                </a:moveTo>
                <a:cubicBezTo>
                  <a:pt x="1993368" y="944562"/>
                  <a:pt x="1993368" y="944562"/>
                  <a:pt x="1997072" y="951970"/>
                </a:cubicBezTo>
                <a:cubicBezTo>
                  <a:pt x="1993368" y="951970"/>
                  <a:pt x="1989664" y="951970"/>
                  <a:pt x="1989664" y="955674"/>
                </a:cubicBezTo>
                <a:lnTo>
                  <a:pt x="1974847" y="951970"/>
                </a:lnTo>
                <a:cubicBezTo>
                  <a:pt x="1985960" y="948266"/>
                  <a:pt x="1989664" y="955674"/>
                  <a:pt x="1993368" y="944562"/>
                </a:cubicBezTo>
                <a:close/>
                <a:moveTo>
                  <a:pt x="1423986" y="944562"/>
                </a:moveTo>
                <a:cubicBezTo>
                  <a:pt x="1423986" y="944562"/>
                  <a:pt x="1423986" y="944562"/>
                  <a:pt x="1420178" y="955675"/>
                </a:cubicBezTo>
                <a:cubicBezTo>
                  <a:pt x="1416367" y="955675"/>
                  <a:pt x="1416367" y="951971"/>
                  <a:pt x="1412560" y="955675"/>
                </a:cubicBezTo>
                <a:cubicBezTo>
                  <a:pt x="1404937" y="948266"/>
                  <a:pt x="1416367" y="944562"/>
                  <a:pt x="1423986" y="944562"/>
                </a:cubicBezTo>
                <a:close/>
                <a:moveTo>
                  <a:pt x="1274770" y="944562"/>
                </a:moveTo>
                <a:cubicBezTo>
                  <a:pt x="1278474" y="944562"/>
                  <a:pt x="1282179" y="944562"/>
                  <a:pt x="1285883" y="948266"/>
                </a:cubicBezTo>
                <a:cubicBezTo>
                  <a:pt x="1282179" y="955675"/>
                  <a:pt x="1267362" y="955675"/>
                  <a:pt x="1263658" y="951971"/>
                </a:cubicBezTo>
                <a:cubicBezTo>
                  <a:pt x="1263658" y="951971"/>
                  <a:pt x="1263658" y="951971"/>
                  <a:pt x="1274770" y="944562"/>
                </a:cubicBezTo>
                <a:close/>
                <a:moveTo>
                  <a:pt x="754081" y="944562"/>
                </a:moveTo>
                <a:cubicBezTo>
                  <a:pt x="762019" y="944562"/>
                  <a:pt x="758050" y="947737"/>
                  <a:pt x="758050" y="947737"/>
                </a:cubicBezTo>
                <a:close/>
                <a:moveTo>
                  <a:pt x="3080236" y="941387"/>
                </a:moveTo>
                <a:cubicBezTo>
                  <a:pt x="3072787" y="948795"/>
                  <a:pt x="3083961" y="948795"/>
                  <a:pt x="3087685" y="952499"/>
                </a:cubicBezTo>
                <a:cubicBezTo>
                  <a:pt x="3080236" y="956203"/>
                  <a:pt x="3072787" y="952499"/>
                  <a:pt x="3065338" y="948795"/>
                </a:cubicBezTo>
                <a:cubicBezTo>
                  <a:pt x="3072787" y="956203"/>
                  <a:pt x="3065338" y="959907"/>
                  <a:pt x="3072787" y="963612"/>
                </a:cubicBezTo>
                <a:cubicBezTo>
                  <a:pt x="3072787" y="963612"/>
                  <a:pt x="3072787" y="963612"/>
                  <a:pt x="3070459" y="963612"/>
                </a:cubicBezTo>
                <a:lnTo>
                  <a:pt x="3057889" y="963612"/>
                </a:lnTo>
                <a:cubicBezTo>
                  <a:pt x="3042991" y="959907"/>
                  <a:pt x="3013194" y="971020"/>
                  <a:pt x="3009470" y="974724"/>
                </a:cubicBezTo>
                <a:cubicBezTo>
                  <a:pt x="3009470" y="974724"/>
                  <a:pt x="3009470" y="974724"/>
                  <a:pt x="3009470" y="971020"/>
                </a:cubicBezTo>
                <a:cubicBezTo>
                  <a:pt x="3009470" y="971020"/>
                  <a:pt x="3009470" y="971020"/>
                  <a:pt x="2994572" y="963612"/>
                </a:cubicBezTo>
                <a:cubicBezTo>
                  <a:pt x="2994572" y="963612"/>
                  <a:pt x="2994572" y="963612"/>
                  <a:pt x="2998296" y="963612"/>
                </a:cubicBezTo>
                <a:cubicBezTo>
                  <a:pt x="3005745" y="956203"/>
                  <a:pt x="2994572" y="963612"/>
                  <a:pt x="2990847" y="959907"/>
                </a:cubicBezTo>
                <a:cubicBezTo>
                  <a:pt x="3016919" y="945091"/>
                  <a:pt x="3020643" y="959907"/>
                  <a:pt x="3042991" y="952499"/>
                </a:cubicBezTo>
                <a:lnTo>
                  <a:pt x="3042569" y="951241"/>
                </a:lnTo>
                <a:lnTo>
                  <a:pt x="3061148" y="944165"/>
                </a:lnTo>
                <a:cubicBezTo>
                  <a:pt x="3066269" y="942313"/>
                  <a:pt x="3070925" y="941387"/>
                  <a:pt x="3080236" y="941387"/>
                </a:cubicBezTo>
                <a:close/>
                <a:moveTo>
                  <a:pt x="1196984" y="941387"/>
                </a:moveTo>
                <a:lnTo>
                  <a:pt x="1208097" y="941387"/>
                </a:lnTo>
                <a:lnTo>
                  <a:pt x="1204922" y="944562"/>
                </a:lnTo>
                <a:close/>
                <a:moveTo>
                  <a:pt x="877902" y="941387"/>
                </a:moveTo>
                <a:cubicBezTo>
                  <a:pt x="885311" y="941387"/>
                  <a:pt x="889015" y="947737"/>
                  <a:pt x="889015" y="947737"/>
                </a:cubicBezTo>
                <a:cubicBezTo>
                  <a:pt x="881607" y="947737"/>
                  <a:pt x="881607" y="947737"/>
                  <a:pt x="877902" y="941387"/>
                </a:cubicBezTo>
                <a:close/>
                <a:moveTo>
                  <a:pt x="2465385" y="936625"/>
                </a:moveTo>
                <a:lnTo>
                  <a:pt x="2470148" y="941387"/>
                </a:lnTo>
                <a:lnTo>
                  <a:pt x="2462210" y="944562"/>
                </a:lnTo>
                <a:close/>
                <a:moveTo>
                  <a:pt x="2090735" y="936625"/>
                </a:moveTo>
                <a:cubicBezTo>
                  <a:pt x="2090735" y="936625"/>
                  <a:pt x="2090735" y="936625"/>
                  <a:pt x="2097085" y="940593"/>
                </a:cubicBezTo>
                <a:cubicBezTo>
                  <a:pt x="2097085" y="944562"/>
                  <a:pt x="2093910" y="940593"/>
                  <a:pt x="2090735" y="944562"/>
                </a:cubicBezTo>
                <a:close/>
                <a:moveTo>
                  <a:pt x="899598" y="936625"/>
                </a:moveTo>
                <a:cubicBezTo>
                  <a:pt x="899598" y="944562"/>
                  <a:pt x="914414" y="936625"/>
                  <a:pt x="910710" y="944562"/>
                </a:cubicBezTo>
                <a:cubicBezTo>
                  <a:pt x="910710" y="944562"/>
                  <a:pt x="910710" y="944562"/>
                  <a:pt x="903302" y="940594"/>
                </a:cubicBezTo>
                <a:cubicBezTo>
                  <a:pt x="895893" y="948531"/>
                  <a:pt x="907006" y="944562"/>
                  <a:pt x="903302" y="952500"/>
                </a:cubicBezTo>
                <a:cubicBezTo>
                  <a:pt x="903302" y="948531"/>
                  <a:pt x="892189" y="944562"/>
                  <a:pt x="899598" y="936625"/>
                </a:cubicBezTo>
                <a:close/>
                <a:moveTo>
                  <a:pt x="2755898" y="933450"/>
                </a:moveTo>
                <a:cubicBezTo>
                  <a:pt x="2767010" y="944761"/>
                  <a:pt x="2755898" y="933450"/>
                  <a:pt x="2767010" y="944761"/>
                </a:cubicBezTo>
                <a:cubicBezTo>
                  <a:pt x="2755898" y="948531"/>
                  <a:pt x="2755898" y="963612"/>
                  <a:pt x="2744785" y="959842"/>
                </a:cubicBezTo>
                <a:cubicBezTo>
                  <a:pt x="2748489" y="952301"/>
                  <a:pt x="2763306" y="948531"/>
                  <a:pt x="2759602" y="940990"/>
                </a:cubicBezTo>
                <a:cubicBezTo>
                  <a:pt x="2755898" y="940990"/>
                  <a:pt x="2748489" y="940990"/>
                  <a:pt x="2755898" y="933450"/>
                </a:cubicBezTo>
                <a:close/>
                <a:moveTo>
                  <a:pt x="1089565" y="930275"/>
                </a:moveTo>
                <a:cubicBezTo>
                  <a:pt x="1089565" y="930275"/>
                  <a:pt x="1089565" y="930275"/>
                  <a:pt x="1096974" y="933979"/>
                </a:cubicBezTo>
                <a:cubicBezTo>
                  <a:pt x="1096974" y="933979"/>
                  <a:pt x="1096974" y="933979"/>
                  <a:pt x="1089565" y="941387"/>
                </a:cubicBezTo>
                <a:cubicBezTo>
                  <a:pt x="1089565" y="948796"/>
                  <a:pt x="1119199" y="948796"/>
                  <a:pt x="1100678" y="959908"/>
                </a:cubicBezTo>
                <a:cubicBezTo>
                  <a:pt x="1089565" y="956204"/>
                  <a:pt x="1074751" y="974725"/>
                  <a:pt x="1063638" y="971021"/>
                </a:cubicBezTo>
                <a:cubicBezTo>
                  <a:pt x="1063638" y="971021"/>
                  <a:pt x="1063638" y="971021"/>
                  <a:pt x="1074751" y="967317"/>
                </a:cubicBezTo>
                <a:cubicBezTo>
                  <a:pt x="1071047" y="963612"/>
                  <a:pt x="1074751" y="959908"/>
                  <a:pt x="1071047" y="959908"/>
                </a:cubicBezTo>
                <a:lnTo>
                  <a:pt x="1063638" y="963612"/>
                </a:lnTo>
                <a:cubicBezTo>
                  <a:pt x="1067342" y="956204"/>
                  <a:pt x="1089565" y="956204"/>
                  <a:pt x="1089565" y="945092"/>
                </a:cubicBezTo>
                <a:cubicBezTo>
                  <a:pt x="1093269" y="937683"/>
                  <a:pt x="1078455" y="937683"/>
                  <a:pt x="1089565" y="930275"/>
                </a:cubicBezTo>
                <a:close/>
                <a:moveTo>
                  <a:pt x="922352" y="930275"/>
                </a:moveTo>
                <a:lnTo>
                  <a:pt x="925527" y="936625"/>
                </a:lnTo>
                <a:lnTo>
                  <a:pt x="917589" y="936625"/>
                </a:lnTo>
                <a:close/>
                <a:moveTo>
                  <a:pt x="1241682" y="928464"/>
                </a:moveTo>
                <a:cubicBezTo>
                  <a:pt x="1248974" y="930585"/>
                  <a:pt x="1248974" y="941189"/>
                  <a:pt x="1257308" y="941189"/>
                </a:cubicBezTo>
                <a:cubicBezTo>
                  <a:pt x="1246196" y="952500"/>
                  <a:pt x="1238788" y="937418"/>
                  <a:pt x="1223971" y="948730"/>
                </a:cubicBezTo>
                <a:cubicBezTo>
                  <a:pt x="1220267" y="941189"/>
                  <a:pt x="1227675" y="944959"/>
                  <a:pt x="1231380" y="941189"/>
                </a:cubicBezTo>
                <a:cubicBezTo>
                  <a:pt x="1227675" y="929878"/>
                  <a:pt x="1220267" y="944959"/>
                  <a:pt x="1212859" y="941189"/>
                </a:cubicBezTo>
                <a:cubicBezTo>
                  <a:pt x="1223971" y="937418"/>
                  <a:pt x="1227675" y="926107"/>
                  <a:pt x="1231380" y="929878"/>
                </a:cubicBezTo>
                <a:cubicBezTo>
                  <a:pt x="1236010" y="927993"/>
                  <a:pt x="1239251" y="927757"/>
                  <a:pt x="1241682" y="928464"/>
                </a:cubicBezTo>
                <a:close/>
                <a:moveTo>
                  <a:pt x="1573265" y="926802"/>
                </a:moveTo>
                <a:cubicBezTo>
                  <a:pt x="1581708" y="925413"/>
                  <a:pt x="1575376" y="946944"/>
                  <a:pt x="1592262" y="941387"/>
                </a:cubicBezTo>
                <a:cubicBezTo>
                  <a:pt x="1592262" y="941387"/>
                  <a:pt x="1592262" y="941387"/>
                  <a:pt x="1569748" y="952500"/>
                </a:cubicBezTo>
                <a:cubicBezTo>
                  <a:pt x="1569748" y="952500"/>
                  <a:pt x="1569748" y="952500"/>
                  <a:pt x="1569748" y="948796"/>
                </a:cubicBezTo>
                <a:cubicBezTo>
                  <a:pt x="1562245" y="948796"/>
                  <a:pt x="1550989" y="945092"/>
                  <a:pt x="1558492" y="937683"/>
                </a:cubicBezTo>
                <a:cubicBezTo>
                  <a:pt x="1565996" y="930275"/>
                  <a:pt x="1570452" y="927265"/>
                  <a:pt x="1573265" y="926802"/>
                </a:cubicBezTo>
                <a:close/>
                <a:moveTo>
                  <a:pt x="2812707" y="926570"/>
                </a:moveTo>
                <a:cubicBezTo>
                  <a:pt x="2812707" y="926570"/>
                  <a:pt x="2812707" y="926570"/>
                  <a:pt x="2808965" y="933979"/>
                </a:cubicBezTo>
                <a:cubicBezTo>
                  <a:pt x="2805223" y="933979"/>
                  <a:pt x="2793997" y="941387"/>
                  <a:pt x="2793997" y="937683"/>
                </a:cubicBezTo>
                <a:cubicBezTo>
                  <a:pt x="2801481" y="941387"/>
                  <a:pt x="2801481" y="933979"/>
                  <a:pt x="2801481" y="930274"/>
                </a:cubicBezTo>
                <a:cubicBezTo>
                  <a:pt x="2801481" y="930274"/>
                  <a:pt x="2801481" y="930274"/>
                  <a:pt x="2812707" y="926570"/>
                </a:cubicBezTo>
                <a:close/>
                <a:moveTo>
                  <a:pt x="2153176" y="925512"/>
                </a:moveTo>
                <a:cubicBezTo>
                  <a:pt x="2153176" y="925512"/>
                  <a:pt x="2160585" y="929480"/>
                  <a:pt x="2149472" y="933449"/>
                </a:cubicBezTo>
                <a:cubicBezTo>
                  <a:pt x="2149472" y="929480"/>
                  <a:pt x="2149472" y="925512"/>
                  <a:pt x="2153176" y="925512"/>
                </a:cubicBezTo>
                <a:close/>
                <a:moveTo>
                  <a:pt x="810323" y="925512"/>
                </a:moveTo>
                <a:cubicBezTo>
                  <a:pt x="814178" y="933449"/>
                  <a:pt x="825745" y="925512"/>
                  <a:pt x="833456" y="925512"/>
                </a:cubicBezTo>
                <a:cubicBezTo>
                  <a:pt x="833456" y="925512"/>
                  <a:pt x="833456" y="925512"/>
                  <a:pt x="806468" y="933449"/>
                </a:cubicBezTo>
                <a:cubicBezTo>
                  <a:pt x="810323" y="929480"/>
                  <a:pt x="814178" y="925512"/>
                  <a:pt x="810323" y="925512"/>
                </a:cubicBezTo>
                <a:close/>
                <a:moveTo>
                  <a:pt x="2782885" y="922337"/>
                </a:moveTo>
                <a:cubicBezTo>
                  <a:pt x="2782885" y="922337"/>
                  <a:pt x="2782885" y="922337"/>
                  <a:pt x="2789235" y="925512"/>
                </a:cubicBezTo>
                <a:cubicBezTo>
                  <a:pt x="2789235" y="925512"/>
                  <a:pt x="2789235" y="925512"/>
                  <a:pt x="2782885" y="925512"/>
                </a:cubicBezTo>
                <a:cubicBezTo>
                  <a:pt x="2782885" y="925512"/>
                  <a:pt x="2786060" y="922337"/>
                  <a:pt x="2782885" y="922337"/>
                </a:cubicBezTo>
                <a:close/>
                <a:moveTo>
                  <a:pt x="2699859" y="922337"/>
                </a:moveTo>
                <a:cubicBezTo>
                  <a:pt x="2696207" y="926147"/>
                  <a:pt x="2696207" y="929957"/>
                  <a:pt x="2688905" y="933767"/>
                </a:cubicBezTo>
                <a:cubicBezTo>
                  <a:pt x="2688905" y="933767"/>
                  <a:pt x="2688905" y="933767"/>
                  <a:pt x="2703510" y="945197"/>
                </a:cubicBezTo>
                <a:lnTo>
                  <a:pt x="2688905" y="948245"/>
                </a:lnTo>
                <a:lnTo>
                  <a:pt x="2688905" y="937577"/>
                </a:lnTo>
                <a:cubicBezTo>
                  <a:pt x="2681602" y="941387"/>
                  <a:pt x="2670648" y="933767"/>
                  <a:pt x="2670648" y="945197"/>
                </a:cubicBezTo>
                <a:cubicBezTo>
                  <a:pt x="2670648" y="941387"/>
                  <a:pt x="2666997" y="933767"/>
                  <a:pt x="2670648" y="933767"/>
                </a:cubicBezTo>
                <a:cubicBezTo>
                  <a:pt x="2677951" y="929957"/>
                  <a:pt x="2666997" y="933767"/>
                  <a:pt x="2666997" y="929957"/>
                </a:cubicBezTo>
                <a:cubicBezTo>
                  <a:pt x="2666997" y="929957"/>
                  <a:pt x="2666997" y="929957"/>
                  <a:pt x="2699859" y="922337"/>
                </a:cubicBezTo>
                <a:close/>
                <a:moveTo>
                  <a:pt x="2838901" y="919162"/>
                </a:moveTo>
                <a:cubicBezTo>
                  <a:pt x="2846385" y="933979"/>
                  <a:pt x="2820191" y="930274"/>
                  <a:pt x="2812707" y="941387"/>
                </a:cubicBezTo>
                <a:cubicBezTo>
                  <a:pt x="2812707" y="941387"/>
                  <a:pt x="2812707" y="941387"/>
                  <a:pt x="2808965" y="933979"/>
                </a:cubicBezTo>
                <a:cubicBezTo>
                  <a:pt x="2820191" y="930274"/>
                  <a:pt x="2827675" y="922866"/>
                  <a:pt x="2838901" y="919162"/>
                </a:cubicBezTo>
                <a:close/>
                <a:moveTo>
                  <a:pt x="2459035" y="919162"/>
                </a:moveTo>
                <a:cubicBezTo>
                  <a:pt x="2459035" y="922337"/>
                  <a:pt x="2469751" y="919162"/>
                  <a:pt x="2473323" y="919162"/>
                </a:cubicBezTo>
                <a:cubicBezTo>
                  <a:pt x="2469751" y="919162"/>
                  <a:pt x="2462607" y="925512"/>
                  <a:pt x="2459035" y="925512"/>
                </a:cubicBezTo>
                <a:close/>
                <a:moveTo>
                  <a:pt x="2109467" y="919162"/>
                </a:moveTo>
                <a:cubicBezTo>
                  <a:pt x="2109467" y="919162"/>
                  <a:pt x="2109467" y="919162"/>
                  <a:pt x="2120897" y="929877"/>
                </a:cubicBezTo>
                <a:cubicBezTo>
                  <a:pt x="2113277" y="926305"/>
                  <a:pt x="2105657" y="926305"/>
                  <a:pt x="2101847" y="933449"/>
                </a:cubicBezTo>
                <a:close/>
                <a:moveTo>
                  <a:pt x="773131" y="919162"/>
                </a:moveTo>
                <a:cubicBezTo>
                  <a:pt x="773131" y="919162"/>
                  <a:pt x="773131" y="919162"/>
                  <a:pt x="769426" y="930274"/>
                </a:cubicBezTo>
                <a:cubicBezTo>
                  <a:pt x="765722" y="926570"/>
                  <a:pt x="762018" y="926570"/>
                  <a:pt x="762018" y="922866"/>
                </a:cubicBezTo>
                <a:cubicBezTo>
                  <a:pt x="773131" y="922866"/>
                  <a:pt x="762018" y="919162"/>
                  <a:pt x="773131" y="919162"/>
                </a:cubicBezTo>
                <a:close/>
                <a:moveTo>
                  <a:pt x="2771772" y="918104"/>
                </a:moveTo>
                <a:cubicBezTo>
                  <a:pt x="2771772" y="925512"/>
                  <a:pt x="2786060" y="914400"/>
                  <a:pt x="2778916" y="921808"/>
                </a:cubicBezTo>
                <a:cubicBezTo>
                  <a:pt x="2771772" y="925512"/>
                  <a:pt x="2775344" y="921808"/>
                  <a:pt x="2771772" y="918104"/>
                </a:cubicBezTo>
                <a:close/>
                <a:moveTo>
                  <a:pt x="2149473" y="914929"/>
                </a:moveTo>
                <a:cubicBezTo>
                  <a:pt x="2142488" y="918633"/>
                  <a:pt x="2138995" y="922337"/>
                  <a:pt x="2132010" y="922337"/>
                </a:cubicBezTo>
                <a:cubicBezTo>
                  <a:pt x="2135503" y="922337"/>
                  <a:pt x="2142488" y="911225"/>
                  <a:pt x="2149473" y="914929"/>
                </a:cubicBezTo>
                <a:close/>
                <a:moveTo>
                  <a:pt x="854288" y="913289"/>
                </a:moveTo>
                <a:cubicBezTo>
                  <a:pt x="858455" y="913289"/>
                  <a:pt x="863085" y="915035"/>
                  <a:pt x="866789" y="915035"/>
                </a:cubicBezTo>
                <a:cubicBezTo>
                  <a:pt x="863085" y="925512"/>
                  <a:pt x="851973" y="915035"/>
                  <a:pt x="844565" y="922020"/>
                </a:cubicBezTo>
                <a:cubicBezTo>
                  <a:pt x="846417" y="915035"/>
                  <a:pt x="850121" y="913289"/>
                  <a:pt x="854288" y="913289"/>
                </a:cubicBezTo>
                <a:close/>
                <a:moveTo>
                  <a:pt x="2600322" y="911225"/>
                </a:moveTo>
                <a:cubicBezTo>
                  <a:pt x="2600322" y="911225"/>
                  <a:pt x="2600322" y="911225"/>
                  <a:pt x="2596353" y="919162"/>
                </a:cubicBezTo>
                <a:lnTo>
                  <a:pt x="2584447" y="919162"/>
                </a:lnTo>
                <a:cubicBezTo>
                  <a:pt x="2584447" y="911225"/>
                  <a:pt x="2600322" y="911225"/>
                  <a:pt x="2600322" y="911225"/>
                </a:cubicBezTo>
                <a:close/>
                <a:moveTo>
                  <a:pt x="2133597" y="910828"/>
                </a:moveTo>
                <a:cubicBezTo>
                  <a:pt x="2138360" y="909902"/>
                  <a:pt x="2143122" y="909902"/>
                  <a:pt x="2143122" y="911754"/>
                </a:cubicBezTo>
                <a:cubicBezTo>
                  <a:pt x="2131692" y="919162"/>
                  <a:pt x="2131692" y="908050"/>
                  <a:pt x="2124072" y="915458"/>
                </a:cubicBezTo>
                <a:cubicBezTo>
                  <a:pt x="2124072" y="913606"/>
                  <a:pt x="2128835" y="911754"/>
                  <a:pt x="2133597" y="910828"/>
                </a:cubicBezTo>
                <a:close/>
                <a:moveTo>
                  <a:pt x="1046077" y="910828"/>
                </a:moveTo>
                <a:cubicBezTo>
                  <a:pt x="1049550" y="910828"/>
                  <a:pt x="1052526" y="911754"/>
                  <a:pt x="1052526" y="915458"/>
                </a:cubicBezTo>
                <a:cubicBezTo>
                  <a:pt x="1044589" y="915458"/>
                  <a:pt x="1040620" y="919162"/>
                  <a:pt x="1036651" y="911754"/>
                </a:cubicBezTo>
                <a:cubicBezTo>
                  <a:pt x="1038636" y="911754"/>
                  <a:pt x="1042604" y="910828"/>
                  <a:pt x="1046077" y="910828"/>
                </a:cubicBezTo>
                <a:close/>
                <a:moveTo>
                  <a:pt x="2964210" y="908707"/>
                </a:moveTo>
                <a:cubicBezTo>
                  <a:pt x="2965865" y="908471"/>
                  <a:pt x="2967234" y="908942"/>
                  <a:pt x="2968147" y="910827"/>
                </a:cubicBezTo>
                <a:cubicBezTo>
                  <a:pt x="2964496" y="910827"/>
                  <a:pt x="2964496" y="914598"/>
                  <a:pt x="2960844" y="918368"/>
                </a:cubicBezTo>
                <a:cubicBezTo>
                  <a:pt x="2957193" y="925908"/>
                  <a:pt x="2971798" y="918368"/>
                  <a:pt x="2968147" y="925908"/>
                </a:cubicBezTo>
                <a:cubicBezTo>
                  <a:pt x="2964496" y="933449"/>
                  <a:pt x="2960844" y="925908"/>
                  <a:pt x="2957193" y="925908"/>
                </a:cubicBezTo>
                <a:cubicBezTo>
                  <a:pt x="2955367" y="922138"/>
                  <a:pt x="2949890" y="921196"/>
                  <a:pt x="2946695" y="919311"/>
                </a:cubicBezTo>
                <a:lnTo>
                  <a:pt x="2948682" y="911692"/>
                </a:lnTo>
                <a:lnTo>
                  <a:pt x="2952229" y="912948"/>
                </a:lnTo>
                <a:cubicBezTo>
                  <a:pt x="2956451" y="912477"/>
                  <a:pt x="2960901" y="909178"/>
                  <a:pt x="2964210" y="908707"/>
                </a:cubicBezTo>
                <a:close/>
                <a:moveTo>
                  <a:pt x="2949890" y="907057"/>
                </a:moveTo>
                <a:lnTo>
                  <a:pt x="2948682" y="911692"/>
                </a:lnTo>
                <a:lnTo>
                  <a:pt x="2946239" y="910827"/>
                </a:lnTo>
                <a:cubicBezTo>
                  <a:pt x="2949890" y="907057"/>
                  <a:pt x="2949890" y="907057"/>
                  <a:pt x="2949890" y="907057"/>
                </a:cubicBezTo>
                <a:close/>
                <a:moveTo>
                  <a:pt x="1740534" y="906144"/>
                </a:moveTo>
                <a:cubicBezTo>
                  <a:pt x="1743152" y="905192"/>
                  <a:pt x="1745772" y="905192"/>
                  <a:pt x="1747518" y="907097"/>
                </a:cubicBezTo>
                <a:cubicBezTo>
                  <a:pt x="1747518" y="907097"/>
                  <a:pt x="1747518" y="907097"/>
                  <a:pt x="1744026" y="907097"/>
                </a:cubicBezTo>
                <a:cubicBezTo>
                  <a:pt x="1744026" y="907097"/>
                  <a:pt x="1744026" y="907097"/>
                  <a:pt x="1751010" y="914717"/>
                </a:cubicBezTo>
                <a:cubicBezTo>
                  <a:pt x="1747518" y="910907"/>
                  <a:pt x="1744026" y="922337"/>
                  <a:pt x="1740534" y="914717"/>
                </a:cubicBezTo>
                <a:cubicBezTo>
                  <a:pt x="1740534" y="914717"/>
                  <a:pt x="1740534" y="914717"/>
                  <a:pt x="1744026" y="910907"/>
                </a:cubicBezTo>
                <a:lnTo>
                  <a:pt x="1733549" y="910907"/>
                </a:lnTo>
                <a:cubicBezTo>
                  <a:pt x="1735294" y="909002"/>
                  <a:pt x="1737916" y="907097"/>
                  <a:pt x="1740534" y="906144"/>
                </a:cubicBezTo>
                <a:close/>
                <a:moveTo>
                  <a:pt x="2752193" y="904264"/>
                </a:moveTo>
                <a:cubicBezTo>
                  <a:pt x="2767010" y="900600"/>
                  <a:pt x="2752193" y="911591"/>
                  <a:pt x="2759602" y="915254"/>
                </a:cubicBezTo>
                <a:cubicBezTo>
                  <a:pt x="2748489" y="911591"/>
                  <a:pt x="2737377" y="926245"/>
                  <a:pt x="2726264" y="926245"/>
                </a:cubicBezTo>
                <a:cubicBezTo>
                  <a:pt x="2729968" y="929908"/>
                  <a:pt x="2733673" y="929908"/>
                  <a:pt x="2737377" y="929908"/>
                </a:cubicBezTo>
                <a:cubicBezTo>
                  <a:pt x="2737377" y="929908"/>
                  <a:pt x="2737377" y="929908"/>
                  <a:pt x="2733673" y="937235"/>
                </a:cubicBezTo>
                <a:cubicBezTo>
                  <a:pt x="2704039" y="944562"/>
                  <a:pt x="2741081" y="926245"/>
                  <a:pt x="2711448" y="926245"/>
                </a:cubicBezTo>
                <a:cubicBezTo>
                  <a:pt x="2711448" y="929908"/>
                  <a:pt x="2711448" y="929908"/>
                  <a:pt x="2711448" y="933572"/>
                </a:cubicBezTo>
                <a:cubicBezTo>
                  <a:pt x="2700335" y="929908"/>
                  <a:pt x="2711448" y="929908"/>
                  <a:pt x="2704039" y="926245"/>
                </a:cubicBezTo>
                <a:cubicBezTo>
                  <a:pt x="2704039" y="926245"/>
                  <a:pt x="2704039" y="926245"/>
                  <a:pt x="2711448" y="922581"/>
                </a:cubicBezTo>
                <a:cubicBezTo>
                  <a:pt x="2711448" y="922581"/>
                  <a:pt x="2707743" y="918918"/>
                  <a:pt x="2711448" y="915254"/>
                </a:cubicBezTo>
                <a:cubicBezTo>
                  <a:pt x="2722560" y="922581"/>
                  <a:pt x="2748489" y="896937"/>
                  <a:pt x="2755898" y="907927"/>
                </a:cubicBezTo>
                <a:cubicBezTo>
                  <a:pt x="2755898" y="907927"/>
                  <a:pt x="2755898" y="907927"/>
                  <a:pt x="2752193" y="904264"/>
                </a:cubicBezTo>
                <a:close/>
                <a:moveTo>
                  <a:pt x="1063638" y="903287"/>
                </a:moveTo>
                <a:cubicBezTo>
                  <a:pt x="1063638" y="903287"/>
                  <a:pt x="1063638" y="903287"/>
                  <a:pt x="1059670" y="911224"/>
                </a:cubicBezTo>
                <a:cubicBezTo>
                  <a:pt x="1047763" y="911224"/>
                  <a:pt x="1063638" y="907255"/>
                  <a:pt x="1063638" y="903287"/>
                </a:cubicBezTo>
                <a:close/>
                <a:moveTo>
                  <a:pt x="3069570" y="901898"/>
                </a:moveTo>
                <a:cubicBezTo>
                  <a:pt x="3074872" y="901005"/>
                  <a:pt x="3080655" y="901898"/>
                  <a:pt x="3084510" y="903684"/>
                </a:cubicBezTo>
                <a:cubicBezTo>
                  <a:pt x="3080655" y="914399"/>
                  <a:pt x="3069088" y="907255"/>
                  <a:pt x="3057522" y="910827"/>
                </a:cubicBezTo>
                <a:cubicBezTo>
                  <a:pt x="3059450" y="905470"/>
                  <a:pt x="3064269" y="902791"/>
                  <a:pt x="3069570" y="901898"/>
                </a:cubicBezTo>
                <a:close/>
                <a:moveTo>
                  <a:pt x="2290760" y="900112"/>
                </a:moveTo>
                <a:cubicBezTo>
                  <a:pt x="2290760" y="900112"/>
                  <a:pt x="2290760" y="900112"/>
                  <a:pt x="2290760" y="911224"/>
                </a:cubicBezTo>
                <a:cubicBezTo>
                  <a:pt x="2290760" y="911224"/>
                  <a:pt x="2283352" y="911224"/>
                  <a:pt x="2283352" y="914929"/>
                </a:cubicBezTo>
                <a:cubicBezTo>
                  <a:pt x="2283352" y="914929"/>
                  <a:pt x="2287056" y="914929"/>
                  <a:pt x="2290760" y="914929"/>
                </a:cubicBezTo>
                <a:lnTo>
                  <a:pt x="2261127" y="922337"/>
                </a:lnTo>
                <a:cubicBezTo>
                  <a:pt x="2246310" y="911224"/>
                  <a:pt x="2275943" y="914929"/>
                  <a:pt x="2275943" y="903816"/>
                </a:cubicBezTo>
                <a:cubicBezTo>
                  <a:pt x="2275943" y="907520"/>
                  <a:pt x="2283352" y="900112"/>
                  <a:pt x="2290760" y="900112"/>
                </a:cubicBezTo>
                <a:close/>
                <a:moveTo>
                  <a:pt x="3041768" y="898877"/>
                </a:moveTo>
                <a:lnTo>
                  <a:pt x="3031095" y="908049"/>
                </a:lnTo>
                <a:cubicBezTo>
                  <a:pt x="3029228" y="906197"/>
                  <a:pt x="3032963" y="903419"/>
                  <a:pt x="3038099" y="900641"/>
                </a:cubicBezTo>
                <a:close/>
                <a:moveTo>
                  <a:pt x="1774823" y="896937"/>
                </a:moveTo>
                <a:cubicBezTo>
                  <a:pt x="1774823" y="900509"/>
                  <a:pt x="1771119" y="907652"/>
                  <a:pt x="1763713" y="911224"/>
                </a:cubicBezTo>
                <a:lnTo>
                  <a:pt x="1763713" y="900509"/>
                </a:lnTo>
                <a:cubicBezTo>
                  <a:pt x="1763713" y="900509"/>
                  <a:pt x="1763713" y="900509"/>
                  <a:pt x="1774823" y="896937"/>
                </a:cubicBezTo>
                <a:close/>
                <a:moveTo>
                  <a:pt x="889014" y="896937"/>
                </a:moveTo>
                <a:lnTo>
                  <a:pt x="900127" y="896937"/>
                </a:lnTo>
                <a:lnTo>
                  <a:pt x="900127" y="898524"/>
                </a:lnTo>
                <a:lnTo>
                  <a:pt x="889014" y="898524"/>
                </a:lnTo>
                <a:close/>
                <a:moveTo>
                  <a:pt x="1087731" y="896314"/>
                </a:moveTo>
                <a:lnTo>
                  <a:pt x="1082567" y="900430"/>
                </a:lnTo>
                <a:cubicBezTo>
                  <a:pt x="1082567" y="900430"/>
                  <a:pt x="1082567" y="900430"/>
                  <a:pt x="1086228" y="900430"/>
                </a:cubicBezTo>
                <a:cubicBezTo>
                  <a:pt x="1082567" y="908050"/>
                  <a:pt x="1078903" y="900430"/>
                  <a:pt x="1071576" y="908050"/>
                </a:cubicBezTo>
                <a:lnTo>
                  <a:pt x="1071576" y="896620"/>
                </a:lnTo>
                <a:close/>
                <a:moveTo>
                  <a:pt x="1087945" y="896144"/>
                </a:moveTo>
                <a:lnTo>
                  <a:pt x="1088166" y="896306"/>
                </a:lnTo>
                <a:lnTo>
                  <a:pt x="1087731" y="896314"/>
                </a:lnTo>
                <a:close/>
                <a:moveTo>
                  <a:pt x="1119199" y="892810"/>
                </a:moveTo>
                <a:cubicBezTo>
                  <a:pt x="1119199" y="892810"/>
                  <a:pt x="1119199" y="892810"/>
                  <a:pt x="1097218" y="900430"/>
                </a:cubicBezTo>
                <a:cubicBezTo>
                  <a:pt x="1091723" y="902335"/>
                  <a:pt x="1090807" y="899477"/>
                  <a:pt x="1089891" y="897572"/>
                </a:cubicBezTo>
                <a:lnTo>
                  <a:pt x="1088166" y="896306"/>
                </a:lnTo>
                <a:lnTo>
                  <a:pt x="1096760" y="896144"/>
                </a:lnTo>
                <a:cubicBezTo>
                  <a:pt x="1105461" y="895667"/>
                  <a:pt x="1113704" y="894715"/>
                  <a:pt x="1119199" y="892810"/>
                </a:cubicBezTo>
                <a:close/>
                <a:moveTo>
                  <a:pt x="2320922" y="892175"/>
                </a:moveTo>
                <a:cubicBezTo>
                  <a:pt x="2320922" y="892175"/>
                  <a:pt x="2320922" y="892175"/>
                  <a:pt x="2328860" y="892175"/>
                </a:cubicBezTo>
                <a:cubicBezTo>
                  <a:pt x="2328860" y="892175"/>
                  <a:pt x="2328860" y="892175"/>
                  <a:pt x="2324891" y="896937"/>
                </a:cubicBezTo>
                <a:cubicBezTo>
                  <a:pt x="2324891" y="896937"/>
                  <a:pt x="2320922" y="896937"/>
                  <a:pt x="2320922" y="892175"/>
                </a:cubicBezTo>
                <a:close/>
                <a:moveTo>
                  <a:pt x="2348456" y="891976"/>
                </a:moveTo>
                <a:cubicBezTo>
                  <a:pt x="2349795" y="892968"/>
                  <a:pt x="2350688" y="894953"/>
                  <a:pt x="2350688" y="896937"/>
                </a:cubicBezTo>
                <a:cubicBezTo>
                  <a:pt x="2354260" y="896937"/>
                  <a:pt x="2339972" y="896937"/>
                  <a:pt x="2343544" y="892968"/>
                </a:cubicBezTo>
                <a:cubicBezTo>
                  <a:pt x="2345330" y="890984"/>
                  <a:pt x="2347116" y="890984"/>
                  <a:pt x="2348456" y="891976"/>
                </a:cubicBezTo>
                <a:close/>
                <a:moveTo>
                  <a:pt x="878577" y="891629"/>
                </a:moveTo>
                <a:cubicBezTo>
                  <a:pt x="879887" y="892076"/>
                  <a:pt x="880760" y="892968"/>
                  <a:pt x="880760" y="892968"/>
                </a:cubicBezTo>
                <a:lnTo>
                  <a:pt x="877901" y="891818"/>
                </a:lnTo>
                <a:close/>
                <a:moveTo>
                  <a:pt x="866789" y="889397"/>
                </a:moveTo>
                <a:cubicBezTo>
                  <a:pt x="866789" y="897433"/>
                  <a:pt x="870719" y="891406"/>
                  <a:pt x="875630" y="890904"/>
                </a:cubicBezTo>
                <a:lnTo>
                  <a:pt x="877901" y="891818"/>
                </a:lnTo>
                <a:lnTo>
                  <a:pt x="873775" y="892968"/>
                </a:lnTo>
                <a:cubicBezTo>
                  <a:pt x="870282" y="896540"/>
                  <a:pt x="884252" y="896540"/>
                  <a:pt x="880760" y="896540"/>
                </a:cubicBezTo>
                <a:cubicBezTo>
                  <a:pt x="877267" y="900112"/>
                  <a:pt x="866789" y="892968"/>
                  <a:pt x="866789" y="900112"/>
                </a:cubicBezTo>
                <a:close/>
                <a:moveTo>
                  <a:pt x="1159521" y="889317"/>
                </a:moveTo>
                <a:cubicBezTo>
                  <a:pt x="1159521" y="889317"/>
                  <a:pt x="1159521" y="889317"/>
                  <a:pt x="1163172" y="896619"/>
                </a:cubicBezTo>
                <a:cubicBezTo>
                  <a:pt x="1159521" y="892968"/>
                  <a:pt x="1141265" y="911224"/>
                  <a:pt x="1130311" y="903922"/>
                </a:cubicBezTo>
                <a:cubicBezTo>
                  <a:pt x="1137613" y="907573"/>
                  <a:pt x="1148567" y="892968"/>
                  <a:pt x="1159521" y="892968"/>
                </a:cubicBezTo>
                <a:cubicBezTo>
                  <a:pt x="1159521" y="892968"/>
                  <a:pt x="1159521" y="892968"/>
                  <a:pt x="1159521" y="889317"/>
                </a:cubicBezTo>
                <a:close/>
                <a:moveTo>
                  <a:pt x="1930001" y="885825"/>
                </a:moveTo>
                <a:cubicBezTo>
                  <a:pt x="1930001" y="885825"/>
                  <a:pt x="1933573" y="892175"/>
                  <a:pt x="1922857" y="892175"/>
                </a:cubicBezTo>
                <a:cubicBezTo>
                  <a:pt x="1926429" y="889000"/>
                  <a:pt x="1919285" y="885825"/>
                  <a:pt x="1930001" y="885825"/>
                </a:cubicBezTo>
                <a:close/>
                <a:moveTo>
                  <a:pt x="1531936" y="881062"/>
                </a:moveTo>
                <a:cubicBezTo>
                  <a:pt x="1528129" y="881062"/>
                  <a:pt x="1531936" y="885031"/>
                  <a:pt x="1531936" y="885031"/>
                </a:cubicBezTo>
                <a:lnTo>
                  <a:pt x="1512887" y="889000"/>
                </a:lnTo>
                <a:cubicBezTo>
                  <a:pt x="1512887" y="889000"/>
                  <a:pt x="1512887" y="889000"/>
                  <a:pt x="1531936" y="881062"/>
                </a:cubicBezTo>
                <a:close/>
                <a:moveTo>
                  <a:pt x="928702" y="881062"/>
                </a:moveTo>
                <a:lnTo>
                  <a:pt x="925527" y="885824"/>
                </a:lnTo>
                <a:lnTo>
                  <a:pt x="917589" y="885824"/>
                </a:lnTo>
                <a:close/>
                <a:moveTo>
                  <a:pt x="1640683" y="877887"/>
                </a:moveTo>
                <a:cubicBezTo>
                  <a:pt x="1632745" y="881856"/>
                  <a:pt x="1644651" y="885825"/>
                  <a:pt x="1632745" y="885825"/>
                </a:cubicBezTo>
                <a:cubicBezTo>
                  <a:pt x="1640683" y="881856"/>
                  <a:pt x="1628776" y="877887"/>
                  <a:pt x="1640683" y="877887"/>
                </a:cubicBezTo>
                <a:close/>
                <a:moveTo>
                  <a:pt x="1174761" y="877887"/>
                </a:moveTo>
                <a:lnTo>
                  <a:pt x="1182697" y="877887"/>
                </a:lnTo>
                <a:lnTo>
                  <a:pt x="1171586" y="885825"/>
                </a:lnTo>
                <a:close/>
                <a:moveTo>
                  <a:pt x="3083390" y="874712"/>
                </a:moveTo>
                <a:cubicBezTo>
                  <a:pt x="3087125" y="874712"/>
                  <a:pt x="3090860" y="874712"/>
                  <a:pt x="3090860" y="878416"/>
                </a:cubicBezTo>
                <a:cubicBezTo>
                  <a:pt x="3079654" y="885824"/>
                  <a:pt x="3068448" y="904345"/>
                  <a:pt x="3053507" y="904345"/>
                </a:cubicBezTo>
                <a:cubicBezTo>
                  <a:pt x="3057242" y="896937"/>
                  <a:pt x="3057242" y="896937"/>
                  <a:pt x="3053507" y="893232"/>
                </a:cubicBezTo>
                <a:lnTo>
                  <a:pt x="3041768" y="898877"/>
                </a:lnTo>
                <a:lnTo>
                  <a:pt x="3045103" y="896011"/>
                </a:lnTo>
                <a:cubicBezTo>
                  <a:pt x="3050706" y="892307"/>
                  <a:pt x="3055375" y="889528"/>
                  <a:pt x="3053507" y="889528"/>
                </a:cubicBezTo>
                <a:cubicBezTo>
                  <a:pt x="3060978" y="889528"/>
                  <a:pt x="3079654" y="885824"/>
                  <a:pt x="3087125" y="878416"/>
                </a:cubicBezTo>
                <a:cubicBezTo>
                  <a:pt x="3087125" y="878416"/>
                  <a:pt x="3087125" y="878416"/>
                  <a:pt x="3083390" y="874712"/>
                </a:cubicBezTo>
                <a:close/>
                <a:moveTo>
                  <a:pt x="2749548" y="874712"/>
                </a:moveTo>
                <a:lnTo>
                  <a:pt x="2752723" y="874712"/>
                </a:lnTo>
                <a:lnTo>
                  <a:pt x="2744785" y="881062"/>
                </a:lnTo>
                <a:close/>
                <a:moveTo>
                  <a:pt x="2161114" y="874712"/>
                </a:moveTo>
                <a:cubicBezTo>
                  <a:pt x="2161114" y="874712"/>
                  <a:pt x="2161114" y="874712"/>
                  <a:pt x="2168523" y="877887"/>
                </a:cubicBezTo>
                <a:cubicBezTo>
                  <a:pt x="2164819" y="877887"/>
                  <a:pt x="2161114" y="877887"/>
                  <a:pt x="2157410" y="881062"/>
                </a:cubicBezTo>
                <a:cubicBezTo>
                  <a:pt x="2161114" y="877887"/>
                  <a:pt x="2161114" y="877887"/>
                  <a:pt x="2161114" y="874712"/>
                </a:cubicBezTo>
                <a:close/>
                <a:moveTo>
                  <a:pt x="1152219" y="874712"/>
                </a:moveTo>
                <a:cubicBezTo>
                  <a:pt x="1166824" y="874712"/>
                  <a:pt x="1152219" y="885666"/>
                  <a:pt x="1166824" y="889317"/>
                </a:cubicBezTo>
                <a:cubicBezTo>
                  <a:pt x="1166824" y="885666"/>
                  <a:pt x="1163172" y="885666"/>
                  <a:pt x="1159521" y="889317"/>
                </a:cubicBezTo>
                <a:cubicBezTo>
                  <a:pt x="1159521" y="889317"/>
                  <a:pt x="1155870" y="889317"/>
                  <a:pt x="1155870" y="892968"/>
                </a:cubicBezTo>
                <a:cubicBezTo>
                  <a:pt x="1155870" y="892968"/>
                  <a:pt x="1155870" y="892968"/>
                  <a:pt x="1159521" y="885666"/>
                </a:cubicBezTo>
                <a:cubicBezTo>
                  <a:pt x="1148567" y="882014"/>
                  <a:pt x="1137613" y="892968"/>
                  <a:pt x="1130311" y="889317"/>
                </a:cubicBezTo>
                <a:cubicBezTo>
                  <a:pt x="1130311" y="889317"/>
                  <a:pt x="1130311" y="885666"/>
                  <a:pt x="1130311" y="882014"/>
                </a:cubicBezTo>
                <a:cubicBezTo>
                  <a:pt x="1130311" y="882014"/>
                  <a:pt x="1130311" y="882014"/>
                  <a:pt x="1152219" y="878363"/>
                </a:cubicBezTo>
                <a:cubicBezTo>
                  <a:pt x="1152219" y="878363"/>
                  <a:pt x="1152219" y="878363"/>
                  <a:pt x="1152219" y="874712"/>
                </a:cubicBezTo>
                <a:close/>
                <a:moveTo>
                  <a:pt x="2096585" y="870664"/>
                </a:moveTo>
                <a:lnTo>
                  <a:pt x="2088954" y="877093"/>
                </a:lnTo>
                <a:cubicBezTo>
                  <a:pt x="2085702" y="879391"/>
                  <a:pt x="2082914" y="881229"/>
                  <a:pt x="2079197" y="884905"/>
                </a:cubicBezTo>
                <a:cubicBezTo>
                  <a:pt x="2068045" y="881229"/>
                  <a:pt x="2060611" y="892258"/>
                  <a:pt x="2049460" y="888582"/>
                </a:cubicBezTo>
                <a:lnTo>
                  <a:pt x="2053177" y="881229"/>
                </a:lnTo>
                <a:cubicBezTo>
                  <a:pt x="2053177" y="881229"/>
                  <a:pt x="2053177" y="881229"/>
                  <a:pt x="2056894" y="884905"/>
                </a:cubicBezTo>
                <a:cubicBezTo>
                  <a:pt x="2062470" y="884905"/>
                  <a:pt x="2071763" y="880310"/>
                  <a:pt x="2081520" y="875715"/>
                </a:cubicBezTo>
                <a:close/>
                <a:moveTo>
                  <a:pt x="1904363" y="869950"/>
                </a:moveTo>
                <a:cubicBezTo>
                  <a:pt x="1900870" y="869950"/>
                  <a:pt x="1911348" y="869950"/>
                  <a:pt x="1904363" y="873918"/>
                </a:cubicBezTo>
                <a:lnTo>
                  <a:pt x="1893885" y="877887"/>
                </a:lnTo>
                <a:cubicBezTo>
                  <a:pt x="1893885" y="877887"/>
                  <a:pt x="1893885" y="877887"/>
                  <a:pt x="1904363" y="869950"/>
                </a:cubicBezTo>
                <a:close/>
                <a:moveTo>
                  <a:pt x="2251073" y="866775"/>
                </a:moveTo>
                <a:lnTo>
                  <a:pt x="2254248" y="869950"/>
                </a:lnTo>
                <a:lnTo>
                  <a:pt x="2243135" y="869950"/>
                </a:lnTo>
                <a:close/>
                <a:moveTo>
                  <a:pt x="1882773" y="866775"/>
                </a:moveTo>
                <a:lnTo>
                  <a:pt x="1889123" y="866775"/>
                </a:lnTo>
                <a:lnTo>
                  <a:pt x="1878010" y="869950"/>
                </a:lnTo>
                <a:close/>
                <a:moveTo>
                  <a:pt x="1828132" y="866774"/>
                </a:moveTo>
                <a:lnTo>
                  <a:pt x="1833560" y="866774"/>
                </a:lnTo>
                <a:cubicBezTo>
                  <a:pt x="1833560" y="866774"/>
                  <a:pt x="1829750" y="866774"/>
                  <a:pt x="1829750" y="870743"/>
                </a:cubicBezTo>
                <a:close/>
                <a:moveTo>
                  <a:pt x="1814510" y="866774"/>
                </a:moveTo>
                <a:cubicBezTo>
                  <a:pt x="1814510" y="866774"/>
                  <a:pt x="1814510" y="866774"/>
                  <a:pt x="1816891" y="866774"/>
                </a:cubicBezTo>
                <a:lnTo>
                  <a:pt x="1825604" y="866774"/>
                </a:lnTo>
                <a:lnTo>
                  <a:pt x="1823559" y="867271"/>
                </a:lnTo>
                <a:cubicBezTo>
                  <a:pt x="1820225" y="868759"/>
                  <a:pt x="1816415" y="870743"/>
                  <a:pt x="1814510" y="866774"/>
                </a:cubicBezTo>
                <a:close/>
                <a:moveTo>
                  <a:pt x="2101499" y="866524"/>
                </a:moveTo>
                <a:lnTo>
                  <a:pt x="2101821" y="868908"/>
                </a:lnTo>
                <a:lnTo>
                  <a:pt x="2096585" y="870664"/>
                </a:lnTo>
                <a:close/>
                <a:moveTo>
                  <a:pt x="1827905" y="866216"/>
                </a:moveTo>
                <a:lnTo>
                  <a:pt x="1828132" y="866774"/>
                </a:lnTo>
                <a:lnTo>
                  <a:pt x="1825604" y="866774"/>
                </a:lnTo>
                <a:close/>
                <a:moveTo>
                  <a:pt x="2907752" y="863930"/>
                </a:moveTo>
                <a:cubicBezTo>
                  <a:pt x="2910877" y="864393"/>
                  <a:pt x="2914449" y="866245"/>
                  <a:pt x="2916235" y="866245"/>
                </a:cubicBezTo>
                <a:cubicBezTo>
                  <a:pt x="2916235" y="866245"/>
                  <a:pt x="2909091" y="866245"/>
                  <a:pt x="2909091" y="869949"/>
                </a:cubicBezTo>
                <a:lnTo>
                  <a:pt x="2901947" y="869949"/>
                </a:lnTo>
                <a:cubicBezTo>
                  <a:pt x="2901947" y="864393"/>
                  <a:pt x="2904626" y="863467"/>
                  <a:pt x="2907752" y="863930"/>
                </a:cubicBezTo>
                <a:close/>
                <a:moveTo>
                  <a:pt x="2190219" y="858837"/>
                </a:moveTo>
                <a:cubicBezTo>
                  <a:pt x="2193923" y="866245"/>
                  <a:pt x="2186514" y="866245"/>
                  <a:pt x="2182810" y="869949"/>
                </a:cubicBezTo>
                <a:cubicBezTo>
                  <a:pt x="2182810" y="866245"/>
                  <a:pt x="2182810" y="862541"/>
                  <a:pt x="2190219" y="858837"/>
                </a:cubicBezTo>
                <a:close/>
                <a:moveTo>
                  <a:pt x="1870073" y="858837"/>
                </a:moveTo>
                <a:cubicBezTo>
                  <a:pt x="1870073" y="866774"/>
                  <a:pt x="1862929" y="866774"/>
                  <a:pt x="1855785" y="866774"/>
                </a:cubicBezTo>
                <a:cubicBezTo>
                  <a:pt x="1859357" y="862805"/>
                  <a:pt x="1866501" y="862805"/>
                  <a:pt x="1870073" y="858837"/>
                </a:cubicBezTo>
                <a:close/>
                <a:moveTo>
                  <a:pt x="996964" y="858837"/>
                </a:moveTo>
                <a:cubicBezTo>
                  <a:pt x="989556" y="866245"/>
                  <a:pt x="974739" y="866245"/>
                  <a:pt x="963626" y="869949"/>
                </a:cubicBezTo>
                <a:cubicBezTo>
                  <a:pt x="971035" y="866245"/>
                  <a:pt x="985852" y="862541"/>
                  <a:pt x="996964" y="858837"/>
                </a:cubicBezTo>
                <a:close/>
                <a:moveTo>
                  <a:pt x="2986540" y="851090"/>
                </a:moveTo>
                <a:cubicBezTo>
                  <a:pt x="2992656" y="854042"/>
                  <a:pt x="2987763" y="865849"/>
                  <a:pt x="3001744" y="863071"/>
                </a:cubicBezTo>
                <a:cubicBezTo>
                  <a:pt x="3001744" y="863071"/>
                  <a:pt x="3001744" y="863071"/>
                  <a:pt x="3012929" y="863071"/>
                </a:cubicBezTo>
                <a:cubicBezTo>
                  <a:pt x="3012929" y="863071"/>
                  <a:pt x="3012929" y="863071"/>
                  <a:pt x="3009201" y="870479"/>
                </a:cubicBezTo>
                <a:cubicBezTo>
                  <a:pt x="3009201" y="874183"/>
                  <a:pt x="3016657" y="870479"/>
                  <a:pt x="3016657" y="870479"/>
                </a:cubicBezTo>
                <a:cubicBezTo>
                  <a:pt x="3016657" y="870479"/>
                  <a:pt x="3016657" y="870479"/>
                  <a:pt x="3009201" y="874183"/>
                </a:cubicBezTo>
                <a:cubicBezTo>
                  <a:pt x="3016657" y="881591"/>
                  <a:pt x="3027842" y="866775"/>
                  <a:pt x="3035298" y="870479"/>
                </a:cubicBezTo>
                <a:cubicBezTo>
                  <a:pt x="3035298" y="870479"/>
                  <a:pt x="3035298" y="870479"/>
                  <a:pt x="3020385" y="881591"/>
                </a:cubicBezTo>
                <a:cubicBezTo>
                  <a:pt x="3020385" y="881591"/>
                  <a:pt x="3020385" y="881591"/>
                  <a:pt x="3024113" y="881591"/>
                </a:cubicBezTo>
                <a:cubicBezTo>
                  <a:pt x="3024113" y="881591"/>
                  <a:pt x="3024113" y="881591"/>
                  <a:pt x="3005472" y="889000"/>
                </a:cubicBezTo>
                <a:cubicBezTo>
                  <a:pt x="2998016" y="881591"/>
                  <a:pt x="3012929" y="889000"/>
                  <a:pt x="3009201" y="881591"/>
                </a:cubicBezTo>
                <a:cubicBezTo>
                  <a:pt x="3005472" y="877887"/>
                  <a:pt x="2983103" y="889000"/>
                  <a:pt x="2971918" y="889000"/>
                </a:cubicBezTo>
                <a:cubicBezTo>
                  <a:pt x="2971918" y="889000"/>
                  <a:pt x="2971918" y="889000"/>
                  <a:pt x="2975646" y="885296"/>
                </a:cubicBezTo>
                <a:cubicBezTo>
                  <a:pt x="2968190" y="885296"/>
                  <a:pt x="2942092" y="881591"/>
                  <a:pt x="2923451" y="892704"/>
                </a:cubicBezTo>
                <a:cubicBezTo>
                  <a:pt x="2923451" y="892704"/>
                  <a:pt x="2930908" y="892704"/>
                  <a:pt x="2934636" y="892704"/>
                </a:cubicBezTo>
                <a:cubicBezTo>
                  <a:pt x="2938364" y="896408"/>
                  <a:pt x="2919723" y="903816"/>
                  <a:pt x="2915995" y="911225"/>
                </a:cubicBezTo>
                <a:cubicBezTo>
                  <a:pt x="2904810" y="914929"/>
                  <a:pt x="2904810" y="903816"/>
                  <a:pt x="2889897" y="907520"/>
                </a:cubicBezTo>
                <a:cubicBezTo>
                  <a:pt x="2889897" y="907520"/>
                  <a:pt x="2889897" y="907520"/>
                  <a:pt x="2889897" y="914929"/>
                </a:cubicBezTo>
                <a:cubicBezTo>
                  <a:pt x="2878713" y="914929"/>
                  <a:pt x="2878713" y="911225"/>
                  <a:pt x="2874984" y="903816"/>
                </a:cubicBezTo>
                <a:cubicBezTo>
                  <a:pt x="2863800" y="914929"/>
                  <a:pt x="2863800" y="914929"/>
                  <a:pt x="2856343" y="914929"/>
                </a:cubicBezTo>
                <a:cubicBezTo>
                  <a:pt x="2860071" y="911225"/>
                  <a:pt x="2863800" y="911225"/>
                  <a:pt x="2860071" y="907520"/>
                </a:cubicBezTo>
                <a:cubicBezTo>
                  <a:pt x="2856343" y="907520"/>
                  <a:pt x="2841430" y="911225"/>
                  <a:pt x="2848887" y="918633"/>
                </a:cubicBezTo>
                <a:cubicBezTo>
                  <a:pt x="2841430" y="907520"/>
                  <a:pt x="2815333" y="922337"/>
                  <a:pt x="2815333" y="914929"/>
                </a:cubicBezTo>
                <a:cubicBezTo>
                  <a:pt x="2807876" y="914929"/>
                  <a:pt x="2811604" y="918633"/>
                  <a:pt x="2811604" y="922337"/>
                </a:cubicBezTo>
                <a:cubicBezTo>
                  <a:pt x="2807876" y="922337"/>
                  <a:pt x="2804148" y="922337"/>
                  <a:pt x="2800420" y="922337"/>
                </a:cubicBezTo>
                <a:cubicBezTo>
                  <a:pt x="2800420" y="922337"/>
                  <a:pt x="2800420" y="922337"/>
                  <a:pt x="2807876" y="914929"/>
                </a:cubicBezTo>
                <a:cubicBezTo>
                  <a:pt x="2796692" y="911225"/>
                  <a:pt x="2804148" y="918633"/>
                  <a:pt x="2789235" y="918633"/>
                </a:cubicBezTo>
                <a:cubicBezTo>
                  <a:pt x="2792963" y="907520"/>
                  <a:pt x="2800420" y="907520"/>
                  <a:pt x="2807876" y="900112"/>
                </a:cubicBezTo>
                <a:cubicBezTo>
                  <a:pt x="2822789" y="892704"/>
                  <a:pt x="2837702" y="896408"/>
                  <a:pt x="2856343" y="889000"/>
                </a:cubicBezTo>
                <a:cubicBezTo>
                  <a:pt x="2863800" y="885296"/>
                  <a:pt x="2863800" y="881591"/>
                  <a:pt x="2863800" y="874183"/>
                </a:cubicBezTo>
                <a:cubicBezTo>
                  <a:pt x="2871256" y="866775"/>
                  <a:pt x="2878713" y="870479"/>
                  <a:pt x="2882441" y="870479"/>
                </a:cubicBezTo>
                <a:cubicBezTo>
                  <a:pt x="2882441" y="870479"/>
                  <a:pt x="2882441" y="870479"/>
                  <a:pt x="2882441" y="866775"/>
                </a:cubicBezTo>
                <a:cubicBezTo>
                  <a:pt x="2882441" y="866775"/>
                  <a:pt x="2882441" y="866775"/>
                  <a:pt x="2897354" y="863071"/>
                </a:cubicBezTo>
                <a:cubicBezTo>
                  <a:pt x="2901082" y="863071"/>
                  <a:pt x="2882441" y="874183"/>
                  <a:pt x="2886169" y="877887"/>
                </a:cubicBezTo>
                <a:cubicBezTo>
                  <a:pt x="2878713" y="881591"/>
                  <a:pt x="2901082" y="881591"/>
                  <a:pt x="2904810" y="889000"/>
                </a:cubicBezTo>
                <a:cubicBezTo>
                  <a:pt x="2923451" y="874183"/>
                  <a:pt x="2945821" y="866775"/>
                  <a:pt x="2964462" y="851958"/>
                </a:cubicBezTo>
                <a:cubicBezTo>
                  <a:pt x="2964462" y="851958"/>
                  <a:pt x="2964462" y="851958"/>
                  <a:pt x="2968190" y="859367"/>
                </a:cubicBezTo>
                <a:cubicBezTo>
                  <a:pt x="2971918" y="859367"/>
                  <a:pt x="2983103" y="859367"/>
                  <a:pt x="2983103" y="851958"/>
                </a:cubicBezTo>
                <a:cubicBezTo>
                  <a:pt x="2983103" y="851958"/>
                  <a:pt x="2979375" y="851958"/>
                  <a:pt x="2975646" y="855662"/>
                </a:cubicBezTo>
                <a:cubicBezTo>
                  <a:pt x="2975646" y="855662"/>
                  <a:pt x="2975646" y="855662"/>
                  <a:pt x="2975646" y="851958"/>
                </a:cubicBezTo>
                <a:cubicBezTo>
                  <a:pt x="2981239" y="850106"/>
                  <a:pt x="2984501" y="850106"/>
                  <a:pt x="2986540" y="851090"/>
                </a:cubicBezTo>
                <a:close/>
                <a:moveTo>
                  <a:pt x="1558329" y="848360"/>
                </a:moveTo>
                <a:cubicBezTo>
                  <a:pt x="1562099" y="863600"/>
                  <a:pt x="1543250" y="852170"/>
                  <a:pt x="1539477" y="863600"/>
                </a:cubicBezTo>
                <a:cubicBezTo>
                  <a:pt x="1531936" y="863600"/>
                  <a:pt x="1539477" y="859790"/>
                  <a:pt x="1539477" y="855980"/>
                </a:cubicBezTo>
                <a:cubicBezTo>
                  <a:pt x="1550790" y="863600"/>
                  <a:pt x="1543250" y="844550"/>
                  <a:pt x="1558329" y="848360"/>
                </a:cubicBezTo>
                <a:close/>
                <a:moveTo>
                  <a:pt x="2860672" y="847725"/>
                </a:moveTo>
                <a:cubicBezTo>
                  <a:pt x="2856968" y="851693"/>
                  <a:pt x="2845855" y="855662"/>
                  <a:pt x="2838447" y="855662"/>
                </a:cubicBezTo>
                <a:cubicBezTo>
                  <a:pt x="2845855" y="847725"/>
                  <a:pt x="2856968" y="851693"/>
                  <a:pt x="2860672" y="847725"/>
                </a:cubicBezTo>
                <a:close/>
                <a:moveTo>
                  <a:pt x="2301873" y="844550"/>
                </a:moveTo>
                <a:cubicBezTo>
                  <a:pt x="2301873" y="848518"/>
                  <a:pt x="2298169" y="848518"/>
                  <a:pt x="2294464" y="852487"/>
                </a:cubicBezTo>
                <a:lnTo>
                  <a:pt x="2290760" y="848518"/>
                </a:lnTo>
                <a:cubicBezTo>
                  <a:pt x="2290760" y="848518"/>
                  <a:pt x="2290760" y="848518"/>
                  <a:pt x="2301873" y="844550"/>
                </a:cubicBezTo>
                <a:close/>
                <a:moveTo>
                  <a:pt x="1588558" y="844550"/>
                </a:moveTo>
                <a:cubicBezTo>
                  <a:pt x="1588558" y="844550"/>
                  <a:pt x="1588558" y="844550"/>
                  <a:pt x="1603374" y="855662"/>
                </a:cubicBezTo>
                <a:cubicBezTo>
                  <a:pt x="1588558" y="859367"/>
                  <a:pt x="1588558" y="866775"/>
                  <a:pt x="1577444" y="866775"/>
                </a:cubicBezTo>
                <a:cubicBezTo>
                  <a:pt x="1577444" y="866775"/>
                  <a:pt x="1577444" y="866775"/>
                  <a:pt x="1584855" y="859367"/>
                </a:cubicBezTo>
                <a:cubicBezTo>
                  <a:pt x="1577444" y="863071"/>
                  <a:pt x="1577444" y="851958"/>
                  <a:pt x="1573741" y="859367"/>
                </a:cubicBezTo>
                <a:cubicBezTo>
                  <a:pt x="1577444" y="859367"/>
                  <a:pt x="1577444" y="848254"/>
                  <a:pt x="1570036" y="848254"/>
                </a:cubicBezTo>
                <a:cubicBezTo>
                  <a:pt x="1570036" y="848254"/>
                  <a:pt x="1570036" y="848254"/>
                  <a:pt x="1581152" y="851958"/>
                </a:cubicBezTo>
                <a:cubicBezTo>
                  <a:pt x="1581152" y="851958"/>
                  <a:pt x="1581152" y="851958"/>
                  <a:pt x="1588558" y="844550"/>
                </a:cubicBezTo>
                <a:close/>
                <a:moveTo>
                  <a:pt x="1011251" y="844550"/>
                </a:moveTo>
                <a:cubicBezTo>
                  <a:pt x="1011251" y="848122"/>
                  <a:pt x="1007547" y="851693"/>
                  <a:pt x="1007547" y="858837"/>
                </a:cubicBezTo>
                <a:lnTo>
                  <a:pt x="1000138" y="851693"/>
                </a:lnTo>
                <a:cubicBezTo>
                  <a:pt x="1000138" y="851693"/>
                  <a:pt x="1000138" y="851693"/>
                  <a:pt x="1011251" y="844550"/>
                </a:cubicBezTo>
                <a:close/>
                <a:moveTo>
                  <a:pt x="1827172" y="844369"/>
                </a:moveTo>
                <a:lnTo>
                  <a:pt x="1830814" y="847262"/>
                </a:lnTo>
                <a:cubicBezTo>
                  <a:pt x="1831163" y="850734"/>
                  <a:pt x="1822070" y="854207"/>
                  <a:pt x="1819272" y="851429"/>
                </a:cubicBezTo>
                <a:close/>
                <a:moveTo>
                  <a:pt x="1651286" y="844292"/>
                </a:moveTo>
                <a:cubicBezTo>
                  <a:pt x="1665450" y="844820"/>
                  <a:pt x="1675943" y="855373"/>
                  <a:pt x="1684338" y="855373"/>
                </a:cubicBezTo>
                <a:cubicBezTo>
                  <a:pt x="1673144" y="844116"/>
                  <a:pt x="1661956" y="866630"/>
                  <a:pt x="1650761" y="859126"/>
                </a:cubicBezTo>
                <a:cubicBezTo>
                  <a:pt x="1650761" y="862878"/>
                  <a:pt x="1650761" y="862878"/>
                  <a:pt x="1650761" y="866630"/>
                </a:cubicBezTo>
                <a:cubicBezTo>
                  <a:pt x="1650761" y="859126"/>
                  <a:pt x="1639568" y="870382"/>
                  <a:pt x="1632107" y="874135"/>
                </a:cubicBezTo>
                <a:cubicBezTo>
                  <a:pt x="1624646" y="874135"/>
                  <a:pt x="1617185" y="877887"/>
                  <a:pt x="1609724" y="870382"/>
                </a:cubicBezTo>
                <a:cubicBezTo>
                  <a:pt x="1635839" y="866630"/>
                  <a:pt x="1609724" y="855373"/>
                  <a:pt x="1635839" y="847869"/>
                </a:cubicBezTo>
                <a:cubicBezTo>
                  <a:pt x="1641436" y="845055"/>
                  <a:pt x="1646564" y="844117"/>
                  <a:pt x="1651286" y="844292"/>
                </a:cubicBezTo>
                <a:close/>
                <a:moveTo>
                  <a:pt x="1826733" y="844020"/>
                </a:moveTo>
                <a:lnTo>
                  <a:pt x="1827504" y="844073"/>
                </a:lnTo>
                <a:lnTo>
                  <a:pt x="1827172" y="844369"/>
                </a:lnTo>
                <a:close/>
                <a:moveTo>
                  <a:pt x="3173410" y="841375"/>
                </a:moveTo>
                <a:cubicBezTo>
                  <a:pt x="3173410" y="841375"/>
                  <a:pt x="3173410" y="841375"/>
                  <a:pt x="3187698" y="848783"/>
                </a:cubicBezTo>
                <a:cubicBezTo>
                  <a:pt x="3184126" y="848783"/>
                  <a:pt x="3180554" y="848783"/>
                  <a:pt x="3180554" y="852487"/>
                </a:cubicBezTo>
                <a:cubicBezTo>
                  <a:pt x="3176982" y="848783"/>
                  <a:pt x="3173410" y="848783"/>
                  <a:pt x="3173410" y="841375"/>
                </a:cubicBezTo>
                <a:close/>
                <a:moveTo>
                  <a:pt x="2201860" y="840790"/>
                </a:moveTo>
                <a:cubicBezTo>
                  <a:pt x="2201860" y="840790"/>
                  <a:pt x="2201860" y="840790"/>
                  <a:pt x="2186992" y="848142"/>
                </a:cubicBezTo>
                <a:cubicBezTo>
                  <a:pt x="2186992" y="848142"/>
                  <a:pt x="2186992" y="848142"/>
                  <a:pt x="2190709" y="848142"/>
                </a:cubicBezTo>
                <a:cubicBezTo>
                  <a:pt x="2168406" y="851819"/>
                  <a:pt x="2157255" y="859171"/>
                  <a:pt x="2131236" y="870200"/>
                </a:cubicBezTo>
                <a:cubicBezTo>
                  <a:pt x="2138670" y="873876"/>
                  <a:pt x="2146104" y="870200"/>
                  <a:pt x="2149821" y="877553"/>
                </a:cubicBezTo>
                <a:cubicBezTo>
                  <a:pt x="2134953" y="884905"/>
                  <a:pt x="2120084" y="877553"/>
                  <a:pt x="2112650" y="884905"/>
                </a:cubicBezTo>
                <a:cubicBezTo>
                  <a:pt x="2112650" y="888582"/>
                  <a:pt x="2116367" y="888582"/>
                  <a:pt x="2120084" y="888582"/>
                </a:cubicBezTo>
                <a:cubicBezTo>
                  <a:pt x="2116367" y="892258"/>
                  <a:pt x="2097782" y="903287"/>
                  <a:pt x="2094065" y="895934"/>
                </a:cubicBezTo>
                <a:cubicBezTo>
                  <a:pt x="2090348" y="892258"/>
                  <a:pt x="2116367" y="884905"/>
                  <a:pt x="2101499" y="881229"/>
                </a:cubicBezTo>
                <a:cubicBezTo>
                  <a:pt x="2108933" y="877553"/>
                  <a:pt x="2120084" y="877553"/>
                  <a:pt x="2123802" y="870200"/>
                </a:cubicBezTo>
                <a:cubicBezTo>
                  <a:pt x="2120084" y="870200"/>
                  <a:pt x="2120084" y="862847"/>
                  <a:pt x="2112650" y="866524"/>
                </a:cubicBezTo>
                <a:cubicBezTo>
                  <a:pt x="2105216" y="873876"/>
                  <a:pt x="2101499" y="877553"/>
                  <a:pt x="2097782" y="877553"/>
                </a:cubicBezTo>
                <a:cubicBezTo>
                  <a:pt x="2101499" y="875715"/>
                  <a:pt x="2102428" y="874796"/>
                  <a:pt x="2102428" y="873417"/>
                </a:cubicBezTo>
                <a:lnTo>
                  <a:pt x="2101821" y="868908"/>
                </a:lnTo>
                <a:lnTo>
                  <a:pt x="2108933" y="866524"/>
                </a:lnTo>
                <a:cubicBezTo>
                  <a:pt x="2112650" y="859171"/>
                  <a:pt x="2108933" y="851819"/>
                  <a:pt x="2120084" y="848142"/>
                </a:cubicBezTo>
                <a:cubicBezTo>
                  <a:pt x="2116367" y="855495"/>
                  <a:pt x="2116367" y="862847"/>
                  <a:pt x="2123802" y="866524"/>
                </a:cubicBezTo>
                <a:cubicBezTo>
                  <a:pt x="2134953" y="862847"/>
                  <a:pt x="2127519" y="855495"/>
                  <a:pt x="2127519" y="851819"/>
                </a:cubicBezTo>
                <a:cubicBezTo>
                  <a:pt x="2131236" y="855495"/>
                  <a:pt x="2138670" y="851819"/>
                  <a:pt x="2146104" y="855495"/>
                </a:cubicBezTo>
                <a:cubicBezTo>
                  <a:pt x="2146104" y="851819"/>
                  <a:pt x="2149821" y="848142"/>
                  <a:pt x="2142387" y="851819"/>
                </a:cubicBezTo>
                <a:cubicBezTo>
                  <a:pt x="2164689" y="844466"/>
                  <a:pt x="2186992" y="833437"/>
                  <a:pt x="2201860" y="840790"/>
                </a:cubicBezTo>
                <a:close/>
                <a:moveTo>
                  <a:pt x="2410616" y="836612"/>
                </a:moveTo>
                <a:cubicBezTo>
                  <a:pt x="2414585" y="840316"/>
                  <a:pt x="2410616" y="844020"/>
                  <a:pt x="2410616" y="847724"/>
                </a:cubicBezTo>
                <a:cubicBezTo>
                  <a:pt x="2410616" y="844020"/>
                  <a:pt x="2398710" y="847724"/>
                  <a:pt x="2398710" y="844020"/>
                </a:cubicBezTo>
                <a:cubicBezTo>
                  <a:pt x="2406648" y="847724"/>
                  <a:pt x="2406648" y="836612"/>
                  <a:pt x="2410616" y="836612"/>
                </a:cubicBezTo>
                <a:close/>
                <a:moveTo>
                  <a:pt x="2797256" y="833437"/>
                </a:moveTo>
                <a:cubicBezTo>
                  <a:pt x="2797256" y="833437"/>
                  <a:pt x="2797256" y="833437"/>
                  <a:pt x="2804776" y="840977"/>
                </a:cubicBezTo>
                <a:cubicBezTo>
                  <a:pt x="2816055" y="840977"/>
                  <a:pt x="2819815" y="833437"/>
                  <a:pt x="2827335" y="833437"/>
                </a:cubicBezTo>
                <a:cubicBezTo>
                  <a:pt x="2827335" y="833437"/>
                  <a:pt x="2827335" y="833437"/>
                  <a:pt x="2823575" y="840977"/>
                </a:cubicBezTo>
                <a:cubicBezTo>
                  <a:pt x="2804776" y="837207"/>
                  <a:pt x="2778456" y="863599"/>
                  <a:pt x="2759657" y="856058"/>
                </a:cubicBezTo>
                <a:lnTo>
                  <a:pt x="2767177" y="856058"/>
                </a:lnTo>
                <a:cubicBezTo>
                  <a:pt x="2767177" y="856058"/>
                  <a:pt x="2767177" y="856058"/>
                  <a:pt x="2755897" y="848518"/>
                </a:cubicBezTo>
                <a:cubicBezTo>
                  <a:pt x="2759657" y="852288"/>
                  <a:pt x="2770937" y="848518"/>
                  <a:pt x="2770937" y="856058"/>
                </a:cubicBezTo>
                <a:cubicBezTo>
                  <a:pt x="2782216" y="844748"/>
                  <a:pt x="2793496" y="840977"/>
                  <a:pt x="2797256" y="833437"/>
                </a:cubicBezTo>
                <a:close/>
                <a:moveTo>
                  <a:pt x="2246310" y="833437"/>
                </a:moveTo>
                <a:lnTo>
                  <a:pt x="2254248" y="833437"/>
                </a:lnTo>
                <a:lnTo>
                  <a:pt x="2251073" y="841374"/>
                </a:lnTo>
                <a:close/>
                <a:moveTo>
                  <a:pt x="1372658" y="832908"/>
                </a:moveTo>
                <a:cubicBezTo>
                  <a:pt x="1376365" y="840317"/>
                  <a:pt x="1380068" y="836612"/>
                  <a:pt x="1383772" y="832908"/>
                </a:cubicBezTo>
                <a:cubicBezTo>
                  <a:pt x="1383772" y="832908"/>
                  <a:pt x="1383772" y="832908"/>
                  <a:pt x="1383772" y="833834"/>
                </a:cubicBezTo>
                <a:lnTo>
                  <a:pt x="1383772" y="840317"/>
                </a:lnTo>
                <a:lnTo>
                  <a:pt x="1365250" y="847725"/>
                </a:lnTo>
                <a:cubicBezTo>
                  <a:pt x="1365250" y="844021"/>
                  <a:pt x="1372658" y="840317"/>
                  <a:pt x="1372658" y="832908"/>
                </a:cubicBezTo>
                <a:close/>
                <a:moveTo>
                  <a:pt x="1873833" y="826426"/>
                </a:moveTo>
                <a:cubicBezTo>
                  <a:pt x="1881760" y="826426"/>
                  <a:pt x="1890154" y="827352"/>
                  <a:pt x="1893885" y="829204"/>
                </a:cubicBezTo>
                <a:cubicBezTo>
                  <a:pt x="1882693" y="836612"/>
                  <a:pt x="1890154" y="840316"/>
                  <a:pt x="1878962" y="847725"/>
                </a:cubicBezTo>
                <a:cubicBezTo>
                  <a:pt x="1878962" y="847725"/>
                  <a:pt x="1878962" y="847725"/>
                  <a:pt x="1875232" y="840316"/>
                </a:cubicBezTo>
                <a:cubicBezTo>
                  <a:pt x="1867771" y="847725"/>
                  <a:pt x="1856579" y="855133"/>
                  <a:pt x="1845387" y="855133"/>
                </a:cubicBezTo>
                <a:cubicBezTo>
                  <a:pt x="1845387" y="855133"/>
                  <a:pt x="1845387" y="855133"/>
                  <a:pt x="1849117" y="858837"/>
                </a:cubicBezTo>
                <a:cubicBezTo>
                  <a:pt x="1849117" y="858837"/>
                  <a:pt x="1849117" y="858837"/>
                  <a:pt x="1830464" y="858837"/>
                </a:cubicBezTo>
                <a:cubicBezTo>
                  <a:pt x="1827666" y="858837"/>
                  <a:pt x="1841656" y="848419"/>
                  <a:pt x="1837809" y="844773"/>
                </a:cubicBezTo>
                <a:lnTo>
                  <a:pt x="1827504" y="844073"/>
                </a:lnTo>
                <a:lnTo>
                  <a:pt x="1837925" y="834760"/>
                </a:lnTo>
                <a:cubicBezTo>
                  <a:pt x="1843521" y="830130"/>
                  <a:pt x="1849117" y="827352"/>
                  <a:pt x="1856579" y="829204"/>
                </a:cubicBezTo>
                <a:cubicBezTo>
                  <a:pt x="1858444" y="827352"/>
                  <a:pt x="1865905" y="826426"/>
                  <a:pt x="1873833" y="826426"/>
                </a:cubicBezTo>
                <a:close/>
                <a:moveTo>
                  <a:pt x="2492046" y="825500"/>
                </a:moveTo>
                <a:cubicBezTo>
                  <a:pt x="2488357" y="836692"/>
                  <a:pt x="2495735" y="836692"/>
                  <a:pt x="2499423" y="836692"/>
                </a:cubicBezTo>
                <a:cubicBezTo>
                  <a:pt x="2499423" y="836692"/>
                  <a:pt x="2499423" y="836692"/>
                  <a:pt x="2517866" y="829231"/>
                </a:cubicBezTo>
                <a:cubicBezTo>
                  <a:pt x="2517866" y="840422"/>
                  <a:pt x="2528932" y="832961"/>
                  <a:pt x="2539998" y="832961"/>
                </a:cubicBezTo>
                <a:cubicBezTo>
                  <a:pt x="2536309" y="840422"/>
                  <a:pt x="2532621" y="840422"/>
                  <a:pt x="2532621" y="847884"/>
                </a:cubicBezTo>
                <a:cubicBezTo>
                  <a:pt x="2532621" y="847884"/>
                  <a:pt x="2532621" y="847884"/>
                  <a:pt x="2525244" y="847884"/>
                </a:cubicBezTo>
                <a:cubicBezTo>
                  <a:pt x="2525244" y="866537"/>
                  <a:pt x="2503112" y="847884"/>
                  <a:pt x="2503112" y="866537"/>
                </a:cubicBezTo>
                <a:cubicBezTo>
                  <a:pt x="2503112" y="855345"/>
                  <a:pt x="2484669" y="873998"/>
                  <a:pt x="2477292" y="870267"/>
                </a:cubicBezTo>
                <a:cubicBezTo>
                  <a:pt x="2473603" y="881459"/>
                  <a:pt x="2451471" y="892651"/>
                  <a:pt x="2436717" y="896381"/>
                </a:cubicBezTo>
                <a:cubicBezTo>
                  <a:pt x="2433028" y="888920"/>
                  <a:pt x="2414585" y="900112"/>
                  <a:pt x="2418274" y="885190"/>
                </a:cubicBezTo>
                <a:cubicBezTo>
                  <a:pt x="2444094" y="873998"/>
                  <a:pt x="2455160" y="859075"/>
                  <a:pt x="2477292" y="851614"/>
                </a:cubicBezTo>
                <a:cubicBezTo>
                  <a:pt x="2466226" y="855345"/>
                  <a:pt x="2458848" y="847884"/>
                  <a:pt x="2447783" y="855345"/>
                </a:cubicBezTo>
                <a:cubicBezTo>
                  <a:pt x="2447783" y="855345"/>
                  <a:pt x="2447783" y="855345"/>
                  <a:pt x="2458848" y="847884"/>
                </a:cubicBezTo>
                <a:cubicBezTo>
                  <a:pt x="2458848" y="847884"/>
                  <a:pt x="2458848" y="847884"/>
                  <a:pt x="2455160" y="844153"/>
                </a:cubicBezTo>
                <a:cubicBezTo>
                  <a:pt x="2466226" y="859075"/>
                  <a:pt x="2480980" y="829231"/>
                  <a:pt x="2492046" y="825500"/>
                </a:cubicBezTo>
                <a:close/>
                <a:moveTo>
                  <a:pt x="1402294" y="825500"/>
                </a:moveTo>
                <a:cubicBezTo>
                  <a:pt x="1398587" y="829204"/>
                  <a:pt x="1409701" y="832908"/>
                  <a:pt x="1398587" y="836612"/>
                </a:cubicBezTo>
                <a:cubicBezTo>
                  <a:pt x="1398587" y="836612"/>
                  <a:pt x="1393031" y="837538"/>
                  <a:pt x="1386088" y="839391"/>
                </a:cubicBezTo>
                <a:lnTo>
                  <a:pt x="1383772" y="840317"/>
                </a:lnTo>
                <a:lnTo>
                  <a:pt x="1397199" y="831519"/>
                </a:lnTo>
                <a:cubicBezTo>
                  <a:pt x="1401366" y="829204"/>
                  <a:pt x="1404146" y="827352"/>
                  <a:pt x="1402294" y="825500"/>
                </a:cubicBezTo>
                <a:close/>
                <a:moveTo>
                  <a:pt x="2671306" y="825004"/>
                </a:moveTo>
                <a:cubicBezTo>
                  <a:pt x="2674481" y="825897"/>
                  <a:pt x="2676296" y="827683"/>
                  <a:pt x="2674481" y="829468"/>
                </a:cubicBezTo>
                <a:cubicBezTo>
                  <a:pt x="2667224" y="829468"/>
                  <a:pt x="2670853" y="833040"/>
                  <a:pt x="2670853" y="836612"/>
                </a:cubicBezTo>
                <a:cubicBezTo>
                  <a:pt x="2663596" y="833040"/>
                  <a:pt x="2659967" y="833040"/>
                  <a:pt x="2652710" y="836612"/>
                </a:cubicBezTo>
                <a:cubicBezTo>
                  <a:pt x="2656339" y="829468"/>
                  <a:pt x="2663596" y="829468"/>
                  <a:pt x="2659967" y="825897"/>
                </a:cubicBezTo>
                <a:cubicBezTo>
                  <a:pt x="2663596" y="824111"/>
                  <a:pt x="2668131" y="824111"/>
                  <a:pt x="2671306" y="825004"/>
                </a:cubicBezTo>
                <a:close/>
                <a:moveTo>
                  <a:pt x="2763835" y="822325"/>
                </a:moveTo>
                <a:lnTo>
                  <a:pt x="2774948" y="825500"/>
                </a:lnTo>
                <a:lnTo>
                  <a:pt x="2760660" y="825500"/>
                </a:lnTo>
                <a:close/>
                <a:moveTo>
                  <a:pt x="2024060" y="822325"/>
                </a:moveTo>
                <a:lnTo>
                  <a:pt x="2030410" y="822325"/>
                </a:lnTo>
                <a:lnTo>
                  <a:pt x="2019297" y="825500"/>
                </a:lnTo>
                <a:close/>
                <a:moveTo>
                  <a:pt x="1443490" y="819150"/>
                </a:moveTo>
                <a:cubicBezTo>
                  <a:pt x="1443490" y="819150"/>
                  <a:pt x="1443490" y="819150"/>
                  <a:pt x="1465263" y="819150"/>
                </a:cubicBezTo>
                <a:cubicBezTo>
                  <a:pt x="1465263" y="819150"/>
                  <a:pt x="1465263" y="819150"/>
                  <a:pt x="1454377" y="825500"/>
                </a:cubicBezTo>
                <a:cubicBezTo>
                  <a:pt x="1454377" y="822325"/>
                  <a:pt x="1447120" y="822325"/>
                  <a:pt x="1439865" y="825500"/>
                </a:cubicBezTo>
                <a:close/>
                <a:moveTo>
                  <a:pt x="1428220" y="819150"/>
                </a:moveTo>
                <a:cubicBezTo>
                  <a:pt x="1428220" y="819150"/>
                  <a:pt x="1428220" y="819150"/>
                  <a:pt x="1431927" y="825500"/>
                </a:cubicBezTo>
                <a:cubicBezTo>
                  <a:pt x="1431927" y="822325"/>
                  <a:pt x="1424516" y="822325"/>
                  <a:pt x="1420812" y="822325"/>
                </a:cubicBezTo>
                <a:cubicBezTo>
                  <a:pt x="1420812" y="822325"/>
                  <a:pt x="1420812" y="822325"/>
                  <a:pt x="1428220" y="819150"/>
                </a:cubicBezTo>
                <a:close/>
                <a:moveTo>
                  <a:pt x="1894619" y="816402"/>
                </a:moveTo>
                <a:cubicBezTo>
                  <a:pt x="1896108" y="816123"/>
                  <a:pt x="1897060" y="816570"/>
                  <a:pt x="1897060" y="818355"/>
                </a:cubicBezTo>
                <a:cubicBezTo>
                  <a:pt x="1893250" y="821927"/>
                  <a:pt x="1885630" y="825499"/>
                  <a:pt x="1878010" y="821927"/>
                </a:cubicBezTo>
                <a:cubicBezTo>
                  <a:pt x="1880868" y="824606"/>
                  <a:pt x="1890154" y="817239"/>
                  <a:pt x="1894619" y="816402"/>
                </a:cubicBezTo>
                <a:close/>
                <a:moveTo>
                  <a:pt x="2258111" y="814916"/>
                </a:moveTo>
                <a:cubicBezTo>
                  <a:pt x="2258111" y="814916"/>
                  <a:pt x="2258111" y="814916"/>
                  <a:pt x="2258111" y="818620"/>
                </a:cubicBezTo>
                <a:cubicBezTo>
                  <a:pt x="2250667" y="822325"/>
                  <a:pt x="2250667" y="814916"/>
                  <a:pt x="2246945" y="818620"/>
                </a:cubicBezTo>
                <a:cubicBezTo>
                  <a:pt x="2246945" y="818620"/>
                  <a:pt x="2246945" y="818620"/>
                  <a:pt x="2258111" y="814916"/>
                </a:cubicBezTo>
                <a:close/>
                <a:moveTo>
                  <a:pt x="2640370" y="812641"/>
                </a:moveTo>
                <a:cubicBezTo>
                  <a:pt x="2646937" y="810260"/>
                  <a:pt x="2654441" y="810260"/>
                  <a:pt x="2663822" y="814070"/>
                </a:cubicBezTo>
                <a:cubicBezTo>
                  <a:pt x="2663822" y="814070"/>
                  <a:pt x="2663822" y="814070"/>
                  <a:pt x="2652565" y="821690"/>
                </a:cubicBezTo>
                <a:cubicBezTo>
                  <a:pt x="2652565" y="821690"/>
                  <a:pt x="2652565" y="821690"/>
                  <a:pt x="2660070" y="814070"/>
                </a:cubicBezTo>
                <a:cubicBezTo>
                  <a:pt x="2652565" y="817880"/>
                  <a:pt x="2637556" y="817880"/>
                  <a:pt x="2645061" y="825500"/>
                </a:cubicBezTo>
                <a:cubicBezTo>
                  <a:pt x="2641308" y="821690"/>
                  <a:pt x="2630052" y="817880"/>
                  <a:pt x="2622547" y="825500"/>
                </a:cubicBezTo>
                <a:cubicBezTo>
                  <a:pt x="2628175" y="819785"/>
                  <a:pt x="2633804" y="815022"/>
                  <a:pt x="2640370" y="812641"/>
                </a:cubicBezTo>
                <a:close/>
                <a:moveTo>
                  <a:pt x="2622547" y="806450"/>
                </a:moveTo>
                <a:lnTo>
                  <a:pt x="2633660" y="806450"/>
                </a:lnTo>
                <a:lnTo>
                  <a:pt x="2622547" y="814387"/>
                </a:lnTo>
                <a:close/>
                <a:moveTo>
                  <a:pt x="1515668" y="802481"/>
                </a:moveTo>
                <a:cubicBezTo>
                  <a:pt x="1517520" y="802481"/>
                  <a:pt x="1520296" y="803275"/>
                  <a:pt x="1523999" y="803275"/>
                </a:cubicBezTo>
                <a:cubicBezTo>
                  <a:pt x="1523999" y="803275"/>
                  <a:pt x="1523999" y="803275"/>
                  <a:pt x="1512887" y="806450"/>
                </a:cubicBezTo>
                <a:cubicBezTo>
                  <a:pt x="1512887" y="803275"/>
                  <a:pt x="1513813" y="802481"/>
                  <a:pt x="1515668" y="802481"/>
                </a:cubicBezTo>
                <a:close/>
                <a:moveTo>
                  <a:pt x="2670172" y="800100"/>
                </a:moveTo>
                <a:lnTo>
                  <a:pt x="2686047" y="800100"/>
                </a:lnTo>
                <a:lnTo>
                  <a:pt x="2686047" y="803275"/>
                </a:lnTo>
                <a:close/>
                <a:moveTo>
                  <a:pt x="2573335" y="796636"/>
                </a:moveTo>
                <a:cubicBezTo>
                  <a:pt x="2571483" y="796636"/>
                  <a:pt x="2569631" y="797574"/>
                  <a:pt x="2568242" y="798043"/>
                </a:cubicBezTo>
                <a:lnTo>
                  <a:pt x="2566639" y="797069"/>
                </a:lnTo>
                <a:close/>
                <a:moveTo>
                  <a:pt x="2565927" y="796636"/>
                </a:moveTo>
                <a:lnTo>
                  <a:pt x="2566639" y="797069"/>
                </a:lnTo>
                <a:lnTo>
                  <a:pt x="2565528" y="797141"/>
                </a:lnTo>
                <a:close/>
                <a:moveTo>
                  <a:pt x="2165065" y="796396"/>
                </a:moveTo>
                <a:cubicBezTo>
                  <a:pt x="2165065" y="796396"/>
                  <a:pt x="2165065" y="796396"/>
                  <a:pt x="2161344" y="803804"/>
                </a:cubicBezTo>
                <a:cubicBezTo>
                  <a:pt x="2157622" y="803804"/>
                  <a:pt x="2157622" y="803804"/>
                  <a:pt x="2153900" y="803804"/>
                </a:cubicBezTo>
                <a:cubicBezTo>
                  <a:pt x="2153900" y="803804"/>
                  <a:pt x="2153900" y="803804"/>
                  <a:pt x="2165065" y="796396"/>
                </a:cubicBezTo>
                <a:close/>
                <a:moveTo>
                  <a:pt x="2503485" y="788987"/>
                </a:moveTo>
                <a:lnTo>
                  <a:pt x="2500310" y="792162"/>
                </a:lnTo>
                <a:lnTo>
                  <a:pt x="2489197" y="792162"/>
                </a:lnTo>
                <a:close/>
                <a:moveTo>
                  <a:pt x="1639886" y="788987"/>
                </a:moveTo>
                <a:cubicBezTo>
                  <a:pt x="1628776" y="795337"/>
                  <a:pt x="1625069" y="792162"/>
                  <a:pt x="1617662" y="795337"/>
                </a:cubicBezTo>
                <a:cubicBezTo>
                  <a:pt x="1617662" y="792162"/>
                  <a:pt x="1632480" y="792162"/>
                  <a:pt x="1639886" y="788987"/>
                </a:cubicBezTo>
                <a:close/>
                <a:moveTo>
                  <a:pt x="2940048" y="783771"/>
                </a:moveTo>
                <a:cubicBezTo>
                  <a:pt x="2943858" y="784679"/>
                  <a:pt x="2948620" y="786493"/>
                  <a:pt x="2954335" y="788307"/>
                </a:cubicBezTo>
                <a:cubicBezTo>
                  <a:pt x="2942905" y="795564"/>
                  <a:pt x="2927665" y="806450"/>
                  <a:pt x="2916235" y="799193"/>
                </a:cubicBezTo>
                <a:cubicBezTo>
                  <a:pt x="2920045" y="795564"/>
                  <a:pt x="2923855" y="791936"/>
                  <a:pt x="2920045" y="791936"/>
                </a:cubicBezTo>
                <a:cubicBezTo>
                  <a:pt x="2920045" y="791936"/>
                  <a:pt x="2920045" y="791936"/>
                  <a:pt x="2931475" y="791936"/>
                </a:cubicBezTo>
                <a:cubicBezTo>
                  <a:pt x="2927665" y="788307"/>
                  <a:pt x="2939095" y="784679"/>
                  <a:pt x="2931475" y="784679"/>
                </a:cubicBezTo>
                <a:cubicBezTo>
                  <a:pt x="2933380" y="782864"/>
                  <a:pt x="2936238" y="782864"/>
                  <a:pt x="2940048" y="783771"/>
                </a:cubicBezTo>
                <a:close/>
                <a:moveTo>
                  <a:pt x="2119151" y="783034"/>
                </a:moveTo>
                <a:cubicBezTo>
                  <a:pt x="2123437" y="783034"/>
                  <a:pt x="2127247" y="785018"/>
                  <a:pt x="2127247" y="788987"/>
                </a:cubicBezTo>
                <a:lnTo>
                  <a:pt x="2108197" y="788987"/>
                </a:lnTo>
                <a:cubicBezTo>
                  <a:pt x="2110102" y="785018"/>
                  <a:pt x="2114865" y="783034"/>
                  <a:pt x="2119151" y="783034"/>
                </a:cubicBezTo>
                <a:close/>
                <a:moveTo>
                  <a:pt x="3012979" y="777875"/>
                </a:moveTo>
                <a:cubicBezTo>
                  <a:pt x="3012979" y="777875"/>
                  <a:pt x="3024185" y="785283"/>
                  <a:pt x="3024185" y="788987"/>
                </a:cubicBezTo>
                <a:cubicBezTo>
                  <a:pt x="3012979" y="792691"/>
                  <a:pt x="3020450" y="781579"/>
                  <a:pt x="3009244" y="785283"/>
                </a:cubicBezTo>
                <a:cubicBezTo>
                  <a:pt x="3001773" y="788987"/>
                  <a:pt x="2990567" y="788987"/>
                  <a:pt x="2983097" y="788987"/>
                </a:cubicBezTo>
                <a:cubicBezTo>
                  <a:pt x="2986832" y="788987"/>
                  <a:pt x="2983097" y="796395"/>
                  <a:pt x="2994303" y="792691"/>
                </a:cubicBezTo>
                <a:cubicBezTo>
                  <a:pt x="2994303" y="792691"/>
                  <a:pt x="2994303" y="792691"/>
                  <a:pt x="2998038" y="796395"/>
                </a:cubicBezTo>
                <a:cubicBezTo>
                  <a:pt x="2983097" y="792691"/>
                  <a:pt x="2979362" y="811212"/>
                  <a:pt x="2960685" y="811212"/>
                </a:cubicBezTo>
                <a:cubicBezTo>
                  <a:pt x="2968156" y="803804"/>
                  <a:pt x="2975626" y="800100"/>
                  <a:pt x="2986832" y="796395"/>
                </a:cubicBezTo>
                <a:cubicBezTo>
                  <a:pt x="2979362" y="796395"/>
                  <a:pt x="2971891" y="792691"/>
                  <a:pt x="2975626" y="785283"/>
                </a:cubicBezTo>
                <a:cubicBezTo>
                  <a:pt x="2975626" y="785283"/>
                  <a:pt x="2975626" y="785283"/>
                  <a:pt x="3012979" y="781579"/>
                </a:cubicBezTo>
                <a:cubicBezTo>
                  <a:pt x="3012979" y="781579"/>
                  <a:pt x="3012979" y="781579"/>
                  <a:pt x="3012979" y="777875"/>
                </a:cubicBezTo>
                <a:close/>
                <a:moveTo>
                  <a:pt x="2558518" y="777875"/>
                </a:moveTo>
                <a:cubicBezTo>
                  <a:pt x="2551110" y="785379"/>
                  <a:pt x="2547406" y="792884"/>
                  <a:pt x="2532589" y="796636"/>
                </a:cubicBezTo>
                <a:cubicBezTo>
                  <a:pt x="2538145" y="796636"/>
                  <a:pt x="2544627" y="797574"/>
                  <a:pt x="2551573" y="798043"/>
                </a:cubicBezTo>
                <a:lnTo>
                  <a:pt x="2565528" y="797141"/>
                </a:lnTo>
                <a:lnTo>
                  <a:pt x="2564075" y="798982"/>
                </a:lnTo>
                <a:cubicBezTo>
                  <a:pt x="2562222" y="801327"/>
                  <a:pt x="2558518" y="806017"/>
                  <a:pt x="2551110" y="815398"/>
                </a:cubicBezTo>
                <a:cubicBezTo>
                  <a:pt x="2543701" y="811645"/>
                  <a:pt x="2539997" y="819150"/>
                  <a:pt x="2528885" y="819150"/>
                </a:cubicBezTo>
                <a:cubicBezTo>
                  <a:pt x="2543701" y="811645"/>
                  <a:pt x="2528885" y="804141"/>
                  <a:pt x="2539997" y="800389"/>
                </a:cubicBezTo>
                <a:cubicBezTo>
                  <a:pt x="2532589" y="800389"/>
                  <a:pt x="2528885" y="800389"/>
                  <a:pt x="2517772" y="800389"/>
                </a:cubicBezTo>
                <a:cubicBezTo>
                  <a:pt x="2521476" y="800389"/>
                  <a:pt x="2517772" y="789132"/>
                  <a:pt x="2528885" y="789132"/>
                </a:cubicBezTo>
                <a:cubicBezTo>
                  <a:pt x="2528885" y="785379"/>
                  <a:pt x="2525180" y="785379"/>
                  <a:pt x="2521476" y="785379"/>
                </a:cubicBezTo>
                <a:cubicBezTo>
                  <a:pt x="2521476" y="785379"/>
                  <a:pt x="2521476" y="785379"/>
                  <a:pt x="2524254" y="785379"/>
                </a:cubicBezTo>
                <a:lnTo>
                  <a:pt x="2539997" y="785379"/>
                </a:lnTo>
                <a:cubicBezTo>
                  <a:pt x="2551110" y="789132"/>
                  <a:pt x="2551110" y="781627"/>
                  <a:pt x="2558518" y="777875"/>
                </a:cubicBezTo>
                <a:close/>
                <a:moveTo>
                  <a:pt x="2354260" y="777875"/>
                </a:moveTo>
                <a:lnTo>
                  <a:pt x="2362198" y="781050"/>
                </a:lnTo>
                <a:lnTo>
                  <a:pt x="2351085" y="784225"/>
                </a:lnTo>
                <a:close/>
                <a:moveTo>
                  <a:pt x="1985960" y="777875"/>
                </a:moveTo>
                <a:lnTo>
                  <a:pt x="1989135" y="781050"/>
                </a:lnTo>
                <a:lnTo>
                  <a:pt x="1985960" y="784225"/>
                </a:lnTo>
                <a:close/>
                <a:moveTo>
                  <a:pt x="2906002" y="776922"/>
                </a:moveTo>
                <a:lnTo>
                  <a:pt x="2907266" y="776922"/>
                </a:lnTo>
                <a:cubicBezTo>
                  <a:pt x="2909092" y="776922"/>
                  <a:pt x="2912743" y="776922"/>
                  <a:pt x="2920046" y="776922"/>
                </a:cubicBezTo>
                <a:cubicBezTo>
                  <a:pt x="2927348" y="780732"/>
                  <a:pt x="2909092" y="792162"/>
                  <a:pt x="2905440" y="792162"/>
                </a:cubicBezTo>
                <a:cubicBezTo>
                  <a:pt x="2905440" y="784542"/>
                  <a:pt x="2905440" y="788352"/>
                  <a:pt x="2912743" y="784542"/>
                </a:cubicBezTo>
                <a:cubicBezTo>
                  <a:pt x="2905440" y="784542"/>
                  <a:pt x="2901789" y="780732"/>
                  <a:pt x="2898138" y="784542"/>
                </a:cubicBezTo>
                <a:lnTo>
                  <a:pt x="2898138" y="788352"/>
                </a:lnTo>
                <a:cubicBezTo>
                  <a:pt x="2898138" y="788352"/>
                  <a:pt x="2898138" y="788352"/>
                  <a:pt x="2890835" y="788352"/>
                </a:cubicBezTo>
                <a:cubicBezTo>
                  <a:pt x="2896312" y="786447"/>
                  <a:pt x="2900876" y="782637"/>
                  <a:pt x="2904071" y="779303"/>
                </a:cubicBezTo>
                <a:close/>
                <a:moveTo>
                  <a:pt x="2436413" y="773793"/>
                </a:moveTo>
                <a:lnTo>
                  <a:pt x="2439199" y="775134"/>
                </a:lnTo>
                <a:lnTo>
                  <a:pt x="2428872" y="781050"/>
                </a:lnTo>
                <a:close/>
                <a:moveTo>
                  <a:pt x="2622547" y="773311"/>
                </a:moveTo>
                <a:cubicBezTo>
                  <a:pt x="2622547" y="773311"/>
                  <a:pt x="2622547" y="773311"/>
                  <a:pt x="2633660" y="773311"/>
                </a:cubicBezTo>
                <a:cubicBezTo>
                  <a:pt x="2637364" y="780851"/>
                  <a:pt x="2652181" y="769540"/>
                  <a:pt x="2655885" y="773311"/>
                </a:cubicBezTo>
                <a:cubicBezTo>
                  <a:pt x="2655885" y="780851"/>
                  <a:pt x="2644772" y="780851"/>
                  <a:pt x="2644772" y="777081"/>
                </a:cubicBezTo>
                <a:cubicBezTo>
                  <a:pt x="2644772" y="784621"/>
                  <a:pt x="2611435" y="784621"/>
                  <a:pt x="2600322" y="792162"/>
                </a:cubicBezTo>
                <a:cubicBezTo>
                  <a:pt x="2611435" y="788392"/>
                  <a:pt x="2611435" y="784621"/>
                  <a:pt x="2615139" y="777081"/>
                </a:cubicBezTo>
                <a:cubicBezTo>
                  <a:pt x="2622547" y="777081"/>
                  <a:pt x="2626251" y="780851"/>
                  <a:pt x="2629956" y="777081"/>
                </a:cubicBezTo>
                <a:cubicBezTo>
                  <a:pt x="2629956" y="777081"/>
                  <a:pt x="2626251" y="773311"/>
                  <a:pt x="2622547" y="773311"/>
                </a:cubicBezTo>
                <a:close/>
                <a:moveTo>
                  <a:pt x="2909092" y="773112"/>
                </a:moveTo>
                <a:lnTo>
                  <a:pt x="2906002" y="776922"/>
                </a:lnTo>
                <a:lnTo>
                  <a:pt x="2905440" y="776922"/>
                </a:lnTo>
                <a:cubicBezTo>
                  <a:pt x="2909092" y="773112"/>
                  <a:pt x="2909092" y="773112"/>
                  <a:pt x="2909092" y="773112"/>
                </a:cubicBezTo>
                <a:close/>
                <a:moveTo>
                  <a:pt x="2858273" y="772781"/>
                </a:moveTo>
                <a:cubicBezTo>
                  <a:pt x="2865940" y="771392"/>
                  <a:pt x="2873156" y="770466"/>
                  <a:pt x="2874960" y="774170"/>
                </a:cubicBezTo>
                <a:cubicBezTo>
                  <a:pt x="2871352" y="774170"/>
                  <a:pt x="2867744" y="774170"/>
                  <a:pt x="2864136" y="774170"/>
                </a:cubicBezTo>
                <a:cubicBezTo>
                  <a:pt x="2867744" y="777874"/>
                  <a:pt x="2867744" y="788987"/>
                  <a:pt x="2874960" y="781579"/>
                </a:cubicBezTo>
                <a:cubicBezTo>
                  <a:pt x="2874960" y="781579"/>
                  <a:pt x="2874960" y="781579"/>
                  <a:pt x="2871352" y="785283"/>
                </a:cubicBezTo>
                <a:cubicBezTo>
                  <a:pt x="2867744" y="774170"/>
                  <a:pt x="2842488" y="788987"/>
                  <a:pt x="2835272" y="781579"/>
                </a:cubicBezTo>
                <a:cubicBezTo>
                  <a:pt x="2835272" y="777874"/>
                  <a:pt x="2838880" y="774170"/>
                  <a:pt x="2838880" y="774170"/>
                </a:cubicBezTo>
                <a:cubicBezTo>
                  <a:pt x="2842488" y="776022"/>
                  <a:pt x="2850606" y="774170"/>
                  <a:pt x="2858273" y="772781"/>
                </a:cubicBezTo>
                <a:close/>
                <a:moveTo>
                  <a:pt x="2317747" y="769937"/>
                </a:moveTo>
                <a:lnTo>
                  <a:pt x="2328860" y="769937"/>
                </a:lnTo>
                <a:lnTo>
                  <a:pt x="2317747" y="773112"/>
                </a:lnTo>
                <a:close/>
                <a:moveTo>
                  <a:pt x="2633660" y="765770"/>
                </a:moveTo>
                <a:cubicBezTo>
                  <a:pt x="2641068" y="762000"/>
                  <a:pt x="2641068" y="762000"/>
                  <a:pt x="2648477" y="765770"/>
                </a:cubicBezTo>
                <a:cubicBezTo>
                  <a:pt x="2648477" y="765770"/>
                  <a:pt x="2648477" y="765770"/>
                  <a:pt x="2633660" y="773311"/>
                </a:cubicBezTo>
                <a:cubicBezTo>
                  <a:pt x="2633660" y="773311"/>
                  <a:pt x="2633660" y="773311"/>
                  <a:pt x="2633660" y="765770"/>
                </a:cubicBezTo>
                <a:close/>
                <a:moveTo>
                  <a:pt x="2711881" y="762396"/>
                </a:moveTo>
                <a:cubicBezTo>
                  <a:pt x="2711881" y="762396"/>
                  <a:pt x="2711881" y="762396"/>
                  <a:pt x="2719385" y="766167"/>
                </a:cubicBezTo>
                <a:cubicBezTo>
                  <a:pt x="2715633" y="766167"/>
                  <a:pt x="2708128" y="766167"/>
                  <a:pt x="2711881" y="762396"/>
                </a:cubicBezTo>
                <a:close/>
                <a:moveTo>
                  <a:pt x="2317660" y="759354"/>
                </a:moveTo>
                <a:cubicBezTo>
                  <a:pt x="2310216" y="766762"/>
                  <a:pt x="2310216" y="766762"/>
                  <a:pt x="2310216" y="766762"/>
                </a:cubicBezTo>
                <a:lnTo>
                  <a:pt x="2310755" y="765152"/>
                </a:lnTo>
                <a:close/>
                <a:moveTo>
                  <a:pt x="2819397" y="758825"/>
                </a:moveTo>
                <a:lnTo>
                  <a:pt x="2830510" y="758825"/>
                </a:lnTo>
                <a:lnTo>
                  <a:pt x="2827335" y="762000"/>
                </a:lnTo>
                <a:close/>
                <a:moveTo>
                  <a:pt x="2041522" y="758825"/>
                </a:moveTo>
                <a:cubicBezTo>
                  <a:pt x="2041522" y="769937"/>
                  <a:pt x="2030410" y="766233"/>
                  <a:pt x="2023001" y="777346"/>
                </a:cubicBezTo>
                <a:cubicBezTo>
                  <a:pt x="2023001" y="762529"/>
                  <a:pt x="2008185" y="781050"/>
                  <a:pt x="1997072" y="777346"/>
                </a:cubicBezTo>
                <a:cubicBezTo>
                  <a:pt x="1997072" y="777346"/>
                  <a:pt x="2000776" y="769937"/>
                  <a:pt x="2000776" y="769937"/>
                </a:cubicBezTo>
                <a:cubicBezTo>
                  <a:pt x="2011889" y="762529"/>
                  <a:pt x="2026705" y="769937"/>
                  <a:pt x="2041522" y="758825"/>
                </a:cubicBezTo>
                <a:close/>
                <a:moveTo>
                  <a:pt x="2489197" y="755650"/>
                </a:moveTo>
                <a:lnTo>
                  <a:pt x="2506660" y="758825"/>
                </a:lnTo>
                <a:lnTo>
                  <a:pt x="2500310" y="758825"/>
                </a:lnTo>
                <a:close/>
                <a:moveTo>
                  <a:pt x="2477886" y="755650"/>
                </a:moveTo>
                <a:cubicBezTo>
                  <a:pt x="2481656" y="755650"/>
                  <a:pt x="2485427" y="759279"/>
                  <a:pt x="2489197" y="762907"/>
                </a:cubicBezTo>
                <a:lnTo>
                  <a:pt x="2477886" y="773793"/>
                </a:lnTo>
                <a:lnTo>
                  <a:pt x="2467989" y="776514"/>
                </a:lnTo>
                <a:cubicBezTo>
                  <a:pt x="2463747" y="775607"/>
                  <a:pt x="2459035" y="773793"/>
                  <a:pt x="2455264" y="773793"/>
                </a:cubicBezTo>
                <a:cubicBezTo>
                  <a:pt x="2455264" y="773793"/>
                  <a:pt x="2455264" y="777421"/>
                  <a:pt x="2455264" y="777421"/>
                </a:cubicBezTo>
                <a:cubicBezTo>
                  <a:pt x="2455264" y="777421"/>
                  <a:pt x="2451494" y="770164"/>
                  <a:pt x="2443953" y="773793"/>
                </a:cubicBezTo>
                <a:cubicBezTo>
                  <a:pt x="2443953" y="773793"/>
                  <a:pt x="2443953" y="773793"/>
                  <a:pt x="2443953" y="777421"/>
                </a:cubicBezTo>
                <a:lnTo>
                  <a:pt x="2439199" y="775134"/>
                </a:lnTo>
                <a:lnTo>
                  <a:pt x="2448666" y="769711"/>
                </a:lnTo>
                <a:cubicBezTo>
                  <a:pt x="2457149" y="768350"/>
                  <a:pt x="2466575" y="768350"/>
                  <a:pt x="2474116" y="766536"/>
                </a:cubicBezTo>
                <a:cubicBezTo>
                  <a:pt x="2477886" y="762907"/>
                  <a:pt x="2481656" y="755650"/>
                  <a:pt x="2477886" y="755650"/>
                </a:cubicBezTo>
                <a:close/>
                <a:moveTo>
                  <a:pt x="2328860" y="747712"/>
                </a:moveTo>
                <a:lnTo>
                  <a:pt x="2324097" y="758824"/>
                </a:lnTo>
                <a:lnTo>
                  <a:pt x="2320922" y="750887"/>
                </a:lnTo>
                <a:close/>
                <a:moveTo>
                  <a:pt x="2305680" y="739792"/>
                </a:moveTo>
                <a:cubicBezTo>
                  <a:pt x="2310914" y="738055"/>
                  <a:pt x="2313007" y="743611"/>
                  <a:pt x="2321381" y="740833"/>
                </a:cubicBezTo>
                <a:cubicBezTo>
                  <a:pt x="2321381" y="751946"/>
                  <a:pt x="2302772" y="748242"/>
                  <a:pt x="2306494" y="755650"/>
                </a:cubicBezTo>
                <a:cubicBezTo>
                  <a:pt x="2306494" y="759354"/>
                  <a:pt x="2310216" y="755650"/>
                  <a:pt x="2313938" y="755650"/>
                </a:cubicBezTo>
                <a:lnTo>
                  <a:pt x="2310755" y="765152"/>
                </a:lnTo>
                <a:lnTo>
                  <a:pt x="2302772" y="771856"/>
                </a:lnTo>
                <a:cubicBezTo>
                  <a:pt x="2297190" y="775097"/>
                  <a:pt x="2291607" y="777875"/>
                  <a:pt x="2287885" y="781579"/>
                </a:cubicBezTo>
                <a:cubicBezTo>
                  <a:pt x="2310216" y="774171"/>
                  <a:pt x="2299051" y="796396"/>
                  <a:pt x="2317660" y="792691"/>
                </a:cubicBezTo>
                <a:cubicBezTo>
                  <a:pt x="2317660" y="792691"/>
                  <a:pt x="2339991" y="777875"/>
                  <a:pt x="2343712" y="785283"/>
                </a:cubicBezTo>
                <a:cubicBezTo>
                  <a:pt x="2343712" y="785283"/>
                  <a:pt x="2343712" y="785283"/>
                  <a:pt x="2313938" y="796396"/>
                </a:cubicBezTo>
                <a:cubicBezTo>
                  <a:pt x="2325103" y="803804"/>
                  <a:pt x="2343712" y="803804"/>
                  <a:pt x="2358600" y="803804"/>
                </a:cubicBezTo>
                <a:cubicBezTo>
                  <a:pt x="2366043" y="800100"/>
                  <a:pt x="2369765" y="796396"/>
                  <a:pt x="2380930" y="792691"/>
                </a:cubicBezTo>
                <a:cubicBezTo>
                  <a:pt x="2380930" y="792691"/>
                  <a:pt x="2380930" y="792691"/>
                  <a:pt x="2384652" y="796396"/>
                </a:cubicBezTo>
                <a:cubicBezTo>
                  <a:pt x="2399540" y="792691"/>
                  <a:pt x="2380930" y="788987"/>
                  <a:pt x="2392096" y="785283"/>
                </a:cubicBezTo>
                <a:cubicBezTo>
                  <a:pt x="2399540" y="792691"/>
                  <a:pt x="2421870" y="777875"/>
                  <a:pt x="2433036" y="792691"/>
                </a:cubicBezTo>
                <a:cubicBezTo>
                  <a:pt x="2429314" y="785283"/>
                  <a:pt x="2440479" y="785283"/>
                  <a:pt x="2444201" y="785283"/>
                </a:cubicBezTo>
                <a:cubicBezTo>
                  <a:pt x="2433036" y="781579"/>
                  <a:pt x="2447923" y="796396"/>
                  <a:pt x="2444201" y="792691"/>
                </a:cubicBezTo>
                <a:cubicBezTo>
                  <a:pt x="2436758" y="796396"/>
                  <a:pt x="2433036" y="788987"/>
                  <a:pt x="2425592" y="800100"/>
                </a:cubicBezTo>
                <a:cubicBezTo>
                  <a:pt x="2425592" y="800100"/>
                  <a:pt x="2429314" y="803804"/>
                  <a:pt x="2433036" y="803804"/>
                </a:cubicBezTo>
                <a:cubicBezTo>
                  <a:pt x="2433036" y="803804"/>
                  <a:pt x="2433036" y="803804"/>
                  <a:pt x="2425592" y="803804"/>
                </a:cubicBezTo>
                <a:cubicBezTo>
                  <a:pt x="2425592" y="803804"/>
                  <a:pt x="2425592" y="803804"/>
                  <a:pt x="2436758" y="814916"/>
                </a:cubicBezTo>
                <a:cubicBezTo>
                  <a:pt x="2433036" y="814916"/>
                  <a:pt x="2425592" y="811212"/>
                  <a:pt x="2425592" y="818620"/>
                </a:cubicBezTo>
                <a:cubicBezTo>
                  <a:pt x="2418149" y="822325"/>
                  <a:pt x="2414427" y="829733"/>
                  <a:pt x="2406983" y="829733"/>
                </a:cubicBezTo>
                <a:cubicBezTo>
                  <a:pt x="2406983" y="829733"/>
                  <a:pt x="2406983" y="829733"/>
                  <a:pt x="2403261" y="822325"/>
                </a:cubicBezTo>
                <a:cubicBezTo>
                  <a:pt x="2384652" y="833437"/>
                  <a:pt x="2399540" y="811212"/>
                  <a:pt x="2380930" y="818620"/>
                </a:cubicBezTo>
                <a:cubicBezTo>
                  <a:pt x="2380930" y="818620"/>
                  <a:pt x="2380930" y="818620"/>
                  <a:pt x="2384652" y="826029"/>
                </a:cubicBezTo>
                <a:cubicBezTo>
                  <a:pt x="2380930" y="811212"/>
                  <a:pt x="2354878" y="829733"/>
                  <a:pt x="2354878" y="826029"/>
                </a:cubicBezTo>
                <a:cubicBezTo>
                  <a:pt x="2354878" y="826029"/>
                  <a:pt x="2354878" y="826029"/>
                  <a:pt x="2354878" y="829733"/>
                </a:cubicBezTo>
                <a:cubicBezTo>
                  <a:pt x="2328825" y="848254"/>
                  <a:pt x="2325103" y="826029"/>
                  <a:pt x="2302772" y="837141"/>
                </a:cubicBezTo>
                <a:cubicBezTo>
                  <a:pt x="2299051" y="840845"/>
                  <a:pt x="2272998" y="844550"/>
                  <a:pt x="2276720" y="855662"/>
                </a:cubicBezTo>
                <a:cubicBezTo>
                  <a:pt x="2269276" y="851958"/>
                  <a:pt x="2246945" y="863070"/>
                  <a:pt x="2235780" y="870479"/>
                </a:cubicBezTo>
                <a:cubicBezTo>
                  <a:pt x="2235780" y="870479"/>
                  <a:pt x="2235780" y="870479"/>
                  <a:pt x="2239502" y="863070"/>
                </a:cubicBezTo>
                <a:cubicBezTo>
                  <a:pt x="2235780" y="859366"/>
                  <a:pt x="2224614" y="866774"/>
                  <a:pt x="2224614" y="870479"/>
                </a:cubicBezTo>
                <a:cubicBezTo>
                  <a:pt x="2220893" y="866774"/>
                  <a:pt x="2206005" y="877887"/>
                  <a:pt x="2198562" y="874183"/>
                </a:cubicBezTo>
                <a:cubicBezTo>
                  <a:pt x="2213449" y="870479"/>
                  <a:pt x="2209727" y="863070"/>
                  <a:pt x="2220893" y="863070"/>
                </a:cubicBezTo>
                <a:cubicBezTo>
                  <a:pt x="2220893" y="859366"/>
                  <a:pt x="2217171" y="851958"/>
                  <a:pt x="2213449" y="855662"/>
                </a:cubicBezTo>
                <a:cubicBezTo>
                  <a:pt x="2217171" y="851958"/>
                  <a:pt x="2217171" y="840845"/>
                  <a:pt x="2228336" y="833437"/>
                </a:cubicBezTo>
                <a:cubicBezTo>
                  <a:pt x="2232058" y="833437"/>
                  <a:pt x="2239502" y="840845"/>
                  <a:pt x="2239502" y="837141"/>
                </a:cubicBezTo>
                <a:cubicBezTo>
                  <a:pt x="2228336" y="833437"/>
                  <a:pt x="2232058" y="844550"/>
                  <a:pt x="2220893" y="844550"/>
                </a:cubicBezTo>
                <a:cubicBezTo>
                  <a:pt x="2232058" y="844550"/>
                  <a:pt x="2228336" y="855662"/>
                  <a:pt x="2243223" y="851958"/>
                </a:cubicBezTo>
                <a:cubicBezTo>
                  <a:pt x="2250667" y="844550"/>
                  <a:pt x="2235780" y="851958"/>
                  <a:pt x="2239502" y="844550"/>
                </a:cubicBezTo>
                <a:cubicBezTo>
                  <a:pt x="2246945" y="851958"/>
                  <a:pt x="2261833" y="840845"/>
                  <a:pt x="2269276" y="840845"/>
                </a:cubicBezTo>
                <a:cubicBezTo>
                  <a:pt x="2265554" y="840845"/>
                  <a:pt x="2265554" y="837141"/>
                  <a:pt x="2258111" y="840845"/>
                </a:cubicBezTo>
                <a:cubicBezTo>
                  <a:pt x="2258111" y="840845"/>
                  <a:pt x="2258111" y="840845"/>
                  <a:pt x="2261833" y="829733"/>
                </a:cubicBezTo>
                <a:cubicBezTo>
                  <a:pt x="2272998" y="829733"/>
                  <a:pt x="2261833" y="833437"/>
                  <a:pt x="2265554" y="833437"/>
                </a:cubicBezTo>
                <a:cubicBezTo>
                  <a:pt x="2272998" y="837141"/>
                  <a:pt x="2280442" y="837141"/>
                  <a:pt x="2284163" y="829733"/>
                </a:cubicBezTo>
                <a:cubicBezTo>
                  <a:pt x="2280442" y="829733"/>
                  <a:pt x="2280442" y="822325"/>
                  <a:pt x="2276720" y="826029"/>
                </a:cubicBezTo>
                <a:cubicBezTo>
                  <a:pt x="2276720" y="826029"/>
                  <a:pt x="2276720" y="826029"/>
                  <a:pt x="2280442" y="814916"/>
                </a:cubicBezTo>
                <a:cubicBezTo>
                  <a:pt x="2272998" y="814916"/>
                  <a:pt x="2261833" y="811212"/>
                  <a:pt x="2258111" y="814916"/>
                </a:cubicBezTo>
                <a:cubicBezTo>
                  <a:pt x="2265554" y="811212"/>
                  <a:pt x="2261833" y="803804"/>
                  <a:pt x="2254389" y="803804"/>
                </a:cubicBezTo>
                <a:cubicBezTo>
                  <a:pt x="2250667" y="811212"/>
                  <a:pt x="2243223" y="803804"/>
                  <a:pt x="2239502" y="803804"/>
                </a:cubicBezTo>
                <a:cubicBezTo>
                  <a:pt x="2239502" y="803804"/>
                  <a:pt x="2239502" y="803804"/>
                  <a:pt x="2224614" y="811212"/>
                </a:cubicBezTo>
                <a:cubicBezTo>
                  <a:pt x="2202284" y="818620"/>
                  <a:pt x="2202284" y="807508"/>
                  <a:pt x="2187396" y="811212"/>
                </a:cubicBezTo>
                <a:cubicBezTo>
                  <a:pt x="2187396" y="814916"/>
                  <a:pt x="2191118" y="814916"/>
                  <a:pt x="2194840" y="814916"/>
                </a:cubicBezTo>
                <a:cubicBezTo>
                  <a:pt x="2179953" y="818620"/>
                  <a:pt x="2168787" y="829733"/>
                  <a:pt x="2150178" y="829733"/>
                </a:cubicBezTo>
                <a:cubicBezTo>
                  <a:pt x="2150178" y="829733"/>
                  <a:pt x="2150178" y="829733"/>
                  <a:pt x="2153900" y="829733"/>
                </a:cubicBezTo>
                <a:cubicBezTo>
                  <a:pt x="2150178" y="829733"/>
                  <a:pt x="2135291" y="829733"/>
                  <a:pt x="2135291" y="837141"/>
                </a:cubicBezTo>
                <a:cubicBezTo>
                  <a:pt x="2112960" y="829733"/>
                  <a:pt x="2165065" y="822325"/>
                  <a:pt x="2142735" y="814916"/>
                </a:cubicBezTo>
                <a:cubicBezTo>
                  <a:pt x="2142735" y="818620"/>
                  <a:pt x="2142735" y="814916"/>
                  <a:pt x="2139013" y="814916"/>
                </a:cubicBezTo>
                <a:cubicBezTo>
                  <a:pt x="2139013" y="814916"/>
                  <a:pt x="2139013" y="814916"/>
                  <a:pt x="2139013" y="811212"/>
                </a:cubicBezTo>
                <a:cubicBezTo>
                  <a:pt x="2142735" y="814916"/>
                  <a:pt x="2153900" y="807508"/>
                  <a:pt x="2146456" y="814916"/>
                </a:cubicBezTo>
                <a:cubicBezTo>
                  <a:pt x="2153900" y="811212"/>
                  <a:pt x="2161344" y="807508"/>
                  <a:pt x="2161344" y="803804"/>
                </a:cubicBezTo>
                <a:cubicBezTo>
                  <a:pt x="2165065" y="800100"/>
                  <a:pt x="2191118" y="800100"/>
                  <a:pt x="2183674" y="788987"/>
                </a:cubicBezTo>
                <a:cubicBezTo>
                  <a:pt x="2183674" y="788987"/>
                  <a:pt x="2183674" y="788987"/>
                  <a:pt x="2187396" y="796396"/>
                </a:cubicBezTo>
                <a:cubicBezTo>
                  <a:pt x="2191118" y="792691"/>
                  <a:pt x="2202284" y="792691"/>
                  <a:pt x="2209727" y="788987"/>
                </a:cubicBezTo>
                <a:cubicBezTo>
                  <a:pt x="2198562" y="788987"/>
                  <a:pt x="2209727" y="781579"/>
                  <a:pt x="2209727" y="781579"/>
                </a:cubicBezTo>
                <a:cubicBezTo>
                  <a:pt x="2220893" y="781579"/>
                  <a:pt x="2235780" y="766762"/>
                  <a:pt x="2246945" y="766762"/>
                </a:cubicBezTo>
                <a:cubicBezTo>
                  <a:pt x="2250667" y="755650"/>
                  <a:pt x="2239502" y="763058"/>
                  <a:pt x="2235780" y="763058"/>
                </a:cubicBezTo>
                <a:cubicBezTo>
                  <a:pt x="2246945" y="759354"/>
                  <a:pt x="2246945" y="751946"/>
                  <a:pt x="2261833" y="751946"/>
                </a:cubicBezTo>
                <a:cubicBezTo>
                  <a:pt x="2261833" y="748242"/>
                  <a:pt x="2261833" y="748242"/>
                  <a:pt x="2258111" y="748242"/>
                </a:cubicBezTo>
                <a:cubicBezTo>
                  <a:pt x="2258111" y="748242"/>
                  <a:pt x="2258111" y="748242"/>
                  <a:pt x="2265554" y="751946"/>
                </a:cubicBezTo>
                <a:cubicBezTo>
                  <a:pt x="2272998" y="748242"/>
                  <a:pt x="2284163" y="748242"/>
                  <a:pt x="2280442" y="744537"/>
                </a:cubicBezTo>
                <a:cubicBezTo>
                  <a:pt x="2280442" y="744537"/>
                  <a:pt x="2280442" y="744537"/>
                  <a:pt x="2280442" y="748242"/>
                </a:cubicBezTo>
                <a:cubicBezTo>
                  <a:pt x="2284163" y="751946"/>
                  <a:pt x="2287885" y="748242"/>
                  <a:pt x="2291607" y="744537"/>
                </a:cubicBezTo>
                <a:cubicBezTo>
                  <a:pt x="2291607" y="744537"/>
                  <a:pt x="2291607" y="744537"/>
                  <a:pt x="2291607" y="740833"/>
                </a:cubicBezTo>
                <a:cubicBezTo>
                  <a:pt x="2302772" y="740833"/>
                  <a:pt x="2276720" y="755650"/>
                  <a:pt x="2299051" y="751946"/>
                </a:cubicBezTo>
                <a:cubicBezTo>
                  <a:pt x="2299051" y="751946"/>
                  <a:pt x="2299051" y="751946"/>
                  <a:pt x="2299051" y="744537"/>
                </a:cubicBezTo>
                <a:cubicBezTo>
                  <a:pt x="2301842" y="741759"/>
                  <a:pt x="2303935" y="740370"/>
                  <a:pt x="2305680" y="739792"/>
                </a:cubicBezTo>
                <a:close/>
                <a:moveTo>
                  <a:pt x="2753156" y="739775"/>
                </a:moveTo>
                <a:cubicBezTo>
                  <a:pt x="2753156" y="739775"/>
                  <a:pt x="2753156" y="739775"/>
                  <a:pt x="2760660" y="751086"/>
                </a:cubicBezTo>
                <a:cubicBezTo>
                  <a:pt x="2741899" y="751086"/>
                  <a:pt x="2726890" y="762396"/>
                  <a:pt x="2711881" y="762396"/>
                </a:cubicBezTo>
                <a:lnTo>
                  <a:pt x="2678110" y="769937"/>
                </a:lnTo>
                <a:cubicBezTo>
                  <a:pt x="2693119" y="762396"/>
                  <a:pt x="2689367" y="754856"/>
                  <a:pt x="2696871" y="751086"/>
                </a:cubicBezTo>
                <a:cubicBezTo>
                  <a:pt x="2700624" y="751086"/>
                  <a:pt x="2689367" y="754856"/>
                  <a:pt x="2700624" y="754856"/>
                </a:cubicBezTo>
                <a:cubicBezTo>
                  <a:pt x="2711881" y="743545"/>
                  <a:pt x="2738146" y="751086"/>
                  <a:pt x="2753156" y="739775"/>
                </a:cubicBezTo>
                <a:close/>
                <a:moveTo>
                  <a:pt x="1390498" y="732498"/>
                </a:moveTo>
                <a:cubicBezTo>
                  <a:pt x="1391795" y="732267"/>
                  <a:pt x="1392924" y="733424"/>
                  <a:pt x="1393826" y="737129"/>
                </a:cubicBezTo>
                <a:cubicBezTo>
                  <a:pt x="1379393" y="740833"/>
                  <a:pt x="1361354" y="766762"/>
                  <a:pt x="1354139" y="748241"/>
                </a:cubicBezTo>
                <a:cubicBezTo>
                  <a:pt x="1368569" y="740833"/>
                  <a:pt x="1364961" y="748241"/>
                  <a:pt x="1375786" y="744537"/>
                </a:cubicBezTo>
                <a:cubicBezTo>
                  <a:pt x="1375786" y="744537"/>
                  <a:pt x="1375786" y="744537"/>
                  <a:pt x="1375786" y="740833"/>
                </a:cubicBezTo>
                <a:cubicBezTo>
                  <a:pt x="1381198" y="746389"/>
                  <a:pt x="1386609" y="733193"/>
                  <a:pt x="1390498" y="732498"/>
                </a:cubicBezTo>
                <a:close/>
                <a:moveTo>
                  <a:pt x="2555873" y="728662"/>
                </a:moveTo>
                <a:cubicBezTo>
                  <a:pt x="2552169" y="728662"/>
                  <a:pt x="2555873" y="732630"/>
                  <a:pt x="2555873" y="736599"/>
                </a:cubicBezTo>
                <a:cubicBezTo>
                  <a:pt x="2555873" y="732630"/>
                  <a:pt x="2552169" y="732630"/>
                  <a:pt x="2544760" y="732630"/>
                </a:cubicBezTo>
                <a:cubicBezTo>
                  <a:pt x="2544760" y="732630"/>
                  <a:pt x="2544760" y="732630"/>
                  <a:pt x="2555873" y="728662"/>
                </a:cubicBezTo>
                <a:close/>
                <a:moveTo>
                  <a:pt x="2528885" y="728662"/>
                </a:moveTo>
                <a:cubicBezTo>
                  <a:pt x="2539998" y="732366"/>
                  <a:pt x="2536294" y="732366"/>
                  <a:pt x="2532589" y="739774"/>
                </a:cubicBezTo>
                <a:close/>
                <a:moveTo>
                  <a:pt x="2366166" y="722312"/>
                </a:moveTo>
                <a:cubicBezTo>
                  <a:pt x="2366166" y="722312"/>
                  <a:pt x="2366166" y="722312"/>
                  <a:pt x="2362198" y="728662"/>
                </a:cubicBezTo>
                <a:cubicBezTo>
                  <a:pt x="2362198" y="728662"/>
                  <a:pt x="2354260" y="725487"/>
                  <a:pt x="2366166" y="722312"/>
                </a:cubicBezTo>
                <a:close/>
                <a:moveTo>
                  <a:pt x="2374731" y="720554"/>
                </a:moveTo>
                <a:lnTo>
                  <a:pt x="2372877" y="721858"/>
                </a:lnTo>
                <a:lnTo>
                  <a:pt x="2372975" y="720713"/>
                </a:lnTo>
                <a:close/>
                <a:moveTo>
                  <a:pt x="2376629" y="710973"/>
                </a:moveTo>
                <a:cubicBezTo>
                  <a:pt x="2376629" y="712787"/>
                  <a:pt x="2374753" y="714601"/>
                  <a:pt x="2373346" y="716416"/>
                </a:cubicBezTo>
                <a:lnTo>
                  <a:pt x="2372975" y="720713"/>
                </a:lnTo>
                <a:lnTo>
                  <a:pt x="2371587" y="720838"/>
                </a:lnTo>
                <a:cubicBezTo>
                  <a:pt x="2369359" y="720724"/>
                  <a:pt x="2368186" y="720044"/>
                  <a:pt x="2369124" y="718230"/>
                </a:cubicBezTo>
                <a:cubicBezTo>
                  <a:pt x="2369124" y="718230"/>
                  <a:pt x="2369124" y="718230"/>
                  <a:pt x="2376629" y="710973"/>
                </a:cubicBezTo>
                <a:close/>
                <a:moveTo>
                  <a:pt x="2395436" y="706630"/>
                </a:moveTo>
                <a:lnTo>
                  <a:pt x="2396797" y="709158"/>
                </a:lnTo>
                <a:cubicBezTo>
                  <a:pt x="2398204" y="710973"/>
                  <a:pt x="2399142" y="712787"/>
                  <a:pt x="2391638" y="714601"/>
                </a:cubicBezTo>
                <a:cubicBezTo>
                  <a:pt x="2395390" y="714601"/>
                  <a:pt x="2391638" y="725487"/>
                  <a:pt x="2399143" y="721858"/>
                </a:cubicBezTo>
                <a:cubicBezTo>
                  <a:pt x="2399143" y="721858"/>
                  <a:pt x="2399143" y="721858"/>
                  <a:pt x="2391638" y="721858"/>
                </a:cubicBezTo>
                <a:cubicBezTo>
                  <a:pt x="2393514" y="718230"/>
                  <a:pt x="2386948" y="719137"/>
                  <a:pt x="2380381" y="720044"/>
                </a:cubicBezTo>
                <a:lnTo>
                  <a:pt x="2374731" y="720554"/>
                </a:lnTo>
                <a:lnTo>
                  <a:pt x="2388355" y="710973"/>
                </a:lnTo>
                <a:close/>
                <a:moveTo>
                  <a:pt x="2395559" y="706275"/>
                </a:moveTo>
                <a:lnTo>
                  <a:pt x="2395566" y="706550"/>
                </a:lnTo>
                <a:lnTo>
                  <a:pt x="2395436" y="706630"/>
                </a:lnTo>
                <a:lnTo>
                  <a:pt x="2395332" y="706437"/>
                </a:lnTo>
                <a:close/>
                <a:moveTo>
                  <a:pt x="1825622" y="703140"/>
                </a:moveTo>
                <a:lnTo>
                  <a:pt x="1829327" y="706804"/>
                </a:lnTo>
                <a:lnTo>
                  <a:pt x="1827474" y="707720"/>
                </a:lnTo>
                <a:cubicBezTo>
                  <a:pt x="1825622" y="708636"/>
                  <a:pt x="1821918" y="710467"/>
                  <a:pt x="1814510" y="714131"/>
                </a:cubicBezTo>
                <a:cubicBezTo>
                  <a:pt x="1814510" y="706804"/>
                  <a:pt x="1825622" y="699477"/>
                  <a:pt x="1825622" y="703140"/>
                </a:cubicBezTo>
                <a:close/>
                <a:moveTo>
                  <a:pt x="3093837" y="701708"/>
                </a:moveTo>
                <a:lnTo>
                  <a:pt x="3093914" y="701752"/>
                </a:lnTo>
                <a:lnTo>
                  <a:pt x="3090860" y="703792"/>
                </a:lnTo>
                <a:cubicBezTo>
                  <a:pt x="3091813" y="701940"/>
                  <a:pt x="3092765" y="701477"/>
                  <a:pt x="3093837" y="701708"/>
                </a:cubicBezTo>
                <a:close/>
                <a:moveTo>
                  <a:pt x="2385414" y="701278"/>
                </a:moveTo>
                <a:cubicBezTo>
                  <a:pt x="2387730" y="700881"/>
                  <a:pt x="2390508" y="701674"/>
                  <a:pt x="2392360" y="703262"/>
                </a:cubicBezTo>
                <a:cubicBezTo>
                  <a:pt x="2392360" y="703262"/>
                  <a:pt x="2392360" y="703262"/>
                  <a:pt x="2381247" y="706437"/>
                </a:cubicBezTo>
                <a:cubicBezTo>
                  <a:pt x="2381247" y="703262"/>
                  <a:pt x="2383099" y="701674"/>
                  <a:pt x="2385414" y="701278"/>
                </a:cubicBezTo>
                <a:close/>
                <a:moveTo>
                  <a:pt x="1901029" y="700418"/>
                </a:moveTo>
                <a:cubicBezTo>
                  <a:pt x="1903708" y="699029"/>
                  <a:pt x="1906387" y="699029"/>
                  <a:pt x="1908173" y="702733"/>
                </a:cubicBezTo>
                <a:cubicBezTo>
                  <a:pt x="1904601" y="706437"/>
                  <a:pt x="1893885" y="706437"/>
                  <a:pt x="1893885" y="706437"/>
                </a:cubicBezTo>
                <a:cubicBezTo>
                  <a:pt x="1895671" y="704585"/>
                  <a:pt x="1898350" y="701807"/>
                  <a:pt x="1901029" y="700418"/>
                </a:cubicBezTo>
                <a:close/>
                <a:moveTo>
                  <a:pt x="2395390" y="700087"/>
                </a:moveTo>
                <a:cubicBezTo>
                  <a:pt x="2395390" y="700087"/>
                  <a:pt x="2395390" y="700087"/>
                  <a:pt x="2399143" y="703716"/>
                </a:cubicBezTo>
                <a:lnTo>
                  <a:pt x="2395559" y="706275"/>
                </a:lnTo>
                <a:close/>
                <a:moveTo>
                  <a:pt x="1692276" y="700087"/>
                </a:moveTo>
                <a:lnTo>
                  <a:pt x="1703387" y="700087"/>
                </a:lnTo>
                <a:lnTo>
                  <a:pt x="1689098" y="706437"/>
                </a:lnTo>
                <a:close/>
                <a:moveTo>
                  <a:pt x="2615602" y="699135"/>
                </a:moveTo>
                <a:cubicBezTo>
                  <a:pt x="2615602" y="699135"/>
                  <a:pt x="2615602" y="699135"/>
                  <a:pt x="2619372" y="710565"/>
                </a:cubicBezTo>
                <a:cubicBezTo>
                  <a:pt x="2611831" y="702945"/>
                  <a:pt x="2604291" y="710565"/>
                  <a:pt x="2596750" y="714375"/>
                </a:cubicBezTo>
                <a:cubicBezTo>
                  <a:pt x="2596750" y="714375"/>
                  <a:pt x="2596750" y="714375"/>
                  <a:pt x="2596750" y="718185"/>
                </a:cubicBezTo>
                <a:cubicBezTo>
                  <a:pt x="2577899" y="729615"/>
                  <a:pt x="2581669" y="721995"/>
                  <a:pt x="2562817" y="733425"/>
                </a:cubicBezTo>
                <a:lnTo>
                  <a:pt x="2559047" y="725805"/>
                </a:lnTo>
                <a:cubicBezTo>
                  <a:pt x="2574128" y="721995"/>
                  <a:pt x="2585439" y="706755"/>
                  <a:pt x="2600521" y="702945"/>
                </a:cubicBezTo>
                <a:cubicBezTo>
                  <a:pt x="2600521" y="714375"/>
                  <a:pt x="2611831" y="695325"/>
                  <a:pt x="2615602" y="699135"/>
                </a:cubicBezTo>
                <a:close/>
                <a:moveTo>
                  <a:pt x="3098659" y="698583"/>
                </a:moveTo>
                <a:cubicBezTo>
                  <a:pt x="3103481" y="698235"/>
                  <a:pt x="3101338" y="709348"/>
                  <a:pt x="3109910" y="703792"/>
                </a:cubicBezTo>
                <a:cubicBezTo>
                  <a:pt x="3104195" y="707496"/>
                  <a:pt x="3100385" y="705644"/>
                  <a:pt x="3097528" y="703792"/>
                </a:cubicBezTo>
                <a:lnTo>
                  <a:pt x="3093914" y="701752"/>
                </a:lnTo>
                <a:close/>
                <a:moveTo>
                  <a:pt x="1840439" y="695813"/>
                </a:moveTo>
                <a:cubicBezTo>
                  <a:pt x="1855256" y="692150"/>
                  <a:pt x="1855256" y="703140"/>
                  <a:pt x="1858960" y="710467"/>
                </a:cubicBezTo>
                <a:cubicBezTo>
                  <a:pt x="1847847" y="714131"/>
                  <a:pt x="1851552" y="721458"/>
                  <a:pt x="1840439" y="721458"/>
                </a:cubicBezTo>
                <a:cubicBezTo>
                  <a:pt x="1840439" y="717794"/>
                  <a:pt x="1840439" y="717794"/>
                  <a:pt x="1847847" y="717794"/>
                </a:cubicBezTo>
                <a:cubicBezTo>
                  <a:pt x="1847847" y="710467"/>
                  <a:pt x="1829327" y="714131"/>
                  <a:pt x="1821918" y="721458"/>
                </a:cubicBezTo>
                <a:cubicBezTo>
                  <a:pt x="1821918" y="721458"/>
                  <a:pt x="1821918" y="721458"/>
                  <a:pt x="1825622" y="725121"/>
                </a:cubicBezTo>
                <a:cubicBezTo>
                  <a:pt x="1814510" y="721458"/>
                  <a:pt x="1807101" y="732448"/>
                  <a:pt x="1792285" y="736111"/>
                </a:cubicBezTo>
                <a:cubicBezTo>
                  <a:pt x="1792285" y="736111"/>
                  <a:pt x="1792285" y="736111"/>
                  <a:pt x="1810806" y="736111"/>
                </a:cubicBezTo>
                <a:cubicBezTo>
                  <a:pt x="1810806" y="736111"/>
                  <a:pt x="1810806" y="736111"/>
                  <a:pt x="1807101" y="739775"/>
                </a:cubicBezTo>
                <a:lnTo>
                  <a:pt x="1784877" y="736111"/>
                </a:lnTo>
                <a:cubicBezTo>
                  <a:pt x="1782098" y="719626"/>
                  <a:pt x="1804323" y="725808"/>
                  <a:pt x="1818735" y="719111"/>
                </a:cubicBezTo>
                <a:lnTo>
                  <a:pt x="1829327" y="706804"/>
                </a:lnTo>
                <a:lnTo>
                  <a:pt x="1830253" y="707720"/>
                </a:lnTo>
                <a:cubicBezTo>
                  <a:pt x="1830253" y="709551"/>
                  <a:pt x="1831179" y="710467"/>
                  <a:pt x="1840439" y="706804"/>
                </a:cubicBezTo>
                <a:cubicBezTo>
                  <a:pt x="1840439" y="703140"/>
                  <a:pt x="1855256" y="699477"/>
                  <a:pt x="1840439" y="695813"/>
                </a:cubicBezTo>
                <a:close/>
                <a:moveTo>
                  <a:pt x="3013601" y="695325"/>
                </a:moveTo>
                <a:cubicBezTo>
                  <a:pt x="3013601" y="695325"/>
                  <a:pt x="3013601" y="695325"/>
                  <a:pt x="3021010" y="699293"/>
                </a:cubicBezTo>
                <a:cubicBezTo>
                  <a:pt x="3021010" y="699293"/>
                  <a:pt x="3021010" y="703262"/>
                  <a:pt x="3017306" y="699293"/>
                </a:cubicBezTo>
                <a:cubicBezTo>
                  <a:pt x="3017306" y="699293"/>
                  <a:pt x="3009897" y="699293"/>
                  <a:pt x="3013601" y="695325"/>
                </a:cubicBezTo>
                <a:close/>
                <a:moveTo>
                  <a:pt x="2783123" y="692216"/>
                </a:moveTo>
                <a:cubicBezTo>
                  <a:pt x="2786616" y="691753"/>
                  <a:pt x="2789235" y="692679"/>
                  <a:pt x="2789235" y="696383"/>
                </a:cubicBezTo>
                <a:cubicBezTo>
                  <a:pt x="2785742" y="696383"/>
                  <a:pt x="2778757" y="700087"/>
                  <a:pt x="2771772" y="696383"/>
                </a:cubicBezTo>
                <a:cubicBezTo>
                  <a:pt x="2775265" y="694531"/>
                  <a:pt x="2779630" y="692679"/>
                  <a:pt x="2783123" y="692216"/>
                </a:cubicBezTo>
                <a:close/>
                <a:moveTo>
                  <a:pt x="2600322" y="687916"/>
                </a:moveTo>
                <a:lnTo>
                  <a:pt x="2584447" y="695324"/>
                </a:lnTo>
                <a:cubicBezTo>
                  <a:pt x="2584447" y="684212"/>
                  <a:pt x="2596353" y="695324"/>
                  <a:pt x="2600322" y="687916"/>
                </a:cubicBezTo>
                <a:close/>
                <a:moveTo>
                  <a:pt x="2805110" y="684212"/>
                </a:moveTo>
                <a:lnTo>
                  <a:pt x="2808285" y="684212"/>
                </a:lnTo>
                <a:lnTo>
                  <a:pt x="2808285" y="688974"/>
                </a:lnTo>
                <a:close/>
                <a:moveTo>
                  <a:pt x="1713971" y="684212"/>
                </a:moveTo>
                <a:cubicBezTo>
                  <a:pt x="1713971" y="684212"/>
                  <a:pt x="1713971" y="684212"/>
                  <a:pt x="1717674" y="692150"/>
                </a:cubicBezTo>
                <a:cubicBezTo>
                  <a:pt x="1717674" y="692150"/>
                  <a:pt x="1717674" y="692150"/>
                  <a:pt x="1713971" y="692150"/>
                </a:cubicBezTo>
                <a:cubicBezTo>
                  <a:pt x="1710264" y="692150"/>
                  <a:pt x="1706561" y="684212"/>
                  <a:pt x="1713971" y="684212"/>
                </a:cubicBezTo>
                <a:close/>
                <a:moveTo>
                  <a:pt x="1684115" y="683823"/>
                </a:moveTo>
                <a:cubicBezTo>
                  <a:pt x="1691579" y="685733"/>
                  <a:pt x="1692276" y="695457"/>
                  <a:pt x="1703387" y="692679"/>
                </a:cubicBezTo>
                <a:cubicBezTo>
                  <a:pt x="1692276" y="692679"/>
                  <a:pt x="1692276" y="700087"/>
                  <a:pt x="1688573" y="700087"/>
                </a:cubicBezTo>
                <a:cubicBezTo>
                  <a:pt x="1684865" y="696383"/>
                  <a:pt x="1681162" y="692679"/>
                  <a:pt x="1670050" y="692679"/>
                </a:cubicBezTo>
                <a:cubicBezTo>
                  <a:pt x="1673754" y="688974"/>
                  <a:pt x="1677456" y="685270"/>
                  <a:pt x="1673754" y="685270"/>
                </a:cubicBezTo>
                <a:cubicBezTo>
                  <a:pt x="1678385" y="683418"/>
                  <a:pt x="1681624" y="683187"/>
                  <a:pt x="1684115" y="683823"/>
                </a:cubicBezTo>
                <a:close/>
                <a:moveTo>
                  <a:pt x="2459035" y="681037"/>
                </a:moveTo>
                <a:cubicBezTo>
                  <a:pt x="2451531" y="684807"/>
                  <a:pt x="2447778" y="699888"/>
                  <a:pt x="2436521" y="699888"/>
                </a:cubicBezTo>
                <a:cubicBezTo>
                  <a:pt x="2440274" y="707429"/>
                  <a:pt x="2447778" y="699888"/>
                  <a:pt x="2451531" y="703658"/>
                </a:cubicBezTo>
                <a:cubicBezTo>
                  <a:pt x="2444026" y="703658"/>
                  <a:pt x="2425265" y="703658"/>
                  <a:pt x="2429017" y="711199"/>
                </a:cubicBezTo>
                <a:cubicBezTo>
                  <a:pt x="2429017" y="711199"/>
                  <a:pt x="2429017" y="711199"/>
                  <a:pt x="2421512" y="703658"/>
                </a:cubicBezTo>
                <a:cubicBezTo>
                  <a:pt x="2425265" y="699888"/>
                  <a:pt x="2417760" y="699888"/>
                  <a:pt x="2421512" y="696118"/>
                </a:cubicBezTo>
                <a:cubicBezTo>
                  <a:pt x="2440274" y="692348"/>
                  <a:pt x="2444026" y="688577"/>
                  <a:pt x="2459035" y="681037"/>
                </a:cubicBezTo>
                <a:close/>
                <a:moveTo>
                  <a:pt x="1652770" y="680205"/>
                </a:moveTo>
                <a:lnTo>
                  <a:pt x="1643656" y="684213"/>
                </a:lnTo>
                <a:cubicBezTo>
                  <a:pt x="1643656" y="684213"/>
                  <a:pt x="1639886" y="684213"/>
                  <a:pt x="1639886" y="680641"/>
                </a:cubicBezTo>
                <a:close/>
                <a:moveTo>
                  <a:pt x="1666280" y="677069"/>
                </a:moveTo>
                <a:cubicBezTo>
                  <a:pt x="1666280" y="677069"/>
                  <a:pt x="1666280" y="677069"/>
                  <a:pt x="1670050" y="680641"/>
                </a:cubicBezTo>
                <a:lnTo>
                  <a:pt x="1664925" y="677390"/>
                </a:lnTo>
                <a:close/>
                <a:moveTo>
                  <a:pt x="1663803" y="676678"/>
                </a:moveTo>
                <a:lnTo>
                  <a:pt x="1664925" y="677390"/>
                </a:lnTo>
                <a:lnTo>
                  <a:pt x="1653083" y="680194"/>
                </a:lnTo>
                <a:lnTo>
                  <a:pt x="1652770" y="680205"/>
                </a:lnTo>
                <a:lnTo>
                  <a:pt x="1656853" y="678408"/>
                </a:lnTo>
                <a:cubicBezTo>
                  <a:pt x="1659211" y="677292"/>
                  <a:pt x="1661565" y="676511"/>
                  <a:pt x="1663803" y="676678"/>
                </a:cubicBezTo>
                <a:close/>
                <a:moveTo>
                  <a:pt x="2827448" y="673554"/>
                </a:moveTo>
                <a:cubicBezTo>
                  <a:pt x="2827448" y="684439"/>
                  <a:pt x="2842416" y="669925"/>
                  <a:pt x="2846158" y="673554"/>
                </a:cubicBezTo>
                <a:cubicBezTo>
                  <a:pt x="2846158" y="677182"/>
                  <a:pt x="2868610" y="669925"/>
                  <a:pt x="2857384" y="677182"/>
                </a:cubicBezTo>
                <a:cubicBezTo>
                  <a:pt x="2846158" y="684439"/>
                  <a:pt x="2816222" y="695325"/>
                  <a:pt x="2816222" y="688068"/>
                </a:cubicBezTo>
                <a:cubicBezTo>
                  <a:pt x="2823706" y="680811"/>
                  <a:pt x="2816222" y="680811"/>
                  <a:pt x="2827448" y="673554"/>
                </a:cubicBezTo>
                <a:close/>
                <a:moveTo>
                  <a:pt x="2391301" y="665162"/>
                </a:moveTo>
                <a:cubicBezTo>
                  <a:pt x="2391301" y="665162"/>
                  <a:pt x="2391301" y="665162"/>
                  <a:pt x="2398710" y="669924"/>
                </a:cubicBezTo>
                <a:cubicBezTo>
                  <a:pt x="2398710" y="669924"/>
                  <a:pt x="2398710" y="669924"/>
                  <a:pt x="2391301" y="669924"/>
                </a:cubicBezTo>
                <a:cubicBezTo>
                  <a:pt x="2391301" y="669924"/>
                  <a:pt x="2387597" y="669924"/>
                  <a:pt x="2391301" y="665162"/>
                </a:cubicBezTo>
                <a:close/>
                <a:moveTo>
                  <a:pt x="1856181" y="665162"/>
                </a:moveTo>
                <a:cubicBezTo>
                  <a:pt x="1856181" y="665162"/>
                  <a:pt x="1856181" y="665162"/>
                  <a:pt x="1866897" y="673100"/>
                </a:cubicBezTo>
                <a:cubicBezTo>
                  <a:pt x="1863325" y="669131"/>
                  <a:pt x="1859753" y="673100"/>
                  <a:pt x="1856181" y="673100"/>
                </a:cubicBezTo>
                <a:cubicBezTo>
                  <a:pt x="1856181" y="669131"/>
                  <a:pt x="1852609" y="669131"/>
                  <a:pt x="1856181" y="665162"/>
                </a:cubicBezTo>
                <a:close/>
                <a:moveTo>
                  <a:pt x="1663169" y="664616"/>
                </a:moveTo>
                <a:cubicBezTo>
                  <a:pt x="1665948" y="665063"/>
                  <a:pt x="1668729" y="665956"/>
                  <a:pt x="1670580" y="665956"/>
                </a:cubicBezTo>
                <a:lnTo>
                  <a:pt x="1663169" y="669528"/>
                </a:lnTo>
                <a:cubicBezTo>
                  <a:pt x="1663169" y="669528"/>
                  <a:pt x="1663169" y="669528"/>
                  <a:pt x="1666873" y="665956"/>
                </a:cubicBezTo>
                <a:lnTo>
                  <a:pt x="1655761" y="665956"/>
                </a:lnTo>
                <a:cubicBezTo>
                  <a:pt x="1657613" y="664170"/>
                  <a:pt x="1660393" y="664170"/>
                  <a:pt x="1663169" y="664616"/>
                </a:cubicBezTo>
                <a:close/>
                <a:moveTo>
                  <a:pt x="3012543" y="658812"/>
                </a:moveTo>
                <a:cubicBezTo>
                  <a:pt x="3005135" y="658812"/>
                  <a:pt x="3016247" y="669924"/>
                  <a:pt x="3005135" y="669924"/>
                </a:cubicBezTo>
                <a:cubicBezTo>
                  <a:pt x="2994022" y="666220"/>
                  <a:pt x="3008839" y="662516"/>
                  <a:pt x="3012543" y="658812"/>
                </a:cubicBezTo>
                <a:close/>
                <a:moveTo>
                  <a:pt x="1670580" y="658812"/>
                </a:moveTo>
                <a:cubicBezTo>
                  <a:pt x="1670580" y="662384"/>
                  <a:pt x="1689098" y="662384"/>
                  <a:pt x="1685394" y="669528"/>
                </a:cubicBezTo>
                <a:cubicBezTo>
                  <a:pt x="1685394" y="669528"/>
                  <a:pt x="1685394" y="669528"/>
                  <a:pt x="1677987" y="673100"/>
                </a:cubicBezTo>
                <a:cubicBezTo>
                  <a:pt x="1677987" y="673100"/>
                  <a:pt x="1677987" y="673100"/>
                  <a:pt x="1677987" y="662384"/>
                </a:cubicBezTo>
                <a:cubicBezTo>
                  <a:pt x="1677987" y="662384"/>
                  <a:pt x="1677987" y="662384"/>
                  <a:pt x="1676135" y="663277"/>
                </a:cubicBezTo>
                <a:lnTo>
                  <a:pt x="1670580" y="665956"/>
                </a:lnTo>
                <a:cubicBezTo>
                  <a:pt x="1670580" y="665956"/>
                  <a:pt x="1670580" y="665956"/>
                  <a:pt x="1670580" y="658812"/>
                </a:cubicBezTo>
                <a:close/>
                <a:moveTo>
                  <a:pt x="3083558" y="657860"/>
                </a:moveTo>
                <a:cubicBezTo>
                  <a:pt x="3068952" y="661670"/>
                  <a:pt x="3090860" y="665480"/>
                  <a:pt x="3079906" y="669290"/>
                </a:cubicBezTo>
                <a:cubicBezTo>
                  <a:pt x="3079906" y="669290"/>
                  <a:pt x="3079906" y="669290"/>
                  <a:pt x="3079450" y="667861"/>
                </a:cubicBezTo>
                <a:lnTo>
                  <a:pt x="3076559" y="658812"/>
                </a:lnTo>
                <a:close/>
                <a:moveTo>
                  <a:pt x="3076255" y="657860"/>
                </a:moveTo>
                <a:lnTo>
                  <a:pt x="3076559" y="658812"/>
                </a:lnTo>
                <a:lnTo>
                  <a:pt x="3076009" y="658887"/>
                </a:lnTo>
                <a:close/>
                <a:moveTo>
                  <a:pt x="3065301" y="657860"/>
                </a:moveTo>
                <a:cubicBezTo>
                  <a:pt x="3067127" y="661670"/>
                  <a:pt x="3069865" y="660717"/>
                  <a:pt x="3073060" y="659289"/>
                </a:cubicBezTo>
                <a:lnTo>
                  <a:pt x="3076009" y="658887"/>
                </a:lnTo>
                <a:lnTo>
                  <a:pt x="3072604" y="673100"/>
                </a:lnTo>
                <a:cubicBezTo>
                  <a:pt x="3065301" y="673100"/>
                  <a:pt x="3061650" y="673100"/>
                  <a:pt x="3054347" y="673100"/>
                </a:cubicBezTo>
                <a:lnTo>
                  <a:pt x="3068952" y="669290"/>
                </a:lnTo>
                <a:cubicBezTo>
                  <a:pt x="3068952" y="669290"/>
                  <a:pt x="3068952" y="669290"/>
                  <a:pt x="3065301" y="657860"/>
                </a:cubicBezTo>
                <a:close/>
                <a:moveTo>
                  <a:pt x="2822572" y="654050"/>
                </a:moveTo>
                <a:cubicBezTo>
                  <a:pt x="2826541" y="661987"/>
                  <a:pt x="2834478" y="654050"/>
                  <a:pt x="2838447" y="658018"/>
                </a:cubicBezTo>
                <a:cubicBezTo>
                  <a:pt x="2834478" y="654050"/>
                  <a:pt x="2822572" y="661987"/>
                  <a:pt x="2822572" y="654050"/>
                </a:cubicBezTo>
                <a:close/>
                <a:moveTo>
                  <a:pt x="2629426" y="654050"/>
                </a:moveTo>
                <a:cubicBezTo>
                  <a:pt x="2633131" y="654050"/>
                  <a:pt x="2625722" y="665162"/>
                  <a:pt x="2636835" y="661458"/>
                </a:cubicBezTo>
                <a:lnTo>
                  <a:pt x="2625722" y="661458"/>
                </a:lnTo>
                <a:cubicBezTo>
                  <a:pt x="2625722" y="661458"/>
                  <a:pt x="2625722" y="661458"/>
                  <a:pt x="2629426" y="654050"/>
                </a:cubicBezTo>
                <a:close/>
                <a:moveTo>
                  <a:pt x="1714502" y="654050"/>
                </a:moveTo>
                <a:lnTo>
                  <a:pt x="1714502" y="661988"/>
                </a:lnTo>
                <a:cubicBezTo>
                  <a:pt x="1714502" y="661988"/>
                  <a:pt x="1714502" y="661988"/>
                  <a:pt x="1703386" y="661988"/>
                </a:cubicBezTo>
                <a:cubicBezTo>
                  <a:pt x="1714502" y="661988"/>
                  <a:pt x="1710794" y="654050"/>
                  <a:pt x="1714502" y="654050"/>
                </a:cubicBezTo>
                <a:close/>
                <a:moveTo>
                  <a:pt x="2921791" y="653653"/>
                </a:moveTo>
                <a:cubicBezTo>
                  <a:pt x="2925647" y="653653"/>
                  <a:pt x="2929502" y="654579"/>
                  <a:pt x="2935285" y="654579"/>
                </a:cubicBezTo>
                <a:cubicBezTo>
                  <a:pt x="2927574" y="654579"/>
                  <a:pt x="2912152" y="661987"/>
                  <a:pt x="2908297" y="658283"/>
                </a:cubicBezTo>
                <a:cubicBezTo>
                  <a:pt x="2914080" y="654579"/>
                  <a:pt x="2917936" y="653653"/>
                  <a:pt x="2921791" y="653653"/>
                </a:cubicBezTo>
                <a:close/>
                <a:moveTo>
                  <a:pt x="2871785" y="647700"/>
                </a:moveTo>
                <a:cubicBezTo>
                  <a:pt x="2871785" y="647700"/>
                  <a:pt x="2871785" y="647700"/>
                  <a:pt x="2860899" y="651272"/>
                </a:cubicBezTo>
                <a:cubicBezTo>
                  <a:pt x="2860899" y="651272"/>
                  <a:pt x="2860899" y="651272"/>
                  <a:pt x="2864528" y="651272"/>
                </a:cubicBezTo>
                <a:cubicBezTo>
                  <a:pt x="2860899" y="654843"/>
                  <a:pt x="2850014" y="661987"/>
                  <a:pt x="2846385" y="654843"/>
                </a:cubicBezTo>
                <a:cubicBezTo>
                  <a:pt x="2846385" y="654843"/>
                  <a:pt x="2846385" y="654843"/>
                  <a:pt x="2871785" y="647700"/>
                </a:cubicBezTo>
                <a:close/>
                <a:moveTo>
                  <a:pt x="2465385" y="643466"/>
                </a:moveTo>
                <a:cubicBezTo>
                  <a:pt x="2454395" y="650874"/>
                  <a:pt x="2428750" y="661987"/>
                  <a:pt x="2417760" y="654579"/>
                </a:cubicBezTo>
                <a:cubicBezTo>
                  <a:pt x="2432414" y="647170"/>
                  <a:pt x="2458058" y="639762"/>
                  <a:pt x="2465385" y="643466"/>
                </a:cubicBezTo>
                <a:close/>
                <a:moveTo>
                  <a:pt x="2890835" y="639762"/>
                </a:moveTo>
                <a:lnTo>
                  <a:pt x="2894010" y="642937"/>
                </a:lnTo>
                <a:lnTo>
                  <a:pt x="2890835" y="642937"/>
                </a:lnTo>
                <a:close/>
                <a:moveTo>
                  <a:pt x="2905122" y="636587"/>
                </a:moveTo>
                <a:cubicBezTo>
                  <a:pt x="2905122" y="636587"/>
                  <a:pt x="2905122" y="636587"/>
                  <a:pt x="2913060" y="639762"/>
                </a:cubicBezTo>
                <a:lnTo>
                  <a:pt x="2909091" y="639762"/>
                </a:lnTo>
                <a:cubicBezTo>
                  <a:pt x="2909091" y="639762"/>
                  <a:pt x="2909091" y="636587"/>
                  <a:pt x="2905122" y="636587"/>
                </a:cubicBezTo>
                <a:close/>
                <a:moveTo>
                  <a:pt x="1834065" y="632848"/>
                </a:moveTo>
                <a:cubicBezTo>
                  <a:pt x="1840750" y="631552"/>
                  <a:pt x="1847029" y="632023"/>
                  <a:pt x="1852610" y="635793"/>
                </a:cubicBezTo>
                <a:cubicBezTo>
                  <a:pt x="1834006" y="635793"/>
                  <a:pt x="1834006" y="643334"/>
                  <a:pt x="1815403" y="643334"/>
                </a:cubicBezTo>
                <a:cubicBezTo>
                  <a:pt x="1815403" y="647104"/>
                  <a:pt x="1826565" y="647104"/>
                  <a:pt x="1822844" y="647104"/>
                </a:cubicBezTo>
                <a:cubicBezTo>
                  <a:pt x="1800520" y="658415"/>
                  <a:pt x="1770757" y="673496"/>
                  <a:pt x="1755872" y="669726"/>
                </a:cubicBezTo>
                <a:cubicBezTo>
                  <a:pt x="1755872" y="669726"/>
                  <a:pt x="1755872" y="669726"/>
                  <a:pt x="1752151" y="677267"/>
                </a:cubicBezTo>
                <a:cubicBezTo>
                  <a:pt x="1744709" y="673496"/>
                  <a:pt x="1733549" y="681037"/>
                  <a:pt x="1737271" y="673496"/>
                </a:cubicBezTo>
                <a:lnTo>
                  <a:pt x="1733549" y="677267"/>
                </a:lnTo>
                <a:cubicBezTo>
                  <a:pt x="1733549" y="677267"/>
                  <a:pt x="1733549" y="677267"/>
                  <a:pt x="1737271" y="669726"/>
                </a:cubicBezTo>
                <a:cubicBezTo>
                  <a:pt x="1737271" y="669726"/>
                  <a:pt x="1737271" y="669726"/>
                  <a:pt x="1744709" y="673496"/>
                </a:cubicBezTo>
                <a:cubicBezTo>
                  <a:pt x="1759593" y="662185"/>
                  <a:pt x="1767036" y="665956"/>
                  <a:pt x="1770757" y="650874"/>
                </a:cubicBezTo>
                <a:cubicBezTo>
                  <a:pt x="1790288" y="656530"/>
                  <a:pt x="1814008" y="636736"/>
                  <a:pt x="1834065" y="632848"/>
                </a:cubicBezTo>
                <a:close/>
                <a:moveTo>
                  <a:pt x="1718072" y="628650"/>
                </a:moveTo>
                <a:cubicBezTo>
                  <a:pt x="1725612" y="632420"/>
                  <a:pt x="1710533" y="643731"/>
                  <a:pt x="1721842" y="651272"/>
                </a:cubicBezTo>
                <a:cubicBezTo>
                  <a:pt x="1714303" y="632420"/>
                  <a:pt x="1695448" y="658813"/>
                  <a:pt x="1695448" y="651272"/>
                </a:cubicBezTo>
                <a:cubicBezTo>
                  <a:pt x="1695448" y="647502"/>
                  <a:pt x="1702990" y="632420"/>
                  <a:pt x="1706759" y="632420"/>
                </a:cubicBezTo>
                <a:cubicBezTo>
                  <a:pt x="1702990" y="636191"/>
                  <a:pt x="1710533" y="639961"/>
                  <a:pt x="1714303" y="639961"/>
                </a:cubicBezTo>
                <a:cubicBezTo>
                  <a:pt x="1714303" y="639961"/>
                  <a:pt x="1714303" y="639961"/>
                  <a:pt x="1718072" y="628650"/>
                </a:cubicBezTo>
                <a:close/>
                <a:moveTo>
                  <a:pt x="2748947" y="625236"/>
                </a:moveTo>
                <a:lnTo>
                  <a:pt x="2749972" y="625399"/>
                </a:lnTo>
                <a:lnTo>
                  <a:pt x="2748947" y="626169"/>
                </a:lnTo>
                <a:close/>
                <a:moveTo>
                  <a:pt x="1854554" y="625216"/>
                </a:moveTo>
                <a:cubicBezTo>
                  <a:pt x="1856340" y="625395"/>
                  <a:pt x="1848482" y="634682"/>
                  <a:pt x="1859912" y="628967"/>
                </a:cubicBezTo>
                <a:cubicBezTo>
                  <a:pt x="1859912" y="628967"/>
                  <a:pt x="1859912" y="628967"/>
                  <a:pt x="1852292" y="632777"/>
                </a:cubicBezTo>
                <a:cubicBezTo>
                  <a:pt x="1852292" y="632777"/>
                  <a:pt x="1848482" y="632777"/>
                  <a:pt x="1848482" y="628967"/>
                </a:cubicBezTo>
                <a:cubicBezTo>
                  <a:pt x="1852292" y="626109"/>
                  <a:pt x="1853959" y="625157"/>
                  <a:pt x="1854554" y="625216"/>
                </a:cubicBezTo>
                <a:close/>
                <a:moveTo>
                  <a:pt x="1766885" y="620957"/>
                </a:moveTo>
                <a:cubicBezTo>
                  <a:pt x="1774293" y="636099"/>
                  <a:pt x="1777997" y="609600"/>
                  <a:pt x="1789111" y="628528"/>
                </a:cubicBezTo>
                <a:cubicBezTo>
                  <a:pt x="1789111" y="628528"/>
                  <a:pt x="1789111" y="628528"/>
                  <a:pt x="1755772" y="639885"/>
                </a:cubicBezTo>
                <a:cubicBezTo>
                  <a:pt x="1763182" y="651242"/>
                  <a:pt x="1729846" y="643670"/>
                  <a:pt x="1737253" y="658813"/>
                </a:cubicBezTo>
                <a:cubicBezTo>
                  <a:pt x="1722435" y="655027"/>
                  <a:pt x="1733549" y="651242"/>
                  <a:pt x="1729846" y="643670"/>
                </a:cubicBezTo>
                <a:cubicBezTo>
                  <a:pt x="1740956" y="639885"/>
                  <a:pt x="1755772" y="639885"/>
                  <a:pt x="1759478" y="632314"/>
                </a:cubicBezTo>
                <a:cubicBezTo>
                  <a:pt x="1752068" y="628528"/>
                  <a:pt x="1763182" y="624742"/>
                  <a:pt x="1766885" y="620957"/>
                </a:cubicBezTo>
                <a:close/>
                <a:moveTo>
                  <a:pt x="2822573" y="614362"/>
                </a:moveTo>
                <a:lnTo>
                  <a:pt x="2816223" y="617537"/>
                </a:lnTo>
                <a:lnTo>
                  <a:pt x="2808285" y="617537"/>
                </a:lnTo>
                <a:close/>
                <a:moveTo>
                  <a:pt x="2734047" y="614045"/>
                </a:moveTo>
                <a:cubicBezTo>
                  <a:pt x="2741497" y="614045"/>
                  <a:pt x="2748947" y="621506"/>
                  <a:pt x="2745222" y="628967"/>
                </a:cubicBezTo>
                <a:lnTo>
                  <a:pt x="2748947" y="626169"/>
                </a:lnTo>
                <a:lnTo>
                  <a:pt x="2748947" y="628967"/>
                </a:lnTo>
                <a:cubicBezTo>
                  <a:pt x="2726597" y="632698"/>
                  <a:pt x="2704247" y="651351"/>
                  <a:pt x="2678172" y="658812"/>
                </a:cubicBezTo>
                <a:cubicBezTo>
                  <a:pt x="2678172" y="658812"/>
                  <a:pt x="2678172" y="658812"/>
                  <a:pt x="2678172" y="647620"/>
                </a:cubicBezTo>
                <a:cubicBezTo>
                  <a:pt x="2678172" y="647620"/>
                  <a:pt x="2678172" y="647620"/>
                  <a:pt x="2666997" y="651351"/>
                </a:cubicBezTo>
                <a:cubicBezTo>
                  <a:pt x="2681897" y="647620"/>
                  <a:pt x="2670722" y="643889"/>
                  <a:pt x="2681897" y="647620"/>
                </a:cubicBezTo>
                <a:cubicBezTo>
                  <a:pt x="2685622" y="643889"/>
                  <a:pt x="2678172" y="643889"/>
                  <a:pt x="2678172" y="640159"/>
                </a:cubicBezTo>
                <a:cubicBezTo>
                  <a:pt x="2678172" y="640159"/>
                  <a:pt x="2678172" y="640159"/>
                  <a:pt x="2685622" y="640159"/>
                </a:cubicBezTo>
                <a:cubicBezTo>
                  <a:pt x="2696797" y="632698"/>
                  <a:pt x="2685622" y="632698"/>
                  <a:pt x="2678172" y="628967"/>
                </a:cubicBezTo>
                <a:cubicBezTo>
                  <a:pt x="2685622" y="625236"/>
                  <a:pt x="2696797" y="617775"/>
                  <a:pt x="2704247" y="617775"/>
                </a:cubicBezTo>
                <a:cubicBezTo>
                  <a:pt x="2707972" y="621506"/>
                  <a:pt x="2707972" y="621506"/>
                  <a:pt x="2707972" y="628967"/>
                </a:cubicBezTo>
                <a:cubicBezTo>
                  <a:pt x="2707972" y="628967"/>
                  <a:pt x="2707972" y="628967"/>
                  <a:pt x="2719147" y="625236"/>
                </a:cubicBezTo>
                <a:cubicBezTo>
                  <a:pt x="2715422" y="621506"/>
                  <a:pt x="2719147" y="621506"/>
                  <a:pt x="2715422" y="621506"/>
                </a:cubicBezTo>
                <a:cubicBezTo>
                  <a:pt x="2719147" y="617775"/>
                  <a:pt x="2748947" y="621506"/>
                  <a:pt x="2734047" y="614045"/>
                </a:cubicBezTo>
                <a:close/>
                <a:moveTo>
                  <a:pt x="2539204" y="610393"/>
                </a:moveTo>
                <a:lnTo>
                  <a:pt x="2541056" y="610393"/>
                </a:lnTo>
                <a:cubicBezTo>
                  <a:pt x="2541056" y="610393"/>
                  <a:pt x="2541056" y="610393"/>
                  <a:pt x="2533647" y="614362"/>
                </a:cubicBezTo>
                <a:close/>
                <a:moveTo>
                  <a:pt x="1926693" y="610129"/>
                </a:moveTo>
                <a:cubicBezTo>
                  <a:pt x="1922988" y="636059"/>
                  <a:pt x="1960030" y="606425"/>
                  <a:pt x="1960030" y="628650"/>
                </a:cubicBezTo>
                <a:cubicBezTo>
                  <a:pt x="1960030" y="628650"/>
                  <a:pt x="1960030" y="628650"/>
                  <a:pt x="1971143" y="617538"/>
                </a:cubicBezTo>
                <a:cubicBezTo>
                  <a:pt x="1971143" y="617538"/>
                  <a:pt x="1971143" y="617538"/>
                  <a:pt x="1974847" y="624946"/>
                </a:cubicBezTo>
                <a:cubicBezTo>
                  <a:pt x="1960030" y="636059"/>
                  <a:pt x="1948918" y="628650"/>
                  <a:pt x="1930397" y="632354"/>
                </a:cubicBezTo>
                <a:cubicBezTo>
                  <a:pt x="1922988" y="636059"/>
                  <a:pt x="1926693" y="639763"/>
                  <a:pt x="1922988" y="639763"/>
                </a:cubicBezTo>
                <a:cubicBezTo>
                  <a:pt x="1915580" y="636059"/>
                  <a:pt x="1930397" y="632354"/>
                  <a:pt x="1926693" y="628650"/>
                </a:cubicBezTo>
                <a:cubicBezTo>
                  <a:pt x="1915580" y="624946"/>
                  <a:pt x="1897059" y="624946"/>
                  <a:pt x="1885947" y="632354"/>
                </a:cubicBezTo>
                <a:cubicBezTo>
                  <a:pt x="1874834" y="636059"/>
                  <a:pt x="1882242" y="632354"/>
                  <a:pt x="1878538" y="628650"/>
                </a:cubicBezTo>
                <a:cubicBezTo>
                  <a:pt x="1889651" y="621242"/>
                  <a:pt x="1893355" y="632354"/>
                  <a:pt x="1904468" y="624946"/>
                </a:cubicBezTo>
                <a:cubicBezTo>
                  <a:pt x="1904468" y="621242"/>
                  <a:pt x="1900763" y="624946"/>
                  <a:pt x="1897059" y="624946"/>
                </a:cubicBezTo>
                <a:cubicBezTo>
                  <a:pt x="1904468" y="617538"/>
                  <a:pt x="1915580" y="613833"/>
                  <a:pt x="1926693" y="610129"/>
                </a:cubicBezTo>
                <a:close/>
                <a:moveTo>
                  <a:pt x="2727323" y="606954"/>
                </a:moveTo>
                <a:cubicBezTo>
                  <a:pt x="2716210" y="614362"/>
                  <a:pt x="2723619" y="606954"/>
                  <a:pt x="2716210" y="610658"/>
                </a:cubicBezTo>
                <a:cubicBezTo>
                  <a:pt x="2716210" y="610658"/>
                  <a:pt x="2727323" y="603250"/>
                  <a:pt x="2727323" y="606954"/>
                </a:cubicBezTo>
                <a:close/>
                <a:moveTo>
                  <a:pt x="2771297" y="606583"/>
                </a:moveTo>
                <a:cubicBezTo>
                  <a:pt x="2775022" y="606583"/>
                  <a:pt x="2775022" y="606583"/>
                  <a:pt x="2775022" y="606583"/>
                </a:cubicBezTo>
                <a:lnTo>
                  <a:pt x="2774929" y="606653"/>
                </a:lnTo>
                <a:close/>
                <a:moveTo>
                  <a:pt x="2544760" y="606425"/>
                </a:moveTo>
                <a:lnTo>
                  <a:pt x="2539204" y="610393"/>
                </a:lnTo>
                <a:lnTo>
                  <a:pt x="2537351" y="610393"/>
                </a:lnTo>
                <a:cubicBezTo>
                  <a:pt x="2541056" y="606425"/>
                  <a:pt x="2544760" y="606425"/>
                  <a:pt x="2544760" y="606425"/>
                </a:cubicBezTo>
                <a:close/>
                <a:moveTo>
                  <a:pt x="3217860" y="592137"/>
                </a:moveTo>
                <a:lnTo>
                  <a:pt x="3225798" y="592137"/>
                </a:lnTo>
                <a:lnTo>
                  <a:pt x="3217860" y="598487"/>
                </a:lnTo>
                <a:close/>
                <a:moveTo>
                  <a:pt x="1800796" y="587490"/>
                </a:moveTo>
                <a:cubicBezTo>
                  <a:pt x="1802976" y="586680"/>
                  <a:pt x="1805332" y="587375"/>
                  <a:pt x="1808160" y="591079"/>
                </a:cubicBezTo>
                <a:lnTo>
                  <a:pt x="1781771" y="602191"/>
                </a:lnTo>
                <a:cubicBezTo>
                  <a:pt x="1781771" y="602191"/>
                  <a:pt x="1781771" y="602191"/>
                  <a:pt x="1777997" y="594783"/>
                </a:cubicBezTo>
                <a:cubicBezTo>
                  <a:pt x="1789310" y="605896"/>
                  <a:pt x="1794257" y="589921"/>
                  <a:pt x="1800796" y="587490"/>
                </a:cubicBezTo>
                <a:close/>
                <a:moveTo>
                  <a:pt x="2224085" y="584200"/>
                </a:moveTo>
                <a:cubicBezTo>
                  <a:pt x="2224085" y="584200"/>
                  <a:pt x="2224085" y="584200"/>
                  <a:pt x="2232022" y="591343"/>
                </a:cubicBezTo>
                <a:cubicBezTo>
                  <a:pt x="2220116" y="598487"/>
                  <a:pt x="2216147" y="587772"/>
                  <a:pt x="2224085" y="584200"/>
                </a:cubicBezTo>
                <a:close/>
                <a:moveTo>
                  <a:pt x="2101054" y="584200"/>
                </a:moveTo>
                <a:cubicBezTo>
                  <a:pt x="2105023" y="584200"/>
                  <a:pt x="2120898" y="584200"/>
                  <a:pt x="2120898" y="584200"/>
                </a:cubicBezTo>
                <a:cubicBezTo>
                  <a:pt x="2116929" y="587375"/>
                  <a:pt x="2116929" y="587375"/>
                  <a:pt x="2112960" y="587375"/>
                </a:cubicBezTo>
                <a:cubicBezTo>
                  <a:pt x="2112960" y="584200"/>
                  <a:pt x="2097085" y="587375"/>
                  <a:pt x="2101054" y="584200"/>
                </a:cubicBezTo>
                <a:close/>
                <a:moveTo>
                  <a:pt x="2049990" y="576791"/>
                </a:moveTo>
                <a:cubicBezTo>
                  <a:pt x="2057398" y="584199"/>
                  <a:pt x="2038877" y="584199"/>
                  <a:pt x="2035173" y="595312"/>
                </a:cubicBezTo>
                <a:cubicBezTo>
                  <a:pt x="2024060" y="595312"/>
                  <a:pt x="2035173" y="573087"/>
                  <a:pt x="2049990" y="576791"/>
                </a:cubicBezTo>
                <a:close/>
                <a:moveTo>
                  <a:pt x="3057522" y="573087"/>
                </a:moveTo>
                <a:lnTo>
                  <a:pt x="3068635" y="576262"/>
                </a:lnTo>
                <a:lnTo>
                  <a:pt x="3060697" y="576262"/>
                </a:lnTo>
                <a:close/>
                <a:moveTo>
                  <a:pt x="1989452" y="573087"/>
                </a:moveTo>
                <a:cubicBezTo>
                  <a:pt x="1978022" y="581024"/>
                  <a:pt x="1997072" y="573087"/>
                  <a:pt x="1985642" y="581024"/>
                </a:cubicBezTo>
                <a:cubicBezTo>
                  <a:pt x="1978022" y="581024"/>
                  <a:pt x="1978022" y="581024"/>
                  <a:pt x="1978022" y="577055"/>
                </a:cubicBezTo>
                <a:cubicBezTo>
                  <a:pt x="1978022" y="577055"/>
                  <a:pt x="1978022" y="577055"/>
                  <a:pt x="1989452" y="573087"/>
                </a:cubicBezTo>
                <a:close/>
                <a:moveTo>
                  <a:pt x="3124515" y="569458"/>
                </a:moveTo>
                <a:lnTo>
                  <a:pt x="3129002" y="570573"/>
                </a:lnTo>
                <a:lnTo>
                  <a:pt x="3128166" y="570904"/>
                </a:lnTo>
                <a:cubicBezTo>
                  <a:pt x="3128166" y="570422"/>
                  <a:pt x="3128166" y="569458"/>
                  <a:pt x="3124515" y="569458"/>
                </a:cubicBezTo>
                <a:close/>
                <a:moveTo>
                  <a:pt x="1974847" y="561975"/>
                </a:moveTo>
                <a:lnTo>
                  <a:pt x="1982785" y="565150"/>
                </a:lnTo>
                <a:lnTo>
                  <a:pt x="1978022" y="565150"/>
                </a:lnTo>
                <a:close/>
                <a:moveTo>
                  <a:pt x="1960560" y="558800"/>
                </a:moveTo>
                <a:cubicBezTo>
                  <a:pt x="1952849" y="558800"/>
                  <a:pt x="1937427" y="569912"/>
                  <a:pt x="1933572" y="566208"/>
                </a:cubicBezTo>
                <a:cubicBezTo>
                  <a:pt x="1933572" y="566208"/>
                  <a:pt x="1933572" y="566208"/>
                  <a:pt x="1960560" y="558800"/>
                </a:cubicBezTo>
                <a:close/>
                <a:moveTo>
                  <a:pt x="3077048" y="554037"/>
                </a:moveTo>
                <a:cubicBezTo>
                  <a:pt x="3080700" y="557892"/>
                  <a:pt x="3088002" y="557892"/>
                  <a:pt x="3091653" y="554037"/>
                </a:cubicBezTo>
                <a:cubicBezTo>
                  <a:pt x="3091653" y="554037"/>
                  <a:pt x="3091653" y="554037"/>
                  <a:pt x="3095305" y="561748"/>
                </a:cubicBezTo>
                <a:cubicBezTo>
                  <a:pt x="3098956" y="557892"/>
                  <a:pt x="3109910" y="557892"/>
                  <a:pt x="3102607" y="554037"/>
                </a:cubicBezTo>
                <a:cubicBezTo>
                  <a:pt x="3113561" y="557892"/>
                  <a:pt x="3128166" y="557892"/>
                  <a:pt x="3142771" y="557892"/>
                </a:cubicBezTo>
                <a:cubicBezTo>
                  <a:pt x="3142771" y="557892"/>
                  <a:pt x="3142771" y="557892"/>
                  <a:pt x="3135468" y="565603"/>
                </a:cubicBezTo>
                <a:cubicBezTo>
                  <a:pt x="3142771" y="561748"/>
                  <a:pt x="3146422" y="569458"/>
                  <a:pt x="3142771" y="573313"/>
                </a:cubicBezTo>
                <a:cubicBezTo>
                  <a:pt x="3140945" y="571386"/>
                  <a:pt x="3136381" y="571386"/>
                  <a:pt x="3132274" y="571386"/>
                </a:cubicBezTo>
                <a:lnTo>
                  <a:pt x="3129002" y="570573"/>
                </a:lnTo>
                <a:lnTo>
                  <a:pt x="3131817" y="569458"/>
                </a:lnTo>
                <a:cubicBezTo>
                  <a:pt x="3131817" y="565603"/>
                  <a:pt x="3117212" y="565603"/>
                  <a:pt x="3117212" y="569458"/>
                </a:cubicBezTo>
                <a:cubicBezTo>
                  <a:pt x="3098956" y="569458"/>
                  <a:pt x="3124515" y="581024"/>
                  <a:pt x="3120863" y="581024"/>
                </a:cubicBezTo>
                <a:cubicBezTo>
                  <a:pt x="3106258" y="569458"/>
                  <a:pt x="3098956" y="577169"/>
                  <a:pt x="3088002" y="581024"/>
                </a:cubicBezTo>
                <a:cubicBezTo>
                  <a:pt x="3077048" y="577169"/>
                  <a:pt x="3080700" y="573313"/>
                  <a:pt x="3084351" y="569458"/>
                </a:cubicBezTo>
                <a:cubicBezTo>
                  <a:pt x="3073397" y="565603"/>
                  <a:pt x="3077048" y="573313"/>
                  <a:pt x="3073397" y="569458"/>
                </a:cubicBezTo>
                <a:cubicBezTo>
                  <a:pt x="3084351" y="569458"/>
                  <a:pt x="3077048" y="557892"/>
                  <a:pt x="3077048" y="554037"/>
                </a:cubicBezTo>
                <a:close/>
                <a:moveTo>
                  <a:pt x="2514598" y="550862"/>
                </a:moveTo>
                <a:cubicBezTo>
                  <a:pt x="2510893" y="558270"/>
                  <a:pt x="2525710" y="558270"/>
                  <a:pt x="2514598" y="561974"/>
                </a:cubicBezTo>
                <a:lnTo>
                  <a:pt x="2503485" y="561974"/>
                </a:lnTo>
                <a:cubicBezTo>
                  <a:pt x="2503485" y="558270"/>
                  <a:pt x="2514598" y="554566"/>
                  <a:pt x="2514598" y="550862"/>
                </a:cubicBezTo>
                <a:close/>
                <a:moveTo>
                  <a:pt x="2729089" y="545182"/>
                </a:moveTo>
                <a:cubicBezTo>
                  <a:pt x="2730339" y="545008"/>
                  <a:pt x="2720338" y="548481"/>
                  <a:pt x="2723195" y="554037"/>
                </a:cubicBezTo>
                <a:cubicBezTo>
                  <a:pt x="2719385" y="554037"/>
                  <a:pt x="2719385" y="546629"/>
                  <a:pt x="2723195" y="546629"/>
                </a:cubicBezTo>
                <a:cubicBezTo>
                  <a:pt x="2727005" y="545703"/>
                  <a:pt x="2728672" y="545240"/>
                  <a:pt x="2729089" y="545182"/>
                </a:cubicBezTo>
                <a:close/>
                <a:moveTo>
                  <a:pt x="2700335" y="543485"/>
                </a:moveTo>
                <a:cubicBezTo>
                  <a:pt x="2700335" y="543485"/>
                  <a:pt x="2700335" y="543485"/>
                  <a:pt x="2711447" y="550956"/>
                </a:cubicBezTo>
                <a:cubicBezTo>
                  <a:pt x="2704039" y="554691"/>
                  <a:pt x="2678110" y="554691"/>
                  <a:pt x="2666997" y="565897"/>
                </a:cubicBezTo>
                <a:cubicBezTo>
                  <a:pt x="2670701" y="569632"/>
                  <a:pt x="2678110" y="562162"/>
                  <a:pt x="2681814" y="562162"/>
                </a:cubicBezTo>
                <a:cubicBezTo>
                  <a:pt x="2678110" y="565897"/>
                  <a:pt x="2670701" y="565897"/>
                  <a:pt x="2674405" y="569632"/>
                </a:cubicBezTo>
                <a:cubicBezTo>
                  <a:pt x="2666997" y="569632"/>
                  <a:pt x="2663293" y="565897"/>
                  <a:pt x="2652180" y="573368"/>
                </a:cubicBezTo>
                <a:cubicBezTo>
                  <a:pt x="2652180" y="573368"/>
                  <a:pt x="2652180" y="573368"/>
                  <a:pt x="2652180" y="565897"/>
                </a:cubicBezTo>
                <a:cubicBezTo>
                  <a:pt x="2626251" y="573368"/>
                  <a:pt x="2600322" y="592044"/>
                  <a:pt x="2566985" y="595779"/>
                </a:cubicBezTo>
                <a:cubicBezTo>
                  <a:pt x="2566985" y="595779"/>
                  <a:pt x="2566985" y="595779"/>
                  <a:pt x="2570689" y="603250"/>
                </a:cubicBezTo>
                <a:cubicBezTo>
                  <a:pt x="2563280" y="592044"/>
                  <a:pt x="2559576" y="603250"/>
                  <a:pt x="2555872" y="603250"/>
                </a:cubicBezTo>
                <a:lnTo>
                  <a:pt x="2555872" y="599515"/>
                </a:lnTo>
                <a:cubicBezTo>
                  <a:pt x="2570689" y="592044"/>
                  <a:pt x="2596618" y="577103"/>
                  <a:pt x="2607730" y="565897"/>
                </a:cubicBezTo>
                <a:cubicBezTo>
                  <a:pt x="2611435" y="565897"/>
                  <a:pt x="2633660" y="565897"/>
                  <a:pt x="2641068" y="558426"/>
                </a:cubicBezTo>
                <a:cubicBezTo>
                  <a:pt x="2655885" y="565897"/>
                  <a:pt x="2652180" y="543485"/>
                  <a:pt x="2670701" y="547221"/>
                </a:cubicBezTo>
                <a:cubicBezTo>
                  <a:pt x="2659589" y="550956"/>
                  <a:pt x="2674405" y="558426"/>
                  <a:pt x="2685518" y="550956"/>
                </a:cubicBezTo>
                <a:cubicBezTo>
                  <a:pt x="2689222" y="539750"/>
                  <a:pt x="2696630" y="550956"/>
                  <a:pt x="2700335" y="543485"/>
                </a:cubicBezTo>
                <a:close/>
                <a:moveTo>
                  <a:pt x="2008435" y="536575"/>
                </a:moveTo>
                <a:cubicBezTo>
                  <a:pt x="2008435" y="536575"/>
                  <a:pt x="2008435" y="536575"/>
                  <a:pt x="1997406" y="540226"/>
                </a:cubicBezTo>
                <a:cubicBezTo>
                  <a:pt x="1997406" y="540226"/>
                  <a:pt x="1997406" y="540226"/>
                  <a:pt x="2012112" y="547529"/>
                </a:cubicBezTo>
                <a:cubicBezTo>
                  <a:pt x="2023140" y="547529"/>
                  <a:pt x="2015788" y="540226"/>
                  <a:pt x="2019464" y="536575"/>
                </a:cubicBezTo>
                <a:cubicBezTo>
                  <a:pt x="2026817" y="536575"/>
                  <a:pt x="2030493" y="536575"/>
                  <a:pt x="2034169" y="540226"/>
                </a:cubicBezTo>
                <a:cubicBezTo>
                  <a:pt x="2034169" y="540226"/>
                  <a:pt x="2034169" y="540226"/>
                  <a:pt x="2026817" y="540226"/>
                </a:cubicBezTo>
                <a:cubicBezTo>
                  <a:pt x="2026817" y="547529"/>
                  <a:pt x="2015788" y="547529"/>
                  <a:pt x="2019464" y="554831"/>
                </a:cubicBezTo>
                <a:cubicBezTo>
                  <a:pt x="2019464" y="554831"/>
                  <a:pt x="2019464" y="554831"/>
                  <a:pt x="2030493" y="551180"/>
                </a:cubicBezTo>
                <a:cubicBezTo>
                  <a:pt x="2041522" y="554831"/>
                  <a:pt x="2012112" y="562133"/>
                  <a:pt x="2026817" y="562133"/>
                </a:cubicBezTo>
                <a:cubicBezTo>
                  <a:pt x="2019464" y="573087"/>
                  <a:pt x="2001083" y="569436"/>
                  <a:pt x="1993730" y="573087"/>
                </a:cubicBezTo>
                <a:cubicBezTo>
                  <a:pt x="1993730" y="565785"/>
                  <a:pt x="2008435" y="565785"/>
                  <a:pt x="2015788" y="562133"/>
                </a:cubicBezTo>
                <a:cubicBezTo>
                  <a:pt x="2008435" y="558482"/>
                  <a:pt x="2023140" y="558482"/>
                  <a:pt x="2015788" y="554831"/>
                </a:cubicBezTo>
                <a:cubicBezTo>
                  <a:pt x="2008435" y="551180"/>
                  <a:pt x="2001083" y="558482"/>
                  <a:pt x="2004759" y="558482"/>
                </a:cubicBezTo>
                <a:cubicBezTo>
                  <a:pt x="2004759" y="551180"/>
                  <a:pt x="1986377" y="562133"/>
                  <a:pt x="1997406" y="554831"/>
                </a:cubicBezTo>
                <a:cubicBezTo>
                  <a:pt x="2001083" y="554831"/>
                  <a:pt x="2008435" y="547529"/>
                  <a:pt x="2008435" y="547529"/>
                </a:cubicBezTo>
                <a:cubicBezTo>
                  <a:pt x="1993730" y="543877"/>
                  <a:pt x="1982701" y="558482"/>
                  <a:pt x="1971672" y="558482"/>
                </a:cubicBezTo>
                <a:cubicBezTo>
                  <a:pt x="1975348" y="543877"/>
                  <a:pt x="1993730" y="540226"/>
                  <a:pt x="2008435" y="536575"/>
                </a:cubicBezTo>
                <a:close/>
                <a:moveTo>
                  <a:pt x="2760064" y="534292"/>
                </a:moveTo>
                <a:cubicBezTo>
                  <a:pt x="2760527" y="534788"/>
                  <a:pt x="2761454" y="535780"/>
                  <a:pt x="2767010" y="535780"/>
                </a:cubicBezTo>
                <a:cubicBezTo>
                  <a:pt x="2767010" y="539749"/>
                  <a:pt x="2759601" y="535780"/>
                  <a:pt x="2755897" y="535780"/>
                </a:cubicBezTo>
                <a:cubicBezTo>
                  <a:pt x="2759601" y="533796"/>
                  <a:pt x="2759601" y="533796"/>
                  <a:pt x="2760064" y="534292"/>
                </a:cubicBezTo>
                <a:close/>
                <a:moveTo>
                  <a:pt x="3075415" y="531594"/>
                </a:moveTo>
                <a:cubicBezTo>
                  <a:pt x="3081434" y="530999"/>
                  <a:pt x="3086528" y="533975"/>
                  <a:pt x="3092547" y="534333"/>
                </a:cubicBezTo>
                <a:lnTo>
                  <a:pt x="3097033" y="533340"/>
                </a:lnTo>
                <a:lnTo>
                  <a:pt x="3087685" y="539750"/>
                </a:lnTo>
                <a:cubicBezTo>
                  <a:pt x="3080277" y="539750"/>
                  <a:pt x="3072868" y="539750"/>
                  <a:pt x="3076573" y="535940"/>
                </a:cubicBezTo>
                <a:lnTo>
                  <a:pt x="3065460" y="535940"/>
                </a:lnTo>
                <a:cubicBezTo>
                  <a:pt x="3069164" y="533082"/>
                  <a:pt x="3072405" y="531892"/>
                  <a:pt x="3075415" y="531594"/>
                </a:cubicBezTo>
                <a:close/>
                <a:moveTo>
                  <a:pt x="3099808" y="531437"/>
                </a:moveTo>
                <a:lnTo>
                  <a:pt x="3102502" y="532130"/>
                </a:lnTo>
                <a:lnTo>
                  <a:pt x="3097033" y="533340"/>
                </a:lnTo>
                <a:close/>
                <a:moveTo>
                  <a:pt x="2614732" y="528637"/>
                </a:moveTo>
                <a:cubicBezTo>
                  <a:pt x="2603741" y="536257"/>
                  <a:pt x="2625722" y="532447"/>
                  <a:pt x="2611068" y="540067"/>
                </a:cubicBezTo>
                <a:cubicBezTo>
                  <a:pt x="2611068" y="536257"/>
                  <a:pt x="2603741" y="540067"/>
                  <a:pt x="2600078" y="540067"/>
                </a:cubicBezTo>
                <a:cubicBezTo>
                  <a:pt x="2589087" y="547687"/>
                  <a:pt x="2585424" y="547687"/>
                  <a:pt x="2578097" y="547687"/>
                </a:cubicBezTo>
                <a:cubicBezTo>
                  <a:pt x="2589087" y="543877"/>
                  <a:pt x="2592751" y="540067"/>
                  <a:pt x="2603741" y="536257"/>
                </a:cubicBezTo>
                <a:cubicBezTo>
                  <a:pt x="2603741" y="536257"/>
                  <a:pt x="2603741" y="536257"/>
                  <a:pt x="2596414" y="536257"/>
                </a:cubicBezTo>
                <a:cubicBezTo>
                  <a:pt x="2603741" y="540067"/>
                  <a:pt x="2611068" y="528637"/>
                  <a:pt x="2614732" y="528637"/>
                </a:cubicBezTo>
                <a:close/>
                <a:moveTo>
                  <a:pt x="2853495" y="528149"/>
                </a:moveTo>
                <a:lnTo>
                  <a:pt x="2856972" y="528240"/>
                </a:lnTo>
                <a:cubicBezTo>
                  <a:pt x="2853247" y="528240"/>
                  <a:pt x="2853247" y="528240"/>
                  <a:pt x="2853247" y="528240"/>
                </a:cubicBezTo>
                <a:close/>
                <a:moveTo>
                  <a:pt x="2555872" y="527844"/>
                </a:moveTo>
                <a:cubicBezTo>
                  <a:pt x="2548368" y="535781"/>
                  <a:pt x="2544615" y="531812"/>
                  <a:pt x="2537111" y="543718"/>
                </a:cubicBezTo>
                <a:cubicBezTo>
                  <a:pt x="2537111" y="543718"/>
                  <a:pt x="2537111" y="543718"/>
                  <a:pt x="2525854" y="539750"/>
                </a:cubicBezTo>
                <a:cubicBezTo>
                  <a:pt x="2525854" y="547687"/>
                  <a:pt x="2522102" y="543718"/>
                  <a:pt x="2514597" y="543718"/>
                </a:cubicBezTo>
                <a:cubicBezTo>
                  <a:pt x="2514597" y="523875"/>
                  <a:pt x="2544615" y="531812"/>
                  <a:pt x="2555872" y="527844"/>
                </a:cubicBezTo>
                <a:close/>
                <a:moveTo>
                  <a:pt x="2989057" y="526222"/>
                </a:moveTo>
                <a:lnTo>
                  <a:pt x="2994797" y="531971"/>
                </a:lnTo>
                <a:cubicBezTo>
                  <a:pt x="2998522" y="535702"/>
                  <a:pt x="2972447" y="546893"/>
                  <a:pt x="2972447" y="543163"/>
                </a:cubicBezTo>
                <a:cubicBezTo>
                  <a:pt x="2972447" y="543163"/>
                  <a:pt x="2972447" y="543163"/>
                  <a:pt x="2972447" y="539432"/>
                </a:cubicBezTo>
                <a:cubicBezTo>
                  <a:pt x="2961272" y="546893"/>
                  <a:pt x="2942647" y="554355"/>
                  <a:pt x="2946372" y="561816"/>
                </a:cubicBezTo>
                <a:cubicBezTo>
                  <a:pt x="2957547" y="569277"/>
                  <a:pt x="2972447" y="554355"/>
                  <a:pt x="2983622" y="558085"/>
                </a:cubicBezTo>
                <a:cubicBezTo>
                  <a:pt x="2983622" y="558085"/>
                  <a:pt x="2983622" y="558085"/>
                  <a:pt x="2998522" y="558085"/>
                </a:cubicBezTo>
                <a:cubicBezTo>
                  <a:pt x="3005972" y="561816"/>
                  <a:pt x="2991072" y="561816"/>
                  <a:pt x="2994797" y="569277"/>
                </a:cubicBezTo>
                <a:cubicBezTo>
                  <a:pt x="2998522" y="565547"/>
                  <a:pt x="3002247" y="565547"/>
                  <a:pt x="3005972" y="565547"/>
                </a:cubicBezTo>
                <a:cubicBezTo>
                  <a:pt x="3002247" y="565547"/>
                  <a:pt x="2998522" y="569277"/>
                  <a:pt x="2991072" y="576738"/>
                </a:cubicBezTo>
                <a:cubicBezTo>
                  <a:pt x="2991072" y="576738"/>
                  <a:pt x="2991072" y="576738"/>
                  <a:pt x="2964997" y="576738"/>
                </a:cubicBezTo>
                <a:cubicBezTo>
                  <a:pt x="2938922" y="561816"/>
                  <a:pt x="2905397" y="599122"/>
                  <a:pt x="2883047" y="602853"/>
                </a:cubicBezTo>
                <a:cubicBezTo>
                  <a:pt x="2883047" y="602853"/>
                  <a:pt x="2883047" y="602853"/>
                  <a:pt x="2886772" y="602853"/>
                </a:cubicBezTo>
                <a:cubicBezTo>
                  <a:pt x="2875597" y="602853"/>
                  <a:pt x="2864422" y="602853"/>
                  <a:pt x="2856972" y="610314"/>
                </a:cubicBezTo>
                <a:cubicBezTo>
                  <a:pt x="2856972" y="610314"/>
                  <a:pt x="2856972" y="610314"/>
                  <a:pt x="2849522" y="602853"/>
                </a:cubicBezTo>
                <a:cubicBezTo>
                  <a:pt x="2849522" y="602853"/>
                  <a:pt x="2849522" y="602853"/>
                  <a:pt x="2838347" y="610314"/>
                </a:cubicBezTo>
                <a:cubicBezTo>
                  <a:pt x="2834622" y="606583"/>
                  <a:pt x="2853247" y="606583"/>
                  <a:pt x="2845797" y="599122"/>
                </a:cubicBezTo>
                <a:cubicBezTo>
                  <a:pt x="2827172" y="599122"/>
                  <a:pt x="2812272" y="621506"/>
                  <a:pt x="2789922" y="621506"/>
                </a:cubicBezTo>
                <a:cubicBezTo>
                  <a:pt x="2781541" y="615910"/>
                  <a:pt x="2768969" y="625003"/>
                  <a:pt x="2758492" y="626752"/>
                </a:cubicBezTo>
                <a:lnTo>
                  <a:pt x="2749972" y="625399"/>
                </a:lnTo>
                <a:lnTo>
                  <a:pt x="2774929" y="606653"/>
                </a:lnTo>
                <a:lnTo>
                  <a:pt x="2786488" y="606875"/>
                </a:lnTo>
                <a:cubicBezTo>
                  <a:pt x="2802727" y="602853"/>
                  <a:pt x="2821585" y="588863"/>
                  <a:pt x="2838347" y="591661"/>
                </a:cubicBezTo>
                <a:cubicBezTo>
                  <a:pt x="2838347" y="591661"/>
                  <a:pt x="2838347" y="591661"/>
                  <a:pt x="2845797" y="580469"/>
                </a:cubicBezTo>
                <a:cubicBezTo>
                  <a:pt x="2845797" y="580469"/>
                  <a:pt x="2845797" y="580469"/>
                  <a:pt x="2864422" y="584200"/>
                </a:cubicBezTo>
                <a:cubicBezTo>
                  <a:pt x="2860697" y="587930"/>
                  <a:pt x="2856972" y="587930"/>
                  <a:pt x="2860697" y="591661"/>
                </a:cubicBezTo>
                <a:cubicBezTo>
                  <a:pt x="2860697" y="591661"/>
                  <a:pt x="2860697" y="591661"/>
                  <a:pt x="2871872" y="587930"/>
                </a:cubicBezTo>
                <a:cubicBezTo>
                  <a:pt x="2871872" y="587930"/>
                  <a:pt x="2871872" y="587930"/>
                  <a:pt x="2868147" y="580469"/>
                </a:cubicBezTo>
                <a:cubicBezTo>
                  <a:pt x="2875597" y="587930"/>
                  <a:pt x="2886772" y="580469"/>
                  <a:pt x="2890497" y="584200"/>
                </a:cubicBezTo>
                <a:cubicBezTo>
                  <a:pt x="2890497" y="584200"/>
                  <a:pt x="2890497" y="584200"/>
                  <a:pt x="2897947" y="576738"/>
                </a:cubicBezTo>
                <a:cubicBezTo>
                  <a:pt x="2905397" y="591661"/>
                  <a:pt x="2920297" y="565547"/>
                  <a:pt x="2935197" y="569277"/>
                </a:cubicBezTo>
                <a:cubicBezTo>
                  <a:pt x="2935197" y="554355"/>
                  <a:pt x="2909122" y="569277"/>
                  <a:pt x="2901672" y="561816"/>
                </a:cubicBezTo>
                <a:cubicBezTo>
                  <a:pt x="2901672" y="561816"/>
                  <a:pt x="2901672" y="565547"/>
                  <a:pt x="2901672" y="565547"/>
                </a:cubicBezTo>
                <a:cubicBezTo>
                  <a:pt x="2901672" y="573008"/>
                  <a:pt x="2879322" y="573008"/>
                  <a:pt x="2856972" y="576738"/>
                </a:cubicBezTo>
                <a:cubicBezTo>
                  <a:pt x="2860697" y="573008"/>
                  <a:pt x="2868147" y="565547"/>
                  <a:pt x="2879322" y="565547"/>
                </a:cubicBezTo>
                <a:cubicBezTo>
                  <a:pt x="2879322" y="565547"/>
                  <a:pt x="2879322" y="565547"/>
                  <a:pt x="2875597" y="561816"/>
                </a:cubicBezTo>
                <a:cubicBezTo>
                  <a:pt x="2886772" y="550624"/>
                  <a:pt x="2912847" y="546893"/>
                  <a:pt x="2927747" y="539432"/>
                </a:cubicBezTo>
                <a:cubicBezTo>
                  <a:pt x="2916572" y="539432"/>
                  <a:pt x="2927747" y="531971"/>
                  <a:pt x="2920297" y="531971"/>
                </a:cubicBezTo>
                <a:cubicBezTo>
                  <a:pt x="2935197" y="546893"/>
                  <a:pt x="2942647" y="531971"/>
                  <a:pt x="2964997" y="543163"/>
                </a:cubicBezTo>
                <a:cubicBezTo>
                  <a:pt x="2963135" y="539432"/>
                  <a:pt x="2966860" y="534769"/>
                  <a:pt x="2972913" y="531038"/>
                </a:cubicBezTo>
                <a:close/>
                <a:moveTo>
                  <a:pt x="3050643" y="523875"/>
                </a:moveTo>
                <a:cubicBezTo>
                  <a:pt x="3050643" y="523875"/>
                  <a:pt x="3050643" y="523875"/>
                  <a:pt x="3065460" y="528108"/>
                </a:cubicBezTo>
                <a:cubicBezTo>
                  <a:pt x="3058052" y="536575"/>
                  <a:pt x="3043235" y="536575"/>
                  <a:pt x="3032122" y="536575"/>
                </a:cubicBezTo>
                <a:cubicBezTo>
                  <a:pt x="3035826" y="532342"/>
                  <a:pt x="3054347" y="536575"/>
                  <a:pt x="3050643" y="523875"/>
                </a:cubicBezTo>
                <a:close/>
                <a:moveTo>
                  <a:pt x="2771161" y="523863"/>
                </a:moveTo>
                <a:lnTo>
                  <a:pt x="2771297" y="524510"/>
                </a:lnTo>
                <a:cubicBezTo>
                  <a:pt x="2763847" y="524510"/>
                  <a:pt x="2763847" y="524510"/>
                  <a:pt x="2763847" y="524510"/>
                </a:cubicBezTo>
                <a:close/>
                <a:moveTo>
                  <a:pt x="2994421" y="523756"/>
                </a:moveTo>
                <a:lnTo>
                  <a:pt x="2994797" y="524510"/>
                </a:lnTo>
                <a:lnTo>
                  <a:pt x="2989057" y="526222"/>
                </a:lnTo>
                <a:lnTo>
                  <a:pt x="2987347" y="524510"/>
                </a:lnTo>
                <a:close/>
                <a:moveTo>
                  <a:pt x="3098798" y="520700"/>
                </a:moveTo>
                <a:cubicBezTo>
                  <a:pt x="3106206" y="520700"/>
                  <a:pt x="3106206" y="524510"/>
                  <a:pt x="3109910" y="524510"/>
                </a:cubicBezTo>
                <a:cubicBezTo>
                  <a:pt x="3109910" y="524510"/>
                  <a:pt x="3109910" y="524510"/>
                  <a:pt x="3107132" y="526415"/>
                </a:cubicBezTo>
                <a:lnTo>
                  <a:pt x="3099808" y="531437"/>
                </a:lnTo>
                <a:lnTo>
                  <a:pt x="3087685" y="528320"/>
                </a:lnTo>
                <a:cubicBezTo>
                  <a:pt x="3091389" y="524510"/>
                  <a:pt x="3095093" y="524510"/>
                  <a:pt x="3098798" y="520700"/>
                </a:cubicBezTo>
                <a:close/>
                <a:moveTo>
                  <a:pt x="2763835" y="520700"/>
                </a:moveTo>
                <a:lnTo>
                  <a:pt x="2752723" y="528637"/>
                </a:lnTo>
                <a:lnTo>
                  <a:pt x="2744785" y="523875"/>
                </a:lnTo>
                <a:close/>
                <a:moveTo>
                  <a:pt x="2071050" y="519377"/>
                </a:moveTo>
                <a:cubicBezTo>
                  <a:pt x="2074860" y="518451"/>
                  <a:pt x="2077717" y="519377"/>
                  <a:pt x="2075812" y="521229"/>
                </a:cubicBezTo>
                <a:cubicBezTo>
                  <a:pt x="2072002" y="524933"/>
                  <a:pt x="2075812" y="524933"/>
                  <a:pt x="2075812" y="528637"/>
                </a:cubicBezTo>
                <a:cubicBezTo>
                  <a:pt x="2075812" y="528637"/>
                  <a:pt x="2068192" y="521229"/>
                  <a:pt x="2060572" y="528637"/>
                </a:cubicBezTo>
                <a:cubicBezTo>
                  <a:pt x="2062477" y="523081"/>
                  <a:pt x="2067240" y="520303"/>
                  <a:pt x="2071050" y="519377"/>
                </a:cubicBezTo>
                <a:close/>
                <a:moveTo>
                  <a:pt x="2294887" y="517525"/>
                </a:moveTo>
                <a:cubicBezTo>
                  <a:pt x="2298697" y="521229"/>
                  <a:pt x="2279647" y="517525"/>
                  <a:pt x="2287267" y="524933"/>
                </a:cubicBezTo>
                <a:cubicBezTo>
                  <a:pt x="2279647" y="528637"/>
                  <a:pt x="2283457" y="521229"/>
                  <a:pt x="2283457" y="521229"/>
                </a:cubicBezTo>
                <a:cubicBezTo>
                  <a:pt x="2283457" y="521229"/>
                  <a:pt x="2283457" y="521229"/>
                  <a:pt x="2294887" y="517525"/>
                </a:cubicBezTo>
                <a:close/>
                <a:moveTo>
                  <a:pt x="2551705" y="512762"/>
                </a:moveTo>
                <a:cubicBezTo>
                  <a:pt x="2555476" y="523874"/>
                  <a:pt x="2570557" y="516466"/>
                  <a:pt x="2578098" y="523874"/>
                </a:cubicBezTo>
                <a:lnTo>
                  <a:pt x="2570557" y="523874"/>
                </a:lnTo>
                <a:cubicBezTo>
                  <a:pt x="2566787" y="523874"/>
                  <a:pt x="2547935" y="523874"/>
                  <a:pt x="2551705" y="512762"/>
                </a:cubicBezTo>
                <a:close/>
                <a:moveTo>
                  <a:pt x="3009697" y="509587"/>
                </a:moveTo>
                <a:lnTo>
                  <a:pt x="3008864" y="511256"/>
                </a:lnTo>
                <a:lnTo>
                  <a:pt x="3007835" y="511220"/>
                </a:lnTo>
                <a:cubicBezTo>
                  <a:pt x="3006671" y="510986"/>
                  <a:pt x="3006903" y="510520"/>
                  <a:pt x="3009697" y="509587"/>
                </a:cubicBezTo>
                <a:close/>
                <a:moveTo>
                  <a:pt x="2451098" y="505619"/>
                </a:moveTo>
                <a:cubicBezTo>
                  <a:pt x="2439787" y="517525"/>
                  <a:pt x="2432246" y="513556"/>
                  <a:pt x="2420935" y="513556"/>
                </a:cubicBezTo>
                <a:cubicBezTo>
                  <a:pt x="2428476" y="513556"/>
                  <a:pt x="2443557" y="501650"/>
                  <a:pt x="2451098" y="505619"/>
                </a:cubicBezTo>
                <a:close/>
                <a:moveTo>
                  <a:pt x="2353045" y="503568"/>
                </a:moveTo>
                <a:cubicBezTo>
                  <a:pt x="2359171" y="502179"/>
                  <a:pt x="2363884" y="502179"/>
                  <a:pt x="2365769" y="505883"/>
                </a:cubicBezTo>
                <a:cubicBezTo>
                  <a:pt x="2365769" y="505883"/>
                  <a:pt x="2365769" y="505883"/>
                  <a:pt x="2373310" y="509587"/>
                </a:cubicBezTo>
                <a:cubicBezTo>
                  <a:pt x="2365769" y="513291"/>
                  <a:pt x="2354459" y="516995"/>
                  <a:pt x="2346918" y="520700"/>
                </a:cubicBezTo>
                <a:cubicBezTo>
                  <a:pt x="2339377" y="509587"/>
                  <a:pt x="2316755" y="531812"/>
                  <a:pt x="2312985" y="524404"/>
                </a:cubicBezTo>
                <a:cubicBezTo>
                  <a:pt x="2316755" y="513291"/>
                  <a:pt x="2331837" y="520700"/>
                  <a:pt x="2331837" y="509587"/>
                </a:cubicBezTo>
                <a:cubicBezTo>
                  <a:pt x="2339377" y="507735"/>
                  <a:pt x="2346918" y="504957"/>
                  <a:pt x="2353045" y="503568"/>
                </a:cubicBezTo>
                <a:close/>
                <a:moveTo>
                  <a:pt x="3028970" y="499044"/>
                </a:moveTo>
                <a:lnTo>
                  <a:pt x="3032047" y="502126"/>
                </a:lnTo>
                <a:cubicBezTo>
                  <a:pt x="3028322" y="498395"/>
                  <a:pt x="3020872" y="509587"/>
                  <a:pt x="3017147" y="502126"/>
                </a:cubicBezTo>
                <a:cubicBezTo>
                  <a:pt x="3019010" y="498395"/>
                  <a:pt x="3020872" y="499328"/>
                  <a:pt x="3023200" y="500261"/>
                </a:cubicBezTo>
                <a:close/>
                <a:moveTo>
                  <a:pt x="3028322" y="498395"/>
                </a:moveTo>
                <a:cubicBezTo>
                  <a:pt x="3032047" y="498395"/>
                  <a:pt x="3032047" y="498395"/>
                  <a:pt x="3032047" y="498395"/>
                </a:cubicBezTo>
                <a:lnTo>
                  <a:pt x="3028970" y="499044"/>
                </a:lnTo>
                <a:close/>
                <a:moveTo>
                  <a:pt x="1848799" y="498157"/>
                </a:moveTo>
                <a:cubicBezTo>
                  <a:pt x="1844989" y="501967"/>
                  <a:pt x="1844989" y="501967"/>
                  <a:pt x="1844989" y="501967"/>
                </a:cubicBezTo>
                <a:lnTo>
                  <a:pt x="1844735" y="501713"/>
                </a:lnTo>
                <a:close/>
                <a:moveTo>
                  <a:pt x="2432338" y="495456"/>
                </a:moveTo>
                <a:lnTo>
                  <a:pt x="2432682" y="495994"/>
                </a:lnTo>
                <a:cubicBezTo>
                  <a:pt x="2433555" y="497482"/>
                  <a:pt x="2432682" y="498474"/>
                  <a:pt x="2425697" y="498474"/>
                </a:cubicBezTo>
                <a:close/>
                <a:moveTo>
                  <a:pt x="1896530" y="494665"/>
                </a:moveTo>
                <a:cubicBezTo>
                  <a:pt x="1896530" y="494665"/>
                  <a:pt x="1896530" y="494665"/>
                  <a:pt x="1900235" y="494665"/>
                </a:cubicBezTo>
                <a:cubicBezTo>
                  <a:pt x="1900235" y="494665"/>
                  <a:pt x="1900235" y="494665"/>
                  <a:pt x="1892826" y="498475"/>
                </a:cubicBezTo>
                <a:cubicBezTo>
                  <a:pt x="1892826" y="498475"/>
                  <a:pt x="1892826" y="498475"/>
                  <a:pt x="1896530" y="494665"/>
                </a:cubicBezTo>
                <a:close/>
                <a:moveTo>
                  <a:pt x="2429190" y="490537"/>
                </a:moveTo>
                <a:cubicBezTo>
                  <a:pt x="2429190" y="490537"/>
                  <a:pt x="2429190" y="490537"/>
                  <a:pt x="2443160" y="490537"/>
                </a:cubicBezTo>
                <a:cubicBezTo>
                  <a:pt x="2439667" y="494505"/>
                  <a:pt x="2437048" y="494505"/>
                  <a:pt x="2434429" y="494505"/>
                </a:cubicBezTo>
                <a:lnTo>
                  <a:pt x="2432338" y="495456"/>
                </a:lnTo>
                <a:close/>
                <a:moveTo>
                  <a:pt x="1844989" y="490537"/>
                </a:moveTo>
                <a:cubicBezTo>
                  <a:pt x="1843084" y="492442"/>
                  <a:pt x="1841179" y="495299"/>
                  <a:pt x="1840703" y="497681"/>
                </a:cubicBezTo>
                <a:lnTo>
                  <a:pt x="1844735" y="501713"/>
                </a:lnTo>
                <a:lnTo>
                  <a:pt x="1837369" y="508158"/>
                </a:lnTo>
                <a:cubicBezTo>
                  <a:pt x="1829749" y="509587"/>
                  <a:pt x="1820224" y="509587"/>
                  <a:pt x="1814509" y="509587"/>
                </a:cubicBezTo>
                <a:cubicBezTo>
                  <a:pt x="1814509" y="509587"/>
                  <a:pt x="1814509" y="509587"/>
                  <a:pt x="1818319" y="505777"/>
                </a:cubicBezTo>
                <a:cubicBezTo>
                  <a:pt x="1825939" y="501967"/>
                  <a:pt x="1818319" y="498157"/>
                  <a:pt x="1818319" y="498157"/>
                </a:cubicBezTo>
                <a:cubicBezTo>
                  <a:pt x="1822129" y="501967"/>
                  <a:pt x="1833559" y="490537"/>
                  <a:pt x="1844989" y="490537"/>
                </a:cubicBezTo>
                <a:close/>
                <a:moveTo>
                  <a:pt x="2797172" y="487362"/>
                </a:moveTo>
                <a:cubicBezTo>
                  <a:pt x="2793362" y="498474"/>
                  <a:pt x="2781932" y="487362"/>
                  <a:pt x="2778122" y="491066"/>
                </a:cubicBezTo>
                <a:cubicBezTo>
                  <a:pt x="2781932" y="491066"/>
                  <a:pt x="2789552" y="491066"/>
                  <a:pt x="2797172" y="487362"/>
                </a:cubicBezTo>
                <a:close/>
                <a:moveTo>
                  <a:pt x="2132010" y="487362"/>
                </a:moveTo>
                <a:lnTo>
                  <a:pt x="2132010" y="490537"/>
                </a:lnTo>
                <a:lnTo>
                  <a:pt x="2124072" y="495299"/>
                </a:lnTo>
                <a:lnTo>
                  <a:pt x="2120897" y="495299"/>
                </a:lnTo>
                <a:close/>
                <a:moveTo>
                  <a:pt x="2269532" y="487156"/>
                </a:moveTo>
                <a:lnTo>
                  <a:pt x="2268593" y="488296"/>
                </a:lnTo>
                <a:cubicBezTo>
                  <a:pt x="2266853" y="489511"/>
                  <a:pt x="2264765" y="489743"/>
                  <a:pt x="2261980" y="487891"/>
                </a:cubicBezTo>
                <a:close/>
                <a:moveTo>
                  <a:pt x="2492306" y="483054"/>
                </a:moveTo>
                <a:cubicBezTo>
                  <a:pt x="2495204" y="482827"/>
                  <a:pt x="2497807" y="483961"/>
                  <a:pt x="2499699" y="487589"/>
                </a:cubicBezTo>
                <a:cubicBezTo>
                  <a:pt x="2499699" y="487589"/>
                  <a:pt x="2499699" y="487589"/>
                  <a:pt x="2488343" y="487589"/>
                </a:cubicBezTo>
                <a:cubicBezTo>
                  <a:pt x="2488343" y="487589"/>
                  <a:pt x="2488343" y="487589"/>
                  <a:pt x="2495914" y="491218"/>
                </a:cubicBezTo>
                <a:cubicBezTo>
                  <a:pt x="2488343" y="491218"/>
                  <a:pt x="2484557" y="498475"/>
                  <a:pt x="2484557" y="502104"/>
                </a:cubicBezTo>
                <a:cubicBezTo>
                  <a:pt x="2488343" y="502104"/>
                  <a:pt x="2503485" y="498475"/>
                  <a:pt x="2492128" y="502104"/>
                </a:cubicBezTo>
                <a:cubicBezTo>
                  <a:pt x="2484557" y="502104"/>
                  <a:pt x="2476986" y="512989"/>
                  <a:pt x="2476986" y="516618"/>
                </a:cubicBezTo>
                <a:cubicBezTo>
                  <a:pt x="2469415" y="505732"/>
                  <a:pt x="2454272" y="523875"/>
                  <a:pt x="2454272" y="509361"/>
                </a:cubicBezTo>
                <a:cubicBezTo>
                  <a:pt x="2454272" y="502104"/>
                  <a:pt x="2465629" y="498475"/>
                  <a:pt x="2469415" y="491218"/>
                </a:cubicBezTo>
                <a:cubicBezTo>
                  <a:pt x="2472254" y="496661"/>
                  <a:pt x="2483611" y="483734"/>
                  <a:pt x="2492306" y="483054"/>
                </a:cubicBezTo>
                <a:close/>
                <a:moveTo>
                  <a:pt x="1881714" y="480854"/>
                </a:moveTo>
                <a:cubicBezTo>
                  <a:pt x="1886344" y="480377"/>
                  <a:pt x="1890974" y="481330"/>
                  <a:pt x="1896530" y="483235"/>
                </a:cubicBezTo>
                <a:lnTo>
                  <a:pt x="1893606" y="486243"/>
                </a:lnTo>
                <a:lnTo>
                  <a:pt x="1885418" y="483235"/>
                </a:lnTo>
                <a:cubicBezTo>
                  <a:pt x="1885418" y="487045"/>
                  <a:pt x="1889122" y="483235"/>
                  <a:pt x="1892826" y="487045"/>
                </a:cubicBezTo>
                <a:lnTo>
                  <a:pt x="1893606" y="486243"/>
                </a:lnTo>
                <a:lnTo>
                  <a:pt x="1898382" y="487997"/>
                </a:lnTo>
                <a:cubicBezTo>
                  <a:pt x="1903013" y="487997"/>
                  <a:pt x="1907643" y="487045"/>
                  <a:pt x="1911347" y="487045"/>
                </a:cubicBezTo>
                <a:cubicBezTo>
                  <a:pt x="1911347" y="487045"/>
                  <a:pt x="1911347" y="487045"/>
                  <a:pt x="1896530" y="494665"/>
                </a:cubicBezTo>
                <a:cubicBezTo>
                  <a:pt x="1896530" y="494665"/>
                  <a:pt x="1896530" y="494665"/>
                  <a:pt x="1885418" y="487045"/>
                </a:cubicBezTo>
                <a:cubicBezTo>
                  <a:pt x="1874305" y="487045"/>
                  <a:pt x="1885418" y="494665"/>
                  <a:pt x="1878010" y="494665"/>
                </a:cubicBezTo>
                <a:cubicBezTo>
                  <a:pt x="1878010" y="490855"/>
                  <a:pt x="1874305" y="487045"/>
                  <a:pt x="1866897" y="487045"/>
                </a:cubicBezTo>
                <a:cubicBezTo>
                  <a:pt x="1872453" y="483235"/>
                  <a:pt x="1877084" y="481330"/>
                  <a:pt x="1881714" y="480854"/>
                </a:cubicBezTo>
                <a:close/>
                <a:moveTo>
                  <a:pt x="2212973" y="473075"/>
                </a:moveTo>
                <a:cubicBezTo>
                  <a:pt x="2212973" y="473075"/>
                  <a:pt x="2212973" y="473075"/>
                  <a:pt x="2202257" y="480483"/>
                </a:cubicBezTo>
                <a:cubicBezTo>
                  <a:pt x="2202257" y="484187"/>
                  <a:pt x="2198685" y="480483"/>
                  <a:pt x="2198685" y="480483"/>
                </a:cubicBezTo>
                <a:cubicBezTo>
                  <a:pt x="2198685" y="476779"/>
                  <a:pt x="2205829" y="476779"/>
                  <a:pt x="2212973" y="473075"/>
                </a:cubicBezTo>
                <a:close/>
                <a:moveTo>
                  <a:pt x="3172881" y="472757"/>
                </a:moveTo>
                <a:cubicBezTo>
                  <a:pt x="3174733" y="472757"/>
                  <a:pt x="3172881" y="474662"/>
                  <a:pt x="3170103" y="476091"/>
                </a:cubicBezTo>
                <a:lnTo>
                  <a:pt x="3166213" y="476313"/>
                </a:lnTo>
                <a:close/>
                <a:moveTo>
                  <a:pt x="2790161" y="468312"/>
                </a:moveTo>
                <a:cubicBezTo>
                  <a:pt x="2790161" y="468312"/>
                  <a:pt x="2790161" y="468312"/>
                  <a:pt x="2805110" y="468312"/>
                </a:cubicBezTo>
                <a:cubicBezTo>
                  <a:pt x="2805110" y="472092"/>
                  <a:pt x="2801373" y="479651"/>
                  <a:pt x="2801373" y="483431"/>
                </a:cubicBezTo>
                <a:cubicBezTo>
                  <a:pt x="2790161" y="479651"/>
                  <a:pt x="2775212" y="483431"/>
                  <a:pt x="2760263" y="490991"/>
                </a:cubicBezTo>
                <a:cubicBezTo>
                  <a:pt x="2760263" y="494770"/>
                  <a:pt x="2756526" y="498550"/>
                  <a:pt x="2764000" y="498550"/>
                </a:cubicBezTo>
                <a:cubicBezTo>
                  <a:pt x="2749051" y="494770"/>
                  <a:pt x="2741577" y="506110"/>
                  <a:pt x="2730365" y="513669"/>
                </a:cubicBezTo>
                <a:cubicBezTo>
                  <a:pt x="2726628" y="509889"/>
                  <a:pt x="2722891" y="513669"/>
                  <a:pt x="2715416" y="517449"/>
                </a:cubicBezTo>
                <a:cubicBezTo>
                  <a:pt x="2715416" y="525008"/>
                  <a:pt x="2726628" y="525008"/>
                  <a:pt x="2726628" y="532568"/>
                </a:cubicBezTo>
                <a:cubicBezTo>
                  <a:pt x="2734102" y="528788"/>
                  <a:pt x="2734102" y="528788"/>
                  <a:pt x="2741577" y="528788"/>
                </a:cubicBezTo>
                <a:cubicBezTo>
                  <a:pt x="2741577" y="528788"/>
                  <a:pt x="2741577" y="528788"/>
                  <a:pt x="2726628" y="540127"/>
                </a:cubicBezTo>
                <a:cubicBezTo>
                  <a:pt x="2726628" y="521229"/>
                  <a:pt x="2689255" y="547687"/>
                  <a:pt x="2678044" y="543907"/>
                </a:cubicBezTo>
                <a:cubicBezTo>
                  <a:pt x="2689255" y="536348"/>
                  <a:pt x="2696730" y="543907"/>
                  <a:pt x="2696730" y="528788"/>
                </a:cubicBezTo>
                <a:cubicBezTo>
                  <a:pt x="2696730" y="528788"/>
                  <a:pt x="2696730" y="528788"/>
                  <a:pt x="2707942" y="528788"/>
                </a:cubicBezTo>
                <a:cubicBezTo>
                  <a:pt x="2715416" y="525008"/>
                  <a:pt x="2704204" y="521229"/>
                  <a:pt x="2700467" y="517449"/>
                </a:cubicBezTo>
                <a:cubicBezTo>
                  <a:pt x="2685518" y="517449"/>
                  <a:pt x="2696730" y="525008"/>
                  <a:pt x="2689255" y="528788"/>
                </a:cubicBezTo>
                <a:cubicBezTo>
                  <a:pt x="2689255" y="528788"/>
                  <a:pt x="2689255" y="528788"/>
                  <a:pt x="2689255" y="525008"/>
                </a:cubicBezTo>
                <a:cubicBezTo>
                  <a:pt x="2689255" y="525008"/>
                  <a:pt x="2689255" y="525008"/>
                  <a:pt x="2670569" y="528788"/>
                </a:cubicBezTo>
                <a:cubicBezTo>
                  <a:pt x="2666832" y="513669"/>
                  <a:pt x="2633197" y="525008"/>
                  <a:pt x="2625722" y="521229"/>
                </a:cubicBezTo>
                <a:cubicBezTo>
                  <a:pt x="2633197" y="517449"/>
                  <a:pt x="2651883" y="513669"/>
                  <a:pt x="2663095" y="509889"/>
                </a:cubicBezTo>
                <a:cubicBezTo>
                  <a:pt x="2666832" y="502330"/>
                  <a:pt x="2670569" y="498550"/>
                  <a:pt x="2674306" y="490991"/>
                </a:cubicBezTo>
                <a:cubicBezTo>
                  <a:pt x="2685518" y="487211"/>
                  <a:pt x="2681781" y="498550"/>
                  <a:pt x="2692993" y="490991"/>
                </a:cubicBezTo>
                <a:cubicBezTo>
                  <a:pt x="2692993" y="490991"/>
                  <a:pt x="2692993" y="490991"/>
                  <a:pt x="2681781" y="494770"/>
                </a:cubicBezTo>
                <a:cubicBezTo>
                  <a:pt x="2692993" y="490991"/>
                  <a:pt x="2685518" y="506110"/>
                  <a:pt x="2685518" y="509889"/>
                </a:cubicBezTo>
                <a:cubicBezTo>
                  <a:pt x="2685518" y="509889"/>
                  <a:pt x="2685518" y="509889"/>
                  <a:pt x="2700467" y="506110"/>
                </a:cubicBezTo>
                <a:cubicBezTo>
                  <a:pt x="2700467" y="506110"/>
                  <a:pt x="2700467" y="506110"/>
                  <a:pt x="2696730" y="498550"/>
                </a:cubicBezTo>
                <a:cubicBezTo>
                  <a:pt x="2696730" y="498550"/>
                  <a:pt x="2696730" y="498550"/>
                  <a:pt x="2704204" y="502330"/>
                </a:cubicBezTo>
                <a:cubicBezTo>
                  <a:pt x="2707942" y="498550"/>
                  <a:pt x="2700467" y="490991"/>
                  <a:pt x="2692993" y="494770"/>
                </a:cubicBezTo>
                <a:cubicBezTo>
                  <a:pt x="2692993" y="494770"/>
                  <a:pt x="2692993" y="494770"/>
                  <a:pt x="2707942" y="483431"/>
                </a:cubicBezTo>
                <a:cubicBezTo>
                  <a:pt x="2707942" y="498550"/>
                  <a:pt x="2726628" y="483431"/>
                  <a:pt x="2741577" y="487211"/>
                </a:cubicBezTo>
                <a:cubicBezTo>
                  <a:pt x="2741577" y="487211"/>
                  <a:pt x="2737840" y="487211"/>
                  <a:pt x="2741577" y="483431"/>
                </a:cubicBezTo>
                <a:cubicBezTo>
                  <a:pt x="2749051" y="487211"/>
                  <a:pt x="2741577" y="494770"/>
                  <a:pt x="2752789" y="490991"/>
                </a:cubicBezTo>
                <a:cubicBezTo>
                  <a:pt x="2752789" y="483431"/>
                  <a:pt x="2767738" y="483431"/>
                  <a:pt x="2760263" y="475871"/>
                </a:cubicBezTo>
                <a:cubicBezTo>
                  <a:pt x="2775212" y="472092"/>
                  <a:pt x="2752789" y="487211"/>
                  <a:pt x="2767738" y="483431"/>
                </a:cubicBezTo>
                <a:cubicBezTo>
                  <a:pt x="2771475" y="483431"/>
                  <a:pt x="2771475" y="479651"/>
                  <a:pt x="2771475" y="479651"/>
                </a:cubicBezTo>
                <a:cubicBezTo>
                  <a:pt x="2775212" y="479651"/>
                  <a:pt x="2778949" y="475871"/>
                  <a:pt x="2782687" y="475871"/>
                </a:cubicBezTo>
                <a:cubicBezTo>
                  <a:pt x="2782687" y="475871"/>
                  <a:pt x="2782687" y="472092"/>
                  <a:pt x="2778949" y="472092"/>
                </a:cubicBezTo>
                <a:cubicBezTo>
                  <a:pt x="2782687" y="475871"/>
                  <a:pt x="2790161" y="472092"/>
                  <a:pt x="2793898" y="472092"/>
                </a:cubicBezTo>
                <a:cubicBezTo>
                  <a:pt x="2793898" y="472092"/>
                  <a:pt x="2793898" y="472092"/>
                  <a:pt x="2790161" y="468312"/>
                </a:cubicBezTo>
                <a:close/>
                <a:moveTo>
                  <a:pt x="2555873" y="468312"/>
                </a:moveTo>
                <a:cubicBezTo>
                  <a:pt x="2544307" y="472281"/>
                  <a:pt x="2540451" y="480218"/>
                  <a:pt x="2528885" y="484187"/>
                </a:cubicBezTo>
                <a:cubicBezTo>
                  <a:pt x="2528885" y="472281"/>
                  <a:pt x="2544307" y="472281"/>
                  <a:pt x="2555873" y="468312"/>
                </a:cubicBezTo>
                <a:close/>
                <a:moveTo>
                  <a:pt x="3165472" y="465137"/>
                </a:moveTo>
                <a:cubicBezTo>
                  <a:pt x="3172881" y="472757"/>
                  <a:pt x="3161768" y="468947"/>
                  <a:pt x="3161768" y="476567"/>
                </a:cubicBezTo>
                <a:lnTo>
                  <a:pt x="3166213" y="476313"/>
                </a:lnTo>
                <a:lnTo>
                  <a:pt x="3160379" y="479424"/>
                </a:lnTo>
                <a:cubicBezTo>
                  <a:pt x="3158064" y="481329"/>
                  <a:pt x="3156212" y="482282"/>
                  <a:pt x="3150656" y="480377"/>
                </a:cubicBezTo>
                <a:cubicBezTo>
                  <a:pt x="3158064" y="472757"/>
                  <a:pt x="3143247" y="472757"/>
                  <a:pt x="3150656" y="468947"/>
                </a:cubicBezTo>
                <a:cubicBezTo>
                  <a:pt x="3150656" y="468947"/>
                  <a:pt x="3150656" y="468947"/>
                  <a:pt x="3165472" y="465137"/>
                </a:cubicBezTo>
                <a:close/>
                <a:moveTo>
                  <a:pt x="2484964" y="465137"/>
                </a:moveTo>
                <a:cubicBezTo>
                  <a:pt x="2484964" y="465137"/>
                  <a:pt x="2484964" y="465137"/>
                  <a:pt x="2488669" y="465137"/>
                </a:cubicBezTo>
                <a:cubicBezTo>
                  <a:pt x="2484964" y="472545"/>
                  <a:pt x="2492373" y="476249"/>
                  <a:pt x="2481260" y="476249"/>
                </a:cubicBezTo>
                <a:cubicBezTo>
                  <a:pt x="2481260" y="472545"/>
                  <a:pt x="2481260" y="468841"/>
                  <a:pt x="2484964" y="465137"/>
                </a:cubicBezTo>
                <a:close/>
                <a:moveTo>
                  <a:pt x="2478085" y="465137"/>
                </a:moveTo>
                <a:cubicBezTo>
                  <a:pt x="2478085" y="465137"/>
                  <a:pt x="2478085" y="465137"/>
                  <a:pt x="2478085" y="469105"/>
                </a:cubicBezTo>
                <a:cubicBezTo>
                  <a:pt x="2474116" y="469105"/>
                  <a:pt x="2470147" y="469105"/>
                  <a:pt x="2470147" y="473074"/>
                </a:cubicBezTo>
                <a:cubicBezTo>
                  <a:pt x="2470147" y="473074"/>
                  <a:pt x="2470147" y="473074"/>
                  <a:pt x="2478085" y="465137"/>
                </a:cubicBezTo>
                <a:close/>
                <a:moveTo>
                  <a:pt x="2815694" y="461645"/>
                </a:moveTo>
                <a:cubicBezTo>
                  <a:pt x="2819398" y="465455"/>
                  <a:pt x="2819398" y="469265"/>
                  <a:pt x="2811989" y="473075"/>
                </a:cubicBezTo>
                <a:cubicBezTo>
                  <a:pt x="2815694" y="469265"/>
                  <a:pt x="2808285" y="461645"/>
                  <a:pt x="2815694" y="461645"/>
                </a:cubicBezTo>
                <a:close/>
                <a:moveTo>
                  <a:pt x="2417760" y="461645"/>
                </a:moveTo>
                <a:cubicBezTo>
                  <a:pt x="2417760" y="465455"/>
                  <a:pt x="2425168" y="469265"/>
                  <a:pt x="2417760" y="473075"/>
                </a:cubicBezTo>
                <a:close/>
                <a:moveTo>
                  <a:pt x="2357476" y="457252"/>
                </a:moveTo>
                <a:cubicBezTo>
                  <a:pt x="2366798" y="461038"/>
                  <a:pt x="2357652" y="482376"/>
                  <a:pt x="2388608" y="468609"/>
                </a:cubicBezTo>
                <a:cubicBezTo>
                  <a:pt x="2392360" y="483294"/>
                  <a:pt x="2366094" y="483294"/>
                  <a:pt x="2351085" y="490636"/>
                </a:cubicBezTo>
                <a:cubicBezTo>
                  <a:pt x="2354837" y="490636"/>
                  <a:pt x="2351085" y="494307"/>
                  <a:pt x="2351085" y="497978"/>
                </a:cubicBezTo>
                <a:cubicBezTo>
                  <a:pt x="2351085" y="494307"/>
                  <a:pt x="2343581" y="494307"/>
                  <a:pt x="2339828" y="501649"/>
                </a:cubicBezTo>
                <a:cubicBezTo>
                  <a:pt x="2347333" y="490636"/>
                  <a:pt x="2332324" y="497978"/>
                  <a:pt x="2324819" y="497978"/>
                </a:cubicBezTo>
                <a:cubicBezTo>
                  <a:pt x="2324819" y="497978"/>
                  <a:pt x="2324819" y="497978"/>
                  <a:pt x="2328571" y="501649"/>
                </a:cubicBezTo>
                <a:cubicBezTo>
                  <a:pt x="2324819" y="501649"/>
                  <a:pt x="2321067" y="497978"/>
                  <a:pt x="2313562" y="501649"/>
                </a:cubicBezTo>
                <a:cubicBezTo>
                  <a:pt x="2321067" y="501649"/>
                  <a:pt x="2313562" y="494307"/>
                  <a:pt x="2309810" y="490636"/>
                </a:cubicBezTo>
                <a:cubicBezTo>
                  <a:pt x="2321067" y="490636"/>
                  <a:pt x="2313562" y="497978"/>
                  <a:pt x="2328571" y="490636"/>
                </a:cubicBezTo>
                <a:cubicBezTo>
                  <a:pt x="2321067" y="486965"/>
                  <a:pt x="2328571" y="486965"/>
                  <a:pt x="2328571" y="479623"/>
                </a:cubicBezTo>
                <a:cubicBezTo>
                  <a:pt x="2343581" y="475951"/>
                  <a:pt x="2354837" y="479623"/>
                  <a:pt x="2369846" y="483294"/>
                </a:cubicBezTo>
                <a:cubicBezTo>
                  <a:pt x="2381103" y="479623"/>
                  <a:pt x="2362342" y="479623"/>
                  <a:pt x="2373599" y="475951"/>
                </a:cubicBezTo>
                <a:cubicBezTo>
                  <a:pt x="2336076" y="483294"/>
                  <a:pt x="2373599" y="446583"/>
                  <a:pt x="2339828" y="461267"/>
                </a:cubicBezTo>
                <a:cubicBezTo>
                  <a:pt x="2349209" y="456678"/>
                  <a:pt x="2354368" y="455990"/>
                  <a:pt x="2357476" y="457252"/>
                </a:cubicBezTo>
                <a:close/>
                <a:moveTo>
                  <a:pt x="2830510" y="454025"/>
                </a:moveTo>
                <a:cubicBezTo>
                  <a:pt x="2837919" y="461645"/>
                  <a:pt x="2841623" y="454025"/>
                  <a:pt x="2834215" y="461645"/>
                </a:cubicBezTo>
                <a:cubicBezTo>
                  <a:pt x="2826806" y="465455"/>
                  <a:pt x="2823102" y="457835"/>
                  <a:pt x="2815694" y="461645"/>
                </a:cubicBezTo>
                <a:lnTo>
                  <a:pt x="2811989" y="457835"/>
                </a:lnTo>
                <a:cubicBezTo>
                  <a:pt x="2811989" y="457835"/>
                  <a:pt x="2811989" y="457835"/>
                  <a:pt x="2830510" y="454025"/>
                </a:cubicBezTo>
                <a:close/>
                <a:moveTo>
                  <a:pt x="2005010" y="454025"/>
                </a:moveTo>
                <a:cubicBezTo>
                  <a:pt x="2005010" y="454025"/>
                  <a:pt x="2005010" y="454025"/>
                  <a:pt x="2012948" y="457200"/>
                </a:cubicBezTo>
                <a:cubicBezTo>
                  <a:pt x="2012948" y="457200"/>
                  <a:pt x="2012948" y="457200"/>
                  <a:pt x="2005010" y="457200"/>
                </a:cubicBezTo>
                <a:cubicBezTo>
                  <a:pt x="2005010" y="457200"/>
                  <a:pt x="2008979" y="454025"/>
                  <a:pt x="2005010" y="454025"/>
                </a:cubicBezTo>
                <a:close/>
                <a:moveTo>
                  <a:pt x="2935197" y="453628"/>
                </a:moveTo>
                <a:cubicBezTo>
                  <a:pt x="2931472" y="461089"/>
                  <a:pt x="2931472" y="461089"/>
                  <a:pt x="2931472" y="461089"/>
                </a:cubicBezTo>
                <a:lnTo>
                  <a:pt x="2931472" y="454001"/>
                </a:lnTo>
                <a:close/>
                <a:moveTo>
                  <a:pt x="2802977" y="453231"/>
                </a:moveTo>
                <a:cubicBezTo>
                  <a:pt x="2806102" y="452437"/>
                  <a:pt x="2809674" y="452437"/>
                  <a:pt x="2811460" y="454025"/>
                </a:cubicBezTo>
                <a:cubicBezTo>
                  <a:pt x="2804316" y="450850"/>
                  <a:pt x="2800744" y="457200"/>
                  <a:pt x="2797172" y="457200"/>
                </a:cubicBezTo>
                <a:cubicBezTo>
                  <a:pt x="2797172" y="455612"/>
                  <a:pt x="2799851" y="454025"/>
                  <a:pt x="2802977" y="453231"/>
                </a:cubicBezTo>
                <a:close/>
                <a:moveTo>
                  <a:pt x="2965447" y="446087"/>
                </a:moveTo>
                <a:lnTo>
                  <a:pt x="2960685" y="450849"/>
                </a:lnTo>
                <a:lnTo>
                  <a:pt x="2949572" y="450849"/>
                </a:lnTo>
                <a:close/>
                <a:moveTo>
                  <a:pt x="2924022" y="442669"/>
                </a:moveTo>
                <a:cubicBezTo>
                  <a:pt x="2927049" y="442436"/>
                  <a:pt x="2929610" y="443369"/>
                  <a:pt x="2931472" y="446167"/>
                </a:cubicBezTo>
                <a:lnTo>
                  <a:pt x="2931472" y="454001"/>
                </a:lnTo>
                <a:lnTo>
                  <a:pt x="2897947" y="457359"/>
                </a:lnTo>
                <a:cubicBezTo>
                  <a:pt x="2901672" y="457359"/>
                  <a:pt x="2905397" y="464820"/>
                  <a:pt x="2909122" y="464820"/>
                </a:cubicBezTo>
                <a:cubicBezTo>
                  <a:pt x="2901672" y="468550"/>
                  <a:pt x="2886772" y="479742"/>
                  <a:pt x="2879322" y="476012"/>
                </a:cubicBezTo>
                <a:cubicBezTo>
                  <a:pt x="2879322" y="476012"/>
                  <a:pt x="2879322" y="476012"/>
                  <a:pt x="2894222" y="468550"/>
                </a:cubicBezTo>
                <a:cubicBezTo>
                  <a:pt x="2890497" y="468550"/>
                  <a:pt x="2886772" y="464820"/>
                  <a:pt x="2879322" y="468550"/>
                </a:cubicBezTo>
                <a:cubicBezTo>
                  <a:pt x="2871872" y="472281"/>
                  <a:pt x="2875597" y="472281"/>
                  <a:pt x="2875597" y="479742"/>
                </a:cubicBezTo>
                <a:cubicBezTo>
                  <a:pt x="2875597" y="479742"/>
                  <a:pt x="2875597" y="479742"/>
                  <a:pt x="2871872" y="479742"/>
                </a:cubicBezTo>
                <a:cubicBezTo>
                  <a:pt x="2871872" y="479742"/>
                  <a:pt x="2871872" y="479742"/>
                  <a:pt x="2868147" y="490934"/>
                </a:cubicBezTo>
                <a:cubicBezTo>
                  <a:pt x="2875597" y="490934"/>
                  <a:pt x="2879322" y="490934"/>
                  <a:pt x="2886772" y="490934"/>
                </a:cubicBezTo>
                <a:cubicBezTo>
                  <a:pt x="2894222" y="483473"/>
                  <a:pt x="2901672" y="479742"/>
                  <a:pt x="2905397" y="476012"/>
                </a:cubicBezTo>
                <a:cubicBezTo>
                  <a:pt x="2905397" y="476012"/>
                  <a:pt x="2905397" y="476012"/>
                  <a:pt x="2905397" y="479742"/>
                </a:cubicBezTo>
                <a:cubicBezTo>
                  <a:pt x="2931472" y="487204"/>
                  <a:pt x="2953822" y="479742"/>
                  <a:pt x="2987347" y="476012"/>
                </a:cubicBezTo>
                <a:cubicBezTo>
                  <a:pt x="2987347" y="476012"/>
                  <a:pt x="2987347" y="476012"/>
                  <a:pt x="2983622" y="472281"/>
                </a:cubicBezTo>
                <a:cubicBezTo>
                  <a:pt x="2987347" y="468550"/>
                  <a:pt x="3002247" y="468550"/>
                  <a:pt x="3013422" y="461089"/>
                </a:cubicBezTo>
                <a:cubicBezTo>
                  <a:pt x="3005972" y="464820"/>
                  <a:pt x="3020872" y="468550"/>
                  <a:pt x="3017147" y="468550"/>
                </a:cubicBezTo>
                <a:cubicBezTo>
                  <a:pt x="3017147" y="468550"/>
                  <a:pt x="3017147" y="468550"/>
                  <a:pt x="3020872" y="464820"/>
                </a:cubicBezTo>
                <a:cubicBezTo>
                  <a:pt x="3039497" y="472281"/>
                  <a:pt x="3017147" y="479742"/>
                  <a:pt x="3032047" y="479742"/>
                </a:cubicBezTo>
                <a:cubicBezTo>
                  <a:pt x="3046947" y="483473"/>
                  <a:pt x="3073022" y="472281"/>
                  <a:pt x="3095372" y="464820"/>
                </a:cubicBezTo>
                <a:cubicBezTo>
                  <a:pt x="3091647" y="464820"/>
                  <a:pt x="3102822" y="461089"/>
                  <a:pt x="3099097" y="457359"/>
                </a:cubicBezTo>
                <a:cubicBezTo>
                  <a:pt x="3117722" y="453628"/>
                  <a:pt x="3125172" y="464820"/>
                  <a:pt x="3140072" y="461089"/>
                </a:cubicBezTo>
                <a:cubicBezTo>
                  <a:pt x="3136347" y="472281"/>
                  <a:pt x="3128897" y="461089"/>
                  <a:pt x="3125172" y="464820"/>
                </a:cubicBezTo>
                <a:cubicBezTo>
                  <a:pt x="3125172" y="464820"/>
                  <a:pt x="3132622" y="472281"/>
                  <a:pt x="3140072" y="468550"/>
                </a:cubicBezTo>
                <a:cubicBezTo>
                  <a:pt x="3136347" y="476012"/>
                  <a:pt x="3132622" y="487204"/>
                  <a:pt x="3117722" y="483473"/>
                </a:cubicBezTo>
                <a:cubicBezTo>
                  <a:pt x="3099097" y="498395"/>
                  <a:pt x="3076747" y="487204"/>
                  <a:pt x="3058122" y="502126"/>
                </a:cubicBezTo>
                <a:cubicBezTo>
                  <a:pt x="3058122" y="502126"/>
                  <a:pt x="3058122" y="502126"/>
                  <a:pt x="3058122" y="509587"/>
                </a:cubicBezTo>
                <a:cubicBezTo>
                  <a:pt x="3054397" y="498395"/>
                  <a:pt x="3039497" y="517049"/>
                  <a:pt x="3028322" y="513318"/>
                </a:cubicBezTo>
                <a:cubicBezTo>
                  <a:pt x="3028322" y="513318"/>
                  <a:pt x="3028322" y="513318"/>
                  <a:pt x="3028322" y="517049"/>
                </a:cubicBezTo>
                <a:cubicBezTo>
                  <a:pt x="3020872" y="518914"/>
                  <a:pt x="3015285" y="520779"/>
                  <a:pt x="3009231" y="522178"/>
                </a:cubicBezTo>
                <a:lnTo>
                  <a:pt x="2994421" y="523756"/>
                </a:lnTo>
                <a:lnTo>
                  <a:pt x="2994331" y="523577"/>
                </a:lnTo>
                <a:cubicBezTo>
                  <a:pt x="2993866" y="522644"/>
                  <a:pt x="2992935" y="520779"/>
                  <a:pt x="2991072" y="517049"/>
                </a:cubicBezTo>
                <a:cubicBezTo>
                  <a:pt x="3002247" y="517049"/>
                  <a:pt x="3002247" y="513318"/>
                  <a:pt x="3005972" y="517049"/>
                </a:cubicBezTo>
                <a:cubicBezTo>
                  <a:pt x="3005972" y="517049"/>
                  <a:pt x="3005972" y="517049"/>
                  <a:pt x="3006438" y="516116"/>
                </a:cubicBezTo>
                <a:lnTo>
                  <a:pt x="3008864" y="511256"/>
                </a:lnTo>
                <a:lnTo>
                  <a:pt x="3014353" y="511453"/>
                </a:lnTo>
                <a:cubicBezTo>
                  <a:pt x="3019941" y="511453"/>
                  <a:pt x="3026460" y="511453"/>
                  <a:pt x="3024597" y="513318"/>
                </a:cubicBezTo>
                <a:cubicBezTo>
                  <a:pt x="3024597" y="509587"/>
                  <a:pt x="3035772" y="505857"/>
                  <a:pt x="3032047" y="502126"/>
                </a:cubicBezTo>
                <a:cubicBezTo>
                  <a:pt x="3035772" y="498395"/>
                  <a:pt x="3043222" y="502126"/>
                  <a:pt x="3043222" y="494665"/>
                </a:cubicBezTo>
                <a:cubicBezTo>
                  <a:pt x="3043222" y="494665"/>
                  <a:pt x="3043222" y="494665"/>
                  <a:pt x="3050672" y="498395"/>
                </a:cubicBezTo>
                <a:cubicBezTo>
                  <a:pt x="3046947" y="490934"/>
                  <a:pt x="3069297" y="490934"/>
                  <a:pt x="3058122" y="483473"/>
                </a:cubicBezTo>
                <a:cubicBezTo>
                  <a:pt x="3058122" y="483473"/>
                  <a:pt x="3058122" y="483473"/>
                  <a:pt x="3073022" y="479742"/>
                </a:cubicBezTo>
                <a:cubicBezTo>
                  <a:pt x="3069297" y="464820"/>
                  <a:pt x="3046947" y="490934"/>
                  <a:pt x="3035772" y="483473"/>
                </a:cubicBezTo>
                <a:cubicBezTo>
                  <a:pt x="3035772" y="490934"/>
                  <a:pt x="3032047" y="487204"/>
                  <a:pt x="3024597" y="494665"/>
                </a:cubicBezTo>
                <a:cubicBezTo>
                  <a:pt x="3024597" y="494665"/>
                  <a:pt x="3024597" y="494665"/>
                  <a:pt x="3028322" y="490934"/>
                </a:cubicBezTo>
                <a:cubicBezTo>
                  <a:pt x="3024597" y="487204"/>
                  <a:pt x="3017147" y="490934"/>
                  <a:pt x="3009697" y="490934"/>
                </a:cubicBezTo>
                <a:cubicBezTo>
                  <a:pt x="3009697" y="490934"/>
                  <a:pt x="3009697" y="490934"/>
                  <a:pt x="3013422" y="487204"/>
                </a:cubicBezTo>
                <a:cubicBezTo>
                  <a:pt x="3009697" y="479742"/>
                  <a:pt x="2998522" y="490934"/>
                  <a:pt x="2991072" y="490934"/>
                </a:cubicBezTo>
                <a:cubicBezTo>
                  <a:pt x="2994797" y="494665"/>
                  <a:pt x="2998522" y="494665"/>
                  <a:pt x="3002247" y="490934"/>
                </a:cubicBezTo>
                <a:cubicBezTo>
                  <a:pt x="3017147" y="494665"/>
                  <a:pt x="2991072" y="505857"/>
                  <a:pt x="3009697" y="502126"/>
                </a:cubicBezTo>
                <a:cubicBezTo>
                  <a:pt x="3009697" y="502126"/>
                  <a:pt x="3009697" y="502126"/>
                  <a:pt x="2998522" y="505857"/>
                </a:cubicBezTo>
                <a:cubicBezTo>
                  <a:pt x="2998522" y="498395"/>
                  <a:pt x="2983622" y="502126"/>
                  <a:pt x="2987347" y="490934"/>
                </a:cubicBezTo>
                <a:cubicBezTo>
                  <a:pt x="2976172" y="498395"/>
                  <a:pt x="2979897" y="487204"/>
                  <a:pt x="2972447" y="494665"/>
                </a:cubicBezTo>
                <a:cubicBezTo>
                  <a:pt x="2979897" y="502126"/>
                  <a:pt x="2961272" y="498395"/>
                  <a:pt x="2964997" y="505857"/>
                </a:cubicBezTo>
                <a:cubicBezTo>
                  <a:pt x="2950097" y="509587"/>
                  <a:pt x="2927747" y="509587"/>
                  <a:pt x="2909122" y="505857"/>
                </a:cubicBezTo>
                <a:cubicBezTo>
                  <a:pt x="2897947" y="513318"/>
                  <a:pt x="2888635" y="516116"/>
                  <a:pt x="2879788" y="518448"/>
                </a:cubicBezTo>
                <a:lnTo>
                  <a:pt x="2853495" y="528149"/>
                </a:lnTo>
                <a:lnTo>
                  <a:pt x="2839278" y="527774"/>
                </a:lnTo>
                <a:cubicBezTo>
                  <a:pt x="2833691" y="528240"/>
                  <a:pt x="2829035" y="530106"/>
                  <a:pt x="2827172" y="535702"/>
                </a:cubicBezTo>
                <a:cubicBezTo>
                  <a:pt x="2827172" y="535702"/>
                  <a:pt x="2827172" y="535702"/>
                  <a:pt x="2830897" y="535702"/>
                </a:cubicBezTo>
                <a:cubicBezTo>
                  <a:pt x="2808547" y="546893"/>
                  <a:pt x="2819722" y="520779"/>
                  <a:pt x="2804822" y="531971"/>
                </a:cubicBezTo>
                <a:cubicBezTo>
                  <a:pt x="2804822" y="531971"/>
                  <a:pt x="2804822" y="531971"/>
                  <a:pt x="2808547" y="520779"/>
                </a:cubicBezTo>
                <a:cubicBezTo>
                  <a:pt x="2801097" y="524510"/>
                  <a:pt x="2801097" y="520779"/>
                  <a:pt x="2797372" y="517049"/>
                </a:cubicBezTo>
                <a:cubicBezTo>
                  <a:pt x="2793647" y="520779"/>
                  <a:pt x="2786197" y="517049"/>
                  <a:pt x="2789922" y="524510"/>
                </a:cubicBezTo>
                <a:cubicBezTo>
                  <a:pt x="2788060" y="522644"/>
                  <a:pt x="2784335" y="522644"/>
                  <a:pt x="2779678" y="523111"/>
                </a:cubicBezTo>
                <a:lnTo>
                  <a:pt x="2771161" y="523863"/>
                </a:lnTo>
                <a:lnTo>
                  <a:pt x="2769435" y="515650"/>
                </a:lnTo>
                <a:cubicBezTo>
                  <a:pt x="2769435" y="514251"/>
                  <a:pt x="2769435" y="513318"/>
                  <a:pt x="2767572" y="509587"/>
                </a:cubicBezTo>
                <a:cubicBezTo>
                  <a:pt x="2778747" y="509587"/>
                  <a:pt x="2797372" y="509587"/>
                  <a:pt x="2808547" y="502126"/>
                </a:cubicBezTo>
                <a:cubicBezTo>
                  <a:pt x="2812272" y="494665"/>
                  <a:pt x="2827172" y="498395"/>
                  <a:pt x="2830897" y="490934"/>
                </a:cubicBezTo>
                <a:cubicBezTo>
                  <a:pt x="2823447" y="490934"/>
                  <a:pt x="2834622" y="479742"/>
                  <a:pt x="2823447" y="483473"/>
                </a:cubicBezTo>
                <a:cubicBezTo>
                  <a:pt x="2812272" y="483473"/>
                  <a:pt x="2815997" y="490934"/>
                  <a:pt x="2808547" y="483473"/>
                </a:cubicBezTo>
                <a:cubicBezTo>
                  <a:pt x="2819722" y="483473"/>
                  <a:pt x="2827172" y="468550"/>
                  <a:pt x="2834622" y="476012"/>
                </a:cubicBezTo>
                <a:cubicBezTo>
                  <a:pt x="2834622" y="476012"/>
                  <a:pt x="2834622" y="476012"/>
                  <a:pt x="2830897" y="483473"/>
                </a:cubicBezTo>
                <a:cubicBezTo>
                  <a:pt x="2845797" y="483473"/>
                  <a:pt x="2853247" y="483473"/>
                  <a:pt x="2868147" y="476012"/>
                </a:cubicBezTo>
                <a:cubicBezTo>
                  <a:pt x="2868147" y="472281"/>
                  <a:pt x="2864422" y="468550"/>
                  <a:pt x="2860697" y="468550"/>
                </a:cubicBezTo>
                <a:cubicBezTo>
                  <a:pt x="2871872" y="464820"/>
                  <a:pt x="2886772" y="453628"/>
                  <a:pt x="2890497" y="457359"/>
                </a:cubicBezTo>
                <a:cubicBezTo>
                  <a:pt x="2901672" y="454561"/>
                  <a:pt x="2914942" y="443369"/>
                  <a:pt x="2924022" y="442669"/>
                </a:cubicBezTo>
                <a:close/>
                <a:moveTo>
                  <a:pt x="2503485" y="439737"/>
                </a:moveTo>
                <a:cubicBezTo>
                  <a:pt x="2514201" y="439737"/>
                  <a:pt x="2510629" y="439737"/>
                  <a:pt x="2517773" y="446087"/>
                </a:cubicBezTo>
                <a:cubicBezTo>
                  <a:pt x="2507057" y="446087"/>
                  <a:pt x="2507057" y="446087"/>
                  <a:pt x="2503485" y="439737"/>
                </a:cubicBezTo>
                <a:close/>
                <a:moveTo>
                  <a:pt x="2458506" y="438785"/>
                </a:moveTo>
                <a:cubicBezTo>
                  <a:pt x="2462210" y="446405"/>
                  <a:pt x="2473323" y="434975"/>
                  <a:pt x="2473323" y="446405"/>
                </a:cubicBezTo>
                <a:cubicBezTo>
                  <a:pt x="2473323" y="446405"/>
                  <a:pt x="2473323" y="446405"/>
                  <a:pt x="2465915" y="442595"/>
                </a:cubicBezTo>
                <a:cubicBezTo>
                  <a:pt x="2462210" y="446405"/>
                  <a:pt x="2465915" y="450215"/>
                  <a:pt x="2465915" y="450215"/>
                </a:cubicBezTo>
                <a:cubicBezTo>
                  <a:pt x="2447394" y="454025"/>
                  <a:pt x="2436281" y="465455"/>
                  <a:pt x="2417760" y="461645"/>
                </a:cubicBezTo>
                <a:cubicBezTo>
                  <a:pt x="2432577" y="461645"/>
                  <a:pt x="2439985" y="438785"/>
                  <a:pt x="2451098" y="446405"/>
                </a:cubicBezTo>
                <a:cubicBezTo>
                  <a:pt x="2443689" y="450215"/>
                  <a:pt x="2443689" y="454025"/>
                  <a:pt x="2447394" y="454025"/>
                </a:cubicBezTo>
                <a:cubicBezTo>
                  <a:pt x="2454802" y="450215"/>
                  <a:pt x="2454802" y="446405"/>
                  <a:pt x="2458506" y="438785"/>
                </a:cubicBezTo>
                <a:close/>
                <a:moveTo>
                  <a:pt x="2157410" y="431800"/>
                </a:moveTo>
                <a:lnTo>
                  <a:pt x="2149472" y="439737"/>
                </a:lnTo>
                <a:lnTo>
                  <a:pt x="2143122" y="434975"/>
                </a:lnTo>
                <a:close/>
                <a:moveTo>
                  <a:pt x="3005452" y="428625"/>
                </a:moveTo>
                <a:cubicBezTo>
                  <a:pt x="3013072" y="428625"/>
                  <a:pt x="3001642" y="431800"/>
                  <a:pt x="3001642" y="434975"/>
                </a:cubicBezTo>
                <a:lnTo>
                  <a:pt x="2994022" y="431800"/>
                </a:lnTo>
                <a:cubicBezTo>
                  <a:pt x="2997832" y="431800"/>
                  <a:pt x="3009262" y="431800"/>
                  <a:pt x="3005452" y="428625"/>
                </a:cubicBezTo>
                <a:close/>
                <a:moveTo>
                  <a:pt x="2310245" y="428624"/>
                </a:moveTo>
                <a:cubicBezTo>
                  <a:pt x="2308389" y="426772"/>
                  <a:pt x="2308389" y="429550"/>
                  <a:pt x="2307461" y="432328"/>
                </a:cubicBezTo>
                <a:lnTo>
                  <a:pt x="2307235" y="432429"/>
                </a:lnTo>
                <a:close/>
                <a:moveTo>
                  <a:pt x="2268477" y="425846"/>
                </a:moveTo>
                <a:lnTo>
                  <a:pt x="2268013" y="426309"/>
                </a:lnTo>
                <a:cubicBezTo>
                  <a:pt x="2265693" y="428624"/>
                  <a:pt x="2265693" y="428624"/>
                  <a:pt x="2265693" y="428624"/>
                </a:cubicBezTo>
                <a:lnTo>
                  <a:pt x="2263719" y="426796"/>
                </a:lnTo>
                <a:close/>
                <a:moveTo>
                  <a:pt x="2325096" y="421216"/>
                </a:moveTo>
                <a:cubicBezTo>
                  <a:pt x="2323240" y="421216"/>
                  <a:pt x="2321383" y="422142"/>
                  <a:pt x="2319991" y="422605"/>
                </a:cubicBezTo>
                <a:lnTo>
                  <a:pt x="2319451" y="422282"/>
                </a:lnTo>
                <a:close/>
                <a:moveTo>
                  <a:pt x="2255251" y="420811"/>
                </a:moveTo>
                <a:cubicBezTo>
                  <a:pt x="2257107" y="420637"/>
                  <a:pt x="2258267" y="421448"/>
                  <a:pt x="2259195" y="422605"/>
                </a:cubicBezTo>
                <a:lnTo>
                  <a:pt x="2263719" y="426796"/>
                </a:lnTo>
                <a:lnTo>
                  <a:pt x="2254555" y="428624"/>
                </a:lnTo>
                <a:cubicBezTo>
                  <a:pt x="2254555" y="428624"/>
                  <a:pt x="2254555" y="428624"/>
                  <a:pt x="2258267" y="424920"/>
                </a:cubicBezTo>
                <a:cubicBezTo>
                  <a:pt x="2254555" y="421216"/>
                  <a:pt x="2247129" y="428624"/>
                  <a:pt x="2247129" y="424920"/>
                </a:cubicBezTo>
                <a:cubicBezTo>
                  <a:pt x="2250842" y="422142"/>
                  <a:pt x="2253394" y="420984"/>
                  <a:pt x="2255251" y="420811"/>
                </a:cubicBezTo>
                <a:close/>
                <a:moveTo>
                  <a:pt x="3060698" y="420687"/>
                </a:moveTo>
                <a:lnTo>
                  <a:pt x="3060698" y="423862"/>
                </a:lnTo>
                <a:lnTo>
                  <a:pt x="3057523" y="422955"/>
                </a:lnTo>
                <a:close/>
                <a:moveTo>
                  <a:pt x="3049585" y="420687"/>
                </a:moveTo>
                <a:lnTo>
                  <a:pt x="3057523" y="422955"/>
                </a:lnTo>
                <a:lnTo>
                  <a:pt x="3049585" y="428624"/>
                </a:lnTo>
                <a:close/>
                <a:moveTo>
                  <a:pt x="3016248" y="413279"/>
                </a:moveTo>
                <a:cubicBezTo>
                  <a:pt x="3012544" y="413279"/>
                  <a:pt x="3008839" y="420687"/>
                  <a:pt x="3005135" y="420687"/>
                </a:cubicBezTo>
                <a:cubicBezTo>
                  <a:pt x="3008839" y="416983"/>
                  <a:pt x="3005135" y="409575"/>
                  <a:pt x="3016248" y="413279"/>
                </a:cubicBezTo>
                <a:close/>
                <a:moveTo>
                  <a:pt x="2149334" y="402503"/>
                </a:moveTo>
                <a:cubicBezTo>
                  <a:pt x="2149334" y="402503"/>
                  <a:pt x="2145607" y="406111"/>
                  <a:pt x="2145607" y="409719"/>
                </a:cubicBezTo>
                <a:cubicBezTo>
                  <a:pt x="2145607" y="409719"/>
                  <a:pt x="2145607" y="409719"/>
                  <a:pt x="2138152" y="409719"/>
                </a:cubicBezTo>
                <a:cubicBezTo>
                  <a:pt x="2153061" y="416934"/>
                  <a:pt x="2160516" y="395287"/>
                  <a:pt x="2171697" y="406111"/>
                </a:cubicBezTo>
                <a:cubicBezTo>
                  <a:pt x="2153061" y="409719"/>
                  <a:pt x="2164243" y="406111"/>
                  <a:pt x="2145607" y="413326"/>
                </a:cubicBezTo>
                <a:cubicBezTo>
                  <a:pt x="2126971" y="402503"/>
                  <a:pt x="2112062" y="434974"/>
                  <a:pt x="2085972" y="427758"/>
                </a:cubicBezTo>
                <a:cubicBezTo>
                  <a:pt x="2085972" y="427758"/>
                  <a:pt x="2085972" y="427758"/>
                  <a:pt x="2097154" y="420542"/>
                </a:cubicBezTo>
                <a:cubicBezTo>
                  <a:pt x="2097154" y="420542"/>
                  <a:pt x="2097154" y="420542"/>
                  <a:pt x="2093426" y="420542"/>
                </a:cubicBezTo>
                <a:cubicBezTo>
                  <a:pt x="2104608" y="413326"/>
                  <a:pt x="2123244" y="409719"/>
                  <a:pt x="2119517" y="406111"/>
                </a:cubicBezTo>
                <a:cubicBezTo>
                  <a:pt x="2119517" y="406111"/>
                  <a:pt x="2119517" y="406111"/>
                  <a:pt x="2119517" y="416934"/>
                </a:cubicBezTo>
                <a:cubicBezTo>
                  <a:pt x="2126971" y="413326"/>
                  <a:pt x="2138152" y="406111"/>
                  <a:pt x="2149334" y="402503"/>
                </a:cubicBezTo>
                <a:close/>
                <a:moveTo>
                  <a:pt x="3054586" y="399917"/>
                </a:moveTo>
                <a:cubicBezTo>
                  <a:pt x="3057206" y="398991"/>
                  <a:pt x="3058952" y="398991"/>
                  <a:pt x="3057206" y="402695"/>
                </a:cubicBezTo>
                <a:cubicBezTo>
                  <a:pt x="3053713" y="398991"/>
                  <a:pt x="3043235" y="406399"/>
                  <a:pt x="3046728" y="402695"/>
                </a:cubicBezTo>
                <a:cubicBezTo>
                  <a:pt x="3048474" y="402695"/>
                  <a:pt x="3051967" y="400843"/>
                  <a:pt x="3054586" y="399917"/>
                </a:cubicBezTo>
                <a:close/>
                <a:moveTo>
                  <a:pt x="2306533" y="398991"/>
                </a:moveTo>
                <a:cubicBezTo>
                  <a:pt x="2313958" y="410104"/>
                  <a:pt x="2325096" y="395287"/>
                  <a:pt x="2336234" y="406399"/>
                </a:cubicBezTo>
                <a:cubicBezTo>
                  <a:pt x="2332522" y="402695"/>
                  <a:pt x="2321383" y="406399"/>
                  <a:pt x="2317671" y="413808"/>
                </a:cubicBezTo>
                <a:cubicBezTo>
                  <a:pt x="2325096" y="417512"/>
                  <a:pt x="2339947" y="413808"/>
                  <a:pt x="2351085" y="410104"/>
                </a:cubicBezTo>
                <a:cubicBezTo>
                  <a:pt x="2339947" y="421216"/>
                  <a:pt x="2328809" y="413808"/>
                  <a:pt x="2317671" y="421216"/>
                </a:cubicBezTo>
                <a:lnTo>
                  <a:pt x="2319451" y="422282"/>
                </a:lnTo>
                <a:lnTo>
                  <a:pt x="2307925" y="424457"/>
                </a:lnTo>
                <a:cubicBezTo>
                  <a:pt x="2301892" y="425846"/>
                  <a:pt x="2297251" y="428624"/>
                  <a:pt x="2299107" y="436033"/>
                </a:cubicBezTo>
                <a:lnTo>
                  <a:pt x="2307235" y="432429"/>
                </a:lnTo>
                <a:lnTo>
                  <a:pt x="2303284" y="437422"/>
                </a:lnTo>
                <a:cubicBezTo>
                  <a:pt x="2300964" y="440663"/>
                  <a:pt x="2297251" y="443441"/>
                  <a:pt x="2287969" y="443441"/>
                </a:cubicBezTo>
                <a:cubicBezTo>
                  <a:pt x="2287969" y="450849"/>
                  <a:pt x="2291682" y="447145"/>
                  <a:pt x="2295394" y="447145"/>
                </a:cubicBezTo>
                <a:cubicBezTo>
                  <a:pt x="2295394" y="447145"/>
                  <a:pt x="2295394" y="447145"/>
                  <a:pt x="2291682" y="450849"/>
                </a:cubicBezTo>
                <a:cubicBezTo>
                  <a:pt x="2287969" y="461962"/>
                  <a:pt x="2313958" y="447145"/>
                  <a:pt x="2310245" y="458257"/>
                </a:cubicBezTo>
                <a:cubicBezTo>
                  <a:pt x="2302820" y="458257"/>
                  <a:pt x="2295394" y="465666"/>
                  <a:pt x="2295394" y="469370"/>
                </a:cubicBezTo>
                <a:cubicBezTo>
                  <a:pt x="2306533" y="458257"/>
                  <a:pt x="2317671" y="473074"/>
                  <a:pt x="2328809" y="458257"/>
                </a:cubicBezTo>
                <a:cubicBezTo>
                  <a:pt x="2328809" y="458257"/>
                  <a:pt x="2343660" y="461962"/>
                  <a:pt x="2332522" y="469370"/>
                </a:cubicBezTo>
                <a:cubicBezTo>
                  <a:pt x="2332522" y="469370"/>
                  <a:pt x="2332522" y="469370"/>
                  <a:pt x="2328809" y="461962"/>
                </a:cubicBezTo>
                <a:cubicBezTo>
                  <a:pt x="2317671" y="465666"/>
                  <a:pt x="2317671" y="469370"/>
                  <a:pt x="2302820" y="473074"/>
                </a:cubicBezTo>
                <a:cubicBezTo>
                  <a:pt x="2293538" y="478630"/>
                  <a:pt x="2287041" y="483260"/>
                  <a:pt x="2281008" y="486039"/>
                </a:cubicBezTo>
                <a:lnTo>
                  <a:pt x="2269532" y="487156"/>
                </a:lnTo>
                <a:lnTo>
                  <a:pt x="2273118" y="482797"/>
                </a:lnTo>
                <a:cubicBezTo>
                  <a:pt x="2275903" y="478630"/>
                  <a:pt x="2278687" y="474926"/>
                  <a:pt x="2284256" y="480482"/>
                </a:cubicBezTo>
                <a:cubicBezTo>
                  <a:pt x="2284256" y="480482"/>
                  <a:pt x="2284256" y="480482"/>
                  <a:pt x="2284256" y="469370"/>
                </a:cubicBezTo>
                <a:cubicBezTo>
                  <a:pt x="2273118" y="469370"/>
                  <a:pt x="2261980" y="465666"/>
                  <a:pt x="2250842" y="476778"/>
                </a:cubicBezTo>
                <a:cubicBezTo>
                  <a:pt x="2250842" y="469370"/>
                  <a:pt x="2265693" y="465666"/>
                  <a:pt x="2269405" y="458257"/>
                </a:cubicBezTo>
                <a:cubicBezTo>
                  <a:pt x="2269405" y="458257"/>
                  <a:pt x="2269405" y="458257"/>
                  <a:pt x="2265693" y="458257"/>
                </a:cubicBezTo>
                <a:cubicBezTo>
                  <a:pt x="2265693" y="458257"/>
                  <a:pt x="2265693" y="458257"/>
                  <a:pt x="2276831" y="454553"/>
                </a:cubicBezTo>
                <a:cubicBezTo>
                  <a:pt x="2265693" y="450849"/>
                  <a:pt x="2261980" y="454553"/>
                  <a:pt x="2258267" y="450849"/>
                </a:cubicBezTo>
                <a:cubicBezTo>
                  <a:pt x="2258267" y="450849"/>
                  <a:pt x="2258267" y="450849"/>
                  <a:pt x="2258267" y="454553"/>
                </a:cubicBezTo>
                <a:cubicBezTo>
                  <a:pt x="2258267" y="454553"/>
                  <a:pt x="2250842" y="447145"/>
                  <a:pt x="2243416" y="447145"/>
                </a:cubicBezTo>
                <a:cubicBezTo>
                  <a:pt x="2254555" y="454553"/>
                  <a:pt x="2224853" y="469370"/>
                  <a:pt x="2243416" y="476778"/>
                </a:cubicBezTo>
                <a:cubicBezTo>
                  <a:pt x="2243416" y="476778"/>
                  <a:pt x="2243416" y="476778"/>
                  <a:pt x="2232278" y="480482"/>
                </a:cubicBezTo>
                <a:cubicBezTo>
                  <a:pt x="2232278" y="480482"/>
                  <a:pt x="2235991" y="476778"/>
                  <a:pt x="2235991" y="473074"/>
                </a:cubicBezTo>
                <a:cubicBezTo>
                  <a:pt x="2224853" y="473074"/>
                  <a:pt x="2232278" y="484186"/>
                  <a:pt x="2224853" y="480482"/>
                </a:cubicBezTo>
                <a:cubicBezTo>
                  <a:pt x="2228566" y="454553"/>
                  <a:pt x="2187726" y="484186"/>
                  <a:pt x="2180300" y="476778"/>
                </a:cubicBezTo>
                <a:cubicBezTo>
                  <a:pt x="2169162" y="476778"/>
                  <a:pt x="2169162" y="480482"/>
                  <a:pt x="2169162" y="484186"/>
                </a:cubicBezTo>
                <a:cubicBezTo>
                  <a:pt x="2169162" y="480482"/>
                  <a:pt x="2158024" y="480482"/>
                  <a:pt x="2150599" y="484186"/>
                </a:cubicBezTo>
                <a:cubicBezTo>
                  <a:pt x="2150599" y="484186"/>
                  <a:pt x="2150599" y="484186"/>
                  <a:pt x="2150599" y="487891"/>
                </a:cubicBezTo>
                <a:cubicBezTo>
                  <a:pt x="2150599" y="487891"/>
                  <a:pt x="2150599" y="487891"/>
                  <a:pt x="2128322" y="480482"/>
                </a:cubicBezTo>
                <a:cubicBezTo>
                  <a:pt x="2132035" y="480482"/>
                  <a:pt x="2132035" y="480482"/>
                  <a:pt x="2135748" y="480482"/>
                </a:cubicBezTo>
                <a:cubicBezTo>
                  <a:pt x="2135748" y="469370"/>
                  <a:pt x="2124610" y="473074"/>
                  <a:pt x="2120897" y="476778"/>
                </a:cubicBezTo>
                <a:cubicBezTo>
                  <a:pt x="2128322" y="469370"/>
                  <a:pt x="2128322" y="473074"/>
                  <a:pt x="2139461" y="473074"/>
                </a:cubicBezTo>
                <a:cubicBezTo>
                  <a:pt x="2135748" y="469370"/>
                  <a:pt x="2128322" y="465666"/>
                  <a:pt x="2124610" y="465666"/>
                </a:cubicBezTo>
                <a:cubicBezTo>
                  <a:pt x="2124610" y="465666"/>
                  <a:pt x="2124610" y="465666"/>
                  <a:pt x="2135748" y="458257"/>
                </a:cubicBezTo>
                <a:cubicBezTo>
                  <a:pt x="2150599" y="454553"/>
                  <a:pt x="2158024" y="465666"/>
                  <a:pt x="2172875" y="458257"/>
                </a:cubicBezTo>
                <a:cubicBezTo>
                  <a:pt x="2172875" y="458257"/>
                  <a:pt x="2172875" y="458257"/>
                  <a:pt x="2169162" y="465666"/>
                </a:cubicBezTo>
                <a:cubicBezTo>
                  <a:pt x="2187726" y="461962"/>
                  <a:pt x="2172875" y="454553"/>
                  <a:pt x="2187726" y="450849"/>
                </a:cubicBezTo>
                <a:cubicBezTo>
                  <a:pt x="2187726" y="450849"/>
                  <a:pt x="2187726" y="450849"/>
                  <a:pt x="2184013" y="447145"/>
                </a:cubicBezTo>
                <a:cubicBezTo>
                  <a:pt x="2184013" y="447145"/>
                  <a:pt x="2184013" y="447145"/>
                  <a:pt x="2202577" y="454553"/>
                </a:cubicBezTo>
                <a:cubicBezTo>
                  <a:pt x="2202577" y="443441"/>
                  <a:pt x="2217428" y="450849"/>
                  <a:pt x="2224853" y="447145"/>
                </a:cubicBezTo>
                <a:cubicBezTo>
                  <a:pt x="2221140" y="447145"/>
                  <a:pt x="2221140" y="443441"/>
                  <a:pt x="2221140" y="443441"/>
                </a:cubicBezTo>
                <a:cubicBezTo>
                  <a:pt x="2217428" y="443441"/>
                  <a:pt x="2213715" y="443441"/>
                  <a:pt x="2210002" y="443441"/>
                </a:cubicBezTo>
                <a:cubicBezTo>
                  <a:pt x="2210002" y="443441"/>
                  <a:pt x="2210002" y="443441"/>
                  <a:pt x="2213715" y="436033"/>
                </a:cubicBezTo>
                <a:cubicBezTo>
                  <a:pt x="2232278" y="428624"/>
                  <a:pt x="2239704" y="432328"/>
                  <a:pt x="2254555" y="432328"/>
                </a:cubicBezTo>
                <a:cubicBezTo>
                  <a:pt x="2254555" y="432328"/>
                  <a:pt x="2254555" y="432328"/>
                  <a:pt x="2247129" y="439737"/>
                </a:cubicBezTo>
                <a:cubicBezTo>
                  <a:pt x="2247129" y="439737"/>
                  <a:pt x="2247129" y="439737"/>
                  <a:pt x="2265693" y="439737"/>
                </a:cubicBezTo>
                <a:cubicBezTo>
                  <a:pt x="2265693" y="432328"/>
                  <a:pt x="2269405" y="436033"/>
                  <a:pt x="2273118" y="424920"/>
                </a:cubicBezTo>
                <a:lnTo>
                  <a:pt x="2268477" y="425846"/>
                </a:lnTo>
                <a:lnTo>
                  <a:pt x="2284256" y="410104"/>
                </a:lnTo>
                <a:cubicBezTo>
                  <a:pt x="2284256" y="410104"/>
                  <a:pt x="2284256" y="410104"/>
                  <a:pt x="2280544" y="410104"/>
                </a:cubicBezTo>
                <a:cubicBezTo>
                  <a:pt x="2291682" y="402695"/>
                  <a:pt x="2299107" y="417512"/>
                  <a:pt x="2310245" y="410104"/>
                </a:cubicBezTo>
                <a:cubicBezTo>
                  <a:pt x="2306533" y="406399"/>
                  <a:pt x="2302820" y="402695"/>
                  <a:pt x="2306533" y="398991"/>
                </a:cubicBezTo>
                <a:close/>
                <a:moveTo>
                  <a:pt x="3066986" y="398019"/>
                </a:moveTo>
                <a:lnTo>
                  <a:pt x="3069088" y="401637"/>
                </a:lnTo>
                <a:cubicBezTo>
                  <a:pt x="3066197" y="400744"/>
                  <a:pt x="3065715" y="399628"/>
                  <a:pt x="3066498" y="398400"/>
                </a:cubicBezTo>
                <a:close/>
                <a:moveTo>
                  <a:pt x="3080144" y="387350"/>
                </a:moveTo>
                <a:cubicBezTo>
                  <a:pt x="3090860" y="387350"/>
                  <a:pt x="3080144" y="394758"/>
                  <a:pt x="3083716" y="398462"/>
                </a:cubicBezTo>
                <a:cubicBezTo>
                  <a:pt x="3083716" y="398462"/>
                  <a:pt x="3083716" y="398462"/>
                  <a:pt x="3076572" y="398462"/>
                </a:cubicBezTo>
                <a:cubicBezTo>
                  <a:pt x="3076572" y="394758"/>
                  <a:pt x="3087288" y="394758"/>
                  <a:pt x="3080144" y="387350"/>
                </a:cubicBezTo>
                <a:close/>
                <a:moveTo>
                  <a:pt x="3076799" y="387350"/>
                </a:moveTo>
                <a:cubicBezTo>
                  <a:pt x="3080655" y="389136"/>
                  <a:pt x="3075835" y="391815"/>
                  <a:pt x="3071498" y="394493"/>
                </a:cubicBezTo>
                <a:lnTo>
                  <a:pt x="3066986" y="398019"/>
                </a:lnTo>
                <a:lnTo>
                  <a:pt x="3065715" y="395833"/>
                </a:lnTo>
                <a:cubicBezTo>
                  <a:pt x="3066197" y="393601"/>
                  <a:pt x="3069089" y="390922"/>
                  <a:pt x="3076799" y="387350"/>
                </a:cubicBezTo>
                <a:close/>
                <a:moveTo>
                  <a:pt x="2421993" y="383222"/>
                </a:moveTo>
                <a:lnTo>
                  <a:pt x="2422700" y="384533"/>
                </a:lnTo>
                <a:lnTo>
                  <a:pt x="2422688" y="384591"/>
                </a:lnTo>
                <a:cubicBezTo>
                  <a:pt x="2421530" y="386079"/>
                  <a:pt x="2419215" y="387032"/>
                  <a:pt x="2414585" y="387032"/>
                </a:cubicBezTo>
                <a:cubicBezTo>
                  <a:pt x="2418289" y="387032"/>
                  <a:pt x="2421993" y="387032"/>
                  <a:pt x="2421993" y="383222"/>
                </a:cubicBezTo>
                <a:close/>
                <a:moveTo>
                  <a:pt x="2514597" y="382587"/>
                </a:moveTo>
                <a:lnTo>
                  <a:pt x="2528885" y="387349"/>
                </a:lnTo>
                <a:lnTo>
                  <a:pt x="2517772" y="390524"/>
                </a:lnTo>
                <a:close/>
                <a:moveTo>
                  <a:pt x="2397169" y="381892"/>
                </a:moveTo>
                <a:cubicBezTo>
                  <a:pt x="2399467" y="381421"/>
                  <a:pt x="2401588" y="381892"/>
                  <a:pt x="2403473" y="383777"/>
                </a:cubicBezTo>
                <a:cubicBezTo>
                  <a:pt x="2403473" y="383777"/>
                  <a:pt x="2403473" y="383777"/>
                  <a:pt x="2399703" y="391318"/>
                </a:cubicBezTo>
                <a:cubicBezTo>
                  <a:pt x="2392162" y="391318"/>
                  <a:pt x="2380851" y="406399"/>
                  <a:pt x="2373310" y="398858"/>
                </a:cubicBezTo>
                <a:cubicBezTo>
                  <a:pt x="2381793" y="393203"/>
                  <a:pt x="2390277" y="383306"/>
                  <a:pt x="2397169" y="381892"/>
                </a:cubicBezTo>
                <a:close/>
                <a:moveTo>
                  <a:pt x="2159306" y="379122"/>
                </a:moveTo>
                <a:lnTo>
                  <a:pt x="2159042" y="379462"/>
                </a:lnTo>
                <a:cubicBezTo>
                  <a:pt x="2161314" y="380844"/>
                  <a:pt x="2174596" y="378080"/>
                  <a:pt x="2169004" y="383608"/>
                </a:cubicBezTo>
                <a:cubicBezTo>
                  <a:pt x="2139178" y="394663"/>
                  <a:pt x="2101896" y="405719"/>
                  <a:pt x="2075798" y="420460"/>
                </a:cubicBezTo>
                <a:cubicBezTo>
                  <a:pt x="2075798" y="420460"/>
                  <a:pt x="2079526" y="420460"/>
                  <a:pt x="2079526" y="420460"/>
                </a:cubicBezTo>
                <a:cubicBezTo>
                  <a:pt x="2079526" y="420460"/>
                  <a:pt x="2079526" y="420460"/>
                  <a:pt x="2068341" y="424146"/>
                </a:cubicBezTo>
                <a:cubicBezTo>
                  <a:pt x="2068341" y="424146"/>
                  <a:pt x="2068341" y="424146"/>
                  <a:pt x="2072070" y="416775"/>
                </a:cubicBezTo>
                <a:cubicBezTo>
                  <a:pt x="2053429" y="424146"/>
                  <a:pt x="2049700" y="427831"/>
                  <a:pt x="2042244" y="438887"/>
                </a:cubicBezTo>
                <a:cubicBezTo>
                  <a:pt x="2042244" y="438887"/>
                  <a:pt x="2038516" y="435202"/>
                  <a:pt x="2034787" y="435202"/>
                </a:cubicBezTo>
                <a:cubicBezTo>
                  <a:pt x="2034787" y="438887"/>
                  <a:pt x="2038516" y="438887"/>
                  <a:pt x="2034787" y="442572"/>
                </a:cubicBezTo>
                <a:cubicBezTo>
                  <a:pt x="2019875" y="442572"/>
                  <a:pt x="2008690" y="449943"/>
                  <a:pt x="1997505" y="449943"/>
                </a:cubicBezTo>
                <a:cubicBezTo>
                  <a:pt x="1993777" y="449943"/>
                  <a:pt x="1997505" y="464684"/>
                  <a:pt x="1986320" y="468369"/>
                </a:cubicBezTo>
                <a:cubicBezTo>
                  <a:pt x="1986320" y="468369"/>
                  <a:pt x="1971408" y="472054"/>
                  <a:pt x="1971408" y="475740"/>
                </a:cubicBezTo>
                <a:cubicBezTo>
                  <a:pt x="1960223" y="475740"/>
                  <a:pt x="1937854" y="479425"/>
                  <a:pt x="1937854" y="472054"/>
                </a:cubicBezTo>
                <a:cubicBezTo>
                  <a:pt x="1937854" y="472054"/>
                  <a:pt x="1937854" y="472054"/>
                  <a:pt x="1945310" y="468369"/>
                </a:cubicBezTo>
                <a:cubicBezTo>
                  <a:pt x="1949038" y="453628"/>
                  <a:pt x="1934125" y="472054"/>
                  <a:pt x="1930397" y="468369"/>
                </a:cubicBezTo>
                <a:lnTo>
                  <a:pt x="1930397" y="460999"/>
                </a:lnTo>
                <a:cubicBezTo>
                  <a:pt x="1930397" y="460999"/>
                  <a:pt x="1930397" y="460999"/>
                  <a:pt x="1945310" y="460999"/>
                </a:cubicBezTo>
                <a:cubicBezTo>
                  <a:pt x="1949038" y="449943"/>
                  <a:pt x="1949038" y="449943"/>
                  <a:pt x="1949038" y="442572"/>
                </a:cubicBezTo>
                <a:cubicBezTo>
                  <a:pt x="1949038" y="449943"/>
                  <a:pt x="1971408" y="438887"/>
                  <a:pt x="1982592" y="435202"/>
                </a:cubicBezTo>
                <a:cubicBezTo>
                  <a:pt x="1990049" y="438887"/>
                  <a:pt x="1975136" y="442572"/>
                  <a:pt x="1978864" y="446257"/>
                </a:cubicBezTo>
                <a:cubicBezTo>
                  <a:pt x="1997505" y="442572"/>
                  <a:pt x="1986320" y="435202"/>
                  <a:pt x="1990049" y="427831"/>
                </a:cubicBezTo>
                <a:cubicBezTo>
                  <a:pt x="2008690" y="431516"/>
                  <a:pt x="2016146" y="416775"/>
                  <a:pt x="2031059" y="424146"/>
                </a:cubicBezTo>
                <a:cubicBezTo>
                  <a:pt x="2031059" y="424146"/>
                  <a:pt x="2031059" y="424146"/>
                  <a:pt x="2038516" y="416775"/>
                </a:cubicBezTo>
                <a:cubicBezTo>
                  <a:pt x="2049700" y="405719"/>
                  <a:pt x="2045972" y="420460"/>
                  <a:pt x="2060885" y="409405"/>
                </a:cubicBezTo>
                <a:cubicBezTo>
                  <a:pt x="2057157" y="405719"/>
                  <a:pt x="2064613" y="405719"/>
                  <a:pt x="2060885" y="402034"/>
                </a:cubicBezTo>
                <a:cubicBezTo>
                  <a:pt x="2068341" y="402034"/>
                  <a:pt x="2086983" y="383608"/>
                  <a:pt x="2098167" y="390978"/>
                </a:cubicBezTo>
                <a:cubicBezTo>
                  <a:pt x="2094439" y="394663"/>
                  <a:pt x="2090711" y="398349"/>
                  <a:pt x="2086983" y="394663"/>
                </a:cubicBezTo>
                <a:cubicBezTo>
                  <a:pt x="2083254" y="398349"/>
                  <a:pt x="2086983" y="402034"/>
                  <a:pt x="2090711" y="402034"/>
                </a:cubicBezTo>
                <a:cubicBezTo>
                  <a:pt x="2105624" y="398349"/>
                  <a:pt x="2116808" y="402034"/>
                  <a:pt x="2124265" y="387293"/>
                </a:cubicBezTo>
                <a:cubicBezTo>
                  <a:pt x="2127993" y="390978"/>
                  <a:pt x="2131721" y="390978"/>
                  <a:pt x="2135450" y="390978"/>
                </a:cubicBezTo>
                <a:cubicBezTo>
                  <a:pt x="2135450" y="387293"/>
                  <a:pt x="2135450" y="387293"/>
                  <a:pt x="2131721" y="387293"/>
                </a:cubicBezTo>
                <a:cubicBezTo>
                  <a:pt x="2131721" y="387293"/>
                  <a:pt x="2131721" y="387293"/>
                  <a:pt x="2142906" y="383608"/>
                </a:cubicBezTo>
                <a:cubicBezTo>
                  <a:pt x="2142906" y="379922"/>
                  <a:pt x="2142906" y="379922"/>
                  <a:pt x="2139178" y="379922"/>
                </a:cubicBezTo>
                <a:cubicBezTo>
                  <a:pt x="2141042" y="381765"/>
                  <a:pt x="2147566" y="381765"/>
                  <a:pt x="2153159" y="380844"/>
                </a:cubicBezTo>
                <a:close/>
                <a:moveTo>
                  <a:pt x="2161547" y="376237"/>
                </a:moveTo>
                <a:cubicBezTo>
                  <a:pt x="2162479" y="377158"/>
                  <a:pt x="2161780" y="378080"/>
                  <a:pt x="2160149" y="378886"/>
                </a:cubicBezTo>
                <a:lnTo>
                  <a:pt x="2159306" y="379122"/>
                </a:lnTo>
                <a:close/>
                <a:moveTo>
                  <a:pt x="2416733" y="365898"/>
                </a:moveTo>
                <a:cubicBezTo>
                  <a:pt x="2417879" y="365601"/>
                  <a:pt x="2419189" y="366077"/>
                  <a:pt x="2420935" y="367982"/>
                </a:cubicBezTo>
                <a:cubicBezTo>
                  <a:pt x="2420935" y="367982"/>
                  <a:pt x="2420935" y="367982"/>
                  <a:pt x="2413950" y="379412"/>
                </a:cubicBezTo>
                <a:cubicBezTo>
                  <a:pt x="2413950" y="379412"/>
                  <a:pt x="2413950" y="379412"/>
                  <a:pt x="2413950" y="375602"/>
                </a:cubicBezTo>
                <a:cubicBezTo>
                  <a:pt x="2413950" y="375602"/>
                  <a:pt x="2413950" y="375602"/>
                  <a:pt x="2403472" y="379412"/>
                </a:cubicBezTo>
                <a:cubicBezTo>
                  <a:pt x="2403472" y="375602"/>
                  <a:pt x="2403472" y="371792"/>
                  <a:pt x="2403472" y="371792"/>
                </a:cubicBezTo>
                <a:cubicBezTo>
                  <a:pt x="2411330" y="374649"/>
                  <a:pt x="2413295" y="366791"/>
                  <a:pt x="2416733" y="365898"/>
                </a:cubicBezTo>
                <a:close/>
                <a:moveTo>
                  <a:pt x="2466443" y="360362"/>
                </a:moveTo>
                <a:cubicBezTo>
                  <a:pt x="2459035" y="371792"/>
                  <a:pt x="2473852" y="364172"/>
                  <a:pt x="2477556" y="364172"/>
                </a:cubicBezTo>
                <a:cubicBezTo>
                  <a:pt x="2477556" y="364172"/>
                  <a:pt x="2477556" y="364172"/>
                  <a:pt x="2477556" y="360362"/>
                </a:cubicBezTo>
                <a:cubicBezTo>
                  <a:pt x="2484964" y="360362"/>
                  <a:pt x="2492373" y="360362"/>
                  <a:pt x="2496077" y="364172"/>
                </a:cubicBezTo>
                <a:cubicBezTo>
                  <a:pt x="2496077" y="364172"/>
                  <a:pt x="2496077" y="364172"/>
                  <a:pt x="2481260" y="364172"/>
                </a:cubicBezTo>
                <a:cubicBezTo>
                  <a:pt x="2484964" y="379412"/>
                  <a:pt x="2496077" y="364172"/>
                  <a:pt x="2503485" y="379412"/>
                </a:cubicBezTo>
                <a:cubicBezTo>
                  <a:pt x="2503485" y="379412"/>
                  <a:pt x="2503485" y="379412"/>
                  <a:pt x="2492373" y="375602"/>
                </a:cubicBezTo>
                <a:cubicBezTo>
                  <a:pt x="2492373" y="375602"/>
                  <a:pt x="2492373" y="375602"/>
                  <a:pt x="2488668" y="383222"/>
                </a:cubicBezTo>
                <a:cubicBezTo>
                  <a:pt x="2484964" y="383222"/>
                  <a:pt x="2481260" y="379412"/>
                  <a:pt x="2481260" y="375602"/>
                </a:cubicBezTo>
                <a:cubicBezTo>
                  <a:pt x="2462739" y="375602"/>
                  <a:pt x="2466443" y="387032"/>
                  <a:pt x="2444218" y="390842"/>
                </a:cubicBezTo>
                <a:cubicBezTo>
                  <a:pt x="2449775" y="379412"/>
                  <a:pt x="2432411" y="389413"/>
                  <a:pt x="2424945" y="388699"/>
                </a:cubicBezTo>
                <a:lnTo>
                  <a:pt x="2422700" y="384533"/>
                </a:lnTo>
                <a:lnTo>
                  <a:pt x="2423846" y="378936"/>
                </a:lnTo>
                <a:cubicBezTo>
                  <a:pt x="2423845" y="374649"/>
                  <a:pt x="2423845" y="369887"/>
                  <a:pt x="2433106" y="367982"/>
                </a:cubicBezTo>
                <a:cubicBezTo>
                  <a:pt x="2440514" y="367982"/>
                  <a:pt x="2451627" y="364172"/>
                  <a:pt x="2451627" y="371792"/>
                </a:cubicBezTo>
                <a:cubicBezTo>
                  <a:pt x="2459035" y="367982"/>
                  <a:pt x="2462739" y="364172"/>
                  <a:pt x="2466443" y="360362"/>
                </a:cubicBezTo>
                <a:close/>
                <a:moveTo>
                  <a:pt x="3130845" y="356344"/>
                </a:moveTo>
                <a:cubicBezTo>
                  <a:pt x="3132452" y="356790"/>
                  <a:pt x="3123880" y="360362"/>
                  <a:pt x="3132452" y="360362"/>
                </a:cubicBezTo>
                <a:cubicBezTo>
                  <a:pt x="3128642" y="360362"/>
                  <a:pt x="3128642" y="357187"/>
                  <a:pt x="3124832" y="357187"/>
                </a:cubicBezTo>
                <a:cubicBezTo>
                  <a:pt x="3128642" y="356393"/>
                  <a:pt x="3130309" y="356195"/>
                  <a:pt x="3130845" y="356344"/>
                </a:cubicBezTo>
                <a:close/>
                <a:moveTo>
                  <a:pt x="3061491" y="354012"/>
                </a:moveTo>
                <a:cubicBezTo>
                  <a:pt x="3061491" y="354012"/>
                  <a:pt x="3061491" y="354012"/>
                  <a:pt x="3068635" y="357187"/>
                </a:cubicBezTo>
                <a:lnTo>
                  <a:pt x="3054347" y="360362"/>
                </a:lnTo>
                <a:cubicBezTo>
                  <a:pt x="3054347" y="354012"/>
                  <a:pt x="3057919" y="354012"/>
                  <a:pt x="3061491" y="357187"/>
                </a:cubicBezTo>
                <a:cubicBezTo>
                  <a:pt x="3061491" y="357187"/>
                  <a:pt x="3061491" y="357187"/>
                  <a:pt x="3061491" y="354012"/>
                </a:cubicBezTo>
                <a:close/>
                <a:moveTo>
                  <a:pt x="2335210" y="354012"/>
                </a:moveTo>
                <a:lnTo>
                  <a:pt x="2343148" y="354012"/>
                </a:lnTo>
                <a:lnTo>
                  <a:pt x="2332035" y="360362"/>
                </a:lnTo>
                <a:close/>
                <a:moveTo>
                  <a:pt x="3073397" y="338772"/>
                </a:moveTo>
                <a:cubicBezTo>
                  <a:pt x="3077101" y="346392"/>
                  <a:pt x="3095622" y="334962"/>
                  <a:pt x="3091918" y="346392"/>
                </a:cubicBezTo>
                <a:cubicBezTo>
                  <a:pt x="3091918" y="354012"/>
                  <a:pt x="3084510" y="350202"/>
                  <a:pt x="3080805" y="354012"/>
                </a:cubicBezTo>
                <a:cubicBezTo>
                  <a:pt x="3080805" y="354012"/>
                  <a:pt x="3084510" y="350202"/>
                  <a:pt x="3088214" y="346392"/>
                </a:cubicBezTo>
                <a:close/>
                <a:moveTo>
                  <a:pt x="2402837" y="331787"/>
                </a:moveTo>
                <a:cubicBezTo>
                  <a:pt x="2402837" y="339195"/>
                  <a:pt x="2417442" y="335491"/>
                  <a:pt x="2413791" y="331787"/>
                </a:cubicBezTo>
                <a:cubicBezTo>
                  <a:pt x="2417442" y="335491"/>
                  <a:pt x="2432047" y="342899"/>
                  <a:pt x="2417442" y="342899"/>
                </a:cubicBezTo>
                <a:cubicBezTo>
                  <a:pt x="2424745" y="339195"/>
                  <a:pt x="2413791" y="339195"/>
                  <a:pt x="2410140" y="339195"/>
                </a:cubicBezTo>
                <a:cubicBezTo>
                  <a:pt x="2410140" y="339195"/>
                  <a:pt x="2402837" y="346603"/>
                  <a:pt x="2406488" y="346603"/>
                </a:cubicBezTo>
                <a:cubicBezTo>
                  <a:pt x="2402837" y="350307"/>
                  <a:pt x="2380930" y="365124"/>
                  <a:pt x="2377278" y="357716"/>
                </a:cubicBezTo>
                <a:lnTo>
                  <a:pt x="2377278" y="350307"/>
                </a:lnTo>
                <a:cubicBezTo>
                  <a:pt x="2359022" y="335491"/>
                  <a:pt x="2395535" y="346603"/>
                  <a:pt x="2402837" y="331787"/>
                </a:cubicBezTo>
                <a:close/>
                <a:moveTo>
                  <a:pt x="3143248" y="323850"/>
                </a:moveTo>
                <a:cubicBezTo>
                  <a:pt x="3124396" y="335280"/>
                  <a:pt x="3135707" y="339090"/>
                  <a:pt x="3128167" y="342900"/>
                </a:cubicBezTo>
                <a:cubicBezTo>
                  <a:pt x="3128167" y="342900"/>
                  <a:pt x="3128167" y="342900"/>
                  <a:pt x="3113085" y="339090"/>
                </a:cubicBezTo>
                <a:cubicBezTo>
                  <a:pt x="3113085" y="339090"/>
                  <a:pt x="3113085" y="339090"/>
                  <a:pt x="3124396" y="339090"/>
                </a:cubicBezTo>
                <a:cubicBezTo>
                  <a:pt x="3124396" y="335280"/>
                  <a:pt x="3116856" y="331470"/>
                  <a:pt x="3113085" y="335280"/>
                </a:cubicBezTo>
                <a:cubicBezTo>
                  <a:pt x="3120626" y="331470"/>
                  <a:pt x="3135707" y="323850"/>
                  <a:pt x="3143248" y="323850"/>
                </a:cubicBezTo>
                <a:close/>
                <a:moveTo>
                  <a:pt x="2971798" y="320675"/>
                </a:moveTo>
                <a:cubicBezTo>
                  <a:pt x="2971798" y="320675"/>
                  <a:pt x="2971798" y="320675"/>
                  <a:pt x="2968306" y="327025"/>
                </a:cubicBezTo>
                <a:cubicBezTo>
                  <a:pt x="2964813" y="327025"/>
                  <a:pt x="2957828" y="327025"/>
                  <a:pt x="2954335" y="327025"/>
                </a:cubicBezTo>
                <a:cubicBezTo>
                  <a:pt x="2954335" y="327025"/>
                  <a:pt x="2954335" y="327025"/>
                  <a:pt x="2971798" y="320675"/>
                </a:cubicBezTo>
                <a:close/>
                <a:moveTo>
                  <a:pt x="3054173" y="317188"/>
                </a:moveTo>
                <a:lnTo>
                  <a:pt x="3057721" y="320674"/>
                </a:lnTo>
                <a:cubicBezTo>
                  <a:pt x="3057721" y="320674"/>
                  <a:pt x="3057721" y="320674"/>
                  <a:pt x="3046410" y="320674"/>
                </a:cubicBezTo>
                <a:close/>
                <a:moveTo>
                  <a:pt x="3053951" y="316970"/>
                </a:moveTo>
                <a:lnTo>
                  <a:pt x="3054658" y="316970"/>
                </a:lnTo>
                <a:lnTo>
                  <a:pt x="3054173" y="317188"/>
                </a:lnTo>
                <a:close/>
                <a:moveTo>
                  <a:pt x="3062905" y="313266"/>
                </a:moveTo>
                <a:cubicBezTo>
                  <a:pt x="3069032" y="313266"/>
                  <a:pt x="3074688" y="315118"/>
                  <a:pt x="3076573" y="316970"/>
                </a:cubicBezTo>
                <a:cubicBezTo>
                  <a:pt x="3076573" y="316970"/>
                  <a:pt x="3076573" y="316970"/>
                  <a:pt x="3073745" y="316970"/>
                </a:cubicBezTo>
                <a:lnTo>
                  <a:pt x="3054658" y="316970"/>
                </a:lnTo>
                <a:close/>
                <a:moveTo>
                  <a:pt x="3276598" y="312737"/>
                </a:moveTo>
                <a:cubicBezTo>
                  <a:pt x="3276598" y="312737"/>
                  <a:pt x="3276598" y="312737"/>
                  <a:pt x="3265774" y="316366"/>
                </a:cubicBezTo>
                <a:cubicBezTo>
                  <a:pt x="3265774" y="316366"/>
                  <a:pt x="3265774" y="316366"/>
                  <a:pt x="3272990" y="327251"/>
                </a:cubicBezTo>
                <a:cubicBezTo>
                  <a:pt x="3265774" y="338137"/>
                  <a:pt x="3258558" y="327251"/>
                  <a:pt x="3247734" y="334508"/>
                </a:cubicBezTo>
                <a:cubicBezTo>
                  <a:pt x="3247734" y="330880"/>
                  <a:pt x="3236910" y="330880"/>
                  <a:pt x="3236910" y="327251"/>
                </a:cubicBezTo>
                <a:cubicBezTo>
                  <a:pt x="3236910" y="327251"/>
                  <a:pt x="3236910" y="327251"/>
                  <a:pt x="3254950" y="319994"/>
                </a:cubicBezTo>
                <a:cubicBezTo>
                  <a:pt x="3254950" y="319994"/>
                  <a:pt x="3254950" y="316366"/>
                  <a:pt x="3251342" y="316366"/>
                </a:cubicBezTo>
                <a:cubicBezTo>
                  <a:pt x="3251342" y="316366"/>
                  <a:pt x="3251342" y="316366"/>
                  <a:pt x="3276598" y="312737"/>
                </a:cubicBezTo>
                <a:close/>
                <a:moveTo>
                  <a:pt x="2946218" y="312538"/>
                </a:moveTo>
                <a:lnTo>
                  <a:pt x="2946924" y="312563"/>
                </a:lnTo>
                <a:lnTo>
                  <a:pt x="2946054" y="312823"/>
                </a:lnTo>
                <a:close/>
                <a:moveTo>
                  <a:pt x="3399812" y="312149"/>
                </a:moveTo>
                <a:cubicBezTo>
                  <a:pt x="3409886" y="316125"/>
                  <a:pt x="3407765" y="329859"/>
                  <a:pt x="3407765" y="324076"/>
                </a:cubicBezTo>
                <a:cubicBezTo>
                  <a:pt x="3403994" y="316366"/>
                  <a:pt x="3396454" y="324076"/>
                  <a:pt x="3392683" y="327932"/>
                </a:cubicBezTo>
                <a:cubicBezTo>
                  <a:pt x="3381372" y="324076"/>
                  <a:pt x="3396454" y="312511"/>
                  <a:pt x="3385143" y="312511"/>
                </a:cubicBezTo>
                <a:cubicBezTo>
                  <a:pt x="3391741" y="310583"/>
                  <a:pt x="3396454" y="310824"/>
                  <a:pt x="3399812" y="312149"/>
                </a:cubicBezTo>
                <a:close/>
                <a:moveTo>
                  <a:pt x="2573335" y="309562"/>
                </a:moveTo>
                <a:cubicBezTo>
                  <a:pt x="2569763" y="312737"/>
                  <a:pt x="2562619" y="315912"/>
                  <a:pt x="2562619" y="315912"/>
                </a:cubicBezTo>
                <a:cubicBezTo>
                  <a:pt x="2559047" y="312737"/>
                  <a:pt x="2569763" y="312737"/>
                  <a:pt x="2573335" y="309562"/>
                </a:cubicBezTo>
                <a:close/>
                <a:moveTo>
                  <a:pt x="2879389" y="308867"/>
                </a:moveTo>
                <a:cubicBezTo>
                  <a:pt x="2894240" y="308867"/>
                  <a:pt x="2883102" y="316209"/>
                  <a:pt x="2894240" y="319880"/>
                </a:cubicBezTo>
                <a:cubicBezTo>
                  <a:pt x="2907235" y="320798"/>
                  <a:pt x="2917213" y="320339"/>
                  <a:pt x="2925740" y="318905"/>
                </a:cubicBezTo>
                <a:lnTo>
                  <a:pt x="2946054" y="312823"/>
                </a:lnTo>
                <a:lnTo>
                  <a:pt x="2940649" y="322232"/>
                </a:lnTo>
                <a:cubicBezTo>
                  <a:pt x="2935080" y="328599"/>
                  <a:pt x="2929511" y="327223"/>
                  <a:pt x="2923942" y="338236"/>
                </a:cubicBezTo>
                <a:cubicBezTo>
                  <a:pt x="2912804" y="341907"/>
                  <a:pt x="2905378" y="341907"/>
                  <a:pt x="2905378" y="334565"/>
                </a:cubicBezTo>
                <a:cubicBezTo>
                  <a:pt x="2901666" y="341907"/>
                  <a:pt x="2883102" y="334565"/>
                  <a:pt x="2879389" y="345578"/>
                </a:cubicBezTo>
                <a:cubicBezTo>
                  <a:pt x="2875677" y="338236"/>
                  <a:pt x="2879389" y="327223"/>
                  <a:pt x="2864539" y="327223"/>
                </a:cubicBezTo>
                <a:cubicBezTo>
                  <a:pt x="2860826" y="334565"/>
                  <a:pt x="2871964" y="330894"/>
                  <a:pt x="2868251" y="334565"/>
                </a:cubicBezTo>
                <a:cubicBezTo>
                  <a:pt x="2853400" y="334565"/>
                  <a:pt x="2868251" y="319880"/>
                  <a:pt x="2849688" y="327223"/>
                </a:cubicBezTo>
                <a:cubicBezTo>
                  <a:pt x="2849688" y="327223"/>
                  <a:pt x="2849688" y="334565"/>
                  <a:pt x="2857113" y="330894"/>
                </a:cubicBezTo>
                <a:cubicBezTo>
                  <a:pt x="2857113" y="330894"/>
                  <a:pt x="2857113" y="330894"/>
                  <a:pt x="2845975" y="334565"/>
                </a:cubicBezTo>
                <a:cubicBezTo>
                  <a:pt x="2845975" y="334565"/>
                  <a:pt x="2845975" y="338236"/>
                  <a:pt x="2849688" y="338236"/>
                </a:cubicBezTo>
                <a:cubicBezTo>
                  <a:pt x="2823699" y="334565"/>
                  <a:pt x="2819986" y="345578"/>
                  <a:pt x="2793997" y="349249"/>
                </a:cubicBezTo>
                <a:cubicBezTo>
                  <a:pt x="2805135" y="319880"/>
                  <a:pt x="2853400" y="330894"/>
                  <a:pt x="2879389" y="308867"/>
                </a:cubicBezTo>
                <a:close/>
                <a:moveTo>
                  <a:pt x="3046410" y="301625"/>
                </a:moveTo>
                <a:cubicBezTo>
                  <a:pt x="3046410" y="301625"/>
                  <a:pt x="3046410" y="301625"/>
                  <a:pt x="3049585" y="309562"/>
                </a:cubicBezTo>
                <a:cubicBezTo>
                  <a:pt x="3049585" y="309562"/>
                  <a:pt x="3049585" y="309562"/>
                  <a:pt x="3046410" y="305593"/>
                </a:cubicBezTo>
                <a:cubicBezTo>
                  <a:pt x="3049585" y="305593"/>
                  <a:pt x="3049585" y="301625"/>
                  <a:pt x="3046410" y="301625"/>
                </a:cubicBezTo>
                <a:close/>
                <a:moveTo>
                  <a:pt x="3043235" y="301625"/>
                </a:moveTo>
                <a:cubicBezTo>
                  <a:pt x="3043235" y="301625"/>
                  <a:pt x="3043235" y="301625"/>
                  <a:pt x="3035694" y="308768"/>
                </a:cubicBezTo>
                <a:cubicBezTo>
                  <a:pt x="3024383" y="315912"/>
                  <a:pt x="3024383" y="312340"/>
                  <a:pt x="3016843" y="312340"/>
                </a:cubicBezTo>
                <a:cubicBezTo>
                  <a:pt x="3016843" y="312340"/>
                  <a:pt x="3016843" y="312340"/>
                  <a:pt x="3013072" y="312340"/>
                </a:cubicBezTo>
                <a:cubicBezTo>
                  <a:pt x="3016843" y="305197"/>
                  <a:pt x="3031924" y="301625"/>
                  <a:pt x="3043235" y="301625"/>
                </a:cubicBezTo>
                <a:close/>
                <a:moveTo>
                  <a:pt x="2886073" y="298450"/>
                </a:moveTo>
                <a:cubicBezTo>
                  <a:pt x="2882369" y="302154"/>
                  <a:pt x="2860144" y="309562"/>
                  <a:pt x="2852735" y="305858"/>
                </a:cubicBezTo>
                <a:cubicBezTo>
                  <a:pt x="2860144" y="302154"/>
                  <a:pt x="2878665" y="298450"/>
                  <a:pt x="2886073" y="298450"/>
                </a:cubicBezTo>
                <a:close/>
                <a:moveTo>
                  <a:pt x="2963062" y="292886"/>
                </a:moveTo>
                <a:lnTo>
                  <a:pt x="2964525" y="297728"/>
                </a:lnTo>
                <a:cubicBezTo>
                  <a:pt x="2960838" y="293976"/>
                  <a:pt x="2960838" y="293976"/>
                  <a:pt x="2960838" y="293976"/>
                </a:cubicBezTo>
                <a:close/>
                <a:moveTo>
                  <a:pt x="3005622" y="290512"/>
                </a:moveTo>
                <a:cubicBezTo>
                  <a:pt x="3024185" y="294183"/>
                  <a:pt x="2998196" y="305196"/>
                  <a:pt x="3001909" y="308867"/>
                </a:cubicBezTo>
                <a:cubicBezTo>
                  <a:pt x="2994483" y="308867"/>
                  <a:pt x="2983345" y="311621"/>
                  <a:pt x="2972671" y="313456"/>
                </a:cubicBezTo>
                <a:lnTo>
                  <a:pt x="2946924" y="312563"/>
                </a:lnTo>
                <a:lnTo>
                  <a:pt x="2948539" y="312079"/>
                </a:lnTo>
                <a:cubicBezTo>
                  <a:pt x="2962925" y="306114"/>
                  <a:pt x="2977776" y="297854"/>
                  <a:pt x="3005622" y="290512"/>
                </a:cubicBezTo>
                <a:close/>
                <a:moveTo>
                  <a:pt x="2931341" y="282719"/>
                </a:moveTo>
                <a:cubicBezTo>
                  <a:pt x="2931341" y="282719"/>
                  <a:pt x="2931341" y="286471"/>
                  <a:pt x="2935029" y="286471"/>
                </a:cubicBezTo>
                <a:lnTo>
                  <a:pt x="2942738" y="284766"/>
                </a:lnTo>
                <a:lnTo>
                  <a:pt x="2946090" y="286471"/>
                </a:lnTo>
                <a:cubicBezTo>
                  <a:pt x="2946090" y="286471"/>
                  <a:pt x="2946090" y="286471"/>
                  <a:pt x="2931341" y="290223"/>
                </a:cubicBezTo>
                <a:cubicBezTo>
                  <a:pt x="2931341" y="293976"/>
                  <a:pt x="2938716" y="290223"/>
                  <a:pt x="2942403" y="290223"/>
                </a:cubicBezTo>
                <a:cubicBezTo>
                  <a:pt x="2942403" y="290223"/>
                  <a:pt x="2942403" y="290223"/>
                  <a:pt x="2927654" y="293976"/>
                </a:cubicBezTo>
                <a:cubicBezTo>
                  <a:pt x="2927654" y="293976"/>
                  <a:pt x="2927654" y="293976"/>
                  <a:pt x="2927654" y="301480"/>
                </a:cubicBezTo>
                <a:cubicBezTo>
                  <a:pt x="2927654" y="301480"/>
                  <a:pt x="2927654" y="301480"/>
                  <a:pt x="2920280" y="293976"/>
                </a:cubicBezTo>
                <a:cubicBezTo>
                  <a:pt x="2916593" y="297728"/>
                  <a:pt x="2901845" y="305232"/>
                  <a:pt x="2898158" y="297728"/>
                </a:cubicBezTo>
                <a:cubicBezTo>
                  <a:pt x="2879722" y="308985"/>
                  <a:pt x="2923967" y="305232"/>
                  <a:pt x="2898158" y="312737"/>
                </a:cubicBezTo>
                <a:cubicBezTo>
                  <a:pt x="2901845" y="308985"/>
                  <a:pt x="2883409" y="305232"/>
                  <a:pt x="2894470" y="297728"/>
                </a:cubicBezTo>
                <a:cubicBezTo>
                  <a:pt x="2890783" y="286471"/>
                  <a:pt x="2920280" y="290223"/>
                  <a:pt x="2931341" y="282719"/>
                </a:cubicBezTo>
                <a:close/>
                <a:moveTo>
                  <a:pt x="2946090" y="281312"/>
                </a:moveTo>
                <a:lnTo>
                  <a:pt x="2952672" y="282568"/>
                </a:lnTo>
                <a:lnTo>
                  <a:pt x="2942738" y="284766"/>
                </a:lnTo>
                <a:lnTo>
                  <a:pt x="2938716" y="282719"/>
                </a:lnTo>
                <a:cubicBezTo>
                  <a:pt x="2942403" y="280843"/>
                  <a:pt x="2944246" y="280843"/>
                  <a:pt x="2946090" y="281312"/>
                </a:cubicBezTo>
                <a:close/>
                <a:moveTo>
                  <a:pt x="3095622" y="279400"/>
                </a:moveTo>
                <a:lnTo>
                  <a:pt x="3101972" y="282575"/>
                </a:lnTo>
                <a:lnTo>
                  <a:pt x="3098797" y="282575"/>
                </a:lnTo>
                <a:close/>
                <a:moveTo>
                  <a:pt x="3057840" y="276225"/>
                </a:moveTo>
                <a:cubicBezTo>
                  <a:pt x="3057840" y="279929"/>
                  <a:pt x="3065460" y="283633"/>
                  <a:pt x="3054030" y="287337"/>
                </a:cubicBezTo>
                <a:cubicBezTo>
                  <a:pt x="3046410" y="287337"/>
                  <a:pt x="3050220" y="283633"/>
                  <a:pt x="3046410" y="283633"/>
                </a:cubicBezTo>
                <a:cubicBezTo>
                  <a:pt x="3046410" y="283633"/>
                  <a:pt x="3046410" y="283633"/>
                  <a:pt x="3057840" y="283633"/>
                </a:cubicBezTo>
                <a:cubicBezTo>
                  <a:pt x="3054030" y="279929"/>
                  <a:pt x="3054030" y="279929"/>
                  <a:pt x="3057840" y="276225"/>
                </a:cubicBezTo>
                <a:close/>
                <a:moveTo>
                  <a:pt x="2986648" y="275214"/>
                </a:moveTo>
                <a:cubicBezTo>
                  <a:pt x="2990335" y="275214"/>
                  <a:pt x="2986648" y="276152"/>
                  <a:pt x="2983422" y="276152"/>
                </a:cubicBezTo>
                <a:lnTo>
                  <a:pt x="2982375" y="275873"/>
                </a:lnTo>
                <a:close/>
                <a:moveTo>
                  <a:pt x="2890113" y="271780"/>
                </a:moveTo>
                <a:lnTo>
                  <a:pt x="2891710" y="272320"/>
                </a:lnTo>
                <a:lnTo>
                  <a:pt x="2888670" y="273020"/>
                </a:lnTo>
                <a:close/>
                <a:moveTo>
                  <a:pt x="2982961" y="271462"/>
                </a:moveTo>
                <a:cubicBezTo>
                  <a:pt x="2980196" y="273338"/>
                  <a:pt x="2979504" y="274511"/>
                  <a:pt x="2979908" y="275214"/>
                </a:cubicBezTo>
                <a:lnTo>
                  <a:pt x="2982375" y="275873"/>
                </a:lnTo>
                <a:lnTo>
                  <a:pt x="2971439" y="277559"/>
                </a:lnTo>
                <a:cubicBezTo>
                  <a:pt x="2966369" y="278966"/>
                  <a:pt x="2962682" y="280843"/>
                  <a:pt x="2964525" y="282719"/>
                </a:cubicBezTo>
                <a:cubicBezTo>
                  <a:pt x="2964525" y="293976"/>
                  <a:pt x="2982961" y="278966"/>
                  <a:pt x="2982961" y="290223"/>
                </a:cubicBezTo>
                <a:cubicBezTo>
                  <a:pt x="2981117" y="286471"/>
                  <a:pt x="2977430" y="286471"/>
                  <a:pt x="2973282" y="287878"/>
                </a:cubicBezTo>
                <a:lnTo>
                  <a:pt x="2963062" y="292886"/>
                </a:lnTo>
                <a:lnTo>
                  <a:pt x="2962682" y="291630"/>
                </a:lnTo>
                <a:cubicBezTo>
                  <a:pt x="2963604" y="289285"/>
                  <a:pt x="2964525" y="286471"/>
                  <a:pt x="2960838" y="282719"/>
                </a:cubicBezTo>
                <a:cubicBezTo>
                  <a:pt x="2957151" y="286471"/>
                  <a:pt x="2946090" y="290223"/>
                  <a:pt x="2949777" y="293976"/>
                </a:cubicBezTo>
                <a:cubicBezTo>
                  <a:pt x="2949777" y="293976"/>
                  <a:pt x="2949777" y="293976"/>
                  <a:pt x="2953464" y="282719"/>
                </a:cubicBezTo>
                <a:lnTo>
                  <a:pt x="2952672" y="282568"/>
                </a:lnTo>
                <a:lnTo>
                  <a:pt x="2956229" y="281781"/>
                </a:lnTo>
                <a:cubicBezTo>
                  <a:pt x="2963604" y="279905"/>
                  <a:pt x="2971900" y="277090"/>
                  <a:pt x="2982961" y="271462"/>
                </a:cubicBezTo>
                <a:close/>
                <a:moveTo>
                  <a:pt x="2899494" y="271244"/>
                </a:moveTo>
                <a:cubicBezTo>
                  <a:pt x="2901370" y="271542"/>
                  <a:pt x="2902308" y="272732"/>
                  <a:pt x="2901370" y="275590"/>
                </a:cubicBezTo>
                <a:cubicBezTo>
                  <a:pt x="2901370" y="275590"/>
                  <a:pt x="2901370" y="275590"/>
                  <a:pt x="2899963" y="275114"/>
                </a:cubicBezTo>
                <a:lnTo>
                  <a:pt x="2891710" y="272320"/>
                </a:lnTo>
                <a:lnTo>
                  <a:pt x="2891989" y="272256"/>
                </a:lnTo>
                <a:cubicBezTo>
                  <a:pt x="2894803" y="271542"/>
                  <a:pt x="2897618" y="270947"/>
                  <a:pt x="2899494" y="271244"/>
                </a:cubicBezTo>
                <a:close/>
                <a:moveTo>
                  <a:pt x="2998601" y="269336"/>
                </a:moveTo>
                <a:lnTo>
                  <a:pt x="3004658" y="269742"/>
                </a:lnTo>
                <a:cubicBezTo>
                  <a:pt x="3007040" y="270668"/>
                  <a:pt x="3007992" y="272520"/>
                  <a:pt x="3009897" y="276224"/>
                </a:cubicBezTo>
                <a:cubicBezTo>
                  <a:pt x="3009897" y="276224"/>
                  <a:pt x="3009897" y="276224"/>
                  <a:pt x="3002277" y="276224"/>
                </a:cubicBezTo>
                <a:cubicBezTo>
                  <a:pt x="3002277" y="276224"/>
                  <a:pt x="3002277" y="276224"/>
                  <a:pt x="3006087" y="272520"/>
                </a:cubicBezTo>
                <a:close/>
                <a:moveTo>
                  <a:pt x="2990847" y="268816"/>
                </a:moveTo>
                <a:cubicBezTo>
                  <a:pt x="2990847" y="270668"/>
                  <a:pt x="2994657" y="269742"/>
                  <a:pt x="2998467" y="269279"/>
                </a:cubicBezTo>
                <a:lnTo>
                  <a:pt x="2998601" y="269336"/>
                </a:lnTo>
                <a:close/>
                <a:moveTo>
                  <a:pt x="3073080" y="268287"/>
                </a:moveTo>
                <a:cubicBezTo>
                  <a:pt x="3073080" y="268287"/>
                  <a:pt x="3073080" y="268287"/>
                  <a:pt x="3084510" y="271991"/>
                </a:cubicBezTo>
                <a:cubicBezTo>
                  <a:pt x="3084510" y="271991"/>
                  <a:pt x="3084510" y="271991"/>
                  <a:pt x="3073080" y="271991"/>
                </a:cubicBezTo>
                <a:cubicBezTo>
                  <a:pt x="3073080" y="275695"/>
                  <a:pt x="3076890" y="279399"/>
                  <a:pt x="3076890" y="279399"/>
                </a:cubicBezTo>
                <a:cubicBezTo>
                  <a:pt x="3076890" y="279399"/>
                  <a:pt x="3069270" y="279399"/>
                  <a:pt x="3073080" y="279399"/>
                </a:cubicBezTo>
                <a:cubicBezTo>
                  <a:pt x="3065460" y="275695"/>
                  <a:pt x="3069270" y="271991"/>
                  <a:pt x="3073080" y="268287"/>
                </a:cubicBezTo>
                <a:close/>
                <a:moveTo>
                  <a:pt x="2752722" y="268287"/>
                </a:moveTo>
                <a:cubicBezTo>
                  <a:pt x="2752722" y="282574"/>
                  <a:pt x="2763835" y="271859"/>
                  <a:pt x="2760131" y="279002"/>
                </a:cubicBezTo>
                <a:cubicBezTo>
                  <a:pt x="2760131" y="279002"/>
                  <a:pt x="2760131" y="279002"/>
                  <a:pt x="2752722" y="282574"/>
                </a:cubicBezTo>
                <a:cubicBezTo>
                  <a:pt x="2760131" y="275430"/>
                  <a:pt x="2730497" y="282574"/>
                  <a:pt x="2734201" y="271859"/>
                </a:cubicBezTo>
                <a:cubicBezTo>
                  <a:pt x="2741610" y="268287"/>
                  <a:pt x="2745314" y="279002"/>
                  <a:pt x="2752722" y="268287"/>
                </a:cubicBezTo>
                <a:close/>
                <a:moveTo>
                  <a:pt x="2901370" y="260350"/>
                </a:moveTo>
                <a:cubicBezTo>
                  <a:pt x="2901370" y="260350"/>
                  <a:pt x="2901370" y="260350"/>
                  <a:pt x="2882608" y="271780"/>
                </a:cubicBezTo>
                <a:cubicBezTo>
                  <a:pt x="2881670" y="273685"/>
                  <a:pt x="2882608" y="274161"/>
                  <a:pt x="2884485" y="273983"/>
                </a:cubicBezTo>
                <a:lnTo>
                  <a:pt x="2888670" y="273020"/>
                </a:lnTo>
                <a:lnTo>
                  <a:pt x="2884016" y="277019"/>
                </a:lnTo>
                <a:cubicBezTo>
                  <a:pt x="2882608" y="278447"/>
                  <a:pt x="2882608" y="279400"/>
                  <a:pt x="2886361" y="279400"/>
                </a:cubicBezTo>
                <a:cubicBezTo>
                  <a:pt x="2878856" y="279400"/>
                  <a:pt x="2875104" y="267970"/>
                  <a:pt x="2867599" y="275590"/>
                </a:cubicBezTo>
                <a:cubicBezTo>
                  <a:pt x="2863847" y="275590"/>
                  <a:pt x="2867599" y="271780"/>
                  <a:pt x="2867599" y="271780"/>
                </a:cubicBezTo>
                <a:cubicBezTo>
                  <a:pt x="2867599" y="271780"/>
                  <a:pt x="2867599" y="271780"/>
                  <a:pt x="2901370" y="260350"/>
                </a:cubicBezTo>
                <a:close/>
                <a:moveTo>
                  <a:pt x="3135599" y="249237"/>
                </a:moveTo>
                <a:lnTo>
                  <a:pt x="3146423" y="249237"/>
                </a:lnTo>
                <a:cubicBezTo>
                  <a:pt x="3146423" y="249237"/>
                  <a:pt x="3146423" y="249237"/>
                  <a:pt x="3131991" y="253007"/>
                </a:cubicBezTo>
                <a:cubicBezTo>
                  <a:pt x="3131991" y="253007"/>
                  <a:pt x="3131991" y="253007"/>
                  <a:pt x="3135599" y="260548"/>
                </a:cubicBezTo>
                <a:cubicBezTo>
                  <a:pt x="3142815" y="260548"/>
                  <a:pt x="3139207" y="256777"/>
                  <a:pt x="3139207" y="256777"/>
                </a:cubicBezTo>
                <a:cubicBezTo>
                  <a:pt x="3139207" y="256777"/>
                  <a:pt x="3139207" y="256777"/>
                  <a:pt x="3146423" y="268088"/>
                </a:cubicBezTo>
                <a:cubicBezTo>
                  <a:pt x="3146423" y="268088"/>
                  <a:pt x="3146423" y="268088"/>
                  <a:pt x="3131991" y="275629"/>
                </a:cubicBezTo>
                <a:cubicBezTo>
                  <a:pt x="3110343" y="279399"/>
                  <a:pt x="3113951" y="264318"/>
                  <a:pt x="3106735" y="260548"/>
                </a:cubicBezTo>
                <a:cubicBezTo>
                  <a:pt x="3117559" y="260548"/>
                  <a:pt x="3106735" y="264318"/>
                  <a:pt x="3113951" y="268088"/>
                </a:cubicBezTo>
                <a:cubicBezTo>
                  <a:pt x="3113951" y="260548"/>
                  <a:pt x="3128383" y="253007"/>
                  <a:pt x="3135599" y="249237"/>
                </a:cubicBezTo>
                <a:close/>
                <a:moveTo>
                  <a:pt x="2800348" y="230432"/>
                </a:moveTo>
                <a:cubicBezTo>
                  <a:pt x="2800348" y="230432"/>
                  <a:pt x="2800348" y="230432"/>
                  <a:pt x="2796690" y="241788"/>
                </a:cubicBezTo>
                <a:cubicBezTo>
                  <a:pt x="2793032" y="245574"/>
                  <a:pt x="2771083" y="249359"/>
                  <a:pt x="2767424" y="249359"/>
                </a:cubicBezTo>
                <a:cubicBezTo>
                  <a:pt x="2763766" y="253145"/>
                  <a:pt x="2767424" y="253145"/>
                  <a:pt x="2767424" y="253145"/>
                </a:cubicBezTo>
                <a:cubicBezTo>
                  <a:pt x="2749134" y="256930"/>
                  <a:pt x="2738159" y="256930"/>
                  <a:pt x="2727185" y="268287"/>
                </a:cubicBezTo>
                <a:cubicBezTo>
                  <a:pt x="2723526" y="268287"/>
                  <a:pt x="2716210" y="264501"/>
                  <a:pt x="2719868" y="256930"/>
                </a:cubicBezTo>
                <a:cubicBezTo>
                  <a:pt x="2719868" y="256930"/>
                  <a:pt x="2723526" y="264501"/>
                  <a:pt x="2730843" y="260716"/>
                </a:cubicBezTo>
                <a:cubicBezTo>
                  <a:pt x="2752792" y="264501"/>
                  <a:pt x="2760108" y="230432"/>
                  <a:pt x="2782057" y="238003"/>
                </a:cubicBezTo>
                <a:cubicBezTo>
                  <a:pt x="2787544" y="236110"/>
                  <a:pt x="2789374" y="234217"/>
                  <a:pt x="2789831" y="231851"/>
                </a:cubicBezTo>
                <a:lnTo>
                  <a:pt x="2789767" y="230594"/>
                </a:lnTo>
                <a:lnTo>
                  <a:pt x="2796233" y="233271"/>
                </a:lnTo>
                <a:cubicBezTo>
                  <a:pt x="2798519" y="232324"/>
                  <a:pt x="2800348" y="230432"/>
                  <a:pt x="2800348" y="230432"/>
                </a:cubicBezTo>
                <a:close/>
                <a:moveTo>
                  <a:pt x="2789749" y="230237"/>
                </a:moveTo>
                <a:lnTo>
                  <a:pt x="2789767" y="230594"/>
                </a:lnTo>
                <a:lnTo>
                  <a:pt x="2789374" y="230432"/>
                </a:lnTo>
                <a:close/>
                <a:moveTo>
                  <a:pt x="3198810" y="227012"/>
                </a:moveTo>
                <a:cubicBezTo>
                  <a:pt x="3198810" y="227012"/>
                  <a:pt x="3198810" y="227012"/>
                  <a:pt x="3198810" y="238124"/>
                </a:cubicBezTo>
                <a:cubicBezTo>
                  <a:pt x="3195635" y="238124"/>
                  <a:pt x="3195635" y="238124"/>
                  <a:pt x="3192460" y="238124"/>
                </a:cubicBezTo>
                <a:close/>
                <a:moveTo>
                  <a:pt x="3228335" y="224442"/>
                </a:moveTo>
                <a:lnTo>
                  <a:pt x="3240085" y="227012"/>
                </a:lnTo>
                <a:cubicBezTo>
                  <a:pt x="3240085" y="227012"/>
                  <a:pt x="3240085" y="227012"/>
                  <a:pt x="3225571" y="230187"/>
                </a:cubicBezTo>
                <a:cubicBezTo>
                  <a:pt x="3220128" y="228599"/>
                  <a:pt x="3221942" y="227806"/>
                  <a:pt x="3224664" y="227012"/>
                </a:cubicBezTo>
                <a:close/>
                <a:moveTo>
                  <a:pt x="3225571" y="223837"/>
                </a:moveTo>
                <a:lnTo>
                  <a:pt x="3229199" y="223837"/>
                </a:lnTo>
                <a:lnTo>
                  <a:pt x="3228335" y="224442"/>
                </a:lnTo>
                <a:lnTo>
                  <a:pt x="3227385" y="224234"/>
                </a:lnTo>
                <a:cubicBezTo>
                  <a:pt x="3225571" y="223837"/>
                  <a:pt x="3225571" y="223837"/>
                  <a:pt x="3225571" y="223837"/>
                </a:cubicBezTo>
                <a:close/>
                <a:moveTo>
                  <a:pt x="2789374" y="222860"/>
                </a:moveTo>
                <a:cubicBezTo>
                  <a:pt x="2800348" y="219075"/>
                  <a:pt x="2782057" y="234217"/>
                  <a:pt x="2796690" y="226646"/>
                </a:cubicBezTo>
                <a:cubicBezTo>
                  <a:pt x="2796690" y="226646"/>
                  <a:pt x="2796690" y="226646"/>
                  <a:pt x="2795775" y="227119"/>
                </a:cubicBezTo>
                <a:lnTo>
                  <a:pt x="2789749" y="230237"/>
                </a:lnTo>
                <a:close/>
                <a:moveTo>
                  <a:pt x="3243260" y="215900"/>
                </a:moveTo>
                <a:lnTo>
                  <a:pt x="3254373" y="223837"/>
                </a:lnTo>
                <a:lnTo>
                  <a:pt x="3240085" y="219075"/>
                </a:lnTo>
                <a:close/>
                <a:moveTo>
                  <a:pt x="3248022" y="212725"/>
                </a:moveTo>
                <a:lnTo>
                  <a:pt x="3262310" y="212725"/>
                </a:lnTo>
                <a:lnTo>
                  <a:pt x="3254372" y="215900"/>
                </a:lnTo>
                <a:close/>
                <a:moveTo>
                  <a:pt x="2895697" y="193417"/>
                </a:moveTo>
                <a:cubicBezTo>
                  <a:pt x="2897781" y="193595"/>
                  <a:pt x="2893613" y="202882"/>
                  <a:pt x="2901948" y="197167"/>
                </a:cubicBezTo>
                <a:lnTo>
                  <a:pt x="2894539" y="204787"/>
                </a:lnTo>
                <a:cubicBezTo>
                  <a:pt x="2894539" y="204787"/>
                  <a:pt x="2894539" y="204787"/>
                  <a:pt x="2890835" y="197167"/>
                </a:cubicBezTo>
                <a:cubicBezTo>
                  <a:pt x="2893613" y="194309"/>
                  <a:pt x="2895002" y="193357"/>
                  <a:pt x="2895697" y="193417"/>
                </a:cubicBezTo>
                <a:close/>
                <a:moveTo>
                  <a:pt x="3021010" y="193145"/>
                </a:moveTo>
                <a:lnTo>
                  <a:pt x="3026254" y="194452"/>
                </a:lnTo>
                <a:lnTo>
                  <a:pt x="3026117" y="194534"/>
                </a:lnTo>
                <a:cubicBezTo>
                  <a:pt x="3024724" y="194071"/>
                  <a:pt x="3022867" y="193145"/>
                  <a:pt x="3021010" y="193145"/>
                </a:cubicBezTo>
                <a:close/>
                <a:moveTo>
                  <a:pt x="3407680" y="190500"/>
                </a:moveTo>
                <a:cubicBezTo>
                  <a:pt x="3403824" y="190500"/>
                  <a:pt x="3403824" y="197908"/>
                  <a:pt x="3411535" y="194204"/>
                </a:cubicBezTo>
                <a:cubicBezTo>
                  <a:pt x="3411535" y="194204"/>
                  <a:pt x="3411535" y="194204"/>
                  <a:pt x="3388403" y="197908"/>
                </a:cubicBezTo>
                <a:lnTo>
                  <a:pt x="3388403" y="201612"/>
                </a:lnTo>
                <a:cubicBezTo>
                  <a:pt x="3388403" y="201612"/>
                  <a:pt x="3388403" y="201612"/>
                  <a:pt x="3384547" y="194204"/>
                </a:cubicBezTo>
                <a:cubicBezTo>
                  <a:pt x="3384547" y="194204"/>
                  <a:pt x="3384547" y="194204"/>
                  <a:pt x="3407680" y="190500"/>
                </a:cubicBezTo>
                <a:close/>
                <a:moveTo>
                  <a:pt x="3340097" y="185737"/>
                </a:moveTo>
                <a:lnTo>
                  <a:pt x="3355972" y="185737"/>
                </a:lnTo>
                <a:lnTo>
                  <a:pt x="3355972" y="190499"/>
                </a:lnTo>
                <a:close/>
                <a:moveTo>
                  <a:pt x="3314697" y="182562"/>
                </a:moveTo>
                <a:lnTo>
                  <a:pt x="3314697" y="190499"/>
                </a:lnTo>
                <a:lnTo>
                  <a:pt x="3311522" y="190499"/>
                </a:lnTo>
                <a:close/>
                <a:moveTo>
                  <a:pt x="3248022" y="182562"/>
                </a:moveTo>
                <a:cubicBezTo>
                  <a:pt x="3259135" y="186191"/>
                  <a:pt x="3281360" y="182562"/>
                  <a:pt x="3281360" y="182562"/>
                </a:cubicBezTo>
                <a:cubicBezTo>
                  <a:pt x="3273952" y="182562"/>
                  <a:pt x="3281360" y="186191"/>
                  <a:pt x="3281360" y="189819"/>
                </a:cubicBezTo>
                <a:cubicBezTo>
                  <a:pt x="3281360" y="189819"/>
                  <a:pt x="3281360" y="189819"/>
                  <a:pt x="3255431" y="193448"/>
                </a:cubicBezTo>
                <a:cubicBezTo>
                  <a:pt x="3255431" y="193448"/>
                  <a:pt x="3255431" y="193448"/>
                  <a:pt x="3259135" y="200705"/>
                </a:cubicBezTo>
                <a:cubicBezTo>
                  <a:pt x="3240614" y="207962"/>
                  <a:pt x="3244318" y="189819"/>
                  <a:pt x="3229501" y="197076"/>
                </a:cubicBezTo>
                <a:cubicBezTo>
                  <a:pt x="3225797" y="189819"/>
                  <a:pt x="3248022" y="193448"/>
                  <a:pt x="3251727" y="186191"/>
                </a:cubicBezTo>
                <a:cubicBezTo>
                  <a:pt x="3251727" y="186191"/>
                  <a:pt x="3251727" y="186191"/>
                  <a:pt x="3248022" y="182562"/>
                </a:cubicBezTo>
                <a:close/>
                <a:moveTo>
                  <a:pt x="2938857" y="179387"/>
                </a:moveTo>
                <a:cubicBezTo>
                  <a:pt x="2938857" y="179387"/>
                  <a:pt x="2938857" y="179387"/>
                  <a:pt x="2949573" y="182562"/>
                </a:cubicBezTo>
                <a:cubicBezTo>
                  <a:pt x="2949573" y="182562"/>
                  <a:pt x="2949573" y="182562"/>
                  <a:pt x="2938857" y="185737"/>
                </a:cubicBezTo>
                <a:cubicBezTo>
                  <a:pt x="2935285" y="182562"/>
                  <a:pt x="2942429" y="179387"/>
                  <a:pt x="2938857" y="179387"/>
                </a:cubicBezTo>
                <a:close/>
                <a:moveTo>
                  <a:pt x="3380897" y="174625"/>
                </a:moveTo>
                <a:cubicBezTo>
                  <a:pt x="3380897" y="174625"/>
                  <a:pt x="3380897" y="174625"/>
                  <a:pt x="3384548" y="178594"/>
                </a:cubicBezTo>
                <a:lnTo>
                  <a:pt x="3384548" y="182562"/>
                </a:lnTo>
                <a:cubicBezTo>
                  <a:pt x="3384548" y="182562"/>
                  <a:pt x="3384548" y="182562"/>
                  <a:pt x="3380897" y="178594"/>
                </a:cubicBezTo>
                <a:cubicBezTo>
                  <a:pt x="3366292" y="178594"/>
                  <a:pt x="3384548" y="186531"/>
                  <a:pt x="3369943" y="190500"/>
                </a:cubicBezTo>
                <a:cubicBezTo>
                  <a:pt x="3348035" y="186531"/>
                  <a:pt x="3373594" y="174625"/>
                  <a:pt x="3380897" y="174625"/>
                </a:cubicBezTo>
                <a:close/>
                <a:moveTo>
                  <a:pt x="2767605" y="168275"/>
                </a:moveTo>
                <a:cubicBezTo>
                  <a:pt x="2767605" y="168275"/>
                  <a:pt x="2767605" y="168275"/>
                  <a:pt x="2771376" y="179387"/>
                </a:cubicBezTo>
                <a:cubicBezTo>
                  <a:pt x="2775146" y="175683"/>
                  <a:pt x="2782687" y="175683"/>
                  <a:pt x="2782687" y="171979"/>
                </a:cubicBezTo>
                <a:cubicBezTo>
                  <a:pt x="2782687" y="175683"/>
                  <a:pt x="2793998" y="175683"/>
                  <a:pt x="2790228" y="179387"/>
                </a:cubicBezTo>
                <a:cubicBezTo>
                  <a:pt x="2790228" y="168275"/>
                  <a:pt x="2771376" y="190500"/>
                  <a:pt x="2763835" y="179387"/>
                </a:cubicBezTo>
                <a:cubicBezTo>
                  <a:pt x="2763835" y="175683"/>
                  <a:pt x="2775146" y="168275"/>
                  <a:pt x="2767605" y="168275"/>
                </a:cubicBezTo>
                <a:close/>
                <a:moveTo>
                  <a:pt x="2830510" y="167481"/>
                </a:moveTo>
                <a:cubicBezTo>
                  <a:pt x="2845327" y="175418"/>
                  <a:pt x="2845327" y="163512"/>
                  <a:pt x="2863848" y="167481"/>
                </a:cubicBezTo>
                <a:cubicBezTo>
                  <a:pt x="2860144" y="175418"/>
                  <a:pt x="2860144" y="171449"/>
                  <a:pt x="2852735" y="175418"/>
                </a:cubicBezTo>
                <a:cubicBezTo>
                  <a:pt x="2849031" y="167481"/>
                  <a:pt x="2834214" y="179387"/>
                  <a:pt x="2830510" y="167481"/>
                </a:cubicBezTo>
                <a:close/>
                <a:moveTo>
                  <a:pt x="3417265" y="166290"/>
                </a:moveTo>
                <a:cubicBezTo>
                  <a:pt x="3422449" y="167216"/>
                  <a:pt x="3428105" y="169068"/>
                  <a:pt x="3433760" y="170920"/>
                </a:cubicBezTo>
                <a:cubicBezTo>
                  <a:pt x="3426219" y="167216"/>
                  <a:pt x="3411138" y="185737"/>
                  <a:pt x="3411138" y="174624"/>
                </a:cubicBezTo>
                <a:cubicBezTo>
                  <a:pt x="3411138" y="174624"/>
                  <a:pt x="3418679" y="174624"/>
                  <a:pt x="3418679" y="170920"/>
                </a:cubicBezTo>
                <a:lnTo>
                  <a:pt x="3403597" y="167216"/>
                </a:lnTo>
                <a:cubicBezTo>
                  <a:pt x="3407367" y="165364"/>
                  <a:pt x="3412080" y="165364"/>
                  <a:pt x="3417265" y="166290"/>
                </a:cubicBezTo>
                <a:close/>
                <a:moveTo>
                  <a:pt x="2819397" y="149225"/>
                </a:moveTo>
                <a:lnTo>
                  <a:pt x="2835272" y="152400"/>
                </a:lnTo>
                <a:lnTo>
                  <a:pt x="2830510" y="157162"/>
                </a:lnTo>
                <a:lnTo>
                  <a:pt x="2819397" y="152400"/>
                </a:lnTo>
                <a:close/>
                <a:moveTo>
                  <a:pt x="3050537" y="146050"/>
                </a:moveTo>
                <a:cubicBezTo>
                  <a:pt x="3054347" y="149754"/>
                  <a:pt x="3039107" y="153458"/>
                  <a:pt x="3050537" y="157162"/>
                </a:cubicBezTo>
                <a:cubicBezTo>
                  <a:pt x="3042917" y="157162"/>
                  <a:pt x="3039107" y="153458"/>
                  <a:pt x="3035297" y="149754"/>
                </a:cubicBezTo>
                <a:cubicBezTo>
                  <a:pt x="3042917" y="149754"/>
                  <a:pt x="3046727" y="149754"/>
                  <a:pt x="3050537" y="146050"/>
                </a:cubicBezTo>
                <a:close/>
                <a:moveTo>
                  <a:pt x="3478210" y="138112"/>
                </a:moveTo>
                <a:cubicBezTo>
                  <a:pt x="3478210" y="138112"/>
                  <a:pt x="3478210" y="138112"/>
                  <a:pt x="3508373" y="138112"/>
                </a:cubicBezTo>
                <a:cubicBezTo>
                  <a:pt x="3504603" y="141287"/>
                  <a:pt x="3493292" y="134937"/>
                  <a:pt x="3497062" y="141287"/>
                </a:cubicBezTo>
                <a:close/>
                <a:moveTo>
                  <a:pt x="2896490" y="135053"/>
                </a:moveTo>
                <a:cubicBezTo>
                  <a:pt x="2903455" y="133317"/>
                  <a:pt x="2901312" y="145124"/>
                  <a:pt x="2901312" y="142346"/>
                </a:cubicBezTo>
                <a:cubicBezTo>
                  <a:pt x="2901312" y="142346"/>
                  <a:pt x="2901312" y="142346"/>
                  <a:pt x="2897502" y="142346"/>
                </a:cubicBezTo>
                <a:lnTo>
                  <a:pt x="2886072" y="142346"/>
                </a:lnTo>
                <a:cubicBezTo>
                  <a:pt x="2890835" y="137716"/>
                  <a:pt x="2894168" y="135632"/>
                  <a:pt x="2896490" y="135053"/>
                </a:cubicBezTo>
                <a:close/>
                <a:moveTo>
                  <a:pt x="3578222" y="134937"/>
                </a:moveTo>
                <a:cubicBezTo>
                  <a:pt x="3570965" y="138641"/>
                  <a:pt x="3574594" y="142345"/>
                  <a:pt x="3570965" y="146049"/>
                </a:cubicBezTo>
                <a:cubicBezTo>
                  <a:pt x="3552822" y="142345"/>
                  <a:pt x="3560079" y="138641"/>
                  <a:pt x="3578222" y="134937"/>
                </a:cubicBezTo>
                <a:close/>
                <a:moveTo>
                  <a:pt x="3137940" y="123998"/>
                </a:moveTo>
                <a:lnTo>
                  <a:pt x="3147001" y="130232"/>
                </a:lnTo>
                <a:cubicBezTo>
                  <a:pt x="3162148" y="134573"/>
                  <a:pt x="3187218" y="131100"/>
                  <a:pt x="3195575" y="133878"/>
                </a:cubicBezTo>
                <a:cubicBezTo>
                  <a:pt x="3195575" y="133878"/>
                  <a:pt x="3195575" y="133878"/>
                  <a:pt x="3195575" y="141287"/>
                </a:cubicBezTo>
                <a:cubicBezTo>
                  <a:pt x="3184433" y="141287"/>
                  <a:pt x="3173290" y="159808"/>
                  <a:pt x="3154720" y="159808"/>
                </a:cubicBezTo>
                <a:cubicBezTo>
                  <a:pt x="3154720" y="159808"/>
                  <a:pt x="3154720" y="159808"/>
                  <a:pt x="3162148" y="152399"/>
                </a:cubicBezTo>
                <a:cubicBezTo>
                  <a:pt x="3139863" y="156103"/>
                  <a:pt x="3110150" y="163512"/>
                  <a:pt x="3095293" y="167216"/>
                </a:cubicBezTo>
                <a:cubicBezTo>
                  <a:pt x="3091579" y="163512"/>
                  <a:pt x="3091579" y="152399"/>
                  <a:pt x="3084151" y="163512"/>
                </a:cubicBezTo>
                <a:cubicBezTo>
                  <a:pt x="3110150" y="167216"/>
                  <a:pt x="3058152" y="178328"/>
                  <a:pt x="3087865" y="185737"/>
                </a:cubicBezTo>
                <a:cubicBezTo>
                  <a:pt x="3084151" y="185737"/>
                  <a:pt x="3069294" y="193145"/>
                  <a:pt x="3073008" y="182032"/>
                </a:cubicBezTo>
                <a:cubicBezTo>
                  <a:pt x="3069294" y="185737"/>
                  <a:pt x="3058152" y="193145"/>
                  <a:pt x="3065580" y="196849"/>
                </a:cubicBezTo>
                <a:cubicBezTo>
                  <a:pt x="3065580" y="196849"/>
                  <a:pt x="3065580" y="196849"/>
                  <a:pt x="3076722" y="193145"/>
                </a:cubicBezTo>
                <a:cubicBezTo>
                  <a:pt x="3065580" y="193145"/>
                  <a:pt x="3076722" y="200553"/>
                  <a:pt x="3073008" y="204257"/>
                </a:cubicBezTo>
                <a:cubicBezTo>
                  <a:pt x="3065580" y="204257"/>
                  <a:pt x="3069294" y="200553"/>
                  <a:pt x="3069294" y="196849"/>
                </a:cubicBezTo>
                <a:cubicBezTo>
                  <a:pt x="3054437" y="200553"/>
                  <a:pt x="3061866" y="207961"/>
                  <a:pt x="3069294" y="207961"/>
                </a:cubicBezTo>
                <a:cubicBezTo>
                  <a:pt x="3069294" y="207961"/>
                  <a:pt x="3069294" y="207961"/>
                  <a:pt x="3058152" y="207961"/>
                </a:cubicBezTo>
                <a:cubicBezTo>
                  <a:pt x="3058152" y="207961"/>
                  <a:pt x="3058152" y="211666"/>
                  <a:pt x="3058152" y="211666"/>
                </a:cubicBezTo>
                <a:cubicBezTo>
                  <a:pt x="3054437" y="211666"/>
                  <a:pt x="3047009" y="219074"/>
                  <a:pt x="3039581" y="215370"/>
                </a:cubicBezTo>
                <a:cubicBezTo>
                  <a:pt x="3039581" y="215370"/>
                  <a:pt x="3039581" y="215370"/>
                  <a:pt x="3047009" y="211666"/>
                </a:cubicBezTo>
                <a:cubicBezTo>
                  <a:pt x="3047009" y="211666"/>
                  <a:pt x="3047009" y="211666"/>
                  <a:pt x="3035867" y="204257"/>
                </a:cubicBezTo>
                <a:cubicBezTo>
                  <a:pt x="3035867" y="204257"/>
                  <a:pt x="3035867" y="204257"/>
                  <a:pt x="3054437" y="196849"/>
                </a:cubicBezTo>
                <a:cubicBezTo>
                  <a:pt x="3054437" y="196849"/>
                  <a:pt x="3054437" y="196849"/>
                  <a:pt x="3047009" y="189441"/>
                </a:cubicBezTo>
                <a:cubicBezTo>
                  <a:pt x="3043295" y="189441"/>
                  <a:pt x="3039581" y="193145"/>
                  <a:pt x="3035867" y="196849"/>
                </a:cubicBezTo>
                <a:cubicBezTo>
                  <a:pt x="3035867" y="196849"/>
                  <a:pt x="3035867" y="196849"/>
                  <a:pt x="3034010" y="196386"/>
                </a:cubicBezTo>
                <a:lnTo>
                  <a:pt x="3026254" y="194452"/>
                </a:lnTo>
                <a:lnTo>
                  <a:pt x="3028438" y="193145"/>
                </a:lnTo>
                <a:lnTo>
                  <a:pt x="3024724" y="178328"/>
                </a:lnTo>
                <a:cubicBezTo>
                  <a:pt x="3039581" y="174624"/>
                  <a:pt x="3028438" y="167216"/>
                  <a:pt x="3047009" y="159808"/>
                </a:cubicBezTo>
                <a:cubicBezTo>
                  <a:pt x="3054437" y="167216"/>
                  <a:pt x="3080437" y="163512"/>
                  <a:pt x="3091579" y="156103"/>
                </a:cubicBezTo>
                <a:cubicBezTo>
                  <a:pt x="3095293" y="170920"/>
                  <a:pt x="3106436" y="148695"/>
                  <a:pt x="3113864" y="159808"/>
                </a:cubicBezTo>
                <a:cubicBezTo>
                  <a:pt x="3117578" y="144991"/>
                  <a:pt x="3121292" y="167216"/>
                  <a:pt x="3132435" y="152399"/>
                </a:cubicBezTo>
                <a:cubicBezTo>
                  <a:pt x="3132435" y="152399"/>
                  <a:pt x="3132435" y="152399"/>
                  <a:pt x="3121292" y="148695"/>
                </a:cubicBezTo>
                <a:cubicBezTo>
                  <a:pt x="3125006" y="148695"/>
                  <a:pt x="3139863" y="152399"/>
                  <a:pt x="3139863" y="144991"/>
                </a:cubicBezTo>
                <a:cubicBezTo>
                  <a:pt x="3125006" y="152399"/>
                  <a:pt x="3121292" y="133878"/>
                  <a:pt x="3106436" y="144991"/>
                </a:cubicBezTo>
                <a:cubicBezTo>
                  <a:pt x="3106436" y="144991"/>
                  <a:pt x="3106436" y="144991"/>
                  <a:pt x="3113864" y="141287"/>
                </a:cubicBezTo>
                <a:cubicBezTo>
                  <a:pt x="3106436" y="130174"/>
                  <a:pt x="3091579" y="148695"/>
                  <a:pt x="3084151" y="141287"/>
                </a:cubicBezTo>
                <a:cubicBezTo>
                  <a:pt x="3102721" y="133879"/>
                  <a:pt x="3120364" y="129248"/>
                  <a:pt x="3137542" y="124155"/>
                </a:cubicBezTo>
                <a:close/>
                <a:moveTo>
                  <a:pt x="3136149" y="122766"/>
                </a:moveTo>
                <a:lnTo>
                  <a:pt x="3139416" y="123418"/>
                </a:lnTo>
                <a:lnTo>
                  <a:pt x="3137940" y="123998"/>
                </a:lnTo>
                <a:close/>
                <a:moveTo>
                  <a:pt x="3013072" y="119062"/>
                </a:moveTo>
                <a:cubicBezTo>
                  <a:pt x="3016776" y="122766"/>
                  <a:pt x="3024185" y="126470"/>
                  <a:pt x="3016776" y="130174"/>
                </a:cubicBezTo>
                <a:close/>
                <a:moveTo>
                  <a:pt x="3527892" y="109720"/>
                </a:moveTo>
                <a:lnTo>
                  <a:pt x="3534233" y="111653"/>
                </a:lnTo>
                <a:cubicBezTo>
                  <a:pt x="3534233" y="111653"/>
                  <a:pt x="3534233" y="111653"/>
                  <a:pt x="3526757" y="122766"/>
                </a:cubicBezTo>
                <a:cubicBezTo>
                  <a:pt x="3509934" y="119988"/>
                  <a:pt x="3526757" y="117210"/>
                  <a:pt x="3529911" y="112869"/>
                </a:cubicBezTo>
                <a:close/>
                <a:moveTo>
                  <a:pt x="3526757" y="107949"/>
                </a:moveTo>
                <a:lnTo>
                  <a:pt x="3527892" y="109720"/>
                </a:lnTo>
                <a:lnTo>
                  <a:pt x="3524977" y="108831"/>
                </a:lnTo>
                <a:close/>
                <a:moveTo>
                  <a:pt x="3429560" y="104245"/>
                </a:moveTo>
                <a:cubicBezTo>
                  <a:pt x="3427691" y="104245"/>
                  <a:pt x="3429560" y="104245"/>
                  <a:pt x="3431897" y="104708"/>
                </a:cubicBezTo>
                <a:lnTo>
                  <a:pt x="3431955" y="104745"/>
                </a:lnTo>
                <a:close/>
                <a:moveTo>
                  <a:pt x="3188147" y="104245"/>
                </a:moveTo>
                <a:cubicBezTo>
                  <a:pt x="3203004" y="111654"/>
                  <a:pt x="3217860" y="96837"/>
                  <a:pt x="3206718" y="111654"/>
                </a:cubicBezTo>
                <a:cubicBezTo>
                  <a:pt x="3195575" y="126470"/>
                  <a:pt x="3165862" y="111654"/>
                  <a:pt x="3154720" y="126470"/>
                </a:cubicBezTo>
                <a:cubicBezTo>
                  <a:pt x="3154720" y="126470"/>
                  <a:pt x="3154720" y="126470"/>
                  <a:pt x="3152398" y="126007"/>
                </a:cubicBezTo>
                <a:lnTo>
                  <a:pt x="3139416" y="123418"/>
                </a:lnTo>
                <a:close/>
                <a:moveTo>
                  <a:pt x="3466944" y="100541"/>
                </a:moveTo>
                <a:cubicBezTo>
                  <a:pt x="3481897" y="96837"/>
                  <a:pt x="3481897" y="111653"/>
                  <a:pt x="3496850" y="107949"/>
                </a:cubicBezTo>
                <a:cubicBezTo>
                  <a:pt x="3493112" y="107949"/>
                  <a:pt x="3496850" y="104245"/>
                  <a:pt x="3493112" y="104245"/>
                </a:cubicBezTo>
                <a:cubicBezTo>
                  <a:pt x="3500589" y="104245"/>
                  <a:pt x="3515542" y="111653"/>
                  <a:pt x="3515542" y="104245"/>
                </a:cubicBezTo>
                <a:cubicBezTo>
                  <a:pt x="3515542" y="106097"/>
                  <a:pt x="3518346" y="107023"/>
                  <a:pt x="3522084" y="107949"/>
                </a:cubicBezTo>
                <a:lnTo>
                  <a:pt x="3524977" y="108831"/>
                </a:lnTo>
                <a:lnTo>
                  <a:pt x="3510869" y="115821"/>
                </a:lnTo>
                <a:cubicBezTo>
                  <a:pt x="3505261" y="118136"/>
                  <a:pt x="3500589" y="120914"/>
                  <a:pt x="3500589" y="126470"/>
                </a:cubicBezTo>
                <a:cubicBezTo>
                  <a:pt x="3493112" y="115357"/>
                  <a:pt x="3474420" y="126470"/>
                  <a:pt x="3459467" y="119062"/>
                </a:cubicBezTo>
                <a:cubicBezTo>
                  <a:pt x="3459467" y="119062"/>
                  <a:pt x="3459467" y="119062"/>
                  <a:pt x="3463205" y="122766"/>
                </a:cubicBezTo>
                <a:cubicBezTo>
                  <a:pt x="3444514" y="130174"/>
                  <a:pt x="3429560" y="119062"/>
                  <a:pt x="3425822" y="111653"/>
                </a:cubicBezTo>
                <a:cubicBezTo>
                  <a:pt x="3425822" y="111653"/>
                  <a:pt x="3425822" y="111653"/>
                  <a:pt x="3437037" y="107949"/>
                </a:cubicBezTo>
                <a:lnTo>
                  <a:pt x="3431955" y="104745"/>
                </a:lnTo>
                <a:lnTo>
                  <a:pt x="3438439" y="106097"/>
                </a:lnTo>
                <a:cubicBezTo>
                  <a:pt x="3441710" y="107023"/>
                  <a:pt x="3444514" y="107949"/>
                  <a:pt x="3444514" y="107949"/>
                </a:cubicBezTo>
                <a:cubicBezTo>
                  <a:pt x="3437037" y="100541"/>
                  <a:pt x="3455729" y="104245"/>
                  <a:pt x="3466944" y="100541"/>
                </a:cubicBezTo>
                <a:close/>
                <a:moveTo>
                  <a:pt x="3184522" y="93662"/>
                </a:moveTo>
                <a:lnTo>
                  <a:pt x="3198810" y="93662"/>
                </a:lnTo>
                <a:lnTo>
                  <a:pt x="3187697" y="100012"/>
                </a:lnTo>
                <a:close/>
                <a:moveTo>
                  <a:pt x="3532763" y="88611"/>
                </a:moveTo>
                <a:lnTo>
                  <a:pt x="3537742" y="89693"/>
                </a:lnTo>
                <a:cubicBezTo>
                  <a:pt x="3541393" y="85724"/>
                  <a:pt x="3534090" y="93662"/>
                  <a:pt x="3530439" y="89693"/>
                </a:cubicBezTo>
                <a:close/>
                <a:moveTo>
                  <a:pt x="3482906" y="86254"/>
                </a:moveTo>
                <a:cubicBezTo>
                  <a:pt x="3489852" y="86254"/>
                  <a:pt x="3495408" y="88106"/>
                  <a:pt x="3493556" y="89958"/>
                </a:cubicBezTo>
                <a:cubicBezTo>
                  <a:pt x="3486147" y="93662"/>
                  <a:pt x="3471331" y="93662"/>
                  <a:pt x="3463922" y="93662"/>
                </a:cubicBezTo>
                <a:cubicBezTo>
                  <a:pt x="3467626" y="88106"/>
                  <a:pt x="3475961" y="86254"/>
                  <a:pt x="3482906" y="86254"/>
                </a:cubicBezTo>
                <a:close/>
                <a:moveTo>
                  <a:pt x="3165790" y="82550"/>
                </a:moveTo>
                <a:cubicBezTo>
                  <a:pt x="3165790" y="86254"/>
                  <a:pt x="3172775" y="89958"/>
                  <a:pt x="3179760" y="89958"/>
                </a:cubicBezTo>
                <a:cubicBezTo>
                  <a:pt x="3176268" y="93662"/>
                  <a:pt x="3172775" y="89958"/>
                  <a:pt x="3169282" y="89958"/>
                </a:cubicBezTo>
                <a:lnTo>
                  <a:pt x="3162297" y="93662"/>
                </a:lnTo>
                <a:cubicBezTo>
                  <a:pt x="3162297" y="93662"/>
                  <a:pt x="3162297" y="93662"/>
                  <a:pt x="3165790" y="82550"/>
                </a:cubicBezTo>
                <a:close/>
                <a:moveTo>
                  <a:pt x="3555998" y="77787"/>
                </a:moveTo>
                <a:cubicBezTo>
                  <a:pt x="3552347" y="81756"/>
                  <a:pt x="3547783" y="82748"/>
                  <a:pt x="3543219" y="83740"/>
                </a:cubicBezTo>
                <a:lnTo>
                  <a:pt x="3532763" y="88611"/>
                </a:lnTo>
                <a:lnTo>
                  <a:pt x="3519485" y="85724"/>
                </a:lnTo>
                <a:cubicBezTo>
                  <a:pt x="3530439" y="85724"/>
                  <a:pt x="3552347" y="77787"/>
                  <a:pt x="3555998" y="77787"/>
                </a:cubicBezTo>
                <a:close/>
                <a:moveTo>
                  <a:pt x="3555998" y="60325"/>
                </a:moveTo>
                <a:lnTo>
                  <a:pt x="3560760" y="63500"/>
                </a:lnTo>
                <a:lnTo>
                  <a:pt x="3544885" y="66675"/>
                </a:lnTo>
                <a:close/>
                <a:moveTo>
                  <a:pt x="3463894" y="57322"/>
                </a:moveTo>
                <a:lnTo>
                  <a:pt x="3467025" y="59418"/>
                </a:lnTo>
                <a:lnTo>
                  <a:pt x="3461490" y="58227"/>
                </a:lnTo>
                <a:close/>
                <a:moveTo>
                  <a:pt x="3291792" y="55760"/>
                </a:moveTo>
                <a:cubicBezTo>
                  <a:pt x="3293833" y="55979"/>
                  <a:pt x="3296101" y="57070"/>
                  <a:pt x="3298822" y="59689"/>
                </a:cubicBezTo>
                <a:cubicBezTo>
                  <a:pt x="3295194" y="56197"/>
                  <a:pt x="3277051" y="66674"/>
                  <a:pt x="3273422" y="59689"/>
                </a:cubicBezTo>
                <a:cubicBezTo>
                  <a:pt x="3281586" y="62308"/>
                  <a:pt x="3285669" y="55105"/>
                  <a:pt x="3291792" y="55760"/>
                </a:cubicBezTo>
                <a:close/>
                <a:moveTo>
                  <a:pt x="3485989" y="55562"/>
                </a:moveTo>
                <a:cubicBezTo>
                  <a:pt x="3489640" y="62970"/>
                  <a:pt x="3504246" y="55562"/>
                  <a:pt x="3511548" y="62970"/>
                </a:cubicBezTo>
                <a:cubicBezTo>
                  <a:pt x="3511548" y="62970"/>
                  <a:pt x="3511548" y="62970"/>
                  <a:pt x="3500594" y="66674"/>
                </a:cubicBezTo>
                <a:cubicBezTo>
                  <a:pt x="3500594" y="66674"/>
                  <a:pt x="3500594" y="66674"/>
                  <a:pt x="3496943" y="59266"/>
                </a:cubicBezTo>
                <a:cubicBezTo>
                  <a:pt x="3496943" y="59266"/>
                  <a:pt x="3496943" y="59266"/>
                  <a:pt x="3485989" y="66674"/>
                </a:cubicBezTo>
                <a:cubicBezTo>
                  <a:pt x="3478686" y="66674"/>
                  <a:pt x="3482338" y="55562"/>
                  <a:pt x="3475035" y="59266"/>
                </a:cubicBezTo>
                <a:cubicBezTo>
                  <a:pt x="3475035" y="59266"/>
                  <a:pt x="3475035" y="59266"/>
                  <a:pt x="3485989" y="59266"/>
                </a:cubicBezTo>
                <a:cubicBezTo>
                  <a:pt x="3485989" y="59266"/>
                  <a:pt x="3485989" y="59266"/>
                  <a:pt x="3485989" y="55562"/>
                </a:cubicBezTo>
                <a:close/>
                <a:moveTo>
                  <a:pt x="3470754" y="48192"/>
                </a:moveTo>
                <a:cubicBezTo>
                  <a:pt x="3470754" y="51934"/>
                  <a:pt x="3474482" y="51934"/>
                  <a:pt x="3478210" y="51934"/>
                </a:cubicBezTo>
                <a:cubicBezTo>
                  <a:pt x="3478210" y="51934"/>
                  <a:pt x="3478210" y="51934"/>
                  <a:pt x="3474482" y="53337"/>
                </a:cubicBezTo>
                <a:lnTo>
                  <a:pt x="3463894" y="57322"/>
                </a:lnTo>
                <a:lnTo>
                  <a:pt x="3455841" y="51934"/>
                </a:lnTo>
                <a:cubicBezTo>
                  <a:pt x="3455841" y="51934"/>
                  <a:pt x="3455841" y="51934"/>
                  <a:pt x="3470754" y="51934"/>
                </a:cubicBezTo>
                <a:cubicBezTo>
                  <a:pt x="3474482" y="51934"/>
                  <a:pt x="3470754" y="48192"/>
                  <a:pt x="3470754" y="48192"/>
                </a:cubicBezTo>
                <a:close/>
                <a:moveTo>
                  <a:pt x="3314168" y="44450"/>
                </a:moveTo>
                <a:cubicBezTo>
                  <a:pt x="3314168" y="44450"/>
                  <a:pt x="3314168" y="44450"/>
                  <a:pt x="3310440" y="48192"/>
                </a:cubicBezTo>
                <a:cubicBezTo>
                  <a:pt x="3321625" y="51934"/>
                  <a:pt x="3355179" y="48192"/>
                  <a:pt x="3362635" y="63160"/>
                </a:cubicBezTo>
                <a:cubicBezTo>
                  <a:pt x="3370092" y="55676"/>
                  <a:pt x="3399917" y="63160"/>
                  <a:pt x="3396189" y="48192"/>
                </a:cubicBezTo>
                <a:cubicBezTo>
                  <a:pt x="3392461" y="55676"/>
                  <a:pt x="3411102" y="48192"/>
                  <a:pt x="3399917" y="55676"/>
                </a:cubicBezTo>
                <a:cubicBezTo>
                  <a:pt x="3407374" y="51934"/>
                  <a:pt x="3418558" y="51934"/>
                  <a:pt x="3414830" y="48192"/>
                </a:cubicBezTo>
                <a:lnTo>
                  <a:pt x="3461490" y="58227"/>
                </a:lnTo>
                <a:lnTo>
                  <a:pt x="3448384" y="63160"/>
                </a:lnTo>
                <a:cubicBezTo>
                  <a:pt x="3452113" y="66902"/>
                  <a:pt x="3455841" y="70643"/>
                  <a:pt x="3459569" y="70643"/>
                </a:cubicBezTo>
                <a:cubicBezTo>
                  <a:pt x="3463297" y="70643"/>
                  <a:pt x="3463297" y="70643"/>
                  <a:pt x="3459569" y="66902"/>
                </a:cubicBezTo>
                <a:cubicBezTo>
                  <a:pt x="3470754" y="70643"/>
                  <a:pt x="3459569" y="70643"/>
                  <a:pt x="3467025" y="78127"/>
                </a:cubicBezTo>
                <a:cubicBezTo>
                  <a:pt x="3452113" y="81869"/>
                  <a:pt x="3411102" y="93095"/>
                  <a:pt x="3392461" y="81869"/>
                </a:cubicBezTo>
                <a:cubicBezTo>
                  <a:pt x="3399917" y="85611"/>
                  <a:pt x="3392461" y="85611"/>
                  <a:pt x="3392461" y="89353"/>
                </a:cubicBezTo>
                <a:cubicBezTo>
                  <a:pt x="3377548" y="89353"/>
                  <a:pt x="3347722" y="81869"/>
                  <a:pt x="3325353" y="93095"/>
                </a:cubicBezTo>
                <a:cubicBezTo>
                  <a:pt x="3336537" y="96837"/>
                  <a:pt x="3314168" y="89353"/>
                  <a:pt x="3321625" y="96837"/>
                </a:cubicBezTo>
                <a:cubicBezTo>
                  <a:pt x="3314168" y="96837"/>
                  <a:pt x="3291799" y="96837"/>
                  <a:pt x="3299255" y="89353"/>
                </a:cubicBezTo>
                <a:cubicBezTo>
                  <a:pt x="3291799" y="93095"/>
                  <a:pt x="3284342" y="93095"/>
                  <a:pt x="3276886" y="96837"/>
                </a:cubicBezTo>
                <a:cubicBezTo>
                  <a:pt x="3284342" y="89353"/>
                  <a:pt x="3254516" y="93095"/>
                  <a:pt x="3269429" y="85611"/>
                </a:cubicBezTo>
                <a:cubicBezTo>
                  <a:pt x="3261973" y="81869"/>
                  <a:pt x="3265701" y="93095"/>
                  <a:pt x="3254516" y="89353"/>
                </a:cubicBezTo>
                <a:cubicBezTo>
                  <a:pt x="3254516" y="89353"/>
                  <a:pt x="3254516" y="89353"/>
                  <a:pt x="3258245" y="93095"/>
                </a:cubicBezTo>
                <a:cubicBezTo>
                  <a:pt x="3243332" y="89353"/>
                  <a:pt x="3247060" y="96837"/>
                  <a:pt x="3232147" y="96837"/>
                </a:cubicBezTo>
                <a:lnTo>
                  <a:pt x="3232147" y="93095"/>
                </a:lnTo>
                <a:cubicBezTo>
                  <a:pt x="3232147" y="93095"/>
                  <a:pt x="3232147" y="93095"/>
                  <a:pt x="3250788" y="85611"/>
                </a:cubicBezTo>
                <a:cubicBezTo>
                  <a:pt x="3250788" y="85611"/>
                  <a:pt x="3250788" y="85611"/>
                  <a:pt x="3243332" y="81869"/>
                </a:cubicBezTo>
                <a:cubicBezTo>
                  <a:pt x="3243332" y="81869"/>
                  <a:pt x="3243332" y="81869"/>
                  <a:pt x="3258245" y="85611"/>
                </a:cubicBezTo>
                <a:cubicBezTo>
                  <a:pt x="3273158" y="74385"/>
                  <a:pt x="3276886" y="74385"/>
                  <a:pt x="3291799" y="63160"/>
                </a:cubicBezTo>
                <a:cubicBezTo>
                  <a:pt x="3291799" y="63160"/>
                  <a:pt x="3291799" y="63160"/>
                  <a:pt x="3299255" y="66902"/>
                </a:cubicBezTo>
                <a:cubicBezTo>
                  <a:pt x="3299255" y="66902"/>
                  <a:pt x="3299255" y="66902"/>
                  <a:pt x="3299255" y="63160"/>
                </a:cubicBezTo>
                <a:cubicBezTo>
                  <a:pt x="3306712" y="63160"/>
                  <a:pt x="3314168" y="70643"/>
                  <a:pt x="3325353" y="66902"/>
                </a:cubicBezTo>
                <a:cubicBezTo>
                  <a:pt x="3329081" y="51934"/>
                  <a:pt x="3314168" y="66902"/>
                  <a:pt x="3306712" y="55676"/>
                </a:cubicBezTo>
                <a:cubicBezTo>
                  <a:pt x="3306712" y="55676"/>
                  <a:pt x="3306712" y="55676"/>
                  <a:pt x="3317896" y="51934"/>
                </a:cubicBezTo>
                <a:cubicBezTo>
                  <a:pt x="3317896" y="44450"/>
                  <a:pt x="3299255" y="55676"/>
                  <a:pt x="3314168" y="44450"/>
                </a:cubicBezTo>
                <a:close/>
                <a:moveTo>
                  <a:pt x="3303585" y="38100"/>
                </a:moveTo>
                <a:lnTo>
                  <a:pt x="3317873" y="41275"/>
                </a:lnTo>
                <a:lnTo>
                  <a:pt x="3314698" y="41275"/>
                </a:lnTo>
                <a:close/>
                <a:moveTo>
                  <a:pt x="3224694" y="37200"/>
                </a:moveTo>
                <a:cubicBezTo>
                  <a:pt x="3232470" y="34354"/>
                  <a:pt x="3242368" y="43060"/>
                  <a:pt x="3248023" y="37703"/>
                </a:cubicBezTo>
                <a:cubicBezTo>
                  <a:pt x="3244253" y="41274"/>
                  <a:pt x="3229171" y="44846"/>
                  <a:pt x="3232942" y="51990"/>
                </a:cubicBezTo>
                <a:cubicBezTo>
                  <a:pt x="3229171" y="55562"/>
                  <a:pt x="3229171" y="34131"/>
                  <a:pt x="3217860" y="44846"/>
                </a:cubicBezTo>
                <a:cubicBezTo>
                  <a:pt x="3219745" y="40382"/>
                  <a:pt x="3222102" y="38149"/>
                  <a:pt x="3224694" y="37200"/>
                </a:cubicBezTo>
                <a:close/>
                <a:moveTo>
                  <a:pt x="3266279" y="29368"/>
                </a:moveTo>
                <a:cubicBezTo>
                  <a:pt x="3268065" y="28574"/>
                  <a:pt x="3269851" y="28574"/>
                  <a:pt x="3273423" y="30162"/>
                </a:cubicBezTo>
                <a:lnTo>
                  <a:pt x="3259135" y="33337"/>
                </a:lnTo>
                <a:cubicBezTo>
                  <a:pt x="3262707" y="31749"/>
                  <a:pt x="3264493" y="30162"/>
                  <a:pt x="3266279" y="29368"/>
                </a:cubicBezTo>
                <a:close/>
                <a:moveTo>
                  <a:pt x="3515252" y="0"/>
                </a:moveTo>
                <a:cubicBezTo>
                  <a:pt x="3530069" y="0"/>
                  <a:pt x="3555998" y="11311"/>
                  <a:pt x="3578223" y="11311"/>
                </a:cubicBezTo>
                <a:cubicBezTo>
                  <a:pt x="3578223" y="11311"/>
                  <a:pt x="3578223" y="11311"/>
                  <a:pt x="3574519" y="18851"/>
                </a:cubicBezTo>
                <a:cubicBezTo>
                  <a:pt x="3581927" y="15081"/>
                  <a:pt x="3593040" y="22621"/>
                  <a:pt x="3596744" y="15081"/>
                </a:cubicBezTo>
                <a:cubicBezTo>
                  <a:pt x="3596744" y="15081"/>
                  <a:pt x="3596744" y="15081"/>
                  <a:pt x="3600448" y="26392"/>
                </a:cubicBezTo>
                <a:cubicBezTo>
                  <a:pt x="3593040" y="26392"/>
                  <a:pt x="3585631" y="22621"/>
                  <a:pt x="3585631" y="30162"/>
                </a:cubicBezTo>
                <a:cubicBezTo>
                  <a:pt x="3552294" y="22621"/>
                  <a:pt x="3530069" y="30162"/>
                  <a:pt x="3518956" y="11311"/>
                </a:cubicBezTo>
                <a:lnTo>
                  <a:pt x="3500435" y="15081"/>
                </a:lnTo>
                <a:cubicBezTo>
                  <a:pt x="3500435" y="15081"/>
                  <a:pt x="3500435" y="15081"/>
                  <a:pt x="3500435" y="7540"/>
                </a:cubicBezTo>
                <a:cubicBezTo>
                  <a:pt x="3500435" y="7540"/>
                  <a:pt x="3500435" y="7540"/>
                  <a:pt x="3518956" y="7540"/>
                </a:cubicBezTo>
                <a:cubicBezTo>
                  <a:pt x="3518956" y="7540"/>
                  <a:pt x="3518956" y="3770"/>
                  <a:pt x="3515252" y="0"/>
                </a:cubicBezTo>
                <a:close/>
              </a:path>
            </a:pathLst>
          </a:custGeom>
          <a:solidFill>
            <a:schemeClr val="bg2">
              <a:lumMod val="75000"/>
            </a:schemeClr>
          </a:solidFill>
          <a:ln>
            <a:noFill/>
          </a:ln>
        </p:spPr>
        <p:txBody>
          <a:bodyPr vert="horz" wrap="square" lIns="91440" tIns="45720" rIns="91440" bIns="45720" numCol="1" anchor="t" anchorCtr="0" compatLnSpc="1">
            <a:noAutofit/>
          </a:bodyPr>
          <a:lstStyle/>
          <a:p>
            <a:endParaRPr lang="zh-CN" altLang="en-US"/>
          </a:p>
        </p:txBody>
      </p:sp>
      <p:sp>
        <p:nvSpPr>
          <p:cNvPr id="2" name="文本框 1"/>
          <p:cNvSpPr txBox="1"/>
          <p:nvPr/>
        </p:nvSpPr>
        <p:spPr>
          <a:xfrm>
            <a:off x="4204393" y="1294717"/>
            <a:ext cx="3783215" cy="1200329"/>
          </a:xfrm>
          <a:prstGeom prst="rect">
            <a:avLst/>
          </a:prstGeom>
          <a:noFill/>
        </p:spPr>
        <p:txBody>
          <a:bodyPr wrap="none" rtlCol="0">
            <a:spAutoFit/>
          </a:bodyPr>
          <a:lstStyle/>
          <a:p>
            <a:pPr algn="ctr"/>
            <a:r>
              <a:rPr lang="en-US" altLang="zh-CN" sz="7200" dirty="0">
                <a:solidFill>
                  <a:schemeClr val="tx1">
                    <a:lumMod val="75000"/>
                    <a:lumOff val="25000"/>
                  </a:schemeClr>
                </a:solidFill>
                <a:latin typeface="+mj-ea"/>
                <a:ea typeface="+mj-ea"/>
              </a:rPr>
              <a:t>PART</a:t>
            </a:r>
            <a:r>
              <a:rPr lang="en-US" altLang="zh-CN" sz="7200" dirty="0">
                <a:latin typeface="+mj-ea"/>
                <a:ea typeface="+mj-ea"/>
              </a:rPr>
              <a:t> </a:t>
            </a:r>
            <a:r>
              <a:rPr lang="en-US" altLang="zh-CN" sz="7200" dirty="0">
                <a:solidFill>
                  <a:schemeClr val="accent1"/>
                </a:solidFill>
                <a:latin typeface="+mj-ea"/>
                <a:ea typeface="+mj-ea"/>
              </a:rPr>
              <a:t>02</a:t>
            </a:r>
            <a:endParaRPr lang="zh-CN" altLang="en-US" sz="7200" dirty="0">
              <a:solidFill>
                <a:schemeClr val="accent1"/>
              </a:solidFill>
              <a:latin typeface="+mj-ea"/>
              <a:ea typeface="+mj-ea"/>
            </a:endParaRPr>
          </a:p>
        </p:txBody>
      </p:sp>
      <p:sp>
        <p:nvSpPr>
          <p:cNvPr id="3" name="矩形 2"/>
          <p:cNvSpPr/>
          <p:nvPr/>
        </p:nvSpPr>
        <p:spPr>
          <a:xfrm>
            <a:off x="2022497" y="4400424"/>
            <a:ext cx="8147006" cy="1477328"/>
          </a:xfrm>
          <a:prstGeom prst="rect">
            <a:avLst/>
          </a:prstGeom>
        </p:spPr>
        <p:txBody>
          <a:bodyPr wrap="square">
            <a:spAutoFit/>
          </a:bodyPr>
          <a:lstStyle/>
          <a:p>
            <a:pPr marL="342900" indent="-342900">
              <a:buFont typeface="+mj-lt"/>
              <a:buAutoNum type="arabicPeriod"/>
            </a:pPr>
            <a:r>
              <a:rPr lang="zh-CN" altLang="en-US" dirty="0"/>
              <a:t>代码段是用来容纳程序指令的只读区域</a:t>
            </a:r>
            <a:r>
              <a:rPr lang="zh-CN" altLang="en-US" dirty="0" smtClean="0"/>
              <a:t>。</a:t>
            </a:r>
            <a:endParaRPr lang="en-US" altLang="zh-CN" dirty="0" smtClean="0"/>
          </a:p>
          <a:p>
            <a:pPr marL="342900" indent="-342900">
              <a:buFont typeface="+mj-lt"/>
              <a:buAutoNum type="arabicPeriod"/>
            </a:pPr>
            <a:r>
              <a:rPr lang="en-US" altLang="zh-CN" dirty="0" err="1"/>
              <a:t>xalloc</a:t>
            </a:r>
            <a:r>
              <a:rPr lang="en-US" altLang="zh-CN" dirty="0"/>
              <a:t>()</a:t>
            </a:r>
          </a:p>
          <a:p>
            <a:pPr marL="342900" indent="-342900">
              <a:buFont typeface="+mj-lt"/>
              <a:buAutoNum type="arabicPeriod"/>
            </a:pPr>
            <a:r>
              <a:rPr lang="en-US" altLang="zh-CN" dirty="0" err="1"/>
              <a:t>xfree</a:t>
            </a:r>
            <a:r>
              <a:rPr lang="en-US" altLang="zh-CN" dirty="0"/>
              <a:t>()</a:t>
            </a:r>
          </a:p>
          <a:p>
            <a:pPr marL="342900" indent="-342900">
              <a:buFont typeface="+mj-lt"/>
              <a:buAutoNum type="arabicPeriod"/>
            </a:pPr>
            <a:r>
              <a:rPr lang="en-US" altLang="zh-CN" dirty="0" err="1"/>
              <a:t>xccdec</a:t>
            </a:r>
            <a:r>
              <a:rPr lang="en-US" altLang="zh-CN" dirty="0"/>
              <a:t>()</a:t>
            </a:r>
          </a:p>
          <a:p>
            <a:pPr marL="342900" indent="-342900">
              <a:buFont typeface="+mj-lt"/>
              <a:buAutoNum type="arabicPeriod"/>
            </a:pPr>
            <a:endParaRPr lang="zh-CN" altLang="en-US" dirty="0"/>
          </a:p>
        </p:txBody>
      </p:sp>
      <p:sp>
        <p:nvSpPr>
          <p:cNvPr id="4" name="圆角矩形 3"/>
          <p:cNvSpPr/>
          <p:nvPr/>
        </p:nvSpPr>
        <p:spPr>
          <a:xfrm>
            <a:off x="4890401" y="3744760"/>
            <a:ext cx="2411199" cy="44896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共享</a:t>
            </a:r>
            <a:r>
              <a:rPr lang="zh-CN" altLang="en-US" sz="1600" dirty="0"/>
              <a:t>代码段的处理</a:t>
            </a:r>
            <a:endParaRPr lang="zh-CN" altLang="en-US" sz="1600" dirty="0">
              <a:latin typeface="+mj-lt"/>
            </a:endParaRPr>
          </a:p>
        </p:txBody>
      </p:sp>
      <p:cxnSp>
        <p:nvCxnSpPr>
          <p:cNvPr id="5" name="直接连接符 4"/>
          <p:cNvCxnSpPr/>
          <p:nvPr/>
        </p:nvCxnSpPr>
        <p:spPr>
          <a:xfrm>
            <a:off x="2235843" y="4311920"/>
            <a:ext cx="7720314" cy="0"/>
          </a:xfrm>
          <a:prstGeom prst="line">
            <a:avLst/>
          </a:prstGeom>
          <a:ln w="127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fade">
                                      <p:cBhvr>
                                        <p:cTn id="7" dur="500"/>
                                        <p:tgtEl>
                                          <p:spTgt spid="5138"/>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1518"/>
                                        </p:tgtEl>
                                        <p:attrNameLst>
                                          <p:attrName>style.visibility</p:attrName>
                                        </p:attrNameLst>
                                      </p:cBhvr>
                                      <p:to>
                                        <p:strVal val="visible"/>
                                      </p:to>
                                    </p:set>
                                    <p:animEffect transition="in" filter="fade">
                                      <p:cBhvr>
                                        <p:cTn id="10" dur="500"/>
                                        <p:tgtEl>
                                          <p:spTgt spid="1518"/>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9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12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15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p:bldP spid="1518" grpId="0" animBg="1"/>
      <p:bldP spid="2" grpId="0"/>
      <p:bldP spid="3"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08255" y="817356"/>
            <a:ext cx="5375831" cy="338554"/>
          </a:xfrm>
          <a:prstGeom prst="rect">
            <a:avLst/>
          </a:prstGeom>
        </p:spPr>
        <p:txBody>
          <a:bodyPr wrap="square">
            <a:spAutoFit/>
          </a:bodyPr>
          <a:lstStyle/>
          <a:p>
            <a:r>
              <a:rPr lang="en-US" altLang="zh-CN" sz="1600" dirty="0">
                <a:solidFill>
                  <a:schemeClr val="tx1">
                    <a:lumMod val="75000"/>
                    <a:lumOff val="25000"/>
                  </a:schemeClr>
                </a:solidFill>
              </a:rPr>
              <a:t>Lorem Ipsum is simply dummy text of the printing.</a:t>
            </a:r>
            <a:endParaRPr lang="zh-CN" altLang="en-US" sz="1600" dirty="0">
              <a:solidFill>
                <a:schemeClr val="tx1">
                  <a:lumMod val="75000"/>
                  <a:lumOff val="25000"/>
                </a:schemeClr>
              </a:solidFill>
            </a:endParaRPr>
          </a:p>
        </p:txBody>
      </p:sp>
      <p:cxnSp>
        <p:nvCxnSpPr>
          <p:cNvPr id="3" name="直接连接符 2"/>
          <p:cNvCxnSpPr/>
          <p:nvPr/>
        </p:nvCxnSpPr>
        <p:spPr>
          <a:xfrm>
            <a:off x="1408255" y="790522"/>
            <a:ext cx="1078374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408255" y="363579"/>
            <a:ext cx="5087138" cy="400110"/>
          </a:xfrm>
          <a:prstGeom prst="rect">
            <a:avLst/>
          </a:prstGeom>
        </p:spPr>
        <p:txBody>
          <a:bodyPr wrap="square">
            <a:spAutoFit/>
          </a:bodyPr>
          <a:lstStyle/>
          <a:p>
            <a:r>
              <a:rPr lang="en-US" altLang="zh-CN" sz="2000" dirty="0" smtClean="0">
                <a:solidFill>
                  <a:srgbClr val="0070C0"/>
                </a:solidFill>
                <a:latin typeface="+mj-lt"/>
              </a:rPr>
              <a:t>1</a:t>
            </a:r>
            <a:r>
              <a:rPr lang="zh-CN" altLang="en-US" sz="2000" dirty="0" smtClean="0">
                <a:solidFill>
                  <a:srgbClr val="0070C0"/>
                </a:solidFill>
                <a:latin typeface="+mj-lt"/>
              </a:rPr>
              <a:t>、</a:t>
            </a:r>
            <a:r>
              <a:rPr lang="zh-CN" altLang="en-US" sz="2000" dirty="0">
                <a:solidFill>
                  <a:srgbClr val="0070C0"/>
                </a:solidFill>
              </a:rPr>
              <a:t>代码段是用来容纳程序指令的只读区域</a:t>
            </a:r>
            <a:r>
              <a:rPr lang="zh-CN" altLang="en-US" sz="2000" dirty="0" smtClean="0">
                <a:solidFill>
                  <a:srgbClr val="0070C0"/>
                </a:solidFill>
              </a:rPr>
              <a:t>。</a:t>
            </a:r>
            <a:endParaRPr lang="zh-CN" altLang="en-US" sz="2000" dirty="0">
              <a:solidFill>
                <a:srgbClr val="0070C0"/>
              </a:solidFill>
            </a:endParaRPr>
          </a:p>
        </p:txBody>
      </p:sp>
      <p:grpSp>
        <p:nvGrpSpPr>
          <p:cNvPr id="23" name="组合 22"/>
          <p:cNvGrpSpPr/>
          <p:nvPr/>
        </p:nvGrpSpPr>
        <p:grpSpPr>
          <a:xfrm>
            <a:off x="611297" y="254962"/>
            <a:ext cx="625500" cy="787984"/>
            <a:chOff x="355601" y="252413"/>
            <a:chExt cx="812800" cy="1023938"/>
          </a:xfrm>
          <a:solidFill>
            <a:schemeClr val="tx1">
              <a:lumMod val="75000"/>
              <a:lumOff val="25000"/>
            </a:schemeClr>
          </a:solidFill>
        </p:grpSpPr>
        <p:sp>
          <p:nvSpPr>
            <p:cNvPr id="14" name="Freeform 5"/>
            <p:cNvSpPr/>
            <p:nvPr/>
          </p:nvSpPr>
          <p:spPr bwMode="auto">
            <a:xfrm>
              <a:off x="796926" y="252413"/>
              <a:ext cx="58738" cy="138113"/>
            </a:xfrm>
            <a:custGeom>
              <a:avLst/>
              <a:gdLst>
                <a:gd name="T0" fmla="*/ 13 w 27"/>
                <a:gd name="T1" fmla="*/ 1 h 64"/>
                <a:gd name="T2" fmla="*/ 3 w 27"/>
                <a:gd name="T3" fmla="*/ 61 h 64"/>
                <a:gd name="T4" fmla="*/ 11 w 27"/>
                <a:gd name="T5" fmla="*/ 44 h 64"/>
                <a:gd name="T6" fmla="*/ 16 w 27"/>
                <a:gd name="T7" fmla="*/ 15 h 64"/>
                <a:gd name="T8" fmla="*/ 26 w 27"/>
                <a:gd name="T9" fmla="*/ 1 h 64"/>
                <a:gd name="T10" fmla="*/ 13 w 27"/>
                <a:gd name="T11" fmla="*/ 1 h 64"/>
              </a:gdLst>
              <a:ahLst/>
              <a:cxnLst>
                <a:cxn ang="0">
                  <a:pos x="T0" y="T1"/>
                </a:cxn>
                <a:cxn ang="0">
                  <a:pos x="T2" y="T3"/>
                </a:cxn>
                <a:cxn ang="0">
                  <a:pos x="T4" y="T5"/>
                </a:cxn>
                <a:cxn ang="0">
                  <a:pos x="T6" y="T7"/>
                </a:cxn>
                <a:cxn ang="0">
                  <a:pos x="T8" y="T9"/>
                </a:cxn>
                <a:cxn ang="0">
                  <a:pos x="T10" y="T11"/>
                </a:cxn>
              </a:cxnLst>
              <a:rect l="0" t="0" r="r" b="b"/>
              <a:pathLst>
                <a:path w="27" h="64">
                  <a:moveTo>
                    <a:pt x="13" y="1"/>
                  </a:moveTo>
                  <a:cubicBezTo>
                    <a:pt x="9" y="21"/>
                    <a:pt x="0" y="41"/>
                    <a:pt x="3" y="61"/>
                  </a:cubicBezTo>
                  <a:cubicBezTo>
                    <a:pt x="14" y="64"/>
                    <a:pt x="10" y="51"/>
                    <a:pt x="11" y="44"/>
                  </a:cubicBezTo>
                  <a:cubicBezTo>
                    <a:pt x="12" y="35"/>
                    <a:pt x="16" y="24"/>
                    <a:pt x="16" y="15"/>
                  </a:cubicBezTo>
                  <a:cubicBezTo>
                    <a:pt x="19" y="10"/>
                    <a:pt x="27" y="10"/>
                    <a:pt x="26" y="1"/>
                  </a:cubicBezTo>
                  <a:cubicBezTo>
                    <a:pt x="19" y="0"/>
                    <a:pt x="20"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6"/>
            <p:cNvSpPr/>
            <p:nvPr/>
          </p:nvSpPr>
          <p:spPr bwMode="auto">
            <a:xfrm>
              <a:off x="584201" y="274638"/>
              <a:ext cx="74613" cy="103188"/>
            </a:xfrm>
            <a:custGeom>
              <a:avLst/>
              <a:gdLst>
                <a:gd name="T0" fmla="*/ 3 w 34"/>
                <a:gd name="T1" fmla="*/ 0 h 48"/>
                <a:gd name="T2" fmla="*/ 16 w 34"/>
                <a:gd name="T3" fmla="*/ 30 h 48"/>
                <a:gd name="T4" fmla="*/ 30 w 34"/>
                <a:gd name="T5" fmla="*/ 48 h 48"/>
                <a:gd name="T6" fmla="*/ 34 w 34"/>
                <a:gd name="T7" fmla="*/ 39 h 48"/>
                <a:gd name="T8" fmla="*/ 9 w 34"/>
                <a:gd name="T9" fmla="*/ 0 h 48"/>
                <a:gd name="T10" fmla="*/ 3 w 34"/>
                <a:gd name="T11" fmla="*/ 0 h 48"/>
              </a:gdLst>
              <a:ahLst/>
              <a:cxnLst>
                <a:cxn ang="0">
                  <a:pos x="T0" y="T1"/>
                </a:cxn>
                <a:cxn ang="0">
                  <a:pos x="T2" y="T3"/>
                </a:cxn>
                <a:cxn ang="0">
                  <a:pos x="T4" y="T5"/>
                </a:cxn>
                <a:cxn ang="0">
                  <a:pos x="T6" y="T7"/>
                </a:cxn>
                <a:cxn ang="0">
                  <a:pos x="T8" y="T9"/>
                </a:cxn>
                <a:cxn ang="0">
                  <a:pos x="T10" y="T11"/>
                </a:cxn>
              </a:cxnLst>
              <a:rect l="0" t="0" r="r" b="b"/>
              <a:pathLst>
                <a:path w="34" h="48">
                  <a:moveTo>
                    <a:pt x="3" y="0"/>
                  </a:moveTo>
                  <a:cubicBezTo>
                    <a:pt x="0" y="12"/>
                    <a:pt x="10" y="19"/>
                    <a:pt x="16" y="30"/>
                  </a:cubicBezTo>
                  <a:cubicBezTo>
                    <a:pt x="20" y="38"/>
                    <a:pt x="22" y="48"/>
                    <a:pt x="30" y="48"/>
                  </a:cubicBezTo>
                  <a:cubicBezTo>
                    <a:pt x="32" y="46"/>
                    <a:pt x="33" y="43"/>
                    <a:pt x="34" y="39"/>
                  </a:cubicBezTo>
                  <a:cubicBezTo>
                    <a:pt x="22" y="30"/>
                    <a:pt x="18" y="9"/>
                    <a:pt x="9" y="0"/>
                  </a:cubicBezTo>
                  <a:cubicBezTo>
                    <a:pt x="7" y="0"/>
                    <a:pt x="5"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7"/>
            <p:cNvSpPr/>
            <p:nvPr/>
          </p:nvSpPr>
          <p:spPr bwMode="auto">
            <a:xfrm>
              <a:off x="944563" y="347663"/>
              <a:ext cx="100013" cy="98425"/>
            </a:xfrm>
            <a:custGeom>
              <a:avLst/>
              <a:gdLst>
                <a:gd name="T0" fmla="*/ 38 w 46"/>
                <a:gd name="T1" fmla="*/ 0 h 46"/>
                <a:gd name="T2" fmla="*/ 0 w 46"/>
                <a:gd name="T3" fmla="*/ 42 h 46"/>
                <a:gd name="T4" fmla="*/ 2 w 46"/>
                <a:gd name="T5" fmla="*/ 46 h 46"/>
                <a:gd name="T6" fmla="*/ 15 w 46"/>
                <a:gd name="T7" fmla="*/ 34 h 46"/>
                <a:gd name="T8" fmla="*/ 39 w 46"/>
                <a:gd name="T9" fmla="*/ 13 h 46"/>
                <a:gd name="T10" fmla="*/ 45 w 46"/>
                <a:gd name="T11" fmla="*/ 9 h 46"/>
                <a:gd name="T12" fmla="*/ 43 w 46"/>
                <a:gd name="T13" fmla="*/ 0 h 46"/>
                <a:gd name="T14" fmla="*/ 38 w 46"/>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6">
                  <a:moveTo>
                    <a:pt x="38" y="0"/>
                  </a:moveTo>
                  <a:cubicBezTo>
                    <a:pt x="28" y="17"/>
                    <a:pt x="7" y="23"/>
                    <a:pt x="0" y="42"/>
                  </a:cubicBezTo>
                  <a:cubicBezTo>
                    <a:pt x="1" y="43"/>
                    <a:pt x="2" y="44"/>
                    <a:pt x="2" y="46"/>
                  </a:cubicBezTo>
                  <a:cubicBezTo>
                    <a:pt x="11" y="46"/>
                    <a:pt x="14" y="42"/>
                    <a:pt x="15" y="34"/>
                  </a:cubicBezTo>
                  <a:cubicBezTo>
                    <a:pt x="24" y="28"/>
                    <a:pt x="32" y="21"/>
                    <a:pt x="39" y="13"/>
                  </a:cubicBezTo>
                  <a:cubicBezTo>
                    <a:pt x="41" y="12"/>
                    <a:pt x="44" y="11"/>
                    <a:pt x="45" y="9"/>
                  </a:cubicBezTo>
                  <a:cubicBezTo>
                    <a:pt x="46" y="5"/>
                    <a:pt x="44" y="3"/>
                    <a:pt x="43" y="0"/>
                  </a:cubicBezTo>
                  <a:cubicBezTo>
                    <a:pt x="41" y="0"/>
                    <a:pt x="40"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8"/>
            <p:cNvSpPr/>
            <p:nvPr/>
          </p:nvSpPr>
          <p:spPr bwMode="auto">
            <a:xfrm>
              <a:off x="387351" y="449263"/>
              <a:ext cx="119063" cy="74613"/>
            </a:xfrm>
            <a:custGeom>
              <a:avLst/>
              <a:gdLst>
                <a:gd name="T0" fmla="*/ 8 w 55"/>
                <a:gd name="T1" fmla="*/ 0 h 35"/>
                <a:gd name="T2" fmla="*/ 17 w 55"/>
                <a:gd name="T3" fmla="*/ 14 h 35"/>
                <a:gd name="T4" fmla="*/ 13 w 55"/>
                <a:gd name="T5" fmla="*/ 17 h 35"/>
                <a:gd name="T6" fmla="*/ 19 w 55"/>
                <a:gd name="T7" fmla="*/ 23 h 35"/>
                <a:gd name="T8" fmla="*/ 22 w 55"/>
                <a:gd name="T9" fmla="*/ 17 h 35"/>
                <a:gd name="T10" fmla="*/ 53 w 55"/>
                <a:gd name="T11" fmla="*/ 32 h 35"/>
                <a:gd name="T12" fmla="*/ 53 w 55"/>
                <a:gd name="T13" fmla="*/ 23 h 35"/>
                <a:gd name="T14" fmla="*/ 8 w 55"/>
                <a:gd name="T15" fmla="*/ 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35">
                  <a:moveTo>
                    <a:pt x="8" y="0"/>
                  </a:moveTo>
                  <a:cubicBezTo>
                    <a:pt x="0" y="5"/>
                    <a:pt x="11" y="16"/>
                    <a:pt x="17" y="14"/>
                  </a:cubicBezTo>
                  <a:cubicBezTo>
                    <a:pt x="14" y="14"/>
                    <a:pt x="13" y="15"/>
                    <a:pt x="13" y="17"/>
                  </a:cubicBezTo>
                  <a:cubicBezTo>
                    <a:pt x="20" y="16"/>
                    <a:pt x="15" y="22"/>
                    <a:pt x="19" y="23"/>
                  </a:cubicBezTo>
                  <a:cubicBezTo>
                    <a:pt x="23" y="21"/>
                    <a:pt x="19" y="19"/>
                    <a:pt x="22" y="17"/>
                  </a:cubicBezTo>
                  <a:cubicBezTo>
                    <a:pt x="35" y="19"/>
                    <a:pt x="39" y="35"/>
                    <a:pt x="53" y="32"/>
                  </a:cubicBezTo>
                  <a:cubicBezTo>
                    <a:pt x="55" y="28"/>
                    <a:pt x="54" y="28"/>
                    <a:pt x="53" y="23"/>
                  </a:cubicBezTo>
                  <a:cubicBezTo>
                    <a:pt x="38" y="16"/>
                    <a:pt x="26" y="5"/>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9"/>
            <p:cNvSpPr/>
            <p:nvPr/>
          </p:nvSpPr>
          <p:spPr bwMode="auto">
            <a:xfrm>
              <a:off x="1038226" y="528638"/>
              <a:ext cx="115888" cy="53975"/>
            </a:xfrm>
            <a:custGeom>
              <a:avLst/>
              <a:gdLst>
                <a:gd name="T0" fmla="*/ 1 w 54"/>
                <a:gd name="T1" fmla="*/ 18 h 25"/>
                <a:gd name="T2" fmla="*/ 2 w 54"/>
                <a:gd name="T3" fmla="*/ 25 h 25"/>
                <a:gd name="T4" fmla="*/ 51 w 54"/>
                <a:gd name="T5" fmla="*/ 15 h 25"/>
                <a:gd name="T6" fmla="*/ 51 w 54"/>
                <a:gd name="T7" fmla="*/ 1 h 25"/>
                <a:gd name="T8" fmla="*/ 1 w 54"/>
                <a:gd name="T9" fmla="*/ 18 h 25"/>
              </a:gdLst>
              <a:ahLst/>
              <a:cxnLst>
                <a:cxn ang="0">
                  <a:pos x="T0" y="T1"/>
                </a:cxn>
                <a:cxn ang="0">
                  <a:pos x="T2" y="T3"/>
                </a:cxn>
                <a:cxn ang="0">
                  <a:pos x="T4" y="T5"/>
                </a:cxn>
                <a:cxn ang="0">
                  <a:pos x="T6" y="T7"/>
                </a:cxn>
                <a:cxn ang="0">
                  <a:pos x="T8" y="T9"/>
                </a:cxn>
              </a:cxnLst>
              <a:rect l="0" t="0" r="r" b="b"/>
              <a:pathLst>
                <a:path w="54" h="25">
                  <a:moveTo>
                    <a:pt x="1" y="18"/>
                  </a:moveTo>
                  <a:cubicBezTo>
                    <a:pt x="4" y="21"/>
                    <a:pt x="0" y="23"/>
                    <a:pt x="2" y="25"/>
                  </a:cubicBezTo>
                  <a:cubicBezTo>
                    <a:pt x="17" y="25"/>
                    <a:pt x="34" y="3"/>
                    <a:pt x="51" y="15"/>
                  </a:cubicBezTo>
                  <a:cubicBezTo>
                    <a:pt x="52" y="9"/>
                    <a:pt x="54" y="7"/>
                    <a:pt x="51" y="1"/>
                  </a:cubicBezTo>
                  <a:cubicBezTo>
                    <a:pt x="32" y="0"/>
                    <a:pt x="14" y="7"/>
                    <a:pt x="1"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
            <p:cNvSpPr/>
            <p:nvPr/>
          </p:nvSpPr>
          <p:spPr bwMode="auto">
            <a:xfrm>
              <a:off x="1050926" y="752476"/>
              <a:ext cx="117475" cy="101600"/>
            </a:xfrm>
            <a:custGeom>
              <a:avLst/>
              <a:gdLst>
                <a:gd name="T0" fmla="*/ 0 w 54"/>
                <a:gd name="T1" fmla="*/ 18 h 47"/>
                <a:gd name="T2" fmla="*/ 17 w 54"/>
                <a:gd name="T3" fmla="*/ 26 h 47"/>
                <a:gd name="T4" fmla="*/ 50 w 54"/>
                <a:gd name="T5" fmla="*/ 45 h 47"/>
                <a:gd name="T6" fmla="*/ 43 w 54"/>
                <a:gd name="T7" fmla="*/ 28 h 47"/>
                <a:gd name="T8" fmla="*/ 0 w 54"/>
                <a:gd name="T9" fmla="*/ 18 h 47"/>
              </a:gdLst>
              <a:ahLst/>
              <a:cxnLst>
                <a:cxn ang="0">
                  <a:pos x="T0" y="T1"/>
                </a:cxn>
                <a:cxn ang="0">
                  <a:pos x="T2" y="T3"/>
                </a:cxn>
                <a:cxn ang="0">
                  <a:pos x="T4" y="T5"/>
                </a:cxn>
                <a:cxn ang="0">
                  <a:pos x="T6" y="T7"/>
                </a:cxn>
                <a:cxn ang="0">
                  <a:pos x="T8" y="T9"/>
                </a:cxn>
              </a:cxnLst>
              <a:rect l="0" t="0" r="r" b="b"/>
              <a:pathLst>
                <a:path w="54" h="47">
                  <a:moveTo>
                    <a:pt x="0" y="18"/>
                  </a:moveTo>
                  <a:cubicBezTo>
                    <a:pt x="4" y="22"/>
                    <a:pt x="10" y="25"/>
                    <a:pt x="17" y="26"/>
                  </a:cubicBezTo>
                  <a:cubicBezTo>
                    <a:pt x="28" y="31"/>
                    <a:pt x="36" y="47"/>
                    <a:pt x="50" y="45"/>
                  </a:cubicBezTo>
                  <a:cubicBezTo>
                    <a:pt x="54" y="39"/>
                    <a:pt x="47" y="34"/>
                    <a:pt x="43" y="28"/>
                  </a:cubicBezTo>
                  <a:cubicBezTo>
                    <a:pt x="28" y="28"/>
                    <a:pt x="12" y="0"/>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1"/>
            <p:cNvSpPr/>
            <p:nvPr/>
          </p:nvSpPr>
          <p:spPr bwMode="auto">
            <a:xfrm>
              <a:off x="457201" y="862013"/>
              <a:ext cx="79375" cy="84138"/>
            </a:xfrm>
            <a:custGeom>
              <a:avLst/>
              <a:gdLst>
                <a:gd name="T0" fmla="*/ 28 w 37"/>
                <a:gd name="T1" fmla="*/ 0 h 39"/>
                <a:gd name="T2" fmla="*/ 6 w 37"/>
                <a:gd name="T3" fmla="*/ 39 h 39"/>
                <a:gd name="T4" fmla="*/ 34 w 37"/>
                <a:gd name="T5" fmla="*/ 14 h 39"/>
                <a:gd name="T6" fmla="*/ 37 w 37"/>
                <a:gd name="T7" fmla="*/ 1 h 39"/>
                <a:gd name="T8" fmla="*/ 28 w 37"/>
                <a:gd name="T9" fmla="*/ 0 h 39"/>
              </a:gdLst>
              <a:ahLst/>
              <a:cxnLst>
                <a:cxn ang="0">
                  <a:pos x="T0" y="T1"/>
                </a:cxn>
                <a:cxn ang="0">
                  <a:pos x="T2" y="T3"/>
                </a:cxn>
                <a:cxn ang="0">
                  <a:pos x="T4" y="T5"/>
                </a:cxn>
                <a:cxn ang="0">
                  <a:pos x="T6" y="T7"/>
                </a:cxn>
                <a:cxn ang="0">
                  <a:pos x="T8" y="T9"/>
                </a:cxn>
              </a:cxnLst>
              <a:rect l="0" t="0" r="r" b="b"/>
              <a:pathLst>
                <a:path w="37" h="39">
                  <a:moveTo>
                    <a:pt x="28" y="0"/>
                  </a:moveTo>
                  <a:cubicBezTo>
                    <a:pt x="22" y="13"/>
                    <a:pt x="0" y="23"/>
                    <a:pt x="6" y="39"/>
                  </a:cubicBezTo>
                  <a:cubicBezTo>
                    <a:pt x="18" y="34"/>
                    <a:pt x="18" y="16"/>
                    <a:pt x="34" y="14"/>
                  </a:cubicBezTo>
                  <a:cubicBezTo>
                    <a:pt x="36" y="10"/>
                    <a:pt x="35" y="5"/>
                    <a:pt x="37" y="1"/>
                  </a:cubicBezTo>
                  <a:cubicBezTo>
                    <a:pt x="35" y="0"/>
                    <a:pt x="31"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2"/>
            <p:cNvSpPr>
              <a:spLocks noEditPoints="1"/>
            </p:cNvSpPr>
            <p:nvPr/>
          </p:nvSpPr>
          <p:spPr bwMode="auto">
            <a:xfrm>
              <a:off x="549276" y="449263"/>
              <a:ext cx="501650" cy="827088"/>
            </a:xfrm>
            <a:custGeom>
              <a:avLst/>
              <a:gdLst>
                <a:gd name="T0" fmla="*/ 118 w 231"/>
                <a:gd name="T1" fmla="*/ 4 h 384"/>
                <a:gd name="T2" fmla="*/ 51 w 231"/>
                <a:gd name="T3" fmla="*/ 26 h 384"/>
                <a:gd name="T4" fmla="*/ 5 w 231"/>
                <a:gd name="T5" fmla="*/ 112 h 384"/>
                <a:gd name="T6" fmla="*/ 50 w 231"/>
                <a:gd name="T7" fmla="*/ 190 h 384"/>
                <a:gd name="T8" fmla="*/ 84 w 231"/>
                <a:gd name="T9" fmla="*/ 282 h 384"/>
                <a:gd name="T10" fmla="*/ 132 w 231"/>
                <a:gd name="T11" fmla="*/ 383 h 384"/>
                <a:gd name="T12" fmla="*/ 193 w 231"/>
                <a:gd name="T13" fmla="*/ 366 h 384"/>
                <a:gd name="T14" fmla="*/ 200 w 231"/>
                <a:gd name="T15" fmla="*/ 357 h 384"/>
                <a:gd name="T16" fmla="*/ 207 w 231"/>
                <a:gd name="T17" fmla="*/ 338 h 384"/>
                <a:gd name="T18" fmla="*/ 197 w 231"/>
                <a:gd name="T19" fmla="*/ 254 h 384"/>
                <a:gd name="T20" fmla="*/ 187 w 231"/>
                <a:gd name="T21" fmla="*/ 181 h 384"/>
                <a:gd name="T22" fmla="*/ 104 w 231"/>
                <a:gd name="T23" fmla="*/ 332 h 384"/>
                <a:gd name="T24" fmla="*/ 104 w 231"/>
                <a:gd name="T25" fmla="*/ 292 h 384"/>
                <a:gd name="T26" fmla="*/ 113 w 231"/>
                <a:gd name="T27" fmla="*/ 280 h 384"/>
                <a:gd name="T28" fmla="*/ 128 w 231"/>
                <a:gd name="T29" fmla="*/ 282 h 384"/>
                <a:gd name="T30" fmla="*/ 116 w 231"/>
                <a:gd name="T31" fmla="*/ 332 h 384"/>
                <a:gd name="T32" fmla="*/ 147 w 231"/>
                <a:gd name="T33" fmla="*/ 282 h 384"/>
                <a:gd name="T34" fmla="*/ 116 w 231"/>
                <a:gd name="T35" fmla="*/ 332 h 384"/>
                <a:gd name="T36" fmla="*/ 142 w 231"/>
                <a:gd name="T37" fmla="*/ 235 h 384"/>
                <a:gd name="T38" fmla="*/ 132 w 231"/>
                <a:gd name="T39" fmla="*/ 249 h 384"/>
                <a:gd name="T40" fmla="*/ 105 w 231"/>
                <a:gd name="T41" fmla="*/ 176 h 384"/>
                <a:gd name="T42" fmla="*/ 125 w 231"/>
                <a:gd name="T43" fmla="*/ 131 h 384"/>
                <a:gd name="T44" fmla="*/ 138 w 231"/>
                <a:gd name="T45" fmla="*/ 229 h 384"/>
                <a:gd name="T46" fmla="*/ 159 w 231"/>
                <a:gd name="T47" fmla="*/ 285 h 384"/>
                <a:gd name="T48" fmla="*/ 178 w 231"/>
                <a:gd name="T49" fmla="*/ 365 h 384"/>
                <a:gd name="T50" fmla="*/ 186 w 231"/>
                <a:gd name="T51" fmla="*/ 327 h 384"/>
                <a:gd name="T52" fmla="*/ 167 w 231"/>
                <a:gd name="T53" fmla="*/ 352 h 384"/>
                <a:gd name="T54" fmla="*/ 158 w 231"/>
                <a:gd name="T55" fmla="*/ 356 h 384"/>
                <a:gd name="T56" fmla="*/ 167 w 231"/>
                <a:gd name="T57" fmla="*/ 352 h 384"/>
                <a:gd name="T58" fmla="*/ 177 w 231"/>
                <a:gd name="T59" fmla="*/ 281 h 384"/>
                <a:gd name="T60" fmla="*/ 153 w 231"/>
                <a:gd name="T61" fmla="*/ 353 h 384"/>
                <a:gd name="T62" fmla="*/ 146 w 231"/>
                <a:gd name="T63" fmla="*/ 336 h 384"/>
                <a:gd name="T64" fmla="*/ 172 w 231"/>
                <a:gd name="T65" fmla="*/ 280 h 384"/>
                <a:gd name="T66" fmla="*/ 183 w 231"/>
                <a:gd name="T67" fmla="*/ 271 h 384"/>
                <a:gd name="T68" fmla="*/ 155 w 231"/>
                <a:gd name="T69" fmla="*/ 262 h 384"/>
                <a:gd name="T70" fmla="*/ 123 w 231"/>
                <a:gd name="T71" fmla="*/ 118 h 384"/>
                <a:gd name="T72" fmla="*/ 94 w 231"/>
                <a:gd name="T73" fmla="*/ 123 h 384"/>
                <a:gd name="T74" fmla="*/ 66 w 231"/>
                <a:gd name="T75" fmla="*/ 125 h 384"/>
                <a:gd name="T76" fmla="*/ 128 w 231"/>
                <a:gd name="T77" fmla="*/ 266 h 384"/>
                <a:gd name="T78" fmla="*/ 95 w 231"/>
                <a:gd name="T79" fmla="*/ 240 h 384"/>
                <a:gd name="T80" fmla="*/ 47 w 231"/>
                <a:gd name="T81" fmla="*/ 170 h 384"/>
                <a:gd name="T82" fmla="*/ 18 w 231"/>
                <a:gd name="T83" fmla="*/ 129 h 384"/>
                <a:gd name="T84" fmla="*/ 15 w 231"/>
                <a:gd name="T85" fmla="*/ 92 h 384"/>
                <a:gd name="T86" fmla="*/ 64 w 231"/>
                <a:gd name="T87" fmla="*/ 26 h 384"/>
                <a:gd name="T88" fmla="*/ 75 w 231"/>
                <a:gd name="T89" fmla="*/ 22 h 384"/>
                <a:gd name="T90" fmla="*/ 175 w 231"/>
                <a:gd name="T91" fmla="*/ 32 h 384"/>
                <a:gd name="T92" fmla="*/ 184 w 231"/>
                <a:gd name="T93" fmla="*/ 41 h 384"/>
                <a:gd name="T94" fmla="*/ 196 w 231"/>
                <a:gd name="T95" fmla="*/ 66 h 384"/>
                <a:gd name="T96" fmla="*/ 173 w 231"/>
                <a:gd name="T97" fmla="*/ 191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1" h="384">
                  <a:moveTo>
                    <a:pt x="203" y="59"/>
                  </a:moveTo>
                  <a:cubicBezTo>
                    <a:pt x="188" y="28"/>
                    <a:pt x="155" y="9"/>
                    <a:pt x="118" y="4"/>
                  </a:cubicBezTo>
                  <a:cubicBezTo>
                    <a:pt x="94" y="0"/>
                    <a:pt x="68" y="12"/>
                    <a:pt x="57" y="23"/>
                  </a:cubicBezTo>
                  <a:cubicBezTo>
                    <a:pt x="53" y="27"/>
                    <a:pt x="55" y="24"/>
                    <a:pt x="51" y="26"/>
                  </a:cubicBezTo>
                  <a:cubicBezTo>
                    <a:pt x="40" y="29"/>
                    <a:pt x="35" y="44"/>
                    <a:pt x="25" y="47"/>
                  </a:cubicBezTo>
                  <a:cubicBezTo>
                    <a:pt x="16" y="68"/>
                    <a:pt x="0" y="86"/>
                    <a:pt x="5" y="112"/>
                  </a:cubicBezTo>
                  <a:cubicBezTo>
                    <a:pt x="9" y="130"/>
                    <a:pt x="9" y="141"/>
                    <a:pt x="18" y="155"/>
                  </a:cubicBezTo>
                  <a:cubicBezTo>
                    <a:pt x="28" y="172"/>
                    <a:pt x="38" y="177"/>
                    <a:pt x="50" y="190"/>
                  </a:cubicBezTo>
                  <a:cubicBezTo>
                    <a:pt x="70" y="211"/>
                    <a:pt x="82" y="236"/>
                    <a:pt x="90" y="268"/>
                  </a:cubicBezTo>
                  <a:cubicBezTo>
                    <a:pt x="88" y="273"/>
                    <a:pt x="88" y="280"/>
                    <a:pt x="84" y="282"/>
                  </a:cubicBezTo>
                  <a:cubicBezTo>
                    <a:pt x="93" y="299"/>
                    <a:pt x="90" y="330"/>
                    <a:pt x="98" y="352"/>
                  </a:cubicBezTo>
                  <a:cubicBezTo>
                    <a:pt x="109" y="365"/>
                    <a:pt x="118" y="373"/>
                    <a:pt x="132" y="383"/>
                  </a:cubicBezTo>
                  <a:cubicBezTo>
                    <a:pt x="138" y="380"/>
                    <a:pt x="144" y="384"/>
                    <a:pt x="150" y="384"/>
                  </a:cubicBezTo>
                  <a:cubicBezTo>
                    <a:pt x="167" y="377"/>
                    <a:pt x="182" y="380"/>
                    <a:pt x="193" y="366"/>
                  </a:cubicBezTo>
                  <a:cubicBezTo>
                    <a:pt x="194" y="365"/>
                    <a:pt x="193" y="363"/>
                    <a:pt x="194" y="360"/>
                  </a:cubicBezTo>
                  <a:cubicBezTo>
                    <a:pt x="195" y="358"/>
                    <a:pt x="199" y="359"/>
                    <a:pt x="200" y="357"/>
                  </a:cubicBezTo>
                  <a:cubicBezTo>
                    <a:pt x="200" y="356"/>
                    <a:pt x="200" y="352"/>
                    <a:pt x="201" y="350"/>
                  </a:cubicBezTo>
                  <a:cubicBezTo>
                    <a:pt x="203" y="344"/>
                    <a:pt x="207" y="341"/>
                    <a:pt x="207" y="338"/>
                  </a:cubicBezTo>
                  <a:cubicBezTo>
                    <a:pt x="208" y="331"/>
                    <a:pt x="204" y="320"/>
                    <a:pt x="203" y="310"/>
                  </a:cubicBezTo>
                  <a:cubicBezTo>
                    <a:pt x="203" y="290"/>
                    <a:pt x="198" y="272"/>
                    <a:pt x="197" y="254"/>
                  </a:cubicBezTo>
                  <a:cubicBezTo>
                    <a:pt x="189" y="253"/>
                    <a:pt x="186" y="250"/>
                    <a:pt x="180" y="244"/>
                  </a:cubicBezTo>
                  <a:cubicBezTo>
                    <a:pt x="182" y="224"/>
                    <a:pt x="182" y="201"/>
                    <a:pt x="187" y="181"/>
                  </a:cubicBezTo>
                  <a:cubicBezTo>
                    <a:pt x="213" y="156"/>
                    <a:pt x="231" y="90"/>
                    <a:pt x="203" y="59"/>
                  </a:cubicBezTo>
                  <a:close/>
                  <a:moveTo>
                    <a:pt x="104" y="332"/>
                  </a:moveTo>
                  <a:cubicBezTo>
                    <a:pt x="101" y="316"/>
                    <a:pt x="104" y="304"/>
                    <a:pt x="113" y="294"/>
                  </a:cubicBezTo>
                  <a:cubicBezTo>
                    <a:pt x="111" y="288"/>
                    <a:pt x="110" y="292"/>
                    <a:pt x="104" y="292"/>
                  </a:cubicBezTo>
                  <a:cubicBezTo>
                    <a:pt x="105" y="287"/>
                    <a:pt x="102" y="286"/>
                    <a:pt x="103" y="281"/>
                  </a:cubicBezTo>
                  <a:cubicBezTo>
                    <a:pt x="106" y="280"/>
                    <a:pt x="109" y="279"/>
                    <a:pt x="113" y="280"/>
                  </a:cubicBezTo>
                  <a:cubicBezTo>
                    <a:pt x="113" y="283"/>
                    <a:pt x="113" y="285"/>
                    <a:pt x="114" y="286"/>
                  </a:cubicBezTo>
                  <a:cubicBezTo>
                    <a:pt x="117" y="283"/>
                    <a:pt x="123" y="278"/>
                    <a:pt x="128" y="282"/>
                  </a:cubicBezTo>
                  <a:cubicBezTo>
                    <a:pt x="121" y="302"/>
                    <a:pt x="118" y="319"/>
                    <a:pt x="104" y="332"/>
                  </a:cubicBezTo>
                  <a:close/>
                  <a:moveTo>
                    <a:pt x="116" y="332"/>
                  </a:moveTo>
                  <a:cubicBezTo>
                    <a:pt x="124" y="315"/>
                    <a:pt x="134" y="301"/>
                    <a:pt x="141" y="282"/>
                  </a:cubicBezTo>
                  <a:cubicBezTo>
                    <a:pt x="143" y="282"/>
                    <a:pt x="145" y="282"/>
                    <a:pt x="147" y="282"/>
                  </a:cubicBezTo>
                  <a:cubicBezTo>
                    <a:pt x="143" y="307"/>
                    <a:pt x="126" y="331"/>
                    <a:pt x="118" y="356"/>
                  </a:cubicBezTo>
                  <a:cubicBezTo>
                    <a:pt x="106" y="354"/>
                    <a:pt x="118" y="342"/>
                    <a:pt x="116" y="332"/>
                  </a:cubicBezTo>
                  <a:close/>
                  <a:moveTo>
                    <a:pt x="138" y="229"/>
                  </a:moveTo>
                  <a:cubicBezTo>
                    <a:pt x="140" y="231"/>
                    <a:pt x="142" y="233"/>
                    <a:pt x="142" y="235"/>
                  </a:cubicBezTo>
                  <a:cubicBezTo>
                    <a:pt x="143" y="250"/>
                    <a:pt x="141" y="258"/>
                    <a:pt x="146" y="267"/>
                  </a:cubicBezTo>
                  <a:cubicBezTo>
                    <a:pt x="134" y="271"/>
                    <a:pt x="134" y="256"/>
                    <a:pt x="132" y="249"/>
                  </a:cubicBezTo>
                  <a:cubicBezTo>
                    <a:pt x="127" y="231"/>
                    <a:pt x="121" y="213"/>
                    <a:pt x="116" y="196"/>
                  </a:cubicBezTo>
                  <a:cubicBezTo>
                    <a:pt x="114" y="189"/>
                    <a:pt x="108" y="183"/>
                    <a:pt x="105" y="176"/>
                  </a:cubicBezTo>
                  <a:cubicBezTo>
                    <a:pt x="101" y="162"/>
                    <a:pt x="101" y="148"/>
                    <a:pt x="93" y="137"/>
                  </a:cubicBezTo>
                  <a:cubicBezTo>
                    <a:pt x="103" y="132"/>
                    <a:pt x="112" y="121"/>
                    <a:pt x="125" y="131"/>
                  </a:cubicBezTo>
                  <a:cubicBezTo>
                    <a:pt x="127" y="130"/>
                    <a:pt x="130" y="125"/>
                    <a:pt x="133" y="129"/>
                  </a:cubicBezTo>
                  <a:cubicBezTo>
                    <a:pt x="131" y="158"/>
                    <a:pt x="140" y="199"/>
                    <a:pt x="138" y="229"/>
                  </a:cubicBezTo>
                  <a:close/>
                  <a:moveTo>
                    <a:pt x="127" y="364"/>
                  </a:moveTo>
                  <a:cubicBezTo>
                    <a:pt x="134" y="334"/>
                    <a:pt x="148" y="311"/>
                    <a:pt x="159" y="285"/>
                  </a:cubicBezTo>
                  <a:cubicBezTo>
                    <a:pt x="152" y="310"/>
                    <a:pt x="140" y="341"/>
                    <a:pt x="127" y="364"/>
                  </a:cubicBezTo>
                  <a:close/>
                  <a:moveTo>
                    <a:pt x="178" y="365"/>
                  </a:moveTo>
                  <a:cubicBezTo>
                    <a:pt x="168" y="356"/>
                    <a:pt x="184" y="338"/>
                    <a:pt x="183" y="327"/>
                  </a:cubicBezTo>
                  <a:cubicBezTo>
                    <a:pt x="184" y="327"/>
                    <a:pt x="185" y="327"/>
                    <a:pt x="186" y="327"/>
                  </a:cubicBezTo>
                  <a:cubicBezTo>
                    <a:pt x="195" y="334"/>
                    <a:pt x="181" y="354"/>
                    <a:pt x="178" y="365"/>
                  </a:cubicBezTo>
                  <a:close/>
                  <a:moveTo>
                    <a:pt x="167" y="352"/>
                  </a:moveTo>
                  <a:cubicBezTo>
                    <a:pt x="165" y="359"/>
                    <a:pt x="169" y="369"/>
                    <a:pt x="158" y="367"/>
                  </a:cubicBezTo>
                  <a:cubicBezTo>
                    <a:pt x="156" y="362"/>
                    <a:pt x="163" y="358"/>
                    <a:pt x="158" y="356"/>
                  </a:cubicBezTo>
                  <a:cubicBezTo>
                    <a:pt x="169" y="337"/>
                    <a:pt x="170" y="308"/>
                    <a:pt x="182" y="290"/>
                  </a:cubicBezTo>
                  <a:cubicBezTo>
                    <a:pt x="192" y="308"/>
                    <a:pt x="173" y="331"/>
                    <a:pt x="167" y="352"/>
                  </a:cubicBezTo>
                  <a:close/>
                  <a:moveTo>
                    <a:pt x="183" y="271"/>
                  </a:moveTo>
                  <a:cubicBezTo>
                    <a:pt x="184" y="277"/>
                    <a:pt x="179" y="277"/>
                    <a:pt x="177" y="281"/>
                  </a:cubicBezTo>
                  <a:cubicBezTo>
                    <a:pt x="172" y="292"/>
                    <a:pt x="169" y="304"/>
                    <a:pt x="163" y="313"/>
                  </a:cubicBezTo>
                  <a:cubicBezTo>
                    <a:pt x="160" y="325"/>
                    <a:pt x="157" y="340"/>
                    <a:pt x="153" y="353"/>
                  </a:cubicBezTo>
                  <a:cubicBezTo>
                    <a:pt x="150" y="360"/>
                    <a:pt x="149" y="373"/>
                    <a:pt x="138" y="371"/>
                  </a:cubicBezTo>
                  <a:cubicBezTo>
                    <a:pt x="137" y="356"/>
                    <a:pt x="150" y="349"/>
                    <a:pt x="146" y="336"/>
                  </a:cubicBezTo>
                  <a:cubicBezTo>
                    <a:pt x="149" y="339"/>
                    <a:pt x="148" y="333"/>
                    <a:pt x="151" y="333"/>
                  </a:cubicBezTo>
                  <a:cubicBezTo>
                    <a:pt x="156" y="314"/>
                    <a:pt x="166" y="299"/>
                    <a:pt x="172" y="280"/>
                  </a:cubicBezTo>
                  <a:cubicBezTo>
                    <a:pt x="177" y="279"/>
                    <a:pt x="178" y="273"/>
                    <a:pt x="180" y="270"/>
                  </a:cubicBezTo>
                  <a:cubicBezTo>
                    <a:pt x="182" y="269"/>
                    <a:pt x="183" y="270"/>
                    <a:pt x="183" y="271"/>
                  </a:cubicBezTo>
                  <a:close/>
                  <a:moveTo>
                    <a:pt x="173" y="191"/>
                  </a:moveTo>
                  <a:cubicBezTo>
                    <a:pt x="165" y="215"/>
                    <a:pt x="181" y="249"/>
                    <a:pt x="155" y="262"/>
                  </a:cubicBezTo>
                  <a:cubicBezTo>
                    <a:pt x="133" y="211"/>
                    <a:pt x="147" y="158"/>
                    <a:pt x="154" y="104"/>
                  </a:cubicBezTo>
                  <a:cubicBezTo>
                    <a:pt x="140" y="94"/>
                    <a:pt x="131" y="111"/>
                    <a:pt x="123" y="118"/>
                  </a:cubicBezTo>
                  <a:cubicBezTo>
                    <a:pt x="118" y="118"/>
                    <a:pt x="118" y="112"/>
                    <a:pt x="113" y="111"/>
                  </a:cubicBezTo>
                  <a:cubicBezTo>
                    <a:pt x="102" y="110"/>
                    <a:pt x="102" y="121"/>
                    <a:pt x="94" y="123"/>
                  </a:cubicBezTo>
                  <a:cubicBezTo>
                    <a:pt x="87" y="119"/>
                    <a:pt x="88" y="105"/>
                    <a:pt x="74" y="111"/>
                  </a:cubicBezTo>
                  <a:cubicBezTo>
                    <a:pt x="70" y="117"/>
                    <a:pt x="69" y="119"/>
                    <a:pt x="66" y="125"/>
                  </a:cubicBezTo>
                  <a:cubicBezTo>
                    <a:pt x="77" y="138"/>
                    <a:pt x="89" y="150"/>
                    <a:pt x="95" y="168"/>
                  </a:cubicBezTo>
                  <a:cubicBezTo>
                    <a:pt x="105" y="202"/>
                    <a:pt x="121" y="230"/>
                    <a:pt x="128" y="266"/>
                  </a:cubicBezTo>
                  <a:cubicBezTo>
                    <a:pt x="115" y="268"/>
                    <a:pt x="110" y="264"/>
                    <a:pt x="99" y="262"/>
                  </a:cubicBezTo>
                  <a:cubicBezTo>
                    <a:pt x="100" y="257"/>
                    <a:pt x="92" y="247"/>
                    <a:pt x="95" y="240"/>
                  </a:cubicBezTo>
                  <a:cubicBezTo>
                    <a:pt x="86" y="230"/>
                    <a:pt x="85" y="216"/>
                    <a:pt x="78" y="205"/>
                  </a:cubicBezTo>
                  <a:cubicBezTo>
                    <a:pt x="70" y="194"/>
                    <a:pt x="57" y="181"/>
                    <a:pt x="47" y="170"/>
                  </a:cubicBezTo>
                  <a:cubicBezTo>
                    <a:pt x="43" y="166"/>
                    <a:pt x="37" y="164"/>
                    <a:pt x="34" y="160"/>
                  </a:cubicBezTo>
                  <a:cubicBezTo>
                    <a:pt x="31" y="156"/>
                    <a:pt x="19" y="137"/>
                    <a:pt x="18" y="129"/>
                  </a:cubicBezTo>
                  <a:cubicBezTo>
                    <a:pt x="17" y="124"/>
                    <a:pt x="20" y="119"/>
                    <a:pt x="19" y="115"/>
                  </a:cubicBezTo>
                  <a:cubicBezTo>
                    <a:pt x="18" y="107"/>
                    <a:pt x="13" y="99"/>
                    <a:pt x="15" y="92"/>
                  </a:cubicBezTo>
                  <a:cubicBezTo>
                    <a:pt x="16" y="88"/>
                    <a:pt x="22" y="72"/>
                    <a:pt x="25" y="65"/>
                  </a:cubicBezTo>
                  <a:cubicBezTo>
                    <a:pt x="34" y="48"/>
                    <a:pt x="49" y="36"/>
                    <a:pt x="64" y="26"/>
                  </a:cubicBezTo>
                  <a:cubicBezTo>
                    <a:pt x="66" y="23"/>
                    <a:pt x="64" y="22"/>
                    <a:pt x="64" y="19"/>
                  </a:cubicBezTo>
                  <a:cubicBezTo>
                    <a:pt x="68" y="25"/>
                    <a:pt x="70" y="20"/>
                    <a:pt x="75" y="22"/>
                  </a:cubicBezTo>
                  <a:cubicBezTo>
                    <a:pt x="82" y="17"/>
                    <a:pt x="90" y="12"/>
                    <a:pt x="98" y="10"/>
                  </a:cubicBezTo>
                  <a:cubicBezTo>
                    <a:pt x="120" y="7"/>
                    <a:pt x="165" y="18"/>
                    <a:pt x="175" y="32"/>
                  </a:cubicBezTo>
                  <a:cubicBezTo>
                    <a:pt x="176" y="33"/>
                    <a:pt x="175" y="35"/>
                    <a:pt x="174" y="34"/>
                  </a:cubicBezTo>
                  <a:cubicBezTo>
                    <a:pt x="176" y="36"/>
                    <a:pt x="182" y="38"/>
                    <a:pt x="184" y="41"/>
                  </a:cubicBezTo>
                  <a:cubicBezTo>
                    <a:pt x="186" y="44"/>
                    <a:pt x="185" y="47"/>
                    <a:pt x="189" y="46"/>
                  </a:cubicBezTo>
                  <a:cubicBezTo>
                    <a:pt x="190" y="55"/>
                    <a:pt x="196" y="57"/>
                    <a:pt x="196" y="66"/>
                  </a:cubicBezTo>
                  <a:cubicBezTo>
                    <a:pt x="201" y="70"/>
                    <a:pt x="199" y="72"/>
                    <a:pt x="205" y="75"/>
                  </a:cubicBezTo>
                  <a:cubicBezTo>
                    <a:pt x="219" y="127"/>
                    <a:pt x="187" y="156"/>
                    <a:pt x="1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3"/>
            <p:cNvSpPr/>
            <p:nvPr/>
          </p:nvSpPr>
          <p:spPr bwMode="auto">
            <a:xfrm>
              <a:off x="355601" y="698501"/>
              <a:ext cx="109538" cy="46038"/>
            </a:xfrm>
            <a:custGeom>
              <a:avLst/>
              <a:gdLst>
                <a:gd name="T0" fmla="*/ 0 w 51"/>
                <a:gd name="T1" fmla="*/ 20 h 21"/>
                <a:gd name="T2" fmla="*/ 5 w 51"/>
                <a:gd name="T3" fmla="*/ 21 h 21"/>
                <a:gd name="T4" fmla="*/ 48 w 51"/>
                <a:gd name="T5" fmla="*/ 0 h 21"/>
                <a:gd name="T6" fmla="*/ 0 w 51"/>
                <a:gd name="T7" fmla="*/ 20 h 21"/>
              </a:gdLst>
              <a:ahLst/>
              <a:cxnLst>
                <a:cxn ang="0">
                  <a:pos x="T0" y="T1"/>
                </a:cxn>
                <a:cxn ang="0">
                  <a:pos x="T2" y="T3"/>
                </a:cxn>
                <a:cxn ang="0">
                  <a:pos x="T4" y="T5"/>
                </a:cxn>
                <a:cxn ang="0">
                  <a:pos x="T6" y="T7"/>
                </a:cxn>
              </a:cxnLst>
              <a:rect l="0" t="0" r="r" b="b"/>
              <a:pathLst>
                <a:path w="51" h="21">
                  <a:moveTo>
                    <a:pt x="0" y="20"/>
                  </a:moveTo>
                  <a:cubicBezTo>
                    <a:pt x="2" y="21"/>
                    <a:pt x="5" y="16"/>
                    <a:pt x="5" y="21"/>
                  </a:cubicBezTo>
                  <a:cubicBezTo>
                    <a:pt x="17" y="11"/>
                    <a:pt x="51" y="18"/>
                    <a:pt x="48" y="0"/>
                  </a:cubicBezTo>
                  <a:cubicBezTo>
                    <a:pt x="27" y="1"/>
                    <a:pt x="0" y="2"/>
                    <a:pt x="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8684591" y="2184514"/>
            <a:ext cx="2703368" cy="4190436"/>
            <a:chOff x="5110163" y="1903413"/>
            <a:chExt cx="1965325" cy="3046412"/>
          </a:xfrm>
          <a:solidFill>
            <a:schemeClr val="accent1"/>
          </a:solidFill>
        </p:grpSpPr>
        <p:grpSp>
          <p:nvGrpSpPr>
            <p:cNvPr id="39" name="组合 38"/>
            <p:cNvGrpSpPr/>
            <p:nvPr/>
          </p:nvGrpSpPr>
          <p:grpSpPr>
            <a:xfrm>
              <a:off x="5110163" y="1903413"/>
              <a:ext cx="1487487" cy="1311275"/>
              <a:chOff x="5110163" y="1903413"/>
              <a:chExt cx="1487487" cy="1311275"/>
            </a:xfrm>
            <a:grpFill/>
          </p:grpSpPr>
          <p:sp>
            <p:nvSpPr>
              <p:cNvPr id="9" name="Freeform 5"/>
              <p:cNvSpPr>
                <a:spLocks noEditPoints="1"/>
              </p:cNvSpPr>
              <p:nvPr/>
            </p:nvSpPr>
            <p:spPr bwMode="auto">
              <a:xfrm>
                <a:off x="5359400" y="2454275"/>
                <a:ext cx="96838" cy="104775"/>
              </a:xfrm>
              <a:custGeom>
                <a:avLst/>
                <a:gdLst>
                  <a:gd name="T0" fmla="*/ 9 w 45"/>
                  <a:gd name="T1" fmla="*/ 16 h 49"/>
                  <a:gd name="T2" fmla="*/ 41 w 45"/>
                  <a:gd name="T3" fmla="*/ 23 h 49"/>
                  <a:gd name="T4" fmla="*/ 9 w 45"/>
                  <a:gd name="T5" fmla="*/ 16 h 49"/>
                  <a:gd name="T6" fmla="*/ 27 w 45"/>
                  <a:gd name="T7" fmla="*/ 30 h 49"/>
                  <a:gd name="T8" fmla="*/ 30 w 45"/>
                  <a:gd name="T9" fmla="*/ 25 h 49"/>
                  <a:gd name="T10" fmla="*/ 27 w 45"/>
                  <a:gd name="T11" fmla="*/ 30 h 49"/>
                </a:gdLst>
                <a:ahLst/>
                <a:cxnLst>
                  <a:cxn ang="0">
                    <a:pos x="T0" y="T1"/>
                  </a:cxn>
                  <a:cxn ang="0">
                    <a:pos x="T2" y="T3"/>
                  </a:cxn>
                  <a:cxn ang="0">
                    <a:pos x="T4" y="T5"/>
                  </a:cxn>
                  <a:cxn ang="0">
                    <a:pos x="T6" y="T7"/>
                  </a:cxn>
                  <a:cxn ang="0">
                    <a:pos x="T8" y="T9"/>
                  </a:cxn>
                  <a:cxn ang="0">
                    <a:pos x="T10" y="T11"/>
                  </a:cxn>
                </a:cxnLst>
                <a:rect l="0" t="0" r="r" b="b"/>
                <a:pathLst>
                  <a:path w="45" h="49">
                    <a:moveTo>
                      <a:pt x="9" y="16"/>
                    </a:moveTo>
                    <a:cubicBezTo>
                      <a:pt x="0" y="42"/>
                      <a:pt x="45" y="49"/>
                      <a:pt x="41" y="23"/>
                    </a:cubicBezTo>
                    <a:cubicBezTo>
                      <a:pt x="34" y="13"/>
                      <a:pt x="14" y="0"/>
                      <a:pt x="9" y="16"/>
                    </a:cubicBezTo>
                    <a:close/>
                    <a:moveTo>
                      <a:pt x="27" y="30"/>
                    </a:moveTo>
                    <a:cubicBezTo>
                      <a:pt x="28" y="28"/>
                      <a:pt x="29" y="27"/>
                      <a:pt x="30" y="25"/>
                    </a:cubicBezTo>
                    <a:cubicBezTo>
                      <a:pt x="34" y="26"/>
                      <a:pt x="31" y="30"/>
                      <a:pt x="2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16550" y="2544763"/>
                <a:ext cx="136525" cy="219075"/>
              </a:xfrm>
              <a:custGeom>
                <a:avLst/>
                <a:gdLst>
                  <a:gd name="T0" fmla="*/ 56 w 63"/>
                  <a:gd name="T1" fmla="*/ 79 h 102"/>
                  <a:gd name="T2" fmla="*/ 20 w 63"/>
                  <a:gd name="T3" fmla="*/ 5 h 102"/>
                  <a:gd name="T4" fmla="*/ 0 w 63"/>
                  <a:gd name="T5" fmla="*/ 17 h 102"/>
                  <a:gd name="T6" fmla="*/ 45 w 63"/>
                  <a:gd name="T7" fmla="*/ 100 h 102"/>
                  <a:gd name="T8" fmla="*/ 50 w 63"/>
                  <a:gd name="T9" fmla="*/ 98 h 102"/>
                  <a:gd name="T10" fmla="*/ 56 w 63"/>
                  <a:gd name="T11" fmla="*/ 102 h 102"/>
                  <a:gd name="T12" fmla="*/ 63 w 63"/>
                  <a:gd name="T13" fmla="*/ 95 h 102"/>
                  <a:gd name="T14" fmla="*/ 56 w 63"/>
                  <a:gd name="T15" fmla="*/ 79 h 102"/>
                  <a:gd name="T16" fmla="*/ 47 w 63"/>
                  <a:gd name="T17" fmla="*/ 84 h 102"/>
                  <a:gd name="T18" fmla="*/ 47 w 63"/>
                  <a:gd name="T19" fmla="*/ 77 h 102"/>
                  <a:gd name="T20" fmla="*/ 51 w 63"/>
                  <a:gd name="T21" fmla="*/ 84 h 102"/>
                  <a:gd name="T22" fmla="*/ 47 w 63"/>
                  <a:gd name="T23" fmla="*/ 84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102">
                    <a:moveTo>
                      <a:pt x="56" y="79"/>
                    </a:moveTo>
                    <a:cubicBezTo>
                      <a:pt x="46" y="53"/>
                      <a:pt x="35" y="27"/>
                      <a:pt x="20" y="5"/>
                    </a:cubicBezTo>
                    <a:cubicBezTo>
                      <a:pt x="9" y="0"/>
                      <a:pt x="4" y="10"/>
                      <a:pt x="0" y="17"/>
                    </a:cubicBezTo>
                    <a:cubicBezTo>
                      <a:pt x="13" y="46"/>
                      <a:pt x="30" y="72"/>
                      <a:pt x="45" y="100"/>
                    </a:cubicBezTo>
                    <a:cubicBezTo>
                      <a:pt x="48" y="101"/>
                      <a:pt x="47" y="97"/>
                      <a:pt x="50" y="98"/>
                    </a:cubicBezTo>
                    <a:cubicBezTo>
                      <a:pt x="51" y="101"/>
                      <a:pt x="50" y="102"/>
                      <a:pt x="56" y="102"/>
                    </a:cubicBezTo>
                    <a:cubicBezTo>
                      <a:pt x="56" y="99"/>
                      <a:pt x="61" y="99"/>
                      <a:pt x="63" y="95"/>
                    </a:cubicBezTo>
                    <a:cubicBezTo>
                      <a:pt x="63" y="93"/>
                      <a:pt x="60" y="82"/>
                      <a:pt x="56" y="79"/>
                    </a:cubicBezTo>
                    <a:close/>
                    <a:moveTo>
                      <a:pt x="47" y="84"/>
                    </a:moveTo>
                    <a:cubicBezTo>
                      <a:pt x="47" y="82"/>
                      <a:pt x="47" y="80"/>
                      <a:pt x="47" y="77"/>
                    </a:cubicBezTo>
                    <a:cubicBezTo>
                      <a:pt x="50" y="78"/>
                      <a:pt x="49" y="83"/>
                      <a:pt x="51" y="84"/>
                    </a:cubicBezTo>
                    <a:cubicBezTo>
                      <a:pt x="51" y="86"/>
                      <a:pt x="48" y="84"/>
                      <a:pt x="47"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7"/>
              <p:cNvSpPr>
                <a:spLocks noEditPoints="1"/>
              </p:cNvSpPr>
              <p:nvPr/>
            </p:nvSpPr>
            <p:spPr bwMode="auto">
              <a:xfrm>
                <a:off x="6362700" y="3028950"/>
                <a:ext cx="139700" cy="168275"/>
              </a:xfrm>
              <a:custGeom>
                <a:avLst/>
                <a:gdLst>
                  <a:gd name="T0" fmla="*/ 61 w 65"/>
                  <a:gd name="T1" fmla="*/ 16 h 78"/>
                  <a:gd name="T2" fmla="*/ 15 w 65"/>
                  <a:gd name="T3" fmla="*/ 22 h 78"/>
                  <a:gd name="T4" fmla="*/ 4 w 65"/>
                  <a:gd name="T5" fmla="*/ 42 h 78"/>
                  <a:gd name="T6" fmla="*/ 9 w 65"/>
                  <a:gd name="T7" fmla="*/ 75 h 78"/>
                  <a:gd name="T8" fmla="*/ 17 w 65"/>
                  <a:gd name="T9" fmla="*/ 78 h 78"/>
                  <a:gd name="T10" fmla="*/ 59 w 65"/>
                  <a:gd name="T11" fmla="*/ 48 h 78"/>
                  <a:gd name="T12" fmla="*/ 60 w 65"/>
                  <a:gd name="T13" fmla="*/ 23 h 78"/>
                  <a:gd name="T14" fmla="*/ 61 w 65"/>
                  <a:gd name="T15" fmla="*/ 16 h 78"/>
                  <a:gd name="T16" fmla="*/ 15 w 65"/>
                  <a:gd name="T17" fmla="*/ 70 h 78"/>
                  <a:gd name="T18" fmla="*/ 12 w 65"/>
                  <a:gd name="T19" fmla="*/ 36 h 78"/>
                  <a:gd name="T20" fmla="*/ 18 w 65"/>
                  <a:gd name="T21" fmla="*/ 32 h 78"/>
                  <a:gd name="T22" fmla="*/ 26 w 65"/>
                  <a:gd name="T23" fmla="*/ 19 h 78"/>
                  <a:gd name="T24" fmla="*/ 55 w 65"/>
                  <a:gd name="T25" fmla="*/ 20 h 78"/>
                  <a:gd name="T26" fmla="*/ 15 w 65"/>
                  <a:gd name="T27" fmla="*/ 7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 h="78">
                    <a:moveTo>
                      <a:pt x="61" y="16"/>
                    </a:moveTo>
                    <a:cubicBezTo>
                      <a:pt x="44" y="0"/>
                      <a:pt x="24" y="8"/>
                      <a:pt x="15" y="22"/>
                    </a:cubicBezTo>
                    <a:cubicBezTo>
                      <a:pt x="11" y="28"/>
                      <a:pt x="6" y="36"/>
                      <a:pt x="4" y="42"/>
                    </a:cubicBezTo>
                    <a:cubicBezTo>
                      <a:pt x="0" y="55"/>
                      <a:pt x="4" y="69"/>
                      <a:pt x="9" y="75"/>
                    </a:cubicBezTo>
                    <a:cubicBezTo>
                      <a:pt x="12" y="74"/>
                      <a:pt x="14" y="77"/>
                      <a:pt x="17" y="78"/>
                    </a:cubicBezTo>
                    <a:cubicBezTo>
                      <a:pt x="34" y="77"/>
                      <a:pt x="60" y="68"/>
                      <a:pt x="59" y="48"/>
                    </a:cubicBezTo>
                    <a:cubicBezTo>
                      <a:pt x="65" y="40"/>
                      <a:pt x="63" y="29"/>
                      <a:pt x="60" y="23"/>
                    </a:cubicBezTo>
                    <a:cubicBezTo>
                      <a:pt x="62" y="20"/>
                      <a:pt x="59" y="20"/>
                      <a:pt x="61" y="16"/>
                    </a:cubicBezTo>
                    <a:close/>
                    <a:moveTo>
                      <a:pt x="15" y="70"/>
                    </a:moveTo>
                    <a:cubicBezTo>
                      <a:pt x="8" y="63"/>
                      <a:pt x="5" y="48"/>
                      <a:pt x="12" y="36"/>
                    </a:cubicBezTo>
                    <a:cubicBezTo>
                      <a:pt x="13" y="35"/>
                      <a:pt x="17" y="34"/>
                      <a:pt x="18" y="32"/>
                    </a:cubicBezTo>
                    <a:cubicBezTo>
                      <a:pt x="22" y="28"/>
                      <a:pt x="23" y="21"/>
                      <a:pt x="26" y="19"/>
                    </a:cubicBezTo>
                    <a:cubicBezTo>
                      <a:pt x="33" y="12"/>
                      <a:pt x="47" y="13"/>
                      <a:pt x="55" y="20"/>
                    </a:cubicBezTo>
                    <a:cubicBezTo>
                      <a:pt x="62" y="49"/>
                      <a:pt x="50" y="72"/>
                      <a:pt x="1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
              <p:cNvSpPr>
                <a:spLocks noEditPoints="1"/>
              </p:cNvSpPr>
              <p:nvPr/>
            </p:nvSpPr>
            <p:spPr bwMode="auto">
              <a:xfrm>
                <a:off x="6524625" y="3138488"/>
                <a:ext cx="73025" cy="76200"/>
              </a:xfrm>
              <a:custGeom>
                <a:avLst/>
                <a:gdLst>
                  <a:gd name="T0" fmla="*/ 19 w 34"/>
                  <a:gd name="T1" fmla="*/ 1 h 35"/>
                  <a:gd name="T2" fmla="*/ 4 w 34"/>
                  <a:gd name="T3" fmla="*/ 17 h 35"/>
                  <a:gd name="T4" fmla="*/ 17 w 34"/>
                  <a:gd name="T5" fmla="*/ 34 h 35"/>
                  <a:gd name="T6" fmla="*/ 31 w 34"/>
                  <a:gd name="T7" fmla="*/ 6 h 35"/>
                  <a:gd name="T8" fmla="*/ 19 w 34"/>
                  <a:gd name="T9" fmla="*/ 1 h 35"/>
                  <a:gd name="T10" fmla="*/ 8 w 34"/>
                  <a:gd name="T11" fmla="*/ 23 h 35"/>
                  <a:gd name="T12" fmla="*/ 25 w 34"/>
                  <a:gd name="T13" fmla="*/ 10 h 35"/>
                  <a:gd name="T14" fmla="*/ 8 w 34"/>
                  <a:gd name="T15" fmla="*/ 2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19" y="1"/>
                    </a:moveTo>
                    <a:cubicBezTo>
                      <a:pt x="17" y="2"/>
                      <a:pt x="5" y="16"/>
                      <a:pt x="4" y="17"/>
                    </a:cubicBezTo>
                    <a:cubicBezTo>
                      <a:pt x="0" y="26"/>
                      <a:pt x="7" y="35"/>
                      <a:pt x="17" y="34"/>
                    </a:cubicBezTo>
                    <a:cubicBezTo>
                      <a:pt x="29" y="33"/>
                      <a:pt x="34" y="19"/>
                      <a:pt x="31" y="6"/>
                    </a:cubicBezTo>
                    <a:cubicBezTo>
                      <a:pt x="27" y="4"/>
                      <a:pt x="24" y="0"/>
                      <a:pt x="19" y="1"/>
                    </a:cubicBezTo>
                    <a:close/>
                    <a:moveTo>
                      <a:pt x="8" y="23"/>
                    </a:moveTo>
                    <a:cubicBezTo>
                      <a:pt x="13" y="19"/>
                      <a:pt x="17" y="8"/>
                      <a:pt x="25" y="10"/>
                    </a:cubicBezTo>
                    <a:cubicBezTo>
                      <a:pt x="30" y="22"/>
                      <a:pt x="16" y="33"/>
                      <a:pt x="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
              <p:cNvSpPr>
                <a:spLocks noEditPoints="1"/>
              </p:cNvSpPr>
              <p:nvPr/>
            </p:nvSpPr>
            <p:spPr bwMode="auto">
              <a:xfrm>
                <a:off x="5535613" y="2317750"/>
                <a:ext cx="852488" cy="558800"/>
              </a:xfrm>
              <a:custGeom>
                <a:avLst/>
                <a:gdLst>
                  <a:gd name="T0" fmla="*/ 393 w 395"/>
                  <a:gd name="T1" fmla="*/ 0 h 260"/>
                  <a:gd name="T2" fmla="*/ 380 w 395"/>
                  <a:gd name="T3" fmla="*/ 5 h 260"/>
                  <a:gd name="T4" fmla="*/ 277 w 395"/>
                  <a:gd name="T5" fmla="*/ 73 h 260"/>
                  <a:gd name="T6" fmla="*/ 247 w 395"/>
                  <a:gd name="T7" fmla="*/ 88 h 260"/>
                  <a:gd name="T8" fmla="*/ 247 w 395"/>
                  <a:gd name="T9" fmla="*/ 92 h 260"/>
                  <a:gd name="T10" fmla="*/ 242 w 395"/>
                  <a:gd name="T11" fmla="*/ 91 h 260"/>
                  <a:gd name="T12" fmla="*/ 159 w 395"/>
                  <a:gd name="T13" fmla="*/ 140 h 260"/>
                  <a:gd name="T14" fmla="*/ 162 w 395"/>
                  <a:gd name="T15" fmla="*/ 143 h 260"/>
                  <a:gd name="T16" fmla="*/ 157 w 395"/>
                  <a:gd name="T17" fmla="*/ 141 h 260"/>
                  <a:gd name="T18" fmla="*/ 77 w 395"/>
                  <a:gd name="T19" fmla="*/ 198 h 260"/>
                  <a:gd name="T20" fmla="*/ 7 w 395"/>
                  <a:gd name="T21" fmla="*/ 248 h 260"/>
                  <a:gd name="T22" fmla="*/ 6 w 395"/>
                  <a:gd name="T23" fmla="*/ 250 h 260"/>
                  <a:gd name="T24" fmla="*/ 5 w 395"/>
                  <a:gd name="T25" fmla="*/ 256 h 260"/>
                  <a:gd name="T26" fmla="*/ 0 w 395"/>
                  <a:gd name="T27" fmla="*/ 260 h 260"/>
                  <a:gd name="T28" fmla="*/ 40 w 395"/>
                  <a:gd name="T29" fmla="*/ 232 h 260"/>
                  <a:gd name="T30" fmla="*/ 39 w 395"/>
                  <a:gd name="T31" fmla="*/ 230 h 260"/>
                  <a:gd name="T32" fmla="*/ 79 w 395"/>
                  <a:gd name="T33" fmla="*/ 203 h 260"/>
                  <a:gd name="T34" fmla="*/ 123 w 395"/>
                  <a:gd name="T35" fmla="*/ 168 h 260"/>
                  <a:gd name="T36" fmla="*/ 181 w 395"/>
                  <a:gd name="T37" fmla="*/ 135 h 260"/>
                  <a:gd name="T38" fmla="*/ 182 w 395"/>
                  <a:gd name="T39" fmla="*/ 132 h 260"/>
                  <a:gd name="T40" fmla="*/ 233 w 395"/>
                  <a:gd name="T41" fmla="*/ 104 h 260"/>
                  <a:gd name="T42" fmla="*/ 238 w 395"/>
                  <a:gd name="T43" fmla="*/ 100 h 260"/>
                  <a:gd name="T44" fmla="*/ 246 w 395"/>
                  <a:gd name="T45" fmla="*/ 97 h 260"/>
                  <a:gd name="T46" fmla="*/ 264 w 395"/>
                  <a:gd name="T47" fmla="*/ 85 h 260"/>
                  <a:gd name="T48" fmla="*/ 262 w 395"/>
                  <a:gd name="T49" fmla="*/ 82 h 260"/>
                  <a:gd name="T50" fmla="*/ 280 w 395"/>
                  <a:gd name="T51" fmla="*/ 73 h 260"/>
                  <a:gd name="T52" fmla="*/ 286 w 395"/>
                  <a:gd name="T53" fmla="*/ 69 h 260"/>
                  <a:gd name="T54" fmla="*/ 289 w 395"/>
                  <a:gd name="T55" fmla="*/ 70 h 260"/>
                  <a:gd name="T56" fmla="*/ 287 w 395"/>
                  <a:gd name="T57" fmla="*/ 72 h 260"/>
                  <a:gd name="T58" fmla="*/ 325 w 395"/>
                  <a:gd name="T59" fmla="*/ 50 h 260"/>
                  <a:gd name="T60" fmla="*/ 321 w 395"/>
                  <a:gd name="T61" fmla="*/ 46 h 260"/>
                  <a:gd name="T62" fmla="*/ 329 w 395"/>
                  <a:gd name="T63" fmla="*/ 44 h 260"/>
                  <a:gd name="T64" fmla="*/ 327 w 395"/>
                  <a:gd name="T65" fmla="*/ 49 h 260"/>
                  <a:gd name="T66" fmla="*/ 350 w 395"/>
                  <a:gd name="T67" fmla="*/ 35 h 260"/>
                  <a:gd name="T68" fmla="*/ 356 w 395"/>
                  <a:gd name="T69" fmla="*/ 28 h 260"/>
                  <a:gd name="T70" fmla="*/ 365 w 395"/>
                  <a:gd name="T71" fmla="*/ 23 h 260"/>
                  <a:gd name="T72" fmla="*/ 395 w 395"/>
                  <a:gd name="T73" fmla="*/ 2 h 260"/>
                  <a:gd name="T74" fmla="*/ 393 w 395"/>
                  <a:gd name="T75" fmla="*/ 0 h 260"/>
                  <a:gd name="T76" fmla="*/ 201 w 395"/>
                  <a:gd name="T77" fmla="*/ 121 h 260"/>
                  <a:gd name="T78" fmla="*/ 198 w 395"/>
                  <a:gd name="T79" fmla="*/ 120 h 260"/>
                  <a:gd name="T80" fmla="*/ 205 w 395"/>
                  <a:gd name="T81" fmla="*/ 118 h 260"/>
                  <a:gd name="T82" fmla="*/ 201 w 395"/>
                  <a:gd name="T83" fmla="*/ 121 h 260"/>
                  <a:gd name="T84" fmla="*/ 204 w 395"/>
                  <a:gd name="T85" fmla="*/ 117 h 260"/>
                  <a:gd name="T86" fmla="*/ 217 w 395"/>
                  <a:gd name="T87" fmla="*/ 107 h 260"/>
                  <a:gd name="T88" fmla="*/ 204 w 395"/>
                  <a:gd name="T89" fmla="*/ 117 h 260"/>
                  <a:gd name="T90" fmla="*/ 228 w 395"/>
                  <a:gd name="T91" fmla="*/ 103 h 260"/>
                  <a:gd name="T92" fmla="*/ 231 w 395"/>
                  <a:gd name="T93" fmla="*/ 102 h 260"/>
                  <a:gd name="T94" fmla="*/ 231 w 395"/>
                  <a:gd name="T95" fmla="*/ 101 h 260"/>
                  <a:gd name="T96" fmla="*/ 232 w 395"/>
                  <a:gd name="T97" fmla="*/ 100 h 260"/>
                  <a:gd name="T98" fmla="*/ 233 w 395"/>
                  <a:gd name="T99" fmla="*/ 101 h 260"/>
                  <a:gd name="T100" fmla="*/ 228 w 395"/>
                  <a:gd name="T101" fmla="*/ 103 h 260"/>
                  <a:gd name="T102" fmla="*/ 236 w 395"/>
                  <a:gd name="T103" fmla="*/ 98 h 260"/>
                  <a:gd name="T104" fmla="*/ 239 w 395"/>
                  <a:gd name="T105" fmla="*/ 94 h 260"/>
                  <a:gd name="T106" fmla="*/ 243 w 395"/>
                  <a:gd name="T107" fmla="*/ 96 h 260"/>
                  <a:gd name="T108" fmla="*/ 236 w 395"/>
                  <a:gd name="T109" fmla="*/ 98 h 260"/>
                  <a:gd name="T110" fmla="*/ 316 w 395"/>
                  <a:gd name="T111" fmla="*/ 51 h 260"/>
                  <a:gd name="T112" fmla="*/ 321 w 395"/>
                  <a:gd name="T113" fmla="*/ 48 h 260"/>
                  <a:gd name="T114" fmla="*/ 316 w 395"/>
                  <a:gd name="T115" fmla="*/ 5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5" h="260">
                    <a:moveTo>
                      <a:pt x="393" y="0"/>
                    </a:moveTo>
                    <a:cubicBezTo>
                      <a:pt x="387" y="0"/>
                      <a:pt x="385" y="4"/>
                      <a:pt x="380" y="5"/>
                    </a:cubicBezTo>
                    <a:cubicBezTo>
                      <a:pt x="347" y="34"/>
                      <a:pt x="309" y="51"/>
                      <a:pt x="277" y="73"/>
                    </a:cubicBezTo>
                    <a:cubicBezTo>
                      <a:pt x="267" y="74"/>
                      <a:pt x="258" y="85"/>
                      <a:pt x="247" y="88"/>
                    </a:cubicBezTo>
                    <a:cubicBezTo>
                      <a:pt x="247" y="90"/>
                      <a:pt x="248" y="90"/>
                      <a:pt x="247" y="92"/>
                    </a:cubicBezTo>
                    <a:cubicBezTo>
                      <a:pt x="244" y="91"/>
                      <a:pt x="245" y="91"/>
                      <a:pt x="242" y="91"/>
                    </a:cubicBezTo>
                    <a:cubicBezTo>
                      <a:pt x="215" y="107"/>
                      <a:pt x="188" y="124"/>
                      <a:pt x="159" y="140"/>
                    </a:cubicBezTo>
                    <a:cubicBezTo>
                      <a:pt x="157" y="143"/>
                      <a:pt x="162" y="141"/>
                      <a:pt x="162" y="143"/>
                    </a:cubicBezTo>
                    <a:cubicBezTo>
                      <a:pt x="160" y="143"/>
                      <a:pt x="158" y="142"/>
                      <a:pt x="157" y="141"/>
                    </a:cubicBezTo>
                    <a:cubicBezTo>
                      <a:pt x="130" y="159"/>
                      <a:pt x="101" y="176"/>
                      <a:pt x="77" y="198"/>
                    </a:cubicBezTo>
                    <a:cubicBezTo>
                      <a:pt x="52" y="213"/>
                      <a:pt x="33" y="235"/>
                      <a:pt x="7" y="248"/>
                    </a:cubicBezTo>
                    <a:cubicBezTo>
                      <a:pt x="7" y="249"/>
                      <a:pt x="7" y="250"/>
                      <a:pt x="6" y="250"/>
                    </a:cubicBezTo>
                    <a:cubicBezTo>
                      <a:pt x="5" y="254"/>
                      <a:pt x="5" y="253"/>
                      <a:pt x="5" y="256"/>
                    </a:cubicBezTo>
                    <a:cubicBezTo>
                      <a:pt x="3" y="257"/>
                      <a:pt x="2" y="260"/>
                      <a:pt x="0" y="260"/>
                    </a:cubicBezTo>
                    <a:cubicBezTo>
                      <a:pt x="16" y="250"/>
                      <a:pt x="26" y="242"/>
                      <a:pt x="40" y="232"/>
                    </a:cubicBezTo>
                    <a:cubicBezTo>
                      <a:pt x="39" y="232"/>
                      <a:pt x="39" y="231"/>
                      <a:pt x="39" y="230"/>
                    </a:cubicBezTo>
                    <a:cubicBezTo>
                      <a:pt x="55" y="225"/>
                      <a:pt x="63" y="209"/>
                      <a:pt x="79" y="203"/>
                    </a:cubicBezTo>
                    <a:cubicBezTo>
                      <a:pt x="92" y="189"/>
                      <a:pt x="109" y="180"/>
                      <a:pt x="123" y="168"/>
                    </a:cubicBezTo>
                    <a:cubicBezTo>
                      <a:pt x="144" y="159"/>
                      <a:pt x="159" y="142"/>
                      <a:pt x="181" y="135"/>
                    </a:cubicBezTo>
                    <a:cubicBezTo>
                      <a:pt x="181" y="134"/>
                      <a:pt x="181" y="132"/>
                      <a:pt x="182" y="132"/>
                    </a:cubicBezTo>
                    <a:cubicBezTo>
                      <a:pt x="199" y="123"/>
                      <a:pt x="215" y="112"/>
                      <a:pt x="233" y="104"/>
                    </a:cubicBezTo>
                    <a:cubicBezTo>
                      <a:pt x="234" y="102"/>
                      <a:pt x="236" y="101"/>
                      <a:pt x="238" y="100"/>
                    </a:cubicBezTo>
                    <a:cubicBezTo>
                      <a:pt x="242" y="100"/>
                      <a:pt x="242" y="96"/>
                      <a:pt x="246" y="97"/>
                    </a:cubicBezTo>
                    <a:cubicBezTo>
                      <a:pt x="250" y="90"/>
                      <a:pt x="258" y="89"/>
                      <a:pt x="264" y="85"/>
                    </a:cubicBezTo>
                    <a:cubicBezTo>
                      <a:pt x="265" y="81"/>
                      <a:pt x="261" y="86"/>
                      <a:pt x="262" y="82"/>
                    </a:cubicBezTo>
                    <a:cubicBezTo>
                      <a:pt x="269" y="84"/>
                      <a:pt x="285" y="75"/>
                      <a:pt x="280" y="73"/>
                    </a:cubicBezTo>
                    <a:cubicBezTo>
                      <a:pt x="285" y="73"/>
                      <a:pt x="284" y="73"/>
                      <a:pt x="286" y="69"/>
                    </a:cubicBezTo>
                    <a:cubicBezTo>
                      <a:pt x="287" y="69"/>
                      <a:pt x="287" y="70"/>
                      <a:pt x="289" y="70"/>
                    </a:cubicBezTo>
                    <a:cubicBezTo>
                      <a:pt x="289" y="71"/>
                      <a:pt x="285" y="72"/>
                      <a:pt x="287" y="72"/>
                    </a:cubicBezTo>
                    <a:cubicBezTo>
                      <a:pt x="300" y="65"/>
                      <a:pt x="310" y="55"/>
                      <a:pt x="325" y="50"/>
                    </a:cubicBezTo>
                    <a:cubicBezTo>
                      <a:pt x="326" y="47"/>
                      <a:pt x="322" y="48"/>
                      <a:pt x="321" y="46"/>
                    </a:cubicBezTo>
                    <a:cubicBezTo>
                      <a:pt x="325" y="48"/>
                      <a:pt x="327" y="42"/>
                      <a:pt x="329" y="44"/>
                    </a:cubicBezTo>
                    <a:cubicBezTo>
                      <a:pt x="329" y="46"/>
                      <a:pt x="322" y="48"/>
                      <a:pt x="327" y="49"/>
                    </a:cubicBezTo>
                    <a:cubicBezTo>
                      <a:pt x="333" y="44"/>
                      <a:pt x="342" y="40"/>
                      <a:pt x="350" y="35"/>
                    </a:cubicBezTo>
                    <a:cubicBezTo>
                      <a:pt x="354" y="32"/>
                      <a:pt x="354" y="29"/>
                      <a:pt x="356" y="28"/>
                    </a:cubicBezTo>
                    <a:cubicBezTo>
                      <a:pt x="356" y="28"/>
                      <a:pt x="362" y="25"/>
                      <a:pt x="365" y="23"/>
                    </a:cubicBezTo>
                    <a:cubicBezTo>
                      <a:pt x="376" y="16"/>
                      <a:pt x="388" y="11"/>
                      <a:pt x="395" y="2"/>
                    </a:cubicBezTo>
                    <a:cubicBezTo>
                      <a:pt x="393" y="2"/>
                      <a:pt x="391" y="2"/>
                      <a:pt x="393" y="0"/>
                    </a:cubicBezTo>
                    <a:close/>
                    <a:moveTo>
                      <a:pt x="201" y="121"/>
                    </a:moveTo>
                    <a:cubicBezTo>
                      <a:pt x="200" y="120"/>
                      <a:pt x="199" y="120"/>
                      <a:pt x="198" y="120"/>
                    </a:cubicBezTo>
                    <a:cubicBezTo>
                      <a:pt x="200" y="118"/>
                      <a:pt x="201" y="118"/>
                      <a:pt x="205" y="118"/>
                    </a:cubicBezTo>
                    <a:cubicBezTo>
                      <a:pt x="204" y="120"/>
                      <a:pt x="200" y="118"/>
                      <a:pt x="201" y="121"/>
                    </a:cubicBezTo>
                    <a:close/>
                    <a:moveTo>
                      <a:pt x="204" y="117"/>
                    </a:moveTo>
                    <a:cubicBezTo>
                      <a:pt x="210" y="113"/>
                      <a:pt x="211" y="111"/>
                      <a:pt x="217" y="107"/>
                    </a:cubicBezTo>
                    <a:cubicBezTo>
                      <a:pt x="218" y="113"/>
                      <a:pt x="209" y="115"/>
                      <a:pt x="204" y="117"/>
                    </a:cubicBezTo>
                    <a:close/>
                    <a:moveTo>
                      <a:pt x="228" y="103"/>
                    </a:moveTo>
                    <a:cubicBezTo>
                      <a:pt x="228" y="101"/>
                      <a:pt x="229" y="101"/>
                      <a:pt x="231" y="102"/>
                    </a:cubicBezTo>
                    <a:cubicBezTo>
                      <a:pt x="232" y="101"/>
                      <a:pt x="231" y="101"/>
                      <a:pt x="231" y="101"/>
                    </a:cubicBezTo>
                    <a:cubicBezTo>
                      <a:pt x="231" y="100"/>
                      <a:pt x="232" y="100"/>
                      <a:pt x="232" y="100"/>
                    </a:cubicBezTo>
                    <a:cubicBezTo>
                      <a:pt x="232" y="101"/>
                      <a:pt x="233" y="101"/>
                      <a:pt x="233" y="101"/>
                    </a:cubicBezTo>
                    <a:cubicBezTo>
                      <a:pt x="231" y="102"/>
                      <a:pt x="229" y="105"/>
                      <a:pt x="228" y="103"/>
                    </a:cubicBezTo>
                    <a:close/>
                    <a:moveTo>
                      <a:pt x="236" y="98"/>
                    </a:moveTo>
                    <a:cubicBezTo>
                      <a:pt x="236" y="95"/>
                      <a:pt x="240" y="97"/>
                      <a:pt x="239" y="94"/>
                    </a:cubicBezTo>
                    <a:cubicBezTo>
                      <a:pt x="240" y="95"/>
                      <a:pt x="241" y="95"/>
                      <a:pt x="243" y="96"/>
                    </a:cubicBezTo>
                    <a:cubicBezTo>
                      <a:pt x="241" y="97"/>
                      <a:pt x="240" y="99"/>
                      <a:pt x="236" y="98"/>
                    </a:cubicBezTo>
                    <a:close/>
                    <a:moveTo>
                      <a:pt x="316" y="51"/>
                    </a:moveTo>
                    <a:cubicBezTo>
                      <a:pt x="318" y="49"/>
                      <a:pt x="320" y="49"/>
                      <a:pt x="321" y="48"/>
                    </a:cubicBezTo>
                    <a:cubicBezTo>
                      <a:pt x="323" y="49"/>
                      <a:pt x="319" y="51"/>
                      <a:pt x="316"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
              <p:cNvSpPr>
                <a:spLocks noEditPoints="1"/>
              </p:cNvSpPr>
              <p:nvPr/>
            </p:nvSpPr>
            <p:spPr bwMode="auto">
              <a:xfrm>
                <a:off x="5935663" y="2222500"/>
                <a:ext cx="252413" cy="252413"/>
              </a:xfrm>
              <a:custGeom>
                <a:avLst/>
                <a:gdLst>
                  <a:gd name="T0" fmla="*/ 117 w 117"/>
                  <a:gd name="T1" fmla="*/ 50 h 118"/>
                  <a:gd name="T2" fmla="*/ 97 w 117"/>
                  <a:gd name="T3" fmla="*/ 42 h 118"/>
                  <a:gd name="T4" fmla="*/ 74 w 117"/>
                  <a:gd name="T5" fmla="*/ 27 h 118"/>
                  <a:gd name="T6" fmla="*/ 66 w 117"/>
                  <a:gd name="T7" fmla="*/ 25 h 118"/>
                  <a:gd name="T8" fmla="*/ 48 w 117"/>
                  <a:gd name="T9" fmla="*/ 16 h 118"/>
                  <a:gd name="T10" fmla="*/ 23 w 117"/>
                  <a:gd name="T11" fmla="*/ 5 h 118"/>
                  <a:gd name="T12" fmla="*/ 15 w 117"/>
                  <a:gd name="T13" fmla="*/ 2 h 118"/>
                  <a:gd name="T14" fmla="*/ 0 w 117"/>
                  <a:gd name="T15" fmla="*/ 18 h 118"/>
                  <a:gd name="T16" fmla="*/ 21 w 117"/>
                  <a:gd name="T17" fmla="*/ 107 h 118"/>
                  <a:gd name="T18" fmla="*/ 30 w 117"/>
                  <a:gd name="T19" fmla="*/ 117 h 118"/>
                  <a:gd name="T20" fmla="*/ 47 w 117"/>
                  <a:gd name="T21" fmla="*/ 102 h 118"/>
                  <a:gd name="T22" fmla="*/ 40 w 117"/>
                  <a:gd name="T23" fmla="*/ 100 h 118"/>
                  <a:gd name="T24" fmla="*/ 48 w 117"/>
                  <a:gd name="T25" fmla="*/ 91 h 118"/>
                  <a:gd name="T26" fmla="*/ 39 w 117"/>
                  <a:gd name="T27" fmla="*/ 68 h 118"/>
                  <a:gd name="T28" fmla="*/ 66 w 117"/>
                  <a:gd name="T29" fmla="*/ 47 h 118"/>
                  <a:gd name="T30" fmla="*/ 100 w 117"/>
                  <a:gd name="T31" fmla="*/ 68 h 118"/>
                  <a:gd name="T32" fmla="*/ 106 w 117"/>
                  <a:gd name="T33" fmla="*/ 74 h 118"/>
                  <a:gd name="T34" fmla="*/ 117 w 117"/>
                  <a:gd name="T35" fmla="*/ 52 h 118"/>
                  <a:gd name="T36" fmla="*/ 117 w 117"/>
                  <a:gd name="T37" fmla="*/ 50 h 118"/>
                  <a:gd name="T38" fmla="*/ 34 w 117"/>
                  <a:gd name="T39" fmla="*/ 50 h 118"/>
                  <a:gd name="T40" fmla="*/ 26 w 117"/>
                  <a:gd name="T41" fmla="*/ 25 h 118"/>
                  <a:gd name="T42" fmla="*/ 49 w 117"/>
                  <a:gd name="T43" fmla="*/ 36 h 118"/>
                  <a:gd name="T44" fmla="*/ 34 w 117"/>
                  <a:gd name="T45" fmla="*/ 5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7" h="118">
                    <a:moveTo>
                      <a:pt x="117" y="50"/>
                    </a:moveTo>
                    <a:cubicBezTo>
                      <a:pt x="112" y="45"/>
                      <a:pt x="103" y="46"/>
                      <a:pt x="97" y="42"/>
                    </a:cubicBezTo>
                    <a:cubicBezTo>
                      <a:pt x="90" y="38"/>
                      <a:pt x="82" y="30"/>
                      <a:pt x="74" y="27"/>
                    </a:cubicBezTo>
                    <a:cubicBezTo>
                      <a:pt x="71" y="25"/>
                      <a:pt x="68" y="26"/>
                      <a:pt x="66" y="25"/>
                    </a:cubicBezTo>
                    <a:cubicBezTo>
                      <a:pt x="61" y="21"/>
                      <a:pt x="54" y="20"/>
                      <a:pt x="48" y="16"/>
                    </a:cubicBezTo>
                    <a:cubicBezTo>
                      <a:pt x="40" y="11"/>
                      <a:pt x="32" y="4"/>
                      <a:pt x="23" y="5"/>
                    </a:cubicBezTo>
                    <a:cubicBezTo>
                      <a:pt x="24" y="0"/>
                      <a:pt x="17" y="1"/>
                      <a:pt x="15" y="2"/>
                    </a:cubicBezTo>
                    <a:cubicBezTo>
                      <a:pt x="9" y="3"/>
                      <a:pt x="3" y="14"/>
                      <a:pt x="0" y="18"/>
                    </a:cubicBezTo>
                    <a:cubicBezTo>
                      <a:pt x="9" y="46"/>
                      <a:pt x="19" y="78"/>
                      <a:pt x="21" y="107"/>
                    </a:cubicBezTo>
                    <a:cubicBezTo>
                      <a:pt x="25" y="111"/>
                      <a:pt x="24" y="116"/>
                      <a:pt x="30" y="117"/>
                    </a:cubicBezTo>
                    <a:cubicBezTo>
                      <a:pt x="36" y="118"/>
                      <a:pt x="51" y="109"/>
                      <a:pt x="47" y="102"/>
                    </a:cubicBezTo>
                    <a:cubicBezTo>
                      <a:pt x="45" y="101"/>
                      <a:pt x="41" y="102"/>
                      <a:pt x="40" y="100"/>
                    </a:cubicBezTo>
                    <a:cubicBezTo>
                      <a:pt x="45" y="97"/>
                      <a:pt x="42" y="94"/>
                      <a:pt x="48" y="91"/>
                    </a:cubicBezTo>
                    <a:cubicBezTo>
                      <a:pt x="44" y="84"/>
                      <a:pt x="42" y="76"/>
                      <a:pt x="39" y="68"/>
                    </a:cubicBezTo>
                    <a:cubicBezTo>
                      <a:pt x="46" y="58"/>
                      <a:pt x="58" y="55"/>
                      <a:pt x="66" y="47"/>
                    </a:cubicBezTo>
                    <a:cubicBezTo>
                      <a:pt x="79" y="53"/>
                      <a:pt x="85" y="64"/>
                      <a:pt x="100" y="68"/>
                    </a:cubicBezTo>
                    <a:cubicBezTo>
                      <a:pt x="101" y="71"/>
                      <a:pt x="103" y="73"/>
                      <a:pt x="106" y="74"/>
                    </a:cubicBezTo>
                    <a:cubicBezTo>
                      <a:pt x="111" y="67"/>
                      <a:pt x="115" y="63"/>
                      <a:pt x="117" y="52"/>
                    </a:cubicBezTo>
                    <a:cubicBezTo>
                      <a:pt x="117" y="51"/>
                      <a:pt x="116" y="51"/>
                      <a:pt x="117" y="50"/>
                    </a:cubicBezTo>
                    <a:close/>
                    <a:moveTo>
                      <a:pt x="34" y="50"/>
                    </a:moveTo>
                    <a:cubicBezTo>
                      <a:pt x="29" y="43"/>
                      <a:pt x="29" y="33"/>
                      <a:pt x="26" y="25"/>
                    </a:cubicBezTo>
                    <a:cubicBezTo>
                      <a:pt x="35" y="28"/>
                      <a:pt x="44" y="31"/>
                      <a:pt x="49" y="36"/>
                    </a:cubicBezTo>
                    <a:cubicBezTo>
                      <a:pt x="45" y="42"/>
                      <a:pt x="39" y="45"/>
                      <a:pt x="3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
              <p:cNvSpPr/>
              <p:nvPr/>
            </p:nvSpPr>
            <p:spPr bwMode="auto">
              <a:xfrm>
                <a:off x="5726113" y="2778125"/>
                <a:ext cx="7938" cy="4763"/>
              </a:xfrm>
              <a:custGeom>
                <a:avLst/>
                <a:gdLst>
                  <a:gd name="T0" fmla="*/ 2 w 4"/>
                  <a:gd name="T1" fmla="*/ 0 h 2"/>
                  <a:gd name="T2" fmla="*/ 0 w 4"/>
                  <a:gd name="T3" fmla="*/ 2 h 2"/>
                  <a:gd name="T4" fmla="*/ 2 w 4"/>
                  <a:gd name="T5" fmla="*/ 0 h 2"/>
                </a:gdLst>
                <a:ahLst/>
                <a:cxnLst>
                  <a:cxn ang="0">
                    <a:pos x="T0" y="T1"/>
                  </a:cxn>
                  <a:cxn ang="0">
                    <a:pos x="T2" y="T3"/>
                  </a:cxn>
                  <a:cxn ang="0">
                    <a:pos x="T4" y="T5"/>
                  </a:cxn>
                </a:cxnLst>
                <a:rect l="0" t="0" r="r" b="b"/>
                <a:pathLst>
                  <a:path w="4" h="2">
                    <a:moveTo>
                      <a:pt x="2" y="0"/>
                    </a:moveTo>
                    <a:cubicBezTo>
                      <a:pt x="1" y="1"/>
                      <a:pt x="0" y="1"/>
                      <a:pt x="0" y="2"/>
                    </a:cubicBezTo>
                    <a:cubicBezTo>
                      <a:pt x="1" y="2"/>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2"/>
              <p:cNvSpPr/>
              <p:nvPr/>
            </p:nvSpPr>
            <p:spPr bwMode="auto">
              <a:xfrm>
                <a:off x="5726113" y="27828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3"/>
              <p:cNvSpPr>
                <a:spLocks noEditPoints="1"/>
              </p:cNvSpPr>
              <p:nvPr/>
            </p:nvSpPr>
            <p:spPr bwMode="auto">
              <a:xfrm>
                <a:off x="5622925" y="2441575"/>
                <a:ext cx="646113" cy="433388"/>
              </a:xfrm>
              <a:custGeom>
                <a:avLst/>
                <a:gdLst>
                  <a:gd name="T0" fmla="*/ 253 w 300"/>
                  <a:gd name="T1" fmla="*/ 27 h 202"/>
                  <a:gd name="T2" fmla="*/ 201 w 300"/>
                  <a:gd name="T3" fmla="*/ 59 h 202"/>
                  <a:gd name="T4" fmla="*/ 185 w 300"/>
                  <a:gd name="T5" fmla="*/ 70 h 202"/>
                  <a:gd name="T6" fmla="*/ 101 w 300"/>
                  <a:gd name="T7" fmla="*/ 118 h 202"/>
                  <a:gd name="T8" fmla="*/ 52 w 300"/>
                  <a:gd name="T9" fmla="*/ 155 h 202"/>
                  <a:gd name="T10" fmla="*/ 54 w 300"/>
                  <a:gd name="T11" fmla="*/ 158 h 202"/>
                  <a:gd name="T12" fmla="*/ 51 w 300"/>
                  <a:gd name="T13" fmla="*/ 155 h 202"/>
                  <a:gd name="T14" fmla="*/ 47 w 300"/>
                  <a:gd name="T15" fmla="*/ 160 h 202"/>
                  <a:gd name="T16" fmla="*/ 48 w 300"/>
                  <a:gd name="T17" fmla="*/ 159 h 202"/>
                  <a:gd name="T18" fmla="*/ 28 w 300"/>
                  <a:gd name="T19" fmla="*/ 176 h 202"/>
                  <a:gd name="T20" fmla="*/ 25 w 300"/>
                  <a:gd name="T21" fmla="*/ 175 h 202"/>
                  <a:gd name="T22" fmla="*/ 0 w 300"/>
                  <a:gd name="T23" fmla="*/ 199 h 202"/>
                  <a:gd name="T24" fmla="*/ 3 w 300"/>
                  <a:gd name="T25" fmla="*/ 202 h 202"/>
                  <a:gd name="T26" fmla="*/ 21 w 300"/>
                  <a:gd name="T27" fmla="*/ 193 h 202"/>
                  <a:gd name="T28" fmla="*/ 19 w 300"/>
                  <a:gd name="T29" fmla="*/ 188 h 202"/>
                  <a:gd name="T30" fmla="*/ 46 w 300"/>
                  <a:gd name="T31" fmla="*/ 163 h 202"/>
                  <a:gd name="T32" fmla="*/ 83 w 300"/>
                  <a:gd name="T33" fmla="*/ 140 h 202"/>
                  <a:gd name="T34" fmla="*/ 83 w 300"/>
                  <a:gd name="T35" fmla="*/ 136 h 202"/>
                  <a:gd name="T36" fmla="*/ 88 w 300"/>
                  <a:gd name="T37" fmla="*/ 136 h 202"/>
                  <a:gd name="T38" fmla="*/ 188 w 300"/>
                  <a:gd name="T39" fmla="*/ 73 h 202"/>
                  <a:gd name="T40" fmla="*/ 194 w 300"/>
                  <a:gd name="T41" fmla="*/ 72 h 202"/>
                  <a:gd name="T42" fmla="*/ 229 w 300"/>
                  <a:gd name="T43" fmla="*/ 48 h 202"/>
                  <a:gd name="T44" fmla="*/ 289 w 300"/>
                  <a:gd name="T45" fmla="*/ 9 h 202"/>
                  <a:gd name="T46" fmla="*/ 293 w 300"/>
                  <a:gd name="T47" fmla="*/ 12 h 202"/>
                  <a:gd name="T48" fmla="*/ 297 w 300"/>
                  <a:gd name="T49" fmla="*/ 0 h 202"/>
                  <a:gd name="T50" fmla="*/ 253 w 300"/>
                  <a:gd name="T51" fmla="*/ 27 h 202"/>
                  <a:gd name="T52" fmla="*/ 72 w 300"/>
                  <a:gd name="T53" fmla="*/ 144 h 202"/>
                  <a:gd name="T54" fmla="*/ 77 w 300"/>
                  <a:gd name="T55" fmla="*/ 139 h 202"/>
                  <a:gd name="T56" fmla="*/ 72 w 300"/>
                  <a:gd name="T57" fmla="*/ 144 h 202"/>
                  <a:gd name="T58" fmla="*/ 130 w 300"/>
                  <a:gd name="T59" fmla="*/ 105 h 202"/>
                  <a:gd name="T60" fmla="*/ 128 w 300"/>
                  <a:gd name="T61" fmla="*/ 104 h 202"/>
                  <a:gd name="T62" fmla="*/ 132 w 300"/>
                  <a:gd name="T63" fmla="*/ 100 h 202"/>
                  <a:gd name="T64" fmla="*/ 130 w 300"/>
                  <a:gd name="T65" fmla="*/ 105 h 202"/>
                  <a:gd name="T66" fmla="*/ 199 w 300"/>
                  <a:gd name="T67" fmla="*/ 64 h 202"/>
                  <a:gd name="T68" fmla="*/ 204 w 300"/>
                  <a:gd name="T69" fmla="*/ 59 h 202"/>
                  <a:gd name="T70" fmla="*/ 211 w 300"/>
                  <a:gd name="T71" fmla="*/ 58 h 202"/>
                  <a:gd name="T72" fmla="*/ 199 w 300"/>
                  <a:gd name="T73" fmla="*/ 64 h 202"/>
                  <a:gd name="T74" fmla="*/ 213 w 300"/>
                  <a:gd name="T75" fmla="*/ 55 h 202"/>
                  <a:gd name="T76" fmla="*/ 217 w 300"/>
                  <a:gd name="T77" fmla="*/ 53 h 202"/>
                  <a:gd name="T78" fmla="*/ 219 w 300"/>
                  <a:gd name="T79" fmla="*/ 53 h 202"/>
                  <a:gd name="T80" fmla="*/ 213 w 300"/>
                  <a:gd name="T81" fmla="*/ 5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0" h="202">
                    <a:moveTo>
                      <a:pt x="253" y="27"/>
                    </a:moveTo>
                    <a:cubicBezTo>
                      <a:pt x="238" y="39"/>
                      <a:pt x="218" y="49"/>
                      <a:pt x="201" y="59"/>
                    </a:cubicBezTo>
                    <a:cubicBezTo>
                      <a:pt x="195" y="62"/>
                      <a:pt x="190" y="67"/>
                      <a:pt x="185" y="70"/>
                    </a:cubicBezTo>
                    <a:cubicBezTo>
                      <a:pt x="157" y="86"/>
                      <a:pt x="128" y="100"/>
                      <a:pt x="101" y="118"/>
                    </a:cubicBezTo>
                    <a:cubicBezTo>
                      <a:pt x="84" y="129"/>
                      <a:pt x="69" y="143"/>
                      <a:pt x="52" y="155"/>
                    </a:cubicBezTo>
                    <a:cubicBezTo>
                      <a:pt x="54" y="156"/>
                      <a:pt x="56" y="156"/>
                      <a:pt x="54" y="158"/>
                    </a:cubicBezTo>
                    <a:cubicBezTo>
                      <a:pt x="52" y="157"/>
                      <a:pt x="54" y="154"/>
                      <a:pt x="51" y="155"/>
                    </a:cubicBezTo>
                    <a:cubicBezTo>
                      <a:pt x="53" y="157"/>
                      <a:pt x="52" y="161"/>
                      <a:pt x="47" y="160"/>
                    </a:cubicBezTo>
                    <a:cubicBezTo>
                      <a:pt x="47" y="160"/>
                      <a:pt x="48" y="159"/>
                      <a:pt x="48" y="159"/>
                    </a:cubicBezTo>
                    <a:cubicBezTo>
                      <a:pt x="41" y="165"/>
                      <a:pt x="29" y="170"/>
                      <a:pt x="28" y="176"/>
                    </a:cubicBezTo>
                    <a:cubicBezTo>
                      <a:pt x="27" y="176"/>
                      <a:pt x="27" y="175"/>
                      <a:pt x="25" y="175"/>
                    </a:cubicBezTo>
                    <a:cubicBezTo>
                      <a:pt x="17" y="184"/>
                      <a:pt x="6" y="188"/>
                      <a:pt x="0" y="199"/>
                    </a:cubicBezTo>
                    <a:cubicBezTo>
                      <a:pt x="1" y="200"/>
                      <a:pt x="1" y="202"/>
                      <a:pt x="3" y="202"/>
                    </a:cubicBezTo>
                    <a:cubicBezTo>
                      <a:pt x="9" y="200"/>
                      <a:pt x="15" y="196"/>
                      <a:pt x="21" y="193"/>
                    </a:cubicBezTo>
                    <a:cubicBezTo>
                      <a:pt x="19" y="192"/>
                      <a:pt x="19" y="190"/>
                      <a:pt x="19" y="188"/>
                    </a:cubicBezTo>
                    <a:cubicBezTo>
                      <a:pt x="28" y="178"/>
                      <a:pt x="39" y="175"/>
                      <a:pt x="46" y="163"/>
                    </a:cubicBezTo>
                    <a:cubicBezTo>
                      <a:pt x="61" y="159"/>
                      <a:pt x="70" y="146"/>
                      <a:pt x="83" y="140"/>
                    </a:cubicBezTo>
                    <a:cubicBezTo>
                      <a:pt x="83" y="139"/>
                      <a:pt x="83" y="138"/>
                      <a:pt x="83" y="136"/>
                    </a:cubicBezTo>
                    <a:cubicBezTo>
                      <a:pt x="85" y="137"/>
                      <a:pt x="87" y="137"/>
                      <a:pt x="88" y="136"/>
                    </a:cubicBezTo>
                    <a:cubicBezTo>
                      <a:pt x="118" y="109"/>
                      <a:pt x="153" y="94"/>
                      <a:pt x="188" y="73"/>
                    </a:cubicBezTo>
                    <a:cubicBezTo>
                      <a:pt x="190" y="72"/>
                      <a:pt x="192" y="72"/>
                      <a:pt x="194" y="72"/>
                    </a:cubicBezTo>
                    <a:cubicBezTo>
                      <a:pt x="204" y="62"/>
                      <a:pt x="220" y="59"/>
                      <a:pt x="229" y="48"/>
                    </a:cubicBezTo>
                    <a:cubicBezTo>
                      <a:pt x="250" y="36"/>
                      <a:pt x="268" y="21"/>
                      <a:pt x="289" y="9"/>
                    </a:cubicBezTo>
                    <a:cubicBezTo>
                      <a:pt x="290" y="11"/>
                      <a:pt x="291" y="12"/>
                      <a:pt x="293" y="12"/>
                    </a:cubicBezTo>
                    <a:cubicBezTo>
                      <a:pt x="294" y="6"/>
                      <a:pt x="300" y="5"/>
                      <a:pt x="297" y="0"/>
                    </a:cubicBezTo>
                    <a:cubicBezTo>
                      <a:pt x="280" y="5"/>
                      <a:pt x="267" y="16"/>
                      <a:pt x="253" y="27"/>
                    </a:cubicBezTo>
                    <a:close/>
                    <a:moveTo>
                      <a:pt x="72" y="144"/>
                    </a:moveTo>
                    <a:cubicBezTo>
                      <a:pt x="70" y="141"/>
                      <a:pt x="76" y="141"/>
                      <a:pt x="77" y="139"/>
                    </a:cubicBezTo>
                    <a:cubicBezTo>
                      <a:pt x="79" y="141"/>
                      <a:pt x="73" y="142"/>
                      <a:pt x="72" y="144"/>
                    </a:cubicBezTo>
                    <a:close/>
                    <a:moveTo>
                      <a:pt x="130" y="105"/>
                    </a:moveTo>
                    <a:cubicBezTo>
                      <a:pt x="129" y="104"/>
                      <a:pt x="129" y="104"/>
                      <a:pt x="128" y="104"/>
                    </a:cubicBezTo>
                    <a:cubicBezTo>
                      <a:pt x="128" y="101"/>
                      <a:pt x="129" y="100"/>
                      <a:pt x="132" y="100"/>
                    </a:cubicBezTo>
                    <a:cubicBezTo>
                      <a:pt x="130" y="102"/>
                      <a:pt x="130" y="102"/>
                      <a:pt x="130" y="105"/>
                    </a:cubicBezTo>
                    <a:close/>
                    <a:moveTo>
                      <a:pt x="199" y="64"/>
                    </a:moveTo>
                    <a:cubicBezTo>
                      <a:pt x="201" y="63"/>
                      <a:pt x="203" y="61"/>
                      <a:pt x="204" y="59"/>
                    </a:cubicBezTo>
                    <a:cubicBezTo>
                      <a:pt x="207" y="62"/>
                      <a:pt x="207" y="58"/>
                      <a:pt x="211" y="58"/>
                    </a:cubicBezTo>
                    <a:cubicBezTo>
                      <a:pt x="210" y="59"/>
                      <a:pt x="203" y="64"/>
                      <a:pt x="199" y="64"/>
                    </a:cubicBezTo>
                    <a:close/>
                    <a:moveTo>
                      <a:pt x="213" y="55"/>
                    </a:moveTo>
                    <a:cubicBezTo>
                      <a:pt x="214" y="52"/>
                      <a:pt x="216" y="56"/>
                      <a:pt x="217" y="53"/>
                    </a:cubicBezTo>
                    <a:cubicBezTo>
                      <a:pt x="218" y="53"/>
                      <a:pt x="219" y="53"/>
                      <a:pt x="219" y="53"/>
                    </a:cubicBezTo>
                    <a:cubicBezTo>
                      <a:pt x="218" y="55"/>
                      <a:pt x="215" y="57"/>
                      <a:pt x="213"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5359400" y="22431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5"/>
              <p:cNvSpPr>
                <a:spLocks noEditPoints="1"/>
              </p:cNvSpPr>
              <p:nvPr/>
            </p:nvSpPr>
            <p:spPr bwMode="auto">
              <a:xfrm>
                <a:off x="5110163" y="1903413"/>
                <a:ext cx="1414463" cy="1122363"/>
              </a:xfrm>
              <a:custGeom>
                <a:avLst/>
                <a:gdLst>
                  <a:gd name="T0" fmla="*/ 631 w 655"/>
                  <a:gd name="T1" fmla="*/ 143 h 522"/>
                  <a:gd name="T2" fmla="*/ 626 w 655"/>
                  <a:gd name="T3" fmla="*/ 130 h 522"/>
                  <a:gd name="T4" fmla="*/ 590 w 655"/>
                  <a:gd name="T5" fmla="*/ 93 h 522"/>
                  <a:gd name="T6" fmla="*/ 513 w 655"/>
                  <a:gd name="T7" fmla="*/ 90 h 522"/>
                  <a:gd name="T8" fmla="*/ 497 w 655"/>
                  <a:gd name="T9" fmla="*/ 44 h 522"/>
                  <a:gd name="T10" fmla="*/ 368 w 655"/>
                  <a:gd name="T11" fmla="*/ 6 h 522"/>
                  <a:gd name="T12" fmla="*/ 277 w 655"/>
                  <a:gd name="T13" fmla="*/ 31 h 522"/>
                  <a:gd name="T14" fmla="*/ 178 w 655"/>
                  <a:gd name="T15" fmla="*/ 79 h 522"/>
                  <a:gd name="T16" fmla="*/ 115 w 655"/>
                  <a:gd name="T17" fmla="*/ 158 h 522"/>
                  <a:gd name="T18" fmla="*/ 117 w 655"/>
                  <a:gd name="T19" fmla="*/ 161 h 522"/>
                  <a:gd name="T20" fmla="*/ 106 w 655"/>
                  <a:gd name="T21" fmla="*/ 174 h 522"/>
                  <a:gd name="T22" fmla="*/ 30 w 655"/>
                  <a:gd name="T23" fmla="*/ 275 h 522"/>
                  <a:gd name="T24" fmla="*/ 15 w 655"/>
                  <a:gd name="T25" fmla="*/ 315 h 522"/>
                  <a:gd name="T26" fmla="*/ 42 w 655"/>
                  <a:gd name="T27" fmla="*/ 472 h 522"/>
                  <a:gd name="T28" fmla="*/ 84 w 655"/>
                  <a:gd name="T29" fmla="*/ 497 h 522"/>
                  <a:gd name="T30" fmla="*/ 130 w 655"/>
                  <a:gd name="T31" fmla="*/ 513 h 522"/>
                  <a:gd name="T32" fmla="*/ 263 w 655"/>
                  <a:gd name="T33" fmla="*/ 520 h 522"/>
                  <a:gd name="T34" fmla="*/ 359 w 655"/>
                  <a:gd name="T35" fmla="*/ 484 h 522"/>
                  <a:gd name="T36" fmla="*/ 453 w 655"/>
                  <a:gd name="T37" fmla="*/ 468 h 522"/>
                  <a:gd name="T38" fmla="*/ 574 w 655"/>
                  <a:gd name="T39" fmla="*/ 390 h 522"/>
                  <a:gd name="T40" fmla="*/ 614 w 655"/>
                  <a:gd name="T41" fmla="*/ 341 h 522"/>
                  <a:gd name="T42" fmla="*/ 642 w 655"/>
                  <a:gd name="T43" fmla="*/ 277 h 522"/>
                  <a:gd name="T44" fmla="*/ 654 w 655"/>
                  <a:gd name="T45" fmla="*/ 201 h 522"/>
                  <a:gd name="T46" fmla="*/ 643 w 655"/>
                  <a:gd name="T47" fmla="*/ 255 h 522"/>
                  <a:gd name="T48" fmla="*/ 626 w 655"/>
                  <a:gd name="T49" fmla="*/ 313 h 522"/>
                  <a:gd name="T50" fmla="*/ 562 w 655"/>
                  <a:gd name="T51" fmla="*/ 394 h 522"/>
                  <a:gd name="T52" fmla="*/ 530 w 655"/>
                  <a:gd name="T53" fmla="*/ 422 h 522"/>
                  <a:gd name="T54" fmla="*/ 450 w 655"/>
                  <a:gd name="T55" fmla="*/ 462 h 522"/>
                  <a:gd name="T56" fmla="*/ 368 w 655"/>
                  <a:gd name="T57" fmla="*/ 473 h 522"/>
                  <a:gd name="T58" fmla="*/ 263 w 655"/>
                  <a:gd name="T59" fmla="*/ 514 h 522"/>
                  <a:gd name="T60" fmla="*/ 174 w 655"/>
                  <a:gd name="T61" fmla="*/ 515 h 522"/>
                  <a:gd name="T62" fmla="*/ 87 w 655"/>
                  <a:gd name="T63" fmla="*/ 490 h 522"/>
                  <a:gd name="T64" fmla="*/ 27 w 655"/>
                  <a:gd name="T65" fmla="*/ 448 h 522"/>
                  <a:gd name="T66" fmla="*/ 6 w 655"/>
                  <a:gd name="T67" fmla="*/ 385 h 522"/>
                  <a:gd name="T68" fmla="*/ 8 w 655"/>
                  <a:gd name="T69" fmla="*/ 361 h 522"/>
                  <a:gd name="T70" fmla="*/ 24 w 655"/>
                  <a:gd name="T71" fmla="*/ 305 h 522"/>
                  <a:gd name="T72" fmla="*/ 28 w 655"/>
                  <a:gd name="T73" fmla="*/ 296 h 522"/>
                  <a:gd name="T74" fmla="*/ 54 w 655"/>
                  <a:gd name="T75" fmla="*/ 252 h 522"/>
                  <a:gd name="T76" fmla="*/ 113 w 655"/>
                  <a:gd name="T77" fmla="*/ 201 h 522"/>
                  <a:gd name="T78" fmla="*/ 116 w 655"/>
                  <a:gd name="T79" fmla="*/ 164 h 522"/>
                  <a:gd name="T80" fmla="*/ 148 w 655"/>
                  <a:gd name="T81" fmla="*/ 111 h 522"/>
                  <a:gd name="T82" fmla="*/ 180 w 655"/>
                  <a:gd name="T83" fmla="*/ 85 h 522"/>
                  <a:gd name="T84" fmla="*/ 250 w 655"/>
                  <a:gd name="T85" fmla="*/ 43 h 522"/>
                  <a:gd name="T86" fmla="*/ 387 w 655"/>
                  <a:gd name="T87" fmla="*/ 8 h 522"/>
                  <a:gd name="T88" fmla="*/ 496 w 655"/>
                  <a:gd name="T89" fmla="*/ 53 h 522"/>
                  <a:gd name="T90" fmla="*/ 505 w 655"/>
                  <a:gd name="T91" fmla="*/ 93 h 522"/>
                  <a:gd name="T92" fmla="*/ 495 w 655"/>
                  <a:gd name="T93" fmla="*/ 117 h 522"/>
                  <a:gd name="T94" fmla="*/ 536 w 655"/>
                  <a:gd name="T95" fmla="*/ 89 h 522"/>
                  <a:gd name="T96" fmla="*/ 589 w 655"/>
                  <a:gd name="T97" fmla="*/ 101 h 522"/>
                  <a:gd name="T98" fmla="*/ 606 w 655"/>
                  <a:gd name="T99" fmla="*/ 115 h 522"/>
                  <a:gd name="T100" fmla="*/ 643 w 655"/>
                  <a:gd name="T101" fmla="*/ 255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5" h="522">
                    <a:moveTo>
                      <a:pt x="636" y="149"/>
                    </a:moveTo>
                    <a:cubicBezTo>
                      <a:pt x="634" y="147"/>
                      <a:pt x="631" y="144"/>
                      <a:pt x="631" y="143"/>
                    </a:cubicBezTo>
                    <a:cubicBezTo>
                      <a:pt x="630" y="141"/>
                      <a:pt x="632" y="140"/>
                      <a:pt x="631" y="138"/>
                    </a:cubicBezTo>
                    <a:cubicBezTo>
                      <a:pt x="630" y="136"/>
                      <a:pt x="628" y="133"/>
                      <a:pt x="626" y="130"/>
                    </a:cubicBezTo>
                    <a:cubicBezTo>
                      <a:pt x="620" y="122"/>
                      <a:pt x="612" y="115"/>
                      <a:pt x="607" y="109"/>
                    </a:cubicBezTo>
                    <a:cubicBezTo>
                      <a:pt x="604" y="106"/>
                      <a:pt x="595" y="96"/>
                      <a:pt x="590" y="93"/>
                    </a:cubicBezTo>
                    <a:cubicBezTo>
                      <a:pt x="585" y="89"/>
                      <a:pt x="570" y="85"/>
                      <a:pt x="565" y="84"/>
                    </a:cubicBezTo>
                    <a:cubicBezTo>
                      <a:pt x="545" y="79"/>
                      <a:pt x="531" y="87"/>
                      <a:pt x="513" y="90"/>
                    </a:cubicBezTo>
                    <a:cubicBezTo>
                      <a:pt x="514" y="86"/>
                      <a:pt x="511" y="86"/>
                      <a:pt x="510" y="84"/>
                    </a:cubicBezTo>
                    <a:cubicBezTo>
                      <a:pt x="512" y="74"/>
                      <a:pt x="504" y="54"/>
                      <a:pt x="497" y="44"/>
                    </a:cubicBezTo>
                    <a:cubicBezTo>
                      <a:pt x="483" y="27"/>
                      <a:pt x="451" y="12"/>
                      <a:pt x="428" y="6"/>
                    </a:cubicBezTo>
                    <a:cubicBezTo>
                      <a:pt x="406" y="0"/>
                      <a:pt x="388" y="4"/>
                      <a:pt x="368" y="6"/>
                    </a:cubicBezTo>
                    <a:cubicBezTo>
                      <a:pt x="334" y="9"/>
                      <a:pt x="301" y="18"/>
                      <a:pt x="276" y="27"/>
                    </a:cubicBezTo>
                    <a:cubicBezTo>
                      <a:pt x="275" y="30"/>
                      <a:pt x="279" y="31"/>
                      <a:pt x="277" y="31"/>
                    </a:cubicBezTo>
                    <a:cubicBezTo>
                      <a:pt x="276" y="30"/>
                      <a:pt x="275" y="29"/>
                      <a:pt x="274" y="28"/>
                    </a:cubicBezTo>
                    <a:cubicBezTo>
                      <a:pt x="241" y="40"/>
                      <a:pt x="207" y="60"/>
                      <a:pt x="178" y="79"/>
                    </a:cubicBezTo>
                    <a:cubicBezTo>
                      <a:pt x="157" y="93"/>
                      <a:pt x="150" y="101"/>
                      <a:pt x="135" y="125"/>
                    </a:cubicBezTo>
                    <a:cubicBezTo>
                      <a:pt x="128" y="136"/>
                      <a:pt x="122" y="147"/>
                      <a:pt x="115" y="158"/>
                    </a:cubicBezTo>
                    <a:cubicBezTo>
                      <a:pt x="117" y="158"/>
                      <a:pt x="119" y="159"/>
                      <a:pt x="119" y="161"/>
                    </a:cubicBezTo>
                    <a:cubicBezTo>
                      <a:pt x="118" y="161"/>
                      <a:pt x="117" y="161"/>
                      <a:pt x="117" y="161"/>
                    </a:cubicBezTo>
                    <a:cubicBezTo>
                      <a:pt x="116" y="161"/>
                      <a:pt x="115" y="159"/>
                      <a:pt x="115" y="158"/>
                    </a:cubicBezTo>
                    <a:cubicBezTo>
                      <a:pt x="112" y="163"/>
                      <a:pt x="109" y="169"/>
                      <a:pt x="106" y="174"/>
                    </a:cubicBezTo>
                    <a:cubicBezTo>
                      <a:pt x="100" y="181"/>
                      <a:pt x="105" y="191"/>
                      <a:pt x="105" y="198"/>
                    </a:cubicBezTo>
                    <a:cubicBezTo>
                      <a:pt x="75" y="215"/>
                      <a:pt x="48" y="245"/>
                      <a:pt x="30" y="275"/>
                    </a:cubicBezTo>
                    <a:cubicBezTo>
                      <a:pt x="25" y="284"/>
                      <a:pt x="19" y="297"/>
                      <a:pt x="16" y="305"/>
                    </a:cubicBezTo>
                    <a:cubicBezTo>
                      <a:pt x="16" y="308"/>
                      <a:pt x="16" y="312"/>
                      <a:pt x="15" y="315"/>
                    </a:cubicBezTo>
                    <a:cubicBezTo>
                      <a:pt x="11" y="340"/>
                      <a:pt x="1" y="362"/>
                      <a:pt x="1" y="385"/>
                    </a:cubicBezTo>
                    <a:cubicBezTo>
                      <a:pt x="0" y="424"/>
                      <a:pt x="18" y="448"/>
                      <a:pt x="42" y="472"/>
                    </a:cubicBezTo>
                    <a:cubicBezTo>
                      <a:pt x="52" y="478"/>
                      <a:pt x="63" y="488"/>
                      <a:pt x="79" y="492"/>
                    </a:cubicBezTo>
                    <a:cubicBezTo>
                      <a:pt x="79" y="495"/>
                      <a:pt x="83" y="495"/>
                      <a:pt x="84" y="497"/>
                    </a:cubicBezTo>
                    <a:cubicBezTo>
                      <a:pt x="95" y="498"/>
                      <a:pt x="105" y="506"/>
                      <a:pt x="116" y="510"/>
                    </a:cubicBezTo>
                    <a:cubicBezTo>
                      <a:pt x="120" y="512"/>
                      <a:pt x="126" y="512"/>
                      <a:pt x="130" y="513"/>
                    </a:cubicBezTo>
                    <a:cubicBezTo>
                      <a:pt x="147" y="517"/>
                      <a:pt x="161" y="522"/>
                      <a:pt x="178" y="522"/>
                    </a:cubicBezTo>
                    <a:cubicBezTo>
                      <a:pt x="205" y="522"/>
                      <a:pt x="235" y="521"/>
                      <a:pt x="263" y="520"/>
                    </a:cubicBezTo>
                    <a:cubicBezTo>
                      <a:pt x="290" y="512"/>
                      <a:pt x="312" y="496"/>
                      <a:pt x="335" y="483"/>
                    </a:cubicBezTo>
                    <a:cubicBezTo>
                      <a:pt x="341" y="484"/>
                      <a:pt x="351" y="480"/>
                      <a:pt x="359" y="484"/>
                    </a:cubicBezTo>
                    <a:cubicBezTo>
                      <a:pt x="393" y="474"/>
                      <a:pt x="420" y="483"/>
                      <a:pt x="446" y="469"/>
                    </a:cubicBezTo>
                    <a:cubicBezTo>
                      <a:pt x="447" y="467"/>
                      <a:pt x="451" y="468"/>
                      <a:pt x="453" y="468"/>
                    </a:cubicBezTo>
                    <a:cubicBezTo>
                      <a:pt x="477" y="458"/>
                      <a:pt x="503" y="450"/>
                      <a:pt x="522" y="434"/>
                    </a:cubicBezTo>
                    <a:cubicBezTo>
                      <a:pt x="540" y="421"/>
                      <a:pt x="560" y="406"/>
                      <a:pt x="574" y="390"/>
                    </a:cubicBezTo>
                    <a:cubicBezTo>
                      <a:pt x="579" y="389"/>
                      <a:pt x="580" y="385"/>
                      <a:pt x="583" y="382"/>
                    </a:cubicBezTo>
                    <a:cubicBezTo>
                      <a:pt x="595" y="370"/>
                      <a:pt x="604" y="356"/>
                      <a:pt x="614" y="341"/>
                    </a:cubicBezTo>
                    <a:cubicBezTo>
                      <a:pt x="621" y="330"/>
                      <a:pt x="633" y="318"/>
                      <a:pt x="638" y="308"/>
                    </a:cubicBezTo>
                    <a:cubicBezTo>
                      <a:pt x="642" y="298"/>
                      <a:pt x="640" y="287"/>
                      <a:pt x="642" y="277"/>
                    </a:cubicBezTo>
                    <a:cubicBezTo>
                      <a:pt x="644" y="266"/>
                      <a:pt x="650" y="257"/>
                      <a:pt x="652" y="246"/>
                    </a:cubicBezTo>
                    <a:cubicBezTo>
                      <a:pt x="655" y="230"/>
                      <a:pt x="653" y="216"/>
                      <a:pt x="654" y="201"/>
                    </a:cubicBezTo>
                    <a:cubicBezTo>
                      <a:pt x="648" y="185"/>
                      <a:pt x="645" y="166"/>
                      <a:pt x="636" y="149"/>
                    </a:cubicBezTo>
                    <a:close/>
                    <a:moveTo>
                      <a:pt x="643" y="255"/>
                    </a:moveTo>
                    <a:cubicBezTo>
                      <a:pt x="640" y="266"/>
                      <a:pt x="635" y="275"/>
                      <a:pt x="634" y="286"/>
                    </a:cubicBezTo>
                    <a:cubicBezTo>
                      <a:pt x="632" y="298"/>
                      <a:pt x="632" y="304"/>
                      <a:pt x="626" y="313"/>
                    </a:cubicBezTo>
                    <a:cubicBezTo>
                      <a:pt x="621" y="320"/>
                      <a:pt x="619" y="328"/>
                      <a:pt x="612" y="332"/>
                    </a:cubicBezTo>
                    <a:cubicBezTo>
                      <a:pt x="598" y="355"/>
                      <a:pt x="582" y="377"/>
                      <a:pt x="562" y="394"/>
                    </a:cubicBezTo>
                    <a:cubicBezTo>
                      <a:pt x="554" y="401"/>
                      <a:pt x="545" y="406"/>
                      <a:pt x="537" y="413"/>
                    </a:cubicBezTo>
                    <a:cubicBezTo>
                      <a:pt x="534" y="415"/>
                      <a:pt x="533" y="419"/>
                      <a:pt x="530" y="422"/>
                    </a:cubicBezTo>
                    <a:cubicBezTo>
                      <a:pt x="522" y="428"/>
                      <a:pt x="511" y="434"/>
                      <a:pt x="500" y="439"/>
                    </a:cubicBezTo>
                    <a:cubicBezTo>
                      <a:pt x="483" y="448"/>
                      <a:pt x="469" y="454"/>
                      <a:pt x="450" y="462"/>
                    </a:cubicBezTo>
                    <a:cubicBezTo>
                      <a:pt x="434" y="464"/>
                      <a:pt x="418" y="472"/>
                      <a:pt x="401" y="472"/>
                    </a:cubicBezTo>
                    <a:cubicBezTo>
                      <a:pt x="390" y="472"/>
                      <a:pt x="379" y="471"/>
                      <a:pt x="368" y="473"/>
                    </a:cubicBezTo>
                    <a:cubicBezTo>
                      <a:pt x="360" y="474"/>
                      <a:pt x="348" y="476"/>
                      <a:pt x="336" y="472"/>
                    </a:cubicBezTo>
                    <a:cubicBezTo>
                      <a:pt x="314" y="489"/>
                      <a:pt x="290" y="504"/>
                      <a:pt x="263" y="514"/>
                    </a:cubicBezTo>
                    <a:cubicBezTo>
                      <a:pt x="245" y="517"/>
                      <a:pt x="223" y="512"/>
                      <a:pt x="204" y="513"/>
                    </a:cubicBezTo>
                    <a:cubicBezTo>
                      <a:pt x="193" y="514"/>
                      <a:pt x="184" y="516"/>
                      <a:pt x="174" y="515"/>
                    </a:cubicBezTo>
                    <a:cubicBezTo>
                      <a:pt x="156" y="515"/>
                      <a:pt x="136" y="509"/>
                      <a:pt x="119" y="503"/>
                    </a:cubicBezTo>
                    <a:cubicBezTo>
                      <a:pt x="110" y="500"/>
                      <a:pt x="97" y="495"/>
                      <a:pt x="87" y="490"/>
                    </a:cubicBezTo>
                    <a:cubicBezTo>
                      <a:pt x="70" y="482"/>
                      <a:pt x="57" y="471"/>
                      <a:pt x="43" y="463"/>
                    </a:cubicBezTo>
                    <a:cubicBezTo>
                      <a:pt x="39" y="461"/>
                      <a:pt x="34" y="451"/>
                      <a:pt x="27" y="448"/>
                    </a:cubicBezTo>
                    <a:cubicBezTo>
                      <a:pt x="28" y="444"/>
                      <a:pt x="23" y="441"/>
                      <a:pt x="21" y="438"/>
                    </a:cubicBezTo>
                    <a:cubicBezTo>
                      <a:pt x="13" y="419"/>
                      <a:pt x="6" y="405"/>
                      <a:pt x="6" y="385"/>
                    </a:cubicBezTo>
                    <a:cubicBezTo>
                      <a:pt x="7" y="378"/>
                      <a:pt x="8" y="371"/>
                      <a:pt x="9" y="365"/>
                    </a:cubicBezTo>
                    <a:cubicBezTo>
                      <a:pt x="7" y="363"/>
                      <a:pt x="9" y="364"/>
                      <a:pt x="8" y="361"/>
                    </a:cubicBezTo>
                    <a:cubicBezTo>
                      <a:pt x="14" y="351"/>
                      <a:pt x="16" y="329"/>
                      <a:pt x="20" y="324"/>
                    </a:cubicBezTo>
                    <a:cubicBezTo>
                      <a:pt x="20" y="318"/>
                      <a:pt x="22" y="309"/>
                      <a:pt x="24" y="305"/>
                    </a:cubicBezTo>
                    <a:cubicBezTo>
                      <a:pt x="24" y="304"/>
                      <a:pt x="23" y="302"/>
                      <a:pt x="23" y="302"/>
                    </a:cubicBezTo>
                    <a:cubicBezTo>
                      <a:pt x="24" y="300"/>
                      <a:pt x="27" y="299"/>
                      <a:pt x="28" y="296"/>
                    </a:cubicBezTo>
                    <a:cubicBezTo>
                      <a:pt x="35" y="282"/>
                      <a:pt x="36" y="274"/>
                      <a:pt x="45" y="262"/>
                    </a:cubicBezTo>
                    <a:cubicBezTo>
                      <a:pt x="48" y="258"/>
                      <a:pt x="52" y="255"/>
                      <a:pt x="54" y="252"/>
                    </a:cubicBezTo>
                    <a:cubicBezTo>
                      <a:pt x="64" y="239"/>
                      <a:pt x="75" y="227"/>
                      <a:pt x="88" y="217"/>
                    </a:cubicBezTo>
                    <a:cubicBezTo>
                      <a:pt x="96" y="211"/>
                      <a:pt x="109" y="210"/>
                      <a:pt x="113" y="201"/>
                    </a:cubicBezTo>
                    <a:cubicBezTo>
                      <a:pt x="114" y="197"/>
                      <a:pt x="110" y="191"/>
                      <a:pt x="110" y="182"/>
                    </a:cubicBezTo>
                    <a:cubicBezTo>
                      <a:pt x="110" y="174"/>
                      <a:pt x="114" y="171"/>
                      <a:pt x="116" y="164"/>
                    </a:cubicBezTo>
                    <a:cubicBezTo>
                      <a:pt x="124" y="157"/>
                      <a:pt x="125" y="149"/>
                      <a:pt x="131" y="140"/>
                    </a:cubicBezTo>
                    <a:cubicBezTo>
                      <a:pt x="135" y="131"/>
                      <a:pt x="145" y="121"/>
                      <a:pt x="148" y="111"/>
                    </a:cubicBezTo>
                    <a:cubicBezTo>
                      <a:pt x="151" y="111"/>
                      <a:pt x="155" y="106"/>
                      <a:pt x="156" y="101"/>
                    </a:cubicBezTo>
                    <a:cubicBezTo>
                      <a:pt x="164" y="97"/>
                      <a:pt x="172" y="90"/>
                      <a:pt x="180" y="85"/>
                    </a:cubicBezTo>
                    <a:cubicBezTo>
                      <a:pt x="189" y="79"/>
                      <a:pt x="198" y="74"/>
                      <a:pt x="205" y="67"/>
                    </a:cubicBezTo>
                    <a:cubicBezTo>
                      <a:pt x="219" y="61"/>
                      <a:pt x="237" y="49"/>
                      <a:pt x="250" y="43"/>
                    </a:cubicBezTo>
                    <a:cubicBezTo>
                      <a:pt x="283" y="32"/>
                      <a:pt x="318" y="16"/>
                      <a:pt x="358" y="10"/>
                    </a:cubicBezTo>
                    <a:cubicBezTo>
                      <a:pt x="367" y="9"/>
                      <a:pt x="378" y="9"/>
                      <a:pt x="387" y="8"/>
                    </a:cubicBezTo>
                    <a:cubicBezTo>
                      <a:pt x="404" y="6"/>
                      <a:pt x="421" y="9"/>
                      <a:pt x="436" y="14"/>
                    </a:cubicBezTo>
                    <a:cubicBezTo>
                      <a:pt x="460" y="21"/>
                      <a:pt x="479" y="35"/>
                      <a:pt x="496" y="53"/>
                    </a:cubicBezTo>
                    <a:cubicBezTo>
                      <a:pt x="500" y="62"/>
                      <a:pt x="502" y="72"/>
                      <a:pt x="505" y="81"/>
                    </a:cubicBezTo>
                    <a:cubicBezTo>
                      <a:pt x="503" y="86"/>
                      <a:pt x="502" y="88"/>
                      <a:pt x="505" y="93"/>
                    </a:cubicBezTo>
                    <a:cubicBezTo>
                      <a:pt x="499" y="101"/>
                      <a:pt x="483" y="108"/>
                      <a:pt x="488" y="121"/>
                    </a:cubicBezTo>
                    <a:cubicBezTo>
                      <a:pt x="490" y="119"/>
                      <a:pt x="492" y="114"/>
                      <a:pt x="495" y="117"/>
                    </a:cubicBezTo>
                    <a:cubicBezTo>
                      <a:pt x="499" y="105"/>
                      <a:pt x="508" y="98"/>
                      <a:pt x="519" y="94"/>
                    </a:cubicBezTo>
                    <a:cubicBezTo>
                      <a:pt x="525" y="92"/>
                      <a:pt x="535" y="94"/>
                      <a:pt x="536" y="89"/>
                    </a:cubicBezTo>
                    <a:cubicBezTo>
                      <a:pt x="537" y="89"/>
                      <a:pt x="536" y="90"/>
                      <a:pt x="536" y="91"/>
                    </a:cubicBezTo>
                    <a:cubicBezTo>
                      <a:pt x="553" y="87"/>
                      <a:pt x="574" y="89"/>
                      <a:pt x="589" y="101"/>
                    </a:cubicBezTo>
                    <a:cubicBezTo>
                      <a:pt x="592" y="103"/>
                      <a:pt x="593" y="106"/>
                      <a:pt x="596" y="109"/>
                    </a:cubicBezTo>
                    <a:cubicBezTo>
                      <a:pt x="599" y="111"/>
                      <a:pt x="604" y="113"/>
                      <a:pt x="606" y="115"/>
                    </a:cubicBezTo>
                    <a:cubicBezTo>
                      <a:pt x="629" y="139"/>
                      <a:pt x="640" y="176"/>
                      <a:pt x="649" y="205"/>
                    </a:cubicBezTo>
                    <a:cubicBezTo>
                      <a:pt x="647" y="221"/>
                      <a:pt x="648" y="238"/>
                      <a:pt x="64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6"/>
              <p:cNvSpPr/>
              <p:nvPr/>
            </p:nvSpPr>
            <p:spPr bwMode="auto">
              <a:xfrm>
                <a:off x="5738813" y="2303463"/>
                <a:ext cx="227013" cy="277813"/>
              </a:xfrm>
              <a:custGeom>
                <a:avLst/>
                <a:gdLst>
                  <a:gd name="T0" fmla="*/ 60 w 105"/>
                  <a:gd name="T1" fmla="*/ 98 h 129"/>
                  <a:gd name="T2" fmla="*/ 53 w 105"/>
                  <a:gd name="T3" fmla="*/ 83 h 129"/>
                  <a:gd name="T4" fmla="*/ 80 w 105"/>
                  <a:gd name="T5" fmla="*/ 55 h 129"/>
                  <a:gd name="T6" fmla="*/ 73 w 105"/>
                  <a:gd name="T7" fmla="*/ 45 h 129"/>
                  <a:gd name="T8" fmla="*/ 45 w 105"/>
                  <a:gd name="T9" fmla="*/ 62 h 129"/>
                  <a:gd name="T10" fmla="*/ 34 w 105"/>
                  <a:gd name="T11" fmla="*/ 44 h 129"/>
                  <a:gd name="T12" fmla="*/ 68 w 105"/>
                  <a:gd name="T13" fmla="*/ 13 h 129"/>
                  <a:gd name="T14" fmla="*/ 67 w 105"/>
                  <a:gd name="T15" fmla="*/ 11 h 129"/>
                  <a:gd name="T16" fmla="*/ 45 w 105"/>
                  <a:gd name="T17" fmla="*/ 10 h 129"/>
                  <a:gd name="T18" fmla="*/ 8 w 105"/>
                  <a:gd name="T19" fmla="*/ 34 h 129"/>
                  <a:gd name="T20" fmla="*/ 1 w 105"/>
                  <a:gd name="T21" fmla="*/ 41 h 129"/>
                  <a:gd name="T22" fmla="*/ 8 w 105"/>
                  <a:gd name="T23" fmla="*/ 47 h 129"/>
                  <a:gd name="T24" fmla="*/ 25 w 105"/>
                  <a:gd name="T25" fmla="*/ 73 h 129"/>
                  <a:gd name="T26" fmla="*/ 27 w 105"/>
                  <a:gd name="T27" fmla="*/ 83 h 129"/>
                  <a:gd name="T28" fmla="*/ 31 w 105"/>
                  <a:gd name="T29" fmla="*/ 87 h 129"/>
                  <a:gd name="T30" fmla="*/ 47 w 105"/>
                  <a:gd name="T31" fmla="*/ 127 h 129"/>
                  <a:gd name="T32" fmla="*/ 58 w 105"/>
                  <a:gd name="T33" fmla="*/ 129 h 129"/>
                  <a:gd name="T34" fmla="*/ 96 w 105"/>
                  <a:gd name="T35" fmla="*/ 96 h 129"/>
                  <a:gd name="T36" fmla="*/ 101 w 105"/>
                  <a:gd name="T37" fmla="*/ 94 h 129"/>
                  <a:gd name="T38" fmla="*/ 94 w 105"/>
                  <a:gd name="T39" fmla="*/ 73 h 129"/>
                  <a:gd name="T40" fmla="*/ 60 w 105"/>
                  <a:gd name="T41" fmla="*/ 9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29">
                    <a:moveTo>
                      <a:pt x="60" y="98"/>
                    </a:moveTo>
                    <a:cubicBezTo>
                      <a:pt x="57" y="93"/>
                      <a:pt x="55" y="88"/>
                      <a:pt x="53" y="83"/>
                    </a:cubicBezTo>
                    <a:cubicBezTo>
                      <a:pt x="62" y="73"/>
                      <a:pt x="75" y="66"/>
                      <a:pt x="80" y="55"/>
                    </a:cubicBezTo>
                    <a:cubicBezTo>
                      <a:pt x="77" y="53"/>
                      <a:pt x="77" y="48"/>
                      <a:pt x="73" y="45"/>
                    </a:cubicBezTo>
                    <a:cubicBezTo>
                      <a:pt x="60" y="46"/>
                      <a:pt x="54" y="56"/>
                      <a:pt x="45" y="62"/>
                    </a:cubicBezTo>
                    <a:cubicBezTo>
                      <a:pt x="42" y="56"/>
                      <a:pt x="37" y="51"/>
                      <a:pt x="34" y="44"/>
                    </a:cubicBezTo>
                    <a:cubicBezTo>
                      <a:pt x="45" y="33"/>
                      <a:pt x="63" y="31"/>
                      <a:pt x="68" y="13"/>
                    </a:cubicBezTo>
                    <a:cubicBezTo>
                      <a:pt x="67" y="13"/>
                      <a:pt x="67" y="12"/>
                      <a:pt x="67" y="11"/>
                    </a:cubicBezTo>
                    <a:cubicBezTo>
                      <a:pt x="59" y="4"/>
                      <a:pt x="52" y="0"/>
                      <a:pt x="45" y="10"/>
                    </a:cubicBezTo>
                    <a:cubicBezTo>
                      <a:pt x="34" y="16"/>
                      <a:pt x="18" y="24"/>
                      <a:pt x="8" y="34"/>
                    </a:cubicBezTo>
                    <a:cubicBezTo>
                      <a:pt x="3" y="34"/>
                      <a:pt x="0" y="37"/>
                      <a:pt x="1" y="41"/>
                    </a:cubicBezTo>
                    <a:cubicBezTo>
                      <a:pt x="1" y="45"/>
                      <a:pt x="5" y="43"/>
                      <a:pt x="8" y="47"/>
                    </a:cubicBezTo>
                    <a:cubicBezTo>
                      <a:pt x="12" y="50"/>
                      <a:pt x="22" y="67"/>
                      <a:pt x="25" y="73"/>
                    </a:cubicBezTo>
                    <a:cubicBezTo>
                      <a:pt x="26" y="75"/>
                      <a:pt x="26" y="80"/>
                      <a:pt x="27" y="83"/>
                    </a:cubicBezTo>
                    <a:cubicBezTo>
                      <a:pt x="28" y="85"/>
                      <a:pt x="30" y="85"/>
                      <a:pt x="31" y="87"/>
                    </a:cubicBezTo>
                    <a:cubicBezTo>
                      <a:pt x="38" y="101"/>
                      <a:pt x="38" y="118"/>
                      <a:pt x="47" y="127"/>
                    </a:cubicBezTo>
                    <a:cubicBezTo>
                      <a:pt x="51" y="127"/>
                      <a:pt x="53" y="129"/>
                      <a:pt x="58" y="129"/>
                    </a:cubicBezTo>
                    <a:cubicBezTo>
                      <a:pt x="72" y="119"/>
                      <a:pt x="84" y="108"/>
                      <a:pt x="96" y="96"/>
                    </a:cubicBezTo>
                    <a:cubicBezTo>
                      <a:pt x="98" y="96"/>
                      <a:pt x="100" y="95"/>
                      <a:pt x="101" y="94"/>
                    </a:cubicBezTo>
                    <a:cubicBezTo>
                      <a:pt x="105" y="84"/>
                      <a:pt x="95" y="81"/>
                      <a:pt x="94" y="73"/>
                    </a:cubicBezTo>
                    <a:cubicBezTo>
                      <a:pt x="80" y="78"/>
                      <a:pt x="74" y="93"/>
                      <a:pt x="60"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7"/>
              <p:cNvSpPr>
                <a:spLocks noEditPoints="1"/>
              </p:cNvSpPr>
              <p:nvPr/>
            </p:nvSpPr>
            <p:spPr bwMode="auto">
              <a:xfrm>
                <a:off x="5481638" y="2447925"/>
                <a:ext cx="282575" cy="263525"/>
              </a:xfrm>
              <a:custGeom>
                <a:avLst/>
                <a:gdLst>
                  <a:gd name="T0" fmla="*/ 105 w 131"/>
                  <a:gd name="T1" fmla="*/ 10 h 123"/>
                  <a:gd name="T2" fmla="*/ 88 w 131"/>
                  <a:gd name="T3" fmla="*/ 2 h 123"/>
                  <a:gd name="T4" fmla="*/ 38 w 131"/>
                  <a:gd name="T5" fmla="*/ 14 h 123"/>
                  <a:gd name="T6" fmla="*/ 26 w 131"/>
                  <a:gd name="T7" fmla="*/ 35 h 123"/>
                  <a:gd name="T8" fmla="*/ 70 w 131"/>
                  <a:gd name="T9" fmla="*/ 112 h 123"/>
                  <a:gd name="T10" fmla="*/ 77 w 131"/>
                  <a:gd name="T11" fmla="*/ 123 h 123"/>
                  <a:gd name="T12" fmla="*/ 89 w 131"/>
                  <a:gd name="T13" fmla="*/ 110 h 123"/>
                  <a:gd name="T14" fmla="*/ 112 w 131"/>
                  <a:gd name="T15" fmla="*/ 83 h 123"/>
                  <a:gd name="T16" fmla="*/ 124 w 131"/>
                  <a:gd name="T17" fmla="*/ 65 h 123"/>
                  <a:gd name="T18" fmla="*/ 125 w 131"/>
                  <a:gd name="T19" fmla="*/ 21 h 123"/>
                  <a:gd name="T20" fmla="*/ 105 w 131"/>
                  <a:gd name="T21" fmla="*/ 10 h 123"/>
                  <a:gd name="T22" fmla="*/ 79 w 131"/>
                  <a:gd name="T23" fmla="*/ 81 h 123"/>
                  <a:gd name="T24" fmla="*/ 65 w 131"/>
                  <a:gd name="T25" fmla="*/ 63 h 123"/>
                  <a:gd name="T26" fmla="*/ 47 w 131"/>
                  <a:gd name="T27" fmla="*/ 38 h 123"/>
                  <a:gd name="T28" fmla="*/ 65 w 131"/>
                  <a:gd name="T29" fmla="*/ 23 h 123"/>
                  <a:gd name="T30" fmla="*/ 107 w 131"/>
                  <a:gd name="T31" fmla="*/ 40 h 123"/>
                  <a:gd name="T32" fmla="*/ 79 w 131"/>
                  <a:gd name="T33"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23">
                    <a:moveTo>
                      <a:pt x="105" y="10"/>
                    </a:moveTo>
                    <a:cubicBezTo>
                      <a:pt x="99" y="7"/>
                      <a:pt x="94" y="3"/>
                      <a:pt x="88" y="2"/>
                    </a:cubicBezTo>
                    <a:cubicBezTo>
                      <a:pt x="73" y="0"/>
                      <a:pt x="51" y="6"/>
                      <a:pt x="38" y="14"/>
                    </a:cubicBezTo>
                    <a:cubicBezTo>
                      <a:pt x="32" y="18"/>
                      <a:pt x="0" y="37"/>
                      <a:pt x="26" y="35"/>
                    </a:cubicBezTo>
                    <a:cubicBezTo>
                      <a:pt x="42" y="60"/>
                      <a:pt x="60" y="82"/>
                      <a:pt x="70" y="112"/>
                    </a:cubicBezTo>
                    <a:cubicBezTo>
                      <a:pt x="80" y="111"/>
                      <a:pt x="73" y="119"/>
                      <a:pt x="77" y="123"/>
                    </a:cubicBezTo>
                    <a:cubicBezTo>
                      <a:pt x="83" y="121"/>
                      <a:pt x="85" y="115"/>
                      <a:pt x="89" y="110"/>
                    </a:cubicBezTo>
                    <a:cubicBezTo>
                      <a:pt x="96" y="100"/>
                      <a:pt x="106" y="92"/>
                      <a:pt x="112" y="83"/>
                    </a:cubicBezTo>
                    <a:cubicBezTo>
                      <a:pt x="116" y="77"/>
                      <a:pt x="121" y="71"/>
                      <a:pt x="124" y="65"/>
                    </a:cubicBezTo>
                    <a:cubicBezTo>
                      <a:pt x="131" y="52"/>
                      <a:pt x="131" y="31"/>
                      <a:pt x="125" y="21"/>
                    </a:cubicBezTo>
                    <a:cubicBezTo>
                      <a:pt x="120" y="15"/>
                      <a:pt x="113" y="14"/>
                      <a:pt x="105" y="10"/>
                    </a:cubicBezTo>
                    <a:close/>
                    <a:moveTo>
                      <a:pt x="79" y="81"/>
                    </a:moveTo>
                    <a:cubicBezTo>
                      <a:pt x="72" y="76"/>
                      <a:pt x="69" y="68"/>
                      <a:pt x="65" y="63"/>
                    </a:cubicBezTo>
                    <a:cubicBezTo>
                      <a:pt x="60" y="55"/>
                      <a:pt x="45" y="48"/>
                      <a:pt x="47" y="38"/>
                    </a:cubicBezTo>
                    <a:cubicBezTo>
                      <a:pt x="48" y="33"/>
                      <a:pt x="60" y="25"/>
                      <a:pt x="65" y="23"/>
                    </a:cubicBezTo>
                    <a:cubicBezTo>
                      <a:pt x="80" y="17"/>
                      <a:pt x="103" y="24"/>
                      <a:pt x="107" y="40"/>
                    </a:cubicBezTo>
                    <a:cubicBezTo>
                      <a:pt x="101" y="59"/>
                      <a:pt x="90" y="70"/>
                      <a:pt x="79"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8"/>
              <p:cNvSpPr>
                <a:spLocks noEditPoints="1"/>
              </p:cNvSpPr>
              <p:nvPr/>
            </p:nvSpPr>
            <p:spPr bwMode="auto">
              <a:xfrm>
                <a:off x="6122988" y="2889250"/>
                <a:ext cx="276225" cy="265113"/>
              </a:xfrm>
              <a:custGeom>
                <a:avLst/>
                <a:gdLst>
                  <a:gd name="T0" fmla="*/ 92 w 128"/>
                  <a:gd name="T1" fmla="*/ 4 h 123"/>
                  <a:gd name="T2" fmla="*/ 89 w 128"/>
                  <a:gd name="T3" fmla="*/ 1 h 123"/>
                  <a:gd name="T4" fmla="*/ 28 w 128"/>
                  <a:gd name="T5" fmla="*/ 32 h 123"/>
                  <a:gd name="T6" fmla="*/ 8 w 128"/>
                  <a:gd name="T7" fmla="*/ 60 h 123"/>
                  <a:gd name="T8" fmla="*/ 1 w 128"/>
                  <a:gd name="T9" fmla="*/ 88 h 123"/>
                  <a:gd name="T10" fmla="*/ 3 w 128"/>
                  <a:gd name="T11" fmla="*/ 103 h 123"/>
                  <a:gd name="T12" fmla="*/ 14 w 128"/>
                  <a:gd name="T13" fmla="*/ 115 h 123"/>
                  <a:gd name="T14" fmla="*/ 46 w 128"/>
                  <a:gd name="T15" fmla="*/ 118 h 123"/>
                  <a:gd name="T16" fmla="*/ 98 w 128"/>
                  <a:gd name="T17" fmla="*/ 86 h 123"/>
                  <a:gd name="T18" fmla="*/ 107 w 128"/>
                  <a:gd name="T19" fmla="*/ 75 h 123"/>
                  <a:gd name="T20" fmla="*/ 110 w 128"/>
                  <a:gd name="T21" fmla="*/ 74 h 123"/>
                  <a:gd name="T22" fmla="*/ 125 w 128"/>
                  <a:gd name="T23" fmla="*/ 43 h 123"/>
                  <a:gd name="T24" fmla="*/ 121 w 128"/>
                  <a:gd name="T25" fmla="*/ 13 h 123"/>
                  <a:gd name="T26" fmla="*/ 92 w 128"/>
                  <a:gd name="T27" fmla="*/ 4 h 123"/>
                  <a:gd name="T28" fmla="*/ 87 w 128"/>
                  <a:gd name="T29" fmla="*/ 89 h 123"/>
                  <a:gd name="T30" fmla="*/ 32 w 128"/>
                  <a:gd name="T31" fmla="*/ 114 h 123"/>
                  <a:gd name="T32" fmla="*/ 8 w 128"/>
                  <a:gd name="T33" fmla="*/ 94 h 123"/>
                  <a:gd name="T34" fmla="*/ 7 w 128"/>
                  <a:gd name="T35" fmla="*/ 82 h 123"/>
                  <a:gd name="T36" fmla="*/ 10 w 128"/>
                  <a:gd name="T37" fmla="*/ 78 h 123"/>
                  <a:gd name="T38" fmla="*/ 17 w 128"/>
                  <a:gd name="T39" fmla="*/ 52 h 123"/>
                  <a:gd name="T40" fmla="*/ 25 w 128"/>
                  <a:gd name="T41" fmla="*/ 44 h 123"/>
                  <a:gd name="T42" fmla="*/ 41 w 128"/>
                  <a:gd name="T43" fmla="*/ 25 h 123"/>
                  <a:gd name="T44" fmla="*/ 81 w 128"/>
                  <a:gd name="T45" fmla="*/ 5 h 123"/>
                  <a:gd name="T46" fmla="*/ 76 w 128"/>
                  <a:gd name="T47" fmla="*/ 13 h 123"/>
                  <a:gd name="T48" fmla="*/ 116 w 128"/>
                  <a:gd name="T49" fmla="*/ 19 h 123"/>
                  <a:gd name="T50" fmla="*/ 87 w 128"/>
                  <a:gd name="T51" fmla="*/ 8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23">
                    <a:moveTo>
                      <a:pt x="92" y="4"/>
                    </a:moveTo>
                    <a:cubicBezTo>
                      <a:pt x="89" y="4"/>
                      <a:pt x="92" y="0"/>
                      <a:pt x="89" y="1"/>
                    </a:cubicBezTo>
                    <a:cubicBezTo>
                      <a:pt x="59" y="1"/>
                      <a:pt x="43" y="17"/>
                      <a:pt x="28" y="32"/>
                    </a:cubicBezTo>
                    <a:cubicBezTo>
                      <a:pt x="23" y="38"/>
                      <a:pt x="13" y="48"/>
                      <a:pt x="8" y="60"/>
                    </a:cubicBezTo>
                    <a:cubicBezTo>
                      <a:pt x="6" y="67"/>
                      <a:pt x="3" y="80"/>
                      <a:pt x="1" y="88"/>
                    </a:cubicBezTo>
                    <a:cubicBezTo>
                      <a:pt x="0" y="91"/>
                      <a:pt x="2" y="100"/>
                      <a:pt x="3" y="103"/>
                    </a:cubicBezTo>
                    <a:cubicBezTo>
                      <a:pt x="4" y="104"/>
                      <a:pt x="12" y="114"/>
                      <a:pt x="14" y="115"/>
                    </a:cubicBezTo>
                    <a:cubicBezTo>
                      <a:pt x="23" y="123"/>
                      <a:pt x="35" y="122"/>
                      <a:pt x="46" y="118"/>
                    </a:cubicBezTo>
                    <a:cubicBezTo>
                      <a:pt x="66" y="113"/>
                      <a:pt x="86" y="98"/>
                      <a:pt x="98" y="86"/>
                    </a:cubicBezTo>
                    <a:cubicBezTo>
                      <a:pt x="102" y="82"/>
                      <a:pt x="104" y="78"/>
                      <a:pt x="107" y="75"/>
                    </a:cubicBezTo>
                    <a:cubicBezTo>
                      <a:pt x="108" y="74"/>
                      <a:pt x="109" y="75"/>
                      <a:pt x="110" y="74"/>
                    </a:cubicBezTo>
                    <a:cubicBezTo>
                      <a:pt x="117" y="65"/>
                      <a:pt x="122" y="52"/>
                      <a:pt x="125" y="43"/>
                    </a:cubicBezTo>
                    <a:cubicBezTo>
                      <a:pt x="124" y="31"/>
                      <a:pt x="124" y="20"/>
                      <a:pt x="121" y="13"/>
                    </a:cubicBezTo>
                    <a:cubicBezTo>
                      <a:pt x="112" y="8"/>
                      <a:pt x="102" y="3"/>
                      <a:pt x="92" y="4"/>
                    </a:cubicBezTo>
                    <a:close/>
                    <a:moveTo>
                      <a:pt x="87" y="89"/>
                    </a:moveTo>
                    <a:cubicBezTo>
                      <a:pt x="73" y="102"/>
                      <a:pt x="46" y="114"/>
                      <a:pt x="32" y="114"/>
                    </a:cubicBezTo>
                    <a:cubicBezTo>
                      <a:pt x="19" y="114"/>
                      <a:pt x="12" y="104"/>
                      <a:pt x="8" y="94"/>
                    </a:cubicBezTo>
                    <a:cubicBezTo>
                      <a:pt x="10" y="91"/>
                      <a:pt x="7" y="83"/>
                      <a:pt x="7" y="82"/>
                    </a:cubicBezTo>
                    <a:cubicBezTo>
                      <a:pt x="7" y="81"/>
                      <a:pt x="10" y="80"/>
                      <a:pt x="10" y="78"/>
                    </a:cubicBezTo>
                    <a:cubicBezTo>
                      <a:pt x="12" y="71"/>
                      <a:pt x="14" y="60"/>
                      <a:pt x="17" y="52"/>
                    </a:cubicBezTo>
                    <a:cubicBezTo>
                      <a:pt x="19" y="50"/>
                      <a:pt x="22" y="47"/>
                      <a:pt x="25" y="44"/>
                    </a:cubicBezTo>
                    <a:cubicBezTo>
                      <a:pt x="31" y="35"/>
                      <a:pt x="32" y="33"/>
                      <a:pt x="41" y="25"/>
                    </a:cubicBezTo>
                    <a:cubicBezTo>
                      <a:pt x="51" y="16"/>
                      <a:pt x="66" y="9"/>
                      <a:pt x="81" y="5"/>
                    </a:cubicBezTo>
                    <a:cubicBezTo>
                      <a:pt x="85" y="8"/>
                      <a:pt x="78" y="10"/>
                      <a:pt x="76" y="13"/>
                    </a:cubicBezTo>
                    <a:cubicBezTo>
                      <a:pt x="87" y="12"/>
                      <a:pt x="107" y="10"/>
                      <a:pt x="116" y="19"/>
                    </a:cubicBezTo>
                    <a:cubicBezTo>
                      <a:pt x="128" y="42"/>
                      <a:pt x="106" y="73"/>
                      <a:pt x="87"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6427788" y="3338513"/>
              <a:ext cx="647700" cy="1611312"/>
              <a:chOff x="6427788" y="3338513"/>
              <a:chExt cx="647700" cy="1611312"/>
            </a:xfrm>
            <a:grpFill/>
          </p:grpSpPr>
          <p:sp>
            <p:nvSpPr>
              <p:cNvPr id="34" name="Freeform 20"/>
              <p:cNvSpPr>
                <a:spLocks noEditPoints="1"/>
              </p:cNvSpPr>
              <p:nvPr/>
            </p:nvSpPr>
            <p:spPr bwMode="auto">
              <a:xfrm>
                <a:off x="6613525" y="3338513"/>
                <a:ext cx="266700" cy="344488"/>
              </a:xfrm>
              <a:custGeom>
                <a:avLst/>
                <a:gdLst>
                  <a:gd name="T0" fmla="*/ 2 w 124"/>
                  <a:gd name="T1" fmla="*/ 93 h 160"/>
                  <a:gd name="T2" fmla="*/ 88 w 124"/>
                  <a:gd name="T3" fmla="*/ 152 h 160"/>
                  <a:gd name="T4" fmla="*/ 94 w 124"/>
                  <a:gd name="T5" fmla="*/ 34 h 160"/>
                  <a:gd name="T6" fmla="*/ 90 w 124"/>
                  <a:gd name="T7" fmla="*/ 94 h 160"/>
                  <a:gd name="T8" fmla="*/ 73 w 124"/>
                  <a:gd name="T9" fmla="*/ 121 h 160"/>
                  <a:gd name="T10" fmla="*/ 30 w 124"/>
                  <a:gd name="T11" fmla="*/ 91 h 160"/>
                  <a:gd name="T12" fmla="*/ 34 w 124"/>
                  <a:gd name="T13" fmla="*/ 91 h 160"/>
                  <a:gd name="T14" fmla="*/ 38 w 124"/>
                  <a:gd name="T15" fmla="*/ 46 h 160"/>
                  <a:gd name="T16" fmla="*/ 38 w 124"/>
                  <a:gd name="T17" fmla="*/ 74 h 160"/>
                  <a:gd name="T18" fmla="*/ 63 w 124"/>
                  <a:gd name="T19" fmla="*/ 44 h 160"/>
                  <a:gd name="T20" fmla="*/ 77 w 124"/>
                  <a:gd name="T21" fmla="*/ 41 h 160"/>
                  <a:gd name="T22" fmla="*/ 88 w 124"/>
                  <a:gd name="T23" fmla="*/ 66 h 160"/>
                  <a:gd name="T24" fmla="*/ 82 w 124"/>
                  <a:gd name="T25" fmla="*/ 89 h 160"/>
                  <a:gd name="T26" fmla="*/ 85 w 124"/>
                  <a:gd name="T27" fmla="*/ 109 h 160"/>
                  <a:gd name="T28" fmla="*/ 80 w 124"/>
                  <a:gd name="T29" fmla="*/ 85 h 160"/>
                  <a:gd name="T30" fmla="*/ 63 w 124"/>
                  <a:gd name="T31" fmla="*/ 97 h 160"/>
                  <a:gd name="T32" fmla="*/ 66 w 124"/>
                  <a:gd name="T33" fmla="*/ 60 h 160"/>
                  <a:gd name="T34" fmla="*/ 68 w 124"/>
                  <a:gd name="T35" fmla="*/ 68 h 160"/>
                  <a:gd name="T36" fmla="*/ 73 w 124"/>
                  <a:gd name="T37" fmla="*/ 68 h 160"/>
                  <a:gd name="T38" fmla="*/ 75 w 124"/>
                  <a:gd name="T39" fmla="*/ 72 h 160"/>
                  <a:gd name="T40" fmla="*/ 73 w 124"/>
                  <a:gd name="T41" fmla="*/ 37 h 160"/>
                  <a:gd name="T42" fmla="*/ 61 w 124"/>
                  <a:gd name="T43" fmla="*/ 49 h 160"/>
                  <a:gd name="T44" fmla="*/ 54 w 124"/>
                  <a:gd name="T45" fmla="*/ 115 h 160"/>
                  <a:gd name="T46" fmla="*/ 55 w 124"/>
                  <a:gd name="T47" fmla="*/ 62 h 160"/>
                  <a:gd name="T48" fmla="*/ 59 w 124"/>
                  <a:gd name="T49" fmla="*/ 77 h 160"/>
                  <a:gd name="T50" fmla="*/ 62 w 124"/>
                  <a:gd name="T51" fmla="*/ 72 h 160"/>
                  <a:gd name="T52" fmla="*/ 53 w 124"/>
                  <a:gd name="T53" fmla="*/ 36 h 160"/>
                  <a:gd name="T54" fmla="*/ 50 w 124"/>
                  <a:gd name="T55" fmla="*/ 71 h 160"/>
                  <a:gd name="T56" fmla="*/ 47 w 124"/>
                  <a:gd name="T57" fmla="*/ 104 h 160"/>
                  <a:gd name="T58" fmla="*/ 53 w 124"/>
                  <a:gd name="T59" fmla="*/ 78 h 160"/>
                  <a:gd name="T60" fmla="*/ 64 w 124"/>
                  <a:gd name="T61" fmla="*/ 116 h 160"/>
                  <a:gd name="T62" fmla="*/ 69 w 124"/>
                  <a:gd name="T63" fmla="*/ 106 h 160"/>
                  <a:gd name="T64" fmla="*/ 77 w 124"/>
                  <a:gd name="T65" fmla="*/ 107 h 160"/>
                  <a:gd name="T66" fmla="*/ 80 w 124"/>
                  <a:gd name="T67" fmla="*/ 103 h 160"/>
                  <a:gd name="T68" fmla="*/ 80 w 124"/>
                  <a:gd name="T69" fmla="*/ 114 h 160"/>
                  <a:gd name="T70" fmla="*/ 86 w 124"/>
                  <a:gd name="T71" fmla="*/ 121 h 160"/>
                  <a:gd name="T72" fmla="*/ 96 w 124"/>
                  <a:gd name="T73" fmla="*/ 73 h 160"/>
                  <a:gd name="T74" fmla="*/ 98 w 124"/>
                  <a:gd name="T75" fmla="*/ 97 h 160"/>
                  <a:gd name="T76" fmla="*/ 91 w 124"/>
                  <a:gd name="T77" fmla="*/ 22 h 160"/>
                  <a:gd name="T78" fmla="*/ 77 w 124"/>
                  <a:gd name="T79" fmla="*/ 22 h 160"/>
                  <a:gd name="T80" fmla="*/ 64 w 124"/>
                  <a:gd name="T81" fmla="*/ 33 h 160"/>
                  <a:gd name="T82" fmla="*/ 61 w 124"/>
                  <a:gd name="T83" fmla="*/ 16 h 160"/>
                  <a:gd name="T84" fmla="*/ 52 w 124"/>
                  <a:gd name="T85" fmla="*/ 24 h 160"/>
                  <a:gd name="T86" fmla="*/ 41 w 124"/>
                  <a:gd name="T87" fmla="*/ 55 h 160"/>
                  <a:gd name="T88" fmla="*/ 26 w 124"/>
                  <a:gd name="T89" fmla="*/ 46 h 160"/>
                  <a:gd name="T90" fmla="*/ 6 w 124"/>
                  <a:gd name="T91" fmla="*/ 85 h 160"/>
                  <a:gd name="T92" fmla="*/ 15 w 124"/>
                  <a:gd name="T93" fmla="*/ 79 h 160"/>
                  <a:gd name="T94" fmla="*/ 24 w 124"/>
                  <a:gd name="T95" fmla="*/ 84 h 160"/>
                  <a:gd name="T96" fmla="*/ 26 w 124"/>
                  <a:gd name="T97" fmla="*/ 98 h 160"/>
                  <a:gd name="T98" fmla="*/ 33 w 124"/>
                  <a:gd name="T99" fmla="*/ 124 h 160"/>
                  <a:gd name="T100" fmla="*/ 41 w 124"/>
                  <a:gd name="T101" fmla="*/ 88 h 160"/>
                  <a:gd name="T102" fmla="*/ 55 w 124"/>
                  <a:gd name="T103" fmla="*/ 154 h 160"/>
                  <a:gd name="T104" fmla="*/ 62 w 124"/>
                  <a:gd name="T105" fmla="*/ 129 h 160"/>
                  <a:gd name="T106" fmla="*/ 76 w 124"/>
                  <a:gd name="T107" fmla="*/ 132 h 160"/>
                  <a:gd name="T108" fmla="*/ 90 w 124"/>
                  <a:gd name="T109" fmla="*/ 135 h 160"/>
                  <a:gd name="T110" fmla="*/ 99 w 124"/>
                  <a:gd name="T111" fmla="*/ 104 h 160"/>
                  <a:gd name="T112" fmla="*/ 114 w 124"/>
                  <a:gd name="T113" fmla="*/ 61 h 160"/>
                  <a:gd name="T114" fmla="*/ 107 w 124"/>
                  <a:gd name="T115" fmla="*/ 101 h 160"/>
                  <a:gd name="T116" fmla="*/ 103 w 124"/>
                  <a:gd name="T117"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4" h="160">
                    <a:moveTo>
                      <a:pt x="94" y="19"/>
                    </a:moveTo>
                    <a:cubicBezTo>
                      <a:pt x="94" y="18"/>
                      <a:pt x="94" y="17"/>
                      <a:pt x="93" y="17"/>
                    </a:cubicBezTo>
                    <a:cubicBezTo>
                      <a:pt x="91" y="16"/>
                      <a:pt x="89" y="16"/>
                      <a:pt x="89" y="13"/>
                    </a:cubicBezTo>
                    <a:cubicBezTo>
                      <a:pt x="82" y="13"/>
                      <a:pt x="79" y="5"/>
                      <a:pt x="74" y="6"/>
                    </a:cubicBezTo>
                    <a:cubicBezTo>
                      <a:pt x="68" y="0"/>
                      <a:pt x="50" y="2"/>
                      <a:pt x="42" y="5"/>
                    </a:cubicBezTo>
                    <a:cubicBezTo>
                      <a:pt x="37" y="10"/>
                      <a:pt x="31" y="15"/>
                      <a:pt x="25" y="19"/>
                    </a:cubicBezTo>
                    <a:cubicBezTo>
                      <a:pt x="24" y="19"/>
                      <a:pt x="25" y="21"/>
                      <a:pt x="24" y="21"/>
                    </a:cubicBezTo>
                    <a:cubicBezTo>
                      <a:pt x="22" y="22"/>
                      <a:pt x="21" y="23"/>
                      <a:pt x="18" y="23"/>
                    </a:cubicBezTo>
                    <a:cubicBezTo>
                      <a:pt x="1" y="37"/>
                      <a:pt x="0" y="68"/>
                      <a:pt x="2" y="93"/>
                    </a:cubicBezTo>
                    <a:cubicBezTo>
                      <a:pt x="6" y="105"/>
                      <a:pt x="10" y="114"/>
                      <a:pt x="15" y="124"/>
                    </a:cubicBezTo>
                    <a:cubicBezTo>
                      <a:pt x="18" y="129"/>
                      <a:pt x="21" y="134"/>
                      <a:pt x="25" y="138"/>
                    </a:cubicBezTo>
                    <a:cubicBezTo>
                      <a:pt x="29" y="142"/>
                      <a:pt x="34" y="144"/>
                      <a:pt x="37" y="148"/>
                    </a:cubicBezTo>
                    <a:cubicBezTo>
                      <a:pt x="39" y="147"/>
                      <a:pt x="40" y="151"/>
                      <a:pt x="43" y="150"/>
                    </a:cubicBezTo>
                    <a:cubicBezTo>
                      <a:pt x="48" y="153"/>
                      <a:pt x="51" y="160"/>
                      <a:pt x="59" y="160"/>
                    </a:cubicBezTo>
                    <a:cubicBezTo>
                      <a:pt x="68" y="160"/>
                      <a:pt x="77" y="153"/>
                      <a:pt x="86" y="152"/>
                    </a:cubicBezTo>
                    <a:cubicBezTo>
                      <a:pt x="86" y="153"/>
                      <a:pt x="84" y="155"/>
                      <a:pt x="85" y="155"/>
                    </a:cubicBezTo>
                    <a:cubicBezTo>
                      <a:pt x="87" y="154"/>
                      <a:pt x="89" y="154"/>
                      <a:pt x="90" y="152"/>
                    </a:cubicBezTo>
                    <a:cubicBezTo>
                      <a:pt x="89" y="152"/>
                      <a:pt x="88" y="154"/>
                      <a:pt x="88" y="152"/>
                    </a:cubicBezTo>
                    <a:cubicBezTo>
                      <a:pt x="89" y="151"/>
                      <a:pt x="90" y="149"/>
                      <a:pt x="91" y="151"/>
                    </a:cubicBezTo>
                    <a:cubicBezTo>
                      <a:pt x="92" y="148"/>
                      <a:pt x="94" y="147"/>
                      <a:pt x="96" y="146"/>
                    </a:cubicBezTo>
                    <a:cubicBezTo>
                      <a:pt x="99" y="142"/>
                      <a:pt x="104" y="139"/>
                      <a:pt x="108" y="135"/>
                    </a:cubicBezTo>
                    <a:cubicBezTo>
                      <a:pt x="119" y="121"/>
                      <a:pt x="124" y="98"/>
                      <a:pt x="121" y="77"/>
                    </a:cubicBezTo>
                    <a:cubicBezTo>
                      <a:pt x="121" y="76"/>
                      <a:pt x="123" y="77"/>
                      <a:pt x="122" y="75"/>
                    </a:cubicBezTo>
                    <a:cubicBezTo>
                      <a:pt x="121" y="48"/>
                      <a:pt x="108" y="33"/>
                      <a:pt x="94" y="19"/>
                    </a:cubicBezTo>
                    <a:close/>
                    <a:moveTo>
                      <a:pt x="95" y="27"/>
                    </a:moveTo>
                    <a:cubicBezTo>
                      <a:pt x="97" y="29"/>
                      <a:pt x="98" y="32"/>
                      <a:pt x="98" y="34"/>
                    </a:cubicBezTo>
                    <a:cubicBezTo>
                      <a:pt x="98" y="32"/>
                      <a:pt x="96" y="33"/>
                      <a:pt x="94" y="34"/>
                    </a:cubicBezTo>
                    <a:cubicBezTo>
                      <a:pt x="95" y="38"/>
                      <a:pt x="94" y="39"/>
                      <a:pt x="92" y="41"/>
                    </a:cubicBezTo>
                    <a:cubicBezTo>
                      <a:pt x="90" y="41"/>
                      <a:pt x="91" y="39"/>
                      <a:pt x="89" y="39"/>
                    </a:cubicBezTo>
                    <a:cubicBezTo>
                      <a:pt x="90" y="34"/>
                      <a:pt x="93" y="31"/>
                      <a:pt x="95" y="27"/>
                    </a:cubicBezTo>
                    <a:close/>
                    <a:moveTo>
                      <a:pt x="88" y="95"/>
                    </a:moveTo>
                    <a:cubicBezTo>
                      <a:pt x="87" y="94"/>
                      <a:pt x="88" y="92"/>
                      <a:pt x="90" y="92"/>
                    </a:cubicBezTo>
                    <a:cubicBezTo>
                      <a:pt x="90" y="94"/>
                      <a:pt x="91" y="94"/>
                      <a:pt x="92" y="96"/>
                    </a:cubicBezTo>
                    <a:cubicBezTo>
                      <a:pt x="92" y="97"/>
                      <a:pt x="91" y="98"/>
                      <a:pt x="91" y="99"/>
                    </a:cubicBezTo>
                    <a:cubicBezTo>
                      <a:pt x="90" y="99"/>
                      <a:pt x="89" y="98"/>
                      <a:pt x="89" y="96"/>
                    </a:cubicBezTo>
                    <a:cubicBezTo>
                      <a:pt x="89" y="95"/>
                      <a:pt x="89" y="95"/>
                      <a:pt x="90" y="94"/>
                    </a:cubicBezTo>
                    <a:cubicBezTo>
                      <a:pt x="90" y="93"/>
                      <a:pt x="88" y="94"/>
                      <a:pt x="88" y="95"/>
                    </a:cubicBezTo>
                    <a:close/>
                    <a:moveTo>
                      <a:pt x="74" y="111"/>
                    </a:moveTo>
                    <a:cubicBezTo>
                      <a:pt x="73" y="111"/>
                      <a:pt x="73" y="110"/>
                      <a:pt x="72" y="110"/>
                    </a:cubicBezTo>
                    <a:cubicBezTo>
                      <a:pt x="72" y="110"/>
                      <a:pt x="72" y="109"/>
                      <a:pt x="72" y="108"/>
                    </a:cubicBezTo>
                    <a:cubicBezTo>
                      <a:pt x="73" y="108"/>
                      <a:pt x="73" y="108"/>
                      <a:pt x="73" y="108"/>
                    </a:cubicBezTo>
                    <a:cubicBezTo>
                      <a:pt x="75" y="108"/>
                      <a:pt x="75" y="110"/>
                      <a:pt x="74" y="111"/>
                    </a:cubicBezTo>
                    <a:close/>
                    <a:moveTo>
                      <a:pt x="73" y="121"/>
                    </a:moveTo>
                    <a:cubicBezTo>
                      <a:pt x="72" y="119"/>
                      <a:pt x="74" y="120"/>
                      <a:pt x="74" y="118"/>
                    </a:cubicBezTo>
                    <a:cubicBezTo>
                      <a:pt x="75" y="119"/>
                      <a:pt x="74" y="121"/>
                      <a:pt x="73" y="121"/>
                    </a:cubicBezTo>
                    <a:close/>
                    <a:moveTo>
                      <a:pt x="43" y="130"/>
                    </a:moveTo>
                    <a:cubicBezTo>
                      <a:pt x="44" y="128"/>
                      <a:pt x="45" y="126"/>
                      <a:pt x="47" y="124"/>
                    </a:cubicBezTo>
                    <a:cubicBezTo>
                      <a:pt x="48" y="124"/>
                      <a:pt x="48" y="126"/>
                      <a:pt x="48" y="126"/>
                    </a:cubicBezTo>
                    <a:cubicBezTo>
                      <a:pt x="47" y="129"/>
                      <a:pt x="45" y="131"/>
                      <a:pt x="44" y="133"/>
                    </a:cubicBezTo>
                    <a:cubicBezTo>
                      <a:pt x="44" y="133"/>
                      <a:pt x="44" y="133"/>
                      <a:pt x="44" y="133"/>
                    </a:cubicBezTo>
                    <a:cubicBezTo>
                      <a:pt x="44" y="132"/>
                      <a:pt x="44" y="132"/>
                      <a:pt x="43" y="132"/>
                    </a:cubicBezTo>
                    <a:cubicBezTo>
                      <a:pt x="43" y="132"/>
                      <a:pt x="44" y="132"/>
                      <a:pt x="44" y="132"/>
                    </a:cubicBezTo>
                    <a:cubicBezTo>
                      <a:pt x="45" y="132"/>
                      <a:pt x="43" y="131"/>
                      <a:pt x="43" y="130"/>
                    </a:cubicBezTo>
                    <a:close/>
                    <a:moveTo>
                      <a:pt x="30" y="91"/>
                    </a:moveTo>
                    <a:cubicBezTo>
                      <a:pt x="31" y="92"/>
                      <a:pt x="33" y="94"/>
                      <a:pt x="32" y="96"/>
                    </a:cubicBezTo>
                    <a:cubicBezTo>
                      <a:pt x="30" y="95"/>
                      <a:pt x="28" y="93"/>
                      <a:pt x="30" y="91"/>
                    </a:cubicBezTo>
                    <a:close/>
                    <a:moveTo>
                      <a:pt x="30" y="73"/>
                    </a:moveTo>
                    <a:cubicBezTo>
                      <a:pt x="31" y="73"/>
                      <a:pt x="31" y="74"/>
                      <a:pt x="32" y="75"/>
                    </a:cubicBezTo>
                    <a:cubicBezTo>
                      <a:pt x="32" y="76"/>
                      <a:pt x="31" y="77"/>
                      <a:pt x="29" y="77"/>
                    </a:cubicBezTo>
                    <a:cubicBezTo>
                      <a:pt x="29" y="76"/>
                      <a:pt x="29" y="74"/>
                      <a:pt x="30" y="73"/>
                    </a:cubicBezTo>
                    <a:close/>
                    <a:moveTo>
                      <a:pt x="32" y="89"/>
                    </a:moveTo>
                    <a:cubicBezTo>
                      <a:pt x="32" y="88"/>
                      <a:pt x="31" y="86"/>
                      <a:pt x="32" y="85"/>
                    </a:cubicBezTo>
                    <a:cubicBezTo>
                      <a:pt x="33" y="87"/>
                      <a:pt x="35" y="89"/>
                      <a:pt x="34" y="91"/>
                    </a:cubicBezTo>
                    <a:cubicBezTo>
                      <a:pt x="33" y="91"/>
                      <a:pt x="34" y="89"/>
                      <a:pt x="32" y="89"/>
                    </a:cubicBezTo>
                    <a:close/>
                    <a:moveTo>
                      <a:pt x="34" y="79"/>
                    </a:moveTo>
                    <a:cubicBezTo>
                      <a:pt x="37" y="79"/>
                      <a:pt x="38" y="82"/>
                      <a:pt x="39" y="83"/>
                    </a:cubicBezTo>
                    <a:cubicBezTo>
                      <a:pt x="38" y="85"/>
                      <a:pt x="37" y="87"/>
                      <a:pt x="35" y="88"/>
                    </a:cubicBezTo>
                    <a:cubicBezTo>
                      <a:pt x="34" y="85"/>
                      <a:pt x="32" y="83"/>
                      <a:pt x="34" y="79"/>
                    </a:cubicBezTo>
                    <a:close/>
                    <a:moveTo>
                      <a:pt x="40" y="60"/>
                    </a:moveTo>
                    <a:cubicBezTo>
                      <a:pt x="39" y="62"/>
                      <a:pt x="38" y="66"/>
                      <a:pt x="35" y="65"/>
                    </a:cubicBezTo>
                    <a:cubicBezTo>
                      <a:pt x="35" y="62"/>
                      <a:pt x="37" y="57"/>
                      <a:pt x="40" y="60"/>
                    </a:cubicBezTo>
                    <a:close/>
                    <a:moveTo>
                      <a:pt x="38" y="46"/>
                    </a:moveTo>
                    <a:cubicBezTo>
                      <a:pt x="38" y="45"/>
                      <a:pt x="39" y="45"/>
                      <a:pt x="40" y="44"/>
                    </a:cubicBezTo>
                    <a:cubicBezTo>
                      <a:pt x="41" y="44"/>
                      <a:pt x="39" y="46"/>
                      <a:pt x="39" y="47"/>
                    </a:cubicBezTo>
                    <a:cubicBezTo>
                      <a:pt x="38" y="47"/>
                      <a:pt x="38" y="47"/>
                      <a:pt x="38" y="47"/>
                    </a:cubicBezTo>
                    <a:cubicBezTo>
                      <a:pt x="38" y="46"/>
                      <a:pt x="38" y="46"/>
                      <a:pt x="38" y="46"/>
                    </a:cubicBezTo>
                    <a:close/>
                    <a:moveTo>
                      <a:pt x="36" y="99"/>
                    </a:moveTo>
                    <a:cubicBezTo>
                      <a:pt x="37" y="100"/>
                      <a:pt x="39" y="102"/>
                      <a:pt x="39" y="103"/>
                    </a:cubicBezTo>
                    <a:cubicBezTo>
                      <a:pt x="39" y="105"/>
                      <a:pt x="38" y="106"/>
                      <a:pt x="37" y="106"/>
                    </a:cubicBezTo>
                    <a:cubicBezTo>
                      <a:pt x="36" y="103"/>
                      <a:pt x="34" y="102"/>
                      <a:pt x="36" y="99"/>
                    </a:cubicBezTo>
                    <a:close/>
                    <a:moveTo>
                      <a:pt x="38" y="74"/>
                    </a:moveTo>
                    <a:cubicBezTo>
                      <a:pt x="40" y="74"/>
                      <a:pt x="42" y="76"/>
                      <a:pt x="40" y="78"/>
                    </a:cubicBezTo>
                    <a:cubicBezTo>
                      <a:pt x="40" y="78"/>
                      <a:pt x="41" y="78"/>
                      <a:pt x="41" y="78"/>
                    </a:cubicBezTo>
                    <a:cubicBezTo>
                      <a:pt x="40" y="79"/>
                      <a:pt x="38" y="76"/>
                      <a:pt x="38" y="74"/>
                    </a:cubicBezTo>
                    <a:close/>
                    <a:moveTo>
                      <a:pt x="42" y="64"/>
                    </a:moveTo>
                    <a:cubicBezTo>
                      <a:pt x="44" y="65"/>
                      <a:pt x="45" y="67"/>
                      <a:pt x="46" y="69"/>
                    </a:cubicBezTo>
                    <a:cubicBezTo>
                      <a:pt x="46" y="71"/>
                      <a:pt x="45" y="73"/>
                      <a:pt x="43" y="74"/>
                    </a:cubicBezTo>
                    <a:cubicBezTo>
                      <a:pt x="39" y="73"/>
                      <a:pt x="38" y="66"/>
                      <a:pt x="42" y="64"/>
                    </a:cubicBezTo>
                    <a:close/>
                    <a:moveTo>
                      <a:pt x="67" y="49"/>
                    </a:moveTo>
                    <a:cubicBezTo>
                      <a:pt x="65" y="48"/>
                      <a:pt x="65" y="45"/>
                      <a:pt x="63" y="44"/>
                    </a:cubicBezTo>
                    <a:cubicBezTo>
                      <a:pt x="64" y="43"/>
                      <a:pt x="63" y="42"/>
                      <a:pt x="65" y="41"/>
                    </a:cubicBezTo>
                    <a:cubicBezTo>
                      <a:pt x="65" y="42"/>
                      <a:pt x="64" y="42"/>
                      <a:pt x="64" y="43"/>
                    </a:cubicBezTo>
                    <a:cubicBezTo>
                      <a:pt x="66" y="42"/>
                      <a:pt x="70" y="46"/>
                      <a:pt x="67" y="49"/>
                    </a:cubicBezTo>
                    <a:close/>
                    <a:moveTo>
                      <a:pt x="77" y="60"/>
                    </a:moveTo>
                    <a:cubicBezTo>
                      <a:pt x="80" y="60"/>
                      <a:pt x="79" y="63"/>
                      <a:pt x="78" y="65"/>
                    </a:cubicBezTo>
                    <a:cubicBezTo>
                      <a:pt x="77" y="65"/>
                      <a:pt x="77" y="63"/>
                      <a:pt x="75" y="64"/>
                    </a:cubicBezTo>
                    <a:cubicBezTo>
                      <a:pt x="75" y="62"/>
                      <a:pt x="77" y="62"/>
                      <a:pt x="77" y="60"/>
                    </a:cubicBezTo>
                    <a:close/>
                    <a:moveTo>
                      <a:pt x="76" y="39"/>
                    </a:moveTo>
                    <a:cubicBezTo>
                      <a:pt x="77" y="40"/>
                      <a:pt x="76" y="41"/>
                      <a:pt x="77" y="41"/>
                    </a:cubicBezTo>
                    <a:cubicBezTo>
                      <a:pt x="77" y="42"/>
                      <a:pt x="77" y="43"/>
                      <a:pt x="76" y="43"/>
                    </a:cubicBezTo>
                    <a:cubicBezTo>
                      <a:pt x="76" y="42"/>
                      <a:pt x="75" y="41"/>
                      <a:pt x="76" y="39"/>
                    </a:cubicBezTo>
                    <a:close/>
                    <a:moveTo>
                      <a:pt x="89" y="46"/>
                    </a:moveTo>
                    <a:cubicBezTo>
                      <a:pt x="87" y="45"/>
                      <a:pt x="85" y="43"/>
                      <a:pt x="87" y="41"/>
                    </a:cubicBezTo>
                    <a:cubicBezTo>
                      <a:pt x="88" y="42"/>
                      <a:pt x="91" y="45"/>
                      <a:pt x="89" y="46"/>
                    </a:cubicBezTo>
                    <a:close/>
                    <a:moveTo>
                      <a:pt x="90" y="57"/>
                    </a:moveTo>
                    <a:cubicBezTo>
                      <a:pt x="93" y="58"/>
                      <a:pt x="91" y="62"/>
                      <a:pt x="90" y="64"/>
                    </a:cubicBezTo>
                    <a:cubicBezTo>
                      <a:pt x="86" y="62"/>
                      <a:pt x="90" y="59"/>
                      <a:pt x="90" y="57"/>
                    </a:cubicBezTo>
                    <a:close/>
                    <a:moveTo>
                      <a:pt x="88" y="66"/>
                    </a:moveTo>
                    <a:cubicBezTo>
                      <a:pt x="87" y="65"/>
                      <a:pt x="85" y="64"/>
                      <a:pt x="86" y="62"/>
                    </a:cubicBezTo>
                    <a:cubicBezTo>
                      <a:pt x="87" y="63"/>
                      <a:pt x="87" y="65"/>
                      <a:pt x="88" y="66"/>
                    </a:cubicBezTo>
                    <a:close/>
                    <a:moveTo>
                      <a:pt x="86" y="71"/>
                    </a:moveTo>
                    <a:cubicBezTo>
                      <a:pt x="86" y="73"/>
                      <a:pt x="85" y="74"/>
                      <a:pt x="84" y="75"/>
                    </a:cubicBezTo>
                    <a:cubicBezTo>
                      <a:pt x="82" y="75"/>
                      <a:pt x="82" y="73"/>
                      <a:pt x="81" y="72"/>
                    </a:cubicBezTo>
                    <a:cubicBezTo>
                      <a:pt x="82" y="70"/>
                      <a:pt x="83" y="69"/>
                      <a:pt x="83" y="67"/>
                    </a:cubicBezTo>
                    <a:cubicBezTo>
                      <a:pt x="85" y="67"/>
                      <a:pt x="85" y="69"/>
                      <a:pt x="86" y="71"/>
                    </a:cubicBezTo>
                    <a:close/>
                    <a:moveTo>
                      <a:pt x="86" y="91"/>
                    </a:moveTo>
                    <a:cubicBezTo>
                      <a:pt x="84" y="91"/>
                      <a:pt x="84" y="89"/>
                      <a:pt x="82" y="89"/>
                    </a:cubicBezTo>
                    <a:cubicBezTo>
                      <a:pt x="83" y="87"/>
                      <a:pt x="83" y="85"/>
                      <a:pt x="84" y="84"/>
                    </a:cubicBezTo>
                    <a:cubicBezTo>
                      <a:pt x="87" y="85"/>
                      <a:pt x="87" y="89"/>
                      <a:pt x="86" y="91"/>
                    </a:cubicBezTo>
                    <a:close/>
                    <a:moveTo>
                      <a:pt x="87" y="106"/>
                    </a:moveTo>
                    <a:cubicBezTo>
                      <a:pt x="85" y="106"/>
                      <a:pt x="86" y="104"/>
                      <a:pt x="86" y="103"/>
                    </a:cubicBezTo>
                    <a:cubicBezTo>
                      <a:pt x="87" y="103"/>
                      <a:pt x="87" y="104"/>
                      <a:pt x="87" y="106"/>
                    </a:cubicBezTo>
                    <a:close/>
                    <a:moveTo>
                      <a:pt x="85" y="109"/>
                    </a:moveTo>
                    <a:cubicBezTo>
                      <a:pt x="85" y="109"/>
                      <a:pt x="84" y="109"/>
                      <a:pt x="84" y="110"/>
                    </a:cubicBezTo>
                    <a:cubicBezTo>
                      <a:pt x="84" y="110"/>
                      <a:pt x="84" y="108"/>
                      <a:pt x="83" y="107"/>
                    </a:cubicBezTo>
                    <a:cubicBezTo>
                      <a:pt x="85" y="107"/>
                      <a:pt x="85" y="108"/>
                      <a:pt x="85" y="109"/>
                    </a:cubicBezTo>
                    <a:close/>
                    <a:moveTo>
                      <a:pt x="84" y="54"/>
                    </a:moveTo>
                    <a:cubicBezTo>
                      <a:pt x="82" y="54"/>
                      <a:pt x="82" y="52"/>
                      <a:pt x="82" y="50"/>
                    </a:cubicBezTo>
                    <a:cubicBezTo>
                      <a:pt x="83" y="50"/>
                      <a:pt x="83" y="49"/>
                      <a:pt x="83" y="48"/>
                    </a:cubicBezTo>
                    <a:cubicBezTo>
                      <a:pt x="86" y="50"/>
                      <a:pt x="85" y="52"/>
                      <a:pt x="84" y="54"/>
                    </a:cubicBezTo>
                    <a:close/>
                    <a:moveTo>
                      <a:pt x="82" y="58"/>
                    </a:moveTo>
                    <a:cubicBezTo>
                      <a:pt x="80" y="57"/>
                      <a:pt x="79" y="56"/>
                      <a:pt x="79" y="54"/>
                    </a:cubicBezTo>
                    <a:cubicBezTo>
                      <a:pt x="81" y="53"/>
                      <a:pt x="83" y="57"/>
                      <a:pt x="82" y="58"/>
                    </a:cubicBezTo>
                    <a:close/>
                    <a:moveTo>
                      <a:pt x="82" y="81"/>
                    </a:moveTo>
                    <a:cubicBezTo>
                      <a:pt x="82" y="82"/>
                      <a:pt x="81" y="83"/>
                      <a:pt x="80" y="85"/>
                    </a:cubicBezTo>
                    <a:cubicBezTo>
                      <a:pt x="79" y="84"/>
                      <a:pt x="78" y="82"/>
                      <a:pt x="77" y="81"/>
                    </a:cubicBezTo>
                    <a:cubicBezTo>
                      <a:pt x="77" y="79"/>
                      <a:pt x="78" y="78"/>
                      <a:pt x="78" y="76"/>
                    </a:cubicBezTo>
                    <a:cubicBezTo>
                      <a:pt x="80" y="77"/>
                      <a:pt x="80" y="80"/>
                      <a:pt x="82" y="81"/>
                    </a:cubicBezTo>
                    <a:close/>
                    <a:moveTo>
                      <a:pt x="82" y="99"/>
                    </a:moveTo>
                    <a:cubicBezTo>
                      <a:pt x="80" y="98"/>
                      <a:pt x="80" y="96"/>
                      <a:pt x="79" y="94"/>
                    </a:cubicBezTo>
                    <a:cubicBezTo>
                      <a:pt x="81" y="95"/>
                      <a:pt x="82" y="96"/>
                      <a:pt x="82" y="99"/>
                    </a:cubicBezTo>
                    <a:close/>
                    <a:moveTo>
                      <a:pt x="63" y="94"/>
                    </a:moveTo>
                    <a:cubicBezTo>
                      <a:pt x="64" y="94"/>
                      <a:pt x="64" y="95"/>
                      <a:pt x="65" y="95"/>
                    </a:cubicBezTo>
                    <a:cubicBezTo>
                      <a:pt x="64" y="96"/>
                      <a:pt x="64" y="97"/>
                      <a:pt x="63" y="97"/>
                    </a:cubicBezTo>
                    <a:cubicBezTo>
                      <a:pt x="62" y="96"/>
                      <a:pt x="63" y="95"/>
                      <a:pt x="63" y="94"/>
                    </a:cubicBezTo>
                    <a:close/>
                    <a:moveTo>
                      <a:pt x="63" y="66"/>
                    </a:moveTo>
                    <a:cubicBezTo>
                      <a:pt x="64" y="66"/>
                      <a:pt x="64" y="66"/>
                      <a:pt x="64" y="68"/>
                    </a:cubicBezTo>
                    <a:cubicBezTo>
                      <a:pt x="63" y="68"/>
                      <a:pt x="63" y="67"/>
                      <a:pt x="63" y="66"/>
                    </a:cubicBezTo>
                    <a:close/>
                    <a:moveTo>
                      <a:pt x="64" y="85"/>
                    </a:moveTo>
                    <a:cubicBezTo>
                      <a:pt x="65" y="84"/>
                      <a:pt x="65" y="83"/>
                      <a:pt x="66" y="82"/>
                    </a:cubicBezTo>
                    <a:cubicBezTo>
                      <a:pt x="69" y="82"/>
                      <a:pt x="67" y="87"/>
                      <a:pt x="64" y="85"/>
                    </a:cubicBezTo>
                    <a:close/>
                    <a:moveTo>
                      <a:pt x="65" y="64"/>
                    </a:moveTo>
                    <a:cubicBezTo>
                      <a:pt x="64" y="62"/>
                      <a:pt x="65" y="62"/>
                      <a:pt x="66" y="60"/>
                    </a:cubicBezTo>
                    <a:cubicBezTo>
                      <a:pt x="67" y="59"/>
                      <a:pt x="66" y="62"/>
                      <a:pt x="68" y="61"/>
                    </a:cubicBezTo>
                    <a:cubicBezTo>
                      <a:pt x="67" y="63"/>
                      <a:pt x="67" y="64"/>
                      <a:pt x="65" y="64"/>
                    </a:cubicBezTo>
                    <a:close/>
                    <a:moveTo>
                      <a:pt x="68" y="86"/>
                    </a:moveTo>
                    <a:cubicBezTo>
                      <a:pt x="68" y="86"/>
                      <a:pt x="68" y="86"/>
                      <a:pt x="69" y="86"/>
                    </a:cubicBezTo>
                    <a:cubicBezTo>
                      <a:pt x="69" y="87"/>
                      <a:pt x="69" y="89"/>
                      <a:pt x="68" y="89"/>
                    </a:cubicBezTo>
                    <a:cubicBezTo>
                      <a:pt x="68" y="87"/>
                      <a:pt x="67" y="87"/>
                      <a:pt x="68" y="86"/>
                    </a:cubicBezTo>
                    <a:close/>
                    <a:moveTo>
                      <a:pt x="68" y="68"/>
                    </a:moveTo>
                    <a:cubicBezTo>
                      <a:pt x="68" y="67"/>
                      <a:pt x="69" y="66"/>
                      <a:pt x="70" y="65"/>
                    </a:cubicBezTo>
                    <a:cubicBezTo>
                      <a:pt x="71" y="64"/>
                      <a:pt x="69" y="69"/>
                      <a:pt x="68" y="68"/>
                    </a:cubicBezTo>
                    <a:close/>
                    <a:moveTo>
                      <a:pt x="68" y="54"/>
                    </a:moveTo>
                    <a:cubicBezTo>
                      <a:pt x="69" y="53"/>
                      <a:pt x="70" y="52"/>
                      <a:pt x="70" y="51"/>
                    </a:cubicBezTo>
                    <a:cubicBezTo>
                      <a:pt x="73" y="50"/>
                      <a:pt x="73" y="53"/>
                      <a:pt x="72" y="55"/>
                    </a:cubicBezTo>
                    <a:cubicBezTo>
                      <a:pt x="70" y="56"/>
                      <a:pt x="70" y="55"/>
                      <a:pt x="68" y="54"/>
                    </a:cubicBezTo>
                    <a:close/>
                    <a:moveTo>
                      <a:pt x="73" y="68"/>
                    </a:moveTo>
                    <a:cubicBezTo>
                      <a:pt x="74" y="68"/>
                      <a:pt x="74" y="70"/>
                      <a:pt x="75" y="70"/>
                    </a:cubicBezTo>
                    <a:cubicBezTo>
                      <a:pt x="75" y="72"/>
                      <a:pt x="73" y="71"/>
                      <a:pt x="73" y="73"/>
                    </a:cubicBezTo>
                    <a:cubicBezTo>
                      <a:pt x="72" y="73"/>
                      <a:pt x="72" y="72"/>
                      <a:pt x="71" y="72"/>
                    </a:cubicBezTo>
                    <a:cubicBezTo>
                      <a:pt x="71" y="71"/>
                      <a:pt x="72" y="70"/>
                      <a:pt x="73" y="68"/>
                    </a:cubicBezTo>
                    <a:close/>
                    <a:moveTo>
                      <a:pt x="72" y="90"/>
                    </a:moveTo>
                    <a:cubicBezTo>
                      <a:pt x="74" y="91"/>
                      <a:pt x="76" y="94"/>
                      <a:pt x="75" y="96"/>
                    </a:cubicBezTo>
                    <a:cubicBezTo>
                      <a:pt x="72" y="97"/>
                      <a:pt x="73" y="94"/>
                      <a:pt x="70" y="94"/>
                    </a:cubicBezTo>
                    <a:cubicBezTo>
                      <a:pt x="70" y="92"/>
                      <a:pt x="71" y="91"/>
                      <a:pt x="72" y="90"/>
                    </a:cubicBezTo>
                    <a:close/>
                    <a:moveTo>
                      <a:pt x="73" y="87"/>
                    </a:moveTo>
                    <a:cubicBezTo>
                      <a:pt x="75" y="86"/>
                      <a:pt x="75" y="90"/>
                      <a:pt x="76" y="90"/>
                    </a:cubicBezTo>
                    <a:cubicBezTo>
                      <a:pt x="75" y="91"/>
                      <a:pt x="74" y="88"/>
                      <a:pt x="73" y="87"/>
                    </a:cubicBezTo>
                    <a:close/>
                    <a:moveTo>
                      <a:pt x="75" y="77"/>
                    </a:moveTo>
                    <a:cubicBezTo>
                      <a:pt x="72" y="76"/>
                      <a:pt x="75" y="73"/>
                      <a:pt x="75" y="72"/>
                    </a:cubicBezTo>
                    <a:cubicBezTo>
                      <a:pt x="76" y="72"/>
                      <a:pt x="76" y="73"/>
                      <a:pt x="76" y="73"/>
                    </a:cubicBezTo>
                    <a:cubicBezTo>
                      <a:pt x="76" y="74"/>
                      <a:pt x="75" y="75"/>
                      <a:pt x="75" y="77"/>
                    </a:cubicBezTo>
                    <a:close/>
                    <a:moveTo>
                      <a:pt x="75" y="48"/>
                    </a:moveTo>
                    <a:cubicBezTo>
                      <a:pt x="74" y="48"/>
                      <a:pt x="73" y="47"/>
                      <a:pt x="73" y="46"/>
                    </a:cubicBezTo>
                    <a:cubicBezTo>
                      <a:pt x="72" y="45"/>
                      <a:pt x="73" y="44"/>
                      <a:pt x="74" y="43"/>
                    </a:cubicBezTo>
                    <a:cubicBezTo>
                      <a:pt x="73" y="45"/>
                      <a:pt x="77" y="45"/>
                      <a:pt x="75" y="48"/>
                    </a:cubicBezTo>
                    <a:close/>
                    <a:moveTo>
                      <a:pt x="73" y="37"/>
                    </a:moveTo>
                    <a:cubicBezTo>
                      <a:pt x="72" y="36"/>
                      <a:pt x="71" y="35"/>
                      <a:pt x="71" y="34"/>
                    </a:cubicBezTo>
                    <a:cubicBezTo>
                      <a:pt x="73" y="34"/>
                      <a:pt x="74" y="35"/>
                      <a:pt x="73" y="37"/>
                    </a:cubicBezTo>
                    <a:close/>
                    <a:moveTo>
                      <a:pt x="71" y="26"/>
                    </a:moveTo>
                    <a:cubicBezTo>
                      <a:pt x="71" y="25"/>
                      <a:pt x="72" y="25"/>
                      <a:pt x="72" y="24"/>
                    </a:cubicBezTo>
                    <a:cubicBezTo>
                      <a:pt x="73" y="25"/>
                      <a:pt x="75" y="27"/>
                      <a:pt x="73" y="28"/>
                    </a:cubicBezTo>
                    <a:cubicBezTo>
                      <a:pt x="71" y="28"/>
                      <a:pt x="72" y="26"/>
                      <a:pt x="71" y="26"/>
                    </a:cubicBezTo>
                    <a:close/>
                    <a:moveTo>
                      <a:pt x="70" y="42"/>
                    </a:moveTo>
                    <a:cubicBezTo>
                      <a:pt x="67" y="41"/>
                      <a:pt x="67" y="38"/>
                      <a:pt x="68" y="36"/>
                    </a:cubicBezTo>
                    <a:cubicBezTo>
                      <a:pt x="71" y="37"/>
                      <a:pt x="72" y="40"/>
                      <a:pt x="70" y="42"/>
                    </a:cubicBezTo>
                    <a:close/>
                    <a:moveTo>
                      <a:pt x="65" y="53"/>
                    </a:moveTo>
                    <a:cubicBezTo>
                      <a:pt x="64" y="52"/>
                      <a:pt x="63" y="49"/>
                      <a:pt x="61" y="49"/>
                    </a:cubicBezTo>
                    <a:cubicBezTo>
                      <a:pt x="61" y="48"/>
                      <a:pt x="62" y="48"/>
                      <a:pt x="62" y="47"/>
                    </a:cubicBezTo>
                    <a:cubicBezTo>
                      <a:pt x="64" y="47"/>
                      <a:pt x="64" y="50"/>
                      <a:pt x="65" y="53"/>
                    </a:cubicBezTo>
                    <a:close/>
                    <a:moveTo>
                      <a:pt x="64" y="57"/>
                    </a:moveTo>
                    <a:cubicBezTo>
                      <a:pt x="64" y="58"/>
                      <a:pt x="63" y="58"/>
                      <a:pt x="63" y="60"/>
                    </a:cubicBezTo>
                    <a:cubicBezTo>
                      <a:pt x="61" y="58"/>
                      <a:pt x="58" y="55"/>
                      <a:pt x="59" y="52"/>
                    </a:cubicBezTo>
                    <a:cubicBezTo>
                      <a:pt x="61" y="53"/>
                      <a:pt x="62" y="55"/>
                      <a:pt x="64" y="57"/>
                    </a:cubicBezTo>
                    <a:close/>
                    <a:moveTo>
                      <a:pt x="56" y="107"/>
                    </a:moveTo>
                    <a:cubicBezTo>
                      <a:pt x="57" y="107"/>
                      <a:pt x="57" y="108"/>
                      <a:pt x="58" y="108"/>
                    </a:cubicBezTo>
                    <a:cubicBezTo>
                      <a:pt x="57" y="111"/>
                      <a:pt x="56" y="113"/>
                      <a:pt x="54" y="115"/>
                    </a:cubicBezTo>
                    <a:cubicBezTo>
                      <a:pt x="52" y="112"/>
                      <a:pt x="56" y="109"/>
                      <a:pt x="56" y="107"/>
                    </a:cubicBezTo>
                    <a:close/>
                    <a:moveTo>
                      <a:pt x="55" y="83"/>
                    </a:moveTo>
                    <a:cubicBezTo>
                      <a:pt x="58" y="83"/>
                      <a:pt x="56" y="86"/>
                      <a:pt x="55" y="87"/>
                    </a:cubicBezTo>
                    <a:cubicBezTo>
                      <a:pt x="52" y="87"/>
                      <a:pt x="55" y="84"/>
                      <a:pt x="55" y="83"/>
                    </a:cubicBezTo>
                    <a:close/>
                    <a:moveTo>
                      <a:pt x="56" y="79"/>
                    </a:moveTo>
                    <a:cubicBezTo>
                      <a:pt x="58" y="79"/>
                      <a:pt x="59" y="81"/>
                      <a:pt x="58" y="82"/>
                    </a:cubicBezTo>
                    <a:cubicBezTo>
                      <a:pt x="57" y="82"/>
                      <a:pt x="56" y="81"/>
                      <a:pt x="56" y="79"/>
                    </a:cubicBezTo>
                    <a:close/>
                    <a:moveTo>
                      <a:pt x="57" y="66"/>
                    </a:moveTo>
                    <a:cubicBezTo>
                      <a:pt x="56" y="66"/>
                      <a:pt x="56" y="63"/>
                      <a:pt x="55" y="62"/>
                    </a:cubicBezTo>
                    <a:cubicBezTo>
                      <a:pt x="55" y="62"/>
                      <a:pt x="58" y="64"/>
                      <a:pt x="57" y="66"/>
                    </a:cubicBezTo>
                    <a:close/>
                    <a:moveTo>
                      <a:pt x="53" y="43"/>
                    </a:moveTo>
                    <a:cubicBezTo>
                      <a:pt x="54" y="44"/>
                      <a:pt x="57" y="47"/>
                      <a:pt x="56" y="49"/>
                    </a:cubicBezTo>
                    <a:cubicBezTo>
                      <a:pt x="54" y="48"/>
                      <a:pt x="52" y="45"/>
                      <a:pt x="53" y="43"/>
                    </a:cubicBezTo>
                    <a:close/>
                    <a:moveTo>
                      <a:pt x="57" y="56"/>
                    </a:moveTo>
                    <a:cubicBezTo>
                      <a:pt x="59" y="58"/>
                      <a:pt x="62" y="60"/>
                      <a:pt x="61" y="63"/>
                    </a:cubicBezTo>
                    <a:cubicBezTo>
                      <a:pt x="59" y="62"/>
                      <a:pt x="55" y="59"/>
                      <a:pt x="57" y="56"/>
                    </a:cubicBezTo>
                    <a:close/>
                    <a:moveTo>
                      <a:pt x="59" y="73"/>
                    </a:moveTo>
                    <a:cubicBezTo>
                      <a:pt x="61" y="73"/>
                      <a:pt x="61" y="78"/>
                      <a:pt x="59" y="77"/>
                    </a:cubicBezTo>
                    <a:cubicBezTo>
                      <a:pt x="58" y="76"/>
                      <a:pt x="59" y="75"/>
                      <a:pt x="59" y="73"/>
                    </a:cubicBezTo>
                    <a:close/>
                    <a:moveTo>
                      <a:pt x="60" y="100"/>
                    </a:moveTo>
                    <a:cubicBezTo>
                      <a:pt x="62" y="100"/>
                      <a:pt x="61" y="104"/>
                      <a:pt x="60" y="104"/>
                    </a:cubicBezTo>
                    <a:cubicBezTo>
                      <a:pt x="58" y="103"/>
                      <a:pt x="60" y="102"/>
                      <a:pt x="60" y="100"/>
                    </a:cubicBezTo>
                    <a:close/>
                    <a:moveTo>
                      <a:pt x="60" y="95"/>
                    </a:moveTo>
                    <a:cubicBezTo>
                      <a:pt x="60" y="93"/>
                      <a:pt x="61" y="92"/>
                      <a:pt x="62" y="91"/>
                    </a:cubicBezTo>
                    <a:cubicBezTo>
                      <a:pt x="63" y="92"/>
                      <a:pt x="62" y="95"/>
                      <a:pt x="60" y="95"/>
                    </a:cubicBezTo>
                    <a:close/>
                    <a:moveTo>
                      <a:pt x="61" y="70"/>
                    </a:moveTo>
                    <a:cubicBezTo>
                      <a:pt x="62" y="70"/>
                      <a:pt x="62" y="71"/>
                      <a:pt x="62" y="72"/>
                    </a:cubicBezTo>
                    <a:cubicBezTo>
                      <a:pt x="61" y="72"/>
                      <a:pt x="60" y="71"/>
                      <a:pt x="61" y="70"/>
                    </a:cubicBezTo>
                    <a:close/>
                    <a:moveTo>
                      <a:pt x="55" y="40"/>
                    </a:moveTo>
                    <a:cubicBezTo>
                      <a:pt x="55" y="38"/>
                      <a:pt x="56" y="37"/>
                      <a:pt x="55" y="35"/>
                    </a:cubicBezTo>
                    <a:cubicBezTo>
                      <a:pt x="58" y="37"/>
                      <a:pt x="59" y="41"/>
                      <a:pt x="59" y="44"/>
                    </a:cubicBezTo>
                    <a:cubicBezTo>
                      <a:pt x="56" y="44"/>
                      <a:pt x="57" y="40"/>
                      <a:pt x="55" y="40"/>
                    </a:cubicBezTo>
                    <a:close/>
                    <a:moveTo>
                      <a:pt x="53" y="36"/>
                    </a:moveTo>
                    <a:cubicBezTo>
                      <a:pt x="51" y="36"/>
                      <a:pt x="52" y="34"/>
                      <a:pt x="50" y="34"/>
                    </a:cubicBezTo>
                    <a:cubicBezTo>
                      <a:pt x="50" y="32"/>
                      <a:pt x="51" y="30"/>
                      <a:pt x="55" y="31"/>
                    </a:cubicBezTo>
                    <a:cubicBezTo>
                      <a:pt x="54" y="33"/>
                      <a:pt x="53" y="34"/>
                      <a:pt x="53" y="36"/>
                    </a:cubicBezTo>
                    <a:close/>
                    <a:moveTo>
                      <a:pt x="55" y="54"/>
                    </a:moveTo>
                    <a:cubicBezTo>
                      <a:pt x="51" y="53"/>
                      <a:pt x="48" y="49"/>
                      <a:pt x="50" y="46"/>
                    </a:cubicBezTo>
                    <a:cubicBezTo>
                      <a:pt x="52" y="48"/>
                      <a:pt x="55" y="51"/>
                      <a:pt x="55" y="54"/>
                    </a:cubicBezTo>
                    <a:close/>
                    <a:moveTo>
                      <a:pt x="53" y="65"/>
                    </a:moveTo>
                    <a:cubicBezTo>
                      <a:pt x="55" y="65"/>
                      <a:pt x="56" y="68"/>
                      <a:pt x="57" y="70"/>
                    </a:cubicBezTo>
                    <a:cubicBezTo>
                      <a:pt x="56" y="75"/>
                      <a:pt x="54" y="69"/>
                      <a:pt x="51" y="68"/>
                    </a:cubicBezTo>
                    <a:cubicBezTo>
                      <a:pt x="51" y="67"/>
                      <a:pt x="53" y="67"/>
                      <a:pt x="53" y="65"/>
                    </a:cubicBezTo>
                    <a:close/>
                    <a:moveTo>
                      <a:pt x="54" y="75"/>
                    </a:moveTo>
                    <a:cubicBezTo>
                      <a:pt x="52" y="77"/>
                      <a:pt x="50" y="73"/>
                      <a:pt x="50" y="71"/>
                    </a:cubicBezTo>
                    <a:cubicBezTo>
                      <a:pt x="52" y="72"/>
                      <a:pt x="52" y="74"/>
                      <a:pt x="54" y="75"/>
                    </a:cubicBezTo>
                    <a:close/>
                    <a:moveTo>
                      <a:pt x="50" y="118"/>
                    </a:moveTo>
                    <a:cubicBezTo>
                      <a:pt x="51" y="118"/>
                      <a:pt x="51" y="118"/>
                      <a:pt x="52" y="118"/>
                    </a:cubicBezTo>
                    <a:cubicBezTo>
                      <a:pt x="52" y="120"/>
                      <a:pt x="51" y="122"/>
                      <a:pt x="49" y="122"/>
                    </a:cubicBezTo>
                    <a:cubicBezTo>
                      <a:pt x="48" y="120"/>
                      <a:pt x="50" y="119"/>
                      <a:pt x="50" y="118"/>
                    </a:cubicBezTo>
                    <a:close/>
                    <a:moveTo>
                      <a:pt x="47" y="104"/>
                    </a:moveTo>
                    <a:cubicBezTo>
                      <a:pt x="44" y="102"/>
                      <a:pt x="48" y="99"/>
                      <a:pt x="48" y="96"/>
                    </a:cubicBezTo>
                    <a:cubicBezTo>
                      <a:pt x="49" y="96"/>
                      <a:pt x="49" y="97"/>
                      <a:pt x="49" y="97"/>
                    </a:cubicBezTo>
                    <a:cubicBezTo>
                      <a:pt x="51" y="100"/>
                      <a:pt x="48" y="102"/>
                      <a:pt x="47" y="104"/>
                    </a:cubicBezTo>
                    <a:close/>
                    <a:moveTo>
                      <a:pt x="52" y="90"/>
                    </a:moveTo>
                    <a:cubicBezTo>
                      <a:pt x="52" y="90"/>
                      <a:pt x="53" y="90"/>
                      <a:pt x="53" y="90"/>
                    </a:cubicBezTo>
                    <a:cubicBezTo>
                      <a:pt x="53" y="91"/>
                      <a:pt x="53" y="91"/>
                      <a:pt x="53" y="92"/>
                    </a:cubicBezTo>
                    <a:cubicBezTo>
                      <a:pt x="52" y="92"/>
                      <a:pt x="51" y="91"/>
                      <a:pt x="52" y="90"/>
                    </a:cubicBezTo>
                    <a:close/>
                    <a:moveTo>
                      <a:pt x="53" y="78"/>
                    </a:moveTo>
                    <a:cubicBezTo>
                      <a:pt x="52" y="80"/>
                      <a:pt x="52" y="81"/>
                      <a:pt x="51" y="82"/>
                    </a:cubicBezTo>
                    <a:cubicBezTo>
                      <a:pt x="49" y="81"/>
                      <a:pt x="48" y="79"/>
                      <a:pt x="46" y="78"/>
                    </a:cubicBezTo>
                    <a:cubicBezTo>
                      <a:pt x="46" y="76"/>
                      <a:pt x="48" y="76"/>
                      <a:pt x="48" y="73"/>
                    </a:cubicBezTo>
                    <a:cubicBezTo>
                      <a:pt x="51" y="74"/>
                      <a:pt x="51" y="77"/>
                      <a:pt x="53" y="78"/>
                    </a:cubicBezTo>
                    <a:close/>
                    <a:moveTo>
                      <a:pt x="51" y="129"/>
                    </a:moveTo>
                    <a:cubicBezTo>
                      <a:pt x="52" y="129"/>
                      <a:pt x="52" y="128"/>
                      <a:pt x="54" y="128"/>
                    </a:cubicBezTo>
                    <a:cubicBezTo>
                      <a:pt x="54" y="127"/>
                      <a:pt x="53" y="124"/>
                      <a:pt x="55" y="124"/>
                    </a:cubicBezTo>
                    <a:cubicBezTo>
                      <a:pt x="57" y="124"/>
                      <a:pt x="56" y="126"/>
                      <a:pt x="58" y="127"/>
                    </a:cubicBezTo>
                    <a:cubicBezTo>
                      <a:pt x="55" y="132"/>
                      <a:pt x="53" y="136"/>
                      <a:pt x="50" y="140"/>
                    </a:cubicBezTo>
                    <a:cubicBezTo>
                      <a:pt x="44" y="138"/>
                      <a:pt x="50" y="133"/>
                      <a:pt x="51" y="129"/>
                    </a:cubicBezTo>
                    <a:close/>
                    <a:moveTo>
                      <a:pt x="57" y="119"/>
                    </a:moveTo>
                    <a:cubicBezTo>
                      <a:pt x="58" y="117"/>
                      <a:pt x="59" y="114"/>
                      <a:pt x="61" y="112"/>
                    </a:cubicBezTo>
                    <a:cubicBezTo>
                      <a:pt x="62" y="113"/>
                      <a:pt x="63" y="114"/>
                      <a:pt x="64" y="116"/>
                    </a:cubicBezTo>
                    <a:cubicBezTo>
                      <a:pt x="63" y="119"/>
                      <a:pt x="62" y="121"/>
                      <a:pt x="59" y="123"/>
                    </a:cubicBezTo>
                    <a:cubicBezTo>
                      <a:pt x="59" y="121"/>
                      <a:pt x="58" y="120"/>
                      <a:pt x="57" y="119"/>
                    </a:cubicBezTo>
                    <a:close/>
                    <a:moveTo>
                      <a:pt x="63" y="105"/>
                    </a:moveTo>
                    <a:cubicBezTo>
                      <a:pt x="66" y="106"/>
                      <a:pt x="67" y="108"/>
                      <a:pt x="68" y="111"/>
                    </a:cubicBezTo>
                    <a:cubicBezTo>
                      <a:pt x="67" y="111"/>
                      <a:pt x="66" y="113"/>
                      <a:pt x="66" y="112"/>
                    </a:cubicBezTo>
                    <a:cubicBezTo>
                      <a:pt x="64" y="110"/>
                      <a:pt x="62" y="108"/>
                      <a:pt x="63" y="105"/>
                    </a:cubicBezTo>
                    <a:close/>
                    <a:moveTo>
                      <a:pt x="67" y="99"/>
                    </a:moveTo>
                    <a:cubicBezTo>
                      <a:pt x="69" y="99"/>
                      <a:pt x="69" y="102"/>
                      <a:pt x="71" y="103"/>
                    </a:cubicBezTo>
                    <a:cubicBezTo>
                      <a:pt x="71" y="105"/>
                      <a:pt x="70" y="105"/>
                      <a:pt x="69" y="106"/>
                    </a:cubicBezTo>
                    <a:cubicBezTo>
                      <a:pt x="68" y="104"/>
                      <a:pt x="65" y="102"/>
                      <a:pt x="67" y="99"/>
                    </a:cubicBezTo>
                    <a:close/>
                    <a:moveTo>
                      <a:pt x="70" y="113"/>
                    </a:moveTo>
                    <a:cubicBezTo>
                      <a:pt x="72" y="114"/>
                      <a:pt x="71" y="116"/>
                      <a:pt x="70" y="117"/>
                    </a:cubicBezTo>
                    <a:cubicBezTo>
                      <a:pt x="69" y="117"/>
                      <a:pt x="69" y="114"/>
                      <a:pt x="70" y="113"/>
                    </a:cubicBezTo>
                    <a:close/>
                    <a:moveTo>
                      <a:pt x="68" y="97"/>
                    </a:moveTo>
                    <a:cubicBezTo>
                      <a:pt x="70" y="96"/>
                      <a:pt x="72" y="99"/>
                      <a:pt x="72" y="101"/>
                    </a:cubicBezTo>
                    <a:cubicBezTo>
                      <a:pt x="71" y="100"/>
                      <a:pt x="70" y="99"/>
                      <a:pt x="68" y="97"/>
                    </a:cubicBezTo>
                    <a:close/>
                    <a:moveTo>
                      <a:pt x="74" y="104"/>
                    </a:moveTo>
                    <a:cubicBezTo>
                      <a:pt x="76" y="103"/>
                      <a:pt x="77" y="105"/>
                      <a:pt x="77" y="107"/>
                    </a:cubicBezTo>
                    <a:cubicBezTo>
                      <a:pt x="76" y="107"/>
                      <a:pt x="75" y="105"/>
                      <a:pt x="74" y="104"/>
                    </a:cubicBezTo>
                    <a:close/>
                    <a:moveTo>
                      <a:pt x="76" y="121"/>
                    </a:moveTo>
                    <a:cubicBezTo>
                      <a:pt x="77" y="121"/>
                      <a:pt x="77" y="124"/>
                      <a:pt x="76" y="124"/>
                    </a:cubicBezTo>
                    <a:cubicBezTo>
                      <a:pt x="75" y="123"/>
                      <a:pt x="75" y="122"/>
                      <a:pt x="76" y="121"/>
                    </a:cubicBezTo>
                    <a:close/>
                    <a:moveTo>
                      <a:pt x="76" y="115"/>
                    </a:moveTo>
                    <a:cubicBezTo>
                      <a:pt x="76" y="115"/>
                      <a:pt x="77" y="114"/>
                      <a:pt x="76" y="113"/>
                    </a:cubicBezTo>
                    <a:cubicBezTo>
                      <a:pt x="79" y="112"/>
                      <a:pt x="78" y="116"/>
                      <a:pt x="76" y="115"/>
                    </a:cubicBezTo>
                    <a:close/>
                    <a:moveTo>
                      <a:pt x="77" y="98"/>
                    </a:moveTo>
                    <a:cubicBezTo>
                      <a:pt x="79" y="99"/>
                      <a:pt x="80" y="101"/>
                      <a:pt x="80" y="103"/>
                    </a:cubicBezTo>
                    <a:cubicBezTo>
                      <a:pt x="78" y="102"/>
                      <a:pt x="77" y="100"/>
                      <a:pt x="77" y="98"/>
                    </a:cubicBezTo>
                    <a:close/>
                    <a:moveTo>
                      <a:pt x="79" y="116"/>
                    </a:moveTo>
                    <a:cubicBezTo>
                      <a:pt x="80" y="116"/>
                      <a:pt x="81" y="118"/>
                      <a:pt x="80" y="118"/>
                    </a:cubicBezTo>
                    <a:cubicBezTo>
                      <a:pt x="78" y="119"/>
                      <a:pt x="78" y="116"/>
                      <a:pt x="79" y="116"/>
                    </a:cubicBezTo>
                    <a:close/>
                    <a:moveTo>
                      <a:pt x="80" y="126"/>
                    </a:moveTo>
                    <a:cubicBezTo>
                      <a:pt x="82" y="127"/>
                      <a:pt x="82" y="129"/>
                      <a:pt x="80" y="130"/>
                    </a:cubicBezTo>
                    <a:cubicBezTo>
                      <a:pt x="80" y="128"/>
                      <a:pt x="78" y="127"/>
                      <a:pt x="80" y="126"/>
                    </a:cubicBezTo>
                    <a:close/>
                    <a:moveTo>
                      <a:pt x="82" y="115"/>
                    </a:moveTo>
                    <a:cubicBezTo>
                      <a:pt x="81" y="114"/>
                      <a:pt x="81" y="114"/>
                      <a:pt x="80" y="114"/>
                    </a:cubicBezTo>
                    <a:cubicBezTo>
                      <a:pt x="80" y="112"/>
                      <a:pt x="81" y="112"/>
                      <a:pt x="83" y="112"/>
                    </a:cubicBezTo>
                    <a:cubicBezTo>
                      <a:pt x="83" y="114"/>
                      <a:pt x="82" y="114"/>
                      <a:pt x="82" y="115"/>
                    </a:cubicBezTo>
                    <a:close/>
                    <a:moveTo>
                      <a:pt x="82" y="121"/>
                    </a:moveTo>
                    <a:cubicBezTo>
                      <a:pt x="84" y="121"/>
                      <a:pt x="85" y="123"/>
                      <a:pt x="84" y="124"/>
                    </a:cubicBezTo>
                    <a:cubicBezTo>
                      <a:pt x="83" y="124"/>
                      <a:pt x="81" y="122"/>
                      <a:pt x="82" y="121"/>
                    </a:cubicBezTo>
                    <a:close/>
                    <a:moveTo>
                      <a:pt x="84" y="118"/>
                    </a:moveTo>
                    <a:cubicBezTo>
                      <a:pt x="84" y="117"/>
                      <a:pt x="85" y="117"/>
                      <a:pt x="85" y="116"/>
                    </a:cubicBezTo>
                    <a:cubicBezTo>
                      <a:pt x="86" y="116"/>
                      <a:pt x="86" y="118"/>
                      <a:pt x="88" y="118"/>
                    </a:cubicBezTo>
                    <a:cubicBezTo>
                      <a:pt x="88" y="120"/>
                      <a:pt x="86" y="120"/>
                      <a:pt x="86" y="121"/>
                    </a:cubicBezTo>
                    <a:cubicBezTo>
                      <a:pt x="85" y="121"/>
                      <a:pt x="85" y="119"/>
                      <a:pt x="84" y="118"/>
                    </a:cubicBezTo>
                    <a:close/>
                    <a:moveTo>
                      <a:pt x="86" y="79"/>
                    </a:moveTo>
                    <a:cubicBezTo>
                      <a:pt x="86" y="77"/>
                      <a:pt x="89" y="77"/>
                      <a:pt x="88" y="74"/>
                    </a:cubicBezTo>
                    <a:cubicBezTo>
                      <a:pt x="91" y="75"/>
                      <a:pt x="91" y="78"/>
                      <a:pt x="92" y="80"/>
                    </a:cubicBezTo>
                    <a:cubicBezTo>
                      <a:pt x="91" y="81"/>
                      <a:pt x="90" y="82"/>
                      <a:pt x="90" y="84"/>
                    </a:cubicBezTo>
                    <a:cubicBezTo>
                      <a:pt x="88" y="83"/>
                      <a:pt x="88" y="81"/>
                      <a:pt x="86" y="79"/>
                    </a:cubicBezTo>
                    <a:close/>
                    <a:moveTo>
                      <a:pt x="93" y="63"/>
                    </a:moveTo>
                    <a:cubicBezTo>
                      <a:pt x="95" y="65"/>
                      <a:pt x="96" y="67"/>
                      <a:pt x="97" y="69"/>
                    </a:cubicBezTo>
                    <a:cubicBezTo>
                      <a:pt x="97" y="71"/>
                      <a:pt x="96" y="71"/>
                      <a:pt x="96" y="73"/>
                    </a:cubicBezTo>
                    <a:cubicBezTo>
                      <a:pt x="93" y="71"/>
                      <a:pt x="89" y="66"/>
                      <a:pt x="93" y="63"/>
                    </a:cubicBezTo>
                    <a:close/>
                    <a:moveTo>
                      <a:pt x="92" y="88"/>
                    </a:moveTo>
                    <a:cubicBezTo>
                      <a:pt x="92" y="85"/>
                      <a:pt x="93" y="84"/>
                      <a:pt x="94" y="82"/>
                    </a:cubicBezTo>
                    <a:cubicBezTo>
                      <a:pt x="96" y="83"/>
                      <a:pt x="96" y="85"/>
                      <a:pt x="97" y="86"/>
                    </a:cubicBezTo>
                    <a:cubicBezTo>
                      <a:pt x="97" y="88"/>
                      <a:pt x="96" y="90"/>
                      <a:pt x="95" y="91"/>
                    </a:cubicBezTo>
                    <a:cubicBezTo>
                      <a:pt x="93" y="90"/>
                      <a:pt x="93" y="88"/>
                      <a:pt x="92" y="88"/>
                    </a:cubicBezTo>
                    <a:close/>
                    <a:moveTo>
                      <a:pt x="100" y="90"/>
                    </a:moveTo>
                    <a:cubicBezTo>
                      <a:pt x="102" y="93"/>
                      <a:pt x="100" y="94"/>
                      <a:pt x="101" y="98"/>
                    </a:cubicBezTo>
                    <a:cubicBezTo>
                      <a:pt x="99" y="98"/>
                      <a:pt x="99" y="97"/>
                      <a:pt x="98" y="97"/>
                    </a:cubicBezTo>
                    <a:cubicBezTo>
                      <a:pt x="97" y="94"/>
                      <a:pt x="98" y="92"/>
                      <a:pt x="100" y="90"/>
                    </a:cubicBezTo>
                    <a:close/>
                    <a:moveTo>
                      <a:pt x="98" y="73"/>
                    </a:moveTo>
                    <a:cubicBezTo>
                      <a:pt x="99" y="73"/>
                      <a:pt x="99" y="73"/>
                      <a:pt x="100" y="73"/>
                    </a:cubicBezTo>
                    <a:cubicBezTo>
                      <a:pt x="100" y="75"/>
                      <a:pt x="101" y="78"/>
                      <a:pt x="101" y="80"/>
                    </a:cubicBezTo>
                    <a:cubicBezTo>
                      <a:pt x="99" y="79"/>
                      <a:pt x="98" y="76"/>
                      <a:pt x="98" y="73"/>
                    </a:cubicBezTo>
                    <a:close/>
                    <a:moveTo>
                      <a:pt x="101" y="64"/>
                    </a:moveTo>
                    <a:cubicBezTo>
                      <a:pt x="99" y="62"/>
                      <a:pt x="97" y="59"/>
                      <a:pt x="98" y="57"/>
                    </a:cubicBezTo>
                    <a:cubicBezTo>
                      <a:pt x="99" y="59"/>
                      <a:pt x="102" y="61"/>
                      <a:pt x="101" y="64"/>
                    </a:cubicBezTo>
                    <a:close/>
                    <a:moveTo>
                      <a:pt x="91" y="22"/>
                    </a:moveTo>
                    <a:cubicBezTo>
                      <a:pt x="93" y="23"/>
                      <a:pt x="94" y="24"/>
                      <a:pt x="94" y="26"/>
                    </a:cubicBezTo>
                    <a:cubicBezTo>
                      <a:pt x="89" y="26"/>
                      <a:pt x="89" y="33"/>
                      <a:pt x="85" y="33"/>
                    </a:cubicBezTo>
                    <a:cubicBezTo>
                      <a:pt x="86" y="31"/>
                      <a:pt x="89" y="25"/>
                      <a:pt x="91" y="22"/>
                    </a:cubicBezTo>
                    <a:close/>
                    <a:moveTo>
                      <a:pt x="85" y="22"/>
                    </a:moveTo>
                    <a:cubicBezTo>
                      <a:pt x="84" y="24"/>
                      <a:pt x="83" y="26"/>
                      <a:pt x="81" y="27"/>
                    </a:cubicBezTo>
                    <a:cubicBezTo>
                      <a:pt x="82" y="25"/>
                      <a:pt x="83" y="22"/>
                      <a:pt x="85" y="22"/>
                    </a:cubicBezTo>
                    <a:close/>
                    <a:moveTo>
                      <a:pt x="75" y="12"/>
                    </a:moveTo>
                    <a:cubicBezTo>
                      <a:pt x="77" y="13"/>
                      <a:pt x="81" y="14"/>
                      <a:pt x="83" y="16"/>
                    </a:cubicBezTo>
                    <a:cubicBezTo>
                      <a:pt x="81" y="18"/>
                      <a:pt x="80" y="21"/>
                      <a:pt x="77" y="22"/>
                    </a:cubicBezTo>
                    <a:cubicBezTo>
                      <a:pt x="76" y="21"/>
                      <a:pt x="76" y="20"/>
                      <a:pt x="74" y="20"/>
                    </a:cubicBezTo>
                    <a:cubicBezTo>
                      <a:pt x="75" y="20"/>
                      <a:pt x="75" y="19"/>
                      <a:pt x="75" y="17"/>
                    </a:cubicBezTo>
                    <a:cubicBezTo>
                      <a:pt x="75" y="16"/>
                      <a:pt x="74" y="16"/>
                      <a:pt x="73" y="16"/>
                    </a:cubicBezTo>
                    <a:cubicBezTo>
                      <a:pt x="71" y="17"/>
                      <a:pt x="69" y="19"/>
                      <a:pt x="67" y="20"/>
                    </a:cubicBezTo>
                    <a:cubicBezTo>
                      <a:pt x="65" y="14"/>
                      <a:pt x="72" y="13"/>
                      <a:pt x="75" y="12"/>
                    </a:cubicBezTo>
                    <a:close/>
                    <a:moveTo>
                      <a:pt x="64" y="33"/>
                    </a:moveTo>
                    <a:cubicBezTo>
                      <a:pt x="63" y="33"/>
                      <a:pt x="62" y="32"/>
                      <a:pt x="62" y="30"/>
                    </a:cubicBezTo>
                    <a:cubicBezTo>
                      <a:pt x="64" y="31"/>
                      <a:pt x="62" y="27"/>
                      <a:pt x="64" y="27"/>
                    </a:cubicBezTo>
                    <a:cubicBezTo>
                      <a:pt x="67" y="28"/>
                      <a:pt x="65" y="31"/>
                      <a:pt x="64" y="33"/>
                    </a:cubicBezTo>
                    <a:close/>
                    <a:moveTo>
                      <a:pt x="61" y="28"/>
                    </a:moveTo>
                    <a:cubicBezTo>
                      <a:pt x="59" y="26"/>
                      <a:pt x="63" y="25"/>
                      <a:pt x="62" y="24"/>
                    </a:cubicBezTo>
                    <a:cubicBezTo>
                      <a:pt x="65" y="25"/>
                      <a:pt x="62" y="27"/>
                      <a:pt x="61" y="28"/>
                    </a:cubicBezTo>
                    <a:close/>
                    <a:moveTo>
                      <a:pt x="64" y="12"/>
                    </a:moveTo>
                    <a:cubicBezTo>
                      <a:pt x="65" y="13"/>
                      <a:pt x="63" y="14"/>
                      <a:pt x="62" y="15"/>
                    </a:cubicBezTo>
                    <a:cubicBezTo>
                      <a:pt x="61" y="14"/>
                      <a:pt x="64" y="13"/>
                      <a:pt x="64" y="12"/>
                    </a:cubicBezTo>
                    <a:close/>
                    <a:moveTo>
                      <a:pt x="61" y="16"/>
                    </a:moveTo>
                    <a:cubicBezTo>
                      <a:pt x="62" y="16"/>
                      <a:pt x="61" y="18"/>
                      <a:pt x="60" y="18"/>
                    </a:cubicBezTo>
                    <a:cubicBezTo>
                      <a:pt x="59" y="18"/>
                      <a:pt x="61" y="16"/>
                      <a:pt x="61" y="16"/>
                    </a:cubicBezTo>
                    <a:close/>
                    <a:moveTo>
                      <a:pt x="62" y="38"/>
                    </a:moveTo>
                    <a:cubicBezTo>
                      <a:pt x="59" y="40"/>
                      <a:pt x="59" y="36"/>
                      <a:pt x="58" y="34"/>
                    </a:cubicBezTo>
                    <a:cubicBezTo>
                      <a:pt x="61" y="34"/>
                      <a:pt x="61" y="36"/>
                      <a:pt x="62" y="38"/>
                    </a:cubicBezTo>
                    <a:close/>
                    <a:moveTo>
                      <a:pt x="58" y="11"/>
                    </a:moveTo>
                    <a:cubicBezTo>
                      <a:pt x="56" y="15"/>
                      <a:pt x="53" y="18"/>
                      <a:pt x="50" y="22"/>
                    </a:cubicBezTo>
                    <a:cubicBezTo>
                      <a:pt x="51" y="19"/>
                      <a:pt x="53" y="11"/>
                      <a:pt x="58" y="11"/>
                    </a:cubicBezTo>
                    <a:close/>
                    <a:moveTo>
                      <a:pt x="52" y="24"/>
                    </a:moveTo>
                    <a:cubicBezTo>
                      <a:pt x="51" y="25"/>
                      <a:pt x="51" y="27"/>
                      <a:pt x="49" y="28"/>
                    </a:cubicBezTo>
                    <a:cubicBezTo>
                      <a:pt x="49" y="28"/>
                      <a:pt x="50" y="24"/>
                      <a:pt x="52" y="24"/>
                    </a:cubicBezTo>
                    <a:close/>
                    <a:moveTo>
                      <a:pt x="46" y="40"/>
                    </a:moveTo>
                    <a:cubicBezTo>
                      <a:pt x="49" y="40"/>
                      <a:pt x="49" y="43"/>
                      <a:pt x="47" y="45"/>
                    </a:cubicBezTo>
                    <a:cubicBezTo>
                      <a:pt x="44" y="45"/>
                      <a:pt x="46" y="42"/>
                      <a:pt x="46" y="40"/>
                    </a:cubicBezTo>
                    <a:close/>
                    <a:moveTo>
                      <a:pt x="46" y="55"/>
                    </a:moveTo>
                    <a:cubicBezTo>
                      <a:pt x="48" y="57"/>
                      <a:pt x="53" y="61"/>
                      <a:pt x="49" y="64"/>
                    </a:cubicBezTo>
                    <a:cubicBezTo>
                      <a:pt x="47" y="62"/>
                      <a:pt x="43" y="59"/>
                      <a:pt x="46" y="55"/>
                    </a:cubicBezTo>
                    <a:close/>
                    <a:moveTo>
                      <a:pt x="42" y="49"/>
                    </a:moveTo>
                    <a:cubicBezTo>
                      <a:pt x="43" y="49"/>
                      <a:pt x="43" y="50"/>
                      <a:pt x="44" y="51"/>
                    </a:cubicBezTo>
                    <a:cubicBezTo>
                      <a:pt x="43" y="52"/>
                      <a:pt x="43" y="55"/>
                      <a:pt x="41" y="55"/>
                    </a:cubicBezTo>
                    <a:cubicBezTo>
                      <a:pt x="41" y="53"/>
                      <a:pt x="40" y="51"/>
                      <a:pt x="42" y="49"/>
                    </a:cubicBezTo>
                    <a:close/>
                    <a:moveTo>
                      <a:pt x="39" y="36"/>
                    </a:moveTo>
                    <a:cubicBezTo>
                      <a:pt x="37" y="35"/>
                      <a:pt x="39" y="33"/>
                      <a:pt x="40" y="33"/>
                    </a:cubicBezTo>
                    <a:cubicBezTo>
                      <a:pt x="40" y="35"/>
                      <a:pt x="39" y="35"/>
                      <a:pt x="39" y="36"/>
                    </a:cubicBezTo>
                    <a:close/>
                    <a:moveTo>
                      <a:pt x="39" y="14"/>
                    </a:moveTo>
                    <a:cubicBezTo>
                      <a:pt x="38" y="15"/>
                      <a:pt x="38" y="16"/>
                      <a:pt x="36" y="16"/>
                    </a:cubicBezTo>
                    <a:cubicBezTo>
                      <a:pt x="36" y="14"/>
                      <a:pt x="38" y="15"/>
                      <a:pt x="39" y="14"/>
                    </a:cubicBezTo>
                    <a:close/>
                    <a:moveTo>
                      <a:pt x="38" y="20"/>
                    </a:moveTo>
                    <a:cubicBezTo>
                      <a:pt x="35" y="28"/>
                      <a:pt x="29" y="37"/>
                      <a:pt x="26" y="46"/>
                    </a:cubicBezTo>
                    <a:cubicBezTo>
                      <a:pt x="28" y="37"/>
                      <a:pt x="32" y="27"/>
                      <a:pt x="38" y="20"/>
                    </a:cubicBezTo>
                    <a:close/>
                    <a:moveTo>
                      <a:pt x="28" y="82"/>
                    </a:moveTo>
                    <a:cubicBezTo>
                      <a:pt x="27" y="82"/>
                      <a:pt x="26" y="80"/>
                      <a:pt x="27" y="78"/>
                    </a:cubicBezTo>
                    <a:cubicBezTo>
                      <a:pt x="29" y="78"/>
                      <a:pt x="29" y="81"/>
                      <a:pt x="28" y="82"/>
                    </a:cubicBezTo>
                    <a:close/>
                    <a:moveTo>
                      <a:pt x="25" y="22"/>
                    </a:moveTo>
                    <a:cubicBezTo>
                      <a:pt x="26" y="22"/>
                      <a:pt x="26" y="22"/>
                      <a:pt x="26" y="22"/>
                    </a:cubicBezTo>
                    <a:cubicBezTo>
                      <a:pt x="21" y="32"/>
                      <a:pt x="16" y="42"/>
                      <a:pt x="12" y="52"/>
                    </a:cubicBezTo>
                    <a:cubicBezTo>
                      <a:pt x="9" y="37"/>
                      <a:pt x="17" y="28"/>
                      <a:pt x="25" y="22"/>
                    </a:cubicBezTo>
                    <a:close/>
                    <a:moveTo>
                      <a:pt x="6" y="85"/>
                    </a:moveTo>
                    <a:cubicBezTo>
                      <a:pt x="5" y="81"/>
                      <a:pt x="5" y="78"/>
                      <a:pt x="5" y="74"/>
                    </a:cubicBezTo>
                    <a:cubicBezTo>
                      <a:pt x="8" y="77"/>
                      <a:pt x="7" y="82"/>
                      <a:pt x="6" y="85"/>
                    </a:cubicBezTo>
                    <a:close/>
                    <a:moveTo>
                      <a:pt x="7" y="67"/>
                    </a:moveTo>
                    <a:cubicBezTo>
                      <a:pt x="5" y="64"/>
                      <a:pt x="7" y="60"/>
                      <a:pt x="7" y="57"/>
                    </a:cubicBezTo>
                    <a:cubicBezTo>
                      <a:pt x="8" y="58"/>
                      <a:pt x="7" y="64"/>
                      <a:pt x="7" y="67"/>
                    </a:cubicBezTo>
                    <a:close/>
                    <a:moveTo>
                      <a:pt x="10" y="87"/>
                    </a:moveTo>
                    <a:cubicBezTo>
                      <a:pt x="12" y="92"/>
                      <a:pt x="14" y="102"/>
                      <a:pt x="14" y="108"/>
                    </a:cubicBezTo>
                    <a:cubicBezTo>
                      <a:pt x="12" y="104"/>
                      <a:pt x="8" y="95"/>
                      <a:pt x="10" y="87"/>
                    </a:cubicBezTo>
                    <a:close/>
                    <a:moveTo>
                      <a:pt x="15" y="79"/>
                    </a:moveTo>
                    <a:cubicBezTo>
                      <a:pt x="15" y="78"/>
                      <a:pt x="16" y="77"/>
                      <a:pt x="15" y="76"/>
                    </a:cubicBezTo>
                    <a:cubicBezTo>
                      <a:pt x="17" y="76"/>
                      <a:pt x="17" y="79"/>
                      <a:pt x="15" y="79"/>
                    </a:cubicBezTo>
                    <a:close/>
                    <a:moveTo>
                      <a:pt x="19" y="102"/>
                    </a:moveTo>
                    <a:cubicBezTo>
                      <a:pt x="18" y="101"/>
                      <a:pt x="18" y="98"/>
                      <a:pt x="17" y="96"/>
                    </a:cubicBezTo>
                    <a:cubicBezTo>
                      <a:pt x="18" y="97"/>
                      <a:pt x="20" y="100"/>
                      <a:pt x="19" y="102"/>
                    </a:cubicBezTo>
                    <a:close/>
                    <a:moveTo>
                      <a:pt x="23" y="112"/>
                    </a:moveTo>
                    <a:cubicBezTo>
                      <a:pt x="20" y="111"/>
                      <a:pt x="21" y="109"/>
                      <a:pt x="22" y="107"/>
                    </a:cubicBezTo>
                    <a:cubicBezTo>
                      <a:pt x="23" y="108"/>
                      <a:pt x="24" y="111"/>
                      <a:pt x="23" y="112"/>
                    </a:cubicBezTo>
                    <a:close/>
                    <a:moveTo>
                      <a:pt x="24" y="84"/>
                    </a:moveTo>
                    <a:cubicBezTo>
                      <a:pt x="25" y="85"/>
                      <a:pt x="27" y="86"/>
                      <a:pt x="26" y="88"/>
                    </a:cubicBezTo>
                    <a:cubicBezTo>
                      <a:pt x="25" y="87"/>
                      <a:pt x="24" y="86"/>
                      <a:pt x="24" y="84"/>
                    </a:cubicBezTo>
                    <a:close/>
                    <a:moveTo>
                      <a:pt x="26" y="104"/>
                    </a:moveTo>
                    <a:cubicBezTo>
                      <a:pt x="27" y="103"/>
                      <a:pt x="26" y="103"/>
                      <a:pt x="26" y="101"/>
                    </a:cubicBezTo>
                    <a:cubicBezTo>
                      <a:pt x="27" y="101"/>
                      <a:pt x="29" y="104"/>
                      <a:pt x="26" y="104"/>
                    </a:cubicBezTo>
                    <a:close/>
                    <a:moveTo>
                      <a:pt x="26" y="98"/>
                    </a:moveTo>
                    <a:cubicBezTo>
                      <a:pt x="26" y="97"/>
                      <a:pt x="27" y="97"/>
                      <a:pt x="27" y="96"/>
                    </a:cubicBezTo>
                    <a:cubicBezTo>
                      <a:pt x="29" y="96"/>
                      <a:pt x="29" y="98"/>
                      <a:pt x="30" y="99"/>
                    </a:cubicBezTo>
                    <a:cubicBezTo>
                      <a:pt x="29" y="100"/>
                      <a:pt x="27" y="97"/>
                      <a:pt x="26" y="98"/>
                    </a:cubicBezTo>
                    <a:close/>
                    <a:moveTo>
                      <a:pt x="31" y="108"/>
                    </a:moveTo>
                    <a:cubicBezTo>
                      <a:pt x="34" y="107"/>
                      <a:pt x="33" y="110"/>
                      <a:pt x="35" y="110"/>
                    </a:cubicBezTo>
                    <a:cubicBezTo>
                      <a:pt x="34" y="112"/>
                      <a:pt x="34" y="114"/>
                      <a:pt x="32" y="114"/>
                    </a:cubicBezTo>
                    <a:cubicBezTo>
                      <a:pt x="31" y="112"/>
                      <a:pt x="29" y="110"/>
                      <a:pt x="31" y="108"/>
                    </a:cubicBezTo>
                    <a:close/>
                    <a:moveTo>
                      <a:pt x="33" y="122"/>
                    </a:moveTo>
                    <a:cubicBezTo>
                      <a:pt x="32" y="123"/>
                      <a:pt x="34" y="125"/>
                      <a:pt x="32" y="125"/>
                    </a:cubicBezTo>
                    <a:cubicBezTo>
                      <a:pt x="32" y="123"/>
                      <a:pt x="31" y="122"/>
                      <a:pt x="33" y="122"/>
                    </a:cubicBezTo>
                    <a:close/>
                    <a:moveTo>
                      <a:pt x="35" y="131"/>
                    </a:moveTo>
                    <a:cubicBezTo>
                      <a:pt x="33" y="130"/>
                      <a:pt x="32" y="126"/>
                      <a:pt x="33" y="124"/>
                    </a:cubicBezTo>
                    <a:cubicBezTo>
                      <a:pt x="36" y="125"/>
                      <a:pt x="36" y="129"/>
                      <a:pt x="35" y="131"/>
                    </a:cubicBezTo>
                    <a:close/>
                    <a:moveTo>
                      <a:pt x="39" y="123"/>
                    </a:moveTo>
                    <a:cubicBezTo>
                      <a:pt x="35" y="122"/>
                      <a:pt x="36" y="118"/>
                      <a:pt x="38" y="116"/>
                    </a:cubicBezTo>
                    <a:cubicBezTo>
                      <a:pt x="40" y="115"/>
                      <a:pt x="40" y="117"/>
                      <a:pt x="41" y="118"/>
                    </a:cubicBezTo>
                    <a:cubicBezTo>
                      <a:pt x="40" y="119"/>
                      <a:pt x="40" y="121"/>
                      <a:pt x="39" y="123"/>
                    </a:cubicBezTo>
                    <a:close/>
                    <a:moveTo>
                      <a:pt x="41" y="88"/>
                    </a:moveTo>
                    <a:cubicBezTo>
                      <a:pt x="43" y="88"/>
                      <a:pt x="44" y="91"/>
                      <a:pt x="45" y="92"/>
                    </a:cubicBezTo>
                    <a:cubicBezTo>
                      <a:pt x="45" y="94"/>
                      <a:pt x="43" y="95"/>
                      <a:pt x="42" y="97"/>
                    </a:cubicBezTo>
                    <a:cubicBezTo>
                      <a:pt x="39" y="95"/>
                      <a:pt x="39" y="91"/>
                      <a:pt x="41" y="88"/>
                    </a:cubicBezTo>
                    <a:close/>
                    <a:moveTo>
                      <a:pt x="42" y="108"/>
                    </a:moveTo>
                    <a:cubicBezTo>
                      <a:pt x="46" y="109"/>
                      <a:pt x="44" y="112"/>
                      <a:pt x="43" y="114"/>
                    </a:cubicBezTo>
                    <a:cubicBezTo>
                      <a:pt x="41" y="113"/>
                      <a:pt x="41" y="110"/>
                      <a:pt x="42" y="108"/>
                    </a:cubicBezTo>
                    <a:close/>
                    <a:moveTo>
                      <a:pt x="42" y="145"/>
                    </a:moveTo>
                    <a:cubicBezTo>
                      <a:pt x="47" y="146"/>
                      <a:pt x="52" y="149"/>
                      <a:pt x="58" y="151"/>
                    </a:cubicBezTo>
                    <a:cubicBezTo>
                      <a:pt x="52" y="152"/>
                      <a:pt x="48" y="148"/>
                      <a:pt x="42" y="145"/>
                    </a:cubicBezTo>
                    <a:close/>
                    <a:moveTo>
                      <a:pt x="55" y="154"/>
                    </a:moveTo>
                    <a:cubicBezTo>
                      <a:pt x="56" y="153"/>
                      <a:pt x="58" y="155"/>
                      <a:pt x="60" y="155"/>
                    </a:cubicBezTo>
                    <a:cubicBezTo>
                      <a:pt x="58" y="157"/>
                      <a:pt x="56" y="154"/>
                      <a:pt x="55" y="154"/>
                    </a:cubicBezTo>
                    <a:close/>
                    <a:moveTo>
                      <a:pt x="65" y="146"/>
                    </a:moveTo>
                    <a:cubicBezTo>
                      <a:pt x="61" y="145"/>
                      <a:pt x="57" y="144"/>
                      <a:pt x="53" y="142"/>
                    </a:cubicBezTo>
                    <a:cubicBezTo>
                      <a:pt x="55" y="139"/>
                      <a:pt x="57" y="135"/>
                      <a:pt x="60" y="131"/>
                    </a:cubicBezTo>
                    <a:cubicBezTo>
                      <a:pt x="63" y="132"/>
                      <a:pt x="62" y="137"/>
                      <a:pt x="61" y="139"/>
                    </a:cubicBezTo>
                    <a:cubicBezTo>
                      <a:pt x="61" y="141"/>
                      <a:pt x="62" y="141"/>
                      <a:pt x="62" y="142"/>
                    </a:cubicBezTo>
                    <a:cubicBezTo>
                      <a:pt x="65" y="142"/>
                      <a:pt x="65" y="138"/>
                      <a:pt x="67" y="139"/>
                    </a:cubicBezTo>
                    <a:cubicBezTo>
                      <a:pt x="68" y="142"/>
                      <a:pt x="66" y="145"/>
                      <a:pt x="65" y="146"/>
                    </a:cubicBezTo>
                    <a:close/>
                    <a:moveTo>
                      <a:pt x="64" y="130"/>
                    </a:moveTo>
                    <a:cubicBezTo>
                      <a:pt x="63" y="130"/>
                      <a:pt x="64" y="128"/>
                      <a:pt x="62" y="129"/>
                    </a:cubicBezTo>
                    <a:cubicBezTo>
                      <a:pt x="63" y="124"/>
                      <a:pt x="65" y="123"/>
                      <a:pt x="66" y="119"/>
                    </a:cubicBezTo>
                    <a:cubicBezTo>
                      <a:pt x="67" y="119"/>
                      <a:pt x="67" y="121"/>
                      <a:pt x="68" y="121"/>
                    </a:cubicBezTo>
                    <a:cubicBezTo>
                      <a:pt x="67" y="124"/>
                      <a:pt x="65" y="126"/>
                      <a:pt x="64" y="130"/>
                    </a:cubicBezTo>
                    <a:close/>
                    <a:moveTo>
                      <a:pt x="72" y="128"/>
                    </a:moveTo>
                    <a:cubicBezTo>
                      <a:pt x="73" y="128"/>
                      <a:pt x="73" y="128"/>
                      <a:pt x="73" y="128"/>
                    </a:cubicBezTo>
                    <a:cubicBezTo>
                      <a:pt x="73" y="132"/>
                      <a:pt x="70" y="133"/>
                      <a:pt x="69" y="137"/>
                    </a:cubicBezTo>
                    <a:cubicBezTo>
                      <a:pt x="66" y="134"/>
                      <a:pt x="72" y="131"/>
                      <a:pt x="72" y="128"/>
                    </a:cubicBezTo>
                    <a:close/>
                    <a:moveTo>
                      <a:pt x="73" y="140"/>
                    </a:moveTo>
                    <a:cubicBezTo>
                      <a:pt x="70" y="138"/>
                      <a:pt x="75" y="135"/>
                      <a:pt x="76" y="132"/>
                    </a:cubicBezTo>
                    <a:cubicBezTo>
                      <a:pt x="77" y="132"/>
                      <a:pt x="77" y="133"/>
                      <a:pt x="77" y="133"/>
                    </a:cubicBezTo>
                    <a:cubicBezTo>
                      <a:pt x="77" y="137"/>
                      <a:pt x="74" y="139"/>
                      <a:pt x="73" y="140"/>
                    </a:cubicBezTo>
                    <a:close/>
                    <a:moveTo>
                      <a:pt x="81" y="148"/>
                    </a:moveTo>
                    <a:cubicBezTo>
                      <a:pt x="84" y="146"/>
                      <a:pt x="86" y="144"/>
                      <a:pt x="89" y="142"/>
                    </a:cubicBezTo>
                    <a:cubicBezTo>
                      <a:pt x="87" y="145"/>
                      <a:pt x="85" y="147"/>
                      <a:pt x="81" y="148"/>
                    </a:cubicBezTo>
                    <a:close/>
                    <a:moveTo>
                      <a:pt x="75" y="144"/>
                    </a:moveTo>
                    <a:cubicBezTo>
                      <a:pt x="76" y="142"/>
                      <a:pt x="77" y="139"/>
                      <a:pt x="79" y="137"/>
                    </a:cubicBezTo>
                    <a:cubicBezTo>
                      <a:pt x="81" y="137"/>
                      <a:pt x="81" y="140"/>
                      <a:pt x="83" y="140"/>
                    </a:cubicBezTo>
                    <a:cubicBezTo>
                      <a:pt x="86" y="139"/>
                      <a:pt x="86" y="134"/>
                      <a:pt x="90" y="135"/>
                    </a:cubicBezTo>
                    <a:cubicBezTo>
                      <a:pt x="86" y="140"/>
                      <a:pt x="81" y="142"/>
                      <a:pt x="75" y="144"/>
                    </a:cubicBezTo>
                    <a:close/>
                    <a:moveTo>
                      <a:pt x="90" y="109"/>
                    </a:moveTo>
                    <a:cubicBezTo>
                      <a:pt x="91" y="109"/>
                      <a:pt x="94" y="112"/>
                      <a:pt x="93" y="114"/>
                    </a:cubicBezTo>
                    <a:cubicBezTo>
                      <a:pt x="91" y="113"/>
                      <a:pt x="88" y="111"/>
                      <a:pt x="90" y="109"/>
                    </a:cubicBezTo>
                    <a:close/>
                    <a:moveTo>
                      <a:pt x="92" y="130"/>
                    </a:moveTo>
                    <a:cubicBezTo>
                      <a:pt x="93" y="126"/>
                      <a:pt x="96" y="124"/>
                      <a:pt x="97" y="120"/>
                    </a:cubicBezTo>
                    <a:cubicBezTo>
                      <a:pt x="98" y="124"/>
                      <a:pt x="95" y="129"/>
                      <a:pt x="92" y="130"/>
                    </a:cubicBezTo>
                    <a:close/>
                    <a:moveTo>
                      <a:pt x="94" y="99"/>
                    </a:moveTo>
                    <a:cubicBezTo>
                      <a:pt x="97" y="100"/>
                      <a:pt x="98" y="102"/>
                      <a:pt x="99" y="104"/>
                    </a:cubicBezTo>
                    <a:cubicBezTo>
                      <a:pt x="98" y="106"/>
                      <a:pt x="97" y="106"/>
                      <a:pt x="97" y="108"/>
                    </a:cubicBezTo>
                    <a:cubicBezTo>
                      <a:pt x="93" y="106"/>
                      <a:pt x="92" y="103"/>
                      <a:pt x="94" y="99"/>
                    </a:cubicBezTo>
                    <a:close/>
                    <a:moveTo>
                      <a:pt x="119" y="88"/>
                    </a:moveTo>
                    <a:cubicBezTo>
                      <a:pt x="118" y="108"/>
                      <a:pt x="113" y="129"/>
                      <a:pt x="99" y="138"/>
                    </a:cubicBezTo>
                    <a:cubicBezTo>
                      <a:pt x="100" y="129"/>
                      <a:pt x="106" y="123"/>
                      <a:pt x="109" y="115"/>
                    </a:cubicBezTo>
                    <a:cubicBezTo>
                      <a:pt x="110" y="113"/>
                      <a:pt x="110" y="111"/>
                      <a:pt x="110" y="110"/>
                    </a:cubicBezTo>
                    <a:cubicBezTo>
                      <a:pt x="111" y="108"/>
                      <a:pt x="114" y="106"/>
                      <a:pt x="114" y="104"/>
                    </a:cubicBezTo>
                    <a:cubicBezTo>
                      <a:pt x="117" y="94"/>
                      <a:pt x="113" y="83"/>
                      <a:pt x="116" y="75"/>
                    </a:cubicBezTo>
                    <a:cubicBezTo>
                      <a:pt x="115" y="71"/>
                      <a:pt x="113" y="66"/>
                      <a:pt x="114" y="61"/>
                    </a:cubicBezTo>
                    <a:cubicBezTo>
                      <a:pt x="113" y="58"/>
                      <a:pt x="112" y="58"/>
                      <a:pt x="113" y="54"/>
                    </a:cubicBezTo>
                    <a:cubicBezTo>
                      <a:pt x="111" y="48"/>
                      <a:pt x="107" y="43"/>
                      <a:pt x="105" y="37"/>
                    </a:cubicBezTo>
                    <a:cubicBezTo>
                      <a:pt x="117" y="48"/>
                      <a:pt x="120" y="68"/>
                      <a:pt x="119" y="88"/>
                    </a:cubicBezTo>
                    <a:close/>
                    <a:moveTo>
                      <a:pt x="106" y="63"/>
                    </a:moveTo>
                    <a:cubicBezTo>
                      <a:pt x="105" y="61"/>
                      <a:pt x="108" y="58"/>
                      <a:pt x="109" y="55"/>
                    </a:cubicBezTo>
                    <a:cubicBezTo>
                      <a:pt x="112" y="58"/>
                      <a:pt x="110" y="62"/>
                      <a:pt x="106" y="63"/>
                    </a:cubicBezTo>
                    <a:close/>
                    <a:moveTo>
                      <a:pt x="109" y="102"/>
                    </a:moveTo>
                    <a:cubicBezTo>
                      <a:pt x="108" y="103"/>
                      <a:pt x="108" y="106"/>
                      <a:pt x="107" y="107"/>
                    </a:cubicBezTo>
                    <a:cubicBezTo>
                      <a:pt x="103" y="105"/>
                      <a:pt x="107" y="103"/>
                      <a:pt x="107" y="101"/>
                    </a:cubicBezTo>
                    <a:cubicBezTo>
                      <a:pt x="108" y="100"/>
                      <a:pt x="108" y="102"/>
                      <a:pt x="109" y="102"/>
                    </a:cubicBezTo>
                    <a:close/>
                    <a:moveTo>
                      <a:pt x="108" y="84"/>
                    </a:moveTo>
                    <a:cubicBezTo>
                      <a:pt x="108" y="86"/>
                      <a:pt x="107" y="88"/>
                      <a:pt x="105" y="89"/>
                    </a:cubicBezTo>
                    <a:cubicBezTo>
                      <a:pt x="104" y="86"/>
                      <a:pt x="105" y="84"/>
                      <a:pt x="108" y="84"/>
                    </a:cubicBezTo>
                    <a:close/>
                    <a:moveTo>
                      <a:pt x="104" y="85"/>
                    </a:moveTo>
                    <a:cubicBezTo>
                      <a:pt x="102" y="85"/>
                      <a:pt x="104" y="82"/>
                      <a:pt x="104" y="81"/>
                    </a:cubicBezTo>
                    <a:cubicBezTo>
                      <a:pt x="106" y="81"/>
                      <a:pt x="106" y="84"/>
                      <a:pt x="104" y="85"/>
                    </a:cubicBezTo>
                    <a:close/>
                    <a:moveTo>
                      <a:pt x="104" y="111"/>
                    </a:moveTo>
                    <a:cubicBezTo>
                      <a:pt x="104" y="115"/>
                      <a:pt x="104" y="115"/>
                      <a:pt x="103" y="118"/>
                    </a:cubicBezTo>
                    <a:cubicBezTo>
                      <a:pt x="102" y="117"/>
                      <a:pt x="102" y="112"/>
                      <a:pt x="104" y="111"/>
                    </a:cubicBezTo>
                    <a:close/>
                    <a:moveTo>
                      <a:pt x="108" y="49"/>
                    </a:moveTo>
                    <a:cubicBezTo>
                      <a:pt x="106" y="51"/>
                      <a:pt x="104" y="54"/>
                      <a:pt x="104" y="57"/>
                    </a:cubicBezTo>
                    <a:cubicBezTo>
                      <a:pt x="102" y="54"/>
                      <a:pt x="99" y="48"/>
                      <a:pt x="102" y="45"/>
                    </a:cubicBezTo>
                    <a:cubicBezTo>
                      <a:pt x="101" y="44"/>
                      <a:pt x="100" y="44"/>
                      <a:pt x="99" y="43"/>
                    </a:cubicBezTo>
                    <a:cubicBezTo>
                      <a:pt x="99" y="40"/>
                      <a:pt x="99" y="38"/>
                      <a:pt x="100" y="37"/>
                    </a:cubicBezTo>
                    <a:cubicBezTo>
                      <a:pt x="103" y="40"/>
                      <a:pt x="105" y="46"/>
                      <a:pt x="108"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
              <p:cNvSpPr>
                <a:spLocks noEditPoints="1"/>
              </p:cNvSpPr>
              <p:nvPr/>
            </p:nvSpPr>
            <p:spPr bwMode="auto">
              <a:xfrm>
                <a:off x="6427788" y="3460750"/>
                <a:ext cx="647700" cy="1489075"/>
              </a:xfrm>
              <a:custGeom>
                <a:avLst/>
                <a:gdLst>
                  <a:gd name="T0" fmla="*/ 90 w 300"/>
                  <a:gd name="T1" fmla="*/ 107 h 693"/>
                  <a:gd name="T2" fmla="*/ 154 w 300"/>
                  <a:gd name="T3" fmla="*/ 627 h 693"/>
                  <a:gd name="T4" fmla="*/ 193 w 300"/>
                  <a:gd name="T5" fmla="*/ 684 h 693"/>
                  <a:gd name="T6" fmla="*/ 246 w 300"/>
                  <a:gd name="T7" fmla="*/ 201 h 693"/>
                  <a:gd name="T8" fmla="*/ 220 w 300"/>
                  <a:gd name="T9" fmla="*/ 585 h 693"/>
                  <a:gd name="T10" fmla="*/ 89 w 300"/>
                  <a:gd name="T11" fmla="*/ 145 h 693"/>
                  <a:gd name="T12" fmla="*/ 139 w 300"/>
                  <a:gd name="T13" fmla="*/ 146 h 693"/>
                  <a:gd name="T14" fmla="*/ 113 w 300"/>
                  <a:gd name="T15" fmla="*/ 182 h 693"/>
                  <a:gd name="T16" fmla="*/ 163 w 300"/>
                  <a:gd name="T17" fmla="*/ 182 h 693"/>
                  <a:gd name="T18" fmla="*/ 205 w 300"/>
                  <a:gd name="T19" fmla="*/ 285 h 693"/>
                  <a:gd name="T20" fmla="*/ 188 w 300"/>
                  <a:gd name="T21" fmla="*/ 319 h 693"/>
                  <a:gd name="T22" fmla="*/ 161 w 300"/>
                  <a:gd name="T23" fmla="*/ 299 h 693"/>
                  <a:gd name="T24" fmla="*/ 121 w 300"/>
                  <a:gd name="T25" fmla="*/ 302 h 693"/>
                  <a:gd name="T26" fmla="*/ 154 w 300"/>
                  <a:gd name="T27" fmla="*/ 290 h 693"/>
                  <a:gd name="T28" fmla="*/ 133 w 300"/>
                  <a:gd name="T29" fmla="*/ 257 h 693"/>
                  <a:gd name="T30" fmla="*/ 150 w 300"/>
                  <a:gd name="T31" fmla="*/ 270 h 693"/>
                  <a:gd name="T32" fmla="*/ 159 w 300"/>
                  <a:gd name="T33" fmla="*/ 237 h 693"/>
                  <a:gd name="T34" fmla="*/ 144 w 300"/>
                  <a:gd name="T35" fmla="*/ 288 h 693"/>
                  <a:gd name="T36" fmla="*/ 176 w 300"/>
                  <a:gd name="T37" fmla="*/ 214 h 693"/>
                  <a:gd name="T38" fmla="*/ 169 w 300"/>
                  <a:gd name="T39" fmla="*/ 212 h 693"/>
                  <a:gd name="T40" fmla="*/ 124 w 300"/>
                  <a:gd name="T41" fmla="*/ 246 h 693"/>
                  <a:gd name="T42" fmla="*/ 141 w 300"/>
                  <a:gd name="T43" fmla="*/ 340 h 693"/>
                  <a:gd name="T44" fmla="*/ 164 w 300"/>
                  <a:gd name="T45" fmla="*/ 285 h 693"/>
                  <a:gd name="T46" fmla="*/ 188 w 300"/>
                  <a:gd name="T47" fmla="*/ 193 h 693"/>
                  <a:gd name="T48" fmla="*/ 202 w 300"/>
                  <a:gd name="T49" fmla="*/ 316 h 693"/>
                  <a:gd name="T50" fmla="*/ 186 w 300"/>
                  <a:gd name="T51" fmla="*/ 182 h 693"/>
                  <a:gd name="T52" fmla="*/ 141 w 300"/>
                  <a:gd name="T53" fmla="*/ 195 h 693"/>
                  <a:gd name="T54" fmla="*/ 111 w 300"/>
                  <a:gd name="T55" fmla="*/ 148 h 693"/>
                  <a:gd name="T56" fmla="*/ 133 w 300"/>
                  <a:gd name="T57" fmla="*/ 338 h 693"/>
                  <a:gd name="T58" fmla="*/ 148 w 300"/>
                  <a:gd name="T59" fmla="*/ 368 h 693"/>
                  <a:gd name="T60" fmla="*/ 168 w 300"/>
                  <a:gd name="T61" fmla="*/ 283 h 693"/>
                  <a:gd name="T62" fmla="*/ 194 w 300"/>
                  <a:gd name="T63" fmla="*/ 342 h 693"/>
                  <a:gd name="T64" fmla="*/ 203 w 300"/>
                  <a:gd name="T65" fmla="*/ 366 h 693"/>
                  <a:gd name="T66" fmla="*/ 210 w 300"/>
                  <a:gd name="T67" fmla="*/ 461 h 693"/>
                  <a:gd name="T68" fmla="*/ 186 w 300"/>
                  <a:gd name="T69" fmla="*/ 142 h 693"/>
                  <a:gd name="T70" fmla="*/ 169 w 300"/>
                  <a:gd name="T71" fmla="*/ 169 h 693"/>
                  <a:gd name="T72" fmla="*/ 143 w 300"/>
                  <a:gd name="T73" fmla="*/ 142 h 693"/>
                  <a:gd name="T74" fmla="*/ 113 w 300"/>
                  <a:gd name="T75" fmla="*/ 151 h 693"/>
                  <a:gd name="T76" fmla="*/ 123 w 300"/>
                  <a:gd name="T77" fmla="*/ 332 h 693"/>
                  <a:gd name="T78" fmla="*/ 137 w 300"/>
                  <a:gd name="T79" fmla="*/ 503 h 693"/>
                  <a:gd name="T80" fmla="*/ 141 w 300"/>
                  <a:gd name="T81" fmla="*/ 444 h 693"/>
                  <a:gd name="T82" fmla="*/ 150 w 300"/>
                  <a:gd name="T83" fmla="*/ 622 h 693"/>
                  <a:gd name="T84" fmla="*/ 147 w 300"/>
                  <a:gd name="T85" fmla="*/ 376 h 693"/>
                  <a:gd name="T86" fmla="*/ 177 w 300"/>
                  <a:gd name="T87" fmla="*/ 326 h 693"/>
                  <a:gd name="T88" fmla="*/ 192 w 300"/>
                  <a:gd name="T89" fmla="*/ 441 h 693"/>
                  <a:gd name="T90" fmla="*/ 211 w 300"/>
                  <a:gd name="T91" fmla="*/ 542 h 693"/>
                  <a:gd name="T92" fmla="*/ 217 w 300"/>
                  <a:gd name="T93" fmla="*/ 583 h 693"/>
                  <a:gd name="T94" fmla="*/ 214 w 300"/>
                  <a:gd name="T95" fmla="*/ 252 h 693"/>
                  <a:gd name="T96" fmla="*/ 169 w 300"/>
                  <a:gd name="T97" fmla="*/ 128 h 693"/>
                  <a:gd name="T98" fmla="*/ 119 w 300"/>
                  <a:gd name="T99" fmla="*/ 114 h 693"/>
                  <a:gd name="T100" fmla="*/ 45 w 300"/>
                  <a:gd name="T101" fmla="*/ 191 h 693"/>
                  <a:gd name="T102" fmla="*/ 97 w 300"/>
                  <a:gd name="T103" fmla="*/ 312 h 693"/>
                  <a:gd name="T104" fmla="*/ 114 w 300"/>
                  <a:gd name="T105" fmla="*/ 370 h 693"/>
                  <a:gd name="T106" fmla="*/ 134 w 300"/>
                  <a:gd name="T107" fmla="*/ 543 h 693"/>
                  <a:gd name="T108" fmla="*/ 150 w 300"/>
                  <a:gd name="T109" fmla="*/ 682 h 693"/>
                  <a:gd name="T110" fmla="*/ 162 w 300"/>
                  <a:gd name="T111" fmla="*/ 643 h 693"/>
                  <a:gd name="T112" fmla="*/ 164 w 300"/>
                  <a:gd name="T113" fmla="*/ 355 h 693"/>
                  <a:gd name="T114" fmla="*/ 192 w 300"/>
                  <a:gd name="T115" fmla="*/ 434 h 693"/>
                  <a:gd name="T116" fmla="*/ 192 w 300"/>
                  <a:gd name="T117" fmla="*/ 663 h 693"/>
                  <a:gd name="T118" fmla="*/ 211 w 300"/>
                  <a:gd name="T119" fmla="*/ 662 h 693"/>
                  <a:gd name="T120" fmla="*/ 238 w 300"/>
                  <a:gd name="T121" fmla="*/ 660 h 693"/>
                  <a:gd name="T122" fmla="*/ 217 w 300"/>
                  <a:gd name="T123" fmla="*/ 384 h 693"/>
                  <a:gd name="T124" fmla="*/ 267 w 300"/>
                  <a:gd name="T125" fmla="*/ 203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693">
                    <a:moveTo>
                      <a:pt x="291" y="55"/>
                    </a:moveTo>
                    <a:cubicBezTo>
                      <a:pt x="289" y="52"/>
                      <a:pt x="288" y="51"/>
                      <a:pt x="287" y="48"/>
                    </a:cubicBezTo>
                    <a:cubicBezTo>
                      <a:pt x="285" y="43"/>
                      <a:pt x="282" y="36"/>
                      <a:pt x="281" y="32"/>
                    </a:cubicBezTo>
                    <a:cubicBezTo>
                      <a:pt x="280" y="23"/>
                      <a:pt x="284" y="12"/>
                      <a:pt x="282" y="3"/>
                    </a:cubicBezTo>
                    <a:cubicBezTo>
                      <a:pt x="280" y="1"/>
                      <a:pt x="280" y="2"/>
                      <a:pt x="277" y="3"/>
                    </a:cubicBezTo>
                    <a:cubicBezTo>
                      <a:pt x="275" y="2"/>
                      <a:pt x="275" y="0"/>
                      <a:pt x="273" y="0"/>
                    </a:cubicBezTo>
                    <a:cubicBezTo>
                      <a:pt x="272" y="1"/>
                      <a:pt x="271" y="1"/>
                      <a:pt x="271" y="2"/>
                    </a:cubicBezTo>
                    <a:cubicBezTo>
                      <a:pt x="272" y="5"/>
                      <a:pt x="275" y="5"/>
                      <a:pt x="277" y="8"/>
                    </a:cubicBezTo>
                    <a:cubicBezTo>
                      <a:pt x="278" y="16"/>
                      <a:pt x="277" y="23"/>
                      <a:pt x="278" y="32"/>
                    </a:cubicBezTo>
                    <a:cubicBezTo>
                      <a:pt x="277" y="32"/>
                      <a:pt x="277" y="33"/>
                      <a:pt x="275" y="33"/>
                    </a:cubicBezTo>
                    <a:cubicBezTo>
                      <a:pt x="274" y="23"/>
                      <a:pt x="276" y="15"/>
                      <a:pt x="273" y="7"/>
                    </a:cubicBezTo>
                    <a:cubicBezTo>
                      <a:pt x="271" y="7"/>
                      <a:pt x="270" y="7"/>
                      <a:pt x="269" y="7"/>
                    </a:cubicBezTo>
                    <a:cubicBezTo>
                      <a:pt x="272" y="22"/>
                      <a:pt x="274" y="42"/>
                      <a:pt x="273" y="57"/>
                    </a:cubicBezTo>
                    <a:cubicBezTo>
                      <a:pt x="273" y="63"/>
                      <a:pt x="270" y="69"/>
                      <a:pt x="274" y="74"/>
                    </a:cubicBezTo>
                    <a:cubicBezTo>
                      <a:pt x="277" y="73"/>
                      <a:pt x="277" y="70"/>
                      <a:pt x="277" y="67"/>
                    </a:cubicBezTo>
                    <a:cubicBezTo>
                      <a:pt x="279" y="69"/>
                      <a:pt x="278" y="66"/>
                      <a:pt x="281" y="67"/>
                    </a:cubicBezTo>
                    <a:cubicBezTo>
                      <a:pt x="280" y="74"/>
                      <a:pt x="281" y="81"/>
                      <a:pt x="280" y="86"/>
                    </a:cubicBezTo>
                    <a:cubicBezTo>
                      <a:pt x="279" y="85"/>
                      <a:pt x="277" y="85"/>
                      <a:pt x="275" y="85"/>
                    </a:cubicBezTo>
                    <a:cubicBezTo>
                      <a:pt x="272" y="87"/>
                      <a:pt x="273" y="89"/>
                      <a:pt x="273" y="92"/>
                    </a:cubicBezTo>
                    <a:cubicBezTo>
                      <a:pt x="273" y="106"/>
                      <a:pt x="275" y="121"/>
                      <a:pt x="274" y="136"/>
                    </a:cubicBezTo>
                    <a:cubicBezTo>
                      <a:pt x="272" y="156"/>
                      <a:pt x="268" y="177"/>
                      <a:pt x="263" y="194"/>
                    </a:cubicBezTo>
                    <a:cubicBezTo>
                      <a:pt x="263" y="192"/>
                      <a:pt x="261" y="194"/>
                      <a:pt x="260" y="194"/>
                    </a:cubicBezTo>
                    <a:cubicBezTo>
                      <a:pt x="254" y="181"/>
                      <a:pt x="248" y="170"/>
                      <a:pt x="243" y="158"/>
                    </a:cubicBezTo>
                    <a:cubicBezTo>
                      <a:pt x="239" y="146"/>
                      <a:pt x="234" y="136"/>
                      <a:pt x="231" y="123"/>
                    </a:cubicBezTo>
                    <a:cubicBezTo>
                      <a:pt x="231" y="123"/>
                      <a:pt x="229" y="123"/>
                      <a:pt x="229" y="122"/>
                    </a:cubicBezTo>
                    <a:cubicBezTo>
                      <a:pt x="228" y="118"/>
                      <a:pt x="227" y="112"/>
                      <a:pt x="226" y="107"/>
                    </a:cubicBezTo>
                    <a:cubicBezTo>
                      <a:pt x="226" y="106"/>
                      <a:pt x="226" y="104"/>
                      <a:pt x="224" y="103"/>
                    </a:cubicBezTo>
                    <a:cubicBezTo>
                      <a:pt x="223" y="103"/>
                      <a:pt x="224" y="105"/>
                      <a:pt x="223" y="104"/>
                    </a:cubicBezTo>
                    <a:cubicBezTo>
                      <a:pt x="223" y="118"/>
                      <a:pt x="230" y="130"/>
                      <a:pt x="234" y="142"/>
                    </a:cubicBezTo>
                    <a:cubicBezTo>
                      <a:pt x="234" y="141"/>
                      <a:pt x="234" y="143"/>
                      <a:pt x="234" y="143"/>
                    </a:cubicBezTo>
                    <a:cubicBezTo>
                      <a:pt x="234" y="150"/>
                      <a:pt x="236" y="155"/>
                      <a:pt x="237" y="161"/>
                    </a:cubicBezTo>
                    <a:cubicBezTo>
                      <a:pt x="231" y="149"/>
                      <a:pt x="230" y="137"/>
                      <a:pt x="226" y="123"/>
                    </a:cubicBezTo>
                    <a:cubicBezTo>
                      <a:pt x="224" y="123"/>
                      <a:pt x="224" y="121"/>
                      <a:pt x="223" y="120"/>
                    </a:cubicBezTo>
                    <a:cubicBezTo>
                      <a:pt x="223" y="118"/>
                      <a:pt x="224" y="117"/>
                      <a:pt x="223" y="116"/>
                    </a:cubicBezTo>
                    <a:cubicBezTo>
                      <a:pt x="222" y="115"/>
                      <a:pt x="221" y="115"/>
                      <a:pt x="220" y="115"/>
                    </a:cubicBezTo>
                    <a:cubicBezTo>
                      <a:pt x="219" y="115"/>
                      <a:pt x="219" y="116"/>
                      <a:pt x="218" y="117"/>
                    </a:cubicBezTo>
                    <a:cubicBezTo>
                      <a:pt x="214" y="117"/>
                      <a:pt x="213" y="111"/>
                      <a:pt x="210" y="109"/>
                    </a:cubicBezTo>
                    <a:cubicBezTo>
                      <a:pt x="209" y="105"/>
                      <a:pt x="206" y="103"/>
                      <a:pt x="204" y="100"/>
                    </a:cubicBezTo>
                    <a:cubicBezTo>
                      <a:pt x="204" y="98"/>
                      <a:pt x="204" y="95"/>
                      <a:pt x="201" y="96"/>
                    </a:cubicBezTo>
                    <a:cubicBezTo>
                      <a:pt x="200" y="98"/>
                      <a:pt x="202" y="100"/>
                      <a:pt x="202" y="103"/>
                    </a:cubicBezTo>
                    <a:cubicBezTo>
                      <a:pt x="182" y="105"/>
                      <a:pt x="170" y="114"/>
                      <a:pt x="148" y="112"/>
                    </a:cubicBezTo>
                    <a:cubicBezTo>
                      <a:pt x="147" y="111"/>
                      <a:pt x="147" y="110"/>
                      <a:pt x="146" y="109"/>
                    </a:cubicBezTo>
                    <a:cubicBezTo>
                      <a:pt x="141" y="113"/>
                      <a:pt x="132" y="111"/>
                      <a:pt x="126" y="111"/>
                    </a:cubicBezTo>
                    <a:cubicBezTo>
                      <a:pt x="127" y="110"/>
                      <a:pt x="126" y="110"/>
                      <a:pt x="126" y="108"/>
                    </a:cubicBezTo>
                    <a:cubicBezTo>
                      <a:pt x="121" y="108"/>
                      <a:pt x="116" y="109"/>
                      <a:pt x="112" y="106"/>
                    </a:cubicBezTo>
                    <a:cubicBezTo>
                      <a:pt x="103" y="106"/>
                      <a:pt x="97" y="109"/>
                      <a:pt x="90" y="107"/>
                    </a:cubicBezTo>
                    <a:cubicBezTo>
                      <a:pt x="88" y="109"/>
                      <a:pt x="86" y="111"/>
                      <a:pt x="84" y="113"/>
                    </a:cubicBezTo>
                    <a:cubicBezTo>
                      <a:pt x="84" y="114"/>
                      <a:pt x="85" y="114"/>
                      <a:pt x="85" y="116"/>
                    </a:cubicBezTo>
                    <a:cubicBezTo>
                      <a:pt x="83" y="119"/>
                      <a:pt x="81" y="121"/>
                      <a:pt x="80" y="125"/>
                    </a:cubicBezTo>
                    <a:cubicBezTo>
                      <a:pt x="73" y="135"/>
                      <a:pt x="68" y="143"/>
                      <a:pt x="61" y="152"/>
                    </a:cubicBezTo>
                    <a:cubicBezTo>
                      <a:pt x="44" y="174"/>
                      <a:pt x="21" y="193"/>
                      <a:pt x="12" y="221"/>
                    </a:cubicBezTo>
                    <a:cubicBezTo>
                      <a:pt x="9" y="222"/>
                      <a:pt x="9" y="226"/>
                      <a:pt x="7" y="227"/>
                    </a:cubicBezTo>
                    <a:cubicBezTo>
                      <a:pt x="7" y="229"/>
                      <a:pt x="8" y="229"/>
                      <a:pt x="8" y="230"/>
                    </a:cubicBezTo>
                    <a:cubicBezTo>
                      <a:pt x="6" y="235"/>
                      <a:pt x="1" y="236"/>
                      <a:pt x="0" y="241"/>
                    </a:cubicBezTo>
                    <a:cubicBezTo>
                      <a:pt x="1" y="241"/>
                      <a:pt x="1" y="242"/>
                      <a:pt x="3" y="242"/>
                    </a:cubicBezTo>
                    <a:cubicBezTo>
                      <a:pt x="4" y="241"/>
                      <a:pt x="5" y="240"/>
                      <a:pt x="6" y="239"/>
                    </a:cubicBezTo>
                    <a:cubicBezTo>
                      <a:pt x="10" y="242"/>
                      <a:pt x="17" y="246"/>
                      <a:pt x="21" y="250"/>
                    </a:cubicBezTo>
                    <a:cubicBezTo>
                      <a:pt x="47" y="269"/>
                      <a:pt x="67" y="297"/>
                      <a:pt x="88" y="321"/>
                    </a:cubicBezTo>
                    <a:cubicBezTo>
                      <a:pt x="88" y="334"/>
                      <a:pt x="84" y="347"/>
                      <a:pt x="79" y="357"/>
                    </a:cubicBezTo>
                    <a:cubicBezTo>
                      <a:pt x="84" y="361"/>
                      <a:pt x="88" y="367"/>
                      <a:pt x="91" y="373"/>
                    </a:cubicBezTo>
                    <a:cubicBezTo>
                      <a:pt x="99" y="380"/>
                      <a:pt x="107" y="391"/>
                      <a:pt x="115" y="399"/>
                    </a:cubicBezTo>
                    <a:cubicBezTo>
                      <a:pt x="113" y="400"/>
                      <a:pt x="112" y="402"/>
                      <a:pt x="113" y="404"/>
                    </a:cubicBezTo>
                    <a:cubicBezTo>
                      <a:pt x="114" y="405"/>
                      <a:pt x="116" y="402"/>
                      <a:pt x="117" y="403"/>
                    </a:cubicBezTo>
                    <a:cubicBezTo>
                      <a:pt x="115" y="420"/>
                      <a:pt x="121" y="433"/>
                      <a:pt x="123" y="449"/>
                    </a:cubicBezTo>
                    <a:cubicBezTo>
                      <a:pt x="124" y="455"/>
                      <a:pt x="124" y="463"/>
                      <a:pt x="124" y="469"/>
                    </a:cubicBezTo>
                    <a:cubicBezTo>
                      <a:pt x="126" y="490"/>
                      <a:pt x="126" y="506"/>
                      <a:pt x="127" y="524"/>
                    </a:cubicBezTo>
                    <a:cubicBezTo>
                      <a:pt x="129" y="556"/>
                      <a:pt x="132" y="587"/>
                      <a:pt x="135" y="618"/>
                    </a:cubicBezTo>
                    <a:cubicBezTo>
                      <a:pt x="134" y="620"/>
                      <a:pt x="133" y="622"/>
                      <a:pt x="133" y="625"/>
                    </a:cubicBezTo>
                    <a:cubicBezTo>
                      <a:pt x="133" y="626"/>
                      <a:pt x="135" y="626"/>
                      <a:pt x="136" y="627"/>
                    </a:cubicBezTo>
                    <a:cubicBezTo>
                      <a:pt x="135" y="629"/>
                      <a:pt x="135" y="633"/>
                      <a:pt x="136" y="635"/>
                    </a:cubicBezTo>
                    <a:cubicBezTo>
                      <a:pt x="128" y="642"/>
                      <a:pt x="121" y="649"/>
                      <a:pt x="111" y="654"/>
                    </a:cubicBezTo>
                    <a:cubicBezTo>
                      <a:pt x="111" y="658"/>
                      <a:pt x="108" y="659"/>
                      <a:pt x="105" y="661"/>
                    </a:cubicBezTo>
                    <a:cubicBezTo>
                      <a:pt x="106" y="667"/>
                      <a:pt x="110" y="670"/>
                      <a:pt x="110" y="675"/>
                    </a:cubicBezTo>
                    <a:cubicBezTo>
                      <a:pt x="109" y="673"/>
                      <a:pt x="108" y="670"/>
                      <a:pt x="106" y="669"/>
                    </a:cubicBezTo>
                    <a:cubicBezTo>
                      <a:pt x="101" y="671"/>
                      <a:pt x="106" y="679"/>
                      <a:pt x="110" y="680"/>
                    </a:cubicBezTo>
                    <a:cubicBezTo>
                      <a:pt x="107" y="681"/>
                      <a:pt x="110" y="682"/>
                      <a:pt x="108" y="684"/>
                    </a:cubicBezTo>
                    <a:cubicBezTo>
                      <a:pt x="112" y="684"/>
                      <a:pt x="113" y="687"/>
                      <a:pt x="116" y="689"/>
                    </a:cubicBezTo>
                    <a:cubicBezTo>
                      <a:pt x="118" y="688"/>
                      <a:pt x="117" y="688"/>
                      <a:pt x="119" y="688"/>
                    </a:cubicBezTo>
                    <a:cubicBezTo>
                      <a:pt x="127" y="692"/>
                      <a:pt x="138" y="687"/>
                      <a:pt x="148" y="687"/>
                    </a:cubicBezTo>
                    <a:cubicBezTo>
                      <a:pt x="157" y="687"/>
                      <a:pt x="170" y="691"/>
                      <a:pt x="169" y="681"/>
                    </a:cubicBezTo>
                    <a:cubicBezTo>
                      <a:pt x="162" y="682"/>
                      <a:pt x="159" y="678"/>
                      <a:pt x="163" y="673"/>
                    </a:cubicBezTo>
                    <a:cubicBezTo>
                      <a:pt x="167" y="675"/>
                      <a:pt x="167" y="679"/>
                      <a:pt x="173" y="679"/>
                    </a:cubicBezTo>
                    <a:cubicBezTo>
                      <a:pt x="173" y="674"/>
                      <a:pt x="169" y="671"/>
                      <a:pt x="172" y="669"/>
                    </a:cubicBezTo>
                    <a:cubicBezTo>
                      <a:pt x="174" y="671"/>
                      <a:pt x="176" y="674"/>
                      <a:pt x="180" y="673"/>
                    </a:cubicBezTo>
                    <a:cubicBezTo>
                      <a:pt x="181" y="672"/>
                      <a:pt x="179" y="670"/>
                      <a:pt x="179" y="669"/>
                    </a:cubicBezTo>
                    <a:cubicBezTo>
                      <a:pt x="177" y="669"/>
                      <a:pt x="175" y="667"/>
                      <a:pt x="174" y="665"/>
                    </a:cubicBezTo>
                    <a:cubicBezTo>
                      <a:pt x="175" y="664"/>
                      <a:pt x="176" y="663"/>
                      <a:pt x="176" y="661"/>
                    </a:cubicBezTo>
                    <a:cubicBezTo>
                      <a:pt x="176" y="660"/>
                      <a:pt x="173" y="660"/>
                      <a:pt x="173" y="659"/>
                    </a:cubicBezTo>
                    <a:cubicBezTo>
                      <a:pt x="175" y="655"/>
                      <a:pt x="173" y="650"/>
                      <a:pt x="175" y="647"/>
                    </a:cubicBezTo>
                    <a:cubicBezTo>
                      <a:pt x="172" y="644"/>
                      <a:pt x="169" y="642"/>
                      <a:pt x="168" y="639"/>
                    </a:cubicBezTo>
                    <a:cubicBezTo>
                      <a:pt x="164" y="640"/>
                      <a:pt x="160" y="636"/>
                      <a:pt x="154" y="635"/>
                    </a:cubicBezTo>
                    <a:cubicBezTo>
                      <a:pt x="155" y="633"/>
                      <a:pt x="149" y="630"/>
                      <a:pt x="154" y="627"/>
                    </a:cubicBezTo>
                    <a:cubicBezTo>
                      <a:pt x="154" y="628"/>
                      <a:pt x="154" y="630"/>
                      <a:pt x="155" y="630"/>
                    </a:cubicBezTo>
                    <a:cubicBezTo>
                      <a:pt x="156" y="630"/>
                      <a:pt x="157" y="630"/>
                      <a:pt x="157" y="630"/>
                    </a:cubicBezTo>
                    <a:cubicBezTo>
                      <a:pt x="159" y="627"/>
                      <a:pt x="156" y="623"/>
                      <a:pt x="157" y="621"/>
                    </a:cubicBezTo>
                    <a:cubicBezTo>
                      <a:pt x="153" y="612"/>
                      <a:pt x="156" y="599"/>
                      <a:pt x="154" y="588"/>
                    </a:cubicBezTo>
                    <a:cubicBezTo>
                      <a:pt x="155" y="589"/>
                      <a:pt x="157" y="590"/>
                      <a:pt x="159" y="590"/>
                    </a:cubicBezTo>
                    <a:cubicBezTo>
                      <a:pt x="160" y="582"/>
                      <a:pt x="153" y="577"/>
                      <a:pt x="153" y="569"/>
                    </a:cubicBezTo>
                    <a:cubicBezTo>
                      <a:pt x="154" y="570"/>
                      <a:pt x="154" y="568"/>
                      <a:pt x="155" y="568"/>
                    </a:cubicBezTo>
                    <a:cubicBezTo>
                      <a:pt x="155" y="565"/>
                      <a:pt x="153" y="562"/>
                      <a:pt x="153" y="558"/>
                    </a:cubicBezTo>
                    <a:cubicBezTo>
                      <a:pt x="152" y="555"/>
                      <a:pt x="153" y="550"/>
                      <a:pt x="153" y="546"/>
                    </a:cubicBezTo>
                    <a:cubicBezTo>
                      <a:pt x="153" y="544"/>
                      <a:pt x="152" y="543"/>
                      <a:pt x="152" y="542"/>
                    </a:cubicBezTo>
                    <a:cubicBezTo>
                      <a:pt x="153" y="539"/>
                      <a:pt x="157" y="537"/>
                      <a:pt x="156" y="533"/>
                    </a:cubicBezTo>
                    <a:cubicBezTo>
                      <a:pt x="155" y="531"/>
                      <a:pt x="153" y="533"/>
                      <a:pt x="152" y="532"/>
                    </a:cubicBezTo>
                    <a:cubicBezTo>
                      <a:pt x="153" y="510"/>
                      <a:pt x="149" y="493"/>
                      <a:pt x="152" y="474"/>
                    </a:cubicBezTo>
                    <a:cubicBezTo>
                      <a:pt x="151" y="470"/>
                      <a:pt x="150" y="466"/>
                      <a:pt x="151" y="461"/>
                    </a:cubicBezTo>
                    <a:cubicBezTo>
                      <a:pt x="152" y="458"/>
                      <a:pt x="156" y="454"/>
                      <a:pt x="153" y="451"/>
                    </a:cubicBezTo>
                    <a:cubicBezTo>
                      <a:pt x="158" y="429"/>
                      <a:pt x="155" y="412"/>
                      <a:pt x="166" y="395"/>
                    </a:cubicBezTo>
                    <a:cubicBezTo>
                      <a:pt x="167" y="395"/>
                      <a:pt x="168" y="395"/>
                      <a:pt x="168" y="395"/>
                    </a:cubicBezTo>
                    <a:cubicBezTo>
                      <a:pt x="168" y="393"/>
                      <a:pt x="168" y="391"/>
                      <a:pt x="169" y="391"/>
                    </a:cubicBezTo>
                    <a:cubicBezTo>
                      <a:pt x="172" y="392"/>
                      <a:pt x="176" y="393"/>
                      <a:pt x="179" y="395"/>
                    </a:cubicBezTo>
                    <a:cubicBezTo>
                      <a:pt x="180" y="395"/>
                      <a:pt x="180" y="392"/>
                      <a:pt x="182" y="393"/>
                    </a:cubicBezTo>
                    <a:cubicBezTo>
                      <a:pt x="184" y="395"/>
                      <a:pt x="181" y="396"/>
                      <a:pt x="181" y="397"/>
                    </a:cubicBezTo>
                    <a:cubicBezTo>
                      <a:pt x="181" y="399"/>
                      <a:pt x="182" y="400"/>
                      <a:pt x="182" y="402"/>
                    </a:cubicBezTo>
                    <a:cubicBezTo>
                      <a:pt x="180" y="404"/>
                      <a:pt x="178" y="407"/>
                      <a:pt x="179" y="409"/>
                    </a:cubicBezTo>
                    <a:cubicBezTo>
                      <a:pt x="180" y="411"/>
                      <a:pt x="183" y="409"/>
                      <a:pt x="183" y="411"/>
                    </a:cubicBezTo>
                    <a:cubicBezTo>
                      <a:pt x="183" y="424"/>
                      <a:pt x="190" y="437"/>
                      <a:pt x="186" y="447"/>
                    </a:cubicBezTo>
                    <a:cubicBezTo>
                      <a:pt x="187" y="449"/>
                      <a:pt x="188" y="449"/>
                      <a:pt x="189" y="449"/>
                    </a:cubicBezTo>
                    <a:cubicBezTo>
                      <a:pt x="191" y="466"/>
                      <a:pt x="194" y="482"/>
                      <a:pt x="195" y="503"/>
                    </a:cubicBezTo>
                    <a:cubicBezTo>
                      <a:pt x="200" y="509"/>
                      <a:pt x="195" y="517"/>
                      <a:pt x="195" y="524"/>
                    </a:cubicBezTo>
                    <a:cubicBezTo>
                      <a:pt x="197" y="524"/>
                      <a:pt x="197" y="522"/>
                      <a:pt x="198" y="521"/>
                    </a:cubicBezTo>
                    <a:cubicBezTo>
                      <a:pt x="198" y="524"/>
                      <a:pt x="199" y="528"/>
                      <a:pt x="200" y="531"/>
                    </a:cubicBezTo>
                    <a:cubicBezTo>
                      <a:pt x="198" y="535"/>
                      <a:pt x="194" y="538"/>
                      <a:pt x="196" y="543"/>
                    </a:cubicBezTo>
                    <a:cubicBezTo>
                      <a:pt x="199" y="543"/>
                      <a:pt x="200" y="540"/>
                      <a:pt x="201" y="541"/>
                    </a:cubicBezTo>
                    <a:cubicBezTo>
                      <a:pt x="201" y="550"/>
                      <a:pt x="205" y="559"/>
                      <a:pt x="203" y="569"/>
                    </a:cubicBezTo>
                    <a:cubicBezTo>
                      <a:pt x="205" y="570"/>
                      <a:pt x="204" y="571"/>
                      <a:pt x="205" y="572"/>
                    </a:cubicBezTo>
                    <a:cubicBezTo>
                      <a:pt x="204" y="584"/>
                      <a:pt x="209" y="596"/>
                      <a:pt x="205" y="609"/>
                    </a:cubicBezTo>
                    <a:cubicBezTo>
                      <a:pt x="209" y="612"/>
                      <a:pt x="208" y="617"/>
                      <a:pt x="210" y="621"/>
                    </a:cubicBezTo>
                    <a:cubicBezTo>
                      <a:pt x="208" y="623"/>
                      <a:pt x="207" y="625"/>
                      <a:pt x="207" y="629"/>
                    </a:cubicBezTo>
                    <a:cubicBezTo>
                      <a:pt x="199" y="637"/>
                      <a:pt x="188" y="641"/>
                      <a:pt x="184" y="653"/>
                    </a:cubicBezTo>
                    <a:cubicBezTo>
                      <a:pt x="185" y="655"/>
                      <a:pt x="186" y="656"/>
                      <a:pt x="185" y="659"/>
                    </a:cubicBezTo>
                    <a:cubicBezTo>
                      <a:pt x="186" y="661"/>
                      <a:pt x="189" y="661"/>
                      <a:pt x="187" y="663"/>
                    </a:cubicBezTo>
                    <a:cubicBezTo>
                      <a:pt x="185" y="662"/>
                      <a:pt x="185" y="659"/>
                      <a:pt x="182" y="659"/>
                    </a:cubicBezTo>
                    <a:cubicBezTo>
                      <a:pt x="182" y="660"/>
                      <a:pt x="182" y="660"/>
                      <a:pt x="181" y="660"/>
                    </a:cubicBezTo>
                    <a:cubicBezTo>
                      <a:pt x="180" y="664"/>
                      <a:pt x="183" y="668"/>
                      <a:pt x="184" y="672"/>
                    </a:cubicBezTo>
                    <a:cubicBezTo>
                      <a:pt x="183" y="673"/>
                      <a:pt x="182" y="673"/>
                      <a:pt x="182" y="674"/>
                    </a:cubicBezTo>
                    <a:cubicBezTo>
                      <a:pt x="184" y="680"/>
                      <a:pt x="186" y="685"/>
                      <a:pt x="192" y="687"/>
                    </a:cubicBezTo>
                    <a:cubicBezTo>
                      <a:pt x="193" y="686"/>
                      <a:pt x="192" y="685"/>
                      <a:pt x="193" y="684"/>
                    </a:cubicBezTo>
                    <a:cubicBezTo>
                      <a:pt x="199" y="683"/>
                      <a:pt x="202" y="678"/>
                      <a:pt x="204" y="675"/>
                    </a:cubicBezTo>
                    <a:cubicBezTo>
                      <a:pt x="205" y="680"/>
                      <a:pt x="196" y="687"/>
                      <a:pt x="201" y="693"/>
                    </a:cubicBezTo>
                    <a:cubicBezTo>
                      <a:pt x="208" y="692"/>
                      <a:pt x="210" y="683"/>
                      <a:pt x="220" y="686"/>
                    </a:cubicBezTo>
                    <a:cubicBezTo>
                      <a:pt x="221" y="684"/>
                      <a:pt x="222" y="682"/>
                      <a:pt x="224" y="682"/>
                    </a:cubicBezTo>
                    <a:cubicBezTo>
                      <a:pt x="226" y="681"/>
                      <a:pt x="228" y="684"/>
                      <a:pt x="231" y="684"/>
                    </a:cubicBezTo>
                    <a:cubicBezTo>
                      <a:pt x="234" y="684"/>
                      <a:pt x="239" y="681"/>
                      <a:pt x="242" y="684"/>
                    </a:cubicBezTo>
                    <a:cubicBezTo>
                      <a:pt x="244" y="681"/>
                      <a:pt x="251" y="682"/>
                      <a:pt x="252" y="678"/>
                    </a:cubicBezTo>
                    <a:cubicBezTo>
                      <a:pt x="252" y="675"/>
                      <a:pt x="248" y="676"/>
                      <a:pt x="248" y="673"/>
                    </a:cubicBezTo>
                    <a:cubicBezTo>
                      <a:pt x="250" y="673"/>
                      <a:pt x="251" y="673"/>
                      <a:pt x="252" y="672"/>
                    </a:cubicBezTo>
                    <a:cubicBezTo>
                      <a:pt x="253" y="669"/>
                      <a:pt x="251" y="668"/>
                      <a:pt x="250" y="666"/>
                    </a:cubicBezTo>
                    <a:cubicBezTo>
                      <a:pt x="253" y="655"/>
                      <a:pt x="242" y="650"/>
                      <a:pt x="237" y="643"/>
                    </a:cubicBezTo>
                    <a:cubicBezTo>
                      <a:pt x="236" y="642"/>
                      <a:pt x="236" y="640"/>
                      <a:pt x="236" y="639"/>
                    </a:cubicBezTo>
                    <a:cubicBezTo>
                      <a:pt x="234" y="637"/>
                      <a:pt x="233" y="637"/>
                      <a:pt x="232" y="635"/>
                    </a:cubicBezTo>
                    <a:cubicBezTo>
                      <a:pt x="232" y="634"/>
                      <a:pt x="232" y="633"/>
                      <a:pt x="232" y="632"/>
                    </a:cubicBezTo>
                    <a:cubicBezTo>
                      <a:pt x="231" y="630"/>
                      <a:pt x="230" y="628"/>
                      <a:pt x="229" y="626"/>
                    </a:cubicBezTo>
                    <a:cubicBezTo>
                      <a:pt x="227" y="615"/>
                      <a:pt x="229" y="607"/>
                      <a:pt x="233" y="598"/>
                    </a:cubicBezTo>
                    <a:cubicBezTo>
                      <a:pt x="232" y="597"/>
                      <a:pt x="230" y="598"/>
                      <a:pt x="229" y="597"/>
                    </a:cubicBezTo>
                    <a:cubicBezTo>
                      <a:pt x="228" y="591"/>
                      <a:pt x="230" y="586"/>
                      <a:pt x="232" y="581"/>
                    </a:cubicBezTo>
                    <a:cubicBezTo>
                      <a:pt x="231" y="581"/>
                      <a:pt x="228" y="582"/>
                      <a:pt x="228" y="581"/>
                    </a:cubicBezTo>
                    <a:cubicBezTo>
                      <a:pt x="227" y="578"/>
                      <a:pt x="227" y="576"/>
                      <a:pt x="227" y="574"/>
                    </a:cubicBezTo>
                    <a:cubicBezTo>
                      <a:pt x="227" y="565"/>
                      <a:pt x="223" y="554"/>
                      <a:pt x="226" y="545"/>
                    </a:cubicBezTo>
                    <a:cubicBezTo>
                      <a:pt x="225" y="544"/>
                      <a:pt x="224" y="544"/>
                      <a:pt x="223" y="543"/>
                    </a:cubicBezTo>
                    <a:cubicBezTo>
                      <a:pt x="224" y="538"/>
                      <a:pt x="221" y="534"/>
                      <a:pt x="224" y="530"/>
                    </a:cubicBezTo>
                    <a:cubicBezTo>
                      <a:pt x="222" y="527"/>
                      <a:pt x="222" y="524"/>
                      <a:pt x="224" y="520"/>
                    </a:cubicBezTo>
                    <a:cubicBezTo>
                      <a:pt x="220" y="498"/>
                      <a:pt x="223" y="477"/>
                      <a:pt x="222" y="450"/>
                    </a:cubicBezTo>
                    <a:cubicBezTo>
                      <a:pt x="223" y="448"/>
                      <a:pt x="224" y="447"/>
                      <a:pt x="225" y="445"/>
                    </a:cubicBezTo>
                    <a:cubicBezTo>
                      <a:pt x="223" y="444"/>
                      <a:pt x="222" y="444"/>
                      <a:pt x="221" y="444"/>
                    </a:cubicBezTo>
                    <a:cubicBezTo>
                      <a:pt x="222" y="434"/>
                      <a:pt x="219" y="420"/>
                      <a:pt x="222" y="413"/>
                    </a:cubicBezTo>
                    <a:cubicBezTo>
                      <a:pt x="222" y="412"/>
                      <a:pt x="220" y="412"/>
                      <a:pt x="221" y="411"/>
                    </a:cubicBezTo>
                    <a:cubicBezTo>
                      <a:pt x="220" y="389"/>
                      <a:pt x="218" y="372"/>
                      <a:pt x="218" y="349"/>
                    </a:cubicBezTo>
                    <a:cubicBezTo>
                      <a:pt x="216" y="347"/>
                      <a:pt x="216" y="351"/>
                      <a:pt x="215" y="349"/>
                    </a:cubicBezTo>
                    <a:cubicBezTo>
                      <a:pt x="215" y="345"/>
                      <a:pt x="216" y="343"/>
                      <a:pt x="215" y="340"/>
                    </a:cubicBezTo>
                    <a:cubicBezTo>
                      <a:pt x="216" y="339"/>
                      <a:pt x="218" y="341"/>
                      <a:pt x="218" y="339"/>
                    </a:cubicBezTo>
                    <a:cubicBezTo>
                      <a:pt x="218" y="330"/>
                      <a:pt x="218" y="320"/>
                      <a:pt x="218" y="311"/>
                    </a:cubicBezTo>
                    <a:cubicBezTo>
                      <a:pt x="220" y="306"/>
                      <a:pt x="217" y="302"/>
                      <a:pt x="218" y="299"/>
                    </a:cubicBezTo>
                    <a:cubicBezTo>
                      <a:pt x="218" y="297"/>
                      <a:pt x="220" y="297"/>
                      <a:pt x="218" y="296"/>
                    </a:cubicBezTo>
                    <a:cubicBezTo>
                      <a:pt x="222" y="292"/>
                      <a:pt x="220" y="286"/>
                      <a:pt x="221" y="281"/>
                    </a:cubicBezTo>
                    <a:cubicBezTo>
                      <a:pt x="224" y="282"/>
                      <a:pt x="223" y="287"/>
                      <a:pt x="228" y="286"/>
                    </a:cubicBezTo>
                    <a:cubicBezTo>
                      <a:pt x="227" y="282"/>
                      <a:pt x="221" y="281"/>
                      <a:pt x="220" y="276"/>
                    </a:cubicBezTo>
                    <a:cubicBezTo>
                      <a:pt x="219" y="269"/>
                      <a:pt x="223" y="265"/>
                      <a:pt x="222" y="259"/>
                    </a:cubicBezTo>
                    <a:cubicBezTo>
                      <a:pt x="223" y="260"/>
                      <a:pt x="224" y="261"/>
                      <a:pt x="225" y="260"/>
                    </a:cubicBezTo>
                    <a:cubicBezTo>
                      <a:pt x="224" y="259"/>
                      <a:pt x="224" y="256"/>
                      <a:pt x="223" y="256"/>
                    </a:cubicBezTo>
                    <a:cubicBezTo>
                      <a:pt x="225" y="232"/>
                      <a:pt x="227" y="199"/>
                      <a:pt x="229" y="176"/>
                    </a:cubicBezTo>
                    <a:cubicBezTo>
                      <a:pt x="228" y="172"/>
                      <a:pt x="227" y="163"/>
                      <a:pt x="229" y="160"/>
                    </a:cubicBezTo>
                    <a:cubicBezTo>
                      <a:pt x="231" y="169"/>
                      <a:pt x="236" y="175"/>
                      <a:pt x="238" y="183"/>
                    </a:cubicBezTo>
                    <a:cubicBezTo>
                      <a:pt x="242" y="188"/>
                      <a:pt x="243" y="195"/>
                      <a:pt x="246" y="201"/>
                    </a:cubicBezTo>
                    <a:cubicBezTo>
                      <a:pt x="250" y="210"/>
                      <a:pt x="256" y="220"/>
                      <a:pt x="260" y="230"/>
                    </a:cubicBezTo>
                    <a:cubicBezTo>
                      <a:pt x="261" y="234"/>
                      <a:pt x="260" y="240"/>
                      <a:pt x="266" y="241"/>
                    </a:cubicBezTo>
                    <a:cubicBezTo>
                      <a:pt x="266" y="240"/>
                      <a:pt x="265" y="239"/>
                      <a:pt x="267" y="239"/>
                    </a:cubicBezTo>
                    <a:cubicBezTo>
                      <a:pt x="267" y="237"/>
                      <a:pt x="265" y="237"/>
                      <a:pt x="265" y="235"/>
                    </a:cubicBezTo>
                    <a:cubicBezTo>
                      <a:pt x="266" y="235"/>
                      <a:pt x="268" y="234"/>
                      <a:pt x="268" y="235"/>
                    </a:cubicBezTo>
                    <a:cubicBezTo>
                      <a:pt x="266" y="240"/>
                      <a:pt x="271" y="242"/>
                      <a:pt x="274" y="239"/>
                    </a:cubicBezTo>
                    <a:cubicBezTo>
                      <a:pt x="273" y="237"/>
                      <a:pt x="272" y="234"/>
                      <a:pt x="272" y="232"/>
                    </a:cubicBezTo>
                    <a:cubicBezTo>
                      <a:pt x="281" y="218"/>
                      <a:pt x="278" y="198"/>
                      <a:pt x="277" y="186"/>
                    </a:cubicBezTo>
                    <a:cubicBezTo>
                      <a:pt x="280" y="163"/>
                      <a:pt x="278" y="135"/>
                      <a:pt x="283" y="117"/>
                    </a:cubicBezTo>
                    <a:cubicBezTo>
                      <a:pt x="284" y="117"/>
                      <a:pt x="286" y="121"/>
                      <a:pt x="286" y="119"/>
                    </a:cubicBezTo>
                    <a:cubicBezTo>
                      <a:pt x="289" y="117"/>
                      <a:pt x="288" y="112"/>
                      <a:pt x="288" y="109"/>
                    </a:cubicBezTo>
                    <a:cubicBezTo>
                      <a:pt x="289" y="104"/>
                      <a:pt x="292" y="100"/>
                      <a:pt x="293" y="96"/>
                    </a:cubicBezTo>
                    <a:cubicBezTo>
                      <a:pt x="296" y="86"/>
                      <a:pt x="299" y="74"/>
                      <a:pt x="300" y="63"/>
                    </a:cubicBezTo>
                    <a:cubicBezTo>
                      <a:pt x="298" y="62"/>
                      <a:pt x="294" y="61"/>
                      <a:pt x="292" y="59"/>
                    </a:cubicBezTo>
                    <a:cubicBezTo>
                      <a:pt x="292" y="58"/>
                      <a:pt x="292" y="56"/>
                      <a:pt x="291" y="55"/>
                    </a:cubicBezTo>
                    <a:close/>
                    <a:moveTo>
                      <a:pt x="278" y="53"/>
                    </a:moveTo>
                    <a:cubicBezTo>
                      <a:pt x="277" y="53"/>
                      <a:pt x="277" y="51"/>
                      <a:pt x="276" y="52"/>
                    </a:cubicBezTo>
                    <a:cubicBezTo>
                      <a:pt x="277" y="49"/>
                      <a:pt x="277" y="44"/>
                      <a:pt x="278" y="41"/>
                    </a:cubicBezTo>
                    <a:cubicBezTo>
                      <a:pt x="279" y="45"/>
                      <a:pt x="278" y="49"/>
                      <a:pt x="278" y="53"/>
                    </a:cubicBezTo>
                    <a:close/>
                    <a:moveTo>
                      <a:pt x="219" y="136"/>
                    </a:moveTo>
                    <a:cubicBezTo>
                      <a:pt x="217" y="137"/>
                      <a:pt x="216" y="133"/>
                      <a:pt x="215" y="132"/>
                    </a:cubicBezTo>
                    <a:cubicBezTo>
                      <a:pt x="217" y="131"/>
                      <a:pt x="219" y="135"/>
                      <a:pt x="219" y="136"/>
                    </a:cubicBezTo>
                    <a:close/>
                    <a:moveTo>
                      <a:pt x="219" y="145"/>
                    </a:moveTo>
                    <a:cubicBezTo>
                      <a:pt x="217" y="144"/>
                      <a:pt x="215" y="139"/>
                      <a:pt x="213" y="137"/>
                    </a:cubicBezTo>
                    <a:cubicBezTo>
                      <a:pt x="215" y="137"/>
                      <a:pt x="218" y="141"/>
                      <a:pt x="219" y="145"/>
                    </a:cubicBezTo>
                    <a:close/>
                    <a:moveTo>
                      <a:pt x="210" y="125"/>
                    </a:moveTo>
                    <a:cubicBezTo>
                      <a:pt x="212" y="125"/>
                      <a:pt x="211" y="127"/>
                      <a:pt x="213" y="127"/>
                    </a:cubicBezTo>
                    <a:cubicBezTo>
                      <a:pt x="213" y="128"/>
                      <a:pt x="212" y="128"/>
                      <a:pt x="212" y="129"/>
                    </a:cubicBezTo>
                    <a:cubicBezTo>
                      <a:pt x="212" y="129"/>
                      <a:pt x="211" y="129"/>
                      <a:pt x="211" y="129"/>
                    </a:cubicBezTo>
                    <a:cubicBezTo>
                      <a:pt x="211" y="127"/>
                      <a:pt x="210" y="127"/>
                      <a:pt x="209" y="126"/>
                    </a:cubicBezTo>
                    <a:cubicBezTo>
                      <a:pt x="209" y="126"/>
                      <a:pt x="210" y="126"/>
                      <a:pt x="210" y="125"/>
                    </a:cubicBezTo>
                    <a:close/>
                    <a:moveTo>
                      <a:pt x="214" y="227"/>
                    </a:moveTo>
                    <a:cubicBezTo>
                      <a:pt x="215" y="227"/>
                      <a:pt x="214" y="232"/>
                      <a:pt x="214" y="234"/>
                    </a:cubicBezTo>
                    <a:cubicBezTo>
                      <a:pt x="213" y="235"/>
                      <a:pt x="215" y="230"/>
                      <a:pt x="213" y="230"/>
                    </a:cubicBezTo>
                    <a:cubicBezTo>
                      <a:pt x="213" y="229"/>
                      <a:pt x="214" y="229"/>
                      <a:pt x="214" y="227"/>
                    </a:cubicBezTo>
                    <a:close/>
                    <a:moveTo>
                      <a:pt x="219" y="508"/>
                    </a:moveTo>
                    <a:cubicBezTo>
                      <a:pt x="218" y="507"/>
                      <a:pt x="217" y="507"/>
                      <a:pt x="216" y="507"/>
                    </a:cubicBezTo>
                    <a:cubicBezTo>
                      <a:pt x="216" y="504"/>
                      <a:pt x="218" y="502"/>
                      <a:pt x="218" y="500"/>
                    </a:cubicBezTo>
                    <a:cubicBezTo>
                      <a:pt x="220" y="502"/>
                      <a:pt x="219" y="504"/>
                      <a:pt x="219" y="508"/>
                    </a:cubicBezTo>
                    <a:close/>
                    <a:moveTo>
                      <a:pt x="217" y="555"/>
                    </a:moveTo>
                    <a:cubicBezTo>
                      <a:pt x="217" y="556"/>
                      <a:pt x="217" y="556"/>
                      <a:pt x="218" y="556"/>
                    </a:cubicBezTo>
                    <a:cubicBezTo>
                      <a:pt x="218" y="558"/>
                      <a:pt x="217" y="559"/>
                      <a:pt x="216" y="560"/>
                    </a:cubicBezTo>
                    <a:cubicBezTo>
                      <a:pt x="213" y="559"/>
                      <a:pt x="217" y="558"/>
                      <a:pt x="217" y="555"/>
                    </a:cubicBezTo>
                    <a:close/>
                    <a:moveTo>
                      <a:pt x="221" y="591"/>
                    </a:moveTo>
                    <a:cubicBezTo>
                      <a:pt x="219" y="590"/>
                      <a:pt x="220" y="588"/>
                      <a:pt x="218" y="588"/>
                    </a:cubicBezTo>
                    <a:cubicBezTo>
                      <a:pt x="219" y="586"/>
                      <a:pt x="220" y="587"/>
                      <a:pt x="220" y="585"/>
                    </a:cubicBezTo>
                    <a:cubicBezTo>
                      <a:pt x="221" y="586"/>
                      <a:pt x="220" y="588"/>
                      <a:pt x="221" y="591"/>
                    </a:cubicBezTo>
                    <a:close/>
                    <a:moveTo>
                      <a:pt x="185" y="363"/>
                    </a:moveTo>
                    <a:cubicBezTo>
                      <a:pt x="183" y="363"/>
                      <a:pt x="183" y="361"/>
                      <a:pt x="184" y="361"/>
                    </a:cubicBezTo>
                    <a:cubicBezTo>
                      <a:pt x="186" y="360"/>
                      <a:pt x="185" y="362"/>
                      <a:pt x="185" y="363"/>
                    </a:cubicBezTo>
                    <a:close/>
                    <a:moveTo>
                      <a:pt x="171" y="348"/>
                    </a:moveTo>
                    <a:cubicBezTo>
                      <a:pt x="170" y="348"/>
                      <a:pt x="169" y="347"/>
                      <a:pt x="168" y="347"/>
                    </a:cubicBezTo>
                    <a:cubicBezTo>
                      <a:pt x="168" y="346"/>
                      <a:pt x="169" y="345"/>
                      <a:pt x="168" y="345"/>
                    </a:cubicBezTo>
                    <a:cubicBezTo>
                      <a:pt x="170" y="343"/>
                      <a:pt x="171" y="341"/>
                      <a:pt x="172" y="339"/>
                    </a:cubicBezTo>
                    <a:cubicBezTo>
                      <a:pt x="174" y="340"/>
                      <a:pt x="172" y="343"/>
                      <a:pt x="174" y="345"/>
                    </a:cubicBezTo>
                    <a:cubicBezTo>
                      <a:pt x="173" y="346"/>
                      <a:pt x="172" y="347"/>
                      <a:pt x="171" y="348"/>
                    </a:cubicBezTo>
                    <a:close/>
                    <a:moveTo>
                      <a:pt x="172" y="363"/>
                    </a:moveTo>
                    <a:cubicBezTo>
                      <a:pt x="171" y="362"/>
                      <a:pt x="172" y="361"/>
                      <a:pt x="172" y="360"/>
                    </a:cubicBezTo>
                    <a:cubicBezTo>
                      <a:pt x="174" y="360"/>
                      <a:pt x="174" y="363"/>
                      <a:pt x="172" y="363"/>
                    </a:cubicBezTo>
                    <a:close/>
                    <a:moveTo>
                      <a:pt x="152" y="377"/>
                    </a:moveTo>
                    <a:cubicBezTo>
                      <a:pt x="152" y="376"/>
                      <a:pt x="153" y="375"/>
                      <a:pt x="154" y="375"/>
                    </a:cubicBezTo>
                    <a:cubicBezTo>
                      <a:pt x="155" y="376"/>
                      <a:pt x="153" y="377"/>
                      <a:pt x="152" y="377"/>
                    </a:cubicBezTo>
                    <a:close/>
                    <a:moveTo>
                      <a:pt x="154" y="380"/>
                    </a:moveTo>
                    <a:cubicBezTo>
                      <a:pt x="156" y="381"/>
                      <a:pt x="153" y="382"/>
                      <a:pt x="153" y="383"/>
                    </a:cubicBezTo>
                    <a:cubicBezTo>
                      <a:pt x="152" y="382"/>
                      <a:pt x="154" y="381"/>
                      <a:pt x="154" y="380"/>
                    </a:cubicBezTo>
                    <a:close/>
                    <a:moveTo>
                      <a:pt x="150" y="536"/>
                    </a:moveTo>
                    <a:cubicBezTo>
                      <a:pt x="149" y="538"/>
                      <a:pt x="149" y="535"/>
                      <a:pt x="148" y="535"/>
                    </a:cubicBezTo>
                    <a:cubicBezTo>
                      <a:pt x="148" y="534"/>
                      <a:pt x="148" y="532"/>
                      <a:pt x="149" y="531"/>
                    </a:cubicBezTo>
                    <a:cubicBezTo>
                      <a:pt x="150" y="532"/>
                      <a:pt x="149" y="535"/>
                      <a:pt x="150" y="536"/>
                    </a:cubicBezTo>
                    <a:close/>
                    <a:moveTo>
                      <a:pt x="150" y="554"/>
                    </a:moveTo>
                    <a:cubicBezTo>
                      <a:pt x="147" y="553"/>
                      <a:pt x="149" y="550"/>
                      <a:pt x="149" y="548"/>
                    </a:cubicBezTo>
                    <a:cubicBezTo>
                      <a:pt x="150" y="550"/>
                      <a:pt x="150" y="552"/>
                      <a:pt x="150" y="554"/>
                    </a:cubicBezTo>
                    <a:close/>
                    <a:moveTo>
                      <a:pt x="124" y="329"/>
                    </a:moveTo>
                    <a:cubicBezTo>
                      <a:pt x="124" y="329"/>
                      <a:pt x="124" y="329"/>
                      <a:pt x="124" y="329"/>
                    </a:cubicBezTo>
                    <a:cubicBezTo>
                      <a:pt x="124" y="329"/>
                      <a:pt x="124" y="329"/>
                      <a:pt x="123" y="329"/>
                    </a:cubicBezTo>
                    <a:cubicBezTo>
                      <a:pt x="123" y="329"/>
                      <a:pt x="124" y="329"/>
                      <a:pt x="124" y="329"/>
                    </a:cubicBezTo>
                    <a:cubicBezTo>
                      <a:pt x="124" y="329"/>
                      <a:pt x="124" y="329"/>
                      <a:pt x="124" y="329"/>
                    </a:cubicBezTo>
                    <a:cubicBezTo>
                      <a:pt x="124" y="328"/>
                      <a:pt x="123" y="328"/>
                      <a:pt x="122" y="327"/>
                    </a:cubicBezTo>
                    <a:cubicBezTo>
                      <a:pt x="122" y="324"/>
                      <a:pt x="124" y="323"/>
                      <a:pt x="125" y="321"/>
                    </a:cubicBezTo>
                    <a:cubicBezTo>
                      <a:pt x="129" y="323"/>
                      <a:pt x="127" y="327"/>
                      <a:pt x="124" y="329"/>
                    </a:cubicBezTo>
                    <a:cubicBezTo>
                      <a:pt x="124" y="329"/>
                      <a:pt x="124" y="329"/>
                      <a:pt x="124" y="329"/>
                    </a:cubicBezTo>
                    <a:close/>
                    <a:moveTo>
                      <a:pt x="113" y="322"/>
                    </a:moveTo>
                    <a:cubicBezTo>
                      <a:pt x="116" y="323"/>
                      <a:pt x="116" y="327"/>
                      <a:pt x="116" y="328"/>
                    </a:cubicBezTo>
                    <a:cubicBezTo>
                      <a:pt x="115" y="329"/>
                      <a:pt x="115" y="327"/>
                      <a:pt x="113" y="327"/>
                    </a:cubicBezTo>
                    <a:cubicBezTo>
                      <a:pt x="115" y="326"/>
                      <a:pt x="112" y="323"/>
                      <a:pt x="113" y="322"/>
                    </a:cubicBezTo>
                    <a:close/>
                    <a:moveTo>
                      <a:pt x="90" y="150"/>
                    </a:moveTo>
                    <a:cubicBezTo>
                      <a:pt x="91" y="150"/>
                      <a:pt x="90" y="151"/>
                      <a:pt x="90" y="152"/>
                    </a:cubicBezTo>
                    <a:cubicBezTo>
                      <a:pt x="87" y="153"/>
                      <a:pt x="88" y="150"/>
                      <a:pt x="90" y="150"/>
                    </a:cubicBezTo>
                    <a:close/>
                    <a:moveTo>
                      <a:pt x="89" y="145"/>
                    </a:moveTo>
                    <a:cubicBezTo>
                      <a:pt x="90" y="144"/>
                      <a:pt x="89" y="140"/>
                      <a:pt x="92" y="140"/>
                    </a:cubicBezTo>
                    <a:cubicBezTo>
                      <a:pt x="92" y="142"/>
                      <a:pt x="92" y="143"/>
                      <a:pt x="92" y="144"/>
                    </a:cubicBezTo>
                    <a:cubicBezTo>
                      <a:pt x="90" y="144"/>
                      <a:pt x="92" y="146"/>
                      <a:pt x="89" y="145"/>
                    </a:cubicBezTo>
                    <a:close/>
                    <a:moveTo>
                      <a:pt x="92" y="171"/>
                    </a:moveTo>
                    <a:cubicBezTo>
                      <a:pt x="94" y="186"/>
                      <a:pt x="100" y="203"/>
                      <a:pt x="100" y="222"/>
                    </a:cubicBezTo>
                    <a:cubicBezTo>
                      <a:pt x="99" y="223"/>
                      <a:pt x="98" y="224"/>
                      <a:pt x="97" y="226"/>
                    </a:cubicBezTo>
                    <a:cubicBezTo>
                      <a:pt x="98" y="228"/>
                      <a:pt x="98" y="229"/>
                      <a:pt x="100" y="229"/>
                    </a:cubicBezTo>
                    <a:cubicBezTo>
                      <a:pt x="100" y="232"/>
                      <a:pt x="99" y="235"/>
                      <a:pt x="97" y="236"/>
                    </a:cubicBezTo>
                    <a:cubicBezTo>
                      <a:pt x="94" y="209"/>
                      <a:pt x="92" y="174"/>
                      <a:pt x="89" y="153"/>
                    </a:cubicBezTo>
                    <a:cubicBezTo>
                      <a:pt x="92" y="158"/>
                      <a:pt x="92" y="164"/>
                      <a:pt x="92" y="171"/>
                    </a:cubicBezTo>
                    <a:close/>
                    <a:moveTo>
                      <a:pt x="97" y="143"/>
                    </a:moveTo>
                    <a:cubicBezTo>
                      <a:pt x="97" y="146"/>
                      <a:pt x="98" y="146"/>
                      <a:pt x="97" y="148"/>
                    </a:cubicBezTo>
                    <a:cubicBezTo>
                      <a:pt x="94" y="145"/>
                      <a:pt x="97" y="141"/>
                      <a:pt x="95" y="138"/>
                    </a:cubicBezTo>
                    <a:cubicBezTo>
                      <a:pt x="96" y="138"/>
                      <a:pt x="96" y="138"/>
                      <a:pt x="97" y="138"/>
                    </a:cubicBezTo>
                    <a:cubicBezTo>
                      <a:pt x="96" y="141"/>
                      <a:pt x="98" y="141"/>
                      <a:pt x="98" y="144"/>
                    </a:cubicBezTo>
                    <a:cubicBezTo>
                      <a:pt x="98" y="143"/>
                      <a:pt x="98" y="143"/>
                      <a:pt x="97" y="143"/>
                    </a:cubicBezTo>
                    <a:close/>
                    <a:moveTo>
                      <a:pt x="98" y="161"/>
                    </a:moveTo>
                    <a:cubicBezTo>
                      <a:pt x="96" y="159"/>
                      <a:pt x="96" y="155"/>
                      <a:pt x="98" y="153"/>
                    </a:cubicBezTo>
                    <a:cubicBezTo>
                      <a:pt x="100" y="155"/>
                      <a:pt x="99" y="159"/>
                      <a:pt x="98" y="161"/>
                    </a:cubicBezTo>
                    <a:close/>
                    <a:moveTo>
                      <a:pt x="99" y="241"/>
                    </a:moveTo>
                    <a:cubicBezTo>
                      <a:pt x="101" y="242"/>
                      <a:pt x="99" y="243"/>
                      <a:pt x="99" y="243"/>
                    </a:cubicBezTo>
                    <a:cubicBezTo>
                      <a:pt x="99" y="243"/>
                      <a:pt x="99" y="243"/>
                      <a:pt x="98" y="243"/>
                    </a:cubicBezTo>
                    <a:cubicBezTo>
                      <a:pt x="98" y="242"/>
                      <a:pt x="100" y="242"/>
                      <a:pt x="99" y="241"/>
                    </a:cubicBezTo>
                    <a:close/>
                    <a:moveTo>
                      <a:pt x="101" y="247"/>
                    </a:moveTo>
                    <a:cubicBezTo>
                      <a:pt x="101" y="249"/>
                      <a:pt x="101" y="250"/>
                      <a:pt x="101" y="252"/>
                    </a:cubicBezTo>
                    <a:cubicBezTo>
                      <a:pt x="100" y="251"/>
                      <a:pt x="99" y="248"/>
                      <a:pt x="99" y="247"/>
                    </a:cubicBezTo>
                    <a:cubicBezTo>
                      <a:pt x="100" y="247"/>
                      <a:pt x="100" y="247"/>
                      <a:pt x="101" y="247"/>
                    </a:cubicBezTo>
                    <a:close/>
                    <a:moveTo>
                      <a:pt x="102" y="276"/>
                    </a:moveTo>
                    <a:cubicBezTo>
                      <a:pt x="100" y="274"/>
                      <a:pt x="100" y="265"/>
                      <a:pt x="99" y="260"/>
                    </a:cubicBezTo>
                    <a:cubicBezTo>
                      <a:pt x="101" y="266"/>
                      <a:pt x="103" y="272"/>
                      <a:pt x="102" y="276"/>
                    </a:cubicBezTo>
                    <a:close/>
                    <a:moveTo>
                      <a:pt x="101" y="200"/>
                    </a:moveTo>
                    <a:cubicBezTo>
                      <a:pt x="101" y="196"/>
                      <a:pt x="99" y="193"/>
                      <a:pt x="101" y="190"/>
                    </a:cubicBezTo>
                    <a:cubicBezTo>
                      <a:pt x="106" y="191"/>
                      <a:pt x="104" y="198"/>
                      <a:pt x="101" y="200"/>
                    </a:cubicBezTo>
                    <a:close/>
                    <a:moveTo>
                      <a:pt x="107" y="139"/>
                    </a:moveTo>
                    <a:cubicBezTo>
                      <a:pt x="108" y="140"/>
                      <a:pt x="112" y="143"/>
                      <a:pt x="108" y="144"/>
                    </a:cubicBezTo>
                    <a:cubicBezTo>
                      <a:pt x="109" y="142"/>
                      <a:pt x="106" y="141"/>
                      <a:pt x="107" y="139"/>
                    </a:cubicBezTo>
                    <a:close/>
                    <a:moveTo>
                      <a:pt x="106" y="134"/>
                    </a:moveTo>
                    <a:cubicBezTo>
                      <a:pt x="106" y="133"/>
                      <a:pt x="106" y="133"/>
                      <a:pt x="106" y="132"/>
                    </a:cubicBezTo>
                    <a:cubicBezTo>
                      <a:pt x="106" y="131"/>
                      <a:pt x="108" y="132"/>
                      <a:pt x="108" y="131"/>
                    </a:cubicBezTo>
                    <a:cubicBezTo>
                      <a:pt x="108" y="131"/>
                      <a:pt x="107" y="134"/>
                      <a:pt x="106" y="134"/>
                    </a:cubicBezTo>
                    <a:close/>
                    <a:moveTo>
                      <a:pt x="140" y="152"/>
                    </a:moveTo>
                    <a:cubicBezTo>
                      <a:pt x="141" y="152"/>
                      <a:pt x="141" y="153"/>
                      <a:pt x="141" y="154"/>
                    </a:cubicBezTo>
                    <a:cubicBezTo>
                      <a:pt x="141" y="156"/>
                      <a:pt x="140" y="157"/>
                      <a:pt x="139" y="158"/>
                    </a:cubicBezTo>
                    <a:cubicBezTo>
                      <a:pt x="137" y="158"/>
                      <a:pt x="138" y="157"/>
                      <a:pt x="137" y="157"/>
                    </a:cubicBezTo>
                    <a:cubicBezTo>
                      <a:pt x="136" y="154"/>
                      <a:pt x="139" y="155"/>
                      <a:pt x="140" y="152"/>
                    </a:cubicBezTo>
                    <a:close/>
                    <a:moveTo>
                      <a:pt x="138" y="146"/>
                    </a:moveTo>
                    <a:cubicBezTo>
                      <a:pt x="138" y="144"/>
                      <a:pt x="139" y="143"/>
                      <a:pt x="140" y="143"/>
                    </a:cubicBezTo>
                    <a:cubicBezTo>
                      <a:pt x="141" y="143"/>
                      <a:pt x="141" y="144"/>
                      <a:pt x="141" y="145"/>
                    </a:cubicBezTo>
                    <a:cubicBezTo>
                      <a:pt x="140" y="145"/>
                      <a:pt x="140" y="147"/>
                      <a:pt x="139" y="146"/>
                    </a:cubicBezTo>
                    <a:cubicBezTo>
                      <a:pt x="139" y="146"/>
                      <a:pt x="139" y="146"/>
                      <a:pt x="138" y="146"/>
                    </a:cubicBezTo>
                    <a:close/>
                    <a:moveTo>
                      <a:pt x="163" y="137"/>
                    </a:moveTo>
                    <a:cubicBezTo>
                      <a:pt x="163" y="138"/>
                      <a:pt x="164" y="139"/>
                      <a:pt x="164" y="140"/>
                    </a:cubicBezTo>
                    <a:cubicBezTo>
                      <a:pt x="163" y="141"/>
                      <a:pt x="162" y="141"/>
                      <a:pt x="161" y="141"/>
                    </a:cubicBezTo>
                    <a:cubicBezTo>
                      <a:pt x="161" y="139"/>
                      <a:pt x="163" y="139"/>
                      <a:pt x="163" y="137"/>
                    </a:cubicBezTo>
                    <a:close/>
                    <a:moveTo>
                      <a:pt x="159" y="127"/>
                    </a:moveTo>
                    <a:cubicBezTo>
                      <a:pt x="160" y="126"/>
                      <a:pt x="162" y="129"/>
                      <a:pt x="163" y="130"/>
                    </a:cubicBezTo>
                    <a:cubicBezTo>
                      <a:pt x="162" y="130"/>
                      <a:pt x="162" y="131"/>
                      <a:pt x="162" y="131"/>
                    </a:cubicBezTo>
                    <a:cubicBezTo>
                      <a:pt x="161" y="130"/>
                      <a:pt x="161" y="128"/>
                      <a:pt x="159" y="127"/>
                    </a:cubicBezTo>
                    <a:close/>
                    <a:moveTo>
                      <a:pt x="170" y="138"/>
                    </a:moveTo>
                    <a:cubicBezTo>
                      <a:pt x="171" y="138"/>
                      <a:pt x="171" y="139"/>
                      <a:pt x="172" y="139"/>
                    </a:cubicBezTo>
                    <a:cubicBezTo>
                      <a:pt x="171" y="141"/>
                      <a:pt x="170" y="141"/>
                      <a:pt x="169" y="143"/>
                    </a:cubicBezTo>
                    <a:cubicBezTo>
                      <a:pt x="169" y="143"/>
                      <a:pt x="169" y="141"/>
                      <a:pt x="168" y="141"/>
                    </a:cubicBezTo>
                    <a:cubicBezTo>
                      <a:pt x="168" y="140"/>
                      <a:pt x="170" y="139"/>
                      <a:pt x="170" y="138"/>
                    </a:cubicBezTo>
                    <a:close/>
                    <a:moveTo>
                      <a:pt x="169" y="132"/>
                    </a:moveTo>
                    <a:cubicBezTo>
                      <a:pt x="168" y="130"/>
                      <a:pt x="170" y="129"/>
                      <a:pt x="171" y="129"/>
                    </a:cubicBezTo>
                    <a:cubicBezTo>
                      <a:pt x="172" y="131"/>
                      <a:pt x="171" y="132"/>
                      <a:pt x="169" y="132"/>
                    </a:cubicBezTo>
                    <a:close/>
                    <a:moveTo>
                      <a:pt x="211" y="417"/>
                    </a:moveTo>
                    <a:cubicBezTo>
                      <a:pt x="209" y="416"/>
                      <a:pt x="209" y="415"/>
                      <a:pt x="209" y="414"/>
                    </a:cubicBezTo>
                    <a:cubicBezTo>
                      <a:pt x="208" y="413"/>
                      <a:pt x="210" y="413"/>
                      <a:pt x="210" y="412"/>
                    </a:cubicBezTo>
                    <a:cubicBezTo>
                      <a:pt x="211" y="413"/>
                      <a:pt x="210" y="414"/>
                      <a:pt x="211" y="417"/>
                    </a:cubicBezTo>
                    <a:close/>
                    <a:moveTo>
                      <a:pt x="174" y="313"/>
                    </a:moveTo>
                    <a:cubicBezTo>
                      <a:pt x="174" y="310"/>
                      <a:pt x="176" y="309"/>
                      <a:pt x="177" y="307"/>
                    </a:cubicBezTo>
                    <a:cubicBezTo>
                      <a:pt x="179" y="309"/>
                      <a:pt x="176" y="312"/>
                      <a:pt x="174" y="313"/>
                    </a:cubicBezTo>
                    <a:close/>
                    <a:moveTo>
                      <a:pt x="177" y="320"/>
                    </a:moveTo>
                    <a:cubicBezTo>
                      <a:pt x="176" y="321"/>
                      <a:pt x="174" y="320"/>
                      <a:pt x="175" y="318"/>
                    </a:cubicBezTo>
                    <a:cubicBezTo>
                      <a:pt x="177" y="318"/>
                      <a:pt x="177" y="319"/>
                      <a:pt x="177" y="320"/>
                    </a:cubicBezTo>
                    <a:close/>
                    <a:moveTo>
                      <a:pt x="139" y="419"/>
                    </a:moveTo>
                    <a:cubicBezTo>
                      <a:pt x="138" y="420"/>
                      <a:pt x="138" y="418"/>
                      <a:pt x="138" y="417"/>
                    </a:cubicBezTo>
                    <a:cubicBezTo>
                      <a:pt x="139" y="417"/>
                      <a:pt x="139" y="417"/>
                      <a:pt x="140" y="417"/>
                    </a:cubicBezTo>
                    <a:cubicBezTo>
                      <a:pt x="139" y="418"/>
                      <a:pt x="139" y="418"/>
                      <a:pt x="139" y="419"/>
                    </a:cubicBezTo>
                    <a:close/>
                    <a:moveTo>
                      <a:pt x="115" y="248"/>
                    </a:moveTo>
                    <a:cubicBezTo>
                      <a:pt x="118" y="248"/>
                      <a:pt x="117" y="251"/>
                      <a:pt x="119" y="251"/>
                    </a:cubicBezTo>
                    <a:cubicBezTo>
                      <a:pt x="118" y="254"/>
                      <a:pt x="117" y="256"/>
                      <a:pt x="115" y="257"/>
                    </a:cubicBezTo>
                    <a:cubicBezTo>
                      <a:pt x="116" y="253"/>
                      <a:pt x="114" y="250"/>
                      <a:pt x="115" y="248"/>
                    </a:cubicBezTo>
                    <a:close/>
                    <a:moveTo>
                      <a:pt x="110" y="167"/>
                    </a:moveTo>
                    <a:cubicBezTo>
                      <a:pt x="112" y="170"/>
                      <a:pt x="109" y="173"/>
                      <a:pt x="106" y="174"/>
                    </a:cubicBezTo>
                    <a:cubicBezTo>
                      <a:pt x="107" y="173"/>
                      <a:pt x="106" y="173"/>
                      <a:pt x="106" y="172"/>
                    </a:cubicBezTo>
                    <a:cubicBezTo>
                      <a:pt x="108" y="172"/>
                      <a:pt x="109" y="169"/>
                      <a:pt x="110" y="167"/>
                    </a:cubicBezTo>
                    <a:close/>
                    <a:moveTo>
                      <a:pt x="105" y="170"/>
                    </a:moveTo>
                    <a:cubicBezTo>
                      <a:pt x="104" y="167"/>
                      <a:pt x="107" y="166"/>
                      <a:pt x="108" y="164"/>
                    </a:cubicBezTo>
                    <a:cubicBezTo>
                      <a:pt x="108" y="164"/>
                      <a:pt x="109" y="165"/>
                      <a:pt x="109" y="165"/>
                    </a:cubicBezTo>
                    <a:cubicBezTo>
                      <a:pt x="108" y="167"/>
                      <a:pt x="106" y="168"/>
                      <a:pt x="105" y="170"/>
                    </a:cubicBezTo>
                    <a:close/>
                    <a:moveTo>
                      <a:pt x="116" y="173"/>
                    </a:moveTo>
                    <a:cubicBezTo>
                      <a:pt x="117" y="173"/>
                      <a:pt x="117" y="175"/>
                      <a:pt x="118" y="175"/>
                    </a:cubicBezTo>
                    <a:cubicBezTo>
                      <a:pt x="117" y="178"/>
                      <a:pt x="114" y="179"/>
                      <a:pt x="113" y="182"/>
                    </a:cubicBezTo>
                    <a:cubicBezTo>
                      <a:pt x="109" y="181"/>
                      <a:pt x="112" y="177"/>
                      <a:pt x="114" y="175"/>
                    </a:cubicBezTo>
                    <a:cubicBezTo>
                      <a:pt x="115" y="175"/>
                      <a:pt x="115" y="176"/>
                      <a:pt x="115" y="176"/>
                    </a:cubicBezTo>
                    <a:cubicBezTo>
                      <a:pt x="117" y="176"/>
                      <a:pt x="116" y="174"/>
                      <a:pt x="116" y="173"/>
                    </a:cubicBezTo>
                    <a:close/>
                    <a:moveTo>
                      <a:pt x="121" y="178"/>
                    </a:moveTo>
                    <a:cubicBezTo>
                      <a:pt x="122" y="181"/>
                      <a:pt x="119" y="186"/>
                      <a:pt x="116" y="186"/>
                    </a:cubicBezTo>
                    <a:cubicBezTo>
                      <a:pt x="116" y="183"/>
                      <a:pt x="118" y="179"/>
                      <a:pt x="121" y="178"/>
                    </a:cubicBezTo>
                    <a:close/>
                    <a:moveTo>
                      <a:pt x="119" y="169"/>
                    </a:moveTo>
                    <a:cubicBezTo>
                      <a:pt x="120" y="169"/>
                      <a:pt x="120" y="171"/>
                      <a:pt x="121" y="172"/>
                    </a:cubicBezTo>
                    <a:cubicBezTo>
                      <a:pt x="119" y="172"/>
                      <a:pt x="118" y="170"/>
                      <a:pt x="119" y="169"/>
                    </a:cubicBezTo>
                    <a:close/>
                    <a:moveTo>
                      <a:pt x="123" y="150"/>
                    </a:moveTo>
                    <a:cubicBezTo>
                      <a:pt x="124" y="150"/>
                      <a:pt x="125" y="150"/>
                      <a:pt x="125" y="148"/>
                    </a:cubicBezTo>
                    <a:cubicBezTo>
                      <a:pt x="126" y="148"/>
                      <a:pt x="126" y="149"/>
                      <a:pt x="126" y="150"/>
                    </a:cubicBezTo>
                    <a:cubicBezTo>
                      <a:pt x="126" y="151"/>
                      <a:pt x="125" y="152"/>
                      <a:pt x="123" y="152"/>
                    </a:cubicBezTo>
                    <a:cubicBezTo>
                      <a:pt x="124" y="151"/>
                      <a:pt x="124" y="152"/>
                      <a:pt x="123" y="150"/>
                    </a:cubicBezTo>
                    <a:close/>
                    <a:moveTo>
                      <a:pt x="126" y="160"/>
                    </a:moveTo>
                    <a:cubicBezTo>
                      <a:pt x="129" y="164"/>
                      <a:pt x="125" y="167"/>
                      <a:pt x="123" y="168"/>
                    </a:cubicBezTo>
                    <a:cubicBezTo>
                      <a:pt x="124" y="166"/>
                      <a:pt x="122" y="166"/>
                      <a:pt x="122" y="165"/>
                    </a:cubicBezTo>
                    <a:cubicBezTo>
                      <a:pt x="123" y="163"/>
                      <a:pt x="124" y="161"/>
                      <a:pt x="126" y="160"/>
                    </a:cubicBezTo>
                    <a:close/>
                    <a:moveTo>
                      <a:pt x="146" y="159"/>
                    </a:moveTo>
                    <a:cubicBezTo>
                      <a:pt x="148" y="161"/>
                      <a:pt x="145" y="164"/>
                      <a:pt x="143" y="164"/>
                    </a:cubicBezTo>
                    <a:cubicBezTo>
                      <a:pt x="143" y="162"/>
                      <a:pt x="145" y="161"/>
                      <a:pt x="146" y="159"/>
                    </a:cubicBezTo>
                    <a:close/>
                    <a:moveTo>
                      <a:pt x="143" y="151"/>
                    </a:moveTo>
                    <a:cubicBezTo>
                      <a:pt x="141" y="149"/>
                      <a:pt x="144" y="146"/>
                      <a:pt x="145" y="149"/>
                    </a:cubicBezTo>
                    <a:cubicBezTo>
                      <a:pt x="145" y="151"/>
                      <a:pt x="144" y="152"/>
                      <a:pt x="143" y="151"/>
                    </a:cubicBezTo>
                    <a:close/>
                    <a:moveTo>
                      <a:pt x="146" y="173"/>
                    </a:moveTo>
                    <a:cubicBezTo>
                      <a:pt x="145" y="172"/>
                      <a:pt x="145" y="173"/>
                      <a:pt x="144" y="173"/>
                    </a:cubicBezTo>
                    <a:cubicBezTo>
                      <a:pt x="142" y="171"/>
                      <a:pt x="146" y="169"/>
                      <a:pt x="146" y="173"/>
                    </a:cubicBezTo>
                    <a:close/>
                    <a:moveTo>
                      <a:pt x="151" y="191"/>
                    </a:moveTo>
                    <a:cubicBezTo>
                      <a:pt x="151" y="193"/>
                      <a:pt x="149" y="195"/>
                      <a:pt x="148" y="196"/>
                    </a:cubicBezTo>
                    <a:cubicBezTo>
                      <a:pt x="147" y="195"/>
                      <a:pt x="145" y="194"/>
                      <a:pt x="144" y="192"/>
                    </a:cubicBezTo>
                    <a:cubicBezTo>
                      <a:pt x="146" y="188"/>
                      <a:pt x="149" y="187"/>
                      <a:pt x="151" y="191"/>
                    </a:cubicBezTo>
                    <a:close/>
                    <a:moveTo>
                      <a:pt x="160" y="188"/>
                    </a:moveTo>
                    <a:cubicBezTo>
                      <a:pt x="162" y="189"/>
                      <a:pt x="163" y="190"/>
                      <a:pt x="163" y="192"/>
                    </a:cubicBezTo>
                    <a:cubicBezTo>
                      <a:pt x="163" y="192"/>
                      <a:pt x="163" y="192"/>
                      <a:pt x="162" y="193"/>
                    </a:cubicBezTo>
                    <a:cubicBezTo>
                      <a:pt x="161" y="192"/>
                      <a:pt x="160" y="191"/>
                      <a:pt x="159" y="191"/>
                    </a:cubicBezTo>
                    <a:cubicBezTo>
                      <a:pt x="159" y="190"/>
                      <a:pt x="161" y="190"/>
                      <a:pt x="160" y="188"/>
                    </a:cubicBezTo>
                    <a:close/>
                    <a:moveTo>
                      <a:pt x="164" y="183"/>
                    </a:moveTo>
                    <a:cubicBezTo>
                      <a:pt x="166" y="183"/>
                      <a:pt x="166" y="182"/>
                      <a:pt x="167" y="181"/>
                    </a:cubicBezTo>
                    <a:cubicBezTo>
                      <a:pt x="167" y="182"/>
                      <a:pt x="168" y="183"/>
                      <a:pt x="169" y="183"/>
                    </a:cubicBezTo>
                    <a:cubicBezTo>
                      <a:pt x="168" y="185"/>
                      <a:pt x="167" y="188"/>
                      <a:pt x="164" y="188"/>
                    </a:cubicBezTo>
                    <a:cubicBezTo>
                      <a:pt x="165" y="186"/>
                      <a:pt x="162" y="187"/>
                      <a:pt x="163" y="185"/>
                    </a:cubicBezTo>
                    <a:cubicBezTo>
                      <a:pt x="164" y="185"/>
                      <a:pt x="164" y="187"/>
                      <a:pt x="166" y="187"/>
                    </a:cubicBezTo>
                    <a:cubicBezTo>
                      <a:pt x="167" y="186"/>
                      <a:pt x="164" y="185"/>
                      <a:pt x="164" y="183"/>
                    </a:cubicBezTo>
                    <a:close/>
                    <a:moveTo>
                      <a:pt x="163" y="182"/>
                    </a:moveTo>
                    <a:cubicBezTo>
                      <a:pt x="163" y="181"/>
                      <a:pt x="165" y="181"/>
                      <a:pt x="165" y="179"/>
                    </a:cubicBezTo>
                    <a:cubicBezTo>
                      <a:pt x="167" y="180"/>
                      <a:pt x="164" y="182"/>
                      <a:pt x="163" y="182"/>
                    </a:cubicBezTo>
                    <a:close/>
                    <a:moveTo>
                      <a:pt x="169" y="163"/>
                    </a:moveTo>
                    <a:cubicBezTo>
                      <a:pt x="169" y="161"/>
                      <a:pt x="172" y="164"/>
                      <a:pt x="172" y="166"/>
                    </a:cubicBezTo>
                    <a:cubicBezTo>
                      <a:pt x="170" y="165"/>
                      <a:pt x="169" y="166"/>
                      <a:pt x="169" y="164"/>
                    </a:cubicBezTo>
                    <a:cubicBezTo>
                      <a:pt x="169" y="164"/>
                      <a:pt x="169" y="164"/>
                      <a:pt x="169" y="165"/>
                    </a:cubicBezTo>
                    <a:cubicBezTo>
                      <a:pt x="171" y="164"/>
                      <a:pt x="170" y="162"/>
                      <a:pt x="169" y="163"/>
                    </a:cubicBezTo>
                    <a:close/>
                    <a:moveTo>
                      <a:pt x="168" y="153"/>
                    </a:moveTo>
                    <a:cubicBezTo>
                      <a:pt x="169" y="153"/>
                      <a:pt x="169" y="153"/>
                      <a:pt x="170" y="153"/>
                    </a:cubicBezTo>
                    <a:cubicBezTo>
                      <a:pt x="170" y="155"/>
                      <a:pt x="169" y="155"/>
                      <a:pt x="169" y="156"/>
                    </a:cubicBezTo>
                    <a:cubicBezTo>
                      <a:pt x="167" y="156"/>
                      <a:pt x="167" y="154"/>
                      <a:pt x="168" y="153"/>
                    </a:cubicBezTo>
                    <a:close/>
                    <a:moveTo>
                      <a:pt x="173" y="157"/>
                    </a:moveTo>
                    <a:cubicBezTo>
                      <a:pt x="175" y="158"/>
                      <a:pt x="176" y="161"/>
                      <a:pt x="174" y="163"/>
                    </a:cubicBezTo>
                    <a:cubicBezTo>
                      <a:pt x="172" y="161"/>
                      <a:pt x="172" y="161"/>
                      <a:pt x="171" y="159"/>
                    </a:cubicBezTo>
                    <a:cubicBezTo>
                      <a:pt x="174" y="159"/>
                      <a:pt x="172" y="158"/>
                      <a:pt x="173" y="157"/>
                    </a:cubicBezTo>
                    <a:close/>
                    <a:moveTo>
                      <a:pt x="207" y="405"/>
                    </a:moveTo>
                    <a:cubicBezTo>
                      <a:pt x="208" y="404"/>
                      <a:pt x="209" y="405"/>
                      <a:pt x="210" y="405"/>
                    </a:cubicBezTo>
                    <a:cubicBezTo>
                      <a:pt x="209" y="407"/>
                      <a:pt x="209" y="408"/>
                      <a:pt x="207" y="408"/>
                    </a:cubicBezTo>
                    <a:cubicBezTo>
                      <a:pt x="208" y="406"/>
                      <a:pt x="207" y="407"/>
                      <a:pt x="207" y="405"/>
                    </a:cubicBezTo>
                    <a:close/>
                    <a:moveTo>
                      <a:pt x="209" y="389"/>
                    </a:moveTo>
                    <a:cubicBezTo>
                      <a:pt x="209" y="391"/>
                      <a:pt x="209" y="393"/>
                      <a:pt x="207" y="393"/>
                    </a:cubicBezTo>
                    <a:cubicBezTo>
                      <a:pt x="207" y="391"/>
                      <a:pt x="208" y="390"/>
                      <a:pt x="209" y="389"/>
                    </a:cubicBezTo>
                    <a:close/>
                    <a:moveTo>
                      <a:pt x="208" y="183"/>
                    </a:moveTo>
                    <a:cubicBezTo>
                      <a:pt x="207" y="181"/>
                      <a:pt x="208" y="182"/>
                      <a:pt x="208" y="180"/>
                    </a:cubicBezTo>
                    <a:cubicBezTo>
                      <a:pt x="210" y="180"/>
                      <a:pt x="209" y="184"/>
                      <a:pt x="208" y="183"/>
                    </a:cubicBezTo>
                    <a:close/>
                    <a:moveTo>
                      <a:pt x="206" y="449"/>
                    </a:moveTo>
                    <a:cubicBezTo>
                      <a:pt x="209" y="449"/>
                      <a:pt x="206" y="451"/>
                      <a:pt x="206" y="452"/>
                    </a:cubicBezTo>
                    <a:cubicBezTo>
                      <a:pt x="204" y="451"/>
                      <a:pt x="207" y="450"/>
                      <a:pt x="206" y="449"/>
                    </a:cubicBezTo>
                    <a:close/>
                    <a:moveTo>
                      <a:pt x="204" y="430"/>
                    </a:moveTo>
                    <a:cubicBezTo>
                      <a:pt x="206" y="430"/>
                      <a:pt x="207" y="432"/>
                      <a:pt x="206" y="433"/>
                    </a:cubicBezTo>
                    <a:cubicBezTo>
                      <a:pt x="205" y="432"/>
                      <a:pt x="204" y="431"/>
                      <a:pt x="204" y="430"/>
                    </a:cubicBezTo>
                    <a:close/>
                    <a:moveTo>
                      <a:pt x="207" y="443"/>
                    </a:moveTo>
                    <a:cubicBezTo>
                      <a:pt x="208" y="440"/>
                      <a:pt x="210" y="438"/>
                      <a:pt x="211" y="435"/>
                    </a:cubicBezTo>
                    <a:cubicBezTo>
                      <a:pt x="212" y="437"/>
                      <a:pt x="210" y="442"/>
                      <a:pt x="207" y="443"/>
                    </a:cubicBezTo>
                    <a:close/>
                    <a:moveTo>
                      <a:pt x="206" y="425"/>
                    </a:moveTo>
                    <a:cubicBezTo>
                      <a:pt x="206" y="423"/>
                      <a:pt x="203" y="421"/>
                      <a:pt x="205" y="419"/>
                    </a:cubicBezTo>
                    <a:cubicBezTo>
                      <a:pt x="207" y="420"/>
                      <a:pt x="208" y="424"/>
                      <a:pt x="206" y="425"/>
                    </a:cubicBezTo>
                    <a:close/>
                    <a:moveTo>
                      <a:pt x="204" y="306"/>
                    </a:moveTo>
                    <a:cubicBezTo>
                      <a:pt x="204" y="303"/>
                      <a:pt x="204" y="302"/>
                      <a:pt x="204" y="299"/>
                    </a:cubicBezTo>
                    <a:cubicBezTo>
                      <a:pt x="207" y="300"/>
                      <a:pt x="207" y="306"/>
                      <a:pt x="204" y="306"/>
                    </a:cubicBezTo>
                    <a:close/>
                    <a:moveTo>
                      <a:pt x="205" y="292"/>
                    </a:moveTo>
                    <a:cubicBezTo>
                      <a:pt x="207" y="294"/>
                      <a:pt x="206" y="296"/>
                      <a:pt x="206" y="297"/>
                    </a:cubicBezTo>
                    <a:cubicBezTo>
                      <a:pt x="205" y="296"/>
                      <a:pt x="204" y="293"/>
                      <a:pt x="205" y="292"/>
                    </a:cubicBezTo>
                    <a:close/>
                    <a:moveTo>
                      <a:pt x="205" y="231"/>
                    </a:moveTo>
                    <a:cubicBezTo>
                      <a:pt x="205" y="228"/>
                      <a:pt x="204" y="226"/>
                      <a:pt x="205" y="224"/>
                    </a:cubicBezTo>
                    <a:cubicBezTo>
                      <a:pt x="207" y="224"/>
                      <a:pt x="206" y="226"/>
                      <a:pt x="207" y="225"/>
                    </a:cubicBezTo>
                    <a:cubicBezTo>
                      <a:pt x="207" y="227"/>
                      <a:pt x="207" y="230"/>
                      <a:pt x="205" y="231"/>
                    </a:cubicBezTo>
                    <a:close/>
                    <a:moveTo>
                      <a:pt x="205" y="285"/>
                    </a:moveTo>
                    <a:cubicBezTo>
                      <a:pt x="203" y="286"/>
                      <a:pt x="204" y="281"/>
                      <a:pt x="205" y="280"/>
                    </a:cubicBezTo>
                    <a:cubicBezTo>
                      <a:pt x="206" y="282"/>
                      <a:pt x="206" y="284"/>
                      <a:pt x="205" y="285"/>
                    </a:cubicBezTo>
                    <a:close/>
                    <a:moveTo>
                      <a:pt x="204" y="377"/>
                    </a:moveTo>
                    <a:cubicBezTo>
                      <a:pt x="203" y="379"/>
                      <a:pt x="204" y="379"/>
                      <a:pt x="203" y="380"/>
                    </a:cubicBezTo>
                    <a:cubicBezTo>
                      <a:pt x="203" y="380"/>
                      <a:pt x="202" y="380"/>
                      <a:pt x="202" y="378"/>
                    </a:cubicBezTo>
                    <a:cubicBezTo>
                      <a:pt x="203" y="378"/>
                      <a:pt x="203" y="377"/>
                      <a:pt x="204" y="377"/>
                    </a:cubicBezTo>
                    <a:close/>
                    <a:moveTo>
                      <a:pt x="203" y="387"/>
                    </a:moveTo>
                    <a:cubicBezTo>
                      <a:pt x="205" y="387"/>
                      <a:pt x="203" y="390"/>
                      <a:pt x="203" y="391"/>
                    </a:cubicBezTo>
                    <a:cubicBezTo>
                      <a:pt x="202" y="390"/>
                      <a:pt x="202" y="389"/>
                      <a:pt x="202" y="388"/>
                    </a:cubicBezTo>
                    <a:cubicBezTo>
                      <a:pt x="203" y="388"/>
                      <a:pt x="203" y="388"/>
                      <a:pt x="203" y="387"/>
                    </a:cubicBezTo>
                    <a:close/>
                    <a:moveTo>
                      <a:pt x="204" y="402"/>
                    </a:moveTo>
                    <a:cubicBezTo>
                      <a:pt x="205" y="403"/>
                      <a:pt x="203" y="407"/>
                      <a:pt x="202" y="405"/>
                    </a:cubicBezTo>
                    <a:cubicBezTo>
                      <a:pt x="202" y="404"/>
                      <a:pt x="204" y="403"/>
                      <a:pt x="204" y="402"/>
                    </a:cubicBezTo>
                    <a:close/>
                    <a:moveTo>
                      <a:pt x="208" y="384"/>
                    </a:moveTo>
                    <a:cubicBezTo>
                      <a:pt x="206" y="384"/>
                      <a:pt x="207" y="382"/>
                      <a:pt x="208" y="381"/>
                    </a:cubicBezTo>
                    <a:cubicBezTo>
                      <a:pt x="209" y="382"/>
                      <a:pt x="208" y="383"/>
                      <a:pt x="208" y="384"/>
                    </a:cubicBezTo>
                    <a:close/>
                    <a:moveTo>
                      <a:pt x="206" y="379"/>
                    </a:moveTo>
                    <a:cubicBezTo>
                      <a:pt x="207" y="377"/>
                      <a:pt x="205" y="374"/>
                      <a:pt x="207" y="372"/>
                    </a:cubicBezTo>
                    <a:cubicBezTo>
                      <a:pt x="209" y="373"/>
                      <a:pt x="209" y="379"/>
                      <a:pt x="206" y="379"/>
                    </a:cubicBezTo>
                    <a:close/>
                    <a:moveTo>
                      <a:pt x="206" y="365"/>
                    </a:moveTo>
                    <a:cubicBezTo>
                      <a:pt x="207" y="363"/>
                      <a:pt x="205" y="360"/>
                      <a:pt x="206" y="357"/>
                    </a:cubicBezTo>
                    <a:cubicBezTo>
                      <a:pt x="208" y="358"/>
                      <a:pt x="209" y="364"/>
                      <a:pt x="206" y="365"/>
                    </a:cubicBezTo>
                    <a:close/>
                    <a:moveTo>
                      <a:pt x="204" y="217"/>
                    </a:moveTo>
                    <a:cubicBezTo>
                      <a:pt x="205" y="215"/>
                      <a:pt x="204" y="213"/>
                      <a:pt x="206" y="212"/>
                    </a:cubicBezTo>
                    <a:cubicBezTo>
                      <a:pt x="207" y="212"/>
                      <a:pt x="208" y="213"/>
                      <a:pt x="208" y="214"/>
                    </a:cubicBezTo>
                    <a:cubicBezTo>
                      <a:pt x="207" y="215"/>
                      <a:pt x="206" y="216"/>
                      <a:pt x="204" y="217"/>
                    </a:cubicBezTo>
                    <a:close/>
                    <a:moveTo>
                      <a:pt x="205" y="272"/>
                    </a:moveTo>
                    <a:cubicBezTo>
                      <a:pt x="202" y="271"/>
                      <a:pt x="206" y="266"/>
                      <a:pt x="203" y="263"/>
                    </a:cubicBezTo>
                    <a:cubicBezTo>
                      <a:pt x="203" y="263"/>
                      <a:pt x="203" y="264"/>
                      <a:pt x="202" y="264"/>
                    </a:cubicBezTo>
                    <a:cubicBezTo>
                      <a:pt x="207" y="261"/>
                      <a:pt x="206" y="268"/>
                      <a:pt x="205" y="272"/>
                    </a:cubicBezTo>
                    <a:close/>
                    <a:moveTo>
                      <a:pt x="202" y="355"/>
                    </a:moveTo>
                    <a:cubicBezTo>
                      <a:pt x="205" y="356"/>
                      <a:pt x="202" y="359"/>
                      <a:pt x="201" y="360"/>
                    </a:cubicBezTo>
                    <a:cubicBezTo>
                      <a:pt x="200" y="360"/>
                      <a:pt x="200" y="358"/>
                      <a:pt x="199" y="358"/>
                    </a:cubicBezTo>
                    <a:cubicBezTo>
                      <a:pt x="200" y="356"/>
                      <a:pt x="202" y="356"/>
                      <a:pt x="202" y="355"/>
                    </a:cubicBezTo>
                    <a:close/>
                    <a:moveTo>
                      <a:pt x="200" y="341"/>
                    </a:moveTo>
                    <a:cubicBezTo>
                      <a:pt x="201" y="341"/>
                      <a:pt x="201" y="340"/>
                      <a:pt x="203" y="340"/>
                    </a:cubicBezTo>
                    <a:cubicBezTo>
                      <a:pt x="203" y="342"/>
                      <a:pt x="203" y="343"/>
                      <a:pt x="202" y="344"/>
                    </a:cubicBezTo>
                    <a:cubicBezTo>
                      <a:pt x="201" y="343"/>
                      <a:pt x="200" y="342"/>
                      <a:pt x="200" y="341"/>
                    </a:cubicBezTo>
                    <a:close/>
                    <a:moveTo>
                      <a:pt x="189" y="306"/>
                    </a:moveTo>
                    <a:cubicBezTo>
                      <a:pt x="187" y="305"/>
                      <a:pt x="188" y="304"/>
                      <a:pt x="188" y="303"/>
                    </a:cubicBezTo>
                    <a:cubicBezTo>
                      <a:pt x="188" y="303"/>
                      <a:pt x="189" y="303"/>
                      <a:pt x="189" y="303"/>
                    </a:cubicBezTo>
                    <a:cubicBezTo>
                      <a:pt x="190" y="304"/>
                      <a:pt x="189" y="305"/>
                      <a:pt x="189" y="306"/>
                    </a:cubicBezTo>
                    <a:close/>
                    <a:moveTo>
                      <a:pt x="191" y="306"/>
                    </a:moveTo>
                    <a:cubicBezTo>
                      <a:pt x="190" y="307"/>
                      <a:pt x="190" y="309"/>
                      <a:pt x="188" y="310"/>
                    </a:cubicBezTo>
                    <a:cubicBezTo>
                      <a:pt x="189" y="308"/>
                      <a:pt x="190" y="306"/>
                      <a:pt x="191" y="306"/>
                    </a:cubicBezTo>
                    <a:close/>
                    <a:moveTo>
                      <a:pt x="188" y="319"/>
                    </a:moveTo>
                    <a:cubicBezTo>
                      <a:pt x="189" y="319"/>
                      <a:pt x="190" y="321"/>
                      <a:pt x="191" y="321"/>
                    </a:cubicBezTo>
                    <a:cubicBezTo>
                      <a:pt x="191" y="323"/>
                      <a:pt x="189" y="324"/>
                      <a:pt x="189" y="326"/>
                    </a:cubicBezTo>
                    <a:cubicBezTo>
                      <a:pt x="186" y="324"/>
                      <a:pt x="188" y="321"/>
                      <a:pt x="188" y="319"/>
                    </a:cubicBezTo>
                    <a:close/>
                    <a:moveTo>
                      <a:pt x="191" y="313"/>
                    </a:moveTo>
                    <a:cubicBezTo>
                      <a:pt x="192" y="311"/>
                      <a:pt x="193" y="310"/>
                      <a:pt x="194" y="308"/>
                    </a:cubicBezTo>
                    <a:cubicBezTo>
                      <a:pt x="195" y="310"/>
                      <a:pt x="193" y="312"/>
                      <a:pt x="194" y="315"/>
                    </a:cubicBezTo>
                    <a:cubicBezTo>
                      <a:pt x="193" y="315"/>
                      <a:pt x="191" y="314"/>
                      <a:pt x="191" y="313"/>
                    </a:cubicBezTo>
                    <a:close/>
                    <a:moveTo>
                      <a:pt x="194" y="299"/>
                    </a:moveTo>
                    <a:cubicBezTo>
                      <a:pt x="192" y="299"/>
                      <a:pt x="193" y="297"/>
                      <a:pt x="192" y="298"/>
                    </a:cubicBezTo>
                    <a:cubicBezTo>
                      <a:pt x="192" y="296"/>
                      <a:pt x="193" y="296"/>
                      <a:pt x="194" y="294"/>
                    </a:cubicBezTo>
                    <a:cubicBezTo>
                      <a:pt x="196" y="295"/>
                      <a:pt x="194" y="298"/>
                      <a:pt x="194" y="299"/>
                    </a:cubicBezTo>
                    <a:close/>
                    <a:moveTo>
                      <a:pt x="189" y="294"/>
                    </a:moveTo>
                    <a:cubicBezTo>
                      <a:pt x="189" y="291"/>
                      <a:pt x="191" y="291"/>
                      <a:pt x="192" y="290"/>
                    </a:cubicBezTo>
                    <a:cubicBezTo>
                      <a:pt x="194" y="290"/>
                      <a:pt x="191" y="294"/>
                      <a:pt x="189" y="294"/>
                    </a:cubicBezTo>
                    <a:close/>
                    <a:moveTo>
                      <a:pt x="189" y="281"/>
                    </a:moveTo>
                    <a:cubicBezTo>
                      <a:pt x="190" y="281"/>
                      <a:pt x="190" y="283"/>
                      <a:pt x="191" y="283"/>
                    </a:cubicBezTo>
                    <a:cubicBezTo>
                      <a:pt x="191" y="284"/>
                      <a:pt x="189" y="282"/>
                      <a:pt x="189" y="281"/>
                    </a:cubicBezTo>
                    <a:close/>
                    <a:moveTo>
                      <a:pt x="188" y="290"/>
                    </a:moveTo>
                    <a:cubicBezTo>
                      <a:pt x="189" y="289"/>
                      <a:pt x="189" y="287"/>
                      <a:pt x="188" y="286"/>
                    </a:cubicBezTo>
                    <a:cubicBezTo>
                      <a:pt x="191" y="287"/>
                      <a:pt x="191" y="290"/>
                      <a:pt x="188" y="290"/>
                    </a:cubicBezTo>
                    <a:close/>
                    <a:moveTo>
                      <a:pt x="187" y="236"/>
                    </a:moveTo>
                    <a:cubicBezTo>
                      <a:pt x="190" y="235"/>
                      <a:pt x="192" y="237"/>
                      <a:pt x="190" y="240"/>
                    </a:cubicBezTo>
                    <a:cubicBezTo>
                      <a:pt x="188" y="240"/>
                      <a:pt x="187" y="239"/>
                      <a:pt x="187" y="236"/>
                    </a:cubicBezTo>
                    <a:close/>
                    <a:moveTo>
                      <a:pt x="189" y="229"/>
                    </a:moveTo>
                    <a:cubicBezTo>
                      <a:pt x="187" y="229"/>
                      <a:pt x="188" y="227"/>
                      <a:pt x="186" y="227"/>
                    </a:cubicBezTo>
                    <a:cubicBezTo>
                      <a:pt x="186" y="221"/>
                      <a:pt x="193" y="225"/>
                      <a:pt x="189" y="229"/>
                    </a:cubicBezTo>
                    <a:close/>
                    <a:moveTo>
                      <a:pt x="176" y="259"/>
                    </a:moveTo>
                    <a:cubicBezTo>
                      <a:pt x="175" y="258"/>
                      <a:pt x="174" y="257"/>
                      <a:pt x="174" y="256"/>
                    </a:cubicBezTo>
                    <a:cubicBezTo>
                      <a:pt x="174" y="253"/>
                      <a:pt x="178" y="252"/>
                      <a:pt x="179" y="249"/>
                    </a:cubicBezTo>
                    <a:cubicBezTo>
                      <a:pt x="180" y="249"/>
                      <a:pt x="181" y="251"/>
                      <a:pt x="182" y="252"/>
                    </a:cubicBezTo>
                    <a:cubicBezTo>
                      <a:pt x="180" y="254"/>
                      <a:pt x="179" y="257"/>
                      <a:pt x="176" y="259"/>
                    </a:cubicBezTo>
                    <a:close/>
                    <a:moveTo>
                      <a:pt x="177" y="270"/>
                    </a:moveTo>
                    <a:cubicBezTo>
                      <a:pt x="176" y="269"/>
                      <a:pt x="175" y="268"/>
                      <a:pt x="175" y="266"/>
                    </a:cubicBezTo>
                    <a:cubicBezTo>
                      <a:pt x="175" y="266"/>
                      <a:pt x="176" y="266"/>
                      <a:pt x="176" y="266"/>
                    </a:cubicBezTo>
                    <a:cubicBezTo>
                      <a:pt x="176" y="268"/>
                      <a:pt x="179" y="268"/>
                      <a:pt x="177" y="270"/>
                    </a:cubicBezTo>
                    <a:close/>
                    <a:moveTo>
                      <a:pt x="172" y="276"/>
                    </a:moveTo>
                    <a:cubicBezTo>
                      <a:pt x="170" y="276"/>
                      <a:pt x="170" y="275"/>
                      <a:pt x="169" y="274"/>
                    </a:cubicBezTo>
                    <a:cubicBezTo>
                      <a:pt x="171" y="272"/>
                      <a:pt x="173" y="275"/>
                      <a:pt x="172" y="276"/>
                    </a:cubicBezTo>
                    <a:close/>
                    <a:moveTo>
                      <a:pt x="175" y="284"/>
                    </a:moveTo>
                    <a:cubicBezTo>
                      <a:pt x="172" y="283"/>
                      <a:pt x="171" y="281"/>
                      <a:pt x="171" y="279"/>
                    </a:cubicBezTo>
                    <a:cubicBezTo>
                      <a:pt x="173" y="280"/>
                      <a:pt x="175" y="281"/>
                      <a:pt x="175" y="284"/>
                    </a:cubicBezTo>
                    <a:close/>
                    <a:moveTo>
                      <a:pt x="161" y="299"/>
                    </a:moveTo>
                    <a:cubicBezTo>
                      <a:pt x="160" y="298"/>
                      <a:pt x="159" y="297"/>
                      <a:pt x="159" y="296"/>
                    </a:cubicBezTo>
                    <a:cubicBezTo>
                      <a:pt x="159" y="294"/>
                      <a:pt x="161" y="293"/>
                      <a:pt x="162" y="291"/>
                    </a:cubicBezTo>
                    <a:cubicBezTo>
                      <a:pt x="163" y="292"/>
                      <a:pt x="164" y="293"/>
                      <a:pt x="165" y="294"/>
                    </a:cubicBezTo>
                    <a:cubicBezTo>
                      <a:pt x="164" y="296"/>
                      <a:pt x="163" y="298"/>
                      <a:pt x="161" y="299"/>
                    </a:cubicBezTo>
                    <a:close/>
                    <a:moveTo>
                      <a:pt x="164" y="304"/>
                    </a:moveTo>
                    <a:cubicBezTo>
                      <a:pt x="164" y="305"/>
                      <a:pt x="163" y="306"/>
                      <a:pt x="162" y="306"/>
                    </a:cubicBezTo>
                    <a:cubicBezTo>
                      <a:pt x="161" y="305"/>
                      <a:pt x="162" y="305"/>
                      <a:pt x="162" y="304"/>
                    </a:cubicBezTo>
                    <a:cubicBezTo>
                      <a:pt x="163" y="303"/>
                      <a:pt x="164" y="304"/>
                      <a:pt x="164" y="304"/>
                    </a:cubicBezTo>
                    <a:close/>
                    <a:moveTo>
                      <a:pt x="147" y="344"/>
                    </a:moveTo>
                    <a:cubicBezTo>
                      <a:pt x="145" y="344"/>
                      <a:pt x="145" y="342"/>
                      <a:pt x="144" y="342"/>
                    </a:cubicBezTo>
                    <a:cubicBezTo>
                      <a:pt x="145" y="341"/>
                      <a:pt x="146" y="340"/>
                      <a:pt x="146" y="339"/>
                    </a:cubicBezTo>
                    <a:cubicBezTo>
                      <a:pt x="147" y="340"/>
                      <a:pt x="149" y="341"/>
                      <a:pt x="149" y="342"/>
                    </a:cubicBezTo>
                    <a:cubicBezTo>
                      <a:pt x="148" y="343"/>
                      <a:pt x="148" y="344"/>
                      <a:pt x="147" y="344"/>
                    </a:cubicBezTo>
                    <a:close/>
                    <a:moveTo>
                      <a:pt x="148" y="348"/>
                    </a:moveTo>
                    <a:cubicBezTo>
                      <a:pt x="149" y="350"/>
                      <a:pt x="147" y="350"/>
                      <a:pt x="147" y="351"/>
                    </a:cubicBezTo>
                    <a:cubicBezTo>
                      <a:pt x="145" y="351"/>
                      <a:pt x="146" y="347"/>
                      <a:pt x="148" y="348"/>
                    </a:cubicBezTo>
                    <a:close/>
                    <a:moveTo>
                      <a:pt x="133" y="390"/>
                    </a:moveTo>
                    <a:cubicBezTo>
                      <a:pt x="131" y="389"/>
                      <a:pt x="131" y="387"/>
                      <a:pt x="130" y="386"/>
                    </a:cubicBezTo>
                    <a:cubicBezTo>
                      <a:pt x="130" y="385"/>
                      <a:pt x="131" y="384"/>
                      <a:pt x="132" y="383"/>
                    </a:cubicBezTo>
                    <a:cubicBezTo>
                      <a:pt x="136" y="383"/>
                      <a:pt x="135" y="388"/>
                      <a:pt x="133" y="390"/>
                    </a:cubicBezTo>
                    <a:close/>
                    <a:moveTo>
                      <a:pt x="133" y="398"/>
                    </a:moveTo>
                    <a:cubicBezTo>
                      <a:pt x="131" y="397"/>
                      <a:pt x="133" y="396"/>
                      <a:pt x="133" y="395"/>
                    </a:cubicBezTo>
                    <a:cubicBezTo>
                      <a:pt x="134" y="396"/>
                      <a:pt x="133" y="397"/>
                      <a:pt x="133" y="398"/>
                    </a:cubicBezTo>
                    <a:close/>
                    <a:moveTo>
                      <a:pt x="135" y="354"/>
                    </a:moveTo>
                    <a:cubicBezTo>
                      <a:pt x="136" y="354"/>
                      <a:pt x="136" y="356"/>
                      <a:pt x="137" y="356"/>
                    </a:cubicBezTo>
                    <a:cubicBezTo>
                      <a:pt x="137" y="358"/>
                      <a:pt x="136" y="358"/>
                      <a:pt x="135" y="359"/>
                    </a:cubicBezTo>
                    <a:cubicBezTo>
                      <a:pt x="134" y="359"/>
                      <a:pt x="135" y="358"/>
                      <a:pt x="134" y="357"/>
                    </a:cubicBezTo>
                    <a:cubicBezTo>
                      <a:pt x="132" y="358"/>
                      <a:pt x="135" y="360"/>
                      <a:pt x="133" y="362"/>
                    </a:cubicBezTo>
                    <a:cubicBezTo>
                      <a:pt x="132" y="361"/>
                      <a:pt x="132" y="360"/>
                      <a:pt x="132" y="359"/>
                    </a:cubicBezTo>
                    <a:cubicBezTo>
                      <a:pt x="133" y="358"/>
                      <a:pt x="134" y="356"/>
                      <a:pt x="135" y="354"/>
                    </a:cubicBezTo>
                    <a:close/>
                    <a:moveTo>
                      <a:pt x="132" y="346"/>
                    </a:moveTo>
                    <a:cubicBezTo>
                      <a:pt x="131" y="345"/>
                      <a:pt x="132" y="344"/>
                      <a:pt x="133" y="344"/>
                    </a:cubicBezTo>
                    <a:cubicBezTo>
                      <a:pt x="133" y="345"/>
                      <a:pt x="133" y="346"/>
                      <a:pt x="132" y="346"/>
                    </a:cubicBezTo>
                    <a:close/>
                    <a:moveTo>
                      <a:pt x="132" y="320"/>
                    </a:moveTo>
                    <a:cubicBezTo>
                      <a:pt x="131" y="319"/>
                      <a:pt x="131" y="319"/>
                      <a:pt x="132" y="319"/>
                    </a:cubicBezTo>
                    <a:cubicBezTo>
                      <a:pt x="131" y="318"/>
                      <a:pt x="130" y="318"/>
                      <a:pt x="129" y="317"/>
                    </a:cubicBezTo>
                    <a:cubicBezTo>
                      <a:pt x="129" y="315"/>
                      <a:pt x="130" y="315"/>
                      <a:pt x="131" y="314"/>
                    </a:cubicBezTo>
                    <a:cubicBezTo>
                      <a:pt x="132" y="314"/>
                      <a:pt x="133" y="315"/>
                      <a:pt x="133" y="317"/>
                    </a:cubicBezTo>
                    <a:cubicBezTo>
                      <a:pt x="133" y="318"/>
                      <a:pt x="132" y="319"/>
                      <a:pt x="132" y="320"/>
                    </a:cubicBezTo>
                    <a:close/>
                    <a:moveTo>
                      <a:pt x="131" y="327"/>
                    </a:moveTo>
                    <a:cubicBezTo>
                      <a:pt x="131" y="325"/>
                      <a:pt x="132" y="325"/>
                      <a:pt x="132" y="324"/>
                    </a:cubicBezTo>
                    <a:cubicBezTo>
                      <a:pt x="134" y="325"/>
                      <a:pt x="132" y="326"/>
                      <a:pt x="131" y="327"/>
                    </a:cubicBezTo>
                    <a:close/>
                    <a:moveTo>
                      <a:pt x="121" y="296"/>
                    </a:moveTo>
                    <a:cubicBezTo>
                      <a:pt x="122" y="293"/>
                      <a:pt x="126" y="286"/>
                      <a:pt x="129" y="292"/>
                    </a:cubicBezTo>
                    <a:cubicBezTo>
                      <a:pt x="128" y="294"/>
                      <a:pt x="126" y="296"/>
                      <a:pt x="124" y="298"/>
                    </a:cubicBezTo>
                    <a:cubicBezTo>
                      <a:pt x="122" y="297"/>
                      <a:pt x="122" y="298"/>
                      <a:pt x="121" y="296"/>
                    </a:cubicBezTo>
                    <a:close/>
                    <a:moveTo>
                      <a:pt x="121" y="302"/>
                    </a:moveTo>
                    <a:cubicBezTo>
                      <a:pt x="121" y="304"/>
                      <a:pt x="120" y="305"/>
                      <a:pt x="119" y="306"/>
                    </a:cubicBezTo>
                    <a:cubicBezTo>
                      <a:pt x="115" y="305"/>
                      <a:pt x="117" y="300"/>
                      <a:pt x="119" y="299"/>
                    </a:cubicBezTo>
                    <a:cubicBezTo>
                      <a:pt x="120" y="300"/>
                      <a:pt x="121" y="301"/>
                      <a:pt x="121" y="302"/>
                    </a:cubicBezTo>
                    <a:close/>
                    <a:moveTo>
                      <a:pt x="119" y="266"/>
                    </a:moveTo>
                    <a:cubicBezTo>
                      <a:pt x="120" y="267"/>
                      <a:pt x="123" y="269"/>
                      <a:pt x="122" y="271"/>
                    </a:cubicBezTo>
                    <a:cubicBezTo>
                      <a:pt x="120" y="270"/>
                      <a:pt x="117" y="268"/>
                      <a:pt x="119" y="266"/>
                    </a:cubicBezTo>
                    <a:close/>
                    <a:moveTo>
                      <a:pt x="119" y="275"/>
                    </a:moveTo>
                    <a:cubicBezTo>
                      <a:pt x="117" y="274"/>
                      <a:pt x="114" y="271"/>
                      <a:pt x="116" y="269"/>
                    </a:cubicBezTo>
                    <a:cubicBezTo>
                      <a:pt x="118" y="270"/>
                      <a:pt x="121" y="272"/>
                      <a:pt x="119" y="275"/>
                    </a:cubicBezTo>
                    <a:close/>
                    <a:moveTo>
                      <a:pt x="126" y="225"/>
                    </a:moveTo>
                    <a:cubicBezTo>
                      <a:pt x="125" y="227"/>
                      <a:pt x="123" y="228"/>
                      <a:pt x="123" y="230"/>
                    </a:cubicBezTo>
                    <a:cubicBezTo>
                      <a:pt x="120" y="229"/>
                      <a:pt x="120" y="227"/>
                      <a:pt x="118" y="226"/>
                    </a:cubicBezTo>
                    <a:cubicBezTo>
                      <a:pt x="119" y="221"/>
                      <a:pt x="124" y="219"/>
                      <a:pt x="126" y="225"/>
                    </a:cubicBezTo>
                    <a:close/>
                    <a:moveTo>
                      <a:pt x="117" y="221"/>
                    </a:moveTo>
                    <a:cubicBezTo>
                      <a:pt x="117" y="221"/>
                      <a:pt x="116" y="221"/>
                      <a:pt x="116" y="222"/>
                    </a:cubicBezTo>
                    <a:cubicBezTo>
                      <a:pt x="114" y="220"/>
                      <a:pt x="118" y="218"/>
                      <a:pt x="119" y="215"/>
                    </a:cubicBezTo>
                    <a:cubicBezTo>
                      <a:pt x="121" y="217"/>
                      <a:pt x="117" y="219"/>
                      <a:pt x="117" y="221"/>
                    </a:cubicBezTo>
                    <a:close/>
                    <a:moveTo>
                      <a:pt x="129" y="205"/>
                    </a:moveTo>
                    <a:cubicBezTo>
                      <a:pt x="127" y="208"/>
                      <a:pt x="125" y="210"/>
                      <a:pt x="124" y="213"/>
                    </a:cubicBezTo>
                    <a:cubicBezTo>
                      <a:pt x="122" y="210"/>
                      <a:pt x="126" y="204"/>
                      <a:pt x="129" y="205"/>
                    </a:cubicBezTo>
                    <a:close/>
                    <a:moveTo>
                      <a:pt x="124" y="177"/>
                    </a:moveTo>
                    <a:cubicBezTo>
                      <a:pt x="123" y="176"/>
                      <a:pt x="122" y="176"/>
                      <a:pt x="122" y="175"/>
                    </a:cubicBezTo>
                    <a:cubicBezTo>
                      <a:pt x="124" y="173"/>
                      <a:pt x="126" y="175"/>
                      <a:pt x="124" y="177"/>
                    </a:cubicBezTo>
                    <a:close/>
                    <a:moveTo>
                      <a:pt x="134" y="195"/>
                    </a:moveTo>
                    <a:cubicBezTo>
                      <a:pt x="135" y="194"/>
                      <a:pt x="135" y="196"/>
                      <a:pt x="136" y="196"/>
                    </a:cubicBezTo>
                    <a:cubicBezTo>
                      <a:pt x="134" y="199"/>
                      <a:pt x="133" y="202"/>
                      <a:pt x="130" y="203"/>
                    </a:cubicBezTo>
                    <a:cubicBezTo>
                      <a:pt x="129" y="200"/>
                      <a:pt x="133" y="198"/>
                      <a:pt x="134" y="195"/>
                    </a:cubicBezTo>
                    <a:close/>
                    <a:moveTo>
                      <a:pt x="133" y="185"/>
                    </a:moveTo>
                    <a:cubicBezTo>
                      <a:pt x="133" y="185"/>
                      <a:pt x="133" y="185"/>
                      <a:pt x="134" y="185"/>
                    </a:cubicBezTo>
                    <a:cubicBezTo>
                      <a:pt x="134" y="186"/>
                      <a:pt x="134" y="188"/>
                      <a:pt x="133" y="187"/>
                    </a:cubicBezTo>
                    <a:cubicBezTo>
                      <a:pt x="132" y="187"/>
                      <a:pt x="133" y="186"/>
                      <a:pt x="133" y="185"/>
                    </a:cubicBezTo>
                    <a:close/>
                    <a:moveTo>
                      <a:pt x="160" y="224"/>
                    </a:moveTo>
                    <a:cubicBezTo>
                      <a:pt x="158" y="227"/>
                      <a:pt x="156" y="229"/>
                      <a:pt x="154" y="231"/>
                    </a:cubicBezTo>
                    <a:cubicBezTo>
                      <a:pt x="151" y="231"/>
                      <a:pt x="151" y="228"/>
                      <a:pt x="149" y="226"/>
                    </a:cubicBezTo>
                    <a:cubicBezTo>
                      <a:pt x="150" y="224"/>
                      <a:pt x="153" y="222"/>
                      <a:pt x="154" y="219"/>
                    </a:cubicBezTo>
                    <a:cubicBezTo>
                      <a:pt x="156" y="220"/>
                      <a:pt x="158" y="223"/>
                      <a:pt x="160" y="224"/>
                    </a:cubicBezTo>
                    <a:close/>
                    <a:moveTo>
                      <a:pt x="155" y="212"/>
                    </a:moveTo>
                    <a:cubicBezTo>
                      <a:pt x="155" y="211"/>
                      <a:pt x="156" y="211"/>
                      <a:pt x="155" y="210"/>
                    </a:cubicBezTo>
                    <a:cubicBezTo>
                      <a:pt x="156" y="210"/>
                      <a:pt x="156" y="210"/>
                      <a:pt x="157" y="210"/>
                    </a:cubicBezTo>
                    <a:cubicBezTo>
                      <a:pt x="157" y="211"/>
                      <a:pt x="157" y="212"/>
                      <a:pt x="156" y="212"/>
                    </a:cubicBezTo>
                    <a:cubicBezTo>
                      <a:pt x="156" y="212"/>
                      <a:pt x="156" y="212"/>
                      <a:pt x="155" y="212"/>
                    </a:cubicBezTo>
                    <a:close/>
                    <a:moveTo>
                      <a:pt x="161" y="280"/>
                    </a:moveTo>
                    <a:cubicBezTo>
                      <a:pt x="157" y="279"/>
                      <a:pt x="158" y="277"/>
                      <a:pt x="160" y="275"/>
                    </a:cubicBezTo>
                    <a:cubicBezTo>
                      <a:pt x="162" y="275"/>
                      <a:pt x="162" y="277"/>
                      <a:pt x="163" y="277"/>
                    </a:cubicBezTo>
                    <a:cubicBezTo>
                      <a:pt x="163" y="279"/>
                      <a:pt x="162" y="279"/>
                      <a:pt x="161" y="280"/>
                    </a:cubicBezTo>
                    <a:close/>
                    <a:moveTo>
                      <a:pt x="163" y="287"/>
                    </a:moveTo>
                    <a:cubicBezTo>
                      <a:pt x="162" y="287"/>
                      <a:pt x="162" y="286"/>
                      <a:pt x="162" y="285"/>
                    </a:cubicBezTo>
                    <a:cubicBezTo>
                      <a:pt x="163" y="285"/>
                      <a:pt x="163" y="286"/>
                      <a:pt x="163" y="287"/>
                    </a:cubicBezTo>
                    <a:close/>
                    <a:moveTo>
                      <a:pt x="154" y="290"/>
                    </a:moveTo>
                    <a:cubicBezTo>
                      <a:pt x="152" y="290"/>
                      <a:pt x="152" y="288"/>
                      <a:pt x="150" y="288"/>
                    </a:cubicBezTo>
                    <a:cubicBezTo>
                      <a:pt x="151" y="286"/>
                      <a:pt x="153" y="285"/>
                      <a:pt x="154" y="283"/>
                    </a:cubicBezTo>
                    <a:cubicBezTo>
                      <a:pt x="155" y="283"/>
                      <a:pt x="155" y="285"/>
                      <a:pt x="156" y="285"/>
                    </a:cubicBezTo>
                    <a:cubicBezTo>
                      <a:pt x="156" y="288"/>
                      <a:pt x="154" y="288"/>
                      <a:pt x="154" y="290"/>
                    </a:cubicBezTo>
                    <a:close/>
                    <a:moveTo>
                      <a:pt x="153" y="297"/>
                    </a:moveTo>
                    <a:cubicBezTo>
                      <a:pt x="153" y="296"/>
                      <a:pt x="154" y="295"/>
                      <a:pt x="154" y="294"/>
                    </a:cubicBezTo>
                    <a:cubicBezTo>
                      <a:pt x="157" y="295"/>
                      <a:pt x="155" y="299"/>
                      <a:pt x="153" y="297"/>
                    </a:cubicBezTo>
                    <a:close/>
                    <a:moveTo>
                      <a:pt x="144" y="322"/>
                    </a:moveTo>
                    <a:cubicBezTo>
                      <a:pt x="144" y="320"/>
                      <a:pt x="143" y="319"/>
                      <a:pt x="141" y="319"/>
                    </a:cubicBezTo>
                    <a:cubicBezTo>
                      <a:pt x="143" y="315"/>
                      <a:pt x="148" y="308"/>
                      <a:pt x="150" y="315"/>
                    </a:cubicBezTo>
                    <a:cubicBezTo>
                      <a:pt x="148" y="317"/>
                      <a:pt x="147" y="320"/>
                      <a:pt x="144" y="322"/>
                    </a:cubicBezTo>
                    <a:close/>
                    <a:moveTo>
                      <a:pt x="143" y="332"/>
                    </a:moveTo>
                    <a:cubicBezTo>
                      <a:pt x="142" y="330"/>
                      <a:pt x="143" y="330"/>
                      <a:pt x="144" y="329"/>
                    </a:cubicBezTo>
                    <a:cubicBezTo>
                      <a:pt x="146" y="329"/>
                      <a:pt x="144" y="332"/>
                      <a:pt x="143" y="332"/>
                    </a:cubicBezTo>
                    <a:close/>
                    <a:moveTo>
                      <a:pt x="137" y="312"/>
                    </a:moveTo>
                    <a:cubicBezTo>
                      <a:pt x="135" y="312"/>
                      <a:pt x="134" y="311"/>
                      <a:pt x="133" y="311"/>
                    </a:cubicBezTo>
                    <a:cubicBezTo>
                      <a:pt x="134" y="307"/>
                      <a:pt x="138" y="306"/>
                      <a:pt x="138" y="303"/>
                    </a:cubicBezTo>
                    <a:cubicBezTo>
                      <a:pt x="141" y="302"/>
                      <a:pt x="141" y="305"/>
                      <a:pt x="142" y="306"/>
                    </a:cubicBezTo>
                    <a:cubicBezTo>
                      <a:pt x="140" y="308"/>
                      <a:pt x="138" y="310"/>
                      <a:pt x="137" y="312"/>
                    </a:cubicBezTo>
                    <a:close/>
                    <a:moveTo>
                      <a:pt x="138" y="322"/>
                    </a:moveTo>
                    <a:cubicBezTo>
                      <a:pt x="141" y="322"/>
                      <a:pt x="142" y="326"/>
                      <a:pt x="141" y="328"/>
                    </a:cubicBezTo>
                    <a:cubicBezTo>
                      <a:pt x="139" y="327"/>
                      <a:pt x="138" y="326"/>
                      <a:pt x="137" y="326"/>
                    </a:cubicBezTo>
                    <a:cubicBezTo>
                      <a:pt x="137" y="324"/>
                      <a:pt x="137" y="324"/>
                      <a:pt x="138" y="322"/>
                    </a:cubicBezTo>
                    <a:close/>
                    <a:moveTo>
                      <a:pt x="134" y="323"/>
                    </a:moveTo>
                    <a:cubicBezTo>
                      <a:pt x="134" y="321"/>
                      <a:pt x="135" y="320"/>
                      <a:pt x="136" y="319"/>
                    </a:cubicBezTo>
                    <a:cubicBezTo>
                      <a:pt x="137" y="320"/>
                      <a:pt x="136" y="323"/>
                      <a:pt x="134" y="323"/>
                    </a:cubicBezTo>
                    <a:close/>
                    <a:moveTo>
                      <a:pt x="127" y="223"/>
                    </a:moveTo>
                    <a:cubicBezTo>
                      <a:pt x="125" y="223"/>
                      <a:pt x="124" y="220"/>
                      <a:pt x="123" y="218"/>
                    </a:cubicBezTo>
                    <a:cubicBezTo>
                      <a:pt x="126" y="219"/>
                      <a:pt x="128" y="221"/>
                      <a:pt x="127" y="223"/>
                    </a:cubicBezTo>
                    <a:close/>
                    <a:moveTo>
                      <a:pt x="126" y="215"/>
                    </a:moveTo>
                    <a:cubicBezTo>
                      <a:pt x="127" y="213"/>
                      <a:pt x="128" y="212"/>
                      <a:pt x="129" y="210"/>
                    </a:cubicBezTo>
                    <a:cubicBezTo>
                      <a:pt x="131" y="212"/>
                      <a:pt x="131" y="215"/>
                      <a:pt x="132" y="217"/>
                    </a:cubicBezTo>
                    <a:cubicBezTo>
                      <a:pt x="131" y="218"/>
                      <a:pt x="131" y="219"/>
                      <a:pt x="129" y="220"/>
                    </a:cubicBezTo>
                    <a:cubicBezTo>
                      <a:pt x="128" y="218"/>
                      <a:pt x="127" y="216"/>
                      <a:pt x="126" y="215"/>
                    </a:cubicBezTo>
                    <a:close/>
                    <a:moveTo>
                      <a:pt x="129" y="229"/>
                    </a:moveTo>
                    <a:cubicBezTo>
                      <a:pt x="130" y="230"/>
                      <a:pt x="130" y="230"/>
                      <a:pt x="131" y="231"/>
                    </a:cubicBezTo>
                    <a:cubicBezTo>
                      <a:pt x="133" y="230"/>
                      <a:pt x="130" y="229"/>
                      <a:pt x="130" y="227"/>
                    </a:cubicBezTo>
                    <a:cubicBezTo>
                      <a:pt x="131" y="227"/>
                      <a:pt x="131" y="227"/>
                      <a:pt x="131" y="226"/>
                    </a:cubicBezTo>
                    <a:cubicBezTo>
                      <a:pt x="134" y="226"/>
                      <a:pt x="136" y="230"/>
                      <a:pt x="133" y="232"/>
                    </a:cubicBezTo>
                    <a:cubicBezTo>
                      <a:pt x="132" y="232"/>
                      <a:pt x="133" y="231"/>
                      <a:pt x="131" y="231"/>
                    </a:cubicBezTo>
                    <a:cubicBezTo>
                      <a:pt x="133" y="233"/>
                      <a:pt x="132" y="236"/>
                      <a:pt x="130" y="238"/>
                    </a:cubicBezTo>
                    <a:cubicBezTo>
                      <a:pt x="128" y="237"/>
                      <a:pt x="127" y="235"/>
                      <a:pt x="126" y="234"/>
                    </a:cubicBezTo>
                    <a:cubicBezTo>
                      <a:pt x="127" y="232"/>
                      <a:pt x="128" y="230"/>
                      <a:pt x="129" y="229"/>
                    </a:cubicBezTo>
                    <a:close/>
                    <a:moveTo>
                      <a:pt x="133" y="246"/>
                    </a:moveTo>
                    <a:cubicBezTo>
                      <a:pt x="135" y="247"/>
                      <a:pt x="136" y="249"/>
                      <a:pt x="138" y="251"/>
                    </a:cubicBezTo>
                    <a:cubicBezTo>
                      <a:pt x="136" y="253"/>
                      <a:pt x="135" y="255"/>
                      <a:pt x="133" y="257"/>
                    </a:cubicBezTo>
                    <a:cubicBezTo>
                      <a:pt x="128" y="255"/>
                      <a:pt x="129" y="250"/>
                      <a:pt x="133" y="246"/>
                    </a:cubicBezTo>
                    <a:close/>
                    <a:moveTo>
                      <a:pt x="136" y="235"/>
                    </a:moveTo>
                    <a:cubicBezTo>
                      <a:pt x="136" y="234"/>
                      <a:pt x="137" y="234"/>
                      <a:pt x="138" y="234"/>
                    </a:cubicBezTo>
                    <a:cubicBezTo>
                      <a:pt x="138" y="235"/>
                      <a:pt x="137" y="236"/>
                      <a:pt x="136" y="236"/>
                    </a:cubicBezTo>
                    <a:cubicBezTo>
                      <a:pt x="136" y="236"/>
                      <a:pt x="136" y="235"/>
                      <a:pt x="136" y="235"/>
                    </a:cubicBezTo>
                    <a:close/>
                    <a:moveTo>
                      <a:pt x="137" y="240"/>
                    </a:moveTo>
                    <a:cubicBezTo>
                      <a:pt x="139" y="240"/>
                      <a:pt x="139" y="242"/>
                      <a:pt x="141" y="242"/>
                    </a:cubicBezTo>
                    <a:cubicBezTo>
                      <a:pt x="140" y="241"/>
                      <a:pt x="140" y="240"/>
                      <a:pt x="139" y="239"/>
                    </a:cubicBezTo>
                    <a:cubicBezTo>
                      <a:pt x="139" y="238"/>
                      <a:pt x="140" y="237"/>
                      <a:pt x="141" y="236"/>
                    </a:cubicBezTo>
                    <a:cubicBezTo>
                      <a:pt x="143" y="237"/>
                      <a:pt x="144" y="239"/>
                      <a:pt x="146" y="241"/>
                    </a:cubicBezTo>
                    <a:cubicBezTo>
                      <a:pt x="145" y="243"/>
                      <a:pt x="143" y="243"/>
                      <a:pt x="143" y="245"/>
                    </a:cubicBezTo>
                    <a:cubicBezTo>
                      <a:pt x="142" y="245"/>
                      <a:pt x="143" y="243"/>
                      <a:pt x="142" y="243"/>
                    </a:cubicBezTo>
                    <a:cubicBezTo>
                      <a:pt x="141" y="244"/>
                      <a:pt x="143" y="245"/>
                      <a:pt x="142" y="246"/>
                    </a:cubicBezTo>
                    <a:cubicBezTo>
                      <a:pt x="141" y="246"/>
                      <a:pt x="141" y="247"/>
                      <a:pt x="140" y="249"/>
                    </a:cubicBezTo>
                    <a:cubicBezTo>
                      <a:pt x="138" y="247"/>
                      <a:pt x="136" y="246"/>
                      <a:pt x="135" y="244"/>
                    </a:cubicBezTo>
                    <a:cubicBezTo>
                      <a:pt x="135" y="243"/>
                      <a:pt x="137" y="242"/>
                      <a:pt x="137" y="240"/>
                    </a:cubicBezTo>
                    <a:close/>
                    <a:moveTo>
                      <a:pt x="141" y="229"/>
                    </a:moveTo>
                    <a:cubicBezTo>
                      <a:pt x="143" y="229"/>
                      <a:pt x="141" y="230"/>
                      <a:pt x="141" y="231"/>
                    </a:cubicBezTo>
                    <a:cubicBezTo>
                      <a:pt x="138" y="231"/>
                      <a:pt x="141" y="230"/>
                      <a:pt x="141" y="229"/>
                    </a:cubicBezTo>
                    <a:close/>
                    <a:moveTo>
                      <a:pt x="166" y="233"/>
                    </a:moveTo>
                    <a:cubicBezTo>
                      <a:pt x="168" y="234"/>
                      <a:pt x="168" y="236"/>
                      <a:pt x="170" y="237"/>
                    </a:cubicBezTo>
                    <a:cubicBezTo>
                      <a:pt x="169" y="240"/>
                      <a:pt x="166" y="242"/>
                      <a:pt x="165" y="244"/>
                    </a:cubicBezTo>
                    <a:cubicBezTo>
                      <a:pt x="163" y="244"/>
                      <a:pt x="162" y="242"/>
                      <a:pt x="161" y="241"/>
                    </a:cubicBezTo>
                    <a:cubicBezTo>
                      <a:pt x="162" y="237"/>
                      <a:pt x="164" y="235"/>
                      <a:pt x="166" y="233"/>
                    </a:cubicBezTo>
                    <a:close/>
                    <a:moveTo>
                      <a:pt x="164" y="226"/>
                    </a:moveTo>
                    <a:cubicBezTo>
                      <a:pt x="165" y="226"/>
                      <a:pt x="165" y="225"/>
                      <a:pt x="165" y="224"/>
                    </a:cubicBezTo>
                    <a:cubicBezTo>
                      <a:pt x="166" y="224"/>
                      <a:pt x="166" y="226"/>
                      <a:pt x="168" y="226"/>
                    </a:cubicBezTo>
                    <a:cubicBezTo>
                      <a:pt x="167" y="227"/>
                      <a:pt x="165" y="227"/>
                      <a:pt x="164" y="226"/>
                    </a:cubicBezTo>
                    <a:close/>
                    <a:moveTo>
                      <a:pt x="141" y="269"/>
                    </a:moveTo>
                    <a:cubicBezTo>
                      <a:pt x="142" y="269"/>
                      <a:pt x="143" y="271"/>
                      <a:pt x="144" y="272"/>
                    </a:cubicBezTo>
                    <a:cubicBezTo>
                      <a:pt x="142" y="275"/>
                      <a:pt x="141" y="278"/>
                      <a:pt x="138" y="280"/>
                    </a:cubicBezTo>
                    <a:cubicBezTo>
                      <a:pt x="130" y="278"/>
                      <a:pt x="138" y="273"/>
                      <a:pt x="141" y="269"/>
                    </a:cubicBezTo>
                    <a:close/>
                    <a:moveTo>
                      <a:pt x="140" y="258"/>
                    </a:moveTo>
                    <a:cubicBezTo>
                      <a:pt x="139" y="255"/>
                      <a:pt x="143" y="255"/>
                      <a:pt x="144" y="257"/>
                    </a:cubicBezTo>
                    <a:cubicBezTo>
                      <a:pt x="143" y="261"/>
                      <a:pt x="141" y="260"/>
                      <a:pt x="140" y="263"/>
                    </a:cubicBezTo>
                    <a:cubicBezTo>
                      <a:pt x="137" y="262"/>
                      <a:pt x="136" y="258"/>
                      <a:pt x="140" y="258"/>
                    </a:cubicBezTo>
                    <a:close/>
                    <a:moveTo>
                      <a:pt x="143" y="264"/>
                    </a:moveTo>
                    <a:cubicBezTo>
                      <a:pt x="145" y="265"/>
                      <a:pt x="147" y="267"/>
                      <a:pt x="146" y="269"/>
                    </a:cubicBezTo>
                    <a:cubicBezTo>
                      <a:pt x="144" y="268"/>
                      <a:pt x="141" y="267"/>
                      <a:pt x="143" y="264"/>
                    </a:cubicBezTo>
                    <a:close/>
                    <a:moveTo>
                      <a:pt x="152" y="261"/>
                    </a:moveTo>
                    <a:cubicBezTo>
                      <a:pt x="151" y="259"/>
                      <a:pt x="148" y="259"/>
                      <a:pt x="148" y="256"/>
                    </a:cubicBezTo>
                    <a:cubicBezTo>
                      <a:pt x="151" y="254"/>
                      <a:pt x="152" y="258"/>
                      <a:pt x="154" y="259"/>
                    </a:cubicBezTo>
                    <a:cubicBezTo>
                      <a:pt x="154" y="260"/>
                      <a:pt x="152" y="260"/>
                      <a:pt x="152" y="261"/>
                    </a:cubicBezTo>
                    <a:close/>
                    <a:moveTo>
                      <a:pt x="150" y="270"/>
                    </a:moveTo>
                    <a:cubicBezTo>
                      <a:pt x="150" y="267"/>
                      <a:pt x="152" y="268"/>
                      <a:pt x="152" y="267"/>
                    </a:cubicBezTo>
                    <a:cubicBezTo>
                      <a:pt x="153" y="268"/>
                      <a:pt x="151" y="269"/>
                      <a:pt x="150" y="270"/>
                    </a:cubicBezTo>
                    <a:close/>
                    <a:moveTo>
                      <a:pt x="149" y="250"/>
                    </a:moveTo>
                    <a:cubicBezTo>
                      <a:pt x="143" y="250"/>
                      <a:pt x="149" y="242"/>
                      <a:pt x="151" y="247"/>
                    </a:cubicBezTo>
                    <a:cubicBezTo>
                      <a:pt x="150" y="248"/>
                      <a:pt x="150" y="249"/>
                      <a:pt x="149" y="250"/>
                    </a:cubicBezTo>
                    <a:close/>
                    <a:moveTo>
                      <a:pt x="146" y="255"/>
                    </a:moveTo>
                    <a:cubicBezTo>
                      <a:pt x="143" y="254"/>
                      <a:pt x="144" y="251"/>
                      <a:pt x="145" y="250"/>
                    </a:cubicBezTo>
                    <a:cubicBezTo>
                      <a:pt x="148" y="250"/>
                      <a:pt x="148" y="253"/>
                      <a:pt x="146" y="255"/>
                    </a:cubicBezTo>
                    <a:close/>
                    <a:moveTo>
                      <a:pt x="144" y="263"/>
                    </a:moveTo>
                    <a:cubicBezTo>
                      <a:pt x="146" y="259"/>
                      <a:pt x="149" y="261"/>
                      <a:pt x="150" y="264"/>
                    </a:cubicBezTo>
                    <a:cubicBezTo>
                      <a:pt x="149" y="265"/>
                      <a:pt x="148" y="266"/>
                      <a:pt x="148" y="266"/>
                    </a:cubicBezTo>
                    <a:cubicBezTo>
                      <a:pt x="146" y="266"/>
                      <a:pt x="145" y="264"/>
                      <a:pt x="144" y="263"/>
                    </a:cubicBezTo>
                    <a:close/>
                    <a:moveTo>
                      <a:pt x="151" y="273"/>
                    </a:moveTo>
                    <a:cubicBezTo>
                      <a:pt x="152" y="273"/>
                      <a:pt x="154" y="275"/>
                      <a:pt x="153" y="277"/>
                    </a:cubicBezTo>
                    <a:cubicBezTo>
                      <a:pt x="151" y="276"/>
                      <a:pt x="151" y="275"/>
                      <a:pt x="150" y="274"/>
                    </a:cubicBezTo>
                    <a:cubicBezTo>
                      <a:pt x="150" y="274"/>
                      <a:pt x="151" y="274"/>
                      <a:pt x="151" y="273"/>
                    </a:cubicBezTo>
                    <a:close/>
                    <a:moveTo>
                      <a:pt x="152" y="272"/>
                    </a:moveTo>
                    <a:cubicBezTo>
                      <a:pt x="152" y="270"/>
                      <a:pt x="154" y="270"/>
                      <a:pt x="154" y="268"/>
                    </a:cubicBezTo>
                    <a:cubicBezTo>
                      <a:pt x="156" y="269"/>
                      <a:pt x="157" y="270"/>
                      <a:pt x="157" y="272"/>
                    </a:cubicBezTo>
                    <a:cubicBezTo>
                      <a:pt x="155" y="272"/>
                      <a:pt x="156" y="275"/>
                      <a:pt x="154" y="274"/>
                    </a:cubicBezTo>
                    <a:cubicBezTo>
                      <a:pt x="154" y="273"/>
                      <a:pt x="153" y="272"/>
                      <a:pt x="152" y="272"/>
                    </a:cubicBezTo>
                    <a:close/>
                    <a:moveTo>
                      <a:pt x="157" y="245"/>
                    </a:moveTo>
                    <a:cubicBezTo>
                      <a:pt x="158" y="246"/>
                      <a:pt x="161" y="248"/>
                      <a:pt x="160" y="251"/>
                    </a:cubicBezTo>
                    <a:cubicBezTo>
                      <a:pt x="158" y="250"/>
                      <a:pt x="155" y="248"/>
                      <a:pt x="157" y="245"/>
                    </a:cubicBezTo>
                    <a:close/>
                    <a:moveTo>
                      <a:pt x="160" y="258"/>
                    </a:moveTo>
                    <a:cubicBezTo>
                      <a:pt x="160" y="260"/>
                      <a:pt x="158" y="259"/>
                      <a:pt x="158" y="261"/>
                    </a:cubicBezTo>
                    <a:cubicBezTo>
                      <a:pt x="156" y="260"/>
                      <a:pt x="159" y="259"/>
                      <a:pt x="158" y="258"/>
                    </a:cubicBezTo>
                    <a:cubicBezTo>
                      <a:pt x="159" y="258"/>
                      <a:pt x="159" y="258"/>
                      <a:pt x="160" y="258"/>
                    </a:cubicBezTo>
                    <a:close/>
                    <a:moveTo>
                      <a:pt x="157" y="262"/>
                    </a:moveTo>
                    <a:cubicBezTo>
                      <a:pt x="156" y="263"/>
                      <a:pt x="156" y="264"/>
                      <a:pt x="154" y="264"/>
                    </a:cubicBezTo>
                    <a:cubicBezTo>
                      <a:pt x="155" y="263"/>
                      <a:pt x="155" y="262"/>
                      <a:pt x="157" y="262"/>
                    </a:cubicBezTo>
                    <a:close/>
                    <a:moveTo>
                      <a:pt x="160" y="283"/>
                    </a:moveTo>
                    <a:cubicBezTo>
                      <a:pt x="157" y="283"/>
                      <a:pt x="156" y="281"/>
                      <a:pt x="156" y="279"/>
                    </a:cubicBezTo>
                    <a:cubicBezTo>
                      <a:pt x="158" y="280"/>
                      <a:pt x="159" y="281"/>
                      <a:pt x="160" y="283"/>
                    </a:cubicBezTo>
                    <a:close/>
                    <a:moveTo>
                      <a:pt x="156" y="265"/>
                    </a:moveTo>
                    <a:cubicBezTo>
                      <a:pt x="157" y="265"/>
                      <a:pt x="157" y="264"/>
                      <a:pt x="158" y="264"/>
                    </a:cubicBezTo>
                    <a:cubicBezTo>
                      <a:pt x="159" y="264"/>
                      <a:pt x="162" y="267"/>
                      <a:pt x="160" y="269"/>
                    </a:cubicBezTo>
                    <a:cubicBezTo>
                      <a:pt x="158" y="268"/>
                      <a:pt x="157" y="267"/>
                      <a:pt x="156" y="265"/>
                    </a:cubicBezTo>
                    <a:close/>
                    <a:moveTo>
                      <a:pt x="159" y="263"/>
                    </a:moveTo>
                    <a:cubicBezTo>
                      <a:pt x="159" y="262"/>
                      <a:pt x="160" y="261"/>
                      <a:pt x="161" y="260"/>
                    </a:cubicBezTo>
                    <a:cubicBezTo>
                      <a:pt x="162" y="261"/>
                      <a:pt x="162" y="262"/>
                      <a:pt x="163" y="263"/>
                    </a:cubicBezTo>
                    <a:cubicBezTo>
                      <a:pt x="163" y="265"/>
                      <a:pt x="162" y="264"/>
                      <a:pt x="162" y="265"/>
                    </a:cubicBezTo>
                    <a:cubicBezTo>
                      <a:pt x="160" y="265"/>
                      <a:pt x="159" y="264"/>
                      <a:pt x="159" y="263"/>
                    </a:cubicBezTo>
                    <a:close/>
                    <a:moveTo>
                      <a:pt x="159" y="237"/>
                    </a:moveTo>
                    <a:cubicBezTo>
                      <a:pt x="157" y="237"/>
                      <a:pt x="158" y="235"/>
                      <a:pt x="156" y="236"/>
                    </a:cubicBezTo>
                    <a:cubicBezTo>
                      <a:pt x="157" y="233"/>
                      <a:pt x="160" y="231"/>
                      <a:pt x="162" y="228"/>
                    </a:cubicBezTo>
                    <a:cubicBezTo>
                      <a:pt x="163" y="227"/>
                      <a:pt x="163" y="229"/>
                      <a:pt x="164" y="230"/>
                    </a:cubicBezTo>
                    <a:cubicBezTo>
                      <a:pt x="162" y="233"/>
                      <a:pt x="160" y="235"/>
                      <a:pt x="159" y="237"/>
                    </a:cubicBezTo>
                    <a:close/>
                    <a:moveTo>
                      <a:pt x="154" y="258"/>
                    </a:moveTo>
                    <a:cubicBezTo>
                      <a:pt x="153" y="257"/>
                      <a:pt x="153" y="254"/>
                      <a:pt x="151" y="254"/>
                    </a:cubicBezTo>
                    <a:cubicBezTo>
                      <a:pt x="151" y="252"/>
                      <a:pt x="153" y="252"/>
                      <a:pt x="153" y="250"/>
                    </a:cubicBezTo>
                    <a:cubicBezTo>
                      <a:pt x="155" y="252"/>
                      <a:pt x="159" y="256"/>
                      <a:pt x="154" y="258"/>
                    </a:cubicBezTo>
                    <a:close/>
                    <a:moveTo>
                      <a:pt x="154" y="244"/>
                    </a:moveTo>
                    <a:cubicBezTo>
                      <a:pt x="152" y="244"/>
                      <a:pt x="152" y="243"/>
                      <a:pt x="151" y="243"/>
                    </a:cubicBezTo>
                    <a:cubicBezTo>
                      <a:pt x="151" y="239"/>
                      <a:pt x="155" y="242"/>
                      <a:pt x="154" y="244"/>
                    </a:cubicBezTo>
                    <a:close/>
                    <a:moveTo>
                      <a:pt x="147" y="229"/>
                    </a:moveTo>
                    <a:cubicBezTo>
                      <a:pt x="148" y="230"/>
                      <a:pt x="151" y="232"/>
                      <a:pt x="152" y="235"/>
                    </a:cubicBezTo>
                    <a:cubicBezTo>
                      <a:pt x="149" y="234"/>
                      <a:pt x="146" y="231"/>
                      <a:pt x="147" y="229"/>
                    </a:cubicBezTo>
                    <a:close/>
                    <a:moveTo>
                      <a:pt x="149" y="238"/>
                    </a:moveTo>
                    <a:cubicBezTo>
                      <a:pt x="148" y="238"/>
                      <a:pt x="147" y="238"/>
                      <a:pt x="146" y="238"/>
                    </a:cubicBezTo>
                    <a:cubicBezTo>
                      <a:pt x="146" y="236"/>
                      <a:pt x="145" y="237"/>
                      <a:pt x="144" y="236"/>
                    </a:cubicBezTo>
                    <a:cubicBezTo>
                      <a:pt x="140" y="230"/>
                      <a:pt x="149" y="232"/>
                      <a:pt x="149" y="238"/>
                    </a:cubicBezTo>
                    <a:close/>
                    <a:moveTo>
                      <a:pt x="146" y="223"/>
                    </a:moveTo>
                    <a:cubicBezTo>
                      <a:pt x="148" y="220"/>
                      <a:pt x="150" y="217"/>
                      <a:pt x="152" y="215"/>
                    </a:cubicBezTo>
                    <a:cubicBezTo>
                      <a:pt x="153" y="217"/>
                      <a:pt x="149" y="221"/>
                      <a:pt x="146" y="223"/>
                    </a:cubicBezTo>
                    <a:close/>
                    <a:moveTo>
                      <a:pt x="135" y="263"/>
                    </a:moveTo>
                    <a:cubicBezTo>
                      <a:pt x="136" y="263"/>
                      <a:pt x="137" y="264"/>
                      <a:pt x="138" y="265"/>
                    </a:cubicBezTo>
                    <a:cubicBezTo>
                      <a:pt x="136" y="269"/>
                      <a:pt x="134" y="273"/>
                      <a:pt x="131" y="274"/>
                    </a:cubicBezTo>
                    <a:cubicBezTo>
                      <a:pt x="131" y="273"/>
                      <a:pt x="128" y="273"/>
                      <a:pt x="128" y="272"/>
                    </a:cubicBezTo>
                    <a:cubicBezTo>
                      <a:pt x="130" y="268"/>
                      <a:pt x="133" y="267"/>
                      <a:pt x="135" y="263"/>
                    </a:cubicBezTo>
                    <a:close/>
                    <a:moveTo>
                      <a:pt x="129" y="277"/>
                    </a:moveTo>
                    <a:cubicBezTo>
                      <a:pt x="129" y="279"/>
                      <a:pt x="129" y="280"/>
                      <a:pt x="126" y="280"/>
                    </a:cubicBezTo>
                    <a:cubicBezTo>
                      <a:pt x="126" y="278"/>
                      <a:pt x="126" y="277"/>
                      <a:pt x="125" y="277"/>
                    </a:cubicBezTo>
                    <a:cubicBezTo>
                      <a:pt x="124" y="275"/>
                      <a:pt x="126" y="276"/>
                      <a:pt x="126" y="274"/>
                    </a:cubicBezTo>
                    <a:cubicBezTo>
                      <a:pt x="127" y="275"/>
                      <a:pt x="129" y="276"/>
                      <a:pt x="129" y="277"/>
                    </a:cubicBezTo>
                    <a:close/>
                    <a:moveTo>
                      <a:pt x="129" y="285"/>
                    </a:moveTo>
                    <a:cubicBezTo>
                      <a:pt x="130" y="286"/>
                      <a:pt x="131" y="287"/>
                      <a:pt x="132" y="289"/>
                    </a:cubicBezTo>
                    <a:cubicBezTo>
                      <a:pt x="130" y="289"/>
                      <a:pt x="130" y="287"/>
                      <a:pt x="128" y="286"/>
                    </a:cubicBezTo>
                    <a:cubicBezTo>
                      <a:pt x="127" y="285"/>
                      <a:pt x="129" y="286"/>
                      <a:pt x="129" y="285"/>
                    </a:cubicBezTo>
                    <a:close/>
                    <a:moveTo>
                      <a:pt x="130" y="283"/>
                    </a:moveTo>
                    <a:cubicBezTo>
                      <a:pt x="131" y="279"/>
                      <a:pt x="134" y="280"/>
                      <a:pt x="135" y="283"/>
                    </a:cubicBezTo>
                    <a:cubicBezTo>
                      <a:pt x="135" y="284"/>
                      <a:pt x="134" y="285"/>
                      <a:pt x="133" y="286"/>
                    </a:cubicBezTo>
                    <a:cubicBezTo>
                      <a:pt x="131" y="286"/>
                      <a:pt x="131" y="284"/>
                      <a:pt x="130" y="283"/>
                    </a:cubicBezTo>
                    <a:close/>
                    <a:moveTo>
                      <a:pt x="138" y="296"/>
                    </a:moveTo>
                    <a:cubicBezTo>
                      <a:pt x="137" y="295"/>
                      <a:pt x="135" y="295"/>
                      <a:pt x="135" y="293"/>
                    </a:cubicBezTo>
                    <a:cubicBezTo>
                      <a:pt x="137" y="293"/>
                      <a:pt x="138" y="295"/>
                      <a:pt x="138" y="296"/>
                    </a:cubicBezTo>
                    <a:close/>
                    <a:moveTo>
                      <a:pt x="140" y="295"/>
                    </a:moveTo>
                    <a:cubicBezTo>
                      <a:pt x="137" y="294"/>
                      <a:pt x="137" y="290"/>
                      <a:pt x="139" y="288"/>
                    </a:cubicBezTo>
                    <a:cubicBezTo>
                      <a:pt x="141" y="288"/>
                      <a:pt x="142" y="289"/>
                      <a:pt x="143" y="290"/>
                    </a:cubicBezTo>
                    <a:cubicBezTo>
                      <a:pt x="142" y="292"/>
                      <a:pt x="141" y="293"/>
                      <a:pt x="140" y="295"/>
                    </a:cubicBezTo>
                    <a:close/>
                    <a:moveTo>
                      <a:pt x="141" y="285"/>
                    </a:moveTo>
                    <a:cubicBezTo>
                      <a:pt x="143" y="282"/>
                      <a:pt x="146" y="279"/>
                      <a:pt x="148" y="277"/>
                    </a:cubicBezTo>
                    <a:cubicBezTo>
                      <a:pt x="149" y="277"/>
                      <a:pt x="150" y="278"/>
                      <a:pt x="151" y="279"/>
                    </a:cubicBezTo>
                    <a:cubicBezTo>
                      <a:pt x="149" y="283"/>
                      <a:pt x="147" y="286"/>
                      <a:pt x="144" y="288"/>
                    </a:cubicBezTo>
                    <a:cubicBezTo>
                      <a:pt x="144" y="286"/>
                      <a:pt x="143" y="286"/>
                      <a:pt x="141" y="285"/>
                    </a:cubicBezTo>
                    <a:close/>
                    <a:moveTo>
                      <a:pt x="147" y="294"/>
                    </a:moveTo>
                    <a:cubicBezTo>
                      <a:pt x="147" y="295"/>
                      <a:pt x="148" y="295"/>
                      <a:pt x="148" y="296"/>
                    </a:cubicBezTo>
                    <a:cubicBezTo>
                      <a:pt x="148" y="299"/>
                      <a:pt x="146" y="299"/>
                      <a:pt x="145" y="301"/>
                    </a:cubicBezTo>
                    <a:cubicBezTo>
                      <a:pt x="141" y="300"/>
                      <a:pt x="143" y="295"/>
                      <a:pt x="147" y="294"/>
                    </a:cubicBezTo>
                    <a:close/>
                    <a:moveTo>
                      <a:pt x="148" y="305"/>
                    </a:moveTo>
                    <a:cubicBezTo>
                      <a:pt x="146" y="303"/>
                      <a:pt x="150" y="301"/>
                      <a:pt x="151" y="299"/>
                    </a:cubicBezTo>
                    <a:cubicBezTo>
                      <a:pt x="151" y="299"/>
                      <a:pt x="151" y="299"/>
                      <a:pt x="152" y="300"/>
                    </a:cubicBezTo>
                    <a:cubicBezTo>
                      <a:pt x="152" y="302"/>
                      <a:pt x="150" y="304"/>
                      <a:pt x="148" y="305"/>
                    </a:cubicBezTo>
                    <a:close/>
                    <a:moveTo>
                      <a:pt x="152" y="292"/>
                    </a:moveTo>
                    <a:cubicBezTo>
                      <a:pt x="151" y="294"/>
                      <a:pt x="149" y="292"/>
                      <a:pt x="148" y="292"/>
                    </a:cubicBezTo>
                    <a:cubicBezTo>
                      <a:pt x="148" y="290"/>
                      <a:pt x="149" y="290"/>
                      <a:pt x="150" y="289"/>
                    </a:cubicBezTo>
                    <a:cubicBezTo>
                      <a:pt x="151" y="289"/>
                      <a:pt x="152" y="290"/>
                      <a:pt x="153" y="291"/>
                    </a:cubicBezTo>
                    <a:cubicBezTo>
                      <a:pt x="153" y="292"/>
                      <a:pt x="151" y="292"/>
                      <a:pt x="152" y="292"/>
                    </a:cubicBezTo>
                    <a:close/>
                    <a:moveTo>
                      <a:pt x="159" y="288"/>
                    </a:moveTo>
                    <a:cubicBezTo>
                      <a:pt x="160" y="288"/>
                      <a:pt x="160" y="290"/>
                      <a:pt x="161" y="290"/>
                    </a:cubicBezTo>
                    <a:cubicBezTo>
                      <a:pt x="160" y="292"/>
                      <a:pt x="159" y="294"/>
                      <a:pt x="156" y="294"/>
                    </a:cubicBezTo>
                    <a:cubicBezTo>
                      <a:pt x="155" y="292"/>
                      <a:pt x="158" y="291"/>
                      <a:pt x="159" y="288"/>
                    </a:cubicBezTo>
                    <a:close/>
                    <a:moveTo>
                      <a:pt x="162" y="272"/>
                    </a:moveTo>
                    <a:cubicBezTo>
                      <a:pt x="162" y="271"/>
                      <a:pt x="163" y="271"/>
                      <a:pt x="163" y="270"/>
                    </a:cubicBezTo>
                    <a:cubicBezTo>
                      <a:pt x="165" y="270"/>
                      <a:pt x="165" y="273"/>
                      <a:pt x="167" y="273"/>
                    </a:cubicBezTo>
                    <a:cubicBezTo>
                      <a:pt x="167" y="274"/>
                      <a:pt x="165" y="274"/>
                      <a:pt x="165" y="275"/>
                    </a:cubicBezTo>
                    <a:cubicBezTo>
                      <a:pt x="164" y="274"/>
                      <a:pt x="163" y="273"/>
                      <a:pt x="162" y="272"/>
                    </a:cubicBezTo>
                    <a:close/>
                    <a:moveTo>
                      <a:pt x="164" y="255"/>
                    </a:moveTo>
                    <a:cubicBezTo>
                      <a:pt x="164" y="255"/>
                      <a:pt x="165" y="255"/>
                      <a:pt x="167" y="255"/>
                    </a:cubicBezTo>
                    <a:cubicBezTo>
                      <a:pt x="166" y="256"/>
                      <a:pt x="167" y="256"/>
                      <a:pt x="167" y="258"/>
                    </a:cubicBezTo>
                    <a:cubicBezTo>
                      <a:pt x="166" y="257"/>
                      <a:pt x="164" y="257"/>
                      <a:pt x="164" y="255"/>
                    </a:cubicBezTo>
                    <a:close/>
                    <a:moveTo>
                      <a:pt x="167" y="248"/>
                    </a:moveTo>
                    <a:cubicBezTo>
                      <a:pt x="168" y="245"/>
                      <a:pt x="170" y="241"/>
                      <a:pt x="173" y="241"/>
                    </a:cubicBezTo>
                    <a:cubicBezTo>
                      <a:pt x="171" y="243"/>
                      <a:pt x="170" y="247"/>
                      <a:pt x="167" y="248"/>
                    </a:cubicBezTo>
                    <a:close/>
                    <a:moveTo>
                      <a:pt x="171" y="235"/>
                    </a:moveTo>
                    <a:cubicBezTo>
                      <a:pt x="170" y="234"/>
                      <a:pt x="170" y="232"/>
                      <a:pt x="168" y="231"/>
                    </a:cubicBezTo>
                    <a:cubicBezTo>
                      <a:pt x="168" y="230"/>
                      <a:pt x="169" y="228"/>
                      <a:pt x="170" y="228"/>
                    </a:cubicBezTo>
                    <a:cubicBezTo>
                      <a:pt x="171" y="230"/>
                      <a:pt x="173" y="231"/>
                      <a:pt x="174" y="232"/>
                    </a:cubicBezTo>
                    <a:cubicBezTo>
                      <a:pt x="173" y="233"/>
                      <a:pt x="173" y="234"/>
                      <a:pt x="171" y="235"/>
                    </a:cubicBezTo>
                    <a:close/>
                    <a:moveTo>
                      <a:pt x="170" y="220"/>
                    </a:moveTo>
                    <a:cubicBezTo>
                      <a:pt x="170" y="220"/>
                      <a:pt x="170" y="219"/>
                      <a:pt x="169" y="219"/>
                    </a:cubicBezTo>
                    <a:cubicBezTo>
                      <a:pt x="170" y="218"/>
                      <a:pt x="171" y="217"/>
                      <a:pt x="171" y="215"/>
                    </a:cubicBezTo>
                    <a:cubicBezTo>
                      <a:pt x="172" y="216"/>
                      <a:pt x="173" y="216"/>
                      <a:pt x="174" y="217"/>
                    </a:cubicBezTo>
                    <a:cubicBezTo>
                      <a:pt x="173" y="218"/>
                      <a:pt x="172" y="220"/>
                      <a:pt x="170" y="220"/>
                    </a:cubicBezTo>
                    <a:close/>
                    <a:moveTo>
                      <a:pt x="180" y="225"/>
                    </a:moveTo>
                    <a:cubicBezTo>
                      <a:pt x="179" y="225"/>
                      <a:pt x="179" y="226"/>
                      <a:pt x="178" y="227"/>
                    </a:cubicBezTo>
                    <a:cubicBezTo>
                      <a:pt x="176" y="227"/>
                      <a:pt x="175" y="225"/>
                      <a:pt x="174" y="223"/>
                    </a:cubicBezTo>
                    <a:cubicBezTo>
                      <a:pt x="174" y="218"/>
                      <a:pt x="179" y="221"/>
                      <a:pt x="180" y="225"/>
                    </a:cubicBezTo>
                    <a:close/>
                    <a:moveTo>
                      <a:pt x="175" y="210"/>
                    </a:moveTo>
                    <a:cubicBezTo>
                      <a:pt x="176" y="211"/>
                      <a:pt x="178" y="212"/>
                      <a:pt x="176" y="214"/>
                    </a:cubicBezTo>
                    <a:cubicBezTo>
                      <a:pt x="175" y="214"/>
                      <a:pt x="174" y="211"/>
                      <a:pt x="175" y="210"/>
                    </a:cubicBezTo>
                    <a:close/>
                    <a:moveTo>
                      <a:pt x="176" y="235"/>
                    </a:moveTo>
                    <a:cubicBezTo>
                      <a:pt x="178" y="235"/>
                      <a:pt x="176" y="238"/>
                      <a:pt x="174" y="238"/>
                    </a:cubicBezTo>
                    <a:cubicBezTo>
                      <a:pt x="173" y="236"/>
                      <a:pt x="175" y="236"/>
                      <a:pt x="176" y="235"/>
                    </a:cubicBezTo>
                    <a:close/>
                    <a:moveTo>
                      <a:pt x="178" y="236"/>
                    </a:moveTo>
                    <a:cubicBezTo>
                      <a:pt x="181" y="237"/>
                      <a:pt x="181" y="242"/>
                      <a:pt x="178" y="243"/>
                    </a:cubicBezTo>
                    <a:cubicBezTo>
                      <a:pt x="175" y="241"/>
                      <a:pt x="176" y="238"/>
                      <a:pt x="178" y="236"/>
                    </a:cubicBezTo>
                    <a:close/>
                    <a:moveTo>
                      <a:pt x="180" y="230"/>
                    </a:moveTo>
                    <a:cubicBezTo>
                      <a:pt x="180" y="229"/>
                      <a:pt x="181" y="228"/>
                      <a:pt x="183" y="227"/>
                    </a:cubicBezTo>
                    <a:cubicBezTo>
                      <a:pt x="183" y="229"/>
                      <a:pt x="182" y="231"/>
                      <a:pt x="180" y="230"/>
                    </a:cubicBezTo>
                    <a:close/>
                    <a:moveTo>
                      <a:pt x="183" y="229"/>
                    </a:moveTo>
                    <a:cubicBezTo>
                      <a:pt x="186" y="230"/>
                      <a:pt x="188" y="234"/>
                      <a:pt x="184" y="235"/>
                    </a:cubicBezTo>
                    <a:cubicBezTo>
                      <a:pt x="183" y="233"/>
                      <a:pt x="183" y="232"/>
                      <a:pt x="182" y="232"/>
                    </a:cubicBezTo>
                    <a:cubicBezTo>
                      <a:pt x="182" y="231"/>
                      <a:pt x="183" y="230"/>
                      <a:pt x="183" y="229"/>
                    </a:cubicBezTo>
                    <a:close/>
                    <a:moveTo>
                      <a:pt x="186" y="221"/>
                    </a:moveTo>
                    <a:cubicBezTo>
                      <a:pt x="186" y="221"/>
                      <a:pt x="187" y="222"/>
                      <a:pt x="187" y="222"/>
                    </a:cubicBezTo>
                    <a:cubicBezTo>
                      <a:pt x="187" y="223"/>
                      <a:pt x="186" y="224"/>
                      <a:pt x="185" y="225"/>
                    </a:cubicBezTo>
                    <a:cubicBezTo>
                      <a:pt x="183" y="224"/>
                      <a:pt x="185" y="222"/>
                      <a:pt x="186" y="221"/>
                    </a:cubicBezTo>
                    <a:close/>
                    <a:moveTo>
                      <a:pt x="184" y="210"/>
                    </a:moveTo>
                    <a:cubicBezTo>
                      <a:pt x="185" y="209"/>
                      <a:pt x="186" y="211"/>
                      <a:pt x="186" y="212"/>
                    </a:cubicBezTo>
                    <a:cubicBezTo>
                      <a:pt x="185" y="213"/>
                      <a:pt x="184" y="210"/>
                      <a:pt x="184" y="210"/>
                    </a:cubicBezTo>
                    <a:close/>
                    <a:moveTo>
                      <a:pt x="182" y="205"/>
                    </a:moveTo>
                    <a:cubicBezTo>
                      <a:pt x="180" y="203"/>
                      <a:pt x="182" y="201"/>
                      <a:pt x="183" y="200"/>
                    </a:cubicBezTo>
                    <a:cubicBezTo>
                      <a:pt x="184" y="199"/>
                      <a:pt x="184" y="201"/>
                      <a:pt x="185" y="201"/>
                    </a:cubicBezTo>
                    <a:cubicBezTo>
                      <a:pt x="185" y="203"/>
                      <a:pt x="184" y="204"/>
                      <a:pt x="182" y="205"/>
                    </a:cubicBezTo>
                    <a:close/>
                    <a:moveTo>
                      <a:pt x="181" y="221"/>
                    </a:moveTo>
                    <a:cubicBezTo>
                      <a:pt x="180" y="219"/>
                      <a:pt x="179" y="218"/>
                      <a:pt x="178" y="217"/>
                    </a:cubicBezTo>
                    <a:cubicBezTo>
                      <a:pt x="178" y="216"/>
                      <a:pt x="179" y="215"/>
                      <a:pt x="179" y="215"/>
                    </a:cubicBezTo>
                    <a:cubicBezTo>
                      <a:pt x="182" y="216"/>
                      <a:pt x="186" y="220"/>
                      <a:pt x="181" y="221"/>
                    </a:cubicBezTo>
                    <a:close/>
                    <a:moveTo>
                      <a:pt x="172" y="197"/>
                    </a:moveTo>
                    <a:cubicBezTo>
                      <a:pt x="174" y="197"/>
                      <a:pt x="177" y="200"/>
                      <a:pt x="178" y="202"/>
                    </a:cubicBezTo>
                    <a:cubicBezTo>
                      <a:pt x="175" y="201"/>
                      <a:pt x="174" y="198"/>
                      <a:pt x="172" y="197"/>
                    </a:cubicBezTo>
                    <a:close/>
                    <a:moveTo>
                      <a:pt x="170" y="192"/>
                    </a:moveTo>
                    <a:cubicBezTo>
                      <a:pt x="170" y="189"/>
                      <a:pt x="172" y="186"/>
                      <a:pt x="174" y="188"/>
                    </a:cubicBezTo>
                    <a:cubicBezTo>
                      <a:pt x="173" y="190"/>
                      <a:pt x="173" y="192"/>
                      <a:pt x="170" y="192"/>
                    </a:cubicBezTo>
                    <a:close/>
                    <a:moveTo>
                      <a:pt x="176" y="205"/>
                    </a:moveTo>
                    <a:cubicBezTo>
                      <a:pt x="173" y="206"/>
                      <a:pt x="169" y="202"/>
                      <a:pt x="170" y="199"/>
                    </a:cubicBezTo>
                    <a:cubicBezTo>
                      <a:pt x="173" y="200"/>
                      <a:pt x="174" y="203"/>
                      <a:pt x="176" y="205"/>
                    </a:cubicBezTo>
                    <a:close/>
                    <a:moveTo>
                      <a:pt x="173" y="208"/>
                    </a:moveTo>
                    <a:cubicBezTo>
                      <a:pt x="171" y="209"/>
                      <a:pt x="169" y="205"/>
                      <a:pt x="168" y="203"/>
                    </a:cubicBezTo>
                    <a:cubicBezTo>
                      <a:pt x="170" y="204"/>
                      <a:pt x="171" y="206"/>
                      <a:pt x="173" y="208"/>
                    </a:cubicBezTo>
                    <a:close/>
                    <a:moveTo>
                      <a:pt x="167" y="198"/>
                    </a:moveTo>
                    <a:cubicBezTo>
                      <a:pt x="166" y="198"/>
                      <a:pt x="166" y="196"/>
                      <a:pt x="167" y="195"/>
                    </a:cubicBezTo>
                    <a:cubicBezTo>
                      <a:pt x="167" y="196"/>
                      <a:pt x="167" y="196"/>
                      <a:pt x="168" y="196"/>
                    </a:cubicBezTo>
                    <a:cubicBezTo>
                      <a:pt x="168" y="197"/>
                      <a:pt x="167" y="197"/>
                      <a:pt x="167" y="198"/>
                    </a:cubicBezTo>
                    <a:close/>
                    <a:moveTo>
                      <a:pt x="169" y="212"/>
                    </a:moveTo>
                    <a:cubicBezTo>
                      <a:pt x="169" y="214"/>
                      <a:pt x="168" y="216"/>
                      <a:pt x="166" y="216"/>
                    </a:cubicBezTo>
                    <a:cubicBezTo>
                      <a:pt x="165" y="213"/>
                      <a:pt x="163" y="213"/>
                      <a:pt x="162" y="211"/>
                    </a:cubicBezTo>
                    <a:cubicBezTo>
                      <a:pt x="162" y="209"/>
                      <a:pt x="163" y="209"/>
                      <a:pt x="164" y="208"/>
                    </a:cubicBezTo>
                    <a:cubicBezTo>
                      <a:pt x="167" y="208"/>
                      <a:pt x="167" y="211"/>
                      <a:pt x="169" y="212"/>
                    </a:cubicBezTo>
                    <a:close/>
                    <a:moveTo>
                      <a:pt x="165" y="219"/>
                    </a:moveTo>
                    <a:cubicBezTo>
                      <a:pt x="164" y="219"/>
                      <a:pt x="164" y="219"/>
                      <a:pt x="163" y="219"/>
                    </a:cubicBezTo>
                    <a:cubicBezTo>
                      <a:pt x="163" y="216"/>
                      <a:pt x="160" y="216"/>
                      <a:pt x="159" y="215"/>
                    </a:cubicBezTo>
                    <a:cubicBezTo>
                      <a:pt x="159" y="214"/>
                      <a:pt x="159" y="213"/>
                      <a:pt x="159" y="213"/>
                    </a:cubicBezTo>
                    <a:cubicBezTo>
                      <a:pt x="160" y="213"/>
                      <a:pt x="161" y="214"/>
                      <a:pt x="160" y="215"/>
                    </a:cubicBezTo>
                    <a:cubicBezTo>
                      <a:pt x="163" y="215"/>
                      <a:pt x="163" y="217"/>
                      <a:pt x="165" y="219"/>
                    </a:cubicBezTo>
                    <a:close/>
                    <a:moveTo>
                      <a:pt x="158" y="207"/>
                    </a:moveTo>
                    <a:cubicBezTo>
                      <a:pt x="159" y="205"/>
                      <a:pt x="159" y="204"/>
                      <a:pt x="162" y="204"/>
                    </a:cubicBezTo>
                    <a:cubicBezTo>
                      <a:pt x="161" y="206"/>
                      <a:pt x="160" y="208"/>
                      <a:pt x="158" y="207"/>
                    </a:cubicBezTo>
                    <a:close/>
                    <a:moveTo>
                      <a:pt x="162" y="221"/>
                    </a:moveTo>
                    <a:cubicBezTo>
                      <a:pt x="162" y="222"/>
                      <a:pt x="162" y="222"/>
                      <a:pt x="161" y="222"/>
                    </a:cubicBezTo>
                    <a:cubicBezTo>
                      <a:pt x="161" y="220"/>
                      <a:pt x="158" y="219"/>
                      <a:pt x="157" y="216"/>
                    </a:cubicBezTo>
                    <a:cubicBezTo>
                      <a:pt x="159" y="218"/>
                      <a:pt x="160" y="220"/>
                      <a:pt x="162" y="221"/>
                    </a:cubicBezTo>
                    <a:close/>
                    <a:moveTo>
                      <a:pt x="151" y="207"/>
                    </a:moveTo>
                    <a:cubicBezTo>
                      <a:pt x="150" y="206"/>
                      <a:pt x="149" y="205"/>
                      <a:pt x="148" y="203"/>
                    </a:cubicBezTo>
                    <a:cubicBezTo>
                      <a:pt x="149" y="203"/>
                      <a:pt x="149" y="203"/>
                      <a:pt x="149" y="202"/>
                    </a:cubicBezTo>
                    <a:cubicBezTo>
                      <a:pt x="151" y="202"/>
                      <a:pt x="151" y="205"/>
                      <a:pt x="153" y="205"/>
                    </a:cubicBezTo>
                    <a:cubicBezTo>
                      <a:pt x="153" y="206"/>
                      <a:pt x="151" y="206"/>
                      <a:pt x="151" y="207"/>
                    </a:cubicBezTo>
                    <a:close/>
                    <a:moveTo>
                      <a:pt x="148" y="212"/>
                    </a:moveTo>
                    <a:cubicBezTo>
                      <a:pt x="146" y="214"/>
                      <a:pt x="145" y="216"/>
                      <a:pt x="143" y="219"/>
                    </a:cubicBezTo>
                    <a:cubicBezTo>
                      <a:pt x="138" y="215"/>
                      <a:pt x="142" y="211"/>
                      <a:pt x="145" y="208"/>
                    </a:cubicBezTo>
                    <a:cubicBezTo>
                      <a:pt x="147" y="208"/>
                      <a:pt x="148" y="210"/>
                      <a:pt x="148" y="212"/>
                    </a:cubicBezTo>
                    <a:close/>
                    <a:moveTo>
                      <a:pt x="141" y="222"/>
                    </a:moveTo>
                    <a:cubicBezTo>
                      <a:pt x="138" y="222"/>
                      <a:pt x="138" y="220"/>
                      <a:pt x="138" y="217"/>
                    </a:cubicBezTo>
                    <a:cubicBezTo>
                      <a:pt x="140" y="218"/>
                      <a:pt x="141" y="220"/>
                      <a:pt x="141" y="222"/>
                    </a:cubicBezTo>
                    <a:close/>
                    <a:moveTo>
                      <a:pt x="137" y="227"/>
                    </a:moveTo>
                    <a:cubicBezTo>
                      <a:pt x="134" y="226"/>
                      <a:pt x="135" y="224"/>
                      <a:pt x="133" y="223"/>
                    </a:cubicBezTo>
                    <a:cubicBezTo>
                      <a:pt x="133" y="222"/>
                      <a:pt x="135" y="222"/>
                      <a:pt x="135" y="220"/>
                    </a:cubicBezTo>
                    <a:cubicBezTo>
                      <a:pt x="137" y="222"/>
                      <a:pt x="140" y="224"/>
                      <a:pt x="137" y="227"/>
                    </a:cubicBezTo>
                    <a:close/>
                    <a:moveTo>
                      <a:pt x="134" y="214"/>
                    </a:moveTo>
                    <a:cubicBezTo>
                      <a:pt x="133" y="214"/>
                      <a:pt x="133" y="213"/>
                      <a:pt x="133" y="212"/>
                    </a:cubicBezTo>
                    <a:cubicBezTo>
                      <a:pt x="134" y="212"/>
                      <a:pt x="135" y="213"/>
                      <a:pt x="134" y="214"/>
                    </a:cubicBezTo>
                    <a:close/>
                    <a:moveTo>
                      <a:pt x="128" y="199"/>
                    </a:moveTo>
                    <a:cubicBezTo>
                      <a:pt x="129" y="198"/>
                      <a:pt x="130" y="197"/>
                      <a:pt x="130" y="196"/>
                    </a:cubicBezTo>
                    <a:cubicBezTo>
                      <a:pt x="131" y="197"/>
                      <a:pt x="130" y="199"/>
                      <a:pt x="128" y="199"/>
                    </a:cubicBezTo>
                    <a:close/>
                    <a:moveTo>
                      <a:pt x="125" y="197"/>
                    </a:moveTo>
                    <a:cubicBezTo>
                      <a:pt x="125" y="193"/>
                      <a:pt x="128" y="192"/>
                      <a:pt x="130" y="189"/>
                    </a:cubicBezTo>
                    <a:cubicBezTo>
                      <a:pt x="132" y="192"/>
                      <a:pt x="127" y="195"/>
                      <a:pt x="125" y="197"/>
                    </a:cubicBezTo>
                    <a:close/>
                    <a:moveTo>
                      <a:pt x="126" y="243"/>
                    </a:moveTo>
                    <a:cubicBezTo>
                      <a:pt x="125" y="241"/>
                      <a:pt x="122" y="239"/>
                      <a:pt x="123" y="236"/>
                    </a:cubicBezTo>
                    <a:cubicBezTo>
                      <a:pt x="125" y="237"/>
                      <a:pt x="126" y="239"/>
                      <a:pt x="127" y="240"/>
                    </a:cubicBezTo>
                    <a:cubicBezTo>
                      <a:pt x="127" y="243"/>
                      <a:pt x="125" y="244"/>
                      <a:pt x="124" y="246"/>
                    </a:cubicBezTo>
                    <a:cubicBezTo>
                      <a:pt x="122" y="246"/>
                      <a:pt x="122" y="243"/>
                      <a:pt x="120" y="242"/>
                    </a:cubicBezTo>
                    <a:cubicBezTo>
                      <a:pt x="120" y="241"/>
                      <a:pt x="121" y="240"/>
                      <a:pt x="121" y="239"/>
                    </a:cubicBezTo>
                    <a:cubicBezTo>
                      <a:pt x="124" y="240"/>
                      <a:pt x="124" y="242"/>
                      <a:pt x="126" y="243"/>
                    </a:cubicBezTo>
                    <a:close/>
                    <a:moveTo>
                      <a:pt x="122" y="249"/>
                    </a:moveTo>
                    <a:cubicBezTo>
                      <a:pt x="121" y="250"/>
                      <a:pt x="121" y="250"/>
                      <a:pt x="119" y="250"/>
                    </a:cubicBezTo>
                    <a:cubicBezTo>
                      <a:pt x="119" y="249"/>
                      <a:pt x="117" y="246"/>
                      <a:pt x="117" y="245"/>
                    </a:cubicBezTo>
                    <a:cubicBezTo>
                      <a:pt x="119" y="244"/>
                      <a:pt x="120" y="247"/>
                      <a:pt x="122" y="249"/>
                    </a:cubicBezTo>
                    <a:close/>
                    <a:moveTo>
                      <a:pt x="127" y="254"/>
                    </a:moveTo>
                    <a:cubicBezTo>
                      <a:pt x="128" y="256"/>
                      <a:pt x="130" y="257"/>
                      <a:pt x="132" y="259"/>
                    </a:cubicBezTo>
                    <a:cubicBezTo>
                      <a:pt x="130" y="262"/>
                      <a:pt x="127" y="265"/>
                      <a:pt x="125" y="268"/>
                    </a:cubicBezTo>
                    <a:cubicBezTo>
                      <a:pt x="117" y="264"/>
                      <a:pt x="124" y="259"/>
                      <a:pt x="127" y="254"/>
                    </a:cubicBezTo>
                    <a:close/>
                    <a:moveTo>
                      <a:pt x="123" y="278"/>
                    </a:moveTo>
                    <a:cubicBezTo>
                      <a:pt x="124" y="278"/>
                      <a:pt x="124" y="278"/>
                      <a:pt x="125" y="278"/>
                    </a:cubicBezTo>
                    <a:cubicBezTo>
                      <a:pt x="125" y="280"/>
                      <a:pt x="126" y="280"/>
                      <a:pt x="126" y="282"/>
                    </a:cubicBezTo>
                    <a:cubicBezTo>
                      <a:pt x="126" y="283"/>
                      <a:pt x="126" y="283"/>
                      <a:pt x="126" y="284"/>
                    </a:cubicBezTo>
                    <a:cubicBezTo>
                      <a:pt x="124" y="283"/>
                      <a:pt x="125" y="280"/>
                      <a:pt x="122" y="280"/>
                    </a:cubicBezTo>
                    <a:cubicBezTo>
                      <a:pt x="122" y="279"/>
                      <a:pt x="124" y="280"/>
                      <a:pt x="123" y="278"/>
                    </a:cubicBezTo>
                    <a:close/>
                    <a:moveTo>
                      <a:pt x="133" y="296"/>
                    </a:moveTo>
                    <a:cubicBezTo>
                      <a:pt x="134" y="297"/>
                      <a:pt x="135" y="299"/>
                      <a:pt x="136" y="300"/>
                    </a:cubicBezTo>
                    <a:cubicBezTo>
                      <a:pt x="134" y="302"/>
                      <a:pt x="134" y="307"/>
                      <a:pt x="129" y="306"/>
                    </a:cubicBezTo>
                    <a:cubicBezTo>
                      <a:pt x="128" y="305"/>
                      <a:pt x="129" y="305"/>
                      <a:pt x="127" y="302"/>
                    </a:cubicBezTo>
                    <a:cubicBezTo>
                      <a:pt x="130" y="301"/>
                      <a:pt x="131" y="298"/>
                      <a:pt x="133" y="296"/>
                    </a:cubicBezTo>
                    <a:close/>
                    <a:moveTo>
                      <a:pt x="138" y="331"/>
                    </a:moveTo>
                    <a:cubicBezTo>
                      <a:pt x="138" y="331"/>
                      <a:pt x="137" y="332"/>
                      <a:pt x="137" y="333"/>
                    </a:cubicBezTo>
                    <a:cubicBezTo>
                      <a:pt x="135" y="332"/>
                      <a:pt x="135" y="330"/>
                      <a:pt x="133" y="329"/>
                    </a:cubicBezTo>
                    <a:cubicBezTo>
                      <a:pt x="134" y="325"/>
                      <a:pt x="138" y="329"/>
                      <a:pt x="138" y="331"/>
                    </a:cubicBezTo>
                    <a:close/>
                    <a:moveTo>
                      <a:pt x="138" y="337"/>
                    </a:moveTo>
                    <a:cubicBezTo>
                      <a:pt x="140" y="338"/>
                      <a:pt x="137" y="341"/>
                      <a:pt x="135" y="341"/>
                    </a:cubicBezTo>
                    <a:cubicBezTo>
                      <a:pt x="135" y="339"/>
                      <a:pt x="137" y="339"/>
                      <a:pt x="138" y="337"/>
                    </a:cubicBezTo>
                    <a:close/>
                    <a:moveTo>
                      <a:pt x="132" y="367"/>
                    </a:moveTo>
                    <a:cubicBezTo>
                      <a:pt x="133" y="367"/>
                      <a:pt x="133" y="368"/>
                      <a:pt x="134" y="368"/>
                    </a:cubicBezTo>
                    <a:cubicBezTo>
                      <a:pt x="134" y="369"/>
                      <a:pt x="133" y="369"/>
                      <a:pt x="133" y="370"/>
                    </a:cubicBezTo>
                    <a:cubicBezTo>
                      <a:pt x="132" y="369"/>
                      <a:pt x="131" y="368"/>
                      <a:pt x="132" y="367"/>
                    </a:cubicBezTo>
                    <a:close/>
                    <a:moveTo>
                      <a:pt x="139" y="389"/>
                    </a:moveTo>
                    <a:cubicBezTo>
                      <a:pt x="139" y="392"/>
                      <a:pt x="136" y="395"/>
                      <a:pt x="134" y="394"/>
                    </a:cubicBezTo>
                    <a:cubicBezTo>
                      <a:pt x="135" y="391"/>
                      <a:pt x="136" y="388"/>
                      <a:pt x="139" y="389"/>
                    </a:cubicBezTo>
                    <a:close/>
                    <a:moveTo>
                      <a:pt x="135" y="380"/>
                    </a:moveTo>
                    <a:cubicBezTo>
                      <a:pt x="136" y="378"/>
                      <a:pt x="137" y="381"/>
                      <a:pt x="138" y="380"/>
                    </a:cubicBezTo>
                    <a:cubicBezTo>
                      <a:pt x="138" y="384"/>
                      <a:pt x="135" y="381"/>
                      <a:pt x="135" y="380"/>
                    </a:cubicBezTo>
                    <a:close/>
                    <a:moveTo>
                      <a:pt x="139" y="358"/>
                    </a:moveTo>
                    <a:cubicBezTo>
                      <a:pt x="139" y="358"/>
                      <a:pt x="139" y="359"/>
                      <a:pt x="140" y="359"/>
                    </a:cubicBezTo>
                    <a:cubicBezTo>
                      <a:pt x="140" y="361"/>
                      <a:pt x="139" y="361"/>
                      <a:pt x="139" y="363"/>
                    </a:cubicBezTo>
                    <a:cubicBezTo>
                      <a:pt x="137" y="362"/>
                      <a:pt x="137" y="362"/>
                      <a:pt x="137" y="361"/>
                    </a:cubicBezTo>
                    <a:cubicBezTo>
                      <a:pt x="138" y="360"/>
                      <a:pt x="139" y="360"/>
                      <a:pt x="139" y="358"/>
                    </a:cubicBezTo>
                    <a:close/>
                    <a:moveTo>
                      <a:pt x="138" y="343"/>
                    </a:moveTo>
                    <a:cubicBezTo>
                      <a:pt x="138" y="341"/>
                      <a:pt x="139" y="341"/>
                      <a:pt x="141" y="340"/>
                    </a:cubicBezTo>
                    <a:cubicBezTo>
                      <a:pt x="140" y="342"/>
                      <a:pt x="140" y="343"/>
                      <a:pt x="138" y="343"/>
                    </a:cubicBezTo>
                    <a:close/>
                    <a:moveTo>
                      <a:pt x="140" y="336"/>
                    </a:moveTo>
                    <a:cubicBezTo>
                      <a:pt x="138" y="336"/>
                      <a:pt x="140" y="334"/>
                      <a:pt x="141" y="334"/>
                    </a:cubicBezTo>
                    <a:cubicBezTo>
                      <a:pt x="143" y="334"/>
                      <a:pt x="140" y="335"/>
                      <a:pt x="140" y="336"/>
                    </a:cubicBezTo>
                    <a:close/>
                    <a:moveTo>
                      <a:pt x="139" y="316"/>
                    </a:moveTo>
                    <a:cubicBezTo>
                      <a:pt x="140" y="312"/>
                      <a:pt x="143" y="311"/>
                      <a:pt x="144" y="308"/>
                    </a:cubicBezTo>
                    <a:cubicBezTo>
                      <a:pt x="145" y="308"/>
                      <a:pt x="145" y="309"/>
                      <a:pt x="146" y="309"/>
                    </a:cubicBezTo>
                    <a:cubicBezTo>
                      <a:pt x="143" y="312"/>
                      <a:pt x="142" y="315"/>
                      <a:pt x="139" y="316"/>
                    </a:cubicBezTo>
                    <a:close/>
                    <a:moveTo>
                      <a:pt x="143" y="343"/>
                    </a:moveTo>
                    <a:cubicBezTo>
                      <a:pt x="146" y="344"/>
                      <a:pt x="146" y="347"/>
                      <a:pt x="144" y="349"/>
                    </a:cubicBezTo>
                    <a:cubicBezTo>
                      <a:pt x="142" y="349"/>
                      <a:pt x="142" y="347"/>
                      <a:pt x="141" y="347"/>
                    </a:cubicBezTo>
                    <a:cubicBezTo>
                      <a:pt x="141" y="345"/>
                      <a:pt x="143" y="345"/>
                      <a:pt x="143" y="343"/>
                    </a:cubicBezTo>
                    <a:close/>
                    <a:moveTo>
                      <a:pt x="151" y="345"/>
                    </a:moveTo>
                    <a:cubicBezTo>
                      <a:pt x="151" y="346"/>
                      <a:pt x="150" y="346"/>
                      <a:pt x="150" y="347"/>
                    </a:cubicBezTo>
                    <a:cubicBezTo>
                      <a:pt x="147" y="347"/>
                      <a:pt x="150" y="343"/>
                      <a:pt x="151" y="345"/>
                    </a:cubicBezTo>
                    <a:close/>
                    <a:moveTo>
                      <a:pt x="150" y="351"/>
                    </a:moveTo>
                    <a:cubicBezTo>
                      <a:pt x="152" y="352"/>
                      <a:pt x="152" y="354"/>
                      <a:pt x="151" y="355"/>
                    </a:cubicBezTo>
                    <a:cubicBezTo>
                      <a:pt x="150" y="355"/>
                      <a:pt x="150" y="354"/>
                      <a:pt x="149" y="354"/>
                    </a:cubicBezTo>
                    <a:cubicBezTo>
                      <a:pt x="149" y="353"/>
                      <a:pt x="150" y="352"/>
                      <a:pt x="150" y="351"/>
                    </a:cubicBezTo>
                    <a:close/>
                    <a:moveTo>
                      <a:pt x="151" y="339"/>
                    </a:moveTo>
                    <a:cubicBezTo>
                      <a:pt x="150" y="338"/>
                      <a:pt x="147" y="337"/>
                      <a:pt x="149" y="335"/>
                    </a:cubicBezTo>
                    <a:cubicBezTo>
                      <a:pt x="151" y="335"/>
                      <a:pt x="153" y="338"/>
                      <a:pt x="151" y="339"/>
                    </a:cubicBezTo>
                    <a:close/>
                    <a:moveTo>
                      <a:pt x="148" y="325"/>
                    </a:moveTo>
                    <a:cubicBezTo>
                      <a:pt x="149" y="322"/>
                      <a:pt x="151" y="320"/>
                      <a:pt x="153" y="317"/>
                    </a:cubicBezTo>
                    <a:cubicBezTo>
                      <a:pt x="153" y="317"/>
                      <a:pt x="153" y="317"/>
                      <a:pt x="154" y="318"/>
                    </a:cubicBezTo>
                    <a:cubicBezTo>
                      <a:pt x="152" y="321"/>
                      <a:pt x="151" y="324"/>
                      <a:pt x="148" y="325"/>
                    </a:cubicBezTo>
                    <a:close/>
                    <a:moveTo>
                      <a:pt x="150" y="307"/>
                    </a:moveTo>
                    <a:cubicBezTo>
                      <a:pt x="151" y="304"/>
                      <a:pt x="153" y="304"/>
                      <a:pt x="154" y="302"/>
                    </a:cubicBezTo>
                    <a:cubicBezTo>
                      <a:pt x="155" y="303"/>
                      <a:pt x="156" y="304"/>
                      <a:pt x="157" y="305"/>
                    </a:cubicBezTo>
                    <a:cubicBezTo>
                      <a:pt x="156" y="307"/>
                      <a:pt x="155" y="309"/>
                      <a:pt x="154" y="310"/>
                    </a:cubicBezTo>
                    <a:cubicBezTo>
                      <a:pt x="151" y="310"/>
                      <a:pt x="151" y="308"/>
                      <a:pt x="150" y="307"/>
                    </a:cubicBezTo>
                    <a:close/>
                    <a:moveTo>
                      <a:pt x="156" y="298"/>
                    </a:moveTo>
                    <a:cubicBezTo>
                      <a:pt x="157" y="298"/>
                      <a:pt x="158" y="297"/>
                      <a:pt x="159" y="298"/>
                    </a:cubicBezTo>
                    <a:cubicBezTo>
                      <a:pt x="159" y="299"/>
                      <a:pt x="160" y="300"/>
                      <a:pt x="161" y="301"/>
                    </a:cubicBezTo>
                    <a:cubicBezTo>
                      <a:pt x="159" y="303"/>
                      <a:pt x="155" y="300"/>
                      <a:pt x="156" y="298"/>
                    </a:cubicBezTo>
                    <a:close/>
                    <a:moveTo>
                      <a:pt x="167" y="297"/>
                    </a:moveTo>
                    <a:cubicBezTo>
                      <a:pt x="168" y="297"/>
                      <a:pt x="168" y="298"/>
                      <a:pt x="169" y="298"/>
                    </a:cubicBezTo>
                    <a:cubicBezTo>
                      <a:pt x="168" y="300"/>
                      <a:pt x="166" y="303"/>
                      <a:pt x="164" y="303"/>
                    </a:cubicBezTo>
                    <a:cubicBezTo>
                      <a:pt x="165" y="300"/>
                      <a:pt x="167" y="299"/>
                      <a:pt x="167" y="297"/>
                    </a:cubicBezTo>
                    <a:close/>
                    <a:moveTo>
                      <a:pt x="164" y="288"/>
                    </a:moveTo>
                    <a:cubicBezTo>
                      <a:pt x="166" y="288"/>
                      <a:pt x="167" y="290"/>
                      <a:pt x="168" y="292"/>
                    </a:cubicBezTo>
                    <a:cubicBezTo>
                      <a:pt x="166" y="291"/>
                      <a:pt x="164" y="291"/>
                      <a:pt x="164" y="288"/>
                    </a:cubicBezTo>
                    <a:close/>
                    <a:moveTo>
                      <a:pt x="164" y="285"/>
                    </a:moveTo>
                    <a:cubicBezTo>
                      <a:pt x="163" y="283"/>
                      <a:pt x="165" y="282"/>
                      <a:pt x="165" y="280"/>
                    </a:cubicBezTo>
                    <a:cubicBezTo>
                      <a:pt x="166" y="280"/>
                      <a:pt x="166" y="281"/>
                      <a:pt x="167" y="281"/>
                    </a:cubicBezTo>
                    <a:cubicBezTo>
                      <a:pt x="167" y="283"/>
                      <a:pt x="166" y="284"/>
                      <a:pt x="164" y="285"/>
                    </a:cubicBezTo>
                    <a:close/>
                    <a:moveTo>
                      <a:pt x="165" y="267"/>
                    </a:moveTo>
                    <a:cubicBezTo>
                      <a:pt x="167" y="267"/>
                      <a:pt x="167" y="269"/>
                      <a:pt x="169" y="270"/>
                    </a:cubicBezTo>
                    <a:cubicBezTo>
                      <a:pt x="168" y="270"/>
                      <a:pt x="168" y="271"/>
                      <a:pt x="168" y="271"/>
                    </a:cubicBezTo>
                    <a:cubicBezTo>
                      <a:pt x="166" y="271"/>
                      <a:pt x="164" y="269"/>
                      <a:pt x="165" y="267"/>
                    </a:cubicBezTo>
                    <a:close/>
                    <a:moveTo>
                      <a:pt x="170" y="279"/>
                    </a:moveTo>
                    <a:cubicBezTo>
                      <a:pt x="169" y="279"/>
                      <a:pt x="167" y="278"/>
                      <a:pt x="168" y="277"/>
                    </a:cubicBezTo>
                    <a:cubicBezTo>
                      <a:pt x="169" y="275"/>
                      <a:pt x="171" y="277"/>
                      <a:pt x="170" y="279"/>
                    </a:cubicBezTo>
                    <a:close/>
                    <a:moveTo>
                      <a:pt x="169" y="263"/>
                    </a:moveTo>
                    <a:cubicBezTo>
                      <a:pt x="170" y="262"/>
                      <a:pt x="170" y="261"/>
                      <a:pt x="172" y="261"/>
                    </a:cubicBezTo>
                    <a:cubicBezTo>
                      <a:pt x="172" y="263"/>
                      <a:pt x="175" y="264"/>
                      <a:pt x="172" y="264"/>
                    </a:cubicBezTo>
                    <a:cubicBezTo>
                      <a:pt x="172" y="263"/>
                      <a:pt x="171" y="263"/>
                      <a:pt x="169" y="263"/>
                    </a:cubicBezTo>
                    <a:close/>
                    <a:moveTo>
                      <a:pt x="171" y="252"/>
                    </a:moveTo>
                    <a:cubicBezTo>
                      <a:pt x="170" y="253"/>
                      <a:pt x="170" y="251"/>
                      <a:pt x="169" y="251"/>
                    </a:cubicBezTo>
                    <a:cubicBezTo>
                      <a:pt x="168" y="247"/>
                      <a:pt x="175" y="239"/>
                      <a:pt x="176" y="245"/>
                    </a:cubicBezTo>
                    <a:cubicBezTo>
                      <a:pt x="177" y="249"/>
                      <a:pt x="172" y="249"/>
                      <a:pt x="171" y="252"/>
                    </a:cubicBezTo>
                    <a:close/>
                    <a:moveTo>
                      <a:pt x="181" y="248"/>
                    </a:moveTo>
                    <a:cubicBezTo>
                      <a:pt x="180" y="245"/>
                      <a:pt x="183" y="245"/>
                      <a:pt x="183" y="243"/>
                    </a:cubicBezTo>
                    <a:cubicBezTo>
                      <a:pt x="185" y="242"/>
                      <a:pt x="185" y="244"/>
                      <a:pt x="186" y="244"/>
                    </a:cubicBezTo>
                    <a:cubicBezTo>
                      <a:pt x="186" y="246"/>
                      <a:pt x="185" y="248"/>
                      <a:pt x="184" y="249"/>
                    </a:cubicBezTo>
                    <a:cubicBezTo>
                      <a:pt x="182" y="249"/>
                      <a:pt x="182" y="248"/>
                      <a:pt x="181" y="248"/>
                    </a:cubicBezTo>
                    <a:close/>
                    <a:moveTo>
                      <a:pt x="188" y="212"/>
                    </a:moveTo>
                    <a:cubicBezTo>
                      <a:pt x="187" y="210"/>
                      <a:pt x="186" y="209"/>
                      <a:pt x="185" y="208"/>
                    </a:cubicBezTo>
                    <a:cubicBezTo>
                      <a:pt x="185" y="206"/>
                      <a:pt x="187" y="205"/>
                      <a:pt x="187" y="204"/>
                    </a:cubicBezTo>
                    <a:cubicBezTo>
                      <a:pt x="189" y="205"/>
                      <a:pt x="189" y="207"/>
                      <a:pt x="191" y="208"/>
                    </a:cubicBezTo>
                    <a:cubicBezTo>
                      <a:pt x="191" y="209"/>
                      <a:pt x="190" y="211"/>
                      <a:pt x="188" y="212"/>
                    </a:cubicBezTo>
                    <a:close/>
                    <a:moveTo>
                      <a:pt x="195" y="181"/>
                    </a:moveTo>
                    <a:cubicBezTo>
                      <a:pt x="193" y="182"/>
                      <a:pt x="193" y="183"/>
                      <a:pt x="192" y="184"/>
                    </a:cubicBezTo>
                    <a:cubicBezTo>
                      <a:pt x="190" y="184"/>
                      <a:pt x="191" y="181"/>
                      <a:pt x="189" y="181"/>
                    </a:cubicBezTo>
                    <a:cubicBezTo>
                      <a:pt x="189" y="178"/>
                      <a:pt x="193" y="178"/>
                      <a:pt x="195" y="181"/>
                    </a:cubicBezTo>
                    <a:close/>
                    <a:moveTo>
                      <a:pt x="190" y="168"/>
                    </a:moveTo>
                    <a:cubicBezTo>
                      <a:pt x="188" y="168"/>
                      <a:pt x="188" y="166"/>
                      <a:pt x="189" y="165"/>
                    </a:cubicBezTo>
                    <a:cubicBezTo>
                      <a:pt x="190" y="166"/>
                      <a:pt x="191" y="166"/>
                      <a:pt x="190" y="168"/>
                    </a:cubicBezTo>
                    <a:close/>
                    <a:moveTo>
                      <a:pt x="192" y="165"/>
                    </a:moveTo>
                    <a:cubicBezTo>
                      <a:pt x="192" y="164"/>
                      <a:pt x="192" y="163"/>
                      <a:pt x="192" y="163"/>
                    </a:cubicBezTo>
                    <a:cubicBezTo>
                      <a:pt x="194" y="162"/>
                      <a:pt x="194" y="165"/>
                      <a:pt x="192" y="165"/>
                    </a:cubicBezTo>
                    <a:close/>
                    <a:moveTo>
                      <a:pt x="196" y="173"/>
                    </a:moveTo>
                    <a:cubicBezTo>
                      <a:pt x="194" y="174"/>
                      <a:pt x="194" y="172"/>
                      <a:pt x="192" y="172"/>
                    </a:cubicBezTo>
                    <a:cubicBezTo>
                      <a:pt x="192" y="171"/>
                      <a:pt x="192" y="170"/>
                      <a:pt x="192" y="170"/>
                    </a:cubicBezTo>
                    <a:cubicBezTo>
                      <a:pt x="195" y="170"/>
                      <a:pt x="195" y="172"/>
                      <a:pt x="196" y="173"/>
                    </a:cubicBezTo>
                    <a:close/>
                    <a:moveTo>
                      <a:pt x="190" y="201"/>
                    </a:moveTo>
                    <a:cubicBezTo>
                      <a:pt x="190" y="199"/>
                      <a:pt x="192" y="198"/>
                      <a:pt x="192" y="197"/>
                    </a:cubicBezTo>
                    <a:cubicBezTo>
                      <a:pt x="194" y="198"/>
                      <a:pt x="191" y="200"/>
                      <a:pt x="190" y="201"/>
                    </a:cubicBezTo>
                    <a:close/>
                    <a:moveTo>
                      <a:pt x="190" y="187"/>
                    </a:moveTo>
                    <a:cubicBezTo>
                      <a:pt x="188" y="186"/>
                      <a:pt x="187" y="185"/>
                      <a:pt x="187" y="183"/>
                    </a:cubicBezTo>
                    <a:cubicBezTo>
                      <a:pt x="188" y="184"/>
                      <a:pt x="189" y="185"/>
                      <a:pt x="190" y="187"/>
                    </a:cubicBezTo>
                    <a:close/>
                    <a:moveTo>
                      <a:pt x="188" y="193"/>
                    </a:moveTo>
                    <a:cubicBezTo>
                      <a:pt x="190" y="193"/>
                      <a:pt x="190" y="194"/>
                      <a:pt x="190" y="194"/>
                    </a:cubicBezTo>
                    <a:cubicBezTo>
                      <a:pt x="190" y="196"/>
                      <a:pt x="189" y="196"/>
                      <a:pt x="188" y="198"/>
                    </a:cubicBezTo>
                    <a:cubicBezTo>
                      <a:pt x="187" y="198"/>
                      <a:pt x="187" y="197"/>
                      <a:pt x="186" y="197"/>
                    </a:cubicBezTo>
                    <a:cubicBezTo>
                      <a:pt x="186" y="195"/>
                      <a:pt x="188" y="195"/>
                      <a:pt x="188" y="193"/>
                    </a:cubicBezTo>
                    <a:close/>
                    <a:moveTo>
                      <a:pt x="193" y="211"/>
                    </a:moveTo>
                    <a:cubicBezTo>
                      <a:pt x="195" y="211"/>
                      <a:pt x="195" y="212"/>
                      <a:pt x="196" y="213"/>
                    </a:cubicBezTo>
                    <a:cubicBezTo>
                      <a:pt x="195" y="214"/>
                      <a:pt x="194" y="215"/>
                      <a:pt x="193" y="216"/>
                    </a:cubicBezTo>
                    <a:cubicBezTo>
                      <a:pt x="191" y="216"/>
                      <a:pt x="192" y="215"/>
                      <a:pt x="191" y="215"/>
                    </a:cubicBezTo>
                    <a:cubicBezTo>
                      <a:pt x="191" y="213"/>
                      <a:pt x="193" y="212"/>
                      <a:pt x="193" y="211"/>
                    </a:cubicBezTo>
                    <a:close/>
                    <a:moveTo>
                      <a:pt x="194" y="205"/>
                    </a:moveTo>
                    <a:cubicBezTo>
                      <a:pt x="192" y="205"/>
                      <a:pt x="192" y="203"/>
                      <a:pt x="191" y="202"/>
                    </a:cubicBezTo>
                    <a:cubicBezTo>
                      <a:pt x="191" y="201"/>
                      <a:pt x="193" y="200"/>
                      <a:pt x="194" y="199"/>
                    </a:cubicBezTo>
                    <a:cubicBezTo>
                      <a:pt x="195" y="200"/>
                      <a:pt x="196" y="200"/>
                      <a:pt x="196" y="202"/>
                    </a:cubicBezTo>
                    <a:cubicBezTo>
                      <a:pt x="196" y="203"/>
                      <a:pt x="195" y="204"/>
                      <a:pt x="194" y="205"/>
                    </a:cubicBezTo>
                    <a:close/>
                    <a:moveTo>
                      <a:pt x="196" y="174"/>
                    </a:moveTo>
                    <a:cubicBezTo>
                      <a:pt x="197" y="174"/>
                      <a:pt x="198" y="175"/>
                      <a:pt x="197" y="176"/>
                    </a:cubicBezTo>
                    <a:cubicBezTo>
                      <a:pt x="196" y="176"/>
                      <a:pt x="196" y="175"/>
                      <a:pt x="196" y="174"/>
                    </a:cubicBezTo>
                    <a:close/>
                    <a:moveTo>
                      <a:pt x="198" y="204"/>
                    </a:moveTo>
                    <a:cubicBezTo>
                      <a:pt x="199" y="205"/>
                      <a:pt x="199" y="209"/>
                      <a:pt x="198" y="210"/>
                    </a:cubicBezTo>
                    <a:cubicBezTo>
                      <a:pt x="197" y="210"/>
                      <a:pt x="197" y="208"/>
                      <a:pt x="196" y="208"/>
                    </a:cubicBezTo>
                    <a:cubicBezTo>
                      <a:pt x="196" y="206"/>
                      <a:pt x="198" y="206"/>
                      <a:pt x="198" y="204"/>
                    </a:cubicBezTo>
                    <a:close/>
                    <a:moveTo>
                      <a:pt x="200" y="236"/>
                    </a:moveTo>
                    <a:cubicBezTo>
                      <a:pt x="203" y="237"/>
                      <a:pt x="201" y="240"/>
                      <a:pt x="202" y="242"/>
                    </a:cubicBezTo>
                    <a:cubicBezTo>
                      <a:pt x="201" y="243"/>
                      <a:pt x="201" y="241"/>
                      <a:pt x="199" y="241"/>
                    </a:cubicBezTo>
                    <a:cubicBezTo>
                      <a:pt x="201" y="239"/>
                      <a:pt x="199" y="237"/>
                      <a:pt x="200" y="236"/>
                    </a:cubicBezTo>
                    <a:close/>
                    <a:moveTo>
                      <a:pt x="201" y="268"/>
                    </a:moveTo>
                    <a:cubicBezTo>
                      <a:pt x="200" y="268"/>
                      <a:pt x="200" y="267"/>
                      <a:pt x="199" y="267"/>
                    </a:cubicBezTo>
                    <a:cubicBezTo>
                      <a:pt x="199" y="266"/>
                      <a:pt x="201" y="266"/>
                      <a:pt x="201" y="264"/>
                    </a:cubicBezTo>
                    <a:cubicBezTo>
                      <a:pt x="202" y="265"/>
                      <a:pt x="202" y="267"/>
                      <a:pt x="201" y="268"/>
                    </a:cubicBezTo>
                    <a:close/>
                    <a:moveTo>
                      <a:pt x="197" y="195"/>
                    </a:moveTo>
                    <a:cubicBezTo>
                      <a:pt x="199" y="195"/>
                      <a:pt x="199" y="196"/>
                      <a:pt x="199" y="198"/>
                    </a:cubicBezTo>
                    <a:cubicBezTo>
                      <a:pt x="198" y="198"/>
                      <a:pt x="197" y="197"/>
                      <a:pt x="197" y="195"/>
                    </a:cubicBezTo>
                    <a:close/>
                    <a:moveTo>
                      <a:pt x="202" y="275"/>
                    </a:moveTo>
                    <a:cubicBezTo>
                      <a:pt x="201" y="277"/>
                      <a:pt x="199" y="278"/>
                      <a:pt x="198" y="279"/>
                    </a:cubicBezTo>
                    <a:cubicBezTo>
                      <a:pt x="197" y="278"/>
                      <a:pt x="197" y="273"/>
                      <a:pt x="198" y="271"/>
                    </a:cubicBezTo>
                    <a:cubicBezTo>
                      <a:pt x="200" y="272"/>
                      <a:pt x="200" y="274"/>
                      <a:pt x="202" y="275"/>
                    </a:cubicBezTo>
                    <a:close/>
                    <a:moveTo>
                      <a:pt x="200" y="287"/>
                    </a:moveTo>
                    <a:cubicBezTo>
                      <a:pt x="200" y="287"/>
                      <a:pt x="201" y="287"/>
                      <a:pt x="201" y="287"/>
                    </a:cubicBezTo>
                    <a:cubicBezTo>
                      <a:pt x="202" y="289"/>
                      <a:pt x="202" y="291"/>
                      <a:pt x="200" y="291"/>
                    </a:cubicBezTo>
                    <a:cubicBezTo>
                      <a:pt x="199" y="290"/>
                      <a:pt x="200" y="289"/>
                      <a:pt x="200" y="287"/>
                    </a:cubicBezTo>
                    <a:close/>
                    <a:moveTo>
                      <a:pt x="202" y="307"/>
                    </a:moveTo>
                    <a:cubicBezTo>
                      <a:pt x="200" y="306"/>
                      <a:pt x="199" y="305"/>
                      <a:pt x="197" y="304"/>
                    </a:cubicBezTo>
                    <a:cubicBezTo>
                      <a:pt x="199" y="302"/>
                      <a:pt x="199" y="299"/>
                      <a:pt x="202" y="298"/>
                    </a:cubicBezTo>
                    <a:cubicBezTo>
                      <a:pt x="201" y="301"/>
                      <a:pt x="202" y="305"/>
                      <a:pt x="202" y="307"/>
                    </a:cubicBezTo>
                    <a:close/>
                    <a:moveTo>
                      <a:pt x="197" y="322"/>
                    </a:moveTo>
                    <a:cubicBezTo>
                      <a:pt x="198" y="321"/>
                      <a:pt x="200" y="319"/>
                      <a:pt x="202" y="316"/>
                    </a:cubicBezTo>
                    <a:cubicBezTo>
                      <a:pt x="203" y="319"/>
                      <a:pt x="199" y="323"/>
                      <a:pt x="197" y="322"/>
                    </a:cubicBezTo>
                    <a:close/>
                    <a:moveTo>
                      <a:pt x="201" y="213"/>
                    </a:moveTo>
                    <a:cubicBezTo>
                      <a:pt x="199" y="212"/>
                      <a:pt x="201" y="209"/>
                      <a:pt x="203" y="209"/>
                    </a:cubicBezTo>
                    <a:cubicBezTo>
                      <a:pt x="203" y="211"/>
                      <a:pt x="202" y="212"/>
                      <a:pt x="201" y="213"/>
                    </a:cubicBezTo>
                    <a:close/>
                    <a:moveTo>
                      <a:pt x="203" y="194"/>
                    </a:moveTo>
                    <a:cubicBezTo>
                      <a:pt x="201" y="193"/>
                      <a:pt x="202" y="192"/>
                      <a:pt x="202" y="191"/>
                    </a:cubicBezTo>
                    <a:cubicBezTo>
                      <a:pt x="204" y="191"/>
                      <a:pt x="203" y="193"/>
                      <a:pt x="203" y="194"/>
                    </a:cubicBezTo>
                    <a:close/>
                    <a:moveTo>
                      <a:pt x="202" y="160"/>
                    </a:moveTo>
                    <a:cubicBezTo>
                      <a:pt x="203" y="162"/>
                      <a:pt x="203" y="163"/>
                      <a:pt x="203" y="165"/>
                    </a:cubicBezTo>
                    <a:cubicBezTo>
                      <a:pt x="199" y="165"/>
                      <a:pt x="198" y="159"/>
                      <a:pt x="202" y="160"/>
                    </a:cubicBezTo>
                    <a:close/>
                    <a:moveTo>
                      <a:pt x="200" y="171"/>
                    </a:moveTo>
                    <a:cubicBezTo>
                      <a:pt x="202" y="171"/>
                      <a:pt x="200" y="174"/>
                      <a:pt x="199" y="173"/>
                    </a:cubicBezTo>
                    <a:cubicBezTo>
                      <a:pt x="199" y="172"/>
                      <a:pt x="200" y="172"/>
                      <a:pt x="200" y="171"/>
                    </a:cubicBezTo>
                    <a:close/>
                    <a:moveTo>
                      <a:pt x="200" y="179"/>
                    </a:moveTo>
                    <a:cubicBezTo>
                      <a:pt x="201" y="178"/>
                      <a:pt x="201" y="179"/>
                      <a:pt x="201" y="179"/>
                    </a:cubicBezTo>
                    <a:cubicBezTo>
                      <a:pt x="201" y="181"/>
                      <a:pt x="200" y="181"/>
                      <a:pt x="199" y="181"/>
                    </a:cubicBezTo>
                    <a:cubicBezTo>
                      <a:pt x="198" y="179"/>
                      <a:pt x="200" y="180"/>
                      <a:pt x="200" y="179"/>
                    </a:cubicBezTo>
                    <a:close/>
                    <a:moveTo>
                      <a:pt x="199" y="187"/>
                    </a:moveTo>
                    <a:cubicBezTo>
                      <a:pt x="200" y="187"/>
                      <a:pt x="200" y="187"/>
                      <a:pt x="200" y="187"/>
                    </a:cubicBezTo>
                    <a:cubicBezTo>
                      <a:pt x="201" y="190"/>
                      <a:pt x="199" y="191"/>
                      <a:pt x="198" y="193"/>
                    </a:cubicBezTo>
                    <a:cubicBezTo>
                      <a:pt x="196" y="191"/>
                      <a:pt x="198" y="189"/>
                      <a:pt x="199" y="187"/>
                    </a:cubicBezTo>
                    <a:close/>
                    <a:moveTo>
                      <a:pt x="198" y="171"/>
                    </a:moveTo>
                    <a:cubicBezTo>
                      <a:pt x="196" y="170"/>
                      <a:pt x="196" y="168"/>
                      <a:pt x="195" y="166"/>
                    </a:cubicBezTo>
                    <a:cubicBezTo>
                      <a:pt x="197" y="167"/>
                      <a:pt x="199" y="169"/>
                      <a:pt x="198" y="171"/>
                    </a:cubicBezTo>
                    <a:close/>
                    <a:moveTo>
                      <a:pt x="193" y="143"/>
                    </a:moveTo>
                    <a:cubicBezTo>
                      <a:pt x="196" y="143"/>
                      <a:pt x="196" y="146"/>
                      <a:pt x="197" y="148"/>
                    </a:cubicBezTo>
                    <a:cubicBezTo>
                      <a:pt x="195" y="147"/>
                      <a:pt x="192" y="145"/>
                      <a:pt x="193" y="143"/>
                    </a:cubicBezTo>
                    <a:close/>
                    <a:moveTo>
                      <a:pt x="193" y="152"/>
                    </a:moveTo>
                    <a:cubicBezTo>
                      <a:pt x="192" y="152"/>
                      <a:pt x="192" y="152"/>
                      <a:pt x="192" y="152"/>
                    </a:cubicBezTo>
                    <a:cubicBezTo>
                      <a:pt x="190" y="152"/>
                      <a:pt x="189" y="150"/>
                      <a:pt x="189" y="148"/>
                    </a:cubicBezTo>
                    <a:cubicBezTo>
                      <a:pt x="189" y="148"/>
                      <a:pt x="189" y="148"/>
                      <a:pt x="189" y="147"/>
                    </a:cubicBezTo>
                    <a:cubicBezTo>
                      <a:pt x="191" y="148"/>
                      <a:pt x="193" y="149"/>
                      <a:pt x="193" y="152"/>
                    </a:cubicBezTo>
                    <a:close/>
                    <a:moveTo>
                      <a:pt x="186" y="179"/>
                    </a:moveTo>
                    <a:cubicBezTo>
                      <a:pt x="187" y="177"/>
                      <a:pt x="188" y="176"/>
                      <a:pt x="189" y="174"/>
                    </a:cubicBezTo>
                    <a:cubicBezTo>
                      <a:pt x="192" y="176"/>
                      <a:pt x="191" y="180"/>
                      <a:pt x="186" y="179"/>
                    </a:cubicBezTo>
                    <a:close/>
                    <a:moveTo>
                      <a:pt x="186" y="163"/>
                    </a:moveTo>
                    <a:cubicBezTo>
                      <a:pt x="185" y="163"/>
                      <a:pt x="186" y="162"/>
                      <a:pt x="186" y="161"/>
                    </a:cubicBezTo>
                    <a:cubicBezTo>
                      <a:pt x="187" y="161"/>
                      <a:pt x="186" y="162"/>
                      <a:pt x="187" y="162"/>
                    </a:cubicBezTo>
                    <a:cubicBezTo>
                      <a:pt x="187" y="163"/>
                      <a:pt x="186" y="163"/>
                      <a:pt x="186" y="163"/>
                    </a:cubicBezTo>
                    <a:close/>
                    <a:moveTo>
                      <a:pt x="186" y="173"/>
                    </a:moveTo>
                    <a:cubicBezTo>
                      <a:pt x="186" y="174"/>
                      <a:pt x="185" y="174"/>
                      <a:pt x="184" y="175"/>
                    </a:cubicBezTo>
                    <a:cubicBezTo>
                      <a:pt x="182" y="174"/>
                      <a:pt x="185" y="173"/>
                      <a:pt x="185" y="171"/>
                    </a:cubicBezTo>
                    <a:cubicBezTo>
                      <a:pt x="186" y="171"/>
                      <a:pt x="186" y="171"/>
                      <a:pt x="186" y="173"/>
                    </a:cubicBezTo>
                    <a:close/>
                    <a:moveTo>
                      <a:pt x="186" y="182"/>
                    </a:moveTo>
                    <a:cubicBezTo>
                      <a:pt x="185" y="182"/>
                      <a:pt x="184" y="181"/>
                      <a:pt x="184" y="180"/>
                    </a:cubicBezTo>
                    <a:cubicBezTo>
                      <a:pt x="185" y="180"/>
                      <a:pt x="186" y="181"/>
                      <a:pt x="186" y="182"/>
                    </a:cubicBezTo>
                    <a:close/>
                    <a:moveTo>
                      <a:pt x="187" y="190"/>
                    </a:moveTo>
                    <a:cubicBezTo>
                      <a:pt x="186" y="191"/>
                      <a:pt x="185" y="193"/>
                      <a:pt x="184" y="194"/>
                    </a:cubicBezTo>
                    <a:cubicBezTo>
                      <a:pt x="182" y="193"/>
                      <a:pt x="181" y="191"/>
                      <a:pt x="180" y="190"/>
                    </a:cubicBezTo>
                    <a:cubicBezTo>
                      <a:pt x="181" y="185"/>
                      <a:pt x="186" y="187"/>
                      <a:pt x="187" y="190"/>
                    </a:cubicBezTo>
                    <a:close/>
                    <a:moveTo>
                      <a:pt x="178" y="188"/>
                    </a:moveTo>
                    <a:cubicBezTo>
                      <a:pt x="179" y="187"/>
                      <a:pt x="180" y="183"/>
                      <a:pt x="183" y="185"/>
                    </a:cubicBezTo>
                    <a:cubicBezTo>
                      <a:pt x="181" y="186"/>
                      <a:pt x="180" y="189"/>
                      <a:pt x="178" y="188"/>
                    </a:cubicBezTo>
                    <a:close/>
                    <a:moveTo>
                      <a:pt x="179" y="201"/>
                    </a:moveTo>
                    <a:cubicBezTo>
                      <a:pt x="177" y="199"/>
                      <a:pt x="174" y="197"/>
                      <a:pt x="176" y="195"/>
                    </a:cubicBezTo>
                    <a:cubicBezTo>
                      <a:pt x="175" y="195"/>
                      <a:pt x="175" y="196"/>
                      <a:pt x="174" y="195"/>
                    </a:cubicBezTo>
                    <a:cubicBezTo>
                      <a:pt x="174" y="194"/>
                      <a:pt x="175" y="193"/>
                      <a:pt x="176" y="192"/>
                    </a:cubicBezTo>
                    <a:cubicBezTo>
                      <a:pt x="179" y="194"/>
                      <a:pt x="184" y="198"/>
                      <a:pt x="179" y="201"/>
                    </a:cubicBezTo>
                    <a:close/>
                    <a:moveTo>
                      <a:pt x="170" y="180"/>
                    </a:moveTo>
                    <a:cubicBezTo>
                      <a:pt x="169" y="180"/>
                      <a:pt x="170" y="179"/>
                      <a:pt x="169" y="179"/>
                    </a:cubicBezTo>
                    <a:cubicBezTo>
                      <a:pt x="170" y="177"/>
                      <a:pt x="172" y="176"/>
                      <a:pt x="173" y="174"/>
                    </a:cubicBezTo>
                    <a:cubicBezTo>
                      <a:pt x="174" y="174"/>
                      <a:pt x="174" y="175"/>
                      <a:pt x="175" y="176"/>
                    </a:cubicBezTo>
                    <a:cubicBezTo>
                      <a:pt x="174" y="179"/>
                      <a:pt x="173" y="181"/>
                      <a:pt x="170" y="180"/>
                    </a:cubicBezTo>
                    <a:close/>
                    <a:moveTo>
                      <a:pt x="172" y="172"/>
                    </a:moveTo>
                    <a:cubicBezTo>
                      <a:pt x="171" y="174"/>
                      <a:pt x="169" y="175"/>
                      <a:pt x="168" y="177"/>
                    </a:cubicBezTo>
                    <a:cubicBezTo>
                      <a:pt x="167" y="176"/>
                      <a:pt x="170" y="173"/>
                      <a:pt x="172" y="172"/>
                    </a:cubicBezTo>
                    <a:close/>
                    <a:moveTo>
                      <a:pt x="160" y="181"/>
                    </a:moveTo>
                    <a:cubicBezTo>
                      <a:pt x="157" y="182"/>
                      <a:pt x="157" y="179"/>
                      <a:pt x="156" y="179"/>
                    </a:cubicBezTo>
                    <a:cubicBezTo>
                      <a:pt x="156" y="178"/>
                      <a:pt x="156" y="178"/>
                      <a:pt x="156" y="177"/>
                    </a:cubicBezTo>
                    <a:cubicBezTo>
                      <a:pt x="159" y="177"/>
                      <a:pt x="160" y="179"/>
                      <a:pt x="160" y="181"/>
                    </a:cubicBezTo>
                    <a:close/>
                    <a:moveTo>
                      <a:pt x="157" y="185"/>
                    </a:moveTo>
                    <a:cubicBezTo>
                      <a:pt x="157" y="186"/>
                      <a:pt x="156" y="185"/>
                      <a:pt x="156" y="187"/>
                    </a:cubicBezTo>
                    <a:cubicBezTo>
                      <a:pt x="154" y="186"/>
                      <a:pt x="154" y="185"/>
                      <a:pt x="152" y="184"/>
                    </a:cubicBezTo>
                    <a:cubicBezTo>
                      <a:pt x="152" y="182"/>
                      <a:pt x="153" y="181"/>
                      <a:pt x="154" y="180"/>
                    </a:cubicBezTo>
                    <a:cubicBezTo>
                      <a:pt x="155" y="182"/>
                      <a:pt x="156" y="183"/>
                      <a:pt x="157" y="185"/>
                    </a:cubicBezTo>
                    <a:close/>
                    <a:moveTo>
                      <a:pt x="154" y="195"/>
                    </a:moveTo>
                    <a:cubicBezTo>
                      <a:pt x="156" y="196"/>
                      <a:pt x="156" y="198"/>
                      <a:pt x="157" y="199"/>
                    </a:cubicBezTo>
                    <a:cubicBezTo>
                      <a:pt x="157" y="203"/>
                      <a:pt x="152" y="203"/>
                      <a:pt x="152" y="200"/>
                    </a:cubicBezTo>
                    <a:cubicBezTo>
                      <a:pt x="152" y="198"/>
                      <a:pt x="154" y="197"/>
                      <a:pt x="154" y="195"/>
                    </a:cubicBezTo>
                    <a:close/>
                    <a:moveTo>
                      <a:pt x="151" y="155"/>
                    </a:moveTo>
                    <a:cubicBezTo>
                      <a:pt x="150" y="153"/>
                      <a:pt x="151" y="151"/>
                      <a:pt x="153" y="151"/>
                    </a:cubicBezTo>
                    <a:cubicBezTo>
                      <a:pt x="154" y="153"/>
                      <a:pt x="153" y="154"/>
                      <a:pt x="151" y="155"/>
                    </a:cubicBezTo>
                    <a:close/>
                    <a:moveTo>
                      <a:pt x="151" y="164"/>
                    </a:moveTo>
                    <a:cubicBezTo>
                      <a:pt x="151" y="167"/>
                      <a:pt x="150" y="168"/>
                      <a:pt x="148" y="169"/>
                    </a:cubicBezTo>
                    <a:cubicBezTo>
                      <a:pt x="146" y="167"/>
                      <a:pt x="150" y="166"/>
                      <a:pt x="150" y="164"/>
                    </a:cubicBezTo>
                    <a:cubicBezTo>
                      <a:pt x="151" y="164"/>
                      <a:pt x="151" y="164"/>
                      <a:pt x="151" y="164"/>
                    </a:cubicBezTo>
                    <a:close/>
                    <a:moveTo>
                      <a:pt x="151" y="178"/>
                    </a:moveTo>
                    <a:cubicBezTo>
                      <a:pt x="151" y="179"/>
                      <a:pt x="151" y="179"/>
                      <a:pt x="150" y="180"/>
                    </a:cubicBezTo>
                    <a:cubicBezTo>
                      <a:pt x="145" y="179"/>
                      <a:pt x="150" y="174"/>
                      <a:pt x="151" y="178"/>
                    </a:cubicBezTo>
                    <a:close/>
                    <a:moveTo>
                      <a:pt x="146" y="198"/>
                    </a:moveTo>
                    <a:cubicBezTo>
                      <a:pt x="146" y="199"/>
                      <a:pt x="146" y="200"/>
                      <a:pt x="145" y="200"/>
                    </a:cubicBezTo>
                    <a:cubicBezTo>
                      <a:pt x="143" y="199"/>
                      <a:pt x="140" y="198"/>
                      <a:pt x="141" y="195"/>
                    </a:cubicBezTo>
                    <a:cubicBezTo>
                      <a:pt x="144" y="195"/>
                      <a:pt x="144" y="198"/>
                      <a:pt x="146" y="198"/>
                    </a:cubicBezTo>
                    <a:close/>
                    <a:moveTo>
                      <a:pt x="142" y="204"/>
                    </a:moveTo>
                    <a:cubicBezTo>
                      <a:pt x="140" y="206"/>
                      <a:pt x="139" y="209"/>
                      <a:pt x="137" y="210"/>
                    </a:cubicBezTo>
                    <a:cubicBezTo>
                      <a:pt x="135" y="210"/>
                      <a:pt x="135" y="207"/>
                      <a:pt x="133" y="207"/>
                    </a:cubicBezTo>
                    <a:cubicBezTo>
                      <a:pt x="135" y="202"/>
                      <a:pt x="140" y="196"/>
                      <a:pt x="142" y="204"/>
                    </a:cubicBezTo>
                    <a:close/>
                    <a:moveTo>
                      <a:pt x="137" y="193"/>
                    </a:moveTo>
                    <a:cubicBezTo>
                      <a:pt x="136" y="191"/>
                      <a:pt x="137" y="191"/>
                      <a:pt x="138" y="190"/>
                    </a:cubicBezTo>
                    <a:cubicBezTo>
                      <a:pt x="139" y="190"/>
                      <a:pt x="139" y="192"/>
                      <a:pt x="140" y="192"/>
                    </a:cubicBezTo>
                    <a:cubicBezTo>
                      <a:pt x="139" y="193"/>
                      <a:pt x="139" y="193"/>
                      <a:pt x="137" y="193"/>
                    </a:cubicBezTo>
                    <a:close/>
                    <a:moveTo>
                      <a:pt x="136" y="183"/>
                    </a:moveTo>
                    <a:cubicBezTo>
                      <a:pt x="135" y="181"/>
                      <a:pt x="138" y="177"/>
                      <a:pt x="141" y="178"/>
                    </a:cubicBezTo>
                    <a:cubicBezTo>
                      <a:pt x="139" y="180"/>
                      <a:pt x="138" y="182"/>
                      <a:pt x="136" y="183"/>
                    </a:cubicBezTo>
                    <a:close/>
                    <a:moveTo>
                      <a:pt x="134" y="164"/>
                    </a:moveTo>
                    <a:cubicBezTo>
                      <a:pt x="133" y="164"/>
                      <a:pt x="133" y="163"/>
                      <a:pt x="132" y="163"/>
                    </a:cubicBezTo>
                    <a:cubicBezTo>
                      <a:pt x="133" y="161"/>
                      <a:pt x="135" y="158"/>
                      <a:pt x="136" y="160"/>
                    </a:cubicBezTo>
                    <a:cubicBezTo>
                      <a:pt x="136" y="162"/>
                      <a:pt x="135" y="163"/>
                      <a:pt x="134" y="164"/>
                    </a:cubicBezTo>
                    <a:close/>
                    <a:moveTo>
                      <a:pt x="130" y="160"/>
                    </a:moveTo>
                    <a:cubicBezTo>
                      <a:pt x="129" y="159"/>
                      <a:pt x="129" y="158"/>
                      <a:pt x="128" y="158"/>
                    </a:cubicBezTo>
                    <a:cubicBezTo>
                      <a:pt x="128" y="155"/>
                      <a:pt x="131" y="153"/>
                      <a:pt x="133" y="156"/>
                    </a:cubicBezTo>
                    <a:cubicBezTo>
                      <a:pt x="132" y="158"/>
                      <a:pt x="131" y="159"/>
                      <a:pt x="130" y="160"/>
                    </a:cubicBezTo>
                    <a:close/>
                    <a:moveTo>
                      <a:pt x="131" y="165"/>
                    </a:moveTo>
                    <a:cubicBezTo>
                      <a:pt x="133" y="168"/>
                      <a:pt x="128" y="171"/>
                      <a:pt x="127" y="173"/>
                    </a:cubicBezTo>
                    <a:cubicBezTo>
                      <a:pt x="123" y="170"/>
                      <a:pt x="129" y="167"/>
                      <a:pt x="131" y="165"/>
                    </a:cubicBezTo>
                    <a:close/>
                    <a:moveTo>
                      <a:pt x="124" y="200"/>
                    </a:moveTo>
                    <a:cubicBezTo>
                      <a:pt x="123" y="202"/>
                      <a:pt x="120" y="204"/>
                      <a:pt x="119" y="207"/>
                    </a:cubicBezTo>
                    <a:cubicBezTo>
                      <a:pt x="115" y="204"/>
                      <a:pt x="121" y="202"/>
                      <a:pt x="122" y="199"/>
                    </a:cubicBezTo>
                    <a:cubicBezTo>
                      <a:pt x="123" y="198"/>
                      <a:pt x="123" y="200"/>
                      <a:pt x="124" y="200"/>
                    </a:cubicBezTo>
                    <a:close/>
                    <a:moveTo>
                      <a:pt x="109" y="194"/>
                    </a:moveTo>
                    <a:cubicBezTo>
                      <a:pt x="110" y="192"/>
                      <a:pt x="112" y="191"/>
                      <a:pt x="112" y="188"/>
                    </a:cubicBezTo>
                    <a:cubicBezTo>
                      <a:pt x="113" y="188"/>
                      <a:pt x="114" y="189"/>
                      <a:pt x="114" y="189"/>
                    </a:cubicBezTo>
                    <a:cubicBezTo>
                      <a:pt x="113" y="191"/>
                      <a:pt x="112" y="193"/>
                      <a:pt x="109" y="194"/>
                    </a:cubicBezTo>
                    <a:close/>
                    <a:moveTo>
                      <a:pt x="109" y="229"/>
                    </a:moveTo>
                    <a:cubicBezTo>
                      <a:pt x="109" y="228"/>
                      <a:pt x="109" y="228"/>
                      <a:pt x="110" y="227"/>
                    </a:cubicBezTo>
                    <a:cubicBezTo>
                      <a:pt x="111" y="228"/>
                      <a:pt x="110" y="229"/>
                      <a:pt x="109" y="229"/>
                    </a:cubicBezTo>
                    <a:close/>
                    <a:moveTo>
                      <a:pt x="114" y="209"/>
                    </a:moveTo>
                    <a:cubicBezTo>
                      <a:pt x="115" y="209"/>
                      <a:pt x="115" y="209"/>
                      <a:pt x="115" y="210"/>
                    </a:cubicBezTo>
                    <a:cubicBezTo>
                      <a:pt x="114" y="212"/>
                      <a:pt x="114" y="214"/>
                      <a:pt x="112" y="215"/>
                    </a:cubicBezTo>
                    <a:cubicBezTo>
                      <a:pt x="111" y="212"/>
                      <a:pt x="113" y="211"/>
                      <a:pt x="114" y="209"/>
                    </a:cubicBezTo>
                    <a:close/>
                    <a:moveTo>
                      <a:pt x="113" y="164"/>
                    </a:moveTo>
                    <a:cubicBezTo>
                      <a:pt x="113" y="163"/>
                      <a:pt x="115" y="163"/>
                      <a:pt x="115" y="165"/>
                    </a:cubicBezTo>
                    <a:cubicBezTo>
                      <a:pt x="114" y="166"/>
                      <a:pt x="114" y="164"/>
                      <a:pt x="113" y="164"/>
                    </a:cubicBezTo>
                    <a:close/>
                    <a:moveTo>
                      <a:pt x="112" y="158"/>
                    </a:moveTo>
                    <a:cubicBezTo>
                      <a:pt x="113" y="157"/>
                      <a:pt x="113" y="157"/>
                      <a:pt x="113" y="157"/>
                    </a:cubicBezTo>
                    <a:cubicBezTo>
                      <a:pt x="114" y="157"/>
                      <a:pt x="115" y="157"/>
                      <a:pt x="115" y="159"/>
                    </a:cubicBezTo>
                    <a:cubicBezTo>
                      <a:pt x="114" y="159"/>
                      <a:pt x="113" y="158"/>
                      <a:pt x="112" y="158"/>
                    </a:cubicBezTo>
                    <a:close/>
                    <a:moveTo>
                      <a:pt x="111" y="148"/>
                    </a:moveTo>
                    <a:cubicBezTo>
                      <a:pt x="111" y="147"/>
                      <a:pt x="111" y="145"/>
                      <a:pt x="113" y="145"/>
                    </a:cubicBezTo>
                    <a:cubicBezTo>
                      <a:pt x="113" y="147"/>
                      <a:pt x="112" y="148"/>
                      <a:pt x="111" y="148"/>
                    </a:cubicBezTo>
                    <a:close/>
                    <a:moveTo>
                      <a:pt x="109" y="182"/>
                    </a:moveTo>
                    <a:cubicBezTo>
                      <a:pt x="110" y="183"/>
                      <a:pt x="110" y="184"/>
                      <a:pt x="111" y="185"/>
                    </a:cubicBezTo>
                    <a:cubicBezTo>
                      <a:pt x="110" y="186"/>
                      <a:pt x="110" y="188"/>
                      <a:pt x="108" y="188"/>
                    </a:cubicBezTo>
                    <a:cubicBezTo>
                      <a:pt x="108" y="186"/>
                      <a:pt x="107" y="183"/>
                      <a:pt x="109" y="182"/>
                    </a:cubicBezTo>
                    <a:close/>
                    <a:moveTo>
                      <a:pt x="109" y="238"/>
                    </a:moveTo>
                    <a:cubicBezTo>
                      <a:pt x="113" y="240"/>
                      <a:pt x="111" y="246"/>
                      <a:pt x="109" y="249"/>
                    </a:cubicBezTo>
                    <a:cubicBezTo>
                      <a:pt x="104" y="247"/>
                      <a:pt x="106" y="240"/>
                      <a:pt x="109" y="238"/>
                    </a:cubicBezTo>
                    <a:close/>
                    <a:moveTo>
                      <a:pt x="114" y="266"/>
                    </a:moveTo>
                    <a:cubicBezTo>
                      <a:pt x="113" y="266"/>
                      <a:pt x="114" y="267"/>
                      <a:pt x="113" y="267"/>
                    </a:cubicBezTo>
                    <a:cubicBezTo>
                      <a:pt x="108" y="266"/>
                      <a:pt x="108" y="260"/>
                      <a:pt x="108" y="257"/>
                    </a:cubicBezTo>
                    <a:cubicBezTo>
                      <a:pt x="111" y="259"/>
                      <a:pt x="113" y="263"/>
                      <a:pt x="114" y="266"/>
                    </a:cubicBezTo>
                    <a:close/>
                    <a:moveTo>
                      <a:pt x="112" y="276"/>
                    </a:moveTo>
                    <a:cubicBezTo>
                      <a:pt x="116" y="277"/>
                      <a:pt x="115" y="283"/>
                      <a:pt x="112" y="284"/>
                    </a:cubicBezTo>
                    <a:cubicBezTo>
                      <a:pt x="111" y="282"/>
                      <a:pt x="110" y="278"/>
                      <a:pt x="112" y="276"/>
                    </a:cubicBezTo>
                    <a:close/>
                    <a:moveTo>
                      <a:pt x="114" y="230"/>
                    </a:moveTo>
                    <a:cubicBezTo>
                      <a:pt x="116" y="231"/>
                      <a:pt x="116" y="234"/>
                      <a:pt x="119" y="234"/>
                    </a:cubicBezTo>
                    <a:cubicBezTo>
                      <a:pt x="118" y="231"/>
                      <a:pt x="116" y="231"/>
                      <a:pt x="115" y="229"/>
                    </a:cubicBezTo>
                    <a:cubicBezTo>
                      <a:pt x="118" y="227"/>
                      <a:pt x="119" y="231"/>
                      <a:pt x="120" y="232"/>
                    </a:cubicBezTo>
                    <a:cubicBezTo>
                      <a:pt x="120" y="240"/>
                      <a:pt x="111" y="237"/>
                      <a:pt x="114" y="230"/>
                    </a:cubicBezTo>
                    <a:close/>
                    <a:moveTo>
                      <a:pt x="116" y="286"/>
                    </a:moveTo>
                    <a:cubicBezTo>
                      <a:pt x="117" y="286"/>
                      <a:pt x="118" y="286"/>
                      <a:pt x="118" y="285"/>
                    </a:cubicBezTo>
                    <a:cubicBezTo>
                      <a:pt x="119" y="284"/>
                      <a:pt x="119" y="285"/>
                      <a:pt x="119" y="285"/>
                    </a:cubicBezTo>
                    <a:cubicBezTo>
                      <a:pt x="120" y="285"/>
                      <a:pt x="119" y="284"/>
                      <a:pt x="120" y="282"/>
                    </a:cubicBezTo>
                    <a:cubicBezTo>
                      <a:pt x="122" y="283"/>
                      <a:pt x="122" y="285"/>
                      <a:pt x="123" y="286"/>
                    </a:cubicBezTo>
                    <a:cubicBezTo>
                      <a:pt x="122" y="288"/>
                      <a:pt x="120" y="291"/>
                      <a:pt x="118" y="293"/>
                    </a:cubicBezTo>
                    <a:cubicBezTo>
                      <a:pt x="118" y="291"/>
                      <a:pt x="116" y="291"/>
                      <a:pt x="115" y="289"/>
                    </a:cubicBezTo>
                    <a:cubicBezTo>
                      <a:pt x="116" y="287"/>
                      <a:pt x="116" y="288"/>
                      <a:pt x="116" y="286"/>
                    </a:cubicBezTo>
                    <a:close/>
                    <a:moveTo>
                      <a:pt x="119" y="315"/>
                    </a:moveTo>
                    <a:cubicBezTo>
                      <a:pt x="120" y="318"/>
                      <a:pt x="119" y="320"/>
                      <a:pt x="120" y="322"/>
                    </a:cubicBezTo>
                    <a:cubicBezTo>
                      <a:pt x="117" y="322"/>
                      <a:pt x="113" y="316"/>
                      <a:pt x="119" y="315"/>
                    </a:cubicBezTo>
                    <a:close/>
                    <a:moveTo>
                      <a:pt x="119" y="315"/>
                    </a:moveTo>
                    <a:cubicBezTo>
                      <a:pt x="121" y="314"/>
                      <a:pt x="123" y="319"/>
                      <a:pt x="123" y="319"/>
                    </a:cubicBezTo>
                    <a:cubicBezTo>
                      <a:pt x="123" y="320"/>
                      <a:pt x="121" y="319"/>
                      <a:pt x="121" y="320"/>
                    </a:cubicBezTo>
                    <a:cubicBezTo>
                      <a:pt x="121" y="320"/>
                      <a:pt x="120" y="317"/>
                      <a:pt x="119" y="315"/>
                    </a:cubicBezTo>
                    <a:close/>
                    <a:moveTo>
                      <a:pt x="122" y="310"/>
                    </a:moveTo>
                    <a:cubicBezTo>
                      <a:pt x="122" y="308"/>
                      <a:pt x="124" y="308"/>
                      <a:pt x="124" y="306"/>
                    </a:cubicBezTo>
                    <a:cubicBezTo>
                      <a:pt x="127" y="307"/>
                      <a:pt x="127" y="309"/>
                      <a:pt x="128" y="311"/>
                    </a:cubicBezTo>
                    <a:cubicBezTo>
                      <a:pt x="127" y="311"/>
                      <a:pt x="128" y="313"/>
                      <a:pt x="126" y="313"/>
                    </a:cubicBezTo>
                    <a:cubicBezTo>
                      <a:pt x="124" y="313"/>
                      <a:pt x="124" y="311"/>
                      <a:pt x="122" y="310"/>
                    </a:cubicBezTo>
                    <a:close/>
                    <a:moveTo>
                      <a:pt x="126" y="319"/>
                    </a:moveTo>
                    <a:cubicBezTo>
                      <a:pt x="128" y="320"/>
                      <a:pt x="129" y="321"/>
                      <a:pt x="130" y="322"/>
                    </a:cubicBezTo>
                    <a:cubicBezTo>
                      <a:pt x="128" y="324"/>
                      <a:pt x="126" y="320"/>
                      <a:pt x="126" y="319"/>
                    </a:cubicBezTo>
                    <a:close/>
                    <a:moveTo>
                      <a:pt x="136" y="334"/>
                    </a:moveTo>
                    <a:cubicBezTo>
                      <a:pt x="135" y="335"/>
                      <a:pt x="134" y="336"/>
                      <a:pt x="133" y="338"/>
                    </a:cubicBezTo>
                    <a:cubicBezTo>
                      <a:pt x="131" y="337"/>
                      <a:pt x="131" y="335"/>
                      <a:pt x="129" y="335"/>
                    </a:cubicBezTo>
                    <a:cubicBezTo>
                      <a:pt x="129" y="330"/>
                      <a:pt x="134" y="330"/>
                      <a:pt x="136" y="334"/>
                    </a:cubicBezTo>
                    <a:close/>
                    <a:moveTo>
                      <a:pt x="132" y="350"/>
                    </a:moveTo>
                    <a:cubicBezTo>
                      <a:pt x="132" y="350"/>
                      <a:pt x="132" y="351"/>
                      <a:pt x="133" y="351"/>
                    </a:cubicBezTo>
                    <a:cubicBezTo>
                      <a:pt x="132" y="353"/>
                      <a:pt x="130" y="355"/>
                      <a:pt x="129" y="356"/>
                    </a:cubicBezTo>
                    <a:cubicBezTo>
                      <a:pt x="127" y="355"/>
                      <a:pt x="131" y="352"/>
                      <a:pt x="132" y="350"/>
                    </a:cubicBezTo>
                    <a:close/>
                    <a:moveTo>
                      <a:pt x="129" y="370"/>
                    </a:moveTo>
                    <a:cubicBezTo>
                      <a:pt x="131" y="370"/>
                      <a:pt x="131" y="371"/>
                      <a:pt x="131" y="372"/>
                    </a:cubicBezTo>
                    <a:cubicBezTo>
                      <a:pt x="131" y="373"/>
                      <a:pt x="130" y="373"/>
                      <a:pt x="130" y="373"/>
                    </a:cubicBezTo>
                    <a:cubicBezTo>
                      <a:pt x="129" y="373"/>
                      <a:pt x="128" y="372"/>
                      <a:pt x="128" y="371"/>
                    </a:cubicBezTo>
                    <a:cubicBezTo>
                      <a:pt x="129" y="371"/>
                      <a:pt x="129" y="370"/>
                      <a:pt x="129" y="370"/>
                    </a:cubicBezTo>
                    <a:close/>
                    <a:moveTo>
                      <a:pt x="130" y="394"/>
                    </a:moveTo>
                    <a:cubicBezTo>
                      <a:pt x="127" y="393"/>
                      <a:pt x="126" y="390"/>
                      <a:pt x="128" y="388"/>
                    </a:cubicBezTo>
                    <a:cubicBezTo>
                      <a:pt x="129" y="389"/>
                      <a:pt x="132" y="392"/>
                      <a:pt x="130" y="394"/>
                    </a:cubicBezTo>
                    <a:close/>
                    <a:moveTo>
                      <a:pt x="131" y="403"/>
                    </a:moveTo>
                    <a:cubicBezTo>
                      <a:pt x="132" y="403"/>
                      <a:pt x="132" y="403"/>
                      <a:pt x="133" y="404"/>
                    </a:cubicBezTo>
                    <a:cubicBezTo>
                      <a:pt x="133" y="406"/>
                      <a:pt x="132" y="406"/>
                      <a:pt x="132" y="407"/>
                    </a:cubicBezTo>
                    <a:cubicBezTo>
                      <a:pt x="131" y="406"/>
                      <a:pt x="130" y="404"/>
                      <a:pt x="131" y="403"/>
                    </a:cubicBezTo>
                    <a:close/>
                    <a:moveTo>
                      <a:pt x="133" y="421"/>
                    </a:moveTo>
                    <a:cubicBezTo>
                      <a:pt x="132" y="419"/>
                      <a:pt x="133" y="418"/>
                      <a:pt x="133" y="417"/>
                    </a:cubicBezTo>
                    <a:cubicBezTo>
                      <a:pt x="136" y="417"/>
                      <a:pt x="136" y="421"/>
                      <a:pt x="133" y="421"/>
                    </a:cubicBezTo>
                    <a:close/>
                    <a:moveTo>
                      <a:pt x="134" y="428"/>
                    </a:moveTo>
                    <a:cubicBezTo>
                      <a:pt x="133" y="429"/>
                      <a:pt x="133" y="432"/>
                      <a:pt x="131" y="432"/>
                    </a:cubicBezTo>
                    <a:cubicBezTo>
                      <a:pt x="131" y="430"/>
                      <a:pt x="132" y="429"/>
                      <a:pt x="133" y="427"/>
                    </a:cubicBezTo>
                    <a:cubicBezTo>
                      <a:pt x="133" y="427"/>
                      <a:pt x="133" y="428"/>
                      <a:pt x="134" y="428"/>
                    </a:cubicBezTo>
                    <a:close/>
                    <a:moveTo>
                      <a:pt x="134" y="400"/>
                    </a:moveTo>
                    <a:cubicBezTo>
                      <a:pt x="134" y="400"/>
                      <a:pt x="135" y="400"/>
                      <a:pt x="135" y="399"/>
                    </a:cubicBezTo>
                    <a:cubicBezTo>
                      <a:pt x="136" y="399"/>
                      <a:pt x="136" y="400"/>
                      <a:pt x="136" y="400"/>
                    </a:cubicBezTo>
                    <a:cubicBezTo>
                      <a:pt x="136" y="401"/>
                      <a:pt x="135" y="401"/>
                      <a:pt x="134" y="400"/>
                    </a:cubicBezTo>
                    <a:close/>
                    <a:moveTo>
                      <a:pt x="137" y="409"/>
                    </a:moveTo>
                    <a:cubicBezTo>
                      <a:pt x="139" y="410"/>
                      <a:pt x="140" y="415"/>
                      <a:pt x="136" y="416"/>
                    </a:cubicBezTo>
                    <a:cubicBezTo>
                      <a:pt x="135" y="414"/>
                      <a:pt x="136" y="411"/>
                      <a:pt x="137" y="409"/>
                    </a:cubicBezTo>
                    <a:close/>
                    <a:moveTo>
                      <a:pt x="137" y="397"/>
                    </a:moveTo>
                    <a:cubicBezTo>
                      <a:pt x="138" y="396"/>
                      <a:pt x="138" y="394"/>
                      <a:pt x="140" y="393"/>
                    </a:cubicBezTo>
                    <a:cubicBezTo>
                      <a:pt x="140" y="394"/>
                      <a:pt x="139" y="398"/>
                      <a:pt x="137" y="397"/>
                    </a:cubicBezTo>
                    <a:close/>
                    <a:moveTo>
                      <a:pt x="137" y="376"/>
                    </a:moveTo>
                    <a:cubicBezTo>
                      <a:pt x="139" y="374"/>
                      <a:pt x="141" y="377"/>
                      <a:pt x="140" y="379"/>
                    </a:cubicBezTo>
                    <a:cubicBezTo>
                      <a:pt x="138" y="379"/>
                      <a:pt x="137" y="378"/>
                      <a:pt x="137" y="376"/>
                    </a:cubicBezTo>
                    <a:close/>
                    <a:moveTo>
                      <a:pt x="139" y="349"/>
                    </a:moveTo>
                    <a:cubicBezTo>
                      <a:pt x="139" y="349"/>
                      <a:pt x="142" y="350"/>
                      <a:pt x="142" y="352"/>
                    </a:cubicBezTo>
                    <a:cubicBezTo>
                      <a:pt x="140" y="353"/>
                      <a:pt x="140" y="350"/>
                      <a:pt x="139" y="349"/>
                    </a:cubicBezTo>
                    <a:close/>
                    <a:moveTo>
                      <a:pt x="142" y="362"/>
                    </a:moveTo>
                    <a:cubicBezTo>
                      <a:pt x="143" y="362"/>
                      <a:pt x="143" y="363"/>
                      <a:pt x="144" y="363"/>
                    </a:cubicBezTo>
                    <a:cubicBezTo>
                      <a:pt x="143" y="365"/>
                      <a:pt x="142" y="367"/>
                      <a:pt x="141" y="367"/>
                    </a:cubicBezTo>
                    <a:cubicBezTo>
                      <a:pt x="140" y="364"/>
                      <a:pt x="142" y="364"/>
                      <a:pt x="142" y="362"/>
                    </a:cubicBezTo>
                    <a:close/>
                    <a:moveTo>
                      <a:pt x="148" y="368"/>
                    </a:moveTo>
                    <a:cubicBezTo>
                      <a:pt x="147" y="369"/>
                      <a:pt x="146" y="371"/>
                      <a:pt x="145" y="372"/>
                    </a:cubicBezTo>
                    <a:cubicBezTo>
                      <a:pt x="143" y="372"/>
                      <a:pt x="143" y="371"/>
                      <a:pt x="142" y="370"/>
                    </a:cubicBezTo>
                    <a:cubicBezTo>
                      <a:pt x="143" y="368"/>
                      <a:pt x="146" y="364"/>
                      <a:pt x="148" y="368"/>
                    </a:cubicBezTo>
                    <a:close/>
                    <a:moveTo>
                      <a:pt x="148" y="360"/>
                    </a:moveTo>
                    <a:cubicBezTo>
                      <a:pt x="146" y="359"/>
                      <a:pt x="145" y="358"/>
                      <a:pt x="146" y="356"/>
                    </a:cubicBezTo>
                    <a:cubicBezTo>
                      <a:pt x="149" y="357"/>
                      <a:pt x="149" y="358"/>
                      <a:pt x="148" y="360"/>
                    </a:cubicBezTo>
                    <a:close/>
                    <a:moveTo>
                      <a:pt x="150" y="360"/>
                    </a:moveTo>
                    <a:cubicBezTo>
                      <a:pt x="151" y="360"/>
                      <a:pt x="152" y="361"/>
                      <a:pt x="152" y="362"/>
                    </a:cubicBezTo>
                    <a:cubicBezTo>
                      <a:pt x="152" y="363"/>
                      <a:pt x="150" y="363"/>
                      <a:pt x="150" y="364"/>
                    </a:cubicBezTo>
                    <a:cubicBezTo>
                      <a:pt x="149" y="365"/>
                      <a:pt x="149" y="363"/>
                      <a:pt x="148" y="363"/>
                    </a:cubicBezTo>
                    <a:cubicBezTo>
                      <a:pt x="148" y="361"/>
                      <a:pt x="149" y="361"/>
                      <a:pt x="150" y="360"/>
                    </a:cubicBezTo>
                    <a:close/>
                    <a:moveTo>
                      <a:pt x="152" y="350"/>
                    </a:moveTo>
                    <a:cubicBezTo>
                      <a:pt x="152" y="349"/>
                      <a:pt x="153" y="349"/>
                      <a:pt x="154" y="348"/>
                    </a:cubicBezTo>
                    <a:cubicBezTo>
                      <a:pt x="155" y="348"/>
                      <a:pt x="155" y="349"/>
                      <a:pt x="155" y="349"/>
                    </a:cubicBezTo>
                    <a:cubicBezTo>
                      <a:pt x="156" y="350"/>
                      <a:pt x="154" y="350"/>
                      <a:pt x="154" y="351"/>
                    </a:cubicBezTo>
                    <a:cubicBezTo>
                      <a:pt x="153" y="352"/>
                      <a:pt x="153" y="350"/>
                      <a:pt x="152" y="350"/>
                    </a:cubicBezTo>
                    <a:close/>
                    <a:moveTo>
                      <a:pt x="153" y="342"/>
                    </a:moveTo>
                    <a:cubicBezTo>
                      <a:pt x="153" y="341"/>
                      <a:pt x="153" y="340"/>
                      <a:pt x="154" y="339"/>
                    </a:cubicBezTo>
                    <a:cubicBezTo>
                      <a:pt x="155" y="340"/>
                      <a:pt x="154" y="342"/>
                      <a:pt x="153" y="342"/>
                    </a:cubicBezTo>
                    <a:close/>
                    <a:moveTo>
                      <a:pt x="153" y="330"/>
                    </a:moveTo>
                    <a:cubicBezTo>
                      <a:pt x="154" y="327"/>
                      <a:pt x="157" y="326"/>
                      <a:pt x="158" y="323"/>
                    </a:cubicBezTo>
                    <a:cubicBezTo>
                      <a:pt x="159" y="323"/>
                      <a:pt x="160" y="325"/>
                      <a:pt x="161" y="326"/>
                    </a:cubicBezTo>
                    <a:cubicBezTo>
                      <a:pt x="160" y="329"/>
                      <a:pt x="158" y="330"/>
                      <a:pt x="156" y="333"/>
                    </a:cubicBezTo>
                    <a:cubicBezTo>
                      <a:pt x="154" y="333"/>
                      <a:pt x="154" y="331"/>
                      <a:pt x="153" y="330"/>
                    </a:cubicBezTo>
                    <a:close/>
                    <a:moveTo>
                      <a:pt x="156" y="314"/>
                    </a:moveTo>
                    <a:cubicBezTo>
                      <a:pt x="155" y="311"/>
                      <a:pt x="159" y="310"/>
                      <a:pt x="159" y="308"/>
                    </a:cubicBezTo>
                    <a:cubicBezTo>
                      <a:pt x="160" y="308"/>
                      <a:pt x="160" y="309"/>
                      <a:pt x="161" y="309"/>
                    </a:cubicBezTo>
                    <a:cubicBezTo>
                      <a:pt x="160" y="311"/>
                      <a:pt x="158" y="313"/>
                      <a:pt x="156" y="314"/>
                    </a:cubicBezTo>
                    <a:close/>
                    <a:moveTo>
                      <a:pt x="169" y="318"/>
                    </a:moveTo>
                    <a:cubicBezTo>
                      <a:pt x="166" y="318"/>
                      <a:pt x="166" y="321"/>
                      <a:pt x="163" y="322"/>
                    </a:cubicBezTo>
                    <a:cubicBezTo>
                      <a:pt x="163" y="321"/>
                      <a:pt x="162" y="320"/>
                      <a:pt x="161" y="319"/>
                    </a:cubicBezTo>
                    <a:cubicBezTo>
                      <a:pt x="162" y="315"/>
                      <a:pt x="167" y="311"/>
                      <a:pt x="169" y="318"/>
                    </a:cubicBezTo>
                    <a:close/>
                    <a:moveTo>
                      <a:pt x="168" y="319"/>
                    </a:moveTo>
                    <a:cubicBezTo>
                      <a:pt x="169" y="319"/>
                      <a:pt x="170" y="319"/>
                      <a:pt x="170" y="319"/>
                    </a:cubicBezTo>
                    <a:cubicBezTo>
                      <a:pt x="171" y="321"/>
                      <a:pt x="167" y="322"/>
                      <a:pt x="167" y="325"/>
                    </a:cubicBezTo>
                    <a:cubicBezTo>
                      <a:pt x="164" y="323"/>
                      <a:pt x="168" y="321"/>
                      <a:pt x="168" y="319"/>
                    </a:cubicBezTo>
                    <a:close/>
                    <a:moveTo>
                      <a:pt x="172" y="323"/>
                    </a:moveTo>
                    <a:cubicBezTo>
                      <a:pt x="173" y="323"/>
                      <a:pt x="172" y="325"/>
                      <a:pt x="173" y="325"/>
                    </a:cubicBezTo>
                    <a:cubicBezTo>
                      <a:pt x="172" y="325"/>
                      <a:pt x="172" y="327"/>
                      <a:pt x="171" y="328"/>
                    </a:cubicBezTo>
                    <a:cubicBezTo>
                      <a:pt x="170" y="329"/>
                      <a:pt x="170" y="328"/>
                      <a:pt x="169" y="328"/>
                    </a:cubicBezTo>
                    <a:cubicBezTo>
                      <a:pt x="170" y="326"/>
                      <a:pt x="171" y="325"/>
                      <a:pt x="172" y="323"/>
                    </a:cubicBezTo>
                    <a:close/>
                    <a:moveTo>
                      <a:pt x="169" y="313"/>
                    </a:moveTo>
                    <a:cubicBezTo>
                      <a:pt x="168" y="312"/>
                      <a:pt x="167" y="310"/>
                      <a:pt x="168" y="309"/>
                    </a:cubicBezTo>
                    <a:cubicBezTo>
                      <a:pt x="169" y="310"/>
                      <a:pt x="171" y="311"/>
                      <a:pt x="171" y="313"/>
                    </a:cubicBezTo>
                    <a:cubicBezTo>
                      <a:pt x="170" y="313"/>
                      <a:pt x="169" y="313"/>
                      <a:pt x="169" y="313"/>
                    </a:cubicBezTo>
                    <a:close/>
                    <a:moveTo>
                      <a:pt x="168" y="283"/>
                    </a:moveTo>
                    <a:cubicBezTo>
                      <a:pt x="170" y="284"/>
                      <a:pt x="171" y="285"/>
                      <a:pt x="172" y="287"/>
                    </a:cubicBezTo>
                    <a:cubicBezTo>
                      <a:pt x="171" y="287"/>
                      <a:pt x="170" y="289"/>
                      <a:pt x="169" y="289"/>
                    </a:cubicBezTo>
                    <a:cubicBezTo>
                      <a:pt x="166" y="289"/>
                      <a:pt x="166" y="285"/>
                      <a:pt x="168" y="283"/>
                    </a:cubicBezTo>
                    <a:close/>
                    <a:moveTo>
                      <a:pt x="174" y="289"/>
                    </a:moveTo>
                    <a:cubicBezTo>
                      <a:pt x="176" y="290"/>
                      <a:pt x="174" y="293"/>
                      <a:pt x="172" y="293"/>
                    </a:cubicBezTo>
                    <a:cubicBezTo>
                      <a:pt x="171" y="291"/>
                      <a:pt x="173" y="290"/>
                      <a:pt x="174" y="289"/>
                    </a:cubicBezTo>
                    <a:close/>
                    <a:moveTo>
                      <a:pt x="174" y="273"/>
                    </a:moveTo>
                    <a:cubicBezTo>
                      <a:pt x="173" y="272"/>
                      <a:pt x="173" y="271"/>
                      <a:pt x="172" y="271"/>
                    </a:cubicBezTo>
                    <a:cubicBezTo>
                      <a:pt x="172" y="269"/>
                      <a:pt x="175" y="271"/>
                      <a:pt x="175" y="273"/>
                    </a:cubicBezTo>
                    <a:cubicBezTo>
                      <a:pt x="175" y="273"/>
                      <a:pt x="174" y="273"/>
                      <a:pt x="174" y="273"/>
                    </a:cubicBezTo>
                    <a:close/>
                    <a:moveTo>
                      <a:pt x="179" y="277"/>
                    </a:moveTo>
                    <a:cubicBezTo>
                      <a:pt x="178" y="276"/>
                      <a:pt x="179" y="278"/>
                      <a:pt x="178" y="278"/>
                    </a:cubicBezTo>
                    <a:cubicBezTo>
                      <a:pt x="176" y="278"/>
                      <a:pt x="176" y="276"/>
                      <a:pt x="175" y="274"/>
                    </a:cubicBezTo>
                    <a:cubicBezTo>
                      <a:pt x="177" y="273"/>
                      <a:pt x="179" y="275"/>
                      <a:pt x="179" y="277"/>
                    </a:cubicBezTo>
                    <a:close/>
                    <a:moveTo>
                      <a:pt x="183" y="312"/>
                    </a:moveTo>
                    <a:cubicBezTo>
                      <a:pt x="182" y="314"/>
                      <a:pt x="181" y="317"/>
                      <a:pt x="178" y="318"/>
                    </a:cubicBezTo>
                    <a:cubicBezTo>
                      <a:pt x="176" y="316"/>
                      <a:pt x="180" y="310"/>
                      <a:pt x="183" y="312"/>
                    </a:cubicBezTo>
                    <a:close/>
                    <a:moveTo>
                      <a:pt x="184" y="315"/>
                    </a:moveTo>
                    <a:cubicBezTo>
                      <a:pt x="185" y="317"/>
                      <a:pt x="183" y="320"/>
                      <a:pt x="181" y="320"/>
                    </a:cubicBezTo>
                    <a:cubicBezTo>
                      <a:pt x="180" y="318"/>
                      <a:pt x="183" y="317"/>
                      <a:pt x="184" y="315"/>
                    </a:cubicBezTo>
                    <a:close/>
                    <a:moveTo>
                      <a:pt x="185" y="327"/>
                    </a:moveTo>
                    <a:cubicBezTo>
                      <a:pt x="184" y="329"/>
                      <a:pt x="183" y="326"/>
                      <a:pt x="182" y="325"/>
                    </a:cubicBezTo>
                    <a:cubicBezTo>
                      <a:pt x="184" y="325"/>
                      <a:pt x="183" y="327"/>
                      <a:pt x="185" y="327"/>
                    </a:cubicBezTo>
                    <a:close/>
                    <a:moveTo>
                      <a:pt x="182" y="304"/>
                    </a:moveTo>
                    <a:cubicBezTo>
                      <a:pt x="180" y="302"/>
                      <a:pt x="183" y="301"/>
                      <a:pt x="183" y="299"/>
                    </a:cubicBezTo>
                    <a:cubicBezTo>
                      <a:pt x="184" y="299"/>
                      <a:pt x="184" y="299"/>
                      <a:pt x="185" y="299"/>
                    </a:cubicBezTo>
                    <a:cubicBezTo>
                      <a:pt x="185" y="302"/>
                      <a:pt x="183" y="303"/>
                      <a:pt x="182" y="304"/>
                    </a:cubicBezTo>
                    <a:close/>
                    <a:moveTo>
                      <a:pt x="180" y="301"/>
                    </a:moveTo>
                    <a:cubicBezTo>
                      <a:pt x="178" y="301"/>
                      <a:pt x="178" y="299"/>
                      <a:pt x="176" y="298"/>
                    </a:cubicBezTo>
                    <a:cubicBezTo>
                      <a:pt x="177" y="296"/>
                      <a:pt x="178" y="295"/>
                      <a:pt x="179" y="294"/>
                    </a:cubicBezTo>
                    <a:cubicBezTo>
                      <a:pt x="183" y="295"/>
                      <a:pt x="183" y="299"/>
                      <a:pt x="180" y="301"/>
                    </a:cubicBezTo>
                    <a:close/>
                    <a:moveTo>
                      <a:pt x="181" y="283"/>
                    </a:moveTo>
                    <a:cubicBezTo>
                      <a:pt x="179" y="282"/>
                      <a:pt x="180" y="279"/>
                      <a:pt x="183" y="279"/>
                    </a:cubicBezTo>
                    <a:cubicBezTo>
                      <a:pt x="183" y="281"/>
                      <a:pt x="182" y="282"/>
                      <a:pt x="181" y="283"/>
                    </a:cubicBezTo>
                    <a:close/>
                    <a:moveTo>
                      <a:pt x="182" y="264"/>
                    </a:moveTo>
                    <a:cubicBezTo>
                      <a:pt x="176" y="262"/>
                      <a:pt x="182" y="258"/>
                      <a:pt x="183" y="255"/>
                    </a:cubicBezTo>
                    <a:cubicBezTo>
                      <a:pt x="189" y="257"/>
                      <a:pt x="184" y="262"/>
                      <a:pt x="182" y="264"/>
                    </a:cubicBezTo>
                    <a:close/>
                    <a:moveTo>
                      <a:pt x="186" y="250"/>
                    </a:moveTo>
                    <a:cubicBezTo>
                      <a:pt x="187" y="251"/>
                      <a:pt x="186" y="252"/>
                      <a:pt x="187" y="253"/>
                    </a:cubicBezTo>
                    <a:cubicBezTo>
                      <a:pt x="185" y="253"/>
                      <a:pt x="186" y="251"/>
                      <a:pt x="186" y="250"/>
                    </a:cubicBezTo>
                    <a:close/>
                    <a:moveTo>
                      <a:pt x="189" y="338"/>
                    </a:moveTo>
                    <a:cubicBezTo>
                      <a:pt x="189" y="338"/>
                      <a:pt x="189" y="339"/>
                      <a:pt x="190" y="339"/>
                    </a:cubicBezTo>
                    <a:cubicBezTo>
                      <a:pt x="189" y="341"/>
                      <a:pt x="189" y="343"/>
                      <a:pt x="187" y="343"/>
                    </a:cubicBezTo>
                    <a:cubicBezTo>
                      <a:pt x="187" y="341"/>
                      <a:pt x="188" y="341"/>
                      <a:pt x="189" y="338"/>
                    </a:cubicBezTo>
                    <a:close/>
                    <a:moveTo>
                      <a:pt x="192" y="342"/>
                    </a:moveTo>
                    <a:cubicBezTo>
                      <a:pt x="193" y="342"/>
                      <a:pt x="193" y="342"/>
                      <a:pt x="194" y="342"/>
                    </a:cubicBezTo>
                    <a:cubicBezTo>
                      <a:pt x="194" y="346"/>
                      <a:pt x="191" y="349"/>
                      <a:pt x="189" y="349"/>
                    </a:cubicBezTo>
                    <a:cubicBezTo>
                      <a:pt x="188" y="346"/>
                      <a:pt x="192" y="344"/>
                      <a:pt x="192" y="342"/>
                    </a:cubicBezTo>
                    <a:close/>
                    <a:moveTo>
                      <a:pt x="193" y="349"/>
                    </a:moveTo>
                    <a:cubicBezTo>
                      <a:pt x="194" y="349"/>
                      <a:pt x="193" y="351"/>
                      <a:pt x="194" y="352"/>
                    </a:cubicBezTo>
                    <a:cubicBezTo>
                      <a:pt x="193" y="352"/>
                      <a:pt x="193" y="351"/>
                      <a:pt x="192" y="351"/>
                    </a:cubicBezTo>
                    <a:cubicBezTo>
                      <a:pt x="192" y="350"/>
                      <a:pt x="193" y="350"/>
                      <a:pt x="193" y="349"/>
                    </a:cubicBezTo>
                    <a:close/>
                    <a:moveTo>
                      <a:pt x="194" y="393"/>
                    </a:moveTo>
                    <a:cubicBezTo>
                      <a:pt x="193" y="393"/>
                      <a:pt x="193" y="391"/>
                      <a:pt x="192" y="391"/>
                    </a:cubicBezTo>
                    <a:cubicBezTo>
                      <a:pt x="192" y="391"/>
                      <a:pt x="193" y="391"/>
                      <a:pt x="193" y="391"/>
                    </a:cubicBezTo>
                    <a:cubicBezTo>
                      <a:pt x="194" y="390"/>
                      <a:pt x="195" y="392"/>
                      <a:pt x="194" y="393"/>
                    </a:cubicBezTo>
                    <a:close/>
                    <a:moveTo>
                      <a:pt x="193" y="397"/>
                    </a:moveTo>
                    <a:cubicBezTo>
                      <a:pt x="194" y="397"/>
                      <a:pt x="194" y="398"/>
                      <a:pt x="195" y="398"/>
                    </a:cubicBezTo>
                    <a:cubicBezTo>
                      <a:pt x="195" y="399"/>
                      <a:pt x="194" y="399"/>
                      <a:pt x="194" y="400"/>
                    </a:cubicBezTo>
                    <a:cubicBezTo>
                      <a:pt x="194" y="399"/>
                      <a:pt x="192" y="398"/>
                      <a:pt x="193" y="397"/>
                    </a:cubicBezTo>
                    <a:close/>
                    <a:moveTo>
                      <a:pt x="191" y="279"/>
                    </a:moveTo>
                    <a:cubicBezTo>
                      <a:pt x="192" y="279"/>
                      <a:pt x="194" y="280"/>
                      <a:pt x="195" y="282"/>
                    </a:cubicBezTo>
                    <a:cubicBezTo>
                      <a:pt x="193" y="281"/>
                      <a:pt x="192" y="280"/>
                      <a:pt x="191" y="279"/>
                    </a:cubicBezTo>
                    <a:close/>
                    <a:moveTo>
                      <a:pt x="194" y="273"/>
                    </a:moveTo>
                    <a:cubicBezTo>
                      <a:pt x="195" y="274"/>
                      <a:pt x="194" y="276"/>
                      <a:pt x="195" y="277"/>
                    </a:cubicBezTo>
                    <a:cubicBezTo>
                      <a:pt x="192" y="277"/>
                      <a:pt x="193" y="274"/>
                      <a:pt x="194" y="273"/>
                    </a:cubicBezTo>
                    <a:close/>
                    <a:moveTo>
                      <a:pt x="189" y="271"/>
                    </a:moveTo>
                    <a:cubicBezTo>
                      <a:pt x="188" y="269"/>
                      <a:pt x="190" y="267"/>
                      <a:pt x="191" y="264"/>
                    </a:cubicBezTo>
                    <a:cubicBezTo>
                      <a:pt x="193" y="264"/>
                      <a:pt x="193" y="265"/>
                      <a:pt x="193" y="266"/>
                    </a:cubicBezTo>
                    <a:cubicBezTo>
                      <a:pt x="192" y="268"/>
                      <a:pt x="190" y="269"/>
                      <a:pt x="189" y="271"/>
                    </a:cubicBezTo>
                    <a:close/>
                    <a:moveTo>
                      <a:pt x="190" y="250"/>
                    </a:moveTo>
                    <a:cubicBezTo>
                      <a:pt x="191" y="249"/>
                      <a:pt x="191" y="250"/>
                      <a:pt x="192" y="250"/>
                    </a:cubicBezTo>
                    <a:cubicBezTo>
                      <a:pt x="193" y="253"/>
                      <a:pt x="191" y="254"/>
                      <a:pt x="189" y="254"/>
                    </a:cubicBezTo>
                    <a:cubicBezTo>
                      <a:pt x="190" y="253"/>
                      <a:pt x="189" y="251"/>
                      <a:pt x="190" y="250"/>
                    </a:cubicBezTo>
                    <a:close/>
                    <a:moveTo>
                      <a:pt x="190" y="232"/>
                    </a:moveTo>
                    <a:cubicBezTo>
                      <a:pt x="192" y="232"/>
                      <a:pt x="193" y="231"/>
                      <a:pt x="194" y="230"/>
                    </a:cubicBezTo>
                    <a:cubicBezTo>
                      <a:pt x="195" y="230"/>
                      <a:pt x="196" y="230"/>
                      <a:pt x="196" y="232"/>
                    </a:cubicBezTo>
                    <a:cubicBezTo>
                      <a:pt x="195" y="233"/>
                      <a:pt x="194" y="234"/>
                      <a:pt x="194" y="236"/>
                    </a:cubicBezTo>
                    <a:cubicBezTo>
                      <a:pt x="193" y="234"/>
                      <a:pt x="191" y="234"/>
                      <a:pt x="190" y="232"/>
                    </a:cubicBezTo>
                    <a:close/>
                    <a:moveTo>
                      <a:pt x="196" y="220"/>
                    </a:moveTo>
                    <a:cubicBezTo>
                      <a:pt x="195" y="219"/>
                      <a:pt x="194" y="218"/>
                      <a:pt x="194" y="217"/>
                    </a:cubicBezTo>
                    <a:cubicBezTo>
                      <a:pt x="196" y="211"/>
                      <a:pt x="200" y="217"/>
                      <a:pt x="196" y="220"/>
                    </a:cubicBezTo>
                    <a:close/>
                    <a:moveTo>
                      <a:pt x="201" y="330"/>
                    </a:moveTo>
                    <a:cubicBezTo>
                      <a:pt x="203" y="330"/>
                      <a:pt x="202" y="334"/>
                      <a:pt x="203" y="335"/>
                    </a:cubicBezTo>
                    <a:cubicBezTo>
                      <a:pt x="201" y="337"/>
                      <a:pt x="199" y="340"/>
                      <a:pt x="197" y="338"/>
                    </a:cubicBezTo>
                    <a:cubicBezTo>
                      <a:pt x="197" y="334"/>
                      <a:pt x="200" y="333"/>
                      <a:pt x="201" y="330"/>
                    </a:cubicBezTo>
                    <a:close/>
                    <a:moveTo>
                      <a:pt x="199" y="347"/>
                    </a:moveTo>
                    <a:cubicBezTo>
                      <a:pt x="199" y="348"/>
                      <a:pt x="199" y="348"/>
                      <a:pt x="198" y="349"/>
                    </a:cubicBezTo>
                    <a:cubicBezTo>
                      <a:pt x="198" y="349"/>
                      <a:pt x="197" y="348"/>
                      <a:pt x="197" y="347"/>
                    </a:cubicBezTo>
                    <a:cubicBezTo>
                      <a:pt x="198" y="347"/>
                      <a:pt x="198" y="347"/>
                      <a:pt x="199" y="347"/>
                    </a:cubicBezTo>
                    <a:close/>
                    <a:moveTo>
                      <a:pt x="200" y="365"/>
                    </a:moveTo>
                    <a:cubicBezTo>
                      <a:pt x="201" y="366"/>
                      <a:pt x="202" y="365"/>
                      <a:pt x="203" y="366"/>
                    </a:cubicBezTo>
                    <a:cubicBezTo>
                      <a:pt x="203" y="370"/>
                      <a:pt x="201" y="371"/>
                      <a:pt x="199" y="373"/>
                    </a:cubicBezTo>
                    <a:cubicBezTo>
                      <a:pt x="198" y="373"/>
                      <a:pt x="199" y="372"/>
                      <a:pt x="198" y="372"/>
                    </a:cubicBezTo>
                    <a:cubicBezTo>
                      <a:pt x="198" y="369"/>
                      <a:pt x="201" y="368"/>
                      <a:pt x="200" y="365"/>
                    </a:cubicBezTo>
                    <a:close/>
                    <a:moveTo>
                      <a:pt x="200" y="384"/>
                    </a:moveTo>
                    <a:cubicBezTo>
                      <a:pt x="201" y="384"/>
                      <a:pt x="202" y="386"/>
                      <a:pt x="200" y="386"/>
                    </a:cubicBezTo>
                    <a:cubicBezTo>
                      <a:pt x="201" y="385"/>
                      <a:pt x="199" y="385"/>
                      <a:pt x="200" y="384"/>
                    </a:cubicBezTo>
                    <a:close/>
                    <a:moveTo>
                      <a:pt x="201" y="399"/>
                    </a:moveTo>
                    <a:cubicBezTo>
                      <a:pt x="203" y="399"/>
                      <a:pt x="201" y="402"/>
                      <a:pt x="199" y="402"/>
                    </a:cubicBezTo>
                    <a:cubicBezTo>
                      <a:pt x="199" y="401"/>
                      <a:pt x="201" y="401"/>
                      <a:pt x="201" y="399"/>
                    </a:cubicBezTo>
                    <a:close/>
                    <a:moveTo>
                      <a:pt x="202" y="424"/>
                    </a:moveTo>
                    <a:cubicBezTo>
                      <a:pt x="203" y="424"/>
                      <a:pt x="203" y="426"/>
                      <a:pt x="204" y="427"/>
                    </a:cubicBezTo>
                    <a:cubicBezTo>
                      <a:pt x="204" y="428"/>
                      <a:pt x="203" y="427"/>
                      <a:pt x="203" y="429"/>
                    </a:cubicBezTo>
                    <a:cubicBezTo>
                      <a:pt x="202" y="429"/>
                      <a:pt x="202" y="427"/>
                      <a:pt x="200" y="426"/>
                    </a:cubicBezTo>
                    <a:cubicBezTo>
                      <a:pt x="200" y="425"/>
                      <a:pt x="202" y="425"/>
                      <a:pt x="202" y="424"/>
                    </a:cubicBezTo>
                    <a:close/>
                    <a:moveTo>
                      <a:pt x="201" y="433"/>
                    </a:moveTo>
                    <a:cubicBezTo>
                      <a:pt x="203" y="434"/>
                      <a:pt x="203" y="438"/>
                      <a:pt x="205" y="437"/>
                    </a:cubicBezTo>
                    <a:cubicBezTo>
                      <a:pt x="206" y="437"/>
                      <a:pt x="205" y="439"/>
                      <a:pt x="204" y="440"/>
                    </a:cubicBezTo>
                    <a:cubicBezTo>
                      <a:pt x="203" y="438"/>
                      <a:pt x="202" y="436"/>
                      <a:pt x="201" y="434"/>
                    </a:cubicBezTo>
                    <a:cubicBezTo>
                      <a:pt x="201" y="434"/>
                      <a:pt x="201" y="434"/>
                      <a:pt x="201" y="433"/>
                    </a:cubicBezTo>
                    <a:close/>
                    <a:moveTo>
                      <a:pt x="203" y="454"/>
                    </a:moveTo>
                    <a:cubicBezTo>
                      <a:pt x="204" y="454"/>
                      <a:pt x="205" y="455"/>
                      <a:pt x="204" y="456"/>
                    </a:cubicBezTo>
                    <a:cubicBezTo>
                      <a:pt x="203" y="456"/>
                      <a:pt x="203" y="454"/>
                      <a:pt x="203" y="454"/>
                    </a:cubicBezTo>
                    <a:close/>
                    <a:moveTo>
                      <a:pt x="207" y="475"/>
                    </a:moveTo>
                    <a:cubicBezTo>
                      <a:pt x="207" y="476"/>
                      <a:pt x="206" y="479"/>
                      <a:pt x="204" y="478"/>
                    </a:cubicBezTo>
                    <a:cubicBezTo>
                      <a:pt x="205" y="477"/>
                      <a:pt x="206" y="475"/>
                      <a:pt x="207" y="475"/>
                    </a:cubicBezTo>
                    <a:close/>
                    <a:moveTo>
                      <a:pt x="206" y="486"/>
                    </a:moveTo>
                    <a:cubicBezTo>
                      <a:pt x="207" y="487"/>
                      <a:pt x="208" y="487"/>
                      <a:pt x="208" y="489"/>
                    </a:cubicBezTo>
                    <a:cubicBezTo>
                      <a:pt x="207" y="489"/>
                      <a:pt x="207" y="489"/>
                      <a:pt x="207" y="489"/>
                    </a:cubicBezTo>
                    <a:cubicBezTo>
                      <a:pt x="206" y="490"/>
                      <a:pt x="206" y="489"/>
                      <a:pt x="205" y="489"/>
                    </a:cubicBezTo>
                    <a:cubicBezTo>
                      <a:pt x="205" y="487"/>
                      <a:pt x="206" y="487"/>
                      <a:pt x="206" y="486"/>
                    </a:cubicBezTo>
                    <a:close/>
                    <a:moveTo>
                      <a:pt x="206" y="459"/>
                    </a:moveTo>
                    <a:cubicBezTo>
                      <a:pt x="207" y="459"/>
                      <a:pt x="208" y="460"/>
                      <a:pt x="209" y="461"/>
                    </a:cubicBezTo>
                    <a:cubicBezTo>
                      <a:pt x="209" y="461"/>
                      <a:pt x="208" y="462"/>
                      <a:pt x="208" y="462"/>
                    </a:cubicBezTo>
                    <a:cubicBezTo>
                      <a:pt x="207" y="462"/>
                      <a:pt x="205" y="460"/>
                      <a:pt x="206" y="459"/>
                    </a:cubicBezTo>
                    <a:close/>
                    <a:moveTo>
                      <a:pt x="208" y="471"/>
                    </a:moveTo>
                    <a:cubicBezTo>
                      <a:pt x="210" y="471"/>
                      <a:pt x="210" y="472"/>
                      <a:pt x="210" y="473"/>
                    </a:cubicBezTo>
                    <a:cubicBezTo>
                      <a:pt x="210" y="474"/>
                      <a:pt x="209" y="473"/>
                      <a:pt x="209" y="474"/>
                    </a:cubicBezTo>
                    <a:cubicBezTo>
                      <a:pt x="207" y="474"/>
                      <a:pt x="208" y="472"/>
                      <a:pt x="208" y="471"/>
                    </a:cubicBezTo>
                    <a:close/>
                    <a:moveTo>
                      <a:pt x="210" y="490"/>
                    </a:moveTo>
                    <a:cubicBezTo>
                      <a:pt x="210" y="491"/>
                      <a:pt x="210" y="494"/>
                      <a:pt x="208" y="494"/>
                    </a:cubicBezTo>
                    <a:cubicBezTo>
                      <a:pt x="207" y="492"/>
                      <a:pt x="208" y="491"/>
                      <a:pt x="210" y="490"/>
                    </a:cubicBezTo>
                    <a:close/>
                    <a:moveTo>
                      <a:pt x="209" y="482"/>
                    </a:moveTo>
                    <a:cubicBezTo>
                      <a:pt x="211" y="481"/>
                      <a:pt x="210" y="483"/>
                      <a:pt x="211" y="483"/>
                    </a:cubicBezTo>
                    <a:cubicBezTo>
                      <a:pt x="211" y="484"/>
                      <a:pt x="211" y="484"/>
                      <a:pt x="211" y="485"/>
                    </a:cubicBezTo>
                    <a:cubicBezTo>
                      <a:pt x="209" y="485"/>
                      <a:pt x="208" y="483"/>
                      <a:pt x="209" y="482"/>
                    </a:cubicBezTo>
                    <a:close/>
                    <a:moveTo>
                      <a:pt x="210" y="461"/>
                    </a:moveTo>
                    <a:cubicBezTo>
                      <a:pt x="208" y="459"/>
                      <a:pt x="208" y="455"/>
                      <a:pt x="210" y="453"/>
                    </a:cubicBezTo>
                    <a:cubicBezTo>
                      <a:pt x="213" y="454"/>
                      <a:pt x="212" y="458"/>
                      <a:pt x="210" y="461"/>
                    </a:cubicBezTo>
                    <a:close/>
                    <a:moveTo>
                      <a:pt x="209" y="430"/>
                    </a:moveTo>
                    <a:cubicBezTo>
                      <a:pt x="209" y="428"/>
                      <a:pt x="207" y="429"/>
                      <a:pt x="207" y="427"/>
                    </a:cubicBezTo>
                    <a:cubicBezTo>
                      <a:pt x="207" y="425"/>
                      <a:pt x="210" y="425"/>
                      <a:pt x="210" y="423"/>
                    </a:cubicBezTo>
                    <a:cubicBezTo>
                      <a:pt x="212" y="425"/>
                      <a:pt x="212" y="429"/>
                      <a:pt x="209" y="430"/>
                    </a:cubicBezTo>
                    <a:close/>
                    <a:moveTo>
                      <a:pt x="208" y="173"/>
                    </a:moveTo>
                    <a:cubicBezTo>
                      <a:pt x="207" y="173"/>
                      <a:pt x="207" y="171"/>
                      <a:pt x="206" y="171"/>
                    </a:cubicBezTo>
                    <a:cubicBezTo>
                      <a:pt x="207" y="166"/>
                      <a:pt x="212" y="171"/>
                      <a:pt x="208" y="173"/>
                    </a:cubicBezTo>
                    <a:close/>
                    <a:moveTo>
                      <a:pt x="207" y="196"/>
                    </a:moveTo>
                    <a:cubicBezTo>
                      <a:pt x="209" y="197"/>
                      <a:pt x="210" y="203"/>
                      <a:pt x="206" y="202"/>
                    </a:cubicBezTo>
                    <a:cubicBezTo>
                      <a:pt x="206" y="200"/>
                      <a:pt x="206" y="198"/>
                      <a:pt x="206" y="196"/>
                    </a:cubicBezTo>
                    <a:cubicBezTo>
                      <a:pt x="206" y="196"/>
                      <a:pt x="207" y="196"/>
                      <a:pt x="207" y="196"/>
                    </a:cubicBezTo>
                    <a:close/>
                    <a:moveTo>
                      <a:pt x="205" y="145"/>
                    </a:moveTo>
                    <a:cubicBezTo>
                      <a:pt x="205" y="145"/>
                      <a:pt x="205" y="144"/>
                      <a:pt x="205" y="144"/>
                    </a:cubicBezTo>
                    <a:cubicBezTo>
                      <a:pt x="207" y="144"/>
                      <a:pt x="206" y="145"/>
                      <a:pt x="208" y="145"/>
                    </a:cubicBezTo>
                    <a:cubicBezTo>
                      <a:pt x="207" y="146"/>
                      <a:pt x="207" y="146"/>
                      <a:pt x="207" y="147"/>
                    </a:cubicBezTo>
                    <a:cubicBezTo>
                      <a:pt x="206" y="146"/>
                      <a:pt x="207" y="144"/>
                      <a:pt x="205" y="145"/>
                    </a:cubicBezTo>
                    <a:close/>
                    <a:moveTo>
                      <a:pt x="205" y="165"/>
                    </a:moveTo>
                    <a:cubicBezTo>
                      <a:pt x="204" y="166"/>
                      <a:pt x="204" y="164"/>
                      <a:pt x="204" y="163"/>
                    </a:cubicBezTo>
                    <a:cubicBezTo>
                      <a:pt x="205" y="163"/>
                      <a:pt x="205" y="164"/>
                      <a:pt x="205" y="165"/>
                    </a:cubicBezTo>
                    <a:close/>
                    <a:moveTo>
                      <a:pt x="205" y="186"/>
                    </a:moveTo>
                    <a:cubicBezTo>
                      <a:pt x="204" y="186"/>
                      <a:pt x="204" y="185"/>
                      <a:pt x="202" y="185"/>
                    </a:cubicBezTo>
                    <a:cubicBezTo>
                      <a:pt x="202" y="184"/>
                      <a:pt x="203" y="184"/>
                      <a:pt x="203" y="183"/>
                    </a:cubicBezTo>
                    <a:cubicBezTo>
                      <a:pt x="205" y="183"/>
                      <a:pt x="205" y="184"/>
                      <a:pt x="205" y="186"/>
                    </a:cubicBezTo>
                    <a:close/>
                    <a:moveTo>
                      <a:pt x="201" y="142"/>
                    </a:moveTo>
                    <a:cubicBezTo>
                      <a:pt x="200" y="140"/>
                      <a:pt x="199" y="139"/>
                      <a:pt x="197" y="138"/>
                    </a:cubicBezTo>
                    <a:cubicBezTo>
                      <a:pt x="200" y="134"/>
                      <a:pt x="202" y="137"/>
                      <a:pt x="203" y="140"/>
                    </a:cubicBezTo>
                    <a:cubicBezTo>
                      <a:pt x="203" y="142"/>
                      <a:pt x="202" y="142"/>
                      <a:pt x="201" y="142"/>
                    </a:cubicBezTo>
                    <a:close/>
                    <a:moveTo>
                      <a:pt x="194" y="135"/>
                    </a:moveTo>
                    <a:cubicBezTo>
                      <a:pt x="194" y="134"/>
                      <a:pt x="194" y="132"/>
                      <a:pt x="192" y="133"/>
                    </a:cubicBezTo>
                    <a:cubicBezTo>
                      <a:pt x="192" y="131"/>
                      <a:pt x="194" y="130"/>
                      <a:pt x="195" y="129"/>
                    </a:cubicBezTo>
                    <a:cubicBezTo>
                      <a:pt x="196" y="129"/>
                      <a:pt x="196" y="131"/>
                      <a:pt x="197" y="131"/>
                    </a:cubicBezTo>
                    <a:cubicBezTo>
                      <a:pt x="197" y="133"/>
                      <a:pt x="196" y="134"/>
                      <a:pt x="194" y="135"/>
                    </a:cubicBezTo>
                    <a:close/>
                    <a:moveTo>
                      <a:pt x="189" y="128"/>
                    </a:moveTo>
                    <a:cubicBezTo>
                      <a:pt x="189" y="127"/>
                      <a:pt x="188" y="127"/>
                      <a:pt x="188" y="126"/>
                    </a:cubicBezTo>
                    <a:cubicBezTo>
                      <a:pt x="188" y="124"/>
                      <a:pt x="190" y="123"/>
                      <a:pt x="191" y="122"/>
                    </a:cubicBezTo>
                    <a:cubicBezTo>
                      <a:pt x="194" y="124"/>
                      <a:pt x="193" y="128"/>
                      <a:pt x="189" y="128"/>
                    </a:cubicBezTo>
                    <a:close/>
                    <a:moveTo>
                      <a:pt x="190" y="139"/>
                    </a:moveTo>
                    <a:cubicBezTo>
                      <a:pt x="189" y="139"/>
                      <a:pt x="189" y="140"/>
                      <a:pt x="187" y="139"/>
                    </a:cubicBezTo>
                    <a:cubicBezTo>
                      <a:pt x="187" y="136"/>
                      <a:pt x="191" y="135"/>
                      <a:pt x="190" y="139"/>
                    </a:cubicBezTo>
                    <a:close/>
                    <a:moveTo>
                      <a:pt x="188" y="157"/>
                    </a:moveTo>
                    <a:cubicBezTo>
                      <a:pt x="187" y="158"/>
                      <a:pt x="185" y="156"/>
                      <a:pt x="185" y="155"/>
                    </a:cubicBezTo>
                    <a:cubicBezTo>
                      <a:pt x="185" y="154"/>
                      <a:pt x="187" y="156"/>
                      <a:pt x="188" y="157"/>
                    </a:cubicBezTo>
                    <a:close/>
                    <a:moveTo>
                      <a:pt x="183" y="143"/>
                    </a:moveTo>
                    <a:cubicBezTo>
                      <a:pt x="184" y="142"/>
                      <a:pt x="185" y="141"/>
                      <a:pt x="186" y="142"/>
                    </a:cubicBezTo>
                    <a:cubicBezTo>
                      <a:pt x="185" y="143"/>
                      <a:pt x="184" y="144"/>
                      <a:pt x="183" y="143"/>
                    </a:cubicBezTo>
                    <a:close/>
                    <a:moveTo>
                      <a:pt x="183" y="134"/>
                    </a:moveTo>
                    <a:cubicBezTo>
                      <a:pt x="182" y="134"/>
                      <a:pt x="182" y="134"/>
                      <a:pt x="181" y="133"/>
                    </a:cubicBezTo>
                    <a:cubicBezTo>
                      <a:pt x="182" y="132"/>
                      <a:pt x="183" y="131"/>
                      <a:pt x="184" y="130"/>
                    </a:cubicBezTo>
                    <a:cubicBezTo>
                      <a:pt x="185" y="130"/>
                      <a:pt x="185" y="130"/>
                      <a:pt x="186" y="130"/>
                    </a:cubicBezTo>
                    <a:cubicBezTo>
                      <a:pt x="186" y="133"/>
                      <a:pt x="185" y="133"/>
                      <a:pt x="183" y="134"/>
                    </a:cubicBezTo>
                    <a:close/>
                    <a:moveTo>
                      <a:pt x="183" y="157"/>
                    </a:moveTo>
                    <a:cubicBezTo>
                      <a:pt x="183" y="158"/>
                      <a:pt x="185" y="158"/>
                      <a:pt x="185" y="160"/>
                    </a:cubicBezTo>
                    <a:cubicBezTo>
                      <a:pt x="183" y="161"/>
                      <a:pt x="183" y="160"/>
                      <a:pt x="181" y="159"/>
                    </a:cubicBezTo>
                    <a:cubicBezTo>
                      <a:pt x="181" y="158"/>
                      <a:pt x="182" y="158"/>
                      <a:pt x="183" y="157"/>
                    </a:cubicBezTo>
                    <a:close/>
                    <a:moveTo>
                      <a:pt x="183" y="168"/>
                    </a:moveTo>
                    <a:cubicBezTo>
                      <a:pt x="183" y="170"/>
                      <a:pt x="181" y="169"/>
                      <a:pt x="181" y="171"/>
                    </a:cubicBezTo>
                    <a:cubicBezTo>
                      <a:pt x="179" y="171"/>
                      <a:pt x="179" y="169"/>
                      <a:pt x="178" y="168"/>
                    </a:cubicBezTo>
                    <a:cubicBezTo>
                      <a:pt x="180" y="167"/>
                      <a:pt x="182" y="165"/>
                      <a:pt x="183" y="168"/>
                    </a:cubicBezTo>
                    <a:close/>
                    <a:moveTo>
                      <a:pt x="180" y="164"/>
                    </a:moveTo>
                    <a:cubicBezTo>
                      <a:pt x="179" y="165"/>
                      <a:pt x="179" y="166"/>
                      <a:pt x="177" y="166"/>
                    </a:cubicBezTo>
                    <a:cubicBezTo>
                      <a:pt x="177" y="166"/>
                      <a:pt x="177" y="166"/>
                      <a:pt x="176" y="166"/>
                    </a:cubicBezTo>
                    <a:cubicBezTo>
                      <a:pt x="176" y="165"/>
                      <a:pt x="176" y="164"/>
                      <a:pt x="176" y="164"/>
                    </a:cubicBezTo>
                    <a:cubicBezTo>
                      <a:pt x="178" y="163"/>
                      <a:pt x="179" y="162"/>
                      <a:pt x="180" y="164"/>
                    </a:cubicBezTo>
                    <a:close/>
                    <a:moveTo>
                      <a:pt x="176" y="153"/>
                    </a:moveTo>
                    <a:cubicBezTo>
                      <a:pt x="177" y="152"/>
                      <a:pt x="178" y="153"/>
                      <a:pt x="178" y="151"/>
                    </a:cubicBezTo>
                    <a:cubicBezTo>
                      <a:pt x="179" y="152"/>
                      <a:pt x="179" y="154"/>
                      <a:pt x="181" y="154"/>
                    </a:cubicBezTo>
                    <a:cubicBezTo>
                      <a:pt x="180" y="156"/>
                      <a:pt x="179" y="156"/>
                      <a:pt x="177" y="156"/>
                    </a:cubicBezTo>
                    <a:cubicBezTo>
                      <a:pt x="177" y="155"/>
                      <a:pt x="177" y="154"/>
                      <a:pt x="176" y="153"/>
                    </a:cubicBezTo>
                    <a:close/>
                    <a:moveTo>
                      <a:pt x="178" y="173"/>
                    </a:moveTo>
                    <a:cubicBezTo>
                      <a:pt x="177" y="173"/>
                      <a:pt x="176" y="172"/>
                      <a:pt x="176" y="170"/>
                    </a:cubicBezTo>
                    <a:cubicBezTo>
                      <a:pt x="178" y="170"/>
                      <a:pt x="178" y="172"/>
                      <a:pt x="178" y="173"/>
                    </a:cubicBezTo>
                    <a:close/>
                    <a:moveTo>
                      <a:pt x="178" y="180"/>
                    </a:moveTo>
                    <a:cubicBezTo>
                      <a:pt x="179" y="180"/>
                      <a:pt x="179" y="181"/>
                      <a:pt x="179" y="181"/>
                    </a:cubicBezTo>
                    <a:cubicBezTo>
                      <a:pt x="178" y="183"/>
                      <a:pt x="177" y="186"/>
                      <a:pt x="175" y="185"/>
                    </a:cubicBezTo>
                    <a:cubicBezTo>
                      <a:pt x="175" y="183"/>
                      <a:pt x="177" y="182"/>
                      <a:pt x="178" y="180"/>
                    </a:cubicBezTo>
                    <a:close/>
                    <a:moveTo>
                      <a:pt x="174" y="150"/>
                    </a:moveTo>
                    <a:cubicBezTo>
                      <a:pt x="172" y="149"/>
                      <a:pt x="173" y="146"/>
                      <a:pt x="176" y="146"/>
                    </a:cubicBezTo>
                    <a:cubicBezTo>
                      <a:pt x="176" y="149"/>
                      <a:pt x="174" y="148"/>
                      <a:pt x="174" y="150"/>
                    </a:cubicBezTo>
                    <a:close/>
                    <a:moveTo>
                      <a:pt x="174" y="142"/>
                    </a:moveTo>
                    <a:cubicBezTo>
                      <a:pt x="175" y="144"/>
                      <a:pt x="173" y="146"/>
                      <a:pt x="171" y="146"/>
                    </a:cubicBezTo>
                    <a:cubicBezTo>
                      <a:pt x="172" y="144"/>
                      <a:pt x="173" y="143"/>
                      <a:pt x="174" y="142"/>
                    </a:cubicBezTo>
                    <a:close/>
                    <a:moveTo>
                      <a:pt x="173" y="136"/>
                    </a:moveTo>
                    <a:cubicBezTo>
                      <a:pt x="173" y="135"/>
                      <a:pt x="174" y="134"/>
                      <a:pt x="173" y="134"/>
                    </a:cubicBezTo>
                    <a:cubicBezTo>
                      <a:pt x="174" y="133"/>
                      <a:pt x="175" y="135"/>
                      <a:pt x="175" y="136"/>
                    </a:cubicBezTo>
                    <a:cubicBezTo>
                      <a:pt x="174" y="137"/>
                      <a:pt x="173" y="137"/>
                      <a:pt x="173" y="136"/>
                    </a:cubicBezTo>
                    <a:close/>
                    <a:moveTo>
                      <a:pt x="166" y="134"/>
                    </a:moveTo>
                    <a:cubicBezTo>
                      <a:pt x="167" y="133"/>
                      <a:pt x="167" y="134"/>
                      <a:pt x="168" y="135"/>
                    </a:cubicBezTo>
                    <a:cubicBezTo>
                      <a:pt x="168" y="139"/>
                      <a:pt x="163" y="137"/>
                      <a:pt x="166" y="134"/>
                    </a:cubicBezTo>
                    <a:close/>
                    <a:moveTo>
                      <a:pt x="166" y="165"/>
                    </a:moveTo>
                    <a:cubicBezTo>
                      <a:pt x="167" y="167"/>
                      <a:pt x="168" y="167"/>
                      <a:pt x="169" y="169"/>
                    </a:cubicBezTo>
                    <a:cubicBezTo>
                      <a:pt x="168" y="171"/>
                      <a:pt x="166" y="172"/>
                      <a:pt x="165" y="174"/>
                    </a:cubicBezTo>
                    <a:cubicBezTo>
                      <a:pt x="163" y="174"/>
                      <a:pt x="165" y="170"/>
                      <a:pt x="162" y="170"/>
                    </a:cubicBezTo>
                    <a:cubicBezTo>
                      <a:pt x="164" y="169"/>
                      <a:pt x="164" y="166"/>
                      <a:pt x="166" y="165"/>
                    </a:cubicBezTo>
                    <a:close/>
                    <a:moveTo>
                      <a:pt x="162" y="149"/>
                    </a:moveTo>
                    <a:cubicBezTo>
                      <a:pt x="162" y="147"/>
                      <a:pt x="165" y="147"/>
                      <a:pt x="165" y="149"/>
                    </a:cubicBezTo>
                    <a:cubicBezTo>
                      <a:pt x="164" y="150"/>
                      <a:pt x="163" y="149"/>
                      <a:pt x="162" y="149"/>
                    </a:cubicBezTo>
                    <a:close/>
                    <a:moveTo>
                      <a:pt x="163" y="163"/>
                    </a:moveTo>
                    <a:cubicBezTo>
                      <a:pt x="162" y="164"/>
                      <a:pt x="162" y="166"/>
                      <a:pt x="160" y="166"/>
                    </a:cubicBezTo>
                    <a:cubicBezTo>
                      <a:pt x="159" y="166"/>
                      <a:pt x="159" y="165"/>
                      <a:pt x="159" y="165"/>
                    </a:cubicBezTo>
                    <a:cubicBezTo>
                      <a:pt x="159" y="162"/>
                      <a:pt x="162" y="160"/>
                      <a:pt x="163" y="163"/>
                    </a:cubicBezTo>
                    <a:close/>
                    <a:moveTo>
                      <a:pt x="159" y="173"/>
                    </a:moveTo>
                    <a:cubicBezTo>
                      <a:pt x="161" y="174"/>
                      <a:pt x="162" y="176"/>
                      <a:pt x="163" y="178"/>
                    </a:cubicBezTo>
                    <a:cubicBezTo>
                      <a:pt x="162" y="178"/>
                      <a:pt x="161" y="180"/>
                      <a:pt x="160" y="179"/>
                    </a:cubicBezTo>
                    <a:cubicBezTo>
                      <a:pt x="160" y="178"/>
                      <a:pt x="159" y="177"/>
                      <a:pt x="157" y="177"/>
                    </a:cubicBezTo>
                    <a:cubicBezTo>
                      <a:pt x="157" y="175"/>
                      <a:pt x="159" y="175"/>
                      <a:pt x="159" y="173"/>
                    </a:cubicBezTo>
                    <a:close/>
                    <a:moveTo>
                      <a:pt x="154" y="160"/>
                    </a:moveTo>
                    <a:cubicBezTo>
                      <a:pt x="154" y="158"/>
                      <a:pt x="156" y="157"/>
                      <a:pt x="157" y="156"/>
                    </a:cubicBezTo>
                    <a:cubicBezTo>
                      <a:pt x="157" y="156"/>
                      <a:pt x="158" y="156"/>
                      <a:pt x="158" y="157"/>
                    </a:cubicBezTo>
                    <a:cubicBezTo>
                      <a:pt x="158" y="159"/>
                      <a:pt x="156" y="161"/>
                      <a:pt x="154" y="160"/>
                    </a:cubicBezTo>
                    <a:close/>
                    <a:moveTo>
                      <a:pt x="157" y="171"/>
                    </a:moveTo>
                    <a:cubicBezTo>
                      <a:pt x="156" y="173"/>
                      <a:pt x="155" y="173"/>
                      <a:pt x="154" y="175"/>
                    </a:cubicBezTo>
                    <a:cubicBezTo>
                      <a:pt x="152" y="175"/>
                      <a:pt x="152" y="174"/>
                      <a:pt x="152" y="173"/>
                    </a:cubicBezTo>
                    <a:cubicBezTo>
                      <a:pt x="153" y="171"/>
                      <a:pt x="154" y="172"/>
                      <a:pt x="154" y="173"/>
                    </a:cubicBezTo>
                    <a:cubicBezTo>
                      <a:pt x="154" y="172"/>
                      <a:pt x="153" y="170"/>
                      <a:pt x="154" y="169"/>
                    </a:cubicBezTo>
                    <a:cubicBezTo>
                      <a:pt x="156" y="169"/>
                      <a:pt x="156" y="170"/>
                      <a:pt x="157" y="171"/>
                    </a:cubicBezTo>
                    <a:close/>
                    <a:moveTo>
                      <a:pt x="154" y="140"/>
                    </a:moveTo>
                    <a:cubicBezTo>
                      <a:pt x="152" y="139"/>
                      <a:pt x="151" y="138"/>
                      <a:pt x="151" y="136"/>
                    </a:cubicBezTo>
                    <a:cubicBezTo>
                      <a:pt x="153" y="135"/>
                      <a:pt x="155" y="138"/>
                      <a:pt x="154" y="140"/>
                    </a:cubicBezTo>
                    <a:close/>
                    <a:moveTo>
                      <a:pt x="152" y="143"/>
                    </a:moveTo>
                    <a:cubicBezTo>
                      <a:pt x="151" y="142"/>
                      <a:pt x="151" y="143"/>
                      <a:pt x="151" y="144"/>
                    </a:cubicBezTo>
                    <a:cubicBezTo>
                      <a:pt x="150" y="143"/>
                      <a:pt x="150" y="142"/>
                      <a:pt x="148" y="142"/>
                    </a:cubicBezTo>
                    <a:cubicBezTo>
                      <a:pt x="148" y="140"/>
                      <a:pt x="148" y="140"/>
                      <a:pt x="149" y="139"/>
                    </a:cubicBezTo>
                    <a:cubicBezTo>
                      <a:pt x="151" y="140"/>
                      <a:pt x="151" y="141"/>
                      <a:pt x="152" y="143"/>
                    </a:cubicBezTo>
                    <a:close/>
                    <a:moveTo>
                      <a:pt x="148" y="146"/>
                    </a:moveTo>
                    <a:cubicBezTo>
                      <a:pt x="148" y="147"/>
                      <a:pt x="147" y="147"/>
                      <a:pt x="147" y="148"/>
                    </a:cubicBezTo>
                    <a:cubicBezTo>
                      <a:pt x="145" y="147"/>
                      <a:pt x="144" y="145"/>
                      <a:pt x="146" y="144"/>
                    </a:cubicBezTo>
                    <a:cubicBezTo>
                      <a:pt x="147" y="144"/>
                      <a:pt x="147" y="146"/>
                      <a:pt x="148" y="146"/>
                    </a:cubicBezTo>
                    <a:close/>
                    <a:moveTo>
                      <a:pt x="145" y="138"/>
                    </a:moveTo>
                    <a:cubicBezTo>
                      <a:pt x="144" y="136"/>
                      <a:pt x="146" y="135"/>
                      <a:pt x="147" y="134"/>
                    </a:cubicBezTo>
                    <a:cubicBezTo>
                      <a:pt x="148" y="135"/>
                      <a:pt x="147" y="138"/>
                      <a:pt x="145" y="138"/>
                    </a:cubicBezTo>
                    <a:close/>
                    <a:moveTo>
                      <a:pt x="143" y="135"/>
                    </a:moveTo>
                    <a:cubicBezTo>
                      <a:pt x="143" y="133"/>
                      <a:pt x="144" y="132"/>
                      <a:pt x="145" y="131"/>
                    </a:cubicBezTo>
                    <a:cubicBezTo>
                      <a:pt x="146" y="133"/>
                      <a:pt x="144" y="135"/>
                      <a:pt x="143" y="135"/>
                    </a:cubicBezTo>
                    <a:close/>
                    <a:moveTo>
                      <a:pt x="143" y="142"/>
                    </a:moveTo>
                    <a:cubicBezTo>
                      <a:pt x="142" y="141"/>
                      <a:pt x="141" y="140"/>
                      <a:pt x="142" y="139"/>
                    </a:cubicBezTo>
                    <a:cubicBezTo>
                      <a:pt x="143" y="140"/>
                      <a:pt x="144" y="141"/>
                      <a:pt x="143" y="142"/>
                    </a:cubicBezTo>
                    <a:close/>
                    <a:moveTo>
                      <a:pt x="145" y="184"/>
                    </a:moveTo>
                    <a:cubicBezTo>
                      <a:pt x="144" y="186"/>
                      <a:pt x="143" y="188"/>
                      <a:pt x="141" y="189"/>
                    </a:cubicBezTo>
                    <a:cubicBezTo>
                      <a:pt x="141" y="188"/>
                      <a:pt x="141" y="188"/>
                      <a:pt x="140" y="188"/>
                    </a:cubicBezTo>
                    <a:cubicBezTo>
                      <a:pt x="141" y="186"/>
                      <a:pt x="143" y="182"/>
                      <a:pt x="145" y="184"/>
                    </a:cubicBezTo>
                    <a:close/>
                    <a:moveTo>
                      <a:pt x="135" y="153"/>
                    </a:moveTo>
                    <a:cubicBezTo>
                      <a:pt x="134" y="154"/>
                      <a:pt x="133" y="153"/>
                      <a:pt x="132" y="152"/>
                    </a:cubicBezTo>
                    <a:cubicBezTo>
                      <a:pt x="133" y="149"/>
                      <a:pt x="135" y="149"/>
                      <a:pt x="136" y="148"/>
                    </a:cubicBezTo>
                    <a:cubicBezTo>
                      <a:pt x="137" y="148"/>
                      <a:pt x="137" y="149"/>
                      <a:pt x="138" y="149"/>
                    </a:cubicBezTo>
                    <a:cubicBezTo>
                      <a:pt x="137" y="151"/>
                      <a:pt x="136" y="152"/>
                      <a:pt x="135" y="153"/>
                    </a:cubicBezTo>
                    <a:close/>
                    <a:moveTo>
                      <a:pt x="133" y="139"/>
                    </a:moveTo>
                    <a:cubicBezTo>
                      <a:pt x="134" y="139"/>
                      <a:pt x="134" y="136"/>
                      <a:pt x="136" y="136"/>
                    </a:cubicBezTo>
                    <a:cubicBezTo>
                      <a:pt x="136" y="138"/>
                      <a:pt x="135" y="141"/>
                      <a:pt x="133" y="139"/>
                    </a:cubicBezTo>
                    <a:close/>
                    <a:moveTo>
                      <a:pt x="132" y="138"/>
                    </a:moveTo>
                    <a:cubicBezTo>
                      <a:pt x="130" y="138"/>
                      <a:pt x="131" y="136"/>
                      <a:pt x="130" y="136"/>
                    </a:cubicBezTo>
                    <a:cubicBezTo>
                      <a:pt x="130" y="134"/>
                      <a:pt x="133" y="134"/>
                      <a:pt x="133" y="131"/>
                    </a:cubicBezTo>
                    <a:cubicBezTo>
                      <a:pt x="133" y="131"/>
                      <a:pt x="133" y="131"/>
                      <a:pt x="134" y="131"/>
                    </a:cubicBezTo>
                    <a:cubicBezTo>
                      <a:pt x="136" y="134"/>
                      <a:pt x="133" y="136"/>
                      <a:pt x="132" y="138"/>
                    </a:cubicBezTo>
                    <a:close/>
                    <a:moveTo>
                      <a:pt x="130" y="143"/>
                    </a:moveTo>
                    <a:cubicBezTo>
                      <a:pt x="133" y="144"/>
                      <a:pt x="129" y="146"/>
                      <a:pt x="129" y="147"/>
                    </a:cubicBezTo>
                    <a:cubicBezTo>
                      <a:pt x="125" y="146"/>
                      <a:pt x="129" y="144"/>
                      <a:pt x="130" y="143"/>
                    </a:cubicBezTo>
                    <a:close/>
                    <a:moveTo>
                      <a:pt x="126" y="144"/>
                    </a:moveTo>
                    <a:cubicBezTo>
                      <a:pt x="126" y="144"/>
                      <a:pt x="125" y="144"/>
                      <a:pt x="125" y="144"/>
                    </a:cubicBezTo>
                    <a:cubicBezTo>
                      <a:pt x="124" y="141"/>
                      <a:pt x="126" y="141"/>
                      <a:pt x="127" y="139"/>
                    </a:cubicBezTo>
                    <a:cubicBezTo>
                      <a:pt x="128" y="139"/>
                      <a:pt x="128" y="140"/>
                      <a:pt x="129" y="140"/>
                    </a:cubicBezTo>
                    <a:cubicBezTo>
                      <a:pt x="128" y="142"/>
                      <a:pt x="127" y="143"/>
                      <a:pt x="126" y="144"/>
                    </a:cubicBezTo>
                    <a:close/>
                    <a:moveTo>
                      <a:pt x="122" y="140"/>
                    </a:moveTo>
                    <a:cubicBezTo>
                      <a:pt x="120" y="138"/>
                      <a:pt x="123" y="137"/>
                      <a:pt x="124" y="135"/>
                    </a:cubicBezTo>
                    <a:cubicBezTo>
                      <a:pt x="124" y="135"/>
                      <a:pt x="124" y="136"/>
                      <a:pt x="125" y="136"/>
                    </a:cubicBezTo>
                    <a:cubicBezTo>
                      <a:pt x="125" y="138"/>
                      <a:pt x="123" y="138"/>
                      <a:pt x="122" y="140"/>
                    </a:cubicBezTo>
                    <a:close/>
                    <a:moveTo>
                      <a:pt x="123" y="145"/>
                    </a:moveTo>
                    <a:cubicBezTo>
                      <a:pt x="124" y="147"/>
                      <a:pt x="123" y="149"/>
                      <a:pt x="122" y="149"/>
                    </a:cubicBezTo>
                    <a:cubicBezTo>
                      <a:pt x="120" y="149"/>
                      <a:pt x="121" y="145"/>
                      <a:pt x="123" y="145"/>
                    </a:cubicBezTo>
                    <a:close/>
                    <a:moveTo>
                      <a:pt x="121" y="155"/>
                    </a:moveTo>
                    <a:cubicBezTo>
                      <a:pt x="121" y="157"/>
                      <a:pt x="120" y="159"/>
                      <a:pt x="118" y="159"/>
                    </a:cubicBezTo>
                    <a:cubicBezTo>
                      <a:pt x="117" y="157"/>
                      <a:pt x="119" y="157"/>
                      <a:pt x="120" y="155"/>
                    </a:cubicBezTo>
                    <a:cubicBezTo>
                      <a:pt x="121" y="155"/>
                      <a:pt x="121" y="155"/>
                      <a:pt x="121" y="155"/>
                    </a:cubicBezTo>
                    <a:close/>
                    <a:moveTo>
                      <a:pt x="118" y="143"/>
                    </a:moveTo>
                    <a:cubicBezTo>
                      <a:pt x="118" y="142"/>
                      <a:pt x="119" y="142"/>
                      <a:pt x="119" y="142"/>
                    </a:cubicBezTo>
                    <a:cubicBezTo>
                      <a:pt x="120" y="142"/>
                      <a:pt x="120" y="142"/>
                      <a:pt x="120" y="144"/>
                    </a:cubicBezTo>
                    <a:cubicBezTo>
                      <a:pt x="119" y="144"/>
                      <a:pt x="119" y="143"/>
                      <a:pt x="118" y="143"/>
                    </a:cubicBezTo>
                    <a:close/>
                    <a:moveTo>
                      <a:pt x="119" y="152"/>
                    </a:moveTo>
                    <a:cubicBezTo>
                      <a:pt x="119" y="154"/>
                      <a:pt x="117" y="155"/>
                      <a:pt x="116" y="156"/>
                    </a:cubicBezTo>
                    <a:cubicBezTo>
                      <a:pt x="115" y="156"/>
                      <a:pt x="116" y="155"/>
                      <a:pt x="115" y="155"/>
                    </a:cubicBezTo>
                    <a:cubicBezTo>
                      <a:pt x="115" y="153"/>
                      <a:pt x="117" y="153"/>
                      <a:pt x="117" y="151"/>
                    </a:cubicBezTo>
                    <a:cubicBezTo>
                      <a:pt x="118" y="151"/>
                      <a:pt x="119" y="152"/>
                      <a:pt x="119" y="152"/>
                    </a:cubicBezTo>
                    <a:close/>
                    <a:moveTo>
                      <a:pt x="113" y="151"/>
                    </a:moveTo>
                    <a:cubicBezTo>
                      <a:pt x="111" y="151"/>
                      <a:pt x="114" y="149"/>
                      <a:pt x="114" y="148"/>
                    </a:cubicBezTo>
                    <a:cubicBezTo>
                      <a:pt x="116" y="149"/>
                      <a:pt x="114" y="150"/>
                      <a:pt x="113" y="151"/>
                    </a:cubicBezTo>
                    <a:close/>
                    <a:moveTo>
                      <a:pt x="111" y="140"/>
                    </a:moveTo>
                    <a:cubicBezTo>
                      <a:pt x="111" y="138"/>
                      <a:pt x="109" y="138"/>
                      <a:pt x="109" y="136"/>
                    </a:cubicBezTo>
                    <a:cubicBezTo>
                      <a:pt x="109" y="136"/>
                      <a:pt x="110" y="136"/>
                      <a:pt x="110" y="135"/>
                    </a:cubicBezTo>
                    <a:cubicBezTo>
                      <a:pt x="111" y="136"/>
                      <a:pt x="113" y="137"/>
                      <a:pt x="113" y="139"/>
                    </a:cubicBezTo>
                    <a:cubicBezTo>
                      <a:pt x="112" y="139"/>
                      <a:pt x="112" y="141"/>
                      <a:pt x="111" y="140"/>
                    </a:cubicBezTo>
                    <a:close/>
                    <a:moveTo>
                      <a:pt x="105" y="162"/>
                    </a:moveTo>
                    <a:cubicBezTo>
                      <a:pt x="105" y="159"/>
                      <a:pt x="107" y="158"/>
                      <a:pt x="107" y="156"/>
                    </a:cubicBezTo>
                    <a:cubicBezTo>
                      <a:pt x="111" y="157"/>
                      <a:pt x="106" y="160"/>
                      <a:pt x="105" y="162"/>
                    </a:cubicBezTo>
                    <a:close/>
                    <a:moveTo>
                      <a:pt x="107" y="202"/>
                    </a:moveTo>
                    <a:cubicBezTo>
                      <a:pt x="108" y="205"/>
                      <a:pt x="104" y="206"/>
                      <a:pt x="105" y="208"/>
                    </a:cubicBezTo>
                    <a:cubicBezTo>
                      <a:pt x="103" y="209"/>
                      <a:pt x="104" y="207"/>
                      <a:pt x="102" y="208"/>
                    </a:cubicBezTo>
                    <a:cubicBezTo>
                      <a:pt x="104" y="206"/>
                      <a:pt x="106" y="205"/>
                      <a:pt x="107" y="202"/>
                    </a:cubicBezTo>
                    <a:close/>
                    <a:moveTo>
                      <a:pt x="104" y="217"/>
                    </a:moveTo>
                    <a:cubicBezTo>
                      <a:pt x="103" y="217"/>
                      <a:pt x="103" y="215"/>
                      <a:pt x="102" y="215"/>
                    </a:cubicBezTo>
                    <a:cubicBezTo>
                      <a:pt x="103" y="214"/>
                      <a:pt x="104" y="217"/>
                      <a:pt x="104" y="217"/>
                    </a:cubicBezTo>
                    <a:close/>
                    <a:moveTo>
                      <a:pt x="105" y="220"/>
                    </a:moveTo>
                    <a:cubicBezTo>
                      <a:pt x="107" y="219"/>
                      <a:pt x="106" y="221"/>
                      <a:pt x="107" y="221"/>
                    </a:cubicBezTo>
                    <a:cubicBezTo>
                      <a:pt x="106" y="223"/>
                      <a:pt x="105" y="224"/>
                      <a:pt x="104" y="226"/>
                    </a:cubicBezTo>
                    <a:cubicBezTo>
                      <a:pt x="103" y="224"/>
                      <a:pt x="105" y="221"/>
                      <a:pt x="105" y="220"/>
                    </a:cubicBezTo>
                    <a:close/>
                    <a:moveTo>
                      <a:pt x="106" y="232"/>
                    </a:moveTo>
                    <a:cubicBezTo>
                      <a:pt x="108" y="233"/>
                      <a:pt x="107" y="235"/>
                      <a:pt x="105" y="235"/>
                    </a:cubicBezTo>
                    <a:cubicBezTo>
                      <a:pt x="104" y="234"/>
                      <a:pt x="106" y="233"/>
                      <a:pt x="106" y="232"/>
                    </a:cubicBezTo>
                    <a:close/>
                    <a:moveTo>
                      <a:pt x="105" y="261"/>
                    </a:moveTo>
                    <a:cubicBezTo>
                      <a:pt x="105" y="261"/>
                      <a:pt x="105" y="261"/>
                      <a:pt x="106" y="261"/>
                    </a:cubicBezTo>
                    <a:cubicBezTo>
                      <a:pt x="105" y="265"/>
                      <a:pt x="109" y="273"/>
                      <a:pt x="106" y="277"/>
                    </a:cubicBezTo>
                    <a:cubicBezTo>
                      <a:pt x="104" y="272"/>
                      <a:pt x="104" y="266"/>
                      <a:pt x="105" y="261"/>
                    </a:cubicBezTo>
                    <a:close/>
                    <a:moveTo>
                      <a:pt x="108" y="280"/>
                    </a:moveTo>
                    <a:cubicBezTo>
                      <a:pt x="110" y="282"/>
                      <a:pt x="110" y="288"/>
                      <a:pt x="108" y="291"/>
                    </a:cubicBezTo>
                    <a:cubicBezTo>
                      <a:pt x="107" y="289"/>
                      <a:pt x="107" y="285"/>
                      <a:pt x="106" y="282"/>
                    </a:cubicBezTo>
                    <a:cubicBezTo>
                      <a:pt x="107" y="281"/>
                      <a:pt x="108" y="281"/>
                      <a:pt x="108" y="280"/>
                    </a:cubicBezTo>
                    <a:close/>
                    <a:moveTo>
                      <a:pt x="111" y="294"/>
                    </a:moveTo>
                    <a:cubicBezTo>
                      <a:pt x="113" y="295"/>
                      <a:pt x="113" y="298"/>
                      <a:pt x="113" y="300"/>
                    </a:cubicBezTo>
                    <a:cubicBezTo>
                      <a:pt x="111" y="299"/>
                      <a:pt x="110" y="297"/>
                      <a:pt x="109" y="295"/>
                    </a:cubicBezTo>
                    <a:cubicBezTo>
                      <a:pt x="110" y="295"/>
                      <a:pt x="111" y="295"/>
                      <a:pt x="111" y="294"/>
                    </a:cubicBezTo>
                    <a:close/>
                    <a:moveTo>
                      <a:pt x="113" y="307"/>
                    </a:moveTo>
                    <a:cubicBezTo>
                      <a:pt x="117" y="309"/>
                      <a:pt x="116" y="313"/>
                      <a:pt x="112" y="314"/>
                    </a:cubicBezTo>
                    <a:cubicBezTo>
                      <a:pt x="112" y="313"/>
                      <a:pt x="112" y="311"/>
                      <a:pt x="111" y="310"/>
                    </a:cubicBezTo>
                    <a:cubicBezTo>
                      <a:pt x="111" y="309"/>
                      <a:pt x="113" y="308"/>
                      <a:pt x="113" y="307"/>
                    </a:cubicBezTo>
                    <a:close/>
                    <a:moveTo>
                      <a:pt x="114" y="334"/>
                    </a:moveTo>
                    <a:cubicBezTo>
                      <a:pt x="117" y="333"/>
                      <a:pt x="116" y="337"/>
                      <a:pt x="119" y="337"/>
                    </a:cubicBezTo>
                    <a:cubicBezTo>
                      <a:pt x="119" y="338"/>
                      <a:pt x="118" y="339"/>
                      <a:pt x="117" y="340"/>
                    </a:cubicBezTo>
                    <a:cubicBezTo>
                      <a:pt x="116" y="337"/>
                      <a:pt x="114" y="337"/>
                      <a:pt x="114" y="334"/>
                    </a:cubicBezTo>
                    <a:close/>
                    <a:moveTo>
                      <a:pt x="117" y="333"/>
                    </a:moveTo>
                    <a:cubicBezTo>
                      <a:pt x="118" y="329"/>
                      <a:pt x="120" y="329"/>
                      <a:pt x="123" y="332"/>
                    </a:cubicBezTo>
                    <a:cubicBezTo>
                      <a:pt x="122" y="333"/>
                      <a:pt x="122" y="333"/>
                      <a:pt x="121" y="334"/>
                    </a:cubicBezTo>
                    <a:cubicBezTo>
                      <a:pt x="119" y="334"/>
                      <a:pt x="120" y="332"/>
                      <a:pt x="117" y="333"/>
                    </a:cubicBezTo>
                    <a:close/>
                    <a:moveTo>
                      <a:pt x="126" y="337"/>
                    </a:moveTo>
                    <a:cubicBezTo>
                      <a:pt x="128" y="338"/>
                      <a:pt x="129" y="340"/>
                      <a:pt x="130" y="342"/>
                    </a:cubicBezTo>
                    <a:cubicBezTo>
                      <a:pt x="129" y="342"/>
                      <a:pt x="130" y="343"/>
                      <a:pt x="128" y="343"/>
                    </a:cubicBezTo>
                    <a:cubicBezTo>
                      <a:pt x="128" y="341"/>
                      <a:pt x="127" y="340"/>
                      <a:pt x="125" y="340"/>
                    </a:cubicBezTo>
                    <a:cubicBezTo>
                      <a:pt x="125" y="338"/>
                      <a:pt x="126" y="338"/>
                      <a:pt x="126" y="337"/>
                    </a:cubicBezTo>
                    <a:close/>
                    <a:moveTo>
                      <a:pt x="130" y="349"/>
                    </a:moveTo>
                    <a:cubicBezTo>
                      <a:pt x="129" y="350"/>
                      <a:pt x="128" y="351"/>
                      <a:pt x="127" y="352"/>
                    </a:cubicBezTo>
                    <a:cubicBezTo>
                      <a:pt x="127" y="352"/>
                      <a:pt x="128" y="349"/>
                      <a:pt x="130" y="349"/>
                    </a:cubicBezTo>
                    <a:close/>
                    <a:moveTo>
                      <a:pt x="127" y="366"/>
                    </a:moveTo>
                    <a:cubicBezTo>
                      <a:pt x="129" y="367"/>
                      <a:pt x="128" y="370"/>
                      <a:pt x="126" y="370"/>
                    </a:cubicBezTo>
                    <a:cubicBezTo>
                      <a:pt x="126" y="368"/>
                      <a:pt x="127" y="367"/>
                      <a:pt x="127" y="366"/>
                    </a:cubicBezTo>
                    <a:close/>
                    <a:moveTo>
                      <a:pt x="124" y="366"/>
                    </a:moveTo>
                    <a:cubicBezTo>
                      <a:pt x="123" y="365"/>
                      <a:pt x="122" y="365"/>
                      <a:pt x="121" y="364"/>
                    </a:cubicBezTo>
                    <a:cubicBezTo>
                      <a:pt x="121" y="362"/>
                      <a:pt x="123" y="362"/>
                      <a:pt x="123" y="360"/>
                    </a:cubicBezTo>
                    <a:cubicBezTo>
                      <a:pt x="125" y="360"/>
                      <a:pt x="125" y="362"/>
                      <a:pt x="126" y="362"/>
                    </a:cubicBezTo>
                    <a:cubicBezTo>
                      <a:pt x="125" y="364"/>
                      <a:pt x="124" y="364"/>
                      <a:pt x="124" y="366"/>
                    </a:cubicBezTo>
                    <a:close/>
                    <a:moveTo>
                      <a:pt x="126" y="375"/>
                    </a:moveTo>
                    <a:cubicBezTo>
                      <a:pt x="127" y="375"/>
                      <a:pt x="127" y="376"/>
                      <a:pt x="128" y="377"/>
                    </a:cubicBezTo>
                    <a:cubicBezTo>
                      <a:pt x="127" y="378"/>
                      <a:pt x="127" y="379"/>
                      <a:pt x="126" y="379"/>
                    </a:cubicBezTo>
                    <a:cubicBezTo>
                      <a:pt x="125" y="378"/>
                      <a:pt x="124" y="376"/>
                      <a:pt x="126" y="375"/>
                    </a:cubicBezTo>
                    <a:close/>
                    <a:moveTo>
                      <a:pt x="130" y="408"/>
                    </a:moveTo>
                    <a:cubicBezTo>
                      <a:pt x="132" y="410"/>
                      <a:pt x="128" y="412"/>
                      <a:pt x="128" y="413"/>
                    </a:cubicBezTo>
                    <a:cubicBezTo>
                      <a:pt x="124" y="412"/>
                      <a:pt x="127" y="407"/>
                      <a:pt x="130" y="408"/>
                    </a:cubicBezTo>
                    <a:close/>
                    <a:moveTo>
                      <a:pt x="131" y="424"/>
                    </a:moveTo>
                    <a:cubicBezTo>
                      <a:pt x="131" y="426"/>
                      <a:pt x="130" y="426"/>
                      <a:pt x="129" y="428"/>
                    </a:cubicBezTo>
                    <a:cubicBezTo>
                      <a:pt x="128" y="427"/>
                      <a:pt x="130" y="424"/>
                      <a:pt x="131" y="424"/>
                    </a:cubicBezTo>
                    <a:close/>
                    <a:moveTo>
                      <a:pt x="133" y="459"/>
                    </a:moveTo>
                    <a:cubicBezTo>
                      <a:pt x="134" y="461"/>
                      <a:pt x="137" y="464"/>
                      <a:pt x="135" y="466"/>
                    </a:cubicBezTo>
                    <a:cubicBezTo>
                      <a:pt x="133" y="466"/>
                      <a:pt x="133" y="463"/>
                      <a:pt x="131" y="462"/>
                    </a:cubicBezTo>
                    <a:cubicBezTo>
                      <a:pt x="131" y="461"/>
                      <a:pt x="132" y="460"/>
                      <a:pt x="133" y="459"/>
                    </a:cubicBezTo>
                    <a:close/>
                    <a:moveTo>
                      <a:pt x="134" y="493"/>
                    </a:moveTo>
                    <a:cubicBezTo>
                      <a:pt x="137" y="493"/>
                      <a:pt x="135" y="497"/>
                      <a:pt x="133" y="498"/>
                    </a:cubicBezTo>
                    <a:cubicBezTo>
                      <a:pt x="133" y="495"/>
                      <a:pt x="134" y="495"/>
                      <a:pt x="134" y="493"/>
                    </a:cubicBezTo>
                    <a:close/>
                    <a:moveTo>
                      <a:pt x="135" y="508"/>
                    </a:moveTo>
                    <a:cubicBezTo>
                      <a:pt x="135" y="509"/>
                      <a:pt x="134" y="510"/>
                      <a:pt x="134" y="510"/>
                    </a:cubicBezTo>
                    <a:cubicBezTo>
                      <a:pt x="133" y="509"/>
                      <a:pt x="133" y="507"/>
                      <a:pt x="133" y="505"/>
                    </a:cubicBezTo>
                    <a:cubicBezTo>
                      <a:pt x="134" y="505"/>
                      <a:pt x="134" y="507"/>
                      <a:pt x="135" y="508"/>
                    </a:cubicBezTo>
                    <a:close/>
                    <a:moveTo>
                      <a:pt x="136" y="521"/>
                    </a:moveTo>
                    <a:cubicBezTo>
                      <a:pt x="137" y="521"/>
                      <a:pt x="137" y="523"/>
                      <a:pt x="136" y="524"/>
                    </a:cubicBezTo>
                    <a:cubicBezTo>
                      <a:pt x="136" y="524"/>
                      <a:pt x="136" y="524"/>
                      <a:pt x="135" y="524"/>
                    </a:cubicBezTo>
                    <a:cubicBezTo>
                      <a:pt x="135" y="522"/>
                      <a:pt x="136" y="523"/>
                      <a:pt x="136" y="521"/>
                    </a:cubicBezTo>
                    <a:close/>
                    <a:moveTo>
                      <a:pt x="137" y="503"/>
                    </a:moveTo>
                    <a:cubicBezTo>
                      <a:pt x="134" y="502"/>
                      <a:pt x="136" y="499"/>
                      <a:pt x="137" y="498"/>
                    </a:cubicBezTo>
                    <a:cubicBezTo>
                      <a:pt x="138" y="499"/>
                      <a:pt x="138" y="502"/>
                      <a:pt x="137" y="503"/>
                    </a:cubicBezTo>
                    <a:close/>
                    <a:moveTo>
                      <a:pt x="137" y="477"/>
                    </a:moveTo>
                    <a:cubicBezTo>
                      <a:pt x="138" y="477"/>
                      <a:pt x="138" y="478"/>
                      <a:pt x="138" y="478"/>
                    </a:cubicBezTo>
                    <a:cubicBezTo>
                      <a:pt x="139" y="479"/>
                      <a:pt x="137" y="479"/>
                      <a:pt x="138" y="481"/>
                    </a:cubicBezTo>
                    <a:cubicBezTo>
                      <a:pt x="137" y="480"/>
                      <a:pt x="137" y="479"/>
                      <a:pt x="137" y="477"/>
                    </a:cubicBezTo>
                    <a:close/>
                    <a:moveTo>
                      <a:pt x="137" y="454"/>
                    </a:moveTo>
                    <a:cubicBezTo>
                      <a:pt x="137" y="452"/>
                      <a:pt x="137" y="451"/>
                      <a:pt x="137" y="450"/>
                    </a:cubicBezTo>
                    <a:cubicBezTo>
                      <a:pt x="138" y="448"/>
                      <a:pt x="141" y="454"/>
                      <a:pt x="137" y="454"/>
                    </a:cubicBezTo>
                    <a:close/>
                    <a:moveTo>
                      <a:pt x="137" y="444"/>
                    </a:moveTo>
                    <a:cubicBezTo>
                      <a:pt x="138" y="441"/>
                      <a:pt x="139" y="439"/>
                      <a:pt x="141" y="437"/>
                    </a:cubicBezTo>
                    <a:cubicBezTo>
                      <a:pt x="142" y="439"/>
                      <a:pt x="139" y="442"/>
                      <a:pt x="137" y="444"/>
                    </a:cubicBezTo>
                    <a:close/>
                    <a:moveTo>
                      <a:pt x="141" y="613"/>
                    </a:moveTo>
                    <a:cubicBezTo>
                      <a:pt x="143" y="613"/>
                      <a:pt x="141" y="615"/>
                      <a:pt x="141" y="616"/>
                    </a:cubicBezTo>
                    <a:cubicBezTo>
                      <a:pt x="140" y="616"/>
                      <a:pt x="140" y="613"/>
                      <a:pt x="141" y="613"/>
                    </a:cubicBezTo>
                    <a:close/>
                    <a:moveTo>
                      <a:pt x="140" y="601"/>
                    </a:moveTo>
                    <a:cubicBezTo>
                      <a:pt x="140" y="600"/>
                      <a:pt x="141" y="599"/>
                      <a:pt x="141" y="598"/>
                    </a:cubicBezTo>
                    <a:cubicBezTo>
                      <a:pt x="143" y="598"/>
                      <a:pt x="142" y="601"/>
                      <a:pt x="140" y="601"/>
                    </a:cubicBezTo>
                    <a:close/>
                    <a:moveTo>
                      <a:pt x="141" y="610"/>
                    </a:moveTo>
                    <a:cubicBezTo>
                      <a:pt x="143" y="609"/>
                      <a:pt x="143" y="612"/>
                      <a:pt x="143" y="613"/>
                    </a:cubicBezTo>
                    <a:cubicBezTo>
                      <a:pt x="142" y="613"/>
                      <a:pt x="142" y="611"/>
                      <a:pt x="141" y="610"/>
                    </a:cubicBezTo>
                    <a:close/>
                    <a:moveTo>
                      <a:pt x="140" y="580"/>
                    </a:moveTo>
                    <a:cubicBezTo>
                      <a:pt x="141" y="581"/>
                      <a:pt x="143" y="583"/>
                      <a:pt x="143" y="585"/>
                    </a:cubicBezTo>
                    <a:cubicBezTo>
                      <a:pt x="141" y="584"/>
                      <a:pt x="140" y="583"/>
                      <a:pt x="140" y="580"/>
                    </a:cubicBezTo>
                    <a:close/>
                    <a:moveTo>
                      <a:pt x="140" y="570"/>
                    </a:moveTo>
                    <a:cubicBezTo>
                      <a:pt x="141" y="570"/>
                      <a:pt x="141" y="571"/>
                      <a:pt x="142" y="571"/>
                    </a:cubicBezTo>
                    <a:cubicBezTo>
                      <a:pt x="142" y="572"/>
                      <a:pt x="142" y="573"/>
                      <a:pt x="140" y="573"/>
                    </a:cubicBezTo>
                    <a:cubicBezTo>
                      <a:pt x="140" y="571"/>
                      <a:pt x="140" y="572"/>
                      <a:pt x="140" y="570"/>
                    </a:cubicBezTo>
                    <a:close/>
                    <a:moveTo>
                      <a:pt x="143" y="562"/>
                    </a:moveTo>
                    <a:cubicBezTo>
                      <a:pt x="145" y="563"/>
                      <a:pt x="145" y="564"/>
                      <a:pt x="146" y="565"/>
                    </a:cubicBezTo>
                    <a:cubicBezTo>
                      <a:pt x="146" y="567"/>
                      <a:pt x="144" y="566"/>
                      <a:pt x="145" y="567"/>
                    </a:cubicBezTo>
                    <a:cubicBezTo>
                      <a:pt x="142" y="567"/>
                      <a:pt x="143" y="564"/>
                      <a:pt x="143" y="562"/>
                    </a:cubicBezTo>
                    <a:close/>
                    <a:moveTo>
                      <a:pt x="142" y="549"/>
                    </a:moveTo>
                    <a:cubicBezTo>
                      <a:pt x="140" y="548"/>
                      <a:pt x="142" y="546"/>
                      <a:pt x="143" y="546"/>
                    </a:cubicBezTo>
                    <a:cubicBezTo>
                      <a:pt x="144" y="547"/>
                      <a:pt x="142" y="548"/>
                      <a:pt x="142" y="549"/>
                    </a:cubicBezTo>
                    <a:close/>
                    <a:moveTo>
                      <a:pt x="145" y="545"/>
                    </a:moveTo>
                    <a:cubicBezTo>
                      <a:pt x="142" y="544"/>
                      <a:pt x="144" y="542"/>
                      <a:pt x="145" y="540"/>
                    </a:cubicBezTo>
                    <a:cubicBezTo>
                      <a:pt x="146" y="540"/>
                      <a:pt x="147" y="541"/>
                      <a:pt x="147" y="543"/>
                    </a:cubicBezTo>
                    <a:cubicBezTo>
                      <a:pt x="146" y="543"/>
                      <a:pt x="145" y="544"/>
                      <a:pt x="145" y="545"/>
                    </a:cubicBezTo>
                    <a:close/>
                    <a:moveTo>
                      <a:pt x="144" y="528"/>
                    </a:moveTo>
                    <a:cubicBezTo>
                      <a:pt x="140" y="526"/>
                      <a:pt x="141" y="522"/>
                      <a:pt x="142" y="518"/>
                    </a:cubicBezTo>
                    <a:cubicBezTo>
                      <a:pt x="147" y="520"/>
                      <a:pt x="147" y="525"/>
                      <a:pt x="144" y="528"/>
                    </a:cubicBezTo>
                    <a:close/>
                    <a:moveTo>
                      <a:pt x="140" y="482"/>
                    </a:moveTo>
                    <a:cubicBezTo>
                      <a:pt x="142" y="483"/>
                      <a:pt x="142" y="486"/>
                      <a:pt x="141" y="487"/>
                    </a:cubicBezTo>
                    <a:cubicBezTo>
                      <a:pt x="140" y="485"/>
                      <a:pt x="139" y="484"/>
                      <a:pt x="140" y="482"/>
                    </a:cubicBezTo>
                    <a:close/>
                    <a:moveTo>
                      <a:pt x="141" y="444"/>
                    </a:moveTo>
                    <a:cubicBezTo>
                      <a:pt x="143" y="445"/>
                      <a:pt x="140" y="446"/>
                      <a:pt x="141" y="448"/>
                    </a:cubicBezTo>
                    <a:cubicBezTo>
                      <a:pt x="139" y="447"/>
                      <a:pt x="140" y="446"/>
                      <a:pt x="141" y="444"/>
                    </a:cubicBezTo>
                    <a:close/>
                    <a:moveTo>
                      <a:pt x="142" y="500"/>
                    </a:moveTo>
                    <a:cubicBezTo>
                      <a:pt x="143" y="500"/>
                      <a:pt x="144" y="502"/>
                      <a:pt x="143" y="503"/>
                    </a:cubicBezTo>
                    <a:cubicBezTo>
                      <a:pt x="141" y="503"/>
                      <a:pt x="141" y="501"/>
                      <a:pt x="142" y="500"/>
                    </a:cubicBezTo>
                    <a:close/>
                    <a:moveTo>
                      <a:pt x="142" y="472"/>
                    </a:moveTo>
                    <a:cubicBezTo>
                      <a:pt x="140" y="471"/>
                      <a:pt x="143" y="468"/>
                      <a:pt x="143" y="466"/>
                    </a:cubicBezTo>
                    <a:cubicBezTo>
                      <a:pt x="146" y="468"/>
                      <a:pt x="142" y="471"/>
                      <a:pt x="142" y="472"/>
                    </a:cubicBezTo>
                    <a:close/>
                    <a:moveTo>
                      <a:pt x="141" y="507"/>
                    </a:moveTo>
                    <a:cubicBezTo>
                      <a:pt x="140" y="508"/>
                      <a:pt x="140" y="507"/>
                      <a:pt x="139" y="507"/>
                    </a:cubicBezTo>
                    <a:cubicBezTo>
                      <a:pt x="139" y="505"/>
                      <a:pt x="141" y="505"/>
                      <a:pt x="141" y="507"/>
                    </a:cubicBezTo>
                    <a:close/>
                    <a:moveTo>
                      <a:pt x="142" y="530"/>
                    </a:moveTo>
                    <a:cubicBezTo>
                      <a:pt x="142" y="528"/>
                      <a:pt x="139" y="529"/>
                      <a:pt x="140" y="527"/>
                    </a:cubicBezTo>
                    <a:cubicBezTo>
                      <a:pt x="141" y="528"/>
                      <a:pt x="143" y="528"/>
                      <a:pt x="142" y="530"/>
                    </a:cubicBezTo>
                    <a:close/>
                    <a:moveTo>
                      <a:pt x="141" y="557"/>
                    </a:moveTo>
                    <a:cubicBezTo>
                      <a:pt x="142" y="557"/>
                      <a:pt x="141" y="558"/>
                      <a:pt x="142" y="558"/>
                    </a:cubicBezTo>
                    <a:cubicBezTo>
                      <a:pt x="142" y="560"/>
                      <a:pt x="141" y="561"/>
                      <a:pt x="141" y="562"/>
                    </a:cubicBezTo>
                    <a:cubicBezTo>
                      <a:pt x="139" y="562"/>
                      <a:pt x="139" y="561"/>
                      <a:pt x="138" y="561"/>
                    </a:cubicBezTo>
                    <a:cubicBezTo>
                      <a:pt x="138" y="559"/>
                      <a:pt x="140" y="558"/>
                      <a:pt x="141" y="557"/>
                    </a:cubicBezTo>
                    <a:close/>
                    <a:moveTo>
                      <a:pt x="137" y="578"/>
                    </a:moveTo>
                    <a:cubicBezTo>
                      <a:pt x="137" y="577"/>
                      <a:pt x="138" y="577"/>
                      <a:pt x="138" y="576"/>
                    </a:cubicBezTo>
                    <a:cubicBezTo>
                      <a:pt x="139" y="575"/>
                      <a:pt x="138" y="578"/>
                      <a:pt x="137" y="578"/>
                    </a:cubicBezTo>
                    <a:close/>
                    <a:moveTo>
                      <a:pt x="138" y="594"/>
                    </a:moveTo>
                    <a:cubicBezTo>
                      <a:pt x="138" y="592"/>
                      <a:pt x="137" y="589"/>
                      <a:pt x="138" y="587"/>
                    </a:cubicBezTo>
                    <a:cubicBezTo>
                      <a:pt x="138" y="589"/>
                      <a:pt x="140" y="592"/>
                      <a:pt x="138" y="594"/>
                    </a:cubicBezTo>
                    <a:close/>
                    <a:moveTo>
                      <a:pt x="142" y="616"/>
                    </a:moveTo>
                    <a:cubicBezTo>
                      <a:pt x="144" y="616"/>
                      <a:pt x="143" y="617"/>
                      <a:pt x="144" y="617"/>
                    </a:cubicBezTo>
                    <a:cubicBezTo>
                      <a:pt x="144" y="622"/>
                      <a:pt x="141" y="624"/>
                      <a:pt x="139" y="628"/>
                    </a:cubicBezTo>
                    <a:cubicBezTo>
                      <a:pt x="137" y="623"/>
                      <a:pt x="142" y="620"/>
                      <a:pt x="142" y="616"/>
                    </a:cubicBezTo>
                    <a:close/>
                    <a:moveTo>
                      <a:pt x="143" y="628"/>
                    </a:moveTo>
                    <a:cubicBezTo>
                      <a:pt x="144" y="628"/>
                      <a:pt x="144" y="629"/>
                      <a:pt x="144" y="629"/>
                    </a:cubicBezTo>
                    <a:cubicBezTo>
                      <a:pt x="143" y="631"/>
                      <a:pt x="142" y="634"/>
                      <a:pt x="140" y="635"/>
                    </a:cubicBezTo>
                    <a:cubicBezTo>
                      <a:pt x="141" y="632"/>
                      <a:pt x="142" y="630"/>
                      <a:pt x="143" y="628"/>
                    </a:cubicBezTo>
                    <a:close/>
                    <a:moveTo>
                      <a:pt x="149" y="637"/>
                    </a:moveTo>
                    <a:cubicBezTo>
                      <a:pt x="147" y="640"/>
                      <a:pt x="145" y="643"/>
                      <a:pt x="141" y="645"/>
                    </a:cubicBezTo>
                    <a:cubicBezTo>
                      <a:pt x="144" y="643"/>
                      <a:pt x="145" y="638"/>
                      <a:pt x="149" y="637"/>
                    </a:cubicBezTo>
                    <a:close/>
                    <a:moveTo>
                      <a:pt x="144" y="614"/>
                    </a:moveTo>
                    <a:cubicBezTo>
                      <a:pt x="146" y="614"/>
                      <a:pt x="146" y="616"/>
                      <a:pt x="146" y="616"/>
                    </a:cubicBezTo>
                    <a:cubicBezTo>
                      <a:pt x="145" y="616"/>
                      <a:pt x="144" y="615"/>
                      <a:pt x="144" y="614"/>
                    </a:cubicBezTo>
                    <a:close/>
                    <a:moveTo>
                      <a:pt x="147" y="647"/>
                    </a:moveTo>
                    <a:cubicBezTo>
                      <a:pt x="148" y="648"/>
                      <a:pt x="148" y="646"/>
                      <a:pt x="150" y="647"/>
                    </a:cubicBezTo>
                    <a:cubicBezTo>
                      <a:pt x="150" y="648"/>
                      <a:pt x="150" y="648"/>
                      <a:pt x="151" y="648"/>
                    </a:cubicBezTo>
                    <a:cubicBezTo>
                      <a:pt x="151" y="650"/>
                      <a:pt x="149" y="651"/>
                      <a:pt x="148" y="652"/>
                    </a:cubicBezTo>
                    <a:cubicBezTo>
                      <a:pt x="146" y="652"/>
                      <a:pt x="144" y="648"/>
                      <a:pt x="147" y="647"/>
                    </a:cubicBezTo>
                    <a:close/>
                    <a:moveTo>
                      <a:pt x="149" y="623"/>
                    </a:moveTo>
                    <a:cubicBezTo>
                      <a:pt x="148" y="623"/>
                      <a:pt x="149" y="621"/>
                      <a:pt x="148" y="621"/>
                    </a:cubicBezTo>
                    <a:cubicBezTo>
                      <a:pt x="147" y="620"/>
                      <a:pt x="148" y="620"/>
                      <a:pt x="148" y="619"/>
                    </a:cubicBezTo>
                    <a:cubicBezTo>
                      <a:pt x="150" y="619"/>
                      <a:pt x="150" y="620"/>
                      <a:pt x="150" y="622"/>
                    </a:cubicBezTo>
                    <a:cubicBezTo>
                      <a:pt x="150" y="622"/>
                      <a:pt x="149" y="623"/>
                      <a:pt x="149" y="623"/>
                    </a:cubicBezTo>
                    <a:close/>
                    <a:moveTo>
                      <a:pt x="145" y="609"/>
                    </a:moveTo>
                    <a:cubicBezTo>
                      <a:pt x="144" y="607"/>
                      <a:pt x="143" y="605"/>
                      <a:pt x="144" y="602"/>
                    </a:cubicBezTo>
                    <a:cubicBezTo>
                      <a:pt x="146" y="604"/>
                      <a:pt x="146" y="607"/>
                      <a:pt x="148" y="607"/>
                    </a:cubicBezTo>
                    <a:cubicBezTo>
                      <a:pt x="148" y="608"/>
                      <a:pt x="147" y="609"/>
                      <a:pt x="145" y="609"/>
                    </a:cubicBezTo>
                    <a:close/>
                    <a:moveTo>
                      <a:pt x="144" y="574"/>
                    </a:moveTo>
                    <a:cubicBezTo>
                      <a:pt x="145" y="574"/>
                      <a:pt x="145" y="576"/>
                      <a:pt x="146" y="577"/>
                    </a:cubicBezTo>
                    <a:cubicBezTo>
                      <a:pt x="145" y="578"/>
                      <a:pt x="145" y="581"/>
                      <a:pt x="144" y="582"/>
                    </a:cubicBezTo>
                    <a:cubicBezTo>
                      <a:pt x="142" y="580"/>
                      <a:pt x="141" y="576"/>
                      <a:pt x="144" y="574"/>
                    </a:cubicBezTo>
                    <a:close/>
                    <a:moveTo>
                      <a:pt x="146" y="569"/>
                    </a:moveTo>
                    <a:cubicBezTo>
                      <a:pt x="146" y="569"/>
                      <a:pt x="147" y="569"/>
                      <a:pt x="148" y="569"/>
                    </a:cubicBezTo>
                    <a:cubicBezTo>
                      <a:pt x="148" y="570"/>
                      <a:pt x="148" y="571"/>
                      <a:pt x="148" y="572"/>
                    </a:cubicBezTo>
                    <a:cubicBezTo>
                      <a:pt x="146" y="572"/>
                      <a:pt x="146" y="571"/>
                      <a:pt x="146" y="569"/>
                    </a:cubicBezTo>
                    <a:close/>
                    <a:moveTo>
                      <a:pt x="149" y="515"/>
                    </a:moveTo>
                    <a:cubicBezTo>
                      <a:pt x="145" y="514"/>
                      <a:pt x="146" y="509"/>
                      <a:pt x="147" y="506"/>
                    </a:cubicBezTo>
                    <a:cubicBezTo>
                      <a:pt x="148" y="506"/>
                      <a:pt x="148" y="506"/>
                      <a:pt x="149" y="506"/>
                    </a:cubicBezTo>
                    <a:cubicBezTo>
                      <a:pt x="149" y="510"/>
                      <a:pt x="149" y="512"/>
                      <a:pt x="149" y="515"/>
                    </a:cubicBezTo>
                    <a:close/>
                    <a:moveTo>
                      <a:pt x="148" y="496"/>
                    </a:moveTo>
                    <a:cubicBezTo>
                      <a:pt x="142" y="494"/>
                      <a:pt x="147" y="489"/>
                      <a:pt x="148" y="484"/>
                    </a:cubicBezTo>
                    <a:cubicBezTo>
                      <a:pt x="148" y="488"/>
                      <a:pt x="150" y="494"/>
                      <a:pt x="148" y="496"/>
                    </a:cubicBezTo>
                    <a:close/>
                    <a:moveTo>
                      <a:pt x="146" y="479"/>
                    </a:moveTo>
                    <a:cubicBezTo>
                      <a:pt x="143" y="477"/>
                      <a:pt x="146" y="472"/>
                      <a:pt x="147" y="468"/>
                    </a:cubicBezTo>
                    <a:cubicBezTo>
                      <a:pt x="150" y="471"/>
                      <a:pt x="147" y="476"/>
                      <a:pt x="146" y="479"/>
                    </a:cubicBezTo>
                    <a:close/>
                    <a:moveTo>
                      <a:pt x="147" y="460"/>
                    </a:moveTo>
                    <a:cubicBezTo>
                      <a:pt x="148" y="461"/>
                      <a:pt x="147" y="462"/>
                      <a:pt x="147" y="463"/>
                    </a:cubicBezTo>
                    <a:cubicBezTo>
                      <a:pt x="145" y="462"/>
                      <a:pt x="146" y="461"/>
                      <a:pt x="147" y="460"/>
                    </a:cubicBezTo>
                    <a:close/>
                    <a:moveTo>
                      <a:pt x="147" y="433"/>
                    </a:moveTo>
                    <a:cubicBezTo>
                      <a:pt x="146" y="432"/>
                      <a:pt x="145" y="431"/>
                      <a:pt x="145" y="429"/>
                    </a:cubicBezTo>
                    <a:cubicBezTo>
                      <a:pt x="146" y="428"/>
                      <a:pt x="146" y="427"/>
                      <a:pt x="147" y="426"/>
                    </a:cubicBezTo>
                    <a:cubicBezTo>
                      <a:pt x="148" y="429"/>
                      <a:pt x="147" y="430"/>
                      <a:pt x="147" y="433"/>
                    </a:cubicBezTo>
                    <a:close/>
                    <a:moveTo>
                      <a:pt x="146" y="442"/>
                    </a:moveTo>
                    <a:cubicBezTo>
                      <a:pt x="149" y="447"/>
                      <a:pt x="141" y="455"/>
                      <a:pt x="144" y="459"/>
                    </a:cubicBezTo>
                    <a:cubicBezTo>
                      <a:pt x="145" y="461"/>
                      <a:pt x="143" y="461"/>
                      <a:pt x="143" y="462"/>
                    </a:cubicBezTo>
                    <a:cubicBezTo>
                      <a:pt x="139" y="457"/>
                      <a:pt x="145" y="450"/>
                      <a:pt x="146" y="442"/>
                    </a:cubicBezTo>
                    <a:close/>
                    <a:moveTo>
                      <a:pt x="141" y="423"/>
                    </a:moveTo>
                    <a:cubicBezTo>
                      <a:pt x="141" y="422"/>
                      <a:pt x="142" y="421"/>
                      <a:pt x="142" y="420"/>
                    </a:cubicBezTo>
                    <a:cubicBezTo>
                      <a:pt x="144" y="420"/>
                      <a:pt x="143" y="424"/>
                      <a:pt x="141" y="423"/>
                    </a:cubicBezTo>
                    <a:close/>
                    <a:moveTo>
                      <a:pt x="143" y="380"/>
                    </a:moveTo>
                    <a:cubicBezTo>
                      <a:pt x="144" y="380"/>
                      <a:pt x="144" y="382"/>
                      <a:pt x="145" y="382"/>
                    </a:cubicBezTo>
                    <a:cubicBezTo>
                      <a:pt x="144" y="383"/>
                      <a:pt x="144" y="384"/>
                      <a:pt x="142" y="384"/>
                    </a:cubicBezTo>
                    <a:cubicBezTo>
                      <a:pt x="142" y="384"/>
                      <a:pt x="142" y="384"/>
                      <a:pt x="141" y="384"/>
                    </a:cubicBezTo>
                    <a:cubicBezTo>
                      <a:pt x="141" y="382"/>
                      <a:pt x="143" y="382"/>
                      <a:pt x="143" y="380"/>
                    </a:cubicBezTo>
                    <a:close/>
                    <a:moveTo>
                      <a:pt x="147" y="385"/>
                    </a:moveTo>
                    <a:cubicBezTo>
                      <a:pt x="147" y="386"/>
                      <a:pt x="145" y="386"/>
                      <a:pt x="145" y="387"/>
                    </a:cubicBezTo>
                    <a:cubicBezTo>
                      <a:pt x="144" y="387"/>
                      <a:pt x="145" y="384"/>
                      <a:pt x="147" y="385"/>
                    </a:cubicBezTo>
                    <a:close/>
                    <a:moveTo>
                      <a:pt x="147" y="376"/>
                    </a:moveTo>
                    <a:cubicBezTo>
                      <a:pt x="147" y="374"/>
                      <a:pt x="149" y="372"/>
                      <a:pt x="150" y="370"/>
                    </a:cubicBezTo>
                    <a:cubicBezTo>
                      <a:pt x="151" y="370"/>
                      <a:pt x="151" y="371"/>
                      <a:pt x="152" y="372"/>
                    </a:cubicBezTo>
                    <a:cubicBezTo>
                      <a:pt x="151" y="375"/>
                      <a:pt x="149" y="379"/>
                      <a:pt x="147" y="376"/>
                    </a:cubicBezTo>
                    <a:close/>
                    <a:moveTo>
                      <a:pt x="154" y="355"/>
                    </a:moveTo>
                    <a:cubicBezTo>
                      <a:pt x="154" y="356"/>
                      <a:pt x="155" y="356"/>
                      <a:pt x="155" y="357"/>
                    </a:cubicBezTo>
                    <a:cubicBezTo>
                      <a:pt x="155" y="357"/>
                      <a:pt x="155" y="358"/>
                      <a:pt x="155" y="358"/>
                    </a:cubicBezTo>
                    <a:cubicBezTo>
                      <a:pt x="153" y="358"/>
                      <a:pt x="153" y="357"/>
                      <a:pt x="152" y="356"/>
                    </a:cubicBezTo>
                    <a:cubicBezTo>
                      <a:pt x="153" y="356"/>
                      <a:pt x="153" y="356"/>
                      <a:pt x="154" y="355"/>
                    </a:cubicBezTo>
                    <a:close/>
                    <a:moveTo>
                      <a:pt x="155" y="354"/>
                    </a:moveTo>
                    <a:cubicBezTo>
                      <a:pt x="155" y="352"/>
                      <a:pt x="156" y="352"/>
                      <a:pt x="156" y="351"/>
                    </a:cubicBezTo>
                    <a:cubicBezTo>
                      <a:pt x="157" y="351"/>
                      <a:pt x="158" y="352"/>
                      <a:pt x="158" y="353"/>
                    </a:cubicBezTo>
                    <a:cubicBezTo>
                      <a:pt x="159" y="354"/>
                      <a:pt x="157" y="354"/>
                      <a:pt x="157" y="355"/>
                    </a:cubicBezTo>
                    <a:cubicBezTo>
                      <a:pt x="156" y="355"/>
                      <a:pt x="156" y="354"/>
                      <a:pt x="155" y="354"/>
                    </a:cubicBezTo>
                    <a:close/>
                    <a:moveTo>
                      <a:pt x="157" y="347"/>
                    </a:moveTo>
                    <a:cubicBezTo>
                      <a:pt x="155" y="346"/>
                      <a:pt x="156" y="344"/>
                      <a:pt x="157" y="343"/>
                    </a:cubicBezTo>
                    <a:cubicBezTo>
                      <a:pt x="158" y="343"/>
                      <a:pt x="158" y="344"/>
                      <a:pt x="159" y="344"/>
                    </a:cubicBezTo>
                    <a:cubicBezTo>
                      <a:pt x="159" y="346"/>
                      <a:pt x="157" y="346"/>
                      <a:pt x="157" y="347"/>
                    </a:cubicBezTo>
                    <a:close/>
                    <a:moveTo>
                      <a:pt x="158" y="335"/>
                    </a:moveTo>
                    <a:cubicBezTo>
                      <a:pt x="160" y="333"/>
                      <a:pt x="160" y="329"/>
                      <a:pt x="163" y="328"/>
                    </a:cubicBezTo>
                    <a:cubicBezTo>
                      <a:pt x="163" y="331"/>
                      <a:pt x="160" y="333"/>
                      <a:pt x="158" y="335"/>
                    </a:cubicBezTo>
                    <a:close/>
                    <a:moveTo>
                      <a:pt x="160" y="347"/>
                    </a:moveTo>
                    <a:cubicBezTo>
                      <a:pt x="161" y="346"/>
                      <a:pt x="161" y="347"/>
                      <a:pt x="162" y="347"/>
                    </a:cubicBezTo>
                    <a:cubicBezTo>
                      <a:pt x="162" y="348"/>
                      <a:pt x="161" y="348"/>
                      <a:pt x="161" y="349"/>
                    </a:cubicBezTo>
                    <a:cubicBezTo>
                      <a:pt x="159" y="350"/>
                      <a:pt x="159" y="348"/>
                      <a:pt x="160" y="347"/>
                    </a:cubicBezTo>
                    <a:close/>
                    <a:moveTo>
                      <a:pt x="161" y="339"/>
                    </a:moveTo>
                    <a:cubicBezTo>
                      <a:pt x="162" y="336"/>
                      <a:pt x="165" y="330"/>
                      <a:pt x="168" y="332"/>
                    </a:cubicBezTo>
                    <a:cubicBezTo>
                      <a:pt x="166" y="335"/>
                      <a:pt x="165" y="338"/>
                      <a:pt x="162" y="340"/>
                    </a:cubicBezTo>
                    <a:cubicBezTo>
                      <a:pt x="162" y="339"/>
                      <a:pt x="161" y="339"/>
                      <a:pt x="161" y="339"/>
                    </a:cubicBezTo>
                    <a:close/>
                    <a:moveTo>
                      <a:pt x="169" y="334"/>
                    </a:moveTo>
                    <a:cubicBezTo>
                      <a:pt x="170" y="334"/>
                      <a:pt x="170" y="335"/>
                      <a:pt x="171" y="335"/>
                    </a:cubicBezTo>
                    <a:cubicBezTo>
                      <a:pt x="168" y="338"/>
                      <a:pt x="168" y="342"/>
                      <a:pt x="164" y="343"/>
                    </a:cubicBezTo>
                    <a:cubicBezTo>
                      <a:pt x="163" y="339"/>
                      <a:pt x="168" y="337"/>
                      <a:pt x="169" y="334"/>
                    </a:cubicBezTo>
                    <a:close/>
                    <a:moveTo>
                      <a:pt x="170" y="365"/>
                    </a:moveTo>
                    <a:cubicBezTo>
                      <a:pt x="170" y="367"/>
                      <a:pt x="169" y="368"/>
                      <a:pt x="168" y="368"/>
                    </a:cubicBezTo>
                    <a:cubicBezTo>
                      <a:pt x="167" y="366"/>
                      <a:pt x="169" y="364"/>
                      <a:pt x="170" y="365"/>
                    </a:cubicBezTo>
                    <a:close/>
                    <a:moveTo>
                      <a:pt x="167" y="358"/>
                    </a:moveTo>
                    <a:cubicBezTo>
                      <a:pt x="168" y="357"/>
                      <a:pt x="168" y="357"/>
                      <a:pt x="168" y="355"/>
                    </a:cubicBezTo>
                    <a:cubicBezTo>
                      <a:pt x="170" y="355"/>
                      <a:pt x="168" y="358"/>
                      <a:pt x="167" y="358"/>
                    </a:cubicBezTo>
                    <a:close/>
                    <a:moveTo>
                      <a:pt x="173" y="311"/>
                    </a:moveTo>
                    <a:cubicBezTo>
                      <a:pt x="171" y="310"/>
                      <a:pt x="170" y="309"/>
                      <a:pt x="169" y="307"/>
                    </a:cubicBezTo>
                    <a:cubicBezTo>
                      <a:pt x="170" y="305"/>
                      <a:pt x="172" y="305"/>
                      <a:pt x="172" y="303"/>
                    </a:cubicBezTo>
                    <a:cubicBezTo>
                      <a:pt x="175" y="303"/>
                      <a:pt x="174" y="305"/>
                      <a:pt x="176" y="306"/>
                    </a:cubicBezTo>
                    <a:cubicBezTo>
                      <a:pt x="175" y="308"/>
                      <a:pt x="173" y="309"/>
                      <a:pt x="173" y="311"/>
                    </a:cubicBezTo>
                    <a:close/>
                    <a:moveTo>
                      <a:pt x="177" y="326"/>
                    </a:moveTo>
                    <a:cubicBezTo>
                      <a:pt x="177" y="328"/>
                      <a:pt x="175" y="328"/>
                      <a:pt x="175" y="330"/>
                    </a:cubicBezTo>
                    <a:cubicBezTo>
                      <a:pt x="173" y="328"/>
                      <a:pt x="175" y="324"/>
                      <a:pt x="177" y="326"/>
                    </a:cubicBezTo>
                    <a:close/>
                    <a:moveTo>
                      <a:pt x="176" y="364"/>
                    </a:moveTo>
                    <a:cubicBezTo>
                      <a:pt x="177" y="363"/>
                      <a:pt x="176" y="366"/>
                      <a:pt x="176" y="366"/>
                    </a:cubicBezTo>
                    <a:cubicBezTo>
                      <a:pt x="175" y="366"/>
                      <a:pt x="175" y="365"/>
                      <a:pt x="176" y="364"/>
                    </a:cubicBezTo>
                    <a:close/>
                    <a:moveTo>
                      <a:pt x="176" y="335"/>
                    </a:moveTo>
                    <a:cubicBezTo>
                      <a:pt x="176" y="332"/>
                      <a:pt x="179" y="331"/>
                      <a:pt x="179" y="328"/>
                    </a:cubicBezTo>
                    <a:cubicBezTo>
                      <a:pt x="181" y="329"/>
                      <a:pt x="183" y="331"/>
                      <a:pt x="183" y="333"/>
                    </a:cubicBezTo>
                    <a:cubicBezTo>
                      <a:pt x="182" y="335"/>
                      <a:pt x="180" y="336"/>
                      <a:pt x="178" y="338"/>
                    </a:cubicBezTo>
                    <a:cubicBezTo>
                      <a:pt x="176" y="338"/>
                      <a:pt x="177" y="336"/>
                      <a:pt x="176" y="335"/>
                    </a:cubicBezTo>
                    <a:close/>
                    <a:moveTo>
                      <a:pt x="184" y="354"/>
                    </a:moveTo>
                    <a:cubicBezTo>
                      <a:pt x="184" y="354"/>
                      <a:pt x="185" y="354"/>
                      <a:pt x="185" y="354"/>
                    </a:cubicBezTo>
                    <a:cubicBezTo>
                      <a:pt x="184" y="357"/>
                      <a:pt x="183" y="359"/>
                      <a:pt x="181" y="360"/>
                    </a:cubicBezTo>
                    <a:cubicBezTo>
                      <a:pt x="180" y="356"/>
                      <a:pt x="183" y="356"/>
                      <a:pt x="184" y="354"/>
                    </a:cubicBezTo>
                    <a:close/>
                    <a:moveTo>
                      <a:pt x="183" y="369"/>
                    </a:moveTo>
                    <a:cubicBezTo>
                      <a:pt x="183" y="368"/>
                      <a:pt x="181" y="367"/>
                      <a:pt x="180" y="365"/>
                    </a:cubicBezTo>
                    <a:cubicBezTo>
                      <a:pt x="182" y="362"/>
                      <a:pt x="186" y="369"/>
                      <a:pt x="183" y="369"/>
                    </a:cubicBezTo>
                    <a:close/>
                    <a:moveTo>
                      <a:pt x="182" y="291"/>
                    </a:moveTo>
                    <a:cubicBezTo>
                      <a:pt x="183" y="291"/>
                      <a:pt x="185" y="293"/>
                      <a:pt x="185" y="295"/>
                    </a:cubicBezTo>
                    <a:cubicBezTo>
                      <a:pt x="184" y="294"/>
                      <a:pt x="182" y="293"/>
                      <a:pt x="182" y="291"/>
                    </a:cubicBezTo>
                    <a:close/>
                    <a:moveTo>
                      <a:pt x="185" y="285"/>
                    </a:moveTo>
                    <a:cubicBezTo>
                      <a:pt x="187" y="286"/>
                      <a:pt x="186" y="287"/>
                      <a:pt x="186" y="289"/>
                    </a:cubicBezTo>
                    <a:cubicBezTo>
                      <a:pt x="184" y="289"/>
                      <a:pt x="185" y="286"/>
                      <a:pt x="185" y="285"/>
                    </a:cubicBezTo>
                    <a:close/>
                    <a:moveTo>
                      <a:pt x="186" y="268"/>
                    </a:moveTo>
                    <a:cubicBezTo>
                      <a:pt x="184" y="268"/>
                      <a:pt x="185" y="266"/>
                      <a:pt x="183" y="266"/>
                    </a:cubicBezTo>
                    <a:cubicBezTo>
                      <a:pt x="182" y="264"/>
                      <a:pt x="185" y="264"/>
                      <a:pt x="185" y="262"/>
                    </a:cubicBezTo>
                    <a:cubicBezTo>
                      <a:pt x="186" y="261"/>
                      <a:pt x="186" y="263"/>
                      <a:pt x="187" y="263"/>
                    </a:cubicBezTo>
                    <a:cubicBezTo>
                      <a:pt x="187" y="265"/>
                      <a:pt x="186" y="266"/>
                      <a:pt x="186" y="268"/>
                    </a:cubicBezTo>
                    <a:close/>
                    <a:moveTo>
                      <a:pt x="188" y="379"/>
                    </a:moveTo>
                    <a:cubicBezTo>
                      <a:pt x="187" y="379"/>
                      <a:pt x="187" y="378"/>
                      <a:pt x="186" y="377"/>
                    </a:cubicBezTo>
                    <a:cubicBezTo>
                      <a:pt x="188" y="377"/>
                      <a:pt x="188" y="378"/>
                      <a:pt x="188" y="379"/>
                    </a:cubicBezTo>
                    <a:close/>
                    <a:moveTo>
                      <a:pt x="189" y="355"/>
                    </a:moveTo>
                    <a:cubicBezTo>
                      <a:pt x="191" y="355"/>
                      <a:pt x="191" y="357"/>
                      <a:pt x="193" y="357"/>
                    </a:cubicBezTo>
                    <a:cubicBezTo>
                      <a:pt x="191" y="359"/>
                      <a:pt x="191" y="362"/>
                      <a:pt x="188" y="363"/>
                    </a:cubicBezTo>
                    <a:cubicBezTo>
                      <a:pt x="187" y="360"/>
                      <a:pt x="187" y="357"/>
                      <a:pt x="189" y="355"/>
                    </a:cubicBezTo>
                    <a:close/>
                    <a:moveTo>
                      <a:pt x="191" y="393"/>
                    </a:moveTo>
                    <a:cubicBezTo>
                      <a:pt x="192" y="393"/>
                      <a:pt x="191" y="395"/>
                      <a:pt x="192" y="395"/>
                    </a:cubicBezTo>
                    <a:cubicBezTo>
                      <a:pt x="192" y="396"/>
                      <a:pt x="191" y="396"/>
                      <a:pt x="190" y="396"/>
                    </a:cubicBezTo>
                    <a:cubicBezTo>
                      <a:pt x="189" y="394"/>
                      <a:pt x="191" y="394"/>
                      <a:pt x="191" y="393"/>
                    </a:cubicBezTo>
                    <a:close/>
                    <a:moveTo>
                      <a:pt x="193" y="405"/>
                    </a:moveTo>
                    <a:cubicBezTo>
                      <a:pt x="192" y="404"/>
                      <a:pt x="191" y="403"/>
                      <a:pt x="191" y="402"/>
                    </a:cubicBezTo>
                    <a:cubicBezTo>
                      <a:pt x="192" y="403"/>
                      <a:pt x="193" y="403"/>
                      <a:pt x="193" y="405"/>
                    </a:cubicBezTo>
                    <a:close/>
                    <a:moveTo>
                      <a:pt x="194" y="413"/>
                    </a:moveTo>
                    <a:cubicBezTo>
                      <a:pt x="194" y="413"/>
                      <a:pt x="194" y="413"/>
                      <a:pt x="194" y="412"/>
                    </a:cubicBezTo>
                    <a:cubicBezTo>
                      <a:pt x="195" y="414"/>
                      <a:pt x="195" y="418"/>
                      <a:pt x="195" y="420"/>
                    </a:cubicBezTo>
                    <a:cubicBezTo>
                      <a:pt x="193" y="420"/>
                      <a:pt x="193" y="418"/>
                      <a:pt x="191" y="418"/>
                    </a:cubicBezTo>
                    <a:cubicBezTo>
                      <a:pt x="192" y="416"/>
                      <a:pt x="193" y="413"/>
                      <a:pt x="194" y="413"/>
                    </a:cubicBezTo>
                    <a:close/>
                    <a:moveTo>
                      <a:pt x="192" y="441"/>
                    </a:moveTo>
                    <a:cubicBezTo>
                      <a:pt x="193" y="439"/>
                      <a:pt x="194" y="438"/>
                      <a:pt x="195" y="436"/>
                    </a:cubicBezTo>
                    <a:cubicBezTo>
                      <a:pt x="197" y="437"/>
                      <a:pt x="194" y="440"/>
                      <a:pt x="192" y="441"/>
                    </a:cubicBezTo>
                    <a:close/>
                    <a:moveTo>
                      <a:pt x="191" y="259"/>
                    </a:moveTo>
                    <a:cubicBezTo>
                      <a:pt x="190" y="259"/>
                      <a:pt x="191" y="257"/>
                      <a:pt x="190" y="257"/>
                    </a:cubicBezTo>
                    <a:cubicBezTo>
                      <a:pt x="191" y="255"/>
                      <a:pt x="192" y="253"/>
                      <a:pt x="195" y="253"/>
                    </a:cubicBezTo>
                    <a:cubicBezTo>
                      <a:pt x="195" y="254"/>
                      <a:pt x="195" y="254"/>
                      <a:pt x="196" y="254"/>
                    </a:cubicBezTo>
                    <a:cubicBezTo>
                      <a:pt x="194" y="256"/>
                      <a:pt x="193" y="258"/>
                      <a:pt x="191" y="259"/>
                    </a:cubicBezTo>
                    <a:close/>
                    <a:moveTo>
                      <a:pt x="192" y="243"/>
                    </a:moveTo>
                    <a:cubicBezTo>
                      <a:pt x="192" y="242"/>
                      <a:pt x="193" y="242"/>
                      <a:pt x="192" y="241"/>
                    </a:cubicBezTo>
                    <a:cubicBezTo>
                      <a:pt x="194" y="241"/>
                      <a:pt x="197" y="244"/>
                      <a:pt x="196" y="246"/>
                    </a:cubicBezTo>
                    <a:cubicBezTo>
                      <a:pt x="194" y="245"/>
                      <a:pt x="193" y="244"/>
                      <a:pt x="192" y="243"/>
                    </a:cubicBezTo>
                    <a:close/>
                    <a:moveTo>
                      <a:pt x="196" y="395"/>
                    </a:moveTo>
                    <a:cubicBezTo>
                      <a:pt x="198" y="395"/>
                      <a:pt x="198" y="396"/>
                      <a:pt x="198" y="398"/>
                    </a:cubicBezTo>
                    <a:cubicBezTo>
                      <a:pt x="197" y="399"/>
                      <a:pt x="194" y="396"/>
                      <a:pt x="196" y="395"/>
                    </a:cubicBezTo>
                    <a:close/>
                    <a:moveTo>
                      <a:pt x="197" y="410"/>
                    </a:moveTo>
                    <a:cubicBezTo>
                      <a:pt x="199" y="410"/>
                      <a:pt x="199" y="412"/>
                      <a:pt x="198" y="413"/>
                    </a:cubicBezTo>
                    <a:cubicBezTo>
                      <a:pt x="198" y="412"/>
                      <a:pt x="196" y="411"/>
                      <a:pt x="197" y="410"/>
                    </a:cubicBezTo>
                    <a:close/>
                    <a:moveTo>
                      <a:pt x="198" y="430"/>
                    </a:moveTo>
                    <a:cubicBezTo>
                      <a:pt x="199" y="430"/>
                      <a:pt x="199" y="431"/>
                      <a:pt x="200" y="431"/>
                    </a:cubicBezTo>
                    <a:cubicBezTo>
                      <a:pt x="200" y="432"/>
                      <a:pt x="199" y="432"/>
                      <a:pt x="200" y="433"/>
                    </a:cubicBezTo>
                    <a:cubicBezTo>
                      <a:pt x="198" y="433"/>
                      <a:pt x="197" y="433"/>
                      <a:pt x="197" y="431"/>
                    </a:cubicBezTo>
                    <a:cubicBezTo>
                      <a:pt x="197" y="431"/>
                      <a:pt x="198" y="430"/>
                      <a:pt x="198" y="430"/>
                    </a:cubicBezTo>
                    <a:close/>
                    <a:moveTo>
                      <a:pt x="202" y="445"/>
                    </a:moveTo>
                    <a:cubicBezTo>
                      <a:pt x="200" y="443"/>
                      <a:pt x="199" y="441"/>
                      <a:pt x="198" y="437"/>
                    </a:cubicBezTo>
                    <a:cubicBezTo>
                      <a:pt x="199" y="440"/>
                      <a:pt x="203" y="441"/>
                      <a:pt x="202" y="445"/>
                    </a:cubicBezTo>
                    <a:close/>
                    <a:moveTo>
                      <a:pt x="203" y="467"/>
                    </a:moveTo>
                    <a:cubicBezTo>
                      <a:pt x="205" y="468"/>
                      <a:pt x="202" y="470"/>
                      <a:pt x="201" y="471"/>
                    </a:cubicBezTo>
                    <a:cubicBezTo>
                      <a:pt x="200" y="470"/>
                      <a:pt x="203" y="468"/>
                      <a:pt x="203" y="467"/>
                    </a:cubicBezTo>
                    <a:close/>
                    <a:moveTo>
                      <a:pt x="203" y="491"/>
                    </a:moveTo>
                    <a:cubicBezTo>
                      <a:pt x="206" y="492"/>
                      <a:pt x="202" y="494"/>
                      <a:pt x="202" y="496"/>
                    </a:cubicBezTo>
                    <a:cubicBezTo>
                      <a:pt x="201" y="494"/>
                      <a:pt x="203" y="492"/>
                      <a:pt x="203" y="491"/>
                    </a:cubicBezTo>
                    <a:close/>
                    <a:moveTo>
                      <a:pt x="205" y="494"/>
                    </a:moveTo>
                    <a:cubicBezTo>
                      <a:pt x="206" y="494"/>
                      <a:pt x="207" y="495"/>
                      <a:pt x="208" y="496"/>
                    </a:cubicBezTo>
                    <a:cubicBezTo>
                      <a:pt x="208" y="497"/>
                      <a:pt x="207" y="498"/>
                      <a:pt x="206" y="498"/>
                    </a:cubicBezTo>
                    <a:cubicBezTo>
                      <a:pt x="205" y="498"/>
                      <a:pt x="204" y="497"/>
                      <a:pt x="204" y="496"/>
                    </a:cubicBezTo>
                    <a:cubicBezTo>
                      <a:pt x="205" y="495"/>
                      <a:pt x="206" y="495"/>
                      <a:pt x="205" y="494"/>
                    </a:cubicBezTo>
                    <a:close/>
                    <a:moveTo>
                      <a:pt x="210" y="510"/>
                    </a:moveTo>
                    <a:cubicBezTo>
                      <a:pt x="210" y="512"/>
                      <a:pt x="209" y="512"/>
                      <a:pt x="209" y="513"/>
                    </a:cubicBezTo>
                    <a:cubicBezTo>
                      <a:pt x="208" y="511"/>
                      <a:pt x="205" y="508"/>
                      <a:pt x="206" y="505"/>
                    </a:cubicBezTo>
                    <a:cubicBezTo>
                      <a:pt x="208" y="506"/>
                      <a:pt x="209" y="508"/>
                      <a:pt x="210" y="510"/>
                    </a:cubicBezTo>
                    <a:close/>
                    <a:moveTo>
                      <a:pt x="208" y="526"/>
                    </a:moveTo>
                    <a:cubicBezTo>
                      <a:pt x="208" y="526"/>
                      <a:pt x="209" y="526"/>
                      <a:pt x="209" y="526"/>
                    </a:cubicBezTo>
                    <a:cubicBezTo>
                      <a:pt x="209" y="527"/>
                      <a:pt x="211" y="529"/>
                      <a:pt x="210" y="530"/>
                    </a:cubicBezTo>
                    <a:cubicBezTo>
                      <a:pt x="208" y="530"/>
                      <a:pt x="207" y="528"/>
                      <a:pt x="208" y="526"/>
                    </a:cubicBezTo>
                    <a:close/>
                    <a:moveTo>
                      <a:pt x="210" y="539"/>
                    </a:moveTo>
                    <a:cubicBezTo>
                      <a:pt x="211" y="539"/>
                      <a:pt x="211" y="541"/>
                      <a:pt x="211" y="542"/>
                    </a:cubicBezTo>
                    <a:cubicBezTo>
                      <a:pt x="209" y="541"/>
                      <a:pt x="210" y="541"/>
                      <a:pt x="210" y="539"/>
                    </a:cubicBezTo>
                    <a:close/>
                    <a:moveTo>
                      <a:pt x="211" y="522"/>
                    </a:moveTo>
                    <a:cubicBezTo>
                      <a:pt x="212" y="522"/>
                      <a:pt x="212" y="523"/>
                      <a:pt x="212" y="524"/>
                    </a:cubicBezTo>
                    <a:cubicBezTo>
                      <a:pt x="212" y="524"/>
                      <a:pt x="209" y="524"/>
                      <a:pt x="211" y="524"/>
                    </a:cubicBezTo>
                    <a:cubicBezTo>
                      <a:pt x="211" y="523"/>
                      <a:pt x="210" y="523"/>
                      <a:pt x="211" y="522"/>
                    </a:cubicBezTo>
                    <a:close/>
                    <a:moveTo>
                      <a:pt x="213" y="612"/>
                    </a:moveTo>
                    <a:cubicBezTo>
                      <a:pt x="213" y="612"/>
                      <a:pt x="212" y="613"/>
                      <a:pt x="212" y="613"/>
                    </a:cubicBezTo>
                    <a:cubicBezTo>
                      <a:pt x="211" y="613"/>
                      <a:pt x="212" y="611"/>
                      <a:pt x="211" y="611"/>
                    </a:cubicBezTo>
                    <a:cubicBezTo>
                      <a:pt x="211" y="610"/>
                      <a:pt x="212" y="610"/>
                      <a:pt x="213" y="610"/>
                    </a:cubicBezTo>
                    <a:cubicBezTo>
                      <a:pt x="212" y="611"/>
                      <a:pt x="214" y="611"/>
                      <a:pt x="213" y="612"/>
                    </a:cubicBezTo>
                    <a:close/>
                    <a:moveTo>
                      <a:pt x="213" y="588"/>
                    </a:moveTo>
                    <a:cubicBezTo>
                      <a:pt x="213" y="586"/>
                      <a:pt x="214" y="586"/>
                      <a:pt x="214" y="585"/>
                    </a:cubicBezTo>
                    <a:cubicBezTo>
                      <a:pt x="215" y="585"/>
                      <a:pt x="215" y="585"/>
                      <a:pt x="216" y="585"/>
                    </a:cubicBezTo>
                    <a:cubicBezTo>
                      <a:pt x="216" y="587"/>
                      <a:pt x="214" y="587"/>
                      <a:pt x="215" y="588"/>
                    </a:cubicBezTo>
                    <a:cubicBezTo>
                      <a:pt x="213" y="589"/>
                      <a:pt x="214" y="588"/>
                      <a:pt x="213" y="588"/>
                    </a:cubicBezTo>
                    <a:close/>
                    <a:moveTo>
                      <a:pt x="214" y="575"/>
                    </a:moveTo>
                    <a:cubicBezTo>
                      <a:pt x="215" y="576"/>
                      <a:pt x="216" y="576"/>
                      <a:pt x="216" y="577"/>
                    </a:cubicBezTo>
                    <a:cubicBezTo>
                      <a:pt x="214" y="579"/>
                      <a:pt x="212" y="576"/>
                      <a:pt x="214" y="575"/>
                    </a:cubicBezTo>
                    <a:close/>
                    <a:moveTo>
                      <a:pt x="214" y="596"/>
                    </a:moveTo>
                    <a:cubicBezTo>
                      <a:pt x="215" y="596"/>
                      <a:pt x="215" y="598"/>
                      <a:pt x="216" y="597"/>
                    </a:cubicBezTo>
                    <a:cubicBezTo>
                      <a:pt x="216" y="599"/>
                      <a:pt x="216" y="599"/>
                      <a:pt x="215" y="600"/>
                    </a:cubicBezTo>
                    <a:cubicBezTo>
                      <a:pt x="215" y="599"/>
                      <a:pt x="213" y="597"/>
                      <a:pt x="214" y="596"/>
                    </a:cubicBezTo>
                    <a:close/>
                    <a:moveTo>
                      <a:pt x="213" y="567"/>
                    </a:moveTo>
                    <a:cubicBezTo>
                      <a:pt x="212" y="567"/>
                      <a:pt x="212" y="566"/>
                      <a:pt x="211" y="566"/>
                    </a:cubicBezTo>
                    <a:cubicBezTo>
                      <a:pt x="212" y="564"/>
                      <a:pt x="213" y="563"/>
                      <a:pt x="213" y="561"/>
                    </a:cubicBezTo>
                    <a:cubicBezTo>
                      <a:pt x="214" y="562"/>
                      <a:pt x="214" y="563"/>
                      <a:pt x="216" y="562"/>
                    </a:cubicBezTo>
                    <a:cubicBezTo>
                      <a:pt x="215" y="564"/>
                      <a:pt x="214" y="566"/>
                      <a:pt x="213" y="567"/>
                    </a:cubicBezTo>
                    <a:close/>
                    <a:moveTo>
                      <a:pt x="211" y="580"/>
                    </a:moveTo>
                    <a:cubicBezTo>
                      <a:pt x="214" y="581"/>
                      <a:pt x="211" y="584"/>
                      <a:pt x="211" y="584"/>
                    </a:cubicBezTo>
                    <a:cubicBezTo>
                      <a:pt x="210" y="582"/>
                      <a:pt x="211" y="582"/>
                      <a:pt x="211" y="580"/>
                    </a:cubicBezTo>
                    <a:close/>
                    <a:moveTo>
                      <a:pt x="212" y="593"/>
                    </a:moveTo>
                    <a:cubicBezTo>
                      <a:pt x="211" y="593"/>
                      <a:pt x="210" y="591"/>
                      <a:pt x="210" y="590"/>
                    </a:cubicBezTo>
                    <a:cubicBezTo>
                      <a:pt x="212" y="590"/>
                      <a:pt x="212" y="592"/>
                      <a:pt x="212" y="593"/>
                    </a:cubicBezTo>
                    <a:close/>
                    <a:moveTo>
                      <a:pt x="215" y="616"/>
                    </a:moveTo>
                    <a:cubicBezTo>
                      <a:pt x="219" y="619"/>
                      <a:pt x="213" y="624"/>
                      <a:pt x="211" y="626"/>
                    </a:cubicBezTo>
                    <a:cubicBezTo>
                      <a:pt x="212" y="623"/>
                      <a:pt x="214" y="619"/>
                      <a:pt x="215" y="616"/>
                    </a:cubicBezTo>
                    <a:close/>
                    <a:moveTo>
                      <a:pt x="217" y="604"/>
                    </a:moveTo>
                    <a:cubicBezTo>
                      <a:pt x="217" y="603"/>
                      <a:pt x="217" y="601"/>
                      <a:pt x="219" y="601"/>
                    </a:cubicBezTo>
                    <a:cubicBezTo>
                      <a:pt x="219" y="603"/>
                      <a:pt x="219" y="604"/>
                      <a:pt x="217" y="604"/>
                    </a:cubicBezTo>
                    <a:close/>
                    <a:moveTo>
                      <a:pt x="221" y="628"/>
                    </a:moveTo>
                    <a:cubicBezTo>
                      <a:pt x="220" y="627"/>
                      <a:pt x="219" y="627"/>
                      <a:pt x="219" y="625"/>
                    </a:cubicBezTo>
                    <a:cubicBezTo>
                      <a:pt x="221" y="625"/>
                      <a:pt x="221" y="627"/>
                      <a:pt x="221" y="628"/>
                    </a:cubicBezTo>
                    <a:close/>
                    <a:moveTo>
                      <a:pt x="219" y="595"/>
                    </a:moveTo>
                    <a:cubicBezTo>
                      <a:pt x="218" y="595"/>
                      <a:pt x="215" y="592"/>
                      <a:pt x="217" y="591"/>
                    </a:cubicBezTo>
                    <a:cubicBezTo>
                      <a:pt x="219" y="591"/>
                      <a:pt x="219" y="593"/>
                      <a:pt x="219" y="595"/>
                    </a:cubicBezTo>
                    <a:close/>
                    <a:moveTo>
                      <a:pt x="217" y="583"/>
                    </a:moveTo>
                    <a:cubicBezTo>
                      <a:pt x="215" y="583"/>
                      <a:pt x="216" y="579"/>
                      <a:pt x="218" y="580"/>
                    </a:cubicBezTo>
                    <a:cubicBezTo>
                      <a:pt x="219" y="582"/>
                      <a:pt x="217" y="581"/>
                      <a:pt x="217" y="583"/>
                    </a:cubicBezTo>
                    <a:close/>
                    <a:moveTo>
                      <a:pt x="215" y="645"/>
                    </a:moveTo>
                    <a:cubicBezTo>
                      <a:pt x="220" y="647"/>
                      <a:pt x="217" y="652"/>
                      <a:pt x="215" y="655"/>
                    </a:cubicBezTo>
                    <a:cubicBezTo>
                      <a:pt x="214" y="655"/>
                      <a:pt x="214" y="654"/>
                      <a:pt x="213" y="654"/>
                    </a:cubicBezTo>
                    <a:cubicBezTo>
                      <a:pt x="213" y="653"/>
                      <a:pt x="213" y="652"/>
                      <a:pt x="211" y="652"/>
                    </a:cubicBezTo>
                    <a:cubicBezTo>
                      <a:pt x="212" y="649"/>
                      <a:pt x="214" y="648"/>
                      <a:pt x="215" y="645"/>
                    </a:cubicBezTo>
                    <a:close/>
                    <a:moveTo>
                      <a:pt x="218" y="642"/>
                    </a:moveTo>
                    <a:cubicBezTo>
                      <a:pt x="218" y="641"/>
                      <a:pt x="219" y="640"/>
                      <a:pt x="219" y="639"/>
                    </a:cubicBezTo>
                    <a:cubicBezTo>
                      <a:pt x="221" y="640"/>
                      <a:pt x="221" y="641"/>
                      <a:pt x="222" y="642"/>
                    </a:cubicBezTo>
                    <a:cubicBezTo>
                      <a:pt x="222" y="644"/>
                      <a:pt x="221" y="644"/>
                      <a:pt x="220" y="645"/>
                    </a:cubicBezTo>
                    <a:cubicBezTo>
                      <a:pt x="219" y="645"/>
                      <a:pt x="219" y="643"/>
                      <a:pt x="218" y="642"/>
                    </a:cubicBezTo>
                    <a:close/>
                    <a:moveTo>
                      <a:pt x="220" y="633"/>
                    </a:moveTo>
                    <a:cubicBezTo>
                      <a:pt x="217" y="634"/>
                      <a:pt x="216" y="637"/>
                      <a:pt x="214" y="638"/>
                    </a:cubicBezTo>
                    <a:cubicBezTo>
                      <a:pt x="214" y="637"/>
                      <a:pt x="215" y="634"/>
                      <a:pt x="216" y="632"/>
                    </a:cubicBezTo>
                    <a:cubicBezTo>
                      <a:pt x="221" y="631"/>
                      <a:pt x="221" y="636"/>
                      <a:pt x="225" y="637"/>
                    </a:cubicBezTo>
                    <a:cubicBezTo>
                      <a:pt x="223" y="639"/>
                      <a:pt x="221" y="635"/>
                      <a:pt x="220" y="633"/>
                    </a:cubicBezTo>
                    <a:close/>
                    <a:moveTo>
                      <a:pt x="222" y="610"/>
                    </a:moveTo>
                    <a:cubicBezTo>
                      <a:pt x="217" y="610"/>
                      <a:pt x="222" y="605"/>
                      <a:pt x="222" y="603"/>
                    </a:cubicBezTo>
                    <a:cubicBezTo>
                      <a:pt x="223" y="606"/>
                      <a:pt x="223" y="608"/>
                      <a:pt x="222" y="610"/>
                    </a:cubicBezTo>
                    <a:close/>
                    <a:moveTo>
                      <a:pt x="218" y="574"/>
                    </a:moveTo>
                    <a:cubicBezTo>
                      <a:pt x="216" y="573"/>
                      <a:pt x="215" y="571"/>
                      <a:pt x="217" y="569"/>
                    </a:cubicBezTo>
                    <a:cubicBezTo>
                      <a:pt x="218" y="569"/>
                      <a:pt x="217" y="570"/>
                      <a:pt x="219" y="570"/>
                    </a:cubicBezTo>
                    <a:cubicBezTo>
                      <a:pt x="219" y="572"/>
                      <a:pt x="218" y="572"/>
                      <a:pt x="218" y="574"/>
                    </a:cubicBezTo>
                    <a:close/>
                    <a:moveTo>
                      <a:pt x="213" y="528"/>
                    </a:moveTo>
                    <a:cubicBezTo>
                      <a:pt x="214" y="526"/>
                      <a:pt x="216" y="528"/>
                      <a:pt x="216" y="530"/>
                    </a:cubicBezTo>
                    <a:cubicBezTo>
                      <a:pt x="215" y="530"/>
                      <a:pt x="215" y="528"/>
                      <a:pt x="213" y="528"/>
                    </a:cubicBezTo>
                    <a:close/>
                    <a:moveTo>
                      <a:pt x="216" y="510"/>
                    </a:moveTo>
                    <a:cubicBezTo>
                      <a:pt x="215" y="510"/>
                      <a:pt x="214" y="509"/>
                      <a:pt x="215" y="508"/>
                    </a:cubicBezTo>
                    <a:cubicBezTo>
                      <a:pt x="216" y="509"/>
                      <a:pt x="217" y="510"/>
                      <a:pt x="216" y="510"/>
                    </a:cubicBezTo>
                    <a:close/>
                    <a:moveTo>
                      <a:pt x="214" y="521"/>
                    </a:moveTo>
                    <a:cubicBezTo>
                      <a:pt x="212" y="520"/>
                      <a:pt x="213" y="516"/>
                      <a:pt x="214" y="516"/>
                    </a:cubicBezTo>
                    <a:cubicBezTo>
                      <a:pt x="217" y="517"/>
                      <a:pt x="214" y="519"/>
                      <a:pt x="214" y="521"/>
                    </a:cubicBezTo>
                    <a:close/>
                    <a:moveTo>
                      <a:pt x="212" y="538"/>
                    </a:moveTo>
                    <a:cubicBezTo>
                      <a:pt x="211" y="536"/>
                      <a:pt x="211" y="534"/>
                      <a:pt x="212" y="532"/>
                    </a:cubicBezTo>
                    <a:cubicBezTo>
                      <a:pt x="215" y="533"/>
                      <a:pt x="216" y="538"/>
                      <a:pt x="212" y="538"/>
                    </a:cubicBezTo>
                    <a:close/>
                    <a:moveTo>
                      <a:pt x="210" y="502"/>
                    </a:moveTo>
                    <a:cubicBezTo>
                      <a:pt x="212" y="502"/>
                      <a:pt x="212" y="504"/>
                      <a:pt x="212" y="506"/>
                    </a:cubicBezTo>
                    <a:cubicBezTo>
                      <a:pt x="211" y="505"/>
                      <a:pt x="209" y="504"/>
                      <a:pt x="210" y="502"/>
                    </a:cubicBezTo>
                    <a:close/>
                    <a:moveTo>
                      <a:pt x="214" y="475"/>
                    </a:moveTo>
                    <a:cubicBezTo>
                      <a:pt x="215" y="477"/>
                      <a:pt x="215" y="482"/>
                      <a:pt x="212" y="482"/>
                    </a:cubicBezTo>
                    <a:cubicBezTo>
                      <a:pt x="211" y="479"/>
                      <a:pt x="212" y="477"/>
                      <a:pt x="214" y="475"/>
                    </a:cubicBezTo>
                    <a:close/>
                    <a:moveTo>
                      <a:pt x="213" y="463"/>
                    </a:moveTo>
                    <a:cubicBezTo>
                      <a:pt x="214" y="464"/>
                      <a:pt x="214" y="466"/>
                      <a:pt x="214" y="467"/>
                    </a:cubicBezTo>
                    <a:cubicBezTo>
                      <a:pt x="213" y="466"/>
                      <a:pt x="212" y="464"/>
                      <a:pt x="213" y="463"/>
                    </a:cubicBezTo>
                    <a:close/>
                    <a:moveTo>
                      <a:pt x="214" y="252"/>
                    </a:moveTo>
                    <a:cubicBezTo>
                      <a:pt x="213" y="254"/>
                      <a:pt x="212" y="252"/>
                      <a:pt x="212" y="253"/>
                    </a:cubicBezTo>
                    <a:cubicBezTo>
                      <a:pt x="210" y="252"/>
                      <a:pt x="213" y="252"/>
                      <a:pt x="212" y="250"/>
                    </a:cubicBezTo>
                    <a:cubicBezTo>
                      <a:pt x="214" y="250"/>
                      <a:pt x="213" y="252"/>
                      <a:pt x="214" y="252"/>
                    </a:cubicBezTo>
                    <a:close/>
                    <a:moveTo>
                      <a:pt x="209" y="161"/>
                    </a:moveTo>
                    <a:cubicBezTo>
                      <a:pt x="211" y="158"/>
                      <a:pt x="205" y="156"/>
                      <a:pt x="206" y="153"/>
                    </a:cubicBezTo>
                    <a:cubicBezTo>
                      <a:pt x="209" y="154"/>
                      <a:pt x="210" y="157"/>
                      <a:pt x="213" y="159"/>
                    </a:cubicBezTo>
                    <a:cubicBezTo>
                      <a:pt x="211" y="159"/>
                      <a:pt x="211" y="161"/>
                      <a:pt x="209" y="161"/>
                    </a:cubicBezTo>
                    <a:close/>
                    <a:moveTo>
                      <a:pt x="203" y="131"/>
                    </a:moveTo>
                    <a:cubicBezTo>
                      <a:pt x="203" y="130"/>
                      <a:pt x="205" y="131"/>
                      <a:pt x="205" y="130"/>
                    </a:cubicBezTo>
                    <a:cubicBezTo>
                      <a:pt x="208" y="130"/>
                      <a:pt x="207" y="135"/>
                      <a:pt x="209" y="136"/>
                    </a:cubicBezTo>
                    <a:cubicBezTo>
                      <a:pt x="207" y="136"/>
                      <a:pt x="205" y="133"/>
                      <a:pt x="203" y="131"/>
                    </a:cubicBezTo>
                    <a:close/>
                    <a:moveTo>
                      <a:pt x="204" y="108"/>
                    </a:moveTo>
                    <a:cubicBezTo>
                      <a:pt x="204" y="109"/>
                      <a:pt x="204" y="110"/>
                      <a:pt x="205" y="110"/>
                    </a:cubicBezTo>
                    <a:cubicBezTo>
                      <a:pt x="200" y="113"/>
                      <a:pt x="207" y="117"/>
                      <a:pt x="206" y="120"/>
                    </a:cubicBezTo>
                    <a:cubicBezTo>
                      <a:pt x="207" y="122"/>
                      <a:pt x="207" y="119"/>
                      <a:pt x="208" y="120"/>
                    </a:cubicBezTo>
                    <a:cubicBezTo>
                      <a:pt x="208" y="121"/>
                      <a:pt x="208" y="122"/>
                      <a:pt x="208" y="123"/>
                    </a:cubicBezTo>
                    <a:cubicBezTo>
                      <a:pt x="203" y="122"/>
                      <a:pt x="204" y="115"/>
                      <a:pt x="199" y="115"/>
                    </a:cubicBezTo>
                    <a:cubicBezTo>
                      <a:pt x="199" y="115"/>
                      <a:pt x="199" y="116"/>
                      <a:pt x="198" y="116"/>
                    </a:cubicBezTo>
                    <a:cubicBezTo>
                      <a:pt x="198" y="121"/>
                      <a:pt x="202" y="122"/>
                      <a:pt x="203" y="125"/>
                    </a:cubicBezTo>
                    <a:cubicBezTo>
                      <a:pt x="203" y="127"/>
                      <a:pt x="202" y="127"/>
                      <a:pt x="202" y="129"/>
                    </a:cubicBezTo>
                    <a:cubicBezTo>
                      <a:pt x="199" y="127"/>
                      <a:pt x="199" y="123"/>
                      <a:pt x="196" y="123"/>
                    </a:cubicBezTo>
                    <a:cubicBezTo>
                      <a:pt x="196" y="121"/>
                      <a:pt x="196" y="120"/>
                      <a:pt x="194" y="120"/>
                    </a:cubicBezTo>
                    <a:cubicBezTo>
                      <a:pt x="193" y="118"/>
                      <a:pt x="195" y="118"/>
                      <a:pt x="195" y="116"/>
                    </a:cubicBezTo>
                    <a:cubicBezTo>
                      <a:pt x="195" y="115"/>
                      <a:pt x="194" y="116"/>
                      <a:pt x="194" y="115"/>
                    </a:cubicBezTo>
                    <a:cubicBezTo>
                      <a:pt x="193" y="115"/>
                      <a:pt x="192" y="115"/>
                      <a:pt x="191" y="115"/>
                    </a:cubicBezTo>
                    <a:cubicBezTo>
                      <a:pt x="191" y="114"/>
                      <a:pt x="190" y="113"/>
                      <a:pt x="189" y="112"/>
                    </a:cubicBezTo>
                    <a:cubicBezTo>
                      <a:pt x="193" y="110"/>
                      <a:pt x="198" y="109"/>
                      <a:pt x="204" y="108"/>
                    </a:cubicBezTo>
                    <a:close/>
                    <a:moveTo>
                      <a:pt x="186" y="115"/>
                    </a:moveTo>
                    <a:cubicBezTo>
                      <a:pt x="187" y="115"/>
                      <a:pt x="187" y="117"/>
                      <a:pt x="188" y="117"/>
                    </a:cubicBezTo>
                    <a:cubicBezTo>
                      <a:pt x="188" y="119"/>
                      <a:pt x="186" y="120"/>
                      <a:pt x="184" y="121"/>
                    </a:cubicBezTo>
                    <a:cubicBezTo>
                      <a:pt x="183" y="118"/>
                      <a:pt x="185" y="117"/>
                      <a:pt x="186" y="115"/>
                    </a:cubicBezTo>
                    <a:close/>
                    <a:moveTo>
                      <a:pt x="181" y="126"/>
                    </a:moveTo>
                    <a:cubicBezTo>
                      <a:pt x="181" y="126"/>
                      <a:pt x="182" y="126"/>
                      <a:pt x="182" y="126"/>
                    </a:cubicBezTo>
                    <a:cubicBezTo>
                      <a:pt x="182" y="126"/>
                      <a:pt x="182" y="126"/>
                      <a:pt x="183" y="126"/>
                    </a:cubicBezTo>
                    <a:cubicBezTo>
                      <a:pt x="181" y="128"/>
                      <a:pt x="181" y="130"/>
                      <a:pt x="178" y="130"/>
                    </a:cubicBezTo>
                    <a:cubicBezTo>
                      <a:pt x="178" y="127"/>
                      <a:pt x="181" y="128"/>
                      <a:pt x="181" y="126"/>
                    </a:cubicBezTo>
                    <a:close/>
                    <a:moveTo>
                      <a:pt x="176" y="141"/>
                    </a:moveTo>
                    <a:cubicBezTo>
                      <a:pt x="177" y="140"/>
                      <a:pt x="177" y="140"/>
                      <a:pt x="177" y="138"/>
                    </a:cubicBezTo>
                    <a:cubicBezTo>
                      <a:pt x="179" y="138"/>
                      <a:pt x="178" y="141"/>
                      <a:pt x="176" y="141"/>
                    </a:cubicBezTo>
                    <a:close/>
                    <a:moveTo>
                      <a:pt x="177" y="115"/>
                    </a:moveTo>
                    <a:cubicBezTo>
                      <a:pt x="176" y="117"/>
                      <a:pt x="178" y="117"/>
                      <a:pt x="178" y="118"/>
                    </a:cubicBezTo>
                    <a:cubicBezTo>
                      <a:pt x="177" y="120"/>
                      <a:pt x="176" y="122"/>
                      <a:pt x="174" y="123"/>
                    </a:cubicBezTo>
                    <a:cubicBezTo>
                      <a:pt x="171" y="121"/>
                      <a:pt x="170" y="118"/>
                      <a:pt x="169" y="116"/>
                    </a:cubicBezTo>
                    <a:cubicBezTo>
                      <a:pt x="172" y="116"/>
                      <a:pt x="174" y="115"/>
                      <a:pt x="177" y="115"/>
                    </a:cubicBezTo>
                    <a:close/>
                    <a:moveTo>
                      <a:pt x="164" y="116"/>
                    </a:moveTo>
                    <a:cubicBezTo>
                      <a:pt x="165" y="121"/>
                      <a:pt x="169" y="123"/>
                      <a:pt x="169" y="128"/>
                    </a:cubicBezTo>
                    <a:cubicBezTo>
                      <a:pt x="162" y="127"/>
                      <a:pt x="160" y="122"/>
                      <a:pt x="157" y="117"/>
                    </a:cubicBezTo>
                    <a:cubicBezTo>
                      <a:pt x="160" y="117"/>
                      <a:pt x="161" y="116"/>
                      <a:pt x="164" y="116"/>
                    </a:cubicBezTo>
                    <a:close/>
                    <a:moveTo>
                      <a:pt x="157" y="128"/>
                    </a:moveTo>
                    <a:cubicBezTo>
                      <a:pt x="158" y="129"/>
                      <a:pt x="159" y="131"/>
                      <a:pt x="161" y="132"/>
                    </a:cubicBezTo>
                    <a:cubicBezTo>
                      <a:pt x="160" y="134"/>
                      <a:pt x="158" y="135"/>
                      <a:pt x="157" y="136"/>
                    </a:cubicBezTo>
                    <a:cubicBezTo>
                      <a:pt x="152" y="135"/>
                      <a:pt x="155" y="130"/>
                      <a:pt x="157" y="128"/>
                    </a:cubicBezTo>
                    <a:close/>
                    <a:moveTo>
                      <a:pt x="154" y="121"/>
                    </a:moveTo>
                    <a:cubicBezTo>
                      <a:pt x="154" y="122"/>
                      <a:pt x="155" y="123"/>
                      <a:pt x="155" y="124"/>
                    </a:cubicBezTo>
                    <a:cubicBezTo>
                      <a:pt x="152" y="125"/>
                      <a:pt x="152" y="128"/>
                      <a:pt x="149" y="128"/>
                    </a:cubicBezTo>
                    <a:cubicBezTo>
                      <a:pt x="149" y="124"/>
                      <a:pt x="152" y="123"/>
                      <a:pt x="154" y="121"/>
                    </a:cubicBezTo>
                    <a:close/>
                    <a:moveTo>
                      <a:pt x="149" y="119"/>
                    </a:moveTo>
                    <a:cubicBezTo>
                      <a:pt x="148" y="120"/>
                      <a:pt x="147" y="122"/>
                      <a:pt x="145" y="123"/>
                    </a:cubicBezTo>
                    <a:cubicBezTo>
                      <a:pt x="145" y="121"/>
                      <a:pt x="143" y="121"/>
                      <a:pt x="143" y="118"/>
                    </a:cubicBezTo>
                    <a:cubicBezTo>
                      <a:pt x="145" y="118"/>
                      <a:pt x="146" y="120"/>
                      <a:pt x="149" y="119"/>
                    </a:cubicBezTo>
                    <a:close/>
                    <a:moveTo>
                      <a:pt x="141" y="131"/>
                    </a:moveTo>
                    <a:cubicBezTo>
                      <a:pt x="140" y="130"/>
                      <a:pt x="142" y="129"/>
                      <a:pt x="142" y="128"/>
                    </a:cubicBezTo>
                    <a:cubicBezTo>
                      <a:pt x="144" y="129"/>
                      <a:pt x="141" y="130"/>
                      <a:pt x="141" y="131"/>
                    </a:cubicBezTo>
                    <a:close/>
                    <a:moveTo>
                      <a:pt x="139" y="129"/>
                    </a:moveTo>
                    <a:cubicBezTo>
                      <a:pt x="138" y="129"/>
                      <a:pt x="138" y="127"/>
                      <a:pt x="137" y="127"/>
                    </a:cubicBezTo>
                    <a:cubicBezTo>
                      <a:pt x="138" y="125"/>
                      <a:pt x="141" y="121"/>
                      <a:pt x="142" y="125"/>
                    </a:cubicBezTo>
                    <a:cubicBezTo>
                      <a:pt x="142" y="127"/>
                      <a:pt x="140" y="128"/>
                      <a:pt x="139" y="129"/>
                    </a:cubicBezTo>
                    <a:close/>
                    <a:moveTo>
                      <a:pt x="134" y="124"/>
                    </a:moveTo>
                    <a:cubicBezTo>
                      <a:pt x="135" y="121"/>
                      <a:pt x="138" y="117"/>
                      <a:pt x="142" y="116"/>
                    </a:cubicBezTo>
                    <a:cubicBezTo>
                      <a:pt x="139" y="118"/>
                      <a:pt x="137" y="121"/>
                      <a:pt x="134" y="124"/>
                    </a:cubicBezTo>
                    <a:close/>
                    <a:moveTo>
                      <a:pt x="139" y="115"/>
                    </a:moveTo>
                    <a:cubicBezTo>
                      <a:pt x="137" y="118"/>
                      <a:pt x="135" y="119"/>
                      <a:pt x="133" y="121"/>
                    </a:cubicBezTo>
                    <a:cubicBezTo>
                      <a:pt x="132" y="122"/>
                      <a:pt x="132" y="120"/>
                      <a:pt x="131" y="120"/>
                    </a:cubicBezTo>
                    <a:cubicBezTo>
                      <a:pt x="131" y="116"/>
                      <a:pt x="135" y="115"/>
                      <a:pt x="139" y="115"/>
                    </a:cubicBezTo>
                    <a:close/>
                    <a:moveTo>
                      <a:pt x="132" y="127"/>
                    </a:moveTo>
                    <a:cubicBezTo>
                      <a:pt x="130" y="130"/>
                      <a:pt x="129" y="132"/>
                      <a:pt x="126" y="133"/>
                    </a:cubicBezTo>
                    <a:cubicBezTo>
                      <a:pt x="127" y="130"/>
                      <a:pt x="129" y="129"/>
                      <a:pt x="130" y="127"/>
                    </a:cubicBezTo>
                    <a:cubicBezTo>
                      <a:pt x="131" y="127"/>
                      <a:pt x="131" y="127"/>
                      <a:pt x="132" y="127"/>
                    </a:cubicBezTo>
                    <a:close/>
                    <a:moveTo>
                      <a:pt x="125" y="130"/>
                    </a:moveTo>
                    <a:cubicBezTo>
                      <a:pt x="125" y="127"/>
                      <a:pt x="127" y="126"/>
                      <a:pt x="128" y="123"/>
                    </a:cubicBezTo>
                    <a:cubicBezTo>
                      <a:pt x="132" y="125"/>
                      <a:pt x="127" y="129"/>
                      <a:pt x="125" y="130"/>
                    </a:cubicBezTo>
                    <a:close/>
                    <a:moveTo>
                      <a:pt x="126" y="115"/>
                    </a:moveTo>
                    <a:cubicBezTo>
                      <a:pt x="126" y="116"/>
                      <a:pt x="124" y="117"/>
                      <a:pt x="124" y="118"/>
                    </a:cubicBezTo>
                    <a:cubicBezTo>
                      <a:pt x="123" y="117"/>
                      <a:pt x="125" y="115"/>
                      <a:pt x="126" y="115"/>
                    </a:cubicBezTo>
                    <a:close/>
                    <a:moveTo>
                      <a:pt x="126" y="118"/>
                    </a:moveTo>
                    <a:cubicBezTo>
                      <a:pt x="127" y="120"/>
                      <a:pt x="124" y="125"/>
                      <a:pt x="121" y="126"/>
                    </a:cubicBezTo>
                    <a:cubicBezTo>
                      <a:pt x="119" y="123"/>
                      <a:pt x="125" y="121"/>
                      <a:pt x="126" y="118"/>
                    </a:cubicBezTo>
                    <a:close/>
                    <a:moveTo>
                      <a:pt x="122" y="132"/>
                    </a:moveTo>
                    <a:cubicBezTo>
                      <a:pt x="124" y="134"/>
                      <a:pt x="121" y="136"/>
                      <a:pt x="120" y="137"/>
                    </a:cubicBezTo>
                    <a:cubicBezTo>
                      <a:pt x="118" y="135"/>
                      <a:pt x="122" y="134"/>
                      <a:pt x="122" y="132"/>
                    </a:cubicBezTo>
                    <a:close/>
                    <a:moveTo>
                      <a:pt x="116" y="114"/>
                    </a:moveTo>
                    <a:cubicBezTo>
                      <a:pt x="117" y="114"/>
                      <a:pt x="118" y="114"/>
                      <a:pt x="119" y="114"/>
                    </a:cubicBezTo>
                    <a:cubicBezTo>
                      <a:pt x="119" y="116"/>
                      <a:pt x="118" y="117"/>
                      <a:pt x="115" y="117"/>
                    </a:cubicBezTo>
                    <a:cubicBezTo>
                      <a:pt x="115" y="115"/>
                      <a:pt x="117" y="115"/>
                      <a:pt x="116" y="114"/>
                    </a:cubicBezTo>
                    <a:close/>
                    <a:moveTo>
                      <a:pt x="118" y="128"/>
                    </a:moveTo>
                    <a:cubicBezTo>
                      <a:pt x="122" y="128"/>
                      <a:pt x="118" y="132"/>
                      <a:pt x="117" y="133"/>
                    </a:cubicBezTo>
                    <a:cubicBezTo>
                      <a:pt x="115" y="133"/>
                      <a:pt x="116" y="131"/>
                      <a:pt x="114" y="130"/>
                    </a:cubicBezTo>
                    <a:cubicBezTo>
                      <a:pt x="114" y="128"/>
                      <a:pt x="117" y="129"/>
                      <a:pt x="118" y="128"/>
                    </a:cubicBezTo>
                    <a:close/>
                    <a:moveTo>
                      <a:pt x="114" y="123"/>
                    </a:moveTo>
                    <a:cubicBezTo>
                      <a:pt x="115" y="124"/>
                      <a:pt x="112" y="125"/>
                      <a:pt x="112" y="127"/>
                    </a:cubicBezTo>
                    <a:cubicBezTo>
                      <a:pt x="110" y="125"/>
                      <a:pt x="114" y="124"/>
                      <a:pt x="114" y="123"/>
                    </a:cubicBezTo>
                    <a:close/>
                    <a:moveTo>
                      <a:pt x="106" y="115"/>
                    </a:moveTo>
                    <a:cubicBezTo>
                      <a:pt x="106" y="115"/>
                      <a:pt x="107" y="115"/>
                      <a:pt x="107" y="114"/>
                    </a:cubicBezTo>
                    <a:cubicBezTo>
                      <a:pt x="108" y="114"/>
                      <a:pt x="106" y="115"/>
                      <a:pt x="107" y="116"/>
                    </a:cubicBezTo>
                    <a:cubicBezTo>
                      <a:pt x="108" y="116"/>
                      <a:pt x="109" y="114"/>
                      <a:pt x="108" y="114"/>
                    </a:cubicBezTo>
                    <a:cubicBezTo>
                      <a:pt x="109" y="113"/>
                      <a:pt x="110" y="114"/>
                      <a:pt x="110" y="116"/>
                    </a:cubicBezTo>
                    <a:cubicBezTo>
                      <a:pt x="108" y="116"/>
                      <a:pt x="108" y="118"/>
                      <a:pt x="105" y="119"/>
                    </a:cubicBezTo>
                    <a:cubicBezTo>
                      <a:pt x="106" y="117"/>
                      <a:pt x="107" y="116"/>
                      <a:pt x="106" y="115"/>
                    </a:cubicBezTo>
                    <a:close/>
                    <a:moveTo>
                      <a:pt x="108" y="146"/>
                    </a:moveTo>
                    <a:cubicBezTo>
                      <a:pt x="108" y="147"/>
                      <a:pt x="106" y="147"/>
                      <a:pt x="106" y="148"/>
                    </a:cubicBezTo>
                    <a:cubicBezTo>
                      <a:pt x="105" y="148"/>
                      <a:pt x="104" y="147"/>
                      <a:pt x="104" y="146"/>
                    </a:cubicBezTo>
                    <a:cubicBezTo>
                      <a:pt x="104" y="143"/>
                      <a:pt x="107" y="144"/>
                      <a:pt x="108" y="146"/>
                    </a:cubicBezTo>
                    <a:close/>
                    <a:moveTo>
                      <a:pt x="100" y="186"/>
                    </a:moveTo>
                    <a:cubicBezTo>
                      <a:pt x="99" y="184"/>
                      <a:pt x="99" y="181"/>
                      <a:pt x="99" y="180"/>
                    </a:cubicBezTo>
                    <a:cubicBezTo>
                      <a:pt x="101" y="179"/>
                      <a:pt x="102" y="179"/>
                      <a:pt x="103" y="177"/>
                    </a:cubicBezTo>
                    <a:cubicBezTo>
                      <a:pt x="106" y="179"/>
                      <a:pt x="101" y="183"/>
                      <a:pt x="100" y="186"/>
                    </a:cubicBezTo>
                    <a:close/>
                    <a:moveTo>
                      <a:pt x="99" y="171"/>
                    </a:moveTo>
                    <a:cubicBezTo>
                      <a:pt x="97" y="170"/>
                      <a:pt x="98" y="167"/>
                      <a:pt x="98" y="165"/>
                    </a:cubicBezTo>
                    <a:cubicBezTo>
                      <a:pt x="98" y="165"/>
                      <a:pt x="100" y="165"/>
                      <a:pt x="100" y="164"/>
                    </a:cubicBezTo>
                    <a:cubicBezTo>
                      <a:pt x="103" y="166"/>
                      <a:pt x="100" y="169"/>
                      <a:pt x="99" y="171"/>
                    </a:cubicBezTo>
                    <a:close/>
                    <a:moveTo>
                      <a:pt x="101" y="118"/>
                    </a:moveTo>
                    <a:cubicBezTo>
                      <a:pt x="100" y="120"/>
                      <a:pt x="99" y="122"/>
                      <a:pt x="97" y="123"/>
                    </a:cubicBezTo>
                    <a:cubicBezTo>
                      <a:pt x="96" y="120"/>
                      <a:pt x="99" y="119"/>
                      <a:pt x="99" y="116"/>
                    </a:cubicBezTo>
                    <a:cubicBezTo>
                      <a:pt x="101" y="116"/>
                      <a:pt x="101" y="118"/>
                      <a:pt x="101" y="118"/>
                    </a:cubicBezTo>
                    <a:close/>
                    <a:moveTo>
                      <a:pt x="100" y="111"/>
                    </a:moveTo>
                    <a:cubicBezTo>
                      <a:pt x="98" y="113"/>
                      <a:pt x="94" y="113"/>
                      <a:pt x="92" y="116"/>
                    </a:cubicBezTo>
                    <a:cubicBezTo>
                      <a:pt x="91" y="117"/>
                      <a:pt x="91" y="114"/>
                      <a:pt x="91" y="116"/>
                    </a:cubicBezTo>
                    <a:cubicBezTo>
                      <a:pt x="90" y="113"/>
                      <a:pt x="97" y="111"/>
                      <a:pt x="100" y="111"/>
                    </a:cubicBezTo>
                    <a:close/>
                    <a:moveTo>
                      <a:pt x="91" y="123"/>
                    </a:moveTo>
                    <a:cubicBezTo>
                      <a:pt x="91" y="124"/>
                      <a:pt x="88" y="126"/>
                      <a:pt x="89" y="128"/>
                    </a:cubicBezTo>
                    <a:cubicBezTo>
                      <a:pt x="89" y="129"/>
                      <a:pt x="88" y="127"/>
                      <a:pt x="87" y="127"/>
                    </a:cubicBezTo>
                    <a:cubicBezTo>
                      <a:pt x="88" y="126"/>
                      <a:pt x="89" y="123"/>
                      <a:pt x="91" y="123"/>
                    </a:cubicBezTo>
                    <a:close/>
                    <a:moveTo>
                      <a:pt x="63" y="155"/>
                    </a:moveTo>
                    <a:cubicBezTo>
                      <a:pt x="62" y="158"/>
                      <a:pt x="57" y="169"/>
                      <a:pt x="51" y="170"/>
                    </a:cubicBezTo>
                    <a:cubicBezTo>
                      <a:pt x="54" y="164"/>
                      <a:pt x="60" y="161"/>
                      <a:pt x="63" y="155"/>
                    </a:cubicBezTo>
                    <a:close/>
                    <a:moveTo>
                      <a:pt x="45" y="191"/>
                    </a:moveTo>
                    <a:cubicBezTo>
                      <a:pt x="44" y="194"/>
                      <a:pt x="41" y="196"/>
                      <a:pt x="39" y="198"/>
                    </a:cubicBezTo>
                    <a:cubicBezTo>
                      <a:pt x="39" y="196"/>
                      <a:pt x="42" y="192"/>
                      <a:pt x="45" y="191"/>
                    </a:cubicBezTo>
                    <a:close/>
                    <a:moveTo>
                      <a:pt x="35" y="205"/>
                    </a:moveTo>
                    <a:cubicBezTo>
                      <a:pt x="35" y="204"/>
                      <a:pt x="36" y="204"/>
                      <a:pt x="36" y="204"/>
                    </a:cubicBezTo>
                    <a:cubicBezTo>
                      <a:pt x="34" y="209"/>
                      <a:pt x="30" y="213"/>
                      <a:pt x="27" y="217"/>
                    </a:cubicBezTo>
                    <a:cubicBezTo>
                      <a:pt x="24" y="221"/>
                      <a:pt x="22" y="226"/>
                      <a:pt x="17" y="227"/>
                    </a:cubicBezTo>
                    <a:cubicBezTo>
                      <a:pt x="22" y="219"/>
                      <a:pt x="29" y="212"/>
                      <a:pt x="35" y="205"/>
                    </a:cubicBezTo>
                    <a:close/>
                    <a:moveTo>
                      <a:pt x="19" y="244"/>
                    </a:moveTo>
                    <a:cubicBezTo>
                      <a:pt x="20" y="242"/>
                      <a:pt x="17" y="240"/>
                      <a:pt x="16" y="241"/>
                    </a:cubicBezTo>
                    <a:cubicBezTo>
                      <a:pt x="15" y="240"/>
                      <a:pt x="14" y="238"/>
                      <a:pt x="14" y="236"/>
                    </a:cubicBezTo>
                    <a:cubicBezTo>
                      <a:pt x="14" y="236"/>
                      <a:pt x="15" y="235"/>
                      <a:pt x="15" y="235"/>
                    </a:cubicBezTo>
                    <a:cubicBezTo>
                      <a:pt x="22" y="239"/>
                      <a:pt x="28" y="247"/>
                      <a:pt x="31" y="253"/>
                    </a:cubicBezTo>
                    <a:cubicBezTo>
                      <a:pt x="27" y="250"/>
                      <a:pt x="24" y="244"/>
                      <a:pt x="19" y="244"/>
                    </a:cubicBezTo>
                    <a:close/>
                    <a:moveTo>
                      <a:pt x="56" y="271"/>
                    </a:moveTo>
                    <a:cubicBezTo>
                      <a:pt x="52" y="265"/>
                      <a:pt x="46" y="262"/>
                      <a:pt x="42" y="257"/>
                    </a:cubicBezTo>
                    <a:cubicBezTo>
                      <a:pt x="42" y="256"/>
                      <a:pt x="41" y="256"/>
                      <a:pt x="42" y="255"/>
                    </a:cubicBezTo>
                    <a:cubicBezTo>
                      <a:pt x="40" y="254"/>
                      <a:pt x="38" y="252"/>
                      <a:pt x="37" y="250"/>
                    </a:cubicBezTo>
                    <a:cubicBezTo>
                      <a:pt x="45" y="255"/>
                      <a:pt x="53" y="265"/>
                      <a:pt x="60" y="272"/>
                    </a:cubicBezTo>
                    <a:cubicBezTo>
                      <a:pt x="58" y="274"/>
                      <a:pt x="58" y="270"/>
                      <a:pt x="56" y="271"/>
                    </a:cubicBezTo>
                    <a:close/>
                    <a:moveTo>
                      <a:pt x="62" y="281"/>
                    </a:moveTo>
                    <a:cubicBezTo>
                      <a:pt x="63" y="281"/>
                      <a:pt x="65" y="283"/>
                      <a:pt x="66" y="285"/>
                    </a:cubicBezTo>
                    <a:cubicBezTo>
                      <a:pt x="64" y="284"/>
                      <a:pt x="64" y="282"/>
                      <a:pt x="62" y="281"/>
                    </a:cubicBezTo>
                    <a:close/>
                    <a:moveTo>
                      <a:pt x="56" y="265"/>
                    </a:moveTo>
                    <a:cubicBezTo>
                      <a:pt x="50" y="255"/>
                      <a:pt x="41" y="249"/>
                      <a:pt x="33" y="241"/>
                    </a:cubicBezTo>
                    <a:cubicBezTo>
                      <a:pt x="32" y="241"/>
                      <a:pt x="31" y="241"/>
                      <a:pt x="30" y="241"/>
                    </a:cubicBezTo>
                    <a:cubicBezTo>
                      <a:pt x="28" y="238"/>
                      <a:pt x="27" y="235"/>
                      <a:pt x="24" y="234"/>
                    </a:cubicBezTo>
                    <a:cubicBezTo>
                      <a:pt x="24" y="232"/>
                      <a:pt x="26" y="229"/>
                      <a:pt x="24" y="228"/>
                    </a:cubicBezTo>
                    <a:cubicBezTo>
                      <a:pt x="21" y="228"/>
                      <a:pt x="24" y="230"/>
                      <a:pt x="22" y="231"/>
                    </a:cubicBezTo>
                    <a:cubicBezTo>
                      <a:pt x="18" y="228"/>
                      <a:pt x="27" y="226"/>
                      <a:pt x="27" y="222"/>
                    </a:cubicBezTo>
                    <a:cubicBezTo>
                      <a:pt x="29" y="221"/>
                      <a:pt x="29" y="220"/>
                      <a:pt x="30" y="219"/>
                    </a:cubicBezTo>
                    <a:cubicBezTo>
                      <a:pt x="30" y="219"/>
                      <a:pt x="30" y="218"/>
                      <a:pt x="30" y="217"/>
                    </a:cubicBezTo>
                    <a:cubicBezTo>
                      <a:pt x="32" y="218"/>
                      <a:pt x="31" y="215"/>
                      <a:pt x="33" y="215"/>
                    </a:cubicBezTo>
                    <a:cubicBezTo>
                      <a:pt x="42" y="202"/>
                      <a:pt x="52" y="188"/>
                      <a:pt x="62" y="176"/>
                    </a:cubicBezTo>
                    <a:cubicBezTo>
                      <a:pt x="62" y="175"/>
                      <a:pt x="62" y="174"/>
                      <a:pt x="62" y="174"/>
                    </a:cubicBezTo>
                    <a:cubicBezTo>
                      <a:pt x="63" y="174"/>
                      <a:pt x="63" y="172"/>
                      <a:pt x="65" y="172"/>
                    </a:cubicBezTo>
                    <a:cubicBezTo>
                      <a:pt x="65" y="171"/>
                      <a:pt x="64" y="171"/>
                      <a:pt x="64" y="170"/>
                    </a:cubicBezTo>
                    <a:cubicBezTo>
                      <a:pt x="71" y="164"/>
                      <a:pt x="75" y="156"/>
                      <a:pt x="81" y="149"/>
                    </a:cubicBezTo>
                    <a:cubicBezTo>
                      <a:pt x="82" y="147"/>
                      <a:pt x="82" y="146"/>
                      <a:pt x="84" y="144"/>
                    </a:cubicBezTo>
                    <a:cubicBezTo>
                      <a:pt x="84" y="144"/>
                      <a:pt x="85" y="144"/>
                      <a:pt x="85" y="144"/>
                    </a:cubicBezTo>
                    <a:cubicBezTo>
                      <a:pt x="89" y="170"/>
                      <a:pt x="90" y="197"/>
                      <a:pt x="94" y="219"/>
                    </a:cubicBezTo>
                    <a:cubicBezTo>
                      <a:pt x="93" y="228"/>
                      <a:pt x="95" y="242"/>
                      <a:pt x="96" y="252"/>
                    </a:cubicBezTo>
                    <a:cubicBezTo>
                      <a:pt x="96" y="261"/>
                      <a:pt x="97" y="268"/>
                      <a:pt x="99" y="276"/>
                    </a:cubicBezTo>
                    <a:cubicBezTo>
                      <a:pt x="100" y="286"/>
                      <a:pt x="102" y="295"/>
                      <a:pt x="104" y="303"/>
                    </a:cubicBezTo>
                    <a:cubicBezTo>
                      <a:pt x="103" y="309"/>
                      <a:pt x="106" y="317"/>
                      <a:pt x="106" y="324"/>
                    </a:cubicBezTo>
                    <a:cubicBezTo>
                      <a:pt x="104" y="325"/>
                      <a:pt x="104" y="323"/>
                      <a:pt x="105" y="322"/>
                    </a:cubicBezTo>
                    <a:cubicBezTo>
                      <a:pt x="103" y="322"/>
                      <a:pt x="104" y="323"/>
                      <a:pt x="103" y="324"/>
                    </a:cubicBezTo>
                    <a:cubicBezTo>
                      <a:pt x="100" y="323"/>
                      <a:pt x="99" y="320"/>
                      <a:pt x="98" y="318"/>
                    </a:cubicBezTo>
                    <a:cubicBezTo>
                      <a:pt x="103" y="319"/>
                      <a:pt x="102" y="309"/>
                      <a:pt x="97" y="312"/>
                    </a:cubicBezTo>
                    <a:cubicBezTo>
                      <a:pt x="82" y="298"/>
                      <a:pt x="71" y="279"/>
                      <a:pt x="56" y="265"/>
                    </a:cubicBezTo>
                    <a:close/>
                    <a:moveTo>
                      <a:pt x="95" y="325"/>
                    </a:moveTo>
                    <a:cubicBezTo>
                      <a:pt x="96" y="325"/>
                      <a:pt x="96" y="324"/>
                      <a:pt x="97" y="324"/>
                    </a:cubicBezTo>
                    <a:cubicBezTo>
                      <a:pt x="98" y="325"/>
                      <a:pt x="99" y="327"/>
                      <a:pt x="101" y="327"/>
                    </a:cubicBezTo>
                    <a:cubicBezTo>
                      <a:pt x="100" y="329"/>
                      <a:pt x="100" y="330"/>
                      <a:pt x="99" y="332"/>
                    </a:cubicBezTo>
                    <a:cubicBezTo>
                      <a:pt x="97" y="330"/>
                      <a:pt x="96" y="328"/>
                      <a:pt x="95" y="325"/>
                    </a:cubicBezTo>
                    <a:close/>
                    <a:moveTo>
                      <a:pt x="97" y="340"/>
                    </a:moveTo>
                    <a:cubicBezTo>
                      <a:pt x="96" y="337"/>
                      <a:pt x="95" y="334"/>
                      <a:pt x="95" y="331"/>
                    </a:cubicBezTo>
                    <a:cubicBezTo>
                      <a:pt x="100" y="332"/>
                      <a:pt x="98" y="336"/>
                      <a:pt x="97" y="340"/>
                    </a:cubicBezTo>
                    <a:close/>
                    <a:moveTo>
                      <a:pt x="84" y="354"/>
                    </a:moveTo>
                    <a:cubicBezTo>
                      <a:pt x="85" y="353"/>
                      <a:pt x="85" y="351"/>
                      <a:pt x="86" y="350"/>
                    </a:cubicBezTo>
                    <a:cubicBezTo>
                      <a:pt x="88" y="353"/>
                      <a:pt x="88" y="356"/>
                      <a:pt x="88" y="361"/>
                    </a:cubicBezTo>
                    <a:cubicBezTo>
                      <a:pt x="87" y="359"/>
                      <a:pt x="85" y="357"/>
                      <a:pt x="84" y="354"/>
                    </a:cubicBezTo>
                    <a:close/>
                    <a:moveTo>
                      <a:pt x="91" y="330"/>
                    </a:moveTo>
                    <a:cubicBezTo>
                      <a:pt x="93" y="334"/>
                      <a:pt x="93" y="341"/>
                      <a:pt x="93" y="346"/>
                    </a:cubicBezTo>
                    <a:cubicBezTo>
                      <a:pt x="87" y="345"/>
                      <a:pt x="89" y="336"/>
                      <a:pt x="91" y="330"/>
                    </a:cubicBezTo>
                    <a:close/>
                    <a:moveTo>
                      <a:pt x="90" y="354"/>
                    </a:moveTo>
                    <a:cubicBezTo>
                      <a:pt x="91" y="353"/>
                      <a:pt x="91" y="351"/>
                      <a:pt x="90" y="350"/>
                    </a:cubicBezTo>
                    <a:cubicBezTo>
                      <a:pt x="91" y="349"/>
                      <a:pt x="92" y="352"/>
                      <a:pt x="93" y="353"/>
                    </a:cubicBezTo>
                    <a:cubicBezTo>
                      <a:pt x="94" y="354"/>
                      <a:pt x="95" y="352"/>
                      <a:pt x="96" y="353"/>
                    </a:cubicBezTo>
                    <a:cubicBezTo>
                      <a:pt x="97" y="351"/>
                      <a:pt x="96" y="348"/>
                      <a:pt x="97" y="344"/>
                    </a:cubicBezTo>
                    <a:cubicBezTo>
                      <a:pt x="99" y="343"/>
                      <a:pt x="99" y="339"/>
                      <a:pt x="101" y="336"/>
                    </a:cubicBezTo>
                    <a:cubicBezTo>
                      <a:pt x="101" y="347"/>
                      <a:pt x="98" y="356"/>
                      <a:pt x="95" y="365"/>
                    </a:cubicBezTo>
                    <a:cubicBezTo>
                      <a:pt x="94" y="365"/>
                      <a:pt x="94" y="365"/>
                      <a:pt x="93" y="365"/>
                    </a:cubicBezTo>
                    <a:cubicBezTo>
                      <a:pt x="91" y="362"/>
                      <a:pt x="93" y="355"/>
                      <a:pt x="90" y="354"/>
                    </a:cubicBezTo>
                    <a:close/>
                    <a:moveTo>
                      <a:pt x="99" y="367"/>
                    </a:moveTo>
                    <a:cubicBezTo>
                      <a:pt x="100" y="365"/>
                      <a:pt x="100" y="363"/>
                      <a:pt x="101" y="361"/>
                    </a:cubicBezTo>
                    <a:cubicBezTo>
                      <a:pt x="103" y="362"/>
                      <a:pt x="102" y="368"/>
                      <a:pt x="99" y="367"/>
                    </a:cubicBezTo>
                    <a:close/>
                    <a:moveTo>
                      <a:pt x="100" y="377"/>
                    </a:moveTo>
                    <a:cubicBezTo>
                      <a:pt x="99" y="373"/>
                      <a:pt x="93" y="372"/>
                      <a:pt x="93" y="366"/>
                    </a:cubicBezTo>
                    <a:cubicBezTo>
                      <a:pt x="96" y="368"/>
                      <a:pt x="98" y="370"/>
                      <a:pt x="102" y="371"/>
                    </a:cubicBezTo>
                    <a:cubicBezTo>
                      <a:pt x="104" y="372"/>
                      <a:pt x="103" y="369"/>
                      <a:pt x="105" y="369"/>
                    </a:cubicBezTo>
                    <a:cubicBezTo>
                      <a:pt x="106" y="372"/>
                      <a:pt x="107" y="374"/>
                      <a:pt x="108" y="377"/>
                    </a:cubicBezTo>
                    <a:cubicBezTo>
                      <a:pt x="107" y="378"/>
                      <a:pt x="104" y="376"/>
                      <a:pt x="103" y="376"/>
                    </a:cubicBezTo>
                    <a:cubicBezTo>
                      <a:pt x="102" y="376"/>
                      <a:pt x="102" y="378"/>
                      <a:pt x="100" y="377"/>
                    </a:cubicBezTo>
                    <a:close/>
                    <a:moveTo>
                      <a:pt x="112" y="391"/>
                    </a:moveTo>
                    <a:cubicBezTo>
                      <a:pt x="110" y="387"/>
                      <a:pt x="108" y="385"/>
                      <a:pt x="105" y="383"/>
                    </a:cubicBezTo>
                    <a:cubicBezTo>
                      <a:pt x="110" y="381"/>
                      <a:pt x="112" y="389"/>
                      <a:pt x="113" y="391"/>
                    </a:cubicBezTo>
                    <a:cubicBezTo>
                      <a:pt x="113" y="392"/>
                      <a:pt x="113" y="390"/>
                      <a:pt x="112" y="391"/>
                    </a:cubicBezTo>
                    <a:close/>
                    <a:moveTo>
                      <a:pt x="115" y="381"/>
                    </a:moveTo>
                    <a:cubicBezTo>
                      <a:pt x="111" y="374"/>
                      <a:pt x="109" y="366"/>
                      <a:pt x="106" y="360"/>
                    </a:cubicBezTo>
                    <a:cubicBezTo>
                      <a:pt x="108" y="353"/>
                      <a:pt x="107" y="349"/>
                      <a:pt x="109" y="342"/>
                    </a:cubicBezTo>
                    <a:cubicBezTo>
                      <a:pt x="113" y="346"/>
                      <a:pt x="108" y="351"/>
                      <a:pt x="110" y="355"/>
                    </a:cubicBezTo>
                    <a:cubicBezTo>
                      <a:pt x="112" y="355"/>
                      <a:pt x="113" y="354"/>
                      <a:pt x="115" y="353"/>
                    </a:cubicBezTo>
                    <a:cubicBezTo>
                      <a:pt x="115" y="358"/>
                      <a:pt x="115" y="363"/>
                      <a:pt x="113" y="368"/>
                    </a:cubicBezTo>
                    <a:cubicBezTo>
                      <a:pt x="113" y="369"/>
                      <a:pt x="114" y="369"/>
                      <a:pt x="114" y="370"/>
                    </a:cubicBezTo>
                    <a:cubicBezTo>
                      <a:pt x="115" y="370"/>
                      <a:pt x="115" y="369"/>
                      <a:pt x="116" y="370"/>
                    </a:cubicBezTo>
                    <a:cubicBezTo>
                      <a:pt x="115" y="373"/>
                      <a:pt x="116" y="377"/>
                      <a:pt x="115" y="381"/>
                    </a:cubicBezTo>
                    <a:close/>
                    <a:moveTo>
                      <a:pt x="117" y="359"/>
                    </a:moveTo>
                    <a:cubicBezTo>
                      <a:pt x="117" y="356"/>
                      <a:pt x="115" y="353"/>
                      <a:pt x="117" y="350"/>
                    </a:cubicBezTo>
                    <a:cubicBezTo>
                      <a:pt x="119" y="350"/>
                      <a:pt x="119" y="353"/>
                      <a:pt x="120" y="354"/>
                    </a:cubicBezTo>
                    <a:cubicBezTo>
                      <a:pt x="120" y="356"/>
                      <a:pt x="119" y="358"/>
                      <a:pt x="117" y="359"/>
                    </a:cubicBezTo>
                    <a:close/>
                    <a:moveTo>
                      <a:pt x="123" y="342"/>
                    </a:moveTo>
                    <a:cubicBezTo>
                      <a:pt x="124" y="343"/>
                      <a:pt x="126" y="344"/>
                      <a:pt x="127" y="346"/>
                    </a:cubicBezTo>
                    <a:cubicBezTo>
                      <a:pt x="126" y="348"/>
                      <a:pt x="125" y="349"/>
                      <a:pt x="122" y="349"/>
                    </a:cubicBezTo>
                    <a:cubicBezTo>
                      <a:pt x="124" y="347"/>
                      <a:pt x="121" y="346"/>
                      <a:pt x="120" y="344"/>
                    </a:cubicBezTo>
                    <a:cubicBezTo>
                      <a:pt x="121" y="343"/>
                      <a:pt x="123" y="343"/>
                      <a:pt x="123" y="342"/>
                    </a:cubicBezTo>
                    <a:close/>
                    <a:moveTo>
                      <a:pt x="123" y="378"/>
                    </a:moveTo>
                    <a:cubicBezTo>
                      <a:pt x="125" y="381"/>
                      <a:pt x="126" y="385"/>
                      <a:pt x="121" y="385"/>
                    </a:cubicBezTo>
                    <a:cubicBezTo>
                      <a:pt x="123" y="384"/>
                      <a:pt x="118" y="379"/>
                      <a:pt x="123" y="378"/>
                    </a:cubicBezTo>
                    <a:close/>
                    <a:moveTo>
                      <a:pt x="122" y="395"/>
                    </a:moveTo>
                    <a:cubicBezTo>
                      <a:pt x="124" y="396"/>
                      <a:pt x="125" y="398"/>
                      <a:pt x="126" y="400"/>
                    </a:cubicBezTo>
                    <a:cubicBezTo>
                      <a:pt x="124" y="402"/>
                      <a:pt x="124" y="405"/>
                      <a:pt x="121" y="405"/>
                    </a:cubicBezTo>
                    <a:cubicBezTo>
                      <a:pt x="122" y="403"/>
                      <a:pt x="120" y="397"/>
                      <a:pt x="122" y="395"/>
                    </a:cubicBezTo>
                    <a:close/>
                    <a:moveTo>
                      <a:pt x="123" y="425"/>
                    </a:moveTo>
                    <a:cubicBezTo>
                      <a:pt x="123" y="420"/>
                      <a:pt x="122" y="417"/>
                      <a:pt x="123" y="415"/>
                    </a:cubicBezTo>
                    <a:cubicBezTo>
                      <a:pt x="123" y="419"/>
                      <a:pt x="127" y="418"/>
                      <a:pt x="128" y="421"/>
                    </a:cubicBezTo>
                    <a:cubicBezTo>
                      <a:pt x="128" y="422"/>
                      <a:pt x="126" y="423"/>
                      <a:pt x="126" y="425"/>
                    </a:cubicBezTo>
                    <a:cubicBezTo>
                      <a:pt x="125" y="425"/>
                      <a:pt x="125" y="424"/>
                      <a:pt x="123" y="425"/>
                    </a:cubicBezTo>
                    <a:close/>
                    <a:moveTo>
                      <a:pt x="128" y="437"/>
                    </a:moveTo>
                    <a:cubicBezTo>
                      <a:pt x="129" y="441"/>
                      <a:pt x="126" y="441"/>
                      <a:pt x="126" y="445"/>
                    </a:cubicBezTo>
                    <a:cubicBezTo>
                      <a:pt x="124" y="443"/>
                      <a:pt x="124" y="437"/>
                      <a:pt x="128" y="437"/>
                    </a:cubicBezTo>
                    <a:close/>
                    <a:moveTo>
                      <a:pt x="126" y="456"/>
                    </a:moveTo>
                    <a:cubicBezTo>
                      <a:pt x="126" y="455"/>
                      <a:pt x="127" y="453"/>
                      <a:pt x="126" y="452"/>
                    </a:cubicBezTo>
                    <a:cubicBezTo>
                      <a:pt x="127" y="452"/>
                      <a:pt x="128" y="451"/>
                      <a:pt x="128" y="451"/>
                    </a:cubicBezTo>
                    <a:cubicBezTo>
                      <a:pt x="129" y="451"/>
                      <a:pt x="127" y="455"/>
                      <a:pt x="126" y="456"/>
                    </a:cubicBezTo>
                    <a:close/>
                    <a:moveTo>
                      <a:pt x="128" y="467"/>
                    </a:moveTo>
                    <a:cubicBezTo>
                      <a:pt x="132" y="471"/>
                      <a:pt x="131" y="476"/>
                      <a:pt x="128" y="481"/>
                    </a:cubicBezTo>
                    <a:cubicBezTo>
                      <a:pt x="128" y="476"/>
                      <a:pt x="127" y="473"/>
                      <a:pt x="128" y="467"/>
                    </a:cubicBezTo>
                    <a:close/>
                    <a:moveTo>
                      <a:pt x="130" y="496"/>
                    </a:moveTo>
                    <a:cubicBezTo>
                      <a:pt x="128" y="494"/>
                      <a:pt x="129" y="490"/>
                      <a:pt x="128" y="487"/>
                    </a:cubicBezTo>
                    <a:cubicBezTo>
                      <a:pt x="135" y="482"/>
                      <a:pt x="132" y="493"/>
                      <a:pt x="130" y="496"/>
                    </a:cubicBezTo>
                    <a:close/>
                    <a:moveTo>
                      <a:pt x="133" y="512"/>
                    </a:moveTo>
                    <a:cubicBezTo>
                      <a:pt x="133" y="516"/>
                      <a:pt x="131" y="517"/>
                      <a:pt x="132" y="520"/>
                    </a:cubicBezTo>
                    <a:cubicBezTo>
                      <a:pt x="130" y="517"/>
                      <a:pt x="130" y="511"/>
                      <a:pt x="130" y="506"/>
                    </a:cubicBezTo>
                    <a:cubicBezTo>
                      <a:pt x="131" y="508"/>
                      <a:pt x="130" y="511"/>
                      <a:pt x="133" y="512"/>
                    </a:cubicBezTo>
                    <a:close/>
                    <a:moveTo>
                      <a:pt x="132" y="524"/>
                    </a:moveTo>
                    <a:cubicBezTo>
                      <a:pt x="134" y="526"/>
                      <a:pt x="135" y="530"/>
                      <a:pt x="133" y="533"/>
                    </a:cubicBezTo>
                    <a:cubicBezTo>
                      <a:pt x="131" y="531"/>
                      <a:pt x="132" y="527"/>
                      <a:pt x="132" y="524"/>
                    </a:cubicBezTo>
                    <a:close/>
                    <a:moveTo>
                      <a:pt x="136" y="535"/>
                    </a:moveTo>
                    <a:cubicBezTo>
                      <a:pt x="137" y="535"/>
                      <a:pt x="137" y="536"/>
                      <a:pt x="139" y="535"/>
                    </a:cubicBezTo>
                    <a:cubicBezTo>
                      <a:pt x="138" y="539"/>
                      <a:pt x="136" y="540"/>
                      <a:pt x="134" y="543"/>
                    </a:cubicBezTo>
                    <a:cubicBezTo>
                      <a:pt x="131" y="541"/>
                      <a:pt x="135" y="537"/>
                      <a:pt x="136" y="535"/>
                    </a:cubicBezTo>
                    <a:close/>
                    <a:moveTo>
                      <a:pt x="135" y="553"/>
                    </a:moveTo>
                    <a:cubicBezTo>
                      <a:pt x="133" y="551"/>
                      <a:pt x="135" y="549"/>
                      <a:pt x="133" y="548"/>
                    </a:cubicBezTo>
                    <a:cubicBezTo>
                      <a:pt x="135" y="546"/>
                      <a:pt x="138" y="543"/>
                      <a:pt x="138" y="541"/>
                    </a:cubicBezTo>
                    <a:cubicBezTo>
                      <a:pt x="139" y="540"/>
                      <a:pt x="139" y="541"/>
                      <a:pt x="140" y="541"/>
                    </a:cubicBezTo>
                    <a:cubicBezTo>
                      <a:pt x="139" y="546"/>
                      <a:pt x="136" y="548"/>
                      <a:pt x="135" y="553"/>
                    </a:cubicBezTo>
                    <a:close/>
                    <a:moveTo>
                      <a:pt x="141" y="654"/>
                    </a:moveTo>
                    <a:cubicBezTo>
                      <a:pt x="142" y="655"/>
                      <a:pt x="143" y="656"/>
                      <a:pt x="144" y="658"/>
                    </a:cubicBezTo>
                    <a:cubicBezTo>
                      <a:pt x="145" y="658"/>
                      <a:pt x="145" y="657"/>
                      <a:pt x="146" y="658"/>
                    </a:cubicBezTo>
                    <a:cubicBezTo>
                      <a:pt x="145" y="659"/>
                      <a:pt x="144" y="661"/>
                      <a:pt x="143" y="663"/>
                    </a:cubicBezTo>
                    <a:cubicBezTo>
                      <a:pt x="141" y="662"/>
                      <a:pt x="141" y="660"/>
                      <a:pt x="139" y="660"/>
                    </a:cubicBezTo>
                    <a:cubicBezTo>
                      <a:pt x="138" y="660"/>
                      <a:pt x="138" y="661"/>
                      <a:pt x="137" y="661"/>
                    </a:cubicBezTo>
                    <a:cubicBezTo>
                      <a:pt x="138" y="663"/>
                      <a:pt x="139" y="664"/>
                      <a:pt x="141" y="666"/>
                    </a:cubicBezTo>
                    <a:cubicBezTo>
                      <a:pt x="140" y="668"/>
                      <a:pt x="139" y="669"/>
                      <a:pt x="138" y="670"/>
                    </a:cubicBezTo>
                    <a:cubicBezTo>
                      <a:pt x="137" y="667"/>
                      <a:pt x="135" y="666"/>
                      <a:pt x="133" y="664"/>
                    </a:cubicBezTo>
                    <a:cubicBezTo>
                      <a:pt x="136" y="660"/>
                      <a:pt x="140" y="658"/>
                      <a:pt x="141" y="654"/>
                    </a:cubicBezTo>
                    <a:close/>
                    <a:moveTo>
                      <a:pt x="142" y="675"/>
                    </a:moveTo>
                    <a:cubicBezTo>
                      <a:pt x="142" y="673"/>
                      <a:pt x="144" y="672"/>
                      <a:pt x="145" y="671"/>
                    </a:cubicBezTo>
                    <a:cubicBezTo>
                      <a:pt x="146" y="672"/>
                      <a:pt x="143" y="675"/>
                      <a:pt x="142" y="675"/>
                    </a:cubicBezTo>
                    <a:close/>
                    <a:moveTo>
                      <a:pt x="136" y="672"/>
                    </a:moveTo>
                    <a:cubicBezTo>
                      <a:pt x="135" y="671"/>
                      <a:pt x="133" y="670"/>
                      <a:pt x="133" y="668"/>
                    </a:cubicBezTo>
                    <a:cubicBezTo>
                      <a:pt x="134" y="669"/>
                      <a:pt x="135" y="670"/>
                      <a:pt x="136" y="672"/>
                    </a:cubicBezTo>
                    <a:close/>
                    <a:moveTo>
                      <a:pt x="133" y="643"/>
                    </a:moveTo>
                    <a:cubicBezTo>
                      <a:pt x="136" y="643"/>
                      <a:pt x="135" y="651"/>
                      <a:pt x="132" y="651"/>
                    </a:cubicBezTo>
                    <a:cubicBezTo>
                      <a:pt x="131" y="649"/>
                      <a:pt x="130" y="648"/>
                      <a:pt x="128" y="647"/>
                    </a:cubicBezTo>
                    <a:cubicBezTo>
                      <a:pt x="129" y="645"/>
                      <a:pt x="131" y="644"/>
                      <a:pt x="133" y="643"/>
                    </a:cubicBezTo>
                    <a:close/>
                    <a:moveTo>
                      <a:pt x="123" y="650"/>
                    </a:moveTo>
                    <a:cubicBezTo>
                      <a:pt x="124" y="650"/>
                      <a:pt x="125" y="651"/>
                      <a:pt x="125" y="652"/>
                    </a:cubicBezTo>
                    <a:cubicBezTo>
                      <a:pt x="123" y="652"/>
                      <a:pt x="123" y="653"/>
                      <a:pt x="122" y="652"/>
                    </a:cubicBezTo>
                    <a:cubicBezTo>
                      <a:pt x="122" y="651"/>
                      <a:pt x="124" y="652"/>
                      <a:pt x="123" y="650"/>
                    </a:cubicBezTo>
                    <a:close/>
                    <a:moveTo>
                      <a:pt x="116" y="677"/>
                    </a:moveTo>
                    <a:cubicBezTo>
                      <a:pt x="115" y="674"/>
                      <a:pt x="112" y="671"/>
                      <a:pt x="112" y="669"/>
                    </a:cubicBezTo>
                    <a:cubicBezTo>
                      <a:pt x="113" y="671"/>
                      <a:pt x="115" y="673"/>
                      <a:pt x="117" y="674"/>
                    </a:cubicBezTo>
                    <a:cubicBezTo>
                      <a:pt x="117" y="676"/>
                      <a:pt x="116" y="676"/>
                      <a:pt x="116" y="677"/>
                    </a:cubicBezTo>
                    <a:close/>
                    <a:moveTo>
                      <a:pt x="112" y="661"/>
                    </a:moveTo>
                    <a:cubicBezTo>
                      <a:pt x="112" y="661"/>
                      <a:pt x="112" y="661"/>
                      <a:pt x="113" y="661"/>
                    </a:cubicBezTo>
                    <a:cubicBezTo>
                      <a:pt x="114" y="664"/>
                      <a:pt x="116" y="666"/>
                      <a:pt x="117" y="668"/>
                    </a:cubicBezTo>
                    <a:cubicBezTo>
                      <a:pt x="114" y="667"/>
                      <a:pt x="113" y="664"/>
                      <a:pt x="112" y="661"/>
                    </a:cubicBezTo>
                    <a:close/>
                    <a:moveTo>
                      <a:pt x="118" y="657"/>
                    </a:moveTo>
                    <a:cubicBezTo>
                      <a:pt x="121" y="656"/>
                      <a:pt x="123" y="655"/>
                      <a:pt x="126" y="655"/>
                    </a:cubicBezTo>
                    <a:cubicBezTo>
                      <a:pt x="126" y="657"/>
                      <a:pt x="128" y="658"/>
                      <a:pt x="127" y="660"/>
                    </a:cubicBezTo>
                    <a:cubicBezTo>
                      <a:pt x="125" y="660"/>
                      <a:pt x="125" y="658"/>
                      <a:pt x="123" y="658"/>
                    </a:cubicBezTo>
                    <a:cubicBezTo>
                      <a:pt x="122" y="658"/>
                      <a:pt x="121" y="658"/>
                      <a:pt x="121" y="659"/>
                    </a:cubicBezTo>
                    <a:cubicBezTo>
                      <a:pt x="122" y="661"/>
                      <a:pt x="123" y="662"/>
                      <a:pt x="123" y="665"/>
                    </a:cubicBezTo>
                    <a:cubicBezTo>
                      <a:pt x="121" y="663"/>
                      <a:pt x="118" y="661"/>
                      <a:pt x="118" y="657"/>
                    </a:cubicBezTo>
                    <a:close/>
                    <a:moveTo>
                      <a:pt x="150" y="682"/>
                    </a:moveTo>
                    <a:cubicBezTo>
                      <a:pt x="141" y="684"/>
                      <a:pt x="132" y="684"/>
                      <a:pt x="123" y="684"/>
                    </a:cubicBezTo>
                    <a:cubicBezTo>
                      <a:pt x="123" y="683"/>
                      <a:pt x="124" y="684"/>
                      <a:pt x="124" y="683"/>
                    </a:cubicBezTo>
                    <a:cubicBezTo>
                      <a:pt x="122" y="683"/>
                      <a:pt x="122" y="684"/>
                      <a:pt x="120" y="683"/>
                    </a:cubicBezTo>
                    <a:cubicBezTo>
                      <a:pt x="122" y="682"/>
                      <a:pt x="125" y="679"/>
                      <a:pt x="123" y="678"/>
                    </a:cubicBezTo>
                    <a:cubicBezTo>
                      <a:pt x="129" y="673"/>
                      <a:pt x="130" y="683"/>
                      <a:pt x="136" y="682"/>
                    </a:cubicBezTo>
                    <a:cubicBezTo>
                      <a:pt x="138" y="682"/>
                      <a:pt x="137" y="680"/>
                      <a:pt x="139" y="680"/>
                    </a:cubicBezTo>
                    <a:cubicBezTo>
                      <a:pt x="141" y="681"/>
                      <a:pt x="141" y="682"/>
                      <a:pt x="143" y="683"/>
                    </a:cubicBezTo>
                    <a:cubicBezTo>
                      <a:pt x="147" y="682"/>
                      <a:pt x="148" y="678"/>
                      <a:pt x="151" y="676"/>
                    </a:cubicBezTo>
                    <a:cubicBezTo>
                      <a:pt x="153" y="678"/>
                      <a:pt x="151" y="680"/>
                      <a:pt x="150" y="682"/>
                    </a:cubicBezTo>
                    <a:close/>
                    <a:moveTo>
                      <a:pt x="154" y="652"/>
                    </a:moveTo>
                    <a:cubicBezTo>
                      <a:pt x="155" y="653"/>
                      <a:pt x="152" y="654"/>
                      <a:pt x="152" y="656"/>
                    </a:cubicBezTo>
                    <a:cubicBezTo>
                      <a:pt x="151" y="655"/>
                      <a:pt x="153" y="653"/>
                      <a:pt x="154" y="652"/>
                    </a:cubicBezTo>
                    <a:close/>
                    <a:moveTo>
                      <a:pt x="154" y="664"/>
                    </a:moveTo>
                    <a:cubicBezTo>
                      <a:pt x="156" y="665"/>
                      <a:pt x="154" y="666"/>
                      <a:pt x="154" y="667"/>
                    </a:cubicBezTo>
                    <a:cubicBezTo>
                      <a:pt x="152" y="667"/>
                      <a:pt x="154" y="665"/>
                      <a:pt x="154" y="664"/>
                    </a:cubicBezTo>
                    <a:close/>
                    <a:moveTo>
                      <a:pt x="152" y="673"/>
                    </a:moveTo>
                    <a:cubicBezTo>
                      <a:pt x="152" y="671"/>
                      <a:pt x="155" y="672"/>
                      <a:pt x="154" y="674"/>
                    </a:cubicBezTo>
                    <a:cubicBezTo>
                      <a:pt x="153" y="675"/>
                      <a:pt x="153" y="673"/>
                      <a:pt x="152" y="673"/>
                    </a:cubicBezTo>
                    <a:close/>
                    <a:moveTo>
                      <a:pt x="156" y="671"/>
                    </a:moveTo>
                    <a:cubicBezTo>
                      <a:pt x="155" y="671"/>
                      <a:pt x="155" y="670"/>
                      <a:pt x="154" y="670"/>
                    </a:cubicBezTo>
                    <a:cubicBezTo>
                      <a:pt x="155" y="669"/>
                      <a:pt x="157" y="669"/>
                      <a:pt x="156" y="667"/>
                    </a:cubicBezTo>
                    <a:cubicBezTo>
                      <a:pt x="159" y="668"/>
                      <a:pt x="156" y="669"/>
                      <a:pt x="156" y="671"/>
                    </a:cubicBezTo>
                    <a:close/>
                    <a:moveTo>
                      <a:pt x="157" y="658"/>
                    </a:moveTo>
                    <a:cubicBezTo>
                      <a:pt x="160" y="659"/>
                      <a:pt x="158" y="661"/>
                      <a:pt x="157" y="662"/>
                    </a:cubicBezTo>
                    <a:cubicBezTo>
                      <a:pt x="155" y="662"/>
                      <a:pt x="157" y="660"/>
                      <a:pt x="157" y="658"/>
                    </a:cubicBezTo>
                    <a:close/>
                    <a:moveTo>
                      <a:pt x="158" y="675"/>
                    </a:moveTo>
                    <a:cubicBezTo>
                      <a:pt x="158" y="673"/>
                      <a:pt x="159" y="672"/>
                      <a:pt x="160" y="671"/>
                    </a:cubicBezTo>
                    <a:cubicBezTo>
                      <a:pt x="162" y="672"/>
                      <a:pt x="160" y="676"/>
                      <a:pt x="158" y="675"/>
                    </a:cubicBezTo>
                    <a:close/>
                    <a:moveTo>
                      <a:pt x="162" y="668"/>
                    </a:moveTo>
                    <a:cubicBezTo>
                      <a:pt x="162" y="667"/>
                      <a:pt x="162" y="665"/>
                      <a:pt x="164" y="665"/>
                    </a:cubicBezTo>
                    <a:cubicBezTo>
                      <a:pt x="164" y="666"/>
                      <a:pt x="164" y="667"/>
                      <a:pt x="165" y="667"/>
                    </a:cubicBezTo>
                    <a:cubicBezTo>
                      <a:pt x="165" y="668"/>
                      <a:pt x="163" y="668"/>
                      <a:pt x="162" y="668"/>
                    </a:cubicBezTo>
                    <a:close/>
                    <a:moveTo>
                      <a:pt x="165" y="662"/>
                    </a:moveTo>
                    <a:cubicBezTo>
                      <a:pt x="166" y="663"/>
                      <a:pt x="167" y="664"/>
                      <a:pt x="168" y="665"/>
                    </a:cubicBezTo>
                    <a:cubicBezTo>
                      <a:pt x="166" y="666"/>
                      <a:pt x="163" y="663"/>
                      <a:pt x="165" y="662"/>
                    </a:cubicBezTo>
                    <a:close/>
                    <a:moveTo>
                      <a:pt x="169" y="653"/>
                    </a:moveTo>
                    <a:cubicBezTo>
                      <a:pt x="171" y="655"/>
                      <a:pt x="171" y="659"/>
                      <a:pt x="172" y="661"/>
                    </a:cubicBezTo>
                    <a:cubicBezTo>
                      <a:pt x="166" y="662"/>
                      <a:pt x="167" y="657"/>
                      <a:pt x="169" y="653"/>
                    </a:cubicBezTo>
                    <a:close/>
                    <a:moveTo>
                      <a:pt x="170" y="651"/>
                    </a:moveTo>
                    <a:cubicBezTo>
                      <a:pt x="167" y="650"/>
                      <a:pt x="166" y="652"/>
                      <a:pt x="164" y="654"/>
                    </a:cubicBezTo>
                    <a:cubicBezTo>
                      <a:pt x="163" y="654"/>
                      <a:pt x="163" y="652"/>
                      <a:pt x="162" y="652"/>
                    </a:cubicBezTo>
                    <a:cubicBezTo>
                      <a:pt x="163" y="650"/>
                      <a:pt x="165" y="648"/>
                      <a:pt x="166" y="645"/>
                    </a:cubicBezTo>
                    <a:cubicBezTo>
                      <a:pt x="168" y="647"/>
                      <a:pt x="171" y="647"/>
                      <a:pt x="170" y="651"/>
                    </a:cubicBezTo>
                    <a:close/>
                    <a:moveTo>
                      <a:pt x="154" y="639"/>
                    </a:moveTo>
                    <a:cubicBezTo>
                      <a:pt x="154" y="639"/>
                      <a:pt x="154" y="639"/>
                      <a:pt x="154" y="639"/>
                    </a:cubicBezTo>
                    <a:cubicBezTo>
                      <a:pt x="156" y="639"/>
                      <a:pt x="160" y="641"/>
                      <a:pt x="162" y="643"/>
                    </a:cubicBezTo>
                    <a:cubicBezTo>
                      <a:pt x="160" y="644"/>
                      <a:pt x="159" y="647"/>
                      <a:pt x="157" y="648"/>
                    </a:cubicBezTo>
                    <a:cubicBezTo>
                      <a:pt x="156" y="644"/>
                      <a:pt x="154" y="643"/>
                      <a:pt x="152" y="641"/>
                    </a:cubicBezTo>
                    <a:cubicBezTo>
                      <a:pt x="152" y="640"/>
                      <a:pt x="153" y="639"/>
                      <a:pt x="154" y="639"/>
                    </a:cubicBezTo>
                    <a:close/>
                    <a:moveTo>
                      <a:pt x="151" y="587"/>
                    </a:moveTo>
                    <a:cubicBezTo>
                      <a:pt x="153" y="592"/>
                      <a:pt x="152" y="597"/>
                      <a:pt x="152" y="604"/>
                    </a:cubicBezTo>
                    <a:cubicBezTo>
                      <a:pt x="150" y="604"/>
                      <a:pt x="150" y="606"/>
                      <a:pt x="148" y="606"/>
                    </a:cubicBezTo>
                    <a:cubicBezTo>
                      <a:pt x="147" y="603"/>
                      <a:pt x="144" y="601"/>
                      <a:pt x="147" y="598"/>
                    </a:cubicBezTo>
                    <a:cubicBezTo>
                      <a:pt x="147" y="599"/>
                      <a:pt x="149" y="598"/>
                      <a:pt x="149" y="599"/>
                    </a:cubicBezTo>
                    <a:cubicBezTo>
                      <a:pt x="152" y="595"/>
                      <a:pt x="147" y="591"/>
                      <a:pt x="151" y="587"/>
                    </a:cubicBezTo>
                    <a:close/>
                    <a:moveTo>
                      <a:pt x="143" y="407"/>
                    </a:moveTo>
                    <a:cubicBezTo>
                      <a:pt x="139" y="404"/>
                      <a:pt x="144" y="397"/>
                      <a:pt x="148" y="397"/>
                    </a:cubicBezTo>
                    <a:cubicBezTo>
                      <a:pt x="148" y="394"/>
                      <a:pt x="149" y="391"/>
                      <a:pt x="152" y="389"/>
                    </a:cubicBezTo>
                    <a:cubicBezTo>
                      <a:pt x="152" y="389"/>
                      <a:pt x="153" y="389"/>
                      <a:pt x="153" y="389"/>
                    </a:cubicBezTo>
                    <a:cubicBezTo>
                      <a:pt x="149" y="395"/>
                      <a:pt x="148" y="403"/>
                      <a:pt x="143" y="407"/>
                    </a:cubicBezTo>
                    <a:close/>
                    <a:moveTo>
                      <a:pt x="151" y="451"/>
                    </a:moveTo>
                    <a:cubicBezTo>
                      <a:pt x="151" y="446"/>
                      <a:pt x="151" y="443"/>
                      <a:pt x="151" y="439"/>
                    </a:cubicBezTo>
                    <a:cubicBezTo>
                      <a:pt x="152" y="439"/>
                      <a:pt x="152" y="439"/>
                      <a:pt x="153" y="439"/>
                    </a:cubicBezTo>
                    <a:cubicBezTo>
                      <a:pt x="152" y="442"/>
                      <a:pt x="154" y="449"/>
                      <a:pt x="151" y="451"/>
                    </a:cubicBezTo>
                    <a:close/>
                    <a:moveTo>
                      <a:pt x="154" y="420"/>
                    </a:moveTo>
                    <a:cubicBezTo>
                      <a:pt x="152" y="419"/>
                      <a:pt x="153" y="421"/>
                      <a:pt x="151" y="421"/>
                    </a:cubicBezTo>
                    <a:cubicBezTo>
                      <a:pt x="150" y="419"/>
                      <a:pt x="152" y="420"/>
                      <a:pt x="153" y="419"/>
                    </a:cubicBezTo>
                    <a:cubicBezTo>
                      <a:pt x="153" y="409"/>
                      <a:pt x="155" y="400"/>
                      <a:pt x="157" y="392"/>
                    </a:cubicBezTo>
                    <a:cubicBezTo>
                      <a:pt x="157" y="402"/>
                      <a:pt x="155" y="412"/>
                      <a:pt x="154" y="420"/>
                    </a:cubicBezTo>
                    <a:close/>
                    <a:moveTo>
                      <a:pt x="155" y="370"/>
                    </a:moveTo>
                    <a:cubicBezTo>
                      <a:pt x="154" y="369"/>
                      <a:pt x="153" y="368"/>
                      <a:pt x="153" y="368"/>
                    </a:cubicBezTo>
                    <a:cubicBezTo>
                      <a:pt x="153" y="366"/>
                      <a:pt x="154" y="365"/>
                      <a:pt x="154" y="364"/>
                    </a:cubicBezTo>
                    <a:cubicBezTo>
                      <a:pt x="156" y="364"/>
                      <a:pt x="156" y="365"/>
                      <a:pt x="157" y="366"/>
                    </a:cubicBezTo>
                    <a:cubicBezTo>
                      <a:pt x="157" y="368"/>
                      <a:pt x="155" y="367"/>
                      <a:pt x="155" y="370"/>
                    </a:cubicBezTo>
                    <a:close/>
                    <a:moveTo>
                      <a:pt x="157" y="371"/>
                    </a:moveTo>
                    <a:cubicBezTo>
                      <a:pt x="157" y="371"/>
                      <a:pt x="158" y="368"/>
                      <a:pt x="160" y="368"/>
                    </a:cubicBezTo>
                    <a:cubicBezTo>
                      <a:pt x="159" y="370"/>
                      <a:pt x="158" y="370"/>
                      <a:pt x="157" y="371"/>
                    </a:cubicBezTo>
                    <a:close/>
                    <a:moveTo>
                      <a:pt x="158" y="360"/>
                    </a:moveTo>
                    <a:cubicBezTo>
                      <a:pt x="159" y="360"/>
                      <a:pt x="160" y="361"/>
                      <a:pt x="160" y="363"/>
                    </a:cubicBezTo>
                    <a:cubicBezTo>
                      <a:pt x="159" y="362"/>
                      <a:pt x="157" y="361"/>
                      <a:pt x="158" y="360"/>
                    </a:cubicBezTo>
                    <a:close/>
                    <a:moveTo>
                      <a:pt x="159" y="358"/>
                    </a:moveTo>
                    <a:cubicBezTo>
                      <a:pt x="159" y="357"/>
                      <a:pt x="161" y="357"/>
                      <a:pt x="161" y="356"/>
                    </a:cubicBezTo>
                    <a:cubicBezTo>
                      <a:pt x="164" y="356"/>
                      <a:pt x="165" y="360"/>
                      <a:pt x="161" y="360"/>
                    </a:cubicBezTo>
                    <a:cubicBezTo>
                      <a:pt x="160" y="360"/>
                      <a:pt x="160" y="358"/>
                      <a:pt x="159" y="358"/>
                    </a:cubicBezTo>
                    <a:close/>
                    <a:moveTo>
                      <a:pt x="162" y="388"/>
                    </a:moveTo>
                    <a:cubicBezTo>
                      <a:pt x="162" y="387"/>
                      <a:pt x="163" y="387"/>
                      <a:pt x="163" y="386"/>
                    </a:cubicBezTo>
                    <a:cubicBezTo>
                      <a:pt x="164" y="386"/>
                      <a:pt x="164" y="386"/>
                      <a:pt x="165" y="386"/>
                    </a:cubicBezTo>
                    <a:cubicBezTo>
                      <a:pt x="165" y="388"/>
                      <a:pt x="164" y="388"/>
                      <a:pt x="162" y="388"/>
                    </a:cubicBezTo>
                    <a:close/>
                    <a:moveTo>
                      <a:pt x="164" y="355"/>
                    </a:moveTo>
                    <a:cubicBezTo>
                      <a:pt x="163" y="353"/>
                      <a:pt x="163" y="352"/>
                      <a:pt x="164" y="351"/>
                    </a:cubicBezTo>
                    <a:cubicBezTo>
                      <a:pt x="166" y="351"/>
                      <a:pt x="166" y="352"/>
                      <a:pt x="167" y="354"/>
                    </a:cubicBezTo>
                    <a:cubicBezTo>
                      <a:pt x="166" y="355"/>
                      <a:pt x="165" y="355"/>
                      <a:pt x="164" y="355"/>
                    </a:cubicBezTo>
                    <a:close/>
                    <a:moveTo>
                      <a:pt x="167" y="382"/>
                    </a:moveTo>
                    <a:cubicBezTo>
                      <a:pt x="168" y="377"/>
                      <a:pt x="172" y="378"/>
                      <a:pt x="174" y="382"/>
                    </a:cubicBezTo>
                    <a:cubicBezTo>
                      <a:pt x="172" y="382"/>
                      <a:pt x="170" y="382"/>
                      <a:pt x="170" y="385"/>
                    </a:cubicBezTo>
                    <a:cubicBezTo>
                      <a:pt x="168" y="385"/>
                      <a:pt x="167" y="383"/>
                      <a:pt x="167" y="382"/>
                    </a:cubicBezTo>
                    <a:close/>
                    <a:moveTo>
                      <a:pt x="174" y="390"/>
                    </a:moveTo>
                    <a:cubicBezTo>
                      <a:pt x="174" y="387"/>
                      <a:pt x="171" y="388"/>
                      <a:pt x="170" y="387"/>
                    </a:cubicBezTo>
                    <a:cubicBezTo>
                      <a:pt x="171" y="387"/>
                      <a:pt x="172" y="386"/>
                      <a:pt x="173" y="386"/>
                    </a:cubicBezTo>
                    <a:cubicBezTo>
                      <a:pt x="173" y="387"/>
                      <a:pt x="174" y="387"/>
                      <a:pt x="174" y="389"/>
                    </a:cubicBezTo>
                    <a:cubicBezTo>
                      <a:pt x="174" y="388"/>
                      <a:pt x="175" y="388"/>
                      <a:pt x="176" y="389"/>
                    </a:cubicBezTo>
                    <a:cubicBezTo>
                      <a:pt x="176" y="390"/>
                      <a:pt x="175" y="390"/>
                      <a:pt x="174" y="390"/>
                    </a:cubicBezTo>
                    <a:close/>
                    <a:moveTo>
                      <a:pt x="177" y="378"/>
                    </a:moveTo>
                    <a:cubicBezTo>
                      <a:pt x="175" y="377"/>
                      <a:pt x="174" y="375"/>
                      <a:pt x="173" y="373"/>
                    </a:cubicBezTo>
                    <a:cubicBezTo>
                      <a:pt x="175" y="373"/>
                      <a:pt x="174" y="372"/>
                      <a:pt x="175" y="371"/>
                    </a:cubicBezTo>
                    <a:cubicBezTo>
                      <a:pt x="178" y="371"/>
                      <a:pt x="179" y="376"/>
                      <a:pt x="177" y="378"/>
                    </a:cubicBezTo>
                    <a:close/>
                    <a:moveTo>
                      <a:pt x="182" y="347"/>
                    </a:moveTo>
                    <a:cubicBezTo>
                      <a:pt x="183" y="347"/>
                      <a:pt x="183" y="348"/>
                      <a:pt x="183" y="349"/>
                    </a:cubicBezTo>
                    <a:cubicBezTo>
                      <a:pt x="182" y="352"/>
                      <a:pt x="180" y="354"/>
                      <a:pt x="178" y="356"/>
                    </a:cubicBezTo>
                    <a:cubicBezTo>
                      <a:pt x="176" y="353"/>
                      <a:pt x="181" y="350"/>
                      <a:pt x="182" y="347"/>
                    </a:cubicBezTo>
                    <a:close/>
                    <a:moveTo>
                      <a:pt x="178" y="368"/>
                    </a:moveTo>
                    <a:cubicBezTo>
                      <a:pt x="180" y="368"/>
                      <a:pt x="182" y="369"/>
                      <a:pt x="182" y="372"/>
                    </a:cubicBezTo>
                    <a:cubicBezTo>
                      <a:pt x="179" y="372"/>
                      <a:pt x="179" y="370"/>
                      <a:pt x="178" y="368"/>
                    </a:cubicBezTo>
                    <a:close/>
                    <a:moveTo>
                      <a:pt x="182" y="390"/>
                    </a:moveTo>
                    <a:cubicBezTo>
                      <a:pt x="181" y="390"/>
                      <a:pt x="180" y="389"/>
                      <a:pt x="181" y="387"/>
                    </a:cubicBezTo>
                    <a:cubicBezTo>
                      <a:pt x="182" y="388"/>
                      <a:pt x="183" y="389"/>
                      <a:pt x="182" y="390"/>
                    </a:cubicBezTo>
                    <a:close/>
                    <a:moveTo>
                      <a:pt x="181" y="382"/>
                    </a:moveTo>
                    <a:cubicBezTo>
                      <a:pt x="181" y="380"/>
                      <a:pt x="182" y="380"/>
                      <a:pt x="183" y="378"/>
                    </a:cubicBezTo>
                    <a:cubicBezTo>
                      <a:pt x="184" y="379"/>
                      <a:pt x="185" y="381"/>
                      <a:pt x="187" y="382"/>
                    </a:cubicBezTo>
                    <a:cubicBezTo>
                      <a:pt x="186" y="383"/>
                      <a:pt x="186" y="384"/>
                      <a:pt x="185" y="384"/>
                    </a:cubicBezTo>
                    <a:cubicBezTo>
                      <a:pt x="183" y="384"/>
                      <a:pt x="183" y="382"/>
                      <a:pt x="181" y="382"/>
                    </a:cubicBezTo>
                    <a:close/>
                    <a:moveTo>
                      <a:pt x="188" y="391"/>
                    </a:moveTo>
                    <a:cubicBezTo>
                      <a:pt x="188" y="392"/>
                      <a:pt x="185" y="396"/>
                      <a:pt x="183" y="395"/>
                    </a:cubicBezTo>
                    <a:cubicBezTo>
                      <a:pt x="184" y="393"/>
                      <a:pt x="187" y="393"/>
                      <a:pt x="188" y="391"/>
                    </a:cubicBezTo>
                    <a:close/>
                    <a:moveTo>
                      <a:pt x="186" y="402"/>
                    </a:moveTo>
                    <a:cubicBezTo>
                      <a:pt x="185" y="401"/>
                      <a:pt x="186" y="400"/>
                      <a:pt x="186" y="399"/>
                    </a:cubicBezTo>
                    <a:cubicBezTo>
                      <a:pt x="188" y="400"/>
                      <a:pt x="187" y="401"/>
                      <a:pt x="186" y="402"/>
                    </a:cubicBezTo>
                    <a:close/>
                    <a:moveTo>
                      <a:pt x="187" y="414"/>
                    </a:moveTo>
                    <a:cubicBezTo>
                      <a:pt x="186" y="413"/>
                      <a:pt x="187" y="410"/>
                      <a:pt x="185" y="409"/>
                    </a:cubicBezTo>
                    <a:cubicBezTo>
                      <a:pt x="187" y="407"/>
                      <a:pt x="186" y="405"/>
                      <a:pt x="189" y="403"/>
                    </a:cubicBezTo>
                    <a:cubicBezTo>
                      <a:pt x="190" y="404"/>
                      <a:pt x="190" y="406"/>
                      <a:pt x="191" y="407"/>
                    </a:cubicBezTo>
                    <a:cubicBezTo>
                      <a:pt x="190" y="410"/>
                      <a:pt x="189" y="412"/>
                      <a:pt x="187" y="414"/>
                    </a:cubicBezTo>
                    <a:close/>
                    <a:moveTo>
                      <a:pt x="189" y="421"/>
                    </a:moveTo>
                    <a:cubicBezTo>
                      <a:pt x="191" y="421"/>
                      <a:pt x="191" y="423"/>
                      <a:pt x="192" y="424"/>
                    </a:cubicBezTo>
                    <a:cubicBezTo>
                      <a:pt x="192" y="426"/>
                      <a:pt x="191" y="427"/>
                      <a:pt x="190" y="429"/>
                    </a:cubicBezTo>
                    <a:cubicBezTo>
                      <a:pt x="189" y="427"/>
                      <a:pt x="187" y="424"/>
                      <a:pt x="189" y="421"/>
                    </a:cubicBezTo>
                    <a:close/>
                    <a:moveTo>
                      <a:pt x="189" y="434"/>
                    </a:moveTo>
                    <a:cubicBezTo>
                      <a:pt x="190" y="433"/>
                      <a:pt x="191" y="433"/>
                      <a:pt x="192" y="434"/>
                    </a:cubicBezTo>
                    <a:cubicBezTo>
                      <a:pt x="192" y="435"/>
                      <a:pt x="191" y="435"/>
                      <a:pt x="191" y="436"/>
                    </a:cubicBezTo>
                    <a:cubicBezTo>
                      <a:pt x="190" y="436"/>
                      <a:pt x="190" y="434"/>
                      <a:pt x="189" y="434"/>
                    </a:cubicBezTo>
                    <a:close/>
                    <a:moveTo>
                      <a:pt x="192" y="446"/>
                    </a:moveTo>
                    <a:cubicBezTo>
                      <a:pt x="193" y="443"/>
                      <a:pt x="197" y="443"/>
                      <a:pt x="196" y="439"/>
                    </a:cubicBezTo>
                    <a:cubicBezTo>
                      <a:pt x="198" y="442"/>
                      <a:pt x="200" y="446"/>
                      <a:pt x="201" y="449"/>
                    </a:cubicBezTo>
                    <a:cubicBezTo>
                      <a:pt x="197" y="451"/>
                      <a:pt x="197" y="457"/>
                      <a:pt x="194" y="460"/>
                    </a:cubicBezTo>
                    <a:cubicBezTo>
                      <a:pt x="194" y="458"/>
                      <a:pt x="193" y="455"/>
                      <a:pt x="192" y="452"/>
                    </a:cubicBezTo>
                    <a:cubicBezTo>
                      <a:pt x="192" y="454"/>
                      <a:pt x="192" y="445"/>
                      <a:pt x="192" y="446"/>
                    </a:cubicBezTo>
                    <a:close/>
                    <a:moveTo>
                      <a:pt x="194" y="461"/>
                    </a:moveTo>
                    <a:cubicBezTo>
                      <a:pt x="195" y="461"/>
                      <a:pt x="195" y="462"/>
                      <a:pt x="196" y="463"/>
                    </a:cubicBezTo>
                    <a:cubicBezTo>
                      <a:pt x="197" y="462"/>
                      <a:pt x="198" y="461"/>
                      <a:pt x="199" y="460"/>
                    </a:cubicBezTo>
                    <a:cubicBezTo>
                      <a:pt x="203" y="464"/>
                      <a:pt x="196" y="468"/>
                      <a:pt x="196" y="474"/>
                    </a:cubicBezTo>
                    <a:cubicBezTo>
                      <a:pt x="195" y="470"/>
                      <a:pt x="194" y="464"/>
                      <a:pt x="194" y="461"/>
                    </a:cubicBezTo>
                    <a:close/>
                    <a:moveTo>
                      <a:pt x="197" y="486"/>
                    </a:moveTo>
                    <a:cubicBezTo>
                      <a:pt x="196" y="483"/>
                      <a:pt x="197" y="481"/>
                      <a:pt x="196" y="478"/>
                    </a:cubicBezTo>
                    <a:cubicBezTo>
                      <a:pt x="198" y="477"/>
                      <a:pt x="198" y="480"/>
                      <a:pt x="199" y="481"/>
                    </a:cubicBezTo>
                    <a:cubicBezTo>
                      <a:pt x="199" y="483"/>
                      <a:pt x="198" y="484"/>
                      <a:pt x="197" y="486"/>
                    </a:cubicBezTo>
                    <a:close/>
                    <a:moveTo>
                      <a:pt x="198" y="504"/>
                    </a:moveTo>
                    <a:cubicBezTo>
                      <a:pt x="202" y="497"/>
                      <a:pt x="204" y="507"/>
                      <a:pt x="200" y="510"/>
                    </a:cubicBezTo>
                    <a:cubicBezTo>
                      <a:pt x="198" y="509"/>
                      <a:pt x="199" y="505"/>
                      <a:pt x="198" y="504"/>
                    </a:cubicBezTo>
                    <a:close/>
                    <a:moveTo>
                      <a:pt x="202" y="526"/>
                    </a:moveTo>
                    <a:cubicBezTo>
                      <a:pt x="201" y="524"/>
                      <a:pt x="201" y="520"/>
                      <a:pt x="201" y="517"/>
                    </a:cubicBezTo>
                    <a:cubicBezTo>
                      <a:pt x="201" y="520"/>
                      <a:pt x="204" y="524"/>
                      <a:pt x="202" y="526"/>
                    </a:cubicBezTo>
                    <a:close/>
                    <a:moveTo>
                      <a:pt x="203" y="510"/>
                    </a:moveTo>
                    <a:cubicBezTo>
                      <a:pt x="206" y="511"/>
                      <a:pt x="208" y="514"/>
                      <a:pt x="207" y="517"/>
                    </a:cubicBezTo>
                    <a:cubicBezTo>
                      <a:pt x="206" y="515"/>
                      <a:pt x="202" y="513"/>
                      <a:pt x="203" y="510"/>
                    </a:cubicBezTo>
                    <a:close/>
                    <a:moveTo>
                      <a:pt x="204" y="544"/>
                    </a:moveTo>
                    <a:cubicBezTo>
                      <a:pt x="204" y="538"/>
                      <a:pt x="202" y="532"/>
                      <a:pt x="207" y="531"/>
                    </a:cubicBezTo>
                    <a:cubicBezTo>
                      <a:pt x="210" y="535"/>
                      <a:pt x="206" y="541"/>
                      <a:pt x="204" y="544"/>
                    </a:cubicBezTo>
                    <a:close/>
                    <a:moveTo>
                      <a:pt x="206" y="559"/>
                    </a:moveTo>
                    <a:cubicBezTo>
                      <a:pt x="206" y="556"/>
                      <a:pt x="204" y="551"/>
                      <a:pt x="209" y="551"/>
                    </a:cubicBezTo>
                    <a:cubicBezTo>
                      <a:pt x="210" y="554"/>
                      <a:pt x="209" y="558"/>
                      <a:pt x="206" y="559"/>
                    </a:cubicBezTo>
                    <a:close/>
                    <a:moveTo>
                      <a:pt x="209" y="577"/>
                    </a:moveTo>
                    <a:cubicBezTo>
                      <a:pt x="208" y="576"/>
                      <a:pt x="208" y="574"/>
                      <a:pt x="208" y="573"/>
                    </a:cubicBezTo>
                    <a:cubicBezTo>
                      <a:pt x="209" y="572"/>
                      <a:pt x="209" y="574"/>
                      <a:pt x="210" y="574"/>
                    </a:cubicBezTo>
                    <a:cubicBezTo>
                      <a:pt x="210" y="575"/>
                      <a:pt x="209" y="575"/>
                      <a:pt x="209" y="577"/>
                    </a:cubicBezTo>
                    <a:close/>
                    <a:moveTo>
                      <a:pt x="210" y="634"/>
                    </a:moveTo>
                    <a:cubicBezTo>
                      <a:pt x="209" y="638"/>
                      <a:pt x="206" y="639"/>
                      <a:pt x="206" y="644"/>
                    </a:cubicBezTo>
                    <a:cubicBezTo>
                      <a:pt x="205" y="643"/>
                      <a:pt x="204" y="642"/>
                      <a:pt x="203" y="641"/>
                    </a:cubicBezTo>
                    <a:cubicBezTo>
                      <a:pt x="205" y="639"/>
                      <a:pt x="206" y="635"/>
                      <a:pt x="210" y="634"/>
                    </a:cubicBezTo>
                    <a:close/>
                    <a:moveTo>
                      <a:pt x="198" y="640"/>
                    </a:moveTo>
                    <a:cubicBezTo>
                      <a:pt x="199" y="644"/>
                      <a:pt x="193" y="649"/>
                      <a:pt x="192" y="653"/>
                    </a:cubicBezTo>
                    <a:cubicBezTo>
                      <a:pt x="191" y="653"/>
                      <a:pt x="191" y="651"/>
                      <a:pt x="189" y="651"/>
                    </a:cubicBezTo>
                    <a:cubicBezTo>
                      <a:pt x="191" y="646"/>
                      <a:pt x="195" y="644"/>
                      <a:pt x="198" y="640"/>
                    </a:cubicBezTo>
                    <a:close/>
                    <a:moveTo>
                      <a:pt x="194" y="662"/>
                    </a:moveTo>
                    <a:cubicBezTo>
                      <a:pt x="194" y="663"/>
                      <a:pt x="193" y="663"/>
                      <a:pt x="192" y="663"/>
                    </a:cubicBezTo>
                    <a:cubicBezTo>
                      <a:pt x="192" y="662"/>
                      <a:pt x="192" y="661"/>
                      <a:pt x="192" y="660"/>
                    </a:cubicBezTo>
                    <a:cubicBezTo>
                      <a:pt x="193" y="660"/>
                      <a:pt x="193" y="662"/>
                      <a:pt x="194" y="662"/>
                    </a:cubicBezTo>
                    <a:close/>
                    <a:moveTo>
                      <a:pt x="192" y="678"/>
                    </a:moveTo>
                    <a:cubicBezTo>
                      <a:pt x="190" y="676"/>
                      <a:pt x="189" y="674"/>
                      <a:pt x="188" y="671"/>
                    </a:cubicBezTo>
                    <a:cubicBezTo>
                      <a:pt x="191" y="671"/>
                      <a:pt x="190" y="675"/>
                      <a:pt x="193" y="675"/>
                    </a:cubicBezTo>
                    <a:cubicBezTo>
                      <a:pt x="192" y="676"/>
                      <a:pt x="192" y="677"/>
                      <a:pt x="192" y="678"/>
                    </a:cubicBezTo>
                    <a:close/>
                    <a:moveTo>
                      <a:pt x="192" y="668"/>
                    </a:moveTo>
                    <a:cubicBezTo>
                      <a:pt x="194" y="669"/>
                      <a:pt x="195" y="671"/>
                      <a:pt x="195" y="672"/>
                    </a:cubicBezTo>
                    <a:cubicBezTo>
                      <a:pt x="193" y="671"/>
                      <a:pt x="192" y="670"/>
                      <a:pt x="192" y="668"/>
                    </a:cubicBezTo>
                    <a:close/>
                    <a:moveTo>
                      <a:pt x="196" y="665"/>
                    </a:moveTo>
                    <a:cubicBezTo>
                      <a:pt x="197" y="665"/>
                      <a:pt x="197" y="666"/>
                      <a:pt x="197" y="668"/>
                    </a:cubicBezTo>
                    <a:cubicBezTo>
                      <a:pt x="196" y="668"/>
                      <a:pt x="195" y="666"/>
                      <a:pt x="196" y="665"/>
                    </a:cubicBezTo>
                    <a:close/>
                    <a:moveTo>
                      <a:pt x="197" y="659"/>
                    </a:moveTo>
                    <a:cubicBezTo>
                      <a:pt x="195" y="659"/>
                      <a:pt x="194" y="656"/>
                      <a:pt x="196" y="654"/>
                    </a:cubicBezTo>
                    <a:cubicBezTo>
                      <a:pt x="197" y="655"/>
                      <a:pt x="198" y="656"/>
                      <a:pt x="198" y="658"/>
                    </a:cubicBezTo>
                    <a:cubicBezTo>
                      <a:pt x="198" y="658"/>
                      <a:pt x="198" y="659"/>
                      <a:pt x="197" y="659"/>
                    </a:cubicBezTo>
                    <a:close/>
                    <a:moveTo>
                      <a:pt x="200" y="674"/>
                    </a:moveTo>
                    <a:cubicBezTo>
                      <a:pt x="200" y="673"/>
                      <a:pt x="199" y="672"/>
                      <a:pt x="200" y="670"/>
                    </a:cubicBezTo>
                    <a:cubicBezTo>
                      <a:pt x="201" y="671"/>
                      <a:pt x="202" y="671"/>
                      <a:pt x="202" y="673"/>
                    </a:cubicBezTo>
                    <a:cubicBezTo>
                      <a:pt x="201" y="673"/>
                      <a:pt x="202" y="675"/>
                      <a:pt x="200" y="674"/>
                    </a:cubicBezTo>
                    <a:close/>
                    <a:moveTo>
                      <a:pt x="199" y="659"/>
                    </a:moveTo>
                    <a:cubicBezTo>
                      <a:pt x="200" y="659"/>
                      <a:pt x="201" y="661"/>
                      <a:pt x="201" y="659"/>
                    </a:cubicBezTo>
                    <a:cubicBezTo>
                      <a:pt x="202" y="660"/>
                      <a:pt x="200" y="662"/>
                      <a:pt x="200" y="664"/>
                    </a:cubicBezTo>
                    <a:cubicBezTo>
                      <a:pt x="197" y="663"/>
                      <a:pt x="200" y="661"/>
                      <a:pt x="199" y="659"/>
                    </a:cubicBezTo>
                    <a:close/>
                    <a:moveTo>
                      <a:pt x="198" y="649"/>
                    </a:moveTo>
                    <a:cubicBezTo>
                      <a:pt x="199" y="647"/>
                      <a:pt x="200" y="646"/>
                      <a:pt x="201" y="645"/>
                    </a:cubicBezTo>
                    <a:cubicBezTo>
                      <a:pt x="201" y="646"/>
                      <a:pt x="203" y="646"/>
                      <a:pt x="203" y="646"/>
                    </a:cubicBezTo>
                    <a:cubicBezTo>
                      <a:pt x="204" y="647"/>
                      <a:pt x="203" y="648"/>
                      <a:pt x="203" y="648"/>
                    </a:cubicBezTo>
                    <a:cubicBezTo>
                      <a:pt x="205" y="648"/>
                      <a:pt x="205" y="649"/>
                      <a:pt x="205" y="649"/>
                    </a:cubicBezTo>
                    <a:cubicBezTo>
                      <a:pt x="205" y="651"/>
                      <a:pt x="204" y="652"/>
                      <a:pt x="202" y="653"/>
                    </a:cubicBezTo>
                    <a:cubicBezTo>
                      <a:pt x="201" y="652"/>
                      <a:pt x="200" y="650"/>
                      <a:pt x="198" y="649"/>
                    </a:cubicBezTo>
                    <a:close/>
                    <a:moveTo>
                      <a:pt x="203" y="665"/>
                    </a:moveTo>
                    <a:cubicBezTo>
                      <a:pt x="204" y="666"/>
                      <a:pt x="205" y="668"/>
                      <a:pt x="205" y="669"/>
                    </a:cubicBezTo>
                    <a:cubicBezTo>
                      <a:pt x="204" y="669"/>
                      <a:pt x="202" y="667"/>
                      <a:pt x="203" y="665"/>
                    </a:cubicBezTo>
                    <a:close/>
                    <a:moveTo>
                      <a:pt x="203" y="688"/>
                    </a:moveTo>
                    <a:cubicBezTo>
                      <a:pt x="203" y="687"/>
                      <a:pt x="204" y="686"/>
                      <a:pt x="204" y="685"/>
                    </a:cubicBezTo>
                    <a:cubicBezTo>
                      <a:pt x="205" y="685"/>
                      <a:pt x="205" y="686"/>
                      <a:pt x="206" y="686"/>
                    </a:cubicBezTo>
                    <a:cubicBezTo>
                      <a:pt x="206" y="687"/>
                      <a:pt x="205" y="688"/>
                      <a:pt x="203" y="688"/>
                    </a:cubicBezTo>
                    <a:close/>
                    <a:moveTo>
                      <a:pt x="206" y="665"/>
                    </a:moveTo>
                    <a:cubicBezTo>
                      <a:pt x="206" y="664"/>
                      <a:pt x="206" y="663"/>
                      <a:pt x="205" y="663"/>
                    </a:cubicBezTo>
                    <a:cubicBezTo>
                      <a:pt x="206" y="661"/>
                      <a:pt x="207" y="664"/>
                      <a:pt x="208" y="665"/>
                    </a:cubicBezTo>
                    <a:cubicBezTo>
                      <a:pt x="208" y="666"/>
                      <a:pt x="207" y="665"/>
                      <a:pt x="206" y="665"/>
                    </a:cubicBezTo>
                    <a:close/>
                    <a:moveTo>
                      <a:pt x="207" y="658"/>
                    </a:moveTo>
                    <a:cubicBezTo>
                      <a:pt x="208" y="657"/>
                      <a:pt x="209" y="657"/>
                      <a:pt x="209" y="655"/>
                    </a:cubicBezTo>
                    <a:cubicBezTo>
                      <a:pt x="211" y="656"/>
                      <a:pt x="211" y="657"/>
                      <a:pt x="213" y="658"/>
                    </a:cubicBezTo>
                    <a:cubicBezTo>
                      <a:pt x="211" y="658"/>
                      <a:pt x="211" y="661"/>
                      <a:pt x="211" y="662"/>
                    </a:cubicBezTo>
                    <a:cubicBezTo>
                      <a:pt x="209" y="661"/>
                      <a:pt x="208" y="660"/>
                      <a:pt x="207" y="658"/>
                    </a:cubicBezTo>
                    <a:close/>
                    <a:moveTo>
                      <a:pt x="214" y="678"/>
                    </a:moveTo>
                    <a:cubicBezTo>
                      <a:pt x="213" y="676"/>
                      <a:pt x="212" y="673"/>
                      <a:pt x="211" y="672"/>
                    </a:cubicBezTo>
                    <a:cubicBezTo>
                      <a:pt x="211" y="671"/>
                      <a:pt x="212" y="671"/>
                      <a:pt x="212" y="669"/>
                    </a:cubicBezTo>
                    <a:cubicBezTo>
                      <a:pt x="214" y="670"/>
                      <a:pt x="215" y="673"/>
                      <a:pt x="217" y="674"/>
                    </a:cubicBezTo>
                    <a:cubicBezTo>
                      <a:pt x="216" y="676"/>
                      <a:pt x="215" y="677"/>
                      <a:pt x="214" y="678"/>
                    </a:cubicBezTo>
                    <a:close/>
                    <a:moveTo>
                      <a:pt x="215" y="665"/>
                    </a:moveTo>
                    <a:cubicBezTo>
                      <a:pt x="216" y="666"/>
                      <a:pt x="216" y="667"/>
                      <a:pt x="217" y="668"/>
                    </a:cubicBezTo>
                    <a:cubicBezTo>
                      <a:pt x="216" y="668"/>
                      <a:pt x="214" y="667"/>
                      <a:pt x="215" y="665"/>
                    </a:cubicBezTo>
                    <a:close/>
                    <a:moveTo>
                      <a:pt x="216" y="662"/>
                    </a:moveTo>
                    <a:cubicBezTo>
                      <a:pt x="218" y="664"/>
                      <a:pt x="221" y="665"/>
                      <a:pt x="221" y="668"/>
                    </a:cubicBezTo>
                    <a:cubicBezTo>
                      <a:pt x="218" y="668"/>
                      <a:pt x="216" y="664"/>
                      <a:pt x="216" y="662"/>
                    </a:cubicBezTo>
                    <a:close/>
                    <a:moveTo>
                      <a:pt x="225" y="672"/>
                    </a:moveTo>
                    <a:cubicBezTo>
                      <a:pt x="227" y="672"/>
                      <a:pt x="227" y="673"/>
                      <a:pt x="227" y="673"/>
                    </a:cubicBezTo>
                    <a:cubicBezTo>
                      <a:pt x="226" y="677"/>
                      <a:pt x="223" y="673"/>
                      <a:pt x="225" y="672"/>
                    </a:cubicBezTo>
                    <a:close/>
                    <a:moveTo>
                      <a:pt x="224" y="665"/>
                    </a:moveTo>
                    <a:cubicBezTo>
                      <a:pt x="220" y="662"/>
                      <a:pt x="216" y="658"/>
                      <a:pt x="221" y="653"/>
                    </a:cubicBezTo>
                    <a:cubicBezTo>
                      <a:pt x="224" y="654"/>
                      <a:pt x="225" y="659"/>
                      <a:pt x="227" y="659"/>
                    </a:cubicBezTo>
                    <a:cubicBezTo>
                      <a:pt x="228" y="661"/>
                      <a:pt x="225" y="663"/>
                      <a:pt x="224" y="665"/>
                    </a:cubicBezTo>
                    <a:close/>
                    <a:moveTo>
                      <a:pt x="228" y="679"/>
                    </a:moveTo>
                    <a:cubicBezTo>
                      <a:pt x="227" y="678"/>
                      <a:pt x="229" y="677"/>
                      <a:pt x="230" y="676"/>
                    </a:cubicBezTo>
                    <a:cubicBezTo>
                      <a:pt x="232" y="677"/>
                      <a:pt x="230" y="679"/>
                      <a:pt x="228" y="679"/>
                    </a:cubicBezTo>
                    <a:close/>
                    <a:moveTo>
                      <a:pt x="230" y="671"/>
                    </a:moveTo>
                    <a:cubicBezTo>
                      <a:pt x="227" y="670"/>
                      <a:pt x="227" y="667"/>
                      <a:pt x="229" y="665"/>
                    </a:cubicBezTo>
                    <a:cubicBezTo>
                      <a:pt x="231" y="665"/>
                      <a:pt x="232" y="667"/>
                      <a:pt x="232" y="669"/>
                    </a:cubicBezTo>
                    <a:cubicBezTo>
                      <a:pt x="232" y="669"/>
                      <a:pt x="231" y="670"/>
                      <a:pt x="230" y="671"/>
                    </a:cubicBezTo>
                    <a:close/>
                    <a:moveTo>
                      <a:pt x="231" y="663"/>
                    </a:moveTo>
                    <a:cubicBezTo>
                      <a:pt x="232" y="662"/>
                      <a:pt x="235" y="665"/>
                      <a:pt x="234" y="666"/>
                    </a:cubicBezTo>
                    <a:cubicBezTo>
                      <a:pt x="232" y="666"/>
                      <a:pt x="233" y="663"/>
                      <a:pt x="231" y="663"/>
                    </a:cubicBezTo>
                    <a:close/>
                    <a:moveTo>
                      <a:pt x="235" y="676"/>
                    </a:moveTo>
                    <a:cubicBezTo>
                      <a:pt x="236" y="675"/>
                      <a:pt x="236" y="675"/>
                      <a:pt x="236" y="674"/>
                    </a:cubicBezTo>
                    <a:cubicBezTo>
                      <a:pt x="237" y="675"/>
                      <a:pt x="238" y="676"/>
                      <a:pt x="239" y="678"/>
                    </a:cubicBezTo>
                    <a:cubicBezTo>
                      <a:pt x="237" y="678"/>
                      <a:pt x="237" y="676"/>
                      <a:pt x="235" y="676"/>
                    </a:cubicBezTo>
                    <a:close/>
                    <a:moveTo>
                      <a:pt x="245" y="658"/>
                    </a:moveTo>
                    <a:cubicBezTo>
                      <a:pt x="247" y="659"/>
                      <a:pt x="246" y="660"/>
                      <a:pt x="247" y="662"/>
                    </a:cubicBezTo>
                    <a:cubicBezTo>
                      <a:pt x="246" y="661"/>
                      <a:pt x="244" y="660"/>
                      <a:pt x="245" y="658"/>
                    </a:cubicBezTo>
                    <a:close/>
                    <a:moveTo>
                      <a:pt x="246" y="677"/>
                    </a:moveTo>
                    <a:cubicBezTo>
                      <a:pt x="241" y="681"/>
                      <a:pt x="241" y="672"/>
                      <a:pt x="238" y="672"/>
                    </a:cubicBezTo>
                    <a:cubicBezTo>
                      <a:pt x="241" y="666"/>
                      <a:pt x="243" y="676"/>
                      <a:pt x="246" y="677"/>
                    </a:cubicBezTo>
                    <a:close/>
                    <a:moveTo>
                      <a:pt x="242" y="655"/>
                    </a:moveTo>
                    <a:cubicBezTo>
                      <a:pt x="240" y="653"/>
                      <a:pt x="238" y="651"/>
                      <a:pt x="237" y="648"/>
                    </a:cubicBezTo>
                    <a:cubicBezTo>
                      <a:pt x="238" y="651"/>
                      <a:pt x="243" y="652"/>
                      <a:pt x="242" y="655"/>
                    </a:cubicBezTo>
                    <a:close/>
                    <a:moveTo>
                      <a:pt x="236" y="658"/>
                    </a:moveTo>
                    <a:cubicBezTo>
                      <a:pt x="236" y="659"/>
                      <a:pt x="236" y="659"/>
                      <a:pt x="235" y="659"/>
                    </a:cubicBezTo>
                    <a:cubicBezTo>
                      <a:pt x="235" y="659"/>
                      <a:pt x="235" y="660"/>
                      <a:pt x="236" y="660"/>
                    </a:cubicBezTo>
                    <a:cubicBezTo>
                      <a:pt x="236" y="658"/>
                      <a:pt x="237" y="659"/>
                      <a:pt x="238" y="660"/>
                    </a:cubicBezTo>
                    <a:cubicBezTo>
                      <a:pt x="238" y="661"/>
                      <a:pt x="237" y="661"/>
                      <a:pt x="237" y="662"/>
                    </a:cubicBezTo>
                    <a:cubicBezTo>
                      <a:pt x="235" y="661"/>
                      <a:pt x="235" y="660"/>
                      <a:pt x="233" y="659"/>
                    </a:cubicBezTo>
                    <a:cubicBezTo>
                      <a:pt x="234" y="658"/>
                      <a:pt x="234" y="658"/>
                      <a:pt x="236" y="658"/>
                    </a:cubicBezTo>
                    <a:close/>
                    <a:moveTo>
                      <a:pt x="232" y="648"/>
                    </a:moveTo>
                    <a:cubicBezTo>
                      <a:pt x="231" y="648"/>
                      <a:pt x="229" y="646"/>
                      <a:pt x="228" y="643"/>
                    </a:cubicBezTo>
                    <a:cubicBezTo>
                      <a:pt x="231" y="644"/>
                      <a:pt x="231" y="646"/>
                      <a:pt x="232" y="648"/>
                    </a:cubicBezTo>
                    <a:close/>
                    <a:moveTo>
                      <a:pt x="231" y="655"/>
                    </a:moveTo>
                    <a:cubicBezTo>
                      <a:pt x="227" y="656"/>
                      <a:pt x="226" y="650"/>
                      <a:pt x="223" y="649"/>
                    </a:cubicBezTo>
                    <a:cubicBezTo>
                      <a:pt x="224" y="648"/>
                      <a:pt x="224" y="646"/>
                      <a:pt x="226" y="647"/>
                    </a:cubicBezTo>
                    <a:cubicBezTo>
                      <a:pt x="227" y="650"/>
                      <a:pt x="230" y="652"/>
                      <a:pt x="231" y="655"/>
                    </a:cubicBezTo>
                    <a:close/>
                    <a:moveTo>
                      <a:pt x="225" y="598"/>
                    </a:moveTo>
                    <a:cubicBezTo>
                      <a:pt x="226" y="599"/>
                      <a:pt x="226" y="603"/>
                      <a:pt x="225" y="605"/>
                    </a:cubicBezTo>
                    <a:cubicBezTo>
                      <a:pt x="222" y="603"/>
                      <a:pt x="224" y="599"/>
                      <a:pt x="225" y="598"/>
                    </a:cubicBezTo>
                    <a:close/>
                    <a:moveTo>
                      <a:pt x="223" y="588"/>
                    </a:moveTo>
                    <a:cubicBezTo>
                      <a:pt x="223" y="585"/>
                      <a:pt x="223" y="584"/>
                      <a:pt x="222" y="583"/>
                    </a:cubicBezTo>
                    <a:cubicBezTo>
                      <a:pt x="223" y="582"/>
                      <a:pt x="224" y="582"/>
                      <a:pt x="225" y="582"/>
                    </a:cubicBezTo>
                    <a:cubicBezTo>
                      <a:pt x="225" y="585"/>
                      <a:pt x="226" y="587"/>
                      <a:pt x="223" y="588"/>
                    </a:cubicBezTo>
                    <a:close/>
                    <a:moveTo>
                      <a:pt x="221" y="557"/>
                    </a:moveTo>
                    <a:cubicBezTo>
                      <a:pt x="222" y="559"/>
                      <a:pt x="226" y="568"/>
                      <a:pt x="221" y="568"/>
                    </a:cubicBezTo>
                    <a:cubicBezTo>
                      <a:pt x="222" y="564"/>
                      <a:pt x="220" y="561"/>
                      <a:pt x="221" y="557"/>
                    </a:cubicBezTo>
                    <a:close/>
                    <a:moveTo>
                      <a:pt x="220" y="546"/>
                    </a:moveTo>
                    <a:cubicBezTo>
                      <a:pt x="219" y="544"/>
                      <a:pt x="219" y="542"/>
                      <a:pt x="219" y="538"/>
                    </a:cubicBezTo>
                    <a:cubicBezTo>
                      <a:pt x="221" y="540"/>
                      <a:pt x="221" y="545"/>
                      <a:pt x="220" y="546"/>
                    </a:cubicBezTo>
                    <a:close/>
                    <a:moveTo>
                      <a:pt x="219" y="529"/>
                    </a:moveTo>
                    <a:cubicBezTo>
                      <a:pt x="216" y="526"/>
                      <a:pt x="220" y="522"/>
                      <a:pt x="218" y="519"/>
                    </a:cubicBezTo>
                    <a:cubicBezTo>
                      <a:pt x="218" y="520"/>
                      <a:pt x="219" y="520"/>
                      <a:pt x="219" y="520"/>
                    </a:cubicBezTo>
                    <a:cubicBezTo>
                      <a:pt x="220" y="524"/>
                      <a:pt x="219" y="525"/>
                      <a:pt x="220" y="529"/>
                    </a:cubicBezTo>
                    <a:cubicBezTo>
                      <a:pt x="220" y="529"/>
                      <a:pt x="219" y="529"/>
                      <a:pt x="219" y="529"/>
                    </a:cubicBezTo>
                    <a:close/>
                    <a:moveTo>
                      <a:pt x="219" y="493"/>
                    </a:moveTo>
                    <a:cubicBezTo>
                      <a:pt x="216" y="492"/>
                      <a:pt x="216" y="487"/>
                      <a:pt x="219" y="486"/>
                    </a:cubicBezTo>
                    <a:cubicBezTo>
                      <a:pt x="219" y="489"/>
                      <a:pt x="220" y="490"/>
                      <a:pt x="219" y="493"/>
                    </a:cubicBezTo>
                    <a:close/>
                    <a:moveTo>
                      <a:pt x="217" y="471"/>
                    </a:moveTo>
                    <a:cubicBezTo>
                      <a:pt x="218" y="472"/>
                      <a:pt x="219" y="477"/>
                      <a:pt x="218" y="477"/>
                    </a:cubicBezTo>
                    <a:cubicBezTo>
                      <a:pt x="215" y="476"/>
                      <a:pt x="217" y="473"/>
                      <a:pt x="217" y="471"/>
                    </a:cubicBezTo>
                    <a:close/>
                    <a:moveTo>
                      <a:pt x="218" y="443"/>
                    </a:moveTo>
                    <a:cubicBezTo>
                      <a:pt x="218" y="440"/>
                      <a:pt x="218" y="438"/>
                      <a:pt x="218" y="436"/>
                    </a:cubicBezTo>
                    <a:cubicBezTo>
                      <a:pt x="219" y="437"/>
                      <a:pt x="220" y="442"/>
                      <a:pt x="218" y="443"/>
                    </a:cubicBezTo>
                    <a:close/>
                    <a:moveTo>
                      <a:pt x="218" y="428"/>
                    </a:moveTo>
                    <a:cubicBezTo>
                      <a:pt x="216" y="428"/>
                      <a:pt x="216" y="423"/>
                      <a:pt x="218" y="422"/>
                    </a:cubicBezTo>
                    <a:cubicBezTo>
                      <a:pt x="219" y="425"/>
                      <a:pt x="219" y="427"/>
                      <a:pt x="218" y="428"/>
                    </a:cubicBezTo>
                    <a:close/>
                    <a:moveTo>
                      <a:pt x="217" y="413"/>
                    </a:moveTo>
                    <a:cubicBezTo>
                      <a:pt x="215" y="406"/>
                      <a:pt x="215" y="398"/>
                      <a:pt x="217" y="390"/>
                    </a:cubicBezTo>
                    <a:cubicBezTo>
                      <a:pt x="218" y="398"/>
                      <a:pt x="219" y="407"/>
                      <a:pt x="217" y="413"/>
                    </a:cubicBezTo>
                    <a:close/>
                    <a:moveTo>
                      <a:pt x="217" y="384"/>
                    </a:moveTo>
                    <a:cubicBezTo>
                      <a:pt x="215" y="383"/>
                      <a:pt x="215" y="381"/>
                      <a:pt x="215" y="379"/>
                    </a:cubicBezTo>
                    <a:cubicBezTo>
                      <a:pt x="217" y="379"/>
                      <a:pt x="216" y="382"/>
                      <a:pt x="217" y="384"/>
                    </a:cubicBezTo>
                    <a:close/>
                    <a:moveTo>
                      <a:pt x="213" y="502"/>
                    </a:moveTo>
                    <a:cubicBezTo>
                      <a:pt x="213" y="500"/>
                      <a:pt x="211" y="501"/>
                      <a:pt x="212" y="499"/>
                    </a:cubicBezTo>
                    <a:cubicBezTo>
                      <a:pt x="213" y="499"/>
                      <a:pt x="214" y="498"/>
                      <a:pt x="214" y="497"/>
                    </a:cubicBezTo>
                    <a:cubicBezTo>
                      <a:pt x="216" y="498"/>
                      <a:pt x="215" y="502"/>
                      <a:pt x="213" y="502"/>
                    </a:cubicBezTo>
                    <a:close/>
                    <a:moveTo>
                      <a:pt x="215" y="299"/>
                    </a:moveTo>
                    <a:cubicBezTo>
                      <a:pt x="216" y="288"/>
                      <a:pt x="214" y="285"/>
                      <a:pt x="215" y="274"/>
                    </a:cubicBezTo>
                    <a:cubicBezTo>
                      <a:pt x="216" y="275"/>
                      <a:pt x="217" y="276"/>
                      <a:pt x="218" y="277"/>
                    </a:cubicBezTo>
                    <a:cubicBezTo>
                      <a:pt x="216" y="283"/>
                      <a:pt x="217" y="293"/>
                      <a:pt x="215" y="299"/>
                    </a:cubicBezTo>
                    <a:close/>
                    <a:moveTo>
                      <a:pt x="215" y="271"/>
                    </a:moveTo>
                    <a:cubicBezTo>
                      <a:pt x="216" y="265"/>
                      <a:pt x="215" y="259"/>
                      <a:pt x="216" y="252"/>
                    </a:cubicBezTo>
                    <a:cubicBezTo>
                      <a:pt x="216" y="253"/>
                      <a:pt x="216" y="253"/>
                      <a:pt x="217" y="253"/>
                    </a:cubicBezTo>
                    <a:cubicBezTo>
                      <a:pt x="217" y="261"/>
                      <a:pt x="218" y="266"/>
                      <a:pt x="218" y="274"/>
                    </a:cubicBezTo>
                    <a:cubicBezTo>
                      <a:pt x="216" y="274"/>
                      <a:pt x="217" y="272"/>
                      <a:pt x="215" y="271"/>
                    </a:cubicBezTo>
                    <a:close/>
                    <a:moveTo>
                      <a:pt x="215" y="190"/>
                    </a:moveTo>
                    <a:cubicBezTo>
                      <a:pt x="215" y="189"/>
                      <a:pt x="216" y="187"/>
                      <a:pt x="216" y="186"/>
                    </a:cubicBezTo>
                    <a:cubicBezTo>
                      <a:pt x="217" y="186"/>
                      <a:pt x="217" y="186"/>
                      <a:pt x="218" y="186"/>
                    </a:cubicBezTo>
                    <a:cubicBezTo>
                      <a:pt x="219" y="189"/>
                      <a:pt x="217" y="194"/>
                      <a:pt x="217" y="197"/>
                    </a:cubicBezTo>
                    <a:cubicBezTo>
                      <a:pt x="214" y="196"/>
                      <a:pt x="218" y="191"/>
                      <a:pt x="215" y="190"/>
                    </a:cubicBezTo>
                    <a:close/>
                    <a:moveTo>
                      <a:pt x="218" y="185"/>
                    </a:moveTo>
                    <a:cubicBezTo>
                      <a:pt x="216" y="182"/>
                      <a:pt x="216" y="179"/>
                      <a:pt x="215" y="175"/>
                    </a:cubicBezTo>
                    <a:cubicBezTo>
                      <a:pt x="215" y="174"/>
                      <a:pt x="217" y="174"/>
                      <a:pt x="218" y="174"/>
                    </a:cubicBezTo>
                    <a:cubicBezTo>
                      <a:pt x="217" y="169"/>
                      <a:pt x="215" y="167"/>
                      <a:pt x="212" y="164"/>
                    </a:cubicBezTo>
                    <a:cubicBezTo>
                      <a:pt x="213" y="162"/>
                      <a:pt x="216" y="161"/>
                      <a:pt x="218" y="161"/>
                    </a:cubicBezTo>
                    <a:cubicBezTo>
                      <a:pt x="218" y="155"/>
                      <a:pt x="215" y="153"/>
                      <a:pt x="213" y="149"/>
                    </a:cubicBezTo>
                    <a:cubicBezTo>
                      <a:pt x="212" y="149"/>
                      <a:pt x="212" y="148"/>
                      <a:pt x="212" y="148"/>
                    </a:cubicBezTo>
                    <a:cubicBezTo>
                      <a:pt x="224" y="153"/>
                      <a:pt x="219" y="175"/>
                      <a:pt x="218" y="185"/>
                    </a:cubicBezTo>
                    <a:close/>
                    <a:moveTo>
                      <a:pt x="224" y="215"/>
                    </a:moveTo>
                    <a:cubicBezTo>
                      <a:pt x="223" y="228"/>
                      <a:pt x="221" y="242"/>
                      <a:pt x="219" y="253"/>
                    </a:cubicBezTo>
                    <a:cubicBezTo>
                      <a:pt x="219" y="245"/>
                      <a:pt x="219" y="234"/>
                      <a:pt x="222" y="226"/>
                    </a:cubicBezTo>
                    <a:cubicBezTo>
                      <a:pt x="221" y="225"/>
                      <a:pt x="220" y="227"/>
                      <a:pt x="219" y="226"/>
                    </a:cubicBezTo>
                    <a:cubicBezTo>
                      <a:pt x="219" y="197"/>
                      <a:pt x="222" y="180"/>
                      <a:pt x="223" y="158"/>
                    </a:cubicBezTo>
                    <a:cubicBezTo>
                      <a:pt x="224" y="158"/>
                      <a:pt x="224" y="158"/>
                      <a:pt x="225" y="158"/>
                    </a:cubicBezTo>
                    <a:cubicBezTo>
                      <a:pt x="225" y="158"/>
                      <a:pt x="225" y="158"/>
                      <a:pt x="225" y="159"/>
                    </a:cubicBezTo>
                    <a:cubicBezTo>
                      <a:pt x="225" y="178"/>
                      <a:pt x="226" y="197"/>
                      <a:pt x="224" y="215"/>
                    </a:cubicBezTo>
                    <a:close/>
                    <a:moveTo>
                      <a:pt x="240" y="170"/>
                    </a:moveTo>
                    <a:cubicBezTo>
                      <a:pt x="243" y="175"/>
                      <a:pt x="244" y="184"/>
                      <a:pt x="246" y="189"/>
                    </a:cubicBezTo>
                    <a:cubicBezTo>
                      <a:pt x="250" y="193"/>
                      <a:pt x="252" y="199"/>
                      <a:pt x="253" y="206"/>
                    </a:cubicBezTo>
                    <a:cubicBezTo>
                      <a:pt x="247" y="195"/>
                      <a:pt x="240" y="185"/>
                      <a:pt x="240" y="170"/>
                    </a:cubicBezTo>
                    <a:close/>
                    <a:moveTo>
                      <a:pt x="253" y="208"/>
                    </a:moveTo>
                    <a:cubicBezTo>
                      <a:pt x="255" y="209"/>
                      <a:pt x="255" y="209"/>
                      <a:pt x="257" y="209"/>
                    </a:cubicBezTo>
                    <a:cubicBezTo>
                      <a:pt x="259" y="214"/>
                      <a:pt x="260" y="221"/>
                      <a:pt x="261" y="225"/>
                    </a:cubicBezTo>
                    <a:cubicBezTo>
                      <a:pt x="258" y="220"/>
                      <a:pt x="256" y="214"/>
                      <a:pt x="253" y="208"/>
                    </a:cubicBezTo>
                    <a:close/>
                    <a:moveTo>
                      <a:pt x="254" y="190"/>
                    </a:moveTo>
                    <a:cubicBezTo>
                      <a:pt x="260" y="198"/>
                      <a:pt x="264" y="209"/>
                      <a:pt x="265" y="221"/>
                    </a:cubicBezTo>
                    <a:cubicBezTo>
                      <a:pt x="261" y="210"/>
                      <a:pt x="257" y="201"/>
                      <a:pt x="254" y="190"/>
                    </a:cubicBezTo>
                    <a:close/>
                    <a:moveTo>
                      <a:pt x="267" y="203"/>
                    </a:moveTo>
                    <a:cubicBezTo>
                      <a:pt x="264" y="202"/>
                      <a:pt x="266" y="196"/>
                      <a:pt x="267" y="194"/>
                    </a:cubicBezTo>
                    <a:cubicBezTo>
                      <a:pt x="267" y="193"/>
                      <a:pt x="267" y="192"/>
                      <a:pt x="268" y="192"/>
                    </a:cubicBezTo>
                    <a:cubicBezTo>
                      <a:pt x="267" y="193"/>
                      <a:pt x="267" y="196"/>
                      <a:pt x="270" y="195"/>
                    </a:cubicBezTo>
                    <a:cubicBezTo>
                      <a:pt x="267" y="198"/>
                      <a:pt x="268" y="200"/>
                      <a:pt x="267" y="203"/>
                    </a:cubicBezTo>
                    <a:close/>
                    <a:moveTo>
                      <a:pt x="271" y="197"/>
                    </a:moveTo>
                    <a:cubicBezTo>
                      <a:pt x="271" y="199"/>
                      <a:pt x="272" y="202"/>
                      <a:pt x="270" y="203"/>
                    </a:cubicBezTo>
                    <a:cubicBezTo>
                      <a:pt x="270" y="199"/>
                      <a:pt x="272" y="191"/>
                      <a:pt x="273" y="184"/>
                    </a:cubicBezTo>
                    <a:cubicBezTo>
                      <a:pt x="273" y="182"/>
                      <a:pt x="273" y="180"/>
                      <a:pt x="273" y="179"/>
                    </a:cubicBezTo>
                    <a:cubicBezTo>
                      <a:pt x="273" y="178"/>
                      <a:pt x="273" y="178"/>
                      <a:pt x="274" y="177"/>
                    </a:cubicBezTo>
                    <a:cubicBezTo>
                      <a:pt x="274" y="177"/>
                      <a:pt x="274" y="177"/>
                      <a:pt x="274" y="178"/>
                    </a:cubicBezTo>
                    <a:cubicBezTo>
                      <a:pt x="274" y="185"/>
                      <a:pt x="272" y="191"/>
                      <a:pt x="271" y="197"/>
                    </a:cubicBezTo>
                    <a:close/>
                    <a:moveTo>
                      <a:pt x="281" y="44"/>
                    </a:moveTo>
                    <a:cubicBezTo>
                      <a:pt x="284" y="45"/>
                      <a:pt x="284" y="48"/>
                      <a:pt x="285" y="51"/>
                    </a:cubicBezTo>
                    <a:cubicBezTo>
                      <a:pt x="283" y="51"/>
                      <a:pt x="282" y="52"/>
                      <a:pt x="281" y="52"/>
                    </a:cubicBezTo>
                    <a:cubicBezTo>
                      <a:pt x="281" y="49"/>
                      <a:pt x="281" y="46"/>
                      <a:pt x="281" y="44"/>
                    </a:cubicBezTo>
                    <a:close/>
                    <a:moveTo>
                      <a:pt x="281" y="95"/>
                    </a:moveTo>
                    <a:cubicBezTo>
                      <a:pt x="283" y="96"/>
                      <a:pt x="282" y="99"/>
                      <a:pt x="283" y="101"/>
                    </a:cubicBezTo>
                    <a:cubicBezTo>
                      <a:pt x="282" y="100"/>
                      <a:pt x="280" y="97"/>
                      <a:pt x="281" y="95"/>
                    </a:cubicBezTo>
                    <a:close/>
                    <a:moveTo>
                      <a:pt x="282" y="107"/>
                    </a:moveTo>
                    <a:cubicBezTo>
                      <a:pt x="282" y="105"/>
                      <a:pt x="283" y="105"/>
                      <a:pt x="283" y="103"/>
                    </a:cubicBezTo>
                    <a:cubicBezTo>
                      <a:pt x="284" y="104"/>
                      <a:pt x="284" y="106"/>
                      <a:pt x="284" y="107"/>
                    </a:cubicBezTo>
                    <a:cubicBezTo>
                      <a:pt x="283" y="107"/>
                      <a:pt x="283" y="107"/>
                      <a:pt x="282" y="107"/>
                    </a:cubicBezTo>
                    <a:close/>
                    <a:moveTo>
                      <a:pt x="286" y="93"/>
                    </a:moveTo>
                    <a:cubicBezTo>
                      <a:pt x="282" y="83"/>
                      <a:pt x="284" y="66"/>
                      <a:pt x="284" y="57"/>
                    </a:cubicBezTo>
                    <a:cubicBezTo>
                      <a:pt x="287" y="60"/>
                      <a:pt x="286" y="64"/>
                      <a:pt x="287" y="69"/>
                    </a:cubicBezTo>
                    <a:cubicBezTo>
                      <a:pt x="292" y="75"/>
                      <a:pt x="285" y="84"/>
                      <a:pt x="286" y="93"/>
                    </a:cubicBezTo>
                    <a:close/>
                    <a:moveTo>
                      <a:pt x="295" y="67"/>
                    </a:moveTo>
                    <a:cubicBezTo>
                      <a:pt x="293" y="76"/>
                      <a:pt x="292" y="86"/>
                      <a:pt x="289" y="95"/>
                    </a:cubicBezTo>
                    <a:cubicBezTo>
                      <a:pt x="289" y="88"/>
                      <a:pt x="290" y="70"/>
                      <a:pt x="289" y="62"/>
                    </a:cubicBezTo>
                    <a:cubicBezTo>
                      <a:pt x="291" y="62"/>
                      <a:pt x="292" y="69"/>
                      <a:pt x="29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2" name="矩形 41"/>
          <p:cNvSpPr/>
          <p:nvPr/>
        </p:nvSpPr>
        <p:spPr>
          <a:xfrm>
            <a:off x="1237444" y="1316269"/>
            <a:ext cx="8574369" cy="707886"/>
          </a:xfrm>
          <a:prstGeom prst="rect">
            <a:avLst/>
          </a:prstGeom>
        </p:spPr>
        <p:txBody>
          <a:bodyPr wrap="square">
            <a:spAutoFit/>
          </a:bodyPr>
          <a:lstStyle/>
          <a:p>
            <a:r>
              <a:rPr lang="en-US" altLang="zh-CN" sz="2000" dirty="0" smtClean="0">
                <a:solidFill>
                  <a:srgbClr val="0070C0"/>
                </a:solidFill>
              </a:rPr>
              <a:t>1</a:t>
            </a:r>
            <a:r>
              <a:rPr lang="zh-CN" altLang="en-US" sz="2000" dirty="0" smtClean="0">
                <a:solidFill>
                  <a:srgbClr val="0070C0"/>
                </a:solidFill>
              </a:rPr>
              <a:t>、因为</a:t>
            </a:r>
            <a:r>
              <a:rPr lang="zh-CN" altLang="en-US" sz="2000" dirty="0">
                <a:solidFill>
                  <a:srgbClr val="0070C0"/>
                </a:solidFill>
              </a:rPr>
              <a:t>指令不会发生变化，所以如果某个程序同时存在多个运行中的进程，这些进程将共享同一个代码段。通过这种方式可以节约内存的使用量</a:t>
            </a:r>
            <a:endParaRPr lang="zh-CN" altLang="en-US" sz="2000" u="sng" dirty="0">
              <a:solidFill>
                <a:srgbClr val="0070C0"/>
              </a:solidFill>
              <a:latin typeface="+mj-ea"/>
              <a:ea typeface="+mj-ea"/>
            </a:endParaRPr>
          </a:p>
        </p:txBody>
      </p:sp>
      <p:grpSp>
        <p:nvGrpSpPr>
          <p:cNvPr id="44" name="组合 43"/>
          <p:cNvGrpSpPr/>
          <p:nvPr/>
        </p:nvGrpSpPr>
        <p:grpSpPr>
          <a:xfrm>
            <a:off x="1231837" y="2660768"/>
            <a:ext cx="7281542" cy="1674305"/>
            <a:chOff x="4617825" y="2614186"/>
            <a:chExt cx="5721439" cy="1674305"/>
          </a:xfrm>
        </p:grpSpPr>
        <p:sp>
          <p:nvSpPr>
            <p:cNvPr id="45" name="矩形 44"/>
            <p:cNvSpPr/>
            <p:nvPr/>
          </p:nvSpPr>
          <p:spPr>
            <a:xfrm>
              <a:off x="4617826" y="2614186"/>
              <a:ext cx="5721438" cy="400110"/>
            </a:xfrm>
            <a:prstGeom prst="rect">
              <a:avLst/>
            </a:prstGeom>
          </p:spPr>
          <p:txBody>
            <a:bodyPr wrap="none">
              <a:spAutoFit/>
            </a:bodyPr>
            <a:lstStyle/>
            <a:p>
              <a:r>
                <a:rPr lang="en-US" altLang="zh-CN" sz="2000" dirty="0" smtClean="0">
                  <a:solidFill>
                    <a:srgbClr val="0070C0"/>
                  </a:solidFill>
                  <a:latin typeface="+mj-ea"/>
                  <a:ea typeface="+mj-ea"/>
                </a:rPr>
                <a:t>2</a:t>
              </a:r>
              <a:r>
                <a:rPr lang="zh-CN" altLang="en-US" sz="2000" dirty="0" smtClean="0">
                  <a:solidFill>
                    <a:srgbClr val="0070C0"/>
                  </a:solidFill>
                  <a:latin typeface="+mj-ea"/>
                  <a:ea typeface="+mj-ea"/>
                </a:rPr>
                <a:t>、</a:t>
              </a:r>
              <a:r>
                <a:rPr lang="zh-CN" altLang="en-US" sz="2000" dirty="0">
                  <a:solidFill>
                    <a:srgbClr val="0070C0"/>
                  </a:solidFill>
                </a:rPr>
                <a:t>代码段通过</a:t>
              </a:r>
              <a:r>
                <a:rPr lang="en-US" altLang="zh-CN" sz="2000" dirty="0">
                  <a:solidFill>
                    <a:srgbClr val="0070C0"/>
                  </a:solidFill>
                </a:rPr>
                <a:t>text</a:t>
              </a:r>
              <a:r>
                <a:rPr lang="zh-CN" altLang="en-US" sz="2000" dirty="0">
                  <a:solidFill>
                    <a:srgbClr val="0070C0"/>
                  </a:solidFill>
                </a:rPr>
                <a:t>结构体的数组</a:t>
              </a:r>
              <a:r>
                <a:rPr lang="en-US" altLang="zh-CN" sz="2000" dirty="0">
                  <a:solidFill>
                    <a:srgbClr val="0070C0"/>
                  </a:solidFill>
                </a:rPr>
                <a:t>text[]</a:t>
              </a:r>
              <a:r>
                <a:rPr lang="zh-CN" altLang="en-US" sz="2000" dirty="0">
                  <a:solidFill>
                    <a:srgbClr val="0070C0"/>
                  </a:solidFill>
                </a:rPr>
                <a:t>进行管理</a:t>
              </a:r>
              <a:endParaRPr lang="zh-CN" altLang="en-US" sz="2000" dirty="0">
                <a:solidFill>
                  <a:srgbClr val="0070C0"/>
                </a:solidFill>
                <a:latin typeface="+mj-ea"/>
                <a:ea typeface="+mj-ea"/>
              </a:endParaRPr>
            </a:p>
          </p:txBody>
        </p:sp>
        <p:sp>
          <p:nvSpPr>
            <p:cNvPr id="46" name="矩形 45"/>
            <p:cNvSpPr/>
            <p:nvPr/>
          </p:nvSpPr>
          <p:spPr>
            <a:xfrm>
              <a:off x="4617825" y="3014296"/>
              <a:ext cx="5541745" cy="1274195"/>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1600" dirty="0"/>
                <a:t>text[]</a:t>
              </a:r>
              <a:r>
                <a:rPr lang="zh-CN" altLang="en-US" sz="1600" dirty="0"/>
                <a:t>的每个元素分别对应一个代码</a:t>
              </a:r>
              <a:r>
                <a:rPr lang="zh-CN" altLang="en-US" sz="1600" dirty="0" smtClean="0"/>
                <a:t>段</a:t>
              </a:r>
              <a:endParaRPr lang="en-US" altLang="zh-CN" sz="1600" dirty="0" smtClean="0"/>
            </a:p>
            <a:p>
              <a:pPr marL="285750" indent="-285750">
                <a:lnSpc>
                  <a:spcPct val="120000"/>
                </a:lnSpc>
                <a:buFont typeface="Arial" panose="020B0604020202020204" pitchFamily="34" charset="0"/>
                <a:buChar char="•"/>
              </a:pPr>
              <a:r>
                <a:rPr lang="zh-CN" altLang="en-US" sz="1600" dirty="0"/>
                <a:t>各个进程所使用的</a:t>
              </a:r>
              <a:r>
                <a:rPr lang="en-US" altLang="zh-CN" sz="1600" dirty="0"/>
                <a:t>text[]</a:t>
              </a:r>
              <a:r>
                <a:rPr lang="zh-CN" altLang="en-US" sz="1600" dirty="0"/>
                <a:t>元素由</a:t>
              </a:r>
              <a:r>
                <a:rPr lang="en-US" altLang="zh-CN" sz="1600" dirty="0" err="1"/>
                <a:t>proc.p_textp</a:t>
              </a:r>
              <a:r>
                <a:rPr lang="zh-CN" altLang="en-US" sz="1600" dirty="0" smtClean="0"/>
                <a:t>设定</a:t>
              </a:r>
              <a:endParaRPr lang="en-US" altLang="zh-CN" sz="1600" dirty="0" smtClean="0"/>
            </a:p>
            <a:p>
              <a:pPr marL="285750" indent="-285750">
                <a:lnSpc>
                  <a:spcPct val="120000"/>
                </a:lnSpc>
                <a:buFont typeface="Arial" panose="020B0604020202020204" pitchFamily="34" charset="0"/>
                <a:buChar char="•"/>
              </a:pPr>
              <a:r>
                <a:rPr lang="zh-CN" altLang="en-US" sz="1600" dirty="0"/>
                <a:t>在多个进程共享代码段时，这些进程将指向</a:t>
              </a:r>
              <a:r>
                <a:rPr lang="en-US" altLang="zh-CN" sz="1600" dirty="0"/>
                <a:t>text[]</a:t>
              </a:r>
              <a:r>
                <a:rPr lang="zh-CN" altLang="en-US" sz="1600" dirty="0"/>
                <a:t>的同一个元素</a:t>
              </a:r>
              <a:endParaRPr lang="zh-CN" altLang="en-US" sz="1600" dirty="0">
                <a:solidFill>
                  <a:schemeClr val="tx1">
                    <a:lumMod val="75000"/>
                    <a:lumOff val="25000"/>
                  </a:schemeClr>
                </a:solidFill>
              </a:endParaRPr>
            </a:p>
          </p:txBody>
        </p:sp>
      </p:grpSp>
      <p:grpSp>
        <p:nvGrpSpPr>
          <p:cNvPr id="51" name="组合 50"/>
          <p:cNvGrpSpPr/>
          <p:nvPr/>
        </p:nvGrpSpPr>
        <p:grpSpPr>
          <a:xfrm>
            <a:off x="1236796" y="4388113"/>
            <a:ext cx="9387338" cy="1785104"/>
            <a:chOff x="4617826" y="2614186"/>
            <a:chExt cx="5309310" cy="1785104"/>
          </a:xfrm>
        </p:grpSpPr>
        <p:sp>
          <p:nvSpPr>
            <p:cNvPr id="53" name="矩形 52"/>
            <p:cNvSpPr/>
            <p:nvPr/>
          </p:nvSpPr>
          <p:spPr>
            <a:xfrm>
              <a:off x="4617826" y="2614186"/>
              <a:ext cx="5309310" cy="707886"/>
            </a:xfrm>
            <a:prstGeom prst="rect">
              <a:avLst/>
            </a:prstGeom>
          </p:spPr>
          <p:txBody>
            <a:bodyPr wrap="square">
              <a:spAutoFit/>
            </a:bodyPr>
            <a:lstStyle/>
            <a:p>
              <a:r>
                <a:rPr lang="en-US" altLang="zh-CN" sz="2000" dirty="0" smtClean="0">
                  <a:solidFill>
                    <a:srgbClr val="0070C0"/>
                  </a:solidFill>
                  <a:latin typeface="+mj-ea"/>
                  <a:ea typeface="+mj-ea"/>
                </a:rPr>
                <a:t>3</a:t>
              </a:r>
              <a:r>
                <a:rPr lang="zh-CN" altLang="en-US" sz="2000" dirty="0" smtClean="0">
                  <a:solidFill>
                    <a:srgbClr val="0070C0"/>
                  </a:solidFill>
                  <a:latin typeface="+mj-ea"/>
                  <a:ea typeface="+mj-ea"/>
                </a:rPr>
                <a:t>、</a:t>
              </a:r>
              <a:r>
                <a:rPr lang="zh-CN" altLang="en-US" sz="2000" dirty="0">
                  <a:solidFill>
                    <a:srgbClr val="0070C0"/>
                  </a:solidFill>
                </a:rPr>
                <a:t>当内存中的所有进程不再参照某个代码段时，该代码段将从内存中被释放</a:t>
              </a:r>
              <a:endParaRPr lang="zh-CN" altLang="en-US" sz="2000" dirty="0">
                <a:solidFill>
                  <a:srgbClr val="0070C0"/>
                </a:solidFill>
                <a:latin typeface="+mj-ea"/>
                <a:ea typeface="+mj-ea"/>
              </a:endParaRPr>
            </a:p>
          </p:txBody>
        </p:sp>
        <p:sp>
          <p:nvSpPr>
            <p:cNvPr id="54" name="矩形 53"/>
            <p:cNvSpPr/>
            <p:nvPr/>
          </p:nvSpPr>
          <p:spPr>
            <a:xfrm>
              <a:off x="4617826" y="3322072"/>
              <a:ext cx="5108771" cy="1077218"/>
            </a:xfrm>
            <a:prstGeom prst="rect">
              <a:avLst/>
            </a:prstGeom>
          </p:spPr>
          <p:txBody>
            <a:bodyPr wrap="square">
              <a:spAutoFit/>
            </a:bodyPr>
            <a:lstStyle/>
            <a:p>
              <a:pPr marL="342900" indent="-342900">
                <a:buFont typeface="Arial" panose="020B0604020202020204" pitchFamily="34" charset="0"/>
                <a:buChar char="•"/>
              </a:pPr>
              <a:r>
                <a:rPr lang="zh-CN" altLang="en-US" sz="1600" dirty="0"/>
                <a:t>当所有进程不再参照</a:t>
              </a:r>
              <a:r>
                <a:rPr lang="en-US" altLang="zh-CN" sz="1600" dirty="0"/>
                <a:t>text[]</a:t>
              </a:r>
              <a:r>
                <a:rPr lang="zh-CN" altLang="en-US" sz="1600" dirty="0"/>
                <a:t>的某个元素时，此元素对应的代码段将从交换空间中被释放，同时该元素也将被释放。</a:t>
              </a:r>
            </a:p>
            <a:p>
              <a:pPr marL="285750" indent="-285750">
                <a:buFont typeface="Arial" panose="020B0604020202020204" pitchFamily="34" charset="0"/>
                <a:buChar char="•"/>
              </a:pPr>
              <a:r>
                <a:rPr lang="zh-CN" altLang="en-US" sz="1600" dirty="0"/>
                <a:t>为了区分上述两种情况， </a:t>
              </a:r>
              <a:r>
                <a:rPr lang="en-US" altLang="zh-CN" sz="1600" dirty="0"/>
                <a:t>text</a:t>
              </a:r>
              <a:r>
                <a:rPr lang="zh-CN" altLang="en-US" sz="1600" dirty="0"/>
                <a:t>结构体拥有两种参照计数器，分别是以所有进程为对象的参照计数器</a:t>
              </a:r>
              <a:r>
                <a:rPr lang="en-US" altLang="zh-CN" sz="1600" dirty="0" err="1"/>
                <a:t>x_count</a:t>
              </a:r>
              <a:r>
                <a:rPr lang="zh-CN" altLang="en-US" sz="1600" dirty="0"/>
                <a:t>，以及以内存中的进程为对象的参照计数器</a:t>
              </a:r>
              <a:r>
                <a:rPr lang="en-US" altLang="zh-CN" sz="1600" dirty="0" err="1"/>
                <a:t>x_ccount</a:t>
              </a:r>
              <a:r>
                <a:rPr lang="en-US" altLang="zh-CN" sz="1600" dirty="0"/>
                <a:t> </a:t>
              </a:r>
              <a:r>
                <a:rPr lang="zh-CN" altLang="en-US" sz="1600" dirty="0"/>
                <a:t>。</a:t>
              </a:r>
            </a:p>
          </p:txBody>
        </p:sp>
      </p:grpSp>
    </p:spTree>
    <p:extLst>
      <p:ext uri="{BB962C8B-B14F-4D97-AF65-F5344CB8AC3E}">
        <p14:creationId xmlns:p14="http://schemas.microsoft.com/office/powerpoint/2010/main" val="206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3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6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9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20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nodeType="withEffect">
                                  <p:stCondLst>
                                    <p:cond delay="18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180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主题​​">
  <a:themeElements>
    <a:clrScheme name="自定义 22">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和微软雅黑light">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1316</Words>
  <Application>Microsoft Office PowerPoint</Application>
  <PresentationFormat>宽屏</PresentationFormat>
  <Paragraphs>106</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Public</cp:lastModifiedBy>
  <cp:revision>46</cp:revision>
  <dcterms:created xsi:type="dcterms:W3CDTF">2016-06-19T08:11:00Z</dcterms:created>
  <dcterms:modified xsi:type="dcterms:W3CDTF">2019-09-04T11:19:52Z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